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369" r:id="rId3"/>
    <p:sldId id="370" r:id="rId4"/>
    <p:sldId id="375" r:id="rId5"/>
    <p:sldId id="371" r:id="rId6"/>
    <p:sldId id="372" r:id="rId7"/>
    <p:sldId id="373" r:id="rId8"/>
    <p:sldId id="3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45A0F-A3F1-4327-AE0A-F7FB2D71544D}" v="9" dt="2023-02-06T02:42:10.800"/>
    <p1510:client id="{B9927A1A-41F0-462D-9B14-213412DBB509}" v="806" dt="2023-02-06T02:28:30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12839 0 0,'0'0'1164'0'0,"0"2"-958"0"0,-1 13-192 0 0,0 13 652 0 0,29 206 4679 0 0,8 119-5338 0 0,-22-218-618 0 0,-4-84-1798 0 0,-6-36 739 0 0,-2-1-338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151 146 6447 0 0,'0'-1'499'0'0,"-10"-24"231"0"0,-18-41 3746 0 0,24 58-3716 0 0,-1 1 0 0 0,0-1 0 0 0,0 1 0 0 0,0 0 1 0 0,-10-10 1220 0 0,13 18-1422 0 0,-1-1-509 0 0,1 1 1 0 0,0-1-1 0 0,0 1 1 0 0,0 0 0 0 0,1 0-1 0 0,-1 0 1 0 0,0 0 0 0 0,0 0-1 0 0,0 0 1 0 0,1 1-1 0 0,-1-1 1 0 0,1 0 0 0 0,-1 1-1 0 0,1-1 1 0 0,-1 1 0 0 0,1 0-1 0 0,0-1 1 0 0,0 1 0 0 0,-1 2-1 0 0,-4 6 79 0 0,2 0-1 0 0,-6 16 1 0 0,5-14-94 0 0,2-2-33 0 0,1 0 1 0 0,-1 0 0 0 0,1 1-1 0 0,1-1 1 0 0,0 0 0 0 0,1 19-1 0 0,9 61-384 0 0,-7-77 345 0 0,0 5 71 0 0,2 0 0 0 0,0 0 1 0 0,1-1-1 0 0,1 1 1 0 0,1-1-1 0 0,0-1 1 0 0,1 1-1 0 0,1-1 0 0 0,1-1 1 0 0,18 24-1 0 0,-25-36-33 0 0,0 1 1 0 0,0-1-1 0 0,1 0 0 0 0,0-1 0 0 0,-1 1 1 0 0,1-1-1 0 0,0 1 0 0 0,0-1 0 0 0,0 0 0 0 0,1 0 1 0 0,-1-1-1 0 0,0 0 0 0 0,1 1 0 0 0,-1-1 0 0 0,1-1 1 0 0,-1 1-1 0 0,1-1 0 0 0,0 1 0 0 0,-1-1 1 0 0,8-1-1 0 0,-7 0 37 0 0,0 0 1 0 0,0 0 0 0 0,1-1-1 0 0,-1 0 1 0 0,0 1-1 0 0,-1-2 1 0 0,1 1-1 0 0,0 0 1 0 0,-1-1 0 0 0,1 0-1 0 0,-1 0 1 0 0,0-1-1 0 0,0 1 1 0 0,0-1-1 0 0,0 0 1 0 0,-1 1 0 0 0,6-9-1 0 0,-2 1 83 0 0,-1-1 0 0 0,0-1 0 0 0,0 1 0 0 0,-1-1 0 0 0,-1 0-1 0 0,0-1 1 0 0,-1 1 0 0 0,0 0 0 0 0,2-28 0 0 0,-5 23 13 0 0,0 0-1 0 0,-1 1 1 0 0,0-1-1 0 0,-2 1 1 0 0,0-1-1 0 0,-1 1 1 0 0,-8-23-1 0 0,9 33-85 0 0,0-1 0 0 0,-1 1 0 0 0,0 0-1 0 0,-1 0 1 0 0,-8-12 0 0 0,10 16-22 0 0,1 0 0 0 0,-1 0 1 0 0,0 1-1 0 0,0-1 1 0 0,0 1-1 0 0,0-1 1 0 0,0 1-1 0 0,0 0 1 0 0,-1 0-1 0 0,1 1 0 0 0,-1-1 1 0 0,1 1-1 0 0,-1-1 1 0 0,-4 0-1 0 0,5 2-31 0 0,0 0 0 0 0,0 0 1 0 0,0 0-1 0 0,0 0 0 0 0,1 1 0 0 0,-1-1 0 0 0,0 1 0 0 0,0 0 0 0 0,0 0 1 0 0,1 0-1 0 0,-1 0 0 0 0,1 0 0 0 0,-1 0 0 0 0,1 1 0 0 0,-1 0 0 0 0,1-1 1 0 0,-5 5-1 0 0,3-2-270 0 0,1 0 0 0 0,-1 0 1 0 0,0 0-1 0 0,1 1 0 0 0,0-1 0 0 0,0 1 1 0 0,1 0-1 0 0,-4 7 0 0 0,0 4-1461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2759 0 0,'-5'17'14840'0'0,"7"-20"-17042"0"0,7-7 2687 0 0,-6 6-377 0 0,0 1 0 0 0,0-1 0 0 0,1 1 0 0 0,-1 0 0 0 0,1 0 0 0 0,0 0 0 0 0,0 0 0 0 0,0 0 0 0 0,8-3 0 0 0,83-31-316 0 0,-81 32-840 0 0,0 0-339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0,'0'0'6810'0'0,"2"1"-4737"0"0,8 4-1319 0 0,-5-3-578 0 0,-1 1 0 0 0,1-1 0 0 0,0 0 0 0 0,0-1 0 0 0,0 1 0 0 0,1-1 0 0 0,-1 0 0 0 0,0 0-1 0 0,8 0 1 0 0,-8-1-65 0 0,-1 1 0 0 0,1-1-1 0 0,0 1 1 0 0,0 0 0 0 0,-1 0-1 0 0,1 1 1 0 0,8 3 0 0 0,0 0 78 0 0,-11-5-68 0 0,0 1 7 0 0,17 9 216 0 0,-17-9-160 0 0,3 2 149 0 0,-4-3-310 0 0,-1 0-1 0 0,1 1 0 0 0,0-1 1 0 0,-1 0-1 0 0,1 1 0 0 0,0-1 0 0 0,-1 0 1 0 0,1 1-1 0 0,0-1 0 0 0,-1 1 1 0 0,1-1-1 0 0,-1 1 0 0 0,1 0 0 0 0,-1-1 1 0 0,1 1-1 0 0,0 0 0 0 0,-1 0 3 0 0,0 0 0 0 0,0-1 0 0 0,0 1-1 0 0,0 0 1 0 0,-1 0 0 0 0,1 0 0 0 0,0-1-1 0 0,0 1 1 0 0,0 0 0 0 0,-1 0 0 0 0,1-1 0 0 0,0 1-1 0 0,-1 0 1 0 0,1 0 0 0 0,-1-1 0 0 0,1 1-1 0 0,-1-1 1 0 0,0 2 0 0 0,-13 13-32 0 0,3-4-130 0 0,10-10 34 0 0,-24 9-425 0 0,23-10 387 0 0,-3 1-145 0 0,4 1 192 0 0,7 1-457 0 0,-3-3 539 0 0,0 1 0 0 0,-1-1 0 0 0,1 0 0 0 0,0 0 0 0 0,-1 0 0 0 0,5-1 0 0 0,15 0 16 0 0,52 21 778 0 0,-71-20-694 0 0,-1 1 0 0 0,0-1 0 0 0,1 1 0 0 0,-1-1 0 0 0,0 1 0 0 0,0 0 1 0 0,0 0-1 0 0,0 0 0 0 0,0 0 0 0 0,0 1 0 0 0,0-1 0 0 0,0 1 0 0 0,0-1 1 0 0,-1 1-1 0 0,1-1 0 0 0,0 1 0 0 0,-1 0 0 0 0,0 0 0 0 0,1 0 0 0 0,-1 0 1 0 0,0 0-1 0 0,0 0 0 0 0,0 0 0 0 0,0 0 0 0 0,0 0 0 0 0,-1 1 0 0 0,1-1 1 0 0,0 3-1 0 0,0-1 47 0 0,-1 1 1 0 0,0-1 0 0 0,0 0-1 0 0,0 1 1 0 0,0-1-1 0 0,-1 0 1 0 0,1 1 0 0 0,-1-1-1 0 0,0 0 1 0 0,0 0 0 0 0,-1 0-1 0 0,1 0 1 0 0,-1 0 0 0 0,-3 6-1 0 0,0-4-84 0 0,1 0 0 0 0,-1-1 0 0 0,0 1 1 0 0,-1-1-1 0 0,1 0 0 0 0,-1 0 0 0 0,0-1 0 0 0,0 0 0 0 0,-8 5 0 0 0,0-2 48 0 0,0-1 1 0 0,0 0-1 0 0,-23 6 0 0 0,34-12-250 0 0,-1 1-1 0 0,1 0 1 0 0,-1-1-1 0 0,0 1 0 0 0,1-1 1 0 0,-1 0-1 0 0,1 0 1 0 0,-1-1-1 0 0,1 1 1 0 0,-1-1-1 0 0,1 0 1 0 0,-5-1-1 0 0,5 1-61 0 0,1 0-1 0 0,0 0 1 0 0,0 0 0 0 0,0-1-1 0 0,0 1 1 0 0,0 0 0 0 0,0-1-1 0 0,0 0 1 0 0,0 1 0 0 0,0-1-1 0 0,1 0 1 0 0,-1 0-1 0 0,1 0 1 0 0,0 0 0 0 0,-1 0-1 0 0,1 0 1 0 0,0 0 0 0 0,-1-4-1 0 0,-1-8-5778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23 919 0 0,'-5'-20'1123'0'0,"3"19"-345"0"0,1 2-87 0 0,0-2-261 0 0,0 1-1 0 0,0 0 1 0 0,0-1-1 0 0,0 1 1 0 0,0 0-1 0 0,0 0 1 0 0,0 0-1 0 0,0 0 0 0 0,0 0 1 0 0,0 0-1 0 0,0 0 1 0 0,0 0-1 0 0,0 0 1 0 0,0 0-1 0 0,0 1 1 0 0,0-1-1 0 0,0 0 0 0 0,0 1 1 0 0,0-1-1 0 0,0 1 1 0 0,-1 0-145 0 0,0 0 0 0 0,1 0 1 0 0,0 1-1 0 0,-1-1 1 0 0,1 1-1 0 0,0-1 0 0 0,-1 1 1 0 0,1-1-1 0 0,-1 4 0 0 0,-1 0-102 0 0,1 0-1 0 0,0 1 1 0 0,0-1-1 0 0,0 1 1 0 0,1-1-1 0 0,-1 8 1 0 0,0 11-64 0 0,1 0 1 0 0,1-1-1 0 0,2 1 0 0 0,0 0 1 0 0,1-1-1 0 0,1 1 1 0 0,2-1-1 0 0,0 0 1 0 0,11 24-1 0 0,-12-32-118 0 0,1-1 0 0 0,0 0 0 0 0,2 0-1 0 0,0 0 1 0 0,12 16 0 0 0,-15-24 12 0 0,0 0 1 0 0,1-1 0 0 0,-1 1-1 0 0,1-1 1 0 0,0-1-1 0 0,1 1 1 0 0,-1-1 0 0 0,1 0-1 0 0,0 0 1 0 0,0-1-1 0 0,0 0 1 0 0,13 4 0 0 0,-12-5 9 0 0,-1-1-1 0 0,0 1 1 0 0,1-1 0 0 0,-1-1 0 0 0,1 1 0 0 0,-1-1 0 0 0,1 0 0 0 0,0-1 0 0 0,-1 0 0 0 0,9-2 0 0 0,-11 1 36 0 0,0 1 0 0 0,0-1 0 0 0,0-1 0 0 0,0 1 0 0 0,0-1-1 0 0,-1 0 1 0 0,1 0 0 0 0,-1 0 0 0 0,0 0 0 0 0,0-1 0 0 0,0 0 0 0 0,0 0 0 0 0,-1 0-1 0 0,1 0 1 0 0,2-5 0 0 0,-2 4 41 0 0,-1 0 0 0 0,0-1 0 0 0,0 1 0 0 0,-1-1 0 0 0,1 1 0 0 0,-1-1-1 0 0,0 0 1 0 0,-1 0 0 0 0,1 0 0 0 0,-1 0 0 0 0,-1 0 0 0 0,1 0 0 0 0,-1 0 0 0 0,0-1 0 0 0,0 1-1 0 0,-1 0 1 0 0,1 0 0 0 0,-2 0 0 0 0,1 0 0 0 0,0 0 0 0 0,-1 0 0 0 0,0 0 0 0 0,-1 1 0 0 0,-4-9 0 0 0,-3-4 283 0 0,-2 1 1 0 0,0 1 0 0 0,-1 0-1 0 0,-27-26 1 0 0,12 16-166 0 0,-54-35 0 0 0,53 38-366 0 0,24 18-343 0 0,-1 0 1 0 0,0 0-1 0 0,-1 1 0 0 0,1-1 0 0 0,-1 2 0 0 0,1-1 0 0 0,-16-5 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0,'0'18'356'0'0,"0"-14"-6"0"0,1-2 3 0 0,30 81 6665 0 0,6 14-6523 0 0,-15-40-2155 0 0,-17-46 364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13303 0 0,'-1'-1'2154'0'0,"3"-2"-745"0"0,13-7-172 0 0,20-8-509 0 0,-29 16-700 0 0,1-1 0 0 0,0-1 0 0 0,0 0 0 0 0,-1 1 0 0 0,0-2 0 0 0,0 1 0 0 0,0-1 0 0 0,10-11 0 0 0,-11 11-200 0 0,-1 1 0 0 0,1-1-1 0 0,9-5 1 0 0,6-2-4509 0 0,-4 3-1217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66 4143 0 0,'-25'50'319'0'0,"20"-40"1057"0"0,-6-19 2929 0 0,-3-9-1871 0 0,-15-26 0 0 0,22 33-2186 0 0,5 10-199 0 0,1 0 1 0 0,0-1-1 0 0,0 1 0 0 0,0 0 0 0 0,-1 0 0 0 0,1 0 1 0 0,0 1-1 0 0,-1-1 0 0 0,1 0 0 0 0,-1 0 0 0 0,-2 0 0 0 0,-9-6 243 0 0,8 4-224 0 0,0 0 1 0 0,0 0 0 0 0,-1 0 0 0 0,1 1 0 0 0,-1 0 0 0 0,1 0 0 0 0,-1 0 0 0 0,0 1 0 0 0,0-1-1 0 0,0 2 1 0 0,-7-1 0 0 0,8 1-56 0 0,1 1 0 0 0,-1-1 0 0 0,1 1-1 0 0,-1 0 1 0 0,-7 4 0 0 0,0-1-18 0 0,9-3 1 0 0,0 0-1 0 0,0 0 0 0 0,0 1 0 0 0,1-1 1 0 0,-1 1-1 0 0,0-1 0 0 0,1 1 0 0 0,-1 0 1 0 0,1 0-1 0 0,0 0 0 0 0,0 0 1 0 0,-1 0-1 0 0,1 1 0 0 0,1-1 0 0 0,-1 1 1 0 0,0-1-1 0 0,-1 5 0 0 0,-1-1-27 0 0,2-4 24 0 0,1 1-1 0 0,-1-1 1 0 0,1 1 0 0 0,0-1-1 0 0,0 1 1 0 0,0 0 0 0 0,0 0 0 0 0,0-1-1 0 0,1 1 1 0 0,-1 0 0 0 0,1 0-1 0 0,-1 5 1 0 0,1 0-12 0 0,-1 0 15 0 0,-1 3 4 0 0,2 0 0 0 0,-1 0 0 0 0,1 1 0 0 0,1-1 0 0 0,1 14 0 0 0,8 43 18 0 0,5 72 342 0 0,-13-92-220 0 0,3 291 266 0 0,-9-269-406 0 0,-2 50 66 0 0,4-42-5 0 0,-1-34 54 0 0,5 43 0 0 0,0-37-204 0 0,1 16 660 0 0,-2-55-462 0 0,1 0 0 0 0,0-1-1 0 0,1 1 1 0 0,6 14-1 0 0,-8-22-74 0 0,0 0-1 0 0,1 0 0 0 0,0 0 1 0 0,0 0-1 0 0,0-1 1 0 0,0 1-1 0 0,0-1 0 0 0,0 1 1 0 0,1-1-1 0 0,-1 0 0 0 0,1 0 1 0 0,-1 0-1 0 0,1 0 0 0 0,0-1 1 0 0,0 1-1 0 0,0-1 0 0 0,0 0 1 0 0,0 1-1 0 0,4 0 1 0 0,5-1 55 0 0,0 1 1 0 0,0-1-1 0 0,0-1 1 0 0,0 0 0 0 0,0-1-1 0 0,0 0 1 0 0,17-5 0 0 0,19 0 88 0 0,-37 5-586 0 0,-1-1-1 0 0,0 1 0 0 0,21-7 1 0 0,-13 0-537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1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5063 0 0,'0'0'390'0'0,"4"0"-252"0"0,-1 0-101 0 0,-2 0 1 0 0,0 0 0 0 0,0-1 0 0 0,0 1 0 0 0,0 0 0 0 0,0 0 0 0 0,0 1 0 0 0,0-1 0 0 0,0 0 0 0 0,0 0 0 0 0,0 0 0 0 0,0 1 0 0 0,0-1 0 0 0,0 0 0 0 0,0 1 0 0 0,0-1 0 0 0,0 1 0 0 0,0-1 0 0 0,0 1-1 0 0,0 0 1 0 0,0-1 0 0 0,-1 1 0 0 0,1 0 0 0 0,2 2 2150 0 0,-2-2-1144 0 0,5 1-684 0 0,0 0 0 0 0,-1 0 1 0 0,1 0-1 0 0,0-1 0 0 0,0 0 0 0 0,0 0 1 0 0,0 0-1 0 0,1-1 0 0 0,11 0 0 0 0,5-3-136 0 0,30-6-1 0 0,-39 6-44 0 0,28-9 27 0 0,-35 9-96 0 0,0 1 1 0 0,0 0-1 0 0,0 0 1 0 0,1 0-1 0 0,-1 1 1 0 0,1 0-1 0 0,-1 1 0 0 0,1 0 1 0 0,7 0-1 0 0,-9 1-58 0 0,-1 0 0 0 0,0 0-1 0 0,0 0 1 0 0,0 1 0 0 0,0-1-1 0 0,0 1 1 0 0,0 0 0 0 0,-1 1-1 0 0,1-1 1 0 0,0 1 0 0 0,4 4-1 0 0,-7-6 45 0 0,8 9 92 0 0,-1 0-147 0 0,0 0-1 0 0,-1 1 0 0 0,-1 0 1 0 0,1 0-1 0 0,-1 0 0 0 0,-1 1 1 0 0,5 13-1 0 0,9 25-22 0 0,-2 0-1 0 0,20 95 1 0 0,0 16-18 0 0,-8-40 0 0 0,-3-11 11 0 0,-4-19 16 0 0,17 135-1 0 0,-36-195 9 0 0,-2-21-6 0 0,-1 1 0 0 0,0-1 0 0 0,-1 0-1 0 0,1 1 1 0 0,-4 16 0 0 0,3-24-3 0 0,0-1 0 0 0,-1 1 0 0 0,1-1 0 0 0,-1 1-1 0 0,0 0 1 0 0,0-1 0 0 0,0 1 0 0 0,-1 1 0 0 0,-1 2 31 0 0,-1 0 58 0 0,0-1 0 0 0,0 1 0 0 0,-1-1 0 0 0,1 1 0 0 0,-1-1 0 0 0,-1-1 0 0 0,-9 8 0 0 0,4-3 111 0 0,-10 9 367 0 0,-1 0 0 0 0,0-2 0 0 0,-29 15 0 0 0,40-24-395 0 0,-1-2 0 0 0,0 0-1 0 0,-1 0 1 0 0,1-1 0 0 0,-1-1-1 0 0,-14 2 1 0 0,19-4-170 0 0,-1 0-1 0 0,1-1 1 0 0,-1 0-1 0 0,1 0 1 0 0,0-1-1 0 0,-1 0 1 0 0,1-1-1 0 0,0 0 1 0 0,0 0-1 0 0,-13-6 1 0 0,12 4-293 0 0,1 0 1 0 0,1 0-1 0 0,-1-1 0 0 0,1 0 1 0 0,-12-11-1 0 0,-2-5-4378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1336 5615 0 0,'-1'2'497'0'0,"-2"1"-469"0"0,0 0 0 0 0,0 0 0 0 0,-1-1 0 0 0,1 1 0 0 0,-4 1 0 0 0,-12 6 7147 0 0,58-29-5220 0 0,140-69 794 0 0,-89 39-2095 0 0,-31 16-276 0 0,133-82 449 0 0,-39 20-606 0 0,57-20-24 0 0,26-15-80 0 0,-192 105-68 0 0,291-153 540 0 0,30-11 579 0 0,-287 145-833 0 0,29-18 217 0 0,-54 30-314 0 0,19-12 13 0 0,87-55-115 0 0,-97 68-2077 0 0,-35 21-3967 0 0,-8 3-995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0,'0'0'2454'0'0,"5"12"1088"0"0,0-4-3044 0 0,0 0 0 0 0,1-1-1 0 0,0 0 1 0 0,0 0-1 0 0,10 8 1 0 0,41 30 2280 0 0,-14-12-1287 0 0,-16-13-691 0 0,32 19 0 0 0,9 6 5 0 0,525 339 2451 0 0,-460-312-2787 0 0,3-5 1 0 0,157 53-1 0 0,-237-99-374 0 0,241 83 626 0 0,-168-69-398 0 0,54 20 154 0 0,-179-54-492 0 0,7 3-734 0 0,1 0-1 0 0,-1 1 1 0 0,0 1-1 0 0,0 0 1 0 0,14 10-1 0 0,-18-10-1106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1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7855 0 0,'0'0'175'0'0,"-3"-2"28"0"0,-6-9 13 0 0,7 8 644 0 0,5-1 71 0 0,-3 4-849 0 0,0 0 1 0 0,0 0-1 0 0,0-1 0 0 0,0 1 0 0 0,0 0 0 0 0,0 0 1 0 0,1 0-1 0 0,-1 0 0 0 0,0-1 0 0 0,0 1 1 0 0,0 0-1 0 0,0 0 0 0 0,0 0 0 0 0,0 0 0 0 0,0-1 1 0 0,1 1-1 0 0,-1 0 0 0 0,0 0 0 0 0,0 0 0 0 0,0 0 1 0 0,0 0-1 0 0,1 0 0 0 0,-1-1 0 0 0,0 1 0 0 0,0 0 1 0 0,0 0-1 0 0,0 0 0 0 0,1 0 0 0 0,-1 0 0 0 0,0 0 1 0 0,0 0-1 0 0,0 0 0 0 0,1 0 0 0 0,-1 0 1 0 0,0 0-1 0 0,1 0 0 0 0,2 2 53 0 0,0 0 1 0 0,0 0-1 0 0,1 0 0 0 0,-1 0 0 0 0,0 0 1 0 0,-1 1-1 0 0,1-1 0 0 0,0 1 1 0 0,-1 0-1 0 0,1 0 0 0 0,-1 0 1 0 0,0 0-1 0 0,0 1 0 0 0,0-1 0 0 0,-1 0 1 0 0,1 1-1 0 0,-1-1 0 0 0,1 5 1 0 0,4 8 334 0 0,-2 1 0 0 0,4 26 0 0 0,-6-35-321 0 0,18 152 1722 0 0,-12-53-1395 0 0,7 71-174 0 0,-8-45-296 0 0,-2-32 52 0 0,-2-23-41 0 0,6 40-18 0 0,-8-110-457 0 0,1-1 1 0 0,0 0 0 0 0,6 13-1 0 0,3 11-4030 0 0,-7-19-744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0,'1'2'334'0'0,"0"2"-143"0"0,-1-2-163 0 0,1 0-1 0 0,-1 0 1 0 0,0 1-1 0 0,0-1 1 0 0,0 0-1 0 0,0 1 1 0 0,-1-1-1 0 0,1 0 1 0 0,-2 4-1 0 0,2 12 1203 0 0,0 0 1 0 0,0 0-1 0 0,2-1 0 0 0,6 30 0 0 0,-6-35-1153 0 0,26 113 1397 0 0,-1-4-1464 0 0,-15-66-1690 0 0,-8-42-3448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1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3679 0 0,'0'0'284'0'0,"0"2"36"0"0,-2 11 1470 0 0,1 0-1 0 0,0 0 0 0 0,2 13 0 0 0,12 74 2115 0 0,0-4-1985 0 0,-2 224 868 0 0,-11-231-2665 0 0,3 286 204 0 0,-3-369-326 0 0,1 46-108 0 0,9 52-1 0 0,-9-98-186 0 0,1-1 1 0 0,-1 0 0 0 0,1 0 0 0 0,0 1 0 0 0,0-1 0 0 0,4 6 0 0 0,-5-10-499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2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288 235 7631 0 0,'0'0'348'0'0,"-2"1"-6"0"0,-14 5 69 0 0,13-9-220 0 0,2 2-75 0 0,-23-21 2647 0 0,22 19-2418 0 0,-2-1 0 0 0,1 1 0 0 0,0 0 1 0 0,-1 0-1 0 0,1 0 0 0 0,-1 0 0 0 0,0 1 1 0 0,0-1-1 0 0,0 1 0 0 0,-8-3 0 0 0,7 4-162 0 0,0 1 0 0 0,0 0-1 0 0,0 0 1 0 0,0 0-1 0 0,0 0 1 0 0,0 1 0 0 0,0 0-1 0 0,0 0 1 0 0,0 0-1 0 0,0 1 1 0 0,1-1 0 0 0,-1 1-1 0 0,0 1 1 0 0,1-1 0 0 0,0 0-1 0 0,-1 1 1 0 0,1 0-1 0 0,0 0 1 0 0,1 0 0 0 0,-1 0-1 0 0,-4 5 1 0 0,-2 4-72 0 0,0-1 0 0 0,1 1 0 0 0,0 1 0 0 0,1 0 0 0 0,-11 23 0 0 0,15-25-103 0 0,-1 0 1 0 0,2 1-1 0 0,-1-1 0 0 0,1 1 1 0 0,1 0-1 0 0,0 0 0 0 0,1 0 0 0 0,1 0 1 0 0,-1 0-1 0 0,3 14 0 0 0,0-9-9 0 0,0 0 0 0 0,2 0 0 0 0,0 0 0 0 0,1-1 0 0 0,1 1 0 0 0,11 24 0 0 0,-11-32-3 0 0,-1 1 0 0 0,2-1 0 0 0,-1 0 0 0 0,1 0 0 0 0,0-1 0 0 0,1 0 0 0 0,0 0 1 0 0,0 0-1 0 0,1-1 0 0 0,0-1 0 0 0,0 0 0 0 0,0 0 0 0 0,1 0 0 0 0,17 6 0 0 0,-14-7-2 0 0,1-1 0 0 0,-1 0 1 0 0,1-1-1 0 0,0 0 0 0 0,0-1 0 0 0,0-1 1 0 0,0 0-1 0 0,0-1 0 0 0,0-1 1 0 0,0 0-1 0 0,16-3 0 0 0,-10 0 72 0 0,0-1-1 0 0,0-1 0 0 0,-1 0 1 0 0,23-12-1 0 0,-34 14 26 0 0,1-1 0 0 0,-1 0 0 0 0,-1 0 0 0 0,1-1-1 0 0,-1 0 1 0 0,0 0 0 0 0,0-1 0 0 0,0 0 0 0 0,-1 0 0 0 0,0-1 0 0 0,6-10 0 0 0,-4 3 29 0 0,0 0 0 0 0,0 0 0 0 0,-2-1-1 0 0,0 0 1 0 0,-1 0 0 0 0,0 0 0 0 0,-2-1 0 0 0,0 0 0 0 0,0 0 0 0 0,-2 1 0 0 0,0-1 0 0 0,-1 0 0 0 0,-1 0 0 0 0,0 0 0 0 0,-1 0 0 0 0,-1 0 0 0 0,-1 0 0 0 0,0 1 0 0 0,-8-20 0 0 0,6 22-32 0 0,0 1-1 0 0,-1-1 0 0 0,0 1 0 0 0,-1 0 1 0 0,-1 1-1 0 0,0 0 0 0 0,-1 0 0 0 0,0 1 1 0 0,0 0-1 0 0,-1 1 0 0 0,-1 0 0 0 0,0 1 1 0 0,0 0-1 0 0,-1 1 0 0 0,-19-10 0 0 0,2 3-42 0 0,0 2-1 0 0,-1 2 1 0 0,0 0-1 0 0,-1 2 0 0 0,0 1 1 0 0,-51-5-1 0 0,80 13-97 0 0,0 0-1 0 0,0 0 1 0 0,0 0 0 0 0,0 0-1 0 0,0 0 1 0 0,0 1-1 0 0,0-1 1 0 0,0 1 0 0 0,0 0-1 0 0,0 0 1 0 0,0 0-1 0 0,0 0 1 0 0,0 1 0 0 0,1-1-1 0 0,-1 1 1 0 0,-2 1-1 0 0,2 0-104 0 0,1-1 0 0 0,-1 1 0 0 0,1 0 0 0 0,0 0 0 0 0,0 0 0 0 0,0 0 0 0 0,0 0 0 0 0,0 0 0 0 0,1 1 0 0 0,0-1 0 0 0,-1 1 0 0 0,1-1 0 0 0,0 5 0 0 0,-2 7-882 0 0,1 1-1 0 0,-1 23 1 0 0,1 29-692 0 0,0-4-11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7799 0 0,'0'0'919'0'0,"1"-1"-462"0"0,1 0-169 0 0,1 0 0 0 0,-1-1 0 0 0,0 1-1 0 0,0 0 1 0 0,1 0 0 0 0,-1 0 0 0 0,1 1-1 0 0,-1-1 1 0 0,1 1 0 0 0,2-1-1 0 0,-3 1-122 0 0,0 0 0 0 0,0 0 0 0 0,-1 1-1 0 0,1-1 1 0 0,0 1 0 0 0,0-1-1 0 0,-1 1 1 0 0,1 0 0 0 0,0 0 0 0 0,-1-1-1 0 0,1 1 1 0 0,-1 0 0 0 0,1 1-1 0 0,-1-1 1 0 0,0 0 0 0 0,3 2 0 0 0,1 3 55 0 0,0 0 0 0 0,0 1 1 0 0,-1-1-1 0 0,0 1 1 0 0,0 0-1 0 0,-1 0 1 0 0,1 0-1 0 0,-2 0 0 0 0,4 10 1 0 0,1 10 101 0 0,4 34 1 0 0,-9-46-266 0 0,20 190-116 0 0,-13-106-260 0 0,-5-49-217 0 0,-1-12-1361 0 0,12 58 0 0 0,-11-81 565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0 919 0 0,'1'1'67'0'0,"13"10"2093"0"0,18 16 6423 0 0,-29-24-8329 0 0,-1 0 0 0 0,1 0 0 0 0,-1 0 1 0 0,0 1-1 0 0,2 3 0 0 0,29 68 488 0 0,-3 0-1 0 0,28 115 1 0 0,-55-178-768 0 0,64 235-1142 0 0,-59-218 578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13391 0 0,'0'0'1210'0'0,"-1"1"-996"0"0,0 2-195 0 0,-10 9 3108 0 0,38-8-1860 0 0,-22-2-1209 0 0,0-1 1 0 0,0-1-1 0 0,0 1 0 0 0,8-1 0 0 0,56-10 188 0 0,-47 6-1151 0 0,33-3 0 0 0,-33 7-5547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1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62 10591 0 0,'-6'2'168'0'0,"5"-2"-89"0"0,0 1 0 0 0,0-1-1 0 0,-1 0 1 0 0,1 1 0 0 0,0-1 0 0 0,0 1 0 0 0,0 0-1 0 0,0-1 1 0 0,-7 8 6054 0 0,20-4-4685 0 0,-4-2-1300 0 0,0 0 0 0 0,0-1 0 0 0,0 0 1 0 0,0 0-1 0 0,-1-1 0 0 0,1 0 1 0 0,0 0-1 0 0,0-1 0 0 0,12-3 1 0 0,0 0-153 0 0,0-2-1 0 0,27-10 1 0 0,41-18-1845 0 0,-52 21-4380 0 0,-14 5 1739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23 6911 0 0,'-85'-19'2667'0'0,"75"18"-1741"0"0,1 0 1 0 0,-1 0 0 0 0,0 1-1 0 0,0 0 1 0 0,0 1 0 0 0,-17 3 0 0 0,23-2-832 0 0,0-1 1 0 0,0 1-1 0 0,0 0 1 0 0,0 0-1 0 0,0 0 1 0 0,0 0 0 0 0,0 1-1 0 0,1 0 1 0 0,0 0-1 0 0,-1 0 1 0 0,1 0 0 0 0,0 0-1 0 0,0 1 1 0 0,1-1-1 0 0,-1 1 1 0 0,1-1-1 0 0,0 1 1 0 0,0 0 0 0 0,0 0-1 0 0,0 0 1 0 0,-2 8-1 0 0,0 6-53 0 0,0 0-1 0 0,0 0 0 0 0,0 33 1 0 0,3-26-41 0 0,0 0 0 0 0,2 1 0 0 0,1-1 0 0 0,2 0 0 0 0,11 48 0 0 0,-10-57 5 0 0,1 0 1 0 0,0 0 0 0 0,1 0 0 0 0,0-1 0 0 0,1 0 0 0 0,1-1 0 0 0,1 0-1 0 0,0 0 1 0 0,22 23 0 0 0,-25-30 0 0 0,0-1-1 0 0,1 0 1 0 0,0-1-1 0 0,0 1 0 0 0,0-1 1 0 0,0-1-1 0 0,1 0 1 0 0,0 0-1 0 0,0-1 1 0 0,0 0-1 0 0,0 0 1 0 0,0-1-1 0 0,18 2 1 0 0,-18-3 32 0 0,-1-1 1 0 0,1-1 0 0 0,-1 1 0 0 0,1-1 0 0 0,-1-1 0 0 0,0 1 0 0 0,1-2 0 0 0,-1 1 0 0 0,0-1 0 0 0,0 0 0 0 0,0-1 0 0 0,-1 0 0 0 0,1 0 0 0 0,-1 0 0 0 0,13-11 0 0 0,-13 9 36 0 0,0-1 1 0 0,-1 0 0 0 0,1 0-1 0 0,-1 0 1 0 0,0-1 0 0 0,-1 0-1 0 0,0 0 1 0 0,0 0 0 0 0,-1 0-1 0 0,0-1 1 0 0,0 0-1 0 0,-1 0 1 0 0,0 0 0 0 0,1-11-1 0 0,-2 9 2 0 0,-1 0 0 0 0,0 0 0 0 0,-1 0 0 0 0,-1-1 0 0 0,1 1 0 0 0,-2 0 0 0 0,1 0 0 0 0,-2 0 0 0 0,1 0 0 0 0,-2 1 0 0 0,-7-20 0 0 0,5 18-52 0 0,0 1 1 0 0,-1 0-1 0 0,0 1 0 0 0,0 0 1 0 0,-1 0-1 0 0,0 0 1 0 0,-1 1-1 0 0,-12-10 0 0 0,-10-5-773 0 0,-45-27-1 0 0,15 11-2751 0 0,42 27 1609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10335 0 0,'1'2'472'0'0,"47"64"1133"0"0,-3 2 0 0 0,67 135 0 0 0,-105-190-1513 0 0,35 77 358 0 0,-36-75-235 0 0,-1 0-1 0 0,-1 0 1 0 0,0 1 0 0 0,2 18 0 0 0,-6-34-203 0 0,1 0 0 0 0,-1 1 1 0 0,0-1-1 0 0,0 0 0 0 0,0 0 0 0 0,0 0 1 0 0,0 1-1 0 0,0-1 0 0 0,0 0 0 0 0,0 0 1 0 0,0 1-1 0 0,0-1 0 0 0,0 0 0 0 0,0 0 1 0 0,-1 0-1 0 0,1 1 0 0 0,0-1 1 0 0,0 0-1 0 0,0 0 0 0 0,0 0 0 0 0,0 1 1 0 0,0-1-1 0 0,0 0 0 0 0,-1 0 0 0 0,1 0 1 0 0,0 0-1 0 0,0 1 0 0 0,0-1 0 0 0,0 0 1 0 0,-1 0-1 0 0,1 0 0 0 0,0 0 0 0 0,0 0 1 0 0,0 0-1 0 0,-1 0 0 0 0,1 1 0 0 0,0-1 1 0 0,-1 0-1 0 0,-10-3 148 0 0,8 2-141 0 0,0-1 1 0 0,1 0-1 0 0,-1 1 0 0 0,0-1 0 0 0,-4-4 0 0 0,1-2 3 0 0,1 0 0 0 0,0-1 0 0 0,0 1 0 0 0,1-1 0 0 0,0 0 1 0 0,0 0-1 0 0,-3-13 0 0 0,-11-69 42 0 0,16 83-51 0 0,-16-144-239 0 0,16 119-40 0 0,1 1 1 0 0,8-56 0 0 0,-5 74 246 0 0,1 0 0 0 0,0 1 0 0 0,1 0 0 0 0,1 0 0 0 0,0 0 0 0 0,1 0-1 0 0,13-20 1 0 0,-13 23 115 0 0,1 1 0 0 0,0 0 1 0 0,0 0-1 0 0,1 1 0 0 0,0 0 0 0 0,1 0 0 0 0,0 1 0 0 0,0 0 0 0 0,18-10 0 0 0,-19 14-16 0 0,-1 0-1 0 0,1 0 1 0 0,0 1 0 0 0,0 0-1 0 0,0 0 1 0 0,0 1 0 0 0,0 0-1 0 0,0 1 1 0 0,14 0 0 0 0,-12 0-13 0 0,1 2 0 0 0,-1-1 1 0 0,0 1-1 0 0,0 0 1 0 0,0 1-1 0 0,0 0 1 0 0,11 6-1 0 0,-17-7-23 0 0,0 1 1 0 0,-1-1-1 0 0,0 0 0 0 0,0 1 0 0 0,0 0 0 0 0,0 0 0 0 0,0 0 0 0 0,0 0 1 0 0,-1 0-1 0 0,1 1 0 0 0,-1-1 0 0 0,0 1 0 0 0,0 0 0 0 0,0-1 0 0 0,-1 1 1 0 0,3 7-1 0 0,-2-4 13 0 0,-1-1 0 0 0,0 1 0 0 0,0-1 0 0 0,0 1-1 0 0,-1 0 1 0 0,0-1 0 0 0,0 1 0 0 0,-1-1 0 0 0,-2 13 0 0 0,-2 5 14 0 0,-1-1 0 0 0,-2 0-1 0 0,0-1 1 0 0,-1 1 0 0 0,-15 24-1 0 0,-72 95 346 0 0,92-137-377 0 0,-31 41 329 0 0,32-41-232 0 0,-1 0 0 0 0,1 1 0 0 0,0 0 1 0 0,1 0-1 0 0,0 0 0 0 0,-3 9 0 0 0,5-14 263 0 0,10 6-62 0 0,-3-4-257 0 0,0 0 0 0 0,0 0 0 0 0,0 0-1 0 0,1-1 1 0 0,13 2 0 0 0,43 3 230 0 0,-30-4-123 0 0,54 8 314 0 0,121 31 1 0 0,-137-26-451 0 0,-34-8-642 0 0,64 23-1 0 0,-66-18-3156 0 0,-19-6-3903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5983 0 0,'0'0'464'0'0,"4"3"-305"0"0,11 9-82 0 0,-14-12-53 0 0,-1 1 0 0 0,1-1 0 0 0,-1 1 0 0 0,1-1 0 0 0,-1 0-1 0 0,1 1 1 0 0,-1-1 0 0 0,1 1 0 0 0,-1-1 0 0 0,0 1 0 0 0,1-1 0 0 0,-1 1-1 0 0,0-1 1 0 0,0 1 0 0 0,1 0 0 0 0,-1-1 0 0 0,0 1 0 0 0,0-1 0 0 0,0 1-1 0 0,0 0 1 0 0,0-1 0 0 0,1 1 0 0 0,-1-1 0 0 0,-1 2 0 0 0,2 1 95 0 0,28 95 3354 0 0,-8-30-2140 0 0,15 46-98 0 0,19 78-220 0 0,-30-80-247 0 0,-26-105-513 0 0,-4-10-15 0 0,-6-10-127 0 0,3-1 4 0 0,0 0 0 0 0,2-1 0 0 0,-10-28-1 0 0,-7-50-42 0 0,15 55-63 0 0,0 4-49 0 0,3-1-1 0 0,1-1 0 0 0,1 1 1 0 0,2 0-1 0 0,5-52 0 0 0,-3 75 37 0 0,1 0 1 0 0,1 0-1 0 0,0 1 0 0 0,0-1 0 0 0,1 1 0 0 0,9-19 1 0 0,-11 27-3 0 0,0-1 1 0 0,0 1 0 0 0,0-1 0 0 0,0 1 0 0 0,0 0 0 0 0,1 0 0 0 0,-1 0-1 0 0,1 0 1 0 0,0 0 0 0 0,0 1 0 0 0,0-1 0 0 0,1 1 0 0 0,-1 0 0 0 0,0 0-1 0 0,1 0 1 0 0,-1 0 0 0 0,1 1 0 0 0,0-1 0 0 0,0 1 0 0 0,-1 0 0 0 0,1 0 0 0 0,0 0-1 0 0,6 0 1 0 0,-5 2 48 0 0,0 0-1 0 0,-1 0 0 0 0,1 1 1 0 0,0-1-1 0 0,-1 1 0 0 0,1 0 1 0 0,-1 0-1 0 0,1 0 1 0 0,-1 1-1 0 0,8 6 0 0 0,-8-6 8 0 0,0 1 0 0 0,0 0-1 0 0,0 0 1 0 0,-1 1-1 0 0,0-1 1 0 0,0 1 0 0 0,0 0-1 0 0,0 0 1 0 0,-1 0 0 0 0,0 0-1 0 0,0 0 1 0 0,0 1 0 0 0,0-1-1 0 0,-1 0 1 0 0,0 1 0 0 0,0-1-1 0 0,-1 1 1 0 0,1 7-1 0 0,-1 11 152 0 0,-1 0-1 0 0,-8 44 0 0 0,8-67-198 0 0,-6 36 356 0 0,-21 58-1 0 0,-3 9 488 0 0,29-93-645 0 0,0-1 0 0 0,1 1 1 0 0,0 12-1 0 0,1-23-187 0 0,0 1 1 0 0,0-1 0 0 0,1 1-1 0 0,-1-1 1 0 0,0 1-1 0 0,1-1 1 0 0,-1 1 0 0 0,0-1-1 0 0,1 0 1 0 0,-1 1-1 0 0,1-1 1 0 0,-1 1 0 0 0,1-1-1 0 0,-1 0 1 0 0,1 0-1 0 0,-1 1 1 0 0,1-1-1 0 0,-1 0 1 0 0,1 0 0 0 0,-1 1-1 0 0,1-1 1 0 0,-1 0-1 0 0,2 0 1 0 0,13 3 109 0 0,-14-3-120 0 0,24 3 35 0 0,2-1 0 0 0,-1-1 0 0 0,0-1 0 0 0,0-2 0 0 0,0 0 0 0 0,0-2 0 0 0,-1-1 0 0 0,42-13 0 0 0,-26 6-171 0 0,64-24-4134 0 0,-79 25-2034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5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21 10135 0 0,'-7'-2'919'0'0,"-17"-4"-1195"0"0,17 4 1244 0 0,-1 0 1 0 0,0 0 0 0 0,1 1-1 0 0,-16-1 1 0 0,21 2-800 0 0,0 0 0 0 0,0 0 0 0 0,0 1 0 0 0,0-1 0 0 0,-1 1 1 0 0,1-1-1 0 0,0 1 0 0 0,0 0 0 0 0,0 0 0 0 0,0 0 0 0 0,1 0 0 0 0,-1 0 0 0 0,0 0 0 0 0,0 0 0 0 0,1 1 0 0 0,-1-1 0 0 0,0 1 0 0 0,1-1 1 0 0,0 1-1 0 0,-1-1 0 0 0,1 1 0 0 0,-2 3 0 0 0,-2 5 4 0 0,1-1 0 0 0,-1 1 0 0 0,2 1 0 0 0,0-1 0 0 0,0 1 0 0 0,1-1 0 0 0,-2 13 0 0 0,2 3-72 0 0,1 48-1 0 0,4-49-93 0 0,1 0 0 0 0,0 0 1 0 0,2 0-1 0 0,1 0 0 0 0,1-1 0 0 0,1 0 0 0 0,1-1 0 0 0,16 28 0 0 0,-21-42-7 0 0,0-1-1 0 0,1 1 1 0 0,0-1-1 0 0,0-1 0 0 0,1 1 1 0 0,0-1-1 0 0,1 0 1 0 0,-1 0-1 0 0,1-1 1 0 0,0 0-1 0 0,16 7 1 0 0,-18-9 5 0 0,1-1 0 0 0,1 0 0 0 0,-1-1 0 0 0,0 0 0 0 0,1 0 0 0 0,-1 0 0 0 0,1-1 0 0 0,-1 0 0 0 0,1-1 0 0 0,0 1 0 0 0,-1-2 1 0 0,1 1-1 0 0,0-1 0 0 0,-1 0 0 0 0,15-4 0 0 0,-14 2 26 0 0,-1 1 0 0 0,1-1 0 0 0,-1-1 0 0 0,0 1 0 0 0,0-1 1 0 0,0 0-1 0 0,0-1 0 0 0,9-8 0 0 0,-11 8 14 0 0,-1 0 0 0 0,1 0 1 0 0,-1 0-1 0 0,-1-1 0 0 0,1 1 0 0 0,-1-1 0 0 0,0 0 1 0 0,0 0-1 0 0,-1 0 0 0 0,0 0 0 0 0,2-7 0 0 0,-1-3 48 0 0,0-1-1 0 0,-1 1 0 0 0,-1-1 0 0 0,-1 1 0 0 0,0-1 0 0 0,-1 1 0 0 0,-1-1 1 0 0,0 1-1 0 0,-2-1 0 0 0,0 1 0 0 0,0 0 0 0 0,-1 1 0 0 0,-1-1 0 0 0,-1 1 0 0 0,0 0 1 0 0,-1 0-1 0 0,-1 1 0 0 0,0 0 0 0 0,-1 1 0 0 0,-22-24 0 0 0,20 26-128 0 0,0 1 1 0 0,-1 0-1 0 0,0 1 0 0 0,0 1 0 0 0,-1 0 1 0 0,-25-11-1 0 0,17 11-77 0 0,-1 0 0 0 0,1 1 0 0 0,-44-6-1 0 0,63 12-10 0 0,1 1 0 0 0,-1 0 0 0 0,0 0 0 0 0,0 0 0 0 0,0 0 0 0 0,1 0-1 0 0,-1 1 1 0 0,0-1 0 0 0,0 1 0 0 0,1 0 0 0 0,-1 0 0 0 0,-3 1-1 0 0,4-1-302 0 0,0 0 0 0 0,1 0 0 0 0,-1 0 0 0 0,1 1-1 0 0,-1-1 1 0 0,1 0 0 0 0,-1 1 0 0 0,1-1 0 0 0,0 1-1 0 0,-2 2 1 0 0,5 8-9453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10591 0 0,'0'0'2246'0'0,"3"1"-1013"0"0,9 1-403 0 0,0 1 1 0 0,1-2-1 0 0,-1 1 1 0 0,1-2-1 0 0,16-1 1 0 0,67-9-204 0 0,-69 6-225 0 0,40-5-188 0 0,69-8-1551 0 0,-98 14-5463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13735 0 0,'-7'4'243'0'0,"6"-3"-121"0"0,-1 0 0 0 0,0 1 0 0 0,1-1 1 0 0,-1 0-1 0 0,1 1 0 0 0,0-1 0 0 0,-1 1 0 0 0,1-1 0 0 0,-2 4 0 0 0,2-4 51 0 0,1 0 1 0 0,-1 0-1 0 0,0 0 0 0 0,1 0 0 0 0,-1 1 1 0 0,1-1-1 0 0,0 0 0 0 0,-1 0 0 0 0,1 0 0 0 0,0 1 1 0 0,-1-1-1 0 0,1 0 0 0 0,0 0 0 0 0,0 1 1 0 0,0-1-1 0 0,0 0 0 0 0,0 0 0 0 0,1 2 0 0 0,-1-2-90 0 0,1 0 0 0 0,-1 0 0 0 0,1 0-1 0 0,0 0 1 0 0,-1 0 0 0 0,1 0-1 0 0,0-1 1 0 0,-1 1 0 0 0,1 0-1 0 0,0-1 1 0 0,0 1 0 0 0,0 0 0 0 0,0-1-1 0 0,0 1 1 0 0,-1-1 0 0 0,3 2-1 0 0,2-1 44 0 0,0 1-1 0 0,0-1 0 0 0,1 0 1 0 0,-1 0-1 0 0,9 0 1 0 0,-13-1-114 0 0,34-1 107 0 0,-1 0 1 0 0,1-3 0 0 0,37-8 0 0 0,-11 2-21 0 0,45-12-2721 0 0,-84 17 1292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11519 0 0,'6'-25'1331'0'0,"5"52"1424"0"0,-2 6-1596 0 0,0 0 0 0 0,3 36 1 0 0,3 70-1350 0 0,-11-94 360 0 0,28 189-1635 0 0,-23-205-357 0 0,-3-12-2860 0 0,-3-7-125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13103 0 0,'0'0'1186'0'0,"1"2"-978"0"0,15 30 875 0 0,-2 1 0 0 0,-1 0 1 0 0,12 52-1 0 0,-2-7-515 0 0,60 178-31 0 0,-62-203-2600 0 0,2-1-1 0 0,42 69 1 0 0,-51-98-3851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6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11975 0 0,'0'1'923'0'0,"-13"29"6185"0"0,15-28-6903 0 0,0-1-1 0 0,0 0 1 0 0,0-1 0 0 0,0 1-1 0 0,0 0 1 0 0,0 0 0 0 0,0-1 0 0 0,0 1-1 0 0,1-1 1 0 0,1 0 0 0 0,4 1-118 0 0,-1-1 0 0 0,0 0 0 0 0,1-1 0 0 0,-1 0 0 0 0,0 0 1 0 0,12-3-1 0 0,43-18-52 0 0,-42 14-124 0 0,4-2-631 0 0,1 0-271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5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5983 0 0,'0'0'542'0'0,"1"3"-358"0"0,-2-3-157 0 0,1 1 0 0 0,1 0 1 0 0,-1-1-1 0 0,0 1 0 0 0,0-1 0 0 0,0 1 1 0 0,0-1-1 0 0,0 1 0 0 0,0 0 0 0 0,1-1 1 0 0,-1 1-1 0 0,0-1 0 0 0,0 1 1 0 0,1-1-1 0 0,-1 1 0 0 0,0-1 0 0 0,1 0 1 0 0,-1 1-1 0 0,1-1 0 0 0,-1 1 1 0 0,0-1-1 0 0,1 0 0 0 0,-1 1 0 0 0,1-1 1 0 0,-1 0-1 0 0,1 1 0 0 0,-1-1 0 0 0,1 0 1 0 0,-1 0-1 0 0,2 1 0 0 0,21-2 1248 0 0,-17 0-1062 0 0,34-5 1275 0 0,0 3-1 0 0,1 1 1 0 0,73 6 0 0 0,-29 7-710 0 0,-5-1 68 0 0,84 1 0 0 0,-102-11-475 0 0,305 8 1200 0 0,433 28 679 0 0,-501-31-1273 0 0,-23-3-211 0 0,-185-2-520 0 0,162-8 120 0 0,126 0-17 0 0,21 43-76 0 0,-387-34-250 0 0,19 1-53 0 0,0-1 0 0 0,63-8-1 0 0,-64 4 26 0 0,-26 3 5 0 0,-3 0 0 0 0,-1 0 0 0 0,1 0 0 0 0,-1 0 0 0 0,1-1 0 0 0,0 1 0 0 0,-1 0 0 0 0,1-1 0 0 0,-1 1 0 0 0,1-1 0 0 0,-1 0 0 0 0,1 1 0 0 0,-1-1 0 0 0,1 0 0 0 0,1-1 0 0 0,-2 1 2 0 0,1 0 0 0 0,-1 0 0 0 0,0 0 1 0 0,1 0-1 0 0,-1 0 0 0 0,0 0 0 0 0,0 0 0 0 0,0 0 0 0 0,0-1 0 0 0,0 1 0 0 0,0 0 0 0 0,0-1 1 0 0,0 1-1 0 0,0-1 0 0 0,0 1 0 0 0,-1-1 0 0 0,1 1 0 0 0,-1-1 0 0 0,1 1 0 0 0,-1-3 0 0 0,0 2 7 0 0,0-1-1 0 0,0 0 0 0 0,0 1 1 0 0,-1-1-1 0 0,1 1 0 0 0,-1-1 1 0 0,1 1-1 0 0,-1 0 0 0 0,0-1 0 0 0,0 1 1 0 0,-3-4-1 0 0,-2-4 26 0 0,-1 1-1 0 0,0 0 1 0 0,-1 0 0 0 0,-12-11-1 0 0,-24-18 79 0 0,-1 3 0 0 0,-1 2 0 0 0,-101-54 0 0 0,131 78-94 0 0,7 4-3 0 0,1 0 0 0 0,-1 1 1 0 0,0 0-1 0 0,-18-5 1 0 0,25 8-114 0 0,2 3-91 0 0,1 1 188 0 0,0 0-1 0 0,0 0 1 0 0,0 0-1 0 0,0 0 1 0 0,1 0 0 0 0,-1 0-1 0 0,1 0 1 0 0,0-1-1 0 0,0 1 1 0 0,0-1-1 0 0,0 1 1 0 0,0-1 0 0 0,0 0-1 0 0,1 0 1 0 0,-1 0-1 0 0,1 0 1 0 0,4 3-1 0 0,8 3-53 0 0,-1 0-1 0 0,21 6 1 0 0,-6-1-132 0 0,291 128-234 0 0,-309-137 423 0 0,4 3 15 0 0,29 14 1 0 0,-41-19-16 0 0,0 0-1 0 0,0 0 1 0 0,0 0 0 0 0,0 1 0 0 0,0-1 0 0 0,-1 1-1 0 0,1 0 1 0 0,-1-1 0 0 0,1 1 0 0 0,-1 0 0 0 0,0 0 0 0 0,0 1-1 0 0,-1-1 1 0 0,3 6 0 0 0,-3-6 15 0 0,-1 0 0 0 0,0-1 0 0 0,0 1 0 0 0,0 0 0 0 0,0 0 0 0 0,0 0 0 0 0,0 0 0 0 0,-1 0 0 0 0,0 0 0 0 0,1 0 0 0 0,-1 0 0 0 0,0 0 0 0 0,-1-1 0 0 0,1 1 0 0 0,0 0 0 0 0,-1-1 0 0 0,-1 3 0 0 0,-5 7 120 0 0,-1-1 0 0 0,-12 12 0 0 0,18-19-121 0 0,-136 124 716 0 0,90-85-269 0 0,9-10-260 0 0,9-7-798 0 0,-51 56-1 0 0,70-67-1283 0 0,2 2-3880 0 0,3 1-1871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0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0 414 919 0 0,'0'0'2967'0'0,"4"-3"-1363"0"0,13-6-108 0 0,-13 7-523 0 0,16-7 1118 0 0,-10 4-1799 0 0,-1 0 72 0 0,0 0-1 0 0,1 1 0 0 0,-1 0 1 0 0,20-5-1 0 0,-6 5 253 0 0,0 2-1 0 0,0 1 1 0 0,44 3-1 0 0,-51-1-341 0 0,-2 0-56 0 0,1 0 64 0 0,0-1 0 0 0,18-1 0 0 0,23-3 316 0 0,-37 3-354 0 0,1 0-1 0 0,26-6 0 0 0,-21 1-31 0 0,-9 2-55 0 0,0 1 0 0 0,0 0-1 0 0,17 0 1 0 0,13-2 108 0 0,-30 3-148 0 0,-1 1 0 0 0,24 1 0 0 0,40 2 372 0 0,146-14-1 0 0,-203 12-382 0 0,-1 0-1 0 0,35 6 1 0 0,-19-2 28 0 0,28 3 126 0 0,-36-3-112 0 0,0 0-1 0 0,0-3 1 0 0,56-3 0 0 0,-66 0-73 0 0,0 1 1 0 0,40 2-1 0 0,-39 0 8 0 0,20-3-1 0 0,15 2 89 0 0,53 2 157 0 0,101 9 5 0 0,3-9 85 0 0,-171-3-332 0 0,16 0-6 0 0,44-2 55 0 0,216-9 125 0 0,-305 11-239 0 0,0 0 0 0 0,21-5-1 0 0,-24 4-6 0 0,1 0 0 0 0,0 0-1 0 0,-1 1 1 0 0,1 1 0 0 0,10 0-1 0 0,141 5 63 0 0,-109-9-14 0 0,60-12 0 0 0,-81 9-62 0 0,-21 4 0 0 0,0 1 0 0 0,21-2 0 0 0,98-3 11 0 0,-121 6 2 0 0,-1 1 0 0 0,1-1 1 0 0,10-3-1 0 0,-12 2-11 0 0,1 0 0 0 0,0 1 0 0 0,0 0 1 0 0,11 0-1 0 0,167 8 51 0 0,-174-7-53 0 0,-1-1 0 0 0,0 1 0 0 0,1-2 0 0 0,10-2 0 0 0,-9 2 0 0 0,0 0 0 0 0,18-1 0 0 0,64-7 0 0 0,-60 6 26 0 0,-29 2-21 0 0,1 1 1 0 0,-1 1-1 0 0,0-1 1 0 0,1 1-1 0 0,-1 0 1 0 0,7 0-1 0 0,47 0-5 0 0,-43-2 0 0 0,1 2 12 0 0,-16 0 2 0 0,0-1 0 0 0,1 0 0 0 0,-1 0-1 0 0,0 0 1 0 0,0 0 0 0 0,0 0 0 0 0,0 0 0 0 0,0-1-1 0 0,2 0 1 0 0,-3 1-25 0 0,4-5-53 0 0,-4 5 61 0 0,0 1-1 0 0,0-1 1 0 0,0 1 0 0 0,0-1 0 0 0,0 1-1 0 0,0-1 1 0 0,-1 1 0 0 0,1-1 0 0 0,0 1 0 0 0,0-1-1 0 0,-1 1 1 0 0,1 0 0 0 0,0-1 0 0 0,-1 1-1 0 0,1-1 1 0 0,0 1 0 0 0,-1 0 0 0 0,1-1-1 0 0,-1 1 1 0 0,0-2 1 0 0,-5-6 0 0 0,-2-2-13 0 0,1 0 0 0 0,-1 1 0 0 0,-1 0 0 0 0,0 0 0 0 0,-17-13 0 0 0,-4 4-16 0 0,-38-18 0 0 0,0 1 33 0 0,58 28-8 0 0,1 2-7 0 0,-1 0 0 0 0,1 0-1 0 0,-1 1 1 0 0,-10-3 0 0 0,13 4-107 0 0,12 2-57 0 0,12 4 69 0 0,13 9 62 0 0,0 1 0 0 0,-1 1 0 0 0,0 2 1 0 0,-1 0-1 0 0,29 24 0 0 0,47 36 46 0 0,-64-47 0 0 0,-34-25 1 0 0,-4-2 0 0 0,0-1 0 0 0,-1 1 0 0 0,1 0 0 0 0,0-1 0 0 0,0 1 1 0 0,-1 0-1 0 0,1 0 0 0 0,-1 0 0 0 0,0 0 0 0 0,0 1 0 0 0,1-1 0 0 0,0 3 0 0 0,-1-2 37 0 0,0 0 1 0 0,0 0 0 0 0,0 0-1 0 0,0 0 1 0 0,-1 0-1 0 0,1 0 1 0 0,-1 0-1 0 0,0 0 1 0 0,1 0 0 0 0,-1 0-1 0 0,-1 0 1 0 0,1 1-1 0 0,0-1 1 0 0,-1 0-1 0 0,0 0 1 0 0,0 0 0 0 0,0 0-1 0 0,0 0 1 0 0,0 0-1 0 0,-2 3 1 0 0,-4 7 203 0 0,-1-1 0 0 0,0 0 0 0 0,-12 13 0 0 0,8-9-38 0 0,-114 129 399 0 0,111-129-1154 0 0,-15 21 1 0 0,15-11-6826 0 0,8-13 53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2303 0 0,'3'2'167'0'0,"0"1"237"0"0,-1 0-1 0 0,0-1 1 0 0,1 1-1 0 0,-1 1 1 0 0,-1-1-1 0 0,1 0 1 0 0,0 1 0 0 0,-1-1-1 0 0,1 0 1 0 0,-1 1-1 0 0,0 0 1 0 0,0 4-1 0 0,3 4 990 0 0,36 88 3032 0 0,-26-68-3519 0 0,15 47 0 0 0,23 69-242 0 0,-47-137-604 0 0,-2-5 628 0 0,-8-11-311 0 0,-1-2-326 0 0,1 0 0 0 0,0-1 0 0 0,0 1-1 0 0,1-1 1 0 0,0 0 0 0 0,-5-12 0 0 0,-13-53-35 0 0,9 24-28 0 0,-2-1-306 0 0,-17-102 1 0 0,29 126 245 0 0,1 0 1 0 0,1 0-1 0 0,1 0 1 0 0,1 0 0 0 0,10-50-1 0 0,-10 67 59 0 0,2 0 1 0 0,0 0-1 0 0,0 1 0 0 0,0-1 0 0 0,1 1 1 0 0,0 0-1 0 0,1 0 0 0 0,0 0 0 0 0,0 1 1 0 0,0 0-1 0 0,8-8 0 0 0,-8 11 9 0 0,-1 0 0 0 0,1 0 0 0 0,0 0 0 0 0,0 1 1 0 0,0 0-1 0 0,1 0 0 0 0,-1 0 0 0 0,1 0 0 0 0,-1 1 0 0 0,1 0 0 0 0,0 1 0 0 0,0-1 0 0 0,0 1 0 0 0,0 0 0 0 0,0 0 0 0 0,0 1 0 0 0,9 0 0 0 0,-8 0 24 0 0,0 1 0 0 0,0 0 0 0 0,0 1 0 0 0,0-1-1 0 0,0 1 1 0 0,-1 1 0 0 0,1-1 0 0 0,-1 1 0 0 0,1 0 0 0 0,-1 1-1 0 0,0-1 1 0 0,0 1 0 0 0,-1 0 0 0 0,1 1 0 0 0,6 7 0 0 0,-9-9 33 0 0,0 0 1 0 0,0 1 0 0 0,0 0 0 0 0,0 0 0 0 0,-1 0 0 0 0,0 0 0 0 0,0 0-1 0 0,0 1 1 0 0,0-1 0 0 0,-1 0 0 0 0,0 1 0 0 0,1 0 0 0 0,-2-1 0 0 0,1 1 0 0 0,-1-1-1 0 0,1 1 1 0 0,-1 0 0 0 0,0 0 0 0 0,-1-1 0 0 0,1 1 0 0 0,-1-1 0 0 0,0 1-1 0 0,0 0 1 0 0,-2 4 0 0 0,-4 8 164 0 0,-1 0 0 0 0,0 0-1 0 0,-2-1 1 0 0,1 0-1 0 0,-2-1 1 0 0,-20 23 0 0 0,10-15-114 0 0,-1-1 1 0 0,-2-1-1 0 0,-29 20 1 0 0,39-33-223 0 0,0 0 0 0 0,0-1 0 0 0,0-1 0 0 0,-1 0 1 0 0,-27 6-1 0 0,30-11-463 0 0,2-2-25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0,'1'3'334'0'0,"30"94"302"0"0,54 206 7236 0 0,-81-286-7781 0 0,23 98 484 0 0,-17-72-458 0 0,-5-23-31 0 0,-1 1 0 0 0,2 23 0 0 0,-3-22 71 0 0,-3-21 299 0 0,7-21-332 0 0,8-41-101 0 0,-6 23-167 0 0,24-66 0 0 0,-29 93 127 0 0,1 0 1 0 0,1 0-1 0 0,0 0 0 0 0,14-18 1 0 0,-17 26 18 0 0,-1 1 0 0 0,1-1 1 0 0,-1 1-1 0 0,1-1 0 0 0,0 1 1 0 0,0 0-1 0 0,0 0 0 0 0,0 0 1 0 0,5-2-1 0 0,-6 4 13 0 0,0-1 0 0 0,0 0-1 0 0,0 1 1 0 0,1 0 0 0 0,-1-1 0 0 0,0 1 0 0 0,0 0-1 0 0,0 0 1 0 0,0 0 0 0 0,0 1 0 0 0,0-1 0 0 0,0 0-1 0 0,1 1 1 0 0,-1 0 0 0 0,0-1 0 0 0,0 1 0 0 0,2 1 0 0 0,6 4 156 0 0,-1 0 0 0 0,0 0 1 0 0,0 1-1 0 0,-1 0 1 0 0,0 0-1 0 0,9 10 1 0 0,1 4 545 0 0,19 29 0 0 0,22 51 477 0 0,-42-69-1654 0 0,2 0 0 0 0,25 34 0 0 0,-34-54-1182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3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5 824 919 0 0,'0'2'67'0'0,"-5"16"13989"0"0,7-18-13445 0 0,4 1-259 0 0,0-1 0 0 0,0 0 0 0 0,0-1 0 0 0,0 1 1 0 0,0-1-1 0 0,0 0 0 0 0,8-3 0 0 0,44-16 1315 0 0,-52 17-1517 0 0,65-25 1257 0 0,117-63-1 0 0,-57 23-867 0 0,119-75 232 0 0,-232 133-754 0 0,44-21 49 0 0,-34 18-5 0 0,27-18 0 0 0,21-19 105 0 0,59-36 292 0 0,-104 66-309 0 0,-1-1 1 0 0,42-39-1 0 0,-19 9 61 0 0,-28 27-4 0 0,32-26-1 0 0,-32 26-21 0 0,-24 22-177 0 0,-1 2-6 0 0,0 0 1 0 0,0-1 0 0 0,1 1 0 0 0,-1-1 0 0 0,0 1-1 0 0,0 0 1 0 0,1-1 0 0 0,-1 1 0 0 0,0 0 0 0 0,1 0 0 0 0,-1-1-1 0 0,0 1 1 0 0,1 0 0 0 0,-1 0 0 0 0,0-1 0 0 0,1 1-1 0 0,-1 0 1 0 0,1 0 0 0 0,-1 0 0 0 0,0 0 0 0 0,1-1-1 0 0,-1 1 1 0 0,1 0 0 0 0,12-2 42 0 0,-8 1-39 0 0,-1 0 1 0 0,1 1 0 0 0,0-1-1 0 0,0 1 1 0 0,0 0 0 0 0,0 0-1 0 0,0 1 1 0 0,0-1 0 0 0,5 2-1 0 0,47 15-3 0 0,-30-8 46 0 0,173 65 79 0 0,-4 14 193 0 0,42 19 140 0 0,166 49 231 0 0,-163-70-494 0 0,-86-43-92 0 0,-28-19-3502 0 0,-111-21 1409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8951 0 0,'0'0'1624'0'0,"1"0"-1583"0"0,-1 0-1 0 0,0 0 0 0 0,0 0 0 0 0,0 0 0 0 0,1 0 1 0 0,-1 0-1 0 0,0 0 0 0 0,0 0 0 0 0,1 0 0 0 0,-1 0 1 0 0,0 0-1 0 0,0 0 0 0 0,0 0 0 0 0,1 0 1 0 0,-1 0-1 0 0,0 0 0 0 0,0 0 0 0 0,1 0 0 0 0,-1 0 1 0 0,0 0-1 0 0,0 0 0 0 0,0 0 0 0 0,1 0 1 0 0,-1 1-1 0 0,0-1 0 0 0,0 0 0 0 0,0 0 0 0 0,0 0 1 0 0,1 0-1 0 0,-1 0 0 0 0,0 1 0 0 0,0-1 0 0 0,0 0 1 0 0,0 0-1 0 0,0 0 0 0 0,1 1 0 0 0,1 5 331 0 0,0 0-1 0 0,0 0 1 0 0,-1 0 0 0 0,0 0-1 0 0,1 8 1 0 0,0 0 205 0 0,7 31-335 0 0,40 289 2518 0 0,-43-258-2690 0 0,10 174 366 0 0,-1 28-3011 0 0,-3-203-882 0 0,-7-37 1676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1839 0 0,'-1'-7'14540'0'0,"10"34"-13825"0"0,0 0 0 0 0,-2 1-1 0 0,8 58 1 0 0,-4 89-251 0 0,-9-127-289 0 0,-5 135-45 0 0,3-70-1271 0 0,-1-56-508 0 0,8 69-1 0 0,-5-112-86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11519 0 0,'0'0'528'0'0,"0"-1"-16"0"0,0-4-246 0 0,6 36 1246 0 0,15 180 1551 0 0,5 67-1984 0 0,-22-232-997 0 0,2 0-1 0 0,20 79 0 0 0,-20-113-88 0 0,0 5-1863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70 6447 0 0,'-1'-2'298'0'0,"0"1"-216"0"0,-34-53 1685 0 0,34 53-1478 0 0,0 0 0 0 0,0 0 0 0 0,1 0 1 0 0,-1 0-1 0 0,0 0 0 0 0,0 0 0 0 0,0 1 0 0 0,0-1 0 0 0,0 0 0 0 0,-1 1 0 0 0,1-1 0 0 0,0 1 1 0 0,0-1-1 0 0,0 1 0 0 0,0-1 0 0 0,-1 1 0 0 0,1 0 0 0 0,0 0 0 0 0,0 0 0 0 0,-1-1 1 0 0,1 1-1 0 0,0 0 0 0 0,-1 1 0 0 0,1-1 0 0 0,0 0 0 0 0,0 0 0 0 0,-1 0 0 0 0,1 1 1 0 0,-2 0-1 0 0,1 0-189 0 0,0 0 1 0 0,0 0-1 0 0,0 0 1 0 0,0 0-1 0 0,1 1 1 0 0,-1-1 0 0 0,0 1-1 0 0,1-1 1 0 0,-1 1-1 0 0,1 0 1 0 0,-1 0-1 0 0,1-1 1 0 0,0 1-1 0 0,-1 0 1 0 0,0 2 0 0 0,-5 15-199 0 0,1 0 1 0 0,0 1 0 0 0,2-1 0 0 0,0 1 0 0 0,1 0 0 0 0,1 0 0 0 0,1 34 0 0 0,3-21 105 0 0,1-1 1 0 0,1 1-1 0 0,17 62 1 0 0,-18-85 0 0 0,1 1 1 0 0,0-1 0 0 0,0 0-1 0 0,1-1 1 0 0,1 1-1 0 0,-1-1 1 0 0,1 0 0 0 0,1 0-1 0 0,0-1 1 0 0,0 0-1 0 0,10 9 1 0 0,-12-13 11 0 0,0 0 0 0 0,0 0-1 0 0,0-1 1 0 0,0 0 0 0 0,1 0 0 0 0,-1 0 0 0 0,1-1 0 0 0,0 0 0 0 0,0 0 0 0 0,0 0-1 0 0,0-1 1 0 0,0 0 0 0 0,0 0 0 0 0,0 0 0 0 0,1-1 0 0 0,-1 0 0 0 0,0 0 0 0 0,0 0-1 0 0,0-1 1 0 0,12-3 0 0 0,-7 1 108 0 0,0-1 0 0 0,0-1-1 0 0,-1 0 1 0 0,1 0 0 0 0,-1-1 0 0 0,0 0 0 0 0,-1-1-1 0 0,1 0 1 0 0,-2 0 0 0 0,1-1 0 0 0,-1 0-1 0 0,0-1 1 0 0,0 0 0 0 0,-1 0 0 0 0,0-1-1 0 0,-1 0 1 0 0,0 0 0 0 0,-1 0 0 0 0,0-1-1 0 0,6-15 1 0 0,-6 11 106 0 0,-1 0-1 0 0,0 0 1 0 0,-1 0 0 0 0,-1-1-1 0 0,0 1 1 0 0,-1-30-1 0 0,-1 36-133 0 0,-1 1-1 0 0,0-1 1 0 0,-1 0-1 0 0,0 1 0 0 0,0 0 1 0 0,-1-1-1 0 0,0 1 1 0 0,0 0-1 0 0,-1 0 0 0 0,0 1 1 0 0,0-1-1 0 0,-1 1 1 0 0,-11-14-1 0 0,5 10-36 0 0,-1 0 0 0 0,0 1 0 0 0,0 0 0 0 0,-1 1 1 0 0,-1 0-1 0 0,0 1 0 0 0,0 0 0 0 0,0 1 0 0 0,-1 1 0 0 0,0 0 0 0 0,0 1 0 0 0,0 1 0 0 0,-1 1 0 0 0,0 0 0 0 0,-19-1 0 0 0,30 4-169 0 0,1 0-1 0 0,0 0 1 0 0,-1 0-1 0 0,1 1 0 0 0,-1 0 1 0 0,1 0-1 0 0,0 0 0 0 0,-1 0 1 0 0,-4 3-1 0 0,6-3-959 0 0,0 1 1 0 0,-1 0-1 0 0,1 0 0 0 0,0 1 1 0 0,0-1-1 0 0,-4 5 0 0 0,-3 6-6235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7919 0 0,'0'0'714'0'0,"3"-2"-586"0"0,13-4-66 0 0,20 2 786 0 0,-11 3 162 0 0,8-4 457 0 0,15-2 361 0 0,0 2-1 0 0,86 2 1 0 0,-104 6-1112 0 0,44 10 0 0 0,48 5 488 0 0,-27-5-488 0 0,-45-6-274 0 0,-1-1 0 0 0,1-2 0 0 0,72-5 0 0 0,-20-4 145 0 0,157-15 538 0 0,-45-2-253 0 0,-183 19-744 0 0,58-7 70 0 0,104-5 161 0 0,40 3-30 0 0,-227 11-319 0 0,186-3 185 0 0,-63 3-102 0 0,-102 0-84 0 0,35-1 105 0 0,76 7 0 0 0,-109-4-40 0 0,49-3-1 0 0,-37 1-6 0 0,48-7 71 0 0,-18 0 9 0 0,-24 4-58 0 0,34-1 198 0 0,-18 1-191 0 0,-39 2-100 0 0,37 1 0 0 0,94 4 121 0 0,-126-3-58 0 0,39-6-1 0 0,-20 1 24 0 0,296-29 306 0 0,-312 33-337 0 0,-1 2 0 0 0,55 8 0 0 0,-10-1 4 0 0,31-4-55 0 0,-72-5 15 0 0,43-3 34 0 0,-19-2 15 0 0,-42 3-64 0 0,1 2 0 0 0,0 0 0 0 0,18 1 0 0 0,-7 1 0 0 0,9-3-43 0 0,-26 1 6 0 0,0 0 1 0 0,0 1-1 0 0,17 2 1 0 0,-24-2-147 0 0,1 1-1 0 0,0-1 1 0 0,0 0 0 0 0,-1-1 0 0 0,1 0 0 0 0,0 1 0 0 0,9-4 0 0 0,-8 2-186 0 0,0 0 1 0 0,0 1 0 0 0,11-1-1 0 0,-13 2 216 0 0,-2 0 8 0 0,0 0 0 0 0,0 0 0 0 0,-1 0 0 0 0,1 0 0 0 0,0 1-1 0 0,0-1 1 0 0,0 1 0 0 0,-1 0 0 0 0,1 0 0 0 0,0 0-1 0 0,-1 0 1 0 0,4 1 0 0 0,-4 0-284 0 0,1-1 0 0 0,0 0-1 0 0,0 0 1 0 0,0 0 0 0 0,0 0 0 0 0,0-1-1 0 0,0 1 1 0 0,0-1 0 0 0,0 0 0 0 0,0 0 0 0 0,0 0-1 0 0,3 0 1 0 0,5-1-1393 0 0,-2 1 72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11055 0 0,'0'0'2692'0'0,"-3"9"-1102"0"0,3-8-1536 0 0,0 0 1 0 0,0 1-1 0 0,0-1 1 0 0,0 1 0 0 0,0-1-1 0 0,0 0 1 0 0,0 1-1 0 0,1-1 1 0 0,-1 1 0 0 0,0-1-1 0 0,1 0 1 0 0,-1 1-1 0 0,1-1 1 0 0,0 0-1 0 0,-1 0 1 0 0,1 1 0 0 0,0-1-1 0 0,0 0 1 0 0,0 0-1 0 0,0 0 1 0 0,0 0 0 0 0,0 0-1 0 0,0 0 1 0 0,0 0-1 0 0,0-1 1 0 0,0 1 0 0 0,1 0-1 0 0,-1-1 1 0 0,2 2-1 0 0,6 2 15 0 0,0 1 0 0 0,20 5-1 0 0,-23-8 34 0 0,99 25-132 0 0,-78-21-13 0 0,0 0 1 0 0,0 2-1 0 0,0 1 1 0 0,43 21-1 0 0,-66-27 157 0 0,0-1 0 0 0,1 1 0 0 0,-1 0 0 0 0,0 0 0 0 0,0 1 0 0 0,-1-1 1 0 0,1 1-1 0 0,-1 0 0 0 0,1 0 0 0 0,-1 0 0 0 0,-1 0 0 0 0,1 0 0 0 0,0 1 0 0 0,-1-1 0 0 0,0 1 0 0 0,0 0 0 0 0,0-1 0 0 0,-1 1 0 0 0,0 0 0 0 0,0 0 0 0 0,0 0 0 0 0,0 0 0 0 0,-1 1 0 0 0,0-1 0 0 0,0 0 0 0 0,0 0 0 0 0,-1 0 0 0 0,1 0 0 0 0,-1 0 0 0 0,-1 0 0 0 0,-1 6 1 0 0,-22 52 2188 0 0,-48 84 1 0 0,47-100-2357 0 0,-18 36 1502 0 0,28-39-3809 0 0,12-33 67 0 0,2 0 1 0 0,-2 13-1 0 0,2-11-5226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144 274 6823 0 0,'0'0'18'0'0,"-1"0"0"0"0,1 0 0 0 0,0 0-1 0 0,-1 0 1 0 0,1 0 0 0 0,0 0 0 0 0,0 0-1 0 0,-1 0 1 0 0,1 0 0 0 0,0-1 0 0 0,-1 1 0 0 0,1 0-1 0 0,0 0 1 0 0,0 0 0 0 0,-1 0 0 0 0,1-1-1 0 0,0 1 1 0 0,0 0 0 0 0,0 0 0 0 0,-1-1-1 0 0,1 1 1 0 0,0 0 0 0 0,0 0 0 0 0,0-1-1 0 0,0 1 1 0 0,-1 0 0 0 0,1-1 0 0 0,0 1 0 0 0,0-1-10 0 0,0 1 0 0 0,0-1 1 0 0,-1 1-1 0 0,1 0 0 0 0,0-1 1 0 0,0 1-1 0 0,-1-1 0 0 0,1 1 1 0 0,0-1-1 0 0,-1 1 0 0 0,1 0 1 0 0,-1-1-1 0 0,1 1 0 0 0,0 0 1 0 0,-1 0-1 0 0,1-1 1 0 0,-1 1-1 0 0,1 0 0 0 0,-1 0 1 0 0,1-1-1 0 0,-1 1 0 0 0,1 0 1 0 0,-1 0-1 0 0,0 0 0 0 0,-13-4 511 0 0,1-1 0 0 0,-1 0 0 0 0,1 0 0 0 0,0-1-1 0 0,-12-9 1 0 0,22 13-288 0 0,0 0 0 0 0,0 0-1 0 0,0-1 1 0 0,1 1 0 0 0,-1-1 0 0 0,1 0-1 0 0,0 1 1 0 0,-1-1 0 0 0,1 0 0 0 0,1 0 0 0 0,-3-5-1 0 0,3 6-173 0 0,0 0 1 0 0,1-1-1 0 0,-1 1 0 0 0,1-1 0 0 0,0 1 0 0 0,-1-1 0 0 0,1 0 1 0 0,0 1-1 0 0,1-1 0 0 0,-1 1 0 0 0,0-1 0 0 0,1 1 0 0 0,-1-1 0 0 0,1 1 1 0 0,0 0-1 0 0,0-1 0 0 0,0 1 0 0 0,1-3 0 0 0,4-5 61 0 0,-1 0-1 0 0,2 0 0 0 0,0 1 0 0 0,0 0 1 0 0,0 0-1 0 0,1 0 0 0 0,1 1 0 0 0,10-9 1 0 0,-12 12-58 0 0,1 0 0 0 0,0 0 1 0 0,0 0-1 0 0,0 1 1 0 0,0 0-1 0 0,1 1 0 0 0,-1 0 1 0 0,1 0-1 0 0,0 0 0 0 0,0 1 1 0 0,9 0-1 0 0,-11 2-8 0 0,-1 0 0 0 0,0 1 0 0 0,0-1 0 0 0,0 2-1 0 0,1-1 1 0 0,-1 1 0 0 0,0-1 0 0 0,-1 2 0 0 0,1-1-1 0 0,0 1 1 0 0,-1 0 0 0 0,1 0 0 0 0,-1 0 0 0 0,0 1 0 0 0,7 5-1 0 0,-3 0 37 0 0,1-1 0 0 0,-1 2 0 0 0,-1-1 0 0 0,0 1 0 0 0,0 0-1 0 0,9 18 1 0 0,-7-10-40 0 0,-1 1-1 0 0,-1 0 0 0 0,-1 1 1 0 0,-1 0-1 0 0,-1 0 1 0 0,0 0-1 0 0,3 39 1 0 0,-7-33-38 0 0,-1 1 1 0 0,-1 0 0 0 0,-2-1 0 0 0,0 1-1 0 0,-11 42 1 0 0,2-25-96 0 0,-28 70 0 0 0,35-101 63 0 0,-1 0-1 0 0,-1-1 1 0 0,0 0-1 0 0,-1-1 0 0 0,0 1 1 0 0,0-1-1 0 0,-1-1 0 0 0,-1 0 1 0 0,-20 18-1 0 0,29-27 21 0 0,-1 0 0 0 0,1 0 0 0 0,-1 0 0 0 0,0 0 0 0 0,1 0 1 0 0,-1-1-1 0 0,1 1 0 0 0,-1 0 0 0 0,0-1 0 0 0,0 1 0 0 0,0-1 0 0 0,1 0 0 0 0,-1 1 0 0 0,0-1 0 0 0,0 0 0 0 0,0 0 0 0 0,1 0 0 0 0,-1 0 0 0 0,0-1 0 0 0,0 1 0 0 0,0 0 0 0 0,1-1 0 0 0,-4-1 0 0 0,4 2-5 0 0,-1-1 1 0 0,1 0-1 0 0,0 0 0 0 0,0 0 0 0 0,0 0 0 0 0,0 0 0 0 0,0 0 0 0 0,1-1 1 0 0,-1 1-1 0 0,0 0 0 0 0,0 0 0 0 0,1-1 0 0 0,-1 1 0 0 0,1 0 0 0 0,-1-1 0 0 0,1 1 1 0 0,0 0-1 0 0,-1-1 0 0 0,1 1 0 0 0,0-1 0 0 0,0 1 0 0 0,0 0 0 0 0,0-1 0 0 0,0 1 1 0 0,0-1-1 0 0,0 1 0 0 0,1-1 0 0 0,-1 1 0 0 0,1 0 0 0 0,0-3 0 0 0,1-3 5 0 0,1 0 1 0 0,0 0-1 0 0,0 0 0 0 0,1 1 0 0 0,0-1 0 0 0,0 1 0 0 0,1 0 0 0 0,0 0 1 0 0,0 0-1 0 0,0 1 0 0 0,0 0 0 0 0,1 0 0 0 0,0 0 0 0 0,0 0 1 0 0,0 1-1 0 0,1 0 0 0 0,0 0 0 0 0,-1 1 0 0 0,1 0 0 0 0,0 0 0 0 0,1 1 1 0 0,-1 0-1 0 0,0 0 0 0 0,1 1 0 0 0,12-2 0 0 0,-4 3 30 0 0,0 0-1 0 0,0 2 1 0 0,0 0-1 0 0,-1 0 0 0 0,1 1 1 0 0,30 11-1 0 0,-24-5-42 0 0,-9-5-81 0 0,-1 1 0 0 0,1 1 0 0 0,14 8-1 0 0,22 12-2645 0 0,-36-18 1308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30 213 4143 0 0,'2'0'191'0'0,"6"0"-11"0"0,-5 0 33 0 0,0-1 1 0 0,0 1-1 0 0,0-1 0 0 0,0 1 0 0 0,0-1 0 0 0,0 0 1 0 0,-1 0-1 0 0,1 0 0 0 0,0 0 0 0 0,-1 0 0 0 0,1-1 1 0 0,-1 1-1 0 0,1-1 0 0 0,3-3 0 0 0,-1 1 578 0 0,-1 0-444 0 0,0 0 0 0 0,0 0-1 0 0,0 0 1 0 0,0-1-1 0 0,-1 0 1 0 0,0 1-1 0 0,0-1 1 0 0,3-6 0 0 0,1-4 257 0 0,7-25 0 0 0,-12 37-553 0 0,-1-1 0 0 0,0 0 0 0 0,-1 0 0 0 0,1 0-1 0 0,0 0 1 0 0,-1 0 0 0 0,0 0 0 0 0,0-1 0 0 0,0 1 0 0 0,-2-7-1 0 0,1 9 3 0 0,0 0 0 0 0,1 0 0 0 0,-1-1-1 0 0,0 1 1 0 0,-1 1 0 0 0,1-1 0 0 0,0 0 0 0 0,0 0-1 0 0,-1 0 1 0 0,1 1 0 0 0,-1-1 0 0 0,0 0-1 0 0,1 1 1 0 0,-1 0 0 0 0,0-1 0 0 0,0 1-1 0 0,0 0 1 0 0,0 0 0 0 0,0 0 0 0 0,0 0 0 0 0,-2 0-1 0 0,2 0 4 0 0,0 0 0 0 0,-1 1-1 0 0,1-1 1 0 0,0 1 0 0 0,0 0-1 0 0,0-1 1 0 0,0 1 0 0 0,0 0-1 0 0,-1 0 1 0 0,1 1 0 0 0,0-1-1 0 0,0 0 1 0 0,0 1 0 0 0,0-1-1 0 0,0 1 1 0 0,-3 1 0 0 0,1 0 28 0 0,1 0 0 0 0,0 0 0 0 0,-1 0 1 0 0,1 1-1 0 0,0-1 0 0 0,0 1 1 0 0,1 0-1 0 0,-5 5 0 0 0,1-1 109 0 0,1 1 0 0 0,0 0 0 0 0,1 0 0 0 0,0 1 0 0 0,0 0 0 0 0,-5 16 0 0 0,7-15 8 0 0,0 1 1 0 0,1-1-1 0 0,0 0 0 0 0,0 1 0 0 0,2 18 0 0 0,-1-24-176 0 0,1 1 0 0 0,0 0-1 0 0,0-1 1 0 0,1 0 0 0 0,-1 1-1 0 0,1-1 1 0 0,0 0 0 0 0,0 1-1 0 0,1-1 1 0 0,0-1 0 0 0,0 1 0 0 0,4 6-1 0 0,-2-7-27 0 0,0 0 0 0 0,0 0 0 0 0,0 0 0 0 0,0 0 0 0 0,0-1 0 0 0,1 0 0 0 0,0 0 0 0 0,0-1 0 0 0,0 0 0 0 0,6 2 0 0 0,4 1-1073 0 0,0-2 0 0 0,28 3 0 0 0,-23-6-1156 0 0,0-1-2939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47 6447 0 0,'0'0'17'0'0,"-1"0"-1"0"0,1 0 0 0 0,0-1 0 0 0,0 1 0 0 0,-1 0 0 0 0,1 0 0 0 0,0 0 1 0 0,0 0-1 0 0,-1-1 0 0 0,1 1 0 0 0,0 0 0 0 0,0 0 0 0 0,-1 0 0 0 0,1 0 0 0 0,0 0 1 0 0,-1 0-1 0 0,1 0 0 0 0,0 0 0 0 0,-1 0 0 0 0,1 0 0 0 0,0 0 0 0 0,0 0 1 0 0,-1 0-1 0 0,1 0 0 0 0,0 0 0 0 0,-1 0 0 0 0,1 0 0 0 0,0 0 0 0 0,0 0 1 0 0,-1 1-1 0 0,1-1 0 0 0,0 0 0 0 0,0 0 0 0 0,-1 0 0 0 0,1 0 0 0 0,0 1 1 0 0,0-1-1 0 0,-1 0 0 0 0,1 0 0 0 0,0 1 0 0 0,0-1 0 0 0,-1 0 0 0 0,-4 5 144 0 0,3-4 697 0 0,-13 14 2648 0 0,3-3-2282 0 0,9-9-932 0 0,0 0-1 0 0,0 0 1 0 0,0 0 0 0 0,1 0-1 0 0,-1 0 1 0 0,1 1 0 0 0,-3 4-1 0 0,3-4 205 0 0,2-4-458 0 0,-1 1 0 0 0,1 0 0 0 0,0-1-1 0 0,-1 1 1 0 0,1-1 0 0 0,0 1 0 0 0,0 0 0 0 0,0-1 0 0 0,-1 1-1 0 0,1 0 1 0 0,0-1 0 0 0,0 1 0 0 0,0 0 0 0 0,0 0 0 0 0,0 1 0 0 0,1-1-14 0 0,-1 0 1 0 0,1 1 0 0 0,0-1 0 0 0,-1 0 0 0 0,1 1 0 0 0,0-1 0 0 0,0 0 0 0 0,0 0 0 0 0,0 0-1 0 0,0 0 1 0 0,0 0 0 0 0,1 0 0 0 0,-1 0 0 0 0,1 1 0 0 0,0-1-20 0 0,0 1 1 0 0,0-1-1 0 0,1 0 0 0 0,-1 0 1 0 0,0 0-1 0 0,0 0 0 0 0,0 0 1 0 0,1 0-1 0 0,-1-1 0 0 0,1 1 1 0 0,-1-1-1 0 0,0 1 0 0 0,1-1 1 0 0,-1 0-1 0 0,1 0 0 0 0,-1 0 1 0 0,3-1-1 0 0,-1 0-49 0 0,0 0 0 0 0,0 0-1 0 0,0-1 1 0 0,0 1 0 0 0,0-1 0 0 0,-1 0-1 0 0,1 0 1 0 0,-1 0 0 0 0,6-5-1 0 0,-3 2-54 0 0,0-1 0 0 0,0 0 0 0 0,-1 0 0 0 0,0-1 0 0 0,0 1 0 0 0,0-1 0 0 0,-1 0 0 0 0,0 0 0 0 0,6-15 0 0 0,-10 21 101 0 0,8-31-181 0 0,-9 16 215 0 0,0 16-21 0 0,1 0-1 0 0,0-1 1 0 0,0 1 0 0 0,-1-1-1 0 0,1 1 1 0 0,0 0 0 0 0,0-1-1 0 0,-1 1 1 0 0,1 0-1 0 0,0-1 1 0 0,-1 1 0 0 0,1 0-1 0 0,-1-1 1 0 0,1 1 0 0 0,0 0-1 0 0,-1 0 1 0 0,1 0 0 0 0,-1-1-1 0 0,1 1 1 0 0,-1 0-1 0 0,1 0 1 0 0,-1 0 0 0 0,1 0-1 0 0,0 0 1 0 0,-1 0 0 0 0,0 0-1 0 0,-1 0 37 0 0,1 1-1 0 0,-1 0 0 0 0,1 0 1 0 0,-1 0-1 0 0,1 1 1 0 0,0-1-1 0 0,-1 0 1 0 0,1 0-1 0 0,-1 2 0 0 0,-1 0 65 0 0,-4 5 71 0 0,1 0 0 0 0,0 0 0 0 0,0 1 0 0 0,1-1 0 0 0,0 1 0 0 0,1 0 0 0 0,-1 1 0 0 0,2-1 0 0 0,-1 1 0 0 0,-1 12-1 0 0,-1 4 242 0 0,2 1 0 0 0,-2 44 0 0 0,4-46-157 0 0,2 1 0 0 0,1 0 0 0 0,1 0 0 0 0,1-1 0 0 0,13 47 0 0 0,-14-62-217 0 0,2-1 0 0 0,-1 1 0 0 0,1-1 0 0 0,1 0-1 0 0,0 0 1 0 0,0-1 0 0 0,1 0 0 0 0,0 0 0 0 0,0 0 0 0 0,1 0-1 0 0,-1-1 1 0 0,2 0 0 0 0,-1-1 0 0 0,1 1 0 0 0,0-2-1 0 0,1 1 1 0 0,-1-1 0 0 0,11 5 0 0 0,-1-3-15 0 0,0-1 0 0 0,1 0 0 0 0,-1-1 0 0 0,2-1 0 0 0,23 1 0 0 0,-17-3-87 0 0,1-1 0 0 0,-1-1 0 0 0,36-5 0 0 0,-39 1-1042 0 0,27-10-1 0 0,-25 7-3189 0 0,5-1-2416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3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159 132 7367 0 0,'8'-30'568'0'0,"-8"29"-538"0"0,1 0-1 0 0,-1 0 0 0 0,0 0 0 0 0,0 0 1 0 0,0 0-1 0 0,0 0 0 0 0,0 1 0 0 0,0-1 1 0 0,0 0-1 0 0,0 0 0 0 0,0 0 0 0 0,0 0 1 0 0,-1 0-1 0 0,1 0 0 0 0,0 0 0 0 0,0 0 1 0 0,-1 1-1 0 0,1-1 0 0 0,-1 0 0 0 0,1 0 1 0 0,-1 0-1 0 0,0-1 0 0 0,-1-1 294 0 0,-3-7 360 0 0,1 2 574 0 0,-1-1 0 0 0,-9-13 1 0 0,12 19-976 0 0,-1 1 0 0 0,1-1 1 0 0,0 1-1 0 0,-1 0 0 0 0,1 0 0 0 0,-1 0 0 0 0,0 0 1 0 0,0 0-1 0 0,0 0 0 0 0,0 1 0 0 0,-5-2 1 0 0,6 2-222 0 0,1 1 0 0 0,-1 0 0 0 0,0 0 1 0 0,1 0-1 0 0,-1 0 0 0 0,1 0 1 0 0,-1 0-1 0 0,1 0 0 0 0,-1 0 0 0 0,0 1 1 0 0,1-1-1 0 0,-1 0 0 0 0,1 1 1 0 0,-1 0-1 0 0,1-1 0 0 0,0 1 1 0 0,-1 0-1 0 0,-1 1 0 0 0,0 0 1 0 0,0 0 0 0 0,1 0-1 0 0,-1 1 1 0 0,1-1 0 0 0,-1 1 0 0 0,1-1-1 0 0,-2 4 1 0 0,-2 6 26 0 0,-1-1 1 0 0,2 2-1 0 0,0-1 0 0 0,1 1 0 0 0,0 0 1 0 0,0 0-1 0 0,2 0 0 0 0,-1 0 0 0 0,2 0 1 0 0,0 0-1 0 0,0 1 0 0 0,2-1 0 0 0,-1 1 1 0 0,2-1-1 0 0,0 0 0 0 0,0 0 0 0 0,1 0 1 0 0,1 0-1 0 0,0 0 0 0 0,1 0 0 0 0,7 14 1 0 0,-6-16 5 0 0,1-1 1 0 0,1 1 0 0 0,-1-1 0 0 0,18 16 0 0 0,40 30-17 0 0,-28-25-157 0 0,-22-19-127 0 0,-1-1 1 0 0,23 12-1 0 0,-29-18-272 0 0,0-1 1 0 0,0 0-1 0 0,0 0 0 0 0,1-1 0 0 0,0-1 0 0 0,14 4 1 0 0,-4-5-1497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11663 0 0,'0'0'1054'0'0,"0"2"-865"0"0,7 139 2611 0 0,-3-70-1851 0 0,33 216-356 0 0,-31-253-858 0 0,-3-18-548 0 0,1 0 0 0 0,0-1-1 0 0,8 17 1 0 0,-7-19-686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3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9215 0 0,'0'0'707'0'0,"1"2"-352"0"0,1 6 281 0 0,0 1 1 0 0,-1-1 0 0 0,1 18-1 0 0,0 10 202 0 0,68 310 708 0 0,-34-208-4416 0 0,-27-108-1692 0 0</inkml:trace>
  <inkml:trace contextRef="#ctx0" brushRef="#br0" timeOffset="1">1 487 8287 0 0,'0'0'5088'0'0,"6"-5"-3584"0"0,3-2-1000 0 0,2 2-208 0 0,2 0-40 0 0,4 1 0 0 0,1-3-256 0 0,4 2-128 0 0,-2 2 8 0 0,3 1 8 0 0,0 0-1224 0 0,2 1-240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13103 0 0,'0'0'1478'0'0,"0"3"-1024"0"0,26 193 2418 0 0,17 140-2614 0 0,-34-252-289 0 0,7 71-3857 0 0,-14-123 2521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 10135 0 0,'0'0'778'0'0,"-1"-1"-667"0"0,1 0 1 0 0,0 1-1 0 0,0-1 1 0 0,0 0-1 0 0,0 0 1 0 0,0 1 0 0 0,-1-1-1 0 0,1 0 1 0 0,1 0-1 0 0,-1 0 1 0 0,0 1-1 0 0,0-1 1 0 0,0 0-1 0 0,1-1 1 0 0,70-3 2935 0 0,-45 3-2850 0 0,0 0-1 0 0,29 3 1 0 0,-55-1-177 0 0,1 0 0 0 0,0 0 1 0 0,0 0-1 0 0,-1 0 0 0 0,1 0 0 0 0,0 0 0 0 0,-1 1 0 0 0,1-1 0 0 0,-1 0 0 0 0,1 0 1 0 0,0 1-1 0 0,-1-1 0 0 0,1 1 0 0 0,-1-1 0 0 0,1 0 0 0 0,-1 1 0 0 0,1-1 0 0 0,-1 1 0 0 0,1-1 1 0 0,-1 1-1 0 0,1-1 0 0 0,0 2 0 0 0,-1-1 159 0 0,-1 20 418 0 0,-2-14-559 0 0,0 1 0 0 0,0-1 0 0 0,-1 0 0 0 0,0 0 0 0 0,0 0 0 0 0,0-1 1 0 0,-1 1-1 0 0,0-1 0 0 0,-6 5 0 0 0,3-2-50 0 0,6-6 10 0 0,-1 0 0 0 0,0 0-1 0 0,0-1 1 0 0,0 1 0 0 0,0-1 0 0 0,0 0-1 0 0,-1 0 1 0 0,1 0 0 0 0,-1 0 0 0 0,1 0-1 0 0,-1-1 1 0 0,-6 2 0 0 0,9-3-141 0 0,17 3-1194 0 0,5-8 1008 0 0,-16 3 276 0 0,0 1 0 0 0,1 0-1 0 0,-1 0 1 0 0,0 0-1 0 0,1 1 1 0 0,10 0-1 0 0,1 2 87 0 0,1 1 0 0 0,-1 1-1 0 0,0 0 1 0 0,0 1 0 0 0,18 8-1 0 0,-16-5 707 0 0,-1 0 0 0 0,34 22 1 0 0,-49-28-610 0 0,-1 0 1 0 0,1 1 0 0 0,-1-1 0 0 0,0 1 0 0 0,0-1 0 0 0,0 1-1 0 0,0 0 1 0 0,0 0 0 0 0,-1 0 0 0 0,1 0 0 0 0,-1 0 0 0 0,0 1-1 0 0,0-1 1 0 0,0 0 0 0 0,0 1 0 0 0,0-1 0 0 0,-1 0 0 0 0,0 7-1 0 0,1-5-31 0 0,-1-1-1 0 0,-1 1 0 0 0,1 0 0 0 0,-1-1 0 0 0,0 1 1 0 0,0-1-1 0 0,0 1 0 0 0,0-1 0 0 0,-1 1 1 0 0,0-1-1 0 0,0 0 0 0 0,-4 7 0 0 0,-3-2-28 0 0,0 0 0 0 0,-1 0 0 0 0,0-1 0 0 0,0-1 0 0 0,-1 0 0 0 0,-16 9 0 0 0,15-9-84 0 0,7-4-38 0 0,-1 0-1 0 0,1 0 1 0 0,-1-1-1 0 0,0 1 1 0 0,0-1-1 0 0,-7 1 1 0 0,11-2-112 0 0,-1-1 0 0 0,1 0 0 0 0,-1 0 0 0 0,0 0 0 0 0,1 0 0 0 0,-1 0 0 0 0,1-1 0 0 0,-1 1 0 0 0,0-1 0 0 0,1 1 0 0 0,0-1 0 0 0,-1 0 0 0 0,1 0 0 0 0,-1 0 0 0 0,1 0 0 0 0,0-1 1 0 0,-4-1-1 0 0,-7-9-1230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4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12783 0 0,'-29'55'1195'0'0,"17"-33"-907"0"0,1 0-1 0 0,-16 46 1 0 0,21-46 102 0 0,1 0 0 0 0,1 0 0 0 0,1 0 0 0 0,1 0 0 0 0,0 1 0 0 0,2-1 0 0 0,1 0 0 0 0,6 35 0 0 0,-5-45-364 0 0,0 0 1 0 0,1-1-1 0 0,1 1 1 0 0,0-1-1 0 0,1 0 0 0 0,0 0 1 0 0,0-1-1 0 0,1 1 0 0 0,1-1 1 0 0,-1 0-1 0 0,2-1 1 0 0,-1 0-1 0 0,1 0 0 0 0,1 0 1 0 0,0-1-1 0 0,0-1 1 0 0,17 12-1 0 0,-21-16 16 0 0,0 0 1 0 0,0-1-1 0 0,0 0 1 0 0,1 1-1 0 0,-1-2 1 0 0,1 1-1 0 0,-1-1 1 0 0,1 0-1 0 0,0 0 1 0 0,0 0-1 0 0,-1-1 1 0 0,1 0-1 0 0,0 0 1 0 0,0 0-1 0 0,-1-1 1 0 0,1 0-1 0 0,0 0 1 0 0,-1 0-1 0 0,9-4 1 0 0,-7 2 67 0 0,-1 0-1 0 0,0 0 1 0 0,0-1 0 0 0,0 0-1 0 0,-1 0 1 0 0,1 0 0 0 0,-1-1 0 0 0,0 0-1 0 0,0 0 1 0 0,0 0 0 0 0,-1-1-1 0 0,0 1 1 0 0,0-1 0 0 0,0 0-1 0 0,4-11 1 0 0,-4 7 30 0 0,-1 1 0 0 0,0 0 0 0 0,0-1 0 0 0,-1 0 0 0 0,0 0 0 0 0,-1 0-1 0 0,0 1 1 0 0,-1-1 0 0 0,0 0 0 0 0,-2-17 0 0 0,-1 8 3 0 0,-1 0 1 0 0,-1 1-1 0 0,-1 0 1 0 0,-13-30-1 0 0,10 30-111 0 0,-1 1 0 0 0,-1 1 0 0 0,-22-27 0 0 0,6 9-84 0 0,-29-35-1240 0 0,16 26-4484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4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6447 0 0,'5'2'670'0'0,"-1"1"-254"0"0,0 0 0 0 0,0 0-1 0 0,0 0 1 0 0,-1 0 0 0 0,1 0 0 0 0,-1 1 0 0 0,0-1 0 0 0,0 1 0 0 0,0 0 0 0 0,-1 0 0 0 0,1 0 0 0 0,-1 0 0 0 0,0 1-1 0 0,0-1 1 0 0,1 6 0 0 0,3 9 834 0 0,-1 1 0 0 0,4 23 0 0 0,-9-39-1278 0 0,6 30 735 0 0,-1-3-152 0 0,9 35 1 0 0,11 36-164 0 0,3 14-544 0 0,-22-94-210 0 0,-3-12-98 0 0,0 1-1 0 0,6 12 0 0 0,-8-22-869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15 2759 0 0,'2'-12'570'0'0,"-2"9"1348"0"0,9 16 4312 0 0,-4-7-4948 0 0,6 14-667 0 0,-1 1 0 0 0,-1 0 0 0 0,-1 1 0 0 0,-1 0 0 0 0,5 23 0 0 0,2 7-422 0 0,15 41-187 0 0,58 129 0 0 0,-60-163-635 0 0,5 10-4350 0 0,-16-36 212 0 0</inkml:trace>
  <inkml:trace contextRef="#ctx0" brushRef="#br0" timeOffset="1">27 580 9671 0 0,'0'0'440'0'0,"-2"0"-5"0"0,-4-1-904 0 0,-2 1 2269 0 0,-3 0 4476 0 0,30-9-3831 0 0,-12 6-2189 0 0,95-32 412 0 0,-54 17-2279 0 0,-23 8-5525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53 5983 0 0,'0'0'2158'0'0,"2"0"-458"0"0,-1-1-1640 0 0,-1 1 0 0 0,0 0 0 0 0,0 0 0 0 0,1 0 0 0 0,-1 0 0 0 0,0 0 0 0 0,0 0 0 0 0,1 0 0 0 0,-1 0 0 0 0,0-1 0 0 0,0 1 0 0 0,0 0 0 0 0,1 0-1 0 0,-1 0 1 0 0,0-1 0 0 0,0 1 0 0 0,0 0 0 0 0,1 0 0 0 0,-1 0 0 0 0,0-1 0 0 0,0 1 0 0 0,0 0 0 0 0,0 0 0 0 0,0-1 0 0 0,0 1 0 0 0,0 0 0 0 0,1 0 0 0 0,-1-1 0 0 0,0 1 0 0 0,0 0 0 0 0,0-1 0 0 0,0 1 0 0 0,0 0 0 0 0,0 0 0 0 0,0-1 0 0 0,0 1 0 0 0,-1 0 0 0 0,1 0 0 0 0,0-1 0 0 0,0 1 0 0 0,0 0 0 0 0,0-1 0 0 0,0 1 0 0 0,0 0 0 0 0,0 0 0 0 0,-1 0 0 0 0,1-1 0 0 0,0 1 0 0 0,0 0 0 0 0,0 0 0 0 0,0-1 0 0 0,-1 1 0 0 0,1 0 0 0 0,0 0 0 0 0,-1 0 0 0 0,-19-16 2576 0 0,16 13-2322 0 0,-1 0-57 0 0,-1 0-1 0 0,1 0 1 0 0,-1 1 0 0 0,1 0 0 0 0,-1 0-1 0 0,0 0 1 0 0,0 0 0 0 0,0 1-1 0 0,0 0 1 0 0,0 1 0 0 0,0-1 0 0 0,-1 1-1 0 0,1 0 1 0 0,0 1 0 0 0,0-1-1 0 0,0 1 1 0 0,0 0 0 0 0,-10 4 0 0 0,11-3-237 0 0,0-1 1 0 0,0 1 0 0 0,0 0-1 0 0,1 1 1 0 0,-1-1 0 0 0,1 1-1 0 0,0 0 1 0 0,0 0 0 0 0,0 0-1 0 0,0 0 1 0 0,0 1 0 0 0,0 0-1 0 0,1 0 1 0 0,0 0 0 0 0,0 0-1 0 0,0 0 1 0 0,0 1 0 0 0,1-1-1 0 0,0 1 1 0 0,0 0 0 0 0,0-1-1 0 0,-2 9 1 0 0,3-8-19 0 0,0 0 0 0 0,1 0 0 0 0,-1 0 0 0 0,1 0 0 0 0,0 0 0 0 0,1 0 0 0 0,-1 0 0 0 0,1 0 0 0 0,0 0 0 0 0,0 0 0 0 0,1 0 0 0 0,-1-1 0 0 0,1 1 0 0 0,0 0 0 0 0,3 4 0 0 0,-1-4-38 0 0,0 1-1 0 0,0-1 1 0 0,0 0-1 0 0,1-1 1 0 0,-1 1-1 0 0,1-1 1 0 0,0 0-1 0 0,1 0 0 0 0,-1 0 1 0 0,9 4-1 0 0,-2-3-193 0 0,0 0-1 0 0,0 0 1 0 0,0-1-1 0 0,1-1 1 0 0,0 0-1 0 0,-1-1 1 0 0,1 0-1 0 0,0-1 1 0 0,0 0-1 0 0,0-1 1 0 0,17-2-1 0 0,-12-1-353 0 0,0-1-1 0 0,0-1 1 0 0,-1 0 0 0 0,0-1-1 0 0,0 0 1 0 0,19-11 0 0 0,-25 11 282 0 0,-1 0 1 0 0,0-1 0 0 0,0 0 0 0 0,-1 0 0 0 0,0-1-1 0 0,0-1 1 0 0,-1 1 0 0 0,0-1 0 0 0,0 0 0 0 0,8-15-1 0 0,-15 23 316 0 0,0-1 21 0 0,0 1 1 0 0,0-1-1 0 0,-1 1 1 0 0,1-1-1 0 0,0 0 1 0 0,-1 1 0 0 0,1-1-1 0 0,-1 0 1 0 0,1 0-1 0 0,-1 1 1 0 0,1-4-1 0 0,-1 4 817 0 0,-11 0 255 0 0,10 1-987 0 0,0-1 0 0 0,-1 1 0 0 0,1 0 0 0 0,0 0 0 0 0,-1 0 0 0 0,1 0 0 0 0,0 0 0 0 0,0 0 0 0 0,-1 0 0 0 0,1 1 0 0 0,0-1 0 0 0,-1 0 0 0 0,1 1 0 0 0,0-1 0 0 0,0 1 0 0 0,-2 0 0 0 0,-1 2 38 0 0,0 0 1 0 0,0 0-1 0 0,1 1 0 0 0,-1-1 0 0 0,0 1 1 0 0,1 0-1 0 0,0 0 0 0 0,0 0 1 0 0,0 0-1 0 0,1 0 0 0 0,0 1 1 0 0,-1-1-1 0 0,1 1 0 0 0,1 0 1 0 0,-1 0-1 0 0,0 5 0 0 0,0-5-116 0 0,1 1-1 0 0,0 0 1 0 0,1-1 0 0 0,-1 1-1 0 0,1 0 1 0 0,1 0-1 0 0,-1-1 1 0 0,1 1-1 0 0,0 0 1 0 0,0-1 0 0 0,0 1-1 0 0,1-1 1 0 0,3 9-1 0 0,-4-13-38 0 0,0 1 0 0 0,1 0 0 0 0,-1-1 0 0 0,1 1 0 0 0,-1-1 0 0 0,1 1 0 0 0,-1-1 0 0 0,1 0 0 0 0,0 0 0 0 0,0 1 0 0 0,-1-1 0 0 0,5 1 0 0 0,22 6 18 0 0,-22-7-28 0 0,-1-1 0 0 0,1 0 1 0 0,-1 0-1 0 0,1-1 0 0 0,-1 0 0 0 0,0 0 0 0 0,1 0 0 0 0,-1-1 0 0 0,0 1 0 0 0,0-1 0 0 0,0 0 0 0 0,0-1 1 0 0,0 1-1 0 0,0-1 0 0 0,-1 0 0 0 0,0-1 0 0 0,1 1 0 0 0,-1 0 0 0 0,5-7 0 0 0,-4 6 1 0 0,-1-1-1 0 0,0-1 1 0 0,1 1 0 0 0,-2-1-1 0 0,1 1 1 0 0,-1-1 0 0 0,0 0-1 0 0,0 0 1 0 0,0 0-1 0 0,-1-1 1 0 0,0 1 0 0 0,0-1-1 0 0,-1 1 1 0 0,0-1 0 0 0,0-9 2031 0 0,0 36-1817 0 0,-1-18-208 0 0,1 5 0 0 0,1 0 0 0 0,0 0 0 0 0,0 0 0 0 0,0-1 0 0 0,1 1 0 0 0,0-1 0 0 0,0 1 0 0 0,7 8 0 0 0,-4-7-335 0 0,0-1 1 0 0,0 0-1 0 0,0 0 0 0 0,15 12 0 0 0,-18-17-66 0 0,0 0-1 0 0,1 0 1 0 0,-1 0-1 0 0,0-1 1 0 0,1 1-1 0 0,-1-1 0 0 0,1 0 1 0 0,-1 0-1 0 0,1 0 1 0 0,0 0-1 0 0,0-1 1 0 0,-1 1-1 0 0,1-1 1 0 0,0 0-1 0 0,6-1 1 0 0,3-1-1325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38 5063 0 0,'-2'8'142'0'0,"-1"6"146"0"0,1-16-204 0 0,-1-8-54 0 0,-16-38 8921 0 0,20 50-8239 0 0,65 176 768 0 0,-6-26-1283 0 0,-17-40-513 0 0,-23-61-4430 0 0,-10-29-364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10135 0 0,'0'0'919'0'0,"1"-1"-599"0"0,4-5 114 0 0,0 1 1 0 0,0 1-1 0 0,0-1 1 0 0,1 1-1 0 0,0 0 0 0 0,0 0 1 0 0,0 0-1 0 0,0 1 1 0 0,0 0-1 0 0,1 0 0 0 0,-1 1 1 0 0,14-4-1 0 0,6 1-954 0 0,0 1-1 0 0,30-1 1 0 0,-32 3-434 0 0,-5 1-257 0 0</inkml:trace>
  <inkml:trace contextRef="#ctx0" brushRef="#br0" timeOffset="1">483 208 6911 0 0,'0'0'672'0'0,"-3"10"-600"0"0,1 0-72 0 0,0-1 0 0 0,2 0 0 0 0,2 0 5528 0 0,6-3-5528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58 2759 0 0,'0'0'126'0'0,"-1"-1"-5"0"0,-16-22 616 0 0,13 19 828 0 0,-1 0-1 0 0,0 0 0 0 0,0 0 0 0 0,0 1 0 0 0,0 0 0 0 0,-8-4 1 0 0,13 7-1591 0 0,-1-1 3 0 0,0 1-1 0 0,0-1 0 0 0,0 1 1 0 0,0-1-1 0 0,1 1 1 0 0,-1 0-1 0 0,0-1 0 0 0,0 1 1 0 0,0 0-1 0 0,0 0 1 0 0,0 0-1 0 0,0 0 0 0 0,0-1 1 0 0,0 1-1 0 0,0 1 1 0 0,-1-1-1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 2759 0 0,'-1'-6'183'0'0,"0"0"0"0"0,1 0 0 0 0,-1 0 0 0 0,1 1 0 0 0,1-1 0 0 0,-1 0-1 0 0,3-11 1 0 0,-3 16 64 0 0,1-1-1 0 0,-1 0 1 0 0,1 1 0 0 0,0-1-1 0 0,-1 1 1 0 0,1-1 0 0 0,0 1-1 0 0,0 0 1 0 0,0-1-1 0 0,0 1 1 0 0,0 0 0 0 0,0 0-1 0 0,1 0 1 0 0,-1-1 0 0 0,0 1-1 0 0,1 0 1 0 0,-1 1-1 0 0,0-1 1 0 0,1 0 0 0 0,-1 0-1 0 0,1 1 1 0 0,-1-1-1 0 0,1 0 1 0 0,-1 1 0 0 0,1 0-1 0 0,0-1 1 0 0,-1 1 0 0 0,1 0-1 0 0,0 0 1 0 0,-1 0-1 0 0,1 0 1 0 0,0 0 0 0 0,1 1-1 0 0,1-1-73 0 0,1 1 0 0 0,-1 1-1 0 0,0-1 1 0 0,0 0-1 0 0,0 1 1 0 0,0 0 0 0 0,-1 0-1 0 0,1 0 1 0 0,0 1-1 0 0,-1-1 1 0 0,1 1 0 0 0,-1 0-1 0 0,0 0 1 0 0,0 0 0 0 0,0 0-1 0 0,0 0 1 0 0,-1 1-1 0 0,1-1 1 0 0,3 8 0 0 0,3 7-15 0 0,0 0 0 0 0,11 37 0 0 0,-18-49-95 0 0,17 64-70 0 0,-2 2 1 0 0,12 118 0 0 0,-11-56-2850 0 0,-16-115 1597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0,'0'0'707'0'0,"0"1"-335"0"0,13 20 720 0 0,-1 1 0 0 0,-2 0 0 0 0,0 1 0 0 0,8 29 0 0 0,18 114-422 0 0,7 27-671 0 0,-27-130-348 0 0,-10-36-2369 0 0,-4-17 819 0 0,4 14-3031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11055 0 0,'-7'-4'1144'0'0,"7"4"-1052"0"0,-1-1-1 0 0,1 1 0 0 0,-1 0 1 0 0,1 0-1 0 0,-1-1 0 0 0,1 1 1 0 0,-1 0-1 0 0,1-1 0 0 0,-1 1 1 0 0,1 0-1 0 0,-1-1 0 0 0,1 1 1 0 0,0-1-1 0 0,-1 1 1 0 0,1 0-1 0 0,0-1 0 0 0,-1 1 1 0 0,1-1-1 0 0,0 1 0 0 0,0-1 1 0 0,-1 0-1 0 0,1 1 0 0 0,0-1 1 0 0,0 1-1 0 0,0-1 0 0 0,0 1 1 0 0,0-1-1 0 0,0 0 0 0 0,0 1 1 0 0,0-1-1 0 0,0 1 0 0 0,0-1 1 0 0,0 0-1 0 0,1 0 63 0 0,0 0 0 0 0,0 0 0 0 0,0 0 0 0 0,0 0 0 0 0,0 0 0 0 0,0 1 0 0 0,0-1 0 0 0,0 0-1 0 0,0 1 1 0 0,1-1 0 0 0,-1 1 0 0 0,0-1 0 0 0,0 1 0 0 0,1-1 0 0 0,-1 1 0 0 0,2 0 0 0 0,8-3-23 0 0,-1 1-1 0 0,0-2 1 0 0,0 1 0 0 0,10-6-1 0 0,-9 5-221 0 0,0 1-1 0 0,0 0 1 0 0,0 1-1 0 0,1 0 0 0 0,-1 1 1 0 0,1 0-1 0 0,-1 1 1 0 0,18 2-1 0 0,-10 0-1433 0 0,0 1-478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70 7367 0 0,'0'0'568'0'0,"-12"-10"-125"0"0,12 9-206 0 0,-1 1-1 0 0,1 0 0 0 0,0-1 1 0 0,-1 1-1 0 0,1-1 1 0 0,-1 1-1 0 0,1-1 1 0 0,0 1-1 0 0,0-1 1 0 0,-1 1-1 0 0,1-1 1 0 0,0 1-1 0 0,0-1 1 0 0,0 0-1 0 0,-1 1 0 0 0,1-1 1 0 0,0 1-1 0 0,0-1 1 0 0,0 0-1 0 0,0 1 1 0 0,0-1-1 0 0,0 1 1 0 0,0-1-1 0 0,0 0 1 0 0,1 1-1 0 0,-1-1 1 0 0,0 1-1 0 0,0-1 1 0 0,1 0-1 0 0,0-1-88 0 0,0 1-1 0 0,0-1 1 0 0,0 1-1 0 0,0 0 1 0 0,0-1-1 0 0,1 1 1 0 0,-1 0-1 0 0,0 0 1 0 0,4-2-1 0 0,1-1-293 0 0,1 1 0 0 0,0-1 0 0 0,13-3 0 0 0,8 0-1156 0 0,-15 4 528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0,'0'0'354'0'0,"3"0"-73"0"0,1 1 197 0 0,76 11 4514 0 0,-66-9-4427 0 0,0 1 1 0 0,0 0-1 0 0,24 11 1 0 0,-34-13-425 0 0,0 1 0 0 0,0-1-1 0 0,0 1 1 0 0,-1 0 0 0 0,1 0 0 0 0,-1 0 0 0 0,1 1 0 0 0,-1-1-1 0 0,0 1 1 0 0,0 0 0 0 0,-1 0 0 0 0,1 0 0 0 0,-1 0 0 0 0,0 1-1 0 0,0-1 1 0 0,0 0 0 0 0,0 1 0 0 0,-1 0 0 0 0,0-1-1 0 0,0 1 1 0 0,0 0 0 0 0,-1-1 0 0 0,1 10 0 0 0,-2-3-40 0 0,1 0 0 0 0,-1 0 1 0 0,-1-1-1 0 0,0 1 1 0 0,0 0-1 0 0,-1-1 0 0 0,-1 1 1 0 0,0-1-1 0 0,-7 13 0 0 0,9-19-125 0 0,0 1-55 0 0,0 0-1 0 0,-1 0 0 0 0,0 0 0 0 0,0 0 1 0 0,-1 0-1 0 0,1-1 0 0 0,-1 0 0 0 0,0 1 0 0 0,0-1 1 0 0,-8 5-1 0 0,-2 2-466 0 0,12-10 472 0 0,0 0 0 0 0,1 1 0 0 0,-1-1 0 0 0,0 0-1 0 0,1 0 1 0 0,-1 0 0 0 0,0 0 0 0 0,0 0 0 0 0,0 0 0 0 0,0 0-1 0 0,0-1 1 0 0,0 1 0 0 0,0-1 0 0 0,0 1 0 0 0,0-1 0 0 0,0 0 0 0 0,-1 0-1 0 0,-1 0 1 0 0,3 0 33 0 0,0 0 0 0 0,0 0 0 0 0,0 0 0 0 0,0-1 0 0 0,0 1 0 0 0,0 0 0 0 0,0-1 0 0 0,0 1 0 0 0,1-1-1 0 0,-1 1 1 0 0,0-1 0 0 0,0 1 0 0 0,0-1 0 0 0,1 0 0 0 0,-1 1 0 0 0,0-1 0 0 0,1 0 0 0 0,-1 1 0 0 0,1-1 0 0 0,-2-1 0 0 0,1 0 3 0 0,0 0 0 0 0,0 0 0 0 0,1-1 0 0 0,-1 1 0 0 0,0 0 0 0 0,1 0 0 0 0,-1-1 0 0 0,1-2 0 0 0,-1-3-5 0 0,1 0 0 0 0,1 0 0 0 0,1-15 0 0 0,-1 20 82 0 0,0 0 0 0 0,-1 1 0 0 0,1-1 0 0 0,0 0 0 0 0,0 1 0 0 0,1-1 0 0 0,-1 1 0 0 0,0-1 0 0 0,1 1 0 0 0,0 0 0 0 0,-1 0 0 0 0,1 0 0 0 0,0 0 0 0 0,0 0 0 0 0,0 0 0 0 0,0 0-1 0 0,1 0 1 0 0,-1 1 0 0 0,0-1 0 0 0,1 1 0 0 0,-1 0 0 0 0,1 0 0 0 0,-1 0 0 0 0,6-2 0 0 0,-4 3 66 0 0,0-1 0 0 0,0 0 0 0 0,0 1 0 0 0,0-1 0 0 0,0 1 0 0 0,0 0 0 0 0,0 1 0 0 0,-1-1 0 0 0,1 1 0 0 0,0 0 0 0 0,0-1 0 0 0,0 2 0 0 0,0-1 0 0 0,-1 0 0 0 0,1 1 0 0 0,0 0 0 0 0,2 2 0 0 0,16 9 324 0 0,-11-6-266 0 0,0 0 0 0 0,-1 0-1 0 0,13 13 1 0 0,-17-15-480 0 0,0 0-1 0 0,0-1 0 0 0,1 0 0 0 0,-1 0 1 0 0,1 0-1 0 0,0-1 0 0 0,0 0 0 0 0,0 0 1 0 0,10 2-1 0 0,-5-3-4817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9671 0 0,'-2'0'748'0'0,"-143"-14"4504"0"0,144 13-5226 0 0,0 1-1 0 0,0 0 0 0 0,0 0 1 0 0,0 0-1 0 0,0 0 1 0 0,0 0-1 0 0,1 0 1 0 0,-1 0-1 0 0,0 0 0 0 0,0 0 1 0 0,0 0-1 0 0,0 1 1 0 0,0-1-1 0 0,1 0 0 0 0,-1 0 1 0 0,0 1-1 0 0,0-1 1 0 0,0 1-1 0 0,1-1 0 0 0,-1 1 1 0 0,0-1-1 0 0,1 1 1 0 0,-1-1-1 0 0,0 1 0 0 0,1-1 1 0 0,-1 1-1 0 0,0 1 1 0 0,0 0-29 0 0,1-1 0 0 0,0 1 0 0 0,0 0 0 0 0,0-1 1 0 0,0 1-1 0 0,0 0 0 0 0,0 0 0 0 0,0-1 0 0 0,1 1 1 0 0,-1 0-1 0 0,0-1 0 0 0,1 1 0 0 0,1 2 0 0 0,0 2-22 0 0,1-1-1 0 0,0 0 0 0 0,0 1 1 0 0,0-1-1 0 0,1 0 1 0 0,0 0-1 0 0,0-1 0 0 0,0 1 1 0 0,0-1-1 0 0,1 0 1 0 0,6 5-1 0 0,8 4-87 0 0,34 17 1 0 0,-33-19 92 0 0,96 63 99 0 0,-110-69 44 0 0,1 0 0 0 0,-1 0 0 0 0,0 1 0 0 0,0-1 0 0 0,-1 1 0 0 0,0 0 0 0 0,0 1 0 0 0,5 6 0 0 0,-9-9-7 0 0,1-1 0 0 0,-1 0-1 0 0,1 0 1 0 0,-1 0-1 0 0,0 1 1 0 0,0-1 0 0 0,0 1-1 0 0,-1-1 1 0 0,1 1 0 0 0,-1-1-1 0 0,0 1 1 0 0,0-1 0 0 0,0 1-1 0 0,0-1 1 0 0,0 1 0 0 0,-1-1-1 0 0,0 1 1 0 0,0-1 0 0 0,0 0-1 0 0,-2 6 1 0 0,-2 0-72 0 0,0 0 1 0 0,-1 0-1 0 0,0-1 0 0 0,0 1 0 0 0,-1-1 1 0 0,0-1-1 0 0,-1 0 0 0 0,1 0 1 0 0,-1 0-1 0 0,-1-1 0 0 0,1 0 1 0 0,-1 0-1 0 0,0-1 0 0 0,0-1 1 0 0,-1 1-1 0 0,-15 4 0 0 0,22-8-331 0 0,0-1-1 0 0,0 0 0 0 0,0 1 1 0 0,0-1-1 0 0,1 0 0 0 0,-1-1 1 0 0,-4 0-1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83 116 6447 0 0,'0'0'499'0'0,"-8"0"-310"0"0,6 0-65 0 0,1 1 0 0 0,-1-1 0 0 0,1 1 0 0 0,-1-1 0 0 0,1 1 0 0 0,0 0 0 0 0,-1 0-1 0 0,1-1 1 0 0,0 1 0 0 0,0 0 0 0 0,-1 0 0 0 0,1 0 0 0 0,0 0 0 0 0,0 0 0 0 0,0 1 0 0 0,-1 1-1 0 0,-15 27 2980 0 0,9-16-2056 0 0,4-7-821 0 0,0 0 0 0 0,1 1 0 0 0,0 0 0 0 0,0 0-1 0 0,1-1 1 0 0,0 1 0 0 0,0 1 0 0 0,1-1 0 0 0,0 0 0 0 0,0 0-1 0 0,1 1 1 0 0,0-1 0 0 0,1 0 0 0 0,-1 0 0 0 0,5 15 0 0 0,-4-17-211 0 0,1-1 1 0 0,-1 0 0 0 0,1 0 0 0 0,1 0 0 0 0,-1 0-1 0 0,1-1 1 0 0,-1 1 0 0 0,1 0 0 0 0,1-1-1 0 0,-1 0 1 0 0,1 0 0 0 0,0 0 0 0 0,-1 0 0 0 0,2-1-1 0 0,-1 1 1 0 0,0-1 0 0 0,1 0 0 0 0,-1 0 0 0 0,1-1-1 0 0,0 1 1 0 0,0-1 0 0 0,0 0 0 0 0,0-1 0 0 0,0 1-1 0 0,6 0 1 0 0,0 0-2 0 0,0-1-1 0 0,0-1 0 0 0,-1 0 0 0 0,1 0 1 0 0,0-1-1 0 0,0 0 0 0 0,0-1 1 0 0,-1-1-1 0 0,1 1 0 0 0,12-6 0 0 0,-2-1 83 0 0,0 0-1 0 0,-1-2 1 0 0,36-24-1 0 0,-47 28-30 0 0,1-1 1 0 0,-2 0-1 0 0,1 0 0 0 0,-1-1 0 0 0,0 0 0 0 0,-1 0 1 0 0,0 0-1 0 0,0-1 0 0 0,7-16 0 0 0,-10 18-18 0 0,-1 0-1 0 0,1 0 1 0 0,-2-1 0 0 0,1 1-1 0 0,-1-1 1 0 0,0 0-1 0 0,-1 1 1 0 0,0-1-1 0 0,-1 0 1 0 0,0 0 0 0 0,0 0-1 0 0,0 0 1 0 0,-3-11-1 0 0,1 15-5 0 0,1 1-1 0 0,-1-1 1 0 0,0 1-1 0 0,0 0 1 0 0,-1 0-1 0 0,1-1 1 0 0,-1 2-1 0 0,0-1 1 0 0,0 0-1 0 0,0 0 1 0 0,0 1-1 0 0,-1 0 1 0 0,1 0-1 0 0,-1 0 1 0 0,0 0-1 0 0,0 0 0 0 0,0 1 1 0 0,-7-3-1 0 0,0 0-5 0 0,-1 0 0 0 0,1 1 0 0 0,-1 0 0 0 0,0 1 0 0 0,-23-3 0 0 0,26 5-168 0 0,0 1 0 0 0,0 0 0 0 0,0 0 0 0 0,0 1-1 0 0,0 0 1 0 0,-13 4 0 0 0,-8 7-2930 0 0,18-4 1277 0 0,4 3-20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11807 0 0,'0'0'1068'0'0,"0"2"-877"0"0,1 9 319 0 0,0-1-1 0 0,-1 1 1 0 0,0-1 0 0 0,-1 0-1 0 0,0 1 1 0 0,-1-1 0 0 0,-5 17-1 0 0,-2 23-61 0 0,8-49 312 0 0,4 11-168 0 0,-1-9-546 0 0,1 0-1 0 0,-1-1 0 0 0,1 1 1 0 0,0 0-1 0 0,-1-1 0 0 0,1 0 1 0 0,1 0-1 0 0,-1 1 0 0 0,0-2 1 0 0,0 1-1 0 0,1 0 1 0 0,-1-1-1 0 0,1 1 0 0 0,-1-1 1 0 0,1 0-1 0 0,0 0 0 0 0,-1-1 1 0 0,1 1-1 0 0,6-1 0 0 0,3 1-192 0 0,0-1-1 0 0,-1-1 0 0 0,1 0 0 0 0,21-5 0 0 0,-11 2-676 0 0,-15 3 27 0 0,0-1-1 0 0,0 0 0 0 0,16-5 1 0 0,-15 2-901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0,'2'35'54'0'0,"10"118"9528"0"0,3-63-3898 0 0,1-31-5276 0 0,41 142 796 0 0,-48-167-2482 0 0,-2-5-3756 0 0,-1-8-538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1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1132 8031 0 0,'0'0'366'0'0,"-2"4"-5"0"0,-6 16 3740 0 0,8-22-3902 0 0,1-1 0 0 0,0 1-1 0 0,0 0 1 0 0,0 0 0 0 0,0 0-1 0 0,0 1 1 0 0,1-1-1 0 0,-1 0 1 0 0,1 0 0 0 0,-1 1-1 0 0,1-1 1 0 0,-1 1 0 0 0,4-3-1 0 0,1-2 215 0 0,25-21 581 0 0,1 1 0 0 0,61-38 0 0 0,-20 15-231 0 0,292-175 1046 0 0,-336 207-1771 0 0,230-160 189 0 0,-209 140-172 0 0,56-43 39 0 0,98-69 89 0 0,116-70 364 0 0,-318 218-547 0 0,13-10 22 0 0,1 2 0 0 0,20-10 0 0 0,-31 17-17 0 0,0 0 0 0 0,0 0 0 0 0,0 0 0 0 0,1 1 1 0 0,-1 0-1 0 0,1 0 0 0 0,-1 0 0 0 0,1 1 1 0 0,-1 0-1 0 0,1 0 0 0 0,9 2 0 0 0,0 1 18 0 0,0 1 0 0 0,0 1 1 0 0,0 1-1 0 0,17 8 0 0 0,55 36 186 0 0,-26-14-118 0 0,101 61 250 0 0,-19-12 31 0 0,-118-70-289 0 0,182 99 425 0 0,8-17-271 0 0,105 28-119 0 0,-284-112-521 0 0,55 13 0 0 0,-5-8-7053 0 0,-81-17 6683 0 0,27 6-6099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0,'0'0'11026'0'0,"3"3"-10660"0"0,10 6 2 0 0,-12-8-313 0 0,0 0 0 0 0,0 0 0 0 0,0 0-1 0 0,0 1 1 0 0,0-1 0 0 0,0 0 0 0 0,-1 1 0 0 0,1-1-1 0 0,0 1 1 0 0,-1-1 0 0 0,1 1 0 0 0,-1 0-1 0 0,1-1 1 0 0,-1 1 0 0 0,0 1 0 0 0,2 3 99 0 0,122 488 3855 0 0,-66-185-2610 0 0,5 26-576 0 0,-40-223-692 0 0,17 73-93 0 0,-33-158-2261 0 0,3 33 1 0 0,-8-47 716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0,'0'0'4096'0'0,"8"3"-2125"0"0,63 13 1504 0 0,-14-4-1841 0 0,83 24 605 0 0,133 36 198 0 0,-5 15-1257 0 0,-23-3-205 0 0,-11-3 34 0 0,-103-41-408 0 0,-53-18-259 0 0,-11-5-40 0 0,17 6-59 0 0,-64-17-233 0 0,40 6-1 0 0,-46-10-161 0 0,-13-2-68 0 0,11 0-1128 0 0,11 0 421 0 0,-9-1-5490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2581 7567 0 0,'-5'3'7744'0'0,"5"-3"-7664"0"0,13-1 336 0 0,0-2-1 0 0,0 1 1 0 0,-1-2-1 0 0,1 0 1 0 0,15-7-1 0 0,-10 4-53 0 0,146-59 1777 0 0,74-25-741 0 0,122-36 404 0 0,-357 126-1781 0 0,142-64 772 0 0,-51 9-322 0 0,-4 2-202 0 0,-81 49-234 0 0,4-2-17 0 0,28-11 0 0 0,-37 17-8 0 0,-1 0-4 0 0,0 0 0 0 0,0-1 0 0 0,0 1 1 0 0,-1-1-1 0 0,1 0 0 0 0,3-2 0 0 0,-6 4-6 0 0,3-2 4 0 0,0-1 7 0 0,1 1 1 0 0,0 0-1 0 0,-1-1 0 0 0,1 1 1 0 0,0 1-1 0 0,0-1 0 0 0,0 1 1 0 0,1-1-1 0 0,4 0 0 0 0,-8 2-10 0 0,0 0 0 0 0,0 0-1 0 0,0-1 1 0 0,0 1-1 0 0,0-1 1 0 0,0 1 0 0 0,0-1-1 0 0,0 1 1 0 0,0-1-1 0 0,0 1 1 0 0,0-1 0 0 0,0 0-1 0 0,-1 1 1 0 0,1-1-1 0 0,0 0 1 0 0,0 0 0 0 0,-1 0-1 0 0,1 0 1 0 0,0 0-1 0 0,-1 0 1 0 0,1 0 0 0 0,-1 0-1 0 0,1 0 1 0 0,-1 0-1 0 0,0 0 1 0 0,1 0 0 0 0,-1 0-1 0 0,0 0 1 0 0,0 0-1 0 0,0-2 1 0 0,1 3 2 0 0,3-72 107 0 0,-3-1 1 0 0,-9-73-1 0 0,5 99-48 0 0,-21-244 350 0 0,-1 37 4 0 0,16 160-265 0 0,8 87-141 0 0,-28-321 376 0 0,28 316-378 0 0,-3-67 55 0 0,-4 0 0 0 0,-18-79 0 0 0,-59-131 1 0 0,55 219-441 0 0,30 69 66 0 0,-6 11-6018 0 0,0-1-1278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8895 0 0,'0'0'808'0'0,"1"-1"-664"0"0,6-4 120 0 0,1 1 0 0 0,-1 0 0 0 0,1 1 0 0 0,0-1 0 0 0,0 2 0 0 0,0-1 0 0 0,0 1 0 0 0,1 0 0 0 0,-1 1 0 0 0,10-1 0 0 0,-4 2-7 0 0,-3 1-41 0 0,0-1 0 0 0,0 1 0 0 0,-1 1 0 0 0,1 0-1 0 0,-1 0 1 0 0,11 5 0 0 0,-19-7-193 0 0,14 6 547 0 0,-1 0 0 0 0,26 16-1 0 0,-36-18-419 0 0,0-1-1 0 0,-1 1 0 0 0,1-1 0 0 0,-1 1 0 0 0,0 0 1 0 0,-1 1-1 0 0,1-1 0 0 0,-1 1 0 0 0,1 0 1 0 0,-1 0-1 0 0,-1 0 0 0 0,3 6 0 0 0,-2-3-72 0 0,0 1 0 0 0,-1-1-1 0 0,0 1 1 0 0,0 0 0 0 0,-1 0 0 0 0,0 0-1 0 0,-1 0 1 0 0,0 0 0 0 0,-1 0 0 0 0,1 0-1 0 0,-2 0 1 0 0,1 0 0 0 0,-1 0 0 0 0,-1 0-1 0 0,0-1 1 0 0,-4 11 0 0 0,4-12-136 0 0,-1 1 0 0 0,0-1 0 0 0,0-1 0 0 0,0 1 0 0 0,-1-1 0 0 0,0 1 0 0 0,0-1 1 0 0,0-1-1 0 0,-1 1 0 0 0,0-1 0 0 0,0 0 0 0 0,-1 0 0 0 0,1-1 0 0 0,-1 0 0 0 0,0 0 0 0 0,0 0 0 0 0,0-1 0 0 0,-15 4 1 0 0,19-6 70 0 0,0-1 0 0 0,0 1 1 0 0,0-1-1 0 0,0 0 0 0 0,0 0 1 0 0,0-1-1 0 0,1 1 0 0 0,-1-1 1 0 0,0 1-1 0 0,0-1 0 0 0,0 0 1 0 0,0 0-1 0 0,1 0 0 0 0,-1 0 1 0 0,-4-3-1 0 0,6 3 208 0 0,1-2-181 0 0,0 1 0 0 0,1 0 0 0 0,-1 0 0 0 0,1-1-1 0 0,-1 1 1 0 0,1 0 0 0 0,0 0 0 0 0,0 0 0 0 0,0 0 0 0 0,0 0 0 0 0,1 0 0 0 0,-1 0 0 0 0,1 0 0 0 0,-1 1 0 0 0,1-1 0 0 0,-1 1-1 0 0,1-1 1 0 0,0 1 0 0 0,0-1 0 0 0,0 1 0 0 0,-1 0 0 0 0,1 0 0 0 0,1 0 0 0 0,-1 0 0 0 0,0 0 0 0 0,0 0 0 0 0,0 0 0 0 0,0 1-1 0 0,1-1 1 0 0,-1 1 0 0 0,4 0 0 0 0,9 0 32 0 0,0 2 0 0 0,25 5 0 0 0,-26-4-65 0 0,0 0 1 0 0,25 0-1 0 0,32 2 178 0 0,-43-2-745 0 0,32-1 1 0 0,-52-2 124 0 0,0-1 1 0 0,1 0-1 0 0,-1 0 1 0 0,0-1-1 0 0,0 0 1 0 0,0 0-1 0 0,0-1 0 0 0,10-5 1 0 0,4-4-1324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3 154 455 0 0,'-2'-12'58'0'0,"1"0"-1"0"0,1 1 1 0 0,1-19-1 0 0,4-14 3783 0 0,-1 13 2617 0 0,-4 31-6259 0 0,0-1 1 0 0,-1 0-1 0 0,1 1 1 0 0,0-1-1 0 0,0 1 0 0 0,0-1 1 0 0,1 1-1 0 0,-1-1 1 0 0,0 0-1 0 0,0 1 1 0 0,0-1-1 0 0,0 1 0 0 0,0-1 1 0 0,1 1-1 0 0,-1-1 1 0 0,0 1-1 0 0,0-1 0 0 0,1 1 1 0 0,-1-1-1 0 0,0 1 1 0 0,1 0-1 0 0,-1-1 0 0 0,1 1 1 0 0,-1-1-1 0 0,1 1 1 0 0,0 0-121 0 0,-1 0 1 0 0,1 0-1 0 0,-1 1 1 0 0,1-1-1 0 0,-1 1 1 0 0,1-1-1 0 0,-1 0 1 0 0,1 1-1 0 0,-1-1 1 0 0,1 1-1 0 0,-1-1 1 0 0,1 1 0 0 0,-1-1-1 0 0,0 1 1 0 0,1 0-1 0 0,-1-1 1 0 0,0 2-1 0 0,15 32-39 0 0,-15-33 23 0 0,11 34 341 0 0,-2 0 0 0 0,8 64-1 0 0,-2 77 1289 0 0,-11-111-1786 0 0,9 316-355 0 0,-9-175 512 0 0,0-145-1081 0 0,0-20-4120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0,'0'0'6683'0'0,"1"1"-5619"0"0,1 1-866 0 0,1 0-1 0 0,-1 0 1 0 0,0 0 0 0 0,0 0 0 0 0,0 1 0 0 0,0-1-1 0 0,-1 1 1 0 0,1-1 0 0 0,-1 1 0 0 0,0-1-1 0 0,1 1 1 0 0,-1 0 0 0 0,1 5 0 0 0,1 4 268 0 0,4 25 0 0 0,12 117 898 0 0,-1 158 0 0 0,-13-181-1106 0 0,-2-40-148 0 0,2-22-4 0 0,0 11-2349 0 0,-3-56-250 0 0,-1-13 667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170 204 4607 0 0,'-7'-57'1395'0'0,"6"41"376"0"0,-1 1 1 0 0,0-1-1 0 0,-7-21 0 0 0,7 30-1077 0 0,-1 1 0 0 0,1-1 0 0 0,-1 1 0 0 0,-1-1-1 0 0,-6-9 1 0 0,10 15-616 0 0,-1 0-1 0 0,0 0 1 0 0,0 0-1 0 0,0 0 0 0 0,0 0 1 0 0,0 1-1 0 0,0-1 1 0 0,0 0-1 0 0,0 0 1 0 0,0 1-1 0 0,0-1 0 0 0,0 0 1 0 0,0 1-1 0 0,-1-1 1 0 0,1 1-1 0 0,0-1 1 0 0,0 1-1 0 0,-1 0 0 0 0,1 0 1 0 0,0 0-1 0 0,-1-1 1 0 0,1 1-1 0 0,0 0 0 0 0,0 1 1 0 0,-1-1-1 0 0,1 0 1 0 0,0 0-1 0 0,-1 0 1 0 0,1 1-1 0 0,0-1 0 0 0,0 1 1 0 0,-1-1-1 0 0,1 1 1 0 0,0-1-1 0 0,0 1 1 0 0,0 0-1 0 0,0 0 0 0 0,-2 1 1 0 0,-2 2 16 0 0,0 1 0 0 0,1 0 0 0 0,-1 0 0 0 0,1 0 0 0 0,0 0 0 0 0,1 1 0 0 0,-1 0 0 0 0,1-1 0 0 0,0 1 0 0 0,-2 9 0 0 0,-2 4-38 0 0,-9 41-1 0 0,12-35-55 0 0,1 1 0 0 0,1-1 0 0 0,1 1 0 0 0,3 35 0 0 0,2-22 0 0 0,2 0 0 0 0,12 43 0 0 0,-13-65 0 0 0,0 0 0 0 0,1-1 0 0 0,1 1-1 0 0,1-1 1 0 0,0-1 0 0 0,16 24 0 0 0,-20-34 0 0 0,0 0 0 0 0,1 0 1 0 0,-1 0-1 0 0,1-1 0 0 0,0 0 0 0 0,0 0 0 0 0,0 0 1 0 0,1-1-1 0 0,7 5 0 0 0,-9-7 1 0 0,0 1 0 0 0,1-1 0 0 0,-1 0-1 0 0,0 0 1 0 0,0 0 0 0 0,0-1 0 0 0,1 1 0 0 0,-1-1 0 0 0,0 0 0 0 0,1 0 0 0 0,-1-1-1 0 0,0 1 1 0 0,1-1 0 0 0,-1 0 0 0 0,5-2 0 0 0,-1 0 73 0 0,0 0 1 0 0,-1-1 0 0 0,0 0-1 0 0,0 0 1 0 0,0 0 0 0 0,-1-1-1 0 0,1 0 1 0 0,-1 0-1 0 0,0-1 1 0 0,-1 0 0 0 0,1 0-1 0 0,-1 0 1 0 0,0-1 0 0 0,7-12-1 0 0,-5 5 118 0 0,0 0 1 0 0,-1 0-1 0 0,-1 0 0 0 0,0-1 1 0 0,-1 1-1 0 0,4-31 0 0 0,-4 20 47 0 0,-2 0-1 0 0,0 0 1 0 0,-1-1 0 0 0,-2 1-1 0 0,-6-49 1 0 0,3 58-143 0 0,0 1 0 0 0,0-1 0 0 0,-2 1 0 0 0,0 0 0 0 0,0 0 0 0 0,-15-23 0 0 0,17 32-56 0 0,-1-1-1 0 0,0 0 1 0 0,-1 1-1 0 0,0 0 0 0 0,0 1 1 0 0,0-1-1 0 0,0 1 1 0 0,-1 0-1 0 0,0 1 1 0 0,0-1-1 0 0,0 1 1 0 0,-1 1-1 0 0,1 0 1 0 0,-16-5-1 0 0,16 6-158 0 0,0 0-1 0 0,0 1 1 0 0,0 0-1 0 0,0 1 1 0 0,0-1-1 0 0,0 1 1 0 0,0 1-1 0 0,0-1 0 0 0,0 1 1 0 0,-8 2-1 0 0,10-1-24 0 0,0 0-1 0 0,0-1 0 0 0,0 2 0 0 0,0-1 1 0 0,1 1-1 0 0,-1 0 0 0 0,1 0 0 0 0,-1 0 1 0 0,1 0-1 0 0,0 1 0 0 0,0-1 0 0 0,1 1 1 0 0,-7 8-1 0 0,-5 10-1290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3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7367 0 0,'0'0'867'0'0,"2"1"-442"0"0,8 1-108 0 0,1 0 0 0 0,-1-1 0 0 0,1-1 0 0 0,-1 1 0 0 0,14-3 0 0 0,17 2 112 0 0,176 16 1848 0 0,-63-3-897 0 0,67 8-116 0 0,382 4 1209 0 0,-576-24-2386 0 0,179-2 612 0 0,-76-1-262 0 0,260 0 734 0 0,-101 0-492 0 0,62 1 223 0 0,-26-5-278 0 0,-24 0-100 0 0,-60 3-288 0 0,-96-5 17 0 0,236 0 334 0 0,46 8-123 0 0,-194 4-78 0 0,-103 1-319 0 0,7-6 57 0 0,-72-2 63 0 0,121 12 1 0 0,43 17-167 0 0,-158-22 0 0 0,88-7 1 0 0,-123-1 12 0 0,-21 2-24 0 0,0 0 0 0 0,17 2 0 0 0,-16-1 21 0 0,-1 1 0 0 0,1-2 0 0 0,-1 0 0 0 0,0-1-1 0 0,0 0 1 0 0,16-6 0 0 0,-28 9-31 0 0,-2 0 0 0 0,0-1 0 0 0,0 1 0 0 0,0 0 0 0 0,-1 0 0 0 0,1 0 0 0 0,0-1 0 0 0,0 1 0 0 0,0-1 0 0 0,0 1 0 0 0,-1 0 0 0 0,1-1 0 0 0,0 1 0 0 0,-1-1 0 0 0,1 0 0 0 0,0 1 0 0 0,-1-1 0 0 0,2-1 0 0 0,0 1 3 0 0,-1 0 2 0 0,0 0-1 0 0,0 1 1 0 0,0-1 0 0 0,0 0-1 0 0,0 1 1 0 0,-1-1 0 0 0,1 0-1 0 0,0 0 1 0 0,-1 0 0 0 0,1 0-1 0 0,-1 0 1 0 0,1 0 0 0 0,-1 0-1 0 0,1 0 1 0 0,-1 0 0 0 0,1 0-1 0 0,-1 0 1 0 0,0 0-1 0 0,1-2 1 0 0,-1 2 2 0 0,0 0-1 0 0,0 1 1 0 0,1-1-1 0 0,-1 0 1 0 0,0 0-1 0 0,0 1 1 0 0,0-1-1 0 0,0 0 1 0 0,0 1-1 0 0,0-1 1 0 0,0 0-1 0 0,0 0 1 0 0,0 1-1 0 0,0-1 1 0 0,0 0-1 0 0,0 0 1 0 0,-1 1-1 0 0,1-1 1 0 0,0 0-1 0 0,0 1 1 0 0,-1-1-1 0 0,1 0 1 0 0,-1 0-1 0 0,-1-1 14 0 0,-3-9-7 0 0,-2 0 0 0 0,1 0-1 0 0,-2 1 1 0 0,1 0 0 0 0,-1 1 0 0 0,-16-16 0 0 0,3 4-23 0 0,-8-8 0 0 0,-1 2 1 0 0,-34-23-1 0 0,18 15-58 0 0,-7-7-198 0 0,-60-35 0 0 0,111 76 199 0 0,2 3-193 0 0,1 0 241 0 0,-1 0-1 0 0,1 0 0 0 0,-1 0 1 0 0,1 0-1 0 0,0 0 0 0 0,0-1 0 0 0,0 1 1 0 0,0 0-1 0 0,0 0 0 0 0,0-1 1 0 0,2 3-1 0 0,17 17-80 0 0,17 8-29 0 0,77 48 0 0 0,-21-17 2 0 0,-25-15 59 0 0,38 29-11 0 0,-79-53 94 0 0,-15-12-23 0 0,0 0 0 0 0,-1 1 1 0 0,18 20-1 0 0,-27-27 18 0 0,1 0-1 0 0,-1 0 1 0 0,0 1 0 0 0,0-1 0 0 0,0 1 0 0 0,-1-1-1 0 0,1 1 1 0 0,-1 0 0 0 0,1 0 0 0 0,-1-1-1 0 0,-1 1 1 0 0,1 0 0 0 0,0 0 0 0 0,-1 0-1 0 0,0 0 1 0 0,0 0 0 0 0,0 0 0 0 0,-2 8-1 0 0,-1 0 72 0 0,-1 0-1 0 0,0 0 0 0 0,-1-1 0 0 0,0 1 0 0 0,-1-1 0 0 0,-1 0 1 0 0,1-1-1 0 0,-15 17 0 0 0,7-11 63 0 0,-1 0 0 0 0,0-1 0 0 0,-1 0 0 0 0,-21 14-1 0 0,-103 61 267 0 0,68-45-459 0 0,61-37-109 0 0,-1 1 0 0 0,1 1 1 0 0,-15 16-1 0 0,2-1-482 0 0,19-20 180 0 0,0 1-1 0 0,0 0 1 0 0,0 0 0 0 0,1 0-1 0 0,0 1 1 0 0,-5 11 0 0 0,1 1-1070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39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5527 0 0,'0'0'423'0'0,"0"2"-91"0"0,1 5 700 0 0,0 1-1 0 0,1-1 1 0 0,-1 1 0 0 0,5 10-1 0 0,3 11 124 0 0,67 230 1361 0 0,-72-246-2495 0 0,9 27-359 0 0,31 68-1 0 0,-30-75-1378 0 0,-9-20 130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5527 0 0,'1'1'423'0'0,"13"27"3104"0"0,22 57 1 0 0,-16-33-2446 0 0,42 119 150 0 0,10 43-847 0 0,-36-101-2215 0 0,-28-86 859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13183 0 0,'0'0'1980'0'0,"0"-2"-1380"0"0,0-1-493 0 0,0 0 0 0 0,0 0 0 0 0,0 0-1 0 0,1 0 1 0 0,-1 0 0 0 0,1 1 0 0 0,0-1-1 0 0,0 0 1 0 0,0 0 0 0 0,0 1 0 0 0,1-1-1 0 0,-1 0 1 0 0,1 1 0 0 0,-1 0 0 0 0,1-1-1 0 0,0 1 1 0 0,0 0 0 0 0,0 0 0 0 0,0 0-1 0 0,4-3 1 0 0,7-6-38 0 0,1 1-1 0 0,20-11 1 0 0,-17 10-49 0 0,5-1-428 0 0,1 1 0 0 0,-1 0 0 0 0,2 2 0 0 0,25-7 0 0 0,-26 9-768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70 5983 0 0,'-1'1'274'0'0,"-4"1"-311"0"0,1 1 1 0 0,0-1-1 0 0,0 1 0 0 0,0 0 1 0 0,-4 5-1 0 0,2-2 803 0 0,1-1 0 0 0,1 2-1 0 0,-1-1 1 0 0,1 0-1 0 0,-5 11 1 0 0,4-8 493 0 0,1 1 0 0 0,1 0 1 0 0,-5 17-1 0 0,4 9-690 0 0,3-23-501 0 0,2-1 1 0 0,0 1 0 0 0,1-1 0 0 0,0 0 0 0 0,0 1-1 0 0,1-1 1 0 0,1 0 0 0 0,0-1 0 0 0,1 1 0 0 0,10 18-1 0 0,-9-21-69 0 0,-1 0-1 0 0,1 0 0 0 0,1-1 0 0 0,0 0 0 0 0,0 0 0 0 0,0-1 0 0 0,1 0 0 0 0,0 0 1 0 0,0-1-1 0 0,1 0 0 0 0,0 0 0 0 0,0-1 0 0 0,12 5 0 0 0,-13-7 26 0 0,1 0 0 0 0,-1-1 0 0 0,1-1-1 0 0,-1 1 1 0 0,1-1 0 0 0,0 0 0 0 0,-1-1-1 0 0,1 0 1 0 0,0-1 0 0 0,0 0 0 0 0,-1 0-1 0 0,1-1 1 0 0,-1 0 0 0 0,1 0 0 0 0,-1-1-1 0 0,0 0 1 0 0,0 0 0 0 0,0-1 0 0 0,0 0-1 0 0,0-1 1 0 0,10-8 0 0 0,-10 6 113 0 0,0-1-1 0 0,-1 0 1 0 0,0 0 0 0 0,-1-1 0 0 0,0 0 0 0 0,0 0-1 0 0,-1 0 1 0 0,0-1 0 0 0,0 1 0 0 0,-1-1-1 0 0,0-1 1 0 0,-1 1 0 0 0,0 0 0 0 0,-1-1 0 0 0,0 1-1 0 0,-1-1 1 0 0,0 0 0 0 0,-1 0 0 0 0,0 1 0 0 0,0-1-1 0 0,-3-13 1 0 0,1 12-73 0 0,0 1 0 0 0,-1-1 0 0 0,0 1 0 0 0,0-1 0 0 0,-1 1 0 0 0,-1 0 0 0 0,0 1 0 0 0,-1-1 0 0 0,0 1-1 0 0,0 0 1 0 0,-1 0 0 0 0,0 1 0 0 0,-1 0 0 0 0,0 0 0 0 0,-1 1 0 0 0,0 0 0 0 0,0 0 0 0 0,0 1 0 0 0,-11-6 0 0 0,13 9-313 0 0,0 0 0 0 0,0 0 0 0 0,0 1 0 0 0,0 0 0 0 0,0 1 1 0 0,-1 0-1 0 0,1 0 0 0 0,-1 0 0 0 0,0 1 0 0 0,1 0 0 0 0,-13 0 0 0 0,1 3-1215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1 675 10535 0 0,'0'0'956'0'0,"1"-1"-708"0"0,29-10 1067 0 0,-24 10-1063 0 0,0-1 0 0 0,0 0-1 0 0,-1-1 1 0 0,1 1-1 0 0,-1-1 1 0 0,10-6-1 0 0,-7 2 37 0 0,0 1 0 0 0,1 0 0 0 0,0 1 0 0 0,16-8 0 0 0,138-66 2272 0 0,-74 23-1444 0 0,-34 18-501 0 0,240-145 1710 0 0,-136 93-2085 0 0,-128 72-233 0 0,5-1 21 0 0,48-38 1 0 0,-63 40-390 0 0,-13 9-161 0 0,1 1 1 0 0,0 0 0 0 0,1 1 0 0 0,13-8-1 0 0,-13 9-974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2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1375 0 0,'0'0'11930'0'0,"19"5"-10324"0"0,8 1-276 0 0,38 14 0 0 0,-38-11-798 0 0,0 1 51 0 0,-1 1-1 0 0,29 18 1 0 0,-21-11-132 0 0,166 83 1266 0 0,-80-27-917 0 0,-43-25-276 0 0,305 154 1428 0 0,-343-188-1725 0 0,0-1 1 0 0,1-2-1 0 0,78 13 0 0 0,-115-24-269 0 0,0-1-1 0 0,0 0 0 0 0,0 0 0 0 0,-1 0 0 0 0,1-1 0 0 0,0 1 1 0 0,4-2-1 0 0,3 0-2875 0 0,1 1-4988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147 144 3223 0 0,'-4'-3'-24'0'0,"1"1"-1"0"0,0-1 1 0 0,-1 1-1 0 0,0 0 0 0 0,-7-3 1 0 0,8 4 583 0 0,-1-1 1 0 0,0 1 0 0 0,1 1-1 0 0,-1-1 1 0 0,0 0 0 0 0,1 1-1 0 0,-1 0 1 0 0,0 0 0 0 0,1 0-1 0 0,-7 1 1 0 0,7 0-86 0 0,0 0 0 0 0,0-1 0 0 0,0 1 0 0 0,0 1 0 0 0,1-1 0 0 0,-1 0 0 0 0,0 1 0 0 0,1-1 0 0 0,-1 1 0 0 0,1 0 1 0 0,-1 0-1 0 0,1 0 0 0 0,-2 2 0 0 0,1-1-386 0 0,1 0 0 0 0,0-1 1 0 0,0 1-1 0 0,1 0 0 0 0,-1 1 1 0 0,1-1-1 0 0,-3 6 0 0 0,0 3 23 0 0,1 1 0 0 0,0-1-1 0 0,1 1 1 0 0,0-1 0 0 0,1 1-1 0 0,1 0 1 0 0,0-1 0 0 0,2 23-1 0 0,2-13-80 0 0,1 0 0 0 0,1 0 0 0 0,1 0 0 0 0,0-1 0 0 0,2 0 0 0 0,19 35 0 0 0,-21-45 3 0 0,1 1 1 0 0,0-2-1 0 0,1 1 1 0 0,0-1 0 0 0,0 0-1 0 0,1-1 1 0 0,0 0 0 0 0,1-1-1 0 0,0 0 1 0 0,0-1 0 0 0,1 0-1 0 0,22 9 1 0 0,-23-11 39 0 0,0-1 0 0 0,1-1-1 0 0,0 0 1 0 0,-1 0 0 0 0,1-1 0 0 0,0-1 0 0 0,1 0-1 0 0,-1-1 1 0 0,0 0 0 0 0,17-3 0 0 0,-21 2 15 0 0,0-1-1 0 0,0 0 1 0 0,0 0 0 0 0,0-1 0 0 0,-1 0 0 0 0,1-1-1 0 0,-1 1 1 0 0,0-1 0 0 0,0-1 0 0 0,0 1-1 0 0,-1-1 1 0 0,1-1 0 0 0,-1 1 0 0 0,0-1 0 0 0,-1 0-1 0 0,7-9 1 0 0,-5 4 116 0 0,0-1 0 0 0,0 0 0 0 0,-1-1 1 0 0,-1 0-1 0 0,0 0 0 0 0,-1 0 0 0 0,0 0 0 0 0,-1-1 0 0 0,0 1 0 0 0,-1-1 0 0 0,-1 0 0 0 0,0 0 0 0 0,-1 0 0 0 0,-2-18 1 0 0,0 16-18 0 0,0 0 1 0 0,-1 1 0 0 0,-1 0-1 0 0,0 0 1 0 0,-1 0 0 0 0,-1 0-1 0 0,0 0 1 0 0,-1 1 0 0 0,0 0-1 0 0,-1 1 1 0 0,-1 0 0 0 0,-15-18-1 0 0,7 13-442 0 0,-2 1-1 0 0,0 1 1 0 0,-1 0-1 0 0,0 2 1 0 0,-1 0-1 0 0,-1 1 1 0 0,-33-14-1 0 0,33 18-905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3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6 754 1375 0 0,'-5'-1'15144'0'0,"62"-50"-12782"0"0,-32 29-1548 0 0,142-112 1907 0 0,-40 34-1538 0 0,-99 77-945 0 0,18-14 307 0 0,46-49 0 0 0,-39 30-177 0 0,74-61 0 0 0,-5 13-384 0 0,-115 97-109 0 0,5-3-2384 0 0,-5 4-3914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3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88 181 1375 0 0,'-1'-5'406'0'0,"7"-40"5202"0"0,-3 30-4102 0 0,-1 1 1 0 0,0-1-1 0 0,-1 1 1 0 0,-1-1-1 0 0,-3-29 0 0 0,3 44-1430 0 0,0-1-1 0 0,-1 0 0 0 0,1 0 1 0 0,0 1-1 0 0,0-1 0 0 0,-1 0 0 0 0,1 1 1 0 0,-1-1-1 0 0,1 1 0 0 0,-1-1 1 0 0,1 0-1 0 0,-1 1 0 0 0,1-1 1 0 0,-1 1-1 0 0,1-1 0 0 0,-1 1 1 0 0,1 0-1 0 0,-1-1 0 0 0,0 1 1 0 0,1 0-1 0 0,-1-1 0 0 0,0 1 1 0 0,0 0-1 0 0,1 0 0 0 0,-1-1 1 0 0,0 1-1 0 0,1 0 0 0 0,-1 0 1 0 0,0 0-1 0 0,0 0 0 0 0,1 0 0 0 0,-1 0 1 0 0,0 0-1 0 0,0 0 0 0 0,1 0 1 0 0,-2 1-1 0 0,-1-1-2 0 0,1 1 0 0 0,0-1 0 0 0,0 1 0 0 0,0 0 0 0 0,-1 0 0 0 0,1 0 0 0 0,0 0 0 0 0,0 0 0 0 0,0 0 0 0 0,-2 3 0 0 0,1-1-36 0 0,0 1 1 0 0,0 0-1 0 0,0 1 1 0 0,1-1-1 0 0,0 0 1 0 0,0 1-1 0 0,-2 5 1 0 0,-10 37 223 0 0,12-38-248 0 0,-2 8-13 0 0,1 1 0 0 0,1 0 0 0 0,0 0 0 0 0,1-1 0 0 0,1 1 0 0 0,1 0 0 0 0,1 0 0 0 0,0 0 0 0 0,1 0 0 0 0,1-1 0 0 0,1 1 0 0 0,0-1 0 0 0,1-1 0 0 0,1 1 0 0 0,1-1 0 0 0,0 0 0 0 0,12 17 0 0 0,-15-27 36 0 0,-1-1-1 0 0,1 1 1 0 0,0-1-1 0 0,1-1 0 0 0,-1 1 1 0 0,1-1-1 0 0,0 0 1 0 0,0 0-1 0 0,0-1 1 0 0,1 1-1 0 0,-1-1 1 0 0,1-1-1 0 0,0 1 1 0 0,0-1-1 0 0,0-1 0 0 0,0 1 1 0 0,0-1-1 0 0,0 0 1 0 0,0-1-1 0 0,0 0 1 0 0,10 0-1 0 0,-10-1 0 0 0,-1 0 0 0 0,0 0-1 0 0,0 0 1 0 0,1 0 0 0 0,-1-1-1 0 0,0 0 1 0 0,0-1 0 0 0,0 1 0 0 0,-1-1-1 0 0,1 0 1 0 0,-1 0 0 0 0,1-1 0 0 0,-1 0-1 0 0,0 0 1 0 0,-1 0 0 0 0,1 0-1 0 0,-1-1 1 0 0,1 0 0 0 0,-2 0 0 0 0,1 0-1 0 0,0 0 1 0 0,-1-1 0 0 0,0 1-1 0 0,3-8 1 0 0,-3 3 14 0 0,1 0 0 0 0,-2 0 0 0 0,0 0-1 0 0,0 0 1 0 0,-1-1 0 0 0,0 1 0 0 0,0 0 0 0 0,-1-1 0 0 0,-1 1-1 0 0,0-1 1 0 0,0 1 0 0 0,-1 0 0 0 0,0 0 0 0 0,-1 0-1 0 0,0 0 1 0 0,-1 0 0 0 0,0 1 0 0 0,0-1 0 0 0,-1 1 0 0 0,0 0-1 0 0,-1 0 1 0 0,0 1 0 0 0,0 0 0 0 0,-1 0 0 0 0,0 0-1 0 0,-1 1 1 0 0,1 0 0 0 0,-1 0 0 0 0,-1 1 0 0 0,-13-8-1 0 0,-38-14-573 0 0,15 8-2019 0 0,41 13-3110 0 0,2 2 3584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12583 0 0,'13'1'572'0'0,"-11"0"-9"0"0,10 15 420 0 0,-2 4-95 0 0,-1-1 0 0 0,0 1 0 0 0,-2 0 0 0 0,0 1 0 0 0,3 22 0 0 0,17 135 695 0 0,-21-121-1535 0 0,3-2-1 0 0,18 68 1 0 0,-24-113-301 0 0,1 0 1 0 0,0-1-1 0 0,6 11 0 0 0,3-3-3230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4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13039 0 0,'0'1'598'0'0,"6"9"-403"0"0,0 1 1 0 0,-1-1-1 0 0,-1 1 1 0 0,0 0-1 0 0,4 14 1 0 0,-1-2 531 0 0,54 233 1911 0 0,-29-104-2382 0 0,4-13-517 0 0,-5-49-6480 0 0,-22-68 1799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52 133 11055 0 0,'-1'0'852'0'0,"-23"-8"-505"0"0,11 4 1292 0 0,0 0 6174 0 0,18-1-7217 0 0,-1 1-495 0 0,-1 1 0 0 0,1 0-1 0 0,0 1 1 0 0,0-1 0 0 0,0 1 0 0 0,1-1 0 0 0,8-2 0 0 0,36-8 156 0 0,-3 0-91 0 0,110-41-1562 0 0,-133 48 339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54 4143 0 0,'0'0'191'0'0,"-4"-7"2325"0"0,1 3-1514 0 0,0 0 0 0 0,-1 0-1 0 0,1 1 1 0 0,-1 0 0 0 0,0-1 0 0 0,0 1 0 0 0,0 0 0 0 0,0 1-1 0 0,0-1 1 0 0,-7-2 0 0 0,6 3-693 0 0,0 1 1 0 0,0-1-1 0 0,1 1 1 0 0,-1 0-1 0 0,-1 0 1 0 0,1 1-1 0 0,0 0 1 0 0,0 0-1 0 0,-7 0 1 0 0,6 1-237 0 0,-1 0 0 0 0,1 1 0 0 0,-1 0 0 0 0,1 0 0 0 0,0 0 0 0 0,0 1 0 0 0,0 0 0 0 0,0 0 1 0 0,0 0-1 0 0,1 1 0 0 0,-1 0 0 0 0,1 0 0 0 0,0 0 0 0 0,0 1 0 0 0,0-1 0 0 0,-4 7 0 0 0,6-6-39 0 0,-1 1 0 0 0,1-1 1 0 0,1 1-1 0 0,-1-1 0 0 0,1 1 0 0 0,0 0 0 0 0,0 0 0 0 0,0 0 1 0 0,1 0-1 0 0,0 0 0 0 0,0 1 0 0 0,1 8 0 0 0,0-5 10 0 0,0-1-1 0 0,1 1 1 0 0,0-1-1 0 0,1 1 1 0 0,0-1-1 0 0,0 0 1 0 0,6 14-1 0 0,-5-16-105 0 0,1-1-1 0 0,-1 1 0 0 0,1-1 1 0 0,0 0-1 0 0,1 0 0 0 0,-1 0 1 0 0,1-1-1 0 0,0 1 1 0 0,1-1-1 0 0,-1-1 0 0 0,9 7 1 0 0,-5-6-151 0 0,0 0 1 0 0,1 0-1 0 0,-1 0 0 0 0,1-2 1 0 0,0 1-1 0 0,0-1 1 0 0,13 2-1 0 0,-2-2-152 0 0,1-1-1 0 0,-1-1 1 0 0,0 0-1 0 0,1-2 1 0 0,-1-1-1 0 0,0 0 1 0 0,27-7-1 0 0,-33 5-370 0 0,0-1-1 0 0,0 0 0 0 0,0 0 1 0 0,-1-1-1 0 0,0-1 0 0 0,0-1 1 0 0,-1 0-1 0 0,0-1 0 0 0,0 0 1 0 0,-1-1-1 0 0,17-17 0 0 0,-20 18 270 0 0,-3 3 22 0 0,0-1 1 0 0,0 0-1 0 0,8-14 0 0 0,-13 20 523 0 0,0-1 0 0 0,0 1 1 0 0,0-1-1 0 0,-1 0 0 0 0,1 1 0 0 0,0-1 0 0 0,-1 0 0 0 0,0 1 0 0 0,1-1 1 0 0,-1 0-1 0 0,0 1 0 0 0,0-1 0 0 0,0 0 0 0 0,0 0 0 0 0,0 1 0 0 0,0-1 0 0 0,0 0 1 0 0,-1 1-1 0 0,1-1 0 0 0,-1 0 0 0 0,1 1 0 0 0,-1-1 0 0 0,1 0 0 0 0,-1 1 1 0 0,-2-3-1 0 0,2 2 389 0 0,-1 0 0 0 0,0 1 0 0 0,0-1 1 0 0,0 1-1 0 0,0 0 0 0 0,0 0 0 0 0,0 0 0 0 0,-1 0 1 0 0,1 0-1 0 0,0 0 0 0 0,-5-1 0 0 0,5 2-294 0 0,1 1-1 0 0,-1-1 0 0 0,1 1 1 0 0,-1-1-1 0 0,1 1 1 0 0,-1-1-1 0 0,1 1 0 0 0,-1 0 1 0 0,1 0-1 0 0,-1 0 1 0 0,1 0-1 0 0,0 0 0 0 0,0 0 1 0 0,0 0-1 0 0,-1 0 1 0 0,0 2-1 0 0,0 0-114 0 0,-1 0-1 0 0,1 0 1 0 0,0 1 0 0 0,0-1-1 0 0,1 1 1 0 0,-1-1 0 0 0,1 1-1 0 0,-1 0 1 0 0,1 0 0 0 0,0-1 0 0 0,0 1-1 0 0,1 0 1 0 0,-1 0 0 0 0,1 0-1 0 0,0 0 1 0 0,0 0 0 0 0,0 0-1 0 0,1 0 1 0 0,-1-1 0 0 0,1 1 0 0 0,2 6-1 0 0,-3-8-57 0 0,1-1 0 0 0,-1 0 0 0 0,0 0 0 0 0,1 0 0 0 0,-1 0 0 0 0,1 0 0 0 0,0 0 0 0 0,-1 0 0 0 0,1 0 0 0 0,0-1 0 0 0,-1 1 0 0 0,1 0 0 0 0,0 0 0 0 0,0-1 0 0 0,0 1 0 0 0,0 0 0 0 0,0-1 0 0 0,0 1 0 0 0,0 0 0 0 0,0-1 0 0 0,0 0 0 0 0,2 1 0 0 0,1 1 0 0 0,4 2 0 0 0,1 0 0 0 0,-1-1 0 0 0,1 0 0 0 0,0 0 0 0 0,0-1 0 0 0,0 0 0 0 0,15 1 0 0 0,-21-2-6 0 0,0-1-1 0 0,0 1 0 0 0,0-1 0 0 0,1 0 1 0 0,-1-1-1 0 0,0 1 0 0 0,0 0 1 0 0,6-2-1 0 0,-3 0-38 0 0,-2 1 30 0 0,-1 0-1 0 0,1 0 1 0 0,-1 0-1 0 0,1 0 1 0 0,-1-1 0 0 0,0 1-1 0 0,1-1 1 0 0,-1 0 0 0 0,5-4-1 0 0,2-3-45 0 0,15-18-1 0 0,-21 22 60 0 0,-2 3 75 0 0,-2 2-50 0 0,0-1 0 0 0,1 1 0 0 0,-1-1 0 0 0,1 1 0 0 0,-1 0-1 0 0,1-1 1 0 0,-1 1 0 0 0,1 0 0 0 0,-1-1 0 0 0,1 1 0 0 0,0 0 0 0 0,-1 0-1 0 0,1-1 1 0 0,-1 1 0 0 0,1 0 0 0 0,0 0 0 0 0,-1 0 0 0 0,1 0 0 0 0,-1 0 0 0 0,1 0-1 0 0,1 0 1 0 0,-1 0 73 0 0,1 3 2 0 0,2-2-100 0 0,0 11 82 0 0,0 4-378 0 0,0-1 0 0 0,1 1 0 0 0,8 17 0 0 0,-12-31-642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13879 0 0,'8'45'1247'0'0,"24"79"-1"0"0,-17-74-852 0 0,85 254-161 0 0,-48-152-3158 0 0,-40-118 1458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 11975 0 0,'-1'0'103'0'0,"1"-1"0"0"0,0 1 0 0 0,-1 0 1 0 0,1 0-1 0 0,-1 0 0 0 0,1 0 0 0 0,0 0 0 0 0,-1-1 0 0 0,1 1 0 0 0,-1 0 0 0 0,1 0 0 0 0,0-1 0 0 0,-1 1 0 0 0,1 0 0 0 0,0-1 0 0 0,-1 1 0 0 0,1 0 0 0 0,0-1 0 0 0,0 1 0 0 0,-1 0 0 0 0,1-1 0 0 0,0 1 1 0 0,0-1-1 0 0,0 1 0 0 0,-1 0 0 0 0,1-1 0 0 0,0 1 0 0 0,0-1 0 0 0,0 1 0 0 0,0-1 0 0 0,0 1 0 0 0,0 0 0 0 0,0-1 0 0 0,0 1 0 0 0,0-1 0 0 0,1-1 217 0 0,0 0-1 0 0,1 1 1 0 0,-1-1-1 0 0,0 1 1 0 0,1-1-1 0 0,-1 1 1 0 0,1 0-1 0 0,1-2 1 0 0,8-5-127 0 0,-1 0-1 0 0,1 1 1 0 0,0 0 0 0 0,0 0 0 0 0,1 2 0 0 0,0-1 0 0 0,0 1 0 0 0,0 1 0 0 0,1 0 0 0 0,-1 1 0 0 0,1 0 0 0 0,0 1 0 0 0,14 0 0 0 0,35 4-801 0 0,-21 3-4524 0 0,-39-5 4491 0 0,25 3-5761 0 0</inkml:trace>
  <inkml:trace contextRef="#ctx0" brushRef="#br0" timeOffset="1">584 328 9215 0 0,'0'0'816'0'0,"0"12"-656"0"0,-2-2-160 0 0,0-2 2112 0 0,1-2 232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5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281 104 4143 0 0,'0'0'319'0'0,"0"-9"1286"0"0,-1 6-1120 0 0,0-1-1 0 0,0 1 0 0 0,0 0 1 0 0,0 0-1 0 0,-1-1 0 0 0,1 1 1 0 0,-1 0-1 0 0,0 0 0 0 0,0 0 1 0 0,0 1-1 0 0,0-1 0 0 0,-1 0 1 0 0,1 1-1 0 0,0-1 0 0 0,-1 1 1 0 0,0 0-1 0 0,0 0 0 0 0,-5-3 1 0 0,-6-3 397 0 0,1 1 1 0 0,-27-9-1 0 0,39 16-832 0 0,-5-2 120 0 0,0 0-1 0 0,0 1 1 0 0,0 0-1 0 0,0 0 0 0 0,-1 1 1 0 0,1-1-1 0 0,0 1 1 0 0,0 1-1 0 0,-1-1 0 0 0,1 1 1 0 0,0 0-1 0 0,0 0 1 0 0,-7 3-1 0 0,7-2-281 0 0,1 0 0 0 0,-1 1 0 0 0,1 0 0 0 0,0 0-1 0 0,-10 7 1 0 0,12-8-496 0 0,-1 1-1 0 0,1 0 1 0 0,0 0-1 0 0,0 1 1 0 0,0-1-1 0 0,1 1 1 0 0,-1-1-1 0 0,-2 7 1 0 0,-2 8-5495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0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6391 0 0,'4'-19'295'0'0,"0"-32"-1"0"0,-3 34 150 0 0,0 1 0 0 0,8-32-1 0 0,7-14 1781 0 0,-16 61-2119 0 0,0 0 0 0 0,0 1-1 0 0,0-1 1 0 0,0 0 0 0 0,1 0-1 0 0,-1 1 1 0 0,0-1 0 0 0,0 0-1 0 0,1 1 1 0 0,-1-1 0 0 0,1 0-1 0 0,-1 1 1 0 0,0-1 0 0 0,1 0 0 0 0,-1 1-1 0 0,1-1 1 0 0,-1 1 0 0 0,2-2-1 0 0,-1 2-30 0 0,-1 0 0 0 0,0 0 0 0 0,1 0 0 0 0,-1 0 1 0 0,1 0-1 0 0,-1 0 0 0 0,0 0 0 0 0,1 0 0 0 0,-1 0 0 0 0,1 0 0 0 0,-1 0 0 0 0,0 1 0 0 0,1-1 0 0 0,-1 0 0 0 0,0 0 0 0 0,1 0 0 0 0,-1 0 0 0 0,0 1 0 0 0,1-1 0 0 0,-1 0 1 0 0,0 0-1 0 0,1 1 0 0 0,-1-1 0 0 0,0 0 0 0 0,1 1 0 0 0,0 1 116 0 0,1 0 1 0 0,-1 0-1 0 0,1 0 1 0 0,-1 0-1 0 0,0 0 1 0 0,0 0-1 0 0,0 1 0 0 0,0-1 1 0 0,0 0-1 0 0,-1 0 1 0 0,1 4-1 0 0,12 99 1209 0 0,9 100-1046 0 0,-7-58-263 0 0,2 18-709 0 0,-7-91-1782 0 0,-9-68 1765 0 0,1 6-1222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 1839 0 0,'-1'0'134'0'0,"-5"2"3591"0"0,-15 0 1421 0 0,-12-4-2699 0 0,4 0-1300 0 0,7 3-180 0 0,-21 4 1 0 0,-6 0-79 0 0,21-2-106 0 0,-50 12 0 0 0,5 0 19 0 0,35-7-489 0 0,25-5-153 0 0,-23 3 0 0 0,-2-2 212 0 0,-29 1 300 0 0,30-5-212 0 0,36 0-380 0 0,0 0-79 0 0,1 0-1 0 0,0 0 0 0 0,-1 1 1 0 0,1-1-1 0 0,0 0 0 0 0,-1 0 1 0 0,1 0-1 0 0,0 0 0 0 0,0 1 1 0 0,-1-1-1 0 0,1 0 1 0 0,0 0-1 0 0,0 1 0 0 0,-1-1 1 0 0,1 0-1 0 0,0 0 0 0 0,0 1 1 0 0,0-1-1 0 0,0 0 0 0 0,-1 1 1 0 0,1-1-1 0 0,0 0 1 0 0,0 1-1 0 0,0-1 0 0 0,0 0 1 0 0,0 1-1 0 0,0-1 0 0 0,0 0 1 0 0,0 1-1 0 0,0-1 0 0 0,0 0 1 0 0,0 1-1 0 0,0-1 1 0 0,0 0-1 0 0,0 1 0 0 0,0-1 1 0 0,0 0-1 0 0,0 1 0 0 0,1-1 1 0 0,-1 0-1 0 0,0 0 0 0 0,0 1 1 0 0,1-1-1 0 0,-1 0 0 0 0,2 7-22 0 0,1-1 1 0 0,0 0-1 0 0,0 0 0 0 0,1-1 0 0 0,-1 1 0 0 0,1-1 1 0 0,0 0-1 0 0,10 9 0 0 0,9 13 2 0 0,3 6 512 0 0,1-1-513 0 0,-7-7-2039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43 153 2303 0 0,'-1'-1'167'0'0,"-15"-9"41"0"0,4 5 3207 0 0,3 2 2741 0 0,9 3-6012 0 0,-1-1 1 0 0,1 1-1 0 0,0 0 1 0 0,-1-1-1 0 0,1 1 1 0 0,0 0-1 0 0,-1-1 1 0 0,1 1 0 0 0,0 0-1 0 0,0-1 1 0 0,0 1-1 0 0,-1-1 1 0 0,1 1-1 0 0,0 0 1 0 0,0-1-1 0 0,0 1 1 0 0,0-1-1 0 0,0 1 1 0 0,0-1 0 0 0,-1 1-1 0 0,1 0 1 0 0,0-1-1 0 0,1 1 1 0 0,-1-1-1 0 0,0 1 1 0 0,0-1-1 0 0,0 1 1 0 0,0-1-1 0 0,0 1 1 0 0,0 0 0 0 0,0-1-1 0 0,1 1 1 0 0,-1-1-1 0 0,10 0 158 0 0,-4 0-92 0 0,0 0-1 0 0,1 0 1 0 0,-1-1-1 0 0,7-2 1 0 0,-2 1 124 0 0,-1 0 0 0 0,0 0 0 0 0,21-1 1 0 0,13-3 294 0 0,-12 1-225 0 0,62-3 0 0 0,6-1-270 0 0,-61 2-147 0 0,38-15 1 0 0,15-2-3519 0 0,-71 20-1005 0 0,0 1-1218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0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 4143 0 0,'0'0'319'0'0,"-15"-1"76"0"0,-26-7 8396 0 0,37 7-8669 0 0,-1 1-1 0 0,1 0 1 0 0,-1 0-1 0 0,1 0 1 0 0,-1 1-1 0 0,1 0 1 0 0,0 0-1 0 0,-1 0 1 0 0,1 0-1 0 0,0 1 0 0 0,-7 2 1 0 0,7-2-115 0 0,-4 2-4 0 0,1 0-1 0 0,-1 1 0 0 0,1 0 1 0 0,0 0-1 0 0,-11 10 0 0 0,11-8-2 0 0,1 4-1 0 0,7-7-6 0 0,-1-3-1 0 0,0 0 3 0 0,0 0 0 0 0,0-1 1 0 0,0 1-1 0 0,0 0 0 0 0,0-1 0 0 0,0 1 0 0 0,0-1 0 0 0,0 1 0 0 0,0 0 0 0 0,1-1 0 0 0,-1 1 1 0 0,0-1-1 0 0,0 1 0 0 0,1 0 0 0 0,-1-1 0 0 0,0 1 0 0 0,1-1 0 0 0,-1 1 0 0 0,0-1 0 0 0,1 1 1 0 0,-1-1-1 0 0,1 1 0 0 0,-1-1 0 0 0,1 0 0 0 0,-1 1 0 0 0,1-1 0 0 0,-1 0 0 0 0,1 1 0 0 0,1 0-13 0 0,3 3 8 0 0,0 0-1 0 0,1 0 1 0 0,-1-1 0 0 0,1 1-1 0 0,-1-1 1 0 0,1-1-1 0 0,11 5 1 0 0,2-2-50 0 0,24 4 1 0 0,16 5 45 0 0,-36-8 147 0 0,-11-3 67 0 0,0 1 0 0 0,0 0 0 0 0,0 1 1 0 0,13 7-1 0 0,-2 7 1012 0 0,-22-18-374 0 0,-8 15 177 0 0,7-14-957 0 0,-1 0-1 0 0,0-1 0 0 0,1 1 0 0 0,-1 0 0 0 0,0 0 1 0 0,0 0-1 0 0,0-1 0 0 0,-1 1 0 0 0,1 0 1 0 0,0-1-1 0 0,0 1 0 0 0,-1-1 0 0 0,1 1 1 0 0,-1-1-1 0 0,0 0 0 0 0,-2 2 0 0 0,-8 3 35 0 0,0 0-1 0 0,-1-1 0 0 0,0-1 1 0 0,0 0-1 0 0,0-1 1 0 0,-22 3-1 0 0,-8 3 25 0 0,-14-1-1308 0 0,46-9-2142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 5983 0 0,'0'0'464'0'0,"-1"1"-305"0"0,-4 0 581 0 0,0 0 0 0 0,0-1 0 0 0,0 1 0 0 0,0-1 0 0 0,-10 0 0 0 0,12-1-346 0 0,-1 1 1 0 0,0 0-1 0 0,0 0 1 0 0,1 0-1 0 0,-1 0 1 0 0,0 1-1 0 0,0-1 1 0 0,1 1-1 0 0,-1 0 1 0 0,1 0-1 0 0,-1 1 1 0 0,0-1-1 0 0,1 1 1 0 0,-6 3-1 0 0,3 0-248 0 0,0 0-1 0 0,1 1 1 0 0,0 0-1 0 0,0 0 1 0 0,0 0-1 0 0,1 0 1 0 0,0 1-1 0 0,0 0 0 0 0,-5 13 1 0 0,5-9-58 0 0,1 0 0 0 0,0 0 0 0 0,1 1 0 0 0,0-1 0 0 0,1 1 0 0 0,-1 12 0 0 0,3-6-71 0 0,0 0 1 0 0,1 0-1 0 0,0 0 1 0 0,2-1-1 0 0,0 1 1 0 0,1-1-1 0 0,1 0 1 0 0,11 24-1 0 0,-10-29 17 0 0,-1-1 0 0 0,2 0-1 0 0,0 0 1 0 0,0-1-1 0 0,1 0 1 0 0,0 0 0 0 0,0-1-1 0 0,1 0 1 0 0,1-1 0 0 0,-1 0-1 0 0,1-1 1 0 0,1 0 0 0 0,-1-1-1 0 0,25 10 1 0 0,-23-11-25 0 0,0-1 1 0 0,0 0-1 0 0,0-1 0 0 0,1-1 0 0 0,-1 0 1 0 0,1-1-1 0 0,-1 0 0 0 0,1-1 1 0 0,0-1-1 0 0,-1 0 0 0 0,1-1 0 0 0,-1 0 1 0 0,0-1-1 0 0,20-7 0 0 0,-26 7 52 0 0,0 0 0 0 0,0 0 0 0 0,0-1 0 0 0,0 0-1 0 0,-1-1 1 0 0,1 1 0 0 0,-1-1 0 0 0,-1 0 0 0 0,1-1 0 0 0,-1 0-1 0 0,0 0 1 0 0,0 0 0 0 0,0 0 0 0 0,-1 0 0 0 0,0-1 0 0 0,0 0-1 0 0,-1 0 1 0 0,0 0 0 0 0,0-1 0 0 0,-1 1 0 0 0,1 0 0 0 0,0-10-1 0 0,-1 7 71 0 0,-1-1 0 0 0,-1 1-1 0 0,1-1 1 0 0,-1 1 0 0 0,-1-1-1 0 0,0 1 1 0 0,-1-1-1 0 0,0 1 1 0 0,0 0 0 0 0,-1 0-1 0 0,-1-1 1 0 0,0 2 0 0 0,0-1-1 0 0,0 0 1 0 0,-12-15-1 0 0,4 10-45 0 0,0 0 0 0 0,-1 1 0 0 0,-1 1 0 0 0,0 0 0 0 0,-1 1 0 0 0,0 1 0 0 0,-1 0 0 0 0,-19-10-1 0 0,-91-42-192 0 0,122 61 17 0 0,-1 0 0 0 0,1 0-1 0 0,-1 1 1 0 0,1 0-1 0 0,-1 0 1 0 0,-8-1 0 0 0,-6 1-4187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1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0,'0'0'528'0'0,"6"6"934"0"0,-2 0-544 0 0,0 0 0 0 0,-1-1 0 0 0,0 1 0 0 0,0 1 1 0 0,0-1-1 0 0,-1 0 0 0 0,4 12 0 0 0,-4-5-480 0 0,0 0 0 0 0,-1 1 0 0 0,0 15 0 0 0,11 311 1823 0 0,-10-318-2516 0 0,-1-2-156 0 0,6 22-1 0 0,-6-36-306 0 0,1 0 0 0 0,-1 0 0 0 0,2 0 0 0 0,3 7 0 0 0,-1-4-1002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1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3223 0 0,'0'0'143'0'0,"0"-2"-3"0"0,-1-2-187 0 0,1 1 0 0 0,-1-1 0 0 0,1 0 0 0 0,0 0 0 0 0,0 0 0 0 0,1 0 0 0 0,0-5 0 0 0,2-6 3938 0 0,-1 5 4069 0 0,8 14-5754 0 0,-5 0-2045 0 0,0 0-1 0 0,0 0 1 0 0,-1 0-1 0 0,1 0 1 0 0,-1 1-1 0 0,0-1 1 0 0,0 1-1 0 0,-1 0 1 0 0,0 1-1 0 0,0-1 1 0 0,0 0-1 0 0,4 12 1 0 0,2 8 25 0 0,8 43 1 0 0,-13-50 21 0 0,76 357 487 0 0,-59-282-1863 0 0,-1-6-3813 0 0,-15-63-469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1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3679 0 0,'-20'5'15585'0'0,"28"-1"-13742"0"0,8 1-1559 0 0,0-1 0 0 0,17 3 0 0 0,13 3-113 0 0,-5-3-3191 0 0,-32-6-164 0 0,11 2-3663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42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6159 0 0,'18'-42'3154'0'0,"-17"41"-2992"0"0,-1 0 1 0 0,1 0-1 0 0,-1 1 0 0 0,1-1 1 0 0,-1 0-1 0 0,1 0 1 0 0,-1 1-1 0 0,1-1 0 0 0,0 0 1 0 0,-1 1-1 0 0,1-1 1 0 0,0 1-1 0 0,0-1 0 0 0,-1 1 1 0 0,1-1-1 0 0,0 1 1 0 0,0 0-1 0 0,0-1 0 0 0,0 1 1 0 0,0 0-1 0 0,0 0 1 0 0,-1 0-1 0 0,1-1 0 0 0,0 1 1 0 0,0 0-1 0 0,0 0 1 0 0,0 0-1 0 0,0 1 1 0 0,0-1-1 0 0,0 0 0 0 0,0 0 1 0 0,0 0-1 0 0,-1 1 1 0 0,1-1-1 0 0,0 0 0 0 0,0 1 1 0 0,0-1-1 0 0,1 1 1 0 0,0 1 45 0 0,1 0-1 0 0,-1 0 1 0 0,1 0 0 0 0,-1 0 0 0 0,0 0 0 0 0,0 0 0 0 0,0 1 0 0 0,0-1 0 0 0,0 1 0 0 0,1 3 0 0 0,6 14 320 0 0,0 1 0 0 0,-2 0 1 0 0,7 32-1 0 0,7 68-74 0 0,-17-99-365 0 0,8 91-3 0 0,2 9-816 0 0,-13-118 221 0 0,0 1-1 0 0,0-1 1 0 0,0 0 0 0 0,3 8-1 0 0,1-3-1002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42:1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14511 0 0,'0'0'1100'0'0,"0"2"-744"0"0,1 19-93 0 0,1 0 0 0 0,1 1-1 0 0,6 24 1 0 0,23 65 863 0 0,-22-76-1144 0 0,-4-15-165 0 0,58 200 467 0 0,-25-74-7673 0 0,-33-122 2702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42:1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9215 0 0,'-22'0'14167'0'0,"25"-2"-15833"0"0,-2 1 1722 0 0,0 1 0 0 0,0 0-1 0 0,0 0 1 0 0,0 0-1 0 0,0 0 1 0 0,1 0-1 0 0,-1 0 1 0 0,0 0-1 0 0,0 0 1 0 0,0 1-1 0 0,0-1 1 0 0,0 0 0 0 0,0 1-1 0 0,2 0 1 0 0,-2-1-40 0 0,0 1 0 0 0,1-1 0 0 0,-1 1 0 0 0,0-1 0 0 0,0 0 0 0 0,1 0 0 0 0,-1 1 0 0 0,0-1 0 0 0,0 0 0 0 0,1 0 0 0 0,-1 0 0 0 0,2-1 0 0 0,35-19 440 0 0,1 11-260 0 0,-27 6-184 0 0,-1 1 1 0 0,16-7-1 0 0,-22 7 41 0 0,10-4-1700 0 0,2 3-3292 0 0,3 3-2336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3679 0 0,'-1'-14'-2349'0'0,"1"-4"12191"0"0,4 38-4182 0 0,-3-16-5718 0 0,21 151 2706 0 0,-15-104-1999 0 0,20 274 1544 0 0,-21-219-2083 0 0,-4-79-113 0 0,31 306-425 0 0,-33-331-365 0 0,11-11-7574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5063 0 0,'0'0'2766'0'0,"3"-1"-1530"0"0,99-15 3938 0 0,-76 12-4328 0 0,0 0-1 0 0,0 2 1 0 0,29 1-1 0 0,79 9 1289 0 0,-54-1-1286 0 0,156 0 395 0 0,-151-13-723 0 0,104-22 1 0 0,56-4 375 0 0,-92 21-392 0 0,-84 8-313 0 0,111-11 127 0 0,-148 9-285 0 0,201-25 345 0 0,-141 26-230 0 0,6 1-56 0 0,100-11 9 0 0,-13 2-10 0 0,-80 5-38 0 0,36-5 30 0 0,-107 9-61 0 0,57 3 1 0 0,-19 0-4 0 0,-8-1-21 0 0,46-2 15 0 0,125-14 40 0 0,-186 17-26 0 0,-33 0-8 0 0,27-2-1 0 0,-5-1-2 0 0,-1 1 0 0 0,1 2 0 0 0,40 5 0 0 0,-64-5-16 0 0,23-1 0 0 0,-24 0 0 0 0,-1 0 0 0 0,0 1 0 0 0,14 2 0 0 0,3 2 0 0 0,-1-1 0 0 0,57-3 0 0 0,-52 0 0 0 0,-23 1 0 0 0,1-1 0 0 0,17-2 0 0 0,36-1-64 0 0,-55 1 64 0 0,-9 2-2 0 0,1 0 0 0 0,-1 0 0 0 0,1 0 0 0 0,-1-1 0 0 0,1 1 0 0 0,-1 0 0 0 0,1 0 1 0 0,-1 0-1 0 0,1-1 0 0 0,-1 1 0 0 0,1 0 0 0 0,-1 0 0 0 0,0-1 0 0 0,1 1 0 0 0,-1 0 0 0 0,1-1 0 0 0,-1 1 0 0 0,0 0 0 0 0,1-1 0 0 0,-1 1 0 0 0,0-1 0 0 0,0 1 0 0 0,1-1 0 0 0,-1 1 0 0 0,0-1 0 0 0,0 1 1 0 0,0-1-1 0 0,1 1 0 0 0,-1-1 0 0 0,0 1 0 0 0,0-2 0 0 0,0 1-9 0 0,0 0 9 0 0,1 0-8 0 0,0-1 1 0 0,-1 1-1 0 0,1-1 1 0 0,0 1 0 0 0,-1-1-1 0 0,0 1 1 0 0,1-1 0 0 0,-1 0-1 0 0,0-2 1 0 0,0 2-3 0 0,-1 0 1 0 0,1 0-1 0 0,-1 0 1 0 0,0 0-1 0 0,1 0 0 0 0,-1 0 1 0 0,0 0-1 0 0,0 0 1 0 0,0 0-1 0 0,-1 0 0 0 0,1 0 1 0 0,-2-1-1 0 0,-10-12-39 0 0,0 0 0 0 0,-1 1 0 0 0,-32-25 0 0 0,38 33 29 0 0,-1 0 0 0 0,0 0 0 0 0,0 1 0 0 0,0 0 0 0 0,-19-8 0 0 0,21 11-32 0 0,1-1 0 0 0,0-1 0 0 0,0 1-1 0 0,-6-5 1 0 0,-19-10-523 0 0,23 15-223 0 0,1 0 1 0 0,0-1-1 0 0,0 0 1 0 0,0 0-1 0 0,0 0 0 0 0,1-1 1 0 0,-10-9-1 0 0,9 5-923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1839 0 0,'0'0'83'0'0,"-1"1"-6"0"0,-2 18 662 0 0,2 13 4629 0 0,7 22 1592 0 0,15 154-3121 0 0,18 127-2159 0 0,-7-131-1247 0 0,-18-138-1724 0 0,23 68-1 0 0,-36-131 812 0 0,1 0-137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194 268 919 0 0,'-2'-5'793'0'0,"0"0"0"0"0,0 0-1 0 0,0 1 1 0 0,-1-1 0 0 0,1 1 0 0 0,-1-1-1 0 0,-4-4 1 0 0,-11-17 3416 0 0,14 17-3375 0 0,-2 0 0 0 0,1 0 0 0 0,-1 0 0 0 0,-1 1 0 0 0,-13-15 0 0 0,18 21-724 0 0,-1 0 1 0 0,1 0-1 0 0,-1 0 1 0 0,0 0-1 0 0,1 1 1 0 0,-1-1-1 0 0,0 1 1 0 0,0 0-1 0 0,0-1 1 0 0,-5 0-1 0 0,6 2-37 0 0,0 0 1 0 0,0 0-1 0 0,0 0 0 0 0,1 0 0 0 0,-1 0 0 0 0,0 0 0 0 0,0 0 0 0 0,0 1 0 0 0,0-1 0 0 0,0 1 0 0 0,1-1 0 0 0,-1 1 1 0 0,0 0-1 0 0,0 0 0 0 0,1 0 0 0 0,-1 0 0 0 0,1 0 0 0 0,-1 0 0 0 0,-1 2 0 0 0,0 0-18 0 0,0 1-1 0 0,0-1 1 0 0,0 1 0 0 0,1 0-1 0 0,-1 0 1 0 0,1 0-1 0 0,0 0 1 0 0,0 1 0 0 0,1-1-1 0 0,-1 0 1 0 0,1 1-1 0 0,0-1 1 0 0,0 1 0 0 0,0 5-1 0 0,0 4-28 0 0,0-1-1 0 0,1 1 0 0 0,2 21 0 0 0,0-17-25 0 0,2-1 0 0 0,-1 0 0 0 0,2-1 0 0 0,0 1 0 0 0,1-1 0 0 0,13 25 0 0 0,-14-32 0 0 0,-1-1 0 0 0,2 0 0 0 0,-1 0 0 0 0,1-1 0 0 0,0 1 0 0 0,1-1 0 0 0,0-1 0 0 0,0 1 0 0 0,0-1 0 0 0,1 0 0 0 0,-1-1 0 0 0,2 0 0 0 0,12 7 0 0 0,-15-10 31 0 0,-1 0-1 0 0,1 0 1 0 0,0-1 0 0 0,0 1-1 0 0,0-1 1 0 0,0 0-1 0 0,-1-1 1 0 0,1 0-1 0 0,0 0 1 0 0,0 0 0 0 0,0 0-1 0 0,0-1 1 0 0,0 0-1 0 0,0-1 1 0 0,0 1-1 0 0,-1-1 1 0 0,1 0 0 0 0,-1 0-1 0 0,11-6 1 0 0,-7 1 134 0 0,1 1 0 0 0,-2-1 0 0 0,1-1 1 0 0,-1 1-1 0 0,0-1 0 0 0,-1-1 0 0 0,0 0 1 0 0,0 0-1 0 0,9-17 0 0 0,-7 10-3 0 0,-1-1 0 0 0,-1 1-1 0 0,0-2 1 0 0,-1 1 0 0 0,-1-1 0 0 0,-1 0-1 0 0,-1 0 1 0 0,0 0 0 0 0,-1 0 0 0 0,-1-23-1 0 0,-1 31-113 0 0,-1 0 0 0 0,0 1 0 0 0,-1-1 0 0 0,0 0-1 0 0,-1 1 1 0 0,0-1 0 0 0,0 1 0 0 0,-1 0 0 0 0,-5-9-1 0 0,5 11-3 0 0,0 1 0 0 0,0 0 0 0 0,-1 0 0 0 0,0 1-1 0 0,0 0 1 0 0,0-1 0 0 0,-1 2 0 0 0,0-1 0 0 0,0 1 0 0 0,0 0-1 0 0,0 0 1 0 0,-1 0 0 0 0,-8-3 0 0 0,6 4-53 0 0,-1 0 0 0 0,1 0 0 0 0,-1 1 0 0 0,0 0 0 0 0,1 0 0 0 0,-1 1 0 0 0,0 1 0 0 0,0-1 0 0 0,0 2 0 0 0,0-1 0 0 0,-13 4-1 0 0,17-3-165 0 0,1 0-1 0 0,-1 1 1 0 0,1-1-1 0 0,-1 1 1 0 0,1 1-1 0 0,0-1 1 0 0,0 1-1 0 0,0 0 1 0 0,0 0-1 0 0,0 0 1 0 0,1 1-1 0 0,-1 0 0 0 0,1 0 1 0 0,0 0-1 0 0,0 0 1 0 0,1 0-1 0 0,-1 1 1 0 0,1 0-1 0 0,0 0 1 0 0,-4 10-1 0 0,2-4-681 0 0,1 1 0 0 0,1-1-1 0 0,0 1 1 0 0,-2 19 0 0 0,3-4-1053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75 7399 0 0,'-5'-6'270'0'0,"-1"-1"-1"0"0,0 1 0 0 0,0 0 0 0 0,0 1 1 0 0,-1-1-1 0 0,1 1 0 0 0,-1 0 0 0 0,-1 1 1 0 0,1 0-1 0 0,0 0 0 0 0,-1 0 0 0 0,0 1 1 0 0,0 0-1 0 0,-12-2 0 0 0,19 5-145 0 0,1-1 0 0 0,-1 1 1 0 0,1 0-1 0 0,0 0 0 0 0,-1 0 0 0 0,1 0 0 0 0,-1 0 1 0 0,1 0-1 0 0,0 0 0 0 0,-1 0 0 0 0,1 0 1 0 0,-1 0-1 0 0,1 0 0 0 0,-1 0 0 0 0,1 0 0 0 0,0 0 1 0 0,-1 0-1 0 0,1 0 0 0 0,-1 0 0 0 0,1 0 1 0 0,0 0-1 0 0,-1 1 0 0 0,1-1 0 0 0,-1 0 0 0 0,1 0 1 0 0,0 0-1 0 0,-1 1 0 0 0,1-1 0 0 0,0 0 0 0 0,-1 1 1 0 0,1-1-1 0 0,0 0 0 0 0,0 1 0 0 0,-1-1 1 0 0,1 1-1 0 0,0 0-18 0 0,0 0 1 0 0,0 0-1 0 0,0 1 0 0 0,0-1 1 0 0,1 0-1 0 0,-1 0 1 0 0,0 0-1 0 0,1 0 1 0 0,-1 0-1 0 0,1 0 0 0 0,0 0 1 0 0,0 2-1 0 0,4 4 92 0 0,1 0 0 0 0,11 12 0 0 0,11 5 533 0 0,1-1 0 0 0,49 28 0 0 0,-4-2 52 0 0,194 149 1666 0 0,28 19-849 0 0,-151-110-895 0 0,-70-49-46 0 0,151 88 0 0 0,-202-133-593 0 0,123 57 96 0 0,-30-30-354 0 0,-116-40-20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 0 5615 0 0,'0'0'6503'0'0,"-12"10"-4596"0"0,-8 1 386 0 0,12-7-1682 0 0,0 1 1 0 0,0 0 0 0 0,1 0-1 0 0,-1 0 1 0 0,1 1 0 0 0,-8 9-1 0 0,-132 169 3167 0 0,117-145-3349 0 0,-129 141 1086 0 0,123-142-1221 0 0,-8 8 43 0 0,-73 85 430 0 0,-112 128-423 0 0,210-241-623 0 0,-41 30 0 0 0,51-41-46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8287 0 0,'40'8'639'0'0,"-39"-8"-627"0"0,-1 0 1 0 0,1 1-1 0 0,0-1 1 0 0,0 1-1 0 0,0 0 0 0 0,-1-1 1 0 0,1 1-1 0 0,0 0 1 0 0,0-1-1 0 0,-1 1 0 0 0,1 0 1 0 0,-1 0-1 0 0,1-1 1 0 0,-1 1-1 0 0,1 0 0 0 0,-1 0 1 0 0,1 0-1 0 0,-1 0 0 0 0,1 1 1 0 0,2 19-6 0 0,-2-13 77 0 0,5 23 1019 0 0,1 0 0 0 0,16 38 0 0 0,29 56 393 0 0,-43-105-1407 0 0,43 98 1199 0 0,-52-117-1243 0 0,0-1 1 0 0,0 0-1 0 0,0 0 0 0 0,1 1 0 0 0,-1-1 0 0 0,0 0 0 0 0,0 1 1 0 0,0-1-1 0 0,0 0 0 0 0,0 0 0 0 0,0 1 0 0 0,0-1 1 0 0,0 0-1 0 0,0 1 0 0 0,0-1 0 0 0,0 0 0 0 0,0 1 0 0 0,0-1 1 0 0,0 0-1 0 0,0 1 0 0 0,0-1 0 0 0,0 0 0 0 0,0 1 0 0 0,0-1 1 0 0,-1 1-1 0 0,-5-3 689 0 0,-9-8-163 0 0,8 2-483 0 0,0 0 0 0 0,1 0 1 0 0,0-1-1 0 0,1 0 0 0 0,-1 0 0 0 0,2 0 0 0 0,-5-12 0 0 0,-21-74-26 0 0,19 58 3 0 0,-5-27-303 0 0,2 0 0 0 0,4-1 0 0 0,-4-83 0 0 0,13 128 165 0 0,3-30-1 0 0,-1 41 60 0 0,0 1 0 0 0,0 0 0 0 0,1 0 0 0 0,0 0 0 0 0,1 0 0 0 0,5-11 0 0 0,-7 16 20 0 0,0 1 1 0 0,1-1 0 0 0,-1 1-1 0 0,1 0 1 0 0,0 0-1 0 0,0-1 1 0 0,0 1 0 0 0,0 0-1 0 0,0 0 1 0 0,0 1-1 0 0,0-1 1 0 0,1 0 0 0 0,-1 1-1 0 0,1-1 1 0 0,-1 1-1 0 0,1 0 1 0 0,-1 0 0 0 0,1 0-1 0 0,0 0 1 0 0,0 0-1 0 0,-1 1 1 0 0,1-1 0 0 0,0 1-1 0 0,0 0 1 0 0,0 0-1 0 0,0 0 1 0 0,0 0 0 0 0,-1 0-1 0 0,1 1 1 0 0,0-1-1 0 0,0 1 1 0 0,2 1 0 0 0,2 0 57 0 0,0 0 0 0 0,0 1 0 0 0,0 1 1 0 0,-1-1-1 0 0,1 1 0 0 0,-1 0 1 0 0,0 0-1 0 0,0 1 0 0 0,-1 0 1 0 0,1 0-1 0 0,5 7 0 0 0,-3-2 47 0 0,-1-1-1 0 0,0 2 1 0 0,0-1-1 0 0,-1 1 1 0 0,-1 0-1 0 0,0 0 1 0 0,4 14 0 0 0,-6-16-43 0 0,-1 0 0 0 0,0 0 0 0 0,-1 1 0 0 0,0-1 1 0 0,0 1-1 0 0,-1-1 0 0 0,0 0 0 0 0,-1 1 1 0 0,-4 17-1 0 0,-30 107 208 0 0,20-94-726 0 0,5-15-3539 0 0,10-24 3731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12551 0 0,'11'81'1322'0'0,"1"2"-1181"0"0,41 243 4196 0 0,-34-124-3862 0 0,-19-200-418 0 0,6-19 1 0 0,2-14-427 0 0,5-40 0 0 0,4-16 182 0 0,-13 75 161 0 0,-1 0 0 0 0,2 0 0 0 0,-1 1 0 0 0,2 0-1 0 0,6-12 1 0 0,-11 21 48 0 0,1 0-1 0 0,-1-1 0 0 0,1 1 0 0 0,0 0 1 0 0,0 0-1 0 0,0 0 0 0 0,0 0 0 0 0,0 0 1 0 0,0 1-1 0 0,0-1 0 0 0,0 1 0 0 0,1-1 1 0 0,-1 1-1 0 0,1 0 0 0 0,-1 0 1 0 0,1 0-1 0 0,0 0 0 0 0,-1 0 0 0 0,1 1 1 0 0,0-1-1 0 0,-1 1 0 0 0,1 0 0 0 0,0-1 1 0 0,0 1-1 0 0,-1 1 0 0 0,1-1 0 0 0,0 0 1 0 0,-1 1-1 0 0,1-1 0 0 0,0 1 1 0 0,-1 0-1 0 0,1 0 0 0 0,0 0 0 0 0,-1 0 1 0 0,1 0-1 0 0,-1 0 0 0 0,0 1 0 0 0,1-1 1 0 0,-1 1-1 0 0,0 0 0 0 0,4 4 1 0 0,16 17 381 0 0,0 1 0 0 0,-2 2 0 0 0,23 35 0 0 0,6 8-17 0 0,-3-18-224 0 0,-23-27-1140 0 0,-7-8-3847 0 0,-1-2-1670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6159 0 0,'18'-42'3154'0'0,"-17"41"-2992"0"0,-1 0 1 0 0,1 0-1 0 0,-1 1 0 0 0,1-1 1 0 0,-1 0-1 0 0,1 0 1 0 0,-1 1-1 0 0,1-1 0 0 0,0 0 1 0 0,-1 1-1 0 0,1-1 1 0 0,0 1-1 0 0,0-1 0 0 0,-1 1 1 0 0,1-1-1 0 0,0 1 1 0 0,0 0-1 0 0,0-1 0 0 0,0 1 1 0 0,0 0-1 0 0,0 0 1 0 0,-1 0-1 0 0,1-1 0 0 0,0 1 1 0 0,0 0-1 0 0,0 0 1 0 0,0 0-1 0 0,0 1 1 0 0,0-1-1 0 0,0 0 0 0 0,0 0 1 0 0,0 0-1 0 0,-1 1 1 0 0,1-1-1 0 0,0 0 0 0 0,0 1 1 0 0,0-1-1 0 0,1 1 1 0 0,0 1 45 0 0,1 0-1 0 0,-1 0 1 0 0,1 0 0 0 0,-1 0 0 0 0,0 0 0 0 0,0 0 0 0 0,0 1 0 0 0,0-1 0 0 0,0 1 0 0 0,1 3 0 0 0,6 14 320 0 0,0 1 0 0 0,-2 0 1 0 0,7 32-1 0 0,7 68-74 0 0,-17-99-365 0 0,8 91-3 0 0,2 9-816 0 0,-13-118 221 0 0,0 1-1 0 0,0-1 1 0 0,0 0 0 0 0,3 8-1 0 0,1-3-1002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14511 0 0,'0'0'1100'0'0,"0"2"-744"0"0,1 19-93 0 0,1 0 0 0 0,1 1-1 0 0,6 24 1 0 0,23 65 863 0 0,-22-76-1144 0 0,-4-15-165 0 0,58 200 467 0 0,-25-74-7673 0 0,-33-122 2702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9215 0 0,'-22'0'14167'0'0,"25"-2"-15833"0"0,-2 1 1722 0 0,0 1 0 0 0,0 0-1 0 0,0 0 1 0 0,0 0-1 0 0,0 0 1 0 0,1 0-1 0 0,-1 0 1 0 0,0 0-1 0 0,0 0 1 0 0,0 1-1 0 0,0-1 1 0 0,0 0 0 0 0,0 1-1 0 0,2 0 1 0 0,-2-1-40 0 0,0 1 0 0 0,1-1 0 0 0,-1 1 0 0 0,0-1 0 0 0,0 0 0 0 0,1 0 0 0 0,-1 1 0 0 0,0-1 0 0 0,0 0 0 0 0,1 0 0 0 0,-1 0 0 0 0,2-1 0 0 0,35-19 440 0 0,1 11-260 0 0,-27 6-184 0 0,-1 1 1 0 0,16-7-1 0 0,-22 7 41 0 0,10-4-1700 0 0,2 3-3292 0 0,3 3-2336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10447 0 0,'0'0'480'0'0,"-1"2"-10"0"0,0-1-384 0 0,-12 9 7829 0 0,15-10-7787 0 0,0 1 1 0 0,0-1 0 0 0,0 1-1 0 0,0-1 1 0 0,0 0-1 0 0,0 0 1 0 0,-1 0-1 0 0,1 0 1 0 0,0 0-1 0 0,0 0 1 0 0,0 0 0 0 0,3-2-1 0 0,16 1 522 0 0,-11 2-545 0 0,0 0 0 0 0,0 0 0 0 0,1-1 0 0 0,-1 0 0 0 0,0-1-1 0 0,0 0 1 0 0,1-1 0 0 0,13-4 0 0 0,-15 4-603 0 0,0 1 0 0 0,0-1 0 0 0,9 1 0 0 0,22-4-1924 0 0,-28 2 828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0,'0'0'464'0'0,"1"1"-81"0"0,7 10 1528 0 0,-1 0 0 0 0,9 18 0 0 0,22 58 789 0 0,-31-69-2293 0 0,44 140 1318 0 0,-32-89-1515 0 0,-1-12-493 0 0,42 141 657 0 0,-19-66-6461 0 0,-33-104 1077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0,'0'0'2531'0'0,"1"1"-1716"0"0,3 6-377 0 0,1 0 0 0 0,-1 0 1 0 0,-1 0-1 0 0,1 0 1 0 0,-1 1-1 0 0,-1-1 0 0 0,3 10 1 0 0,10 61 761 0 0,-12-58-1070 0 0,10 130 466 0 0,-11-118-525 0 0,-5 69 25 0 0,1-28-71 0 0,-1-10-263 0 0,1 22-823 0 0,3-73-802 0 0,0 0 0 0 0,5 20 0 0 0,-2-17-3212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1 689 4607 0 0,'0'8'8303'0'0,"1"-8"-8167"0"0,0 1 1 0 0,0-1-1 0 0,0 1 1 0 0,0-1-1 0 0,0 0 1 0 0,0 1-1 0 0,0-1 1 0 0,0 0-1 0 0,0 0 1 0 0,0 0-1 0 0,0 0 1 0 0,0 0-1 0 0,0 0 1 0 0,0 0-1 0 0,1 0 1 0 0,-1-1-1 0 0,0 1 1 0 0,2-1-1 0 0,0 0 31 0 0,0-1 0 0 0,-1 1 0 0 0,1-1 0 0 0,0 0 0 0 0,0 1 0 0 0,3-4 0 0 0,0-1 68 0 0,0 0 0 0 0,0-1 0 0 0,-1 0 0 0 0,7-9 0 0 0,10-24 245 0 0,-3 0 0 0 0,0-2-1 0 0,-3 0 1 0 0,11-45 0 0 0,5-58-192 0 0,-22 95-259 0 0,-4 18 13 0 0,-2 8-22 0 0,1 0 1 0 0,1 0 0 0 0,15-38-1 0 0,-5 34-20 0 0,-16 28 0 0 0,0 0 0 0 0,0-1 0 0 0,0 1 0 0 0,0 0 0 0 0,0 0 0 0 0,0 0 0 0 0,1 0 0 0 0,-1 0 0 0 0,0 0 0 0 0,0 0 0 0 0,0 0 0 0 0,0-1 1 0 0,1 1-1 0 0,-1 0 0 0 0,0 0 0 0 0,0 0 0 0 0,0 0 0 0 0,0 0 0 0 0,1 0 0 0 0,-1 0 0 0 0,0 0 0 0 0,0 0 0 0 0,0 0 0 0 0,0 0 0 0 0,1 0 0 0 0,-1 0 0 0 0,0 0 0 0 0,0 0 0 0 0,0 0 0 0 0,0 0 0 0 0,1 1 0 0 0,-1-1 0 0 0,0 0 0 0 0,0 0 0 0 0,0 0 0 0 0,0 0 0 0 0,0 0 0 0 0,1 0 0 0 0,-1 0 0 0 0,0 0 0 0 0,0 1 0 0 0,0-1 0 0 0,5 5 8 0 0,-5-5-6 0 0,9 14 52 0 0,0 0 1 0 0,-1 1-1 0 0,0-1 1 0 0,-1 1-1 0 0,-1 1 0 0 0,6 19 1 0 0,-5-16 13 0 0,40 122 35 0 0,-16-44-121 0 0,50 108 0 0 0,-28-106-1807 0 0,-47-89 1025 0 0,15 23-886 0 0,-4-14-4160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58 5983 0 0,'-8'1'623'0'0,"4"0"-206"0"0,0-1 1 0 0,0 0-1 0 0,0 0 0 0 0,0-1 0 0 0,-1 1 1 0 0,1-1-1 0 0,-5-1 0 0 0,-13-5 11518 0 0,41 5-10719 0 0,33-8 0 0 0,35-10-760 0 0,-42 11-664 0 0,-13 3 16 0 0,-27 6-223 0 0,-1-1 0 0 0,0 1 1 0 0,1 0-1 0 0,-1 0 0 0 0,0 0 0 0 0,6 1 0 0 0,2 1-1113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0,'1'14'2521'0'0,"0"-1"-1"0"0,1 0 0 0 0,6 19 0 0 0,-4-16-1076 0 0,2 24-1 0 0,8 206 3940 0 0,-11-166-4994 0 0,19 314-135 0 0,-16-364-376 0 0,-2-8-1190 0 0,-3-8-2346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5063 0 0,'0'0'2879'0'0,"-4"16"637"0"0,3-7-2897 0 0,0 0 1 0 0,1 0-1 0 0,1 0 0 0 0,-1 0 0 0 0,2 1 1 0 0,1 8-1 0 0,3 27 274 0 0,10 106 1203 0 0,-8-92-1743 0 0,11 164 505 0 0,-1 0-5340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8751 0 0,'0'0'8890'0'0,"16"-3"-7278"0"0,19 2 60 0 0,17-3-215 0 0,26-1-1195 0 0,-75 4-512 0 0,0 1-1 0 0,1 0 0 0 0,-1-1 0 0 0,1 2 0 0 0,-1-1 0 0 0,4 1 1 0 0,7 3-824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5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1375 0 0,'1'2'107'0'0,"1"13"12145"0"0,6-15-11421 0 0,3 1-119 0 0,0 0 0 0 0,0-1 1 0 0,15-2-1 0 0,58-3 1691 0 0,12-2-1189 0 0,-54 0-1004 0 0,1 1 17 0 0,52-15 0 0 0,15-3 192 0 0,-49 11-222 0 0,-46 11-145 0 0,0 1-1 0 0,-1 0 1 0 0,1 0-1 0 0,19 3 1 0 0,-20-1 19 0 0,0 0 1 0 0,0-2 0 0 0,0 1-1 0 0,24-5 1 0 0,0-3 183 0 0,45-2 0 0 0,-55 7-108 0 0,66-5 476 0 0,-75 5-534 0 0,-1 0 0 0 0,1 2 0 0 0,0 0 0 0 0,24 3 0 0 0,-5 2 45 0 0,0-2-1 0 0,0-2 0 0 0,0-1 0 0 0,52-9 0 0 0,-3 3 138 0 0,-55 5-184 0 0,37-6 0 0 0,-27 3-26 0 0,60-1 1 0 0,-44 3-37 0 0,70-8 247 0 0,-106 10-177 0 0,25-6-1 0 0,-39 6-84 0 0,-1 1 0 0 0,1 0 0 0 0,0 0 0 0 0,12 2 0 0 0,-11-1-2 0 0,1 0 1 0 0,14-1-1 0 0,12-2 17 0 0,54 4-1 0 0,-82-1-20 0 0,35 0 9 0 0,-26-1 2 0 0,0 0 1 0 0,0 2-1 0 0,20 3 1 0 0,-27-4-16 0 0,0 0 0 0 0,1-1 0 0 0,-1-1 0 0 0,13-1 0 0 0,-5-2-1 0 0,4 2 38 0 0,-21 2-36 0 0,-1 0-1 0 0,1 0 1 0 0,0 0 0 0 0,-1 0-1 0 0,1 0 1 0 0,0 0 0 0 0,0-1-1 0 0,-1 1 1 0 0,1 0 0 0 0,-1 0-1 0 0,1-1 1 0 0,0 1 0 0 0,-1-1-1 0 0,1 1 1 0 0,-1 0 0 0 0,1-1-1 0 0,0 1 1 0 0,-1-1 0 0 0,1 1-1 0 0,-1-1 1 0 0,0 0 0 0 0,1 1-1 0 0,-1-1 1 0 0,1 1 0 0 0,-1-1-1 0 0,0 0 1 0 0,0 1 0 0 0,1-1-1 0 0,-1-1 1 0 0,0 1 3 0 0,1 0 0 0 0,-1 0 1 0 0,0 0-1 0 0,1 0 0 0 0,-1 0 0 0 0,0 0 1 0 0,0-1-1 0 0,0 1 0 0 0,0 0 0 0 0,0 0 0 0 0,0 0 1 0 0,0 0-1 0 0,-1 0 0 0 0,1-1 0 0 0,0 1 0 0 0,-1 0 1 0 0,1 0-1 0 0,-1 0 0 0 0,0-1 0 0 0,0-1 5 0 0,-1 1 0 0 0,1-1 0 0 0,-1 1 0 0 0,0 0 0 0 0,0-1 0 0 0,-2-1 0 0 0,-105-81 324 0 0,54 41-588 0 0,54 43-258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61 147 2759 0 0,'0'0'9374'0'0,"-8"14"-7412"0"0,8-9-1744 0 0,0 0 0 0 0,0 0 0 0 0,0 1-1 0 0,1-1 1 0 0,0 0 0 0 0,0 0 0 0 0,0 0-1 0 0,0 0 1 0 0,1 0 0 0 0,3 7 0 0 0,-2-4 42 0 0,0 3-94 0 0,1 0 1 0 0,0-1-1 0 0,1 0 0 0 0,0 0 0 0 0,0 0 1 0 0,1-1-1 0 0,1 0 0 0 0,7 9 0 0 0,-10-12 1090 0 0,-7-23-896 0 0,1 9-319 0 0,0 0 0 0 0,-1 1 0 0 0,0-1 0 0 0,-1 1 0 0 0,1 0 0 0 0,-10-13-1 0 0,-33-37 15 0 0,34 42-28 0 0,7 12-27 0 0,2 1 27 0 0,0-1 0 0 0,0 1-1 0 0,0-1 1 0 0,0 0 0 0 0,-4-4 0 0 0,1 0 47 0 0,5 6 531 0 0,4-1-440 0 0,-2 1-155 0 0,-1 1 0 0 0,0-1 0 0 0,0 1 0 0 0,1 0 0 0 0,-1-1 0 0 0,0 1 1 0 0,1 0-1 0 0,-1-1 0 0 0,0 1 0 0 0,1 0 0 0 0,-1 0 0 0 0,0-1 0 0 0,1 1 0 0 0,-1 0 0 0 0,1 0 0 0 0,-1 0 0 0 0,0-1 0 0 0,1 1 0 0 0,-1 0 0 0 0,1 0 0 0 0,22-2 306 0 0,-19 1-269 0 0,-1 0 0 0 0,1 1 0 0 0,0-1 0 0 0,0 1 0 0 0,-1 0-1 0 0,1 0 1 0 0,0 1 0 0 0,-1-1 0 0 0,1 1 0 0 0,6 1 0 0 0,-4 1 0 0 0,-4-2-30 0 0,-1 0-1 0 0,1-1 1 0 0,-1 1 0 0 0,1 0 0 0 0,0-1-1 0 0,-1 1 1 0 0,1-1 0 0 0,0 0 0 0 0,-1 1 0 0 0,1-1-1 0 0,0 0 1 0 0,-1 0 0 0 0,1 0 0 0 0,0 0 0 0 0,-1 0-1 0 0,1 0 1 0 0,0-1 0 0 0,-1 1 0 0 0,1-1 0 0 0,0 1-1 0 0,2-2 1 0 0,2-1 60 0 0,1 1-1 0 0,0 0 1 0 0,0 0-1 0 0,1 1 1 0 0,-1 0 0 0 0,0 0-1 0 0,1 0 1 0 0,8 2-1 0 0,24-4 298 0 0,-25 1-296 0 0,168-31 584 0 0,-142 28-541 0 0,-32 5-58 0 0,-1-1 0 0 0,1 0 0 0 0,13-4 0 0 0,-14 3 32 0 0,1 1 0 0 0,0-1-1 0 0,0 2 1 0 0,0-1 0 0 0,13 2-1 0 0,-10 0 46 0 0,23-3 0 0 0,-20 0-62 0 0,-4 0-32 0 0,0 0-1 0 0,0 1 1 0 0,0 1 0 0 0,0 0-1 0 0,17 1 1 0 0,-11 1 44 0 0,0-1 0 0 0,0-1 0 0 0,25-3 0 0 0,14 0 97 0 0,-23 6-117 0 0,-28-2-54 0 0,0 0 1 0 0,0 0 0 0 0,0-1 0 0 0,0 0 0 0 0,0 0 0 0 0,0 0-1 0 0,0-1 1 0 0,6-1 0 0 0,-9 2-10 0 0,13-4 96 0 0,25-3 1 0 0,-35 6-86 0 0,-1 1 0 0 0,1 0 1 0 0,0 0-1 0 0,0 1 0 0 0,0-1 1 0 0,-1 1-1 0 0,1 0 1 0 0,0 0-1 0 0,5 3 0 0 0,-5-3-10 0 0,0 0-1 0 0,0 0 0 0 0,0 0 1 0 0,1-1-1 0 0,-1 0 0 0 0,0 0 0 0 0,0 0 1 0 0,5-1-1 0 0,21 0 58 0 0,-21 1-36 0 0,1 0 1 0 0,12-2-1 0 0,-13 0 0 0 0,-1 2-1 0 0,1-1 1 0 0,10 2 0 0 0,-15-1-8 0 0,0 0 0 0 0,1 0 0 0 0,-1-1 0 0 0,9-1 0 0 0,17-1 55 0 0,-2 2-28 0 0,-1-1 0 0 0,0-1 0 0 0,51-13 0 0 0,-72 15-39 0 0,0-1 0 0 0,-1 2 1 0 0,1-1-1 0 0,0 1 0 0 0,0 0 0 0 0,10 1 0 0 0,-11-1-9 0 0,-1 0 0 0 0,1 0 0 0 0,-1-1 0 0 0,0 0 0 0 0,7-1 0 0 0,8-2 0 0 0,109-6 69 0 0,-74 2 3 0 0,54-1 3 0 0,-86 9-54 0 0,1 0 1 0 0,25 4-1 0 0,-27-2 9 0 0,35-3 0 0 0,-37 0-7 0 0,-1 0-1 0 0,28 4 1 0 0,-7 1 22 0 0,-26-4-17 0 0,0 2 0 0 0,17 3-1 0 0,-17-4-16 0 0,25 2 106 0 0,-27-2-118 0 0,1-2 13 0 0,9-7 41 0 0,-13 7-366 0 0,-3-1 203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7 325 8751 0 0,'0'0'2620'0'0,"0"0"-2559"0"0,0 0 0 0 0,-1-1-1 0 0,1 1 1 0 0,0 0-1 0 0,0 0 1 0 0,-1 0 0 0 0,1 0-1 0 0,0 0 1 0 0,0 0 0 0 0,-1 0-1 0 0,1 0 1 0 0,0 0-1 0 0,0 0 1 0 0,-1 0 0 0 0,1 0-1 0 0,0 0 1 0 0,0 1 0 0 0,0-1-1 0 0,-1 0 1 0 0,1 0-1 0 0,0 0 1 0 0,0 0 0 0 0,-1 0-1 0 0,1 0 1 0 0,0 1-1 0 0,0-1 1 0 0,0 0 0 0 0,0 0-1 0 0,-1 1 1 0 0,2 3 219 0 0,-1 1 0 0 0,1-1-1 0 0,1 1 1 0 0,-1-1 0 0 0,4 9 0 0 0,-2-6 34 0 0,40 112 1251 0 0,39 103-736 0 0,-80-216-704 0 0,0 0 1 0 0,0 0 0 0 0,-1 0 0 0 0,1 0 0 0 0,-1 1 0 0 0,-1-1-1 0 0,1 11 1 0 0,-11-27 150 0 0,4 3-246 0 0,1 0 0 0 0,0 1-1 0 0,1-2 1 0 0,0 1 0 0 0,0 0-1 0 0,-4-13 1 0 0,-14-52 9 0 0,19 59-42 0 0,-8-31-68 0 0,2 1 0 0 0,3-1-1 0 0,-2-47 1 0 0,7 59-12 0 0,1 0 1 0 0,2 0-1 0 0,2 0 0 0 0,0 1 1 0 0,10-33-1 0 0,-11 53 46 0 0,1-1-1 0 0,0 1 1 0 0,1-1 0 0 0,0 1-1 0 0,11-16 1 0 0,-11 20 17 0 0,0 0 0 0 0,1 1 0 0 0,0 0-1 0 0,0 0 1 0 0,0 0 0 0 0,0 1 0 0 0,1 0 0 0 0,13-8 0 0 0,-13 9 12 0 0,-1 1 0 0 0,1 0 0 0 0,0 0 0 0 0,0 1 0 0 0,0 0 0 0 0,0 0 0 0 0,0 1 0 0 0,0 0 0 0 0,0 0 0 0 0,14 0 1 0 0,-15 2 12 0 0,-1-1 0 0 0,1 1 0 0 0,-1 0 0 0 0,1 1 0 0 0,-1-1 0 0 0,0 1 0 0 0,0 0 0 0 0,0 1 0 0 0,0-1 1 0 0,0 1-1 0 0,0 0 0 0 0,-1 0 0 0 0,1 0 0 0 0,-1 1 0 0 0,4 4 0 0 0,-2-2 36 0 0,0 1-1 0 0,-1 0 1 0 0,0 1 0 0 0,0-1-1 0 0,0 1 1 0 0,-1 0-1 0 0,-1 0 1 0 0,1 0-1 0 0,-1 1 1 0 0,2 12 0 0 0,-2-9 25 0 0,-1 0 0 0 0,0 0 0 0 0,-1 0 0 0 0,-1 0 1 0 0,0 0-1 0 0,-1 1 0 0 0,-2 13 0 0 0,-7 44 235 0 0,6-33 93 0 0,-3-1 1 0 0,-16 57-1 0 0,11-65 91 0 0,9-22-290 0 0,0 1-1 0 0,0-1 1 0 0,1 1 0 0 0,-3 8 0 0 0,6-13-148 0 0,-1-1-1 0 0,0 0 1 0 0,0 1 0 0 0,1-1 0 0 0,-1 1-1 0 0,1-1 1 0 0,-1 0 0 0 0,1 1 0 0 0,-1-1 0 0 0,1 0-1 0 0,0 0 1 0 0,0 0 0 0 0,0 1 0 0 0,-1-1-1 0 0,1 0 1 0 0,0 0 0 0 0,1 0 0 0 0,-1 0-1 0 0,0 0 1 0 0,0-1 0 0 0,0 1 0 0 0,0 0-1 0 0,3 1 1 0 0,0 0-7 0 0,-1 0-1 0 0,1-1 1 0 0,0 1-1 0 0,-1 0 1 0 0,1-1-1 0 0,0 0 1 0 0,5 1-1 0 0,12-2 81 0 0,31-2-1 0 0,-35 0-98 0 0,-1 1 0 0 0,0 1 0 0 0,32 3 0 0 0,47 8-65 0 0,-19-3-2237 0 0,-38-2-4500 0 0,-20-4 527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1 793 5983 0 0,'0'0'7603'0'0,"1"-1"-6787"0"0,5-3-364 0 0,1 0 0 0 0,0 0 0 0 0,-1 1 0 0 0,8-2 1 0 0,18-9 235 0 0,34-18 877 0 0,-42 21-737 0 0,0-1-1 0 0,43-29 1 0 0,-31 14-318 0 0,166-120 1162 0 0,11 16-1305 0 0,36-5-292 0 0,-196 103-76 0 0,-31 18 28 0 0,36-17 0 0 0,99-46 123 0 0,-52 24 19 0 0,-103 53-126 0 0,1 0 0 0 0,0-1 0 0 0,0 1 0 0 0,0 0 0 0 0,-1 1 0 0 0,1-1-1 0 0,0 0 1 0 0,0 1 0 0 0,0-1 0 0 0,0 1 0 0 0,0 0 0 0 0,0 0 0 0 0,5 1 0 0 0,0 0-9 0 0,2-1 13 0 0,0 2 0 0 0,0-1 1 0 0,0 1-1 0 0,0 1 0 0 0,17 7 0 0 0,21 4 39 0 0,14 4 53 0 0,-38-10-48 0 0,27 4-1 0 0,-20-4-3 0 0,0 1 0 0 0,0 1 0 0 0,52 26 1 0 0,22 8 155 0 0,64 27 234 0 0,-9-3-101 0 0,78 7 75 0 0,-18-7-227 0 0,-177-54-274 0 0,1-1-1 0 0,1-3 1 0 0,56 6 0 0 0,-74-15-901 0 0,-17 0-6115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9239 0 0,'0'0'838'0'0,"5"12"182"0"0,-1-4-133 0 0,1 0 0 0 0,-2 1 0 0 0,1-1 0 0 0,2 11 1 0 0,-1-4-185 0 0,2 9 1187 0 0,8 48 1 0 0,-7-6-843 0 0,6 59 70 0 0,24 223-406 0 0,-34-332-811 0 0,-1-1 1 0 0,9 18-1 0 0,-6-16-285 0 0,-6-15 26 0 0,23-1-5561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9791 0 0,'0'-1'69'0'0,"0"0"1"0"0,0 0-1 0 0,0-1 0 0 0,1 1 0 0 0,-1 0 0 0 0,0 0 0 0 0,1 0 0 0 0,-1 0 0 0 0,0 0 0 0 0,1 0 0 0 0,0 0 1 0 0,-1 0-1 0 0,1 0 0 0 0,-1 0 0 0 0,1 0 0 0 0,2-2 2289 0 0,-1 5-1563 0 0,3 4-642 0 0,0 0 1 0 0,-1 0-1 0 0,0 0 1 0 0,-1 1-1 0 0,1-1 1 0 0,-1 1-1 0 0,-1 0 0 0 0,1 0 1 0 0,-1 0-1 0 0,2 10 1 0 0,1 13 16 0 0,3 35 0 0 0,1 221-219 0 0,-11-163-2457 0 0,0-95-2442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7367 0 0,'1'-8'8392'0'0,"6"19"-6446"0"0,7 22-1468 0 0,30 172 3157 0 0,-18 2-2240 0 0,-11-82-1094 0 0,-7-62-351 0 0,28 106 0 0 0,-33-160-180 0 0,1 0 0 0 0,0 0 0 0 0,9 13 0 0 0,-13-22 196 0 0,1 2-363 0 0,3 2-585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196 188 4607 0 0,'-16'-38'915'0'0,"11"28"481"0"0,0-1 0 0 0,0 1 0 0 0,-1 0 1 0 0,0 1-1 0 0,-1 0 0 0 0,-9-11 0 0 0,15 19-1303 0 0,0-1-1 0 0,0 1 0 0 0,0 0 0 0 0,-1 0 1 0 0,1 0-1 0 0,0 0 0 0 0,0 0 0 0 0,-1 0 1 0 0,1 1-1 0 0,-1-1 0 0 0,1 0 1 0 0,0 1-1 0 0,-1-1 0 0 0,1 1 0 0 0,-1-1 1 0 0,0 1-1 0 0,1 0 0 0 0,-1 0 0 0 0,1-1 1 0 0,-1 1-1 0 0,1 0 0 0 0,-1 0 1 0 0,0 1-1 0 0,1-1 0 0 0,-1 0 0 0 0,1 1 1 0 0,-1-1-1 0 0,1 0 0 0 0,-1 1 0 0 0,1 0 1 0 0,-1-1-1 0 0,-1 3 0 0 0,-1-1-18 0 0,1 1-1 0 0,0 0 1 0 0,0 0-1 0 0,0 0 1 0 0,0 0-1 0 0,1 1 1 0 0,-1-1-1 0 0,1 1 1 0 0,0-1-1 0 0,-3 7 1 0 0,-1 4-19 0 0,1 0 0 0 0,0 0 0 0 0,1 0 0 0 0,1 1 0 0 0,0-1 0 0 0,1 1 0 0 0,0 0 0 0 0,1 0 0 0 0,1 0 0 0 0,0 0 0 0 0,1-1 0 0 0,5 23 1 0 0,-3-19-16 0 0,1-1 1 0 0,1 1-1 0 0,1-1 1 0 0,11 24-1 0 0,-12-33-9 0 0,-1 0 0 0 0,1 0 0 0 0,1 0 0 0 0,-1 0 0 0 0,1-1 0 0 0,0 0 0 0 0,1 0-1 0 0,0-1 1 0 0,0 0 0 0 0,11 7 0 0 0,-15-11-14 0 0,0 0 0 0 0,1-1-1 0 0,-1 1 1 0 0,1-1 0 0 0,-1 0-1 0 0,1 0 1 0 0,-1 0 0 0 0,1-1-1 0 0,0 1 1 0 0,0-1 0 0 0,-1 0 0 0 0,1 0-1 0 0,0 0 1 0 0,0 0 0 0 0,-1-1-1 0 0,5 0 1 0 0,3-2 53 0 0,-1 0-1 0 0,1-1 1 0 0,-1-1 0 0 0,12-5-1 0 0,-16 6-26 0 0,-1 1-1 0 0,0-1 0 0 0,0 0 1 0 0,0 0-1 0 0,0-1 0 0 0,-1 1 1 0 0,1-1-1 0 0,3-6 0 0 0,29-47 378 0 0,-28 42-303 0 0,-1 0 5 0 0,0 1 1 0 0,-1-1-1 0 0,0-1 1 0 0,-2 1-1 0 0,8-33 1 0 0,-11 37-46 0 0,-1 0 0 0 0,1 0 1 0 0,-2 0-1 0 0,0 0 0 0 0,0 0 0 0 0,-1 0 1 0 0,-1 0-1 0 0,0 0 0 0 0,-5-16 0 0 0,5 21-33 0 0,-1 1 0 0 0,0-1 0 0 0,0 1-1 0 0,-1 0 1 0 0,1 0 0 0 0,-1 0-1 0 0,-1 0 1 0 0,1 1 0 0 0,-1-1 0 0 0,0 1-1 0 0,0 0 1 0 0,-1 1 0 0 0,1-1-1 0 0,-1 1 1 0 0,0 0 0 0 0,0 1 0 0 0,-1 0-1 0 0,1-1 1 0 0,-1 2 0 0 0,1-1-1 0 0,-1 1 1 0 0,0 0 0 0 0,-11-1 0 0 0,9 1-41 0 0,0 1 1 0 0,-1 1 0 0 0,1 0-1 0 0,-1 0 1 0 0,1 1 0 0 0,0 0 0 0 0,-1 1-1 0 0,1-1 1 0 0,0 2 0 0 0,0 0-1 0 0,0 0 1 0 0,0 0 0 0 0,1 1 0 0 0,-1 0-1 0 0,1 1 1 0 0,0 0 0 0 0,-10 8-1 0 0,6-3-554 0 0,1 1 0 0 0,0-1 0 0 0,0 2 0 0 0,2-1 0 0 0,-1 1 0 0 0,-8 15 0 0 0,6 0-7029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6447 0 0,'2'7'161'0'0,"1"1"-1"0"0,-1-1 0 0 0,0 1 0 0 0,-1 0 1 0 0,1 9-1 0 0,-1-7 610 0 0,0 1 0 0 0,4 12 0 0 0,14 31 2313 0 0,26 51 0 0 0,-19-48-2041 0 0,23 41-59 0 0,-23-47-618 0 0,-25-49 298 0 0,-3-14-543 0 0,1 9-99 0 0,-33-190 104 0 0,30 157-228 0 0,1-1 0 0 0,2-1-1 0 0,4-43 1 0 0,0 66 76 0 0,0 0-1 0 0,1 1 0 0 0,1-1 1 0 0,0 1-1 0 0,1 0 0 0 0,0 1 1 0 0,10-16-1 0 0,-11 21 18 0 0,0 1 1 0 0,0-1-1 0 0,0 1 1 0 0,1 1-1 0 0,0-1 0 0 0,1 1 1 0 0,12-10-1 0 0,-15 13 26 0 0,1 0 1 0 0,-1 0-1 0 0,1 1 0 0 0,0 0 0 0 0,0 0 0 0 0,-1 0 0 0 0,1 0 0 0 0,0 1 0 0 0,1 0 1 0 0,-1 0-1 0 0,0 0 0 0 0,0 1 0 0 0,0-1 0 0 0,8 2 0 0 0,-6-1 44 0 0,-1 1 0 0 0,1 0 0 0 0,-1 0 0 0 0,0 1-1 0 0,1-1 1 0 0,-1 1 0 0 0,0 1 0 0 0,7 3 0 0 0,-11-4-11 0 0,1 0 0 0 0,-1-1 0 0 0,1 1 0 0 0,-1 1 0 0 0,0-1 0 0 0,0 0 0 0 0,0 1 0 0 0,0-1 0 0 0,-1 1 1 0 0,1-1-1 0 0,-1 1 0 0 0,1 0 0 0 0,-1-1 0 0 0,0 1 0 0 0,0 0 0 0 0,0 0 0 0 0,-1 0 0 0 0,1 0 0 0 0,0 6 0 0 0,0 3 88 0 0,-1 0 0 0 0,0 0 1 0 0,-1 0-1 0 0,0 0 0 0 0,-1 0 0 0 0,0 0 0 0 0,-1 0 0 0 0,-6 15 0 0 0,-5 11 30 0 0,-25 41-1 0 0,16-32 28 0 0,-26 43 957 0 0,48-87-44 0 0,2-2-1089 0 0,1 0-1 0 0,0 0 1 0 0,1 0 0 0 0,-1 0 0 0 0,0 0 0 0 0,0-1 0 0 0,0 1-1 0 0,0 0 1 0 0,1-1 0 0 0,3 1 0 0 0,7 1 63 0 0,6 4 95 0 0,22 6 295 0 0,77 14 1 0 0,-85-24-393 0 0,-20-1-41 0 0,0 0 0 0 0,19 4 0 0 0,6 3-72 0 0,-25-6-8 0 0,0 0 0 0 0,-1 1 0 0 0,15 6 1 0 0,-15-4-106 0 0,-6-2-2204 0 0,1 0 1 0 0,14 4-1 0 0,2-5-5585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8719 0 0,'0'0'2484'0'0,"3"1"-1638"0"0,3 3-552 0 0,0 0 0 0 0,0 0 0 0 0,0 1-1 0 0,-1 0 1 0 0,0-1 0 0 0,0 2 0 0 0,0-1 0 0 0,0 1 0 0 0,-1 0 0 0 0,0 0 0 0 0,0 0 0 0 0,-1 0 0 0 0,1 1 0 0 0,-1-1 0 0 0,-1 1 0 0 0,1 0 0 0 0,-1 0 0 0 0,1 7 0 0 0,14 59-15 0 0,18 86 335 0 0,-1 123-3071 0 0,-29-211-1139 0 0,-3-52 2025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98 13391 0 0,'-11'-1'1578'0'0,"38"4"5760"0"0,6-2-6724 0 0,40-3 0 0 0,-22-3-488 0 0,0-2 0 0 0,0-3 0 0 0,75-25 0 0 0,-9 3-2507 0 0,-116 32 2349 0 0,38-10-1283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65 271 9215 0 0,'0'0'9086'0'0,"0"2"-8766"0"0,-5 22 331 0 0,-4 37 1 0 0,4-24-246 0 0,-5 56 255 0 0,5-41-201 0 0,-12 52 0 0 0,17-103-445 0 0,0-1 1 0 0,0 1-1 0 0,0 0 0 0 0,0-1 0 0 0,0 1 0 0 0,0-1 0 0 0,-1 1 1 0 0,1 0-1 0 0,0-1 0 0 0,0 1 0 0 0,0-1 0 0 0,-1 1 1 0 0,1-1-1 0 0,0 1 0 0 0,-1-1 0 0 0,1 1 0 0 0,0-1 0 0 0,-1 1 1 0 0,1-1-1 0 0,-1 1 0 0 0,1-1 0 0 0,-1 1 0 0 0,1-1 1 0 0,-1 0-1 0 0,1 1 0 0 0,-1-1 0 0 0,1 0 0 0 0,-1 0 0 0 0,0 1 1 0 0,0-1-1 0 0,0 0 194 0 0,1 33 53 0 0,-1-14-180 0 0,1-14 105 0 0,0-14-100 0 0,3-26-14 0 0,8-15 12 0 0,17-93 0 0 0,-13 14-33 0 0,6-37-21 0 0,-17 133-31 0 0,-3 19 3 0 0,1-1 0 0 0,1 1-1 0 0,4-14 1 0 0,-1-4 53 0 0,-5 27-58 0 0,-1 0 1 0 0,1 0-1 0 0,0 1 1 0 0,1-1-1 0 0,-1 0 1 0 0,1 1-1 0 0,0-1 1 0 0,2-4-1 0 0,3 17-104 0 0,-2 6 82 0 0,0 0-1 0 0,0 1 1 0 0,-2 0 0 0 0,4 27 0 0 0,-1-9 6 0 0,59 252-114 0 0,-26-177 118 0 0,-31-92 17 0 0,0 0-1 0 0,1 0 1 0 0,1-1-1 0 0,14 19 1 0 0,-22-32 12 0 0,-1 0 1 0 0,0-1-1 0 0,1 1 1 0 0,0-1 0 0 0,-1 1-1 0 0,1-1 1 0 0,0 1-1 0 0,0-1 1 0 0,-1 0-1 0 0,1 0 1 0 0,0 0-1 0 0,0 0 1 0 0,0 0 0 0 0,0-1-1 0 0,1 1 1 0 0,-1 0-1 0 0,0-1 1 0 0,0 0-1 0 0,0 1 1 0 0,3-1-1 0 0,-3-1 30 0 0,1 1-1 0 0,-1-1 0 0 0,0 0 0 0 0,0 1 0 0 0,1-1 1 0 0,-1 0-1 0 0,0-1 0 0 0,0 1 0 0 0,0 0 1 0 0,0-1-1 0 0,0 1 0 0 0,0-1 0 0 0,-1 1 0 0 0,1-1 1 0 0,0 0-1 0 0,-1 0 0 0 0,1 0 0 0 0,1-3 0 0 0,3-6 97 0 0,0 1 0 0 0,-1-1-1 0 0,0 0 1 0 0,-1 0 0 0 0,0-1-1 0 0,-1 1 1 0 0,2-14 0 0 0,7-86 258 0 0,-10 91-373 0 0,4-66-778 0 0,-7-121 0 0 0,-2 138-4706 0 0,2 49-1636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10135 0 0,'0'0'778'0'0,"-9"0"-476"0"0,8 1-221 0 0,0-1 0 0 0,0 1 0 0 0,0-1 0 0 0,0 1 0 0 0,-9 9 8697 0 0,21-5-8083 0 0,-5-3-634 0 0,0 0 0 0 0,1 0 0 0 0,-1-1 0 0 0,0 0 0 0 0,0 0 0 0 0,1-1 1 0 0,11 0-1 0 0,2-2 347 0 0,23-6-1 0 0,-29 5-266 0 0,-1 0 1 0 0,1 1-1 0 0,0 1 0 0 0,22 0 0 0 0,43 2-1241 0 0,-52-2 151 0 0,31 3 0 0 0,-23 2-5686 0 0,-18 0 804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11775 0 0,'8'14'629'0'0,"11"19"0"0"0,7 13-492 0 0,14 34 2732 0 0,-25-53-2108 0 0,-1 1-1 0 0,-2 1 0 0 0,17 53 1 0 0,-25-66-623 0 0,-2-12 16 0 0,-1 0 0 0 0,0 0 0 0 0,0 0 0 0 0,0 1 0 0 0,0 5 0 0 0,-10-19 6 0 0,5 2-128 0 0,-1-1 0 0 0,1 0 0 0 0,1 0 0 0 0,0 0-1 0 0,0-1 1 0 0,-3-16 0 0 0,3 15-39 0 0,-5-24-70 0 0,2-1-1 0 0,1 1 0 0 0,0-36 1 0 0,10-104-861 0 0,-3 154 878 0 0,1 0 1 0 0,1 0-1 0 0,1 0 0 0 0,0 1 0 0 0,2 0 0 0 0,0 0 0 0 0,1 1 0 0 0,16-28 1 0 0,-21 41 119 0 0,1-1 0 0 0,-1 1 0 0 0,1 1 1 0 0,0-1-1 0 0,0 0 0 0 0,1 1 0 0 0,-1 0 1 0 0,1 0-1 0 0,0 0 0 0 0,0 1 0 0 0,0 0 1 0 0,0 0-1 0 0,1 0 0 0 0,-1 0 1 0 0,1 1-1 0 0,0 0 0 0 0,0 0 0 0 0,0 0 1 0 0,0 1-1 0 0,0 0 0 0 0,0 0 0 0 0,0 1 1 0 0,0 0-1 0 0,12 1 0 0 0,-12-1-4 0 0,1 2 0 0 0,-1-1 0 0 0,0 1 0 0 0,0-1 0 0 0,-1 2 0 0 0,1-1 0 0 0,0 1 0 0 0,-1-1 0 0 0,1 2 0 0 0,-1-1 0 0 0,0 1 0 0 0,0-1 0 0 0,0 1 0 0 0,-1 1 0 0 0,1-1 0 0 0,-1 1 0 0 0,0-1 0 0 0,3 7 0 0 0,-3-5 6 0 0,0 0 0 0 0,-1 0 0 0 0,0 0 0 0 0,0 1 0 0 0,0-1 0 0 0,-1 1 0 0 0,0 0 0 0 0,-1 0 0 0 0,1 0 0 0 0,0 11 0 0 0,-2-7-6 0 0,0 1 0 0 0,-1-1 1 0 0,0 0-1 0 0,-1 0 0 0 0,0 0 1 0 0,-4 11-1 0 0,-6 11 129 0 0,-1 0 0 0 0,-2-1 0 0 0,-23 36 0 0 0,35-62-136 0 0,-15 26 160 0 0,7-11 207 0 0,-26 37-1 0 0,36-56-48 0 0,0-1-183 0 0,0-1-162 0 0,1 1 1 0 0,-1 0-1 0 0,1-1 0 0 0,-1 1 1 0 0,1-1-1 0 0,0 1 0 0 0,-1 0 1 0 0,1-1-1 0 0,0 1 0 0 0,-1 0 1 0 0,1-1-1 0 0,0 1 0 0 0,0 0 0 0 0,0 0 1 0 0,0-1-1 0 0,0 1 0 0 0,0 0 1 0 0,0-1-1 0 0,0 1 0 0 0,0 0 1 0 0,0 0-1 0 0,0-1 0 0 0,0 1 1 0 0,0 0-1 0 0,1-1 0 0 0,-1 1 0 0 0,0 0 1 0 0,0 0-1 0 0,1 0 0 0 0,2 2 20 0 0,-1-1-1 0 0,0 0 1 0 0,1 1-1 0 0,-1-1 1 0 0,1 0 0 0 0,3 2-1 0 0,8 3 46 0 0,-1-1-1 0 0,1 0 1 0 0,0 0 0 0 0,1-1-1 0 0,20 3 1 0 0,5 3 65 0 0,37 15 10 0 0,58 15-381 0 0,-133-41 309 0 0,28 6-1100 0 0,-27-6 474 0 0,1 0 0 0 0,-1 1-1 0 0,0-1 1 0 0,1-1-1 0 0,-1 1 1 0 0,1-1 0 0 0,-1 1-1 0 0,0-1 1 0 0,1 0-1 0 0,4-2 1 0 0,2-2-1635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0,'0'0'2343'0'0,"0"2"-1096"0"0,1 26 1186 0 0,6 36 1 0 0,21 75-2314 0 0,-23-116-499 0 0,-1-8-1391 0 0,1-5-4754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8895 0 0,'0'0'808'0'0,"4"1"-545"0"0,-3 0-103 0 0,0-1-60 0 0,0 1-1 0 0,0-1 1 0 0,0 1-1 0 0,0-1 1 0 0,0 0-1 0 0,0 1 1 0 0,1-1-1 0 0,-1 0 1 0 0,0 0-1 0 0,0 0 0 0 0,0 1 1 0 0,2-2-1 0 0,3 15 1605 0 0,0-4-1073 0 0,0 0 0 0 0,1 0 0 0 0,9 10 1 0 0,-8-11-151 0 0,-1 0 1 0 0,0 1 0 0 0,6 11 0 0 0,7 17 474 0 0,1 0 0 0 0,2-2 0 0 0,38 47 0 0 0,-36-54-803 0 0,-1-1-1805 0 0,-9-10-4733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68 6447 0 0,'-38'-31'3130'0'0,"38"31"-2894"0"0,0 0 0 0 0,0-1 1 0 0,0 1-1 0 0,-1 0 0 0 0,1-1 0 0 0,0 1 0 0 0,0 0 0 0 0,0-1 0 0 0,0 1 0 0 0,0 0 0 0 0,0-1 0 0 0,0 1 1 0 0,0 0-1 0 0,0-1 0 0 0,0 1 0 0 0,0 0 0 0 0,0-1 0 0 0,0 1 0 0 0,0-1 0 0 0,18-5 307 0 0,1 0 1 0 0,0 1-1 0 0,0 1 0 0 0,27-2 0 0 0,-8 4-1645 0 0,51 2 0 0 0,-71 0-4262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6103 0 0,'0'0'7608'0'0,"-1"2"-6724"0"0,-7 12 78 0 0,-1-1-1 0 0,0-1 1 0 0,0 1-1 0 0,-1-1 1 0 0,-1-1-1 0 0,-23 20 1 0 0,-153 157 2140 0 0,167-167-2775 0 0,-32 24-1 0 0,-5 6-5222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0,'0'0'499'0'0,"1"2"-328"0"0,3 14 2355 0 0,0-1-1 0 0,3 30 1 0 0,-1 37 942 0 0,-3-26-2831 0 0,2 36-107 0 0,2 26-460 0 0,-5-73-332 0 0,-2-20-1209 0 0,3 1-3820 0 0,-3-11-53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0,'0'0'126'0'0,"1"1"-5"0"0,3 3 1123 0 0,-1 0-1 0 0,-1 0 1 0 0,1 0-1 0 0,0 0 1 0 0,-1 0-1 0 0,0 1 1 0 0,0-1-1 0 0,0 1 1 0 0,-1-1-1 0 0,3 10 1 0 0,2 6-762 0 0,13 46 375 0 0,21 126 0 0 0,-21-87-899 0 0,-2-10-1012 0 0,-11-55-4005 0 0,-4-17-420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12439 0 0,'0'0'5170'0'0,"1"0"-3901"0"0,13 6-118 0 0,-9-3-792 0 0,1-1-1 0 0,0 1 1 0 0,0-2-1 0 0,9 3 1 0 0,16 5 143 0 0,-26-8-457 0 0,0 1 0 0 0,0-1 0 0 0,0 1 0 0 0,0-1 0 0 0,0-1 1 0 0,0 1-1 0 0,0-1 0 0 0,0 0 0 0 0,9 0 0 0 0,3-2-260 0 0,-1 1 1 0 0,1 0-1 0 0,-1 2 0 0 0,21 2 0 0 0,-22-1-879 0 0,6 0-946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5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4143 0 0,'8'-59'319'0'0,"-6"47"8029"0"0,3 25-6972 0 0,4 11-171 0 0,-2 1-1 0 0,8 43 1 0 0,-1 51 719 0 0,-13-102-1815 0 0,3 94 338 0 0,-4-70-383 0 0,6 50 1 0 0,0-4-741 0 0,-6-51-4540 0 0,0-28 2792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5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5983 0 0,'0'-32'274'0'0,"-1"27"-16"0"0,1 4-198 0 0,1 3-59 0 0,8 21 298 0 0,33 89 8325 0 0,-28-62-7805 0 0,13 75 1 0 0,-21-88-686 0 0,14 113 20 0 0,-10-83-241 0 0,-5-35-5013 0 0,-1-7-164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5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0,'0'0'6900'0'0,"1"1"-6352"0"0,16 0 793 0 0,28 0 0 0 0,-5 0-663 0 0,15-2-211 0 0,-38-1-482 0 0,32 3-1 0 0,-6 1-1869 0 0,-22 0-6242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26 2759 0 0,'0'0'126'0'0,"1"2"-5"0"0,1 12 124 0 0,9 22-1 0 0,1-3 4328 0 0,27 46-1 0 0,-33-68-4748 0 0,19 42 1065 0 0,19 30 1869 0 0,-49-93-2392 0 0,0-1-331 0 0,0 0 0 0 0,-1 1 0 0 0,0-1 0 0 0,-1 1 0 0 0,0 0 0 0 0,-1 1 0 0 0,-13-14 0 0 0,-11-8 252 0 0,0-1-1 0 0,-30-42 0 0 0,38 43 1689 0 0,26 30-1910 0 0,0 0 0 0 0,1 0 0 0 0,-1 1 0 0 0,0-1 0 0 0,0 1 1 0 0,1-1-1 0 0,2 1 0 0 0,22-1 485 0 0,0 1 1 0 0,29 4 0 0 0,20 0 178 0 0,123-11 621 0 0,1 1-682 0 0,15-3-157 0 0,-128 4-284 0 0,99 6 379 0 0,-164 0-498 0 0,31 0 129 0 0,333 8 701 0 0,-294-8-824 0 0,-14 0 100 0 0,92-9 0 0 0,-117 3-90 0 0,0 3-1 0 0,0 2 1 0 0,60 7 0 0 0,60-3 187 0 0,-62-5-151 0 0,193-10 205 0 0,-126 7-211 0 0,-128 4-105 0 0,93 0 38 0 0,-127-1-67 0 0,0 0 0 0 0,0-2 0 0 0,0 0 0 0 0,-1-1 0 0 0,18-6 1 0 0,-25 8-18 0 0,20-5 82 0 0,-17 6-5485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8 147 5527 0 0,'0'0'1739'0'0,"-1"3"-454"0"0,-6 6 158 0 0,14-20 441 0 0,-6 11-1840 0 0,-1 0 1 0 0,1 0-1 0 0,-1-1 1 0 0,1 1-1 0 0,-1 0 0 0 0,1 0 1 0 0,-1 0-1 0 0,1 0 1 0 0,-1 0-1 0 0,1 0 0 0 0,-1 0 1 0 0,1 0-1 0 0,-1 0 1 0 0,1 0-1 0 0,-1 0 0 0 0,1 0 1 0 0,-1 0-1 0 0,1 0 1 0 0,-1 0-1 0 0,1 1 0 0 0,-1-1 1 0 0,1 0-1 0 0,-1 0 1 0 0,1 1-1 0 0,-1-1 0 0 0,0 0 1 0 0,1 0-1 0 0,-1 1 1 0 0,1-1-1 0 0,-1 0 1 0 0,0 1-1 0 0,1-1 0 0 0,-1 1 1 0 0,0 0-1 0 0,12 13 498 0 0,-2 3-93 0 0,-1 1 1 0 0,-1-1-1 0 0,10 31 0 0 0,-9-23-179 0 0,13 27 0 0 0,-16-40-190 0 0,19 31 294 0 0,-22-39-287 0 0,-1 0-1 0 0,1 0 0 0 0,1 0 0 0 0,-1-1 1 0 0,0 0-1 0 0,1 1 0 0 0,7 4 0 0 0,-9-7 106 0 0,-1-2-141 0 0,1 0 0 0 0,0-1-1 0 0,-1 2 1 0 0,1-1 0 0 0,0 0-1 0 0,0 0 1 0 0,0 0 0 0 0,3 0-1 0 0,-3 1-31 0 0,0 0 1 0 0,0-1-1 0 0,0 1 0 0 0,0 0 0 0 0,1-1 0 0 0,-1 0 0 0 0,0 1 1 0 0,0-1-1 0 0,0 0 0 0 0,0 0 0 0 0,-1 0 0 0 0,1 0 0 0 0,0 0 0 0 0,0-1 1 0 0,0 1-1 0 0,-1-1 0 0 0,1 1 0 0 0,-1-1 0 0 0,1 1 0 0 0,-1-1 1 0 0,0 0-1 0 0,0 0 0 0 0,0 1 0 0 0,0-1 0 0 0,0 0 0 0 0,1-3 1 0 0,4-11-47 0 0,-1-1 1 0 0,-1 1 0 0 0,3-22 0 0 0,3-10-531 0 0,-10 46 423 0 0,8 19-426 0 0,-4-10 496 0 0,4 10-52 0 0,3 6-3 0 0,15 26 0 0 0,-21-41 113 0 0,1 0 0 0 0,0 0 1 0 0,0-1-1 0 0,1 1 0 0 0,0-1 1 0 0,12 8-1 0 0,-11-8-1 0 0,-4-4 46 0 0,0 0 1 0 0,0 0-1 0 0,0 0 0 0 0,0 0 0 0 0,1-1 1 0 0,-1 1-1 0 0,1-1 0 0 0,0 0 0 0 0,0 0 1 0 0,0-1-1 0 0,7 2 0 0 0,1-2 177 0 0,-12 0-163 0 0,1-1 0 0 0,-1 1 0 0 0,1-1 0 0 0,-1 0 1 0 0,1 0-1 0 0,-1 0 0 0 0,1 0 0 0 0,-1 0 0 0 0,1 0 0 0 0,0 0 1 0 0,-1 0-1 0 0,1 0 0 0 0,-1-1 0 0 0,1 1 0 0 0,-1-1 1 0 0,1 1-1 0 0,-1-1 0 0 0,1 0 0 0 0,-1 0 0 0 0,0 1 0 0 0,1-1 1 0 0,-1 0-1 0 0,0 0 0 0 0,0 0 0 0 0,0 0 0 0 0,0 0 1 0 0,0-1-1 0 0,0 1 0 0 0,0 0 0 0 0,0 0 0 0 0,1-2 1 0 0,1-3 122 0 0,-1 1 1 0 0,1 0 0 0 0,-1-1 0 0 0,0 1 0 0 0,0-1 0 0 0,-1 0-1 0 0,1 1 1 0 0,-1-1 0 0 0,0-7 0 0 0,-1-57 756 0 0,0 60-800 0 0,-6-58-349 0 0,-22-100 0 0 0,22 135-932 0 0,2 14-3876 0 0,-2 1-1612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146 167 4607 0 0,'1'-2'5906'0'0,"1"-3"-5468"0"0,0 1 0 0 0,0-1 0 0 0,-1 0 0 0 0,1 0-1 0 0,-1 0 1 0 0,0 0 0 0 0,0 0 0 0 0,-1 0 0 0 0,1 0 0 0 0,-1 0 0 0 0,-1-11 0 0 0,0 13-292 0 0,0 0-1 0 0,1 0 1 0 0,-1 0-1 0 0,0 0 1 0 0,0 0-1 0 0,-1 0 1 0 0,1 0-1 0 0,-1 0 1 0 0,1 1 0 0 0,-1-1-1 0 0,0 0 1 0 0,0 1-1 0 0,0 0 1 0 0,0-1-1 0 0,-1 1 1 0 0,1 0-1 0 0,-1 0 1 0 0,1 0-1 0 0,-1 0 1 0 0,-4-1 0 0 0,4 2 67 0 0,-1 0 0 0 0,1 0 1 0 0,-1 1-1 0 0,1 0 1 0 0,-1 0-1 0 0,0 0 1 0 0,1 0-1 0 0,-1 0 1 0 0,1 1-1 0 0,-6 1 0 0 0,-1-1 230 0 0,7 0-366 0 0,0-1 0 0 0,1 1-1 0 0,-1 0 1 0 0,1-1 0 0 0,-1 1 0 0 0,1 0 0 0 0,0 0-1 0 0,-1 1 1 0 0,1-1 0 0 0,0 0 0 0 0,0 1-1 0 0,0-1 1 0 0,0 1 0 0 0,0 0 0 0 0,-3 3 0 0 0,2-1 10 0 0,1-1 1 0 0,-1 1 0 0 0,1 0 0 0 0,0 0-1 0 0,0 0 1 0 0,1 0 0 0 0,-1 0 0 0 0,-1 9 0 0 0,2-6-43 0 0,0 0 0 0 0,0 0 1 0 0,1 1-1 0 0,0-1 0 0 0,0 0 1 0 0,0 0-1 0 0,1 1 0 0 0,1-1 1 0 0,-1 0-1 0 0,1 0 0 0 0,3 8 1 0 0,-1-5-52 0 0,0-1 0 0 0,1 0 0 0 0,1 0 0 0 0,-1 0-1 0 0,1-1 1 0 0,0 0 0 0 0,1 0 0 0 0,0 0 0 0 0,1-1 0 0 0,14 12 0 0 0,-9-10-177 0 0,0 0 0 0 0,0 0-1 0 0,26 10 1 0 0,-33-16-70 0 0,1-1 1 0 0,0 0-1 0 0,0 0 0 0 0,0-1 0 0 0,0 1 1 0 0,0-2-1 0 0,0 1 0 0 0,1-1 0 0 0,-1 0 1 0 0,11-2-1 0 0,8-2-1598 0 0,33-9 1 0 0,-50 11 1450 0 0,-1-1 1 0 0,0-1 0 0 0,0 1 0 0 0,-1-1-1 0 0,1 0 1 0 0,-1-1 0 0 0,0 0 0 0 0,7-5-1 0 0,4-7-780 0 0,-1 0-1 0 0,-1-1 0 0 0,23-31 1 0 0,-31 37 1163 0 0,0-1 0 0 0,-1-1 0 0 0,11-26 0 0 0,-16 33 369 0 0,0-1-1 0 0,0 1 1 0 0,-1 0 0 0 0,1-1 0 0 0,-2 1 0 0 0,1 0 0 0 0,-2-12 0 0 0,1 17-117 0 0,0-1 1 0 0,-1 1-1 0 0,1 0 1 0 0,-1 0-1 0 0,0-1 1 0 0,1 1 0 0 0,-1 0-1 0 0,0 0 1 0 0,0 0-1 0 0,0 0 1 0 0,-1 0-1 0 0,-1-2 1 0 0,2 2-97 0 0,-1 1 0 0 0,1 0 1 0 0,0 0-1 0 0,-1 1 0 0 0,1-1 0 0 0,-1 0 1 0 0,1 0-1 0 0,-1 1 0 0 0,1-1 1 0 0,-1 0-1 0 0,1 1 0 0 0,-1 0 0 0 0,0-1 1 0 0,1 1-1 0 0,-1 0 0 0 0,1 0 0 0 0,-1 0 1 0 0,0 0-1 0 0,-2 0 0 0 0,1 1 21 0 0,-1 0 1 0 0,1 0-1 0 0,0 0 0 0 0,-1 1 0 0 0,1-1 0 0 0,0 1 0 0 0,0-1 0 0 0,0 1 1 0 0,0 0-1 0 0,0 0 0 0 0,1 1 0 0 0,-1-1 0 0 0,1 0 0 0 0,-1 1 0 0 0,-1 3 1 0 0,0-1-77 0 0,-1 0 1 0 0,2 1-1 0 0,-1-1 1 0 0,1 1-1 0 0,0 0 1 0 0,0 0-1 0 0,-2 7 1 0 0,3-7-68 0 0,0 1 1 0 0,1-1-1 0 0,-1 1 1 0 0,1 0-1 0 0,1-1 1 0 0,-1 1-1 0 0,1 0 1 0 0,0 0-1 0 0,1-1 1 0 0,0 1-1 0 0,0 0 1 0 0,0-1-1 0 0,1 1 1 0 0,0-1-1 0 0,0 1 1 0 0,5 8-1 0 0,3 2-17 0 0,-6-14 0 0 0,0-2 0 0 0,6 5 0 0 0,-5-5-31 0 0,-1 0 1 0 0,0-1-1 0 0,0 0 0 0 0,1 1 0 0 0,-1-2 0 0 0,0 1 1 0 0,0 0-1 0 0,1-1 0 0 0,-1 0 0 0 0,0 0 0 0 0,0 0 1 0 0,7-3-1 0 0,-8 3-3 0 0,-1-1 0 0 0,1 1 1 0 0,0-1-1 0 0,0 0 0 0 0,-1 0 0 0 0,1 0 0 0 0,-1 0 1 0 0,0 0-1 0 0,0 0 0 0 0,1-1 0 0 0,-2 1 1 0 0,1-1-1 0 0,0 0 0 0 0,0 1 0 0 0,-1-1 1 0 0,1 0-1 0 0,1-5 0 0 0,1-8-34 0 0,0 0 1 0 0,-1-1-1 0 0,0 0 0 0 0,-2 0 1 0 0,0 0-1 0 0,-1 1 0 0 0,0-1 0 0 0,-2 0 1 0 0,-4-26-1 0 0,5 42 983 0 0,2 3-787 0 0,4 18-72 0 0,2 0 0 0 0,0-1 1 0 0,0 0-1 0 0,2 0 0 0 0,1-1 1 0 0,0 0-1 0 0,19 24 0 0 0,-17-26-151 0 0,1-2 0 0 0,17 15 0 0 0,-25-24-403 0 0,2 0 0 0 0,-1-1 0 0 0,0 0 0 0 0,1 0 0 0 0,0 0 0 0 0,0-1 0 0 0,0 0 1 0 0,9 3-1 0 0,-2-3-1136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8663 0 0,'0'0'787'0'0,"2"-1"-646"0"0,4-2 172 0 0,1 0-1 0 0,-1 0 0 0 0,1 1 0 0 0,0 0 0 0 0,0 0 0 0 0,0 1 1 0 0,0 0-1 0 0,0 0 0 0 0,11 1 0 0 0,4 0 534 0 0,37 6 1 0 0,-56-6-756 0 0,0 1-1 0 0,0 0 1 0 0,0 0-1 0 0,0 0 1 0 0,0 0 0 0 0,-1 0-1 0 0,6 4 1 0 0,-1-1 161 0 0,-5-2-168 0 0,-1-1 0 0 0,1 1-1 0 0,-1-1 1 0 0,0 1 0 0 0,1-1 0 0 0,-1 1-1 0 0,0 0 1 0 0,0-1 0 0 0,0 1 0 0 0,0 0-1 0 0,-1 0 1 0 0,1 0 0 0 0,0 0 0 0 0,0 2-1 0 0,-1 0-52 0 0,1 0 0 0 0,-1 0 0 0 0,0-1 0 0 0,0 1-1 0 0,0 0 1 0 0,0 0 0 0 0,-1 0 0 0 0,0 0 0 0 0,0 0 0 0 0,0 0-1 0 0,0-1 1 0 0,0 1 0 0 0,-1 0 0 0 0,1-1 0 0 0,-1 1 0 0 0,0-1-1 0 0,-3 4 1 0 0,0 0-90 0 0,-1 0-1 0 0,0 0 1 0 0,0 0-1 0 0,0-1 1 0 0,-1 0-1 0 0,-10 7 1 0 0,-1-4-760 0 0,15-7 147 0 0,11-5 599 0 0,0 1 84 0 0,0 0 1 0 0,1 1-1 0 0,-1 0 1 0 0,0 1-1 0 0,0 0 0 0 0,1 0 1 0 0,-1 0-1 0 0,0 1 1 0 0,0 0-1 0 0,14 4 0 0 0,-12-2 198 0 0,1 1 0 0 0,0 0 0 0 0,-1 1 0 0 0,1 0-1 0 0,-1 0 1 0 0,-1 1 0 0 0,12 9 0 0 0,-18-14-90 0 0,-1 1 1 0 0,0 0-1 0 0,-1-1 0 0 0,1 1 1 0 0,0 0-1 0 0,0 0 1 0 0,-1 0-1 0 0,1 0 0 0 0,-1 0 1 0 0,0 0-1 0 0,1 0 0 0 0,-1 1 1 0 0,0-1-1 0 0,0 0 0 0 0,0 1 1 0 0,0 2-1 0 0,-1-2 4 0 0,0 0-1 0 0,-1 0 1 0 0,1 1-1 0 0,-1-1 0 0 0,0 0 1 0 0,0 0-1 0 0,0 0 1 0 0,0 0-1 0 0,-1 0 1 0 0,-1 3-1 0 0,1-2 2 0 0,-1 1-32 0 0,-1 1-1 0 0,0 0 1 0 0,0-1 0 0 0,0 0 0 0 0,0 0 0 0 0,-1 0 0 0 0,0-1-1 0 0,0 1 1 0 0,0-1 0 0 0,-11 6 0 0 0,-3 1-43 0 0,-40 15 1 0 0,32-15-6 0 0,20-7-230 0 0,0-1-1 0 0,-1-1 1 0 0,0 1-1 0 0,1-2 0 0 0,-1 1 1 0 0,0-1-1 0 0,0 0 1 0 0,0 0-1 0 0,0-1 1 0 0,-10-1-1 0 0,17 1-32 0 0,1 0 0 0 0,-1 0 0 0 0,1 0 0 0 0,-1 0 0 0 0,1-1 0 0 0,-1 1 0 0 0,1 0 0 0 0,-1 0 0 0 0,1 0 0 0 0,0-1 0 0 0,-1 1 0 0 0,1 0 0 0 0,0-1 0 0 0,-1 1 0 0 0,1 0 0 0 0,0-1 0 0 0,-1 1 0 0 0,1-1 0 0 0,0 1 0 0 0,-1 0-1 0 0,1-1 1 0 0,-1-1-1144 0 0,-8-10-4443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6447 0 0,'0'-15'499'0'0,"4"4"-328"0"0,-4 11 20 0 0,0-1 0 0 0,0 1 1 0 0,1 0-1 0 0,-1-1 0 0 0,0 1 1 0 0,0-1-1 0 0,0 1 0 0 0,1 0 1 0 0,-1-1-1 0 0,0 1 0 0 0,0 0 1 0 0,1 0-1 0 0,-1-1 0 0 0,0 1 1 0 0,1 0-1 0 0,-1 0 0 0 0,0-1 1 0 0,1 1-1 0 0,-1 0 0 0 0,0 0 1 0 0,1 0-1 0 0,-1 0 0 0 0,1 0 1 0 0,-1-1-1 0 0,0 1 0 0 0,1 0 1 0 0,-1 0-1 0 0,1 0 0 0 0,-1 0 1 0 0,0 0-1 0 0,1 0 0 0 0,-1 0 1 0 0,1 0-1 0 0,-1 0 0 0 0,0 1 1 0 0,1-1-1 0 0,0 0 0 0 0,0 1-2 0 0,0 0-1 0 0,0 0 1 0 0,0 0-1 0 0,0 0 1 0 0,0 0-1 0 0,0 1 1 0 0,0-1-1 0 0,0 0 0 0 0,-1 1 1 0 0,2 1-1 0 0,2 8 310 0 0,6 22 0 0 0,-10-33-497 0 0,33 187 1205 0 0,-16-37-1379 0 0,-14-130-668 0 0,7 25 0 0 0,3-3-4500 0 0,-7-24 377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75 1375 0 0,'4'-28'1826'0'0,"-4"24"-908"0"0,0 1 1 0 0,0-1 0 0 0,0 1-1 0 0,-1-1 1 0 0,1 1 0 0 0,-1 0-1 0 0,0-1 1 0 0,0 1 0 0 0,0 0-1 0 0,-3-6 1 0 0,4 8-824 0 0,-1 1 1 0 0,1 0-1 0 0,0-1 1 0 0,-1 1-1 0 0,1 0 1 0 0,-1 0-1 0 0,1-1 0 0 0,-1 1 1 0 0,1 0-1 0 0,-1 0 1 0 0,1 0-1 0 0,-1 0 1 0 0,1 0-1 0 0,-1 0 0 0 0,1 0 1 0 0,-1 0-1 0 0,1 0 1 0 0,-1 0-1 0 0,1 0 1 0 0,0 0-1 0 0,-1 0 0 0 0,1 0 1 0 0,-1 0-1 0 0,1 0 1 0 0,-1 0-1 0 0,1 1 1 0 0,-1-1-1 0 0,1 0 0 0 0,-1 0 1 0 0,0 1-1 0 0,-14 8 545 0 0,14-9-523 0 0,-5 5 126 0 0,0 0 0 0 0,0 0 0 0 0,0 0 0 0 0,0 1 0 0 0,1 0 0 0 0,0 0 1 0 0,0 0-1 0 0,1 0 0 0 0,-5 9 0 0 0,4-5 91 0 0,1-1 0 0 0,-1 1 0 0 0,2-1 1 0 0,0 1-1 0 0,0 0 0 0 0,-2 17 0 0 0,4-20-151 0 0,0 0 0 0 0,1 1 0 0 0,0-1 0 0 0,1 1 1 0 0,-1-1-1 0 0,2 1 0 0 0,-1-1 0 0 0,1 0 0 0 0,4 14 0 0 0,-4-17-136 0 0,0 0-1 0 0,0 1 1 0 0,1-1 0 0 0,0 0-1 0 0,-1 0 1 0 0,1-1 0 0 0,1 1-1 0 0,-1 0 1 0 0,0-1 0 0 0,1 0-1 0 0,0 0 1 0 0,-1 0-1 0 0,1 0 1 0 0,0-1 0 0 0,1 1-1 0 0,5 2 1 0 0,1-2-77 0 0,0 1-1 0 0,0-2 0 0 0,0 1 1 0 0,0-1-1 0 0,1-1 1 0 0,-1 0-1 0 0,0-1 0 0 0,1 0 1 0 0,-1-1-1 0 0,1 0 1 0 0,-1-1-1 0 0,0 0 1 0 0,0 0-1 0 0,0-2 0 0 0,12-4 1 0 0,-11 4-947 0 0,1 0 0 0 0,0 0 0 0 0,0 2 0 0 0,17-3 0 0 0,-20 5-905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157 174 6447 0 0,'-1'-8'403'0'0,"1"6"-386"0"0,-1 0 0 0 0,1 0 0 0 0,0 0-1 0 0,0 0 1 0 0,0 1 0 0 0,0-1 0 0 0,1 0-1 0 0,-1 0 1 0 0,0 0 0 0 0,1 0 0 0 0,-1 1 0 0 0,1-1-1 0 0,0 0 1 0 0,-1 1 0 0 0,1-1 0 0 0,2-2-1 0 0,23-34 162 0 0,-20 29 740 0 0,-18-1 2828 0 0,-1-4-2134 0 0,5 6-1049 0 0,1 0 0 0 0,-1 0-1 0 0,-1 1 1 0 0,1 0 0 0 0,-18-10-1 0 0,24 16-501 0 0,0 0-1 0 0,0 0 1 0 0,-1 0-1 0 0,1 0 1 0 0,0 1 0 0 0,-1-1-1 0 0,1 1 1 0 0,-1-1-1 0 0,1 1 1 0 0,0 0 0 0 0,-1 0-1 0 0,1 0 1 0 0,-1 0-1 0 0,1 1 1 0 0,-1-1 0 0 0,1 1-1 0 0,0-1 1 0 0,-1 1-1 0 0,1 0 1 0 0,0 0-1 0 0,0 0 1 0 0,0 0 0 0 0,-1 0-1 0 0,1 0 1 0 0,0 1-1 0 0,0-1 1 0 0,1 1 0 0 0,-1 0-1 0 0,0-1 1 0 0,0 1-1 0 0,1 0 1 0 0,-2 3 0 0 0,-1 1 14 0 0,0 0 0 0 0,0 1 0 0 0,1-1 0 0 0,0 1 0 0 0,1 0 0 0 0,-1 0 1 0 0,1 0-1 0 0,1 1 0 0 0,-1-1 0 0 0,0 14 0 0 0,2-13-62 0 0,1 0-1 0 0,0 0 1 0 0,1 0-1 0 0,0 0 1 0 0,0 0 0 0 0,7 14-1 0 0,-9-20-10 0 0,1 1 0 0 0,1 0 1 0 0,-1 0-1 0 0,1 0 1 0 0,0 0 0 0 0,-1 0-1 0 0,2 0 1 0 0,-1 0-1 0 0,0 0 1 0 0,0-1 0 0 0,1 1-1 0 0,-1-1 1 0 0,1 0-1 0 0,0 0 1 0 0,0 0 0 0 0,0 0-1 0 0,0 0 1 0 0,0 0-1 0 0,0-1 1 0 0,4 2 0 0 0,-6-3-3 0 0,1 1 1 0 0,-1-1 0 0 0,1 1 0 0 0,-1-1-1 0 0,1 1 1 0 0,0-1 0 0 0,-1 0 0 0 0,1 0-1 0 0,-1 0 1 0 0,1 0 0 0 0,0 0 0 0 0,-1 0 0 0 0,1 0-1 0 0,-1 0 1 0 0,1-1 0 0 0,-1 1 0 0 0,1-1-1 0 0,-1 1 1 0 0,1-1 0 0 0,-1 1 0 0 0,1-1-1 0 0,-1 0 1 0 0,1 0 0 0 0,-1 0 0 0 0,0 0 0 0 0,3-2-1 0 0,-2 1 16 0 0,1 0 0 0 0,0 0 0 0 0,1 0 0 0 0,-1 0 1 0 0,0 1-1 0 0,0-1 0 0 0,1 1 0 0 0,-1 0 0 0 0,1 0 0 0 0,-1 0 0 0 0,5 0 0 0 0,-7 0-13 0 0,0 1 0 0 0,0 0 0 0 0,0 0-1 0 0,0 0 1 0 0,1-1 0 0 0,-1 1 0 0 0,0 0 0 0 0,0-1 0 0 0,0 1 0 0 0,-1-1 0 0 0,1 1-1 0 0,0-1 1 0 0,0 1 0 0 0,0-1 0 0 0,0 0 0 0 0,0 0 0 0 0,-1 1 0 0 0,1-1 0 0 0,1-1 0 0 0,11-28 105 0 0,-12 28-89 0 0,6-14 447 0 0,-5 26 316 0 0,1 8-498 0 0,0-1-347 0 0,2 0 0 0 0,0 0-1 0 0,1-1 1 0 0,12 26 0 0 0,-13-33 5 0 0,0 0 0 0 0,0-1 1 0 0,1 0-1 0 0,0 1 0 0 0,1-2 1 0 0,-1 1-1 0 0,2-1 0 0 0,-1 0 1 0 0,11 8-1 0 0,-12-12-209 0 0,-1 0 0 0 0,1 0 0 0 0,0-1 0 0 0,-1 0 0 0 0,1 0 0 0 0,0 0 0 0 0,0-1 0 0 0,0 0 0 0 0,0 0 0 0 0,1 0 0 0 0,-1-1 0 0 0,10 0 0 0 0,-8-1-353 0 0,1 0 0 0 0,-1 0-1 0 0,1-1 1 0 0,-1 0-1 0 0,0 0 1 0 0,0-1-1 0 0,0-1 1 0 0,12-5-1 0 0,0-4-1031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59 4607 0 0,'-3'-27'208'0'0,"2"25"-180"0"0,1 0 0 0 0,0 1 0 0 0,-1-1 0 0 0,1 0 0 0 0,-1 0 0 0 0,1 0-1 0 0,-1 1 1 0 0,-1-3 0 0 0,-5-1 26 0 0,4 3 201 0 0,0 1 507 0 0,0 0 0 0 0,0 0 0 0 0,0 0 0 0 0,0 0 0 0 0,0 1 0 0 0,0-1-1 0 0,0 1 1 0 0,-1 0 0 0 0,1 0 0 0 0,0 0 0 0 0,0 0 0 0 0,-5 1 0 0 0,-10 3 403 0 0,15-3-1059 0 0,1 0 1 0 0,0-1-1 0 0,-1 2 1 0 0,1-1-1 0 0,0 0 1 0 0,0 0-1 0 0,0 1 0 0 0,0-1 1 0 0,0 1-1 0 0,0 0 1 0 0,0 0-1 0 0,1-1 1 0 0,-1 1-1 0 0,1 0 1 0 0,-1 0-1 0 0,1 1 1 0 0,0-1-1 0 0,0 0 1 0 0,0 0-1 0 0,0 1 1 0 0,0-1-1 0 0,0 0 1 0 0,0 1-1 0 0,0 3 1 0 0,0 4 2 0 0,1-1 0 0 0,0 1 0 0 0,0-1 1 0 0,1 0-1 0 0,2 11 0 0 0,-2-14-50 0 0,1 1-1 0 0,0-1 1 0 0,0 0 0 0 0,1 0-1 0 0,-1 0 1 0 0,1 0 0 0 0,6 9-1 0 0,29 35 72 0 0,-31-43-121 0 0,3 6 15 0 0,1 0 0 0 0,13 10 0 0 0,-20-19-87 0 0,1-1-1 0 0,-1 0 1 0 0,1 1 0 0 0,0-2 0 0 0,0 1 0 0 0,0 0-1 0 0,0-1 1 0 0,0 0 0 0 0,10 2 0 0 0,-10-3-87 0 0,8 2-485 0 0,22 1 0 0 0,-30-4 283 0 0,-1 0 1 0 0,0 0-1 0 0,1 0 0 0 0,-1-1 0 0 0,0 0 1 0 0,1 0-1 0 0,-1 0 0 0 0,0 0 0 0 0,5-3 1 0 0,6-4-1419 0 0</inkml:trace>
  <inkml:trace contextRef="#ctx0" brushRef="#br0" timeOffset="1">432 49 2759 0 0,'-2'14'248'0'0,"4"1"-248"0"0,2-1 0 0 0,-1-3 1760 0 0,3 2 296 0 0,2 1 64 0 0,-1-1 16 0 0,3 6-1608 0 0,2 0-320 0 0,-1 2-64 0 0,2-2-3312 0 0,1-1-672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1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50 8287 0 0,'-19'-2'736'0'0,"11"-4"-584"0"0,-2 0 824 0 0,-1-1 168 0 0,3 1 32 0 0,1 0 936 0 0,10-1-1880 0 0,3 1-568 0 0,4 4-112 0 0,1 0-32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1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126 262 9383 0 0,'-3'7'140'0'0,"0"-1"-1"0"0,-1 0 1 0 0,0 1-1 0 0,0-1 1 0 0,-1 0-1 0 0,0-1 1 0 0,-9 10-1 0 0,1-3 846 0 0,1 2 0 0 0,-19 26 0 0 0,28-35-806 0 0,-1 1-1 0 0,1 0 1 0 0,0 0-1 0 0,0 0 1 0 0,1 0-1 0 0,0 1 1 0 0,0-1-1 0 0,0 1 1 0 0,1-1-1 0 0,-1 14 1 0 0,2-6-28 0 0,1-1 0 0 0,0 1 0 0 0,1-1 0 0 0,0 0 1 0 0,2 1-1 0 0,6 17 0 0 0,-6-20-122 0 0,1-1 0 0 0,0 0 0 0 0,1 0 0 0 0,0 0 0 0 0,0-1 0 0 0,1 0 0 0 0,0 0 0 0 0,1-1 0 0 0,0 1 0 0 0,0-2 0 0 0,1 1 0 0 0,0-1 0 0 0,10 5 0 0 0,-17-10-25 0 0,0-1 1 0 0,0 0-1 0 0,-1 0 1 0 0,1-1-1 0 0,0 1 1 0 0,0 0-1 0 0,0-1 1 0 0,0 1-1 0 0,1-1 0 0 0,-1 1 1 0 0,0-1-1 0 0,0 0 1 0 0,0 0-1 0 0,0 0 1 0 0,0 0-1 0 0,0 0 1 0 0,0-1-1 0 0,4 0 0 0 0,-3 0 9 0 0,0 0-1 0 0,0-1 1 0 0,0 0-1 0 0,0 1 1 0 0,0-1-1 0 0,-1 0 0 0 0,1 0 1 0 0,-1 0-1 0 0,1-1 1 0 0,3-4-1 0 0,0-2 30 0 0,0 0 1 0 0,0 0-1 0 0,-1 0 0 0 0,0-1 1 0 0,-1 1-1 0 0,5-16 0 0 0,-3 2-34 0 0,-1 0 0 0 0,-1 0 0 0 0,-1 0 0 0 0,-1-1 0 0 0,-1 1 0 0 0,-1 0 0 0 0,0-1 0 0 0,-2 1 0 0 0,-1 0 0 0 0,-1-1 0 0 0,-14-41 0 0 0,-12-42 82 0 0,-23-61 348 0 0,47 154-302 0 0,6 14-131 0 0,0 1-1 0 0,0-1 0 0 0,0 0 1 0 0,0 0-1 0 0,0 0 0 0 0,0 0 1 0 0,0 0-1 0 0,0 0 0 0 0,0 0 1 0 0,0 0-1 0 0,0 0 0 0 0,0 0 1 0 0,0 0-1 0 0,0 0 0 0 0,0 0 1 0 0,0 0-1 0 0,0 1 0 0 0,0-1 1 0 0,0 0-1 0 0,0 0 0 0 0,0 0 1 0 0,0 0-1 0 0,0 0 0 0 0,0 0 1 0 0,0 0-1 0 0,0 0 0 0 0,0 0 1 0 0,0 0-1 0 0,0 0 0 0 0,0 0 1 0 0,-1 0-1 0 0,1 0 0 0 0,0 0 1 0 0,0 0-1 0 0,0 0 0 0 0,0 0 1 0 0,0 0-1 0 0,0 1 0 0 0,0-1 1 0 0,0 0-1 0 0,0 0 0 0 0,0 0 1 0 0,0 0-1 0 0,0 0 0 0 0,0 0 1 0 0,0 0-1 0 0,0 0 0 0 0,-1 0 1 0 0,1 0-1 0 0,0 0 0 0 0,0 0 1 0 0,0 0-1 0 0,0 0 0 0 0,0 0 1 0 0,0 0-1 0 0,0 0 0 0 0,0 0 1 0 0,0-1-1 0 0,0 1 0 0 0,0 0 1 0 0,0 0-1 0 0,0 0 0 0 0,0 0 1 0 0,0 0-1 0 0,0 0 0 0 0,-1 0 1 0 0,1 0-1 0 0,-1 11 204 0 0,2 13 145 0 0,4 13-116 0 0,2-1 0 0 0,2 1 0 0 0,1-2-1 0 0,1 1 1 0 0,2-2 0 0 0,2 0 0 0 0,1 0 0 0 0,1-2-1 0 0,24 34 1 0 0,17 8-62 0 0,-49-64-523 0 0,1 0-1 0 0,1-1 1 0 0,-1 0 0 0 0,21 13 0 0 0,-10-10-1342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1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5527 0 0,'0'0'3826'0'0,"2"1"-2729"0"0,-1 0-909 0 0,0 1 0 0 0,0-1 0 0 0,0 0 1 0 0,0 0-1 0 0,0 1 0 0 0,-1-1 0 0 0,1 0 0 0 0,0 1 0 0 0,-1-1 0 0 0,1 1 1 0 0,0 2-1 0 0,1 1 309 0 0,-1-3 368 0 0,18 5 187 0 0,-10-5-735 0 0,1 0 0 0 0,-1 0 0 0 0,1-1 0 0 0,-1 0 0 0 0,13-1 0 0 0,-12 0-44 0 0,0 0 0 0 0,0 1 0 0 0,-1 0 0 0 0,12 3 0 0 0,-16-3-139 0 0,-1 0-1 0 0,1-1 1 0 0,-1 1 0 0 0,1-1 0 0 0,-1 0 0 0 0,8-1 0 0 0,13 0 345 0 0,-23 1-443 0 0,0 0 1 0 0,0 0 0 0 0,0 0 0 0 0,0 0 0 0 0,0-1 0 0 0,-1 1 0 0 0,1-1-1 0 0,0 0 1 0 0,0 1 0 0 0,0-1 0 0 0,2-2 0 0 0,-2 2-3 0 0,-1 0-1 0 0,1 0 1 0 0,0 0 0 0 0,0 1 0 0 0,0-1 0 0 0,0 0 0 0 0,0 1-1 0 0,0 0 1 0 0,0-1 0 0 0,1 1 0 0 0,2 0 0 0 0,1 0 30 0 0,3 1 33 0 0,-1 0-1 0 0,1-1 0 0 0,0-1 1 0 0,-1 1-1 0 0,9-3 0 0 0,-14 3-64 0 0,0 0-1 0 0,0 0 0 0 0,0 0 1 0 0,0 0-1 0 0,0 0 1 0 0,0 0-1 0 0,-1 1 0 0 0,1 0 1 0 0,0-1-1 0 0,4 3 1 0 0,-5-2 0 0 0,0 0 1 0 0,1 0-1 0 0,-1-1 1 0 0,1 1-1 0 0,-1-1 0 0 0,1 1 1 0 0,-1-1-1 0 0,1 0 1 0 0,0 0-1 0 0,-1 0 1 0 0,1 0-1 0 0,-1 0 1 0 0,5-2-1 0 0,-4 1-3 0 0,-1 0-1 0 0,1 0 0 0 0,-1 0 1 0 0,1 1-1 0 0,0-1 1 0 0,0 1-1 0 0,-1-1 0 0 0,1 1 1 0 0,0 0-1 0 0,0 0 1 0 0,-1 0-1 0 0,1 1 1 0 0,0-1-1 0 0,0 1 0 0 0,2 0 1 0 0,-1 0 1 0 0,0-1 1 0 0,0 1 0 0 0,0-1-1 0 0,-1 0 1 0 0,1 0-1 0 0,0-1 1 0 0,0 1-1 0 0,0-1 1 0 0,0 1 0 0 0,6-3-1 0 0,-6 1 0 0 0,1 1 0 0 0,-1 0 0 0 0,1 0 0 0 0,0 1 0 0 0,0-1 0 0 0,-1 1 0 0 0,8 1 0 0 0,0 1 20 0 0,-4-1-12 0 0,-1 0 0 0 0,0 0 0 0 0,0 0 0 0 0,0-1 1 0 0,1 0-1 0 0,-1-1 0 0 0,0 1 0 0 0,14-4 0 0 0,-10 2 24 0 0,1 0 0 0 0,-1 1 0 0 0,1 0 1 0 0,-1 1-1 0 0,1 0 0 0 0,0 1 0 0 0,15 3 0 0 0,-11-2 40 0 0,0 0 0 0 0,0-1-1 0 0,18-2 1 0 0,-11-2 74 0 0,0-1 0 0 0,39-13 0 0 0,-57 16-150 0 0,1 0-1 0 0,-1 0 1 0 0,1 1-1 0 0,-1 0 1 0 0,1 0-1 0 0,-1 0 1 0 0,1 0-1 0 0,8 2 0 0 0,-7 0 16 0 0,0-1 0 0 0,0-1-1 0 0,1 0 1 0 0,10 0-1 0 0,-8-1 8 0 0,-1 1-1 0 0,1 0 1 0 0,18 2-1 0 0,-18 0-13 0 0,0-1 0 0 0,0-1 0 0 0,17-1-1 0 0,-7 0 93 0 0,-1 0 0 0 0,21 3 0 0 0,-23-1-108 0 0,0-1 0 0 0,0 0 1 0 0,26-4-1 0 0,17-5 154 0 0,63 0 0 0 0,-95 8-119 0 0,44 3 33 0 0,-22-1-26 0 0,-36 0-41 0 0,0-1 0 0 0,25-2 0 0 0,49-6 117 0 0,-71 7-83 0 0,-1 0-1 0 0,1 1 1 0 0,23 2 0 0 0,-16 4-7 0 0,-21-5-36 0 0,0 0 0 0 0,1 0 0 0 0,-1-1 0 0 0,0 1 0 0 0,1-1 0 0 0,-1 0 0 0 0,0 1 0 0 0,1-1 0 0 0,5-1 0 0 0,-6 0 0 0 0,-1 0-1 0 0,1 0 0 0 0,0 1 1 0 0,-1 0-1 0 0,1-1 0 0 0,0 1 0 0 0,0 0 1 0 0,-1 0-1 0 0,1 1 0 0 0,0-1 0 0 0,-1 0 1 0 0,1 1-1 0 0,3 1 0 0 0,9 0 24 0 0,6-4 77 0 0,-18 2-106 0 0,1-1 1 0 0,0 1-1 0 0,0 0 0 0 0,-1-1 0 0 0,1 2 1 0 0,0-1-1 0 0,4 1 0 0 0,-6-1-4 0 0,1 2 0 0 0,1-1 0 0 0,0-1 0 0 0,-1 1 0 0 0,1-1 0 0 0,0 1 0 0 0,-1-1 0 0 0,1 0 0 0 0,0 0 0 0 0,-1 0 0 0 0,5-2 0 0 0,-3 2 0 0 0,0-1 0 0 0,0 1 0 0 0,1 0 0 0 0,-1 0 0 0 0,0 0 0 0 0,6 2 0 0 0,-7-1 0 0 0,1-1 0 0 0,0 1 0 0 0,-1-1 0 0 0,1 0 0 0 0,-1 0 0 0 0,1 0 0 0 0,-1-1 0 0 0,6-1 0 0 0,-6 1 0 0 0,-1 1 0 0 0,1-1 0 0 0,0 1 0 0 0,0 0 0 0 0,0 0 0 0 0,-1 0 0 0 0,7 2 0 0 0,-5-2 0 0 0,-1 1 0 0 0,0-1 0 0 0,0 0 0 0 0,1 0 0 0 0,-1 0 0 0 0,8-2 0 0 0,101-21 0 0 0,-104 20 0 0 0,-1 2 0 0 0,1-1 0 0 0,0 2 0 0 0,0-1 0 0 0,0 1 0 0 0,0 0 0 0 0,0 1 0 0 0,0 0 0 0 0,0 0 0 0 0,-1 1 0 0 0,1 0 0 0 0,15 6 0 0 0,-22-7 0 0 0,0-1 0 0 0,1 1 0 0 0,-1-1 0 0 0,0 1 0 0 0,1-1 0 0 0,-1 0 0 0 0,1 0 0 0 0,-1 0 0 0 0,0 0 0 0 0,4-1 0 0 0,13-1 0 0 0,4 3 25 0 0,-12-1 95 0 0,-6 1-41 0 0,1-1-1 0 0,-1 0 0 0 0,0-1 1 0 0,11-1-1 0 0,13 0-53 0 0,-23 2-25 0 0,1 0-1 0 0,-1-1 1 0 0,0 1-1 0 0,12-4 1 0 0,-15 3 0 0 0,0 0 0 0 0,14 0 0 0 0,-15 1 0 0 0,0 0 0 0 0,0 0 0 0 0,0 0 0 0 0,1-1 0 0 0,-1 1 0 0 0,0-1 0 0 0,0 1 0 0 0,0-1 0 0 0,2 0 0 0 0,-2 0 0 0 0,0 0 0 0 0,0 0 0 0 0,-1 1 0 0 0,1-1 0 0 0,0 1 0 0 0,0 0 0 0 0,0-1 0 0 0,4 1 0 0 0,71-6 0 0 0,-38 10 0 0 0,-36-4 0 0 0,0 0 0 0 0,1 1 0 0 0,-1-1 0 0 0,0 0 0 0 0,0-1 0 0 0,7 0 0 0 0,-3 0 0 0 0,7-1-12 0 0,-7 1 20 0 0,0 1 1 0 0,-1 0-1 0 0,1 0 1 0 0,0 0-1 0 0,0 0 1 0 0,-1 1-1 0 0,1 0 1 0 0,11 4-1 0 0,2 2-20 0 0,-18-7-56 0 0,3 1-76 0 0,-1-2 165 0 0,-6-6 18 0 0,2 5-56 0 0,-1-1 27 0 0,0 0 1 0 0,-1-1 0 0 0,1 1-1 0 0,-1 0 1 0 0,0 0 0 0 0,0 0-1 0 0,0 0 1 0 0,0 0-1 0 0,0 1 1 0 0,0-1 0 0 0,-5-3-1 0 0,-34-26-28 0 0,19 17 26 0 0,0-2 22 0 0,-59-50 212 0 0,71 57-253 0 0,2 0 0 0 0,-14-19 0 0 0,14 18-27 0 0,-16-18 1 0 0,23 28-54 0 0,-6-17 26 0 0,6 13 102 0 0,0 1 232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2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43 879 1375 0 0,'-1'2'107'0'0,"-1"1"695"0"0,0-1-1 0 0,-1 0 1 0 0,1 1-1 0 0,-1-1 1 0 0,1 0-1 0 0,-5 2 0 0 0,-13 6 14464 0 0,23-17-15823 0 0,9-7 1109 0 0,1 0 0 0 0,17-15 0 0 0,-1 3-79 0 0,12-12 347 0 0,81-56 0 0 0,-45 38-1022 0 0,-53 37 202 0 0,19-14-25 0 0,57-34 0 0 0,-53 39 83 0 0,68-36 78 0 0,-91 53-111 0 0,0-2 1 0 0,27-19-1 0 0,-37 23-11 0 0,1 0 1 0 0,25-10-1 0 0,-25 13 4 0 0,-1-1 0 0 0,0-1 0 0 0,17-11 0 0 0,-23 13 17 0 0,9-7 125 0 0,24-14 0 0 0,-28 18-123 0 0,23-18 0 0 0,10-7-193 0 0,-26 21 186 0 0,0-2 0 0 0,-1 0 1 0 0,25-25-1 0 0,-39 34-18 0 0,-3 3 8 0 0,1 0 0 0 0,0 0 1 0 0,0 1-1 0 0,6-6 0 0 0,3-2 178 0 0,-11 9-149 0 0,21-19-187 0 0,-17 17 179 0 0,10-3-13 0 0,12-10-27 0 0,-25 15-4 0 0,0 0 1 0 0,-1 0-1 0 0,1 1 1 0 0,0-1-1 0 0,-1 0 0 0 0,1 1 1 0 0,0-1-1 0 0,0 1 1 0 0,0 0-1 0 0,-1 0 0 0 0,1 0 1 0 0,2 0-1 0 0,3 0-22 0 0,3-1 23 0 0,-1 1 1 0 0,1 1-1 0 0,0 0 1 0 0,0 0 0 0 0,0 1-1 0 0,16 5 1 0 0,54 25 2 0 0,-9-3 2 0 0,-49-21-2 0 0,6 1 0 0 0,0 1 0 0 0,26 15 0 0 0,292 137 64 0 0,-345-162-64 0 0,432 170 663 0 0,-113-46-374 0 0,-291-114-229 0 0,48 11-1 0 0,-30-10-157 0 0,-19-3-241 0 0,20 5-3758 0 0,-38-12 1383 0 0,1-4-4781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2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2303 0 0,'0'0'102'0'0,"0"-2"-1"0"0,6-19 366 0 0,0-15 5002 0 0,-3 17-1806 0 0,-3 17-2287 0 0,9-17 3326 0 0,-4 34-4445 0 0,0-1 1 0 0,0 2-1 0 0,-1-1 0 0 0,1 18 0 0 0,1-5 24 0 0,37 245 1488 0 0,-34-173-1654 0 0,-5-37-118 0 0,8 87 3 0 0,-9-114-52 0 0,-2 71-1 0 0,2-72-690 0 0,-2-34 422 0 0,-1 1-824 0 0,2 21-6286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0,'6'26'834'0'0,"-2"15"5012"0"0,1 7-1383 0 0,12 79-1199 0 0,-7-43-2031 0 0,-1-6-518 0 0,9 50 1 0 0,-1-27-339 0 0,9 35-94 0 0,-18-103-232 0 0,-5-20-29 0 0,0-1 0 0 0,1 0 0 0 0,7 16 0 0 0,-11-26-168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26 455 0 0,'-15'15'5338'0'0,"-17"18"3373"0"0,29-29-8326 0 0,-1 1 0 0 0,1-1 0 0 0,0 1-1 0 0,1 0 1 0 0,-1 0 0 0 0,-1 6 0 0 0,-2 5-278 0 0,2 0 0 0 0,0 0 1 0 0,1 1-1 0 0,0-1 0 0 0,1 1 1 0 0,1-1-1 0 0,1 1 0 0 0,0-1 0 0 0,1 1 1 0 0,1 0-1 0 0,1-1 0 0 0,0 0 1 0 0,1 0-1 0 0,6 16 0 0 0,-6-20-108 0 0,1 0 0 0 0,0-1 0 0 0,1 1 0 0 0,0-1 0 0 0,0-1 0 0 0,1 1 0 0 0,0-1 0 0 0,15 15 0 0 0,-18-21 9 0 0,0-1-1 0 0,0 1 0 0 0,1-1 1 0 0,0 1-1 0 0,-1-1 0 0 0,1-1 1 0 0,0 1-1 0 0,1-1 0 0 0,-1 0 1 0 0,0 0-1 0 0,1 0 0 0 0,-1-1 0 0 0,1 0 1 0 0,-1 0-1 0 0,1 0 0 0 0,-1-1 1 0 0,1 1-1 0 0,0-1 0 0 0,-1-1 1 0 0,1 1-1 0 0,7-2 0 0 0,-5-1 37 0 0,0 1-1 0 0,0-1 1 0 0,0 0-1 0 0,0-1 0 0 0,-1 0 1 0 0,0 0-1 0 0,0 0 1 0 0,0-1-1 0 0,11-10 1 0 0,-9 7 61 0 0,0-1 1 0 0,-1 0 0 0 0,0 0 0 0 0,-1-1 0 0 0,0 0 0 0 0,7-13 0 0 0,-10 14-6 0 0,1 0 0 0 0,-1 0 0 0 0,0 0 0 0 0,-1-1 0 0 0,0 1 0 0 0,-1-1 0 0 0,0 0 0 0 0,0 0 0 0 0,0-19 0 0 0,-2 19 57 0 0,0 0 0 0 0,-1 0-1 0 0,0 0 1 0 0,-1 0 0 0 0,0 0 0 0 0,0 0-1 0 0,-1 0 1 0 0,0 1 0 0 0,-1-1-1 0 0,-5-8 1 0 0,1 4-87 0 0,-2 0-1 0 0,0 1 0 0 0,0 0 1 0 0,-1 1-1 0 0,-1 0 1 0 0,0 0-1 0 0,0 2 1 0 0,-1-1-1 0 0,-1 2 0 0 0,0-1 1 0 0,0 2-1 0 0,-1 0 1 0 0,-19-7-1 0 0,30 13-203 0 0,0 1 0 0 0,0 0 0 0 0,0 0 0 0 0,-7 0 0 0 0,10 1-374 0 0,-1 0 0 0 0,1 0 0 0 0,-1 0 1 0 0,1 0-1 0 0,0 0 0 0 0,-1 0 0 0 0,1 1 1 0 0,-1-1-1 0 0,-1 2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2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109 125 7343 0 0,'0'0'4216'0'0,"-1"-1"-3728"0"0,0 0-361 0 0,0 0 0 0 0,0 0 0 0 0,0 0 0 0 0,0 0-1 0 0,0 0 1 0 0,0 0 0 0 0,0 0 0 0 0,0 0 0 0 0,0 0 0 0 0,-1 1-1 0 0,1-1 1 0 0,0 1 0 0 0,0-1 0 0 0,-1 1 0 0 0,1-1-1 0 0,0 1 1 0 0,-1 0 0 0 0,1-1 0 0 0,0 1 0 0 0,-1 0 0 0 0,1 0-1 0 0,-1 0 1 0 0,1 0 0 0 0,0 0 0 0 0,-1 0 0 0 0,1 1-1 0 0,0-1 1 0 0,-1 0 0 0 0,1 1 0 0 0,0-1 0 0 0,-1 1 0 0 0,1-1-1 0 0,-1 2 1 0 0,1-2-86 0 0,0 0 0 0 0,1 1 0 0 0,-1-1-1 0 0,0 0 1 0 0,1 0 0 0 0,-1 0 0 0 0,0 0-1 0 0,0 1 1 0 0,1-1 0 0 0,-1 0 0 0 0,0 0-1 0 0,1-1 1 0 0,-1 1 0 0 0,0 0 0 0 0,-1 0-1 0 0,2 0-23 0 0,-1 0-1 0 0,1-1 0 0 0,-1 1 0 0 0,1 0 0 0 0,-1 0 0 0 0,1 0 0 0 0,-1 0 1 0 0,1 0-1 0 0,-1 0 0 0 0,1 0 0 0 0,-1 0 0 0 0,1 0 0 0 0,-1 1 0 0 0,1-1 0 0 0,-1 0 1 0 0,1 0-1 0 0,-2 1 0 0 0,-1 2 59 0 0,0 0 0 0 0,0 0 1 0 0,0 0-1 0 0,1 1 0 0 0,-1-1 1 0 0,1 1-1 0 0,0 0 0 0 0,0-1 0 0 0,0 1 1 0 0,1 0-1 0 0,-1 0 0 0 0,-1 8 1 0 0,-2 3 26 0 0,3-8-69 0 0,1-1 0 0 0,0 1 0 0 0,0 0 0 0 0,0-1 0 0 0,1 1 0 0 0,0 0 0 0 0,2 12 0 0 0,0-11-20 0 0,0 1 0 0 0,0-1-1 0 0,1 0 1 0 0,0-1 0 0 0,0 1-1 0 0,1 0 1 0 0,0-1 0 0 0,0 0-1 0 0,1 0 1 0 0,-1 0 0 0 0,8 7-1 0 0,-6-6-11 0 0,-5-6 9 0 0,0 0 0 0 0,0 0 0 0 0,0 0 0 0 0,1 0 1 0 0,-1 0-1 0 0,1-1 0 0 0,-1 1 0 0 0,1-1 0 0 0,0 1 0 0 0,0-1 0 0 0,0 1 0 0 0,-1-1 0 0 0,1 0 0 0 0,3 1 0 0 0,4-1 39 0 0,-8-2-44 0 0,0 1 0 0 0,0 0-1 0 0,0 0 1 0 0,0 0 0 0 0,0 0 0 0 0,0 1 0 0 0,0-1 0 0 0,-1 0 0 0 0,1 0 0 0 0,0 0 0 0 0,0 1 0 0 0,0-1 0 0 0,0 1 0 0 0,0-1 0 0 0,1 1 0 0 0,9 7 37 0 0,-4-3-6 0 0,0 0 0 0 0,1-1 1 0 0,-1 0-1 0 0,1 0 1 0 0,12 4-1 0 0,-3-2 38 0 0,-9-3 1 0 0,1-1 1 0 0,18 4-1 0 0,-24-6-49 0 0,0 0 0 0 0,0 0 0 0 0,0 0 0 0 0,1 0-1 0 0,-1-1 1 0 0,0 1 0 0 0,0-1 0 0 0,0 0 0 0 0,0 1 0 0 0,0-2-1 0 0,0 1 1 0 0,4-2 0 0 0,12-8 185 0 0,-10 7-119 0 0,-1 0 0 0 0,1-1 0 0 0,-1 0 0 0 0,0-1 1 0 0,-1 0-1 0 0,1 0 0 0 0,-1-1 0 0 0,12-14 0 0 0,-12 12 0 0 0,-1-1 0 0 0,0 0-1 0 0,0 0 1 0 0,-1-1 0 0 0,-1 1 0 0 0,0-1-1 0 0,0 0 1 0 0,-1 0 0 0 0,0-1-1 0 0,-1 1 1 0 0,0-1 0 0 0,0-12 0 0 0,-2 15-29 0 0,-1 1 0 0 0,1-1 0 0 0,-1 0 0 0 0,-1 1 0 0 0,0-1 0 0 0,0 1 0 0 0,-1-1 0 0 0,0 1 0 0 0,0 0 0 0 0,-1 0 0 0 0,0 0 0 0 0,0 1 0 0 0,-1-1 0 0 0,0 1 0 0 0,0 0 0 0 0,-11-10 0 0 0,11 11 28 0 0,-1 1-1 0 0,1 0 0 0 0,-1 0 1 0 0,0 0-1 0 0,-1 1 1 0 0,1 0-1 0 0,-1 0 0 0 0,0 1 1 0 0,0 0-1 0 0,0 0 1 0 0,0 0-1 0 0,0 1 1 0 0,0 0-1 0 0,-1 1 0 0 0,-14-2 1 0 0,6 3-34 0 0,0-1 0 0 0,1 2 0 0 0,-1 0 1 0 0,0 2-1 0 0,1-1 0 0 0,0 2 0 0 0,0 0 0 0 0,0 0 1 0 0,-21 11-1 0 0,31-13-64 0 0,1 0 0 0 0,0 0 0 0 0,1 1 0 0 0,-1-1 0 0 0,0 1 0 0 0,1 0 0 0 0,-1 0 0 0 0,1 1 0 0 0,0-1 0 0 0,0 1 0 0 0,0-1 0 0 0,-2 6 0 0 0,3-6-116 0 0,1 0-1 0 0,0 0 1 0 0,0 0 0 0 0,0 0-1 0 0,0 0 1 0 0,1 0-1 0 0,-1 0 1 0 0,1 0 0 0 0,0 0-1 0 0,0 1 1 0 0,0-1-1 0 0,0 0 1 0 0,0 0-1 0 0,1 0 1 0 0,-1 0 0 0 0,1 0-1 0 0,2 6 1 0 0,3 5-2257 0 0,2 1-5195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0,'0'0'2822'0'0,"2"2"-1698"0"0,2 1-745 0 0,-1 0 0 0 0,1 0 0 0 0,0 0 0 0 0,-1 1 0 0 0,1 0 0 0 0,-1 0 0 0 0,0 0 0 0 0,-1 0 0 0 0,5 8 0 0 0,0 4 347 0 0,8 24 0 0 0,-6-14-319 0 0,-5-14-275 0 0,-1 0 0 0 0,-1 1 0 0 0,0-1 0 0 0,0 25 0 0 0,1 3-51 0 0,5 76 13 0 0,-1-20-218 0 0,0 34-1832 0 0,-4-97 3 0 0,-2-20-1969 0 0,-1-5-329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8431 0 0,'0'0'388'0'0,"6"7"128"0"0,3 5-33 0 0,0 0 0 0 0,-1 0 0 0 0,-1 1 0 0 0,0 0 0 0 0,0 0 0 0 0,4 17 0 0 0,24 88 1091 0 0,-16-44-1154 0 0,3 0-1194 0 0,17 109 0 0 0,-36-163-4005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11919 0 0,'-3'-9'4523'0'0,"4"7"-4470"0"0,0 0-1 0 0,0 0 1 0 0,0 1 0 0 0,0-1 0 0 0,0 0 0 0 0,1 1-1 0 0,-1-1 1 0 0,1 1 0 0 0,-1-1 0 0 0,1 1-1 0 0,-1 0 1 0 0,1 0 0 0 0,0 0 0 0 0,2-2 0 0 0,31-10-122 0 0,-13 6-123 0 0,-11 2-480 0 0,0 1 1 0 0,1 1 0 0 0,0 0 0 0 0,20-3 0 0 0,-15 6-739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4143 0 0,'0'0'603'0'0,"2"-15"2802"0"0,5 0-1409 0 0,-7 13-1362 0 0,2 1-33 0 0,22-16 818 0 0,-21 14-1244 0 0,0 0 0 0 0,1 0-1 0 0,-1 1 1 0 0,1-1 0 0 0,0 1 0 0 0,0 0 0 0 0,0 0-1 0 0,0 0 1 0 0,0 1 0 0 0,0-1 0 0 0,1 1 0 0 0,-1 0-1 0 0,0 0 1 0 0,1 0 0 0 0,-1 1 0 0 0,7-1 0 0 0,-1 3 248 0 0,-5-2-161 0 0,0 1 0 0 0,1-1-1 0 0,-1 0 1 0 0,6-1 0 0 0,-9 1 103 0 0,0 0-21 0 0,1 0-259 0 0,1 0 1 0 0,-1 0-1 0 0,0 1 1 0 0,0-1-1 0 0,0 1 1 0 0,1 0-1 0 0,-1 0 1 0 0,0 0-1 0 0,0 0 0 0 0,0 1 1 0 0,0-1-1 0 0,0 1 1 0 0,-1-1-1 0 0,1 1 1 0 0,4 4-1 0 0,-4-3-24 0 0,0 0-1 0 0,-1 1 1 0 0,1-1-1 0 0,-1 1 1 0 0,0-1-1 0 0,0 1 0 0 0,0 0 1 0 0,0-1-1 0 0,-1 1 1 0 0,0 0-1 0 0,0 0 1 0 0,2 8-1 0 0,-1 1-7 0 0,-1 1 1 0 0,0-1-1 0 0,0 1 0 0 0,-1-1 0 0 0,-1 1 0 0 0,0 0 1 0 0,-1-1-1 0 0,-1 1 0 0 0,-5 15 0 0 0,5-16-110 0 0,-1 0 0 0 0,-1 0 0 0 0,0 0-1 0 0,-1-1 1 0 0,0 1 0 0 0,-1-2 0 0 0,-1 1 0 0 0,0-1-1 0 0,-16 19 1 0 0,20-26 27 0 0,-10 8-160 0 0,13-12 186 0 0,0 0-1 0 0,1 1 0 0 0,-1-1 0 0 0,0 0 0 0 0,0 0 0 0 0,1 0 1 0 0,-1 0-1 0 0,0 0 0 0 0,0 0 0 0 0,1 0 0 0 0,-1 0 0 0 0,0 0 0 0 0,0 0 1 0 0,1 0-1 0 0,-1 0 0 0 0,0-1 0 0 0,0 1 0 0 0,1 0 0 0 0,-1-1 1 0 0,0 1-1 0 0,1 0 0 0 0,-1-1 0 0 0,0 0 0 0 0,0 1 5 0 0,0 0 0 0 0,1-1 0 0 0,-1 1 0 0 0,0-1 0 0 0,1 1 0 0 0,-1-1 0 0 0,1 0 0 0 0,-1 1 0 0 0,1-1 0 0 0,-1 1 0 0 0,1-1 0 0 0,-1 0 0 0 0,1 1 0 0 0,0-1 0 0 0,-1 0 0 0 0,1 0 0 0 0,0 1 0 0 0,0-1 0 0 0,0 0 0 0 0,-1 0 0 0 0,1 0 0 0 0,0 1 0 0 0,0-1 0 0 0,0 0 0 0 0,0 0 0 0 0,0 0 0 0 0,0-2 0 0 0,0 0 10 0 0,0 0-1 0 0,0 0 1 0 0,0-1-1 0 0,0 1 1 0 0,0 0-1 0 0,1 0 1 0 0,0-1-1 0 0,-1 1 1 0 0,1 0-1 0 0,0 0 0 0 0,1 0 1 0 0,-1 0-1 0 0,0 0 1 0 0,1 0-1 0 0,0 1 1 0 0,-1-1-1 0 0,1 0 1 0 0,0 1-1 0 0,1-1 1 0 0,-1 1-1 0 0,0 0 1 0 0,5-4-1 0 0,-1 2 17 0 0,-1 1 0 0 0,1 0 0 0 0,0 0 0 0 0,-1 1 0 0 0,1 0 0 0 0,0 0 0 0 0,1 0 0 0 0,-1 0 0 0 0,0 1 0 0 0,11-1 0 0 0,-7 2 54 0 0,2-1 18 0 0,1 0 0 0 0,-1 1 0 0 0,21 3 0 0 0,-29-3-180 0 0,9 2 225 0 0,25 8-1 0 0,-33-8-550 0 0,-1-1 1 0 0,1 2-1 0 0,-1-1 0 0 0,1 0 1 0 0,-1 1-1 0 0,0 0 0 0 0,0 0 0 0 0,6 6 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53 169 8263 0 0,'0'20'142'0'0,"0"-13"10"0"0,0 0-1 0 0,0 0 1 0 0,-3 13-1 0 0,3-20-145 0 0,-1 0 0 0 0,1 0 1 0 0,0 0-1 0 0,0 0 0 0 0,0 0 0 0 0,0 0 0 0 0,0 0 0 0 0,0 0 0 0 0,0 0 0 0 0,0 0 0 0 0,0 0 0 0 0,0 0 0 0 0,0 0 0 0 0,0 0 0 0 0,0 0 0 0 0,0 0 0 0 0,0 0 0 0 0,0 0 1 0 0,0 0-1 0 0,0 0 0 0 0,0 0 0 0 0,-1-6 127 0 0,3 25 1030 0 0,-1-1 1 0 0,-1 1-1 0 0,-1 0 0 0 0,0 0 1 0 0,-6 28-1 0 0,-1 20-231 0 0,-13 77 674 0 0,10-85-1115 0 0,10-57 5 0 0,0-23-390 0 0,1 0-1 0 0,1 1 1 0 0,1-1-1 0 0,8-39 1 0 0,1-13 70 0 0,-11 70-176 0 0,29-214 128 0 0,-23 181-128 0 0,-3 15 0 0 0,7-24 0 0 0,-10 45 1 0 0,0-1-1 0 0,0 1 1 0 0,0 0-1 0 0,0-1 0 0 0,1 1 1 0 0,-1-1-1 0 0,0 1 1 0 0,0 0-1 0 0,0-1 1 0 0,0 1-1 0 0,1 0 1 0 0,-1-1-1 0 0,0 1 0 0 0,0 0 1 0 0,1 0-1 0 0,-1-1 1 0 0,0 1-1 0 0,0 0 1 0 0,1 0-1 0 0,-1-1 1 0 0,0 1-1 0 0,1 0 0 0 0,0-1 1 0 0,0 2 2 0 0,1-1 0 0 0,-1 1 0 0 0,1-1-1 0 0,-1 1 1 0 0,1 0 0 0 0,-1-1 0 0 0,0 1 0 0 0,1 0 0 0 0,-1 0 0 0 0,0 0 0 0 0,0 0 0 0 0,1 0 0 0 0,-1 0 0 0 0,0 1-1 0 0,0-1 1 0 0,0 0 0 0 0,0 0 0 0 0,-1 1 0 0 0,2 1 0 0 0,16 32 46 0 0,13 54-22 0 0,9 23 20 0 0,-22-67-46 0 0,-3-8 7 0 0,25 47 1 0 0,-39-82 0 0 0,3 6 56 0 0,0-1 0 0 0,1 1 0 0 0,0-1 0 0 0,0 0 0 0 0,0 0 0 0 0,1-1 0 0 0,13 12 0 0 0,-18-17-41 0 0,-1-1 1 0 0,1 0-1 0 0,0 1 0 0 0,0-1 1 0 0,0 0-1 0 0,0 0 1 0 0,0 0-1 0 0,0 1 0 0 0,0-1 1 0 0,0 0-1 0 0,0 0 0 0 0,0 0 1 0 0,0-1-1 0 0,0 1 1 0 0,0 0-1 0 0,0 0 0 0 0,0 0 1 0 0,0-1-1 0 0,0 1 1 0 0,0-1-1 0 0,-1 1 0 0 0,1 0 1 0 0,1-2-1 0 0,16-12 351 0 0,-12 8-228 0 0,-1-1 0 0 0,0 1 0 0 0,-1-1 0 0 0,1 0-1 0 0,-1 0 1 0 0,-1 0 0 0 0,1-1 0 0 0,-1 0 0 0 0,3-14 0 0 0,1-6 182 0 0,3-40-1 0 0,-9 55-257 0 0,4-53 60 0 0,-6-119 1 0 0,-2 62-7175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2303 0 0,'0'2'167'0'0,"2"20"-438"0"0,3 12 5838 0 0,-1-11-2892 0 0,25 173 1042 0 0,-27-179-3525 0 0,0 32 0 0 0,0 2 276 0 0,-2-48-413 0 0,1-1-1 0 0,-1 1 1 0 0,0-1-1 0 0,0 1 1 0 0,0-1-1 0 0,0 1 1 0 0,-1 0-1 0 0,1-1 1 0 0,-1 1 0 0 0,1-1-1 0 0,-1 0 1 0 0,-2 5-1 0 0,0 1 258 0 0,1-5 847 0 0,-5-5-560 0 0,5 0-574 0 0,0 1 1 0 0,0 0 0 0 0,1-1 0 0 0,-1 1 0 0 0,1-1 0 0 0,-1 0 0 0 0,1 0 0 0 0,0 1 0 0 0,-1-1 0 0 0,1 0 0 0 0,0 0 0 0 0,0 0-1 0 0,0 0 1 0 0,0 0 0 0 0,1 0 0 0 0,-1 0 0 0 0,0-4 0 0 0,-1-5-29 0 0,0-1 1 0 0,1-12-1 0 0,0 19 19 0 0,0-51-163 0 0,6-81 0 0 0,-3 116 101 0 0,0 0 1 0 0,1 1 0 0 0,2-1-1 0 0,0 1 1 0 0,1 0 0 0 0,11-25-1 0 0,-13 37 41 0 0,0 0-1 0 0,0 0 1 0 0,1 0-1 0 0,0 1 1 0 0,1 0-1 0 0,10-11 1 0 0,-14 16 20 0 0,0 1 0 0 0,0-1 0 0 0,0 1 1 0 0,0-1-1 0 0,0 1 0 0 0,0 0 0 0 0,0 0 1 0 0,1 0-1 0 0,-1 0 0 0 0,1 0 0 0 0,-1 1 1 0 0,0-1-1 0 0,1 1 0 0 0,-1-1 1 0 0,1 1-1 0 0,-1 0 0 0 0,1 0 0 0 0,-1 0 1 0 0,1 0-1 0 0,-1 1 0 0 0,1-1 0 0 0,-1 1 1 0 0,1-1-1 0 0,-1 1 0 0 0,0 0 0 0 0,1 0 1 0 0,-1 0-1 0 0,4 2 0 0 0,0 1 45 0 0,-1-1 0 0 0,1 1 0 0 0,-1 0 0 0 0,0 0 0 0 0,0 1 0 0 0,0-1 0 0 0,0 1 0 0 0,-1 0 0 0 0,0 0 0 0 0,0 1-1 0 0,-1-1 1 0 0,5 9 0 0 0,-4-6 39 0 0,-1 1 0 0 0,0 0 0 0 0,-1-1 1 0 0,0 1-1 0 0,0 1 0 0 0,-1-1 0 0 0,0 0 0 0 0,0 13 0 0 0,-2-5-28 0 0,0 1 1 0 0,-2-1-1 0 0,0 0 0 0 0,0 0 1 0 0,-2 0-1 0 0,0 0 0 0 0,-1 0 1 0 0,-1-1-1 0 0,-16 28 0 0 0,22-42-44 0 0,-1 1 0 0 0,0-1 0 0 0,-1 1 1 0 0,1-1-1 0 0,0 0 0 0 0,-1 0 0 0 0,1 0 0 0 0,-5 2 0 0 0,5-3-4 0 0,0 1-1 0 0,0-1 1 0 0,0 0 0 0 0,0 1-1 0 0,0 0 1 0 0,0-1 0 0 0,0 1 0 0 0,1 0-1 0 0,-1 0 1 0 0,-1 2 0 0 0,3-3 134 0 0,0 1-98 0 0,1 0-32 0 0,0 0 0 0 0,0-1 1 0 0,0 1-1 0 0,0-1 0 0 0,0 1 1 0 0,0-1-1 0 0,1 1 0 0 0,-1-1 1 0 0,0 0-1 0 0,1 0 1 0 0,2 2-1 0 0,23 13 160 0 0,-8-5-4 0 0,-6-2-15 0 0,0-1 0 0 0,1-1 0 0 0,0 0-1 0 0,1-1 1 0 0,-1 0 0 0 0,1-2 0 0 0,20 5 0 0 0,-24-6-73 0 0,-1 1 1 0 0,1 0 0 0 0,-1 1-1 0 0,0 0 1 0 0,9 6-1 0 0,9 4 92 0 0,-14-8-139 0 0,1-1 0 0 0,0 0 1 0 0,0-1-1 0 0,17 3 0 0 0,-25-6-297 0 0,-1 0 0 0 0,1 1 0 0 0,0 0 0 0 0,10 6 0 0 0,-11-5-94 0 0,0-1 0 0 0,0 0 0 0 0,0 0 0 0 0,0-1 0 0 0,8 3 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1 455 0 0,'2'12'2031'0'0,"5"8"8225"0"0,-4-11-7126 0 0,0 1-3648 0 0,-5-3 894 0 0,-1-1 0 0 0,1 0 0 0 0,-1 0 0 0 0,-1 0 0 0 0,-4 8 0 0 0,-6 9-243 0 0,14-22 113 0 0,0-1-245 0 0,0 0 0 0 0,0 0 0 0 0,0 0 1 0 0,0-1-1 0 0,0 1 0 0 0,0 0 1 0 0,0 0-1 0 0,0 0 0 0 0,0 0 1 0 0,0 0-1 0 0,0 0 0 0 0,0 0 1 0 0,0-1-1 0 0,0 1 0 0 0,0 0 1 0 0,0 0-1 0 0,0 0 0 0 0,0 0 0 0 0,0 0 1 0 0,0 0-1 0 0,0 0 0 0 0,0 0 1 0 0,0 0-1 0 0,-1-1 0 0 0,1 1 1 0 0,0 0-1 0 0,0 0 0 0 0,0 0 1 0 0,0 0-1 0 0,0 0 0 0 0,0 0 1 0 0,0 0-1 0 0,0 0 0 0 0,0 0 0 0 0,0 0 1 0 0,0 0-1 0 0,-1 0 0 0 0,1 0 1 0 0,0 0-1 0 0,0 0 0 0 0,0 0 1 0 0,0 0-1 0 0,0 0 0 0 0,0 0 1 0 0,0 0-1 0 0,0 0 0 0 0,-1 0 1 0 0,1 0-1 0 0,0 0 0 0 0,0 0 0 0 0,0 0 1 0 0,-4-1-3 0 0,-4-13 64 0 0,4 3-52 0 0,2-4 44 0 0,5 11-60 0 0,-2 3 8 0 0,-1-1-3 0 0,1 1 0 0 0,0 0 0 0 0,-1-1 0 0 0,1 1 0 0 0,0 0 0 0 0,0 0 0 0 0,0 0 0 0 0,0 0 0 0 0,0 0 0 0 0,0 0 0 0 0,0 0 0 0 0,0 0 0 0 0,0 0 0 0 0,1 0 0 0 0,-1 1 0 0 0,0-1 0 0 0,3 0 0 0 0,4-4 0 0 0,-5 2-66 0 0,-2 2 95 0 0,-1 0 0 0 0,1 0 0 0 0,0 0 0 0 0,0 0 0 0 0,0 0-1 0 0,0 0 1 0 0,0 1 0 0 0,0-1 0 0 0,0 0 0 0 0,0 0 0 0 0,0 1 0 0 0,0-1 0 0 0,0 1 0 0 0,0-1 0 0 0,1 1 0 0 0,-1 0 0 0 0,0-1 0 0 0,0 1 0 0 0,1 0 0 0 0,-1 0 0 0 0,0 0 0 0 0,0 0-1 0 0,1 0 1 0 0,-1 0 0 0 0,0 0 0 0 0,0 0 0 0 0,2 1 0 0 0,-2-1 573 0 0,0 0-553 0 0,0 0 1 0 0,-1 0 0 0 0,1 0 0 0 0,0 1 0 0 0,-1-1-1 0 0,1 0 1 0 0,-1 0 0 0 0,1 1 0 0 0,-1-1-1 0 0,1 0 1 0 0,-1 1 0 0 0,1-1 0 0 0,-1 0 0 0 0,1 1-1 0 0,-1-1 1 0 0,1 1 0 0 0,-1-1 0 0 0,1 1 0 0 0,-1-1-1 0 0,0 1 1 0 0,1-1 0 0 0,-1 1 0 0 0,0-1 0 0 0,0 1-1 0 0,1 1 1 0 0,3 14 721 0 0,-4-14-863 0 0,1 0 564 0 0,-12 17-198 0 0,9-16-179 0 0,-5 3-4 0 0,0-3-22 0 0,1 1-1 0 0,-7 0-97 0 0,11-3-105 0 0,-2-8 207 0 0,0 0-1403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62 919 0 0,'6'15'19296'0'0,"-6"-17"-19224"0"0,2-21 0 0 0,-2 18-72 0 0,4-16 0 0 0,-1 11 15 0 0,-2 8 128 0 0,9 0 11 0 0,-9 2-140 0 0,0-1-1 0 0,0 1 0 0 0,0 0 1 0 0,0-1-1 0 0,0 1 1 0 0,-1 0-1 0 0,1-1 0 0 0,0 1 1 0 0,0-1-1 0 0,-1 0 1 0 0,1 1-1 0 0,0-1 0 0 0,-1 0 1 0 0,1 1-1 0 0,-1-1 1 0 0,1 0-1 0 0,-1 0 0 0 0,1 0 1 0 0,6 3 124 0 0,-6-2-111 0 0,0 0 0 0 0,-1 0-1 0 0,1 0 1 0 0,0 0 0 0 0,-1 1 0 0 0,1-1 0 0 0,0 0 0 0 0,-1 0-1 0 0,1 0 1 0 0,0 1 0 0 0,-1-1 0 0 0,1 0 0 0 0,0 1 0 0 0,-1-1-1 0 0,1 0 1 0 0,-1 1 0 0 0,1-1 0 0 0,-1 1 0 0 0,1 0 0 0 0,9 19 195 0 0,-9-18 443 0 0,-1 0-587 0 0,-11 33 116 0 0,10-33-59 0 0,1-2-127 0 0,-1 0 0 0 0,0 0 0 0 0,0 0-1 0 0,1 0 1 0 0,-1 0 0 0 0,0 0 0 0 0,0 0 0 0 0,0-1 0 0 0,1 1-1 0 0,-1 0 1 0 0,0 0 0 0 0,0-1 0 0 0,1 1 0 0 0,-2-1-1 0 0,0 1-3 0 0,1-1 0 0 0,-1 0 0 0 0,1 1 0 0 0,-1-1 0 0 0,1 0 0 0 0,0 0 0 0 0,-1 0 0 0 0,1 0-1 0 0,0 0 1 0 0,-1 0 0 0 0,1 0 0 0 0,0 0 0 0 0,0-1 0 0 0,0 1 0 0 0,0 0 0 0 0,0-1-1 0 0,0-1 1 0 0,-5-7 1 0 0,0-2-2 0 0,4 4-17 0 0,2 6-28 0 0,0 1 42 0 0,1 1-1 0 0,-1-1 1 0 0,0 1 0 0 0,0 0 0 0 0,0-1-1 0 0,0 1 1 0 0,0 0 0 0 0,1-1 0 0 0,-1 1-1 0 0,0 0 1 0 0,0-1 0 0 0,0 1 0 0 0,1 0 0 0 0,-1-1-1 0 0,0 1 1 0 0,1 0 0 0 0,-1 0 0 0 0,0-1-1 0 0,0 1 1 0 0,1 0 0 0 0,-1 0 0 0 0,0 0-1 0 0,1-1 1 0 0,-1 1 0 0 0,1 0 0 0 0,-1 0-1 0 0,0 0 1 0 0,1 0 0 0 0,-1 0 0 0 0,0 0-1 0 0,1 0 1 0 0,-1 0 0 0 0,1 0 0 0 0,-1 0 0 0 0,0 0-1 0 0,1 0 1 0 0,-1 0 0 0 0,1 0 0 0 0,-1 0-1 0 0,0 0 1 0 0,1 0 0 0 0,-1 0 0 0 0,0 1-1 0 0,1-1 1 0 0,0 0 0 0 0,-1 0 0 0 0,13 4-28 0 0,-11-2 4 0 0,15 6 12 0 0,-11-2 12 0 0,-5 1-35 0 0,0-1 1 0 0,0 1-1 0 0,0-1 0 0 0,-1 1 0 0 0,0 0 0 0 0,0-1 0 0 0,0 1 1 0 0,-3 12-1 0 0,2-17-132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5815 0 0,'0'0'527'0'0,"3"0"-344"0"0,38-5 4123 0 0,1 1-3013 0 0,-18 2-191 0 0,35 1-1 0 0,44 11 690 0 0,-51-6-910 0 0,52-4 0 0 0,-50 0-426 0 0,8-2 465 0 0,107-17 0 0 0,-89 13-339 0 0,-54 5-244 0 0,31-5 0 0 0,11-2 120 0 0,-42 5-245 0 0,36 1 0 0 0,-20 1-81 0 0,39 0 162 0 0,-43 1-154 0 0,59-6-1 0 0,20-8 124 0 0,-22 4-6 0 0,51-5 253 0 0,-115 7-546 0 0,8-1-14 0 0,-15 7 56 0 0,88-6 73 0 0,24 5 59 0 0,-95 1-38 0 0,76-11 1 0 0,-83 8-81 0 0,60-2 0 0 0,-51 7 101 0 0,79-11-1 0 0,-4-4-119 0 0,10-1 0 0 0,-114 15 0 0 0,-1 0 0 0 0,28 1 0 0 0,-25 1 0 0 0,25-2 0 0 0,72-3 0 0 0,-110 4 0 0 0,113-5 319 0 0,-86 4-204 0 0,-23 1-165 0 0,0 0 0 0 0,0-1 1 0 0,0 1-1 0 0,1-1 1 0 0,12-4-1 0 0,-14 3 50 0 0,1 0 0 0 0,0 1 0 0 0,-1 0 0 0 0,1 1 0 0 0,11-1 0 0 0,6 0 0 0 0,-20 2 0 0 0,13-2 0 0 0,17-10 0 0 0,-33 11 3 0 0,-1 0 0 0 0,1 0 0 0 0,0 0 0 0 0,0-1 0 0 0,0 1-1 0 0,-1 0 1 0 0,1 0 0 0 0,0-1 0 0 0,-1 1 0 0 0,1 0 0 0 0,0-1 0 0 0,-1 1 0 0 0,1 0 0 0 0,0-1 0 0 0,-1 1-1 0 0,1-1 1 0 0,-1 0 0 0 0,1 1 0 0 0,-1-1 0 0 0,1 1 0 0 0,-1-1 0 0 0,1 0 0 0 0,-1 1 0 0 0,1-1-1 0 0,-1-1 1 0 0,1 0 5 0 0,0-7 34 0 0,-3 5-30 0 0,0 0 0 0 0,0 0-1 0 0,-1 0 1 0 0,1 0-1 0 0,-1 1 1 0 0,0-1 0 0 0,0 1-1 0 0,-1 0 1 0 0,1-1-1 0 0,-1 2 1 0 0,-5-5 0 0 0,-5-5 134 0 0,7 6-123 0 0,-1 1 0 0 0,1-1 0 0 0,-1 1 0 0 0,-1 0 0 0 0,1 1 0 0 0,-10-4 0 0 0,7 3-167 0 0,-28-17-1076 0 0,37 22 771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8751 0 0,'0'0'674'0'0,"1"-2"-438"0"0,3-4 10 0 0,-2 2 409 0 0,0 1 0 0 0,0 0-1 0 0,0 0 1 0 0,0 0 0 0 0,1 0 0 0 0,-1 0 0 0 0,5-3 0 0 0,-7 5-563 0 0,1 1 1 0 0,-1 0-1 0 0,1 0 0 0 0,-1-1 1 0 0,1 1-1 0 0,-1 0 0 0 0,1 0 0 0 0,0 0 1 0 0,-1 0-1 0 0,1 0 0 0 0,-1 0 1 0 0,1 0-1 0 0,-1 0 0 0 0,1 0 1 0 0,-1 0-1 0 0,1 0 0 0 0,0 0 1 0 0,-1 0-1 0 0,1 0 0 0 0,-1 1 1 0 0,1-1-1 0 0,-1 0 0 0 0,1 0 0 0 0,-1 0 1 0 0,1 1-1 0 0,10 8 565 0 0,-11-9-655 0 0,5 5 92 0 0,-1 1 1 0 0,1 0 0 0 0,-1 0 0 0 0,-1 0 0 0 0,1 1-1 0 0,-1-1 1 0 0,5 13 0 0 0,12 54 137 0 0,-15-53-164 0 0,19 120-652 0 0,-17-88-2554 0 0,-5-34-2620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4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52 215 919 0 0,'0'0'8120'0'0,"0"1"-7560"0"0,7 16 23 0 0,1-1 0 0 0,0 0-1 0 0,18 26 1 0 0,-17-31-345 0 0,0 0 1 0 0,0 0-1 0 0,11 9 0 0 0,17 18 1926 0 0,-36-39-2131 0 0,-1-1 0 0 0,0 0 0 0 0,0 0 0 0 0,0 1 0 0 0,0-1 0 0 0,0 0 0 0 0,0 1 0 0 0,-1-1 1 0 0,0-3-1 0 0,1 2-6 0 0,-1-1-17 0 0,0 1 1 0 0,-1-1-1 0 0,1 0 1 0 0,-1 1-1 0 0,1-1 1 0 0,-1 1-1 0 0,0-1 1 0 0,0 1-1 0 0,-1 0 1 0 0,-3-4-1 0 0,-31-30 28 0 0,8 11 19 0 0,8 9-57 0 0,4 6 0 0 0,-31-25 283 0 0,47 35 34 0 0,0 1-293 0 0,1 0 0 0 0,0 0 1 0 0,-1 0-1 0 0,1 0 0 0 0,0 0 0 0 0,-1 0 0 0 0,1 0 0 0 0,0-1 0 0 0,0 1 0 0 0,-1 0 0 0 0,1 0 0 0 0,0 0 0 0 0,0 0 0 0 0,-1-1 1 0 0,1 1-1 0 0,0 0 0 0 0,0 0 0 0 0,-1-1 0 0 0,1 1 0 0 0,0 0 0 0 0,0 0 0 0 0,0-1 0 0 0,0 1 0 0 0,-1 0 0 0 0,1-1 1 0 0,0 1-1 0 0,0 0 0 0 0,0 0 0 0 0,0-1 0 0 0,0 1 0 0 0,0 0 0 0 0,0-1 0 0 0,0 1 0 0 0,0 0 0 0 0,0-1 0 0 0,0 1 0 0 0,0 0 1 0 0,0-1-1 0 0,0 1 0 0 0,0 0 0 0 0,0-1 0 0 0,0 1 0 0 0,0 0 0 0 0,1-1 0 0 0,-1 1 0 0 0,3 0 15 0 0,-1 0-1 0 0,1 1 1 0 0,0-1 0 0 0,0-1-1 0 0,-1 1 1 0 0,1 0-1 0 0,0-1 1 0 0,-1 1 0 0 0,1-1-1 0 0,0 0 1 0 0,2-1-1 0 0,4-1 121 0 0,-3 3-65 0 0,0-1 1 0 0,-1 1 0 0 0,1 0 0 0 0,0 0 0 0 0,8 2 0 0 0,17-1 302 0 0,20-1 189 0 0,-35 1-379 0 0,-1-1 0 0 0,20-3 0 0 0,13-1 162 0 0,61 1-1 0 0,-93 1-323 0 0,0 0 0 0 0,1 0-1 0 0,-1-1 1 0 0,18-7 0 0 0,23-4 99 0 0,93-20 262 0 0,-103 23-216 0 0,0 3 0 0 0,78-4 0 0 0,-78 14 8 0 0,-32-1-89 0 0,27-2 0 0 0,37-1 226 0 0,11-2 18 0 0,35-8-36 0 0,-112 12-277 0 0,59-1 104 0 0,-60 1-99 0 0,-1-1 0 0 0,22-3 0 0 0,5-1 58 0 0,62 5 107 0 0,96-2 150 0 0,-125-5-277 0 0,61-3 125 0 0,-84 5-133 0 0,-10 0-22 0 0,-24 4-28 0 0,22-6-1 0 0,-25 5-4 0 0,-1-1 0 0 0,1 2 0 0 0,0 0-1 0 0,17 0 1 0 0,-13 2 5 0 0,1-1 0 0 0,0 0 0 0 0,-1-1-1 0 0,18-3 1 0 0,-28 3-10 0 0,0 1 0 0 0,0 0 0 0 0,0 0 0 0 0,8 1 0 0 0,17 1 65 0 0,-18-3-39 0 0,25 2 1 0 0,-25-1-20 0 0,1 1 0 0 0,13-2 0 0 0,-15 0 3 0 0,0 1-1 0 0,0 0 1 0 0,1 1-1 0 0,10 2 1 0 0,17 1 41 0 0,14 3 35 0 0,-44-4-73 0 0,1-2 0 0 0,0 1 0 0 0,0-1 0 0 0,0-1 0 0 0,0 0 0 0 0,0 0 0 0 0,-1-1 1 0 0,12-2-1 0 0,17-5 98 0 0,-1 2 1 0 0,1 2 0 0 0,0 1-1 0 0,45 3 1 0 0,-79 0-108 0 0,5 0 181 0 0,0 0 0 0 0,16 4 0 0 0,-20-3-203 0 0,-1-1 1 0 0,1 1-1 0 0,-1-1 0 0 0,10 0 0 0 0,-10 0-50 0 0,15-1-184 0 0,-5-3 142 0 0,-11 2 390 0 0,1 1-3225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86 797 455 0 0,'-2'-1'100'0'0,"-1"0"-1"0"0,1 1 0 0 0,-1-1 0 0 0,0 1 0 0 0,1 0 0 0 0,-1 0 0 0 0,0 0 0 0 0,1 0 0 0 0,-1 0 0 0 0,0 0 1 0 0,-4 2-1 0 0,3-1 872 0 0,0 1-1 0 0,0-1 1 0 0,0 1 0 0 0,0-1 0 0 0,1 1 0 0 0,-8 5 1134 0 0,10-6-1930 0 0,-1 0-1 0 0,1 0 0 0 0,0 0 0 0 0,0 0 0 0 0,0 0 1 0 0,0 0-1 0 0,0 0 0 0 0,0 0 0 0 0,1 1 1 0 0,-1-1-1 0 0,0 0 0 0 0,0 1 0 0 0,1-1 0 0 0,-1 0 1 0 0,1 1-1 0 0,-1-1 0 0 0,1 2 0 0 0,0-1 546 0 0,0 0-520 0 0,0-1-75 0 0,0 0 0 0 0,0-1 0 0 0,0 1-1 0 0,1 0 1 0 0,-1 0 0 0 0,0 0 0 0 0,1-1-1 0 0,-1 1 1 0 0,0 0 0 0 0,1 0-1 0 0,-1-1 1 0 0,1 1 0 0 0,-1 0 0 0 0,1-1-1 0 0,-1 1 1 0 0,1-1 0 0 0,0 1 0 0 0,-1-1-1 0 0,1 1 1 0 0,0-1 0 0 0,-1 1 0 0 0,1-1-1 0 0,0 1 1 0 0,0-1 0 0 0,1 1 0 0 0,0-1 17 0 0,0 0 1 0 0,1 1-1 0 0,-1-1 0 0 0,0 0 1 0 0,1 0-1 0 0,-1 0 1 0 0,0-1-1 0 0,1 1 1 0 0,2-1-1 0 0,6-3 195 0 0,-1 1-1 0 0,0-1 1 0 0,12-7 0 0 0,17-16 420 0 0,-7 4-371 0 0,254-137 479 0 0,-197 115-696 0 0,111-74-1 0 0,178-122-40 0 0,-366 234-137 0 0,50-28 252 0 0,2 3 0 0 0,83-30 0 0 0,-87 34 376 0 0,-43 16-85 0 0,-9 5-231 0 0,36-25 376 0 0,-43 31-664 0 0,1 1 0 0 0,-1-1 0 0 0,1 1 0 0 0,-1 0 0 0 0,1 0 0 0 0,-1-1 0 0 0,1 1 0 0 0,0 0 0 0 0,-1 0 0 0 0,1 1 0 0 0,-1-1 0 0 0,3 0 0 0 0,2 1 39 0 0,7 0-50 0 0,0 0 0 0 0,0 1-1 0 0,0 0 1 0 0,-1 1 0 0 0,1 0-1 0 0,-1 2 1 0 0,20 8 0 0 0,80 48-24 0 0,-85-45 18 0 0,50 34 0 0 0,20 11 15 0 0,151 78 212 0 0,-169-99 84 0 0,27 16-14 0 0,-40-19-170 0 0,80 33 0 0 0,-85-42-50 0 0,14 8-13 0 0,-10-4-160 0 0,70 23 0 0 0,-81-33-2049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 6159 0 0,'0'0'5184'0'0,"0"0"-5077"0"0,-1 0-1 0 0,1 0 0 0 0,0 0 0 0 0,-1 0 0 0 0,1-1 0 0 0,0 1 1 0 0,-1 0-1 0 0,1 0 0 0 0,0 1 0 0 0,-1-1 0 0 0,1 0 0 0 0,-1 0 1 0 0,1 0-1 0 0,0 0 0 0 0,-1 0 0 0 0,1 0 0 0 0,0 0 1 0 0,-1 1-1 0 0,1-1 0 0 0,0 0 0 0 0,-1 1 0 0 0,-2 7 93 0 0,1 0 0 0 0,0 0 0 0 0,0 1-1 0 0,1-1 1 0 0,0 0 0 0 0,0 1 0 0 0,1 0-1 0 0,1 9 1 0 0,2 13 441 0 0,7 28 0 0 0,0-4-45 0 0,3 33 290 0 0,45 393 1878 0 0,-53-414-2316 0 0,7 168 1090 0 0,-12-102-409 0 0,0-131-904 0 0,0 0-160 0 0,-2 8 30 0 0,1-1 0 0 0,1 0 0 0 0,-1 0 1 0 0,1 1-1 0 0,1-1 0 0 0,2 10 0 0 0,-2-17-89 0 0,0 1 1 0 0,0-1-1 0 0,0 0 1 0 0,1 0-1 0 0,-1 0 1 0 0,1 0 0 0 0,0 0-1 0 0,3 3 1 0 0,-2-1-3 0 0,4 2 2 0 0,1 0 1 0 0,0 0-1 0 0,-1-1 0 0 0,2 0 1 0 0,-1 0-1 0 0,0-1 0 0 0,1 0 1 0 0,0 0-1 0 0,0-1 0 0 0,0 0 1 0 0,17 2-1 0 0,-12-1-5 0 0,25 8 0 0 0,11 4 0 0 0,-23-11 5 0 0,91 23 65 0 0,117 46-36 0 0,-187-55-27 0 0,-1 1-1 0 0,80 48 0 0 0,-89-44 30 0 0,193 116 613 0 0,-99-73-334 0 0,-120-60-272 0 0,24 13 176 0 0,37 16-1 0 0,-72-36-143 0 0,10 8 58 0 0,-2-3-69 0 0,-8-4 67 0 0,1 0-67 0 0,8 6-38 0 0,2-2 28 0 0,-5-4-71 0 0,0 0-1 0 0,1-1 1 0 0,-1 1 0 0 0,0-1 0 0 0,1-1-1 0 0,-1 0 1 0 0,0 0 0 0 0,1 0 0 0 0,-1-1 0 0 0,0 0-1 0 0,9-4 1 0 0,-7 4 12 0 0,13-4 188 0 0,-11 3-129 0 0,-1 0 0 0 0,11-5 0 0 0,33-12-54 0 0,11-6 0 0 0,-34 13 0 0 0,0 2 0 0 0,1 0 0 0 0,65-11 0 0 0,-28 8 0 0 0,39-6 0 0 0,3-1 0 0 0,70-18 0 0 0,-133 32 0 0 0,88-2 0 0 0,-80 8 0 0 0,-16 0 0 0 0,51 5 0 0 0,-86-3 0 0 0,21-1 11 0 0,-16-1 21 0 0,15-1 0 0 0,-24 2-29 0 0,1-1 1 0 0,-1 1-1 0 0,1 0 1 0 0,-1 0-1 0 0,1-1 0 0 0,-1 1 1 0 0,0-1-1 0 0,1 1 1 0 0,-1-1-1 0 0,0 0 1 0 0,0 1-1 0 0,1-1 1 0 0,-1 0-1 0 0,0 0 0 0 0,0 0 1 0 0,1-1-1 0 0,14-19-13 0 0,-11 14 15 0 0,3-6-5 0 0,-1 0 0 0 0,0-1 0 0 0,-1 0 0 0 0,0 0 0 0 0,-1-1 0 0 0,-1 1 0 0 0,0-1 0 0 0,-1 0 0 0 0,2-20 0 0 0,4-47 25 0 0,-2-141 1 0 0,-24-82 44 0 0,10 209-63 0 0,-23-135 48 0 0,18 156-46 0 0,-37-380-9 0 0,46 435-511 0 0,0 0 0 0 0,-8-28 0 0 0,5 26-11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4607 0 0,'0'0'5219'0'0,"0"4"-3664"0"0,1 7-774 0 0,1-28 1205 0 0,2-15 16 0 0,-4 20-1603 0 0,1 8 1494 0 0,5 11-945 0 0,-4-2-823 0 0,1 0 0 0 0,-1 0 0 0 0,0 0 0 0 0,0 0 0 0 0,0 0 0 0 0,2 11 0 0 0,2 37 506 0 0,-3-23-289 0 0,18 159 590 0 0,-12-33-712 0 0,-8-112-219 0 0,0-23-1 0 0,0 167 0 0 0,0-85 94 0 0,0-41-3488 0 0,8-65 38 0 0,-1 0 1444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0,'0'0'274'0'0,"1"2"-6"0"0,43 132 10236 0 0,-31-77-9356 0 0,-2 1 0 0 0,-3-1 1 0 0,1 80-1 0 0,-8-89-881 0 0,12 204 43 0 0,-8-197-353 0 0,2 8-327 0 0,-2-18-4175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311 255 919 0 0,'1'-1'8'0'0,"-1"0"-1"0"0,0 0 0 0 0,0 0 0 0 0,1-1 0 0 0,-1 1 0 0 0,1 0 0 0 0,-1 0 0 0 0,1 0 0 0 0,0 0 0 0 0,-1 0 1 0 0,1 0-1 0 0,0 0 0 0 0,0 0 0 0 0,-1 0 0 0 0,1 0 0 0 0,0 0 0 0 0,0 0 0 0 0,1-1 0 0 0,4-2 166 0 0,-5 4-31 0 0,-1-1 0 0 0,0 1 0 0 0,0-1 0 0 0,1 1 0 0 0,-1-1 0 0 0,0 0 0 0 0,0 1 0 0 0,0-1 0 0 0,1 1 0 0 0,-1-1 0 0 0,0 1 0 0 0,0-1 0 0 0,0 0 0 0 0,0 1-1 0 0,0-1 1 0 0,0 1 0 0 0,0-1 0 0 0,0 1 0 0 0,0-1 0 0 0,-1 0 0 0 0,1 1 0 0 0,0-1 0 0 0,0 1 0 0 0,-1-1 0 0 0,-7-14 3342 0 0,4 10-3587 0 0,-4-13 864 0 0,7 15-540 0 0,-1-1 0 0 0,1 1 0 0 0,-1-1 0 0 0,0 1 0 0 0,0 0 0 0 0,0 0 0 0 0,0 0 0 0 0,-1 0 0 0 0,1 0 0 0 0,-1 0 0 0 0,0 0 1 0 0,0 1-1 0 0,0 0 0 0 0,0-1 0 0 0,0 1 0 0 0,0 0 0 0 0,-4-1 0 0 0,-16-8 1097 0 0,-11-5 290 0 0,32 15-1517 0 0,-1 1 0 0 0,1-1 0 0 0,0 1 0 0 0,0-1 0 0 0,0 1 0 0 0,0 0 0 0 0,-1 0 0 0 0,1 0 0 0 0,0 0-1 0 0,0 0 1 0 0,0 1 0 0 0,0-1 0 0 0,-1 1 0 0 0,-1 0 0 0 0,-57 20 1520 0 0,55-19-1553 0 0,1 0-1 0 0,0 1 1 0 0,0-1 0 0 0,0 1 0 0 0,0 0 0 0 0,0 0-1 0 0,0 0 1 0 0,1 1 0 0 0,0 0 0 0 0,-1 0 0 0 0,2 0-1 0 0,-1 0 1 0 0,0 0 0 0 0,1 1 0 0 0,-4 5 0 0 0,3-1-52 0 0,-1 0 1 0 0,2-1-1 0 0,-1 2 1 0 0,1-1-1 0 0,0 0 1 0 0,1 1 0 0 0,-2 19-1 0 0,2-13 14 0 0,-1 2-3 0 0,2 0 0 0 0,0 0 1 0 0,1 0-1 0 0,0-1 0 0 0,2 1 0 0 0,3 19 0 0 0,-3-28 0 0 0,1 1 0 0 0,0-1 0 0 0,0 0 1 0 0,1 0-1 0 0,0 0 0 0 0,0 0 0 0 0,1-1 0 0 0,1 0 0 0 0,-1 0 0 0 0,1 0 0 0 0,0-1 0 0 0,1 0 0 0 0,0 0 0 0 0,0 0 0 0 0,1-1 0 0 0,-1 0 1 0 0,1 0-1 0 0,0-1 0 0 0,1 0 0 0 0,0-1 0 0 0,-1 0 0 0 0,1 0 0 0 0,1-1 0 0 0,-1 0 0 0 0,17 3 0 0 0,-2-2 139 0 0,1 0 0 0 0,-1-2 0 0 0,1 0 0 0 0,-1-2 0 0 0,39-4 0 0 0,-37-2 64 0 0,0 0 0 0 0,0-2 0 0 0,34-15 0 0 0,-52 20-196 0 0,0-1 1 0 0,-1 0-1 0 0,1 0 0 0 0,-1-1 1 0 0,0 0-1 0 0,0 0 0 0 0,0-1 1 0 0,-1 0-1 0 0,0 0 0 0 0,0 0 1 0 0,0-1-1 0 0,-1 0 0 0 0,6-11 1 0 0,-6 10 49 0 0,-1-1 0 0 0,0 0 1 0 0,-1 0-1 0 0,0-1 0 0 0,0 1 0 0 0,-1-1 1 0 0,0 0-1 0 0,-1 1 0 0 0,0-1 1 0 0,-1 0-1 0 0,-1-16 0 0 0,-1-3 310 0 0,-10-46 1 0 0,10 64-299 0 0,-1 1 0 0 0,-1-1 0 0 0,0 1-1 0 0,0 0 1 0 0,-1 1 0 0 0,0-1 0 0 0,-11-14 0 0 0,8 13 4 0 0,0 1 0 0 0,-1 0 0 0 0,0 1 0 0 0,-1 0 0 0 0,1 0 0 0 0,-2 1 0 0 0,1 1 0 0 0,-1-1 0 0 0,0 2-1 0 0,-19-9 1 0 0,-4-4-72 0 0,28 15-7 0 0,-1 0 0 0 0,0 1 1 0 0,1-1-1 0 0,-1 1 0 0 0,-12-3 1 0 0,0 1 17 0 0,0 2 0 0 0,0 0 1 0 0,-31-1-1 0 0,47 4-54 0 0,1 1 1 0 0,0-1-1 0 0,0 1 0 0 0,0 0 0 0 0,0 0 1 0 0,0-1-1 0 0,0 1 0 0 0,0 0 1 0 0,0 1-1 0 0,0-1 0 0 0,0 0 0 0 0,-2 3 1 0 0,-21 20-778 0 0,23-20 515 0 0,-1-1 0 0 0,1 0-1 0 0,0 1 1 0 0,0-1 0 0 0,0 1-1 0 0,0 0 1 0 0,-1 4 0 0 0,-2 16-1052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0,'0'0'898'0'0,"0"2"302"0"0,1 16 2030 0 0,4 29 0 0 0,17 54-795 0 0,-2-8-1949 0 0,6 80-223 0 0,7 46-1021 0 0,-27-173-1043 0 0,-4-25 114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10591 0 0,'-12'17'4074'0'0,"45"-16"99"0"0,7 0-3564 0 0,2-1 176 0 0,-23 0-315 0 0,-1 0-1 0 0,25-4 1 0 0,33-7-209 0 0,109-2 0 0 0,-149 13-998 0 0,0 3-50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0,'0'0'12498'0'0,"4"2"-11704"0"0,-2-1-711 0 0,0 0-1 0 0,0 0 1 0 0,0 0-1 0 0,0 1 0 0 0,0-1 1 0 0,-1 1-1 0 0,1-1 1 0 0,0 1-1 0 0,-1 0 0 0 0,1 0 1 0 0,-1-1-1 0 0,0 1 1 0 0,1 0-1 0 0,-1 0 0 0 0,0 1 1 0 0,0-1-1 0 0,-1 0 1 0 0,1 0-1 0 0,0 0 1 0 0,0 5-1 0 0,5 19 381 0 0,-1 0 1 0 0,2 45-1 0 0,0 8 66 0 0,14 204 373 0 0,-20-259-895 0 0,10 96 7 0 0,-2-19-15 0 0,6 10-560 0 0,-7-61-4934 0 0,-6-30 15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10967 0 0,'0'0'994'0'0,"1"2"-816"0"0,7 16 468 0 0,-1 1 0 0 0,-1-1 0 0 0,-1 1 0 0 0,5 31 0 0 0,-8-40-580 0 0,51 311 1293 0 0,-27-153-2019 0 0,-13-92-4107 0 0,-9-34-129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 3679 0 0,'-17'-16'17503'0'0,"17"15"-17276"0"0,11-8 1913 0 0,16-5-2395 0 0,49-11 776 0 0,-60 21-827 0 0,0 0 0 0 0,25-3-1 0 0,-23 4-1174 0 0,5-1-6239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17 151 14255 0 0,'-9'-27'323'0'0,"9"27"-309"0"0,0 0-1 0 0,0 0 1 0 0,0-1 0 0 0,0 1-1 0 0,0 0 1 0 0,0 0 0 0 0,-1 0-1 0 0,1-1 1 0 0,0 1 0 0 0,0 0-1 0 0,0 0 1 0 0,0 0 0 0 0,0 0-1 0 0,0-1 1 0 0,0 1 0 0 0,0 0-1 0 0,0 0 1 0 0,-1 0 0 0 0,1 0-1 0 0,0-1 1 0 0,0 1 0 0 0,0 0 0 0 0,0 0-1 0 0,0 0 1 0 0,-1 0 0 0 0,1 0-1 0 0,0 0 1 0 0,0 0 0 0 0,0-1-1 0 0,0 1 1 0 0,-1 0 0 0 0,1 0-1 0 0,0 0 1 0 0,0 0 0 0 0,0 0-1 0 0,-1 0 1 0 0,1 0 0 0 0,0 0-1 0 0,0 0 1 0 0,0 0 0 0 0,-1 0-1 0 0,1 0 1 0 0,0 0 0 0 0,0 0-1 0 0,-1 0 697 0 0,2-1-557 0 0,0 0 1 0 0,0 0-1 0 0,0 0 0 0 0,0 0 0 0 0,0 0 0 0 0,1 0 1 0 0,-1 1-1 0 0,0-1 0 0 0,1 0 0 0 0,-1 1 0 0 0,0-1 1 0 0,3 0-1 0 0,11-6 490 0 0,3-5-254 0 0,0 1 0 0 0,1 2 0 0 0,22-10 0 0 0,-14 9-311 0 0,0 2 0 0 0,43-8 0 0 0,14 3-2669 0 0,-65 10 717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10 229 5527 0 0,'-1'2'250'0'0,"-5"52"243"0"0,9 79 8080 0 0,-1-109-8602 0 0,2 48 630 0 0,-10 143-1 0 0,4-148-520 0 0,2-66 168 0 0,0-4-181 0 0,-3-39-113 0 0,2-1 0 0 0,9-76 0 0 0,-1 8-139 0 0,9-130 25 0 0,-14 223 142 0 0,-1 1 84 0 0,2-1-1 0 0,0 1 1 0 0,1 0 0 0 0,9-25 0 0 0,-13 40 6 0 0,50 99 9 0 0,-9 9-80 0 0,-23-57 271 0 0,26 52 1 0 0,8-12 757 0 0,-50-84-888 0 0,1 0 0 0 0,0-1 0 0 0,0 0 0 0 0,1 1 0 0 0,-1-1 0 0 0,1 0 1 0 0,-1 0-1 0 0,1-1 0 0 0,1 1 0 0 0,-1-1 0 0 0,0 0 0 0 0,1 0 0 0 0,0 0 0 0 0,8 3 0 0 0,-11-5 249 0 0,-2-4-296 0 0,1 1 0 0 0,-1 0 1 0 0,1 0-1 0 0,0 0 1 0 0,0 0-1 0 0,-1 1 0 0 0,1-1 1 0 0,1 0-1 0 0,-1 0 0 0 0,0 0 1 0 0,2-2-1 0 0,6-8 311 0 0,-7 5-258 0 0,1-1-1 0 0,-1 0 0 0 0,0 0 1 0 0,0 0-1 0 0,-1 0 0 0 0,0-1 1 0 0,0-11-1 0 0,0-2-7 0 0,1-16 3 0 0,-5-73-1 0 0,-14-39-1479 0 0,5 57-3184 0 0,7 57-119 0 0,-2-10-1066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5983 0 0,'4'8'95'0'0,"-1"0"0"0"0,0 1 0 0 0,0 0 0 0 0,0 0 0 0 0,-1-1-1 0 0,1 11 1 0 0,7 28 1456 0 0,26 92 4551 0 0,7 19-3293 0 0,-40-148-2917 0 0,3 4 1301 0 0,-5-15-583 0 0,-1-9-415 0 0,-2-9 142 0 0,-9-35 0 0 0,-1-3-63 0 0,-8-151-641 0 0,19 174 288 0 0,1 0-1 0 0,2-1 1 0 0,1 1 0 0 0,9-37-1 0 0,-3 27 70 0 0,-4 17-10 0 0,9-29 0 0 0,-11 49 19 0 0,-1 0 0 0 0,1-1 0 0 0,1 1 0 0 0,-1 1 0 0 0,1-1 0 0 0,0 1-1 0 0,1-1 1 0 0,8-8 0 0 0,-12 14 7 0 0,0 0-1 0 0,0 0 0 0 0,0 0 1 0 0,0 0-1 0 0,0 0 1 0 0,0 1-1 0 0,0-1 0 0 0,0 0 1 0 0,1 1-1 0 0,-1-1 0 0 0,0 1 1 0 0,0-1-1 0 0,1 1 1 0 0,-1 0-1 0 0,0-1 0 0 0,1 1 1 0 0,-1 0-1 0 0,0 0 1 0 0,1 0-1 0 0,-1 0 0 0 0,3 1 1 0 0,-2-1 3 0 0,1 1 0 0 0,-1 0 0 0 0,1 0 0 0 0,-1 0 0 0 0,0 1 0 0 0,1-1 0 0 0,-1 0 0 0 0,0 1 0 0 0,0 0 0 0 0,3 2 0 0 0,2 3 62 0 0,0 1 0 0 0,-1 0 0 0 0,0 0-1 0 0,8 14 1 0 0,-6-5 55 0 0,0-1-1 0 0,-1 1 1 0 0,-1 0 0 0 0,-1 0-1 0 0,0 1 1 0 0,-2-1-1 0 0,0 1 1 0 0,0 0 0 0 0,-1 23-1 0 0,-3-13 103 0 0,-1 0 0 0 0,-2 0 0 0 0,-1 0 0 0 0,-10 35 0 0 0,7-36-59 0 0,-2 0 1 0 0,-1-2-1 0 0,-1 1 0 0 0,-1-1 1 0 0,-32 44-1 0 0,38-56 411 0 0,7-13-36 0 0,2 1-479 0 0,6 2-57 0 0,0 0 0 0 0,0-1 0 0 0,0 0 0 0 0,1-1 0 0 0,-1 0 0 0 0,1 0 0 0 0,9-1 0 0 0,17 2-1 0 0,6 1 5 0 0,-25-2-5 0 0,1 0 0 0 0,-1 1 0 0 0,0 0 0 0 0,0 2-1 0 0,25 8 1 0 0,-33-9-129 0 0,8 4 39 0 0,-1-1 1 0 0,17 5 0 0 0,-23-10-996 0 0,-1 1 0 0 0,1-1 0 0 0,13 0 0 0 0,-14-1-459 0 0,1 0-122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8 142 9959 0 0,'-1'-7'456'0'0,"-1"1"-309"0"0,2 2-89 0 0,-1 0-1 0 0,0 1 1 0 0,1-1-1 0 0,0 0 1 0 0,0 0-1 0 0,0 1 1 0 0,1-8-1 0 0,-1 8 18 0 0,1 0 0 0 0,-1 0 0 0 0,1 0 1 0 0,0 0-1 0 0,0 0 0 0 0,0 0 0 0 0,0 0 0 0 0,0 0 0 0 0,1 0 0 0 0,-1 0 1 0 0,3-3-1 0 0,-2 5 33 0 0,-1 0 0 0 0,0 0 0 0 0,1 0 0 0 0,-1 0 1 0 0,1 1-1 0 0,-1-1 0 0 0,1 0 0 0 0,0 1 0 0 0,-1-1 1 0 0,1 1-1 0 0,0-1 0 0 0,3 1 0 0 0,10-4 241 0 0,-10 2-225 0 0,-1 1 0 0 0,0-1 0 0 0,0-1 0 0 0,0 1 0 0 0,7-6 0 0 0,-9 6-57 0 0,1 0-1 0 0,0 0 1 0 0,0 0 0 0 0,1 0 0 0 0,-1 0-1 0 0,0 1 1 0 0,1-1 0 0 0,-1 1-1 0 0,0 0 1 0 0,1 0 0 0 0,4-1-1 0 0,47 0 1038 0 0,-53 3-1061 0 0,-1-1 0 0 0,0 1 0 0 0,1 0 0 0 0,-1-1 0 0 0,0 1 0 0 0,1 0 0 0 0,-1 0 0 0 0,0 0 0 0 0,0 0 0 0 0,0 0 0 0 0,0 0 0 0 0,0 0 0 0 0,0 0 0 0 0,0 0 0 0 0,1 1 0 0 0,-1 1 63 0 0,4 2-17 0 0,-1 0 1 0 0,-1 1 0 0 0,1-1-1 0 0,-1 1 1 0 0,0 0 0 0 0,0 0 0 0 0,0 0-1 0 0,-1 1 1 0 0,0-1 0 0 0,0 1 0 0 0,-1-1-1 0 0,0 1 1 0 0,0-1 0 0 0,-1 1-1 0 0,1 10 1 0 0,-3 4-28 0 0,0 1 0 0 0,-1-1 0 0 0,-9 31 1 0 0,6-34-55 0 0,-1 0 0 0 0,0 0 0 0 0,-1-1 1 0 0,-1 0-1 0 0,-1-1 0 0 0,0 0 1 0 0,-1 0-1 0 0,-16 17 0 0 0,24-29-8 0 0,-1 0 0 0 0,1-1 0 0 0,-1 1 0 0 0,0-1 0 0 0,0 0 0 0 0,0 0 0 0 0,-1 0 0 0 0,1 0 0 0 0,-1-1 0 0 0,1 1 0 0 0,-1-1 0 0 0,0-1 0 0 0,0 1 0 0 0,0-1 0 0 0,-6 2 0 0 0,10-3-2 0 0,1 0 0 0 0,-1 0 0 0 0,0 0 0 0 0,1 1 0 0 0,-1-1 0 0 0,0 0-1 0 0,0 0 1 0 0,1 0 0 0 0,-1 0 0 0 0,0 0 0 0 0,0 0 0 0 0,1 0 0 0 0,-1 0 0 0 0,0-1 0 0 0,1 1-1 0 0,-1 0 1 0 0,0 0 0 0 0,1-1 0 0 0,-1 1 0 0 0,0 0 0 0 0,1-1 0 0 0,-1 1 0 0 0,0 0 0 0 0,1-1-1 0 0,-2 0 1 0 0,1-1-9 0 0,-2 1 4 0 0,1-1 1 0 0,-1 1 0 0 0,1-1 0 0 0,-1 0 0 0 0,1 0 0 0 0,0 0 0 0 0,0 0-1 0 0,0 0 1 0 0,0 0 0 0 0,0-1 0 0 0,0 1 0 0 0,1-1 0 0 0,-1 1 0 0 0,1-1-1 0 0,-1 0 1 0 0,1 1 0 0 0,0-1 0 0 0,0-3 0 0 0,0 4 3 0 0,1 0-1 0 0,0 0 1 0 0,0 0 0 0 0,0 0-1 0 0,0 0 1 0 0,1 0 0 0 0,-1 0-1 0 0,0 0 1 0 0,1 1 0 0 0,-1-1-1 0 0,1 0 1 0 0,0 0 0 0 0,0 0-1 0 0,0 1 1 0 0,-1-1 0 0 0,2 0-1 0 0,-1 1 1 0 0,0-1 0 0 0,0 1-1 0 0,0-1 1 0 0,1 1 0 0 0,-1 0-1 0 0,1-1 1 0 0,-1 1 0 0 0,1 0-1 0 0,-1 0 1 0 0,1 0 0 0 0,2-1-1 0 0,2 0 56 0 0,0 1 0 0 0,-1-1 0 0 0,1 1-1 0 0,0 0 1 0 0,0 1 0 0 0,0-1 0 0 0,8 2 0 0 0,1-2 73 0 0,-2 0 34 0 0,1 1 0 0 0,-1 0-1 0 0,0 1 1 0 0,0 0 0 0 0,0 1-1 0 0,0 1 1 0 0,0 0 0 0 0,-1 1-1 0 0,1 0 1 0 0,20 10 0 0 0,13 7 26 0 0,80 24 0 0 0,-58-30-1335 0 0,-31-9-124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6447 0 0,'0'0'2959'0'0,"7"-6"-519"0"0,0 2-1950 0 0,0-1 0 0 0,1 1 0 0 0,-1 0 0 0 0,1 1 0 0 0,0 0 0 0 0,15-4 0 0 0,55-7 1376 0 0,-47 9-1034 0 0,-22 4-670 0 0,-1 1 0 0 0,1-1 0 0 0,0 2-1 0 0,0-1 1 0 0,0 1 0 0 0,11 3 0 0 0,26 3 474 0 0,232-11 1700 0 0,-105 6-1457 0 0,-134 0-686 0 0,28-4 139 0 0,-44 0-111 0 0,31 2-1 0 0,-20 1 126 0 0,62-6 0 0 0,-60 2-203 0 0,107-14 421 0 0,40-2 21 0 0,-169 18-559 0 0,184-12 290 0 0,-140 4-221 0 0,26-3 79 0 0,-19 4-40 0 0,-30 4-60 0 0,39-1 1 0 0,293 3 170 0 0,-232-7-121 0 0,2 1 20 0 0,-8 5-37 0 0,156 7-55 0 0,-148-2 40 0 0,-70-4-67 0 0,187 2 103 0 0,-130 5-128 0 0,-97-3 0 0 0,29-1 0 0 0,42 1 0 0 0,-30 0 0 0 0,24 3 0 0 0,-54-4 0 0 0,-21-3 0 0 0,29-8 0 0 0,-44 10 0 0 0,0-1 0 0 0,0 0 0 0 0,-1 0 0 0 0,1 0 0 0 0,0 0 0 0 0,-1 0 0 0 0,1 0 0 0 0,0-1 0 0 0,-1 1 0 0 0,0 0 0 0 0,1-1 0 0 0,-1 1 0 0 0,0-1 0 0 0,0 0 0 0 0,0 1 0 0 0,0-1 0 0 0,0 0 0 0 0,0 0 0 0 0,0 1 0 0 0,0-1 0 0 0,-1 0 0 0 0,1 0 0 0 0,-1 0 0 0 0,1 0 0 0 0,-1 0 0 0 0,0 0 0 0 0,0 0 0 0 0,0 0 0 0 0,0 0 0 0 0,-1-4 0 0 0,0 1 0 0 0,0 0 0 0 0,0 0 0 0 0,0 1 0 0 0,-1-1 0 0 0,0 0 0 0 0,0 0 0 0 0,-5-7 0 0 0,-22-29 0 0 0,18 27 0 0 0,2 3 0 0 0,-1 0 0 0 0,-1 0 0 0 0,1 1 0 0 0,-2 0 0 0 0,1 1 0 0 0,-27-15 0 0 0,33 20-10 0 0,-1 0-1 0 0,1 0 1 0 0,-6-7-1 0 0,7 8-6 0 0,0-1 0 0 0,0 0 0 0 0,-1 1 0 0 0,1 0 0 0 0,-6-3 0 0 0,3 2 5 0 0,0 2-1 0 0,-1-1 0 0 0,1 1 1 0 0,0 0-1 0 0,-1 1 1 0 0,-8-2-1 0 0,16 15-80 0 0,1-10 84 0 0,0 1-1 0 0,0-1 1 0 0,0 0 0 0 0,0 0 0 0 0,0 1-1 0 0,0-1 1 0 0,0 0 0 0 0,1 0 0 0 0,-1 0-1 0 0,1 0 1 0 0,0-1 0 0 0,-1 1 0 0 0,4 2-1 0 0,30 21-98 0 0,-24-18 87 0 0,-2-1 0 0 0,132 96-305 0 0,-119-83 317 0 0,0-1-13 0 0,-1 1 0 0 0,20 23 0 0 0,-35-34 18 0 0,-1-1 0 0 0,1 1 1 0 0,-1 0-1 0 0,-1 0 0 0 0,1 0 0 0 0,-1 1 0 0 0,-1-1 1 0 0,0 1-1 0 0,0 0 0 0 0,2 12 0 0 0,-5-17 11 0 0,0-1-1 0 0,0 0 1 0 0,0 0 0 0 0,0 1-1 0 0,-1-1 1 0 0,1 0 0 0 0,-1 0-1 0 0,0 0 1 0 0,0 0 0 0 0,-2 5-1 0 0,-17 30 124 0 0,16-31-109 0 0,-4 6 65 0 0,-1-1 0 0 0,0 0 0 0 0,-1 0 0 0 0,-11 10 0 0 0,-48 40 331 0 0,24-28-337 0 0,29-23-39 0 0,-29 27-1 0 0,-38 35-3809 0 0,72-63 2237 0 0,1-2-47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0 685 5983 0 0,'0'0'12607'0'0,"6"-2"-12238"0"0,17-7 2 0 0,-17 7 394 0 0,3-4-2 0 0,23-20 326 0 0,-22 17-667 0 0,19-13 0 0 0,89-61 788 0 0,32-19-503 0 0,-113 78-639 0 0,-1-1-1 0 0,-1-1 0 0 0,40-40 1 0 0,40-24 126 0 0,-95 76-164 0 0,13-9 66 0 0,38-20 0 0 0,-67 41-80 0 0,0-2 1 0 0,0 1 0 0 0,0 0-1 0 0,0-1 1 0 0,0 1 0 0 0,-1-1-1 0 0,0 0 1 0 0,4-6 0 0 0,-2 3 47 0 0,0 1-1 0 0,11-12 1 0 0,19-19 368 0 0,-34 36 1 0 0,-1 1-427 0 0,0-1-1 0 0,0 1 1 0 0,0 0-1 0 0,1-1 1 0 0,-1 1-1 0 0,0 0 1 0 0,0-1-1 0 0,0 1 1 0 0,1 0-1 0 0,-1 0 0 0 0,0-1 1 0 0,0 1-1 0 0,0 0 1 0 0,1 0-1 0 0,-1-1 1 0 0,0 1-1 0 0,1 0 1 0 0,-1 0-1 0 0,0 0 1 0 0,1-1-1 0 0,-1 1 1 0 0,0 0-1 0 0,1 0 0 0 0,-1 0 1 0 0,0 0-1 0 0,1 0 1 0 0,-1 0-1 0 0,0 0 1 0 0,1 0-1 0 0,-1 0 1 0 0,1 0-1 0 0,11 0 11 0 0,6 1 37 0 0,-11 0-50 0 0,1 1 0 0 0,-1 0-1 0 0,1 0 1 0 0,7 4 0 0 0,20 6-6 0 0,-9-4 3 0 0,-1 1 0 0 0,-1 1 0 0 0,0 1 0 0 0,32 20 0 0 0,-23-12 0 0 0,42 16 0 0 0,-13-7 0 0 0,85 51 0 0 0,15 7 0 0 0,-143-77 1 0 0,206 84 62 0 0,-110-53-1140 0 0,-46-5-4931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0,'0'0'6814'0'0,"2"1"-5742"0"0,5 7-376 0 0,0 0 0 0 0,0 1 0 0 0,-1-1 0 0 0,0 1 0 0 0,-1 1 0 0 0,7 13 0 0 0,-4-3 112 0 0,-1 1 0 0 0,7 27 0 0 0,38 267 1036 0 0,-34-178-1406 0 0,-15-120-531 0 0,1 0 0 0 0,1 0-1 0 0,7 17 1 0 0,-11-31-206 0 0,8 8-453 0 0,-8-10 573 0 0,0-1 89 0 0,-1 1 1 0 0,0-1 0 0 0,1 1-1 0 0,-1-1 1 0 0,1 1 0 0 0,-1-1 0 0 0,1 0-1 0 0,-1 1 1 0 0,0-1 0 0 0,1 1-1 0 0,0-1 1 0 0,-1 0 0 0 0,1 0 0 0 0,-1 1-1 0 0,1-1 1 0 0,-1 0 0 0 0,1 0 0 0 0,0 1-1 0 0,6-3-1546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0,'3'8'911'0'0,"0"0"-1"0"0,0 0 0 0 0,-1 0 0 0 0,0 1 0 0 0,0-1 0 0 0,0 11 1 0 0,1 3 1145 0 0,39 154 2807 0 0,-37-158-4696 0 0,30 87 483 0 0,-16-49-454 0 0,-8-19-346 0 0,5 14-317 0 0,-15-49 75 0 0,0 0-168 0 0,9 18-2213 0 0,-6-12 1179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 4143 0 0,'-2'-2'56'0'0,"2"1"-39"0"0,-1 1-1 0 0,1-1 1 0 0,-1 0-1 0 0,1 1 1 0 0,-1-1 0 0 0,1 1-1 0 0,-1 0 1 0 0,1-1-1 0 0,-1 1 1 0 0,0-1-1 0 0,1 1 1 0 0,-1 0 0 0 0,1-1-1 0 0,-1 1 1 0 0,0 0-1 0 0,1 0 1 0 0,-1 0 0 0 0,-1-1-1 0 0,-2 1 1756 0 0,-1 0 0 0 0,1 1 0 0 0,0-1-1 0 0,-8 3 1 0 0,11-3-1502 0 0,-1 1 1 0 0,0 0-1 0 0,0-1 0 0 0,1 1 1 0 0,-1 0-1 0 0,0 0 0 0 0,1 0 1 0 0,-3 2-1 0 0,1 0-328 0 0,1 0 1 0 0,0 0 0 0 0,1-1-1 0 0,-1 1 1 0 0,0 0-1 0 0,1 1 1 0 0,-1-1 0 0 0,1 0-1 0 0,-1 4 1 0 0,0 0 672 0 0,-1 2-560 0 0,1 0-1 0 0,0 0 0 0 0,1 1 0 0 0,-1-1 1 0 0,2 1-1 0 0,0-1 0 0 0,0 1 0 0 0,0-1 1 0 0,1 1-1 0 0,1-1 0 0 0,0 0 1 0 0,0 1-1 0 0,0-1 0 0 0,7 14 0 0 0,-7-18 11 0 0,0-1 0 0 0,0 1-1 0 0,1-1 1 0 0,-1 1-1 0 0,1-1 1 0 0,0 0 0 0 0,1 0-1 0 0,-1 0 1 0 0,1-1 0 0 0,-1 1-1 0 0,1-1 1 0 0,0 0-1 0 0,0 0 1 0 0,0 0 0 0 0,1 0-1 0 0,-1-1 1 0 0,1 0-1 0 0,0 0 1 0 0,-1 0 0 0 0,1 0-1 0 0,0-1 1 0 0,0 0 0 0 0,0 0-1 0 0,0 0 1 0 0,0 0-1 0 0,0-1 1 0 0,0 0 0 0 0,8-1-1 0 0,-5 0 43 0 0,-1 0-1 0 0,0 0 0 0 0,1-1 1 0 0,-1 0-1 0 0,0-1 0 0 0,0 1 0 0 0,6-5 1 0 0,-9 5-61 0 0,0 0 1 0 0,0-1 0 0 0,-1 1-1 0 0,1-1 1 0 0,-1 0 0 0 0,0 0 0 0 0,0-1-1 0 0,0 1 1 0 0,0-1 0 0 0,-1 1-1 0 0,1-1 1 0 0,-1 0 0 0 0,2-4-1 0 0,1-4 34 0 0,0 1-1 0 0,-1-1 0 0 0,0 0 1 0 0,-1 0-1 0 0,2-20 1 0 0,-4 26-55 0 0,-1 0 0 0 0,0 0 1 0 0,0 0-1 0 0,-1 1 0 0 0,0-1 0 0 0,0 0 1 0 0,0 0-1 0 0,0 0 0 0 0,-1 1 1 0 0,0-1-1 0 0,0 1 0 0 0,-1 0 1 0 0,0-1-1 0 0,-3-4 0 0 0,2 5-4 0 0,0 0 1 0 0,-1 0-1 0 0,1 0 0 0 0,-1 1 0 0 0,0 0 0 0 0,0 0 1 0 0,0 0-1 0 0,-1 1 0 0 0,1 0 0 0 0,-1 0 1 0 0,0 0-1 0 0,0 1 0 0 0,0 0 0 0 0,0 0 0 0 0,0 0 1 0 0,-1 1-1 0 0,1 0 0 0 0,0 0 0 0 0,-1 0 0 0 0,1 1 1 0 0,-13 1-1 0 0,16-1-61 0 0,-1 1 1 0 0,1 0-1 0 0,0 0 1 0 0,0 0-1 0 0,0 0 1 0 0,0 0-1 0 0,0 0 1 0 0,0 1-1 0 0,1-1 1 0 0,-1 1-1 0 0,0 0 0 0 0,1 0 1 0 0,-1 0-1 0 0,1 0 1 0 0,0 0-1 0 0,-1 1 1 0 0,-1 2-1 0 0,-11 22-2043 0 0,5 2-3447 0 0,6-9-108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0 919 0 0,'-1'2'67'0'0,"-2"5"-54"0"0,-5 3 1195 0 0,4-10-245 0 0,3 0-500 0 0,-15 1 5697 0 0,-3 2-1170 0 0,18-3-4899 0 0,-1 1 0 0 0,1 0 0 0 0,0-1 0 0 0,-1 1 0 0 0,1 0 1 0 0,0 0-1 0 0,0 0 0 0 0,0 0 0 0 0,0 0 0 0 0,0 0 0 0 0,0 1 1 0 0,0-1-1 0 0,0 0 0 0 0,0 0 0 0 0,0 1 0 0 0,1-1 0 0 0,-1 0 1 0 0,0 1-1 0 0,0 1 0 0 0,-2 9 9 0 0,1-1 0 0 0,-1 0 0 0 0,2 1 0 0 0,0 0 0 0 0,0-1 1 0 0,1 1-1 0 0,0 0 0 0 0,1-1 0 0 0,0 1 0 0 0,1-1 0 0 0,4 13 0 0 0,-3-13-40 0 0,1 1-1 0 0,1-1 0 0 0,0 0 1 0 0,0-1-1 0 0,9 14 1 0 0,-10-18-32 0 0,0 0 0 0 0,1-1 1 0 0,-1 0-1 0 0,1 0 0 0 0,0 0 1 0 0,0-1-1 0 0,0 1 0 0 0,1-1 1 0 0,0 0-1 0 0,10 5 0 0 0,-12-8 21 0 0,0 0-1 0 0,-1-1 1 0 0,1 1 0 0 0,0-1-1 0 0,-1 1 1 0 0,1-1 0 0 0,0-1-1 0 0,-1 1 1 0 0,1 0 0 0 0,0-1-1 0 0,-1 0 1 0 0,1 0-1 0 0,-1 0 1 0 0,7-2 0 0 0,-2-1 43 0 0,0 1 1 0 0,0-1 0 0 0,0-1-1 0 0,-1 1 1 0 0,9-8 0 0 0,-12 8-56 0 0,0 0 0 0 0,0 0 0 0 0,0 0 1 0 0,-1 0-1 0 0,0-1 0 0 0,1 0 1 0 0,-2 0-1 0 0,1 0 0 0 0,0 0 1 0 0,-1 0-1 0 0,0 0 0 0 0,0-1 0 0 0,-1 1 1 0 0,1-1-1 0 0,-1 1 0 0 0,-1-1 1 0 0,1 0-1 0 0,-1 1 0 0 0,0-1 1 0 0,0 0-1 0 0,0 1 0 0 0,-1-1 0 0 0,0 1 1 0 0,0-1-1 0 0,0 0 0 0 0,-1 1 1 0 0,0 0-1 0 0,0-1 0 0 0,0 1 1 0 0,-1 0-1 0 0,1 0 0 0 0,-1 0 0 0 0,-1 1 1 0 0,1-1-1 0 0,-1 1 0 0 0,1-1 1 0 0,-1 1-1 0 0,-7-5 0 0 0,-19-15 58 0 0,-16-12-101 0 0,41 32-126 0 0,-1 1 1 0 0,1 0-1 0 0,-1 0 0 0 0,0 1 1 0 0,0-1-1 0 0,0 1 1 0 0,-7-1-1 0 0,-1 3-665 0 0,14 0 659 0 0,-1 0-1 0 0,1 0 1 0 0,-1 0-1 0 0,1 0 0 0 0,0 0 1 0 0,-1 0-1 0 0,1 1 1 0 0,-1-1-1 0 0,1 0 1 0 0,0 0-1 0 0,-1 0 1 0 0,1 1-1 0 0,0-1 0 0 0,-1 0 1 0 0,1 0-1 0 0,0 1 1 0 0,-1-1-1 0 0,1 0 1 0 0,0 0-1 0 0,0 1 1 0 0,-1-1-1 0 0,1 0 0 0 0,0 1 1 0 0,0-1-1 0 0,-1 1 1 0 0,1-1-1 0 0,0 0 1 0 0,0 1-1 0 0,0-1 1 0 0,0 0-1 0 0,0 1 0 0 0,0 0 1 0 0,0 7-1745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3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66 6911 0 0,'0'0'528'0'0,"1"-3"-149"0"0,-1 2-286 0 0,0 0 0 0 0,0 1 0 0 0,0-1 0 0 0,0 0 0 0 0,0 0 0 0 0,-1 0 0 0 0,1 1 0 0 0,0-1 0 0 0,0 0 0 0 0,-1 0 0 0 0,1 0 0 0 0,0 1 0 0 0,-1-1 0 0 0,1 0 0 0 0,0 1 0 0 0,-1-1 0 0 0,1 0 0 0 0,-1 1 0 0 0,0-2 0 0 0,-18-14 2208 0 0,7 8-479 0 0,-21-9 0 0 0,31 16-1701 0 0,-1 0-1 0 0,1 0 0 0 0,-1 0 1 0 0,0 1-1 0 0,1-1 0 0 0,-1 1 1 0 0,0 0-1 0 0,1 0 0 0 0,-1 0 1 0 0,0 0-1 0 0,1 0 1 0 0,-1 1-1 0 0,-4 0 0 0 0,-3 2 189 0 0,0 1 0 0 0,-12 5 0 0 0,8-2-71 0 0,8-4-196 0 0,-1 1 1 0 0,1 0 0 0 0,0 0 0 0 0,0 0 0 0 0,0 1 0 0 0,0 0 0 0 0,1 0 0 0 0,0 1 0 0 0,-8 10-1 0 0,-2 6-41 0 0,-17 32 0 0 0,16-24-28 0 0,1 1 0 0 0,2 0 0 0 0,-14 50 0 0 0,22-62 14 0 0,1 0-1 0 0,1 0 1 0 0,0 1-1 0 0,2-1 1 0 0,0 0-1 0 0,1 1 1 0 0,4 32-1 0 0,-2-44 12 0 0,0 0-1 0 0,1 0 0 0 0,0 0 1 0 0,0 0-1 0 0,1 0 0 0 0,-1-1 1 0 0,2 1-1 0 0,-1-1 0 0 0,1 0 1 0 0,0-1-1 0 0,11 12 0 0 0,-7-9-1 0 0,0-1 0 0 0,1 0 0 0 0,0 0 0 0 0,0-1 0 0 0,1 0 0 0 0,0-1 0 0 0,15 6 0 0 0,-19-9-49 0 0,0-1-1 0 0,1-1 1 0 0,-1 1-1 0 0,0-1 0 0 0,1 0 1 0 0,-1-1-1 0 0,0 0 1 0 0,1 0-1 0 0,14-2 1 0 0,-9-1-33 0 0,0 1 1 0 0,0-2 0 0 0,0 0 0 0 0,20-9 0 0 0,-23 8 179 0 0,0-1-1 0 0,-1 0 1 0 0,0-1-1 0 0,0 0 1 0 0,0 0 0 0 0,-1-1-1 0 0,7-9 1 0 0,1-2-10 0 0,0-1 0 0 0,12-23 0 0 0,-21 32-16 0 0,-2 0-1 0 0,0-1 1 0 0,0 1 0 0 0,-1-1-1 0 0,0 0 1 0 0,-1 0 0 0 0,-1-1-1 0 0,0 1 1 0 0,0 0 0 0 0,-1-24-1 0 0,-3 6 330 0 0,0 1 0 0 0,-2 0-1 0 0,-12-42 1 0 0,12 52-315 0 0,-2 2 0 0 0,0-1 1 0 0,-1 1-1 0 0,0 0 0 0 0,-17-26 0 0 0,20 37-282 0 0,-1 0-1 0 0,1 0 0 0 0,-2 0 1 0 0,1 1-1 0 0,-1 0 1 0 0,1 0-1 0 0,-1 0 0 0 0,-1 1 1 0 0,1 0-1 0 0,-9-5 1 0 0,-6 1-1026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0,'0'0'568'0'0,"1"1"-169"0"0,25 30 5070 0 0,-20-24-4957 0 0,1-1 0 0 0,-1 1 1 0 0,-1 1-1 0 0,1-1 1 0 0,-1 1-1 0 0,-1 0 0 0 0,8 16 1 0 0,-11-19-500 0 0,48 172 607 0 0,-47-159-1378 0 0,2 0 1 0 0,1 0-1 0 0,0-1 0 0 0,1 0 0 0 0,13 27 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4143 0 0,'1'1'6803'0'0,"7"10"-5158"0"0,-2 0 1 0 0,8 15-1 0 0,20 55-642 0 0,-24-55-687 0 0,86 249-426 0 0,-61-156-3718 0 0,-30-103 2220 0 0</inkml:trace>
  <inkml:trace contextRef="#ctx0" brushRef="#br0" timeOffset="1">1 436 3223 0 0,'0'0'16672'0'0,"2"0"-16465"0"0,4 2-104 0 0,1-1-1 0 0,0 0 1 0 0,0 0 0 0 0,0-1 0 0 0,0 1 0 0 0,0-2-1 0 0,0 1 1 0 0,0-1 0 0 0,0 0 0 0 0,7-2-1 0 0,29-10-932 0 0,-3-1-4535 0 0,-21 6-1089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2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9615 0 0,'0'0'5016'0'0,"4"-1"-4601"0"0,-1 0-332 0 0,1 1 0 0 0,-1 0 0 0 0,0 0 1 0 0,1 0-1 0 0,-1 0 0 0 0,0 0 0 0 0,1 1 0 0 0,-1-1 1 0 0,0 1-1 0 0,0 0 0 0 0,0 0 0 0 0,5 2 0 0 0,24 10 783 0 0,-13-5-398 0 0,1 0 1 0 0,-1 2-1 0 0,-1 0 1 0 0,21 14-1 0 0,39 45 803 0 0,1 0-258 0 0,222 154 927 0 0,-114-97-1360 0 0,1 0 17 0 0,-128-81-328 0 0,206 162 749 0 0,-228-175-856 0 0,23 20 108 0 0,25 18 146 0 0,17 17 223 0 0,-99-84-611 0 0,0 0 0 0 0,0 0 1 0 0,1 0-1 0 0,-1-1 0 0 0,1 0 1 0 0,0 0-1 0 0,0 0 0 0 0,5 1 0 0 0,-9-3-20 0 0,0 1 0 0 0,1-1 0 0 0,-1 0 0 0 0,0 1 0 0 0,0-1 0 0 0,0 1-1 0 0,1-1 1 0 0,-1 1 0 0 0,0-1 0 0 0,0 1 0 0 0,0 0 0 0 0,0-1-1 0 0,0 1 1 0 0,0 0 0 0 0,0 0 0 0 0,0 0 0 0 0,1 1 0 0 0,-1-1-7 0 0,-1 0 0 0 0,1 0 0 0 0,0 0 0 0 0,0 0 0 0 0,0 0 0 0 0,0 0 0 0 0,0 0 0 0 0,0-1 0 0 0,0 1 0 0 0,0 0 0 0 0,1-1 0 0 0,-1 1 0 0 0,0-1 0 0 0,0 1 0 0 0,3 0 0 0 0,12 3 54 0 0,-13-4-46 0 0,-2 0-3 0 0,0 1 1 0 0,1-1-1 0 0,-1 0 1 0 0,0 1-1 0 0,0-1 0 0 0,0 0 1 0 0,1 0-1 0 0,-1 0 1 0 0,0 0-1 0 0,1 0 1 0 0,-1 0-1 0 0,0-1 1 0 0,0 1-1 0 0,0 0 1 0 0,1-1-1 0 0,-1 1 0 0 0,2-2 1 0 0,3 0 58 0 0,7-3-9 0 0,0-1-1 0 0,-1 0 0 0 0,0-1 1 0 0,13-9-1 0 0,-24 15-52 0 0,10-5 26 0 0,-1-2 1 0 0,0 1-1 0 0,0-1 0 0 0,16-17 1 0 0,-10 7-3 0 0,20-16 0 0 0,-1 2-28 0 0,90-76 243 0 0,-97 86-207 0 0,306-210-247 0 0,-245 175 219 0 0,15-3-7 0 0,4-1 0 0 0,-73 38 0 0 0,1 1 0 0 0,1 2 0 0 0,45-17 0 0 0,-47 23 16 0 0,0-2 0 0 0,-2-1 0 0 0,50-34 0 0 0,-50 35 6 0 0,-27 14-16 0 0,-1 0 1 0 0,0-1 0 0 0,0 1-1 0 0,0-1 1 0 0,0 0-1 0 0,0 0 1 0 0,4-5 0 0 0,8-6 20 0 0,-12 10-21 0 0,-1 1-1 0 0,0-1 0 0 0,0 0 0 0 0,4-5 0 0 0,-5 5-4 0 0,0 0 0 0 0,0 1 0 0 0,1-1 1 0 0,-1 1-1 0 0,1 0 0 0 0,0 0 0 0 0,0 1 0 0 0,0-1 0 0 0,1 1 0 0 0,-1-1 1 0 0,0 1-1 0 0,1 1 0 0 0,-1-1 0 0 0,1 1 0 0 0,0-1 0 0 0,-1 1 0 0 0,1 1 0 0 0,0-1 1 0 0,0 1-1 0 0,0 0 0 0 0,0 0 0 0 0,0 0 0 0 0,9 2 0 0 0,6 2 6 0 0,1 2 0 0 0,-1 0 0 0 0,0 1 0 0 0,23 11 0 0 0,-19-8-5 0 0,15 9 9 0 0,43 26 0 0 0,15 8 20 0 0,-51-28 29 0 0,76 55 0 0 0,-28-17 12 0 0,140 84 63 0 0,101 69 106 0 0,-134-102-2 0 0,-109-74-129 0 0,-65-30-61 0 0,0 1-1 0 0,-1 2 1 0 0,25 15 0 0 0,-21-10 14 0 0,-19-12-15 0 0,20 15 0 0 0,-28-18-34 0 0,14 6 43 0 0,-8-5-29 0 0,-3-2-1 0 0,-1-4-31 0 0,24 4 17 0 0,-2 3 40 0 0,-22-4-70 0 0,1 0-1 0 0,-1 0 1 0 0,0-1 0 0 0,0 0 0 0 0,1 0-1 0 0,5-1 1 0 0,-1 0-18 0 0,-3-1 59 0 0,-1 0-1 0 0,1-1 1 0 0,-1 1-1 0 0,0-1 1 0 0,1 0 0 0 0,-2-1-1 0 0,1 1 1 0 0,0-1-1 0 0,9-9 1 0 0,37-39 29 0 0,-35 34-42 0 0,-2 0 3 0 0,-1 0 0 0 0,18-31-1 0 0,7-10 10 0 0,117-114 41 0 0,-70 83-53 0 0,64-62 42 0 0,-49 45-4 0 0,-38 39 29 0 0,18-21 158 0 0,82-79-342 0 0,-78 94 22 0 0,170-150 79 0 0,-230 202 9 0 0,-5 4-75 0 0,32-35-1 0 0,-48 47-315 0 0,0 0-1 0 0,0 0 1 0 0,0-1-1 0 0,-1 0 0 0 0,0 1 1 0 0,0-1-1 0 0,0 0 0 0 0,-1-1 1 0 0,0 1-1 0 0,-1 0 1 0 0,0-1-1 0 0,0 1 0 0 0,0-9 1 0 0,-4 5-1481 0 0,-3-2-299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2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185 209 3223 0 0,'-1'-2'143'0'0,"-30"-47"824"0"0,4 5 6429 0 0,13 25-3728 0 0,-29-33 0 0 0,42 51-3609 0 0,0 0 1 0 0,0 1-1 0 0,1-1 1 0 0,-1 0-1 0 0,0 1 1 0 0,0-1-1 0 0,0 0 1 0 0,0 1-1 0 0,0-1 1 0 0,0 1-1 0 0,0 0 1 0 0,0-1 0 0 0,0 1-1 0 0,0 0 1 0 0,0 0-1 0 0,0-1 1 0 0,0 1-1 0 0,0 0 1 0 0,0 0-1 0 0,0 0 1 0 0,0 0-1 0 0,0 0 1 0 0,-1 1-1 0 0,1-1 1 0 0,0 0-1 0 0,0 0 1 0 0,0 1 0 0 0,0-1-1 0 0,0 0 1 0 0,0 1-1 0 0,0-1 1 0 0,1 1-1 0 0,-1 0 1 0 0,0-1-1 0 0,0 1 1 0 0,0 0-1 0 0,0-1 1 0 0,1 1-1 0 0,-1 0 1 0 0,0 1-1 0 0,-2 1 61 0 0,0 0-1 0 0,1 1 0 0 0,-1-1 1 0 0,1 1-1 0 0,0 0 0 0 0,0 0 1 0 0,1 0-1 0 0,-3 7 0 0 0,1 3-6 0 0,1 1-1 0 0,0 0 1 0 0,2-1-1 0 0,-1 1 1 0 0,2-1-1 0 0,0 1 1 0 0,0 0-1 0 0,2-1 1 0 0,6 25-1 0 0,-2-16-127 0 0,1-1-1 0 0,1 0 0 0 0,1 0 0 0 0,1-1 1 0 0,17 25-1 0 0,-20-35 42 0 0,0-1 0 0 0,0 0 1 0 0,1 0-1 0 0,1-1 0 0 0,-1 0 0 0 0,1-1 1 0 0,1 0-1 0 0,0 0 0 0 0,21 11 0 0 0,-26-16-14 0 0,0-1-1 0 0,0 1 0 0 0,1-1 0 0 0,-1 0 1 0 0,0 0-1 0 0,1-1 0 0 0,-1 0 0 0 0,1 0 0 0 0,0-1 1 0 0,-1 0-1 0 0,1 0 0 0 0,-1 0 0 0 0,1-1 0 0 0,0 0 1 0 0,-1 0-1 0 0,0 0 0 0 0,1-1 0 0 0,-1 0 1 0 0,0 0-1 0 0,0-1 0 0 0,9-5 0 0 0,-5 2 8 0 0,-1-1 0 0 0,0 0 0 0 0,-1 0 0 0 0,1-1 0 0 0,-1 0 0 0 0,-1-1-1 0 0,0 0 1 0 0,0 0 0 0 0,-1-1 0 0 0,0 1 0 0 0,9-21 0 0 0,-9 15 80 0 0,-1 0 0 0 0,0 0 0 0 0,-1 0 0 0 0,-1 0 0 0 0,0 0 1 0 0,-2-1-1 0 0,1 0 0 0 0,-2-18 0 0 0,-1 24-39 0 0,0 0 0 0 0,0 0 1 0 0,-1 0-1 0 0,0 0 0 0 0,-1 1 0 0 0,0-1 1 0 0,-1 1-1 0 0,0-1 0 0 0,0 1 1 0 0,-1 1-1 0 0,0-1 0 0 0,-1 1 0 0 0,0-1 1 0 0,-11-11-1 0 0,8 11-51 0 0,0 1 0 0 0,0 0 0 0 0,-1 1 0 0 0,0 0-1 0 0,0 0 1 0 0,-1 1 0 0 0,0 1 0 0 0,0-1 0 0 0,0 2 0 0 0,-1 0 0 0 0,-19-5-1 0 0,26 8-292 0 0,1 0-1 0 0,-1 1 1 0 0,0-1-1 0 0,0 1 0 0 0,0 0 1 0 0,0 0-1 0 0,0 1 0 0 0,0-1 1 0 0,0 1-1 0 0,1 0 1 0 0,-1 1-1 0 0,0-1 0 0 0,1 1 1 0 0,-7 3-1 0 0,-7 7-7767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0,'0'0'2502'0'0,"1"2"-1442"0"0,4 3-523 0 0,0 0 0 0 0,-1 1 0 0 0,0 0 0 0 0,0 0 0 0 0,-1 0 0 0 0,4 8 0 0 0,14 42 1479 0 0,-11-26-1387 0 0,2 8 465 0 0,9 56 1 0 0,-15-67-742 0 0,15 108 787 0 0,-7-43-692 0 0,18 51-229 0 0,24 67-2291 0 0,-55-208 405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9415 0 0,'2'-16'466'0'0,"-1"10"-365"0"0,0 0 0 0 0,0 1 0 0 0,0-1-1 0 0,0 0 1 0 0,5-8 0 0 0,-6 12 382 0 0,6-6 3973 0 0,-2 12-4258 0 0,0 0 1 0 0,0 0 0 0 0,0 1 0 0 0,-1-1 0 0 0,0 1-1 0 0,0 0 1 0 0,0 0 0 0 0,0 0 0 0 0,-1 0 0 0 0,1 1-1 0 0,-1-1 1 0 0,1 8 0 0 0,2 10 358 0 0,5 42-1 0 0,-5-23-144 0 0,20 146 823 0 0,6 36-618 0 0,-18-145-567 0 0,-5-26-55 0 0,2 0 0 0 0,20 59-1 0 0,-29-108-53 0 0,1 1 0 0 0,0-1 0 0 0,0 0 0 0 0,0 0 0 0 0,0 0 0 0 0,1 0 0 0 0,-1-1 0 0 0,1 1 0 0 0,0-1 0 0 0,4 4 0 0 0,-4-7-1314 0 0,7-5-442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6911 0 0,'0'0'930'0'0,"4"-3"106"0"0,7-1-306 0 0,-10 4-698 0 0,-1 0-1 0 0,0 0 0 0 0,0 0 0 0 0,0 0 0 0 0,1 0 0 0 0,-1 0 0 0 0,0 0 1 0 0,0 0-1 0 0,1 0 0 0 0,-1 0 0 0 0,0 0 0 0 0,0 0 0 0 0,0 0 0 0 0,1 0 1 0 0,-1 1-1 0 0,0-1 0 0 0,0 0 0 0 0,0 0 0 0 0,1 0 0 0 0,-1 0 0 0 0,0 0 1 0 0,0 0-1 0 0,0 1 0 0 0,0-1 0 0 0,1 0 0 0 0,-1 0 0 0 0,0 1 0 0 0,0 1 215 0 0,1 0-1 0 0,-1 1 0 0 0,1-1 0 0 0,-1 0 0 0 0,0 1 0 0 0,0-1 1 0 0,-1 5-1 0 0,0 4 369 0 0,2 31 392 0 0,1 0 0 0 0,3 0-1 0 0,9 45 1 0 0,-2-17-807 0 0,25 167 458 0 0,-7-31-2044 0 0,-16-122-4466 0 0,-11-61 1230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13359 0 0,'0'0'1210'0'0,"2"0"-996"0"0,2 0-7 0 0,0-1-1 0 0,0 0 1 0 0,0 0-1 0 0,0 0 1 0 0,0 0-1 0 0,0-1 1 0 0,0 1-1 0 0,5-5 1 0 0,19-6 1046 0 0,80-15 1660 0 0,-5 0-1554 0 0,166-36-31 0 0,-86 42-3888 0 0,-134 19 1240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11287 0 0,'0'0'1308'0'0,"0"2"-750"0"0,8 246 4080 0 0,1-106-4158 0 0,-2-49-2694 0 0,-6-77 1068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8 376 3223 0 0,'0'0'143'0'0,"0"-1"-3"0"0,-5-26 200 0 0,3-10 12892 0 0,3 40-12799 0 0,3 10-117 0 0,0 1 0 0 0,-1-1 0 0 0,-1 1-1 0 0,2 15 1 0 0,-1 61 562 0 0,-1-26-443 0 0,-3 62 25 0 0,0-50-348 0 0,1-64-69 0 0,0 16 90 0 0,-7 56 1 0 0,6-82 16 0 0,4-159 16 0 0,31-221 0 0 0,-31 354-166 0 0,5-29 0 0 0,23-85 0 0 0,-25 126 0 0 0,-5 12-2 0 0,0-1 1 0 0,0 1-1 0 0,-1 0 0 0 0,1-1 1 0 0,0 1-1 0 0,0 0 0 0 0,0 0 0 0 0,0 0 1 0 0,-1 0-1 0 0,1 0 0 0 0,0 0 0 0 0,0 0 1 0 0,0 0-1 0 0,0 0 0 0 0,-1 0 1 0 0,1 0-1 0 0,0 1 0 0 0,0-1 0 0 0,0 0 1 0 0,-1 1-1 0 0,1-1 0 0 0,0 0 1 0 0,0 1-1 0 0,-1-1 0 0 0,1 1 0 0 0,0-1 1 0 0,-1 1-1 0 0,1-1 0 0 0,0 2 0 0 0,3 1-17 0 0,-1 0 0 0 0,0 0 0 0 0,-1 1-1 0 0,6 6 1 0 0,13 29-61 0 0,-2 2-1 0 0,22 66 0 0 0,-4-11 55 0 0,-29-77 26 0 0,61 133 0 0 0,-58-131 0 0 0,1 0 0 0 0,2-1 0 0 0,0 0 0 0 0,30 32 0 0 0,-40-47 23 0 0,1-1 1 0 0,0 0-1 0 0,0 0 0 0 0,12 6 0 0 0,-16-10-6 0 0,0 0-1 0 0,0 0 1 0 0,0 0-1 0 0,0 1 1 0 0,0-1-1 0 0,0 0 1 0 0,0 0-1 0 0,0 0 1 0 0,0 0-1 0 0,0 0 1 0 0,0-1-1 0 0,0 1 1 0 0,0 0 0 0 0,0 0-1 0 0,0-1 1 0 0,0 1-1 0 0,0-1 1 0 0,0 1-1 0 0,-1-1 1 0 0,3 0-1 0 0,13-12 355 0 0,-13 9-295 0 0,0 0 1 0 0,0 0 0 0 0,0 0 0 0 0,-1 0 0 0 0,1 0 0 0 0,-1-1-1 0 0,0 1 1 0 0,-1-1 0 0 0,3-7 0 0 0,0-7 193 0 0,2-21 0 0 0,-4 29-156 0 0,6-61 185 0 0,-4 0-1 0 0,-8-130 1 0 0,-7 97-2232 0 0,4 65-1586 0 0,-20-72-1 0 0,20 92-3188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0 948 4143 0 0,'0'0'11412'0'0,"7"-6"-11010"0"0,57-36 1352 0 0,4-3-297 0 0,20-10-612 0 0,-7 8-407 0 0,23-11-52 0 0,-44 29-194 0 0,57-38 1 0 0,-29 12-58 0 0,38-26 83 0 0,82-63 36 0 0,-80 69-155 0 0,-25 17-49 0 0,-52 29-2 0 0,-30 18 82 0 0,37-27 0 0 0,-16 11 192 0 0,-29 19-98 0 0,18-14 0 0 0,23-18 247 0 0,-51 38-400 0 0,0 1-46 0 0,15-2 55 0 0,-13 1-35 0 0,1 1-1 0 0,-1 1 0 0 0,1-1 1 0 0,0 1-1 0 0,-1 0 1 0 0,1 0-1 0 0,0 1 0 0 0,-1 0 1 0 0,9 1-1 0 0,-5 1 37 0 0,0 1 0 0 0,1 0 0 0 0,-1 0-1 0 0,14 9 1 0 0,33 17-65 0 0,11 6 21 0 0,60 35 92 0 0,-66-39-71 0 0,45 17 148 0 0,-26-13-28 0 0,332 167 806 0 0,-319-156-592 0 0,195 70 0 0 0,-172-74-292 0 0,-85-29-61 0 0,1-1 0 0 0,1-2 0 0 0,58 12 0 0 0,-91-23 60 0 0,18 4-1555 0 0,-18-4 1174 0 0,1 0 0 0 0,-1 1 0 0 0,1-1 0 0 0,0 0-1 0 0,-1 1 1 0 0,1-1 0 0 0,-1 1 0 0 0,1-1 0 0 0,-1 1 0 0 0,1-1 0 0 0,-1 1-1 0 0,0-1 1 0 0,1 1 0 0 0,-1-1 0 0 0,0 1 0 0 0,1 0 0 0 0,-1-1 0 0 0,0 1 0 0 0,0-1-1 0 0,1 1 1 0 0,-1 1 0 0 0,1 7-7002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5527 0 0,'0'0'11447'0'0,"2"0"-10970"0"0,40-4 562 0 0,1 1-1 0 0,50 4 0 0 0,-29 0-705 0 0,-14-1-230 0 0,171-4 62 0 0,-173 0-119 0 0,-1-2 1 0 0,77-19-1 0 0,-1-3 131 0 0,-114 26-153 0 0,-3 0 37 0 0,11-3-2 0 0,-6 5-47 0 0,-7 1-12 0 0,1 0-1 0 0,-1 1 1 0 0,1-1-1 0 0,-1 1 1 0 0,0 0-1 0 0,0 0 0 0 0,0 1 1 0 0,0-1-1 0 0,0 1 1 0 0,0 0-1 0 0,4 4 1 0 0,4 6 25 0 0,18 23 0 0 0,-17-21 58 0 0,0 5 20 0 0,0 0-1 0 0,-2 0 1 0 0,0 1 0 0 0,16 43 0 0 0,-4-8 40 0 0,128 273 643 0 0,22-9-52 0 0,-169-313-743 0 0,82 122-3073 0 0,-75-115 2239 0 0,1 0 0 0 0,0-2 0 0 0,1 1 0 0 0,0-1-1 0 0,1-1 1 0 0,25 16 0 0 0,-29-21-5620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 8287 0 0,'0'0'639'0'0,"3"-4"-415"0"0,0 0-170 0 0,3-8 32 0 0,-6 11-40 0 0,0 1 0 0 0,0-1 0 0 0,0 1 0 0 0,-1 0 0 0 0,1-1 1 0 0,0 1-1 0 0,0 0 0 0 0,0-1 0 0 0,-1 1 0 0 0,1 0 1 0 0,0-1-1 0 0,0 1 0 0 0,-1 0 0 0 0,1 0 0 0 0,0-1 1 0 0,-1 1-1 0 0,1 0 0 0 0,0 0 0 0 0,-1 0 0 0 0,1 0 0 0 0,0-1 1 0 0,-1 1-1 0 0,1 0 0 0 0,-1 0 0 0 0,1 0 0 0 0,0 0 1 0 0,-1 0-1 0 0,1 0 0 0 0,-1 0 0 0 0,-4 1 4254 0 0,18-5-3190 0 0,3 3-570 0 0,1 0 0 0 0,-1 2 0 0 0,20 1 0 0 0,-16 0-37 0 0,33-1-1 0 0,66-12 948 0 0,168-5 638 0 0,-26 22-1301 0 0,-201-7-506 0 0,63-7 0 0 0,-48 2-35 0 0,-54 4-176 0 0,179-6 500 0 0,285-3 86 0 0,-383 6-552 0 0,215 7 221 0 0,-153-2-138 0 0,-71-2-91 0 0,105-4 165 0 0,90 3 166 0 0,-44-3-240 0 0,-217 4-177 0 0,24-4 2 0 0,-34 3-12 0 0,0 1-1 0 0,26 0 1 0 0,-22 2 26 0 0,26-3 0 0 0,-10 0-14 0 0,-30 2-8 0 0,1 0 1 0 0,-1 0-1 0 0,0 0 0 0 0,8-4 0 0 0,37-7 39 0 0,-23 5-856 0 0,-16 2-3258 0 0,-5 2 2579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 10159 0 0,'-8'-2'380'0'0,"-8"-3"203"0"0,1 1-1 0 0,-1 1 0 0 0,-28-1 2145 0 0,47 8-1514 0 0,10 6-688 0 0,18 10-825 0 0,110 41 507 0 0,-119-50-181 0 0,29 18 1 0 0,4 3 27 0 0,-22-15 94 0 0,-1 1 1 0 0,-1 1 0 0 0,39 32-1 0 0,-61-43 52 0 0,0 0 1 0 0,-1 1-1 0 0,-1 0 0 0 0,1 0 1 0 0,-1 0-1 0 0,-1 1 0 0 0,10 19 0 0 0,-13-24-61 0 0,-1 1 0 0 0,0-1 0 0 0,0 0 0 0 0,0 0-1 0 0,-1 1 1 0 0,0-1 0 0 0,0 1 0 0 0,-1-1 0 0 0,1 1 0 0 0,-1-1-1 0 0,0 1 1 0 0,0 0 0 0 0,-1-1 0 0 0,0 1 0 0 0,0-1 0 0 0,0 0 0 0 0,-1 1-1 0 0,-3 8 1 0 0,-9 9 296 0 0,0 0 0 0 0,-2-1 0 0 0,-26 28 0 0 0,24-29-222 0 0,-129 136-1411 0 0,141-151 233 0 0,-1 0-1 0 0,-13 8 1 0 0,18-12 833 0 0,-17 10-1435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5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48 8287 0 0,'-1'-5'639'0'0,"-5"-14"-234"0"0,5 17 9 0 0,-1 1-1 0 0,1-1 1 0 0,-1 1-1 0 0,0-1 0 0 0,0 1 1 0 0,0 0-1 0 0,0 0 1 0 0,0 0-1 0 0,0 0 1 0 0,0 0-1 0 0,0 0 0 0 0,-4 0 1 0 0,1-1-111 0 0,2 1-101 0 0,1 0 0 0 0,-1 0 0 0 0,1 0 0 0 0,-1 1 1 0 0,1-1-1 0 0,-1 1 0 0 0,1 0 0 0 0,-1-1 0 0 0,0 1 1 0 0,1 0-1 0 0,-1 0 0 0 0,1 1 0 0 0,-1-1 0 0 0,1 1 1 0 0,-1-1-1 0 0,0 1 0 0 0,1 0 0 0 0,0 0 0 0 0,-4 1 0 0 0,3 0-108 0 0,-1 1-1 0 0,1-1 0 0 0,0 1 0 0 0,0 0 0 0 0,0 0 0 0 0,0 1 0 0 0,0-1 0 0 0,1 0 1 0 0,-1 1-1 0 0,1 0 0 0 0,-2 3 0 0 0,-5 13 98 0 0,2-1 1 0 0,0 1 0 0 0,1 0-1 0 0,1 1 1 0 0,-3 25-1 0 0,3-10 91 0 0,0 1-1 0 0,3-1 0 0 0,1 1 0 0 0,1 0 1 0 0,7 48-1 0 0,-5-75-211 0 0,0-1 0 0 0,1 1 0 0 0,0-1 0 0 0,0 1 0 0 0,1-1 0 0 0,0 0 0 0 0,0 0 0 0 0,9 11 0 0 0,-9-15-42 0 0,0 0 0 0 0,0 0 0 0 0,0-1 0 0 0,1 1-1 0 0,-1-1 1 0 0,1-1 0 0 0,0 1 0 0 0,0-1 0 0 0,1 1 0 0 0,-1-1 0 0 0,1-1 0 0 0,0 1-1 0 0,-1-1 1 0 0,9 2 0 0 0,-1-1-19 0 0,0-1-1 0 0,-1-1 1 0 0,1 0-1 0 0,0-1 1 0 0,-1 0-1 0 0,1-1 1 0 0,0 0-1 0 0,-1-1 1 0 0,1-1-1 0 0,-1 0 1 0 0,1-1 0 0 0,-1 0-1 0 0,0 0 1 0 0,15-9-1 0 0,72-43-1420 0 0,-36 15-4242 0 0,-45 29-768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9559 0 0,'0'0'860'0'0,"9"7"1004"0"0,-4-1-1202 0 0,-1 0-213 0 0,1-1 0 0 0,-1 1-1 0 0,0-1 1 0 0,-1 1 0 0 0,0 0 0 0 0,4 8 0 0 0,0 11 43 0 0,0-1 0 0 0,-2 1 0 0 0,3 30 0 0 0,0 77 315 0 0,-1-5-598 0 0,-4-102-407 0 0,1 0-1 0 0,2-1 0 0 0,12 39 1 0 0,-6-41-873 0 0,-11-21-300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23 10391 0 0,'0'0'474'0'0,"0"-9"162"0"0,4-4 1944 0 0,-3 18-2084 0 0,0 0 1 0 0,0 1 0 0 0,5 8-1 0 0,0 4-172 0 0,44 209 664 0 0,-39-172-954 0 0,19 134 614 0 0,-14-79-3204 0 0,-12-88 834 0 0</inkml:trace>
  <inkml:trace contextRef="#ctx0" brushRef="#br0" timeOffset="1">25 459 919 0 0,'-25'-8'14454'0'0,"42"8"-14535"0"0,-1-1 0 0 0,1-1 0 0 0,-1-1 0 0 0,23-6 1 0 0,-20 2-866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0,'39'-1'1792'0'0,"-23"4"-671"0"0,0 1 1 0 0,1 0-1 0 0,-1 1 0 0 0,-1 0 0 0 0,17 9 0 0 0,-18-7-581 0 0,-11-6-439 0 0,1 1-1 0 0,-1-1 1 0 0,0 1 0 0 0,1 0-1 0 0,-1 0 1 0 0,0 0 0 0 0,2 3-1 0 0,-4-3 0 0 0,0 0-1 0 0,0 0 1 0 0,0 0-1 0 0,-1 0 0 0 0,1 0 1 0 0,-1 0-1 0 0,1-1 1 0 0,-1 1-1 0 0,0 0 0 0 0,0 0 1 0 0,0 0-1 0 0,0 0 1 0 0,0 0-1 0 0,0 0 0 0 0,-1 3 1 0 0,-3 3 113 0 0,0 1 0 0 0,-1-1 0 0 0,0 0 0 0 0,0-1 0 0 0,-13 14 0 0 0,-11 16-106 0 0,20-30-126 0 0,5-3-1271 0 0,11-4 383 0 0,16-6 736 0 0,-16 4 182 0 0,-1 0 1 0 0,1 1-1 0 0,0 0 1 0 0,0 0-1 0 0,0 0 1 0 0,-1 1-1 0 0,1 0 1 0 0,8 1-1 0 0,-2 1 100 0 0,-1 1-1 0 0,1 0 1 0 0,-1 1-1 0 0,1 1 1 0 0,-1 0-1 0 0,19 11 1 0 0,-24-12-4 0 0,-1 0 0 0 0,0 1 1 0 0,0-1-1 0 0,-1 1 0 0 0,1 1 1 0 0,-1-1-1 0 0,0 1 0 0 0,0 0 1 0 0,-1 0-1 0 0,0 0 0 0 0,0 0 1 0 0,0 1-1 0 0,2 7 0 0 0,-2-5 153 0 0,-1 0 0 0 0,0 0 0 0 0,-1 1 0 0 0,0-1 0 0 0,2 18 0 0 0,-5-24-147 0 0,1 0 0 0 0,-1 0 1 0 0,1 0-1 0 0,-1 0 0 0 0,0 0 0 0 0,-2 4 0 0 0,-1 2 46 0 0,3-6-92 0 0,0 0 0 0 0,-1 0 1 0 0,1 0-1 0 0,-1 0 0 0 0,0 0 0 0 0,0 0 0 0 0,0 0 1 0 0,0-1-1 0 0,-1 1 0 0 0,-4 3 0 0 0,-30 20 249 0 0,22-16-331 0 0,7-6 1 0 0,1 0 0 0 0,-1 0 0 0 0,0-1 0 0 0,0 1 0 0 0,0-2 0 0 0,-1 1 0 0 0,1-1 1 0 0,-1-1-1 0 0,1 0 0 0 0,-1 0 0 0 0,0 0 0 0 0,1-1 0 0 0,-17-2 0 0 0,18 1-560 0 0,0 0-1 0 0,0-1 1 0 0,1 0-1 0 0,-1 0 1 0 0,0 0-1 0 0,-7-5 1 0 0,2 0-1337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10135 0 0,'-2'5'92'0'0,"-1"0"-1"0"0,1-1 0 0 0,-1 1 1 0 0,-1-1-1 0 0,1 1 0 0 0,-1-1 1 0 0,1 0-1 0 0,-1 0 0 0 0,-1 0 1 0 0,1-1-1 0 0,-7 5 0 0 0,-1 0 324 0 0,0 1-1 0 0,1 0 0 0 0,-1 1 1 0 0,2 0-1 0 0,0 1 0 0 0,0 0 1 0 0,1 1-1 0 0,0 0 0 0 0,1 0 1 0 0,0 1-1 0 0,1 0 0 0 0,1 1 1 0 0,-9 24-1 0 0,9-20 122 0 0,1 0-1 0 0,0 1 1 0 0,2-1 0 0 0,0 1-1 0 0,1 0 1 0 0,1 0 0 0 0,1 0-1 0 0,0 0 1 0 0,2-1 0 0 0,5 28-1 0 0,-5-38-505 0 0,0 0-1 0 0,1-1 0 0 0,1 1 1 0 0,-1-1-1 0 0,1 1 0 0 0,0-1 1 0 0,1 0-1 0 0,0-1 0 0 0,0 1 1 0 0,0-1-1 0 0,1 0 0 0 0,0 0 1 0 0,0-1-1 0 0,1 1 0 0 0,-1-2 1 0 0,1 1-1 0 0,0-1 0 0 0,0 0 1 0 0,1 0-1 0 0,-1 0 0 0 0,1-1 1 0 0,14 3-1 0 0,-7-3 2 0 0,0-1 0 0 0,0 0 0 0 0,0-2-1 0 0,1 0 1 0 0,-1 0 0 0 0,0-2 0 0 0,0 1-1 0 0,0-2 1 0 0,-1 0 0 0 0,17-6 0 0 0,-7 0-994 0 0,43-22 1 0 0,-54 23-706 0 0,1-1 0 0 0,13-11 0 0 0,-12 7-4718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68 11919 0 0,'0'0'1083'0'0,"-2"1"-891"0"0,-6 6 200 0 0,1 1 1 0 0,-1 0 0 0 0,1 0-1 0 0,1 1 1 0 0,0 0-1 0 0,0 0 1 0 0,0 0-1 0 0,1 1 1 0 0,1 0-1 0 0,0 0 1 0 0,0 0-1 0 0,1 0 1 0 0,0 1-1 0 0,1 0 1 0 0,-2 12-1 0 0,3-13-307 0 0,0 1-1 0 0,0 0 0 0 0,1-1 0 0 0,1 1 1 0 0,-1 0-1 0 0,2-1 0 0 0,0 1 1 0 0,0-1-1 0 0,1 1 0 0 0,0-1 1 0 0,0 0-1 0 0,1 0 0 0 0,1 0 1 0 0,0-1-1 0 0,9 15 0 0 0,-10-20-47 0 0,0 1 0 0 0,0-1 0 0 0,1 1 0 0 0,-1-1 1 0 0,1-1-1 0 0,0 1 0 0 0,0-1 0 0 0,0 1 0 0 0,1-1 0 0 0,-1-1 0 0 0,1 1 0 0 0,-1-1 0 0 0,1 0 0 0 0,0 0 0 0 0,0-1 0 0 0,0 0 0 0 0,9 1 0 0 0,-11-2-10 0 0,1 0-1 0 0,-1 0 0 0 0,1 0 1 0 0,-1-1-1 0 0,0 1 0 0 0,1-1 1 0 0,-1 0-1 0 0,1-1 0 0 0,-1 1 1 0 0,0-1-1 0 0,0 0 0 0 0,0 0 1 0 0,0 0-1 0 0,0 0 0 0 0,0-1 1 0 0,-1 0-1 0 0,1 1 0 0 0,-1-1 1 0 0,0-1-1 0 0,0 1 0 0 0,0 0 1 0 0,0-1-1 0 0,0 0 0 0 0,2-4 1 0 0,1-4 23 0 0,0 1 1 0 0,-1-1 0 0 0,-1 0-1 0 0,0-1 1 0 0,0 1-1 0 0,-2-1 1 0 0,1 1 0 0 0,-2-1-1 0 0,1 0 1 0 0,-2-15 0 0 0,0 16-9 0 0,-1 0-1 0 0,0 1 1 0 0,-1-1 0 0 0,0 0 0 0 0,-1 1-1 0 0,0 0 1 0 0,-1 0 0 0 0,0 0 0 0 0,-1 0 0 0 0,0 0-1 0 0,-10-13 1 0 0,4 11-50 0 0,0 1 0 0 0,-1 1 0 0 0,0 0 0 0 0,0 1 0 0 0,-2 0 0 0 0,-16-10 0 0 0,24 17-246 0 0,1 0 1 0 0,-1 0-1 0 0,1 0 0 0 0,-1 1 1 0 0,0 0-1 0 0,0 0 1 0 0,0 1-1 0 0,0-1 0 0 0,0 1 1 0 0,0 1-1 0 0,-13-1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9671 0 0,'-6'5'875'0'0,"2"-2"-840"0"0,1-1-1 0 0,-1 0 1 0 0,0 0-1 0 0,-6 1 1 0 0,7-2 191 0 0,0 0-1 0 0,1 0 1 0 0,-1 0 0 0 0,0 0 0 0 0,1 1-1 0 0,-1-1 1 0 0,1 1 0 0 0,0-1 0 0 0,0 1-1 0 0,-1 0 1 0 0,1 0 0 0 0,0 0 0 0 0,-2 3-1 0 0,-27 42 4212 0 0,25-38-4171 0 0,1 0 1 0 0,1 1-1 0 0,0-1 0 0 0,0 1 1 0 0,1 0-1 0 0,-2 11 1 0 0,3-9-193 0 0,0-1 1 0 0,1 1 0 0 0,1 0-1 0 0,0 0 1 0 0,1-1 0 0 0,0 1 0 0 0,4 16-1 0 0,-3-19-49 0 0,0-1-1 0 0,1 1 0 0 0,0-1 0 0 0,0 0 0 0 0,1 0 1 0 0,0-1-1 0 0,1 1 0 0 0,0-1 0 0 0,0 0 0 0 0,10 11 1 0 0,-9-12 8 0 0,0-1 0 0 0,1 0 0 0 0,-1-1 0 0 0,1 0 0 0 0,0 0 0 0 0,0 0 0 0 0,0-1 0 0 0,1 0 0 0 0,-1 0 0 0 0,13 2 0 0 0,7 0 193 0 0,46 4 0 0 0,-45-6-107 0 0,-20-3-86 0 0,0 1 0 0 0,0-1 0 0 0,0-1 0 0 0,0 1 0 0 0,0-1 0 0 0,9-3 0 0 0,-13 3-16 0 0,-1 0 1 0 0,1 0-1 0 0,-1 0 0 0 0,1-1 0 0 0,-1 0 1 0 0,0 1-1 0 0,0-1 0 0 0,1 0 1 0 0,-1-1-1 0 0,-1 1 0 0 0,1-1 1 0 0,0 1-1 0 0,-1-1 0 0 0,1 0 1 0 0,3-5-1 0 0,-1 0 42 0 0,0-1 1 0 0,-1 0-1 0 0,0 0 0 0 0,0 0 1 0 0,-1 0-1 0 0,4-19 0 0 0,-6 23-21 0 0,0-1-1 0 0,-1 0 0 0 0,0 1 1 0 0,0-1-1 0 0,0 1 1 0 0,-1-1-1 0 0,0 1 0 0 0,0-1 1 0 0,0 1-1 0 0,-1-1 1 0 0,0 1-1 0 0,0 0 0 0 0,-5-10 1 0 0,-3 0 61 0 0,-1 1 0 0 0,-1 0 1 0 0,0 0-1 0 0,0 1 1 0 0,-2 1-1 0 0,-17-13 0 0 0,16 12-53 0 0,9 9-96 0 0,0-1 1 0 0,0 1-1 0 0,-1 0 0 0 0,0 0 0 0 0,0 1 0 0 0,0 0 1 0 0,0 0-1 0 0,-12-2 0 0 0,15 3-215 0 0,-1 0 0 0 0,0 0 0 0 0,0 0 0 0 0,-7-6 0 0 0,-1 1-2118 0 0,-2 0-3391 0 0,7 5-392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0,'0'0'284'0'0,"9"3"1410"0"0,-6-2-1242 0 0,-1 1-1 0 0,0-1 1 0 0,0 1 0 0 0,0 0 0 0 0,0-1-1 0 0,0 1 1 0 0,0 0 0 0 0,0 1 0 0 0,-1-1-1 0 0,1 0 1 0 0,-1 0 0 0 0,2 5 0 0 0,12 30 1944 0 0,-4 3-614 0 0,9 67 0 0 0,-5 43-496 0 0,-10-86-1044 0 0,1 6-145 0 0,7 64-45 0 0,-7-104-310 0 0,13 43 0 0 0,-4-31-2520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11919 0 0,'1'4'280'0'0,"0"0"-1"0"0,0 0 0 0 0,0 1 0 0 0,0-1 0 0 0,1 0 0 0 0,0 0 1 0 0,-1-1-1 0 0,2 1 0 0 0,-1 0 0 0 0,0-1 0 0 0,1 1 1 0 0,4 5-1 0 0,11 16 3121 0 0,-9-6-3125 0 0,0 0 0 0 0,0 1 0 0 0,6 27 1 0 0,12 67 724 0 0,-3-12-728 0 0,-12-63-420 0 0,-11-37-92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0,'0'0'1170'0'0,"1"2"-5"0"0,31 124 5239 0 0,6-1-4592 0 0,-16-61-1803 0 0,57 115-1 0 0,-38-90-674 0 0,2 5-3469 0 0,-31-76 2392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8751 0 0,'-1'1'674'0'0,"-4"1"2401"0"0,-10 6 7143 0 0,19-7-8877 0 0,13 1-1249 0 0,8 2 64 0 0,28 0 0 0 0,1 1-953 0 0,-31-4-1176 0 0,2 0-5873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9 3679 0 0,'0'0'12158'0'0,"0"0"-12135"0"0,0 0 1 0 0,0 0-1 0 0,0-1 1 0 0,0 1-1 0 0,0 0 1 0 0,1-1-1 0 0,-1 1 1 0 0,0 0-1 0 0,0 0 1 0 0,0-1-1 0 0,-1 1 1 0 0,1 0-1 0 0,0-1 1 0 0,0 1-1 0 0,0 0 1 0 0,0 0-1 0 0,0-1 1 0 0,0 1-1 0 0,0 0 1 0 0,0 0-1 0 0,-1-1 1 0 0,1 1-1 0 0,0 0 1 0 0,0 0-1 0 0,0-1 1 0 0,-1 1-1 0 0,0 0 24 0 0,0-1 0 0 0,0 1 0 0 0,0 0 0 0 0,0 0 0 0 0,0 0 0 0 0,0 0 0 0 0,0 0 0 0 0,0 0 0 0 0,0 0 0 0 0,0 0 0 0 0,0 0 0 0 0,0 0 0 0 0,-1 1 0 0 0,1-1 0 0 0,0 0 0 0 0,0 1 0 0 0,-1 0 0 0 0,-23 11 806 0 0,13-5-496 0 0,0-3-14 0 0,-1 0 1 0 0,1-1-1 0 0,0 0 0 0 0,-15 0 0 0 0,3 1 123 0 0,2-2-112 0 0,0 0 1 0 0,0-1 0 0 0,-36-4-1 0 0,21 2 255 0 0,-53 3 1 0 0,62-2-327 0 0,22-1-197 0 0,0 1 1 0 0,0 0 0 0 0,-12 2-1 0 0,-3 2 50 0 0,12-2-78 0 0,0 0 0 0 0,-1 0 0 0 0,1-1 0 0 0,-19-1-1 0 0,23 0 8 0 0,0 1-1 0 0,0-1 1 0 0,0 1-1 0 0,0-1 1 0 0,0 1-1 0 0,0 1 1 0 0,-6 1-1 0 0,-21 5 282 0 0,13-7-159 0 0,4 0-18 0 0,0 1 0 0 0,0 0 1 0 0,-1 1-1 0 0,-25 8 0 0 0,17-5-58 0 0,-9 2-46 0 0,31-8-64 0 0,-14 2-6 0 0,7-2-10 0 0,7 0-85 0 0,15-6-9973 0 0,1 0 3041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5551 0 0,'0'0'8544'0'0,"0"2"-8096"0"0,-2 1-235 0 0,1 0 0 0 0,-1-1 0 0 0,0 1-1 0 0,1-1 1 0 0,-6 5 0 0 0,0 2 338 0 0,5-5-330 0 0,0 0 0 0 0,0 0-1 0 0,0 0 1 0 0,1 0 0 0 0,-3 8-1 0 0,1-2 119 0 0,-5 16 407 0 0,2-5 79 0 0,-11 21 0 0 0,12-29-338 0 0,-7 26 0 0 0,3-6-76 0 0,-30 97 701 0 0,-8 22-328 0 0,-26 61 255 0 0,16-42-374 0 0,29-98-533 0 0,-72 131 0 0 0,80-171-308 0 0,11-27-2167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0,'5'9'124'0'0,"6"11"267"0"0,-8-12 5113 0 0,-3 1-3592 0 0,11 54 4488 0 0,-1-10-4739 0 0,-5-8-640 0 0,17 222 238 0 0,-11-40-1859 0 0,-6-204-905 0 0,-4-21 100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0,'0'0'10871'0'0,"1"1"-10094"0"0,4 4-420 0 0,-1 0-1 0 0,0 0 1 0 0,0 1-1 0 0,0 0 1 0 0,-1-1-1 0 0,1 1 1 0 0,3 11-1 0 0,-2-2 66 0 0,-1 0 0 0 0,4 21 0 0 0,31 245 1516 0 0,-30-211-2097 0 0,21 72 1 0 0,-29-140 154 0 0,30 110-4047 0 0,-26-97-294 0 0,0-3-1130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7367 0 0,'-13'6'11728'0'0,"31"-11"-12132"0"0,-1 0 864 0 0,26-2 102 0 0,-18 3-242 0 0,32-8 1 0 0,87-30-982 0 0,-112 34 175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12 118 2759 0 0,'-12'-14'15810'0'0,"14"11"-15621"0"0,0 1 0 0 0,1 0 0 0 0,-1-1 1 0 0,0 1-1 0 0,0 0 0 0 0,1 0 0 0 0,-1 0 1 0 0,1 0-1 0 0,5-2 0 0 0,32-14 80 0 0,-12 6-140 0 0,55-21-600 0 0,-69 29-23 0 0,18-9-697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0,'0'2'4900'0'0,"3"71"1215"0"0,9 39-3288 0 0,3 36-1821 0 0,1 44-335 0 0,-1-32-411 0 0,-2-51-562 0 0,-8-86-1461 0 0,8 23 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144 256 919 0 0,'-4'-11'326'0'0,"-1"0"0"0"0,-12-20-1 0 0,15 28 229 0 0,0 0-1 0 0,0 1 1 0 0,0-1-1 0 0,0 1 1 0 0,0-1 0 0 0,-1 1-1 0 0,1 0 1 0 0,-1 0-1 0 0,1 0 1 0 0,-1 0 0 0 0,0 0-1 0 0,0 1 1 0 0,0-1 0 0 0,0 1-1 0 0,0 0 1 0 0,-3-1-1 0 0,4 2-439 0 0,1 0-1 0 0,0 0 0 0 0,-1 0 0 0 0,1 0 1 0 0,0 0-1 0 0,0 0 0 0 0,-1 1 1 0 0,1-1-1 0 0,0 0 0 0 0,-1 1 0 0 0,1-1 1 0 0,0 1-1 0 0,0-1 0 0 0,0 1 0 0 0,-1 0 1 0 0,1 0-1 0 0,0-1 0 0 0,0 1 1 0 0,0 0-1 0 0,0 0 0 0 0,0 0 0 0 0,1 0 1 0 0,-1 0-1 0 0,0 0 0 0 0,-1 2 0 0 0,-1 2 56 0 0,0 0-1 0 0,1 0 0 0 0,0 0 1 0 0,-3 7-1 0 0,0 5 3 0 0,0 0 0 0 0,1 0 0 0 0,1 0 0 0 0,1 0 1 0 0,0 1-1 0 0,2 28 0 0 0,0-37-136 0 0,1-1 0 0 0,0 1 1 0 0,0-1-1 0 0,1 1 0 0 0,1-1 1 0 0,-1 0-1 0 0,1 1 0 0 0,0-2 0 0 0,1 1 1 0 0,0 0-1 0 0,0-1 0 0 0,1 1 1 0 0,0-1-1 0 0,0 0 0 0 0,10 9 1 0 0,-11-12 43 0 0,1 0 0 0 0,-1-1 0 0 0,1 0 0 0 0,0 0 0 0 0,0 0 0 0 0,0 0 0 0 0,0-1 0 0 0,0 1 0 0 0,8 1 0 0 0,-10-3-12 0 0,1-1 0 0 0,-1 1 0 0 0,1-1 1 0 0,0 1-1 0 0,-1-1 0 0 0,1 0 0 0 0,-1 0 0 0 0,1-1 1 0 0,-1 1-1 0 0,1-1 0 0 0,-1 0 0 0 0,1 0 0 0 0,-1 0 1 0 0,1 0-1 0 0,5-4 0 0 0,0 0 71 0 0,-1-1-1 0 0,0-1 1 0 0,0 1 0 0 0,0-1 0 0 0,-1-1-1 0 0,0 1 1 0 0,0-1 0 0 0,-1 0 0 0 0,0-1-1 0 0,0 0 1 0 0,-1 0 0 0 0,0 0 0 0 0,-1 0-1 0 0,0-1 1 0 0,6-19 0 0 0,-6 11 43 0 0,0 1 1 0 0,-1-1-1 0 0,-1 0 1 0 0,-1 0-1 0 0,0-1 1 0 0,-1 1-1 0 0,-1 0 1 0 0,-5-25-1 0 0,3 32-72 0 0,1 0 0 0 0,-2 0-1 0 0,0 0 1 0 0,0 0 0 0 0,-1 1-1 0 0,0 0 1 0 0,-1 0 0 0 0,0 0-1 0 0,-9-11 1 0 0,9 14-46 0 0,0 0 0 0 0,-1 0-1 0 0,0 1 1 0 0,0 0 0 0 0,0 0 0 0 0,-1 1-1 0 0,0-1 1 0 0,0 2 0 0 0,0-1 0 0 0,-1 1-1 0 0,-15-5 1 0 0,21 8-73 0 0,0 0 0 0 0,0 0-1 0 0,0 1 1 0 0,0 0 0 0 0,0-1-1 0 0,0 1 1 0 0,0 0 0 0 0,0 0 0 0 0,0 1-1 0 0,0-1 1 0 0,-1 1 0 0 0,1-1-1 0 0,0 1 1 0 0,0 0 0 0 0,-4 2 0 0 0,4-1-13 0 0,-1 0 0 0 0,1 0 0 0 0,-1 1 0 0 0,1 0 0 0 0,0-1 0 0 0,0 1 0 0 0,0 1 1 0 0,0-1-1 0 0,0 0 0 0 0,-2 4 0 0 0,-3 8-564 0 0,1 0 1 0 0,0 0-1 0 0,1 0 0 0 0,-6 26 1 0 0,4-17-673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0,'0'0'528'0'0,"2"5"-189"0"0,0-2-123 0 0,-1-1-79 0 0,0-1 0 0 0,0 0 0 0 0,-1 1 0 0 0,1-1 0 0 0,0 0-1 0 0,-1 1 1 0 0,1-1 0 0 0,-1 1 0 0 0,0-1 0 0 0,1 1 0 0 0,-1 2 0 0 0,1 4 579 0 0,0 1 0 0 0,0-1-1 0 0,1 0 1 0 0,0 1 0 0 0,4 9 0 0 0,5 25 233 0 0,20 146 953 0 0,-26-157-1886 0 0,27 167 706 0 0,-6-68-3041 0 0,-22-112 407 0 0,-2-4-3067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13247 0 0,'0'0'3760'0'0,"3"1"-2976"0"0,4 2-487 0 0,-1-1 0 0 0,1-1-1 0 0,0 1 1 0 0,0-1 0 0 0,0 0 0 0 0,13 0-1 0 0,16 2 258 0 0,-4 0-358 0 0,-1-2 1 0 0,1-1-1 0 0,43-5 0 0 0,-44 2-996 0 0,49-12-1 0 0,-38 4-6230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0,'0'0'7848'0'0,"2"2"-7336"0"0,2 4-273 0 0,0-1 0 0 0,-1 1 0 0 0,1 0 0 0 0,-2 1 0 0 0,1-1 0 0 0,0 0 0 0 0,-1 1 0 0 0,0-1 0 0 0,-1 1-1 0 0,2 10 1 0 0,0 13 559 0 0,-1 33-1 0 0,-1-39-516 0 0,2 114 559 0 0,1-19-639 0 0,2 25-638 0 0,5-58-1887 0 0,-7-66 364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43 919 0 0,'0'-2'67'0'0,"8"-20"1212"0"0,-7 20-389 0 0,0 0 0 0 0,1 0 1 0 0,-1 0-1 0 0,1 0 0 0 0,-1 0 1 0 0,1 0-1 0 0,4-3 4084 0 0,-4 6-4195 0 0,1 1-659 0 0,0-1 1 0 0,0 1-1 0 0,0 0 1 0 0,-1 0-1 0 0,1 1 0 0 0,-1-1 1 0 0,1 0-1 0 0,-1 1 1 0 0,0 0-1 0 0,0-1 1 0 0,0 1-1 0 0,0 0 0 0 0,-1 0 1 0 0,1 0-1 0 0,1 5 1 0 0,3 7 62 0 0,-1 1 0 0 0,3 16 0 0 0,-2-7 46 0 0,29 141 295 0 0,-4-6-456 0 0,-22-103-212 0 0,1 38-1575 0 0,-7-58-2478 0 0,1-8-763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18 145 9671 0 0,'0'0'748'0'0,"-1"-1"-492"0"0,-15-9 4244 0 0,16 9-4341 0 0,0-1-1 0 0,0 1 1 0 0,0-1 0 0 0,0 1-1 0 0,0 0 1 0 0,0-1-1 0 0,0 1 1 0 0,0-1-1 0 0,0 1 1 0 0,1 0-1 0 0,-1-1 1 0 0,1 1 0 0 0,-1 0-1 0 0,1-1 1 0 0,-1 1-1 0 0,1 0 1 0 0,1-2-1 0 0,19-18 655 0 0,-8 11-597 0 0,-5 3-205 0 0,0 1 0 0 0,0 0 0 0 0,1 0 0 0 0,0 1 0 0 0,0 0 0 0 0,12-4 0 0 0,-1 2-222 0 0,0 0 0 0 0,23-3 0 0 0,-10 4-1054 0 0,0 4-389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9903 0 0,'0'0'898'0'0,"10"-6"222"0"0,2 2-550 0 0,-5 2-258 0 0,0-1-1 0 0,0 2 0 0 0,0-1 0 0 0,13 0 0 0 0,-12 1-121 0 0,-1 1-1 0 0,1 0 0 0 0,-1 1 0 0 0,1 0 0 0 0,-1 0 1 0 0,1 0-1 0 0,-1 1 0 0 0,0 0 0 0 0,0 1 0 0 0,10 4 1 0 0,-11-4-18 0 0,0 0 0 0 0,0 0 0 0 0,-1 1 0 0 0,1 0 0 0 0,-1 0 0 0 0,0 1 1 0 0,0 0-1 0 0,0 0 0 0 0,-1 0 0 0 0,1 0 0 0 0,-1 0 0 0 0,-1 1 0 0 0,1 0 1 0 0,-1 0-1 0 0,0 0 0 0 0,0 0 0 0 0,3 12 0 0 0,-3-7-60 0 0,-1-1 0 0 0,0 1 0 0 0,-1 0-1 0 0,0 0 1 0 0,-1 0 0 0 0,0 0 0 0 0,-1 0 0 0 0,0 0 0 0 0,-3 13-1 0 0,3-18-162 0 0,-1 1 0 0 0,0-1 0 0 0,0 1 0 0 0,-1-1 0 0 0,0 0 0 0 0,0 1-1 0 0,0-2 1 0 0,-1 1 0 0 0,0 0 0 0 0,0-1 0 0 0,-1 1 0 0 0,1-1 0 0 0,-1-1-1 0 0,0 1 1 0 0,-10 7 0 0 0,14-11 47 0 0,-8 4-70 0 0,1 0 0 0 0,-19 8-1 0 0,25-12 64 0 0,-1 0-1 0 0,0 0 0 0 0,0 0 1 0 0,0-1-1 0 0,1 1 0 0 0,-1-1 0 0 0,0 0 1 0 0,0 1-1 0 0,0-2 0 0 0,0 1 0 0 0,0 0 1 0 0,0 0-1 0 0,0-1 0 0 0,-5-1 1 0 0,8 2 7 0 0,-1-1 1 0 0,0 1 0 0 0,0 0 0 0 0,0 0-1 0 0,0-1 1 0 0,0 1 0 0 0,0 0 0 0 0,0-1-1 0 0,1 1 1 0 0,-1-1 0 0 0,0 1 0 0 0,0-1 0 0 0,1 0-1 0 0,-1 1 1 0 0,-1-2 0 0 0,0-1 1 0 0,2 3 2 0 0,-1 0 0 0 0,0-1 0 0 0,0 0 0 0 0,0 1 0 0 0,0-1 0 0 0,0 1 0 0 0,0-1 0 0 0,0 0 0 0 0,0 0 0 0 0,0 0 0 0 0,0 0 0 0 0,1 1 0 0 0,-1-1 0 0 0,0 0 0 0 0,1 0 0 0 0,-1 0 0 0 0,1 0 0 0 0,-1-1 0 0 0,1 1 0 0 0,-1 0 0 0 0,1-1 0 0 0,-4-12 0 0 0,3 13 10 0 0,1 1 0 0 0,0-1-1 0 0,0 0 1 0 0,-1 1 0 0 0,1-1-1 0 0,0 0 1 0 0,0 0 0 0 0,0 1-1 0 0,0-1 1 0 0,0 0 0 0 0,0 0-1 0 0,0 1 1 0 0,0-1 0 0 0,0 0-1 0 0,0 0 1 0 0,0 1 0 0 0,0-1-1 0 0,1 0 1 0 0,-1 0 0 0 0,0 1 0 0 0,1-1-1 0 0,-1 0 1 0 0,0 1 0 0 0,1-1-1 0 0,-1 0 1 0 0,1 1 0 0 0,-1-1-1 0 0,1 1 1 0 0,-1-1 0 0 0,1 1-1 0 0,-1-1 1 0 0,1 1 0 0 0,-1-1-1 0 0,1 1 1 0 0,0-1 0 0 0,-1 1-1 0 0,1 0 1 0 0,0-1 0 0 0,0 1-1 0 0,-1 0 1 0 0,1 0 0 0 0,0 0 0 0 0,0-1-1 0 0,-1 1 1 0 0,1 0 0 0 0,0 0-1 0 0,0 0 1 0 0,-1 0 0 0 0,1 0-1 0 0,1 1 1 0 0,4-1 12 0 0,0 0 0 0 0,-1 1 0 0 0,1 0 1 0 0,0 0-1 0 0,7 3 0 0 0,5 3 23 0 0,19 10 1 0 0,-27-12-23 0 0,0 0 1 0 0,0-1-1 0 0,0 0 0 0 0,1 0 0 0 0,0-1 1 0 0,-1 0-1 0 0,19 1 0 0 0,-17-3-146 0 0,-1-1 1 0 0,1-1-1 0 0,0 0 0 0 0,-1 0 0 0 0,1-1 0 0 0,-1-1 0 0 0,0 0 0 0 0,0-1 1 0 0,0 0-1 0 0,0 0 0 0 0,-1-1 0 0 0,1 0 0 0 0,-1-1 0 0 0,12-9 1 0 0,87-69-3041 0 0,-88 66 2232 0 0,-1-2 1 0 0,-2 0-1 0 0,18-23 0 0 0,-21 22 82 0 0,-1-1-1 0 0,-1-1 1 0 0,0 0-1 0 0,16-47 1 0 0,-22 50 850 0 0,-1 0 0 0 0,-2-1 1 0 0,1 0-1 0 0,-2 1 0 0 0,-1-1 0 0 0,-1-33 1 0 0,-1 48 408 0 0,-1 0 1 0 0,0 0 0 0 0,0 0 0 0 0,-1 0-1 0 0,0 0 1 0 0,0 0 0 0 0,0 1 0 0 0,-1-1-1 0 0,0 1 1 0 0,0 0 0 0 0,0-1 0 0 0,-6-6-1 0 0,7 10-225 0 0,0 0 1 0 0,0-1-1 0 0,0 1 0 0 0,0 0 0 0 0,0 1 0 0 0,0-1 0 0 0,-1 0 1 0 0,1 1-1 0 0,-1-1 0 0 0,1 1 0 0 0,-1 0 0 0 0,0-1 0 0 0,1 2 0 0 0,-1-1 1 0 0,0 0-1 0 0,0 0 0 0 0,1 1 0 0 0,-1-1 0 0 0,0 1 0 0 0,0 0 1 0 0,0 0-1 0 0,0 0 0 0 0,0 0 0 0 0,1 1 0 0 0,-1-1 0 0 0,0 1 0 0 0,-5 1 1 0 0,5 0-101 0 0,0 0 0 0 0,0-1 1 0 0,0 1-1 0 0,0 0 0 0 0,1 1 1 0 0,-1-1-1 0 0,1 0 0 0 0,-1 1 1 0 0,1-1-1 0 0,0 1 0 0 0,0 0 1 0 0,0 0-1 0 0,1 0 0 0 0,-1 0 1 0 0,1 0-1 0 0,-1 0 0 0 0,1 0 1 0 0,-2 7-1 0 0,1 1 2 0 0,-1 2 0 0 0,1-1 0 0 0,0 22 0 0 0,1-16-79 0 0,2 0 0 0 0,0 0 0 0 0,1-1 0 0 0,1 1 0 0 0,1-1 1 0 0,0 1-1 0 0,1-1 0 0 0,1 0 0 0 0,0-1 0 0 0,14 25 0 0 0,-15-33 1 0 0,0 0-1 0 0,1 0 1 0 0,0 0-1 0 0,0-1 1 0 0,1 0-1 0 0,-1 0 1 0 0,2 0-1 0 0,-1-1 1 0 0,1 0 0 0 0,0-1-1 0 0,9 6 1 0 0,-11-8 19 0 0,0 0 0 0 0,1-1-1 0 0,-1 0 1 0 0,0 0 0 0 0,1 0 0 0 0,-1-1 0 0 0,1 0 0 0 0,0 0 0 0 0,-1 0 0 0 0,1-1 0 0 0,0 0 0 0 0,-1 0 0 0 0,1-1 0 0 0,0 0 0 0 0,-1 0 0 0 0,11-4 0 0 0,-10 2 39 0 0,1 0 1 0 0,-2 0 0 0 0,1-1-1 0 0,0 0 1 0 0,-1 0-1 0 0,1-1 1 0 0,-1 1 0 0 0,-1-1-1 0 0,1-1 1 0 0,-1 1 0 0 0,0-1-1 0 0,0 0 1 0 0,0 0 0 0 0,-1-1-1 0 0,0 1 1 0 0,5-12 0 0 0,-1 0 291 0 0,-1-1 0 0 0,-1 1 0 0 0,-1-1 0 0 0,0 0 1 0 0,2-28-1 0 0,-6 27-52 0 0,-1 0 0 0 0,-1 0 1 0 0,0 0-1 0 0,-2 1 0 0 0,-6-26 1 0 0,8 38-265 0 0,-1 1 0 0 0,0-1 0 0 0,0 1 0 0 0,-1 0 0 0 0,0-1 0 0 0,0 1 0 0 0,0 1 0 0 0,-1-1 0 0 0,0 0 0 0 0,0 1 0 0 0,-8-8 0 0 0,6 7-5 0 0,-1 0 0 0 0,-1 0 1 0 0,1 1-1 0 0,-1 0 1 0 0,0 1-1 0 0,0-1 1 0 0,-16-4-1 0 0,6 3-186 0 0,-1 1-1 0 0,0 1 0 0 0,0 1 1 0 0,0 0-1 0 0,-1 2 1 0 0,1 0-1 0 0,-29 3 0 0 0,26 1-744 0 0,1 2-39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82 496 4607 0 0,'-5'-16'-238'0'0,"3"3"8310"0"0,9 20-7571 0 0,93 149 1984 0 0,-75-114-2103 0 0,50 96 1360 0 0,-83-152-1564 0 0,-19-24 0 0 0,15 21-158 0 0,-38-48-95 0 0,-22-32-87 0 0,10 11 440 0 0,27 39-96 0 0,20 19 261 0 0,15 27-277 0 0,8-10 198 0 0,-8 10-340 0 0,1 0-1 0 0,0 0 1 0 0,-1 0 0 0 0,1 0 0 0 0,0 0 0 0 0,0 0-1 0 0,-1 0 1 0 0,1 0 0 0 0,0 0 0 0 0,0 1 0 0 0,0-1-1 0 0,0 0 1 0 0,0 1 0 0 0,0-1 0 0 0,1 1 0 0 0,-1-1-1 0 0,1 0 1 0 0,114-19 1600 0 0,-99 18-1440 0 0,26-2 321 0 0,0 3 0 0 0,46 3 0 0 0,22 0-36 0 0,-55-4-293 0 0,58-11 0 0 0,-81 9-38 0 0,44 1 1 0 0,16-2 177 0 0,-62 1-179 0 0,120-17 429 0 0,-5 1-302 0 0,-86 13-120 0 0,98-4 162 0 0,-10 0 52 0 0,-23 2-164 0 0,-36 4-108 0 0,61 1-43 0 0,-56 4-22 0 0,15-2 2 0 0,169-9 93 0 0,65-15 222 0 0,-39 15-216 0 0,-48 4-30 0 0,49 7 4 0 0,-130 3-22 0 0,-129-3-68 0 0,65-10-1 0 0,16-4 111 0 0,-31 4-40 0 0,225-26 52 0 0,-79 12-75 0 0,18 8-42 0 0,-111 16-11 0 0,-128-1 13 0 0,-1 0 0 0 0,1-2-1 0 0,-1 0 1 0 0,37-11 0 0 0,39-11 51 0 0,-93 25-109 0 0,1-2 0 0 0,-1 1 0 0 0,1 0 0 0 0,-1-1-1 0 0,0 1 1 0 0,1-1 0 0 0,-1 0 0 0 0,0 0 0 0 0,0 0 0 0 0,-1-1 0 0 0,1 1-1 0 0,0-1 1 0 0,3-4 0 0 0,-5 6-798 0 0,1-3-580 0 0,1 1-113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1 166 455 0 0,'0'3'2307'0'0,"0"-2"-2052"0"0,0 0-1 0 0,0 0 0 0 0,0 1 1 0 0,0-1-1 0 0,0 0 1 0 0,1 0-1 0 0,-1 0 1 0 0,0 0-1 0 0,1 0 0 0 0,-1 0 1 0 0,1 0-1 0 0,-1-1 1 0 0,1 1-1 0 0,-1 0 1 0 0,1 0-1 0 0,-1 0 0 0 0,1 0 1 0 0,0-1-1 0 0,0 1 1 0 0,-1 0-1 0 0,1 0 1 0 0,1 0-1 0 0,0 0 195 0 0,0 0-1 0 0,0 0 1 0 0,1 0-1 0 0,-1-1 1 0 0,0 1 0 0 0,1 0-1 0 0,-1-1 1 0 0,0 0-1 0 0,1 1 1 0 0,4-1 0 0 0,44-2 2123 0 0,27 1-499 0 0,-45 3-1577 0 0,150 11 1132 0 0,-158-10-1526 0 0,1-2 0 0 0,-1-1 0 0 0,1-1 0 0 0,43-7 1 0 0,-44 4-44 0 0,-10 2 7 0 0,0-1 1 0 0,17-5-1 0 0,-25 7-66 0 0,-5 1 0 0 0,1 0 0 0 0,-1-1 0 0 0,0 1 0 0 0,0-1 0 0 0,0 0 0 0 0,1 1 0 0 0,-1-1 0 0 0,2-2 0 0 0,-1 1 18 0 0,0 0-1 0 0,0 0 1 0 0,0 0-1 0 0,-1-1 1 0 0,1 1 0 0 0,-1-1-1 0 0,0 0 1 0 0,1 0-1 0 0,-1 0 1 0 0,0 0-1 0 0,1-3 1 0 0,-2 4 35 0 0,-7-18 95 0 0,3 14-116 0 0,0-1 1 0 0,0 1-1 0 0,-1 0 0 0 0,1 0 1 0 0,-1 0-1 0 0,-1 1 0 0 0,1 0 0 0 0,-1-1 1 0 0,0 2-1 0 0,-1-1 0 0 0,1 0 1 0 0,-1 1-1 0 0,-8-5 0 0 0,-8-5 48 0 0,17 11-70 0 0,0 0 0 0 0,1 0 0 0 0,-1 0 0 0 0,0 1 0 0 0,-1 0 0 0 0,1-1 0 0 0,-8 0 0 0 0,4-1 121 0 0,-4 0-2891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6 828 2759 0 0,'-5'8'9802'0'0,"9"-19"-7824"0"0,-4 10-1922 0 0,0 0 1 0 0,1 1 0 0 0,-1-1-1 0 0,0 0 1 0 0,0 0 0 0 0,0 1 0 0 0,1-1-1 0 0,-1 0 1 0 0,0 1 0 0 0,1-1-1 0 0,-1 0 1 0 0,0 1 0 0 0,1-1-1 0 0,-1 1 1 0 0,1-1 0 0 0,-1 0-1 0 0,1 1 1 0 0,-1-1 0 0 0,1 1 0 0 0,-1-1-1 0 0,2 0 1 0 0,14-7 1038 0 0,16-10 262 0 0,-1 0 0 0 0,40-32-1 0 0,85-65 231 0 0,-67 53-1206 0 0,-62 42-294 0 0,191-132 190 0 0,-16 18-193 0 0,-180 119-86 0 0,25-24-1 0 0,16-11 61 0 0,-49 39-44 0 0,0-1 0 0 0,0-1 0 0 0,-1 0 0 0 0,0-1-1 0 0,11-17 1 0 0,-3 3 2002 0 0,-16 25-1903 0 0,5 1-95 0 0,-6 1 96 0 0,0 1-77 0 0,10 1 74 0 0,-11-1-105 0 0,-1 0-1 0 0,1 0 1 0 0,-1 1 0 0 0,1-1-1 0 0,0 1 1 0 0,-1-1-1 0 0,1 1 1 0 0,-1 0-1 0 0,1 0 1 0 0,-1 0-1 0 0,0 0 1 0 0,1 0-1 0 0,1 2 1 0 0,5 3-5 0 0,45 20 58 0 0,71 46-1 0 0,428 259 817 0 0,-487-298-779 0 0,1-4 0 0 0,103 31 0 0 0,-153-55-370 0 0,1 0-1 0 0,-1-2 1 0 0,1 0 0 0 0,22 0-1 0 0,-34-2-365 0 0,9-1-3990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10655 0 0,'0'0'1926'0'0,"0"0"-1833"0"0,0 0 1 0 0,0 0-1 0 0,1 0 1 0 0,-1 0 0 0 0,0 0-1 0 0,1 0 1 0 0,-1 0 0 0 0,0 0-1 0 0,0 0 1 0 0,1 0-1 0 0,-1 0 1 0 0,0 0 0 0 0,1 0-1 0 0,-1 0 1 0 0,0 0 0 0 0,0 0-1 0 0,1 0 1 0 0,-1 0-1 0 0,0 0 1 0 0,0 1 0 0 0,1-1-1 0 0,-1 0 1 0 0,0 0-1 0 0,0 0 1 0 0,1 0 0 0 0,-1 1-1 0 0,0-1 1 0 0,3 10 522 0 0,0 0 1 0 0,5 14-1 0 0,5 14-12 0 0,0 19-156 0 0,4 72 0 0 0,-14-105-432 0 0,14 195-340 0 0,-16-209 219 0 0,-1 8-948 0 0,4 25-1 0 0,-1-23-858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8751 0 0,'0'0'674'0'0,"1"-2"-438"0"0,10-24 694 0 0,-10 25 76 0 0,5-5 1038 0 0,-5 6-1951 0 0,0-1 0 0 0,0 1 0 0 0,0-1 0 0 0,0 1 0 0 0,0 0 0 0 0,0-1 0 0 0,1 1 0 0 0,-1 0 0 0 0,0 0 1 0 0,0 0-1 0 0,0 0 0 0 0,0 0 0 0 0,0 0 0 0 0,0 0 0 0 0,0 0 0 0 0,0 0 0 0 0,0 0 0 0 0,0 1 0 0 0,1-1 1 0 0,0 1-1 0 0,0 0-3 0 0,0 0 0 0 0,0 1 0 0 0,0-1 0 0 0,0 1 1 0 0,0-1-1 0 0,0 1 0 0 0,-1 0 0 0 0,1 0 0 0 0,1 1 1 0 0,2 5 94 0 0,0 0 0 0 0,-1 0 0 0 0,7 17 0 0 0,1 8 11 0 0,-2 1 0 0 0,-1 0 0 0 0,6 45 0 0 0,-9-21-1277 0 0,0 70-1 0 0,-7-98-384 0 0,0-2-64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12495 0 0,'-6'-23'572'0'0,"5"18"-10"0"0,15-2 372 0 0,-7 3-558 0 0,27-10 519 0 0,64-16 1 0 0,-79 24-835 0 0,-7 4-695 0 0,0 0 0 0 0,22-1 0 0 0,-15 3-448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5063 0 0,'0'0'390'0'0,"1"1"-252"0"0,1 0 71 0 0,-1 0-1 0 0,1 1 1 0 0,-1-2-1 0 0,1 1 0 0 0,0 0 1 0 0,-1 0-1 0 0,1-1 1 0 0,0 1-1 0 0,0 0 0 0 0,0-1 1 0 0,-1 0-1 0 0,1 1 1 0 0,0-1-1 0 0,0 0 0 0 0,0 0 1 0 0,0 0-1 0 0,0 0 0 0 0,2-1 1 0 0,1 0 426 0 0,33-6 2332 0 0,-30 5-2647 0 0,-1 0 0 0 0,0 1 0 0 0,14-1 0 0 0,-11 2-130 0 0,16 1 422 0 0,-25-1-586 0 0,0 1 0 0 0,1-1 0 0 0,-1 1 0 0 0,0-1 1 0 0,0 1-1 0 0,0 0 0 0 0,1-1 0 0 0,-1 1 0 0 0,0 0 0 0 0,0 0 0 0 0,0 0 1 0 0,0 0-1 0 0,0 0 0 0 0,0 0 0 0 0,0 0 0 0 0,0 2 0 0 0,0-1 79 0 0,0 0 0 0 0,0 0 0 0 0,-1 0 0 0 0,1 0 0 0 0,-1 0 0 0 0,1 0-1 0 0,-1 0 1 0 0,0 0 0 0 0,0 0 0 0 0,0 0 0 0 0,0 0 0 0 0,0 0 0 0 0,0 0 0 0 0,-1 0-1 0 0,1 0 1 0 0,-1 0 0 0 0,1 0 0 0 0,-2 3 0 0 0,-2 4 139 0 0,0 1-1 0 0,-8 11 1 0 0,10-17-149 0 0,-3 5-57 0 0,0-1-1 0 0,0-1 1 0 0,-1 1 0 0 0,0-1-1 0 0,-1 0 1 0 0,1 0 0 0 0,-14 10-1 0 0,13-14-74 0 0,5-2-150 0 0,15-2-1651 0 0,-1 1 1823 0 0,-1 0 1 0 0,0 1-1 0 0,0 0 1 0 0,14 4 0 0 0,-14-2 253 0 0,-1 0 0 0 0,1 1 0 0 0,-1 0 0 0 0,0 0 0 0 0,0 2 0 0 0,-1-1 1 0 0,0 1-1 0 0,0 0 0 0 0,0 1 0 0 0,8 8 0 0 0,-16-13-172 0 0,0-1 0 0 0,-1 1 0 0 0,1 0-1 0 0,-1-1 1 0 0,1 1 0 0 0,-1 0 0 0 0,0-1 0 0 0,0 1-1 0 0,0 0 1 0 0,0 0 0 0 0,0-1 0 0 0,0 1 0 0 0,0 0-1 0 0,-1 0 1 0 0,1-1 0 0 0,-2 4 0 0 0,2-4-43 0 0,-1 2 44 0 0,-1 0-1 0 0,0 1 1 0 0,0-1 0 0 0,0 0-1 0 0,0 0 1 0 0,0 0-1 0 0,-1 0 1 0 0,1 0 0 0 0,-1-1-1 0 0,0 1 1 0 0,-5 3-1 0 0,-5 6 66 0 0,5-5-96 0 0,0-1 0 0 0,0 0 0 0 0,0 0 0 0 0,-1-1 1 0 0,-13 7-1 0 0,-48 16-388 0 0,65-26 256 0 0,-1 0 0 0 0,0-1-1 0 0,-12 2 1 0 0,0-4-1426 0 0,3-6-3734 0 0,7-2-828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6911 0 0,'-1'-2'528'0'0,"1"2"-407"0"0,0-1 0 0 0,0 1 0 0 0,0-1 0 0 0,0 0 0 0 0,-1 1-1 0 0,1-1 1 0 0,0 1 0 0 0,0-1 0 0 0,-1 1 0 0 0,1-1-1 0 0,0 1 1 0 0,-1-1 0 0 0,1 1 0 0 0,-1-1 0 0 0,1 1 0 0 0,0-1-1 0 0,-1 1 1 0 0,1 0 0 0 0,-1-1 0 0 0,1 1 0 0 0,-1 0 0 0 0,1-1-1 0 0,-1 1 1 0 0,0 0 0 0 0,1 0 0 0 0,-1 0 0 0 0,1-1 0 0 0,-1 1-1 0 0,1 0 1 0 0,-1 0 0 0 0,0 0 0 0 0,1 0 0 0 0,-1 0-1 0 0,1 0 1 0 0,-1 0 0 0 0,0 0 0 0 0,1 0 0 0 0,-1 0 0 0 0,1 1-1 0 0,-1-1 1 0 0,0 0 0 0 0,1 0 0 0 0,-1 0 0 0 0,1 1 0 0 0,-1-1-1 0 0,-1 2 320 0 0,0-1-1 0 0,0 0 1 0 0,1 1-1 0 0,-1-1 0 0 0,0 1 1 0 0,1 0-1 0 0,-2 1 1 0 0,0 3-228 0 0,-1 0 0 0 0,2 1 0 0 0,-1-1 1 0 0,1 1-1 0 0,0-1 0 0 0,0 1 1 0 0,0 0-1 0 0,1-1 0 0 0,0 1 1 0 0,1 0-1 0 0,0 9 0 0 0,1 10-7 0 0,7 41-1 0 0,-6-57-178 0 0,1 10-26 0 0,2 0 0 0 0,0 0 0 0 0,13 30 0 0 0,-13-38 0 0 0,1 0 0 0 0,0-1 0 0 0,1 1 0 0 0,0-1 0 0 0,1-1 0 0 0,14 17 0 0 0,-17-23 9 0 0,-1 0-1 0 0,1 0 0 0 0,0-1 1 0 0,0 1-1 0 0,0-1 1 0 0,0 0-1 0 0,0-1 0 0 0,1 1 1 0 0,-1-1-1 0 0,1 0 1 0 0,0 0-1 0 0,0-1 0 0 0,0 0 1 0 0,0 0-1 0 0,0 0 1 0 0,11-1-1 0 0,-12 0 52 0 0,0-1 0 0 0,0 1 0 0 0,0-1-1 0 0,0 0 1 0 0,0-1 0 0 0,0 1 0 0 0,-1-1 0 0 0,1 0 0 0 0,-1 0 0 0 0,1-1 0 0 0,-1 1-1 0 0,0-1 1 0 0,0 0 0 0 0,0 0 0 0 0,0 0 0 0 0,0 0 0 0 0,-1-1 0 0 0,0 0-1 0 0,0 0 1 0 0,5-7 0 0 0,-4 3 71 0 0,0 0 0 0 0,0 0-1 0 0,-1 0 1 0 0,0-1 0 0 0,-1 1-1 0 0,0-1 1 0 0,0 1 0 0 0,-1-1-1 0 0,0 0 1 0 0,0-12 0 0 0,-1 9 84 0 0,-1-1 0 0 0,-1 1 0 0 0,1 0 0 0 0,-2 0 0 0 0,0 0 0 0 0,-8-23 0 0 0,7 28-152 0 0,1 1-1 0 0,-1 0 1 0 0,-1 0 0 0 0,1 0-1 0 0,-1 1 1 0 0,0 0 0 0 0,0-1-1 0 0,0 1 1 0 0,-1 1 0 0 0,1-1 0 0 0,-1 1-1 0 0,0 0 1 0 0,-11-4 0 0 0,6 2-250 0 0,-1 1 1 0 0,0 0 0 0 0,0 1 0 0 0,0 1 0 0 0,0 0 0 0 0,-25-3-1 0 0,21 6-426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14943 0 0,'0'0'687'0'0,"0"-1"-16"0"0,-2-6 1589 0 0,12 12-1259 0 0,-5 0-935 0 0,-1 0 1 0 0,1 0 0 0 0,-1 0-1 0 0,0 1 1 0 0,0-1 0 0 0,0 1-1 0 0,-1 0 1 0 0,0 0-1 0 0,0 0 1 0 0,-1 0 0 0 0,4 11-1 0 0,0 9-72 0 0,6 41-1 0 0,-9-51 34 0 0,11 89-1333 0 0,-10-66-1354 0 0,-2-26 1130 0 0</inkml:trace>
  <inkml:trace contextRef="#ctx0" brushRef="#br0" timeOffset="1">1 189 4607 0 0,'0'0'10556'0'0,"1"-2"-9697"0"0,4-2-586 0 0,-1 1 0 0 0,1-1 0 0 0,0 1-1 0 0,0 0 1 0 0,0 0 0 0 0,0 1 0 0 0,0 0 0 0 0,12-4 0 0 0,51-9 14 0 0,-23 6-359 0 0,-15 5-398 0 0,2-2-3468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16 5527 0 0,'-20'-5'444'0'0,"-1"2"-1"0"0,0 0 1 0 0,1 1-1 0 0,-1 2 1 0 0,-34 2-1 0 0,46-1 143 0 0,1 1-1 0 0,-1 0 1 0 0,1 0-1 0 0,0 1 1 0 0,-1 0-1 0 0,-14 8 1 0 0,18-8-312 0 0,0 0 1 0 0,0 1-1 0 0,1-1 1 0 0,-1 1-1 0 0,1 0 1 0 0,0 1-1 0 0,0-1 1 0 0,0 1-1 0 0,1-1 1 0 0,-1 1-1 0 0,-2 7 1 0 0,-2 5-146 0 0,0 1 1 0 0,2 0 0 0 0,0 0 0 0 0,1 1 0 0 0,1-1 0 0 0,1 1 0 0 0,0 0-1 0 0,2 0 1 0 0,0 1 0 0 0,1-1 0 0 0,3 24 0 0 0,1-14-120 0 0,1 0 1 0 0,1-1-1 0 0,2 1 1 0 0,0-1 0 0 0,2-1-1 0 0,23 45 1 0 0,-26-61 21 0 0,0 1 0 0 0,0-2 1 0 0,1 1-1 0 0,1-1 1 0 0,0 0-1 0 0,0-1 0 0 0,0 0 1 0 0,2 0-1 0 0,-1-1 1 0 0,1 0-1 0 0,0-1 0 0 0,0 0 1 0 0,1-1-1 0 0,0-1 1 0 0,0 1-1 0 0,0-2 1 0 0,1 0-1 0 0,0 0 0 0 0,0-1 1 0 0,0-1-1 0 0,0 0 1 0 0,0-1-1 0 0,0 0 0 0 0,0-1 1 0 0,19-2-1 0 0,-22 0 54 0 0,1 0-1 0 0,-1-1 1 0 0,1-1 0 0 0,-1 1-1 0 0,0-2 1 0 0,0 1-1 0 0,0-1 1 0 0,-1-1 0 0 0,0 1-1 0 0,0-2 1 0 0,0 1-1 0 0,-1-1 1 0 0,0-1 0 0 0,0 0-1 0 0,0 0 1 0 0,-1 0-1 0 0,-1-1 1 0 0,0 0 0 0 0,9-16-1 0 0,-5 3 74 0 0,-2 0 1 0 0,0-1-1 0 0,-1 0 0 0 0,-2 0 0 0 0,0-1 0 0 0,-2 1 1 0 0,0-1-1 0 0,-2 0 0 0 0,-1-28 0 0 0,-1 39-35 0 0,0 0-1 0 0,-1 0 1 0 0,0 1-1 0 0,-1-1 1 0 0,0 0-1 0 0,-1 1 1 0 0,0 0-1 0 0,-1 0 1 0 0,0 0-1 0 0,-1 1 1 0 0,-1 0-1 0 0,0 0 1 0 0,0 0-1 0 0,-1 1 1 0 0,0 0-1 0 0,-1 0 1 0 0,0 1-1 0 0,-11-8 1 0 0,3 3-56 0 0,-1 2 0 0 0,0 1 1 0 0,0 0-1 0 0,-2 1 0 0 0,1 1 0 0 0,-25-8 1 0 0,20 10-967 0 0,-1 0 0 0 0,-41-4 0 0 0,44 9-345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4143 0 0,'0'0'1208'0'0,"5"3"-981"0"0,15 14-182 0 0,-12-5-32 0 0,-8-11-10 0 0,1 1 1 0 0,0-1-1 0 0,-1 1 0 0 0,1-1 0 0 0,0 0 0 0 0,0 0 0 0 0,0 0 0 0 0,0 1 1 0 0,0-1-1 0 0,0 0 0 0 0,0 0 0 0 0,0 0 0 0 0,0 0 0 0 0,3 1 0 0 0,58 29 196 0 0,-52-26-126 0 0,0 1 1 0 0,1-1-1 0 0,21 6 0 0 0,-6-2 38 0 0,-19-6-70 0 0,0-1-1 0 0,0 0 1 0 0,0 0-1 0 0,0 0 1 0 0,1-1 0 0 0,10 0-1 0 0,-4 0 71 0 0,0 1 0 0 0,-1 0 1 0 0,20 5-1 0 0,-16-3 61 0 0,23 3 0 0 0,-7-3 50 0 0,-1 1-1 0 0,45 14 0 0 0,-52-12-145 0 0,0-2-1 0 0,1-1 0 0 0,40 1 1 0 0,11 2-5 0 0,-50-3-48 0 0,0-2 1 0 0,39-1-1 0 0,-28-4 6 0 0,14-1 20 0 0,56 2 1 0 0,53 0 71 0 0,-21-1 123 0 0,-138 3-240 0 0,41 2 123 0 0,1-2 0 0 0,69-10-1 0 0,-44 0 122 0 0,113-4 0 0 0,-83 11-72 0 0,76 1 63 0 0,-97 3-140 0 0,1-4 0 0 0,89-13 0 0 0,111-9 150 0 0,-61 7-146 0 0,23 1-3 0 0,-56 4-36 0 0,65-2 55 0 0,62-7 141 0 0,39-4 91 0 0,-124 12-146 0 0,1202-106 528 0 0,-1084 91-663 0 0,266-21 114 0 0,-439 36-126 0 0,137-9 65 0 0,-132 12-72 0 0,413-19 170 0 0,-241 6-164 0 0,-40 2-45 0 0,104-7 82 0 0,64 2 273 0 0,-410 25-316 0 0,154-16 110 0 0,-31 1-66 0 0,-24 10-17 0 0,85-5 26 0 0,-141 2-86 0 0,181-8 136 0 0,-95 18-54 0 0,162-3 74 0 0,-314 2-165 0 0,182-5 6 0 0,192-1 99 0 0,146-14-29 0 0,-243 7-32 0 0,-86 2-41 0 0,-11 4 43 0 0,552-16-35 0 0,-489 13 77 0 0,152-2 26 0 0,585 2 118 0 0,-840 7-184 0 0,367-2 100 0 0,-174 12-47 0 0,129 2 45 0 0,-1-9-83 0 0,-131-2-13 0 0,-94 2-34 0 0,185 4 99 0 0,-148 2-47 0 0,109 3 33 0 0,33 0-32 0 0,-9 0 36 0 0,-102 2-53 0 0,54 3-48 0 0,57 3 51 0 0,114-12-4 0 0,-231 0-56 0 0,110 7-5 0 0,5 0 13 0 0,-110-4 44 0 0,56 0-59 0 0,940 36 67 0 0,-762-22-64 0 0,-236-6 0 0 0,-125-3 0 0 0,347 20 0 0 0,-166-18 78 0 0,-99-6-28 0 0,118 1-50 0 0,46-1 0 0 0,-97 0 0 0 0,-106-3 0 0 0,171-1 0 0 0,-20-6 0 0 0,-44-2-2 0 0,-43 0 15 0 0,208-10 118 0 0,-150 8-11 0 0,-69-6-35 0 0,-16 0 866 0 0,-299 12-944 0 0,353-6 667 0 0,37 0-2487 0 0,-157 4-337 0 0,-129 0-3418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5983 0 0,'-27'5'464'0'0,"26"-5"-456"0"0,0 0 0 0 0,1 0-1 0 0,-1-1 1 0 0,0 1 0 0 0,0 0-1 0 0,0-1 1 0 0,1 1 0 0 0,-1-1-1 0 0,0 1 1 0 0,1-1 0 0 0,-1 1-1 0 0,0-1 1 0 0,1 1 0 0 0,-1-1-1 0 0,1 0 1 0 0,-1 1 0 0 0,1-1-1 0 0,-1 0 1 0 0,1 1 0 0 0,0-1-1 0 0,-1 0 1 0 0,-2-9 8814 0 0,4 11-8186 0 0,4 5-428 0 0,0 0 0 0 0,0 1 0 0 0,-1-1 0 0 0,0 1 0 0 0,0 0 0 0 0,0 0 0 0 0,-1 0 0 0 0,3 12 0 0 0,15 68 574 0 0,-15-57-515 0 0,0-3-176 0 0,-2 1 0 0 0,0 0 0 0 0,-1 45 0 0 0,-3-36-87 0 0,0-19 10 0 0,0 0-1 0 0,-6 33 0 0 0,6-49-115 0 0,-13-25-640 0 0,9 11 677 0 0,0-1 0 0 0,1 1 0 0 0,1-1 0 0 0,0 0 0 0 0,1 0 0 0 0,0 1-1 0 0,2-21 1 0 0,-1-6-6 0 0,-1 7 57 0 0,4-33-1 0 0,-2 54 8 0 0,1-1 1 0 0,0 0-1 0 0,1 1 1 0 0,0-1 0 0 0,0 1-1 0 0,7-12 1 0 0,-9 20 4 0 0,1 0 0 0 0,0 0 1 0 0,-1 0-1 0 0,1 0 1 0 0,1 1-1 0 0,-1-1 1 0 0,0 1-1 0 0,1-1 1 0 0,-1 1-1 0 0,1 0 1 0 0,-1 0-1 0 0,7-3 1 0 0,-7 4 18 0 0,0 0 0 0 0,0 0 0 0 0,-1 1 1 0 0,1-1-1 0 0,0 1 0 0 0,0-1 1 0 0,0 1-1 0 0,0 0 0 0 0,0 0 0 0 0,0 0 1 0 0,0 0-1 0 0,0 0 0 0 0,0 1 0 0 0,0-1 1 0 0,0 0-1 0 0,0 1 0 0 0,0 0 1 0 0,0-1-1 0 0,-1 1 0 0 0,1 0 0 0 0,0 0 1 0 0,3 2-1 0 0,0 1 24 0 0,-1 0 1 0 0,1 0-1 0 0,0 0 1 0 0,-1 1-1 0 0,0 0 0 0 0,0 0 1 0 0,0 0-1 0 0,-1 0 1 0 0,0 1-1 0 0,5 9 0 0 0,0 6 107 0 0,10 36-1 0 0,-14-42-104 0 0,6 27 65 0 0,5 59 0 0 0,-12-85-107 0 0,2 43-12 0 0,-5-58-43 0 0,3-8-240 0 0,-1 0 194 0 0,0-1 1 0 0,0 0-1 0 0,-1 1 0 0 0,1-13 1 0 0,1-2 11 0 0,-1 10 70 0 0,26-128-76 0 0,-23 122 78 0 0,1 0 0 0 0,0 1 0 0 0,1 0 0 0 0,1 0 0 0 0,17-26 0 0 0,-24 41 23 0 0,0 1-1 0 0,0-1 1 0 0,1 0 0 0 0,-1 1-1 0 0,0-1 1 0 0,1 1-1 0 0,-1-1 1 0 0,1 1 0 0 0,0 0-1 0 0,0-1 1 0 0,-1 1-1 0 0,1 0 1 0 0,0 0 0 0 0,0 0-1 0 0,0 1 1 0 0,0-1-1 0 0,0 0 1 0 0,0 1 0 0 0,0-1-1 0 0,3 1 1 0 0,-2 0 11 0 0,0 0 0 0 0,0 1-1 0 0,0-1 1 0 0,0 1 0 0 0,-1 0 0 0 0,1 0 0 0 0,0 0 0 0 0,0 0 0 0 0,-1 1 0 0 0,1-1-1 0 0,-1 1 1 0 0,1-1 0 0 0,-1 1 0 0 0,3 3 0 0 0,3 2 47 0 0,0 1 0 0 0,0 1 0 0 0,-1-1 0 0 0,12 18 0 0 0,19 44 120 0 0,-8-16-122 0 0,-22-40-53 0 0,1 0 1 0 0,0-1-1 0 0,1-1 0 0 0,1 1 0 0 0,20 17 0 0 0,-27-27-7 0 0,0 0-1 0 0,0 0 1 0 0,0 0-1 0 0,1 0 1 0 0,-1-1-1 0 0,1 0 1 0 0,0 0-1 0 0,-1-1 1 0 0,10 3-1 0 0,-11-4 2 0 0,1 1 0 0 0,-1-1 0 0 0,1 0 0 0 0,0 0 1 0 0,-1-1-1 0 0,1 1 0 0 0,-1-1 0 0 0,1 1 0 0 0,-1-1 0 0 0,1 0 0 0 0,-1-1 0 0 0,0 1 0 0 0,1 0 0 0 0,-1-1 0 0 0,4-3 0 0 0,-1 1 3 0 0,0-1 1 0 0,0 0-1 0 0,0 0 0 0 0,0 0 1 0 0,-1-1-1 0 0,8-10 1 0 0,-1-2 32 0 0,10-21 0 0 0,-14 25 41 0 0,-4 6-63 0 0,-1 0 0 0 0,0-1 1 0 0,-1 1-1 0 0,0-1 0 0 0,0 1 0 0 0,-1-1 0 0 0,0 1 0 0 0,0-1 0 0 0,-2-14 1 0 0,1 20 4 0 0,-1 0 0 0 0,1 0 1 0 0,-1 0-1 0 0,1 0 0 0 0,-1 0 1 0 0,0 1-1 0 0,0-1 0 0 0,-1 0 1 0 0,1 1-1 0 0,0-1 0 0 0,-3-3 1 0 0,3 5 154 0 0,-8-4 193 0 0,8 4-340 0 0,1 0 0 0 0,-1 1 0 0 0,0-1-1 0 0,1 1 1 0 0,-1-1 0 0 0,0 1 0 0 0,1-1 0 0 0,-1 1 0 0 0,0-1 0 0 0,0 1 0 0 0,1 0-1 0 0,-1 0 1 0 0,0-1 0 0 0,0 1 0 0 0,0 0 0 0 0,1 0 0 0 0,-1 0 0 0 0,0 0 0 0 0,0 0-1 0 0,0 0 1 0 0,0 0 0 0 0,1 0 0 0 0,-1 0 0 0 0,-1 0 0 0 0,0 1 11 0 0,0 1 0 0 0,0-1 1 0 0,0 1-1 0 0,1-1 0 0 0,-1 1 0 0 0,0 0 1 0 0,1 0-1 0 0,0-1 0 0 0,-1 1 1 0 0,1 0-1 0 0,0 0 0 0 0,0 0 0 0 0,0 1 1 0 0,-1 2-1 0 0,1-1 9 0 0,-1 1-1 0 0,1 0 1 0 0,1 0-1 0 0,-1 0 1 0 0,1 0 0 0 0,0 7-1 0 0,1 0-5 0 0,0 0-1 0 0,1-1 1 0 0,1 1 0 0 0,0-1-1 0 0,6 15 1 0 0,-5-15-84 0 0,2 0 0 0 0,-1 0 0 0 0,1-1 0 0 0,1 1 0 0 0,0-1 0 0 0,1 0 0 0 0,-1-1 0 0 0,2 0 0 0 0,-1 0 0 0 0,1-1 0 0 0,1 0 0 0 0,-1-1 1 0 0,1 0-1 0 0,1 0 0 0 0,-1-1 0 0 0,1 0 0 0 0,0-1 0 0 0,1 0 0 0 0,-1-1 0 0 0,1 0 0 0 0,0-1 0 0 0,0-1 0 0 0,13 2 0 0 0,-17-4-239 0 0,-1 0 0 0 0,1 0 1 0 0,0-1-1 0 0,0 0 0 0 0,-1-1 0 0 0,1 1 0 0 0,-1-2 0 0 0,0 1 0 0 0,1-1 1 0 0,-1 0-1 0 0,0 0 0 0 0,0-1 0 0 0,-1 0 0 0 0,1 0 0 0 0,-1-1 0 0 0,0 0 1 0 0,0 0-1 0 0,-1 0 0 0 0,7-8 0 0 0,5-9-1333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10479 0 0,'0'0'950'0'0,"-2"1"-782"0"0,-3 1 237 0 0,1 1 1 0 0,-1-1 0 0 0,1 1 0 0 0,0 0 0 0 0,0 0 0 0 0,0 0 0 0 0,0 1-1 0 0,1-1 1 0 0,-1 1 0 0 0,1 0 0 0 0,-4 6 0 0 0,3-3-52 0 0,0 0 0 0 0,0 0 1 0 0,1 0-1 0 0,0 0 0 0 0,1 1 0 0 0,0-1 1 0 0,-2 9-1 0 0,3-5-219 0 0,-1-1 0 0 0,2 0-1 0 0,-1 1 1 0 0,1-1 0 0 0,1 1 0 0 0,0-1 0 0 0,1 0 0 0 0,-1 1 0 0 0,2-1-1 0 0,0 0 1 0 0,6 16 0 0 0,-4-17-130 0 0,-1-1 0 0 0,1 0 0 0 0,1 0 0 0 0,-1 0-1 0 0,1-1 1 0 0,1 1 0 0 0,-1-1 0 0 0,1-1 0 0 0,0 1 0 0 0,10 5 0 0 0,-13-9-112 0 0,-1-1 1 0 0,1 0 0 0 0,0 0-1 0 0,0 0 1 0 0,-1-1-1 0 0,1 1 1 0 0,0-1 0 0 0,0 0-1 0 0,1 0 1 0 0,-1-1 0 0 0,0 1-1 0 0,0-1 1 0 0,0 0 0 0 0,0 0-1 0 0,1 0 1 0 0,-1 0-1 0 0,0-1 1 0 0,0 0 0 0 0,0 1-1 0 0,0-2 1 0 0,0 1 0 0 0,0 0-1 0 0,0-1 1 0 0,0 0 0 0 0,6-4-1 0 0,-6 3-572 0 0,0 0 1 0 0,0-1-1 0 0,0 0 0 0 0,-1 0 0 0 0,1 0 1 0 0,-1 0-1 0 0,0-1 0 0 0,0 1 0 0 0,0-1 1 0 0,-1 0-1 0 0,3-5 0 0 0,2-8-3696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0,'1'2'2418'0'0,"8"33"4503"0"0,-2 2-3466 0 0,11 78-814 0 0,-18-113-2556 0 0,9 113 1059 0 0,-2 8-781 0 0,-2-21-278 0 0,-1-49-187 0 0,0 6-1428 0 0,1-21-3826 0 0,-2-22-16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0,'0'2'7372'0'0,"2"20"-6067"0"0,0-1 0 0 0,2 1 0 0 0,7 24 0 0 0,-1-3-683 0 0,31 168 788 0 0,3 0-596 0 0,-41-199-750 0 0,-1-9-8 0 0,-2-3-58 0 0,1 1 1 0 0,-1-1 0 0 0,0 1 0 0 0,1-1 0 0 0,-1 0 0 0 0,1 1 0 0 0,-1-1 0 0 0,0 0 0 0 0,1 0 0 0 0,-1 1 0 0 0,1-1 0 0 0,-1 0 0 0 0,1 0 0 0 0,-1 0-1 0 0,1 0 1 0 0,-1 0 0 0 0,1 1 0 0 0,-1-1 0 0 0,1 0 0 0 0,-1 0 0 0 0,1 0 0 0 0,-1 0 0 0 0,1 0 0 0 0,-1-1 0 0 0,1 1 0 0 0,-1 0 0 0 0,1 0 0 0 0,-1 0 0 0 0,1 0-1 0 0,-1 0 1 0 0,0-1 0 0 0,1 1 0 0 0,-1 0 0 0 0,1 0 0 0 0,-1-1 0 0 0,1 1 0 0 0,-1 0 0 0 0,0-1 0 0 0,1 1 0 0 0,-1 0 0 0 0,0-1 0 0 0,1 1 0 0 0,-1-1 0 0 0,0 1-1 0 0,0 0 1 0 0,1-1 0 0 0,-1 1 0 0 0,0-1 0 0 0,0 1 0 0 0,0-1 0 0 0,1 0 0 0 0,-1 1-6 0 0,4-11-34 0 0,-1 1 0 0 0,0-1 0 0 0,0 0 0 0 0,-1 0 0 0 0,2-22 0 0 0,1-9-80 0 0,2 11 63 0 0,5-35-22 0 0,-11 55 74 0 0,1 0 0 0 0,0 0 0 0 0,1 0 0 0 0,0 1 0 0 0,1 0 0 0 0,0-1 0 0 0,0 1 0 0 0,9-14 0 0 0,-5 17 6 0 0,-1 4 15 0 0,-6 4-8 0 0,0-1 0 0 0,-1 0 0 0 0,1 0 0 0 0,-1 1 0 0 0,1-1 0 0 0,0 0 0 0 0,-1 1 0 0 0,1-1 0 0 0,-1 0-1 0 0,1 1 1 0 0,-1-1 0 0 0,1 1 0 0 0,-1-1 0 0 0,1 1 0 0 0,-1-1 0 0 0,0 1 0 0 0,1-1 0 0 0,-1 2 0 0 0,2-1 14 0 0,16 22 147 0 0,-1 0 0 0 0,-1 1 0 0 0,20 40-1 0 0,-18-31-302 0 0,31 43 1 0 0,-41-67-633 0 0,-1 0 1 0 0,1 0 0 0 0,1 0 0 0 0,17 13 0 0 0,-21-18 199 0 0,0-1 1 0 0,0 0 0 0 0,1 0 0 0 0,-1-1-1 0 0,0 1 1 0 0,1-1 0 0 0,0-1-1 0 0,-1 1 1 0 0,1-1 0 0 0,0 1-1 0 0,9-1 1 0 0,7-3-1233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5063 0 0,'0'0'390'0'0,"-10"-6"-270"0"0,6 4 3605 0 0,2 2-3369 0 0,0 0 1 0 0,0 0-1 0 0,0 1 0 0 0,0-1 1 0 0,0 0-1 0 0,0 1 1 0 0,0-1-1 0 0,0 1 0 0 0,0 0 1 0 0,0-1-1 0 0,0 1 0 0 0,1 0 1 0 0,-1 0-1 0 0,0 1 0 0 0,1-1 1 0 0,-1 0-1 0 0,1 0 0 0 0,-1 1 1 0 0,-1 2-1 0 0,0-1-98 0 0,1 0-1 0 0,0 1 1 0 0,0-1-1 0 0,1 1 1 0 0,-1 0-1 0 0,1 0 1 0 0,0-1-1 0 0,0 1 1 0 0,-1 6-1 0 0,1 6 41 0 0,0 1 0 0 0,1-1-1 0 0,3 30 1 0 0,10 29 158 0 0,-11-69-433 0 0,0 1 0 0 0,0-1 0 0 0,0 0 1 0 0,0 0-1 0 0,5 7 0 0 0,-5-8-4 0 0,1-3 50 0 0,0-2-54 0 0,0 1 0 0 0,0-1 0 0 0,0 0 0 0 0,0 0 0 0 0,0 0 0 0 0,0 0 0 0 0,0 0 0 0 0,0-1-1 0 0,0 1 1 0 0,0-1 0 0 0,-1 0 0 0 0,1 0 0 0 0,0 0 0 0 0,0 0 0 0 0,-1 0 0 0 0,4-3 0 0 0,-1 0 0 0 0,-1 1 0 0 0,1-2 0 0 0,-1 1 0 0 0,0 0 0 0 0,5-9-1 0 0,-2 4 22 0 0,-3 2-14 0 0,0 0 0 0 0,0 0 1 0 0,-1 0-1 0 0,0-1 0 0 0,0 1 1 0 0,-1-1-1 0 0,0 0 0 0 0,0 1 1 0 0,-1-1-1 0 0,1 0 0 0 0,-2 0 1 0 0,0-11-1 0 0,2-5 135 0 0,-2 20-33 0 0,1 0-1 0 0,-1 0 0 0 0,0 1 1 0 0,0-1-1 0 0,-1-8 1307 0 0,6 32-1202 0 0,1-4-306 0 0,-1-1 0 0 0,16 27 0 0 0,-17-34-571 0 0,1 0 1 0 0,0 0-1 0 0,1-1 0 0 0,0 0 0 0 0,0 0 0 0 0,10 8 0 0 0,-12-12-1952 0 0,5 3-3662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7367 0 0,'0'0'568'0'0,"3"9"1023"0"0,36 64 6003 0 0,13 22-5267 0 0,-41-75-1832 0 0,-10-18-448 0 0,1 1 0 0 0,-1 0-1 0 0,1 0 1 0 0,-1-1 0 0 0,1 1 0 0 0,3 2 0 0 0,-4-4 218 0 0,1 0-198 0 0,-1-1-67 0 0,0 0 1 0 0,0 0-1 0 0,-1 1 1 0 0,1-1-1 0 0,0 0 1 0 0,0 0-1 0 0,0 0 1 0 0,0 0-1 0 0,0 0 0 0 0,-1 0 1 0 0,1 0-1 0 0,0-1 1 0 0,0 1-1 0 0,0 0 1 0 0,0 0-1 0 0,-1-1 1 0 0,1 1-1 0 0,0 0 1 0 0,0-1-1 0 0,-1 1 0 0 0,1-1 1 0 0,0 1-1 0 0,0-1 1 0 0,-1 1-1 0 0,1-1 1 0 0,-1 0-1 0 0,1 1 1 0 0,0-1-1 0 0,-1 0 1 0 0,1 0-1 0 0,1-2-1 0 0,3-4-13 0 0,1-1 1 0 0,-2 1-1 0 0,1-1 0 0 0,-1 0 0 0 0,0-1 1 0 0,-1 1-1 0 0,0-1 0 0 0,0 1 0 0 0,1-12 0 0 0,3-5-10 0 0,-1 7-19 0 0,0 2 0 0 0,15-28 1 0 0,-20 43 39 0 0,-1-1 0 0 0,1 1 0 0 0,-1-1 0 0 0,1 1 0 0 0,0-1 0 0 0,0 1 0 0 0,0 0 0 0 0,0 0 0 0 0,0-1 0 0 0,0 1 0 0 0,0 0 1 0 0,0 0-1 0 0,0 0 0 0 0,1 0 0 0 0,-1 0 0 0 0,2-1 0 0 0,1 0-1 0 0,6 0 4 0 0,-7 3 0 0 0,0 0 0 0 0,0 0 0 0 0,0 0 0 0 0,0 0 1 0 0,0 1-1 0 0,0 0 0 0 0,-1-1 0 0 0,1 1 0 0 0,0 0 0 0 0,-1 0 0 0 0,0 0 0 0 0,3 3 0 0 0,26 34-7 0 0,-25-31 0 0 0,8 13-72 0 0,16 33 1 0 0,-20-34-1032 0 0,26 38 0 0 0,-24-43-660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0,'0'0'408'0'0,"2"9"-408"0"0,2 4 0 0 0,0 2 0 0 0,-1 0 1952 0 0,3 1 352 0 0,1 1 72 0 0,1 1 16 0 0,-1-1-1864 0 0,2-1-368 0 0,2 1-80 0 0,-2 0-3896 0 0,1-4-784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7567 0 0,'0'-1'348'0'0,"0"-38"2179"0"0,1 38-2259 0 0,2-1-213 0 0,0 1 0 0 0,1 0 1 0 0,-1-1-1 0 0,0 1 0 0 0,0 0 0 0 0,1 1 1 0 0,-1-1-1 0 0,1 0 0 0 0,-1 1 0 0 0,1 0 0 0 0,4 0 1 0 0,5 1-40 0 0,22 6 1 0 0,-8-2 62 0 0,-23-4-81 0 0,0 0 0 0 0,1 0 1 0 0,-1 1-1 0 0,0-1 0 0 0,1 1 1 0 0,-1 0-1 0 0,0 0 1 0 0,0 1-1 0 0,6 4 0 0 0,1 3-20 0 0,17 17-1 0 0,-13-11 15 0 0,-13-13 43 0 0,1 0-1 0 0,-1 0 1 0 0,0 0-1 0 0,0 0 1 0 0,0 1-1 0 0,0-1 1 0 0,-1 0-1 0 0,1 1 1 0 0,-1-1-1 0 0,0 1 0 0 0,0-1 1 0 0,0 1-1 0 0,-1 0 1 0 0,1-1-1 0 0,-1 1 1 0 0,0 4-1 0 0,0 1 74 0 0,-1 1 0 0 0,0-1-1 0 0,-1 1 1 0 0,0-1 0 0 0,-5 13-1 0 0,0-3 92 0 0,6-17-15 0 0,2-2-630 0 0,0 1 430 0 0,0 0 1 0 0,0-1-1 0 0,0 1 1 0 0,0-1-1 0 0,0 1 1 0 0,0-1-1 0 0,1 0 1 0 0,-1 1-1 0 0,0-1 1 0 0,0 0 0 0 0,0 0-1 0 0,1 0 1 0 0,-1 0-1 0 0,0 0 1 0 0,2 0-1 0 0,-1 0 25 0 0,0 0 0 0 0,0 0 0 0 0,0 0-1 0 0,0 0 1 0 0,0 0 0 0 0,0 1 0 0 0,0-1 0 0 0,3 2-1 0 0,-3-1-29 0 0,4 2 288 0 0,0 0 1 0 0,0 0-1 0 0,0 1 0 0 0,6 5 0 0 0,-9-7-42 0 0,-2 0 0 0 0,1 1 0 0 0,0-1 0 0 0,0 0 0 0 0,-1 0 0 0 0,1 1 0 0 0,-1-1 0 0 0,1 1 0 0 0,-1 0 0 0 0,0-1 0 0 0,0 1 0 0 0,0 0 0 0 0,-1 0 0 0 0,1 3 0 0 0,0 1 81 0 0,0 1 1 0 0,-1-1 0 0 0,0 1 0 0 0,-1-1 0 0 0,0 1 0 0 0,0-1 0 0 0,0 0 0 0 0,-1 1-1 0 0,0-1 1 0 0,-1 0 0 0 0,0 0 0 0 0,0 0 0 0 0,0 0 0 0 0,-1-1 0 0 0,1 0 0 0 0,-2 1-1 0 0,1-1 1 0 0,-8 7 0 0 0,3-1 29 0 0,-14 22-1 0 0,17-24-273 0 0,-1 1 0 0 0,0-2 1 0 0,-10 11-1 0 0,16-18-297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6911 0 0,'0'0'528'0'0,"0"2"-341"0"0,31 176 11625 0 0,-31-177-11790 0 0,0-1-1 0 0,0 1 1 0 0,-1-1 0 0 0,1 1-1 0 0,0-1 1 0 0,0 1 0 0 0,1-1-1 0 0,-1 0 1 0 0,0 1 0 0 0,0-1-1 0 0,0 1 1 0 0,0-1 0 0 0,0 1-1 0 0,0-1 1 0 0,1 0 0 0 0,-1 1-1 0 0,0-1 1 0 0,0 1 0 0 0,0-1 0 0 0,1 0-1 0 0,-1 1 1 0 0,0-1 0 0 0,1 0-1 0 0,-1 1 1 0 0,0-1 0 0 0,1 0-1 0 0,-1 0 1 0 0,0 1 0 0 0,1-1-1 0 0,-1 0 1 0 0,1 0 0 0 0,0 0-22 0 0,-1 0 1 0 0,1-1 0 0 0,0 1 0 0 0,-1-1 0 0 0,1 1-1 0 0,0-1 1 0 0,-1 1 0 0 0,1-1 0 0 0,-1 0 0 0 0,1 1-1 0 0,-1-1 1 0 0,1 0 0 0 0,-1 1 0 0 0,1-2 0 0 0,12-30-332 0 0,-5 1-43 0 0,14-45-263 0 0,-20 72 613 0 0,0-1 0 0 0,0 1 0 0 0,1 0 0 0 0,4-6 0 0 0,-7 9 25 0 0,1 0 1 0 0,-1 0-1 0 0,1 1 1 0 0,-1-1-1 0 0,1 0 1 0 0,0 1-1 0 0,-1-1 0 0 0,1 1 1 0 0,0-1-1 0 0,-1 1 1 0 0,1-1-1 0 0,0 1 1 0 0,0 0-1 0 0,0-1 1 0 0,3 2 35 0 0,-3-1-27 0 0,1 0 25 0 0,0 1-1 0 0,0-1 1 0 0,0 0-1 0 0,0 1 0 0 0,0 0 1 0 0,0-1-1 0 0,0 1 1 0 0,0 0-1 0 0,0 0 1 0 0,0 0-1 0 0,-1 0 0 0 0,1 0 1 0 0,0 1-1 0 0,-1-1 1 0 0,3 2-1 0 0,0 1 54 0 0,0 1-1 0 0,-1-1 0 0 0,0 0 1 0 0,4 7-1 0 0,1 3 184 0 0,-2 0 1 0 0,1 1-1 0 0,6 26 0 0 0,-6-20 75 0 0,0 0 1 0 0,21 40-1 0 0,-28-60-347 0 0,0-1 0 0 0,0 1-1 0 0,1-1 1 0 0,-1 1 0 0 0,0-1 0 0 0,0 1-1 0 0,1-1 1 0 0,-1 1 0 0 0,0-1 0 0 0,1 0-1 0 0,-1 1 1 0 0,0-1 0 0 0,1 0 0 0 0,-1 1-1 0 0,1-1 1 0 0,-1 0 0 0 0,0 1 0 0 0,1-1-1 0 0,-1 0 1 0 0,1 0 0 0 0,-1 0 0 0 0,1 1-1 0 0,-1-1 1 0 0,1 0 0 0 0,-1 0 0 0 0,2 0-1 0 0,3-3-91 0 0,-5 2 73 0 0,4-1-21 0 0,0-1 0 0 0,-1 0-1 0 0,1 0 1 0 0,-1 0-1 0 0,0-1 1 0 0,0 1-1 0 0,0-1 1 0 0,3-5-1 0 0,19-35-305 0 0,-15 24 208 0 0,5-9 48 0 0,-4 9-216 0 0,0 0 1 0 0,16-21 0 0 0,-24 36 327 0 0,1 0 0 0 0,0 1 1 0 0,0 0-1 0 0,1-1 0 0 0,-1 2 1 0 0,1-1-1 0 0,0 0 1 0 0,0 1-1 0 0,0 0 0 0 0,0 0 1 0 0,1 0-1 0 0,-1 1 0 0 0,7-2 1 0 0,-9 3 25 0 0,0 1 0 0 0,-1 0 0 0 0,1-1 0 0 0,0 1 0 0 0,-1 0 0 0 0,1 0 0 0 0,0 1 0 0 0,0-1 0 0 0,-1 0 0 0 0,1 1 0 0 0,0 0 0 0 0,-1 0 0 0 0,1 0 0 0 0,-1 0 0 0 0,1 0 0 0 0,-1 0 0 0 0,1 0 0 0 0,-1 1 0 0 0,0-1 0 0 0,0 1 0 0 0,0 0 0 0 0,3 2 0 0 0,3 5 190 0 0,0 0 1 0 0,-1 0 0 0 0,11 18-1 0 0,-10-15-34 0 0,3 7 196 0 0,15 34 0 0 0,5 8-322 0 0,-8-27-3235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1839 0 0,'1'3'5752'0'0,"6"39"4046"0"0,-6-13-8413 0 0,-1-27-1009 0 0,0 0-35 0 0,0 0-275 0 0,1 4 108 0 0,-1 0-1 0 0,-1 0 1 0 0,1 0 0 0 0,-1-1-1 0 0,-3 10 1 0 0,4-13 186 0 0,-1-3-337 0 0,-1 1 0 0 0,1-1 0 0 0,0 1 0 0 0,-1-1 0 0 0,1 1-1 0 0,0-1 1 0 0,0 0 0 0 0,0 1 0 0 0,0-1 0 0 0,0 0 0 0 0,0 0 0 0 0,0 0 0 0 0,0 0-1 0 0,0 0 1 0 0,0 0 0 0 0,0 0 0 0 0,0 0 0 0 0,1-1 0 0 0,-1 1 0 0 0,1 0-1 0 0,-1 0 1 0 0,1-1 0 0 0,-1 1 0 0 0,1 0 0 0 0,-1-2 0 0 0,1 2-18 0 0,-1 0 0 0 0,1 0 0 0 0,0 0 1 0 0,-1 0-1 0 0,1-1 0 0 0,0 1 0 0 0,0 0 0 0 0,-1 0 0 0 0,1 0 1 0 0,0 0-1 0 0,0 0 0 0 0,1 0 0 0 0,-1 0 0 0 0,0-1 1 0 0,0 1-1 0 0,0 0 0 0 0,1 0 0 0 0,-1 0 0 0 0,0 0 1 0 0,1 0-1 0 0,0-1 0 0 0,1-3-2 0 0,1-16-3 0 0,-3 20-2 0 0,0-1 0 0 0,0 1 1 0 0,0 0-1 0 0,0 0 0 0 0,0 0 0 0 0,1 0 0 0 0,-1 0 0 0 0,1 0 1 0 0,-1-1-1 0 0,0 1 0 0 0,1 0 0 0 0,0 0 0 0 0,-1 0 0 0 0,1 0 1 0 0,0 0-1 0 0,-1 1 0 0 0,1-1 0 0 0,1-1 0 0 0,1-1-23 0 0,-3 2-1 0 0,0 1 1 0 0,0 0-1 0 0,1 0 0 0 0,-1-1 1 0 0,0 1-1 0 0,0 0 0 0 0,0 0 0 0 0,1 0 1 0 0,-1-1-1 0 0,0 1 0 0 0,0 0 1 0 0,1 0-1 0 0,-1 0 0 0 0,0 0 0 0 0,0 0 1 0 0,1-1-1 0 0,-1 1 0 0 0,0 0 0 0 0,0 0 1 0 0,1 0-1 0 0,-1 0 0 0 0,0 0 1 0 0,0 0-1 0 0,1 0 0 0 0,-1 0 0 0 0,0 0 1 0 0,1 0-1 0 0,-1 0 0 0 0,0 0 1 0 0,0 0-1 0 0,1 1 0 0 0,10 6-708 0 0,-10-6 180 0 0,1 1 0 0 0,-1 0 0 0 0,1 0 1 0 0,-1-1-1 0 0,0 1 0 0 0,0 0 1 0 0,0 0-1 0 0,0 1 0 0 0,0-1 1 0 0,0 0-1 0 0,-1 0 0 0 0,1 0 1 0 0,0 4-1 0 0,0 17-1333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70 8751 0 0,'0'0'794'0'0,"0"2"-652"0"0,0-2-434 0 0,-1 12 7790 0 0,0-11-7358 0 0,0 0 1257 0 0,1-1-1258 0 0,0 0 1 0 0,0 1 0 0 0,0-1-1 0 0,-1 0 1 0 0,1 0 0 0 0,0 0-1 0 0,0 0 1 0 0,0 0 0 0 0,-1 0 0 0 0,1 0-1 0 0,0 0 1 0 0,0 0 0 0 0,0 0-1 0 0,-1 0 1 0 0,1 0 0 0 0,0 0-1 0 0,0 0 1 0 0,0 0 0 0 0,-1 0-1 0 0,1 0 1 0 0,-7-4-1674 0 0,5 3 1534 0 0,-17-17 382 0 0,18 17-369 0 0,1 0 0 0 0,-1 0 0 0 0,0 0 0 0 0,1 0 0 0 0,-1 0 0 0 0,1 0 0 0 0,-1 0 0 0 0,1 0 0 0 0,0 0 1 0 0,-1 0-1 0 0,1 0 0 0 0,0 0 0 0 0,0 0 0 0 0,-1 0 0 0 0,1 0 0 0 0,0 0 0 0 0,0 0 0 0 0,0 0 0 0 0,1 0 0 0 0,-1 0 1 0 0,0 0-1 0 0,0 0 0 0 0,0 0 0 0 0,1-2 0 0 0,0 1-12 0 0,0 0 0 0 0,0 0 0 0 0,1 1 0 0 0,-1-1 0 0 0,0 0 0 0 0,1 0 0 0 0,-1 1 0 0 0,1-1 0 0 0,-1 1 0 0 0,1 0 0 0 0,0-1 0 0 0,0 1 0 0 0,2-1 0 0 0,0-1-2 0 0,-1 1 34 0 0,0 1 0 0 0,0 0 0 0 0,0-1 0 0 0,0 1-1 0 0,0 0 1 0 0,0 1 0 0 0,0-1 0 0 0,0 0 0 0 0,0 1 0 0 0,1 0 0 0 0,-1 0 0 0 0,0 0-1 0 0,0 0 1 0 0,0 0 0 0 0,1 1 0 0 0,2 0 0 0 0,-4-1 204 0 0,1 1 122 0 0,-3-1-299 0 0,0 0-1 0 0,0 0 1 0 0,0 0-1 0 0,1 0 1 0 0,-1 0 0 0 0,0 0-1 0 0,0 0 1 0 0,1 0-1 0 0,-1 0 1 0 0,0 0 0 0 0,0 0-1 0 0,0 0 1 0 0,1 0-1 0 0,-1 0 1 0 0,0 0-1 0 0,0 0 1 0 0,1 0 0 0 0,-1 0-1 0 0,0 0 1 0 0,0 1-1 0 0,0-1 1 0 0,1 0 0 0 0,-1 0-1 0 0,0 0 1 0 0,0 0-1 0 0,0 0 1 0 0,0 1 0 0 0,0-1-1 0 0,1 0 1 0 0,-1 0-1 0 0,0 0 1 0 0,0 1-1 0 0,1 3 29 0 0,0-1-1 0 0,0 1 0 0 0,-1 0 0 0 0,0 0 1 0 0,0 0-1 0 0,0 0 0 0 0,0 0 0 0 0,0-1 1 0 0,-1 1-1 0 0,1 0 0 0 0,-1 0 0 0 0,0-1 1 0 0,0 1-1 0 0,-1 0 0 0 0,1-1 0 0 0,-1 1 1 0 0,0-1-1 0 0,0 1 0 0 0,0-1 0 0 0,0 0 1 0 0,0 0-1 0 0,-4 3 0 0 0,-3 2-51 0 0,6-8-41 0 0,1 0-81 0 0,1 0-467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19 810 1375 0 0,'0'0'66'0'0,"-1"2"-8"0"0,-17 18 14810 0 0,19-21-14352 0 0,35-34 1950 0 0,47-36-1 0 0,-43 44-1703 0 0,70-36-1 0 0,-12 9-451 0 0,-33 17-150 0 0,52-35 60 0 0,139-101-197 0 0,-88 59 158 0 0,-42 22 428 0 0,-112 83-437 0 0,-12 8-125 0 0,1 0 1 0 0,-1-1-1 0 0,0 1 0 0 0,0-1 1 0 0,0 1-1 0 0,4-4 0 0 0,19-21 406 0 0,-17 18-324 0 0,0 1 0 0 0,13-18 0 0 0,-20 24-49 0 0,19-3 192 0 0,-9 5-236 0 0,1 0-1 0 0,0 0 1 0 0,-1 1-1 0 0,1 1 1 0 0,-1 0-1 0 0,14 6 1 0 0,65 32 99 0 0,-47-19-55 0 0,216 114-35 0 0,-138-71 81 0 0,259 129 647 0 0,-316-167-703 0 0,1-2 0 0 0,119 28-1 0 0,-130-35-1870 0 0,-28-9-1148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12751 0 0,'0'0'1158'0'0,"1"4"-830"0"0,1 29 1109 0 0,2 17 223 0 0,50 208-171 0 0,-44-223-1671 0 0,-4-18-279 0 0,3 21 0 0 0,-5-18-141 0 0,0-1-876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0,'0'0'623'0'0,"1"2"-200"0"0,21 42 6561 0 0,1 4-4376 0 0,1 4-2695 0 0,-3 1 1 0 0,-2 0 0 0 0,-2 2 0 0 0,18 103 0 0 0,-25-64-2625 0 0,-8-68 983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0,'0'2'590'0'0,"3"32"11581"0"0,6 0-7164 0 0,19 33-5677 0 0,-7-17 1412 0 0,52 143-990 0 0,-17-50-3317 0 0,-49-122 2130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11055 0 0,'0'0'5610'0'0,"2"1"-4173"0"0,10 0-985 0 0,0-1 0 0 0,0 1 0 0 0,0-2 0 0 0,1 0 0 0 0,19-4 0 0 0,61-20-630 0 0,-65 16-357 0 0,-2 4-4341 0 0,3 2-1670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66 208 7599 0 0,'0'0'5095'0'0,"1"1"-4659"0"0,60 95 2080 0 0,-31-44-1829 0 0,-3-3-152 0 0,-19-32-403 0 0,1-1 1 0 0,0 0 0 0 0,18 23 0 0 0,-26-41-123 0 0,0 0 0 0 0,0 1 0 0 0,0-1 0 0 0,0 0 0 0 0,-1 0 0 0 0,1 0 0 0 0,0-4 0 0 0,-2 2-15 0 0,0 0 0 0 0,1-1 0 0 0,-1 1 0 0 0,-1 0 0 0 0,1-1 0 0 0,-1 1 0 0 0,0 0 0 0 0,-3-7 0 0 0,-22-28-142 0 0,-66-82 71 0 0,50 69-54 0 0,27 34 186 0 0,-23-35 0 0 0,37 50-43 0 0,0 1 1 0 0,1-1-1 0 0,0 0 0 0 0,-1 0 1 0 0,1 0-1 0 0,0 0 1 0 0,1 0-1 0 0,-2-4 1 0 0,3-2 29 0 0,4 2 17 0 0,-3 5 28 0 0,0 0 0 0 0,1 1 1 0 0,0-1-1 0 0,-1 1 0 0 0,1-1 1 0 0,0 1-1 0 0,0 0 0 0 0,-1 0 1 0 0,1 0-1 0 0,0 1 0 0 0,0-1 1 0 0,5 0-1 0 0,41 0 443 0 0,-35 1-430 0 0,484-30 3341 0 0,-234 15-2688 0 0,-61 5-260 0 0,59 0 92 0 0,-24 1 244 0 0,84 0 82 0 0,-105 19-440 0 0,-67-2 32 0 0,-7-6-20 0 0,63 4-28 0 0,-195-6-467 0 0,0 0 0 0 0,23-2 0 0 0,-33 2-121 0 0,11-2-1078 0 0,16 2-2167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2759 0 0,'0'0'7952'0'0,"10"4"-6208"0"0,9 1-912 0 0,1-1-1 0 0,-1 0 1 0 0,1-1-1 0 0,0-1 1 0 0,32-2 0 0 0,-16 0-373 0 0,-20 0-139 0 0,-1 0 0 0 0,18-3-1 0 0,-4 0 417 0 0,56 1-1 0 0,-56 2-527 0 0,90 6 919 0 0,-80-2-808 0 0,0-2 0 0 0,0-2 1 0 0,49-5-1 0 0,44-11 551 0 0,-65 10-383 0 0,-34 3-241 0 0,50 5 0 0 0,-51-1-129 0 0,61-4-1 0 0,12-5 66 0 0,-100 8-172 0 0,118 2 270 0 0,-77 0-148 0 0,66-5 0 0 0,-32 1-35 0 0,-59 3-15 0 0,1-2 1 0 0,40-5-1 0 0,-36 3-42 0 0,1 1 0 0 0,0 0 0 0 0,29 4 0 0 0,-7-2 14 0 0,-9 0 10 0 0,-5-1 75 0 0,46 6-1 0 0,-31-4-54 0 0,-29 1-53 0 0,0-1 1 0 0,0-1-1 0 0,28-3 0 0 0,14 0-21 0 0,-48 4 49 0 0,23 4 0 0 0,-23-3-22 0 0,22 1 0 0 0,-18-3-21 0 0,50 2 21 0 0,112 1 71 0 0,-121-3-88 0 0,-25-4-20 0 0,-27 3 0 0 0,-1 0 0 0 0,1 0 0 0 0,11 1 0 0 0,-12 1 0 0 0,1-1 0 0 0,1 0 0 0 0,-1 0 0 0 0,12-2 0 0 0,16 0 0 0 0,-29 2-16 0 0,-7 0 27 0 0,1 0 0 0 0,-1 0 0 0 0,1 0 0 0 0,-1 0 0 0 0,1 0 0 0 0,-1 0 0 0 0,1 0 0 0 0,-1-1 0 0 0,1 1 0 0 0,-1 0 0 0 0,1 0 0 0 0,-1-1 0 0 0,0 1 1 0 0,1 0-1 0 0,-1 0 0 0 0,1-1 0 0 0,-1 1 0 0 0,0 0 0 0 0,1-1 0 0 0,-1 1 0 0 0,1-1 0 0 0,1-5 47 0 0,-2 6-57 0 0,0-1-1 0 0,0 1 0 0 0,1-1 1 0 0,-1 1-1 0 0,0-1 1 0 0,0 1-1 0 0,0-1 0 0 0,0 1 1 0 0,0-1-1 0 0,0 0 0 0 0,0 1 1 0 0,0-1-1 0 0,0 1 0 0 0,0-1 1 0 0,0 1-1 0 0,0-1 0 0 0,0 1 1 0 0,0-1-1 0 0,0 1 0 0 0,-1-1 1 0 0,1 1-1 0 0,0-1 1 0 0,0 1-1 0 0,-1-1 0 0 0,1 1 1 0 0,0 0-1 0 0,-1-1 0 0 0,0-1 1 0 0,-3-4 13 0 0,1-1 1 0 0,-1 1-1 0 0,-1 0 1 0 0,1 0-1 0 0,-1 0 0 0 0,0 1 1 0 0,-7-7-1 0 0,-45-32 165 0 0,28 23-145 0 0,-88-61-34 0 0,94 66-60 0 0,14 9-7 0 0,-1 0-1 0 0,0 0 1 0 0,0 1-1 0 0,-1 1 0 0 0,-16-7 1 0 0,25 11 44 0 0,0 0-353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1839 0 0,'0'-1'134'0'0,"-2"-24"518"0"0,1 22-124 0 0,0-1-1 0 0,1 0 1 0 0,-1 0-1 0 0,1 0 0 0 0,0 0 1 0 0,0 0-1 0 0,1 0 0 0 0,-1 0 1 0 0,1 0-1 0 0,0 1 1 0 0,1-6-1 0 0,3-5 1126 0 0,-5 12-861 0 0,7-4 704 0 0,-7 6-1269 0 0,1-1-1 0 0,0 1 1 0 0,0-1 0 0 0,0 1-1 0 0,-1-1 1 0 0,1 1-1 0 0,0 0 1 0 0,0-1-1 0 0,0 1 1 0 0,0 0 0 0 0,0 0-1 0 0,0 0 1 0 0,0 0-1 0 0,0-1 1 0 0,0 1-1 0 0,0 0 1 0 0,0 1-1 0 0,0-1 1 0 0,0 0 0 0 0,1 0-1 0 0,0 1-35 0 0,0 0 0 0 0,0 0 0 0 0,1 0 0 0 0,-2 0 0 0 0,1 1 0 0 0,0-1 0 0 0,0 0 0 0 0,2 3 0 0 0,2 2 80 0 0,-2-1 0 0 0,1 1 0 0 0,0 0 0 0 0,5 10 0 0 0,-4-2 106 0 0,-1 0 1 0 0,0 1-1 0 0,-1 0 0 0 0,5 28 0 0 0,-6-28-236 0 0,55 349-168 0 0,-54-335-1048 0 0,11 42 0 0 0,0-32-6585 0 0,-10-31 2070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0,'0'1'4603'0'0,"3"40"890"0"0,19 55-3709 0 0,-2-20-1273 0 0,13 95 0 0 0,-14-65 599 0 0,-10-55-1857 0 0,-1-1-3854 0 0,-6-33-663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14655 0 0,'0'0'1675'0'0,"3"-1"-1250"0"0,59-20 2266 0 0,-32 15-1840 0 0,39-2 1 0 0,-35 6-2675 0 0,0 2-3392 0 0,-19 0-865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0,'2'1'14083'0'0,"2"1"-13889"0"0,0 0 0 0 0,0 0 0 0 0,1 0-1 0 0,-1-1 1 0 0,1 0 0 0 0,-1 0 0 0 0,1 0 0 0 0,0 0 0 0 0,-1-1 0 0 0,7 1 0 0 0,6-2-43 0 0,27-4 0 0 0,-27 2-130 0 0,21 0 0 0 0,17 3-2043 0 0,-42-1 884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9671 0 0,'-60'-6'3887'0'0,"57"6"-3514"0"0,-1 0-1 0 0,0 0 1 0 0,1 0-1 0 0,-1 0 1 0 0,0 1 0 0 0,1-1-1 0 0,-1 1 1 0 0,1 0-1 0 0,-1 0 1 0 0,1 1 0 0 0,0-1-1 0 0,-1 1 1 0 0,1-1 0 0 0,-5 5-1 0 0,4-3-154 0 0,0 0-1 0 0,0 1 1 0 0,1 0-1 0 0,-1 0 0 0 0,1 0 1 0 0,0 0-1 0 0,0 0 1 0 0,1 1-1 0 0,-4 6 1 0 0,2 0-118 0 0,0 0 1 0 0,0 1-1 0 0,1 0 0 0 0,1-1 1 0 0,0 1-1 0 0,1 0 1 0 0,0 0-1 0 0,1 14 1 0 0,0-14-88 0 0,2 1 1 0 0,0-1 0 0 0,0 0-1 0 0,1 1 1 0 0,1-1 0 0 0,0 0-1 0 0,0-1 1 0 0,2 1 0 0 0,-1-1-1 0 0,1 0 1 0 0,1 0 0 0 0,13 17-1 0 0,-13-20 0 0 0,1 0 1 0 0,-1 0-1 0 0,1 0 0 0 0,1-1 0 0 0,0 0 0 0 0,0-1 0 0 0,0 0 0 0 0,0 0 0 0 0,1-1 0 0 0,0-1 0 0 0,0 1 0 0 0,1-1 0 0 0,-1-1 0 0 0,20 4 0 0 0,-22-6 13 0 0,0-1-1 0 0,0 0 0 0 0,0 0 1 0 0,0-1-1 0 0,0 1 1 0 0,0-2-1 0 0,11-3 0 0 0,-6 2 31 0 0,-1-2-1 0 0,1 0 0 0 0,19-11 0 0 0,-28 13-24 0 0,0 1-1 0 0,0-1 1 0 0,0-1 0 0 0,0 1-1 0 0,-1 0 1 0 0,0-1 0 0 0,1 0-1 0 0,-1 0 1 0 0,0 0 0 0 0,-1 0-1 0 0,1 0 1 0 0,-1-1 0 0 0,0 1-1 0 0,0-1 1 0 0,0 0 0 0 0,0 1-1 0 0,-1-1 1 0 0,0 0 0 0 0,0 0-1 0 0,0 0 1 0 0,-1 0 0 0 0,0-7-1 0 0,0 0 81 0 0,-1 0-1 0 0,-1 1 0 0 0,-4-21 1 0 0,4 26-72 0 0,-1 0 1 0 0,1 0-1 0 0,-1 0 1 0 0,0 0 0 0 0,-1 1-1 0 0,1 0 1 0 0,-1-1-1 0 0,-7-7 1 0 0,1 3 19 0 0,0 1 0 0 0,0 0 0 0 0,-1 1 0 0 0,0 0 0 0 0,-1 1 0 0 0,-13-7-1 0 0,3 3-331 0 0,-1 2-1 0 0,-33-9 1 0 0,54 17-150 0 0,-7-1-853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0,'0'0'832'0'0,"1"1"271"0"0,6 6-157 0 0,-1 0 1 0 0,-1 1-1 0 0,1-1 0 0 0,-2 1 0 0 0,1 0 0 0 0,-1 0 1 0 0,0 0-1 0 0,0 1 0 0 0,-1 0 0 0 0,4 15 1 0 0,-1 7 38 0 0,3 58 0 0 0,0 2-363 0 0,0-33-502 0 0,6 28-173 0 0,-13-74-828 0 0,2-1 1 0 0,-1 1-1 0 0,9 16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14567 0 0,'0'0'5494'0'0,"2"0"-5140"0"0,19 2 149 0 0,11 1-190 0 0,-14-3-195 0 0,23 2 1 0 0,-24 0-102 0 0,31-2 1 0 0,-25-1-52 0 0,-8 0-463 0 0,0-1 0 0 0,27-5 0 0 0,-19 0-1210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15319 0 0,'0'0'1535'0'0,"0"2"-1404"0"0,7 34 879 0 0,24 70 1 0 0,4 19-402 0 0,-10 2-710 0 0,12 65-4611 0 0,-28-120 59 0 0,-4-38 2263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7831 0 0,'0'0'6243'0'0,"0"-14"-2638"0"0,1 12-3507 0 0,0 0 0 0 0,-1 0 0 0 0,1 0-1 0 0,0 0 1 0 0,0 0 0 0 0,0 1 0 0 0,0-1-1 0 0,0 0 1 0 0,0 0 0 0 0,1 1 0 0 0,-1-1-1 0 0,1 1 1 0 0,-1-1 0 0 0,1 1 0 0 0,-1 0-1 0 0,1 0 1 0 0,0-1 0 0 0,0 1 0 0 0,2-1 0 0 0,8-3-138 0 0,-1-1 1 0 0,13-2 0 0 0,-12 3 112 0 0,-6 3-195 0 0,0 0 1 0 0,1 1-1 0 0,-1 0 0 0 0,9-1 0 0 0,1 1-2570 0 0,28 3 0 0 0,-23-1 742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11143 0 0,'0'0'1110'0'0,"14"2"-436"0"0,-5-4-194 0 0,0 1 0 0 0,-1-1 0 0 0,1 2-1 0 0,0-1 1 0 0,0 1 0 0 0,0 0 0 0 0,0 1-1 0 0,0 0 1 0 0,0 1 0 0 0,0-1 0 0 0,11 5 0 0 0,-10-2-217 0 0,-1 1 0 0 0,0-1 0 0 0,0 1 0 0 0,-1 1 0 0 0,0-1 0 0 0,0 2 1 0 0,0-1-1 0 0,0 1 0 0 0,-1 0 0 0 0,9 11 0 0 0,-13-13-212 0 0,1 0-1 0 0,-1 0 0 0 0,0 0 1 0 0,-1 0-1 0 0,1 1 1 0 0,-1-1-1 0 0,0 1 0 0 0,0-1 1 0 0,-1 1-1 0 0,0 0 1 0 0,0 0-1 0 0,0-1 0 0 0,-1 1 1 0 0,1 0-1 0 0,-1 0 1 0 0,-1 0-1 0 0,1 0 0 0 0,-1 0 1 0 0,-2 6-1 0 0,1-4-69 0 0,0 0 1 0 0,-1 0-1 0 0,0 0 0 0 0,0 0 0 0 0,-1 0 1 0 0,1-1-1 0 0,-2 0 0 0 0,1 0 0 0 0,-1 0 0 0 0,0 0 1 0 0,-1-1-1 0 0,-8 9 0 0 0,12-14 0 0 0,0 0-1 0 0,0 0 1 0 0,0 1-1 0 0,0-1 1 0 0,0-1 0 0 0,0 1-1 0 0,0 0 1 0 0,0 0-1 0 0,0-1 1 0 0,0 1-1 0 0,-1-1 1 0 0,1 0 0 0 0,0 0-1 0 0,0 0 1 0 0,0 0-1 0 0,-1 0 1 0 0,1 0-1 0 0,0 0 1 0 0,0-1 0 0 0,0 1-1 0 0,0-1 1 0 0,-4-1-1 0 0,3 1 2 0 0,1 0-1 0 0,-1 0 1 0 0,1-1 0 0 0,-1 1-1 0 0,1-1 1 0 0,0 0-1 0 0,0 1 1 0 0,0-1-1 0 0,0 0 1 0 0,0 0 0 0 0,0-1-1 0 0,1 1 1 0 0,-1 0-1 0 0,0 0 1 0 0,1-1-1 0 0,0 1 1 0 0,-2-4-1 0 0,3 3 14 0 0,0 1 0 0 0,-1 0 0 0 0,1 0 0 0 0,0 0 0 0 0,0 0 0 0 0,0 0 0 0 0,1-1-1 0 0,-1 1 1 0 0,0 0 0 0 0,1 0 0 0 0,0 0 0 0 0,-1 0 0 0 0,1 0 0 0 0,0 0-1 0 0,0 0 1 0 0,0 0 0 0 0,0 1 0 0 0,2-4 0 0 0,0 0 17 0 0,-3 4-12 0 0,1 1 1 0 0,-1-1-1 0 0,0 0 0 0 0,0 1 0 0 0,1-1 1 0 0,-1 1-1 0 0,0-1 0 0 0,1 1 0 0 0,-1-1 0 0 0,0 1 1 0 0,1-1-1 0 0,-1 1 0 0 0,1-1 0 0 0,-1 1 1 0 0,0 0-1 0 0,1-1 0 0 0,0 1 0 0 0,-1 0 1 0 0,1-1-1 0 0,-1 1 0 0 0,1 0 0 0 0,-1 0 0 0 0,1-1 1 0 0,-1 1-1 0 0,2 0 0 0 0,0 0 8 0 0,3-2 15 0 0,-1 0 1 0 0,1 0 0 0 0,-1 1-1 0 0,1 0 1 0 0,0 0 0 0 0,-1 0 0 0 0,1 1-1 0 0,0-1 1 0 0,0 1 0 0 0,0 0 0 0 0,-1 1-1 0 0,1-1 1 0 0,0 1 0 0 0,6 2 0 0 0,6 2 36 0 0,0 0 1 0 0,25 14 0 0 0,-14-6-9 0 0,-10-5-189 0 0,-2 0 0 0 0,22 15 0 0 0,5 10-4056 0 0,-37-27 2321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2303 0 0,'0'0'102'0'0,"0"-1"-1"0"0,-3-8 125 0 0,3-7 11751 0 0,11 30-8927 0 0,-5 2-2529 0 0,-1 0 0 0 0,-1 0 0 0 0,2 19 0 0 0,5 16-93 0 0,3 28-180 0 0,-11-57-790 0 0,1 1 1 0 0,2 0-1 0 0,7 23 1 0 0,-8-32-1062 0 0,-1-1-76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9671 0 0,'0'0'4666'0'0,"8"1"-2605"0"0,4-1-1596 0 0,0 0-1 0 0,-1-2 1 0 0,1 1 0 0 0,-1-1-1 0 0,1-1 1 0 0,-1 0 0 0 0,17-7-1 0 0,-13 4-355 0 0,0 1 0 0 0,0 1 0 0 0,18-2 0 0 0,24-5-398 0 0,-32 5-2456 0 0,-23 6 2315 0 0,7-3-1266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12 12783 0 0,'0'0'619'0'0,"-3"-3"42"0"0,-5 1-468 0 0,1 0 0 0 0,-1 1 0 0 0,1-1 0 0 0,-1 1 0 0 0,1 1 0 0 0,-1-1 0 0 0,1 1 0 0 0,-1 1-1 0 0,0-1 1 0 0,1 1 0 0 0,-1 1 0 0 0,1-1 0 0 0,-1 1 0 0 0,1 1 0 0 0,0-1 0 0 0,0 1 0 0 0,0 1 0 0 0,-8 4 0 0 0,4-1 64 0 0,1 0 0 0 0,0 1 1 0 0,0 0-1 0 0,1 1 1 0 0,0 0-1 0 0,1 0 1 0 0,0 1-1 0 0,0 0 1 0 0,-11 22-1 0 0,7-11-192 0 0,2 1-1 0 0,0-1 1 0 0,2 2-1 0 0,0-1 1 0 0,2 1-1 0 0,0 0 1 0 0,-3 32-1 0 0,7-39-33 0 0,1 0 0 0 0,1 0 0 0 0,0 0 0 0 0,1 0 0 0 0,1 0 0 0 0,0 0 0 0 0,1 0 0 0 0,1 0 0 0 0,0-1 0 0 0,1 0 0 0 0,13 25 0 0 0,-15-34-31 0 0,1 0 0 0 0,0 0 0 0 0,0-1 0 0 0,0 1 0 0 0,1-1 0 0 0,0 0 0 0 0,0-1 0 0 0,0 1 0 0 0,9 5 0 0 0,-5-5 0 0 0,1 1 0 0 0,0-1 0 0 0,0-1 0 0 0,0 0 0 0 0,15 4 0 0 0,-1-3 0 0 0,1 0 0 0 0,0-2 0 0 0,0-1 0 0 0,35-1 0 0 0,-43-2 5 0 0,0 0-1 0 0,0-1 1 0 0,0 0-1 0 0,-1-2 1 0 0,1 0-1 0 0,-1-1 1 0 0,22-9-1 0 0,-30 10 1 0 0,0 0 1 0 0,-1 0-1 0 0,1-1 0 0 0,-1 0 0 0 0,0 0 1 0 0,0-1-1 0 0,0 0 0 0 0,-1 0 0 0 0,0-1 1 0 0,0 1-1 0 0,-1-1 0 0 0,0-1 0 0 0,0 1 1 0 0,0-1-1 0 0,5-14 0 0 0,-6 13 92 0 0,-1 1 0 0 0,0-1 0 0 0,-1 0 0 0 0,0 0 1 0 0,-1 0-1 0 0,1 0 0 0 0,-2 0 0 0 0,1 0 0 0 0,-1-1 0 0 0,-1 1 0 0 0,0 0 0 0 0,0 0 0 0 0,0 0 0 0 0,-1 0 0 0 0,-1 0 0 0 0,0 0 1 0 0,0 1-1 0 0,0-1 0 0 0,-1 1 0 0 0,-9-14 0 0 0,-1 1 80 0 0,-1 0 0 0 0,-24-28 0 0 0,28 39-104 0 0,0-1 0 0 0,0 1 0 0 0,-1 1 0 0 0,0 0 0 0 0,-20-11 0 0 0,8 7-66 0 0,15 7-290 0 0,-1 1 1 0 0,0-1 0 0 0,-1 2 0 0 0,1-1-1 0 0,-1 2 1 0 0,-14-4 0 0 0,6 3-5202 0 0,3-2-1775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11287 0 0,'0'0'1023'0'0,"6"1"-842"0"0,16 1-51 0 0,-22-2-113 0 0,0 0 0 0 0,1 0 0 0 0,-1 0 0 0 0,0 0 0 0 0,0 0 0 0 0,0 0 1 0 0,1 0-1 0 0,-1 0 0 0 0,0 0 0 0 0,0 0 0 0 0,1 0 0 0 0,-1 0 0 0 0,0 0 0 0 0,0 0 1 0 0,0 0-1 0 0,1 0 0 0 0,-1 0 0 0 0,0 1 0 0 0,0-1 0 0 0,0 0 0 0 0,1 0 1 0 0,-1 0-1 0 0,0 0 0 0 0,0 0 0 0 0,0 0 0 0 0,0 1 0 0 0,1-1 0 0 0,-1 0 0 0 0,0 0 1 0 0,0 0-1 0 0,0 1 0 0 0,0-1 0 0 0,9 20 689 0 0,-1 0 0 0 0,-1 1 1 0 0,-2-1-1 0 0,1 1 0 0 0,-2 1 0 0 0,-1-1 0 0 0,-1 1 1 0 0,0 28-1 0 0,-6 111 359 0 0,-1 31-899 0 0,2-85-1267 0 0,3-63-3530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0,'0'2'7348'0'0,"50"504"-384"0"0,-29-284-10797 0 0,-19-200-1438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10135 0 0,'0'0'919'0'0,"-4"6"4045"0"0,6-6-3391 0 0,9 3-838 0 0,0-1 0 0 0,0 0 0 0 0,0 0 0 0 0,16-1 0 0 0,9-1-2228 0 0,-3-1-3011 0 0,-18 1-2054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14 813 1375 0 0,'0'0'3664'0'0,"5"0"-3372"0"0,1 1-95 0 0,4 1-94 0 0,0 0 5547 0 0,-10-2-5588 0 0,0 0 0 0 0,1-1 0 0 0,-1 1 1 0 0,0 0-1 0 0,1-1 0 0 0,-1 1 0 0 0,0 0 1 0 0,0-1-1 0 0,1 1 0 0 0,-1-1 0 0 0,0 1 1 0 0,0-1-1 0 0,0 1 0 0 0,0 0 0 0 0,0-1 1 0 0,0 1-1 0 0,0-1 0 0 0,0 1 0 0 0,0-1 1 0 0,0 1-1 0 0,0-1 0 0 0,0 1 0 0 0,0-1 1 0 0,0 1-1 0 0,0-1 0 0 0,-3-15 619 0 0,3 14-439 0 0,-6-37 1164 0 0,2 0 1 0 0,2 0-1 0 0,4-54 0 0 0,-3 70-1154 0 0,0 1 0 0 0,-5-26 0 0 0,-1-17 116 0 0,-7-192 239 0 0,9 134-1242 0 0,5 120 273 0 0,1-1 0 0 0,-1 1 0 0 0,1 0 0 0 0,0 0 0 0 0,0 0 0 0 0,0 0 0 0 0,1 0 0 0 0,1-4 0 0 0,-3 7 238 0 0,5-9-1606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5983 0 0,'0'0'464'0'0,"2"-2"-110"0"0,-2 2-211 0 0,1-1 0 0 0,-1 1 0 0 0,1 0 1 0 0,-1-1-1 0 0,1 1 0 0 0,-1 0 0 0 0,1-1 1 0 0,0 1-1 0 0,-1 0 0 0 0,1 0 0 0 0,-1 0 0 0 0,1 0 1 0 0,0-1-1 0 0,-1 1 0 0 0,1 0 0 0 0,0 0 1 0 0,-1 0-1 0 0,1 0 0 0 0,0 0 0 0 0,-1 0 0 0 0,1 1 1 0 0,-1-1-1 0 0,1 0 0 0 0,0 0 0 0 0,-1 0 1 0 0,1 1-1 0 0,-1-1 0 0 0,1 0 0 0 0,0 0 0 0 0,-1 1 1 0 0,1-1-1 0 0,-1 1 0 0 0,1-1 0 0 0,-1 0 1 0 0,1 1-1 0 0,-1-1 0 0 0,0 1 0 0 0,1-1 0 0 0,-1 1 1 0 0,1-1-1 0 0,-1 1 0 0 0,0 0 0 0 0,6 9 426 0 0,0 1-1 0 0,-1-1 1 0 0,0 1-1 0 0,-1 0 1 0 0,0 1-1 0 0,2 14 1 0 0,10 75 822 0 0,-15-91-1259 0 0,11 180 1000 0 0,-10-126-969 0 0,2 168-94 0 0,-3-190-383 0 0,3 28-545 0 0,-3-61-294 0 0,1 1-1 0 0,4 14 1 0 0,-5-22-433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1022 1375 0 0,'0'0'14808'0'0,"1"-2"-14548"0"0,1-19 220 0 0,0 0 0 0 0,-1 0 1 0 0,-1 0-1 0 0,-1 0 0 0 0,-5-24 0 0 0,3 20-130 0 0,-1-113 964 0 0,5 103-1074 0 0,-1 25-169 0 0,-8-315 1380 0 0,-3 168-666 0 0,11 59-732 0 0,1 38-66 0 0,2 42 823 0 0,-1 15-3323 0 0,13 18-7456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39 623 1375 0 0,'0'0'7436'0'0,"-8"-10"-5408"0"0,1-12 404 0 0,7 21-2160 0 0,-1-9 432 0 0,0 4-398 0 0,1-1 0 0 0,-1 1 0 0 0,2-13 0 0 0,-2-19 486 0 0,-2-8-60 0 0,1 1 88 0 0,1 37-601 0 0,0 0 1 0 0,1 0-1 0 0,0 0 0 0 0,2-16 0 0 0,-2 18-123 0 0,0 1 1 0 0,0 0-1 0 0,0-1 0 0 0,-2-7 0 0 0,2 5 7 0 0,-2-44 633 0 0,2 36-392 0 0,-1 1 0 0 0,-4-24 0 0 0,4 34-244 0 0,0 0-1 0 0,1 0 0 0 0,-1 0 1 0 0,1 0-1 0 0,0-1 1 0 0,1-8-1 0 0,-2 5-26 0 0,1 8-78 0 0,-1 0 0 0 0,1-1-1 0 0,-1 1 1 0 0,1-1 0 0 0,0 1-1 0 0,-1 0 1 0 0,1-1 0 0 0,0 1-1 0 0,0-1 1 0 0,0-1 0 0 0,1-1-137 0 0,0 1-1 0 0,-1 0 1 0 0,1 0 0 0 0,0 0-1 0 0,1 0 1 0 0,-1 0 0 0 0,0 1-1 0 0,1-1 1 0 0,0 0 0 0 0,2-3-1 0 0,9-17-1219 0 0,-6 4-1143 0 0,5-24 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266 221 2303 0 0,'0'-2'167'0'0,"-6"-22"5618"0"0,-11-30-2897 0 0,15 51-2520 0 0,0 0 0 0 0,-1 0 0 0 0,1 0 0 0 0,-1 0 0 0 0,0 0-1 0 0,0 1 1 0 0,0-1 0 0 0,0 1 0 0 0,0 0 0 0 0,-7-3 0 0 0,4 1 127 0 0,4 3-359 0 0,-1-1 0 0 0,1 1 1 0 0,0 0-1 0 0,-1 0 0 0 0,1 0 1 0 0,-1 1-1 0 0,1-1 0 0 0,-1 1 1 0 0,0-1-1 0 0,1 1 1 0 0,-1 0-1 0 0,0 0 0 0 0,1 0 1 0 0,-1 0-1 0 0,1 1 0 0 0,-1-1 1 0 0,0 1-1 0 0,1-1 0 0 0,-1 1 1 0 0,1 0-1 0 0,-4 1 0 0 0,-2 3-16 0 0,1-1 0 0 0,-1 1 0 0 0,1 0 0 0 0,0 0-1 0 0,-7 7 1 0 0,-15 27 116 0 0,24-33-206 0 0,0 1 0 0 0,1 0 1 0 0,0 0-1 0 0,0 0 0 0 0,1 1 0 0 0,-4 12 0 0 0,4-11-5 0 0,0 0-10 0 0,0 1-1 0 0,1 0 0 0 0,-1 18 1 0 0,-2 8 3 0 0,2-16 105 0 0,0-1 0 0 0,1 0-1 0 0,1 1 1 0 0,1 23 0 0 0,1-32-51 0 0,1 1 1 0 0,0-1-1 0 0,0 1 1 0 0,1-1-1 0 0,1 0 1 0 0,0 0 0 0 0,0 0-1 0 0,9 15 1 0 0,-7-18-12 0 0,1 1 1 0 0,0-1-1 0 0,0-1 0 0 0,1 1 1 0 0,0-1-1 0 0,0 0 0 0 0,1-1 1 0 0,0 0-1 0 0,10 5 0 0 0,-7-4-21 0 0,-1-1 0 0 0,1-1-1 0 0,12 5 1 0 0,-16-8 10 0 0,-1 0 1 0 0,1-1-1 0 0,0 0 1 0 0,-1 0-1 0 0,1-1 1 0 0,12 0-1 0 0,-12-1 2 0 0,1 1 0 0 0,0-1 0 0 0,-1 0 0 0 0,1-1 1 0 0,-1 0-1 0 0,1 0 0 0 0,-1-1 0 0 0,0 0 0 0 0,0-1 0 0 0,0 0 0 0 0,0 0 0 0 0,-1 0 0 0 0,0-1 0 0 0,0 0 0 0 0,0-1 0 0 0,12-11 0 0 0,-8 4 9 0 0,0 0-1 0 0,-1 0 0 0 0,13-21 0 0 0,-19 26-12 0 0,0 0 1 0 0,0-1-1 0 0,-1 0 0 0 0,0 0 0 0 0,-1 0 1 0 0,1 0-1 0 0,0-16 0 0 0,-1 4 104 0 0,-2-1 0 0 0,0 1 0 0 0,-2 0 0 0 0,0-1 0 0 0,-1 1 0 0 0,-1 0 0 0 0,-1 0 0 0 0,-14-35 0 0 0,-16-10 168 0 0,27 51-279 0 0,-1 1 0 0 0,-1 0-1 0 0,0 1 1 0 0,-1 0 0 0 0,0 0-1 0 0,-1 1 1 0 0,0 1 0 0 0,-1 0 0 0 0,0 1-1 0 0,-15-9 1 0 0,21 14-34 0 0,-1 1-1 0 0,1 1 0 0 0,-1-1 1 0 0,1 1-1 0 0,-1 1 1 0 0,0 0-1 0 0,0 0 0 0 0,0 0 1 0 0,-16 0-1 0 0,21 2-21 0 0,1 0-1 0 0,0 1 1 0 0,0 0-1 0 0,-1-1 1 0 0,1 1 0 0 0,0 0-1 0 0,0 0 1 0 0,0 0-1 0 0,0 0 1 0 0,0 1-1 0 0,0-1 1 0 0,0 1 0 0 0,1-1-1 0 0,-1 1 1 0 0,0 0-1 0 0,1-1 1 0 0,-3 4-1 0 0,-3 5-331 0 0,-12 21 0 0 0,17-28 270 0 0,-33 70-4834 0 0,29-59 3039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1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1192 6559 0 0,'-2'0'39'0'0,"1"-1"0"0"0,-1 1-1 0 0,1 0 1 0 0,-1-1 0 0 0,0 1 0 0 0,1 0-1 0 0,-1 0 1 0 0,1 0 0 0 0,-1 0-1 0 0,0 0 1 0 0,1 1 0 0 0,-1-1-1 0 0,1 0 1 0 0,-3 1 0 0 0,-26 11 84 0 0,11-4-75 0 0,-6 2 622 0 0,3-1 4851 0 0,33-12-5193 0 0,0 0 0 0 0,0-1 0 0 0,0 0 0 0 0,-1-1 0 0 0,0 0 0 0 0,13-8 0 0 0,80-61 951 0 0,67-51 235 0 0,63-35-703 0 0,-201 140-778 0 0,25-20 88 0 0,56-50 0 0 0,33-25 156 0 0,147-77 176 0 0,-131 70 169 0 0,-80 58-276 0 0,-22 12 120 0 0,-41 34-317 0 0,0 2 1 0 0,0 1 0 0 0,23-14-1 0 0,9 5 32 0 0,2-7-10 0 0,-53 30-171 0 0,1 1 0 0 0,-1-1 0 0 0,1 1-1 0 0,0 0 1 0 0,-1-1 0 0 0,1 1 0 0 0,-1 0 0 0 0,1 0 0 0 0,0-1-1 0 0,0 1 1 0 0,-1 0 0 0 0,1 0 0 0 0,0 0 0 0 0,-1 0 0 0 0,1 0-1 0 0,0 0 1 0 0,0 0 0 0 0,-1 0 0 0 0,1 0 0 0 0,0 0 0 0 0,-1 0-1 0 0,1 0 1 0 0,1 1 0 0 0,6 0 57 0 0,-2-3-38 0 0,0 1 0 0 0,0 0 0 0 0,0 1 0 0 0,0 0 0 0 0,0 0 0 0 0,0 0 0 0 0,0 1 0 0 0,0-1-1 0 0,0 1 1 0 0,0 1 0 0 0,10 3 0 0 0,15 3 7 0 0,-1 2-1 0 0,1 1 1 0 0,-2 1 0 0 0,54 31-1 0 0,67 66 274 0 0,12 7 90 0 0,-49-40-180 0 0,35 20 22 0 0,14 7 82 0 0,22 11 174 0 0,330 148 785 0 0,-510-260-1272 0 0,30 14 88 0 0,0-2 0 0 0,59 17 0 0 0,-75-27-48 0 0,0 1 0 0 0,-1 1 0 0 0,0 0 0 0 0,30 16 0 0 0,-41-19-33 0 0,-1 0 0 0 0,2-1 1 0 0,9 3-1 0 0,-11-4-1 0 0,1 1 0 0 0,-1 0-1 0 0,0 0 1 0 0,0 0 0 0 0,8 5 0 0 0,-11-5-11 0 0,0-1 1 0 0,1 1-1 0 0,-1-1 1 0 0,1 1-1 0 0,-1-1 0 0 0,1 0 1 0 0,0 0-1 0 0,-1 0 0 0 0,1 0 1 0 0,0-1-1 0 0,0 1 1 0 0,0-1-1 0 0,-1 0 0 0 0,4 1 1 0 0,-3-1-18 0 0,0 0 0 0 0,0 0 1 0 0,0 0-1 0 0,-1 1 0 0 0,1 0 1 0 0,0-1-1 0 0,0 1 0 0 0,-1 0 1 0 0,1 0-1 0 0,-1 0 0 0 0,6 4 1 0 0,5 8-2157 0 0,-6-1-2468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1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0,'0'2'4731'0'0,"5"78"-414"0"0,13 44-2656 0 0,-9-74-955 0 0,-5-25-457 0 0,28 210 1727 0 0,-29-197-1757 0 0,27 436 1142 0 0,-20-287-2442 0 0,-10-175-74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7511 0 0,'0'0'4047'0'0,"-2"9"-3260"0"0,-1 26 181 0 0,1 1 1 0 0,1 0-1 0 0,7 54 1 0 0,-1-20-335 0 0,-3-22-283 0 0,19 282 1116 0 0,-8-169-1171 0 0,-7-72-200 0 0,0-3-36 0 0,18 187 200 0 0,-20-238-176 0 0,18 66 0 0 0,-18-90-84 0 0,-4-10-103 0 0,0-1 1 0 0,0 1-1 0 0,1-1 0 0 0,-1 1 0 0 0,0-1 1 0 0,0 1-1 0 0,1-1 0 0 0,-1 1 0 0 0,0-1 1 0 0,1 1-1 0 0,-1-1 0 0 0,1 1 0 0 0,-1-1 0 0 0,0 1 1 0 0,1-1-1 0 0,-1 0 0 0 0,1 1 0 0 0,-1-1 1 0 0,1 0-1 0 0,-1 1 0 0 0,1-1 0 0 0,0 0 0 0 0,-1 0 1 0 0,1 0-1 0 0,-1 0 0 0 0,1 1 0 0 0,0-1 1 0 0,-1 0-1 0 0,1 0 0 0 0,-1 0 0 0 0,1 0 1 0 0,0 0-1 0 0,-1 0 0 0 0,1 0 0 0 0,-1-1 0 0 0,1 1 1 0 0,0 0-1 0 0,-1 0 0 0 0,1 0 0 0 0,-1-1 1 0 0,1 1-1 0 0,-1 0 0 0 0,1 0 0 0 0,-1-1 1 0 0,1 1-1 0 0,-1 0 0 0 0,1-1 0 0 0,-1 1 0 0 0,1-1 1 0 0,-1 1-1 0 0,0-1 0 0 0,1 1 0 0 0,-1-1 1 0 0,0 1-1 0 0,1-2 0 0 0,6-7-6310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1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84 2759 0 0,'0'0'126'0'0,"-1"-1"-5"0"0,-10-9 2798 0 0,-35-34 4243 0 0,41 40-6850 0 0,0 1 0 0 0,0 0 0 0 0,0 0-1 0 0,-1 0 1 0 0,1 0 0 0 0,-1 1 0 0 0,-9-3 0 0 0,12 4-252 0 0,1 1 0 0 0,-1-1 0 0 0,0 1 0 0 0,0-1 0 0 0,1 1 0 0 0,-1 0 0 0 0,0 0 1 0 0,0 0-1 0 0,1 1 0 0 0,-1-1 0 0 0,0 1 0 0 0,0-1 0 0 0,1 1 0 0 0,-1 0 0 0 0,1 0 0 0 0,-1 0 0 0 0,0 0 0 0 0,1 0 0 0 0,0 1 0 0 0,-3 1 1 0 0,2 0 15 0 0,0 0 1 0 0,1 0 0 0 0,-1 0 0 0 0,1 0 0 0 0,0 0 0 0 0,-1 1-1 0 0,2-1 1 0 0,-1 1 0 0 0,0-1 0 0 0,1 1 0 0 0,-1 0 0 0 0,1 0-1 0 0,-1 6 1 0 0,-2 13-92 0 0,0 1 1 0 0,2 0-1 0 0,0 0 0 0 0,2 0 0 0 0,1 0 0 0 0,0 0 0 0 0,2 0 0 0 0,1 0 1 0 0,1 0-1 0 0,1-1 0 0 0,1 0 0 0 0,0 0 0 0 0,16 30 0 0 0,-17-44 42 0 0,-1 0-1 0 0,1 0 1 0 0,1-1 0 0 0,0 0-1 0 0,0 0 1 0 0,0 0-1 0 0,1-1 1 0 0,0 0-1 0 0,1-1 1 0 0,-1 1 0 0 0,1-2-1 0 0,1 1 1 0 0,-1-1-1 0 0,1-1 1 0 0,0 0-1 0 0,0 0 1 0 0,0-1 0 0 0,0 0-1 0 0,0-1 1 0 0,1 0-1 0 0,0 0 1 0 0,-1-1-1 0 0,1-1 1 0 0,-1 0 0 0 0,1 0-1 0 0,0-1 1 0 0,15-4-1 0 0,-10 2 98 0 0,-1-1 0 0 0,0-1 0 0 0,0-1 0 0 0,0 0 0 0 0,-1-1-1 0 0,0-1 1 0 0,0 0 0 0 0,-1-1 0 0 0,24-19 0 0 0,-27 19-5 0 0,-1 0 0 0 0,0-1-1 0 0,0 1 1 0 0,-1-2 0 0 0,-1 1 0 0 0,1-1 0 0 0,-2 0 0 0 0,0-1 0 0 0,0 0 0 0 0,-1 0-1 0 0,0 0 1 0 0,4-19 0 0 0,-7 21 8 0 0,0-1-1 0 0,-1 0 1 0 0,0 0-1 0 0,0 0 1 0 0,-1 1-1 0 0,-3-23 1 0 0,1 27-57 0 0,1-1 1 0 0,-1 1-1 0 0,0 0 1 0 0,0 0 0 0 0,-1 0-1 0 0,0 0 1 0 0,0 1-1 0 0,0-1 1 0 0,-1 1-1 0 0,0-1 1 0 0,0 1-1 0 0,0 0 1 0 0,-6-5-1 0 0,-7-4 70 0 0,-2 0-1 0 0,0 2 0 0 0,0 0 0 0 0,-1 1 1 0 0,0 0-1 0 0,-1 2 0 0 0,0 1 0 0 0,0 0 0 0 0,-1 2 1 0 0,0 0-1 0 0,-23-2 0 0 0,39 7-147 0 0,1 0-1 0 0,0 1 1 0 0,0-1-1 0 0,-1 1 1 0 0,1 1 0 0 0,0-1-1 0 0,0 1 1 0 0,-1 0-1 0 0,1 0 1 0 0,0 0-1 0 0,-7 3 1 0 0,9-2-89 0 0,0-1 0 0 0,0 1 0 0 0,1 0 0 0 0,-1 0 1 0 0,0 0-1 0 0,1 0 0 0 0,0 1 0 0 0,-1-1 0 0 0,1 0 0 0 0,0 1 0 0 0,0 0 0 0 0,0 0 1 0 0,1-1-1 0 0,-1 1 0 0 0,1 0 0 0 0,-1 0 0 0 0,1 0 0 0 0,0 1 0 0 0,-1 3 1 0 0,-7 41-3656 0 0,6-21-3298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2303 0 0,'0'-7'14740'0'0,"6"23"-12747"0"0,8 22-1791 0 0,-7 3 39 0 0,-1 0-1 0 0,-2 1 1 0 0,-1 42-1 0 0,-2-26-198 0 0,2 25 26 0 0,0 7-1472 0 0,15 100 0 0 0,-8-147-2017 0 0,-5-27-1877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10911 0 0,'0'0'987'0'0,"0"1"-810"0"0,11 32 1215 0 0,-2 0-1 0 0,10 65 1 0 0,-14-65-1073 0 0,98 456-292 0 0,-80-387-1462 0 0,-15-65-4047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12439 0 0,'-2'0'958'0'0,"-9"2"-623"0"0,-7 2 3132 0 0,26-2 1837 0 0,111 24-3674 0 0,-80-16-3453 0 0,1-1-3620 0 0,-16-3-1809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1375 0 0,'0'-37'12288'0'0,"2"39"-11370"0"0,4 16-295 0 0,0-1 1 0 0,-1 1 0 0 0,-1 0 0 0 0,3 35-1 0 0,-4-31-312 0 0,12 143 931 0 0,-5-45-848 0 0,2 36-44 0 0,3 31-3867 0 0,-13-174 1255 0 0,2-2-3108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0,'0'0'7776'0'0,"2"1"-6860"0"0,0-1-802 0 0,-1 1-1 0 0,1 0 1 0 0,-1 0 0 0 0,1 0-1 0 0,-1 0 1 0 0,0 0-1 0 0,1 0 1 0 0,-1 0-1 0 0,0 1 1 0 0,0-1-1 0 0,0 0 1 0 0,0 0 0 0 0,0 1-1 0 0,0-1 1 0 0,0 1-1 0 0,-1-1 1 0 0,2 4-1 0 0,13 35 733 0 0,-10-28-524 0 0,12 42 107 0 0,-3 1 0 0 0,-2 1 0 0 0,9 93 0 0 0,-10-18-490 0 0,4 31-3218 0 0,-12-138 1831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 8287 0 0,'-7'4'8911'0'0,"16"-1"-8590"0"0,1 0-1 0 0,0 0 1 0 0,-1-1 0 0 0,1 0-1 0 0,17 0 1 0 0,-10 0-21 0 0,12 0-45 0 0,-1-2 0 0 0,1-1 0 0 0,36-6 0 0 0,-6 1-154 0 0,-24 2-216 0 0,0-2-1 0 0,46-15 1 0 0,-34 8-1424 0 0,-10 5-5176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36 190 10159 0 0,'-3'-3'136'0'0,"-3"-1"94"0"0,-9-3 508 0 0,14 7-644 0 0,0-1 0 0 0,0 1 0 0 0,1-1-1 0 0,-1 1 1 0 0,1-1 0 0 0,-1 1 0 0 0,0-1-1 0 0,1 1 1 0 0,-1-1 0 0 0,1 1 0 0 0,-1-1-1 0 0,1 0 1 0 0,-1 0 0 0 0,1 1-1 0 0,0-1 1 0 0,-1 0 0 0 0,1 1 0 0 0,0-1-1 0 0,-1 0 1 0 0,1 0 0 0 0,0-1 0 0 0,0 0 17 0 0,0 0 1 0 0,0 0 0 0 0,0 0-1 0 0,0 0 1 0 0,1 0 0 0 0,-1 0-1 0 0,0 0 1 0 0,2-3 0 0 0,1-3 170 0 0,1 0 0 0 0,0 0 1 0 0,5-8-1 0 0,-9 16-268 0 0,6-8 99 0 0,0 1 1 0 0,0-1-1 0 0,1 1 1 0 0,0 0-1 0 0,0 1 1 0 0,0 0-1 0 0,1 0 0 0 0,0 0 1 0 0,0 1-1 0 0,0 0 1 0 0,1 1-1 0 0,0 0 1 0 0,0 0-1 0 0,0 1 1 0 0,0 0-1 0 0,0 1 1 0 0,1 0-1 0 0,14-2 0 0 0,-12 3-31 0 0,1 0 0 0 0,-1 1-1 0 0,0 0 1 0 0,1 1 0 0 0,-1 0-1 0 0,0 1 1 0 0,1 1-1 0 0,-1 0 1 0 0,0 0 0 0 0,-1 1-1 0 0,1 1 1 0 0,-1 0 0 0 0,0 0-1 0 0,11 8 1 0 0,-6-2 27 0 0,-1 1 0 0 0,0 0 0 0 0,-1 2 0 0 0,0-1 0 0 0,-1 2 0 0 0,0 0 0 0 0,-2 0 1 0 0,0 1-1 0 0,0 1 0 0 0,9 20 0 0 0,-11-19-54 0 0,-1 1 0 0 0,-1 0 0 0 0,-1 0-1 0 0,0 0 1 0 0,-2 1 0 0 0,0 0 0 0 0,-1 0 0 0 0,-1 0 0 0 0,0 0 0 0 0,-2 0 0 0 0,-3 29 0 0 0,0-27-39 0 0,0 0 0 0 0,-1-1 1 0 0,-2 1-1 0 0,0-1 0 0 0,-1 0 1 0 0,-19 37-1 0 0,21-48-56 0 0,-1-1 1 0 0,0 1-1 0 0,-1-1 1 0 0,1 0-1 0 0,-2-1 1 0 0,1 1-1 0 0,-1-2 0 0 0,-1 1 1 0 0,1-1-1 0 0,-1 0 1 0 0,0-1-1 0 0,-1 0 1 0 0,1 0-1 0 0,-1-1 0 0 0,-15 5 1 0 0,20-8 17 0 0,1-1-1 0 0,-1 0 1 0 0,1 0-1 0 0,-1 0 1 0 0,1-1 0 0 0,-1 1-1 0 0,1-1 1 0 0,-1 0 0 0 0,1-1-1 0 0,-1 1 1 0 0,1-1 0 0 0,-1 0-1 0 0,1 0 1 0 0,-1 0-1 0 0,1-1 1 0 0,0 1 0 0 0,0-1-1 0 0,0 0 1 0 0,0 0 0 0 0,-5-4-1 0 0,5 2 2 0 0,0 1 0 0 0,-1-1 0 0 0,2 0-1 0 0,-1 0 1 0 0,0 0 0 0 0,1-1 0 0 0,0 1-1 0 0,0-1 1 0 0,0 0 0 0 0,1 0 0 0 0,-1 0-1 0 0,1 0 1 0 0,1-1 0 0 0,-1 1 0 0 0,1 0-1 0 0,-2-8 1 0 0,3 7 1 0 0,-1 1-1 0 0,1 0 1 0 0,-1-1-1 0 0,2 1 1 0 0,-1 0-1 0 0,0-1 0 0 0,1 1 1 0 0,0 0-1 0 0,1-1 1 0 0,-1 1-1 0 0,3-6 1 0 0,-2 8 35 0 0,-1 0 0 0 0,1 1 0 0 0,0-1 0 0 0,0 0 0 0 0,0 1 0 0 0,0 0 0 0 0,0-1 0 0 0,0 1 0 0 0,1 0 0 0 0,-1 0 0 0 0,1 0 0 0 0,-1 1 0 0 0,1-1 0 0 0,0 0 0 0 0,0 1 0 0 0,-1 0 0 0 0,1 0 0 0 0,0 0 0 0 0,0 0 0 0 0,6-1 1 0 0,2 1 84 0 0,1 0 0 0 0,-1 0 1 0 0,0 1-1 0 0,21 3 1 0 0,46 11 259 0 0,-71-13-320 0 0,54 16 253 0 0,-38-10-139 0 0,29 6-1 0 0,-26-7-35 0 0,-1 1 0 0 0,0 1-1 0 0,0 2 1 0 0,-1 0 0 0 0,25 16 0 0 0,40 16-234 0 0,-74-36-216 0 0,1-1 0 0 0,0 0 1 0 0,30 5-1 0 0,-21-8-4601 0 0,0-4-1638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33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1 244 2303 0 0,'0'0'10'0'0,"0"0"-1"0"0,0-1 0 0 0,0 1 0 0 0,0 0 0 0 0,0 0 0 0 0,0 0 0 0 0,0 0 0 0 0,0-1 0 0 0,0 1 0 0 0,0 0 0 0 0,0 0 0 0 0,0 0 0 0 0,0 0 0 0 0,0-1 1 0 0,0 1-1 0 0,0 0 0 0 0,0 0 0 0 0,0 0 0 0 0,0 0 0 0 0,0 0 0 0 0,0 0 0 0 0,1-1 0 0 0,-1 1 0 0 0,0 0 0 0 0,0 0 0 0 0,0 0 0 0 0,0 0 0 0 0,0 0 1 0 0,0 0-1 0 0,1 0 0 0 0,-1-1 0 0 0,0 1 0 0 0,0 0 0 0 0,0 0 0 0 0,0 0 0 0 0,0 0 0 0 0,1 0 0 0 0,-1 0 0 0 0,0 0 0 0 0,0 0 0 0 0,0 0 0 0 0,0 0 1 0 0,1 0-1 0 0,-1 0 0 0 0,0 0 0 0 0,1 0 164 0 0,15-6 405 0 0,-15 6-524 0 0,-1 0-1 0 0,0 0 1 0 0,1-1 0 0 0,-1 1 0 0 0,0 0 0 0 0,1 0-1 0 0,-1 0 1 0 0,1 0 0 0 0,-1 0 0 0 0,0 0 0 0 0,1 0-1 0 0,-1 0 1 0 0,0 0 0 0 0,1 1 0 0 0,-1-1-1 0 0,1 0 1 0 0,-1 0 0 0 0,0 0 0 0 0,1 0 0 0 0,-1 0-1 0 0,0 1 1 0 0,1-1 0 0 0,-1 0 0 0 0,0 0 0 0 0,0 0-1 0 0,1 1 1 0 0,-1-1 0 0 0,0 0 0 0 0,0 1-1 0 0,1-1 1 0 0,-1 0 0 0 0,0 0 0 0 0,0 1 0 0 0,0-1-1 0 0,1 0 1 0 0,-1 1 0 0 0,0-1 0 0 0,0 1 0 0 0,0-1-1 0 0,0 0 1 0 0,0 1 0 0 0,0 0 0 0 0,2 15 1652 0 0,0 0 0 0 0,7 22 0 0 0,27 66 475 0 0,-2-9-1314 0 0,-8 12-199 0 0,13 124 0 0 0,-36-216-572 0 0,-2-5-5 0 0,0 0 1 0 0,1 19 0 0 0,-2-27 275 0 0,-1-4-249 0 0,-10-61 47 0 0,2-1 0 0 0,4 0 0 0 0,2 0-1 0 0,6-82 1 0 0,-2 133-164 0 0,22-192 19 0 0,-18 176 83 0 0,2 0 0 0 0,1 1-1 0 0,1 0 1 0 0,25-53 0 0 0,-28 69-48 0 0,0 0 19 0 0,1 0 0 0 0,10-15-1 0 0,-15 24-60 0 0,1 0 0 0 0,-1 0 0 0 0,1 0-1 0 0,-1 1 1 0 0,1-1 0 0 0,0 1-1 0 0,0 0 1 0 0,0 0 0 0 0,1 0 0 0 0,-1 0-1 0 0,0 0 1 0 0,1 1 0 0 0,4-2 0 0 0,4 1 40 0 0,-7 3-51 0 0,-1 0 0 0 0,1 0 0 0 0,-1 0 0 0 0,0 0-1 0 0,0 0 1 0 0,0 1 0 0 0,0 0 0 0 0,0 0 0 0 0,0 0 0 0 0,0 0 0 0 0,0 1 0 0 0,-1-1 0 0 0,1 1 0 0 0,5 6-1 0 0,-5-5 10 0 0,0 1-1 0 0,-1-1 0 0 0,0 1 1 0 0,0-1-1 0 0,0 1 0 0 0,0 0 0 0 0,-1 0 1 0 0,0 1-1 0 0,0-1 0 0 0,0 0 1 0 0,1 7-1 0 0,-1 0 35 0 0,-1 1 0 0 0,-1 0 0 0 0,0 0-1 0 0,0-1 1 0 0,-1 1 0 0 0,-1 0 0 0 0,-4 20 0 0 0,-6 6 91 0 0,-16 39 0 0 0,19-55-103 0 0,-13 33 92 0 0,7-20 207 0 0,1 1 1 0 0,2 0-1 0 0,-12 66 1 0 0,23-96-242 0 0,0 0 1 0 0,1-1 0 0 0,-1 1 0 0 0,1 0 0 0 0,1 0 0 0 0,0 0 0 0 0,0-1 0 0 0,0 1 0 0 0,1 0-1 0 0,-1-1 1 0 0,5 10 0 0 0,-5-14-63 0 0,0-1-1 0 0,1 1 1 0 0,-1-1-1 0 0,0 0 1 0 0,0 1-1 0 0,1-1 1 0 0,-1 0 0 0 0,1 0-1 0 0,-1 0 1 0 0,1 0-1 0 0,-1 0 1 0 0,1 0-1 0 0,2 0 1 0 0,22 8 207 0 0,-23-9-189 0 0,12 3 185 0 0,-1-1 0 0 0,1-1 1 0 0,0 0-1 0 0,30-3 0 0 0,-3 1 129 0 0,5 2-194 0 0,-21 1-107 0 0,26-3 0 0 0,117-6-2548 0 0,-136 4-232 0 0,-18 1 1212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3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35 6911 0 0,'0'0'315'0'0,"-1"-1"-7"0"0,-3-2-234 0 0,0 0-1 0 0,0 0 1 0 0,1 0 0 0 0,-7-3-1 0 0,6 4 468 0 0,0 0 0 0 0,-1 0 0 0 0,1 0 0 0 0,-1 0-1 0 0,1 1 1 0 0,-1 0 0 0 0,1 0 0 0 0,-1 0 0 0 0,0 0 0 0 0,1 1-1 0 0,-1 0 1 0 0,0 0 0 0 0,-8 1 0 0 0,5 1-312 0 0,1-1-1 0 0,-1 2 1 0 0,1-1 0 0 0,0 1 0 0 0,0 0-1 0 0,0 0 1 0 0,0 1 0 0 0,0 0 0 0 0,1 0-1 0 0,0 1 1 0 0,0 0 0 0 0,0 0 0 0 0,0 0-1 0 0,1 0 1 0 0,-8 12 0 0 0,3-4-168 0 0,2 1 0 0 0,0 0 0 0 0,0 1 0 0 0,2-1 0 0 0,-1 1 0 0 0,2 1 0 0 0,0-1 0 0 0,-3 21 0 0 0,5-16-36 0 0,0 1 0 0 0,1 0 0 0 0,1-1 0 0 0,1 1 0 0 0,1 0 0 0 0,4 21 0 0 0,-3-30-17 0 0,1 0 0 0 0,1-1 0 0 0,0 1 1 0 0,0-1-1 0 0,1 1 0 0 0,0-1 0 0 0,1-1 0 0 0,1 1 0 0 0,-1-1 1 0 0,2 0-1 0 0,8 9 0 0 0,-1-3 20 0 0,1 0 0 0 0,1-2 0 0 0,1 0 0 0 0,0 0 0 0 0,22 11 1 0 0,-33-21-1 0 0,-1-1 0 0 0,2 0 1 0 0,-1 0-1 0 0,0 0 0 0 0,0-1 1 0 0,1 0-1 0 0,-1-1 0 0 0,1 0 1 0 0,-1 0-1 0 0,1 0 1 0 0,0-1-1 0 0,13-1 0 0 0,-2-2 200 0 0,-1 0 0 0 0,1-2 0 0 0,-1 0 0 0 0,18-8-1 0 0,-30 10-130 0 0,-1 0-1 0 0,1 0 1 0 0,-1 0-1 0 0,0-1 0 0 0,0 0 1 0 0,0 0-1 0 0,-1 0 0 0 0,0 0 1 0 0,1-1-1 0 0,-1 0 0 0 0,-1 0 1 0 0,1 0-1 0 0,-1 0 1 0 0,0-1-1 0 0,0 1 0 0 0,0-1 1 0 0,2-7-1 0 0,-1 1 87 0 0,-1 1 0 0 0,0-1 0 0 0,0 0-1 0 0,-1 0 1 0 0,-1 0 0 0 0,0-1 0 0 0,-1-23 0 0 0,-1 27-115 0 0,0 0 0 0 0,-1 0 1 0 0,0 0-1 0 0,-1 0 0 0 0,1 1 1 0 0,-2-1-1 0 0,1 1 0 0 0,-1 0 1 0 0,0 0-1 0 0,-9-11 1 0 0,4 7 5 0 0,-1 1 1 0 0,0 1 0 0 0,0-1-1 0 0,-1 2 1 0 0,-23-17 0 0 0,31 24-118 0 0,-178-116-3488 0 0,170 109 2000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3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10855 0 0,'0'0'1292'0'0,"2"1"-568"0"0,2 2-424 0 0,-1 0 0 0 0,0 0 0 0 0,0 0 0 0 0,0 1 0 0 0,0-1 0 0 0,-1 1 0 0 0,1-1-1 0 0,-1 1 1 0 0,0 0 0 0 0,0 0 0 0 0,0 0 0 0 0,2 9 0 0 0,2 5 477 0 0,4 33 1 0 0,-7-32-374 0 0,20 168 1303 0 0,-19-151-1565 0 0,29 243-177 0 0,-32-270-141 0 0,1-1 0 0 0,0 1-1 0 0,0-1 1 0 0,4 9 0 0 0,-4-13-531 0 0,0 1-1 0 0,1-1 1 0 0,-1 0 0 0 0,6 7 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35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1375 0 0,'1'-8'54'0'0,"0"1"36"0"0,0 1 1 0 0,0 0-1 0 0,1 0 1 0 0,0 0-1 0 0,3-7 0 0 0,-4 12 376 0 0,-1 1-1 0 0,1-1 1 0 0,0 0 0 0 0,0 1-1 0 0,-1-1 1 0 0,1 1-1 0 0,0 0 1 0 0,0-1-1 0 0,0 1 1 0 0,0 0-1 0 0,-1-1 1 0 0,1 1-1 0 0,0 0 1 0 0,0 0-1 0 0,0 0 1 0 0,5 1 4111 0 0,0 7-4094 0 0,-1 0 1 0 0,1 1 0 0 0,-1-1-1 0 0,-1 1 1 0 0,4 10 0 0 0,16 51-225 0 0,-11-28 22 0 0,26 88-145 0 0,11 31-64 0 0,7-5-414 0 0,-20-50-3258 0 0,-22-63-1522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35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88 13823 0 0,'-3'-7'224'0'0,"3"6"-151"0"0,-1-1 0 0 0,1 1 0 0 0,-1 0 0 0 0,1 0 0 0 0,-1-1 0 0 0,0 1 0 0 0,1 0 1 0 0,-1 0-1 0 0,0 0 0 0 0,0 0 0 0 0,0 0 0 0 0,0 0 0 0 0,-1-1 0 0 0,-4 1-1150 0 0,-8 3 9419 0 0,22-7-7074 0 0,3-2-1152 0 0,1 1 1 0 0,0 1-1 0 0,0 0 0 0 0,1 1 0 0 0,21-5 0 0 0,6-2 31 0 0,5 1-2473 0 0,-35 8 432 0 0,0 1 0 0 0,16 1 0 0 0,-9 2-5186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0 149 455 0 0,'4'-105'0'0'0,"-1"62"11654"0"0,3 42-10644 0 0,-5 1-954 0 0,-1 0-1 0 0,0 0 0 0 0,1 0 0 0 0,-1 0 0 0 0,1 0 0 0 0,-1 0 1 0 0,1 0-1 0 0,-1 0 0 0 0,0 0 0 0 0,1 1 0 0 0,-1-1 1 0 0,1 0-1 0 0,-1 0 0 0 0,1 0 0 0 0,-1 0 0 0 0,0 0 0 0 0,1 1 1 0 0,-1-1-1 0 0,0 0 0 0 0,1 0 0 0 0,-1 1 0 0 0,0-1 0 0 0,1 0 1 0 0,-1 1-1 0 0,1-1 0 0 0,2 5 122 0 0,1-1 0 0 0,0 1 0 0 0,-1-1 0 0 0,0 1-1 0 0,0 0 1 0 0,0 0 0 0 0,-1 0 0 0 0,0 0 0 0 0,0 1 0 0 0,3 10 0 0 0,0 6 313 0 0,2 29-1 0 0,5 62-145 0 0,29 209-1800 0 0,-34-289-561 0 0,-4-21 346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10479 0 0,'0'0'480'0'0,"0"2"-10"0"0,1 12-94 0 0,1-1 0 0 0,0 0 0 0 0,1 0 0 0 0,1 0 1 0 0,10 24-1 0 0,6 21 664 0 0,28 115-535 0 0,-42-149-554 0 0,25 124-2499 0 0,-28-126 1161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8.png"/><Relationship Id="rId63" Type="http://schemas.openxmlformats.org/officeDocument/2006/relationships/image" Target="../media/image471.png"/><Relationship Id="rId84" Type="http://schemas.openxmlformats.org/officeDocument/2006/relationships/customXml" Target="../ink/ink19.xml"/><Relationship Id="rId138" Type="http://schemas.openxmlformats.org/officeDocument/2006/relationships/customXml" Target="../ink/ink46.xml"/><Relationship Id="rId159" Type="http://schemas.openxmlformats.org/officeDocument/2006/relationships/image" Target="../media/image519.png"/><Relationship Id="rId170" Type="http://schemas.openxmlformats.org/officeDocument/2006/relationships/customXml" Target="../ink/ink62.xml"/><Relationship Id="rId191" Type="http://schemas.openxmlformats.org/officeDocument/2006/relationships/image" Target="../media/image535.png"/><Relationship Id="rId205" Type="http://schemas.openxmlformats.org/officeDocument/2006/relationships/image" Target="../media/image542.png"/><Relationship Id="rId107" Type="http://schemas.openxmlformats.org/officeDocument/2006/relationships/image" Target="../media/image493.png"/><Relationship Id="rId53" Type="http://schemas.openxmlformats.org/officeDocument/2006/relationships/image" Target="../media/image466.png"/><Relationship Id="rId74" Type="http://schemas.openxmlformats.org/officeDocument/2006/relationships/customXml" Target="../ink/ink14.xml"/><Relationship Id="rId128" Type="http://schemas.openxmlformats.org/officeDocument/2006/relationships/customXml" Target="../ink/ink41.xml"/><Relationship Id="rId149" Type="http://schemas.openxmlformats.org/officeDocument/2006/relationships/image" Target="../media/image514.png"/><Relationship Id="rId95" Type="http://schemas.openxmlformats.org/officeDocument/2006/relationships/image" Target="../media/image487.png"/><Relationship Id="rId160" Type="http://schemas.openxmlformats.org/officeDocument/2006/relationships/customXml" Target="../ink/ink57.xml"/><Relationship Id="rId181" Type="http://schemas.openxmlformats.org/officeDocument/2006/relationships/image" Target="../media/image530.png"/><Relationship Id="rId64" Type="http://schemas.openxmlformats.org/officeDocument/2006/relationships/customXml" Target="../ink/ink9.xml"/><Relationship Id="rId118" Type="http://schemas.openxmlformats.org/officeDocument/2006/relationships/customXml" Target="../ink/ink36.xml"/><Relationship Id="rId139" Type="http://schemas.openxmlformats.org/officeDocument/2006/relationships/image" Target="../media/image509.png"/><Relationship Id="rId85" Type="http://schemas.openxmlformats.org/officeDocument/2006/relationships/image" Target="../media/image482.png"/><Relationship Id="rId150" Type="http://schemas.openxmlformats.org/officeDocument/2006/relationships/customXml" Target="../ink/ink52.xml"/><Relationship Id="rId171" Type="http://schemas.openxmlformats.org/officeDocument/2006/relationships/image" Target="../media/image5.png"/><Relationship Id="rId192" Type="http://schemas.openxmlformats.org/officeDocument/2006/relationships/customXml" Target="../ink/ink73.xml"/><Relationship Id="rId206" Type="http://schemas.openxmlformats.org/officeDocument/2006/relationships/customXml" Target="../ink/ink80.xml"/><Relationship Id="rId59" Type="http://schemas.openxmlformats.org/officeDocument/2006/relationships/image" Target="../media/image469.png"/><Relationship Id="rId103" Type="http://schemas.openxmlformats.org/officeDocument/2006/relationships/image" Target="../media/image491.png"/><Relationship Id="rId108" Type="http://schemas.openxmlformats.org/officeDocument/2006/relationships/customXml" Target="../ink/ink31.xml"/><Relationship Id="rId124" Type="http://schemas.openxmlformats.org/officeDocument/2006/relationships/customXml" Target="../ink/ink39.xml"/><Relationship Id="rId129" Type="http://schemas.openxmlformats.org/officeDocument/2006/relationships/image" Target="../media/image504.png"/><Relationship Id="rId54" Type="http://schemas.openxmlformats.org/officeDocument/2006/relationships/customXml" Target="../ink/ink4.xml"/><Relationship Id="rId70" Type="http://schemas.openxmlformats.org/officeDocument/2006/relationships/customXml" Target="../ink/ink12.xml"/><Relationship Id="rId75" Type="http://schemas.openxmlformats.org/officeDocument/2006/relationships/image" Target="../media/image477.png"/><Relationship Id="rId91" Type="http://schemas.openxmlformats.org/officeDocument/2006/relationships/image" Target="../media/image485.png"/><Relationship Id="rId96" Type="http://schemas.openxmlformats.org/officeDocument/2006/relationships/customXml" Target="../ink/ink25.xml"/><Relationship Id="rId140" Type="http://schemas.openxmlformats.org/officeDocument/2006/relationships/customXml" Target="../ink/ink47.xml"/><Relationship Id="rId145" Type="http://schemas.openxmlformats.org/officeDocument/2006/relationships/image" Target="../media/image512.png"/><Relationship Id="rId161" Type="http://schemas.openxmlformats.org/officeDocument/2006/relationships/image" Target="../media/image520.png"/><Relationship Id="rId166" Type="http://schemas.openxmlformats.org/officeDocument/2006/relationships/customXml" Target="../ink/ink60.xml"/><Relationship Id="rId182" Type="http://schemas.openxmlformats.org/officeDocument/2006/relationships/customXml" Target="../ink/ink68.xml"/><Relationship Id="rId187" Type="http://schemas.openxmlformats.org/officeDocument/2006/relationships/image" Target="../media/image533.png"/><Relationship Id="rId1" Type="http://schemas.openxmlformats.org/officeDocument/2006/relationships/slideLayout" Target="../slideLayouts/slideLayout2.xml"/><Relationship Id="rId49" Type="http://schemas.openxmlformats.org/officeDocument/2006/relationships/image" Target="../media/image464.png"/><Relationship Id="rId114" Type="http://schemas.openxmlformats.org/officeDocument/2006/relationships/customXml" Target="../ink/ink34.xml"/><Relationship Id="rId119" Type="http://schemas.openxmlformats.org/officeDocument/2006/relationships/image" Target="../media/image499.png"/><Relationship Id="rId60" Type="http://schemas.openxmlformats.org/officeDocument/2006/relationships/customXml" Target="../ink/ink7.xml"/><Relationship Id="rId65" Type="http://schemas.openxmlformats.org/officeDocument/2006/relationships/image" Target="../media/image472.png"/><Relationship Id="rId81" Type="http://schemas.openxmlformats.org/officeDocument/2006/relationships/image" Target="../media/image480.png"/><Relationship Id="rId86" Type="http://schemas.openxmlformats.org/officeDocument/2006/relationships/customXml" Target="../ink/ink20.xml"/><Relationship Id="rId130" Type="http://schemas.openxmlformats.org/officeDocument/2006/relationships/customXml" Target="../ink/ink42.xml"/><Relationship Id="rId135" Type="http://schemas.openxmlformats.org/officeDocument/2006/relationships/image" Target="../media/image507.png"/><Relationship Id="rId151" Type="http://schemas.openxmlformats.org/officeDocument/2006/relationships/image" Target="../media/image515.png"/><Relationship Id="rId156" Type="http://schemas.openxmlformats.org/officeDocument/2006/relationships/customXml" Target="../ink/ink55.xml"/><Relationship Id="rId177" Type="http://schemas.openxmlformats.org/officeDocument/2006/relationships/image" Target="../media/image528.png"/><Relationship Id="rId198" Type="http://schemas.openxmlformats.org/officeDocument/2006/relationships/customXml" Target="../ink/ink76.xml"/><Relationship Id="rId172" Type="http://schemas.openxmlformats.org/officeDocument/2006/relationships/customXml" Target="../ink/ink63.xml"/><Relationship Id="rId193" Type="http://schemas.openxmlformats.org/officeDocument/2006/relationships/image" Target="../media/image536.png"/><Relationship Id="rId202" Type="http://schemas.openxmlformats.org/officeDocument/2006/relationships/customXml" Target="../ink/ink78.xml"/><Relationship Id="rId207" Type="http://schemas.openxmlformats.org/officeDocument/2006/relationships/image" Target="../media/image543.png"/><Relationship Id="rId109" Type="http://schemas.openxmlformats.org/officeDocument/2006/relationships/image" Target="../media/image494.png"/><Relationship Id="rId50" Type="http://schemas.openxmlformats.org/officeDocument/2006/relationships/customXml" Target="../ink/ink2.xml"/><Relationship Id="rId55" Type="http://schemas.openxmlformats.org/officeDocument/2006/relationships/image" Target="../media/image467.png"/><Relationship Id="rId76" Type="http://schemas.openxmlformats.org/officeDocument/2006/relationships/customXml" Target="../ink/ink15.xml"/><Relationship Id="rId97" Type="http://schemas.openxmlformats.org/officeDocument/2006/relationships/image" Target="../media/image488.png"/><Relationship Id="rId104" Type="http://schemas.openxmlformats.org/officeDocument/2006/relationships/customXml" Target="../ink/ink29.xml"/><Relationship Id="rId120" Type="http://schemas.openxmlformats.org/officeDocument/2006/relationships/customXml" Target="../ink/ink37.xml"/><Relationship Id="rId125" Type="http://schemas.openxmlformats.org/officeDocument/2006/relationships/image" Target="../media/image3.png"/><Relationship Id="rId141" Type="http://schemas.openxmlformats.org/officeDocument/2006/relationships/image" Target="../media/image510.png"/><Relationship Id="rId146" Type="http://schemas.openxmlformats.org/officeDocument/2006/relationships/customXml" Target="../ink/ink50.xml"/><Relationship Id="rId167" Type="http://schemas.openxmlformats.org/officeDocument/2006/relationships/image" Target="../media/image523.png"/><Relationship Id="rId188" Type="http://schemas.openxmlformats.org/officeDocument/2006/relationships/customXml" Target="../ink/ink71.xml"/><Relationship Id="rId71" Type="http://schemas.openxmlformats.org/officeDocument/2006/relationships/image" Target="../media/image475.png"/><Relationship Id="rId92" Type="http://schemas.openxmlformats.org/officeDocument/2006/relationships/customXml" Target="../ink/ink23.xml"/><Relationship Id="rId162" Type="http://schemas.openxmlformats.org/officeDocument/2006/relationships/customXml" Target="../ink/ink58.xml"/><Relationship Id="rId183" Type="http://schemas.openxmlformats.org/officeDocument/2006/relationships/image" Target="../media/image531.png"/><Relationship Id="rId2" Type="http://schemas.openxmlformats.org/officeDocument/2006/relationships/customXml" Target="../ink/ink1.xml"/><Relationship Id="rId66" Type="http://schemas.openxmlformats.org/officeDocument/2006/relationships/customXml" Target="../ink/ink10.xml"/><Relationship Id="rId87" Type="http://schemas.openxmlformats.org/officeDocument/2006/relationships/image" Target="../media/image483.png"/><Relationship Id="rId110" Type="http://schemas.openxmlformats.org/officeDocument/2006/relationships/customXml" Target="../ink/ink32.xml"/><Relationship Id="rId115" Type="http://schemas.openxmlformats.org/officeDocument/2006/relationships/image" Target="../media/image497.png"/><Relationship Id="rId131" Type="http://schemas.openxmlformats.org/officeDocument/2006/relationships/image" Target="../media/image505.png"/><Relationship Id="rId136" Type="http://schemas.openxmlformats.org/officeDocument/2006/relationships/customXml" Target="../ink/ink45.xml"/><Relationship Id="rId157" Type="http://schemas.openxmlformats.org/officeDocument/2006/relationships/image" Target="../media/image518.png"/><Relationship Id="rId178" Type="http://schemas.openxmlformats.org/officeDocument/2006/relationships/customXml" Target="../ink/ink66.xml"/><Relationship Id="rId61" Type="http://schemas.openxmlformats.org/officeDocument/2006/relationships/image" Target="../media/image470.png"/><Relationship Id="rId82" Type="http://schemas.openxmlformats.org/officeDocument/2006/relationships/customXml" Target="../ink/ink18.xml"/><Relationship Id="rId152" Type="http://schemas.openxmlformats.org/officeDocument/2006/relationships/customXml" Target="../ink/ink53.xml"/><Relationship Id="rId173" Type="http://schemas.openxmlformats.org/officeDocument/2006/relationships/image" Target="../media/image526.png"/><Relationship Id="rId194" Type="http://schemas.openxmlformats.org/officeDocument/2006/relationships/customXml" Target="../ink/ink74.xml"/><Relationship Id="rId199" Type="http://schemas.openxmlformats.org/officeDocument/2006/relationships/image" Target="../media/image539.png"/><Relationship Id="rId203" Type="http://schemas.openxmlformats.org/officeDocument/2006/relationships/image" Target="../media/image541.png"/><Relationship Id="rId208" Type="http://schemas.openxmlformats.org/officeDocument/2006/relationships/customXml" Target="../ink/ink81.xml"/><Relationship Id="rId56" Type="http://schemas.openxmlformats.org/officeDocument/2006/relationships/customXml" Target="../ink/ink5.xml"/><Relationship Id="rId77" Type="http://schemas.openxmlformats.org/officeDocument/2006/relationships/image" Target="../media/image478.png"/><Relationship Id="rId100" Type="http://schemas.openxmlformats.org/officeDocument/2006/relationships/customXml" Target="../ink/ink27.xml"/><Relationship Id="rId105" Type="http://schemas.openxmlformats.org/officeDocument/2006/relationships/image" Target="../media/image492.png"/><Relationship Id="rId126" Type="http://schemas.openxmlformats.org/officeDocument/2006/relationships/customXml" Target="../ink/ink40.xml"/><Relationship Id="rId147" Type="http://schemas.openxmlformats.org/officeDocument/2006/relationships/image" Target="../media/image513.png"/><Relationship Id="rId168" Type="http://schemas.openxmlformats.org/officeDocument/2006/relationships/customXml" Target="../ink/ink61.xml"/><Relationship Id="rId51" Type="http://schemas.openxmlformats.org/officeDocument/2006/relationships/image" Target="../media/image465.png"/><Relationship Id="rId72" Type="http://schemas.openxmlformats.org/officeDocument/2006/relationships/customXml" Target="../ink/ink13.xml"/><Relationship Id="rId93" Type="http://schemas.openxmlformats.org/officeDocument/2006/relationships/image" Target="../media/image486.png"/><Relationship Id="rId98" Type="http://schemas.openxmlformats.org/officeDocument/2006/relationships/customXml" Target="../ink/ink26.xml"/><Relationship Id="rId121" Type="http://schemas.openxmlformats.org/officeDocument/2006/relationships/image" Target="../media/image500.png"/><Relationship Id="rId142" Type="http://schemas.openxmlformats.org/officeDocument/2006/relationships/customXml" Target="../ink/ink48.xml"/><Relationship Id="rId163" Type="http://schemas.openxmlformats.org/officeDocument/2006/relationships/image" Target="../media/image4.png"/><Relationship Id="rId184" Type="http://schemas.openxmlformats.org/officeDocument/2006/relationships/customXml" Target="../ink/ink69.xml"/><Relationship Id="rId189" Type="http://schemas.openxmlformats.org/officeDocument/2006/relationships/image" Target="../media/image534.png"/><Relationship Id="rId67" Type="http://schemas.openxmlformats.org/officeDocument/2006/relationships/image" Target="../media/image473.png"/><Relationship Id="rId116" Type="http://schemas.openxmlformats.org/officeDocument/2006/relationships/customXml" Target="../ink/ink35.xml"/><Relationship Id="rId137" Type="http://schemas.openxmlformats.org/officeDocument/2006/relationships/image" Target="../media/image508.png"/><Relationship Id="rId158" Type="http://schemas.openxmlformats.org/officeDocument/2006/relationships/customXml" Target="../ink/ink56.xml"/><Relationship Id="rId62" Type="http://schemas.openxmlformats.org/officeDocument/2006/relationships/customXml" Target="../ink/ink8.xml"/><Relationship Id="rId83" Type="http://schemas.openxmlformats.org/officeDocument/2006/relationships/image" Target="../media/image1.png"/><Relationship Id="rId88" Type="http://schemas.openxmlformats.org/officeDocument/2006/relationships/customXml" Target="../ink/ink21.xml"/><Relationship Id="rId111" Type="http://schemas.openxmlformats.org/officeDocument/2006/relationships/image" Target="../media/image495.png"/><Relationship Id="rId132" Type="http://schemas.openxmlformats.org/officeDocument/2006/relationships/customXml" Target="../ink/ink43.xml"/><Relationship Id="rId153" Type="http://schemas.openxmlformats.org/officeDocument/2006/relationships/image" Target="../media/image516.png"/><Relationship Id="rId174" Type="http://schemas.openxmlformats.org/officeDocument/2006/relationships/customXml" Target="../ink/ink64.xml"/><Relationship Id="rId179" Type="http://schemas.openxmlformats.org/officeDocument/2006/relationships/image" Target="../media/image529.png"/><Relationship Id="rId195" Type="http://schemas.openxmlformats.org/officeDocument/2006/relationships/image" Target="../media/image537.png"/><Relationship Id="rId209" Type="http://schemas.openxmlformats.org/officeDocument/2006/relationships/image" Target="../media/image544.png"/><Relationship Id="rId190" Type="http://schemas.openxmlformats.org/officeDocument/2006/relationships/customXml" Target="../ink/ink72.xml"/><Relationship Id="rId204" Type="http://schemas.openxmlformats.org/officeDocument/2006/relationships/customXml" Target="../ink/ink79.xml"/><Relationship Id="rId57" Type="http://schemas.openxmlformats.org/officeDocument/2006/relationships/image" Target="../media/image468.png"/><Relationship Id="rId106" Type="http://schemas.openxmlformats.org/officeDocument/2006/relationships/customXml" Target="../ink/ink30.xml"/><Relationship Id="rId127" Type="http://schemas.openxmlformats.org/officeDocument/2006/relationships/image" Target="../media/image503.png"/><Relationship Id="rId52" Type="http://schemas.openxmlformats.org/officeDocument/2006/relationships/customXml" Target="../ink/ink3.xml"/><Relationship Id="rId73" Type="http://schemas.openxmlformats.org/officeDocument/2006/relationships/image" Target="../media/image476.png"/><Relationship Id="rId78" Type="http://schemas.openxmlformats.org/officeDocument/2006/relationships/customXml" Target="../ink/ink16.xml"/><Relationship Id="rId94" Type="http://schemas.openxmlformats.org/officeDocument/2006/relationships/customXml" Target="../ink/ink24.xml"/><Relationship Id="rId99" Type="http://schemas.openxmlformats.org/officeDocument/2006/relationships/image" Target="../media/image489.png"/><Relationship Id="rId101" Type="http://schemas.openxmlformats.org/officeDocument/2006/relationships/image" Target="../media/image490.png"/><Relationship Id="rId122" Type="http://schemas.openxmlformats.org/officeDocument/2006/relationships/customXml" Target="../ink/ink38.xml"/><Relationship Id="rId143" Type="http://schemas.openxmlformats.org/officeDocument/2006/relationships/image" Target="../media/image511.png"/><Relationship Id="rId148" Type="http://schemas.openxmlformats.org/officeDocument/2006/relationships/customXml" Target="../ink/ink51.xml"/><Relationship Id="rId164" Type="http://schemas.openxmlformats.org/officeDocument/2006/relationships/customXml" Target="../ink/ink59.xml"/><Relationship Id="rId169" Type="http://schemas.openxmlformats.org/officeDocument/2006/relationships/image" Target="../media/image524.png"/><Relationship Id="rId185" Type="http://schemas.openxmlformats.org/officeDocument/2006/relationships/image" Target="../media/image532.png"/><Relationship Id="rId180" Type="http://schemas.openxmlformats.org/officeDocument/2006/relationships/customXml" Target="../ink/ink67.xml"/><Relationship Id="rId210" Type="http://schemas.openxmlformats.org/officeDocument/2006/relationships/customXml" Target="../ink/ink82.xml"/><Relationship Id="rId68" Type="http://schemas.openxmlformats.org/officeDocument/2006/relationships/customXml" Target="../ink/ink11.xml"/><Relationship Id="rId89" Type="http://schemas.openxmlformats.org/officeDocument/2006/relationships/image" Target="../media/image484.png"/><Relationship Id="rId112" Type="http://schemas.openxmlformats.org/officeDocument/2006/relationships/customXml" Target="../ink/ink33.xml"/><Relationship Id="rId133" Type="http://schemas.openxmlformats.org/officeDocument/2006/relationships/image" Target="../media/image506.png"/><Relationship Id="rId154" Type="http://schemas.openxmlformats.org/officeDocument/2006/relationships/customXml" Target="../ink/ink54.xml"/><Relationship Id="rId175" Type="http://schemas.openxmlformats.org/officeDocument/2006/relationships/image" Target="../media/image527.png"/><Relationship Id="rId196" Type="http://schemas.openxmlformats.org/officeDocument/2006/relationships/customXml" Target="../ink/ink75.xml"/><Relationship Id="rId200" Type="http://schemas.openxmlformats.org/officeDocument/2006/relationships/customXml" Target="../ink/ink77.xml"/><Relationship Id="rId58" Type="http://schemas.openxmlformats.org/officeDocument/2006/relationships/customXml" Target="../ink/ink6.xml"/><Relationship Id="rId79" Type="http://schemas.openxmlformats.org/officeDocument/2006/relationships/image" Target="../media/image479.png"/><Relationship Id="rId102" Type="http://schemas.openxmlformats.org/officeDocument/2006/relationships/customXml" Target="../ink/ink28.xml"/><Relationship Id="rId123" Type="http://schemas.openxmlformats.org/officeDocument/2006/relationships/image" Target="../media/image2.png"/><Relationship Id="rId144" Type="http://schemas.openxmlformats.org/officeDocument/2006/relationships/customXml" Target="../ink/ink49.xml"/><Relationship Id="rId90" Type="http://schemas.openxmlformats.org/officeDocument/2006/relationships/customXml" Target="../ink/ink22.xml"/><Relationship Id="rId165" Type="http://schemas.openxmlformats.org/officeDocument/2006/relationships/image" Target="../media/image522.png"/><Relationship Id="rId186" Type="http://schemas.openxmlformats.org/officeDocument/2006/relationships/customXml" Target="../ink/ink70.xml"/><Relationship Id="rId211" Type="http://schemas.openxmlformats.org/officeDocument/2006/relationships/image" Target="../media/image545.png"/><Relationship Id="rId69" Type="http://schemas.openxmlformats.org/officeDocument/2006/relationships/image" Target="../media/image474.png"/><Relationship Id="rId113" Type="http://schemas.openxmlformats.org/officeDocument/2006/relationships/image" Target="../media/image496.png"/><Relationship Id="rId134" Type="http://schemas.openxmlformats.org/officeDocument/2006/relationships/customXml" Target="../ink/ink44.xml"/><Relationship Id="rId80" Type="http://schemas.openxmlformats.org/officeDocument/2006/relationships/customXml" Target="../ink/ink17.xml"/><Relationship Id="rId155" Type="http://schemas.openxmlformats.org/officeDocument/2006/relationships/image" Target="../media/image517.png"/><Relationship Id="rId176" Type="http://schemas.openxmlformats.org/officeDocument/2006/relationships/customXml" Target="../ink/ink65.xml"/><Relationship Id="rId197" Type="http://schemas.openxmlformats.org/officeDocument/2006/relationships/image" Target="../media/image538.png"/><Relationship Id="rId201" Type="http://schemas.openxmlformats.org/officeDocument/2006/relationships/image" Target="../media/image54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5.xml"/><Relationship Id="rId21" Type="http://schemas.openxmlformats.org/officeDocument/2006/relationships/image" Target="../media/image15.png"/><Relationship Id="rId42" Type="http://schemas.openxmlformats.org/officeDocument/2006/relationships/customXml" Target="../ink/ink103.xml"/><Relationship Id="rId47" Type="http://schemas.openxmlformats.org/officeDocument/2006/relationships/image" Target="../media/image28.png"/><Relationship Id="rId63" Type="http://schemas.openxmlformats.org/officeDocument/2006/relationships/image" Target="../media/image36.png"/><Relationship Id="rId68" Type="http://schemas.openxmlformats.org/officeDocument/2006/relationships/customXml" Target="../ink/ink116.xml"/><Relationship Id="rId84" Type="http://schemas.openxmlformats.org/officeDocument/2006/relationships/customXml" Target="../ink/ink124.xml"/><Relationship Id="rId16" Type="http://schemas.openxmlformats.org/officeDocument/2006/relationships/customXml" Target="../ink/ink90.xml"/><Relationship Id="rId11" Type="http://schemas.openxmlformats.org/officeDocument/2006/relationships/image" Target="../media/image10.png"/><Relationship Id="rId32" Type="http://schemas.openxmlformats.org/officeDocument/2006/relationships/customXml" Target="../ink/ink98.xml"/><Relationship Id="rId37" Type="http://schemas.openxmlformats.org/officeDocument/2006/relationships/image" Target="../media/image23.png"/><Relationship Id="rId53" Type="http://schemas.openxmlformats.org/officeDocument/2006/relationships/image" Target="../media/image31.png"/><Relationship Id="rId58" Type="http://schemas.openxmlformats.org/officeDocument/2006/relationships/customXml" Target="../ink/ink111.xml"/><Relationship Id="rId74" Type="http://schemas.openxmlformats.org/officeDocument/2006/relationships/customXml" Target="../ink/ink119.xml"/><Relationship Id="rId79" Type="http://schemas.openxmlformats.org/officeDocument/2006/relationships/image" Target="../media/image44.png"/><Relationship Id="rId5" Type="http://schemas.openxmlformats.org/officeDocument/2006/relationships/image" Target="../media/image7.png"/><Relationship Id="rId19" Type="http://schemas.openxmlformats.org/officeDocument/2006/relationships/image" Target="../media/image14.png"/><Relationship Id="rId14" Type="http://schemas.openxmlformats.org/officeDocument/2006/relationships/customXml" Target="../ink/ink89.xml"/><Relationship Id="rId22" Type="http://schemas.openxmlformats.org/officeDocument/2006/relationships/customXml" Target="../ink/ink93.xml"/><Relationship Id="rId27" Type="http://schemas.openxmlformats.org/officeDocument/2006/relationships/image" Target="../media/image18.png"/><Relationship Id="rId30" Type="http://schemas.openxmlformats.org/officeDocument/2006/relationships/customXml" Target="../ink/ink97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customXml" Target="../ink/ink106.xml"/><Relationship Id="rId56" Type="http://schemas.openxmlformats.org/officeDocument/2006/relationships/customXml" Target="../ink/ink110.xml"/><Relationship Id="rId64" Type="http://schemas.openxmlformats.org/officeDocument/2006/relationships/customXml" Target="../ink/ink114.xml"/><Relationship Id="rId69" Type="http://schemas.openxmlformats.org/officeDocument/2006/relationships/image" Target="../media/image39.png"/><Relationship Id="rId77" Type="http://schemas.openxmlformats.org/officeDocument/2006/relationships/image" Target="../media/image43.png"/><Relationship Id="rId8" Type="http://schemas.openxmlformats.org/officeDocument/2006/relationships/customXml" Target="../ink/ink86.xml"/><Relationship Id="rId51" Type="http://schemas.openxmlformats.org/officeDocument/2006/relationships/image" Target="../media/image30.png"/><Relationship Id="rId72" Type="http://schemas.openxmlformats.org/officeDocument/2006/relationships/customXml" Target="../ink/ink118.xml"/><Relationship Id="rId80" Type="http://schemas.openxmlformats.org/officeDocument/2006/relationships/customXml" Target="../ink/ink122.xml"/><Relationship Id="rId85" Type="http://schemas.openxmlformats.org/officeDocument/2006/relationships/image" Target="../media/image47.png"/><Relationship Id="rId3" Type="http://schemas.openxmlformats.org/officeDocument/2006/relationships/image" Target="../media/image6.png"/><Relationship Id="rId12" Type="http://schemas.openxmlformats.org/officeDocument/2006/relationships/customXml" Target="../ink/ink88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101.xml"/><Relationship Id="rId46" Type="http://schemas.openxmlformats.org/officeDocument/2006/relationships/customXml" Target="../ink/ink105.xml"/><Relationship Id="rId59" Type="http://schemas.openxmlformats.org/officeDocument/2006/relationships/image" Target="../media/image34.png"/><Relationship Id="rId67" Type="http://schemas.openxmlformats.org/officeDocument/2006/relationships/image" Target="../media/image38.png"/><Relationship Id="rId20" Type="http://schemas.openxmlformats.org/officeDocument/2006/relationships/customXml" Target="../ink/ink92.xml"/><Relationship Id="rId41" Type="http://schemas.openxmlformats.org/officeDocument/2006/relationships/image" Target="../media/image25.png"/><Relationship Id="rId54" Type="http://schemas.openxmlformats.org/officeDocument/2006/relationships/customXml" Target="../ink/ink109.xml"/><Relationship Id="rId62" Type="http://schemas.openxmlformats.org/officeDocument/2006/relationships/customXml" Target="../ink/ink113.xml"/><Relationship Id="rId70" Type="http://schemas.openxmlformats.org/officeDocument/2006/relationships/customXml" Target="../ink/ink117.xml"/><Relationship Id="rId75" Type="http://schemas.openxmlformats.org/officeDocument/2006/relationships/image" Target="../media/image42.png"/><Relationship Id="rId83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96.xml"/><Relationship Id="rId36" Type="http://schemas.openxmlformats.org/officeDocument/2006/relationships/customXml" Target="../ink/ink100.xm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customXml" Target="../ink/ink87.xml"/><Relationship Id="rId31" Type="http://schemas.openxmlformats.org/officeDocument/2006/relationships/image" Target="../media/image20.png"/><Relationship Id="rId44" Type="http://schemas.openxmlformats.org/officeDocument/2006/relationships/customXml" Target="../ink/ink104.xml"/><Relationship Id="rId52" Type="http://schemas.openxmlformats.org/officeDocument/2006/relationships/customXml" Target="../ink/ink108.xml"/><Relationship Id="rId60" Type="http://schemas.openxmlformats.org/officeDocument/2006/relationships/customXml" Target="../ink/ink112.xml"/><Relationship Id="rId65" Type="http://schemas.openxmlformats.org/officeDocument/2006/relationships/image" Target="../media/image37.png"/><Relationship Id="rId73" Type="http://schemas.openxmlformats.org/officeDocument/2006/relationships/image" Target="../media/image41.png"/><Relationship Id="rId78" Type="http://schemas.openxmlformats.org/officeDocument/2006/relationships/customXml" Target="../ink/ink121.xml"/><Relationship Id="rId81" Type="http://schemas.openxmlformats.org/officeDocument/2006/relationships/image" Target="../media/image45.png"/><Relationship Id="rId86" Type="http://schemas.openxmlformats.org/officeDocument/2006/relationships/customXml" Target="../ink/ink125.xml"/><Relationship Id="rId4" Type="http://schemas.openxmlformats.org/officeDocument/2006/relationships/customXml" Target="../ink/ink84.xml"/><Relationship Id="rId9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customXml" Target="../ink/ink91.xml"/><Relationship Id="rId39" Type="http://schemas.openxmlformats.org/officeDocument/2006/relationships/image" Target="../media/image24.png"/><Relationship Id="rId34" Type="http://schemas.openxmlformats.org/officeDocument/2006/relationships/customXml" Target="../ink/ink99.xml"/><Relationship Id="rId50" Type="http://schemas.openxmlformats.org/officeDocument/2006/relationships/customXml" Target="../ink/ink107.xml"/><Relationship Id="rId55" Type="http://schemas.openxmlformats.org/officeDocument/2006/relationships/image" Target="../media/image32.png"/><Relationship Id="rId76" Type="http://schemas.openxmlformats.org/officeDocument/2006/relationships/customXml" Target="../ink/ink120.xml"/><Relationship Id="rId7" Type="http://schemas.openxmlformats.org/officeDocument/2006/relationships/image" Target="../media/image8.png"/><Relationship Id="rId71" Type="http://schemas.openxmlformats.org/officeDocument/2006/relationships/image" Target="../media/image40.png"/><Relationship Id="rId2" Type="http://schemas.openxmlformats.org/officeDocument/2006/relationships/customXml" Target="../ink/ink83.xml"/><Relationship Id="rId29" Type="http://schemas.openxmlformats.org/officeDocument/2006/relationships/image" Target="../media/image19.png"/><Relationship Id="rId24" Type="http://schemas.openxmlformats.org/officeDocument/2006/relationships/customXml" Target="../ink/ink94.xml"/><Relationship Id="rId40" Type="http://schemas.openxmlformats.org/officeDocument/2006/relationships/customXml" Target="../ink/ink102.xml"/><Relationship Id="rId45" Type="http://schemas.openxmlformats.org/officeDocument/2006/relationships/image" Target="../media/image27.png"/><Relationship Id="rId66" Type="http://schemas.openxmlformats.org/officeDocument/2006/relationships/customXml" Target="../ink/ink115.xml"/><Relationship Id="rId87" Type="http://schemas.openxmlformats.org/officeDocument/2006/relationships/image" Target="../media/image48.png"/><Relationship Id="rId61" Type="http://schemas.openxmlformats.org/officeDocument/2006/relationships/image" Target="../media/image35.png"/><Relationship Id="rId82" Type="http://schemas.openxmlformats.org/officeDocument/2006/relationships/customXml" Target="../ink/ink12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8.xml"/><Relationship Id="rId117" Type="http://schemas.openxmlformats.org/officeDocument/2006/relationships/image" Target="../media/image106.png"/><Relationship Id="rId21" Type="http://schemas.openxmlformats.org/officeDocument/2006/relationships/image" Target="../media/image58.png"/><Relationship Id="rId42" Type="http://schemas.openxmlformats.org/officeDocument/2006/relationships/customXml" Target="../ink/ink146.xml"/><Relationship Id="rId47" Type="http://schemas.openxmlformats.org/officeDocument/2006/relationships/image" Target="../media/image71.png"/><Relationship Id="rId63" Type="http://schemas.openxmlformats.org/officeDocument/2006/relationships/image" Target="../media/image79.png"/><Relationship Id="rId68" Type="http://schemas.openxmlformats.org/officeDocument/2006/relationships/customXml" Target="../ink/ink159.xml"/><Relationship Id="rId84" Type="http://schemas.openxmlformats.org/officeDocument/2006/relationships/customXml" Target="../ink/ink167.xml"/><Relationship Id="rId89" Type="http://schemas.openxmlformats.org/officeDocument/2006/relationships/image" Target="../media/image92.png"/><Relationship Id="rId112" Type="http://schemas.openxmlformats.org/officeDocument/2006/relationships/customXml" Target="../ink/ink181.xml"/><Relationship Id="rId16" Type="http://schemas.openxmlformats.org/officeDocument/2006/relationships/customXml" Target="../ink/ink133.xml"/><Relationship Id="rId107" Type="http://schemas.openxmlformats.org/officeDocument/2006/relationships/image" Target="../media/image101.png"/><Relationship Id="rId11" Type="http://schemas.openxmlformats.org/officeDocument/2006/relationships/image" Target="../media/image53.png"/><Relationship Id="rId32" Type="http://schemas.openxmlformats.org/officeDocument/2006/relationships/customXml" Target="../ink/ink141.xml"/><Relationship Id="rId37" Type="http://schemas.openxmlformats.org/officeDocument/2006/relationships/image" Target="../media/image66.png"/><Relationship Id="rId53" Type="http://schemas.openxmlformats.org/officeDocument/2006/relationships/image" Target="../media/image74.png"/><Relationship Id="rId58" Type="http://schemas.openxmlformats.org/officeDocument/2006/relationships/customXml" Target="../ink/ink154.xml"/><Relationship Id="rId74" Type="http://schemas.openxmlformats.org/officeDocument/2006/relationships/customXml" Target="../ink/ink162.xml"/><Relationship Id="rId79" Type="http://schemas.openxmlformats.org/officeDocument/2006/relationships/image" Target="../media/image87.png"/><Relationship Id="rId102" Type="http://schemas.openxmlformats.org/officeDocument/2006/relationships/customXml" Target="../ink/ink176.xml"/><Relationship Id="rId123" Type="http://schemas.openxmlformats.org/officeDocument/2006/relationships/image" Target="../media/image109.png"/><Relationship Id="rId5" Type="http://schemas.openxmlformats.org/officeDocument/2006/relationships/image" Target="../media/image50.png"/><Relationship Id="rId90" Type="http://schemas.openxmlformats.org/officeDocument/2006/relationships/customXml" Target="../ink/ink170.xml"/><Relationship Id="rId95" Type="http://schemas.openxmlformats.org/officeDocument/2006/relationships/image" Target="../media/image95.png"/><Relationship Id="rId22" Type="http://schemas.openxmlformats.org/officeDocument/2006/relationships/customXml" Target="../ink/ink136.xml"/><Relationship Id="rId27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customXml" Target="../ink/ink149.xml"/><Relationship Id="rId64" Type="http://schemas.openxmlformats.org/officeDocument/2006/relationships/customXml" Target="../ink/ink157.xml"/><Relationship Id="rId69" Type="http://schemas.openxmlformats.org/officeDocument/2006/relationships/image" Target="../media/image82.png"/><Relationship Id="rId113" Type="http://schemas.openxmlformats.org/officeDocument/2006/relationships/image" Target="../media/image104.png"/><Relationship Id="rId118" Type="http://schemas.openxmlformats.org/officeDocument/2006/relationships/customXml" Target="../ink/ink184.xml"/><Relationship Id="rId80" Type="http://schemas.openxmlformats.org/officeDocument/2006/relationships/customXml" Target="../ink/ink165.xml"/><Relationship Id="rId85" Type="http://schemas.openxmlformats.org/officeDocument/2006/relationships/image" Target="../media/image90.png"/><Relationship Id="rId12" Type="http://schemas.openxmlformats.org/officeDocument/2006/relationships/customXml" Target="../ink/ink131.xml"/><Relationship Id="rId17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customXml" Target="../ink/ink144.xml"/><Relationship Id="rId59" Type="http://schemas.openxmlformats.org/officeDocument/2006/relationships/image" Target="../media/image77.png"/><Relationship Id="rId103" Type="http://schemas.openxmlformats.org/officeDocument/2006/relationships/image" Target="../media/image99.png"/><Relationship Id="rId108" Type="http://schemas.openxmlformats.org/officeDocument/2006/relationships/customXml" Target="../ink/ink179.xml"/><Relationship Id="rId124" Type="http://schemas.openxmlformats.org/officeDocument/2006/relationships/customXml" Target="../ink/ink187.xml"/><Relationship Id="rId54" Type="http://schemas.openxmlformats.org/officeDocument/2006/relationships/customXml" Target="../ink/ink152.xml"/><Relationship Id="rId70" Type="http://schemas.openxmlformats.org/officeDocument/2006/relationships/customXml" Target="../ink/ink160.xml"/><Relationship Id="rId75" Type="http://schemas.openxmlformats.org/officeDocument/2006/relationships/image" Target="../media/image85.png"/><Relationship Id="rId91" Type="http://schemas.openxmlformats.org/officeDocument/2006/relationships/image" Target="../media/image93.png"/><Relationship Id="rId96" Type="http://schemas.openxmlformats.org/officeDocument/2006/relationships/customXml" Target="../ink/ink1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23" Type="http://schemas.openxmlformats.org/officeDocument/2006/relationships/image" Target="../media/image59.png"/><Relationship Id="rId28" Type="http://schemas.openxmlformats.org/officeDocument/2006/relationships/customXml" Target="../ink/ink139.xml"/><Relationship Id="rId49" Type="http://schemas.openxmlformats.org/officeDocument/2006/relationships/image" Target="../media/image72.png"/><Relationship Id="rId114" Type="http://schemas.openxmlformats.org/officeDocument/2006/relationships/customXml" Target="../ink/ink182.xml"/><Relationship Id="rId119" Type="http://schemas.openxmlformats.org/officeDocument/2006/relationships/image" Target="../media/image107.png"/><Relationship Id="rId44" Type="http://schemas.openxmlformats.org/officeDocument/2006/relationships/customXml" Target="../ink/ink147.xml"/><Relationship Id="rId60" Type="http://schemas.openxmlformats.org/officeDocument/2006/relationships/customXml" Target="../ink/ink155.xml"/><Relationship Id="rId65" Type="http://schemas.openxmlformats.org/officeDocument/2006/relationships/image" Target="../media/image80.png"/><Relationship Id="rId81" Type="http://schemas.openxmlformats.org/officeDocument/2006/relationships/image" Target="../media/image88.png"/><Relationship Id="rId86" Type="http://schemas.openxmlformats.org/officeDocument/2006/relationships/customXml" Target="../ink/ink168.xml"/><Relationship Id="rId13" Type="http://schemas.openxmlformats.org/officeDocument/2006/relationships/image" Target="../media/image54.png"/><Relationship Id="rId18" Type="http://schemas.openxmlformats.org/officeDocument/2006/relationships/customXml" Target="../ink/ink134.xml"/><Relationship Id="rId39" Type="http://schemas.openxmlformats.org/officeDocument/2006/relationships/image" Target="../media/image67.png"/><Relationship Id="rId109" Type="http://schemas.openxmlformats.org/officeDocument/2006/relationships/image" Target="../media/image102.png"/><Relationship Id="rId34" Type="http://schemas.openxmlformats.org/officeDocument/2006/relationships/customXml" Target="../ink/ink142.xml"/><Relationship Id="rId50" Type="http://schemas.openxmlformats.org/officeDocument/2006/relationships/customXml" Target="../ink/ink150.xml"/><Relationship Id="rId55" Type="http://schemas.openxmlformats.org/officeDocument/2006/relationships/image" Target="../media/image75.png"/><Relationship Id="rId76" Type="http://schemas.openxmlformats.org/officeDocument/2006/relationships/customXml" Target="../ink/ink163.xml"/><Relationship Id="rId97" Type="http://schemas.openxmlformats.org/officeDocument/2006/relationships/image" Target="../media/image96.png"/><Relationship Id="rId104" Type="http://schemas.openxmlformats.org/officeDocument/2006/relationships/customXml" Target="../ink/ink177.xml"/><Relationship Id="rId120" Type="http://schemas.openxmlformats.org/officeDocument/2006/relationships/customXml" Target="../ink/ink185.xml"/><Relationship Id="rId125" Type="http://schemas.openxmlformats.org/officeDocument/2006/relationships/image" Target="../media/image110.png"/><Relationship Id="rId7" Type="http://schemas.openxmlformats.org/officeDocument/2006/relationships/image" Target="../media/image51.png"/><Relationship Id="rId71" Type="http://schemas.openxmlformats.org/officeDocument/2006/relationships/image" Target="../media/image83.png"/><Relationship Id="rId92" Type="http://schemas.openxmlformats.org/officeDocument/2006/relationships/customXml" Target="../ink/ink171.xml"/><Relationship Id="rId2" Type="http://schemas.openxmlformats.org/officeDocument/2006/relationships/customXml" Target="../ink/ink126.xml"/><Relationship Id="rId29" Type="http://schemas.openxmlformats.org/officeDocument/2006/relationships/image" Target="../media/image62.png"/><Relationship Id="rId24" Type="http://schemas.openxmlformats.org/officeDocument/2006/relationships/customXml" Target="../ink/ink137.xml"/><Relationship Id="rId40" Type="http://schemas.openxmlformats.org/officeDocument/2006/relationships/customXml" Target="../ink/ink145.xml"/><Relationship Id="rId45" Type="http://schemas.openxmlformats.org/officeDocument/2006/relationships/image" Target="../media/image70.png"/><Relationship Id="rId66" Type="http://schemas.openxmlformats.org/officeDocument/2006/relationships/customXml" Target="../ink/ink158.xml"/><Relationship Id="rId87" Type="http://schemas.openxmlformats.org/officeDocument/2006/relationships/image" Target="../media/image91.png"/><Relationship Id="rId110" Type="http://schemas.openxmlformats.org/officeDocument/2006/relationships/customXml" Target="../ink/ink180.xml"/><Relationship Id="rId115" Type="http://schemas.openxmlformats.org/officeDocument/2006/relationships/image" Target="../media/image105.png"/><Relationship Id="rId61" Type="http://schemas.openxmlformats.org/officeDocument/2006/relationships/image" Target="../media/image78.png"/><Relationship Id="rId82" Type="http://schemas.openxmlformats.org/officeDocument/2006/relationships/customXml" Target="../ink/ink166.xml"/><Relationship Id="rId19" Type="http://schemas.openxmlformats.org/officeDocument/2006/relationships/image" Target="../media/image57.png"/><Relationship Id="rId14" Type="http://schemas.openxmlformats.org/officeDocument/2006/relationships/customXml" Target="../ink/ink132.xml"/><Relationship Id="rId30" Type="http://schemas.openxmlformats.org/officeDocument/2006/relationships/customXml" Target="../ink/ink140.xml"/><Relationship Id="rId35" Type="http://schemas.openxmlformats.org/officeDocument/2006/relationships/image" Target="../media/image65.png"/><Relationship Id="rId56" Type="http://schemas.openxmlformats.org/officeDocument/2006/relationships/customXml" Target="../ink/ink153.xml"/><Relationship Id="rId77" Type="http://schemas.openxmlformats.org/officeDocument/2006/relationships/image" Target="../media/image86.png"/><Relationship Id="rId100" Type="http://schemas.openxmlformats.org/officeDocument/2006/relationships/customXml" Target="../ink/ink175.xml"/><Relationship Id="rId105" Type="http://schemas.openxmlformats.org/officeDocument/2006/relationships/image" Target="../media/image100.png"/><Relationship Id="rId126" Type="http://schemas.openxmlformats.org/officeDocument/2006/relationships/customXml" Target="../ink/ink188.xml"/><Relationship Id="rId8" Type="http://schemas.openxmlformats.org/officeDocument/2006/relationships/customXml" Target="../ink/ink129.xml"/><Relationship Id="rId51" Type="http://schemas.openxmlformats.org/officeDocument/2006/relationships/image" Target="../media/image73.png"/><Relationship Id="rId72" Type="http://schemas.openxmlformats.org/officeDocument/2006/relationships/customXml" Target="../ink/ink161.xml"/><Relationship Id="rId93" Type="http://schemas.openxmlformats.org/officeDocument/2006/relationships/image" Target="../media/image94.png"/><Relationship Id="rId98" Type="http://schemas.openxmlformats.org/officeDocument/2006/relationships/customXml" Target="../ink/ink174.xml"/><Relationship Id="rId121" Type="http://schemas.openxmlformats.org/officeDocument/2006/relationships/image" Target="../media/image108.png"/><Relationship Id="rId3" Type="http://schemas.openxmlformats.org/officeDocument/2006/relationships/image" Target="../media/image49.png"/><Relationship Id="rId25" Type="http://schemas.openxmlformats.org/officeDocument/2006/relationships/image" Target="../media/image60.png"/><Relationship Id="rId46" Type="http://schemas.openxmlformats.org/officeDocument/2006/relationships/customXml" Target="../ink/ink148.xml"/><Relationship Id="rId67" Type="http://schemas.openxmlformats.org/officeDocument/2006/relationships/image" Target="../media/image81.png"/><Relationship Id="rId116" Type="http://schemas.openxmlformats.org/officeDocument/2006/relationships/customXml" Target="../ink/ink183.xml"/><Relationship Id="rId20" Type="http://schemas.openxmlformats.org/officeDocument/2006/relationships/customXml" Target="../ink/ink135.xml"/><Relationship Id="rId41" Type="http://schemas.openxmlformats.org/officeDocument/2006/relationships/image" Target="../media/image68.png"/><Relationship Id="rId62" Type="http://schemas.openxmlformats.org/officeDocument/2006/relationships/customXml" Target="../ink/ink156.xml"/><Relationship Id="rId83" Type="http://schemas.openxmlformats.org/officeDocument/2006/relationships/image" Target="../media/image89.png"/><Relationship Id="rId88" Type="http://schemas.openxmlformats.org/officeDocument/2006/relationships/customXml" Target="../ink/ink169.xml"/><Relationship Id="rId111" Type="http://schemas.openxmlformats.org/officeDocument/2006/relationships/image" Target="../media/image103.png"/><Relationship Id="rId15" Type="http://schemas.openxmlformats.org/officeDocument/2006/relationships/image" Target="../media/image55.png"/><Relationship Id="rId36" Type="http://schemas.openxmlformats.org/officeDocument/2006/relationships/customXml" Target="../ink/ink143.xml"/><Relationship Id="rId57" Type="http://schemas.openxmlformats.org/officeDocument/2006/relationships/image" Target="../media/image76.png"/><Relationship Id="rId106" Type="http://schemas.openxmlformats.org/officeDocument/2006/relationships/customXml" Target="../ink/ink178.xml"/><Relationship Id="rId127" Type="http://schemas.openxmlformats.org/officeDocument/2006/relationships/image" Target="../media/image111.png"/><Relationship Id="rId10" Type="http://schemas.openxmlformats.org/officeDocument/2006/relationships/customXml" Target="../ink/ink130.xml"/><Relationship Id="rId31" Type="http://schemas.openxmlformats.org/officeDocument/2006/relationships/image" Target="../media/image63.png"/><Relationship Id="rId52" Type="http://schemas.openxmlformats.org/officeDocument/2006/relationships/customXml" Target="../ink/ink151.xml"/><Relationship Id="rId73" Type="http://schemas.openxmlformats.org/officeDocument/2006/relationships/image" Target="../media/image84.png"/><Relationship Id="rId78" Type="http://schemas.openxmlformats.org/officeDocument/2006/relationships/customXml" Target="../ink/ink164.xml"/><Relationship Id="rId94" Type="http://schemas.openxmlformats.org/officeDocument/2006/relationships/customXml" Target="../ink/ink172.xml"/><Relationship Id="rId99" Type="http://schemas.openxmlformats.org/officeDocument/2006/relationships/image" Target="../media/image97.png"/><Relationship Id="rId101" Type="http://schemas.openxmlformats.org/officeDocument/2006/relationships/image" Target="../media/image98.png"/><Relationship Id="rId122" Type="http://schemas.openxmlformats.org/officeDocument/2006/relationships/customXml" Target="../ink/ink186.xml"/><Relationship Id="rId4" Type="http://schemas.openxmlformats.org/officeDocument/2006/relationships/customXml" Target="../ink/ink127.xml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customXml" Target="../ink/ink197.xml"/><Relationship Id="rId26" Type="http://schemas.openxmlformats.org/officeDocument/2006/relationships/customXml" Target="../ink/ink201.xml"/><Relationship Id="rId21" Type="http://schemas.openxmlformats.org/officeDocument/2006/relationships/image" Target="../media/image111.png"/><Relationship Id="rId34" Type="http://schemas.openxmlformats.org/officeDocument/2006/relationships/customXml" Target="../ink/ink205.xml"/><Relationship Id="rId7" Type="http://schemas.openxmlformats.org/officeDocument/2006/relationships/image" Target="../media/image114.png"/><Relationship Id="rId12" Type="http://schemas.openxmlformats.org/officeDocument/2006/relationships/customXml" Target="../ink/ink194.xml"/><Relationship Id="rId17" Type="http://schemas.openxmlformats.org/officeDocument/2006/relationships/image" Target="../media/image109.png"/><Relationship Id="rId25" Type="http://schemas.openxmlformats.org/officeDocument/2006/relationships/image" Target="../media/image120.png"/><Relationship Id="rId33" Type="http://schemas.openxmlformats.org/officeDocument/2006/relationships/image" Target="../media/image124.png"/><Relationship Id="rId2" Type="http://schemas.openxmlformats.org/officeDocument/2006/relationships/customXml" Target="../ink/ink189.xml"/><Relationship Id="rId16" Type="http://schemas.openxmlformats.org/officeDocument/2006/relationships/customXml" Target="../ink/ink196.xml"/><Relationship Id="rId20" Type="http://schemas.openxmlformats.org/officeDocument/2006/relationships/customXml" Target="../ink/ink198.xml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1.xml"/><Relationship Id="rId11" Type="http://schemas.openxmlformats.org/officeDocument/2006/relationships/image" Target="../media/image116.png"/><Relationship Id="rId24" Type="http://schemas.openxmlformats.org/officeDocument/2006/relationships/customXml" Target="../ink/ink200.xml"/><Relationship Id="rId32" Type="http://schemas.openxmlformats.org/officeDocument/2006/relationships/customXml" Target="../ink/ink204.xml"/><Relationship Id="rId37" Type="http://schemas.openxmlformats.org/officeDocument/2006/relationships/image" Target="../media/image126.png"/><Relationship Id="rId5" Type="http://schemas.openxmlformats.org/officeDocument/2006/relationships/image" Target="../media/image113.png"/><Relationship Id="rId15" Type="http://schemas.openxmlformats.org/officeDocument/2006/relationships/image" Target="../media/image118.png"/><Relationship Id="rId23" Type="http://schemas.openxmlformats.org/officeDocument/2006/relationships/image" Target="../media/image119.png"/><Relationship Id="rId28" Type="http://schemas.openxmlformats.org/officeDocument/2006/relationships/customXml" Target="../ink/ink202.xml"/><Relationship Id="rId36" Type="http://schemas.openxmlformats.org/officeDocument/2006/relationships/customXml" Target="../ink/ink206.xml"/><Relationship Id="rId10" Type="http://schemas.openxmlformats.org/officeDocument/2006/relationships/customXml" Target="../ink/ink193.xml"/><Relationship Id="rId19" Type="http://schemas.openxmlformats.org/officeDocument/2006/relationships/image" Target="../media/image110.png"/><Relationship Id="rId31" Type="http://schemas.openxmlformats.org/officeDocument/2006/relationships/image" Target="../media/image123.png"/><Relationship Id="rId4" Type="http://schemas.openxmlformats.org/officeDocument/2006/relationships/customXml" Target="../ink/ink190.xml"/><Relationship Id="rId9" Type="http://schemas.openxmlformats.org/officeDocument/2006/relationships/image" Target="../media/image115.png"/><Relationship Id="rId14" Type="http://schemas.openxmlformats.org/officeDocument/2006/relationships/customXml" Target="../ink/ink195.xml"/><Relationship Id="rId22" Type="http://schemas.openxmlformats.org/officeDocument/2006/relationships/customXml" Target="../ink/ink199.xml"/><Relationship Id="rId27" Type="http://schemas.openxmlformats.org/officeDocument/2006/relationships/image" Target="../media/image121.png"/><Relationship Id="rId30" Type="http://schemas.openxmlformats.org/officeDocument/2006/relationships/customXml" Target="../ink/ink203.xml"/><Relationship Id="rId35" Type="http://schemas.openxmlformats.org/officeDocument/2006/relationships/image" Target="../media/image125.png"/><Relationship Id="rId8" Type="http://schemas.openxmlformats.org/officeDocument/2006/relationships/customXml" Target="../ink/ink192.xml"/><Relationship Id="rId3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215.xml"/><Relationship Id="rId26" Type="http://schemas.openxmlformats.org/officeDocument/2006/relationships/customXml" Target="../ink/ink219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223.xml"/><Relationship Id="rId42" Type="http://schemas.openxmlformats.org/officeDocument/2006/relationships/customXml" Target="../ink/ink227.xml"/><Relationship Id="rId47" Type="http://schemas.openxmlformats.org/officeDocument/2006/relationships/image" Target="../media/image149.png"/><Relationship Id="rId50" Type="http://schemas.openxmlformats.org/officeDocument/2006/relationships/customXml" Target="../ink/ink231.xml"/><Relationship Id="rId55" Type="http://schemas.openxmlformats.org/officeDocument/2006/relationships/image" Target="../media/image153.png"/><Relationship Id="rId7" Type="http://schemas.openxmlformats.org/officeDocument/2006/relationships/image" Target="../media/image129.png"/><Relationship Id="rId2" Type="http://schemas.openxmlformats.org/officeDocument/2006/relationships/customXml" Target="../ink/ink207.xml"/><Relationship Id="rId16" Type="http://schemas.openxmlformats.org/officeDocument/2006/relationships/customXml" Target="../ink/ink214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218.xml"/><Relationship Id="rId32" Type="http://schemas.openxmlformats.org/officeDocument/2006/relationships/customXml" Target="../ink/ink222.xml"/><Relationship Id="rId37" Type="http://schemas.openxmlformats.org/officeDocument/2006/relationships/image" Target="../media/image144.png"/><Relationship Id="rId40" Type="http://schemas.openxmlformats.org/officeDocument/2006/relationships/customXml" Target="../ink/ink226.xml"/><Relationship Id="rId45" Type="http://schemas.openxmlformats.org/officeDocument/2006/relationships/image" Target="../media/image148.png"/><Relationship Id="rId53" Type="http://schemas.openxmlformats.org/officeDocument/2006/relationships/image" Target="../media/image152.png"/><Relationship Id="rId58" Type="http://schemas.openxmlformats.org/officeDocument/2006/relationships/customXml" Target="../ink/ink235.xml"/><Relationship Id="rId5" Type="http://schemas.openxmlformats.org/officeDocument/2006/relationships/image" Target="../media/image128.png"/><Relationship Id="rId61" Type="http://schemas.openxmlformats.org/officeDocument/2006/relationships/image" Target="../media/image156.png"/><Relationship Id="rId19" Type="http://schemas.openxmlformats.org/officeDocument/2006/relationships/image" Target="../media/image135.png"/><Relationship Id="rId14" Type="http://schemas.openxmlformats.org/officeDocument/2006/relationships/customXml" Target="../ink/ink213.xml"/><Relationship Id="rId22" Type="http://schemas.openxmlformats.org/officeDocument/2006/relationships/customXml" Target="../ink/ink217.xml"/><Relationship Id="rId27" Type="http://schemas.openxmlformats.org/officeDocument/2006/relationships/image" Target="../media/image139.png"/><Relationship Id="rId30" Type="http://schemas.openxmlformats.org/officeDocument/2006/relationships/customXml" Target="../ink/ink221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230.xml"/><Relationship Id="rId56" Type="http://schemas.openxmlformats.org/officeDocument/2006/relationships/customXml" Target="../ink/ink234.xml"/><Relationship Id="rId8" Type="http://schemas.openxmlformats.org/officeDocument/2006/relationships/customXml" Target="../ink/ink210.xml"/><Relationship Id="rId51" Type="http://schemas.openxmlformats.org/officeDocument/2006/relationships/image" Target="../media/image151.png"/><Relationship Id="rId3" Type="http://schemas.openxmlformats.org/officeDocument/2006/relationships/image" Target="../media/image127.png"/><Relationship Id="rId12" Type="http://schemas.openxmlformats.org/officeDocument/2006/relationships/customXml" Target="../ink/ink212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225.xml"/><Relationship Id="rId46" Type="http://schemas.openxmlformats.org/officeDocument/2006/relationships/customXml" Target="../ink/ink229.xml"/><Relationship Id="rId59" Type="http://schemas.openxmlformats.org/officeDocument/2006/relationships/image" Target="../media/image155.png"/><Relationship Id="rId20" Type="http://schemas.openxmlformats.org/officeDocument/2006/relationships/customXml" Target="../ink/ink216.xml"/><Relationship Id="rId41" Type="http://schemas.openxmlformats.org/officeDocument/2006/relationships/image" Target="../media/image146.png"/><Relationship Id="rId54" Type="http://schemas.openxmlformats.org/officeDocument/2006/relationships/customXml" Target="../ink/ink2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9.xml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220.xml"/><Relationship Id="rId36" Type="http://schemas.openxmlformats.org/officeDocument/2006/relationships/customXml" Target="../ink/ink224.xml"/><Relationship Id="rId49" Type="http://schemas.openxmlformats.org/officeDocument/2006/relationships/image" Target="../media/image150.png"/><Relationship Id="rId57" Type="http://schemas.openxmlformats.org/officeDocument/2006/relationships/image" Target="../media/image154.png"/><Relationship Id="rId10" Type="http://schemas.openxmlformats.org/officeDocument/2006/relationships/customXml" Target="../ink/ink211.xml"/><Relationship Id="rId31" Type="http://schemas.openxmlformats.org/officeDocument/2006/relationships/image" Target="../media/image141.png"/><Relationship Id="rId44" Type="http://schemas.openxmlformats.org/officeDocument/2006/relationships/customXml" Target="../ink/ink228.xml"/><Relationship Id="rId52" Type="http://schemas.openxmlformats.org/officeDocument/2006/relationships/customXml" Target="../ink/ink232.xml"/><Relationship Id="rId60" Type="http://schemas.openxmlformats.org/officeDocument/2006/relationships/customXml" Target="../ink/ink236.xml"/><Relationship Id="rId4" Type="http://schemas.openxmlformats.org/officeDocument/2006/relationships/customXml" Target="../ink/ink208.xml"/><Relationship Id="rId9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0.xml"/><Relationship Id="rId13" Type="http://schemas.openxmlformats.org/officeDocument/2006/relationships/image" Target="../media/image162.png"/><Relationship Id="rId18" Type="http://schemas.openxmlformats.org/officeDocument/2006/relationships/customXml" Target="../ink/ink245.xml"/><Relationship Id="rId26" Type="http://schemas.openxmlformats.org/officeDocument/2006/relationships/customXml" Target="../ink/ink249.xml"/><Relationship Id="rId3" Type="http://schemas.openxmlformats.org/officeDocument/2006/relationships/image" Target="../media/image157.png"/><Relationship Id="rId21" Type="http://schemas.openxmlformats.org/officeDocument/2006/relationships/image" Target="../media/image166.png"/><Relationship Id="rId7" Type="http://schemas.openxmlformats.org/officeDocument/2006/relationships/image" Target="../media/image159.png"/><Relationship Id="rId12" Type="http://schemas.openxmlformats.org/officeDocument/2006/relationships/customXml" Target="../ink/ink242.xml"/><Relationship Id="rId17" Type="http://schemas.openxmlformats.org/officeDocument/2006/relationships/image" Target="../media/image164.png"/><Relationship Id="rId25" Type="http://schemas.openxmlformats.org/officeDocument/2006/relationships/image" Target="../media/image168.png"/><Relationship Id="rId2" Type="http://schemas.openxmlformats.org/officeDocument/2006/relationships/customXml" Target="../ink/ink237.xml"/><Relationship Id="rId16" Type="http://schemas.openxmlformats.org/officeDocument/2006/relationships/customXml" Target="../ink/ink244.xml"/><Relationship Id="rId20" Type="http://schemas.openxmlformats.org/officeDocument/2006/relationships/customXml" Target="../ink/ink246.xml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9.xml"/><Relationship Id="rId11" Type="http://schemas.openxmlformats.org/officeDocument/2006/relationships/image" Target="../media/image161.png"/><Relationship Id="rId24" Type="http://schemas.openxmlformats.org/officeDocument/2006/relationships/customXml" Target="../ink/ink248.xml"/><Relationship Id="rId5" Type="http://schemas.openxmlformats.org/officeDocument/2006/relationships/image" Target="../media/image158.png"/><Relationship Id="rId15" Type="http://schemas.openxmlformats.org/officeDocument/2006/relationships/image" Target="../media/image163.png"/><Relationship Id="rId23" Type="http://schemas.openxmlformats.org/officeDocument/2006/relationships/image" Target="../media/image167.png"/><Relationship Id="rId28" Type="http://schemas.openxmlformats.org/officeDocument/2006/relationships/customXml" Target="../ink/ink250.xml"/><Relationship Id="rId10" Type="http://schemas.openxmlformats.org/officeDocument/2006/relationships/customXml" Target="../ink/ink241.xml"/><Relationship Id="rId19" Type="http://schemas.openxmlformats.org/officeDocument/2006/relationships/image" Target="../media/image165.png"/><Relationship Id="rId4" Type="http://schemas.openxmlformats.org/officeDocument/2006/relationships/customXml" Target="../ink/ink238.xml"/><Relationship Id="rId9" Type="http://schemas.openxmlformats.org/officeDocument/2006/relationships/image" Target="../media/image160.png"/><Relationship Id="rId14" Type="http://schemas.openxmlformats.org/officeDocument/2006/relationships/customXml" Target="../ink/ink243.xml"/><Relationship Id="rId22" Type="http://schemas.openxmlformats.org/officeDocument/2006/relationships/customXml" Target="../ink/ink247.xml"/><Relationship Id="rId27" Type="http://schemas.openxmlformats.org/officeDocument/2006/relationships/image" Target="../media/image169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3.xml"/><Relationship Id="rId21" Type="http://schemas.openxmlformats.org/officeDocument/2006/relationships/image" Target="../media/image180.png"/><Relationship Id="rId42" Type="http://schemas.openxmlformats.org/officeDocument/2006/relationships/customXml" Target="../ink/ink271.xml"/><Relationship Id="rId47" Type="http://schemas.openxmlformats.org/officeDocument/2006/relationships/image" Target="../media/image193.png"/><Relationship Id="rId63" Type="http://schemas.openxmlformats.org/officeDocument/2006/relationships/image" Target="../media/image201.png"/><Relationship Id="rId68" Type="http://schemas.openxmlformats.org/officeDocument/2006/relationships/customXml" Target="../ink/ink284.xml"/><Relationship Id="rId84" Type="http://schemas.openxmlformats.org/officeDocument/2006/relationships/customXml" Target="../ink/ink292.xml"/><Relationship Id="rId89" Type="http://schemas.openxmlformats.org/officeDocument/2006/relationships/image" Target="../media/image214.png"/><Relationship Id="rId16" Type="http://schemas.openxmlformats.org/officeDocument/2006/relationships/customXml" Target="../ink/ink258.xml"/><Relationship Id="rId11" Type="http://schemas.openxmlformats.org/officeDocument/2006/relationships/image" Target="../media/image175.png"/><Relationship Id="rId32" Type="http://schemas.openxmlformats.org/officeDocument/2006/relationships/customXml" Target="../ink/ink266.xml"/><Relationship Id="rId37" Type="http://schemas.openxmlformats.org/officeDocument/2006/relationships/image" Target="../media/image188.png"/><Relationship Id="rId53" Type="http://schemas.openxmlformats.org/officeDocument/2006/relationships/image" Target="../media/image196.png"/><Relationship Id="rId58" Type="http://schemas.openxmlformats.org/officeDocument/2006/relationships/customXml" Target="../ink/ink279.xml"/><Relationship Id="rId74" Type="http://schemas.openxmlformats.org/officeDocument/2006/relationships/customXml" Target="../ink/ink287.xml"/><Relationship Id="rId79" Type="http://schemas.openxmlformats.org/officeDocument/2006/relationships/image" Target="../media/image209.png"/><Relationship Id="rId5" Type="http://schemas.openxmlformats.org/officeDocument/2006/relationships/image" Target="../media/image172.png"/><Relationship Id="rId90" Type="http://schemas.openxmlformats.org/officeDocument/2006/relationships/customXml" Target="../ink/ink295.xml"/><Relationship Id="rId95" Type="http://schemas.openxmlformats.org/officeDocument/2006/relationships/image" Target="../media/image217.png"/><Relationship Id="rId22" Type="http://schemas.openxmlformats.org/officeDocument/2006/relationships/customXml" Target="../ink/ink261.xml"/><Relationship Id="rId27" Type="http://schemas.openxmlformats.org/officeDocument/2006/relationships/image" Target="../media/image183.png"/><Relationship Id="rId43" Type="http://schemas.openxmlformats.org/officeDocument/2006/relationships/image" Target="../media/image191.png"/><Relationship Id="rId48" Type="http://schemas.openxmlformats.org/officeDocument/2006/relationships/customXml" Target="../ink/ink274.xml"/><Relationship Id="rId64" Type="http://schemas.openxmlformats.org/officeDocument/2006/relationships/customXml" Target="../ink/ink282.xml"/><Relationship Id="rId69" Type="http://schemas.openxmlformats.org/officeDocument/2006/relationships/image" Target="../media/image204.png"/><Relationship Id="rId8" Type="http://schemas.openxmlformats.org/officeDocument/2006/relationships/customXml" Target="../ink/ink254.xml"/><Relationship Id="rId51" Type="http://schemas.openxmlformats.org/officeDocument/2006/relationships/image" Target="../media/image195.png"/><Relationship Id="rId72" Type="http://schemas.openxmlformats.org/officeDocument/2006/relationships/customXml" Target="../ink/ink286.xml"/><Relationship Id="rId80" Type="http://schemas.openxmlformats.org/officeDocument/2006/relationships/customXml" Target="../ink/ink290.xml"/><Relationship Id="rId85" Type="http://schemas.openxmlformats.org/officeDocument/2006/relationships/image" Target="../media/image212.png"/><Relationship Id="rId93" Type="http://schemas.openxmlformats.org/officeDocument/2006/relationships/image" Target="../media/image216.png"/><Relationship Id="rId3" Type="http://schemas.openxmlformats.org/officeDocument/2006/relationships/image" Target="../media/image171.png"/><Relationship Id="rId12" Type="http://schemas.openxmlformats.org/officeDocument/2006/relationships/customXml" Target="../ink/ink256.xml"/><Relationship Id="rId17" Type="http://schemas.openxmlformats.org/officeDocument/2006/relationships/image" Target="../media/image178.png"/><Relationship Id="rId25" Type="http://schemas.openxmlformats.org/officeDocument/2006/relationships/image" Target="../media/image182.png"/><Relationship Id="rId33" Type="http://schemas.openxmlformats.org/officeDocument/2006/relationships/image" Target="../media/image186.png"/><Relationship Id="rId38" Type="http://schemas.openxmlformats.org/officeDocument/2006/relationships/customXml" Target="../ink/ink269.xml"/><Relationship Id="rId46" Type="http://schemas.openxmlformats.org/officeDocument/2006/relationships/customXml" Target="../ink/ink273.xml"/><Relationship Id="rId59" Type="http://schemas.openxmlformats.org/officeDocument/2006/relationships/image" Target="../media/image199.png"/><Relationship Id="rId67" Type="http://schemas.openxmlformats.org/officeDocument/2006/relationships/image" Target="../media/image203.png"/><Relationship Id="rId20" Type="http://schemas.openxmlformats.org/officeDocument/2006/relationships/customXml" Target="../ink/ink260.xml"/><Relationship Id="rId41" Type="http://schemas.openxmlformats.org/officeDocument/2006/relationships/image" Target="../media/image190.png"/><Relationship Id="rId54" Type="http://schemas.openxmlformats.org/officeDocument/2006/relationships/customXml" Target="../ink/ink277.xml"/><Relationship Id="rId62" Type="http://schemas.openxmlformats.org/officeDocument/2006/relationships/customXml" Target="../ink/ink281.xml"/><Relationship Id="rId70" Type="http://schemas.openxmlformats.org/officeDocument/2006/relationships/customXml" Target="../ink/ink285.xml"/><Relationship Id="rId75" Type="http://schemas.openxmlformats.org/officeDocument/2006/relationships/image" Target="../media/image207.png"/><Relationship Id="rId83" Type="http://schemas.openxmlformats.org/officeDocument/2006/relationships/image" Target="../media/image211.png"/><Relationship Id="rId88" Type="http://schemas.openxmlformats.org/officeDocument/2006/relationships/customXml" Target="../ink/ink294.xml"/><Relationship Id="rId91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3.xml"/><Relationship Id="rId15" Type="http://schemas.openxmlformats.org/officeDocument/2006/relationships/image" Target="../media/image177.png"/><Relationship Id="rId23" Type="http://schemas.openxmlformats.org/officeDocument/2006/relationships/image" Target="../media/image181.png"/><Relationship Id="rId28" Type="http://schemas.openxmlformats.org/officeDocument/2006/relationships/customXml" Target="../ink/ink264.xml"/><Relationship Id="rId36" Type="http://schemas.openxmlformats.org/officeDocument/2006/relationships/customXml" Target="../ink/ink268.xml"/><Relationship Id="rId49" Type="http://schemas.openxmlformats.org/officeDocument/2006/relationships/image" Target="../media/image194.png"/><Relationship Id="rId57" Type="http://schemas.openxmlformats.org/officeDocument/2006/relationships/image" Target="../media/image198.png"/><Relationship Id="rId10" Type="http://schemas.openxmlformats.org/officeDocument/2006/relationships/customXml" Target="../ink/ink255.xml"/><Relationship Id="rId31" Type="http://schemas.openxmlformats.org/officeDocument/2006/relationships/image" Target="../media/image185.png"/><Relationship Id="rId44" Type="http://schemas.openxmlformats.org/officeDocument/2006/relationships/customXml" Target="../ink/ink272.xml"/><Relationship Id="rId52" Type="http://schemas.openxmlformats.org/officeDocument/2006/relationships/customXml" Target="../ink/ink276.xml"/><Relationship Id="rId60" Type="http://schemas.openxmlformats.org/officeDocument/2006/relationships/customXml" Target="../ink/ink280.xml"/><Relationship Id="rId65" Type="http://schemas.openxmlformats.org/officeDocument/2006/relationships/image" Target="../media/image202.png"/><Relationship Id="rId73" Type="http://schemas.openxmlformats.org/officeDocument/2006/relationships/image" Target="../media/image206.png"/><Relationship Id="rId78" Type="http://schemas.openxmlformats.org/officeDocument/2006/relationships/customXml" Target="../ink/ink289.xml"/><Relationship Id="rId81" Type="http://schemas.openxmlformats.org/officeDocument/2006/relationships/image" Target="../media/image210.png"/><Relationship Id="rId86" Type="http://schemas.openxmlformats.org/officeDocument/2006/relationships/customXml" Target="../ink/ink293.xml"/><Relationship Id="rId94" Type="http://schemas.openxmlformats.org/officeDocument/2006/relationships/customXml" Target="../ink/ink297.xml"/><Relationship Id="rId4" Type="http://schemas.openxmlformats.org/officeDocument/2006/relationships/customXml" Target="../ink/ink252.xml"/><Relationship Id="rId9" Type="http://schemas.openxmlformats.org/officeDocument/2006/relationships/image" Target="../media/image174.png"/><Relationship Id="rId13" Type="http://schemas.openxmlformats.org/officeDocument/2006/relationships/image" Target="../media/image176.png"/><Relationship Id="rId18" Type="http://schemas.openxmlformats.org/officeDocument/2006/relationships/customXml" Target="../ink/ink259.xml"/><Relationship Id="rId39" Type="http://schemas.openxmlformats.org/officeDocument/2006/relationships/image" Target="../media/image189.png"/><Relationship Id="rId34" Type="http://schemas.openxmlformats.org/officeDocument/2006/relationships/customXml" Target="../ink/ink267.xml"/><Relationship Id="rId50" Type="http://schemas.openxmlformats.org/officeDocument/2006/relationships/customXml" Target="../ink/ink275.xml"/><Relationship Id="rId55" Type="http://schemas.openxmlformats.org/officeDocument/2006/relationships/image" Target="../media/image197.png"/><Relationship Id="rId76" Type="http://schemas.openxmlformats.org/officeDocument/2006/relationships/customXml" Target="../ink/ink288.xml"/><Relationship Id="rId7" Type="http://schemas.openxmlformats.org/officeDocument/2006/relationships/image" Target="../media/image173.png"/><Relationship Id="rId71" Type="http://schemas.openxmlformats.org/officeDocument/2006/relationships/image" Target="../media/image205.png"/><Relationship Id="rId92" Type="http://schemas.openxmlformats.org/officeDocument/2006/relationships/customXml" Target="../ink/ink296.xml"/><Relationship Id="rId2" Type="http://schemas.openxmlformats.org/officeDocument/2006/relationships/customXml" Target="../ink/ink251.xml"/><Relationship Id="rId29" Type="http://schemas.openxmlformats.org/officeDocument/2006/relationships/image" Target="../media/image184.png"/><Relationship Id="rId24" Type="http://schemas.openxmlformats.org/officeDocument/2006/relationships/customXml" Target="../ink/ink262.xml"/><Relationship Id="rId40" Type="http://schemas.openxmlformats.org/officeDocument/2006/relationships/customXml" Target="../ink/ink270.xml"/><Relationship Id="rId45" Type="http://schemas.openxmlformats.org/officeDocument/2006/relationships/image" Target="../media/image192.png"/><Relationship Id="rId66" Type="http://schemas.openxmlformats.org/officeDocument/2006/relationships/customXml" Target="../ink/ink283.xml"/><Relationship Id="rId87" Type="http://schemas.openxmlformats.org/officeDocument/2006/relationships/image" Target="../media/image213.png"/><Relationship Id="rId61" Type="http://schemas.openxmlformats.org/officeDocument/2006/relationships/image" Target="../media/image200.png"/><Relationship Id="rId82" Type="http://schemas.openxmlformats.org/officeDocument/2006/relationships/customXml" Target="../ink/ink291.xml"/><Relationship Id="rId19" Type="http://schemas.openxmlformats.org/officeDocument/2006/relationships/image" Target="../media/image179.png"/><Relationship Id="rId14" Type="http://schemas.openxmlformats.org/officeDocument/2006/relationships/customXml" Target="../ink/ink257.xml"/><Relationship Id="rId30" Type="http://schemas.openxmlformats.org/officeDocument/2006/relationships/customXml" Target="../ink/ink265.xml"/><Relationship Id="rId35" Type="http://schemas.openxmlformats.org/officeDocument/2006/relationships/image" Target="../media/image187.png"/><Relationship Id="rId56" Type="http://schemas.openxmlformats.org/officeDocument/2006/relationships/customXml" Target="../ink/ink278.xml"/><Relationship Id="rId77" Type="http://schemas.openxmlformats.org/officeDocument/2006/relationships/image" Target="../media/image2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Aldehyde and Ketone Electrophiles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with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Oxygen and Nitrogen Nucleophiles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2/6/2023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0E68-F341-651E-1ED8-DF1B9439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Nucleophiles: Formation of Hydrates (</a:t>
            </a:r>
            <a:r>
              <a:rPr lang="en-US" i="1" dirty="0"/>
              <a:t>gem</a:t>
            </a:r>
            <a:r>
              <a:rPr lang="en-US" dirty="0"/>
              <a:t>-diols)			(19.5)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22EA771-11AD-CFCB-80EA-B148D951AF50}"/>
              </a:ext>
            </a:extLst>
          </p:cNvPr>
          <p:cNvGrpSpPr/>
          <p:nvPr/>
        </p:nvGrpSpPr>
        <p:grpSpPr>
          <a:xfrm>
            <a:off x="514631" y="1933893"/>
            <a:ext cx="195120" cy="305280"/>
            <a:chOff x="674851" y="2383113"/>
            <a:chExt cx="1951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165DF8-EE18-B3F2-DB89-AC8559DEFABB}"/>
                    </a:ext>
                  </a:extLst>
                </p14:cNvPr>
                <p14:cNvContentPartPr/>
                <p14:nvPr/>
              </p14:nvContentPartPr>
              <p14:xfrm>
                <a:off x="674851" y="2383113"/>
                <a:ext cx="34200" cy="30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165DF8-EE18-B3F2-DB89-AC8559DEFA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5851" y="2374113"/>
                  <a:ext cx="51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8129CC-D3C7-7585-6DAF-B778B5E01C6E}"/>
                    </a:ext>
                  </a:extLst>
                </p14:cNvPr>
                <p14:cNvContentPartPr/>
                <p14:nvPr/>
              </p14:nvContentPartPr>
              <p14:xfrm>
                <a:off x="770611" y="2383473"/>
                <a:ext cx="99360" cy="28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8129CC-D3C7-7585-6DAF-B778B5E01C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578" y="2374473"/>
                  <a:ext cx="117064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225573-61A4-D4A6-0695-423727992089}"/>
                    </a:ext>
                  </a:extLst>
                </p14:cNvPr>
                <p14:cNvContentPartPr/>
                <p14:nvPr/>
              </p14:nvContentPartPr>
              <p14:xfrm>
                <a:off x="693931" y="2527113"/>
                <a:ext cx="81720" cy="42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225573-61A4-D4A6-0695-42372799208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4931" y="2518113"/>
                  <a:ext cx="993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6CB6B2-E295-30BE-4463-2F62C01E001C}"/>
              </a:ext>
            </a:extLst>
          </p:cNvPr>
          <p:cNvGrpSpPr/>
          <p:nvPr/>
        </p:nvGrpSpPr>
        <p:grpSpPr>
          <a:xfrm>
            <a:off x="917111" y="1221093"/>
            <a:ext cx="1179360" cy="961920"/>
            <a:chOff x="1077331" y="1670313"/>
            <a:chExt cx="117936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788F719-0A3A-66B2-3E7C-47CF3BC76AE4}"/>
                    </a:ext>
                  </a:extLst>
                </p14:cNvPr>
                <p14:cNvContentPartPr/>
                <p14:nvPr/>
              </p14:nvContentPartPr>
              <p14:xfrm>
                <a:off x="1077331" y="2224353"/>
                <a:ext cx="846000" cy="30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788F719-0A3A-66B2-3E7C-47CF3BC76A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8331" y="2215353"/>
                  <a:ext cx="8636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885035-F69A-EEA8-3CCC-38C7CC85257A}"/>
                    </a:ext>
                  </a:extLst>
                </p14:cNvPr>
                <p14:cNvContentPartPr/>
                <p14:nvPr/>
              </p14:nvContentPartPr>
              <p14:xfrm>
                <a:off x="2073091" y="2380953"/>
                <a:ext cx="26280" cy="251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885035-F69A-EEA8-3CCC-38C7CC8525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4091" y="2371953"/>
                  <a:ext cx="43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C963F0F-DB3E-218E-08DA-7A8114F1BBB1}"/>
                    </a:ext>
                  </a:extLst>
                </p14:cNvPr>
                <p14:cNvContentPartPr/>
                <p14:nvPr/>
              </p14:nvContentPartPr>
              <p14:xfrm>
                <a:off x="2194051" y="2386353"/>
                <a:ext cx="62640" cy="210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C963F0F-DB3E-218E-08DA-7A8114F1BB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85102" y="2377353"/>
                  <a:ext cx="80179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7AAEBF-2D93-854A-3A43-565AF4A4955B}"/>
                    </a:ext>
                  </a:extLst>
                </p14:cNvPr>
                <p14:cNvContentPartPr/>
                <p14:nvPr/>
              </p14:nvContentPartPr>
              <p14:xfrm>
                <a:off x="2114851" y="2534313"/>
                <a:ext cx="107280" cy="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7AAEBF-2D93-854A-3A43-565AF4A495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05851" y="2525313"/>
                  <a:ext cx="124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EBDE90-BB48-D3AB-C7C0-F72350A00100}"/>
                    </a:ext>
                  </a:extLst>
                </p14:cNvPr>
                <p14:cNvContentPartPr/>
                <p14:nvPr/>
              </p14:nvContentPartPr>
              <p14:xfrm>
                <a:off x="1401691" y="1959393"/>
                <a:ext cx="40320" cy="307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EBDE90-BB48-D3AB-C7C0-F72350A001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2691" y="1950393"/>
                  <a:ext cx="57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ABFE910-49D1-F546-C126-18ECAE23C36F}"/>
                    </a:ext>
                  </a:extLst>
                </p14:cNvPr>
                <p14:cNvContentPartPr/>
                <p14:nvPr/>
              </p14:nvContentPartPr>
              <p14:xfrm>
                <a:off x="1516531" y="1956513"/>
                <a:ext cx="32760" cy="288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BFE910-49D1-F546-C126-18ECAE23C3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07629" y="1947502"/>
                  <a:ext cx="50208" cy="306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BA38E0-DF04-2210-2E2D-71580F0BFC48}"/>
                    </a:ext>
                  </a:extLst>
                </p14:cNvPr>
                <p14:cNvContentPartPr/>
                <p14:nvPr/>
              </p14:nvContentPartPr>
              <p14:xfrm>
                <a:off x="1397731" y="1670313"/>
                <a:ext cx="118800" cy="18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BA38E0-DF04-2210-2E2D-71580F0BFC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88731" y="1661330"/>
                  <a:ext cx="136440" cy="2058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1277E2-0126-1D95-30E2-D7B2D399653E}"/>
              </a:ext>
            </a:extLst>
          </p:cNvPr>
          <p:cNvGrpSpPr/>
          <p:nvPr/>
        </p:nvGrpSpPr>
        <p:grpSpPr>
          <a:xfrm>
            <a:off x="2555111" y="1698093"/>
            <a:ext cx="165240" cy="171720"/>
            <a:chOff x="2715331" y="2147313"/>
            <a:chExt cx="16524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0B7F5C-31AA-554C-997C-65B9E6F3229E}"/>
                    </a:ext>
                  </a:extLst>
                </p14:cNvPr>
                <p14:cNvContentPartPr/>
                <p14:nvPr/>
              </p14:nvContentPartPr>
              <p14:xfrm>
                <a:off x="2770771" y="2147313"/>
                <a:ext cx="30600" cy="171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0B7F5C-31AA-554C-997C-65B9E6F322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61664" y="2138313"/>
                  <a:ext cx="4845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FE4CE4-350D-B00C-1492-B0EEADF7AD31}"/>
                    </a:ext>
                  </a:extLst>
                </p14:cNvPr>
                <p14:cNvContentPartPr/>
                <p14:nvPr/>
              </p14:nvContentPartPr>
              <p14:xfrm>
                <a:off x="2715331" y="2254593"/>
                <a:ext cx="165240" cy="1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FE4CE4-350D-B00C-1492-B0EEADF7AD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06331" y="2245593"/>
                  <a:ext cx="1828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80EA93-F756-C6EE-48BD-11233BF9E0E0}"/>
              </a:ext>
            </a:extLst>
          </p:cNvPr>
          <p:cNvGrpSpPr/>
          <p:nvPr/>
        </p:nvGrpSpPr>
        <p:grpSpPr>
          <a:xfrm>
            <a:off x="3370871" y="1553013"/>
            <a:ext cx="692640" cy="391320"/>
            <a:chOff x="3531091" y="2002233"/>
            <a:chExt cx="6926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CDAF3C-27B1-2001-46DE-2D1D7326C2B9}"/>
                    </a:ext>
                  </a:extLst>
                </p14:cNvPr>
                <p14:cNvContentPartPr/>
                <p14:nvPr/>
              </p14:nvContentPartPr>
              <p14:xfrm>
                <a:off x="3531091" y="2002233"/>
                <a:ext cx="21240" cy="318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CDAF3C-27B1-2001-46DE-2D1D7326C2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22091" y="1993233"/>
                  <a:ext cx="38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FF7376-9515-37F5-5EA5-70E468C60212}"/>
                    </a:ext>
                  </a:extLst>
                </p14:cNvPr>
                <p14:cNvContentPartPr/>
                <p14:nvPr/>
              </p14:nvContentPartPr>
              <p14:xfrm>
                <a:off x="3659611" y="2018433"/>
                <a:ext cx="34920" cy="29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FF7376-9515-37F5-5EA5-70E468C602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50611" y="2009433"/>
                  <a:ext cx="52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CE06C6-22DA-9AAE-2F9B-B8C46631B6EE}"/>
                    </a:ext>
                  </a:extLst>
                </p14:cNvPr>
                <p14:cNvContentPartPr/>
                <p14:nvPr/>
              </p14:nvContentPartPr>
              <p14:xfrm>
                <a:off x="3604171" y="2201313"/>
                <a:ext cx="86400" cy="2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CE06C6-22DA-9AAE-2F9B-B8C46631B6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95171" y="2192313"/>
                  <a:ext cx="104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52D9F5-985D-945B-EF73-1ED655F0F453}"/>
                    </a:ext>
                  </a:extLst>
                </p14:cNvPr>
                <p14:cNvContentPartPr/>
                <p14:nvPr/>
              </p14:nvContentPartPr>
              <p14:xfrm>
                <a:off x="3763291" y="2256753"/>
                <a:ext cx="215640" cy="136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52D9F5-985D-945B-EF73-1ED655F0F4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4291" y="2247753"/>
                  <a:ext cx="233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B316CD-CFA5-2DF5-289F-669BB8BE0667}"/>
                    </a:ext>
                  </a:extLst>
                </p14:cNvPr>
                <p14:cNvContentPartPr/>
                <p14:nvPr/>
              </p14:nvContentPartPr>
              <p14:xfrm>
                <a:off x="4027531" y="2104833"/>
                <a:ext cx="196200" cy="232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B316CD-CFA5-2DF5-289F-669BB8BE06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18531" y="2095833"/>
                  <a:ext cx="21384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E5964A-E808-1216-4E54-E6018B6E5591}"/>
                  </a:ext>
                </a:extLst>
              </p14:cNvPr>
              <p14:cNvContentPartPr/>
              <p14:nvPr/>
            </p14:nvContentPartPr>
            <p14:xfrm>
              <a:off x="5163311" y="1879173"/>
              <a:ext cx="223200" cy="93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E5964A-E808-1216-4E54-E6018B6E559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54311" y="1870173"/>
                <a:ext cx="24084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E9BD3F7-FBC6-0D1C-F255-A4DACDB50DD9}"/>
              </a:ext>
            </a:extLst>
          </p:cNvPr>
          <p:cNvGrpSpPr/>
          <p:nvPr/>
        </p:nvGrpSpPr>
        <p:grpSpPr>
          <a:xfrm>
            <a:off x="4561391" y="1009053"/>
            <a:ext cx="1449360" cy="652680"/>
            <a:chOff x="4721611" y="1458273"/>
            <a:chExt cx="144936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72CB71-3CC0-905E-79F6-414C22F44832}"/>
                    </a:ext>
                  </a:extLst>
                </p14:cNvPr>
                <p14:cNvContentPartPr/>
                <p14:nvPr/>
              </p14:nvContentPartPr>
              <p14:xfrm>
                <a:off x="4721611" y="1936713"/>
                <a:ext cx="1449360" cy="174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72CB71-3CC0-905E-79F6-414C22F448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12611" y="1927732"/>
                  <a:ext cx="146700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C3555F-E00E-ABDF-C037-C5DB49CEFC02}"/>
                    </a:ext>
                  </a:extLst>
                </p14:cNvPr>
                <p14:cNvContentPartPr/>
                <p14:nvPr/>
              </p14:nvContentPartPr>
              <p14:xfrm>
                <a:off x="4899091" y="1613073"/>
                <a:ext cx="24120" cy="267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C3555F-E00E-ABDF-C037-C5DB49CEFC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90091" y="1604061"/>
                  <a:ext cx="41760" cy="285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544047-BC2C-758C-FA44-C7F69CA780B0}"/>
                    </a:ext>
                  </a:extLst>
                </p14:cNvPr>
                <p14:cNvContentPartPr/>
                <p14:nvPr/>
              </p14:nvContentPartPr>
              <p14:xfrm>
                <a:off x="5025451" y="1600473"/>
                <a:ext cx="26280" cy="222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544047-BC2C-758C-FA44-C7F69CA780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6451" y="1591473"/>
                  <a:ext cx="43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51236B4-3E6E-7217-77B2-E5AFAD5EB334}"/>
                    </a:ext>
                  </a:extLst>
                </p14:cNvPr>
                <p14:cNvContentPartPr/>
                <p14:nvPr/>
              </p14:nvContentPartPr>
              <p14:xfrm>
                <a:off x="4941931" y="1798833"/>
                <a:ext cx="96120" cy="24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51236B4-3E6E-7217-77B2-E5AFAD5EB3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32931" y="1789833"/>
                  <a:ext cx="113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E36729-AA47-3D73-BDE9-59CFF4070BFB}"/>
                    </a:ext>
                  </a:extLst>
                </p14:cNvPr>
                <p14:cNvContentPartPr/>
                <p14:nvPr/>
              </p14:nvContentPartPr>
              <p14:xfrm>
                <a:off x="5145691" y="1773633"/>
                <a:ext cx="127800" cy="156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E36729-AA47-3D73-BDE9-59CFF4070B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36691" y="1764612"/>
                  <a:ext cx="145440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422DE1-C24D-B0C4-DC27-01D48381A764}"/>
                    </a:ext>
                  </a:extLst>
                </p14:cNvPr>
                <p14:cNvContentPartPr/>
                <p14:nvPr/>
              </p14:nvContentPartPr>
              <p14:xfrm>
                <a:off x="5330731" y="1644393"/>
                <a:ext cx="141120" cy="189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422DE1-C24D-B0C4-DC27-01D48381A7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21731" y="1635393"/>
                  <a:ext cx="158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EECEA9-8339-95EA-5AD4-F391FD61D25D}"/>
                    </a:ext>
                  </a:extLst>
                </p14:cNvPr>
                <p14:cNvContentPartPr/>
                <p14:nvPr/>
              </p14:nvContentPartPr>
              <p14:xfrm>
                <a:off x="5589211" y="1506513"/>
                <a:ext cx="52920" cy="135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7EECEA9-8339-95EA-5AD4-F391FD61D2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80211" y="1497513"/>
                  <a:ext cx="70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B54500-FC14-4FBD-7F0F-A9040C82D057}"/>
                    </a:ext>
                  </a:extLst>
                </p14:cNvPr>
                <p14:cNvContentPartPr/>
                <p14:nvPr/>
              </p14:nvContentPartPr>
              <p14:xfrm>
                <a:off x="5588131" y="1581393"/>
                <a:ext cx="82440" cy="31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B54500-FC14-4FBD-7F0F-A9040C82D0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79131" y="1572393"/>
                  <a:ext cx="100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264861-69A4-22B3-9AB6-C3033DEFBA42}"/>
                    </a:ext>
                  </a:extLst>
                </p14:cNvPr>
                <p14:cNvContentPartPr/>
                <p14:nvPr/>
              </p14:nvContentPartPr>
              <p14:xfrm>
                <a:off x="5523331" y="1458273"/>
                <a:ext cx="182880" cy="249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264861-69A4-22B3-9AB6-C3033DEFBA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14331" y="1449273"/>
                  <a:ext cx="20052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9E32E0A-3CC6-89FF-3CBC-229C1C4C84B1}"/>
              </a:ext>
            </a:extLst>
          </p:cNvPr>
          <p:cNvGrpSpPr/>
          <p:nvPr/>
        </p:nvGrpSpPr>
        <p:grpSpPr>
          <a:xfrm>
            <a:off x="752591" y="2996613"/>
            <a:ext cx="1181160" cy="943200"/>
            <a:chOff x="912811" y="3445833"/>
            <a:chExt cx="1181160" cy="9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5B870E-EA21-8878-BC51-960E635BBC3A}"/>
                    </a:ext>
                  </a:extLst>
                </p14:cNvPr>
                <p14:cNvContentPartPr/>
                <p14:nvPr/>
              </p14:nvContentPartPr>
              <p14:xfrm>
                <a:off x="912811" y="4047753"/>
                <a:ext cx="1181160" cy="341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5B870E-EA21-8878-BC51-960E635BBC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3814" y="4038753"/>
                  <a:ext cx="1198795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E1A1BA-840E-CD57-B3F9-865981824C7D}"/>
                    </a:ext>
                  </a:extLst>
                </p14:cNvPr>
                <p14:cNvContentPartPr/>
                <p14:nvPr/>
              </p14:nvContentPartPr>
              <p14:xfrm>
                <a:off x="1371091" y="3795033"/>
                <a:ext cx="57960" cy="28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E1A1BA-840E-CD57-B3F9-865981824C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62091" y="3786033"/>
                  <a:ext cx="7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9167A1D-76BC-13DF-1B5A-58630247B858}"/>
                    </a:ext>
                  </a:extLst>
                </p14:cNvPr>
                <p14:cNvContentPartPr/>
                <p14:nvPr/>
              </p14:nvContentPartPr>
              <p14:xfrm>
                <a:off x="1517971" y="3746433"/>
                <a:ext cx="33480" cy="311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9167A1D-76BC-13DF-1B5A-58630247B8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08971" y="3737433"/>
                  <a:ext cx="51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CB1891-837F-54DA-FFA1-F9C6DA220F22}"/>
                    </a:ext>
                  </a:extLst>
                </p14:cNvPr>
                <p14:cNvContentPartPr/>
                <p14:nvPr/>
              </p14:nvContentPartPr>
              <p14:xfrm>
                <a:off x="1385131" y="3445833"/>
                <a:ext cx="109800" cy="193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CB1891-837F-54DA-FFA1-F9C6DA220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76131" y="3436833"/>
                  <a:ext cx="1274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24F7D6-81E9-6E56-A208-599F935E3D6F}"/>
              </a:ext>
            </a:extLst>
          </p:cNvPr>
          <p:cNvGrpSpPr/>
          <p:nvPr/>
        </p:nvGrpSpPr>
        <p:grpSpPr>
          <a:xfrm>
            <a:off x="2533871" y="3491973"/>
            <a:ext cx="152280" cy="258120"/>
            <a:chOff x="2694091" y="3941193"/>
            <a:chExt cx="1522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53338D-108C-154B-37D9-AF09839F29EB}"/>
                    </a:ext>
                  </a:extLst>
                </p14:cNvPr>
                <p14:cNvContentPartPr/>
                <p14:nvPr/>
              </p14:nvContentPartPr>
              <p14:xfrm>
                <a:off x="2738731" y="3941193"/>
                <a:ext cx="48960" cy="258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53338D-108C-154B-37D9-AF09839F29E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29731" y="3932193"/>
                  <a:ext cx="66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46A6E0-9AAC-D394-6247-713EC92630DA}"/>
                    </a:ext>
                  </a:extLst>
                </p14:cNvPr>
                <p14:cNvContentPartPr/>
                <p14:nvPr/>
              </p14:nvContentPartPr>
              <p14:xfrm>
                <a:off x="2694091" y="4077993"/>
                <a:ext cx="152280" cy="12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46A6E0-9AAC-D394-6247-713EC92630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85112" y="4068993"/>
                  <a:ext cx="169878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CA39F39-8630-903A-346D-3318CD095E30}"/>
              </a:ext>
            </a:extLst>
          </p:cNvPr>
          <p:cNvGrpSpPr/>
          <p:nvPr/>
        </p:nvGrpSpPr>
        <p:grpSpPr>
          <a:xfrm>
            <a:off x="3223991" y="3462093"/>
            <a:ext cx="595080" cy="365400"/>
            <a:chOff x="3384211" y="3911313"/>
            <a:chExt cx="59508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274C88-44DB-3FE9-DA28-306C0B7FDB7A}"/>
                    </a:ext>
                  </a:extLst>
                </p14:cNvPr>
                <p14:cNvContentPartPr/>
                <p14:nvPr/>
              </p14:nvContentPartPr>
              <p14:xfrm>
                <a:off x="3384211" y="3963153"/>
                <a:ext cx="24120" cy="25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274C88-44DB-3FE9-DA28-306C0B7FDB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75343" y="3954153"/>
                  <a:ext cx="41501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3B9A72-1840-C605-34B9-1DBEDBE6CAA1}"/>
                    </a:ext>
                  </a:extLst>
                </p14:cNvPr>
                <p14:cNvContentPartPr/>
                <p14:nvPr/>
              </p14:nvContentPartPr>
              <p14:xfrm>
                <a:off x="3484291" y="3911313"/>
                <a:ext cx="65520" cy="244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3B9A72-1840-C605-34B9-1DBEDBE6CA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5291" y="3902313"/>
                  <a:ext cx="83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92DD61B-3DFF-70C5-36A8-F8220FFE490A}"/>
                    </a:ext>
                  </a:extLst>
                </p14:cNvPr>
                <p14:cNvContentPartPr/>
                <p14:nvPr/>
              </p14:nvContentPartPr>
              <p14:xfrm>
                <a:off x="3438211" y="4053153"/>
                <a:ext cx="94320" cy="52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92DD61B-3DFF-70C5-36A8-F8220FFE49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29211" y="4044153"/>
                  <a:ext cx="111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85B9E9-61B4-BE93-9B1E-705CF5B504C8}"/>
                    </a:ext>
                  </a:extLst>
                </p14:cNvPr>
                <p14:cNvContentPartPr/>
                <p14:nvPr/>
              </p14:nvContentPartPr>
              <p14:xfrm>
                <a:off x="3616771" y="3996273"/>
                <a:ext cx="362520" cy="280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85B9E9-61B4-BE93-9B1E-705CF5B504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07771" y="3987273"/>
                  <a:ext cx="38016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784CC8F-9A14-07E1-B469-8AAC2753293F}"/>
                  </a:ext>
                </a:extLst>
              </p14:cNvPr>
              <p14:cNvContentPartPr/>
              <p14:nvPr/>
            </p14:nvContentPartPr>
            <p14:xfrm>
              <a:off x="4546271" y="3506733"/>
              <a:ext cx="1936800" cy="2919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784CC8F-9A14-07E1-B469-8AAC2753293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537271" y="3497733"/>
                <a:ext cx="19544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8F52D65-C9BF-FDF9-1629-0D749263B8AF}"/>
                  </a:ext>
                </a:extLst>
              </p14:cNvPr>
              <p14:cNvContentPartPr/>
              <p14:nvPr/>
            </p14:nvContentPartPr>
            <p14:xfrm>
              <a:off x="5220911" y="3371733"/>
              <a:ext cx="254160" cy="774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8F52D65-C9BF-FDF9-1629-0D749263B8A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11911" y="3362733"/>
                <a:ext cx="27180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F0628BD-B756-1425-4016-CC14FAA919DE}"/>
              </a:ext>
            </a:extLst>
          </p:cNvPr>
          <p:cNvGrpSpPr/>
          <p:nvPr/>
        </p:nvGrpSpPr>
        <p:grpSpPr>
          <a:xfrm>
            <a:off x="5012471" y="2688093"/>
            <a:ext cx="734760" cy="549000"/>
            <a:chOff x="5172691" y="3137313"/>
            <a:chExt cx="73476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7CEAB3-6D9A-5F31-64B5-77B6FDF135F7}"/>
                    </a:ext>
                  </a:extLst>
                </p14:cNvPr>
                <p14:cNvContentPartPr/>
                <p14:nvPr/>
              </p14:nvContentPartPr>
              <p14:xfrm>
                <a:off x="5172691" y="3422073"/>
                <a:ext cx="33480" cy="21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7CEAB3-6D9A-5F31-64B5-77B6FDF135F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63691" y="3413073"/>
                  <a:ext cx="51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5FBEDB8-C6A0-C627-F1E2-66901405EB85}"/>
                    </a:ext>
                  </a:extLst>
                </p14:cNvPr>
                <p14:cNvContentPartPr/>
                <p14:nvPr/>
              </p14:nvContentPartPr>
              <p14:xfrm>
                <a:off x="5261251" y="3405153"/>
                <a:ext cx="52920" cy="177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5FBEDB8-C6A0-C627-F1E2-66901405EB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2251" y="3396153"/>
                  <a:ext cx="70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088675-6172-8CF7-43AE-CFA999E9CDEF}"/>
                    </a:ext>
                  </a:extLst>
                </p14:cNvPr>
                <p14:cNvContentPartPr/>
                <p14:nvPr/>
              </p14:nvContentPartPr>
              <p14:xfrm>
                <a:off x="5205451" y="3548433"/>
                <a:ext cx="90000" cy="3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088675-6172-8CF7-43AE-CFA999E9CD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96451" y="3539433"/>
                  <a:ext cx="107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D3AB705-3F1E-7576-DB22-EA54A502D8C8}"/>
                    </a:ext>
                  </a:extLst>
                </p14:cNvPr>
                <p14:cNvContentPartPr/>
                <p14:nvPr/>
              </p14:nvContentPartPr>
              <p14:xfrm>
                <a:off x="5364571" y="3539793"/>
                <a:ext cx="104760" cy="146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D3AB705-3F1E-7576-DB22-EA54A502D8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55571" y="3530793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D1758B-2BE7-6FE0-CDFC-688D9CB0C031}"/>
                    </a:ext>
                  </a:extLst>
                </p14:cNvPr>
                <p14:cNvContentPartPr/>
                <p14:nvPr/>
              </p14:nvContentPartPr>
              <p14:xfrm>
                <a:off x="5518651" y="3393633"/>
                <a:ext cx="118080" cy="163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D1758B-2BE7-6FE0-CDFC-688D9CB0C0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09651" y="3384633"/>
                  <a:ext cx="13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363C7C0-16C3-2E02-878D-1B98BB0E2A86}"/>
                    </a:ext>
                  </a:extLst>
                </p14:cNvPr>
                <p14:cNvContentPartPr/>
                <p14:nvPr/>
              </p14:nvContentPartPr>
              <p14:xfrm>
                <a:off x="5741131" y="3229113"/>
                <a:ext cx="83880" cy="12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363C7C0-16C3-2E02-878D-1B98BB0E2A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32131" y="3220113"/>
                  <a:ext cx="101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493BFB-5FEB-83B3-6DA6-798D261182CA}"/>
                    </a:ext>
                  </a:extLst>
                </p14:cNvPr>
                <p14:cNvContentPartPr/>
                <p14:nvPr/>
              </p14:nvContentPartPr>
              <p14:xfrm>
                <a:off x="5686051" y="3137313"/>
                <a:ext cx="221400" cy="263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493BFB-5FEB-83B3-6DA6-798D261182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77051" y="3128313"/>
                  <a:ext cx="239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076541F-B988-CCDE-F247-1C43221EE203}"/>
              </a:ext>
            </a:extLst>
          </p:cNvPr>
          <p:cNvGrpSpPr/>
          <p:nvPr/>
        </p:nvGrpSpPr>
        <p:grpSpPr>
          <a:xfrm>
            <a:off x="-59280" y="4350155"/>
            <a:ext cx="12310560" cy="600120"/>
            <a:chOff x="43411" y="4606473"/>
            <a:chExt cx="1231056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3956B7-7B99-523B-E1D6-2AE6DE003393}"/>
                    </a:ext>
                  </a:extLst>
                </p14:cNvPr>
                <p14:cNvContentPartPr/>
                <p14:nvPr/>
              </p14:nvContentPartPr>
              <p14:xfrm>
                <a:off x="43411" y="4606473"/>
                <a:ext cx="12310560" cy="29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3956B7-7B99-523B-E1D6-2AE6DE0033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411" y="4597473"/>
                  <a:ext cx="12328199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7B97CF-C83E-367D-E67A-9E548B86D3ED}"/>
                    </a:ext>
                  </a:extLst>
                </p14:cNvPr>
                <p14:cNvContentPartPr/>
                <p14:nvPr/>
              </p14:nvContentPartPr>
              <p14:xfrm>
                <a:off x="474331" y="5034873"/>
                <a:ext cx="435960" cy="17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7B97CF-C83E-367D-E67A-9E548B86D3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5331" y="5025873"/>
                  <a:ext cx="453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F9E1F52-8BD4-3E77-6A13-CDBB34CBB361}"/>
                    </a:ext>
                  </a:extLst>
                </p14:cNvPr>
                <p14:cNvContentPartPr/>
                <p14:nvPr/>
              </p14:nvContentPartPr>
              <p14:xfrm>
                <a:off x="919651" y="5052873"/>
                <a:ext cx="91800" cy="128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F9E1F52-8BD4-3E77-6A13-CDBB34CBB3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0651" y="5043873"/>
                  <a:ext cx="109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A93687-9565-B73A-3BA6-238941AD789E}"/>
                    </a:ext>
                  </a:extLst>
                </p14:cNvPr>
                <p14:cNvContentPartPr/>
                <p14:nvPr/>
              </p14:nvContentPartPr>
              <p14:xfrm>
                <a:off x="1004971" y="4949193"/>
                <a:ext cx="200160" cy="215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A93687-9565-B73A-3BA6-238941AD78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5971" y="4940193"/>
                  <a:ext cx="21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7021D0-596D-BFCD-79D7-4631EFA8DD5A}"/>
                    </a:ext>
                  </a:extLst>
                </p14:cNvPr>
                <p14:cNvContentPartPr/>
                <p14:nvPr/>
              </p14:nvContentPartPr>
              <p14:xfrm>
                <a:off x="1212331" y="5054313"/>
                <a:ext cx="93240" cy="10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7021D0-596D-BFCD-79D7-4631EFA8DD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03331" y="5045313"/>
                  <a:ext cx="110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992CAC4-9A3A-F024-AE29-9CF7CAEB4E86}"/>
                    </a:ext>
                  </a:extLst>
                </p14:cNvPr>
                <p14:cNvContentPartPr/>
                <p14:nvPr/>
              </p14:nvContentPartPr>
              <p14:xfrm>
                <a:off x="1367131" y="5050713"/>
                <a:ext cx="157680" cy="86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992CAC4-9A3A-F024-AE29-9CF7CAEB4E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58152" y="5041713"/>
                  <a:ext cx="175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DD18A75-1D2B-8B60-31EC-396E0293833B}"/>
                    </a:ext>
                  </a:extLst>
                </p14:cNvPr>
                <p14:cNvContentPartPr/>
                <p14:nvPr/>
              </p14:nvContentPartPr>
              <p14:xfrm>
                <a:off x="1568371" y="5067993"/>
                <a:ext cx="28800" cy="66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DD18A75-1D2B-8B60-31EC-396E029383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59482" y="5058993"/>
                  <a:ext cx="46222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9A048A-E2C1-FFE5-8DF6-B92B94FCC427}"/>
                    </a:ext>
                  </a:extLst>
                </p14:cNvPr>
                <p14:cNvContentPartPr/>
                <p14:nvPr/>
              </p14:nvContentPartPr>
              <p14:xfrm>
                <a:off x="1592131" y="5008233"/>
                <a:ext cx="118440" cy="198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9A048A-E2C1-FFE5-8DF6-B92B94FCC4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83131" y="4999233"/>
                  <a:ext cx="136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F37139-9F9B-B9D0-F052-18BC8E14FA7F}"/>
                    </a:ext>
                  </a:extLst>
                </p14:cNvPr>
                <p14:cNvContentPartPr/>
                <p14:nvPr/>
              </p14:nvContentPartPr>
              <p14:xfrm>
                <a:off x="1772131" y="5006073"/>
                <a:ext cx="241560" cy="9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F37139-9F9B-B9D0-F052-18BC8E14FA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63131" y="4997073"/>
                  <a:ext cx="259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1593FA-E011-255A-6318-B9E1C0669417}"/>
                    </a:ext>
                  </a:extLst>
                </p14:cNvPr>
                <p14:cNvContentPartPr/>
                <p14:nvPr/>
              </p14:nvContentPartPr>
              <p14:xfrm>
                <a:off x="2040331" y="4925433"/>
                <a:ext cx="20520" cy="45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1593FA-E011-255A-6318-B9E1C06694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31331" y="4916504"/>
                  <a:ext cx="38160" cy="62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1E77987-1212-257D-0E96-5396A934017C}"/>
                    </a:ext>
                  </a:extLst>
                </p14:cNvPr>
                <p14:cNvContentPartPr/>
                <p14:nvPr/>
              </p14:nvContentPartPr>
              <p14:xfrm>
                <a:off x="2067331" y="5078433"/>
                <a:ext cx="36000" cy="3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1E77987-1212-257D-0E96-5396A934017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58331" y="5069433"/>
                  <a:ext cx="5364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4C63250-6F80-F862-A499-BACE0E254760}"/>
                  </a:ext>
                </a:extLst>
              </p14:cNvPr>
              <p14:cNvContentPartPr/>
              <p14:nvPr/>
            </p14:nvContentPartPr>
            <p14:xfrm>
              <a:off x="773760" y="6133955"/>
              <a:ext cx="934920" cy="2998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4C63250-6F80-F862-A499-BACE0E25476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64760" y="6124955"/>
                <a:ext cx="95256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679DEA-C614-C38B-B7CA-A287472B61CD}"/>
              </a:ext>
            </a:extLst>
          </p:cNvPr>
          <p:cNvGrpSpPr/>
          <p:nvPr/>
        </p:nvGrpSpPr>
        <p:grpSpPr>
          <a:xfrm>
            <a:off x="1813080" y="6306035"/>
            <a:ext cx="151560" cy="196200"/>
            <a:chOff x="1781491" y="6403233"/>
            <a:chExt cx="1515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36567F-0FFA-6D36-14E2-2166E2A9681D}"/>
                    </a:ext>
                  </a:extLst>
                </p14:cNvPr>
                <p14:cNvContentPartPr/>
                <p14:nvPr/>
              </p14:nvContentPartPr>
              <p14:xfrm>
                <a:off x="1781491" y="6420513"/>
                <a:ext cx="34200" cy="171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36567F-0FFA-6D36-14E2-2166E2A968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72491" y="6411513"/>
                  <a:ext cx="51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D7DD3E8-44F2-6686-1F1D-26D7A000AFEA}"/>
                    </a:ext>
                  </a:extLst>
                </p14:cNvPr>
                <p14:cNvContentPartPr/>
                <p14:nvPr/>
              </p14:nvContentPartPr>
              <p14:xfrm>
                <a:off x="1861771" y="6403233"/>
                <a:ext cx="71280" cy="19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D7DD3E8-44F2-6686-1F1D-26D7A000AF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52771" y="6394233"/>
                  <a:ext cx="88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87016B6-BC61-8495-8CF8-21EC29BB84E8}"/>
                    </a:ext>
                  </a:extLst>
                </p14:cNvPr>
                <p14:cNvContentPartPr/>
                <p14:nvPr/>
              </p14:nvContentPartPr>
              <p14:xfrm>
                <a:off x="1822171" y="6488193"/>
                <a:ext cx="97920" cy="1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87016B6-BC61-8495-8CF8-21EC29BB84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13171" y="6479373"/>
                  <a:ext cx="115560" cy="3492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7423159-1DEA-0EEC-D9DE-E36A5CA83AAF}"/>
                  </a:ext>
                </a:extLst>
              </p14:cNvPr>
              <p14:cNvContentPartPr/>
              <p14:nvPr/>
            </p14:nvContentPartPr>
            <p14:xfrm>
              <a:off x="2595720" y="6280475"/>
              <a:ext cx="975600" cy="1778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7423159-1DEA-0EEC-D9DE-E36A5CA83AA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586720" y="6271475"/>
                <a:ext cx="99324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598A5F9-A3A4-2340-9C6A-04CA21D818CF}"/>
              </a:ext>
            </a:extLst>
          </p:cNvPr>
          <p:cNvGrpSpPr/>
          <p:nvPr/>
        </p:nvGrpSpPr>
        <p:grpSpPr>
          <a:xfrm>
            <a:off x="2566540" y="5363917"/>
            <a:ext cx="1056240" cy="765000"/>
            <a:chOff x="2534951" y="5461115"/>
            <a:chExt cx="1056240" cy="7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F318763-3D56-AED3-5D2F-2F943829F30B}"/>
                    </a:ext>
                  </a:extLst>
                </p14:cNvPr>
                <p14:cNvContentPartPr/>
                <p14:nvPr/>
              </p14:nvContentPartPr>
              <p14:xfrm>
                <a:off x="2536751" y="6105875"/>
                <a:ext cx="1054440" cy="120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F318763-3D56-AED3-5D2F-2F943829F3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27751" y="6096848"/>
                  <a:ext cx="1072080" cy="137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02CD65D-EB9B-14D5-489C-9CC020BBF0A1}"/>
                    </a:ext>
                  </a:extLst>
                </p14:cNvPr>
                <p14:cNvContentPartPr/>
                <p14:nvPr/>
              </p14:nvContentPartPr>
              <p14:xfrm>
                <a:off x="2534951" y="5776115"/>
                <a:ext cx="78120" cy="245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02CD65D-EB9B-14D5-489C-9CC020BBF0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25951" y="5767115"/>
                  <a:ext cx="95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3104AA-E8D2-D5EE-CF02-60469BD15048}"/>
                    </a:ext>
                  </a:extLst>
                </p14:cNvPr>
                <p14:cNvContentPartPr/>
                <p14:nvPr/>
              </p14:nvContentPartPr>
              <p14:xfrm>
                <a:off x="2665271" y="5769275"/>
                <a:ext cx="42120" cy="21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3104AA-E8D2-D5EE-CF02-60469BD150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56271" y="5760275"/>
                  <a:ext cx="59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F965C66-31D2-834A-6117-15B4CD70D286}"/>
                    </a:ext>
                  </a:extLst>
                </p14:cNvPr>
                <p14:cNvContentPartPr/>
                <p14:nvPr/>
              </p14:nvContentPartPr>
              <p14:xfrm>
                <a:off x="2599031" y="5922635"/>
                <a:ext cx="89280" cy="1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F965C66-31D2-834A-6117-15B4CD70D28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90031" y="5913635"/>
                  <a:ext cx="106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AB0C757-18C1-AB1B-A371-4D26F53F7E25}"/>
                    </a:ext>
                  </a:extLst>
                </p14:cNvPr>
                <p14:cNvContentPartPr/>
                <p14:nvPr/>
              </p14:nvContentPartPr>
              <p14:xfrm>
                <a:off x="2810351" y="5893475"/>
                <a:ext cx="87120" cy="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AB0C757-18C1-AB1B-A371-4D26F53F7E2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01351" y="5885037"/>
                  <a:ext cx="104760" cy="21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84BC7D8-00C8-E731-3BE7-FDEC1A8DBB41}"/>
                    </a:ext>
                  </a:extLst>
                </p14:cNvPr>
                <p14:cNvContentPartPr/>
                <p14:nvPr/>
              </p14:nvContentPartPr>
              <p14:xfrm>
                <a:off x="3013751" y="5782235"/>
                <a:ext cx="152280" cy="160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84BC7D8-00C8-E731-3BE7-FDEC1A8DBB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04730" y="5773215"/>
                  <a:ext cx="169962" cy="1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3B138C-0F1E-0946-DADA-6AF4240FC9DB}"/>
                    </a:ext>
                  </a:extLst>
                </p14:cNvPr>
                <p14:cNvContentPartPr/>
                <p14:nvPr/>
              </p14:nvContentPartPr>
              <p14:xfrm>
                <a:off x="3223991" y="5750195"/>
                <a:ext cx="45360" cy="18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3B138C-0F1E-0946-DADA-6AF4240FC9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14991" y="5741195"/>
                  <a:ext cx="63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12E22F2-DE84-D2BB-D550-2C0379E0D0A9}"/>
                    </a:ext>
                  </a:extLst>
                </p14:cNvPr>
                <p14:cNvContentPartPr/>
                <p14:nvPr/>
              </p14:nvContentPartPr>
              <p14:xfrm>
                <a:off x="3316151" y="5706275"/>
                <a:ext cx="54000" cy="250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12E22F2-DE84-D2BB-D550-2C0379E0D0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07151" y="5697275"/>
                  <a:ext cx="71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A02CC41-3769-F5A3-426E-5368B706C218}"/>
                    </a:ext>
                  </a:extLst>
                </p14:cNvPr>
                <p14:cNvContentPartPr/>
                <p14:nvPr/>
              </p14:nvContentPartPr>
              <p14:xfrm>
                <a:off x="3282311" y="5853875"/>
                <a:ext cx="75240" cy="2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A02CC41-3769-F5A3-426E-5368B706C2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73311" y="5844875"/>
                  <a:ext cx="92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3F7842A-7376-5945-1624-E5D662C62D04}"/>
                    </a:ext>
                  </a:extLst>
                </p14:cNvPr>
                <p14:cNvContentPartPr/>
                <p14:nvPr/>
              </p14:nvContentPartPr>
              <p14:xfrm>
                <a:off x="3425951" y="5883755"/>
                <a:ext cx="157680" cy="119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3F7842A-7376-5945-1624-E5D662C62D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16951" y="5874755"/>
                  <a:ext cx="175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968C988-D4AA-6AE9-99D4-45F126506EF7}"/>
                    </a:ext>
                  </a:extLst>
                </p14:cNvPr>
                <p14:cNvContentPartPr/>
                <p14:nvPr/>
              </p14:nvContentPartPr>
              <p14:xfrm>
                <a:off x="3021671" y="5512595"/>
                <a:ext cx="33120" cy="132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968C988-D4AA-6AE9-99D4-45F126506EF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12768" y="5503595"/>
                  <a:ext cx="5057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6AEB169-DB44-D38A-F891-2F3F4E1997CE}"/>
                    </a:ext>
                  </a:extLst>
                </p14:cNvPr>
                <p14:cNvContentPartPr/>
                <p14:nvPr/>
              </p14:nvContentPartPr>
              <p14:xfrm>
                <a:off x="3001871" y="5597555"/>
                <a:ext cx="104040" cy="23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6AEB169-DB44-D38A-F891-2F3F4E1997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92871" y="5588412"/>
                  <a:ext cx="121680" cy="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D6FE511-4857-8FF5-5AAF-F258AED3C667}"/>
                    </a:ext>
                  </a:extLst>
                </p14:cNvPr>
                <p14:cNvContentPartPr/>
                <p14:nvPr/>
              </p14:nvContentPartPr>
              <p14:xfrm>
                <a:off x="2949311" y="5461115"/>
                <a:ext cx="218160" cy="240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D6FE511-4857-8FF5-5AAF-F258AED3C6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40311" y="5452115"/>
                  <a:ext cx="2358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285EBA5-2CDD-B50B-3496-B04381AA7120}"/>
              </a:ext>
            </a:extLst>
          </p:cNvPr>
          <p:cNvGrpSpPr/>
          <p:nvPr/>
        </p:nvGrpSpPr>
        <p:grpSpPr>
          <a:xfrm>
            <a:off x="558180" y="6353005"/>
            <a:ext cx="117000" cy="291600"/>
            <a:chOff x="526591" y="6450203"/>
            <a:chExt cx="1170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A6245E6-B3A6-52EC-C790-1E3295E19B0C}"/>
                    </a:ext>
                  </a:extLst>
                </p14:cNvPr>
                <p14:cNvContentPartPr/>
                <p14:nvPr/>
              </p14:nvContentPartPr>
              <p14:xfrm>
                <a:off x="526591" y="6479723"/>
                <a:ext cx="28800" cy="262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A6245E6-B3A6-52EC-C790-1E3295E19B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7702" y="6470723"/>
                  <a:ext cx="46222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5A9FB00-1C9C-0868-89A1-54FF475F1485}"/>
                    </a:ext>
                  </a:extLst>
                </p14:cNvPr>
                <p14:cNvContentPartPr/>
                <p14:nvPr/>
              </p14:nvContentPartPr>
              <p14:xfrm>
                <a:off x="616591" y="6450203"/>
                <a:ext cx="27000" cy="271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5A9FB00-1C9C-0868-89A1-54FF475F14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7469" y="6441203"/>
                  <a:ext cx="44878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2EB0332-A193-66F1-7694-EDAB777CC17D}"/>
                    </a:ext>
                  </a:extLst>
                </p14:cNvPr>
                <p14:cNvContentPartPr/>
                <p14:nvPr/>
              </p14:nvContentPartPr>
              <p14:xfrm>
                <a:off x="575551" y="6604283"/>
                <a:ext cx="56880" cy="6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2EB0332-A193-66F1-7694-EDAB777CC1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6551" y="6595283"/>
                  <a:ext cx="745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B35DF67-8EC4-A3CF-0EB9-CE2E16E0C1A0}"/>
              </a:ext>
            </a:extLst>
          </p:cNvPr>
          <p:cNvGrpSpPr/>
          <p:nvPr/>
        </p:nvGrpSpPr>
        <p:grpSpPr>
          <a:xfrm>
            <a:off x="1103220" y="5420245"/>
            <a:ext cx="173160" cy="754560"/>
            <a:chOff x="1071631" y="5517443"/>
            <a:chExt cx="17316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8345EA1-C16C-A1FA-67CA-A6973ACE8286}"/>
                    </a:ext>
                  </a:extLst>
                </p14:cNvPr>
                <p14:cNvContentPartPr/>
                <p14:nvPr/>
              </p14:nvContentPartPr>
              <p14:xfrm>
                <a:off x="1119871" y="5977163"/>
                <a:ext cx="17640" cy="294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8345EA1-C16C-A1FA-67CA-A6973ACE82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0683" y="5968163"/>
                  <a:ext cx="35648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80D1A50-C905-904B-C43D-887B4223AA90}"/>
                    </a:ext>
                  </a:extLst>
                </p14:cNvPr>
                <p14:cNvContentPartPr/>
                <p14:nvPr/>
              </p14:nvContentPartPr>
              <p14:xfrm>
                <a:off x="1232911" y="5867003"/>
                <a:ext cx="11880" cy="36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80D1A50-C905-904B-C43D-887B4223AA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23911" y="5858003"/>
                  <a:ext cx="295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ABB8E98-3958-B2E3-56D3-B509ACBB0937}"/>
                    </a:ext>
                  </a:extLst>
                </p14:cNvPr>
                <p14:cNvContentPartPr/>
                <p14:nvPr/>
              </p14:nvContentPartPr>
              <p14:xfrm>
                <a:off x="1106551" y="5863403"/>
                <a:ext cx="17640" cy="224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ABB8E98-3958-B2E3-56D3-B509ACBB093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7551" y="5854403"/>
                  <a:ext cx="35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D06640-3B81-3E36-0A0C-0F6CD42B3847}"/>
                    </a:ext>
                  </a:extLst>
                </p14:cNvPr>
                <p14:cNvContentPartPr/>
                <p14:nvPr/>
              </p14:nvContentPartPr>
              <p14:xfrm>
                <a:off x="1071631" y="5517443"/>
                <a:ext cx="172440" cy="248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D06640-3B81-3E36-0A0C-0F6CD42B38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2631" y="5508430"/>
                  <a:ext cx="190080" cy="26642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848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BA9B-D646-B990-951A-D503D266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Nucleophiles: Formation of Acetals					(19.5)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550AF0-F162-7572-7C77-2E380D88A650}"/>
              </a:ext>
            </a:extLst>
          </p:cNvPr>
          <p:cNvGrpSpPr/>
          <p:nvPr/>
        </p:nvGrpSpPr>
        <p:grpSpPr>
          <a:xfrm>
            <a:off x="584652" y="1181152"/>
            <a:ext cx="1418760" cy="1224720"/>
            <a:chOff x="584652" y="1181152"/>
            <a:chExt cx="1418760" cy="12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3CE4E0-5B0A-E084-CCC0-B11BB4A274CA}"/>
                    </a:ext>
                  </a:extLst>
                </p14:cNvPr>
                <p14:cNvContentPartPr/>
                <p14:nvPr/>
              </p14:nvContentPartPr>
              <p14:xfrm>
                <a:off x="584652" y="1962712"/>
                <a:ext cx="1418760" cy="443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3CE4E0-5B0A-E084-CCC0-B11BB4A274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5652" y="1953712"/>
                  <a:ext cx="14364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528603-7FC1-7412-E51D-96834E0660F6}"/>
                    </a:ext>
                  </a:extLst>
                </p14:cNvPr>
                <p14:cNvContentPartPr/>
                <p14:nvPr/>
              </p14:nvContentPartPr>
              <p14:xfrm>
                <a:off x="1112772" y="1553752"/>
                <a:ext cx="40320" cy="442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528603-7FC1-7412-E51D-96834E0660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3772" y="1544752"/>
                  <a:ext cx="579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4F98E6-CD72-55B0-D535-D5CA3CE82C41}"/>
                    </a:ext>
                  </a:extLst>
                </p14:cNvPr>
                <p14:cNvContentPartPr/>
                <p14:nvPr/>
              </p14:nvContentPartPr>
              <p14:xfrm>
                <a:off x="1306452" y="1491472"/>
                <a:ext cx="52920" cy="511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4F98E6-CD72-55B0-D535-D5CA3CE82C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7452" y="1482472"/>
                  <a:ext cx="705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DF4354-2AEA-0BF4-A682-C65512DB9AA2}"/>
                    </a:ext>
                  </a:extLst>
                </p14:cNvPr>
                <p14:cNvContentPartPr/>
                <p14:nvPr/>
              </p14:nvContentPartPr>
              <p14:xfrm>
                <a:off x="1081092" y="1181152"/>
                <a:ext cx="214920" cy="200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DF4354-2AEA-0BF4-A682-C65512DB9A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2092" y="1172152"/>
                  <a:ext cx="23256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91763B-00BE-4EE5-1809-49FCD34F3208}"/>
              </a:ext>
            </a:extLst>
          </p:cNvPr>
          <p:cNvGrpSpPr/>
          <p:nvPr/>
        </p:nvGrpSpPr>
        <p:grpSpPr>
          <a:xfrm>
            <a:off x="2128271" y="2238806"/>
            <a:ext cx="153000" cy="327600"/>
            <a:chOff x="2128271" y="2238806"/>
            <a:chExt cx="15300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FD2987-6BC9-0668-9368-2E855C4D576D}"/>
                    </a:ext>
                  </a:extLst>
                </p14:cNvPr>
                <p14:cNvContentPartPr/>
                <p14:nvPr/>
              </p14:nvContentPartPr>
              <p14:xfrm>
                <a:off x="2128271" y="2299286"/>
                <a:ext cx="29160" cy="267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FD2987-6BC9-0668-9368-2E855C4D57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9271" y="2290298"/>
                  <a:ext cx="46800" cy="284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CDD22C-579B-B515-FBD2-75D103A653E5}"/>
                    </a:ext>
                  </a:extLst>
                </p14:cNvPr>
                <p14:cNvContentPartPr/>
                <p14:nvPr/>
              </p14:nvContentPartPr>
              <p14:xfrm>
                <a:off x="2216831" y="2238806"/>
                <a:ext cx="64440" cy="297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CDD22C-579B-B515-FBD2-75D103A653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7831" y="2229806"/>
                  <a:ext cx="82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E6653E-6B9B-6D62-118D-6D8C48B05075}"/>
                    </a:ext>
                  </a:extLst>
                </p14:cNvPr>
                <p14:cNvContentPartPr/>
                <p14:nvPr/>
              </p14:nvContentPartPr>
              <p14:xfrm>
                <a:off x="2180471" y="2463806"/>
                <a:ext cx="83520" cy="21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E6653E-6B9B-6D62-118D-6D8C48B050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1432" y="2454656"/>
                  <a:ext cx="101236" cy="398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24CC0A-89B0-C5F3-9241-B3745B4AE308}"/>
              </a:ext>
            </a:extLst>
          </p:cNvPr>
          <p:cNvGrpSpPr/>
          <p:nvPr/>
        </p:nvGrpSpPr>
        <p:grpSpPr>
          <a:xfrm>
            <a:off x="2746751" y="1748486"/>
            <a:ext cx="193680" cy="255240"/>
            <a:chOff x="2746751" y="1748486"/>
            <a:chExt cx="19368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81A4E6-CBCD-C2CD-20D9-00214F778ED5}"/>
                    </a:ext>
                  </a:extLst>
                </p14:cNvPr>
                <p14:cNvContentPartPr/>
                <p14:nvPr/>
              </p14:nvContentPartPr>
              <p14:xfrm>
                <a:off x="2802551" y="1748486"/>
                <a:ext cx="49320" cy="255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81A4E6-CBCD-C2CD-20D9-00214F778E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93616" y="1739486"/>
                  <a:ext cx="66832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8C263D-A544-0AC7-87D6-962D217798CB}"/>
                    </a:ext>
                  </a:extLst>
                </p14:cNvPr>
                <p14:cNvContentPartPr/>
                <p14:nvPr/>
              </p14:nvContentPartPr>
              <p14:xfrm>
                <a:off x="2746751" y="1889606"/>
                <a:ext cx="193680" cy="24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8C263D-A544-0AC7-87D6-962D217798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7751" y="1880606"/>
                  <a:ext cx="2113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983185-9934-9E46-04ED-FF962F10A344}"/>
                  </a:ext>
                </a:extLst>
              </p14:cNvPr>
              <p14:cNvContentPartPr/>
              <p14:nvPr/>
            </p14:nvContentPartPr>
            <p14:xfrm>
              <a:off x="3428591" y="1698806"/>
              <a:ext cx="361800" cy="290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983185-9934-9E46-04ED-FF962F10A34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19591" y="1689806"/>
                <a:ext cx="37944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76C1245-8846-7A1E-318D-1CB1E76C9AD8}"/>
              </a:ext>
            </a:extLst>
          </p:cNvPr>
          <p:cNvGrpSpPr/>
          <p:nvPr/>
        </p:nvGrpSpPr>
        <p:grpSpPr>
          <a:xfrm>
            <a:off x="4134551" y="1601966"/>
            <a:ext cx="878760" cy="372960"/>
            <a:chOff x="4134551" y="1601966"/>
            <a:chExt cx="87876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9F9896-2113-6A7F-5808-2F84935C94CB}"/>
                    </a:ext>
                  </a:extLst>
                </p14:cNvPr>
                <p14:cNvContentPartPr/>
                <p14:nvPr/>
              </p14:nvContentPartPr>
              <p14:xfrm>
                <a:off x="4134551" y="1645886"/>
                <a:ext cx="306720" cy="329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9F9896-2113-6A7F-5808-2F84935C94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25540" y="1636896"/>
                  <a:ext cx="324381" cy="34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15352F-F4EB-EEAE-AFD3-E57F28C1C974}"/>
                    </a:ext>
                  </a:extLst>
                </p14:cNvPr>
                <p14:cNvContentPartPr/>
                <p14:nvPr/>
              </p14:nvContentPartPr>
              <p14:xfrm>
                <a:off x="4516871" y="1659926"/>
                <a:ext cx="185400" cy="235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15352F-F4EB-EEAE-AFD3-E57F28C1C9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07871" y="1650926"/>
                  <a:ext cx="203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0B82A0-ECE8-7AA3-D32E-F6E9DF06FBD0}"/>
                    </a:ext>
                  </a:extLst>
                </p14:cNvPr>
                <p14:cNvContentPartPr/>
                <p14:nvPr/>
              </p14:nvContentPartPr>
              <p14:xfrm>
                <a:off x="4799831" y="1642646"/>
                <a:ext cx="52920" cy="261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0B82A0-ECE8-7AA3-D32E-F6E9DF06FB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90892" y="1633658"/>
                  <a:ext cx="70441" cy="27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C5D317-1161-3D3B-5DED-A80A070F866B}"/>
                    </a:ext>
                  </a:extLst>
                </p14:cNvPr>
                <p14:cNvContentPartPr/>
                <p14:nvPr/>
              </p14:nvContentPartPr>
              <p14:xfrm>
                <a:off x="4904591" y="1601966"/>
                <a:ext cx="108720" cy="277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C5D317-1161-3D3B-5DED-A80A070F86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95591" y="1592954"/>
                  <a:ext cx="126360" cy="295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73FC10-6516-7D2F-FA3A-5CEEA40933BE}"/>
                    </a:ext>
                  </a:extLst>
                </p14:cNvPr>
                <p14:cNvContentPartPr/>
                <p14:nvPr/>
              </p14:nvContentPartPr>
              <p14:xfrm>
                <a:off x="4882991" y="1779806"/>
                <a:ext cx="90000" cy="32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73FC10-6516-7D2F-FA3A-5CEEA40933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74027" y="1770806"/>
                  <a:ext cx="10757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4A848F2-7517-E7D5-077C-9E1D2A552589}"/>
              </a:ext>
            </a:extLst>
          </p:cNvPr>
          <p:cNvGrpSpPr/>
          <p:nvPr/>
        </p:nvGrpSpPr>
        <p:grpSpPr>
          <a:xfrm>
            <a:off x="5659511" y="1055486"/>
            <a:ext cx="937080" cy="556560"/>
            <a:chOff x="5659511" y="1055486"/>
            <a:chExt cx="937080" cy="55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A9BE52-C3CC-5623-37C6-D24630DB1853}"/>
                    </a:ext>
                  </a:extLst>
                </p14:cNvPr>
                <p14:cNvContentPartPr/>
                <p14:nvPr/>
              </p14:nvContentPartPr>
              <p14:xfrm>
                <a:off x="5793431" y="1231526"/>
                <a:ext cx="48240" cy="224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A9BE52-C3CC-5623-37C6-D24630DB18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84431" y="1222526"/>
                  <a:ext cx="65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53E735E-4E94-2AD4-140F-64E268A2C6F9}"/>
                    </a:ext>
                  </a:extLst>
                </p14:cNvPr>
                <p14:cNvContentPartPr/>
                <p14:nvPr/>
              </p14:nvContentPartPr>
              <p14:xfrm>
                <a:off x="5881271" y="1250246"/>
                <a:ext cx="48960" cy="191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53E735E-4E94-2AD4-140F-64E268A2C6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72204" y="1241246"/>
                  <a:ext cx="66731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2AD4C1-768B-13B1-B2C3-C923180AF33A}"/>
                    </a:ext>
                  </a:extLst>
                </p14:cNvPr>
                <p14:cNvContentPartPr/>
                <p14:nvPr/>
              </p14:nvContentPartPr>
              <p14:xfrm>
                <a:off x="5854991" y="1353566"/>
                <a:ext cx="64440" cy="34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2AD4C1-768B-13B1-B2C3-C923180AF3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45991" y="1344566"/>
                  <a:ext cx="82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D472BE-7013-03BA-25E9-67EB2131A120}"/>
                    </a:ext>
                  </a:extLst>
                </p14:cNvPr>
                <p14:cNvContentPartPr/>
                <p14:nvPr/>
              </p14:nvContentPartPr>
              <p14:xfrm>
                <a:off x="6009791" y="1395686"/>
                <a:ext cx="100800" cy="123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D472BE-7013-03BA-25E9-67EB2131A1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00759" y="1386686"/>
                  <a:ext cx="118503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C1CEF0-1111-B3EC-937E-BAB9B166D6DD}"/>
                    </a:ext>
                  </a:extLst>
                </p14:cNvPr>
                <p14:cNvContentPartPr/>
                <p14:nvPr/>
              </p14:nvContentPartPr>
              <p14:xfrm>
                <a:off x="6137591" y="1254206"/>
                <a:ext cx="136080" cy="178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C1CEF0-1111-B3EC-937E-BAB9B166D6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28591" y="1245206"/>
                  <a:ext cx="15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EC05D81-D6B2-1D3D-F06A-C25D0DBDFAE8}"/>
                    </a:ext>
                  </a:extLst>
                </p14:cNvPr>
                <p14:cNvContentPartPr/>
                <p14:nvPr/>
              </p14:nvContentPartPr>
              <p14:xfrm>
                <a:off x="6335231" y="1141166"/>
                <a:ext cx="34920" cy="98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EC05D81-D6B2-1D3D-F06A-C25D0DBDFA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26231" y="1132166"/>
                  <a:ext cx="52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B3043C-3931-0A6C-5D01-2DCFE9A83979}"/>
                    </a:ext>
                  </a:extLst>
                </p14:cNvPr>
                <p14:cNvContentPartPr/>
                <p14:nvPr/>
              </p14:nvContentPartPr>
              <p14:xfrm>
                <a:off x="6329831" y="1167806"/>
                <a:ext cx="66240" cy="44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B3043C-3931-0A6C-5D01-2DCFE9A839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20831" y="1158806"/>
                  <a:ext cx="83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7E5523-4545-BB2A-0EA3-E82924E884AB}"/>
                    </a:ext>
                  </a:extLst>
                </p14:cNvPr>
                <p14:cNvContentPartPr/>
                <p14:nvPr/>
              </p14:nvContentPartPr>
              <p14:xfrm>
                <a:off x="5659511" y="1100846"/>
                <a:ext cx="121320" cy="511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7E5523-4545-BB2A-0EA3-E82924E884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50511" y="1091846"/>
                  <a:ext cx="1389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CA1475-C538-1835-6E94-90329CA782FA}"/>
                    </a:ext>
                  </a:extLst>
                </p14:cNvPr>
                <p14:cNvContentPartPr/>
                <p14:nvPr/>
              </p14:nvContentPartPr>
              <p14:xfrm>
                <a:off x="6343511" y="1055486"/>
                <a:ext cx="253080" cy="508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CA1475-C538-1835-6E94-90329CA782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34511" y="1046480"/>
                  <a:ext cx="270720" cy="5259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184C59-4C40-3B87-48E2-4EFCC41877E1}"/>
              </a:ext>
            </a:extLst>
          </p:cNvPr>
          <p:cNvGrpSpPr/>
          <p:nvPr/>
        </p:nvGrpSpPr>
        <p:grpSpPr>
          <a:xfrm>
            <a:off x="722831" y="4984526"/>
            <a:ext cx="1683000" cy="931680"/>
            <a:chOff x="722831" y="4984526"/>
            <a:chExt cx="1683000" cy="93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5A1379-1B6B-C866-2C81-26E188D27E10}"/>
                    </a:ext>
                  </a:extLst>
                </p14:cNvPr>
                <p14:cNvContentPartPr/>
                <p14:nvPr/>
              </p14:nvContentPartPr>
              <p14:xfrm>
                <a:off x="722831" y="5424086"/>
                <a:ext cx="892800" cy="492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5A1379-1B6B-C866-2C81-26E188D27E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3831" y="5415079"/>
                  <a:ext cx="910440" cy="509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E4AA60-3CA2-7BF2-9E3F-D82EB36AF9FD}"/>
                    </a:ext>
                  </a:extLst>
                </p14:cNvPr>
                <p14:cNvContentPartPr/>
                <p14:nvPr/>
              </p14:nvContentPartPr>
              <p14:xfrm>
                <a:off x="1608071" y="5419406"/>
                <a:ext cx="797760" cy="414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E4AA60-3CA2-7BF2-9E3F-D82EB36AF9F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99071" y="5410414"/>
                  <a:ext cx="815400" cy="432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02B7AE6-8190-422A-5893-CC4BD0B67AE7}"/>
                    </a:ext>
                  </a:extLst>
                </p14:cNvPr>
                <p14:cNvContentPartPr/>
                <p14:nvPr/>
              </p14:nvContentPartPr>
              <p14:xfrm>
                <a:off x="1495031" y="5049686"/>
                <a:ext cx="61200" cy="396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02B7AE6-8190-422A-5893-CC4BD0B67A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86084" y="5040686"/>
                  <a:ext cx="78737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0E68AF-5C4E-9C20-1CCC-EC3E6425F400}"/>
                    </a:ext>
                  </a:extLst>
                </p14:cNvPr>
                <p14:cNvContentPartPr/>
                <p14:nvPr/>
              </p14:nvContentPartPr>
              <p14:xfrm>
                <a:off x="1686911" y="4984526"/>
                <a:ext cx="25200" cy="451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0E68AF-5C4E-9C20-1CCC-EC3E6425F4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77911" y="4975526"/>
                  <a:ext cx="42840" cy="46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106FAF7-2985-B212-08AA-A629E9A1C244}"/>
                  </a:ext>
                </a:extLst>
              </p14:cNvPr>
              <p14:cNvContentPartPr/>
              <p14:nvPr/>
            </p14:nvContentPartPr>
            <p14:xfrm>
              <a:off x="1462631" y="4517246"/>
              <a:ext cx="226800" cy="268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106FAF7-2985-B212-08AA-A629E9A1C24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53631" y="4508246"/>
                <a:ext cx="24444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01517E-240B-2423-AC1A-F17AA4984E91}"/>
              </a:ext>
            </a:extLst>
          </p:cNvPr>
          <p:cNvGrpSpPr/>
          <p:nvPr/>
        </p:nvGrpSpPr>
        <p:grpSpPr>
          <a:xfrm>
            <a:off x="1935671" y="3887246"/>
            <a:ext cx="1353240" cy="396000"/>
            <a:chOff x="1935671" y="3887246"/>
            <a:chExt cx="135324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C04C9D-7489-784C-3FAA-B80F2C3FCA37}"/>
                    </a:ext>
                  </a:extLst>
                </p14:cNvPr>
                <p14:cNvContentPartPr/>
                <p14:nvPr/>
              </p14:nvContentPartPr>
              <p14:xfrm>
                <a:off x="1935671" y="4031606"/>
                <a:ext cx="64800" cy="251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C04C9D-7489-784C-3FAA-B80F2C3FCA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26671" y="4022593"/>
                  <a:ext cx="82440" cy="26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3A6ED98-D350-AF57-B02C-B175C8829D8F}"/>
                    </a:ext>
                  </a:extLst>
                </p14:cNvPr>
                <p14:cNvContentPartPr/>
                <p14:nvPr/>
              </p14:nvContentPartPr>
              <p14:xfrm>
                <a:off x="2057711" y="3997046"/>
                <a:ext cx="95040" cy="248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3A6ED98-D350-AF57-B02C-B175C8829D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48677" y="3988046"/>
                  <a:ext cx="112747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40C5DF-26E2-35F2-161E-117AE7FCC2FB}"/>
                    </a:ext>
                  </a:extLst>
                </p14:cNvPr>
                <p14:cNvContentPartPr/>
                <p14:nvPr/>
              </p14:nvContentPartPr>
              <p14:xfrm>
                <a:off x="2018471" y="4190006"/>
                <a:ext cx="82440" cy="9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40C5DF-26E2-35F2-161E-117AE7FCC2F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09471" y="4180646"/>
                  <a:ext cx="100080" cy="27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A61324-C3E5-7829-9D02-824A15928C66}"/>
                    </a:ext>
                  </a:extLst>
                </p14:cNvPr>
                <p14:cNvContentPartPr/>
                <p14:nvPr/>
              </p14:nvContentPartPr>
              <p14:xfrm>
                <a:off x="2298911" y="4112246"/>
                <a:ext cx="121320" cy="31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A61324-C3E5-7829-9D02-824A15928C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89911" y="4103246"/>
                  <a:ext cx="138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5BB5CB1-FC47-BFA6-0EF8-A6FB8F5D4E8B}"/>
                    </a:ext>
                  </a:extLst>
                </p14:cNvPr>
                <p14:cNvContentPartPr/>
                <p14:nvPr/>
              </p14:nvContentPartPr>
              <p14:xfrm>
                <a:off x="2644871" y="3944126"/>
                <a:ext cx="172440" cy="222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5BB5CB1-FC47-BFA6-0EF8-A6FB8F5D4E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35890" y="3935126"/>
                  <a:ext cx="190043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9C45ED-40DD-1F02-45AD-E7F48B56E1C1}"/>
                    </a:ext>
                  </a:extLst>
                </p14:cNvPr>
                <p14:cNvContentPartPr/>
                <p14:nvPr/>
              </p14:nvContentPartPr>
              <p14:xfrm>
                <a:off x="2907671" y="3887246"/>
                <a:ext cx="381240" cy="266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9C45ED-40DD-1F02-45AD-E7F48B56E1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98671" y="3878246"/>
                  <a:ext cx="3988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51723DA-4673-B350-5F44-01B1DD23BF95}"/>
              </a:ext>
            </a:extLst>
          </p:cNvPr>
          <p:cNvGrpSpPr/>
          <p:nvPr/>
        </p:nvGrpSpPr>
        <p:grpSpPr>
          <a:xfrm>
            <a:off x="159071" y="3997046"/>
            <a:ext cx="1171080" cy="371520"/>
            <a:chOff x="159071" y="3997046"/>
            <a:chExt cx="117108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5198FF-73E5-EE78-90FF-A647E157CEA7}"/>
                    </a:ext>
                  </a:extLst>
                </p14:cNvPr>
                <p14:cNvContentPartPr/>
                <p14:nvPr/>
              </p14:nvContentPartPr>
              <p14:xfrm>
                <a:off x="159071" y="4134566"/>
                <a:ext cx="249120" cy="234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5198FF-73E5-EE78-90FF-A647E157CE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0071" y="4125580"/>
                  <a:ext cx="266760" cy="251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C8D846-612A-F262-175C-2942B4782A7C}"/>
                    </a:ext>
                  </a:extLst>
                </p14:cNvPr>
                <p14:cNvContentPartPr/>
                <p14:nvPr/>
              </p14:nvContentPartPr>
              <p14:xfrm>
                <a:off x="490271" y="4106846"/>
                <a:ext cx="155880" cy="211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C8D846-612A-F262-175C-2942B4782A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1271" y="4097846"/>
                  <a:ext cx="173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E335263-8A9F-6780-4E49-4C1327CBB8B6}"/>
                    </a:ext>
                  </a:extLst>
                </p14:cNvPr>
                <p14:cNvContentPartPr/>
                <p14:nvPr/>
              </p14:nvContentPartPr>
              <p14:xfrm>
                <a:off x="786191" y="4170926"/>
                <a:ext cx="151560" cy="24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E335263-8A9F-6780-4E49-4C1327CBB8B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7212" y="4161926"/>
                  <a:ext cx="169158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5C2E7FA-5502-E240-EEDB-9C90393B0E45}"/>
                    </a:ext>
                  </a:extLst>
                </p14:cNvPr>
                <p14:cNvContentPartPr/>
                <p14:nvPr/>
              </p14:nvContentPartPr>
              <p14:xfrm>
                <a:off x="1140071" y="4005686"/>
                <a:ext cx="42120" cy="229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5C2E7FA-5502-E240-EEDB-9C90393B0E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1071" y="3996672"/>
                  <a:ext cx="59760" cy="247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4D3B05D-8979-1109-279B-6F2532C4862D}"/>
                    </a:ext>
                  </a:extLst>
                </p14:cNvPr>
                <p14:cNvContentPartPr/>
                <p14:nvPr/>
              </p14:nvContentPartPr>
              <p14:xfrm>
                <a:off x="1222871" y="3997046"/>
                <a:ext cx="107280" cy="276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4D3B05D-8979-1109-279B-6F2532C486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13901" y="3988046"/>
                  <a:ext cx="124861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CCC1821-27EE-0B6A-C800-A52B17696332}"/>
                    </a:ext>
                  </a:extLst>
                </p14:cNvPr>
                <p14:cNvContentPartPr/>
                <p14:nvPr/>
              </p14:nvContentPartPr>
              <p14:xfrm>
                <a:off x="1161671" y="4139966"/>
                <a:ext cx="79200" cy="20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CCC1821-27EE-0B6A-C800-A52B176963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52671" y="4131121"/>
                  <a:ext cx="96840" cy="378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E2F6AB3-1F20-2E14-8C88-AD906B2F14B9}"/>
                  </a:ext>
                </a:extLst>
              </p14:cNvPr>
              <p14:cNvContentPartPr/>
              <p14:nvPr/>
            </p14:nvContentPartPr>
            <p14:xfrm>
              <a:off x="4158671" y="5228606"/>
              <a:ext cx="1413360" cy="2804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E2F6AB3-1F20-2E14-8C88-AD906B2F14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49671" y="5219606"/>
                <a:ext cx="14310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6A52421-C66A-BCC8-CD38-EEA44BC5E309}"/>
                  </a:ext>
                </a:extLst>
              </p14:cNvPr>
              <p14:cNvContentPartPr/>
              <p14:nvPr/>
            </p14:nvContentPartPr>
            <p14:xfrm>
              <a:off x="5519471" y="1783406"/>
              <a:ext cx="1461600" cy="2278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6A52421-C66A-BCC8-CD38-EEA44BC5E30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10473" y="1774420"/>
                <a:ext cx="1479236" cy="2454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82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924B-7E18-8EB2-FB5C-A46A9F29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Nucleophiles: Formation of Acetals				(19.5)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3E9C5D-26E0-2A1E-2146-33F463CA3A4F}"/>
              </a:ext>
            </a:extLst>
          </p:cNvPr>
          <p:cNvGrpSpPr/>
          <p:nvPr/>
        </p:nvGrpSpPr>
        <p:grpSpPr>
          <a:xfrm>
            <a:off x="579911" y="1320446"/>
            <a:ext cx="1827000" cy="1138320"/>
            <a:chOff x="579911" y="1320446"/>
            <a:chExt cx="1827000" cy="11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54A0B5-CB48-99F7-BBFE-156E491C23A8}"/>
                    </a:ext>
                  </a:extLst>
                </p14:cNvPr>
                <p14:cNvContentPartPr/>
                <p14:nvPr/>
              </p14:nvContentPartPr>
              <p14:xfrm>
                <a:off x="579911" y="2189846"/>
                <a:ext cx="128520" cy="268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54A0B5-CB48-99F7-BBFE-156E491C23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0911" y="2180846"/>
                  <a:ext cx="146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D9B0E7-5A30-1D07-ED59-A4520A6B4301}"/>
                    </a:ext>
                  </a:extLst>
                </p14:cNvPr>
                <p14:cNvContentPartPr/>
                <p14:nvPr/>
              </p14:nvContentPartPr>
              <p14:xfrm>
                <a:off x="789791" y="2166086"/>
                <a:ext cx="226440" cy="266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D9B0E7-5A30-1D07-ED59-A4520A6B43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0791" y="2157086"/>
                  <a:ext cx="244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A4CFCA-E7FE-DB42-4722-22A1D02D1507}"/>
                    </a:ext>
                  </a:extLst>
                </p14:cNvPr>
                <p14:cNvContentPartPr/>
                <p14:nvPr/>
              </p14:nvContentPartPr>
              <p14:xfrm>
                <a:off x="1267151" y="1983206"/>
                <a:ext cx="1139760" cy="304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A4CFCA-E7FE-DB42-4722-22A1D02D15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8154" y="1974206"/>
                  <a:ext cx="1157394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531B2D-CDED-558F-D05B-F3D2C3CFB5F4}"/>
                    </a:ext>
                  </a:extLst>
                </p14:cNvPr>
                <p14:cNvContentPartPr/>
                <p14:nvPr/>
              </p14:nvContentPartPr>
              <p14:xfrm>
                <a:off x="1678631" y="1607006"/>
                <a:ext cx="47520" cy="416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531B2D-CDED-558F-D05B-F3D2C3CFB5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69699" y="1598006"/>
                  <a:ext cx="65027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7683B1-1BCA-D98A-3855-A9F764BECC4D}"/>
                    </a:ext>
                  </a:extLst>
                </p14:cNvPr>
                <p14:cNvContentPartPr/>
                <p14:nvPr/>
              </p14:nvContentPartPr>
              <p14:xfrm>
                <a:off x="1837031" y="1662806"/>
                <a:ext cx="36720" cy="276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7683B1-1BCA-D98A-3855-A9F764BECC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28031" y="1653806"/>
                  <a:ext cx="543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986B60-C097-085B-9DD7-6BE5ECF6A4B3}"/>
                    </a:ext>
                  </a:extLst>
                </p14:cNvPr>
                <p14:cNvContentPartPr/>
                <p14:nvPr/>
              </p14:nvContentPartPr>
              <p14:xfrm>
                <a:off x="1714631" y="1320446"/>
                <a:ext cx="158760" cy="205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986B60-C097-085B-9DD7-6BE5ECF6A4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5631" y="1311446"/>
                  <a:ext cx="17640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0BC215-857E-444F-8A44-1BAE33D885B3}"/>
              </a:ext>
            </a:extLst>
          </p:cNvPr>
          <p:cNvGrpSpPr/>
          <p:nvPr/>
        </p:nvGrpSpPr>
        <p:grpSpPr>
          <a:xfrm>
            <a:off x="3094871" y="1955846"/>
            <a:ext cx="1764720" cy="266400"/>
            <a:chOff x="3094871" y="1955846"/>
            <a:chExt cx="176472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EB7D95-DCA3-F226-B23D-41FE1FF4DAB7}"/>
                    </a:ext>
                  </a:extLst>
                </p14:cNvPr>
                <p14:cNvContentPartPr/>
                <p14:nvPr/>
              </p14:nvContentPartPr>
              <p14:xfrm>
                <a:off x="3094871" y="2096606"/>
                <a:ext cx="1714680" cy="63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EB7D95-DCA3-F226-B23D-41FE1FF4DA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5871" y="2087657"/>
                  <a:ext cx="1732320" cy="80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5A83B8-597F-8D8D-C0BC-96619F19C552}"/>
                    </a:ext>
                  </a:extLst>
                </p14:cNvPr>
                <p14:cNvContentPartPr/>
                <p14:nvPr/>
              </p14:nvContentPartPr>
              <p14:xfrm>
                <a:off x="4707671" y="1955846"/>
                <a:ext cx="151920" cy="266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5A83B8-597F-8D8D-C0BC-96619F19C5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98650" y="1946846"/>
                  <a:ext cx="169602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026556-3B9C-389F-C0B9-E290C3BF9A78}"/>
              </a:ext>
            </a:extLst>
          </p:cNvPr>
          <p:cNvGrpSpPr/>
          <p:nvPr/>
        </p:nvGrpSpPr>
        <p:grpSpPr>
          <a:xfrm>
            <a:off x="3152831" y="1427366"/>
            <a:ext cx="674640" cy="445320"/>
            <a:chOff x="3152831" y="1427366"/>
            <a:chExt cx="67464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1D404F-8BC1-5A1E-23DE-37C418FCE0CE}"/>
                    </a:ext>
                  </a:extLst>
                </p14:cNvPr>
                <p14:cNvContentPartPr/>
                <p14:nvPr/>
              </p14:nvContentPartPr>
              <p14:xfrm>
                <a:off x="3152831" y="1427366"/>
                <a:ext cx="230400" cy="294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1D404F-8BC1-5A1E-23DE-37C418FCE0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3831" y="1418366"/>
                  <a:ext cx="2480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A5CD8B-63FE-4BB1-8412-7D7A95C65233}"/>
                    </a:ext>
                  </a:extLst>
                </p14:cNvPr>
                <p14:cNvContentPartPr/>
                <p14:nvPr/>
              </p14:nvContentPartPr>
              <p14:xfrm>
                <a:off x="3448031" y="1621766"/>
                <a:ext cx="77040" cy="112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A5CD8B-63FE-4BB1-8412-7D7A95C652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39031" y="1612766"/>
                  <a:ext cx="94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0AD00C-6845-61CD-5A4B-D5E9C1D2166D}"/>
                    </a:ext>
                  </a:extLst>
                </p14:cNvPr>
                <p14:cNvContentPartPr/>
                <p14:nvPr/>
              </p14:nvContentPartPr>
              <p14:xfrm>
                <a:off x="3605711" y="1643726"/>
                <a:ext cx="221760" cy="228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0AD00C-6845-61CD-5A4B-D5E9C1D216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96711" y="1634712"/>
                  <a:ext cx="239400" cy="2466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2EDE71-4846-BEFC-ABD1-F2671A6E7976}"/>
              </a:ext>
            </a:extLst>
          </p:cNvPr>
          <p:cNvGrpSpPr/>
          <p:nvPr/>
        </p:nvGrpSpPr>
        <p:grpSpPr>
          <a:xfrm>
            <a:off x="4107551" y="1361486"/>
            <a:ext cx="955440" cy="358920"/>
            <a:chOff x="4107551" y="1361486"/>
            <a:chExt cx="95544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6E94D1-5036-0A28-ACE0-BEBBC03BA290}"/>
                    </a:ext>
                  </a:extLst>
                </p14:cNvPr>
                <p14:cNvContentPartPr/>
                <p14:nvPr/>
              </p14:nvContentPartPr>
              <p14:xfrm>
                <a:off x="4107551" y="1446806"/>
                <a:ext cx="125640" cy="200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6E94D1-5036-0A28-ACE0-BEBBC03BA2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8551" y="1437806"/>
                  <a:ext cx="143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9D7884-6D98-2BC9-1E32-4AFFB7C94080}"/>
                    </a:ext>
                  </a:extLst>
                </p14:cNvPr>
                <p14:cNvContentPartPr/>
                <p14:nvPr/>
              </p14:nvContentPartPr>
              <p14:xfrm>
                <a:off x="4364951" y="1402166"/>
                <a:ext cx="29520" cy="225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9D7884-6D98-2BC9-1E32-4AFFB7C940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56059" y="1393180"/>
                  <a:ext cx="46947" cy="24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EA5B8D-2B58-163B-C2D3-011F5CD9B013}"/>
                    </a:ext>
                  </a:extLst>
                </p14:cNvPr>
                <p14:cNvContentPartPr/>
                <p14:nvPr/>
              </p14:nvContentPartPr>
              <p14:xfrm>
                <a:off x="4389431" y="1381286"/>
                <a:ext cx="86400" cy="217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EA5B8D-2B58-163B-C2D3-011F5CD9B0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80431" y="1372286"/>
                  <a:ext cx="104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D7EECC-E0A1-F2DD-398A-5DBC22C675E0}"/>
                    </a:ext>
                  </a:extLst>
                </p14:cNvPr>
                <p14:cNvContentPartPr/>
                <p14:nvPr/>
              </p14:nvContentPartPr>
              <p14:xfrm>
                <a:off x="4531991" y="1564886"/>
                <a:ext cx="149400" cy="155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D7EECC-E0A1-F2DD-398A-5DBC22C675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23013" y="1555886"/>
                  <a:ext cx="166998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94E47A-C993-3113-1C1B-2171EC3BA8AA}"/>
                    </a:ext>
                  </a:extLst>
                </p14:cNvPr>
                <p14:cNvContentPartPr/>
                <p14:nvPr/>
              </p14:nvContentPartPr>
              <p14:xfrm>
                <a:off x="4699031" y="1423046"/>
                <a:ext cx="128880" cy="221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94E47A-C993-3113-1C1B-2171EC3BA8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90031" y="1414031"/>
                  <a:ext cx="146520" cy="238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D38695-14EA-239A-AF72-51E6642978AF}"/>
                    </a:ext>
                  </a:extLst>
                </p14:cNvPr>
                <p14:cNvContentPartPr/>
                <p14:nvPr/>
              </p14:nvContentPartPr>
              <p14:xfrm>
                <a:off x="4880471" y="1421966"/>
                <a:ext cx="63000" cy="204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D38695-14EA-239A-AF72-51E6642978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1471" y="1412966"/>
                  <a:ext cx="80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1D274E-EBE7-83EA-902E-A997330940A2}"/>
                    </a:ext>
                  </a:extLst>
                </p14:cNvPr>
                <p14:cNvContentPartPr/>
                <p14:nvPr/>
              </p14:nvContentPartPr>
              <p14:xfrm>
                <a:off x="4926191" y="1361486"/>
                <a:ext cx="136800" cy="251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1D274E-EBE7-83EA-902E-A997330940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17191" y="1352486"/>
                  <a:ext cx="15444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451A59D-90B5-23C3-7211-44C288F38570}"/>
              </a:ext>
            </a:extLst>
          </p:cNvPr>
          <p:cNvGrpSpPr/>
          <p:nvPr/>
        </p:nvGrpSpPr>
        <p:grpSpPr>
          <a:xfrm>
            <a:off x="3277751" y="2334206"/>
            <a:ext cx="497520" cy="194040"/>
            <a:chOff x="3277751" y="2334206"/>
            <a:chExt cx="49752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A7D01ED-EA37-4251-B388-EC59B96E9923}"/>
                    </a:ext>
                  </a:extLst>
                </p14:cNvPr>
                <p14:cNvContentPartPr/>
                <p14:nvPr/>
              </p14:nvContentPartPr>
              <p14:xfrm>
                <a:off x="3277751" y="2399366"/>
                <a:ext cx="280800" cy="105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A7D01ED-EA37-4251-B388-EC59B96E99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8751" y="2390366"/>
                  <a:ext cx="29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F8F679-C9AD-1ADE-7B47-B562B69E7CE4}"/>
                    </a:ext>
                  </a:extLst>
                </p14:cNvPr>
                <p14:cNvContentPartPr/>
                <p14:nvPr/>
              </p14:nvContentPartPr>
              <p14:xfrm>
                <a:off x="3585551" y="2334206"/>
                <a:ext cx="72000" cy="186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F8F679-C9AD-1ADE-7B47-B562B69E7C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76596" y="2325206"/>
                  <a:ext cx="89552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88214C-E0EA-550D-A4E2-2D412C1ACC70}"/>
                    </a:ext>
                  </a:extLst>
                </p14:cNvPr>
                <p14:cNvContentPartPr/>
                <p14:nvPr/>
              </p14:nvContentPartPr>
              <p14:xfrm>
                <a:off x="3600311" y="2433926"/>
                <a:ext cx="174960" cy="94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88214C-E0EA-550D-A4E2-2D412C1ACC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1311" y="2424892"/>
                  <a:ext cx="192600" cy="11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1A04D1-3E24-5467-BC94-D93D0388146A}"/>
                    </a:ext>
                  </a:extLst>
                </p14:cNvPr>
                <p14:cNvContentPartPr/>
                <p14:nvPr/>
              </p14:nvContentPartPr>
              <p14:xfrm>
                <a:off x="3448751" y="2422766"/>
                <a:ext cx="28440" cy="21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1A04D1-3E24-5467-BC94-D93D038814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9636" y="2413766"/>
                  <a:ext cx="46306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5A8699-B9EB-431F-D80E-ADE0B161BB63}"/>
              </a:ext>
            </a:extLst>
          </p:cNvPr>
          <p:cNvGrpSpPr/>
          <p:nvPr/>
        </p:nvGrpSpPr>
        <p:grpSpPr>
          <a:xfrm>
            <a:off x="4029071" y="2271206"/>
            <a:ext cx="997920" cy="320400"/>
            <a:chOff x="4029071" y="2271206"/>
            <a:chExt cx="99792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A53A58-A80A-8F0A-907A-CE7C437412F1}"/>
                    </a:ext>
                  </a:extLst>
                </p14:cNvPr>
                <p14:cNvContentPartPr/>
                <p14:nvPr/>
              </p14:nvContentPartPr>
              <p14:xfrm>
                <a:off x="4029071" y="2275166"/>
                <a:ext cx="88560" cy="229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A53A58-A80A-8F0A-907A-CE7C437412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20107" y="2266166"/>
                  <a:ext cx="106129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BD9A1F-CD21-4FD6-CB66-CEF4B287D5F0}"/>
                    </a:ext>
                  </a:extLst>
                </p14:cNvPr>
                <p14:cNvContentPartPr/>
                <p14:nvPr/>
              </p14:nvContentPartPr>
              <p14:xfrm>
                <a:off x="4152551" y="2271206"/>
                <a:ext cx="62640" cy="225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BD9A1F-CD21-4FD6-CB66-CEF4B287D5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3499" y="2262192"/>
                  <a:ext cx="80382" cy="243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98055FA-B153-4541-036F-F6A3B50FF7A0}"/>
                    </a:ext>
                  </a:extLst>
                </p14:cNvPr>
                <p14:cNvContentPartPr/>
                <p14:nvPr/>
              </p14:nvContentPartPr>
              <p14:xfrm>
                <a:off x="4144271" y="2420966"/>
                <a:ext cx="35640" cy="25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98055FA-B153-4541-036F-F6A3B50FF7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35271" y="2411966"/>
                  <a:ext cx="5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D30FA3-5C51-1C1E-EF7A-FFC60C0BA07E}"/>
                    </a:ext>
                  </a:extLst>
                </p14:cNvPr>
                <p14:cNvContentPartPr/>
                <p14:nvPr/>
              </p14:nvContentPartPr>
              <p14:xfrm>
                <a:off x="4296191" y="2464886"/>
                <a:ext cx="130320" cy="124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D30FA3-5C51-1C1E-EF7A-FFC60C0BA0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87191" y="2455886"/>
                  <a:ext cx="147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71CF8FB-BD3C-DA2D-BA61-C7F71FC9E6A6}"/>
                    </a:ext>
                  </a:extLst>
                </p14:cNvPr>
                <p14:cNvContentPartPr/>
                <p14:nvPr/>
              </p14:nvContentPartPr>
              <p14:xfrm>
                <a:off x="4491671" y="2340326"/>
                <a:ext cx="119160" cy="174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71CF8FB-BD3C-DA2D-BA61-C7F71FC9E6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82644" y="2331326"/>
                  <a:ext cx="136853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86B7D41-E11D-CEB3-C640-305A1235D395}"/>
                    </a:ext>
                  </a:extLst>
                </p14:cNvPr>
                <p14:cNvContentPartPr/>
                <p14:nvPr/>
              </p14:nvContentPartPr>
              <p14:xfrm>
                <a:off x="4636031" y="2330246"/>
                <a:ext cx="167400" cy="149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86B7D41-E11D-CEB3-C640-305A1235D3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27031" y="2321246"/>
                  <a:ext cx="185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635AF6A-FDA1-F32E-E179-74AF467C6F48}"/>
                    </a:ext>
                  </a:extLst>
                </p14:cNvPr>
                <p14:cNvContentPartPr/>
                <p14:nvPr/>
              </p14:nvContentPartPr>
              <p14:xfrm>
                <a:off x="4877591" y="2414846"/>
                <a:ext cx="86040" cy="72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635AF6A-FDA1-F32E-E179-74AF467C6F4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68591" y="2405891"/>
                  <a:ext cx="103680" cy="89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8901B5-E536-9783-12EF-410D7F2CAF2A}"/>
                    </a:ext>
                  </a:extLst>
                </p14:cNvPr>
                <p14:cNvContentPartPr/>
                <p14:nvPr/>
              </p14:nvContentPartPr>
              <p14:xfrm>
                <a:off x="4981631" y="2367686"/>
                <a:ext cx="45360" cy="223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8901B5-E536-9783-12EF-410D7F2CAF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72559" y="2358700"/>
                  <a:ext cx="63141" cy="2415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C264605-3161-C485-2605-D8DD7CB3521F}"/>
                  </a:ext>
                </a:extLst>
              </p14:cNvPr>
              <p14:cNvContentPartPr/>
              <p14:nvPr/>
            </p14:nvContentPartPr>
            <p14:xfrm>
              <a:off x="1103711" y="4643966"/>
              <a:ext cx="1185840" cy="416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C264605-3161-C485-2605-D8DD7CB3521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94711" y="4634966"/>
                <a:ext cx="120348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6E0C53F1-204E-FA7C-93AF-7B0191C824D2}"/>
              </a:ext>
            </a:extLst>
          </p:cNvPr>
          <p:cNvGrpSpPr/>
          <p:nvPr/>
        </p:nvGrpSpPr>
        <p:grpSpPr>
          <a:xfrm>
            <a:off x="1097231" y="4924046"/>
            <a:ext cx="1266480" cy="930600"/>
            <a:chOff x="1097231" y="4924046"/>
            <a:chExt cx="1266480" cy="93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60239F-08DD-F0D3-42DE-1FF9B2EA005B}"/>
                    </a:ext>
                  </a:extLst>
                </p14:cNvPr>
                <p14:cNvContentPartPr/>
                <p14:nvPr/>
              </p14:nvContentPartPr>
              <p14:xfrm>
                <a:off x="1097231" y="5086766"/>
                <a:ext cx="128520" cy="568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60239F-08DD-F0D3-42DE-1FF9B2EA005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8231" y="5077766"/>
                  <a:ext cx="1461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689544-DB6D-BE11-4EAC-8459700780D8}"/>
                    </a:ext>
                  </a:extLst>
                </p14:cNvPr>
                <p14:cNvContentPartPr/>
                <p14:nvPr/>
              </p14:nvContentPartPr>
              <p14:xfrm>
                <a:off x="1217831" y="5655566"/>
                <a:ext cx="648360" cy="185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689544-DB6D-BE11-4EAC-8459700780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08831" y="5646548"/>
                  <a:ext cx="666000" cy="203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A973BE-5CA6-F03B-11A3-D5C56BEFC14A}"/>
                    </a:ext>
                  </a:extLst>
                </p14:cNvPr>
                <p14:cNvContentPartPr/>
                <p14:nvPr/>
              </p14:nvContentPartPr>
              <p14:xfrm>
                <a:off x="1870871" y="4924046"/>
                <a:ext cx="492840" cy="930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A973BE-5CA6-F03B-11A3-D5C56BEFC1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61871" y="4915043"/>
                  <a:ext cx="510480" cy="9482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4BD155-82C7-CC0E-8E93-302F277F509A}"/>
              </a:ext>
            </a:extLst>
          </p:cNvPr>
          <p:cNvGrpSpPr/>
          <p:nvPr/>
        </p:nvGrpSpPr>
        <p:grpSpPr>
          <a:xfrm>
            <a:off x="1625711" y="4262006"/>
            <a:ext cx="159120" cy="424800"/>
            <a:chOff x="1625711" y="4262006"/>
            <a:chExt cx="15912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D886F7-C063-B83D-64DC-DD383210F7D7}"/>
                    </a:ext>
                  </a:extLst>
                </p14:cNvPr>
                <p14:cNvContentPartPr/>
                <p14:nvPr/>
              </p14:nvContentPartPr>
              <p14:xfrm>
                <a:off x="1625711" y="4274966"/>
                <a:ext cx="43200" cy="411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D886F7-C063-B83D-64DC-DD383210F7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16711" y="4265966"/>
                  <a:ext cx="608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60BEFC-CC48-65BA-6C7E-26698B6D6C89}"/>
                    </a:ext>
                  </a:extLst>
                </p14:cNvPr>
                <p14:cNvContentPartPr/>
                <p14:nvPr/>
              </p14:nvContentPartPr>
              <p14:xfrm>
                <a:off x="1750271" y="4262006"/>
                <a:ext cx="34560" cy="345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60BEFC-CC48-65BA-6C7E-26698B6D6C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41176" y="4253015"/>
                  <a:ext cx="52386" cy="3635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DABBC50-AC41-C22A-A8E6-DC0325BC68B7}"/>
                  </a:ext>
                </a:extLst>
              </p14:cNvPr>
              <p14:cNvContentPartPr/>
              <p14:nvPr/>
            </p14:nvContentPartPr>
            <p14:xfrm>
              <a:off x="1626431" y="3868526"/>
              <a:ext cx="135360" cy="2415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DABBC50-AC41-C22A-A8E6-DC0325BC68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17431" y="3859526"/>
                <a:ext cx="1530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FADFFB1-4F7B-BECC-2AF1-DAF6BED53D56}"/>
                  </a:ext>
                </a:extLst>
              </p14:cNvPr>
              <p14:cNvContentPartPr/>
              <p14:nvPr/>
            </p14:nvContentPartPr>
            <p14:xfrm>
              <a:off x="3263711" y="5124566"/>
              <a:ext cx="2206080" cy="3546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FADFFB1-4F7B-BECC-2AF1-DAF6BED53D5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254711" y="5115566"/>
                <a:ext cx="222372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C10E705F-C13B-4A95-A2F4-27A0E08676FB}"/>
              </a:ext>
            </a:extLst>
          </p:cNvPr>
          <p:cNvGrpSpPr/>
          <p:nvPr/>
        </p:nvGrpSpPr>
        <p:grpSpPr>
          <a:xfrm>
            <a:off x="3206471" y="4172006"/>
            <a:ext cx="2267640" cy="897120"/>
            <a:chOff x="3206471" y="4172006"/>
            <a:chExt cx="2267640" cy="89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5ED3A9F-6905-E2E9-C70A-414320082F4B}"/>
                    </a:ext>
                  </a:extLst>
                </p14:cNvPr>
                <p14:cNvContentPartPr/>
                <p14:nvPr/>
              </p14:nvContentPartPr>
              <p14:xfrm>
                <a:off x="3206471" y="4872566"/>
                <a:ext cx="63720" cy="196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ED3A9F-6905-E2E9-C70A-414320082F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97471" y="4863566"/>
                  <a:ext cx="81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B3D0BC-EBBA-4AF7-FE4D-12D6A771B649}"/>
                    </a:ext>
                  </a:extLst>
                </p14:cNvPr>
                <p14:cNvContentPartPr/>
                <p14:nvPr/>
              </p14:nvContentPartPr>
              <p14:xfrm>
                <a:off x="3303671" y="4775006"/>
                <a:ext cx="90000" cy="249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B3D0BC-EBBA-4AF7-FE4D-12D6A771B6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94671" y="4766006"/>
                  <a:ext cx="107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ACF94D-D2A0-CE16-D79E-CA1DB788262C}"/>
                    </a:ext>
                  </a:extLst>
                </p14:cNvPr>
                <p14:cNvContentPartPr/>
                <p14:nvPr/>
              </p14:nvContentPartPr>
              <p14:xfrm>
                <a:off x="3259391" y="4951406"/>
                <a:ext cx="97200" cy="64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ACF94D-D2A0-CE16-D79E-CA1DB78826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50391" y="4942406"/>
                  <a:ext cx="11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439B50-095F-B359-DEBC-1C619DB4A2BC}"/>
                    </a:ext>
                  </a:extLst>
                </p14:cNvPr>
                <p14:cNvContentPartPr/>
                <p14:nvPr/>
              </p14:nvContentPartPr>
              <p14:xfrm>
                <a:off x="3453431" y="4806326"/>
                <a:ext cx="156600" cy="180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439B50-095F-B359-DEBC-1C619DB4A2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44431" y="4797344"/>
                  <a:ext cx="174240" cy="197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B0E5E5D-3C0B-FEC9-7F98-8FC0133AC134}"/>
                    </a:ext>
                  </a:extLst>
                </p14:cNvPr>
                <p14:cNvContentPartPr/>
                <p14:nvPr/>
              </p14:nvContentPartPr>
              <p14:xfrm>
                <a:off x="3743951" y="4549646"/>
                <a:ext cx="411120" cy="243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B0E5E5D-3C0B-FEC9-7F98-8FC0133AC1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34951" y="4540646"/>
                  <a:ext cx="428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0C1576-D6C0-B425-A892-A02E58AE2C9D}"/>
                    </a:ext>
                  </a:extLst>
                </p14:cNvPr>
                <p14:cNvContentPartPr/>
                <p14:nvPr/>
              </p14:nvContentPartPr>
              <p14:xfrm>
                <a:off x="4166951" y="4541726"/>
                <a:ext cx="483840" cy="217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0C1576-D6C0-B425-A892-A02E58AE2C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57951" y="4532726"/>
                  <a:ext cx="501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2C0198-CFF2-934B-A3C3-57D1A59AECC2}"/>
                    </a:ext>
                  </a:extLst>
                </p14:cNvPr>
                <p14:cNvContentPartPr/>
                <p14:nvPr/>
              </p14:nvContentPartPr>
              <p14:xfrm>
                <a:off x="4652951" y="4484846"/>
                <a:ext cx="313560" cy="271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2C0198-CFF2-934B-A3C3-57D1A59AEC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43951" y="4475846"/>
                  <a:ext cx="331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E4C65EE-EBEE-11B1-F5CE-17DE0C62BBD7}"/>
                    </a:ext>
                  </a:extLst>
                </p14:cNvPr>
                <p14:cNvContentPartPr/>
                <p14:nvPr/>
              </p14:nvContentPartPr>
              <p14:xfrm>
                <a:off x="5078831" y="4258046"/>
                <a:ext cx="130680" cy="180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E4C65EE-EBEE-11B1-F5CE-17DE0C62BB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69856" y="4249046"/>
                  <a:ext cx="148272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27A7F3-5CAD-C8B0-D251-A186E0333D08}"/>
                    </a:ext>
                  </a:extLst>
                </p14:cNvPr>
                <p14:cNvContentPartPr/>
                <p14:nvPr/>
              </p14:nvContentPartPr>
              <p14:xfrm>
                <a:off x="5289791" y="4188206"/>
                <a:ext cx="65880" cy="230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27A7F3-5CAD-C8B0-D251-A186E0333D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80791" y="4179206"/>
                  <a:ext cx="83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0E87E5-AC57-F535-F404-4A587A7564F0}"/>
                    </a:ext>
                  </a:extLst>
                </p14:cNvPr>
                <p14:cNvContentPartPr/>
                <p14:nvPr/>
              </p14:nvContentPartPr>
              <p14:xfrm>
                <a:off x="5398511" y="4172006"/>
                <a:ext cx="75600" cy="274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0E87E5-AC57-F535-F404-4A587A7564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89511" y="4163006"/>
                  <a:ext cx="93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4EAB37A-27F8-2719-B963-21CE7AA6BC63}"/>
                    </a:ext>
                  </a:extLst>
                </p14:cNvPr>
                <p14:cNvContentPartPr/>
                <p14:nvPr/>
              </p14:nvContentPartPr>
              <p14:xfrm>
                <a:off x="5354231" y="4303766"/>
                <a:ext cx="115920" cy="48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4EAB37A-27F8-2719-B963-21CE7AA6BC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45203" y="4294698"/>
                  <a:ext cx="133615" cy="66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87DAAAF-9061-7EB8-FCD6-ED40D1D7E69A}"/>
              </a:ext>
            </a:extLst>
          </p:cNvPr>
          <p:cNvGrpSpPr/>
          <p:nvPr/>
        </p:nvGrpSpPr>
        <p:grpSpPr>
          <a:xfrm>
            <a:off x="3333191" y="5482046"/>
            <a:ext cx="565200" cy="303120"/>
            <a:chOff x="3333191" y="5482046"/>
            <a:chExt cx="56520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E37EB26-7540-E371-C1AC-D06AF60F173C}"/>
                    </a:ext>
                  </a:extLst>
                </p14:cNvPr>
                <p14:cNvContentPartPr/>
                <p14:nvPr/>
              </p14:nvContentPartPr>
              <p14:xfrm>
                <a:off x="3333191" y="5636486"/>
                <a:ext cx="287280" cy="126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E37EB26-7540-E371-C1AC-D06AF60F17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24191" y="5627486"/>
                  <a:ext cx="304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D696FFA-4797-9BFF-06E9-8C16C7163339}"/>
                    </a:ext>
                  </a:extLst>
                </p14:cNvPr>
                <p14:cNvContentPartPr/>
                <p14:nvPr/>
              </p14:nvContentPartPr>
              <p14:xfrm>
                <a:off x="3671591" y="5482046"/>
                <a:ext cx="79200" cy="255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D696FFA-4797-9BFF-06E9-8C16C71633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62591" y="5473046"/>
                  <a:ext cx="96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3BDFCBF-0D53-55BC-53C7-D94DB4DAB0CA}"/>
                    </a:ext>
                  </a:extLst>
                </p14:cNvPr>
                <p14:cNvContentPartPr/>
                <p14:nvPr/>
              </p14:nvContentPartPr>
              <p14:xfrm>
                <a:off x="3687791" y="5653766"/>
                <a:ext cx="210600" cy="131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3BDFCBF-0D53-55BC-53C7-D94DB4DAB0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78791" y="5644741"/>
                  <a:ext cx="228240" cy="149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3207521-22C9-B362-A881-3B3311B7C9A8}"/>
                    </a:ext>
                  </a:extLst>
                </p14:cNvPr>
                <p14:cNvContentPartPr/>
                <p14:nvPr/>
              </p14:nvContentPartPr>
              <p14:xfrm>
                <a:off x="3519311" y="5664566"/>
                <a:ext cx="101520" cy="37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3207521-22C9-B362-A881-3B3311B7C9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10311" y="5655652"/>
                  <a:ext cx="119160" cy="549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52F26F8-30D4-59FD-A158-89159A4E7DE9}"/>
              </a:ext>
            </a:extLst>
          </p:cNvPr>
          <p:cNvGrpSpPr/>
          <p:nvPr/>
        </p:nvGrpSpPr>
        <p:grpSpPr>
          <a:xfrm>
            <a:off x="4195751" y="5465486"/>
            <a:ext cx="935280" cy="297720"/>
            <a:chOff x="4195751" y="5465486"/>
            <a:chExt cx="93528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A575B14-8165-A4AC-E51A-0FAD1EA74B79}"/>
                    </a:ext>
                  </a:extLst>
                </p14:cNvPr>
                <p14:cNvContentPartPr/>
                <p14:nvPr/>
              </p14:nvContentPartPr>
              <p14:xfrm>
                <a:off x="4264511" y="5493926"/>
                <a:ext cx="52560" cy="269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A575B14-8165-A4AC-E51A-0FAD1EA74B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55511" y="5484926"/>
                  <a:ext cx="70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6D6D491-633A-0BB6-6215-36E1197FDE17}"/>
                    </a:ext>
                  </a:extLst>
                </p14:cNvPr>
                <p14:cNvContentPartPr/>
                <p14:nvPr/>
              </p14:nvContentPartPr>
              <p14:xfrm>
                <a:off x="4195751" y="5489966"/>
                <a:ext cx="227520" cy="55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6D6D491-633A-0BB6-6215-36E1197FDE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86765" y="5480966"/>
                  <a:ext cx="245132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646617F-E4A4-DE78-B21D-CD7400B1BCAF}"/>
                    </a:ext>
                  </a:extLst>
                </p14:cNvPr>
                <p14:cNvContentPartPr/>
                <p14:nvPr/>
              </p14:nvContentPartPr>
              <p14:xfrm>
                <a:off x="4467911" y="5644766"/>
                <a:ext cx="110880" cy="108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646617F-E4A4-DE78-B21D-CD7400B1BC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58911" y="5635766"/>
                  <a:ext cx="128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D67F2A4-A0A8-1A0E-F49F-9B98C6345B37}"/>
                    </a:ext>
                  </a:extLst>
                </p14:cNvPr>
                <p14:cNvContentPartPr/>
                <p14:nvPr/>
              </p14:nvContentPartPr>
              <p14:xfrm>
                <a:off x="4692191" y="5516966"/>
                <a:ext cx="196200" cy="193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D67F2A4-A0A8-1A0E-F49F-9B98C6345B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83207" y="5507966"/>
                  <a:ext cx="213808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0A493C9-5221-1EAE-BAA5-252D0D8B1FF1}"/>
                    </a:ext>
                  </a:extLst>
                </p14:cNvPr>
                <p14:cNvContentPartPr/>
                <p14:nvPr/>
              </p14:nvContentPartPr>
              <p14:xfrm>
                <a:off x="4965071" y="5479886"/>
                <a:ext cx="29160" cy="218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0A493C9-5221-1EAE-BAA5-252D0D8B1F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56071" y="5470886"/>
                  <a:ext cx="46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EE84A58-DCD8-D80A-7F24-8F6C484E6CF9}"/>
                    </a:ext>
                  </a:extLst>
                </p14:cNvPr>
                <p14:cNvContentPartPr/>
                <p14:nvPr/>
              </p14:nvContentPartPr>
              <p14:xfrm>
                <a:off x="5048591" y="5465486"/>
                <a:ext cx="82440" cy="276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EE84A58-DCD8-D80A-7F24-8F6C484E6C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39591" y="5456486"/>
                  <a:ext cx="100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20AC9C6-4D7C-B5CC-4944-A66DCCA4EB53}"/>
                    </a:ext>
                  </a:extLst>
                </p14:cNvPr>
                <p14:cNvContentPartPr/>
                <p14:nvPr/>
              </p14:nvContentPartPr>
              <p14:xfrm>
                <a:off x="5009711" y="5605886"/>
                <a:ext cx="68400" cy="17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20AC9C6-4D7C-B5CC-4944-A66DCCA4EB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00711" y="5596695"/>
                  <a:ext cx="86040" cy="352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A62851B-C6DF-E169-48FF-6719A2F628A2}"/>
                  </a:ext>
                </a:extLst>
              </p14:cNvPr>
              <p14:cNvContentPartPr/>
              <p14:nvPr/>
            </p14:nvContentPartPr>
            <p14:xfrm>
              <a:off x="2473871" y="2139806"/>
              <a:ext cx="64080" cy="2026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A62851B-C6DF-E169-48FF-6719A2F628A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64921" y="2130822"/>
                <a:ext cx="81621" cy="22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55486E0-440D-EA25-24A0-6DB836ACF234}"/>
                  </a:ext>
                </a:extLst>
              </p14:cNvPr>
              <p14:cNvContentPartPr/>
              <p14:nvPr/>
            </p14:nvContentPartPr>
            <p14:xfrm>
              <a:off x="2578631" y="2096246"/>
              <a:ext cx="62280" cy="2408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55486E0-440D-EA25-24A0-6DB836ACF23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69631" y="2087246"/>
                <a:ext cx="79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294C70A-5CB5-99A8-947B-B0E59DB8D1A1}"/>
                  </a:ext>
                </a:extLst>
              </p14:cNvPr>
              <p14:cNvContentPartPr/>
              <p14:nvPr/>
            </p14:nvContentPartPr>
            <p14:xfrm>
              <a:off x="2548391" y="2251046"/>
              <a:ext cx="80640" cy="201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294C70A-5CB5-99A8-947B-B0E59DB8D1A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39391" y="2242046"/>
                <a:ext cx="9828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50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DED9-480C-8003-F90B-4D5A5467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Acetal Formation: Mechanism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ECDC438-6C9E-2D27-8DE7-E69858F123B5}"/>
              </a:ext>
            </a:extLst>
          </p:cNvPr>
          <p:cNvGrpSpPr/>
          <p:nvPr/>
        </p:nvGrpSpPr>
        <p:grpSpPr>
          <a:xfrm>
            <a:off x="530651" y="792789"/>
            <a:ext cx="1437120" cy="1180800"/>
            <a:chOff x="530651" y="792789"/>
            <a:chExt cx="1437120" cy="11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75BB0F-88D5-F909-29AC-02F3A9B625BF}"/>
                    </a:ext>
                  </a:extLst>
                </p14:cNvPr>
                <p14:cNvContentPartPr/>
                <p14:nvPr/>
              </p14:nvContentPartPr>
              <p14:xfrm>
                <a:off x="1072091" y="1108509"/>
                <a:ext cx="41040" cy="368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75BB0F-88D5-F909-29AC-02F3A9B625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3091" y="1099509"/>
                  <a:ext cx="58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2598754-2CA1-0790-342C-A6D5339312BC}"/>
                    </a:ext>
                  </a:extLst>
                </p14:cNvPr>
                <p14:cNvContentPartPr/>
                <p14:nvPr/>
              </p14:nvContentPartPr>
              <p14:xfrm>
                <a:off x="1224371" y="1067829"/>
                <a:ext cx="55080" cy="381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2598754-2CA1-0790-342C-A6D5339312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5371" y="1058829"/>
                  <a:ext cx="72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0C2630-ABFB-6BAF-5F6B-9CA06CCCEB46}"/>
                    </a:ext>
                  </a:extLst>
                </p14:cNvPr>
                <p14:cNvContentPartPr/>
                <p14:nvPr/>
              </p14:nvContentPartPr>
              <p14:xfrm>
                <a:off x="1032491" y="792789"/>
                <a:ext cx="151920" cy="189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0C2630-ABFB-6BAF-5F6B-9CA06CCCEB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3491" y="783789"/>
                  <a:ext cx="169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60747F-E49B-C342-BEC3-15F19D9D4E7B}"/>
                    </a:ext>
                  </a:extLst>
                </p14:cNvPr>
                <p14:cNvContentPartPr/>
                <p14:nvPr/>
              </p14:nvContentPartPr>
              <p14:xfrm>
                <a:off x="1166771" y="1431429"/>
                <a:ext cx="555480" cy="378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60747F-E49B-C342-BEC3-15F19D9D4E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7765" y="1422420"/>
                  <a:ext cx="573131" cy="396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64A2E4-5C44-59B8-5EC4-98AE8CD0AC49}"/>
                    </a:ext>
                  </a:extLst>
                </p14:cNvPr>
                <p14:cNvContentPartPr/>
                <p14:nvPr/>
              </p14:nvContentPartPr>
              <p14:xfrm>
                <a:off x="834491" y="1441509"/>
                <a:ext cx="339840" cy="365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64A2E4-5C44-59B8-5EC4-98AE8CD0AC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5491" y="1432518"/>
                  <a:ext cx="357480" cy="383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7D981C-04D0-E98A-24CC-FB8CD3D1E9CF}"/>
                    </a:ext>
                  </a:extLst>
                </p14:cNvPr>
                <p14:cNvContentPartPr/>
                <p14:nvPr/>
              </p14:nvContentPartPr>
              <p14:xfrm>
                <a:off x="530651" y="1696749"/>
                <a:ext cx="102960" cy="267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7D981C-04D0-E98A-24CC-FB8CD3D1E9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651" y="1687749"/>
                  <a:ext cx="120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2E231F-674C-67E2-E372-D38C2680B7AC}"/>
                    </a:ext>
                  </a:extLst>
                </p14:cNvPr>
                <p14:cNvContentPartPr/>
                <p14:nvPr/>
              </p14:nvContentPartPr>
              <p14:xfrm>
                <a:off x="672851" y="1719789"/>
                <a:ext cx="191880" cy="253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2E231F-674C-67E2-E372-D38C2680B7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3851" y="1710789"/>
                  <a:ext cx="209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11D8BE-B1BF-E9DE-F5DA-6DF9C7E05ECC}"/>
                    </a:ext>
                  </a:extLst>
                </p14:cNvPr>
                <p14:cNvContentPartPr/>
                <p14:nvPr/>
              </p14:nvContentPartPr>
              <p14:xfrm>
                <a:off x="1800731" y="1756509"/>
                <a:ext cx="64080" cy="202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11D8BE-B1BF-E9DE-F5DA-6DF9C7E05E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1781" y="1747525"/>
                  <a:ext cx="81621" cy="220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EEBFDC2-B024-1BEA-0CEC-A46DF890F264}"/>
                    </a:ext>
                  </a:extLst>
                </p14:cNvPr>
                <p14:cNvContentPartPr/>
                <p14:nvPr/>
              </p14:nvContentPartPr>
              <p14:xfrm>
                <a:off x="1905491" y="1712949"/>
                <a:ext cx="62280" cy="240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EEBFDC2-B024-1BEA-0CEC-A46DF890F2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96491" y="1703949"/>
                  <a:ext cx="79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701BF7A-2391-323D-CF7C-52578BB45D81}"/>
                    </a:ext>
                  </a:extLst>
                </p14:cNvPr>
                <p14:cNvContentPartPr/>
                <p14:nvPr/>
              </p14:nvContentPartPr>
              <p14:xfrm>
                <a:off x="1875251" y="1867749"/>
                <a:ext cx="80640" cy="20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701BF7A-2391-323D-CF7C-52578BB45D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66251" y="1858749"/>
                  <a:ext cx="982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481A90-F810-9D58-598E-C3E34590545B}"/>
              </a:ext>
            </a:extLst>
          </p:cNvPr>
          <p:cNvGrpSpPr/>
          <p:nvPr/>
        </p:nvGrpSpPr>
        <p:grpSpPr>
          <a:xfrm>
            <a:off x="2340371" y="937509"/>
            <a:ext cx="885600" cy="518760"/>
            <a:chOff x="2340371" y="937509"/>
            <a:chExt cx="885600" cy="51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DC25E55-FA98-1A6D-EC6B-1C4016C34342}"/>
                    </a:ext>
                  </a:extLst>
                </p14:cNvPr>
                <p14:cNvContentPartPr/>
                <p14:nvPr/>
              </p14:nvContentPartPr>
              <p14:xfrm>
                <a:off x="2669051" y="1071069"/>
                <a:ext cx="91080" cy="9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DC25E55-FA98-1A6D-EC6B-1C4016C343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60051" y="1062069"/>
                  <a:ext cx="108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A41E0D9-EB4A-F28D-8D38-525748F9A43F}"/>
                    </a:ext>
                  </a:extLst>
                </p14:cNvPr>
                <p14:cNvContentPartPr/>
                <p14:nvPr/>
              </p14:nvContentPartPr>
              <p14:xfrm>
                <a:off x="2853371" y="947949"/>
                <a:ext cx="222120" cy="271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A41E0D9-EB4A-F28D-8D38-525748F9A4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44371" y="938949"/>
                  <a:ext cx="239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BCC805-84C2-C9AF-6B33-D4889ABA182C}"/>
                    </a:ext>
                  </a:extLst>
                </p14:cNvPr>
                <p14:cNvContentPartPr/>
                <p14:nvPr/>
              </p14:nvContentPartPr>
              <p14:xfrm>
                <a:off x="2928251" y="1103469"/>
                <a:ext cx="102240" cy="21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BCC805-84C2-C9AF-6B33-D4889ABA18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19251" y="1094469"/>
                  <a:ext cx="119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7AF9101-ABAF-6FF2-68FD-B8FA957769AA}"/>
                    </a:ext>
                  </a:extLst>
                </p14:cNvPr>
                <p14:cNvContentPartPr/>
                <p14:nvPr/>
              </p14:nvContentPartPr>
              <p14:xfrm>
                <a:off x="2401571" y="937509"/>
                <a:ext cx="26280" cy="329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7AF9101-ABAF-6FF2-68FD-B8FA957769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92571" y="928519"/>
                  <a:ext cx="43920" cy="34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338646-D553-682D-FE49-276AD7836104}"/>
                    </a:ext>
                  </a:extLst>
                </p14:cNvPr>
                <p14:cNvContentPartPr/>
                <p14:nvPr/>
              </p14:nvContentPartPr>
              <p14:xfrm>
                <a:off x="2512811" y="938949"/>
                <a:ext cx="26640" cy="284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338646-D553-682D-FE49-276AD78361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3811" y="929949"/>
                  <a:ext cx="44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CAF173-6077-642D-5FCF-C1092645AABE}"/>
                    </a:ext>
                  </a:extLst>
                </p14:cNvPr>
                <p14:cNvContentPartPr/>
                <p14:nvPr/>
              </p14:nvContentPartPr>
              <p14:xfrm>
                <a:off x="2419931" y="1107789"/>
                <a:ext cx="80280" cy="5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CAF173-6077-642D-5FCF-C1092645AA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0931" y="1098789"/>
                  <a:ext cx="97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612661-B693-1C77-7E91-845511D3015D}"/>
                    </a:ext>
                  </a:extLst>
                </p14:cNvPr>
                <p14:cNvContentPartPr/>
                <p14:nvPr/>
              </p14:nvContentPartPr>
              <p14:xfrm>
                <a:off x="2340371" y="1325589"/>
                <a:ext cx="885600" cy="130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612661-B693-1C77-7E91-845511D3015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31371" y="1316589"/>
                  <a:ext cx="90324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8028A87-39B4-F95B-75DE-48794A53F6EB}"/>
                  </a:ext>
                </a:extLst>
              </p14:cNvPr>
              <p14:cNvContentPartPr/>
              <p14:nvPr/>
            </p14:nvContentPartPr>
            <p14:xfrm>
              <a:off x="2378531" y="1599189"/>
              <a:ext cx="853560" cy="1209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8028A87-39B4-F95B-75DE-48794A53F6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69531" y="1590189"/>
                <a:ext cx="871200" cy="1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7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593B-46F4-E1C9-E820-81815994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Nucleophiles: 1</a:t>
            </a:r>
            <a:r>
              <a:rPr lang="en-US" baseline="30000" dirty="0"/>
              <a:t>°</a:t>
            </a:r>
            <a:r>
              <a:rPr lang="en-US" dirty="0"/>
              <a:t> Amines						(19.6)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F3978E-C44E-B3BA-5E64-428410A5E188}"/>
              </a:ext>
            </a:extLst>
          </p:cNvPr>
          <p:cNvGrpSpPr/>
          <p:nvPr/>
        </p:nvGrpSpPr>
        <p:grpSpPr>
          <a:xfrm>
            <a:off x="473297" y="1252748"/>
            <a:ext cx="1830240" cy="1055160"/>
            <a:chOff x="473297" y="1252748"/>
            <a:chExt cx="1830240" cy="10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D4BF79-444D-C679-76C9-5B35FAD57A91}"/>
                    </a:ext>
                  </a:extLst>
                </p14:cNvPr>
                <p14:cNvContentPartPr/>
                <p14:nvPr/>
              </p14:nvContentPartPr>
              <p14:xfrm>
                <a:off x="473297" y="2030348"/>
                <a:ext cx="281520" cy="277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D4BF79-444D-C679-76C9-5B35FAD57A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297" y="2021348"/>
                  <a:ext cx="299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65A1F8-3335-F440-199D-1F75655B63A4}"/>
                    </a:ext>
                  </a:extLst>
                </p14:cNvPr>
                <p14:cNvContentPartPr/>
                <p14:nvPr/>
              </p14:nvContentPartPr>
              <p14:xfrm>
                <a:off x="856697" y="1885988"/>
                <a:ext cx="1081080" cy="285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165A1F8-3335-F440-199D-1F75655B63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7697" y="1876999"/>
                  <a:ext cx="1098720" cy="303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DAB7A4-24BF-3912-D0C8-40F83427EBD2}"/>
                    </a:ext>
                  </a:extLst>
                </p14:cNvPr>
                <p14:cNvContentPartPr/>
                <p14:nvPr/>
              </p14:nvContentPartPr>
              <p14:xfrm>
                <a:off x="1233617" y="1570628"/>
                <a:ext cx="58680" cy="287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DAB7A4-24BF-3912-D0C8-40F83427EB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4617" y="1561639"/>
                  <a:ext cx="76320" cy="304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28745A-0594-E841-D719-EEA30B4D1397}"/>
                    </a:ext>
                  </a:extLst>
                </p14:cNvPr>
                <p14:cNvContentPartPr/>
                <p14:nvPr/>
              </p14:nvContentPartPr>
              <p14:xfrm>
                <a:off x="1331537" y="1535348"/>
                <a:ext cx="65160" cy="313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28745A-0594-E841-D719-EEA30B4D13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2537" y="1526338"/>
                  <a:ext cx="82800" cy="330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3F050F-C560-AD85-200A-643548C5F6FB}"/>
                    </a:ext>
                  </a:extLst>
                </p14:cNvPr>
                <p14:cNvContentPartPr/>
                <p14:nvPr/>
              </p14:nvContentPartPr>
              <p14:xfrm>
                <a:off x="1204097" y="1252748"/>
                <a:ext cx="148320" cy="189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3F050F-C560-AD85-200A-643548C5F6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5075" y="1243731"/>
                  <a:ext cx="166003" cy="206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E73901-5555-9D14-9777-D86FBC25BAE3}"/>
                    </a:ext>
                  </a:extLst>
                </p14:cNvPr>
                <p14:cNvContentPartPr/>
                <p14:nvPr/>
              </p14:nvContentPartPr>
              <p14:xfrm>
                <a:off x="2028137" y="2016308"/>
                <a:ext cx="275400" cy="222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E73901-5555-9D14-9777-D86FBC25BA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9137" y="2007308"/>
                  <a:ext cx="29304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E60B63-11AF-F8E3-4E65-9F7E2D991183}"/>
              </a:ext>
            </a:extLst>
          </p:cNvPr>
          <p:cNvGrpSpPr/>
          <p:nvPr/>
        </p:nvGrpSpPr>
        <p:grpSpPr>
          <a:xfrm>
            <a:off x="2787737" y="1692308"/>
            <a:ext cx="205200" cy="259560"/>
            <a:chOff x="2787737" y="1692308"/>
            <a:chExt cx="20520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B504A5-8523-711A-729F-73EC1A63C81D}"/>
                    </a:ext>
                  </a:extLst>
                </p14:cNvPr>
                <p14:cNvContentPartPr/>
                <p14:nvPr/>
              </p14:nvContentPartPr>
              <p14:xfrm>
                <a:off x="2854337" y="1692308"/>
                <a:ext cx="64440" cy="259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B504A5-8523-711A-729F-73EC1A63C8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45286" y="1683308"/>
                  <a:ext cx="82179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07BC50-BD96-24E9-FB47-68D0ED21F61A}"/>
                    </a:ext>
                  </a:extLst>
                </p14:cNvPr>
                <p14:cNvContentPartPr/>
                <p14:nvPr/>
              </p14:nvContentPartPr>
              <p14:xfrm>
                <a:off x="2787737" y="1766108"/>
                <a:ext cx="205200" cy="36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07BC50-BD96-24E9-FB47-68D0ED21F6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8737" y="1757108"/>
                  <a:ext cx="2228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3C0696-543D-D75D-51E3-3E39E9A1FF76}"/>
              </a:ext>
            </a:extLst>
          </p:cNvPr>
          <p:cNvGrpSpPr/>
          <p:nvPr/>
        </p:nvGrpSpPr>
        <p:grpSpPr>
          <a:xfrm>
            <a:off x="4043057" y="1426988"/>
            <a:ext cx="1022040" cy="483480"/>
            <a:chOff x="4043057" y="1426988"/>
            <a:chExt cx="102204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FF1D37-E4B5-72A4-8B88-30F4781D38BA}"/>
                    </a:ext>
                  </a:extLst>
                </p14:cNvPr>
                <p14:cNvContentPartPr/>
                <p14:nvPr/>
              </p14:nvContentPartPr>
              <p14:xfrm>
                <a:off x="4043057" y="1652708"/>
                <a:ext cx="164160" cy="257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FF1D37-E4B5-72A4-8B88-30F4781D38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34057" y="1643708"/>
                  <a:ext cx="181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951489-DABA-7F79-F226-DA5D68FEEB92}"/>
                    </a:ext>
                  </a:extLst>
                </p14:cNvPr>
                <p14:cNvContentPartPr/>
                <p14:nvPr/>
              </p14:nvContentPartPr>
              <p14:xfrm>
                <a:off x="4398017" y="1716428"/>
                <a:ext cx="159840" cy="10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951489-DABA-7F79-F226-DA5D68FEEB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89017" y="1707107"/>
                  <a:ext cx="177480" cy="28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CB800B-4730-4C3C-B749-B4463EB44E37}"/>
                    </a:ext>
                  </a:extLst>
                </p14:cNvPr>
                <p14:cNvContentPartPr/>
                <p14:nvPr/>
              </p14:nvContentPartPr>
              <p14:xfrm>
                <a:off x="4716617" y="1551548"/>
                <a:ext cx="270000" cy="256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CB800B-4730-4C3C-B749-B4463EB44E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07617" y="1542548"/>
                  <a:ext cx="287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7E9ABB-80B1-65DC-5F0D-FEEF157D2D9E}"/>
                    </a:ext>
                  </a:extLst>
                </p14:cNvPr>
                <p14:cNvContentPartPr/>
                <p14:nvPr/>
              </p14:nvContentPartPr>
              <p14:xfrm>
                <a:off x="5046737" y="1426988"/>
                <a:ext cx="18360" cy="101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7E9ABB-80B1-65DC-5F0D-FEEF157D2D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7737" y="1417988"/>
                  <a:ext cx="3600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65526DB-E16D-89EB-37BB-DB59C5A61160}"/>
                  </a:ext>
                </a:extLst>
              </p14:cNvPr>
              <p14:cNvContentPartPr/>
              <p14:nvPr/>
            </p14:nvContentPartPr>
            <p14:xfrm>
              <a:off x="3838937" y="1476308"/>
              <a:ext cx="103320" cy="140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65526DB-E16D-89EB-37BB-DB59C5A611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29937" y="1467285"/>
                <a:ext cx="120960" cy="158085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AED74B5-BEBE-44CF-AF60-674C36D89FC8}"/>
              </a:ext>
            </a:extLst>
          </p:cNvPr>
          <p:cNvGrpSpPr/>
          <p:nvPr/>
        </p:nvGrpSpPr>
        <p:grpSpPr>
          <a:xfrm>
            <a:off x="3591257" y="1964828"/>
            <a:ext cx="397800" cy="365760"/>
            <a:chOff x="3591257" y="1964828"/>
            <a:chExt cx="39780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602AE8-21E3-7ABB-6352-F2D1A600A69D}"/>
                    </a:ext>
                  </a:extLst>
                </p14:cNvPr>
                <p14:cNvContentPartPr/>
                <p14:nvPr/>
              </p14:nvContentPartPr>
              <p14:xfrm>
                <a:off x="3842177" y="1964828"/>
                <a:ext cx="146880" cy="149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602AE8-21E3-7ABB-6352-F2D1A600A6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33177" y="1955828"/>
                  <a:ext cx="164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0CB31F8-221B-C8AE-437E-860F828056F4}"/>
                    </a:ext>
                  </a:extLst>
                </p14:cNvPr>
                <p14:cNvContentPartPr/>
                <p14:nvPr/>
              </p14:nvContentPartPr>
              <p14:xfrm>
                <a:off x="3591257" y="2136908"/>
                <a:ext cx="15480" cy="193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0CB31F8-221B-C8AE-437E-860F828056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82257" y="2127908"/>
                  <a:ext cx="33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7892F3-5FF4-6ACB-8098-C392B6A677AB}"/>
                    </a:ext>
                  </a:extLst>
                </p14:cNvPr>
                <p14:cNvContentPartPr/>
                <p14:nvPr/>
              </p14:nvContentPartPr>
              <p14:xfrm>
                <a:off x="3675857" y="2104508"/>
                <a:ext cx="50040" cy="215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7892F3-5FF4-6ACB-8098-C392B6A677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66857" y="2095508"/>
                  <a:ext cx="67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7EDF46-36F2-E926-508A-35CFDF8EF9E7}"/>
                    </a:ext>
                  </a:extLst>
                </p14:cNvPr>
                <p14:cNvContentPartPr/>
                <p14:nvPr/>
              </p14:nvContentPartPr>
              <p14:xfrm>
                <a:off x="3595937" y="2240588"/>
                <a:ext cx="102240" cy="14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7EDF46-36F2-E926-508A-35CFDF8EF9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86905" y="2231588"/>
                  <a:ext cx="119942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B946A0-BFBC-D4FF-2904-0C839C394908}"/>
              </a:ext>
            </a:extLst>
          </p:cNvPr>
          <p:cNvGrpSpPr/>
          <p:nvPr/>
        </p:nvGrpSpPr>
        <p:grpSpPr>
          <a:xfrm>
            <a:off x="3596657" y="1157348"/>
            <a:ext cx="148320" cy="239400"/>
            <a:chOff x="3596657" y="1157348"/>
            <a:chExt cx="14832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90F75C-A523-FCAE-EF8C-E0E723445606}"/>
                    </a:ext>
                  </a:extLst>
                </p14:cNvPr>
                <p14:cNvContentPartPr/>
                <p14:nvPr/>
              </p14:nvContentPartPr>
              <p14:xfrm>
                <a:off x="3596657" y="1165988"/>
                <a:ext cx="27720" cy="230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90F75C-A523-FCAE-EF8C-E0E7234456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7772" y="1156988"/>
                  <a:ext cx="45134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3694A1-9947-1563-F235-826314D2854C}"/>
                    </a:ext>
                  </a:extLst>
                </p14:cNvPr>
                <p14:cNvContentPartPr/>
                <p14:nvPr/>
              </p14:nvContentPartPr>
              <p14:xfrm>
                <a:off x="3694937" y="1157348"/>
                <a:ext cx="50040" cy="224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3694A1-9947-1563-F235-826314D285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85937" y="1148348"/>
                  <a:ext cx="67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371B7B-F3A6-B20F-9DAC-63939249B59F}"/>
                    </a:ext>
                  </a:extLst>
                </p14:cNvPr>
                <p14:cNvContentPartPr/>
                <p14:nvPr/>
              </p14:nvContentPartPr>
              <p14:xfrm>
                <a:off x="3611057" y="1287308"/>
                <a:ext cx="104400" cy="2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371B7B-F3A6-B20F-9DAC-63939249B5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02026" y="1278308"/>
                  <a:ext cx="122101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5F3D327-44E7-7779-BB00-06431972CB0B}"/>
                  </a:ext>
                </a:extLst>
              </p14:cNvPr>
              <p14:cNvContentPartPr/>
              <p14:nvPr/>
            </p14:nvContentPartPr>
            <p14:xfrm>
              <a:off x="5736137" y="2113868"/>
              <a:ext cx="1182960" cy="1213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5F3D327-44E7-7779-BB00-06431972CB0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27137" y="2104868"/>
                <a:ext cx="120060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0FBEBC9-A3FF-3EF2-1D65-927D73826757}"/>
              </a:ext>
            </a:extLst>
          </p:cNvPr>
          <p:cNvGrpSpPr/>
          <p:nvPr/>
        </p:nvGrpSpPr>
        <p:grpSpPr>
          <a:xfrm>
            <a:off x="5699417" y="1134668"/>
            <a:ext cx="797760" cy="252720"/>
            <a:chOff x="5699417" y="1134668"/>
            <a:chExt cx="79776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E0221B-30B5-99C8-23DF-5FE128FF80A7}"/>
                    </a:ext>
                  </a:extLst>
                </p14:cNvPr>
                <p14:cNvContentPartPr/>
                <p14:nvPr/>
              </p14:nvContentPartPr>
              <p14:xfrm>
                <a:off x="5699417" y="1218548"/>
                <a:ext cx="191880" cy="168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E0221B-30B5-99C8-23DF-5FE128FF80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0417" y="1209548"/>
                  <a:ext cx="209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16785AB-B6F9-AE63-E347-265066639242}"/>
                    </a:ext>
                  </a:extLst>
                </p14:cNvPr>
                <p14:cNvContentPartPr/>
                <p14:nvPr/>
              </p14:nvContentPartPr>
              <p14:xfrm>
                <a:off x="5994617" y="1245188"/>
                <a:ext cx="289080" cy="131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16785AB-B6F9-AE63-E347-2650666392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85617" y="1236188"/>
                  <a:ext cx="306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7D04F9-8810-C5BA-BC19-471AD096E91E}"/>
                    </a:ext>
                  </a:extLst>
                </p14:cNvPr>
                <p14:cNvContentPartPr/>
                <p14:nvPr/>
              </p14:nvContentPartPr>
              <p14:xfrm>
                <a:off x="6308177" y="1134668"/>
                <a:ext cx="45000" cy="188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7D04F9-8810-C5BA-BC19-471AD096E9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9177" y="1125668"/>
                  <a:ext cx="62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778351E-E863-1682-8EAE-732F805AB07A}"/>
                    </a:ext>
                  </a:extLst>
                </p14:cNvPr>
                <p14:cNvContentPartPr/>
                <p14:nvPr/>
              </p14:nvContentPartPr>
              <p14:xfrm>
                <a:off x="6369017" y="1193708"/>
                <a:ext cx="128160" cy="117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778351E-E863-1682-8EAE-732F805AB0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60017" y="1184708"/>
                  <a:ext cx="1458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443B1F0-5BF4-0018-5AD2-578F72ADF59E}"/>
              </a:ext>
            </a:extLst>
          </p:cNvPr>
          <p:cNvGrpSpPr/>
          <p:nvPr/>
        </p:nvGrpSpPr>
        <p:grpSpPr>
          <a:xfrm>
            <a:off x="5723537" y="1473788"/>
            <a:ext cx="1105560" cy="442080"/>
            <a:chOff x="5723537" y="1473788"/>
            <a:chExt cx="110556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7717539-8893-E299-EE5D-8DBDADEAAC12}"/>
                    </a:ext>
                  </a:extLst>
                </p14:cNvPr>
                <p14:cNvContentPartPr/>
                <p14:nvPr/>
              </p14:nvContentPartPr>
              <p14:xfrm>
                <a:off x="5851697" y="1605188"/>
                <a:ext cx="181440" cy="143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7717539-8893-E299-EE5D-8DBDADEAAC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42697" y="1596188"/>
                  <a:ext cx="199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20C6B2-721F-D525-0DE0-8ED6EE10E7C1}"/>
                    </a:ext>
                  </a:extLst>
                </p14:cNvPr>
                <p14:cNvContentPartPr/>
                <p14:nvPr/>
              </p14:nvContentPartPr>
              <p14:xfrm>
                <a:off x="6052577" y="1622468"/>
                <a:ext cx="187560" cy="116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20C6B2-721F-D525-0DE0-8ED6EE10E7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43577" y="1613440"/>
                  <a:ext cx="205200" cy="134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F6F84F-0936-0D81-FD31-D8365E03949B}"/>
                    </a:ext>
                  </a:extLst>
                </p14:cNvPr>
                <p14:cNvContentPartPr/>
                <p14:nvPr/>
              </p14:nvContentPartPr>
              <p14:xfrm>
                <a:off x="6217457" y="1596188"/>
                <a:ext cx="23040" cy="18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F6F84F-0936-0D81-FD31-D8365E0394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08457" y="1587188"/>
                  <a:ext cx="4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BD8113-59B4-1A82-36F4-EF4DBA978FFB}"/>
                    </a:ext>
                  </a:extLst>
                </p14:cNvPr>
                <p14:cNvContentPartPr/>
                <p14:nvPr/>
              </p14:nvContentPartPr>
              <p14:xfrm>
                <a:off x="6313937" y="1473788"/>
                <a:ext cx="159120" cy="258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BD8113-59B4-1A82-36F4-EF4DBA978F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04917" y="1464788"/>
                  <a:ext cx="176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C67C67B-3F8C-D1FA-4786-845CC7DE3E50}"/>
                    </a:ext>
                  </a:extLst>
                </p14:cNvPr>
                <p14:cNvContentPartPr/>
                <p14:nvPr/>
              </p14:nvContentPartPr>
              <p14:xfrm>
                <a:off x="5723537" y="1780148"/>
                <a:ext cx="1105560" cy="135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C67C67B-3F8C-D1FA-4786-845CC7DE3E5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14537" y="1771148"/>
                  <a:ext cx="1123200" cy="15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455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5A2C-593A-4B6D-54DB-76E961C3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1° Amine Nucleophiles: Mechanism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424EE0-88C7-59EB-A96D-6C20C0B9AC73}"/>
              </a:ext>
            </a:extLst>
          </p:cNvPr>
          <p:cNvGrpSpPr/>
          <p:nvPr/>
        </p:nvGrpSpPr>
        <p:grpSpPr>
          <a:xfrm>
            <a:off x="362211" y="1202040"/>
            <a:ext cx="1087560" cy="660600"/>
            <a:chOff x="362211" y="1202040"/>
            <a:chExt cx="1087560" cy="6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9018BF-537B-694F-89D2-9BEBA09D2316}"/>
                    </a:ext>
                  </a:extLst>
                </p14:cNvPr>
                <p14:cNvContentPartPr/>
                <p14:nvPr/>
              </p14:nvContentPartPr>
              <p14:xfrm>
                <a:off x="362211" y="1535040"/>
                <a:ext cx="1087560" cy="327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9018BF-537B-694F-89D2-9BEBA09D23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3208" y="1526040"/>
                  <a:ext cx="1105206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A98205B-13F4-6C8C-8345-751A7D5721E3}"/>
                    </a:ext>
                  </a:extLst>
                </p14:cNvPr>
                <p14:cNvContentPartPr/>
                <p14:nvPr/>
              </p14:nvContentPartPr>
              <p14:xfrm>
                <a:off x="729771" y="1215720"/>
                <a:ext cx="47880" cy="328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A98205B-13F4-6C8C-8345-751A7D572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771" y="1206720"/>
                  <a:ext cx="65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4B9B21-E23D-B717-B811-07D67A55DA01}"/>
                    </a:ext>
                  </a:extLst>
                </p14:cNvPr>
                <p14:cNvContentPartPr/>
                <p14:nvPr/>
              </p14:nvContentPartPr>
              <p14:xfrm>
                <a:off x="842811" y="1202040"/>
                <a:ext cx="51120" cy="313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4B9B21-E23D-B717-B811-07D67A55DA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3811" y="1193040"/>
                  <a:ext cx="6876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CA1B8C-11D8-E4E8-725B-8CE8700539C8}"/>
                  </a:ext>
                </a:extLst>
              </p14:cNvPr>
              <p14:cNvContentPartPr/>
              <p14:nvPr/>
            </p14:nvContentPartPr>
            <p14:xfrm>
              <a:off x="676491" y="881280"/>
              <a:ext cx="157320" cy="159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CA1B8C-11D8-E4E8-725B-8CE8700539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491" y="872280"/>
                <a:ext cx="17496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A3B054D-CE05-82AD-F1AF-EF4001AB5FE6}"/>
              </a:ext>
            </a:extLst>
          </p:cNvPr>
          <p:cNvGrpSpPr/>
          <p:nvPr/>
        </p:nvGrpSpPr>
        <p:grpSpPr>
          <a:xfrm>
            <a:off x="1932891" y="856080"/>
            <a:ext cx="988920" cy="442800"/>
            <a:chOff x="1932891" y="856080"/>
            <a:chExt cx="98892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36E7EFA-6A35-2717-2584-113E6E2B403F}"/>
                    </a:ext>
                  </a:extLst>
                </p14:cNvPr>
                <p14:cNvContentPartPr/>
                <p14:nvPr/>
              </p14:nvContentPartPr>
              <p14:xfrm>
                <a:off x="1932891" y="1011600"/>
                <a:ext cx="41040" cy="234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36E7EFA-6A35-2717-2584-113E6E2B40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23811" y="1002600"/>
                  <a:ext cx="58836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C64828E-8223-42AD-CCE5-239A42A1CA2A}"/>
                    </a:ext>
                  </a:extLst>
                </p14:cNvPr>
                <p14:cNvContentPartPr/>
                <p14:nvPr/>
              </p14:nvContentPartPr>
              <p14:xfrm>
                <a:off x="2014971" y="992160"/>
                <a:ext cx="65880" cy="209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C64828E-8223-42AD-CCE5-239A42A1CA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5971" y="983160"/>
                  <a:ext cx="83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52E0D7-2E2E-FEEF-3CA5-E84C42C8FFCD}"/>
                    </a:ext>
                  </a:extLst>
                </p14:cNvPr>
                <p14:cNvContentPartPr/>
                <p14:nvPr/>
              </p14:nvContentPartPr>
              <p14:xfrm>
                <a:off x="1968891" y="1162800"/>
                <a:ext cx="63360" cy="27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52E0D7-2E2E-FEEF-3CA5-E84C42C8FF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59891" y="1153680"/>
                  <a:ext cx="8100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E09327-8CDB-4C9E-7166-F4D70C9C1ECC}"/>
                    </a:ext>
                  </a:extLst>
                </p14:cNvPr>
                <p14:cNvContentPartPr/>
                <p14:nvPr/>
              </p14:nvContentPartPr>
              <p14:xfrm>
                <a:off x="2139171" y="1159560"/>
                <a:ext cx="140760" cy="139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E09327-8CDB-4C9E-7166-F4D70C9C1E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0171" y="1150560"/>
                  <a:ext cx="158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422CA4-6A90-72EE-7306-2028ADF94E6F}"/>
                    </a:ext>
                  </a:extLst>
                </p14:cNvPr>
                <p14:cNvContentPartPr/>
                <p14:nvPr/>
              </p14:nvContentPartPr>
              <p14:xfrm>
                <a:off x="2389371" y="970200"/>
                <a:ext cx="154440" cy="229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422CA4-6A90-72EE-7306-2028ADF94E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0371" y="961200"/>
                  <a:ext cx="172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33BD9F-39DC-99CE-9296-7967FEE7D726}"/>
                    </a:ext>
                  </a:extLst>
                </p14:cNvPr>
                <p14:cNvContentPartPr/>
                <p14:nvPr/>
              </p14:nvContentPartPr>
              <p14:xfrm>
                <a:off x="2700051" y="971280"/>
                <a:ext cx="221760" cy="227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33BD9F-39DC-99CE-9296-7967FEE7D7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91051" y="962280"/>
                  <a:ext cx="239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B068EE-A9BB-CCEC-C844-60DA6DF453F4}"/>
                    </a:ext>
                  </a:extLst>
                </p14:cNvPr>
                <p14:cNvContentPartPr/>
                <p14:nvPr/>
              </p14:nvContentPartPr>
              <p14:xfrm>
                <a:off x="2380011" y="856080"/>
                <a:ext cx="31320" cy="43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B068EE-A9BB-CCEC-C844-60DA6DF453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71011" y="847080"/>
                  <a:ext cx="48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9FF054-546D-D67C-970D-4DB09FADADB9}"/>
                    </a:ext>
                  </a:extLst>
                </p14:cNvPr>
                <p14:cNvContentPartPr/>
                <p14:nvPr/>
              </p14:nvContentPartPr>
              <p14:xfrm>
                <a:off x="2484051" y="869040"/>
                <a:ext cx="25920" cy="36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9FF054-546D-D67C-970D-4DB09FADAD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75051" y="860040"/>
                  <a:ext cx="4356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6AC582-2823-88C1-C4F9-A883F49A7473}"/>
                  </a:ext>
                </a:extLst>
              </p14:cNvPr>
              <p14:cNvContentPartPr/>
              <p14:nvPr/>
            </p14:nvContentPartPr>
            <p14:xfrm>
              <a:off x="1904091" y="1356840"/>
              <a:ext cx="1180440" cy="136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6AC582-2823-88C1-C4F9-A883F49A74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5091" y="1347816"/>
                <a:ext cx="1198080" cy="154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25DCD-7F8D-8AD8-4E47-6DC1CF2D9224}"/>
                  </a:ext>
                </a:extLst>
              </p14:cNvPr>
              <p14:cNvContentPartPr/>
              <p14:nvPr/>
            </p14:nvContentPartPr>
            <p14:xfrm>
              <a:off x="1976451" y="1647720"/>
              <a:ext cx="1107000" cy="14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25DCD-7F8D-8AD8-4E47-6DC1CF2D92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67451" y="1638720"/>
                <a:ext cx="112464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59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C64A-FE54-926A-0F94-FADAFCE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2° Amine Nucleophiles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7EF5D6-685E-9663-0C1A-99D2BFCCFF91}"/>
              </a:ext>
            </a:extLst>
          </p:cNvPr>
          <p:cNvGrpSpPr/>
          <p:nvPr/>
        </p:nvGrpSpPr>
        <p:grpSpPr>
          <a:xfrm>
            <a:off x="731211" y="1453320"/>
            <a:ext cx="1105920" cy="1025640"/>
            <a:chOff x="731211" y="1453320"/>
            <a:chExt cx="1105920" cy="10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6CD2AC-0B52-3AFB-6081-20DA757119B0}"/>
                    </a:ext>
                  </a:extLst>
                </p14:cNvPr>
                <p14:cNvContentPartPr/>
                <p14:nvPr/>
              </p14:nvContentPartPr>
              <p14:xfrm>
                <a:off x="731211" y="1453320"/>
                <a:ext cx="1090800" cy="308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6CD2AC-0B52-3AFB-6081-20DA757119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2208" y="1444330"/>
                  <a:ext cx="1108446" cy="326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E9C64C-D2AF-818C-FE7D-D4007CD204D7}"/>
                    </a:ext>
                  </a:extLst>
                </p14:cNvPr>
                <p14:cNvContentPartPr/>
                <p14:nvPr/>
              </p14:nvContentPartPr>
              <p14:xfrm>
                <a:off x="749211" y="1748880"/>
                <a:ext cx="1087920" cy="730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E9C64C-D2AF-818C-FE7D-D4007CD204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0211" y="1739880"/>
                  <a:ext cx="1105560" cy="74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E33564-5621-D1EF-2415-BA4A278C1FB3}"/>
              </a:ext>
            </a:extLst>
          </p:cNvPr>
          <p:cNvGrpSpPr/>
          <p:nvPr/>
        </p:nvGrpSpPr>
        <p:grpSpPr>
          <a:xfrm>
            <a:off x="1151691" y="826200"/>
            <a:ext cx="249480" cy="677520"/>
            <a:chOff x="1151691" y="826200"/>
            <a:chExt cx="249480" cy="67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4B0310-68FA-4BC0-012F-F93A1D303D4E}"/>
                    </a:ext>
                  </a:extLst>
                </p14:cNvPr>
                <p14:cNvContentPartPr/>
                <p14:nvPr/>
              </p14:nvContentPartPr>
              <p14:xfrm>
                <a:off x="1211451" y="1179720"/>
                <a:ext cx="33480" cy="324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4B0310-68FA-4BC0-012F-F93A1D303D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2451" y="1170720"/>
                  <a:ext cx="51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114C3FD-1311-3395-3821-6474360818AB}"/>
                    </a:ext>
                  </a:extLst>
                </p14:cNvPr>
                <p14:cNvContentPartPr/>
                <p14:nvPr/>
              </p14:nvContentPartPr>
              <p14:xfrm>
                <a:off x="1358691" y="1168920"/>
                <a:ext cx="42480" cy="327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114C3FD-1311-3395-3821-6474360818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9691" y="1159920"/>
                  <a:ext cx="60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5312B9-9957-0715-194B-248040A0BF5D}"/>
                    </a:ext>
                  </a:extLst>
                </p14:cNvPr>
                <p14:cNvContentPartPr/>
                <p14:nvPr/>
              </p14:nvContentPartPr>
              <p14:xfrm>
                <a:off x="1151691" y="826200"/>
                <a:ext cx="230760" cy="223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5312B9-9957-0715-194B-248040A0BF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2691" y="817200"/>
                  <a:ext cx="24840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E35B6F-9773-F4F8-17EC-0516BDB83500}"/>
              </a:ext>
            </a:extLst>
          </p:cNvPr>
          <p:cNvGrpSpPr/>
          <p:nvPr/>
        </p:nvGrpSpPr>
        <p:grpSpPr>
          <a:xfrm>
            <a:off x="2420691" y="1811520"/>
            <a:ext cx="190080" cy="259560"/>
            <a:chOff x="2420691" y="1811520"/>
            <a:chExt cx="19008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8FEAB6-4FF4-4980-0BC0-B0DF8E106D06}"/>
                    </a:ext>
                  </a:extLst>
                </p14:cNvPr>
                <p14:cNvContentPartPr/>
                <p14:nvPr/>
              </p14:nvContentPartPr>
              <p14:xfrm>
                <a:off x="2482611" y="1811520"/>
                <a:ext cx="41760" cy="259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8FEAB6-4FF4-4980-0BC0-B0DF8E106D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3611" y="1802520"/>
                  <a:ext cx="59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7600FC-4F7D-6562-DCF9-194397357F83}"/>
                    </a:ext>
                  </a:extLst>
                </p14:cNvPr>
                <p14:cNvContentPartPr/>
                <p14:nvPr/>
              </p14:nvContentPartPr>
              <p14:xfrm>
                <a:off x="2420691" y="1944360"/>
                <a:ext cx="190080" cy="10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7600FC-4F7D-6562-DCF9-194397357F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1708" y="1935050"/>
                  <a:ext cx="207687" cy="290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9496B9-CBF2-B6E8-CB20-1E1E1ABFA4BF}"/>
              </a:ext>
            </a:extLst>
          </p:cNvPr>
          <p:cNvGrpSpPr/>
          <p:nvPr/>
        </p:nvGrpSpPr>
        <p:grpSpPr>
          <a:xfrm>
            <a:off x="3180651" y="1692720"/>
            <a:ext cx="814320" cy="366120"/>
            <a:chOff x="3180651" y="1692720"/>
            <a:chExt cx="81432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943024-D605-7C11-D8CF-A9F938E5D9E7}"/>
                    </a:ext>
                  </a:extLst>
                </p14:cNvPr>
                <p14:cNvContentPartPr/>
                <p14:nvPr/>
              </p14:nvContentPartPr>
              <p14:xfrm>
                <a:off x="3180651" y="1715400"/>
                <a:ext cx="45720" cy="343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943024-D605-7C11-D8CF-A9F938E5D9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651" y="1706409"/>
                  <a:ext cx="63360" cy="361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CE7541-3F10-6B0E-9237-AD36BDD4F7D2}"/>
                    </a:ext>
                  </a:extLst>
                </p14:cNvPr>
                <p14:cNvContentPartPr/>
                <p14:nvPr/>
              </p14:nvContentPartPr>
              <p14:xfrm>
                <a:off x="3329331" y="1729800"/>
                <a:ext cx="49320" cy="267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CE7541-3F10-6B0E-9237-AD36BDD4F7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0265" y="1720800"/>
                  <a:ext cx="6709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F574B4-38B3-D141-809C-7E44EDEB90B4}"/>
                    </a:ext>
                  </a:extLst>
                </p14:cNvPr>
                <p14:cNvContentPartPr/>
                <p14:nvPr/>
              </p14:nvContentPartPr>
              <p14:xfrm>
                <a:off x="3242211" y="1898280"/>
                <a:ext cx="128520" cy="54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F574B4-38B3-D141-809C-7E44EDEB90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3211" y="1889280"/>
                  <a:ext cx="146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6C40A6E-2432-8560-CEA6-5F64B29C6DB8}"/>
                    </a:ext>
                  </a:extLst>
                </p14:cNvPr>
                <p14:cNvContentPartPr/>
                <p14:nvPr/>
              </p14:nvContentPartPr>
              <p14:xfrm>
                <a:off x="3548931" y="1738800"/>
                <a:ext cx="132480" cy="287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6C40A6E-2432-8560-CEA6-5F64B29C6D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9931" y="1729800"/>
                  <a:ext cx="150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EE13ED-FF65-4520-A022-5805C86BD78D}"/>
                    </a:ext>
                  </a:extLst>
                </p14:cNvPr>
                <p14:cNvContentPartPr/>
                <p14:nvPr/>
              </p14:nvContentPartPr>
              <p14:xfrm>
                <a:off x="3783291" y="1692720"/>
                <a:ext cx="211680" cy="275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EE13ED-FF65-4520-A022-5805C86BD7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4276" y="1683720"/>
                  <a:ext cx="22935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377870B-159B-B31A-AA58-A1904AA82E32}"/>
                  </a:ext>
                </a:extLst>
              </p14:cNvPr>
              <p14:cNvContentPartPr/>
              <p14:nvPr/>
            </p14:nvContentPartPr>
            <p14:xfrm>
              <a:off x="4073811" y="1899720"/>
              <a:ext cx="193680" cy="168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377870B-159B-B31A-AA58-A1904AA82E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64811" y="1890720"/>
                <a:ext cx="211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55B1973-D8FA-171C-1422-48E6E5E6870B}"/>
                  </a:ext>
                </a:extLst>
              </p14:cNvPr>
              <p14:cNvContentPartPr/>
              <p14:nvPr/>
            </p14:nvContentPartPr>
            <p14:xfrm>
              <a:off x="4758171" y="1674720"/>
              <a:ext cx="1497960" cy="279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55B1973-D8FA-171C-1422-48E6E5E6870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49171" y="1665720"/>
                <a:ext cx="151560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F6490E6B-3D31-17CD-02E1-76C25D967FCD}"/>
              </a:ext>
            </a:extLst>
          </p:cNvPr>
          <p:cNvGrpSpPr/>
          <p:nvPr/>
        </p:nvGrpSpPr>
        <p:grpSpPr>
          <a:xfrm>
            <a:off x="5021691" y="856800"/>
            <a:ext cx="1185480" cy="686880"/>
            <a:chOff x="5021691" y="856800"/>
            <a:chExt cx="1185480" cy="68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0038BE-A6B5-5B3B-267E-29339E5B3CBE}"/>
                    </a:ext>
                  </a:extLst>
                </p14:cNvPr>
                <p14:cNvContentPartPr/>
                <p14:nvPr/>
              </p14:nvContentPartPr>
              <p14:xfrm>
                <a:off x="5021691" y="1296720"/>
                <a:ext cx="750960" cy="246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0038BE-A6B5-5B3B-267E-29339E5B3C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12691" y="1287707"/>
                  <a:ext cx="768600" cy="26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2D8427-9B9C-04DD-6A24-A86AB369178A}"/>
                    </a:ext>
                  </a:extLst>
                </p14:cNvPr>
                <p14:cNvContentPartPr/>
                <p14:nvPr/>
              </p14:nvContentPartPr>
              <p14:xfrm>
                <a:off x="5253531" y="1047240"/>
                <a:ext cx="73440" cy="261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2D8427-9B9C-04DD-6A24-A86AB36917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44531" y="1038240"/>
                  <a:ext cx="91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97BA260-9230-5EE0-3FDE-26563FFAFA9C}"/>
                    </a:ext>
                  </a:extLst>
                </p14:cNvPr>
                <p14:cNvContentPartPr/>
                <p14:nvPr/>
              </p14:nvContentPartPr>
              <p14:xfrm>
                <a:off x="5348211" y="1085040"/>
                <a:ext cx="59400" cy="204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97BA260-9230-5EE0-3FDE-26563FFAFA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39211" y="1076024"/>
                  <a:ext cx="77040" cy="221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C801FE-93B9-F341-C0D5-1828EEB915E1}"/>
                    </a:ext>
                  </a:extLst>
                </p14:cNvPr>
                <p14:cNvContentPartPr/>
                <p14:nvPr/>
              </p14:nvContentPartPr>
              <p14:xfrm>
                <a:off x="5238771" y="856800"/>
                <a:ext cx="100080" cy="111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C801FE-93B9-F341-C0D5-1828EEB915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9771" y="847800"/>
                  <a:ext cx="11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86167E-4F45-E68D-D5B0-DE5526F97CB0}"/>
                    </a:ext>
                  </a:extLst>
                </p14:cNvPr>
                <p14:cNvContentPartPr/>
                <p14:nvPr/>
              </p14:nvContentPartPr>
              <p14:xfrm>
                <a:off x="5864091" y="1406520"/>
                <a:ext cx="98640" cy="121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86167E-4F45-E68D-D5B0-DE5526F97C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55058" y="1397547"/>
                  <a:ext cx="116345" cy="13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500868-06C8-E804-CA59-66E1A251BAED}"/>
                    </a:ext>
                  </a:extLst>
                </p14:cNvPr>
                <p14:cNvContentPartPr/>
                <p14:nvPr/>
              </p14:nvContentPartPr>
              <p14:xfrm>
                <a:off x="6021051" y="1360440"/>
                <a:ext cx="61200" cy="151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500868-06C8-E804-CA59-66E1A251BA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2051" y="1351440"/>
                  <a:ext cx="78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8B5A78-E30B-7B81-74FF-7F442511A17C}"/>
                    </a:ext>
                  </a:extLst>
                </p14:cNvPr>
                <p14:cNvContentPartPr/>
                <p14:nvPr/>
              </p14:nvContentPartPr>
              <p14:xfrm>
                <a:off x="6104931" y="1314360"/>
                <a:ext cx="102240" cy="204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8B5A78-E30B-7B81-74FF-7F442511A1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95931" y="1305360"/>
                  <a:ext cx="11988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8AF9BD-7063-DDF9-B868-543009E2EC19}"/>
                  </a:ext>
                </a:extLst>
              </p14:cNvPr>
              <p14:cNvContentPartPr/>
              <p14:nvPr/>
            </p14:nvContentPartPr>
            <p14:xfrm>
              <a:off x="591531" y="4710240"/>
              <a:ext cx="2434320" cy="606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8AF9BD-7063-DDF9-B868-543009E2EC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2531" y="4701240"/>
                <a:ext cx="245196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8F8FC0E-9744-9E35-81E7-1E7473A58669}"/>
                  </a:ext>
                </a:extLst>
              </p14:cNvPr>
              <p14:cNvContentPartPr/>
              <p14:nvPr/>
            </p14:nvContentPartPr>
            <p14:xfrm>
              <a:off x="1647051" y="4234320"/>
              <a:ext cx="174240" cy="1911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8F8FC0E-9744-9E35-81E7-1E7473A5866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38051" y="4225320"/>
                <a:ext cx="19188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C223C091-B618-9470-4D9A-EC1B45738432}"/>
              </a:ext>
            </a:extLst>
          </p:cNvPr>
          <p:cNvGrpSpPr/>
          <p:nvPr/>
        </p:nvGrpSpPr>
        <p:grpSpPr>
          <a:xfrm>
            <a:off x="1670811" y="4606920"/>
            <a:ext cx="238320" cy="347400"/>
            <a:chOff x="1670811" y="4606920"/>
            <a:chExt cx="23832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4F62DE-65F4-BBB7-DC0C-37C42A54D7E3}"/>
                    </a:ext>
                  </a:extLst>
                </p14:cNvPr>
                <p14:cNvContentPartPr/>
                <p14:nvPr/>
              </p14:nvContentPartPr>
              <p14:xfrm>
                <a:off x="1670811" y="4606920"/>
                <a:ext cx="82080" cy="316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4F62DE-65F4-BBB7-DC0C-37C42A54D7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61811" y="4597920"/>
                  <a:ext cx="997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39BA07-3F21-6009-CD8B-086190DD5B17}"/>
                    </a:ext>
                  </a:extLst>
                </p14:cNvPr>
                <p14:cNvContentPartPr/>
                <p14:nvPr/>
              </p14:nvContentPartPr>
              <p14:xfrm>
                <a:off x="1822731" y="4610160"/>
                <a:ext cx="86400" cy="344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39BA07-3F21-6009-CD8B-086190DD5B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13731" y="4601160"/>
                  <a:ext cx="10404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B959CC-B4AB-DC83-E435-63814B49327B}"/>
              </a:ext>
            </a:extLst>
          </p:cNvPr>
          <p:cNvGrpSpPr/>
          <p:nvPr/>
        </p:nvGrpSpPr>
        <p:grpSpPr>
          <a:xfrm>
            <a:off x="3706971" y="4775760"/>
            <a:ext cx="282240" cy="313560"/>
            <a:chOff x="3706971" y="4775760"/>
            <a:chExt cx="28224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5BC8D4-A115-1DDF-DB3A-ED7F7FA594A4}"/>
                    </a:ext>
                  </a:extLst>
                </p14:cNvPr>
                <p14:cNvContentPartPr/>
                <p14:nvPr/>
              </p14:nvContentPartPr>
              <p14:xfrm>
                <a:off x="3805251" y="4775760"/>
                <a:ext cx="50400" cy="313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5BC8D4-A115-1DDF-DB3A-ED7F7FA594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6251" y="4766760"/>
                  <a:ext cx="68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7D26BB-3C0A-C32E-CD48-DF25E53A5BAF}"/>
                    </a:ext>
                  </a:extLst>
                </p14:cNvPr>
                <p14:cNvContentPartPr/>
                <p14:nvPr/>
              </p14:nvContentPartPr>
              <p14:xfrm>
                <a:off x="3706971" y="4867200"/>
                <a:ext cx="282240" cy="60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27D26BB-3C0A-C32E-CD48-DF25E53A5B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7971" y="4858200"/>
                  <a:ext cx="29988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981877-A2D0-2F6A-4469-154B845E908C}"/>
                  </a:ext>
                </a:extLst>
              </p14:cNvPr>
              <p14:cNvContentPartPr/>
              <p14:nvPr/>
            </p14:nvContentPartPr>
            <p14:xfrm>
              <a:off x="5123931" y="4368240"/>
              <a:ext cx="9360" cy="1807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981877-A2D0-2F6A-4469-154B845E90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14931" y="4359240"/>
                <a:ext cx="2700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1832C94-0D25-A287-0FD1-503E2CE2D83A}"/>
              </a:ext>
            </a:extLst>
          </p:cNvPr>
          <p:cNvGrpSpPr/>
          <p:nvPr/>
        </p:nvGrpSpPr>
        <p:grpSpPr>
          <a:xfrm>
            <a:off x="5062731" y="4676040"/>
            <a:ext cx="1032120" cy="595800"/>
            <a:chOff x="5062731" y="4676040"/>
            <a:chExt cx="103212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273C1F1-3654-2301-9CE7-2B1E60FC8A60}"/>
                    </a:ext>
                  </a:extLst>
                </p14:cNvPr>
                <p14:cNvContentPartPr/>
                <p14:nvPr/>
              </p14:nvContentPartPr>
              <p14:xfrm>
                <a:off x="5062731" y="4676040"/>
                <a:ext cx="200520" cy="316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273C1F1-3654-2301-9CE7-2B1E60FC8A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53731" y="4667040"/>
                  <a:ext cx="218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A20E3F6-7EFD-0895-F05C-42A93D61B709}"/>
                    </a:ext>
                  </a:extLst>
                </p14:cNvPr>
                <p14:cNvContentPartPr/>
                <p14:nvPr/>
              </p14:nvContentPartPr>
              <p14:xfrm>
                <a:off x="5502291" y="4843800"/>
                <a:ext cx="592560" cy="428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A20E3F6-7EFD-0895-F05C-42A93D61B7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93291" y="4834800"/>
                  <a:ext cx="61020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2EC551F-53E4-1D31-F5B4-304A38D446D5}"/>
              </a:ext>
            </a:extLst>
          </p:cNvPr>
          <p:cNvGrpSpPr/>
          <p:nvPr/>
        </p:nvGrpSpPr>
        <p:grpSpPr>
          <a:xfrm>
            <a:off x="6616131" y="4600080"/>
            <a:ext cx="1364040" cy="292320"/>
            <a:chOff x="6616131" y="4600080"/>
            <a:chExt cx="136404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6644C4-F038-F674-5C99-180E6B118554}"/>
                    </a:ext>
                  </a:extLst>
                </p14:cNvPr>
                <p14:cNvContentPartPr/>
                <p14:nvPr/>
              </p14:nvContentPartPr>
              <p14:xfrm>
                <a:off x="6616131" y="4708080"/>
                <a:ext cx="1301040" cy="58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6644C4-F038-F674-5C99-180E6B1185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07133" y="4699024"/>
                  <a:ext cx="1318675" cy="76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EAB2005-7522-D986-67C8-6BACF148C83F}"/>
                    </a:ext>
                  </a:extLst>
                </p14:cNvPr>
                <p14:cNvContentPartPr/>
                <p14:nvPr/>
              </p14:nvContentPartPr>
              <p14:xfrm>
                <a:off x="7775691" y="4600080"/>
                <a:ext cx="204480" cy="292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EAB2005-7522-D986-67C8-6BACF148C8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66691" y="4591080"/>
                  <a:ext cx="22212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03B5D1D-51AB-F945-EAB6-31B7270989F9}"/>
              </a:ext>
            </a:extLst>
          </p:cNvPr>
          <p:cNvGrpSpPr/>
          <p:nvPr/>
        </p:nvGrpSpPr>
        <p:grpSpPr>
          <a:xfrm>
            <a:off x="6662211" y="4047120"/>
            <a:ext cx="1388160" cy="380160"/>
            <a:chOff x="6662211" y="4047120"/>
            <a:chExt cx="138816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560807-D999-BD71-E234-C8F3CBB0D03F}"/>
                    </a:ext>
                  </a:extLst>
                </p14:cNvPr>
                <p14:cNvContentPartPr/>
                <p14:nvPr/>
              </p14:nvContentPartPr>
              <p14:xfrm>
                <a:off x="6662211" y="4094640"/>
                <a:ext cx="183960" cy="223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560807-D999-BD71-E234-C8F3CBB0D0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53211" y="4085640"/>
                  <a:ext cx="201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29724A3-0CE1-7ECD-A57F-9B4FEBBAE18D}"/>
                    </a:ext>
                  </a:extLst>
                </p14:cNvPr>
                <p14:cNvContentPartPr/>
                <p14:nvPr/>
              </p14:nvContentPartPr>
              <p14:xfrm>
                <a:off x="6904851" y="4082760"/>
                <a:ext cx="47160" cy="219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29724A3-0CE1-7ECD-A57F-9B4FEBBAE1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95851" y="4073745"/>
                  <a:ext cx="64800" cy="23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E373D9A-900C-DA0A-DCC5-8F190246CCE2}"/>
                    </a:ext>
                  </a:extLst>
                </p14:cNvPr>
                <p14:cNvContentPartPr/>
                <p14:nvPr/>
              </p14:nvContentPartPr>
              <p14:xfrm>
                <a:off x="6951291" y="4062960"/>
                <a:ext cx="87480" cy="235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E373D9A-900C-DA0A-DCC5-8F190246CC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42328" y="4053946"/>
                  <a:ext cx="105048" cy="252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11638D-2CEE-10E1-F0EC-CA6393067045}"/>
                    </a:ext>
                  </a:extLst>
                </p14:cNvPr>
                <p14:cNvContentPartPr/>
                <p14:nvPr/>
              </p14:nvContentPartPr>
              <p14:xfrm>
                <a:off x="7098891" y="4240080"/>
                <a:ext cx="148320" cy="187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11638D-2CEE-10E1-F0EC-CA639306704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89891" y="4231080"/>
                  <a:ext cx="165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DB18F1F-1D46-C5D6-9A5C-86A631C20776}"/>
                    </a:ext>
                  </a:extLst>
                </p14:cNvPr>
                <p14:cNvContentPartPr/>
                <p14:nvPr/>
              </p14:nvContentPartPr>
              <p14:xfrm>
                <a:off x="7280331" y="4092480"/>
                <a:ext cx="176760" cy="221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DB18F1F-1D46-C5D6-9A5C-86A631C207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71313" y="4083465"/>
                  <a:ext cx="194436" cy="238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26BA4F-280C-1D06-4305-561F5828427D}"/>
                    </a:ext>
                  </a:extLst>
                </p14:cNvPr>
                <p14:cNvContentPartPr/>
                <p14:nvPr/>
              </p14:nvContentPartPr>
              <p14:xfrm>
                <a:off x="7538091" y="4136400"/>
                <a:ext cx="101520" cy="167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26BA4F-280C-1D06-4305-561F582842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29091" y="4127400"/>
                  <a:ext cx="119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0436B0-D839-7BAB-8E3A-EFA53B511A27}"/>
                    </a:ext>
                  </a:extLst>
                </p14:cNvPr>
                <p14:cNvContentPartPr/>
                <p14:nvPr/>
              </p14:nvContentPartPr>
              <p14:xfrm>
                <a:off x="7664811" y="4129560"/>
                <a:ext cx="153720" cy="157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0436B0-D839-7BAB-8E3A-EFA53B511A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55811" y="4120560"/>
                  <a:ext cx="171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104D14D-70F3-FEC6-E036-777553416B1F}"/>
                    </a:ext>
                  </a:extLst>
                </p14:cNvPr>
                <p14:cNvContentPartPr/>
                <p14:nvPr/>
              </p14:nvContentPartPr>
              <p14:xfrm>
                <a:off x="7859211" y="4091760"/>
                <a:ext cx="54720" cy="159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104D14D-70F3-FEC6-E036-777553416B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50211" y="4082760"/>
                  <a:ext cx="72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61CA00-4C99-606E-4D32-1A3405CBE0DD}"/>
                    </a:ext>
                  </a:extLst>
                </p14:cNvPr>
                <p14:cNvContentPartPr/>
                <p14:nvPr/>
              </p14:nvContentPartPr>
              <p14:xfrm>
                <a:off x="7953531" y="4047120"/>
                <a:ext cx="96840" cy="251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61CA00-4C99-606E-4D32-1A3405CBE0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44531" y="4038120"/>
                  <a:ext cx="114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A09E35C-65FD-2164-6985-C1F4C4238020}"/>
                    </a:ext>
                  </a:extLst>
                </p14:cNvPr>
                <p14:cNvContentPartPr/>
                <p14:nvPr/>
              </p14:nvContentPartPr>
              <p14:xfrm>
                <a:off x="7923651" y="4197240"/>
                <a:ext cx="72720" cy="10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A09E35C-65FD-2164-6985-C1F4C42380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14651" y="4188240"/>
                  <a:ext cx="903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7B228F7-6C57-5517-6F89-DADF1AB75D00}"/>
              </a:ext>
            </a:extLst>
          </p:cNvPr>
          <p:cNvGrpSpPr/>
          <p:nvPr/>
        </p:nvGrpSpPr>
        <p:grpSpPr>
          <a:xfrm>
            <a:off x="4483131" y="4869360"/>
            <a:ext cx="447480" cy="472320"/>
            <a:chOff x="4483131" y="4869360"/>
            <a:chExt cx="4474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3F6724-7524-2D3C-39AC-241629F620FC}"/>
                    </a:ext>
                  </a:extLst>
                </p14:cNvPr>
                <p14:cNvContentPartPr/>
                <p14:nvPr/>
              </p14:nvContentPartPr>
              <p14:xfrm>
                <a:off x="4626051" y="4869360"/>
                <a:ext cx="304560" cy="39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3F6724-7524-2D3C-39AC-241629F620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17062" y="4860360"/>
                  <a:ext cx="322179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BC52C4-4D98-8923-3335-BF1A45BA7547}"/>
                    </a:ext>
                  </a:extLst>
                </p14:cNvPr>
                <p14:cNvContentPartPr/>
                <p14:nvPr/>
              </p14:nvContentPartPr>
              <p14:xfrm>
                <a:off x="4483131" y="4898880"/>
                <a:ext cx="168840" cy="442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BC52C4-4D98-8923-3335-BF1A45BA75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74131" y="4889880"/>
                  <a:ext cx="18648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B22FBA8-2D5D-8486-DCC7-3D83E2F84100}"/>
              </a:ext>
            </a:extLst>
          </p:cNvPr>
          <p:cNvGrpSpPr/>
          <p:nvPr/>
        </p:nvGrpSpPr>
        <p:grpSpPr>
          <a:xfrm>
            <a:off x="4986411" y="4028040"/>
            <a:ext cx="180000" cy="274680"/>
            <a:chOff x="4986411" y="4028040"/>
            <a:chExt cx="18000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E6E86E-372F-49A4-CC1B-BC2BDB0DB739}"/>
                    </a:ext>
                  </a:extLst>
                </p14:cNvPr>
                <p14:cNvContentPartPr/>
                <p14:nvPr/>
              </p14:nvContentPartPr>
              <p14:xfrm>
                <a:off x="4986411" y="4028040"/>
                <a:ext cx="30600" cy="261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E6E86E-372F-49A4-CC1B-BC2BDB0DB7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77411" y="4019040"/>
                  <a:ext cx="48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52B00B6-699F-4A02-492B-2B2854A11206}"/>
                    </a:ext>
                  </a:extLst>
                </p14:cNvPr>
                <p14:cNvContentPartPr/>
                <p14:nvPr/>
              </p14:nvContentPartPr>
              <p14:xfrm>
                <a:off x="5103411" y="4029840"/>
                <a:ext cx="63000" cy="272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52B00B6-699F-4A02-492B-2B2854A112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94359" y="4020828"/>
                  <a:ext cx="80741" cy="290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277D3A-901D-AE13-714A-D8BC53ED01F4}"/>
                    </a:ext>
                  </a:extLst>
                </p14:cNvPr>
                <p14:cNvContentPartPr/>
                <p14:nvPr/>
              </p14:nvContentPartPr>
              <p14:xfrm>
                <a:off x="5010891" y="4158720"/>
                <a:ext cx="121320" cy="30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277D3A-901D-AE13-714A-D8BC53ED01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01891" y="4149720"/>
                  <a:ext cx="13896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7361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85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Aldehyde and Ketone Electrophiles  with  Oxygen and Nitrogen Nucleophiles</vt:lpstr>
      <vt:lpstr>Oxygen Nucleophiles: Formation of Hydrates (gem-diols)   (19.5)</vt:lpstr>
      <vt:lpstr>Oxygen Nucleophiles: Formation of Acetals     (19.5)</vt:lpstr>
      <vt:lpstr>Oxygen Nucleophiles: Formation of Acetals    (19.5)</vt:lpstr>
      <vt:lpstr>Acetal Formation: Mechanism</vt:lpstr>
      <vt:lpstr>Nitrogen Nucleophiles: 1° Amines      (19.6)</vt:lpstr>
      <vt:lpstr>1° Amine Nucleophiles: Mechanism</vt:lpstr>
      <vt:lpstr>2° Amine Nucleophiles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2023-02-01T14:35:25Z</cp:lastPrinted>
  <dcterms:created xsi:type="dcterms:W3CDTF">2022-03-01T00:08:26Z</dcterms:created>
  <dcterms:modified xsi:type="dcterms:W3CDTF">2023-02-06T02:42:22Z</dcterms:modified>
</cp:coreProperties>
</file>