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374" r:id="rId3"/>
    <p:sldId id="375" r:id="rId4"/>
    <p:sldId id="376" r:id="rId5"/>
    <p:sldId id="381" r:id="rId6"/>
    <p:sldId id="377" r:id="rId7"/>
    <p:sldId id="378" r:id="rId8"/>
    <p:sldId id="379" r:id="rId9"/>
    <p:sldId id="3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04D55-4AE0-4B16-A0DB-1215CD8AEDDD}" v="43" dt="2023-02-07T23:56:02.716"/>
    <p1510:client id="{3ABDF084-EC2A-41A1-BD3F-0325D4629213}" v="1" dt="2023-02-08T16:36:45.698"/>
    <p1510:client id="{C8D4CEF2-9BE9-457D-A112-E786A20D5E39}" v="1112" dt="2023-02-07T23:56:15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3ABDF084-EC2A-41A1-BD3F-0325D4629213}"/>
    <pc:docChg chg="modSld">
      <pc:chgData name="Tim Cook" userId="d1c7cfb340f2c7ab" providerId="LiveId" clId="{3ABDF084-EC2A-41A1-BD3F-0325D4629213}" dt="2023-02-08T16:36:45.698" v="2"/>
      <pc:docMkLst>
        <pc:docMk/>
      </pc:docMkLst>
      <pc:sldChg chg="addSp modSp mod">
        <pc:chgData name="Tim Cook" userId="d1c7cfb340f2c7ab" providerId="LiveId" clId="{3ABDF084-EC2A-41A1-BD3F-0325D4629213}" dt="2023-02-08T16:36:45.698" v="2"/>
        <pc:sldMkLst>
          <pc:docMk/>
          <pc:sldMk cId="873458631" sldId="381"/>
        </pc:sldMkLst>
        <pc:inkChg chg="mod">
          <ac:chgData name="Tim Cook" userId="d1c7cfb340f2c7ab" providerId="LiveId" clId="{3ABDF084-EC2A-41A1-BD3F-0325D4629213}" dt="2023-02-08T16:36:45.698" v="2"/>
          <ac:inkMkLst>
            <pc:docMk/>
            <pc:sldMk cId="873458631" sldId="381"/>
            <ac:inkMk id="3" creationId="{05B762C2-FE13-F0C1-2C2D-A02BD038723A}"/>
          </ac:inkMkLst>
        </pc:inkChg>
        <pc:inkChg chg="add">
          <ac:chgData name="Tim Cook" userId="d1c7cfb340f2c7ab" providerId="LiveId" clId="{3ABDF084-EC2A-41A1-BD3F-0325D4629213}" dt="2023-02-08T16:35:52.840" v="1" actId="9405"/>
          <ac:inkMkLst>
            <pc:docMk/>
            <pc:sldMk cId="873458631" sldId="381"/>
            <ac:inkMk id="4" creationId="{B67EE978-5079-F85E-3F34-1D8C652CBAAB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8T15:11:45.30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11980 6437 16575 0,'-5'-10'736'0,"-1"-5"160"15,4 2-720-15,-1 1-176 0,2 2 0 0,1 10 0 16,4-8 320-16,4 3 48 0,2 0 0 0,2 4 0 0,-2-3-368 0,3 8 0 15,2-1 0-15,-1 5 0 0,0 4 0 0,2 1 0 16,0 1 0-16,1 3 0 0,-2 3 0 0,3 2 0 16,3 1 0-16,3 0 0 0,1-2 144 0,2-5-144 0,2-1 192 0,3-3-192 15,5-3 544-15,0-4 0 16,1-5 0-16,1-1 0 0,3-5 96 0,1-1 0 16,-1-4 16-16,5-2 0 0,2-3-288 0,7-1-64 15,4 1-16-15,2-4 0 0,-1 3-64 0,0 0-16 16,-2 1 0-16,0 3 0 0,-2 3-208 0,-1 1 0 15,-1 1-144-15,-2 3 144 0,-1 3 0 0,-2 2-144 0,-6 2 144 0,-2 3 0 16,-7 0 0-16,-2 3-128 0,-5 2 128 0,0 1 0 16,-3 2 0-16,-1 0 0 0,-2 1 0 0,2 2 0 15,-1 0 0-15,0 1-160 0,1 0 160 0,2-1-160 16,2-1 160-16,4 0 128 0,6 0-128 0,1-2 176 16,-1 0 0-16,3 0 0 0,0-1 0 0,2-2 0 15,2-3-32-15,3-1 0 0,3 3 0 0,5-1 0 16,5-1-144-16,3-6 0 0,1-2 144 0,-1-3-144 15,-5-2 160-15,-2 1-32 0,-1-1-128 0,3-1 192 16,1 1-192-16,2-2 0 0,0-3 128 0,-4 4-128 16,-4-4 0-16,-2 2 0 0,-1 0 128 0,-3 2-128 15,-2 2 0-15,-1 5 128 0,1 5-128 0,-1 1 0 16,-3-2 0-16,-1 2 0 0,-2 4 0 0,-3 2-160 0,-1 1 160 0,-1 2 144 16,0-4-16-16,0 4-128 0,1-1 0 0,3 2 0 15,2-3 0-15,9-2-144 16,5-1 144-16,9-1 144 0,5 1-16 0,2 1-128 15,1-1 176-15,-1-2-176 0,-1-4 160 0,5 0-160 0,7 0 128 0,1-2-128 16,-1-4 0-16,-4-2 144 0,-4-7-144 0,-1 2 160 0,-2 1-160 0,6-1 160 16,2 0-160-16,-5-3 128 0,-6-1-128 0,-5 1 128 15,-2 2-128-15,-5 4 0 16,-6 2 0-16,-2 5 128 0,-1 3-128 0,-6 1 0 16,-3 2 0-16,-4 2 0 0,-3 2 0 0,-2 4 0 15,0 2-144-15,-1 1 144 0,-2-1 0 0,1 1 0 16,0 0 0-16,3 1 0 0,-1-1 0 0,4 0 0 0,-1-3 0 15,4 0 0-15,3-2 0 0,6-2 0 0,7-2 0 0,4 1 0 16,3-2 0-16,1-3 0 0,0-2 0 0,-4-1 144 16,-5-2-144-16,4 0 160 0,2-1-160 0,4 1 160 15,2 1-160-15,1-2 0 0,0-4 0 0,-2 0 0 16,-1 1 0-16,1 1 0 0,0 1 0 0,5-2 0 16,3 0 0-16,-2 0 0 0,-1 1 0 0,-6 1 0 15,-4-2-224-15,-5 1 32 0,-5-1 0 0,-1 4 0 16,-4 0 192-16,0 3-176 0,-1-1 176 0,-1 2-160 15,-1 0 160-15,-3 4-160 0,-1 4 160 0,-2-3-160 0,-6-3 160 0,0 2 0 16,-1 0 0-16,2 1 0 0,-1 2 0 0,1-1 0 16,2 0 0-16,2-2 0 0,3-4 0 0,5 0 0 15,4 0 0-15,6-3 0 0,1-2 0 0,7-3 176 16,-3-4-176-16,2-3 192 16,0-4 64-16,0 2 32 0,1 0 0 0,2-1 0 15,7 1-48-15,3 0-16 0,2 4 0 0,2-2 0 0,-2-2-224 0,2 1 0 16,4 1 128-16,10-2-128 0,11-2 0 0,4 1 0 15,-1 0 0-15,8-2 0 0,4-1-128 0,4 1-80 16,2 2-16-16,6-3-12304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10967 0 0,'0'0'994'0'0,"1"2"-816"0"0,7 16 468 0 0,-1 1 0 0 0,-1-1 0 0 0,-1 1 0 0 0,5 31 0 0 0,-8-40-580 0 0,51 311 1293 0 0,-27-153-2019 0 0,-13-92-4107 0 0,-9-34-129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5983 0 0,'-1'0'178'0'0,"0"0"0"0"0,0-1-1 0 0,0 1 1 0 0,0 0 0 0 0,0 0-1 0 0,0 0 1 0 0,0 0 0 0 0,0 0-1 0 0,0 0 1 0 0,0 0 0 0 0,0 0-1 0 0,0 1 1 0 0,0-1 0 0 0,0 0-1 0 0,1 0 1 0 0,-1 1 0 0 0,0-1-1 0 0,0 1 1 0 0,0-1 0 0 0,0 1-1 0 0,0-1 1 0 0,1 1 0 0 0,-2 0-1 0 0,1 1 120 0 0,0-1 0 0 0,0 1 0 0 0,0-1 1 0 0,0 1-1 0 0,0-1 0 0 0,1 1 0 0 0,-1-1 0 0 0,0 1 0 0 0,1 0 0 0 0,0-1 0 0 0,-1 1 0 0 0,1 2 0 0 0,-1 0-134 0 0,1-1 0 0 0,0 1-1 0 0,0 0 1 0 0,0 0-1 0 0,1 0 1 0 0,-1-1 0 0 0,1 1-1 0 0,0 0 1 0 0,0-1-1 0 0,0 1 1 0 0,3 5 0 0 0,-2-7-104 0 0,-1 1 1 0 0,1-1-1 0 0,0 0 1 0 0,0 0-1 0 0,0 0 1 0 0,0 0 0 0 0,0-1-1 0 0,0 1 1 0 0,0 0-1 0 0,1-1 1 0 0,-1 1 0 0 0,1-1-1 0 0,-1 0 1 0 0,1 0-1 0 0,-1 0 1 0 0,5 1-1 0 0,-6-2 44 0 0,1 0-1 0 0,0 0 0 0 0,-1 0 0 0 0,1 0 0 0 0,0 0 0 0 0,-1 0 0 0 0,1 0 0 0 0,0-1 0 0 0,-1 1 0 0 0,1-1 1 0 0,-1 1-1 0 0,1-1 0 0 0,-1 0 0 0 0,1 1 0 0 0,-1-1 0 0 0,1 0 0 0 0,-1 0 0 0 0,0 0 0 0 0,1 0 0 0 0,-1 0 1 0 0,0 0-1 0 0,0 0 0 0 0,0-1 0 0 0,0 1 0 0 0,0 0 0 0 0,0-1 0 0 0,0 1 0 0 0,0-1 0 0 0,0-1 1 0 0,1 0 10 0 0,-1 0 0 0 0,0 0 1 0 0,-1 0-1 0 0,1 0 0 0 0,0 0 0 0 0,-1 0 1 0 0,1 0-1 0 0,-1 0 0 0 0,0 0 1 0 0,0 0-1 0 0,0 0 0 0 0,-1-1 1 0 0,1 1-1 0 0,-1 0 0 0 0,0 0 1 0 0,-1-4-1 0 0,2 6-175 0 0,-1-1 0 0 0,0 1 0 0 0,1-1 0 0 0,-1 1 0 0 0,0-1 0 0 0,0 1 0 0 0,0 0 0 0 0,0-1 0 0 0,0 1 1 0 0,0 0-1 0 0,-1 0 0 0 0,1 0 0 0 0,0 0 0 0 0,-1 0 0 0 0,1 0 0 0 0,0 0 0 0 0,-1 0 0 0 0,1 0 0 0 0,-1 1 0 0 0,0-1 0 0 0,1 1 0 0 0,-1-1 0 0 0,1 1 0 0 0,-1 0 0 0 0,0-1 0 0 0,1 1 0 0 0,-1 0 0 0 0,0 0 0 0 0,1 0 0 0 0,-1 0 0 0 0,-2 1 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29 7831 0 0,'-1'-2'335'0'0,"0"0"0"0"0,0 1 0 0 0,1-1 0 0 0,-1 0 1 0 0,0 1-1 0 0,-1-1 0 0 0,1 1 0 0 0,0-1 0 0 0,0 1 0 0 0,-1 0 0 0 0,1 0 0 0 0,0-1 0 0 0,-1 1 0 0 0,1 0 0 0 0,-1 0 0 0 0,0 0 0 0 0,1 1 0 0 0,-1-1 0 0 0,0 0 0 0 0,1 1 0 0 0,-1-1 0 0 0,0 1 0 0 0,0-1 0 0 0,0 1 0 0 0,-2 0 0 0 0,2-1-197 0 0,0 1 0 0 0,0 0 0 0 0,-1 0 0 0 0,1 0 0 0 0,0 1-1 0 0,0-1 1 0 0,0 0 0 0 0,0 1 0 0 0,0 0 0 0 0,0-1 0 0 0,0 1 0 0 0,0 0 0 0 0,0 0 0 0 0,0 0 0 0 0,1 0-1 0 0,-1 0 1 0 0,0 0 0 0 0,1 1 0 0 0,-1-1 0 0 0,-2 3 0 0 0,3-3-109 0 0,0 1 0 0 0,0 0 0 0 0,0-1 0 0 0,0 1 0 0 0,0 0 1 0 0,0-1-1 0 0,1 1 0 0 0,-1 0 0 0 0,0 0 0 0 0,1 0 0 0 0,-1 0 0 0 0,1 0 0 0 0,0-1 1 0 0,0 1-1 0 0,0 0 0 0 0,0 0 0 0 0,0 0 0 0 0,0 0 0 0 0,0 0 0 0 0,1 0 0 0 0,-1 0 0 0 0,1 0 1 0 0,-1 0-1 0 0,1-1 0 0 0,0 1 0 0 0,0 0 0 0 0,0 0 0 0 0,0-1 0 0 0,0 1 0 0 0,2 2 1 0 0,-3-4-22 0 0,1 1 0 0 0,0 0 1 0 0,0-1-1 0 0,-1 1 0 0 0,1-1 1 0 0,0 1-1 0 0,0-1 0 0 0,0 0 1 0 0,0 1-1 0 0,0-1 0 0 0,0 0 1 0 0,0 0-1 0 0,0 0 0 0 0,0 1 1 0 0,0-1-1 0 0,0 0 0 0 0,0 0 1 0 0,0-1-1 0 0,1 1 0 0 0,0 0 26 0 0,0 0-23 0 0,-1 0 0 0 0,1 0 1 0 0,-1-1-1 0 0,1 1 0 0 0,-1-1 1 0 0,1 1-1 0 0,-1-1 1 0 0,1 1-1 0 0,-1-1 0 0 0,1 0 1 0 0,-1 0-1 0 0,0 1 0 0 0,0-1 1 0 0,1 0-1 0 0,-1 0 0 0 0,0 0 1 0 0,0-1-1 0 0,0 1 1 0 0,0 0-1 0 0,0 0 0 0 0,1-2 1 0 0,0 0 36 0 0,0-1 0 0 0,0 1 0 0 0,0-1 0 0 0,0 0 0 0 0,-1 0 0 0 0,1 1 0 0 0,0-6 0 0 0,-2 8 260 0 0,0-2 1250 0 0,2 7-899 0 0,-1-1-692 0 0,0 1-1 0 0,1-1 1 0 0,-1 0-1 0 0,1 0 1 0 0,0 0-1 0 0,0 0 0 0 0,1 0 1 0 0,-1 0-1 0 0,0 0 1 0 0,1-1-1 0 0,0 1 0 0 0,-1-1 1 0 0,7 4-1 0 0,-7-5-342 0 0,0 0 1 0 0,0 0-1 0 0,0 0 0 0 0,1 0 1 0 0,-1-1-1 0 0,1 1 0 0 0,4 0 0 0 0,-5-1-279 0 0,0 0-1 0 0,0 0 1 0 0,1 0 0 0 0,-1 0-1 0 0,0-1 1 0 0,0 1-1 0 0,0 0 1 0 0,0-1-1 0 0,3-1 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54 455 0 0,'1'-17'15354'0'0,"11"33"-13590"0"0,-7-2-1129 0 0,0 0 0 0 0,8 15 0 0 0,-13-28-407 0 0,10-8-215 0 0,-9 6-41 0 0,0 0-1 0 0,0 1 0 0 0,0-1 0 0 0,1 0 0 0 0,-1 0 1 0 0,0 0-1 0 0,0 0 0 0 0,0 0 0 0 0,-1 0 0 0 0,1 0 1 0 0,1-2-1 0 0,17-48-774 0 0,-18 50 766 0 0,0 1 74 0 0,0 1-1 0 0,1-1 1 0 0,-1 1 0 0 0,0 0 0 0 0,0-1 0 0 0,1 1 0 0 0,-1 0-1 0 0,0 0 1 0 0,0 0 0 0 0,0 0 0 0 0,0 0 0 0 0,0 0-1 0 0,0 0 1 0 0,0 0 0 0 0,0 0 0 0 0,-1 1 0 0 0,1-1-1 0 0,0 0 1 0 0,-1 0 0 0 0,1 1 0 0 0,0 1 0 0 0,10 15 314 0 0,-10-18-277 0 0,3 0-78 0 0,-2 0-2 0 0,-1 0 0 0 0,0 0 0 0 0,0 0 0 0 0,0 0 0 0 0,1 0 0 0 0,-1-1 0 0 0,0 1 0 0 0,0 0 0 0 0,0-1 0 0 0,0 1 1 0 0,0-1-1 0 0,0 0 0 0 0,0 1 0 0 0,0-1 0 0 0,0 0 0 0 0,0 1 0 0 0,0-1 0 0 0,0 0 0 0 0,0 0 0 0 0,0-1 0 0 0,13-25 425 0 0,-13 22-350 0 0,1 1-1 0 0,0 0 1 0 0,0 0-1 0 0,0 0 1 0 0,0 0-1 0 0,1 0 1 0 0,3-3-1 0 0,-6 6 274 0 0,2 0-235 0 0,-1 1 0 0 0,1-1 0 0 0,0 1 0 0 0,-1-1 0 0 0,1 1 0 0 0,0-1 1 0 0,0 1-1 0 0,-1 0 0 0 0,1 0 0 0 0,2 0 0 0 0,-1 2-70 0 0,0-1-1 0 0,0 1 1 0 0,-1-1 0 0 0,1 1-1 0 0,-1 0 1 0 0,1 0-1 0 0,-1 1 1 0 0,0-1 0 0 0,0 0-1 0 0,0 1 1 0 0,0-1-1 0 0,3 6 1 0 0,-3-4-732 0 0,0-1-1 0 0,1 1 1 0 0,0-1-1 0 0,0 1 1 0 0,0-1 0 0 0,6 5-1 0 0,-3-5-1232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1839 0 0,'0'0'160'0'0,"1"4"-160"0"0,-1 1 2176 0 0,2 0 392 0 0,1 1 88 0 0,0 0 8 0 0,-1-1-1992 0 0,1-1-216 0 0,1 1-3952 0 0,0 0-736 0 0</inkml:trace>
  <inkml:trace contextRef="#ctx0" brushRef="#br0" timeOffset="1">35 12 919 0 0,'-4'-7'10952'0'0,"6"3"-10104"0"0,3 4-1504 0 0,1 0 232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4143 0 0,'5'8'10920'0'0,"-4"-8"-10848"0"0,0-1 0 0 0,1 0 0 0 0,-1 1 0 0 0,0-1 0 0 0,0 0 0 0 0,0 0 0 0 0,0 0-1 0 0,0 0 1 0 0,0 0 0 0 0,0 0 0 0 0,-1 0 0 0 0,1 0 0 0 0,0 0 0 0 0,-1-1 0 0 0,1 1 0 0 0,0 0-1 0 0,-1 0 1 0 0,1-1 0 0 0,-1-2 0 0 0,1 2 20 0 0,0 0 0 0 0,0 1 0 0 0,-1-1-1 0 0,1 0 1 0 0,0 0 0 0 0,0 0 0 0 0,1 1-1 0 0,1-4 1 0 0,-1 4 13 0 0,-1 1-1 0 0,0-1 1 0 0,0 0-1 0 0,1 1 1 0 0,-1-1-1 0 0,0 1 1 0 0,1-1-1 0 0,-1 1 1 0 0,0-1 0 0 0,1 1-1 0 0,-1 0 1 0 0,1 0-1 0 0,-1 0 1 0 0,3 0-1 0 0,-4 0 144 0 0,13 6 680 0 0,-9-4-704 0 0,-1 1 0 0 0,0 0 0 0 0,0 0 0 0 0,0 0 0 0 0,0 0-1 0 0,0 1 1 0 0,0-1 0 0 0,-1 1 0 0 0,4 6 0 0 0,8 12 185 0 0,-12-20-401 0 0,0 0 0 0 0,0-1 0 0 0,0 1 0 0 0,0-1 0 0 0,0 1 0 0 0,0-1 0 0 0,1 0 0 0 0,-1 1 0 0 0,0-1 0 0 0,1 0 0 0 0,-1-1 0 0 0,1 1 0 0 0,0 0 0 0 0,-1-1 0 0 0,1 1 0 0 0,4-1 0 0 0,-3 0-50 0 0,-1-1 0 0 0,0 1-1 0 0,1-1 1 0 0,-1 0 0 0 0,0 0 0 0 0,0 0-1 0 0,1 0 1 0 0,-1 0 0 0 0,0-1 0 0 0,0 1-1 0 0,0-1 1 0 0,-1 0 0 0 0,1 0 0 0 0,0 0-1 0 0,2-3 1 0 0,1-1-93 0 0,-1 0 0 0 0,1 0 0 0 0,-1-1-1 0 0,8-13 1 0 0,-12 19 135 0 0,-1 0 0 0 0,1-1 0 0 0,0 1 0 0 0,0 0 0 0 0,-1 0 0 0 0,1-1 0 0 0,0 1 0 0 0,-1 0 0 0 0,1-1 0 0 0,-1 1 0 0 0,0-1 0 0 0,1 1 0 0 0,-1-1 0 0 0,0 1 0 0 0,0 0 0 0 0,0-1 0 0 0,0 1 0 0 0,0-1 0 0 0,0 1 0 0 0,-1-1 0 0 0,1 1 0 0 0,0-1 0 0 0,-1 1 0 0 0,1 0 0 0 0,-2-3 0 0 0,2 4 0 0 0,-1-1 0 0 0,1 1 0 0 0,0-1 0 0 0,-1 1 0 0 0,1-1 0 0 0,0 1-1 0 0,-1 0 1 0 0,1-1 0 0 0,-1 1 0 0 0,1 0 0 0 0,-1-1 0 0 0,1 1 0 0 0,-1 0 0 0 0,1 0 0 0 0,-1 0 0 0 0,1-1-1 0 0,-1 1 1 0 0,1 0 0 0 0,-1 0 0 0 0,0 0 0 0 0,1 0 0 0 0,-1 0 0 0 0,1 0 0 0 0,-1 0 0 0 0,1 0-1 0 0,-1 0 1 0 0,1 0 0 0 0,-1 0 0 0 0,1 0 0 0 0,-1 1 0 0 0,0-1 0 0 0,1 0 0 0 0,-1 0 0 0 0,1 1 0 0 0,-1-1-1 0 0,0 1 1 0 0,-11 11 48 0 0,11-10 8 0 0,-1 0-1 0 0,1 0 1 0 0,0 0 0 0 0,0 1-1 0 0,0-1 1 0 0,1 0-1 0 0,-1 0 1 0 0,0 0 0 0 0,1 1-1 0 0,0-1 1 0 0,-1 0-1 0 0,1 1 1 0 0,0-1 0 0 0,0 1-1 0 0,0-1 1 0 0,0 0-1 0 0,1 1 1 0 0,-1-1 0 0 0,1 0-1 0 0,-1 0 1 0 0,1 1-1 0 0,0-1 1 0 0,0 0 0 0 0,0 0-1 0 0,0 0 1 0 0,0 0-1 0 0,1 0 1 0 0,-1 0 0 0 0,1 0-1 0 0,-1 0 1 0 0,1 0-1 0 0,-1-1 1 0 0,1 1 0 0 0,0-1-1 0 0,0 1 1 0 0,0-1-1 0 0,0 0 1 0 0,0 0 0 0 0,4 2-1 0 0,-1-1 50 0 0,0-1-1 0 0,0 1 1 0 0,0-1-1 0 0,0-1 0 0 0,1 1 1 0 0,-1-1-1 0 0,0 0 1 0 0,0 0-1 0 0,0 0 1 0 0,0-1-1 0 0,8-1 1 0 0,20-8-1057 0 0,-1-4-3463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4143 0 0,'0'0'12504'0'0,"-5"13"-10064"0"0,4 23-428 0 0,0-23-2161 0 0,0 0 0 0 0,1 1-1 0 0,3 21 1 0 0,-2-29-1642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7367 0 0,'0'0'568'0'0,"-1"-11"1262"0"0,2 1 4846 0 0,1 13-6469 0 0,1 1 0 0 0,0-1 0 0 0,-1 1 0 0 0,0 0 1 0 0,0 0-1 0 0,0 0 0 0 0,0 0 0 0 0,-1 0 0 0 0,1 0 1 0 0,0 5-1 0 0,6 46 338 0 0,-7-51-501 0 0,5 97-44 0 0,-5-33-4042 0 0,-1-59-1578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 11455 0 0,'0'0'1040'0'0,"-5"-5"2595"0"0,2 8-3543 0 0,0-1 0 0 0,0 0 0 0 0,0 1 1 0 0,1 0-1 0 0,-1-1 0 0 0,1 1 0 0 0,0 0 0 0 0,0 0 0 0 0,0 0 1 0 0,0 1-1 0 0,-1 3 0 0 0,-15 44 73 0 0,14-38 105 0 0,2-8-143 0 0,0 1 0 0 0,1 0 0 0 0,0 0-1 0 0,0 0 1 0 0,0 0 0 0 0,1 0 0 0 0,0 0 0 0 0,0 0-1 0 0,2 10 1 0 0,-1-14-69 0 0,-1 0 1 0 0,1 0-1 0 0,-1 0 1 0 0,1 1-1 0 0,0-1 0 0 0,0 0 1 0 0,0 0-1 0 0,0 0 0 0 0,0-1 1 0 0,1 1-1 0 0,-1 0 0 0 0,1 0 1 0 0,-1-1-1 0 0,1 1 0 0 0,-1-1 1 0 0,1 1-1 0 0,0-1 0 0 0,0 0 1 0 0,0 1-1 0 0,0-1 0 0 0,0 0 1 0 0,0 0-1 0 0,0-1 0 0 0,0 1 1 0 0,0 0-1 0 0,0-1 0 0 0,0 1 1 0 0,4 0-1 0 0,3 0-150 0 0,33 2-123 0 0,-13-8-3828 0 0,-22 3 2321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 2303 0 0,'2'-2'10155'0'0,"9"-6"-8840"0"0,-9 5-1188 0 0,-1 0-1 0 0,1 0 1 0 0,0 0 0 0 0,-1 0 0 0 0,1 0 0 0 0,-1-1 0 0 0,0 1 0 0 0,0 0 0 0 0,-1-1 0 0 0,1 1 0 0 0,-1-1 0 0 0,1 1 0 0 0,-1-1 0 0 0,0 1 0 0 0,0-1 0 0 0,-1 1-1 0 0,1-1 1 0 0,-1 1 0 0 0,-1-6 0 0 0,0 9-74 0 0,1 0 0 0 0,-1 0 1 0 0,0 0-1 0 0,1 0 0 0 0,-1 0 0 0 0,1 1 0 0 0,-1-1 0 0 0,1 0 0 0 0,-1 1 0 0 0,-1 0 0 0 0,1 1-6 0 0,0-1-1 0 0,-1 1 1 0 0,1-1-1 0 0,0 1 0 0 0,0 0 1 0 0,0 0-1 0 0,0 0 1 0 0,1 0-1 0 0,-1 0 1 0 0,0 1-1 0 0,1-1 0 0 0,-1 0 1 0 0,1 1-1 0 0,0-1 1 0 0,0 1-1 0 0,0-1 1 0 0,0 1-1 0 0,0 0 0 0 0,1-1 1 0 0,-1 1-1 0 0,1 0 1 0 0,0 0-1 0 0,0-1 1 0 0,0 1-1 0 0,0 0 1 0 0,0 0-1 0 0,0-1 0 0 0,1 1 1 0 0,0 0-1 0 0,-1-1 1 0 0,1 1-1 0 0,0 0 1 0 0,0-1-1 0 0,0 1 0 0 0,1-1 1 0 0,-1 0-1 0 0,0 1 1 0 0,1-1-1 0 0,0 0 1 0 0,-1 0-1 0 0,1 0 0 0 0,0 0 1 0 0,0 0-1 0 0,0 0 1 0 0,5 2-1 0 0,28 17 144 0 0,-15-15-1519 0 0,-18-5 912 0 0,-1-1-1 0 0,0 0 1 0 0,1 0 0 0 0,-1 0 0 0 0,0 0-1 0 0,1 0 1 0 0,-1 0 0 0 0,0-1-1 0 0,1 1 1 0 0,-1 0 0 0 0,2-1 0 0 0,1-1-1397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3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0,'0'5'9704'0'0,"0"8"-8417"0"0,18 74 902 0 0,0-7-2209 0 0,-17-70-63 0 0,15 80-2182 0 0,-13-76 765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17 151 14255 0 0,'-9'-27'323'0'0,"9"27"-309"0"0,0 0-1 0 0,0 0 1 0 0,0-1 0 0 0,0 1-1 0 0,0 0 1 0 0,0 0 0 0 0,-1 0-1 0 0,1-1 1 0 0,0 1 0 0 0,0 0-1 0 0,0 0 1 0 0,0 0 0 0 0,0 0-1 0 0,0-1 1 0 0,0 1 0 0 0,0 0-1 0 0,0 0 1 0 0,-1 0 0 0 0,1 0-1 0 0,0-1 1 0 0,0 1 0 0 0,0 0 0 0 0,0 0-1 0 0,0 0 1 0 0,-1 0 0 0 0,1 0-1 0 0,0 0 1 0 0,0 0 0 0 0,0-1-1 0 0,0 1 1 0 0,-1 0 0 0 0,1 0-1 0 0,0 0 1 0 0,0 0 0 0 0,0 0-1 0 0,-1 0 1 0 0,1 0 0 0 0,0 0-1 0 0,0 0 1 0 0,0 0 0 0 0,-1 0-1 0 0,1 0 1 0 0,0 0 0 0 0,0 0-1 0 0,-1 0 697 0 0,2-1-557 0 0,0 0 1 0 0,0 0-1 0 0,0 0 0 0 0,0 0 0 0 0,0 0 0 0 0,1 0 1 0 0,-1 1-1 0 0,0-1 0 0 0,1 0 0 0 0,-1 1 0 0 0,0-1 1 0 0,3 0-1 0 0,11-6 490 0 0,3-5-254 0 0,0 1 0 0 0,1 2 0 0 0,22-10 0 0 0,-14 9-311 0 0,0 2 0 0 0,43-8 0 0 0,14 3-2669 0 0,-65 10 717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3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 10967 0 0,'0'0'499'0'0,"-6"-14"313"0"0,6 13-730 0 0,0 0-1 0 0,1-1 1 0 0,-1 1 0 0 0,0 0-1 0 0,1 0 1 0 0,-1-1 0 0 0,1 1-1 0 0,-1 0 1 0 0,1 0 0 0 0,-1 0-1 0 0,1 0 1 0 0,0 0 0 0 0,0 0 0 0 0,-1 0-1 0 0,1 0 1 0 0,0 0 0 0 0,0 0-1 0 0,0 0 1 0 0,0 0 0 0 0,0 1-1 0 0,0-1 1 0 0,0 0 0 0 0,1 1-1 0 0,-1-1 1 0 0,0 1 0 0 0,3-2-1 0 0,5-1 825 0 0,0 0-1 0 0,15-3 0 0 0,-16 4-721 0 0,-1 1-584 0 0,1 0 0 0 0,-1 0 0 0 0,1 1 0 0 0,-1 0 0 0 0,0 0 0 0 0,1 0 0 0 0,-1 1 0 0 0,10 3 0 0 0,-7-2-1184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3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9183 0 0,'0'0'831'0'0,"-12"11"-564"0"0,9-6 100 0 0,0-1 1 0 0,0 1-1 0 0,1-1 0 0 0,-1 1 1 0 0,1 0-1 0 0,0 0 1 0 0,1 0-1 0 0,-1 0 0 0 0,1 0 1 0 0,0 1-1 0 0,0-1 1 0 0,0 0-1 0 0,1 6 0 0 0,-1-8-307 0 0,1 0-1 0 0,0 0 1 0 0,0 1-1 0 0,0-1 1 0 0,1 0-1 0 0,-1 0 1 0 0,1 0-1 0 0,0 0 1 0 0,0 0-1 0 0,0-1 1 0 0,0 1-1 0 0,0 0 1 0 0,0 0-1 0 0,1-1 1 0 0,-1 1-1 0 0,1 0 0 0 0,0-1 1 0 0,0 0-1 0 0,0 1 1 0 0,0-1-1 0 0,0 0 1 0 0,1 0-1 0 0,-1 0 1 0 0,3 1-1 0 0,-3-2-18 0 0,0 0 0 0 0,0 0 0 0 0,0 0 0 0 0,0-1 0 0 0,0 1 0 0 0,0-1-1 0 0,0 1 1 0 0,0-1 0 0 0,0 0 0 0 0,1 0 0 0 0,-1 0 0 0 0,0 0 0 0 0,0 0 0 0 0,0 0 0 0 0,0-1-1 0 0,0 1 1 0 0,0-1 0 0 0,0 1 0 0 0,0-1 0 0 0,0 0 0 0 0,0 0 0 0 0,0 0 0 0 0,0 0 0 0 0,-1 0-1 0 0,1 0 1 0 0,0-1 0 0 0,-1 1 0 0 0,1 0 0 0 0,0-1 0 0 0,-1 1 0 0 0,0-1 0 0 0,1 0 0 0 0,-1 1-1 0 0,1-4 1 0 0,0 3 33 0 0,-1-1 0 0 0,1 0 0 0 0,-1 0-1 0 0,0 0 1 0 0,0 0 0 0 0,0 0 0 0 0,0 0 0 0 0,0 0-1 0 0,-1 0 1 0 0,1 0 0 0 0,-1 0 0 0 0,0-1-1 0 0,0 1 1 0 0,0 0 0 0 0,0 0 0 0 0,-1 0 0 0 0,1 0-1 0 0,-1-1 1 0 0,0 1 0 0 0,0 0 0 0 0,0 0-1 0 0,-3-4 1 0 0,1 2-187 0 0,0 0 0 0 0,-1 1 1 0 0,0 0-1 0 0,0-1 0 0 0,0 1 0 0 0,-1 1 0 0 0,1-1 0 0 0,-1 1 1 0 0,0-1-1 0 0,-9-3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3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0,'3'7'248'0'0,"3"9"2598"0"0,-1 1 0 0 0,4 26-1 0 0,-6-26-90 0 0,2 1-1 0 0,6 20 0 0 0,-10-37-2339 0 0,0-2-403 0 0,-1 0 0 0 0,1-1 0 0 0,0 1 0 0 0,0 0 0 0 0,-1-1 0 0 0,1 1 1 0 0,0 0-1 0 0,-1-1 0 0 0,1 1 0 0 0,-1-1 0 0 0,0 1 0 0 0,1-3 0 0 0,-1 2 0 0 0,6-27-597 0 0,-5 18 388 0 0,2 1 0 0 0,4-16 0 0 0,-6 23 84 0 0,0-1 0 0 0,1 1-1 0 0,-1 1 1 0 0,1-1 0 0 0,0 0 0 0 0,0 0 0 0 0,0 1-1 0 0,0-1 1 0 0,0 1 0 0 0,1-1 0 0 0,-1 1-1 0 0,5-3 1 0 0,-6 4 101 0 0,0 0 1 0 0,0 1-1 0 0,0-1 0 0 0,0 0 0 0 0,1 1 1 0 0,-1-1-1 0 0,0 1 0 0 0,1-1 0 0 0,-1 1 1 0 0,0 0-1 0 0,0 0 0 0 0,1-1 0 0 0,-1 1 0 0 0,0 0 1 0 0,1 0-1 0 0,-1 0 0 0 0,0 0 0 0 0,1 1 1 0 0,-1-1-1 0 0,0 0 0 0 0,1 1 0 0 0,-1-1 1 0 0,0 0-1 0 0,1 1 0 0 0,-1 0 0 0 0,0-1 1 0 0,0 1-1 0 0,0 0 0 0 0,2 1 0 0 0,1 2 43 0 0,0 0 0 0 0,0 0 0 0 0,-1 0-1 0 0,1 1 1 0 0,3 7 0 0 0,1-1 91 0 0,-4-6-31 0 0,3 6 33 0 0,1 0 0 0 0,1-1 0 0 0,0 0 0 0 0,15 12 0 0 0,-22-21-120 0 0,0 1 0 0 0,0 0 0 0 0,0-1-1 0 0,1 1 1 0 0,-1-1 0 0 0,0 0-1 0 0,1 0 1 0 0,-1 0 0 0 0,1 0-1 0 0,-1 0 1 0 0,1-1 0 0 0,-1 1-1 0 0,1-1 1 0 0,0 1 0 0 0,-1-1 0 0 0,1 0-1 0 0,0 0 1 0 0,-1 0 0 0 0,1-1-1 0 0,0 1 1 0 0,-1 0 0 0 0,1-1-1 0 0,-1 0 1 0 0,1 0 0 0 0,0 0-1 0 0,-1 0 1 0 0,0 0 0 0 0,1 0 0 0 0,1-2-1 0 0,0 0-10 0 0,-1 0 1 0 0,-1 0-1 0 0,1 0 0 0 0,0-1 1 0 0,-1 1-1 0 0,1-1 0 0 0,-1 1 0 0 0,0-1 1 0 0,-1 0-1 0 0,1 0 0 0 0,0 0 1 0 0,-1 0-1 0 0,0 0 0 0 0,0 0 0 0 0,0 0 1 0 0,-1-1-1 0 0,0 1 0 0 0,1 0 1 0 0,-1 0-1 0 0,-1-1 0 0 0,1 1 0 0 0,0 0 1 0 0,-1 0-1 0 0,-2-6 0 0 0,3 9 19 0 0,0 0 0 0 0,0 0-1 0 0,0 1 1 0 0,-1-1 0 0 0,1 0-1 0 0,0 0 1 0 0,-1 1 0 0 0,1-1 0 0 0,-1 0-1 0 0,1 1 1 0 0,-1-1 0 0 0,1 0-1 0 0,-1 1 1 0 0,1-1 0 0 0,-1 1-1 0 0,0-1 1 0 0,0 0 0 0 0,0 1 0 0 0,1 0 1 0 0,0 0 0 0 0,-1 0-1 0 0,1 0 1 0 0,0 0 0 0 0,-1 0-1 0 0,1 0 1 0 0,-1 0-1 0 0,1 0 1 0 0,0 0 0 0 0,-1 0-1 0 0,1 0 1 0 0,0 0-1 0 0,-1 1 1 0 0,1-1 0 0 0,0 0-1 0 0,0 0 1 0 0,-1 0 0 0 0,1 1-1 0 0,0-1 1 0 0,-1 0-1 0 0,1 0 1 0 0,0 1 0 0 0,0-1-1 0 0,0 0 1 0 0,-1 1-1 0 0,0 1 37 0 0,0 0 0 0 0,-1 0 0 0 0,1 0 0 0 0,0 0 0 0 0,0 0 0 0 0,1 0 0 0 0,-1 0 0 0 0,0 3 0 0 0,0-1 22 0 0,1 0 0 0 0,0 0 0 0 0,0 0 0 0 0,0 0 0 0 0,0 0 0 0 0,1 0 0 0 0,0 0 0 0 0,0 0 0 0 0,0 0 0 0 0,0-1 0 0 0,0 1 0 0 0,1 0 0 0 0,0-1 0 0 0,0 1 0 0 0,0-1 0 0 0,0 1 0 0 0,0-1 0 0 0,1 0 0 0 0,-1 0 0 0 0,1 0 0 0 0,0-1 0 0 0,0 1 0 0 0,0 0 0 0 0,0-1 0 0 0,0 0 0 0 0,1 0 0 0 0,-1 0 0 0 0,1 0 0 0 0,-1 0 0 0 0,6 1 0 0 0,0 0-181 0 0,-1 0-1 0 0,2-1 1 0 0,-1 0-1 0 0,0 0 1 0 0,0-1 0 0 0,15 0-1 0 0,-14-1-1685 0 0,0-1 0 0 0,20-3 0 0 0,-16 1-4812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8T15:19:42.56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877 2076 6447 0,'0'0'576'0,"0"-9"-576"0,0 9 0 0,2-8 0 0,-2 8 1664 0,0 0 208 15,6-6 48-15,6 2 16 0,2 2-1216 0,2 1-240 16,1 1-48-16,2 0-16 0,4-1-176 0,3 0-48 0,4 1 0 0,1-2 0 16,-1-4-192-16,1 2 144 0,3 1-144 0,1-2 128 15,1 2-128-15,1 1 0 0,2-1 0 0,4 1 0 16,6 0 0-16,3 1 0 0,4 1 0 0,-1 0 0 16,-3 1 0-16,0 1 0 0,-1 0 0 0,1-2 0 15,0-2 0-15,7 0 0 0,5 4 0 0,3-2 0 16,1 0 0-16,-1 2 0 0,-2 2-144 0,-1-3 144 15,0-2 0-15,6 1 0 0,8 0 0 0,1-1 0 16,-3-1 0-16,-1 2 0 0,-5 0-128 0,3 3 128 16,1 0 0-16,6-1 0 0,5 2 0 0,-3-1 0 0,-5 1 0 0,-3-2 144 15,-1 4-144-15,7-1 128 0,6-3 192 0,0 2 16 16,-3 1 16-16,-1 1 0 0,-2-2 0 0,2-1 0 16,4 3 0-16,4-5 0 15,-1 2-64-15,-5-1-16 0,-3 2 0 0,4-1 0 16,5-1-16-16,2 0-16 0,1 0 0 0,-2-2 0 0,-3-1-48 0,2 0 0 15,3-1 0-15,4 0 0 0,-1-2-64 0,0 1 0 16,-6-2-128-16,5 1 192 0,5-2-64 0,-2 2-128 16,-2-3 176-16,-4 1-176 0,-6-2 288 0,6 1-48 15,6 5-16-15,-2-2 0 0,-4 1 32 0,-5 3 16 16,-6 0 0-16,8 0 0 0,7-2-144 0,-3 2-128 16,-5 2 144-16,-2-2-144 0,-4-2 128 0,8-1-128 0,9 0 0 0,-1 1 144 15,-5-3-144-15,-2-1 0 0,-4 0 0 0,7 1 0 16,8 1 224-16,-6-2-32 0,-7 0-16 0,-4 2 0 15,-3 0 80-15,5 2 0 0,9 0 16 0,-7 1 0 16,-5-4 80-16,-3-1 16 0,-3 5 0 0,4 1 0 16,4 0-176-16,0 1-48 0,-1-1 0 0,-2-1 0 15,-2 1-144-15,1 0 0 0,3 0 0 0,4 1 0 16,1-1 0-16,-3-1 128 0,-4-1-128 0,4 2 0 16,1 2 0-16,3-4 128 0,3-1-128 0,-5 2 0 15,-6-3 0-15,1 2 0 0,-1 2 128 0,5-1-128 16,2-3 0-16,-3 0 0 0,-5-1 0 0,0 2 0 15,-2 3 0-15,4-1 128 0,6 1-128 0,-2-4 128 16,-6 2 128-16,-1-2 32 0,-3 1 0 0,7-2 0 16,3 0-32-16,-3-1-16 0,-5 0 0 0,-3 2 0 15,-2 1-96-15,2 3-16 0,3 3 0 0,-1 0 0 0,2-9-128 0,-7 3 0 16,-3-1 0-16,-4 4 128 0,-1-3-128 0,1 2 0 16,4-2 0-16,1 1 128 0,-1 2-128 0,-3-2 0 15,-4 0 144-15,-4 0-144 0,-1 4 0 0,2-2 144 16,3 0-144-16,0 0 0 0,1 1 176 0,-4-2-176 15,-4-3 160-15,-1 1-160 16,1 2 128-16,-4-1-128 0,-2 0 0 0,4 1 144 0,-2 1 32 0,1 0 0 16,-2-2 0-16,-3 0 0 0,-3-1 16 0,-2-1 16 15,-2 0 0-15,0 2 0 0,-3-1 16 0,0 2 0 16,0 1 0-16,3-2 0 0,1-2 32 0,1 1 0 16,2-1 0-16,-2 0 0 0,0 1-256 0,-3-1 0 0,-4-1 0 0,0 1 0 15,1-1 0-15,-2 1 0 0,1 0 0 0,-3 1 144 16,-2 2-144-16,4 1 0 0,0 3 0 0,1-2 0 15,-1-4 0-15,3 1 0 16,-1-1 0-16,-3 3 0 0,-2 0 0 0,-2 0 0 16,-2 0 0-16,2-1 0 0,2 1 0 0,0 1 0 0,-3-2 0 15,2 1 0-15,0 0 0 0,2 1 0 0,1 1 0 0,1-1 0 16,-1-1 0-16,1 2 0 0,1 1 0 0,-3-3 0 16,-3-1 0-16,-2 1 0 0,-2 0 0 0,-1 4 0 15,0 1 0-15,-1 1 128 0,0 1-128 0,-3 1 0 16,-1 0 0-16,-2 1 0 0,1 4 128 0,-2 1-128 15,-1 2 0-15,0 1 0 0,-1 1 0 0,1 0 128 16,0-3-128-16,0 3 0 0,0 0 0 0,-3 2 0 16,-1-2 0-16,0 3 0 0,-1-2 0 0,-1 5 0 15,1-2 0-15,0 1 0 0,-2-2 0 0,-1-1 0 16,1-2 0-16,0 2 0 0,2 2 0 0,-1-1 0 0,0 1 0 0,-1 0 0 16,1-1 0-16,-1-3 0 0,1 0 0 0,-1-2 0 15,0-2 0-15,0 1 0 0,-1 0 0 0,0 1 0 16,0 0 0-16,1-3 0 0,1-4 0 0,1 1 128 15,1 2-128-15,0 1 0 0,0 0 0 0,0 0 0 0,0 1 128 16,0-5-128-16,0-1 0 0,1 1 160 0,0 2-160 0,2-2 160 16,0-1-160-16,2 0 192 15,3-2-192-15,1 1 192 0,2-2-64 0,0 1-128 16,0-2 192-16,1 3-64 0,-1-2 64 0,2 0 0 16,2 0 0-16,-2-1 0 0,-1 0-16 0,-1 0 0 15,2 1 0-15,1-2 0 0,-1 1-48 0,-2-1-128 16,0-1 192-16,1 3-64 0,-2 1-128 0,2 1 0 15,0-3 144-15,1 1-144 0,1 1 0 0,2-1 0 16,2 0 0-16,2 0 128 0,-1 2-128 0,2-1 0 0,1 1 0 0,-1-1 0 16,-1-2 0-16,-1 3 0 0,1-1 0 0,-2 2 128 15,-2 1-128-15,0 2 0 0,1-1 0 0,0 2 0 16,0-4 0-16,2 0 0 0,2-2 0 0,0 3 0 16,0 0 0-16,2 0 0 0,2 2 0 0,0-5 0 15,-3-2 0-15,0 2 0 0,-1-1 0 0,0 1 0 16,0 2 0-16,0 0 128 0,-1-2-128 0,2 2 128 15,3 1-128-15,2 2 0 0,4-2 0 0,2-3 128 16,1 1-128-16,-3-4 0 0,-2 0 128 0,-2 0-128 16,-1 2 0-16,1 1 128 0,-3-1-128 0,2 0 0 15,1 1 0-15,0-2 128 0,3 2-128 0,1-1 0 0,2 0 0 0,0-1 144 16,1 0-144-16,-2 0 0 0,-2-2 160 0,0 2-160 16,0 1 128-16,0-1-128 0,0 0 0 0,3 0 0 15,3 0 128-15,4 0-128 16,1-1 0-16,-3 1 0 0,-1 1 0 0,-1 0 128 0,-3 2-128 0,-2-4 0 15,1 1 0-15,0 0 0 0,2 0 0 0,3-1 0 16,1-2 0-16,2 3 0 0,0-1 0 0,0 2 0 16,-4 0 0-16,-1-2 0 0,2-2 0 0,-2 2 0 15,0-2 0-15,3 1 0 0,4 0 0 0,2-1 0 16,2-1 128-16,-4 1-128 0,-4 1 0 0,-1 0 0 16,3 1 0-16,-3-3 0 0,1-1 0 0,3 1 0 0,2 2 0 15,0-1 128-15,1-1-128 0,-2 2 0 0,-3-1 0 0,0 0 128 16,-1-1-128-16,-1 3 0 0,-3 0 144 0,2 1-144 15,3-3 0-15,2 1 144 0,2 1-144 0,-3-3 0 16,-3 0 0-16,-2 1 0 0,-2-1 0 0,-1 4 0 16,1 1 0-16,1 1 0 0,1-2 0 0,2 0 0 15,-1-1 0-15,2 1 0 0,1 2 0 0,-2-4 0 16,-5 2 0-16,2 0 0 16,-1-1 0-16,0 1 0 0,-2 1 0 0,2-1 0 0,2 0 0 0,0-1 0 15,0 0 0-15,0 0 0 0,-1-3 0 0,-2 4 0 16,-5-2 0-16,1 1 0 0,2-1 0 0,-3 2 0 15,0 0 128-15,3 1-128 0,2 1 0 0,0-1 0 16,1 0 0-16,2-4 0 0,0 2 0 0,-1 0 0 16,-4 1 0-16,0 1 0 0,3 3 0 0,0-5 0 15,-1 0 0-15,4 0 0 0,1-2 0 0,1 2 0 0,0 3 128 16,1-5-128-16,0 2 0 0,-2-3 0 0,-2-1 128 0,0-1-128 16,1 1 0-16,-1 1 0 0,-1 1 0 0,2 1 0 15,5-2 0-15,1 0 0 0,-3-2 144 0,-3 1-144 16,-2 1 0-16,1 0 144 0,1-4-144 0,-1 3 192 15,0 1-192-15,3 1 192 0,5 0-192 0,-1-1 192 16,1-2-192-16,-1 1 192 0,-5-3-192 0,1 2 0 16,-1 1 0-16,1 1 128 0,0-3-128 0,2 2 0 0,3-1 0 15,0 2 0-15,2 0 0 0,-4-3 0 0,-2 0 0 0,-1 2 0 16,-3-2 0-16,2 2 128 16,0 0-128-16,3 1 0 0,3 0 0 0,1 0 0 15,1 0 128-15,-2-1-128 0,-3-2 0 0,-1 2 0 16,-5 1 0-16,2 0 0 0,0-2 0 0,2 1 0 15,0 0 128-15,1 2-128 0,0 2 0 0,0-1 0 0,0-2 0 16,-2 0 0-16,-3-4 0 0,0 3 128 0,1 0-128 0,-2 1 128 16,-2 2-128-16,4 1 0 0,3-2 0 0,0-1 0 15,-4-1 0-15,-3 1 0 0,-2-1 0 0,-2 2 0 16,1-2 0-16,2 1 0 0,0 1 0 0,-1 0 0 16,-2 1 0-16,3 0 0 0,1 1 0 0,1-2 0 15,-1 0 0-15,0 1 0 0,1-2 0 0,-4 1 0 16,-2-1 0-16,-1 0 0 0,-3 0 0 0,3 3 0 15,3-1 0-15,-1 2 0 0,-1-3 144 0,2 2-144 0,0 0 0 16,2-3 128-16,2 0-128 0,-1 0 0 0,-1 2 0 0,-3 2 144 16,1 0-144-16,-1-1 0 15,1-3 0-15,0 1 0 0,0 0 0 0,3 3 0 16,4 1 128-16,2 1-128 0,-4-4 0 0,-1-1 0 16,1 2 0-16,-1-6 0 0,0 1 0 0,-1 1 0 15,0 2 0-15,-1 1 0 0,1 1 0 0,1 0 0 16,5 1 0-16,2-4 0 0,1 0 128 0,-2 1-128 0,-3-1 0 0,-2 0 128 15,-2 0-128-15,2 3 0 0,2-1 0 0,3 2 0 16,1 0 0-16,2 0 0 0,-1-4 0 0,3 0 0 16,-1 0 0-16,-2 0 0 0,0 1 0 0,0 3 0 15,0-4 0-15,1 3 0 0,-1 1 128 0,3-4-128 0,2 0 0 0,-2 0 0 16,0 0 0-16,-3 0 0 0,-2 1 0 0,-1-1 0 16,-1 0 0-16,1 1 0 0,-2 3 0 0,2-3 0 15,0 2 0-15,4 0 0 16,2-3 0-16,-3 0 0 0,-3 0 0 0,-1 0 0 15,1 1 0-15,0 3 0 0,-2 1 0 0,3-1 0 16,2 1 0-16,1-1 0 0,-2-4 0 0,-3 0 0 16,1 0 0-16,-5 0 0 0,0 1 0 0,-1 2 0 15,0 1 0-15,-1 1 0 0,-2-4 0 0,2 2 0 0,1-2 0 16,0 1 0-16,0-2 0 0,-1 0 0 0,-3 2 0 0,-2-2 0 16,-3-1 0-16,-1 1 0 0,-2-1 0 0,2 1 0 15,0 2 0-15,-1 1 0 0,-3 1 0 0,1 0 0 16,3-3 0-16,-1 2 0 0,-2-3 0 0,0 0 0 15,-2 0 0-15,1 1 0 0,0 2 0 0,-1-3 0 16,-2-3 0-16,2 2 0 0,-3 1 0 0,0 0 0 16,0 0 0-16,-1 0 0 0,-1 0 0 0,1 1 0 15,0-2 128-15,0 1-128 0,-1 0 0 0,4 1 0 16,-1-1 0-16,2 1 0 0,-2 3 0 0,3-4 0 16,2 0 0-16,-1-2 0 0,0-2 0 0,-1 1 0 15,-3 0 0-15,2 2 0 0,1 1 0 0,-13 0 0 16,1 0 0-16,3 0 128 0,3 0-128 0,-1 0 0 15,2 0 192-15,-2 0-192 0,1 0 192 0,15 0-192 16,-8 0 144-16,-5-1-144 0,-1-1 0 0,-1 1 144 0,-1-1-144 0,-1-1 0 16,-2 0 0-16,-1 2 0 0,0 0 0 0,0-1 0 15,1 1 0-15,-1-3 0 0,2 2-128 0,0 2-16 16,-2 0 0-16,2 2 0 16,1 5-1904-16,6-3-368 0,88 1-80 0,-59 4 0 0</inkml:trace>
  <inkml:trace contextRef="#ctx0" brushRef="#br0" timeOffset="21094.7">6240 2366 10127 0,'0'0'896'0,"0"0"-704"0,0 0-192 0,0 0 0 16,0 0 3152-16,0 0 608 0,0 0 112 0,0 0 32 15,0 0-2096-15,0 0-400 0,0 0-96 0,0 0-16 16,0 0-464-16,0 0-112 0,-2 10-16 0,-6-11 0 15,1-1-80-15,-1-2-32 0,0-1 0 0,-1 1 0 0,0-2-112 0,0-1-32 16,-2-2 0-16,-1 0 0 0,-2-3-160 0,0 2-32 16,-2-1-16-16,-1 1 0 0,-1 1-112 0,-2 1 0 15,-2 2-128-15,0-1 192 0,-1 2 32 0,-3 0 0 16,-2-1 0-16,-2 1 0 0,-1 1 64 0,-2-1 16 0,-2 1 0 0,0 2 0 16,0-1-96-16,1 3-16 0,0 0 0 0,3 3 0 15,1 2-192-15,0 1 176 0,0 1-176 0,0 1 160 16,1 3-160-16,2 4 0 15,1 2 0-15,-1 1 0 0,1 1 0 0,0 2 0 16,2 1 0-16,0 2 0 0,2 1 0 0,0-1-176 16,-2 1 176-16,5 1-128 0,2 0 128 0,1 4-160 15,0-2 160-15,3 3-160 0,2 0-16 0,0 3 0 16,1 3 0-16,-1 1 0 0,4 2-80 0,-1 3 0 0,-1-1-16 0,1 2 0 16,1 3-48-16,1 2 0 15,-2 1 0-15,0 0 0 0,0 0 128 0,0 4 32 0,1 1 0 0,-1 1 0 16,0-2-128-16,0 2-32 0,0 1 0 0,1-3 0 15,-1 0 64-15,0-1 0 0,0 2 0 0,0 0 0 16,0-1 256-16,1 1-192 0,-1 1 192 0,0-1-160 16,0 0 160-16,2-2 0 0,-1-1 0 0,2 2-128 15,0-3 128-15,-1 1 0 0,3-1 0 0,-1 0 0 16,2-1 0-16,0 3-208 0,0 0 80 0,1-2 128 16,0-2-384-16,1 2 64 0,0 3 0 0,1-1 0 0,0 1 128 0,2-1 48 15,-2-3 0-15,1 2 0 0,-1 1 144 0,2 1 0 16,0-2 0-16,3 1-128 0,-2 2-32 0,-1 0 0 15,-1 1 0-15,2-1 0 16,0-1 16-16,0 1 0 0,-1-1 0 0,0-2 0 16,0-3 144-16,1-1 0 0,-2 2 0 0,1-2 0 0,-1 0 0 0,0 2 0 15,-1-3 160-15,0 0-160 0,1-3 192 0,-2 1-48 16,0-4-16-16,0-2 0 0,-2 0-128 0,1-1 0 16,0-3 144-16,-2 2-144 0,-2-3 128 0,1 0-128 15,-1-2 160-15,0 1-160 0,-1 0 192 0,1-3-48 16,0 2-16-16,-3-2 0 0,0-3-128 0,0 1 160 15,-1-1-160-15,0-2 160 0,-1 1-160 0,-2-5 160 16,-2-1-160-16,-1-1 160 0,-2 1-32 0,2-5-128 16,-1 2 192-16,-1 0-64 0,-2-4-128 0,-1 0 0 0,-1-1 0 0,-1-2 128 15,-1 1-128-15,-1-1 0 0,1-2 0 0,-1-1 0 16,-1-3 144-16,-1-2 0 0,0-1 0 0,0 1 0 16,-1 0 112-16,-2 0 0 0,0-2 16 0,-1 1 0 15,-1-1-112-15,-1 1-32 0,0 3 0 0,1-3 0 16,-2 5 64-16,2-4 0 0,1 2 0 0,1 0 0 15,1 0 32-15,-1 0 16 16,2-1 0-16,1-1 0 0,0-1 16 0,-1 1 16 0,-3-1 0 0,3-2 0 16,2-2-48-16,2-1-16 0,-1 0 0 0,1-1 0 15,-3-3-16-15,0 2-16 0,-2-3 0 0,1 0 0 16,-2 1-16-16,3-4 0 0,0 2 0 0,1-2 0 16,2 0-32-16,-1 0 0 0,2-1 0 0,1-1 0 15,1 0-128-15,1 1 160 0,2 0-160 0,3-2 160 16,1 0-160-16,1-1 0 0,1 0 0 0,-1-2 0 15,1-2 0-15,2 0 0 0,0-1 0 0,-1-1 0 0,-1-1 0 0,1 1 0 16,-1 0-144-16,2-1 144 0,0-1 0 0,-1 1 0 16,-1-2 0-16,2 1 0 0,0 0 0 0,0 2 0 15,0-2 0-15,0 2 0 0,-2-2 0 0,2 2 0 16,1 0 0-16,2 0 0 0,-1 1 0 0,2 2 0 16,-1-1 0-16,-2 2 0 0,0 2 0 0,0 2 0 15,3 1 0-15,0 1 0 0,-2 0 0 0,2 2 0 16,1 2 0-16,0-1 0 0,0 2 0 0,0 3 0 0,4 4 0 0,-5-5 0 15,0 3 0-15,5 2 0 0,0 0 192 0,-7 2-48 16,-1 1-144-16,1 1 0 0,-1 1-160 0,0 1 160 16,-1 2 0-16,0 3 0 15,0 0 0-15,-2 2 0 0,3 0 0 0,1 4 0 16,-3-1 0-16,3 1 0 0,-1 0 0 0,0-3-144 16,0 3 144-16,0-1 0 0,2-3 0 0,-1 0 0 15,1-3 0-15,-1 1 0 0,1-2 0 0,-1-3 0 16,2-2 0-16,5-4 0 0,-5 6 0 0,5-6 0 0,0 0 0 0,0 0 0 15,0 0-160-15,0 0 160 0,0 0-192 0,-3-8 192 16,2 0-336-16,1-4 32 0,1 1 16 0,2-5 0 16,2 0 288-16,0 1-192 0,-1-4 192 0,1 1-160 15,1 0 160-15,0 1 0 0,1 0 0 0,-1 1-128 16,1 2 128-16,0 0 0 0,1 3 0 0,0 3-128 16,1 2 128-16,2 2 0 0,0 1 0 0,2 2 0 0,0 1 0 0,0 1 128 15,1 2-128-15,-1 0 176 0,0 0 0 0,1 0 0 16,2 2 0-16,-1 2 0 0,2-1-48 0,-2 3-128 15,-1-2 192-15,0-1-64 0,1 4-128 0,0-1 0 16,1 2 144-16,-1-1-144 0,2-1 0 0,0 2 0 16,0-1 0-16,0 0 0 15,2-2-1200-15,0 0-304 0,2-3-64 0</inkml:trace>
  <inkml:trace contextRef="#ctx0" brushRef="#br0" timeOffset="24428.12">2085 5446 13823 0,'0'0'608'0,"0"0"128"0,0 0-592 0,0 0-144 0,0 0 0 0,10-6 0 0,-14-3 2752 0,0 1 528 16,0 1 112-16,0 1 0 0,2-1-1632 0,-1 1-336 15,-1-2-64-15,0 3-16 0,-1 1-576 0,1 1-128 16,-1 2-32-16,0 0 0 0,0-1-256 0,-2 2-48 15,1-2-16-15,-1 2 0 0,-1-2-80 0,-1 4-16 16,0 0 0-16,1 2 0 0,0 0-48 0,3 1-16 16,0 2 0-16,2 1 0 0,1 1-128 0,2 1 0 0,1 2 0 0,0-2 0 15,2 1 0-15,2-3-144 0,3-1 144 0,1 1 0 16,0-1 0-16,3 1-128 16,1 1 128-16,0 0 0 0,-1-1 0 0,1 1 0 15,2-1-128-15,0 1 128 0,-2 0 0 0,0 1 0 16,-1 1 0-16,-2 0 0 0,-2 0 0 0,0 1 0 15,-2-2 0-15,-1 3 0 0,1 1 0 0,-2 1 0 16,-3-1 0-16,-1 0 0 0,-1-1 240 0,-2 2-48 16,-1-5-16-16,0 1 0 0,-1-2 112 0,0-1 32 0,-1-2 0 0,1-1 0 15,-1-3 144-15,-2-1 48 0,-3-2 0 0,2-1 0 16,-2-4-96-16,0-1-16 0,2-1 0 0,0 1 0 16,-2-4-208-16,2 1-64 0,2-1 0 0,-1 2 0 15,1 0-128-15,3 1 0 0,2-3 0 0,0 1 0 31,2 3-400-31,2-1-112 0,-1 1-32 0,2-2 0 0,0 1-624 0,4 2-128 16,2-1-32-16,2-2 0 0,-2 0-1568 0,1 0-320 16,1 0-64-16</inkml:trace>
  <inkml:trace contextRef="#ctx0" brushRef="#br0" timeOffset="24609.07">2222 5298 2751 0,'0'0'256'0,"0"0"-256"16,0 0 0-16,0 0 0 0,0-4 4416 0,0 4 832 15,-3-7 160-15,3 7 32 0,0 0-2688 0,0 0-560 16,0 0-96-16,0 0-32 0,0 0-1136 0,0 0-224 16,4 8-64-16,0 1 0 0,1 0-432 0,1 2-80 15,1 2-128-15,1-2 176 0,-2 4-176 0,1-1 0 16,-1-1 0-16,1 0 0 16,-2 0-1360-16,0 2-304 0,1-2-64 0</inkml:trace>
  <inkml:trace contextRef="#ctx0" brushRef="#br0" timeOffset="24804.2">2180 5446 29247 0,'0'0'1296'0,"0"0"272"0,0 0-1248 0,0 0-320 0,0 0 0 0,0 0 0 15,0 0 1568-15,6 0 256 0,1-4 48 0,1-1 16 16,-1 0-800-16,3-2-176 0,0 0-16 0,2-1-16 15,0-4-512-15,1 2-112 0,1-1 0 0,0 1-16 32,2 1-1008-32,1-1-208 0,1 3-48 0</inkml:trace>
  <inkml:trace contextRef="#ctx0" brushRef="#br1" timeOffset="97733.64">10220 6290 10127 0,'0'19'896'0,"0"-19"-704"16,-5 5-192-16,-1-2 0 0,1 1 1856 0,5-4 352 0,0 0 64 0,0 0 16 15,0 0-432-15,0 0-96 0,0 0-16 0,0 0 0 16,0 0-96-16,0 0-32 0,0 0 0 0,2-7 0 16,1 1-352-16,3 1-80 0,0 0-16 0,3-2 0 15,3 1-144-15,2-1-48 0,3-2 0 0,3 0 0 16,2 0-176-16,8-4-32 0,1-2-16 0,3-2 0 15,3-2-160-15,2-2-16 0,4 0-16 0,2-2 0 16,5-4-144-16,0-1-32 0,0-2 0 0,0 0 0 16,-3 0-128-16,2 0-16 0,4 0-16 0,-3 0 0 15,0 1-48-15,-1 2-16 0,0 3 0 0,-2-2 0 0,-2 3-160 0,-3-2 192 16,-3 4-192-16,-1 2 192 0,-3-1-192 0,-2 2 128 16,-3 1-128-16,-3 3 128 0,-1 2-128 0,-1-1 160 15,-2 2-160-15,0 2 160 16,-4 0-32-16,-1 1-128 0,-1-2 192 0,-1 1-64 15,-3 1 128-15,-1 3 0 0,-2 1 16 0,-1-1 0 16,2-2 16-16,-3 2 0 0,-2 0 0 0,1 1 0 16,-1 0-48-16,1-1-16 0,-3-2 0 0,-4 7 0 0,0 0-224 0,6-1 176 15,-6 1-176-15,7-5 160 0,-1-1-160 0,1 4 0 16,-7 2 0-16,0 0 128 0,6-3-128 0,1 0 0 16,-1-2 0-16,1 0 0 0,-7 5 0 0,6-1 0 15,2 1 0-15,-1 0 0 0,-7 0 0 0,9 1 0 16,1 2 0-16,1-2 0 0,2 0 0 0,-2 1 0 15,2 0 0-15,3 2 0 0,1 3 0 0,2 2 0 0,4-1 0 0,1 3 0 16,4 1 0-16,3 4 0 0,4 2 0 0,4 3 0 16,2 0 0-16,4 1 0 0,1-4 144 0,1 6-144 15,1 4 128-15,-1 0-128 16,0-2 128-16,0 0-128 0,1-2 192 0,0 1-48 16,1 1 0-16,-1-1 0 0,-1 0-16 0,2 0-128 15,0-2 192-15,-2-1-64 0,-4-2-128 0,-2-1 128 0,0 0-128 0,-2-1 128 16,-5-4-128-16,-2 2 128 0,1 0-128 0,-3-2 128 15,0 2-128-15,-3-2 192 0,-2-1-192 0,-1 0 192 16,-1-4-192-16,-1 1 160 0,-1 0-160 0,0-1 160 16,-4 0-160-16,0-1 128 0,-2-2-128 0,-2 1 128 0,-1-1-128 15,1-1-144-15,-1 2 144 0,0-3-208 16,-2 0-1760-16,-1 0-336 0,2-3-80 0,-5 0-18512 16</inkml:trace>
  <inkml:trace contextRef="#ctx0" brushRef="#br1" timeOffset="98595.59">11271 4664 6447 0,'0'0'272'0,"-2"-4"80"0,11-13-352 0,-11 13 0 0,2 4 0 0,-3-4 0 16,3 0 2992-16,-1 0 528 0,-2-2 96 0,2-1 32 15,1 2-1792-15,0 5-368 0,0 0-64 0,0 0-16 16,4-6-160-16,-4 6-32 0,5-4-16 0,-5 4 0 16,8 0-176-16,0 1-48 0,0 3 0 0,-1 3 0 15,1 3-112-15,0 3-32 0,1 1 0 0,2 6 0 0,-1 1-96 0,1 4-32 16,2 2 0-16,1 5 0 0,0 1-128 0,2 4-48 16,0-1 0-16,-1 1 0 0,1-1 16 0,-1 1 0 15,1 0 0-15,0 0 0 0,-1-2-160 0,1-1-16 16,0 0-16-16,-1-3 0 0,0-1-48 0,-2 0-16 15,1 0 0-15,-1-1 0 0,-1-2-160 0,1 1-128 16,-1-2 144-16,-1-2-144 0,1 1 128 0,-2-4-128 16,1 1 0-16,-1-2 0 0,3-2 0 0,-2-4-240 0,-1-2 32 0,1-1 0 31,-2-2-1312-31,0-3-256 0,-1-1-48 16,-2-3-10064-16,-6-2-2000 0</inkml:trace>
  <inkml:trace contextRef="#ctx0" brushRef="#br1" timeOffset="99129.65">11042 3991 26607 0,'-7'-17'576'0,"3"11"128"0,0-1 32 0,-1 1 16 0,-3-5-608 0,0 2-144 0,1 0 0 0,0 1 0 0,-2 3 1744 0,1 0 320 15,0 1 64-15,0 1 16 0,0 3-1136 0,2 3-240 16,-2 1-32-16,0 1-16 0,0 2-512 0,0 3-208 16,2 3 176-16,1 3-176 0,-1 2 0 0,3 3 0 15,0 1 0-15,3 1 0 0,1 1 0 0,2 1 0 16,1-2 0-16,2 1 0 0,3-2-128 0,1-1 128 16,0-2 0-16,2-3 0 0,2-3-192 0,2-5 64 15,1-2 128-15,1-3-208 0,-1-3 208 0,0-3 0 0,1-2 0 0,-1-4-144 16,-1-4 272-16,-1-3 48 0,0-2 16 0,-4-2 0 15,1-2 384-15,-4 1 96 0,-4-3 16 0,-2 0 0 16,0 1-80-16,-5 2-16 0,-3 0 0 0,-2 1 0 16,-1-1-208-16,-2 3-64 0,-1-1 0 0,-2 2 0 15,0-2-192-15,-1 1-128 0,0 3 160 0,0 0-160 32,1 2-288-32,1 0-160 0,0 3-16 0,1 1-16 15,2 2-1952-15,-1 3-400 0,2 4-80 0,0 0-16 0</inkml:trace>
  <inkml:trace contextRef="#ctx0" brushRef="#br1" timeOffset="99347.5">10460 4030 29599 0,'-9'-5'1312'0,"9"5"272"0,0 0-1264 0,0 0-320 0,-6 4 0 0,6-4 0 0,0 0 864 0,0 0 112 15,0 0 32-15,3 8 0 0,1 0-832 0,2 0-176 16,1-2 0-16,1 2-9840 16,0 2-1936-16</inkml:trace>
  <inkml:trace contextRef="#ctx0" brushRef="#br1" timeOffset="99501.14">10641 4332 23839 0,'0'0'1056'0,"0"0"224"0,0 0-1024 0,0 0-256 0,-7 1 0 0,2 0 0 16,5-1 896-16,0 0 144 0,0 0 32 0,0 0 0 31,0 0-2288-31,0 0-448 0</inkml:trace>
  <inkml:trace contextRef="#ctx0" brushRef="#br1" timeOffset="99711.28">10644 3686 11055 0,'0'0'976'0,"-6"-4"-784"15,1 2-192-15,-1-1 0 0,-1 0 3968 0,2 2 768 16,5 1 128-16,-5-2 48 0,-1-1-2624 0,6 3-528 16,0 0-96-16,0 0-32 0,0 0-1456 0,0 0-176 15,8-1-272-15,1 1-9888 16,1 1-1968-16</inkml:trace>
  <inkml:trace contextRef="#ctx0" brushRef="#br1" timeOffset="99866.18">10834 3536 24991 0,'0'0'1104'0,"0"0"240"0,0 0-1088 0,0 0-256 0,0 0 0 0,1-5 0 15,0-3 1280-15,2 0 192 0,1 2 32 0,1-1 16 16,2-2-1312-16,1 4-208 0,-1 1-128 0,1 4-13312 16</inkml:trace>
  <inkml:trace contextRef="#ctx0" brushRef="#br1" timeOffset="100068.3">11258 3659 31391 0,'0'0'688'0,"0"0"144"0,-7 2 16 0,1 1 48 0,6-3-720 0,0 0-176 0,0 0 0 0,0 0 0 0,0 0 192 0,0 0 16 16,0 0 0-16,3 9-14368 15</inkml:trace>
  <inkml:trace contextRef="#ctx0" brushRef="#br1" timeOffset="100228.95">11370 3963 24767 0,'0'0'544'0,"-4"7"112"0,-1-1 32 0,-2 1 0 0,3 1-560 0,0-4-128 0,4-4 0 0,0 0 0 15,0 0 480-15,0 0 64 16,0 0 16-16,0 0-12144 0</inkml:trace>
  <inkml:trace contextRef="#ctx0" brushRef="#br1" timeOffset="100505.09">10945 3079 18431 0,'0'0'1632'0,"0"0"-1312"16,0 0-320-16,0 0 0 15,0 0 2944-15,0 0 512 0,0 0 96 0,0 0 32 16,0 0-2064-16,8-6-416 0,1 4-80 0,0-3 0 0,1-2-576 0,3 1-128 16,0-1 0-16,2 1-16 15,0-2-752-15,1 3-160 0,-2-2-32 0,2-2-9664 16,1 0-1920-16</inkml:trace>
  <inkml:trace contextRef="#ctx0" brushRef="#br1" timeOffset="100998.53">11036 2736 20895 0,'-18'9'448'0,"7"-6"112"0,-3 0 16 0,-2 0 16 0,-1 2-464 0,-1 3-128 0,-1 0 0 0,-1 1 0 16,2 3 1040-16,-2 1 192 0,2 2 48 0,0 0 0 15,1 2-752-15,0 1-144 0,1 0-16 0,0 2-16 16,2-1-352-16,2 1 0 0,2 1 0 0,2-2 0 16,3 1 0-16,2-1 0 0,5 2 0 0,0 0 0 15,5 0 0-15,2-3 0 0,3 2 0 0,1-1-128 16,1 0 128-16,2-2 0 0,2-3 0 0,3-1 0 0,2 0 0 0,1-4-192 15,-2-1 192-15,3-2-192 0,1-2 496 0,1-1 80 16,2 0 32-16,-1-3 0 0,2 0-592 0,0-3-112 16,-1 2-32-16,0-2 0 0,-1-1 496 0,1-1 80 15,-3-2 32-15,-1 0 0 0,-3-4 480 0,-1-1 112 16,-1-1 16-16,-2-1 0 16,-3-6 0-16,0 1 0 0,-2-2 0 0,-1-1 0 15,-3-2-192-15,-3 1-48 0,-3 0 0 0,-2-4 0 0,-2 4 192 0,-3 1 48 16,-4 1 0-16,-2-1 0 0,-5 1-128 0,-2 0 0 15,-3 2-16-15,-5-1 0 0,-4 0-96 0,-2-2-16 16,-3 1 0-16,1 2 0 0,-1 2-448 0,3 0-192 16,1 4 128-16,1 1-128 0,3 3-144 0,3 3-112 15,2 3-32-15,1-1 0 16,1 4-1408-16,1 4-288 0,-1 4-48 0,2 5-9728 16,2 4-1936-16</inkml:trace>
  <inkml:trace contextRef="#ctx0" brushRef="#br1" timeOffset="101932.25">11696 5480 16287 0,'0'0'720'0,"0"0"160"15,0 0-704-15,0 0-176 0,0 0 0 0,0 0 0 0,0 0 1536 0,0 0 256 16,0 0 64-16,0 0 16 0,0 0-592 0,0 0-112 16,0 0-16-16,5-1-16 0,1 1 32 0,2-3 16 15,1-1 0-15,2-1 0 0,-1-3-32 0,3-1-16 16,2-1 0-16,3-10 0 0,-1 1-208 0,1-2-32 16,0 1-16-16,2-3 0 0,-1-1-160 0,4-2-16 0,-1-3-16 0,1-1 0 15,2-3 32-15,1-3 16 0,3 0 0 0,1-2 0 16,1-1-432-16,3-1-96 0,1-3-16 0,2-3 0 15,0-1-64-15,0 0 0 0,-1 0-128 0,0 1 192 16,-3 2-48-16,0 2-16 0,-3 3 0 0,-3 3 0 16,-2 2 64-16,-1 4 0 0,-5 3 0 0,2 4 0 15,-1 0 64-15,-2 1 0 0,0 2 16 0,-1 3 0 16,0 0 16-16,-1 2 0 0,-5-1 0 0,2 0 0 16,2 1-96-16,-2 0 0 0,-1 2-16 0,-1-2 0 0,0 0-48 15,-1 2 0-15,-1 2 0 0,0 0 0 16,-2 1-128-16,-1 2 0 0,0 1 0 0,-1 1 0 31,1 1-496-31,-6 5 32 0,0 0 0 0,0 0 0 16,0 0-2000-16,0 0-400 0,0 0-80 0</inkml:trace>
  <inkml:trace contextRef="#ctx0" brushRef="#br1" timeOffset="102797.05">13192 3848 16575 0,'0'0'1472'0,"0"0"-1168"15,0 0-304-15,0 0 0 0,3-8 2176 0,0 3 368 0,-3 5 80 0,0 0 0 16,0 0-832-16,0 0-192 16,2 8-16-16,-1 3-16 0,1 4-736 0,-2-1-128 15,-2 6-48-15,1 2 0 0,-1 1-240 0,0 1-48 16,-2 2-16-16,0-4 0 0,-1 1-96 0,1-2-32 16,-1-1 0-16,1-3 0 0,2-3-96 0,-1-2 0 15,0-3-128-15,1-1 192 0,2-8-64 0,0 0 0 0,0 0-128 0,-2-8 192 16,1-2-192-16,2-2 0 0,1-3 0 0,-1-3 0 15,-1-4 0-15,3-1 0 0,-1-1 0 0,1 1 0 16,1-2 0-16,0-2 0 16,1-2 0-16,0 0 0 0,0 2 128 0,1 1-128 15,-1 2 0-15,0 1 0 0,1 3 0 0,0 5 128 0,-1 0-128 0,0 3 0 16,2 2 0-16,-2 2 0 0,0 6 128 0,-5 2-128 16,0 0 0-16,7 4 0 0,-1 2 0 0,2 4 0 15,1 5 0-15,0 3 0 0,-1 3 0 0,0 1 0 16,-2 2-144-16,3 0 144 0,1 1 0 0,1 1-144 15,-2 0 144-15,2-5 0 0,-1-1 0 0,1-2 0 16,0-2 0-16,3-3 0 0,-3-4 0 0,1-3 0 16,-2 1 368-16,1-6 96 0,-2-1 32 0,-1-1 0 15,0-6 432-15,-1-1 96 0,3-1 0 0,-4-4 16 16,-1-1-80-16,-1-2 0 0,1-1-16 0,-1-2 0 0,0-3-352 0,-1-3-64 16,-1 0-16-16,0 0 0 0,-1-1-320 0,0 1-64 15,1 1 0-15,-1-2-128 0,0 1 0 0,1 3 0 16,-1-2-192-16,0 5 48 15,0-2-1632-15,1 5-320 0,-1-1-64 0,0 4-10656 16,1 0-2144-16</inkml:trace>
  <inkml:trace contextRef="#ctx0" brushRef="#br1" timeOffset="104497.68">13796 3613 2751 0,'0'0'128'0,"0"0"16"0,0 0-144 0,0 0 0 0,0 0 0 0,0 0 0 16,0 0 3120-16,0 0 592 0,5 8 112 0,-1 2 16 15,1 2-2432-15,2 1-512 0,1 0-80 0,-1 4-32 16,1-1-192-16,0 1-32 0,0 0-16 0,0 0 0 16,-3 0-176-16,0-2-48 0,0 4 0 0,1-3 0 15,-2 0-80-15,-1-2-32 0,0 0 0 0,-2-5 0 16,-1-9 64-16,-1 9 16 0,1-9 0 0,0 0 0 15,0 0 112-15,0 0 32 0,0 0 0 0,-8 0 0 16,0 0-224-16,1-4-32 0,-1 1-16 0,1-3 0 16,1-5-160-16,0 1 0 0,0-3 0 0,2-3 128 15,0-1-128-15,3-1 0 0,1-3-160 0,0-2 160 16,1-1-192-16,3-2 192 0,1 1-208 0,2 1 80 16,-1-1 128-16,2 0-192 0,0 2 192 0,1 0-192 15,0 3 192-15,2 0 0 0,0 2 0 0,2 1 0 16,-1 1 240-16,-1 0 80 0,0 2 0 0,1 2 16 0,0 5 240 0,-1 0 32 15,0 2 16-15,-1 1 0 0,-1 1-112 0,-1 2-32 16,-8 1 0-16,8 1 0 0,-1 1-64 0,-2 3-16 16,-1 1 0-16,-2 4 0 0,0 0-80 0,-2 4-32 15,-3 3 0-15,-1 4 0 0,0 3-288 0,-1-1 160 0,-1 0-160 0,-2 1 128 16,-1-1-128 0,-2 2 0-16,2-4 144 0,-1 1-144 0,0-2 0 0,3-2 128 15,-2-2-128-15,1-3 0 0,0-2 0 0,0 0 144 16,2-3-144-16,0-2 0 0,6-6 384 0,0 8-48 15,0-8 0-15,4 7 0 0,-4-7-96 0,7 5-32 16,-1-1 0-16,3-2 0 0,2 0-32 0,2-2-16 16,0-2 0-16,0 0 0 0,0-2-160 0,0-1 160 15,0-3-160-15,3 1 160 16,1-2-1280-16,0 1-256 0,0 0-48 0,-2 1-13472 0</inkml:trace>
  <inkml:trace contextRef="#ctx0" brushRef="#br1" timeOffset="104895.21">14311 3690 14735 0,'0'0'1312'0,"0"0"-1056"16,-5 5-256-16,5-5 0 0,-4 3 3008 0,4-3 528 16,0 0 112-16,0 0 32 15,0 0-1728-15,0 0-352 0,9-3-64 0,1 1 0 16,-1-4-1008-16,2 1-192 0,2 0-32 0,1 1-16 15,2 0 32-15,1 0 16 0,0 0 0 0,0 2 0 16,0 1 128-16,0 2 32 0,0 0 0 0,-2 2 0 0,1 1-16 0,-3 2 0 16,-1 1 0-16,-2-1 0 0,-1-2 16 0,-1 3 0 15,0 0 0-15,-2 3 0 0,0-1-128 0,-2 1-32 16,-2 2 0-16,-1 0 0 0,-1 1-160 0,-1 1-48 16,-1-1 0-16,-1 1 0 0,-1 1 48 0,-3-1 0 15,4-1 0-15,-4 0 0 16,-2 0-624-16,-3 0-112 0,-1-2-16 0,0-2-16 0,-1-5 192 0,1 0 32 15,-2-2 16-15,0-2 0 0,-1-1 64 0,2-2 16 16,1-3 0-16,1-1 0 0,0 1 80 0,3-1 0 0,1-1 16 0,3 2 0 16,0 1 176-16,5 1 0 0,0 4 0 0,0 0 0 15,9-5 0-15,1 2 0 0,2 2 128 0,1 2-128 16,0 3 176-16,3 0-48 16,1 2 0-16,1 1 0 0,0 1 48 0,3 1 0 15,-3 0 0-15,2 1 0 0,-2-3-176 0,2-2 0 16,-2 2 0-16,2-1 0 15,-1 1-1552-15,-1-1-400 0,-2-1-80 0</inkml:trace>
  <inkml:trace contextRef="#ctx0" brushRef="#br1" timeOffset="105442.05">13101 2987 1839 0,'0'0'160'0,"0"0"-160"0,0 0 0 0,0 0 0 0,0 0 4896 0,5 8 944 15,-2 0 192-15,-1 2 48 0,0 1-2960 0,-1 3-592 16,0 2-112-16,-1 2-32 0,0 0-1360 0,0 2-256 15,0 0-64-15,2-1-16 16,-2-1-544-16,1 2-144 0,-1-1 0 0,1 0 0 16,1-2-1424-16,-2-3-368 0,1-2-64 0,2-2-7344 15,-2-2-1472-15</inkml:trace>
  <inkml:trace contextRef="#ctx0" brushRef="#br1" timeOffset="105718.33">12932 2401 19343 0,'0'0'1728'0,"0"0"-1392"0,0 0-336 0,-2 10 0 15,0 3 1984-15,0 0 336 0,1 0 64 0,0 3 16 16,-1 2-1184-16,2 4-224 0,0 4-48 0,3 2-16 16,-2-1-800-16,2 2-128 0,1-4 0 0,0-1-176 15,1 0-2512-15,0-2-496 0,2 16-96 16,1-12-32-16</inkml:trace>
  <inkml:trace contextRef="#ctx0" brushRef="#br1" timeOffset="105911.4">13105 2268 22399 0,'0'0'992'0,"0"0"208"0,0 0-960 0,0 0-240 0,0 0 0 0,4 9 0 0,-2 0 1232 0,2 1 208 16,-1 5 32-16,1-1 16 0,1 3-912 0,0 4-176 15,1 4-32-15,0 1-16 0,1 1-352 0,2 2 0 16,-1 1 0-16,-1 1 0 15,1-1-768-15,1-1-192 0,0-2-16 0,-1 1-10912 0</inkml:trace>
  <inkml:trace contextRef="#ctx0" brushRef="#br1" timeOffset="106130.82">12886 2618 14735 0,'-16'-6'640'0,"11"5"160"0,-1-1-640 0,0 1-160 0,6 1 0 0,0 0 0 15,-5-3 4752-15,5 3 928 0,0 0 176 0,7-5 32 16,2 1-4032-16,3 0-832 0,2-2-144 0,3 2-48 16,1-4-704-16,2 3-128 0,2-2 0 0,3 1 0 15,1-5-2608-15,-2 5-432 0</inkml:trace>
  <inkml:trace contextRef="#ctx0" brushRef="#br1" timeOffset="106537.87">13450 4257 26367 0,'0'0'1168'0,"0"0"240"0,0 0-1120 16,0 0-288-16,-5 7 0 0,1 2 0 0,2-1 1616 0,0 2 272 0,2 2 48 0,2 1 16 15,0 3-1248-15,2 0-240 0,0 3-48 0,1 0-16 16,1 2-400-16,0 0 0 0,1-1 0 0,-1 0 0 15,1-1-1312-15,-1-1-352 0,1-1-64 0,-1-1-7552 16,-1-2-1504-16</inkml:trace>
  <inkml:trace contextRef="#ctx0" brushRef="#br1" timeOffset="106723.3">13362 4425 15663 0,'0'0'1392'0,"0"0"-1120"0,0 0-272 0,0 0 0 0,0 0 2832 0,6-2 512 16,0-2 112-16,1-1 0 0,2 1-1920 0,2 1-384 16,-1-1-64-16,3 0-32 0,2 0-832 0,-1 2-224 15,0-1 0-15,1 2 0 0,-1-4-160 0,-1 1-112 16,0 0-32-16,1 0-8992 16,1 1-1808-16</inkml:trace>
  <inkml:trace contextRef="#ctx0" brushRef="#br1" timeOffset="107095.34">13417 4101 19343 0,'-15'-2'1728'0,"-3"2"-1392"0,-4 2-336 0,1-1 0 16,0 0 1664-16,2 3 256 0,-1 0 48 0,2 3 16 15,-1 2-640-15,4 4-112 0,0 4-16 0,2-2-16 0,3 6-880 0,2 2-192 16,3 0-128-16,2 2 192 15,2 0-192-15,2 2 0 0,2-1 0 0,3 1-176 16,2 1 176-16,3 0 0 0,2-4 0 0,4 2-128 16,5-3 128-16,3 1-128 0,3-2 128 0,2-2-128 15,3-3 128-15,-2-3-128 0,1-2 128 0,-1-5-128 0,0 0-48 16,0-6 0-16,-1-2 0 0,0-3 0 0,-1-2 176 0,-2-4-160 16,-1-3 160-16,-2-2-160 0,-2 0 160 0,-2-2 0 15,-3-5 0-15,-4 1 128 0,-3-1 320 0,-2-1 80 16,-3-3 16-16,-2 1 0 0,-5 1 448 0,-1 1 96 15,-4 0 0-15,-2 0 16 0,-3 3-208 0,-4-1-64 16,-2 1 0-16,-1 2 0 0,-2 1-320 0,-3 1-64 16,-2-1 0-16,2 2-16 0,-1 0-432 0,0 4-304 0,1 0 48 0,2 3 16 31,1 2-2544-31,3-1-512 0</inkml:trace>
  <inkml:trace contextRef="#ctx0" brushRef="#br1" timeOffset="109954.37">12984 2501 14111 0,'0'0'624'0,"0"0"128"0,0 0-608 0,0 0-144 0,0 0 0 0,0 0 0 16,0 0 1072-16,0 0 176 0,0 0 32 0,0 0 16 16,0 0 32-16,0 0 0 0,0 0 0 0,0 0 0 15,0 0-128-15,0 0-32 0,0 0 0 0,0 0 0 16,0 0-64-16,15 12-16 0,-15-12 0 0,0 0 0 15,0 0-352-15,9 0-80 0,2 0-16 0,-1-3 0 16,1 1-400-16,-2-2-96 0,0 0-16 0,0 0 0 16,0-1-320-16,2 1-64 0,0 0 0 0,2 0-14784 15</inkml:trace>
  <inkml:trace contextRef="#ctx0" brushRef="#br1" timeOffset="111831">16174 5209 7359 0,'0'0'656'0,"0"0"-528"0,0 0-128 0,0 0 0 15,0 0 2768-15,0 0 528 0,0 0 96 0,0 0 32 0,0 0-1408 0,0 0-288 16,0 0-48-16,10 12-16 0,-10-12-192 0,9 0-64 16,1 0 0-16,-1 0 0 0,0 0-336 0,1 0-80 15,2 0-16-15,1 0 0 0,1 0-96 0,1 0-32 16,-1 1 0-16,0-1 0 0,2-1-208 0,1-2-32 16,1 0-16-16,2 0 0 0,1-1-96 0,1-2-32 0,0 5 0 0,1-4 0 15,2 1-256-15,1 1-48 0,-1 2-16 0,0-2 0 16,1 0 48-16,-1 0 16 0,-1 2 0 0,1-3 0 15,-1 1 64-15,-2-1 16 16,0 2 0-16,0-4 0 0,2 2-32 0,-2 2-16 16,-3 1 0-16,1-2 0 0,-1 2-64 0,1-1-16 15,1 1 0-15,1 1 0 0,-1 1-32 0,1 1 0 16,0-1 0-16,2 0 0 0,-1-3-128 0,3 0 192 16,-2 2-192-16,1 0 192 0,-1-1 0 0,2 0 0 15,-2 1 0-15,-1-3 0 0,-1 1-32 0,1-1 0 0,-1-1 0 0,0 0 0 16,1 1-16-16,-2 1 0 0,-1 1 0 0,-1-2 0 15,1 2-144-15,-1-1 0 0,1 2 144 0,1-1-144 16,1 0 0-16,-1 1 144 0,0 1-144 0,-2-1 0 16,1-1 128-16,1-1-128 0,0 2 0 0,1 0 0 15,-3 0 0-15,1-1 0 0,1 0 128 0,0 1-128 0,-2 1 0 16,-1-2 0-16,-1-3 0 0,0 1 0 0,-1 3 0 0,0 0 0 16,-2-1 0-16,2-2 0 15,1 2 128-15,-2-1-128 0,1 2 0 0,-2 2 0 31,1-2-752-31,-1 1-208 0,0 1-32 0,-1-2-16 0,-1-2 1648 0,1 2 320 0,0 2 64 0,0-1 0 16,0 0-816-16,0 1-208 0,-2-4 0 0,0 2 0 16,1 2 0-16,0 0 0 0,0 1 0 0,-1-1 0 15,1 1 0-15,0 0 0 0,1 1 0 0,1-1 0 0,-1 0 0 0,1-2 0 16,-2 2 0-16,0 0 0 0,0 1 0 0,-1-1 0 16,1 1 0-16,-1 0 0 0,-1 0 0 0,0 0 0 15,2 0 0-15,-1 0 0 0,-2 1 0 0,-1-4 0 16,1 2 0-16,-2 0 0 0,1-1 0 0,0 2 0 15,-8-4-128-15,9 1 128 0,0 2 0 0,1 0 0 16,-3-1 0-16,-7-2 0 0,0 0 0 0,7 2 0 16,-2-2 0-16,-5 0 0 0,0 0 0 0,0 0 0 0,0 0 0 0,0 0 0 15,0 0 0-15,0 0 0 0,0 0 0 0,-1-8 0 16,-2-4 384-16,-2 2 96 0,-2-5 16 0,0 2 0 16,-1 0-720-16,-4 0-144 0,-2 0-16 0,-3 0-16 15,-3-6 400-15,-1-1 0 0,-1-3 192 0,-3 3-64 16,2 2-128-16,1-1 0 15,1 1 0-15,1 3 128 0,1-2-384 0,2 1-64 16,1 3 0-16,1 2-16 16,2 2-2032-16,2 3-384 0,-1 1-96 0,5 2-15488 0</inkml:trace>
  <inkml:trace contextRef="#ctx0" brushRef="#br1" timeOffset="112631.49">16484 5788 15663 0,'0'0'1392'0,"-6"2"-1120"15,-3 2-272-15,2-1 0 0,7-3 1232 0,0 0 192 0,0 0 48 16,0 0 0-16,0 0-384 0,-3 6-64 0,2 2 0 0,2 1-16 15,3 2-544-15,2-2-96 16,0 4-32-16,3 1 0 0,2 2 304 0,2 2 64 0,1 4 16 0,2-2 0 16,1 3-272-16,0-2-64 0,-1 1-16 0,1 2 0 15,-1-3-224-15,0-2-144 0,-1 1 192 0,0-3-192 16,-4-2 256-16,0-2-48 0,-2-1-16 0,0-3 0 16,-2-1 96-16,-1-1 16 0,-6-7 0 0,0 0 0 15,0 0 0-15,0 0 0 0,0 0 0 0,3-8 0 16,-3-1 16-16,-2-2 0 0,1 1 0 0,-4-2 0 0,-4-2-176 0,0-1-16 15,-2 0-128-15,0-1 192 0,-4 1-192 0,1-1 128 16,0-1-128-16,-1-1 0 0,1-2 160 0,-1 2-160 16,0 0 160-16,1 1-160 0,-1 0 176 0,3 1-176 15,2 2 192-15,2 3-192 16,0 0 352-16,2 1-32 0,1 1-16 0,1 3 0 16,1-2-32-16,2 1 0 0,1 7 0 0,0-5 0 0,0 5 0 0,0 0 0 15,2-6 0-15,-2 6 0 0,7-4-16 0,3 0-16 16,2 3 0-16,2-1 0 0,1 2 144 0,2 0 48 15,1 0 0-15,3 2 0 0,4 0 160 0,1 2 48 16,1 1 0-16,3-2 0 0,3 1-80 0,1 1-16 16,-2 0 0-16,6-1 0 0,5 1-112 0,3 2-32 15,3-1 0-15,6 1 0 0,1-3-80 0,1 0-32 16,-1-2 0-16,0 2 0 0,-5-4-32 0,0 2-16 16,-1 0 0-16,-2 2 0 0,-2 1 48 0,-1-2 16 0,-2 1 0 0,-2-2 0 15,-1 1-48-15,-3 1-16 0,-4-1 0 0,1-1 0 16,-1 1-80-16,-2-1-16 0,-5 0 0 0,-1 0 0 15,-3-2-144-15,-1 2 0 0,-1-1 0 0,-2 0 128 16,-1-1-128-16,-2 0 0 0,0-1 144 0,-1 1-144 16,-1 0 0-16,0-1 0 0,2-1 0 0,-4 0 0 15,0 2 0-15,-2 0-192 0,0-2 32 0,0 1 0 32,-1 1-1600-32,2 0-320 0,1 0-64 0,-2 1-18176 0</inkml:trace>
  <inkml:trace contextRef="#ctx0" brushRef="#br1" timeOffset="119567.82">16562 3864 17503 0,'0'0'1552'0,"0"0"-1232"0,0 0-320 0,0 0 0 16,0 0 1408-16,0 0 208 0,0 0 48 0,0 0 16 16,0 0-416-16,0 0-96 0,0 0-16 0,6 9 0 15,-2 6-528-15,-1 0-112 0,0 2-32 0,1 3 0 16,0 4 176-16,0 3 48 0,-4 1 0 0,0 3 0 16,0 3-240-16,0-2-32 0,0 2-16 0,1 0 0 15,-1-1-208-15,1-1-32 0,-1 0-16 0,2-1 0 31,-1 3-720-31,0-4-144 0,2 1-16 0,-2 0-16 16,-1-1-2480-16,0 0-496 0</inkml:trace>
  <inkml:trace contextRef="#ctx0" brushRef="#br1" timeOffset="119768.26">16819 3912 24351 0,'-1'-17'1088'0,"1"17"208"0,1-7-1040 0,1-2-256 16,-1 3 0-16,-1 6 0 0,0 0 1408 0,0 0 240 16,0 0 32-16,0 0 16 0,0 0-688 0,5 9-144 15,0 1-32-15,1 5 0 0,-3 3-576 0,3 3-128 16,-1 5-128-16,0 4 176 0,-1 2-176 0,0 2 0 16,1 1 0-16,0-1 0 15,1-1-576-15,-1-2-112 0,-1 0-16 0,1-1 0 16,0-1-704-16,-1-2-128 0,0 1-48 0,-1-5-10704 15</inkml:trace>
  <inkml:trace contextRef="#ctx0" brushRef="#br1" timeOffset="119985.39">16671 4189 25967 0,'-12'-2'1152'0,"12"2"240"0,-7-3-1120 0,7 3-272 0,0 0 0 0,0 0 0 16,-6 0 1824-16,6 0 304 0,0 0 64 0,0 0 16 0,0 0-1344 16,8 0-272-16,1-1-48 0,4 1-16 0,-1-4-400 0,2 0-128 15,2-1 0-15,2-2 0 0,0-2 0 0,3 0-272 16,0-1 48-16,0 1 16 16,-2-1-2832-16,1 3-560 0</inkml:trace>
  <inkml:trace contextRef="#ctx0" brushRef="#br1" timeOffset="120251.59">17154 4243 21183 0,'0'0'1888'0,"0"0"-1504"0,0 0-384 0,0 0 0 16,0 0 1904-16,0 0 304 0,0 0 64 0,11 0 16 15,-2-1-704-15,4-1-144 0,3 0-32 0,-2 0 0 16,0-4-1088-16,2 1-320 0,0-1 144 0,0 0-144 31,1-3-384-31,2 1-160 0,-1 0-32 0,0 2-9344 16,-2-1-1888-16</inkml:trace>
  <inkml:trace contextRef="#ctx0" brushRef="#br1" timeOffset="120701.29">17673 4294 15663 0,'0'0'688'0,"1"6"144"0,-2 3-656 0,1-1-176 16,1 0 0-16,-1 0 0 0,2-2 2496 0,-2-6 480 16,0 0 96-16,0 0 0 0,5 7-1728 0,2-5-336 15,0 0-80-15,2-4-16 0,1-3-464 0,-1-3-112 16,0-2-16-16,1-3 0 0,1-3-192 0,-1-1-128 16,1-5 160-16,-1 1-160 0,0-5 0 0,0 3 0 0,-1-6-208 0,0 2 64 15,-1-2 16-15,-1 2 0 16,0-2 0-16,-2 2 0 0,0 1 128 0,1 1 0 15,-1 0 0-15,1 0 0 0,1-2 0 0,-1 0 0 16,0 2 0-16,-1 0 0 0,0 3 0 0,2 2 0 16,-1 2 0-16,-1 4 0 0,-1 1 0 0,1 3 0 15,1 4 0-15,-6 6 0 0,0 0 0 0,9 5 0 16,-4 4 128-16,1 8-128 0,1 7 192 0,0 6-16 0,-1 6-16 0,2 2 0 16,0 5 0-16,0 1 0 0,1 5 0 0,1-1 0 15,2 0-160-15,1-2 0 0,0-3 0 0,1-3 0 16,-1-1 0-16,0-4 0 0,0-3 0 0,2-2-176 31,0-2-400-31,0 0-64 0,-2-2-32 0,0-3-8336 0,-2-3-1664 0</inkml:trace>
  <inkml:trace contextRef="#ctx0" brushRef="#br1" timeOffset="120928.92">17878 4153 28559 0,'-7'4'2544'0,"1"-2"-2032"16,-1 4-512-16,2-2 0 0,-1-2 1872 0,6-2 288 15,0 0 48-15,0 0 16 0,0 0-496 0,0 0-112 16,0 0-16-16,9 7 0 0,5-2-1088 0,0 0-208 15,2 0-48-15,1-3-16 0,3 0-240 0,3 1 0 0,3-3 0 0,4-3 0 32,3 2-1616-32,2 0-272 0</inkml:trace>
  <inkml:trace contextRef="#ctx0" brushRef="#br0" timeOffset="129399.56">2236 4724 8287 0,'0'0'368'0,"0"0"80"0,-7 6-448 0,1 1 0 0,-1 0 0 0,2-1 0 16,-3 1 3120-16,0-1 528 0,1-1 128 0,-1 0 0 16,0 2-1760-16,0-4-352 0,-1-2-80 0,1 2-16 15,0-3-336-15,2-3-64 0,-1 3-16 0,0-3 0 16,-4 2-192-16,-1-3-32 0,-1 1-16 0,-2-3 0 0,-2-1-304 0,-7 0-64 15,1-1-16-15,-2 0 0 16,2-4-272-16,-2 1-64 0,-3-3-16 0,1-2 0 16,-2-1 48-16,1 0 16 0,-1-2 0 0,0 2 0 15,-1-2 80-15,3 2 32 0,1 0 0 0,1 0 0 16,0-3-144-16,1 1-16 0,-3-1-16 0,3 1 0 0,0-3-176 0,2-1 160 16,3 0-160-16,0 0 160 0,4-2-160 0,0 1 0 15,4 2 144-15,1 0-144 0,1 0 0 0,4-2 128 16,2-2-128-16,2 0 0 0,1 0 0 0,3-1 128 15,1-1-128-15,2 2 0 0,2 0 0 0,0 3 0 16,0-3 0-16,1 1 0 0,3 3 0 0,1-2 0 16,2 2 0-16,2 1 0 0,1 2 0 0,2-2 0 15,-2 1 0-15,3 3-128 0,1 3 128 0,0 0 0 0,1-1 0 16,-1 2-128-16,0 2 128 0,-1 0 0 0,-2 2 0 0,1 1-128 16,-2-1 128-16,0 3-192 0,-1 0 192 0,-1 1-192 31,-2 1-560-31,1 0-112 0,-4 2-32 0,1-4 0 15,-3 1-2256-15,0 1-464 0,-1 0-96 0</inkml:trace>
  <inkml:trace contextRef="#ctx0" brushRef="#br0" timeOffset="129700.38">1727 3458 15663 0,'-14'-4'688'0,"9"4"144"0,-2-2-656 0,2 2-176 0,5 0 0 0,0 0 0 16,0 0 1856-16,0 0 320 0,-4-4 80 0,4 4 16 15,0 0-1056-15,0 0-192 0,5-4-64 0,3 1 0 0,1-2-704 0,2 1-128 16,-1 1-128-16,2 1 144 0,1 0 64 0,1 2 16 16,1 0 0-16,0 2 0 0,2-1-16 0,0 2 0 15,0-1 0-15,-1 2 0 0,-3 0 96 0,0 3 16 16,-1 0 0-16,-1 4 0 0,0 2 80 0,-2 3 32 16,-3 0 0-16,-2 4 0 0,-2 1 224 0,-2 1 48 15,-3 2 16-15,-1-1 0 16,0-1-176-16,0-1-32 0,0-1-16 0,1-1 0 0,-1 1-272 0,-2-3-48 15,2 0-16-15,3 0 0 16,1-1-1456-16,1 3-304 0,3-5-48 0</inkml:trace>
  <inkml:trace contextRef="#ctx0" brushRef="#br0" timeOffset="140831.79">10516 4312 13823 0,'-11'-1'608'0,"0"1"128"0,-4 1-592 0,1 0-144 0,-2 2 0 0,-1-1 0 15,-1 2 512-15,-1 0 64 0,-1 2 0 0,-1 1 16 0,0 1-448 0,0 4-144 16,2-3 0-16,-5 5 0 0,-3-3 0 0,-3 1 0 15,-1 2 0-15,-2-1 0 0,1 1 320 0,-1 2-64 16,0 0 0-16,1 2 0 0,-1 4 320 0,2 1 64 16,1 2 16-16,0 4 0 0,-1 3-352 0,-1 0-80 15,2 0-16-15,0 2 0 0,-1-1-208 0,0 2 0 16,-1 2 0-16,0-1 0 0,1 2 0 0,1 0 0 16,1-1 0-16,2 3 0 0,0 0 128 0,1 2 64 15,3-1 32-15,2 1 0 0,2 0 16 0,0 0 0 0,2-1 0 0,3 1 0 16,2-2-112-16,2 1 0 0,2-2-128 0,0 1 192 15,2 2-192-15,-1 1 144 0,2 0-144 0,1 0 128 16,1-1-128-16,1 0 0 0,1-1 0 0,1 2 0 16,0 2 128-16,1-1-128 0,1-1 192 0,2 1-64 15,0-1 224-15,1 0 32 0,2 0 16 0,-1-3 0 16,2 0 96-16,0-4 16 0,0 1 0 0,2-3 0 16,3 1-64-16,2 2 0 0,-1-2 0 0,3 1 0 15,0-3-112-15,0-1-16 0,0 1-16 0,2-3 0 16,1-1-16-16,2 1 0 0,2-3 0 0,0-1 0 15,2 0-32-15,2 2 0 0,-2-4 0 0,3 1 0 16,-1 0-64-16,2 0-32 0,0-2 0 0,0 2 0 16,-1 0-160-16,2 1 0 0,2-3 0 0,-1 1 128 15,0-1-128-15,0-3 192 0,2 1-192 0,3-3 192 0,-2 0 0 0,-1 0 16 16,-2-1 0-16,2-2 0 0,-1-2 48 0,1 0 16 16,0 0 0-16,0-3 0 0,-1 2-48 0,4 0-16 15,2-3 0-15,1 1 0 0,4 1-80 0,0-1-128 16,3-1 176-16,0 0-176 0,0-1 144 0,1-1-144 15,0-1 0-15,0 1 144 0,-1-1-144 0,2 1 160 16,-1 1-160-16,1-3 160 0,3-1-160 0,-1-2 0 0,-2 1 144 16,-1 1-144-16,0-4 144 0,-1 0-144 0,-3 0 192 0,3 0-192 15,1 0 144-15,2 0-144 0,-2 0 0 0,2 0 144 16,-1 0-144-16,1 1 0 0,-2 0 0 0,0 3 0 16,-1-1 0-16,0 1 0 0,-1 0 0 0,-1 0 0 15,2 0 0-15,0 1 128 0,2-3-128 0,-1 2 0 16,0-1 0-16,0 1 0 0,-3-4 0 0,-1 2 0 15,0-2 0-15,1 0 0 16,-2 0 128-16,0 0-128 0,-2-1 0 0,1 0 0 0,0-2 0 0,1-1 0 16,1 2 0-16,0-2 0 0,-2-3 0 0,0-2 0 15,0-1 0-15,-1-1 0 0,0 2 0 0,2-3 0 16,-2-1 0-16,3 0 0 0,0-1 0 0,0 2 0 16,2-5-160-16,-4 0 160 0,-2-1 0 0,-1 1-144 15,-1 0 144-15,-2-4 0 0,1 1-144 0,-2-1 144 0,-4-2 0 16,1 0 0-16,-1-2 0 0,2 2 0 0,-1-1 0 0,1 2 0 15,-1-1 0-15,2-1 0 0,0 1 0 0,1-1 0 16,2 2 0-16,-3-1 0 0,-2-2 0 0,-2 0 0 16,0 2 0-16,2-2 0 0,-2 0 0 0,-2 2 0 15,0-3 0-15,-2 3 0 0,0 3 0 0,0 0 128 16,-1 0-128-16,-1 1 0 0,1-3 0 0,0 1 0 16,0 0 0-16,1 0 0 0,1 2 0 0,3-1 0 0,0-1 128 15,-1 0-128-15,-1-2 0 16,0-2 0-16,1 0 0 0,7-11 0 0,-5 1 0 0,-2 3 0 15,-4 2 0-15,-2 3 0 0,-2-3 0 0,0 3 0 16,0 1 144-16,1-1-144 0,1-1 272 0,-2 0-16 16,-1-2 0-16,1 4 0 0,0 3 0 0,-2-1 0 15,-2-2 0-15,1 0 0 0,-1 0-256 0,2-1 160 16,1-2-160-16,-1 2 128 0,-2-1 32 0,0 4 0 16,-2-1 0-16,2-4 0 0,-4-1 144 0,0 3 16 15,0-3 16-15,-1 2 0 0,-3 1 128 0,2 0 32 0,-1-1 0 0,0 1 0 16,0 1-192-16,-1 1-48 0,-2 0 0 0,0-1 0 15,-3 0-128-15,0-3-128 0,0-2 192 0,0 1-192 16,0 1 128-16,-1 3-128 0,3 2 0 0,-4 0 0 16,1 1 0-16,1 1 0 0,-2 1 0 0,0 1 0 15,0-2 0-15,1 4 0 0,1-1 0 0,-2 1 0 0,0 0 0 0,0 1 0 16,1 0 0-16,1-1 0 16,1 0 0-16,0 1 0 0,1-2 0 0,0 5 0 15,2-3 0-15,0 4 0 0,1-3 0 0,0 2 0 16,-1-6 240-16,1 5-64 0,1 2-16 0,1 0 0 15,-1 0 0-15,1-2 0 0,2 4 0 0,-2-1 0 16,0 1-160-16,-1-2 128 0,1-1-128 0,0 1 128 16,4 4-128-16,-1-3 128 0,-1 2-128 0,1-2 128 15,2 0-128-15,0 1 0 0,-1-2 0 0,1 1 0 0,0 1 0 16,-1 1 0-16,0 0 128 0,0 0-128 0,1 0 128 0,1 0 0 16,0 0 0-16,1 4 0 0,2-3 0 0,-2 2-128 15,-1-1 192-15,0 2-64 0,1-5-128 0,-1 4 0 16,0 0 0-16,-4 3 0 0,0-1 0 0,1 2 0 0,1-2 0 15,4-1 0-15,-3-1 0 0,0 2-304 16,-2-2 48-16,0 5 16 16,1-1-1344-16,-1 2-272 0,-1-4-48 0,-1 1-16 15,-3 0-1616-15,-1-1-336 0</inkml:trace>
  <inkml:trace contextRef="#ctx0" brushRef="#br0" timeOffset="141135.59">15765 4094 6447 0,'0'0'576'0,"0"0"-576"0,9 7 0 0,1-3 0 16,1-2 2320-16,0 1 368 0,2 1 64 0,2 0 0 16,-1 1-1248-16,3 0-256 0,2 0-48 0,1-1-16 15,-2-1 128-15,2 1 32 0,-2 2 0 0,3-2 0 0,0 3-384 0,0-1-64 16,-2 1 0-16,-1-1-16 0,-1 1-448 0,-2-1-96 15,-2 1-16-15,-1-1 0 0,-2 4 336 0,-2 0 64 16,0 2 16-16,-4-1 0 0,-2 1 416 0,1 1 64 16,-2-1 32-16,-2 2 0 15,-3 2 32-15,-1 1 0 0,-2 2 0 0,-1-2 0 16,-1 3-544-16,0 1-96 0,-1 1-32 0,2-1 0 16,1 1-608-16,2 1 0 0,1 0 0 0,3-3 0 15,-2 1-1264-15,3 1-320 0,2-2-64 0,1 1-16112 16</inkml:trace>
  <inkml:trace contextRef="#ctx0" brushRef="#br0" timeOffset="154497.73">17146 3762 24639 0,'0'0'1088'0,"0"0"240"0,0 0-1072 0,0 0-256 0,0 0 0 0,10-9 0 15,-14 1 1344-15,0-1 224 16,0 2 32-16,1-5 16 0,1 2-720 0,-1-2-160 16,-1-1-32-16,2-1 0 0,-1-2-256 0,2 3-64 15,-1-1-16-15,0 0 0 0,-2-2-48 0,1-2 0 16,1-2 0-16,-1 1 0 0,-2-2-64 0,2-5 0 0,2-3-16 0,1 0 0 16,-1 3-48-16,2 0 0 0,0 0 0 0,0 3 0 15,2 3 16-15,-2 3 0 0,3 0 0 0,2 4 0 16,-1 1 16-16,1 2 0 0,2 2 0 0,1 3 0 15,0 1-96-15,2 0 0 0,0 4-128 0,3 1 192 16,-1 2-192-16,0 2 128 0,0 0-128 0,0 5 0 16,-2-4 0-16,2 6 128 0,0 1-128 0,1 1 0 15,-3 1 0-15,2-1 0 0,0 0 0 0,2 1 0 16,-2-2-128-16,0 0-32 0,-4-2 0 0,1-2 0 16,2 1-1984-16,-2-3-400 15,1 0-80-15</inkml:trace>
  <inkml:trace contextRef="#ctx0" brushRef="#br0" timeOffset="154835.49">17427 3153 23615 0,'0'0'1040'0,"0"0"224"0,-3 9-1008 0,1-1-256 0,-1-2 0 0,2 1 0 0,1-7 1120 0,0 8 176 15,1-2 48-15,2 2 0 0,0 0-592 0,3 1-112 16,-1-4-32-16,3 3 0 0,1 0-608 0,1 1 0 16,2 0 0-16,1 2 0 0,0 0 0 0,1 2 0 15,1 2 0-15,0 0 0 0,1 1 0 0,0 0 0 16,-2 1 0-16,-1-2 128 0,0 1 240 0,-2 0 48 0,-2 0 16 0,-1 0 0 16,-2 0 576-16,-2-2 112 0,-1-1 32 0,-3 0 0 15,-3 0 0-15,-2-1 16 0,-3 0 0 0,-1-1 0 16,-3 1-240-16,-2 0-48 0,-2 0-16 0,-1 1 0 15,-1-4-272-15,-2 3-48 0,1-2-16 0,0 2 0 16,1-4-272-16,3-1-64 0,0 1-16 0,4-1 0 31,1-1-1152-31,4 1-240 0,1-2-32 0,1 3-18016 0</inkml:trace>
  <inkml:trace contextRef="#ctx0" brushRef="#br1" timeOffset="183695.37">20243 6716 21071 0,'0'-3'928'0,"-8"10"208"0,1-1-912 0,1 4-224 0,-1-4 0 0,1 1 0 16,1-2 720-16,1 0 112 0,4-5 0 0,0 0 16 15,0 0 272-15,0 0 48 0,0 0 16 0,10-1 0 16,5-2-320-16,2-1-64 0,1-2-16 0,5-3 0 0,1-3-64 16,2 0-16-16,2-4 0 0,2 1 0 0,2-1 80 0,-1-1 16 15,-1-1 0-15,1-2 0 0,3 1-192 0,1-1-32 16,1-1-16-16,1-1 0 0,3 0-176 0,3-1-16 16,3-3-16-16,3 0 0 0,0-4-176 0,1-2-48 15,-1-2 0-15,0 0 0 0,-2 1-128 0,-1 0 128 16,0 0-128-16,-2 3 128 0,-1 2-128 0,2 3 0 15,-4-2 144-15,-1 2-144 0,-3 1 144 0,-1 2-144 16,-4 1 192-16,-2 2-192 0,-2 0 272 0,-2 4-48 16,-4 0-16-16,-1 2 0 0,-2 0 16 0,-2 3 0 15,-3 1 0-15,0-3 0 0,-4 4 128 0,-1-1 32 16,0 3 0-16,-1-1 0 0,0 2-112 0,-2 0-16 0,0 1 0 0,-1 0 0 16,0 0 32-16,0 0 0 0,-5 4 0 0,7-3 0 15,-1 1-96-15,2 1-32 0,0-1 0 0,4 2 0 16,-1 0-32-16,2 2-128 0,2 0 192 0,2 2-64 15,1 0-128-15,3 4 192 0,2-2-192 0,6 5 192 16,0-2-32-16,2 1 0 16,3 1 0-16,4 2 0 0,-1 0 32 0,3 1 16 15,-1 2 0-15,2 3 0 0,6 1 0 0,-1 1 0 0,0-3 0 0,2 3 0 16,3-3 0-16,-2 2 0 0,1-1 0 0,-1 1 0 16,2-2 32-16,-3 3 0 0,1 0 0 0,0-2 0 15,-2 0-240-15,-1-1 176 0,-3-1-176 0,-2 0 160 0,1 1-160 0,-3-4 0 16,-1 2 0-16,-4 0 0 0,-3-2 0 0,-1-1 0 15,-1-3 0-15,2 5-10160 16,-5-4-2000-16,-2 0-384 0</inkml:trace>
  <inkml:trace contextRef="#ctx0" brushRef="#br1" timeOffset="184399.02">21271 5142 11055 0,'-7'-10'976'0,"3"6"-784"0,0-2-192 0,0 0 0 16,0 4 2272-16,1-1 416 0,-2-1 64 0,0 2 32 16,5 2-720-16,0 0-144 15,-5-2-16-15,5 2-16 0,0 0-768 0,0 0-160 16,0 0-16-16,0 0-16 0,0 0-480 0,8 9-80 15,3 1-32-15,1-3 0 0,1 5 112 0,1-1 32 16,2 3 0-16,2 3 0 0,-1 2 416 0,4 1 96 16,3 3 16-16,0 1 0 0,2 1-128 0,0 2-32 0,2 4 0 0,-1 2 0 15,-1 0-288-15,-1-2-64 0,-1-2-16 0,2-2 0 16,-2 0-256-16,0-1-48 0,-5-1-16 0,2 0 0 16,-1-2-160-16,-1-2 0 0,1 0 144 0,0-3-144 15,-2-3-192-15,1-2-96 0,0-2-32 0,0-1 0 16,-3-4-2656-16,1-1-544 0,-2 2-96 0</inkml:trace>
  <inkml:trace contextRef="#ctx0" brushRef="#br1" timeOffset="184936.21">20991 4476 17503 0,'0'0'1552'0,"-5"-1"-1232"0,0-2-320 0,-2 1 0 16,-1 0 1440-16,-1-1 224 0,-1 1 64 0,-1 2 0 16,0 0-320-16,-1 2-64 0,1-1-16 0,0 1 0 15,-1 2-800-15,0 2-144 0,3 3-48 0,1 4 0 16,1 2-208-16,0 5-128 0,2 2 160 0,1 2-160 15,1 0 0-15,3 2 0 0,3 2 0 0,3-1 0 16,5-1 0-16,2-1-192 0,1-4 192 0,4-2-160 0,3 0 160 0,1-5 176 16,3-4-48-16,-1 0 0 15,-3-7 352-15,-1-1 64 0,1-4 16 0,-2-1 0 16,0-4-16-16,-1-2 0 0,-1-2 0 0,-1-2 0 16,-2-1 96-16,-5-2 0 0,-2 0 16 0,-2-4 0 15,-2-1-80-15,-2 0 0 0,-2 0-16 0,-3 1 0 0,-4-3-176 0,-1 2-16 16,-2 2-16-16,-2 1 0 0,-1-1-96 0,0 2-32 15,-2 4 0-15,-1 0 0 0,-1 0-352 0,1 3-80 16,0 1-16-16,0 2 0 16,0 3-2464-16,1 0-480 0</inkml:trace>
  <inkml:trace contextRef="#ctx0" brushRef="#br1" timeOffset="186225.02">20282 4480 19455 0,'0'0'864'0,"3"-5"176"0,-1-2-832 0,1-2-208 0,-1 1 0 0,2 2 0 15,1-1 1696-15,1 1 288 16,-2-3 64-16,2 2 16 0,1 3-480 0,-7 4-112 15,0 0 0-15,9 4-16 0,-1 5-928 0,-2 1-176 16,-1 0-32-16,1 4-16 0,-1 5-96 0,-1 1-16 0,-3 5 0 0,0 1 0 16,-1 3-32-16,-1 0-16 0,-2 2 0 0,2 2 0 31,0-4-656-31,-1 1-144 0,0-1-32 0,1-1 0 16,1-5-2080-16,0-2-432 0,-2 1-64 0</inkml:trace>
  <inkml:trace contextRef="#ctx0" brushRef="#br1" timeOffset="186418.96">20493 4369 11055 0,'1'-7'976'16,"1"-3"-784"-16,2 1-192 0,-3 0 0 0,0 0 3200 0,1 0 608 0,0 2 112 0,-1 1 32 16,-1 6-2048-16,0 0-416 0,0 0-80 0,0 0 0 15,6 6-992-15,-2 3-192 0,-2 6-32 0,2 4-16 16,1 2-176-16,-1 4 0 0,0 2 0 0,0 1 128 15,0 2-512-15,0 1-128 0,0 3 0 0,0-3-16 16,-2-3-2304-16,1-1-464 0,-2-1-96 0</inkml:trace>
  <inkml:trace contextRef="#ctx0" brushRef="#br1" timeOffset="186613.67">20419 4657 21183 0,'-7'-11'944'0,"7"11"192"0,0 0-912 0,0 0-224 16,-8-5 0-16,2-1 0 0,1 1 3520 0,1 2 640 16,4 3 144-16,0 0 32 0,0 0-2288 0,0 0-464 15,0 0-96-15,9-5-16 0,1 4-1072 0,2-3-208 16,2 1-64-16,2 3 0 0,0-3-128 0,1 1 0 0,1 1 0 0,3 0-12528 16,1-1-2608-16</inkml:trace>
  <inkml:trace contextRef="#ctx0" brushRef="#br1" timeOffset="188030.07">21815 5697 4607 0,'0'0'400'0,"0"0"-400"0,0 0 0 0,0 0 0 0,0 0 3120 0,0 0 528 0,0 0 128 0,0 0 0 15,0 0-1312-15,0 0-272 0,0 0-48 0,8 9-16 16,0-12-320-16,1 0-64 0,0 0-16 0,3-1 0 15,1 2-384-15,1-4-64 0,2-1-32 0,5-3 0 16,-1-1-288-16,4 2-48 0,3-2-16 0,-1-4 0 16,-1-2-208-16,1-4-48 0,0 3-16 0,2-1 0 0,0-2-320 0,1-4-64 15,-2 0-16-15,2 2 0 0,1-3-224 0,0 2 144 16,-1-4-144-16,2-1 128 0,0-2-128 0,2-1 0 16,2 2 0-16,-1 0 0 15,-1 0-480-15,-2 2-128 0,-2-1-32 0,-1 2 0 16,-2-1-3264-16,-2 2-640 0</inkml:trace>
  <inkml:trace contextRef="#ctx0" brushRef="#br1" timeOffset="188763.1">23294 4587 19583 0,'2'14'864'0,"-1"-6"176"0,-2 4-832 0,-1 2-208 16,-1-1 0-16,-1 4 0 0,1 3 1280 0,1 2 192 16,0-1 64-16,0 1 0 0,-1-1-544 0,2 1-96 15,-2-2-32-15,2-1 0 0,-2-2-640 0,3 0-224 16,-1-1 144-16,0-2-144 0,2-2 192 0,-2-2-32 16,0-1-16-16,1-2 0 0,0-7 144 0,0 0 32 0,0 0 0 0,0 0 0 15,0 0 144-15,-2-8 48 0,2-4 0 0,0 1 0 16,2-8-384-16,-2 2-128 0,0-1 0 0,2-1 144 15,-1-1-144-15,2-3 0 0,1-1 144 0,0-1-144 0,-2-1 0 16,2 0 0-16,3 0 0 0,-1 0 0 16,4 0 0-16,-4 2-128 0,1 4 128 0,-2 1-128 15,-1 2 128-15,0 6 128 0,0 2-128 0,-1 2 176 16,-3 7-176-16,0 0 0 0,0 0 0 0,0 0 0 16,8 10-144-16,0 2 144 0,-1 4-192 0,-2 3 192 0,0 2-144 0,2 1 144 15,-1 2 0-15,1 1-144 0,-1-1 144 0,2 0 0 16,1-3 0-16,0-2 0 0,0 1 0 0,2-5 0 15,0-1 0-15,1-4 0 16,0-2 144-16,0-3 64 0,-1-1 16 0,2-1 0 16,-1-3 416-16,0-4 96 0,0-2 16 0,-2-1 0 15,1-4 144-15,-2-1 48 0,-2-2 0 0,1-3 0 0,-1-1-256 0,-2-2-48 16,2 1-16-16,-4-2 0 0,0-1-384 0,0 0-80 16,-2-2-16-16,0 2 0 15,-1-2-496-15,2-2-96 0,-4 3-32 0,1-4-11488 16,-3-1-2288-16</inkml:trace>
  <inkml:trace contextRef="#ctx0" brushRef="#br1" timeOffset="189268.55">23865 4494 19231 0,'11'23'848'0,"-7"-10"176"0,0 5-816 0,0 4-208 0,1 0 0 0,0 0 0 15,-1 1 1328-15,0-1 208 0,0 0 64 0,1-1 0 16,1-2-464-16,-1-2-96 0,-3 0-16 0,2-2 0 16,2-2-608-16,-3-2-128 0,1-2-32 0,0-1 0 15,-1 0 0-15,-3-8-16 0,0 0 0 0,0 0 0 16,0 0 144-16,0 0 16 0,0 0 16 0,-1-8 0 16,-2 0-112-16,-1-2-32 0,0-3 0 0,0-1 0 0,0-2-112 0,2-4-32 15,-2-3 0-15,1 0 0 0,2-2-128 0,0-3 0 16,-1 0-160-16,2-1 160 15,2 3-416-15,-1 0 16 0,2 4 0 0,0 1 0 16,1 0 128-16,2 1 16 0,-1 3 16 0,0 1 0 16,0 0 240-16,3 0 0 0,1 3 0 0,4-1 0 0,0 2-128 0,0 6 128 15,2 2 0-15,-1 1-144 0,-2 0 144 0,-1 3 0 16,1 3 0-16,-4 0 128 0,0 1-128 0,-2 1 144 16,1 1-144-16,-1 9 160 0,-3 3 80 0,-3-4 16 15,-1-1 0-15,-1 3 0 0,-3 1 64 0,-1 1 32 16,-2 2 0-16,0-1 0 0,-1-2-32 0,0 1-16 0,-2 1 0 0,1-2 0 15,-1 1 128-15,1-5 16 0,1 0 16 0,0-1 0 16,1-1-16-16,1 0 0 0,1-2 0 0,2-1 0 16,4-8-80-16,0 0-32 15,0 0 0-15,0 0 0 0,0 0-208 0,0 0-128 16,9 4 128-16,2 1-128 0,0-4 0 0,1 1 0 16,1-4 0-16,0 1-128 0,3 1-112 0,2 0-16 15,-1 0 0-15,-1-3 0 16,-1 2-1696-16,1 0-352 0,1-1-64 0,0-1-12096 0</inkml:trace>
  <inkml:trace contextRef="#ctx0" brushRef="#br1" timeOffset="189795.34">24437 4657 17503 0,'0'0'1552'0,"0"0"-1232"16,0 0-320-16,0 0 0 0,0 0 1696 0,0 0 288 15,0-7 48-15,1 0 16 0,0 1-544 0,2-1-96 16,1 1-32-16,1-1 0 0,2-1-768 0,1 0-160 15,-1 1-16-15,3 0-16 0,0 1 144 0,2 0 16 16,-2 2 16-16,1 2 0 0,2 1 96 0,0 1 16 16,1 2 0-16,0 1 0 0,-1 2-32 0,0-1 0 0,-1 5 0 0,0-1 0 15,0 1-96-15,-3 0 0 0,-3 1-16 0,2 4 0 16,-3 2-144-16,0-1-32 0,-2 0 0 0,-2 2 0 16,-1 0-208-16,0 2-48 0,-2 0-128 0,-1-1 192 15,-3 1-192-15,-1-2 0 16,-2 0 0-16,-1-2 0 0,-1 2 0 0,-1-1 0 15,-1-3 0-15,2 0 0 0,-1-1 0 0,0-2 0 0,-1-2 0 16,1-2 0-16,2 0 0 0,0-3 0 0,-1 1 0 0,3-2 0 16,0-5-160-16,2-1-80 0,6 4-16 0,-4-6 0 15,1-2-112-15,2 0-16 0,2-2-16 0,3 0 0 16,0 1 224-16,3 2 176 0,-1-1-208 0,2 2 80 16,1 3 128-16,2 0 0 0,0 2 160 0,1 1-160 15,0 0 240-15,1 1-48 0,1 0-16 0,1 1 0 16,-1-1-32-16,0 1 0 0,2 2 0 0,0 0 0 0,-1-1-144 0,2 0 0 15,-1-1 0-15,1 2-12192 16,1-3-2320-16</inkml:trace>
  <inkml:trace contextRef="#ctx0" brushRef="#br1" timeOffset="191365.89">23214 3955 22399 0,'0'0'992'0,"0"0"208"0,16 11-960 0,-16-1-240 0,0-10 0 0,2 10 0 16,-3-1 1392-16,2 3 224 0,1 0 48 0,0 1 16 15,-1 0-848-15,2 1-192 0,0 2-16 0,1-1-16 0,-2 2-608 0,1-4 0 16,-2 0 0-16,2-1-128 16,-2-3-848-16,0 0-176 0,-1-9-16 0</inkml:trace>
  <inkml:trace contextRef="#ctx0" brushRef="#br1" timeOffset="191613.86">22966 3461 1839 0,'-5'-17'160'0,"4"10"-160"15,1 7 0-15,-2-6 0 0,0-1 5440 0,1 1 1072 16,1 6 208-16,0 0 32 0,0 0-3936 0,0 0-768 0,0 0-176 0,0 0-16 16,0 0-1088-16,0 0-192 0,2 10-64 0,1 3 0 15,-1 1-512-15,1 3 0 0,-2 2 0 0,1 0 0 16,0 2 0-16,0 0-304 0,-1 0 64 0,0 6-6528 31,0-2-1296-31,1-4-272 0</inkml:trace>
  <inkml:trace contextRef="#ctx0" brushRef="#br1" timeOffset="191815.25">23176 3350 25391 0,'0'0'1120'0,"0"0"240"0,0 0-1088 0,0 0-272 15,0 0 0-15,0 0 0 0,0 0 1264 0,0 0 192 16,0 0 32-16,0 0 16 15,4 8-864-15,0 2-192 0,0 2-16 0,0 2-16 0,0 3-416 0,0 1-256 16,0 2 48-16,-1 1 0 16,1 1-1728-16,2 1-352 0,-2 1-64 0,-1 1-9296 15</inkml:trace>
  <inkml:trace contextRef="#ctx0" brushRef="#br1" timeOffset="192064.37">22979 3583 9215 0,'0'0'816'0,"0"0"-656"0,0 0-160 0,0 0 0 16,0 0 4688-16,0 0 912 0,0 0 176 0,0 0 48 16,0 0-3632-16,0 0-720 0,8-4-128 0,-1 0-48 15,0 2-976-15,3 0-192 0,-1 2-128 0,2 2 160 0,1-2-160 16,1 1 0-16,0 2 0 0,2 1 0 15,0 1-1984-15,1 3-256 0,1-2-64 0</inkml:trace>
  <inkml:trace contextRef="#ctx0" brushRef="#br1" timeOffset="192419.4">23527 5051 15663 0,'0'0'1392'0,"0"0"-1120"0,0 0-272 0,-4 8 0 16,1 0 2752-16,2 1 480 0,-2 1 96 0,2 2 32 15,1-5-1808-15,1 0-352 0,1 3-80 0,0 0-16 16,1 0-848-16,1 2-256 0,1 0 0 0,-1 1 128 15,0 0-624-15,1 0-112 0,2 3-32 0,-2-2-8400 16,1 2-1696-16</inkml:trace>
  <inkml:trace contextRef="#ctx0" brushRef="#br1" timeOffset="192628.84">23420 5208 25391 0,'0'0'1120'0,"0"0"240"0,0 0-1088 0,0 0-272 0,0 0 0 0,0 0 0 0,0 0 1328 0,0 0 208 16,6 0 32-16,2 0 16 0,3-3-864 0,0 0-160 15,1 2-48-15,1-3 0 0,2 3-384 0,0-2-128 16,2 1 0-16,0-1 0 0,1 0 0 0,-1 1-256 16,-2-2 64-16,0 3 0 15,0-3-2384-15,-1 1-480 0</inkml:trace>
  <inkml:trace contextRef="#ctx0" brushRef="#br1" timeOffset="192932.29">23588 4956 21535 0,'-26'1'960'0,"13"-1"192"0,-3-1-928 0,-2 1-224 0,-3 3 0 0,0 1 0 16,-1-1 1760-16,1 4 304 0,1 2 64 0,1 2 16 15,2 2-720-15,2 0-144 0,0 0-16 0,4 4-16 0,2 1-608 0,-1 3-128 16,4 2-32-16,2 3 0 15,3 2-480-15,5 2 0 0,2 1 0 0,2 0 0 16,0 0 0-16,2-1 0 0,3-3 0 0,3-4 0 16,2-3 0-16,3-2 0 0,1 0-128 0,3-6 128 15,4-7 0-15,-1-2-128 0,2-1 128 0,0-4 0 0,0-6-144 0,0-3 144 16,-2-2 0-16,-4-1-144 0,-3-4 144 0,-1-2 0 16,-3-2 160-16,-3-1-160 0,-2-2 144 0,-2 0-144 15,-2 0 128-15,-3 3-128 16,-2 1 192-16,-3 2-64 0,-1-1 0 0,-3 3 0 15,-3-1-128-15,-2 5 192 0,-3-1-192 0,1-2 192 16,-4-1-448-16,-2-1-96 0,-4-1-16 0,1 1 0 16,-1-1-2352-16,0 2-480 0</inkml:trace>
  <inkml:trace contextRef="#ctx0" brushRef="#br1" timeOffset="193569.81">22901 3402 4607 0,'0'0'192'0,"0"0"64"0,0 0-256 0,0 0 0 0,0 0 0 0,0 0 0 16,0 0 3264-16,0 0 624 16,0 0 112-16,0 0 32 0,0 0-2208 0,0 0-432 15,0 0-96-15,0 0-16 0,0 0-272 0,4 9-64 16,0 2-16-16,0 0 0 0,-2 4-32 0,1-1 0 16,-2 3 0-16,2 2 0 0,0 1-160 0,-2 1-32 0,1 1-16 0,0 2 0 15,-1 2-304-15,0 0-48 0,1-5-16 0,-1 1 0 16,0-1-192-16,1-2-128 0,0-1 128 0,0 1-128 15,-1-2 0-15,0-1-160 0,0 0 16 0,1-2 0 16,-1-2-2288-16,2 1-464 0,-3-1-96 0</inkml:trace>
  <inkml:trace contextRef="#ctx0" brushRef="#br1" timeOffset="193922.95">23193 3420 11967 0,'0'0'1072'0,"0"0"-864"0,0 0-208 0,0 0 0 16,0 0 2336-16,0 0 416 0,0 0 96 0,1 9 16 15,-1-9-752-15,0 8-128 0,-1-1-48 0,1 3 0 16,1-1-832-16,1 2-160 0,0 0-48 0,0 2 0 16,-2 0-416-16,1 3-96 0,0-3 0 0,1 4-16 15,-1-1-144-15,0 2-32 0,0 4 0 0,1-2 0 16,-2 1-192-16,1 1 0 0,0 0 128 0,1-1-128 15,0-3-400-15,1 0-128 0,0-1-32 0,0 0-9360 16,0-2-1856-16</inkml:trace>
  <inkml:trace contextRef="#ctx0" brushRef="#br1" timeOffset="204933.21">24454 6076 8175 0,'0'0'352'0,"0"0"96"0,0 0-448 0,17-13 0 15,-17 13 0-15,0 0 0 0,9 4 1456 0,0 0 208 16,1-2 32-16,0 1 16 0,-3-6-384 0,3 6-80 15,0 3-16-15,2 2 0 16,1 0-112-16,0 0-32 0,0 0 0 0,1 0 0 0,-1-2 48 0,2 2 0 16,-1 5 0-16,3 0 0 0,-2-3-224 0,2 3-32 15,0 0-16-15,0-1 0 0,7 4-176 0,-3-1-48 16,-1 0 0-16,3 0 0 0,-6-5-144 0,1 1-48 16,1 1 0-16,2 2 0 0,0 1-80 0,0 0-32 15,1 0 0-15,2-2 0 0,-1-2-80 0,2 1-32 16,0 0 0-16,-1 1 0 0,0-3-16 0,-1 5 0 15,1 3 0-15,1-1 0 0,5 6-16 0,0-3-16 0,-4-7 0 16,-3 1 0-16,-2 5 16 0,0-2 0 0,-2-2 0 0,0 0 0 16,-2-2-48-16,1-2 0 0,1-3 0 0,0 3 0 15,-1-1 32-15,-1 0 0 0,-2 1 0 0,1 1 0 16,1-2-48-16,-1 0-128 0,-1 0 192 0,1-1-64 16,-2-1 0-16,2 2-128 0,-2-1 192 0,2 2-64 15,-2-2 0-15,1 0 0 0,-2 0 0 0,2 0 0 16,0 0-128-16,-1 2 160 0,0-2-160 0,1 1 160 15,-2 2-160-15,0-2 0 0,2-2 0 0,0 0 0 16,-2 1 0-16,-1-1 128 0,-1 0-128 0,1 0 0 16,-2 1 0-16,2-3 0 0,0-1 128 0,-2 2-128 15,1-2 0-15,-1 2 0 0,-1-3 0 0,0 1 0 16,2 0 0-16,-1-1 0 0,1 0 0 0,0 0 0 16,-1-2 0-16,0 2 128 0,-1 0-128 0,0 0 0 15,0 3 0-15,-1-4 0 0,-8-3 0 0,0 0 0 16,8 7 0-16,0-2 0 0,0-3 0 0,-1-2 0 0,-7 0 0 0,10 1 0 15,-10-1 128-15,9 2-128 0,-1 2 0 0,-1-2 0 16,-7-2 0-16,0 0 0 0,10 2 128 0,-3-2-128 16,0-5 0-16,-2 0 128 0,0 1-128 0,-5 4 160 15,3-5-160-15,-1-2 160 0,-2-2 0 0,0-1 0 16,-1-2 0-16,-1 0 0 0,-2-3-160 0,0-5 128 16,-1-3-128-16,-2-5 128 0,-2-2 208 0,0 0 48 15,-2 3 0-15,0 1 0 0,0 1-112 0,-1-1-16 0,1-4 0 0,-2 2 0 16,0 1-256-16,-2 4-224 15,5 2 32-15,-2 3 16 16,2 2-1936-16,-1 5-400 0,1 2-80 0,1-2-14384 16</inkml:trace>
  <inkml:trace contextRef="#ctx0" brushRef="#br1" timeOffset="205729.29">24309 7018 11055 0,'0'0'976'0,"0"0"-784"16,0 0-192-16,0 8 0 0,-1 0 1728 0,1 0 288 0,0-8 64 0,2 12 16 15,1-3-960-15,1 4-192 0,0 1-48 0,1 2 0 16,2-1-208-16,0 4-48 0,3-2-16 0,-1 2 0 16,-2 1-128-16,1 1-32 0,0 0 0 0,0-1 0 15,0 1-144-15,0 0-16 0,-2-1-16 0,1-1 0 16,-1 1-80-16,1-3-16 0,-1 0 0 0,-1-7 0 16,1-2-64-16,-1 0 0 0,0-3-128 0,-1-1 192 15,-4-4 0-15,0 0 0 0,0 0 0 0,0 0 0 16,4-7-48-16,-2 1-16 15,0-7 0-15,-2-2 0 0,-2 0-128 0,0-2 0 0,-2-1 0 0,0-2 0 16,-1-1-224-16,-3-4 80 0,-1 3 16 0,1 1 0 16,0 1-64-16,0-1-16 0,-2-1 0 0,0-1 0 15,-2 1 336-15,1 1 64 0,2 0 0 0,0 3 16 16,1 1-208-16,2 2 128 0,1 2-128 0,-1 2 0 0,2 1 496 0,2 2 0 16,1 3 0-16,1 5 0 15,0 0 64-15,0 0 16 0,0 0 0 0,0 0 0 16,0 0-192-16,10 4-48 0,2 1 0 0,-1 3 0 15,4 1 80-15,-1 1 16 0,2 2 0 0,2 1 0 0,3 1 80 16,1 2 32-16,2 0 0 0,3 1 0 0,0 1 32 0,5 0 0 16,0 2 0-16,5-1 0 0,-1 1-96 0,1-1-16 15,-2 2 0-15,1 3 0 0,2 0 0 0,-1 1 0 16,-2 1 0-16,3 0 0 0,-2-1-96 0,2 1-32 16,-2 0 0-16,1-4 0 0,0-2-16 0,-1-2-16 15,-2 0 0-15,0 3 0 0,-2-1-32 0,-3-1 0 16,-4 0 0-16,-4-4 0 0,-2-3 32 0,1 0 0 0,-2-1 0 15,0 1 0-15,1 1-160 0,-4-1-16 0,0-2-128 0,-2 0 192 16,-2-3-192-16,1 0 144 0,-4-4-144 0,1 0 128 16,-1-1-128-16,-8-2-224 15,9 0 48-15,-1-2 16 16,0 2-1824-16,-1-2-384 0,-7 2-64 0</inkml:trace>
  <inkml:trace contextRef="#ctx0" brushRef="#br1" timeOffset="206529.13">25615 6013 19343 0,'0'0'848'0,"0"0"192"0,0 0-832 0,0 0-208 16,0 0 0-16,0 0 0 0,-1-4 2096 0,1 4 368 15,3-6 80-15,2-1 16 16,4-2-1152-16,0-1-240 0,2-1-32 0,0-2-16 16,2-5-816-16,3 0-176 0,0-6-128 0,-1 1 192 0,0-2-192 0,3-1 0 15,-1-1 144-15,-1 1-144 0,-1 1 0 0,-3 5 128 16,1 1-128-16,1-3 0 0,-3-3 0 0,0-1 0 16,1 2 0-16,-1-2 0 0,-1 3 0 0,0-1 0 15,1-1 0-15,1-4 128 0,-1 4-128 0,0 0 0 16,-2 7 0-16,0 1 0 0,-1 5 0 0,-2 4 0 0,1-1 0 15,-2 5 0-15,-5 4 0 0,0 0 0 0,8 7 0 0,-2 2 0 16,0 5 176-16,-2 6 16 16,0 1 0-16,1 5 0 0,0 2-192 0,3 4 160 15,0 3-160-15,2 3 160 0,-1-1-160 0,2 1 0 16,0-1 0-16,1-3 0 0,0-3 0 0,-2-1 0 0,1-3 0 0,-2-1 0 31,2-1-544-31,0-3 16 0,1-2 0 0,-3-5 0 16,-1 4-1808-16,-1-4-352 0,-1-8-80 0</inkml:trace>
  <inkml:trace contextRef="#ctx0" brushRef="#br1" timeOffset="206722.44">25894 5738 26783 0,'0'0'1184'0,"0"0"240"0,0 0-1136 0,0 0-288 0,0 0 0 0,0 0 0 16,0 0 1264-16,7 3 192 0,-2-2 32 0,3 0 16 16,-1-1-544-16,2 2-128 0,0-2 0 0,1 2-16 15,3-3-656-15,0 1-160 0,0 0 0 0,0-1 0 16,0-1-1296-16,0-1-304 0,0-4-48 0</inkml:trace>
  <inkml:trace contextRef="#ctx0" brushRef="#br1" timeOffset="207117.41">26349 5453 21183 0,'0'0'1888'0,"0"8"-1504"0,0-8-384 0,0 9 0 15,0-9 1312-15,0 9 192 0,2-1 32 0,-2 1 16 16,-2 1-352-16,1-1-80 0,0 2-16 0,-3-2 0 15,-1-1-720-15,-1 0-128 0,1-2-48 0,-1-1 0 16,-1-1-64-16,1-1-16 0,-1-2 0 0,1 0 0 16,0-1-128-16,0-2 192 0,-1-2-192 0,1-1 192 15,-2 1-48-15,2-3 0 0,-1 1 0 0,2-1 0 16,1-1 176-16,0 2 16 0,1-2 16 0,2 0 0 16,1-1-208-16,3 1-144 0,2-3 192 0,1 1-192 15,1 1 0-15,1 3 0 0,0-3 0 0,2 2 0 16,0 3 0-16,0 0 0 0,0 4 0 0,0-1-144 15,1 1 144-15,-1 0 0 0,1 0 160 0,-2 1-160 0,-3 3 400 0,-6-4-16 16,0 0 0-16,0 0 0 0,6 7 160 0,-2-1 32 16,-3 3 0-16,-1-2 0 0,0-7-208 0,-4 6-48 15,0 2 0-15,-1-4 0 0,0 1-192 0,-2-1-128 16,-1-2 128-16,2 3-128 16,-1 0-1264-16,1 0-320 0,-1 0-64 0,2 1-8976 15,5-6-1808-15</inkml:trace>
  <inkml:trace contextRef="#ctx0" brushRef="#br1" timeOffset="207530.24">26419 5896 21647 0,'0'0'960'0,"-6"1"192"0,0 3-912 0,1 1-240 0,5-5 0 0,-7 4 0 16,1-2 1408-16,-4-2 224 0,3 0 48 0,0 1 16 16,1 0-512-16,6-1-96 0,-6-1-32 0,2 0 0 15,4 1-720-15,-5-4-144 0,0-1-16 0,1-1-16 16,-1 1-160-16,4 0 160 0,1-2-160 0,0 1 160 16,0-1-160-16,1-1 0 0,1 1 144 0,2 0-144 15,-4 7 0-15,6-6 0 0,-1-1 0 0,0 1 0 16,0 0 144-16,2 2-144 0,1 3 192 0,-1 0-192 15,0-2 384-15,1 2-48 0,2 1 0 0,-1 1 0 16,-9-1 176-16,9 4 48 0,-2-1 0 0,-1 1 0 16,-6-4 32-16,7 6 16 0,-7-6 0 0,0 0 0 0,0 0-48 0,3 9-16 15,-3-9 0-15,-3 9 0 0,0 1-80 0,-1-3-16 16,-1-1 0-16,0-1 0 0,-1 1-224 0,-2-3-48 16,-1 1-16-16,-1-3 0 0,0 2-160 0,0-2 0 15,-1-1 0-15,3 0 0 16,2-1-1472-16,1-2-288 0,5 3-48 0,0 0-16 15,-3-6-1696-15,3-1-352 0</inkml:trace>
  <inkml:trace contextRef="#ctx0" brushRef="#br1" timeOffset="207803.97">26741 5361 14735 0,'0'0'1312'0,"0"0"-1056"0,0 0-256 0,0 0 0 16,0 0 3456-16,0 0 624 0,0 0 128 0,0 0 16 15,7-5-1808-15,-7 5-368 0,0 0-80 0,8-2-16 16,1-2-1280-16,4 1-256 0,-1 2-48 0,-3 1-16 15,3-1-352-15,5 1 0 0,-1-2 0 0,0 2 0 16,-1-1-1328-16,-2 2-336 0,-1-2-64 0,-2 0-13552 16</inkml:trace>
  <inkml:trace contextRef="#ctx0" brushRef="#br1" timeOffset="208228.56">26982 5049 12895 0,'-16'-8'1152'0,"3"5"-928"16,-7 2-224-16,6 2 0 0,-3 0 3552 0,-2 2 672 16,-2-2 128-16,-3 5 16 0,-2 1-2176 0,3 4-432 15,-1 2-96-15,1 3 0 0,-2 0-928 0,3 4-176 16,0 2-48-16,4 3 0 0,1 1-144 0,1 1-48 0,2 1 0 0,1-1 0 15,-1 1-320-15,3 2 144 0,4 0-144 0,2-2 0 16,2-2 0-16,2 0 0 0,6-1 0 0,2 6 0 16,2-5 0-16,4-3 0 0,3-5 0 0,3-4 0 15,2-1 0-15,-1-5 0 0,3-1 0 0,16-1-144 16,0-2 144-16,-2-4-160 0,-5-3 160 0,5-3-160 16,1-3 160-16,-4-4 0 0,-6-6-144 0,0 1 144 15,-4-1 0-15,0-1 0 0,-1 1 128 0,-3-2-128 16,-3-5 192-16,-3 1-64 0,-1 0 0 0,-1 0 0 0,-2-1 208 0,-3 1 48 15,-2 1 0-15,-2 0 0 0,-5 1 128 0,-1 1 16 16,-3 1 16-16,-3 0 0 0,-3 0 32 0,-4 3 16 16,-8 2 0-16,1-2 0 0,0 1-288 0,-1 3-64 15,-4-2-16-15,2 3 0 16,1 2-512-16,1 2-96 16,-1 2-32-16,0 3-12384 0,-2 4-2496 0</inkml:trace>
  <inkml:trace contextRef="#ctx0" brushRef="#br0" timeOffset="212768.98">26631 5792 16415 0,'0'0'720'0,"0"0"160"0,0 0-704 0,0 0-176 0,0 0 0 0,0 0 0 15,0 0 1216-15,0 0 192 0,0 0 64 0,0 0 0 16,4 11-320-16,6-7-64 0,1-2-16 0,-1-1 0 16,2 0-448-16,2-1-96 15,3-1-16-15,2 1 0 0,-3-1-64 0,5-1 0 16,3 0-16-16,2-1 0 0,0 2-272 0,-8-2-160 16,3 2 192-16,13-2-192 0,-3-1 160 0,-2-1-160 0,-2-3 128 15,3 1-128-15,0 1 0 0,-1-5 0 0,-3-2 128 0,1-2-128 16,2 0 0-16,2 0 128 0,1 1-128 0,2-2 128 15,1-3-128-15,1-1 0 0,2 1 144 0,-1-2-144 16,-4-1 0-16,0-1 0 0,-3 1 0 0,0-4 0 16,-4 1-368-16,0 3 16 0,0 0 0 0,-2 1 0 15,-5-1 128-15,1-1 32 0,1-1 0 0,-2-2 0 16,1-1 192-16,-1-3 0 0,1-3 0 0,-2 2-144 16,2-1 144-16,-2 0 0 0,0 1 0 0,-1-3 0 0,-1 1 192 15,-3 1-48-15,-1-1 0 0,-2 2 0 0,-1 1 112 0,-5 1 32 16,-5 2 0-16,-2 1 0 0,-2-2 208 0,-2 3 32 15,-2-1 16-15,-2 2 0 0,-2 0-160 0,-2 1-16 16,0-1-16-16,-2 2 0 0,-3-4-160 0,0 0-16 16,-2 0-16-16,0 1 0 15,-1 0 64-15,1 0 16 0,2-2 0 0,0 0 0 16,-3-1 80-16,-1 2 0 0,1 0 16 0,1-3 0 0,0-1 32 0,-2 2 0 16,-2 0 0-16,0 4 0 0,0-1-112 0,-1 3 0 15,-2-2-16-15,0 2 0 0,-1 0-96 0,2 0-16 16,-1 0 0-16,2 1 0 0,-1 0 0 0,2 3 0 15,0 1 0-15,0 0 0 0,-3 1-128 0,2 2 128 16,-2-5-128-16,0 4 128 0,0 2-128 0,-3 1 0 0,-3 0 144 16,-1 3-144-16,-2-4 0 0,-1 4 0 0,-3-1 0 0,1 0 0 15,1 3 0-15,1-2 144 0,1 1-144 0,0-1 0 16,-1 1 160-16,1 1-160 0,-1-1 128 0,-1 3-128 16,-2-1 128-16,-2-1-128 0,-2 3 0 0,1 2 128 15,-1-2-128-15,2 1 0 0,1 2 0 0,3 0 0 16,3 1 128-16,0 0-128 0,1-2 0 0,-2 2 128 15,-1 0-128-15,0 0 0 16,-2-1 0-16,2 0 0 0,0-2 0 0,1 2 0 16,2 1 128-16,0-3-128 0,3 2 0 0,0-1 128 0,2 1-128 0,-1-1 128 15,1 0-128-15,1 1 128 0,0 0-128 0,0 1 128 16,-1-3 0-16,1 2 0 0,-1-1 0 0,-1 2 0 16,-2 0-128-16,2-1 0 0,-1 2 144 0,2 2-144 15,1 0 0-15,4-3 144 0,1 1-144 0,2 0 0 16,2-1 128-16,0 2-128 0,0-2 0 0,3 0 0 0,-2 0 160 0,2 0-160 15,0-2 128-15,1 1-128 0,0 0 128 0,-1 1-128 16,-3-3 0-16,1 2 128 0,2 1-128 0,-3 1 0 16,-2 2 0-16,-1-1 0 15,2 2 0-15,0-3 0 0,0 2 0 0,1 0 0 16,0-1 0-16,0 0 0 0,0 0 0 0,0 1 0 16,3-1 0-16,1 1 0 0,3-2 0 0,-1 1 0 0,2-2 0 15,0 0 0-15,-1-2 0 0,0 2 0 0,1 0 0 0,1 0 0 16,0-1 128-16,2 1-128 0,-2-1 0 0,0-1 128 15,-1 1-128-15,2 0 128 0,-1-2 32 0,0 2 0 16,-2-2 0-16,-1 1 0 0,-2-1-32 0,0 0 0 16,2 2 0-16,-1-3 0 0,1-1 64 0,-1 2 16 15,-1 2 0-15,3-1 0 0,-1-1-208 0,1 0 144 16,0 2-144-16,1 0 128 0,-2-1-128 0,2 1 160 16,0-1-160-16,0 0 160 0,-1 1-160 0,-1 0 192 0,1-2-192 0,0 2 192 15,-1-3-192-15,1 2 0 0,1 1 144 0,4 1-144 16,-2-2 0-16,1 2 128 0,-2 0-128 0,1 0 0 15,-1 0 0-15,1 2 0 0,1-1 0 0,0 1 0 16,-1-1 0-16,-1 2 0 16,1 1 0-16,-1 0 0 0,0-2 0 0,0 2 0 0,-1 0 0 15,2 1 0-15,-1-2 0 0,2 1-160 0,-1 0 160 0,-1-1 0 32,3 0-480-32,9-3 16 0,0 0 0 0,0 0 0 15,0 0-624-15,0 0-128 0,0 0-32 0,0 0 0 16,0 0-2352-16,0 0-480 0,11 7-80 0</inkml:trace>
  <inkml:trace contextRef="#ctx0" brushRef="#br0" timeOffset="213131.15">23866 3548 9215 0,'0'0'816'0,"0"0"-656"16,-5 1-160-16,-2-1 0 0,1 0 896 0,-1-1 128 15,7 1 48-15,-6-1 0 0,6 1 384 0,-7-3 80 0,7 3 0 0,-6-3 16 16,-1 1-336-16,7 2-80 0,0 0-16 0,-7-3 0 16,0 2-160-16,0 1-48 0,7 0 0 0,-8 3 0 15,1 0-336-15,-1 4-64 0,1 2 0 0,-1-1-16 16,1 1 128-16,-3 2 16 16,1 0 16-16,0 2 0 0,1 0-176 0,0 2-32 15,1-1-16-15,0 0 0 0,3 3 16 0,2-2 0 16,-1-2 0-16,4 0 0 0,-1-2 0 0,3 0 16 15,0-2 0-15,0 0 0 0,3-1-160 0,0 0-48 16,2-2 0-16,0 1 0 0,0-1-32 0,2 0-16 0,1-1 0 0,2-4 0 16,0 2-80-16,4-2-128 0,2-1 176 0,12-1-176 15,-5-1 176-15,2 2-176 0,1 0 160 0,1 3-160 32,1 1-1376-32,0 4-368 0,2 5-80 0,-1 0-12896 0</inkml:trace>
  <inkml:trace contextRef="#ctx0" brushRef="#br0" timeOffset="213796.44">22991 4029 11055 0,'0'0'480'0,"0"0"112"0,0 0-464 0,0 0-128 0,18 0 0 0,-20-8 0 16,-1 2 2240-16,-1-1 416 0,0 1 96 0,0-1 0 15,0 3-1152-15,1-1-256 0,-3 1-32 0,1 0-16 16,-1 0-352-16,-1 2-80 0,-1-1-16 0,0 2 0 0,-1 1-16 0,-1 2-16 15,-2 2 0-15,-1 4 0 0,0 1-336 0,0 2-64 16,0 3-16-16,-7 11 0 0,2-4-176 0,6-4-32 16,-1 2-16-16,2 3 0 0,0 2-176 0,2-3 128 15,0 1-128-15,2 0 128 0,4 0-128 0,0-1 0 16,2-3 0-16,1-1 128 0,1 0-128 0,2-1 0 16,0-1 0-16,3 0 0 0,2-2 0 0,-2-1 0 15,2-1 0-15,1 0 0 16,0-5-368-16,2 1-144 0,-2-2-48 0,1-1 0 15,1-3-1712-15,-1-1-352 0,0-1-64 0,0-4-8896 0</inkml:trace>
  <inkml:trace contextRef="#ctx0" brushRef="#br0" timeOffset="214063.55">22866 4251 16415 0,'0'0'720'0,"0"0"160"0,0 0-704 0,0 0-176 0,0 0 0 0,0 0 0 16,0 0 848-16,-7 4 144 0,7-4 32 0,0 0 0 15,0 0-128-15,0 6 0 0,0-6-16 0,6 7 0 16,0-1-576-16,2 1-112 0,1-1-32 0,1 1 0 16,2-2-16-16,1 0 0 0,0 0 0 0,0 2 0 15,-1 1 96-15,0-2 16 0,-2 3 0 0,1-2 0 16,-2 1 16-16,-1 0 16 0,-4-1 0 0,-3 4 0 16,-2-2 288-16,-3 3 64 0,-4 1 16 0,-1 0 0 0,-4 1 64 0,-2 0 16 15,0 1 0-15,-1-1 0 0,0 0-400 0,1 1-80 16,0-1 0-16,4 0-16 0,0-1-240 0,3 1 0 15,3-1 0-15,1-2-14336 0</inkml:trace>
  <inkml:trace contextRef="#ctx0" brushRef="#br1" timeOffset="-209066.47">27147 9214 14687 0,'0'0'640'0,"-9"6"144"0,3 2-624 0,-1-1-160 0,-2-1 0 0,1 1 0 16,0-1 1232-16,8-6 224 0,-5 8 32 0,5-8 16 16,-10 5-112-16,10-5-32 0,0 0 0 0,0 0 0 15,0 0-464-15,0 0-112 0,0 0-16 0,0 0 0 16,0 0-32-16,9 3-16 0,-9-3 0 0,14-4 0 15,3 0-64-15,3-1-16 16,1-3 0-16,3 0 0 0,4-5-208 0,0 3-48 16,5-3-16-16,-2-4 0 0,1 0-48 0,1-1 0 0,3-2 0 15,-1-1 0-15,-1 0-16 0,1-1-16 0,0-1 0 0,2 1 0 16,-1 1-32-16,1-3-16 0,-1 1 0 0,3-2 0 16,0-2-240-16,3 2 176 0,0 3-176 0,0-3 160 15,-1 3-160-15,-2-2 0 0,0 1 0 0,-5 1 0 16,-2 0 0-16,-2 1 128 0,0-1-128 0,-4 3 0 15,-4 2 0-15,-1 3 128 0,-2 1-128 0,0 3 0 16,-5-1 128-16,0 2-128 0,-1 1 0 0,0-1 128 16,-1 2-128-16,-2 1 192 0,-2 1-192 0,-8 5 192 0,11-5-64 0,-1 1-128 15,-1 0 192-15,0-1-64 0,1-1-128 0,-1 1 128 16,-2 0-128-16,1 0 128 0,-8 5 0 0,9-7 0 16,-1-2 0-16,0 4 0 0,-8 5 16 0,8-5 0 15,-8 5 0-15,0 0 0 0,8-6-144 0,-8 6 0 16,8-5 144-16,-8 5-144 15,0 0 0-15,9-2 0 0,-9 2 0 0,9-3 0 16,-9 3 0-16,12-1 0 0,-2-2 0 0,-1 2 0 0,-9 1 0 0,12 1 0 16,1 2 0-16,-1-2 0 0,-2 4 0 0,2 0 0 15,-1 2 0-15,3 1 0 0,-1 0 0 0,1 2 0 16,3 2 0-16,1 2 0 0,3 2 0 0,0 1 0 16,0 0 0-16,1 2 128 0,3 1 0 0,1 2 0 15,0 1 0-15,1 1 0 0,1 1 16 0,4-1 16 16,1 1 0-16,1 1 0 0,-2-2 160 0,5 2 48 0,-1 0 0 0,1 0 0 15,1 0-176-15,-1-3-48 0,2 1 0 0,-1-1 0 16,0 1 32-16,1-1 0 0,0-2 0 0,-1 1 0 16,-3-2 0-16,-1-3 0 0,0 2 0 0,-3-3 0 15,-3-2-48-15,-2-1-128 0,-1-1 192 0,-3 0-64 16,-1-4 16-16,-3-2 0 0,-1-1 0 0,0 1 0 16,-2-2-144-16,2-2 160 0,0 1-160 0,-1-1 160 15,-2 1-160-15,-1 1 0 0,-1-3 0 0,0 0 0 16,-3-1 0-16,-9 0 0 0,10 4-192 0,-1-4 192 15,-9 0-848-15,0 0-48 0,0 0-16 0,11 3-11872 16,-11-3-2368-16</inkml:trace>
  <inkml:trace contextRef="#ctx0" brushRef="#br1" timeOffset="-207860.38">28545 8393 1839 0,'0'0'0'0,"0"0"160"0,-9 6-160 0,1-1 0 0,-1 1 0 0,1-3 0 16,0 1 3472-16,8-4 672 0,-9 6 128 0,9-6 16 15,-9 6-2592-15,9-6-528 0,0 0-96 0,0 0-32 16,0 0 48-16,0 0 0 0,0 0 0 0,0 0 0 16,0 0 128-16,0 0 48 0,0 0 0 0,12-2 0 15,-1-1-64-15,0-2-16 0,-1-3 0 0,5-3 0 16,0 0-224-16,2-2-64 0,0-3 0 0,3-1 0 15,-1-1-208-15,3 0-48 0,2-2-16 0,-1 0 0 16,-2-2-224-16,0 1-32 0,0 1-16 0,4 0 0 0,1 0-176 0,-1 1-48 16,-2-1 0-16,2 1 0 0,1-1-128 0,-1 2 0 15,-3-3 0-15,0 2 128 16,0-1-128-16,2 0 0 0,-4 1 0 0,1 2 0 31,-1-1-512-31,-3 3-48 0,-3 1 0 0,-1 4 0 16,-1 0-2528-16,0 4-512 0,-2-1-112 0</inkml:trace>
  <inkml:trace contextRef="#ctx0" brushRef="#br1" timeOffset="-207300.05">29690 7562 19343 0,'0'0'848'0,"0"0"192"0,0 0-832 0,0 0-208 0,-3 13 0 0,-1 0 0 16,-1 3 432-16,-2 1 32 0,-2 0 16 0,0 2 0 16,0 2 512-16,0 1 96 0,1 1 32 0,0-1 0 15,0-4-544-15,2 0-96 0,-1 0-32 0,2-1 0 16,1-1-256-16,0-2-48 16,-1 1-16-16,2-4 0 0,3-11 0 0,0 0-128 15,0 0 192-15,0 0-64 0,0 0 192 0,0 0 16 0,0 0 16 0,0 0 0 16,0 0 112-16,0 0 32 0,6-9 0 0,-1-1 0 15,1-1-128-15,1-4-32 0,-1-2 0 0,2 0 0 16,3-5-16-16,-1 1-16 0,1-5 0 0,0 1 0 16,1 0-176-16,0 0-128 0,-2-1 144 0,-1 0-144 15,2 0 0-15,-1 2 128 0,1 1-128 0,-1 1 0 16,0 3 0-16,0 2 0 0,-3 4 0 0,1 1 0 0,0 1 0 0,0 2 0 16,-8 9 0-16,0 0 0 15,0 0 0-15,0 0 0 0,0 0-160 0,0 0 160 16,6 12-160-16,-2 4 160 0,-2 2-192 0,-2 3 192 15,0 1-160-15,2 1 160 0,1 2-128 0,1 0 128 16,-2-2 0-16,2 2 0 0,-1 0 0 0,1-3 0 0,1-1 0 0,1-3-128 16,1-2 128-16,0-3 0 0,-7-13 0 0,10 10 128 15,0-3 0-15,1-6 0 0,-11-1 464 0,13-1 112 16,-3-6 0-16,1-3 16 0,-1-2 80 0,1-2 16 16,-1-4 0-16,-1-1 0 0,0 0-448 0,-2-1-96 15,-2 1-16-15,0-2 0 0,2-1-256 0,-1 1 160 16,-3-4-160-16,2 3 128 0,4 2-128 0,-2-2 0 15,-3-1 0-15,0 1 0 16,2-2-1808-16,1 2-352 0,-2-3-64 0,1 4-13040 0</inkml:trace>
  <inkml:trace contextRef="#ctx0" brushRef="#br1" timeOffset="-206667.68">30353 7373 3679 0,'0'0'320'0,"0"0"-320"0,0 0 0 0,0 0 0 0,-4 9 3680 0,0 2 672 15,0-1 128-15,1 2 16 0,-1 2-2784 0,-2 3-560 16,1 0-128-16,3 1 0 16,-1 2-192-16,0 1-48 0,1 0 0 0,-1 1 0 15,2-1-384-15,0-2-80 0,-2-2 0 0,2-1-16 16,-2-1-112-16,0-2 0 0,2-2-16 0,1-11 0 0,0 0 176 0,0 0 32 16,0 0 16-16,0 0 0 0,0 0 96 0,0 0 16 15,0 0 0-15,-8-9 0 0,3-2-240 0,1 1-32 16,3-3-16-16,2-4 0 0,0-1-224 0,2-2 176 0,0 2-176 0,2-4 160 15,0 1-160-15,3-5-192 0,2-2 32 0,1 2 16 32,1-2-496-32,-1-1-80 0,-2-2-32 0,3 3 0 15,2 0 48-15,1 4 16 0,-1 5 0 0,2 2 0 0,1 2 448 0,-2 2 96 0,-3 4 16 0,2 1 0 16,-1 3 128-16,1 2 0 0,-4 2 0 0,2 2 0 16,-1 5 256-16,1-1 16 0,-12-5 16 0,11 9 0 15,0 3 96-15,-4-2 0 0,-5 2 16 0,-2 2 0 16,-1 1-48-16,-1 0-16 0,-2 2 0 15,-3 1 0-15,-3 3-32 0,-2 0-16 0,0 0 0 0,-1-1 0 16,0-1-32-16,0-1-16 0,0-1 0 0,1-1 0 16,1 0-80-16,0-2-16 0,1 0 0 0,1-1 0 15,-1-1 32-15,3-1 0 0,-1-4 0 0,1 1 0 16,2 0 80-16,1 1 0 0,0 0 16 0,2 2 0 16,2-11-144-16,0 11-128 0,0-11 192 0,4 8-192 15,-4-8 144-15,10 7-144 0,2-3 0 0,2-2 144 16,2-2-16-16,2-1-128 0,0-2 192 0,3-1-64 15,1-1-128-15,2 0-272 0,0 0 64 0,0 1 16 16,-2-3-688-16,2-2-128 0,0 1-16 0,1 2-16 16,0 1-1616-16,-3 3-320 0</inkml:trace>
  <inkml:trace contextRef="#ctx0" brushRef="#br1" timeOffset="-205866.44">31017 7664 10127 0,'0'0'896'0,"0"0"-704"15,0 0-192-15,0 0 0 0,0 0 1472 0,-2-8 272 16,2 8 48-16,2-9 16 0,-2 9-720 0,2-7-128 16,-2 7-48-16,6-6 0 0,-6 6 176 0,10-8 16 15,-1 3 16-15,2 1 0 0,-1 1-416 0,2 1-96 16,-1 2-16-16,1 0 0 0,0-2-48 0,0 2-16 0,-1 0 0 0,1 3 0 16,-1 2-160-16,-1 2-48 0,-2 2 0 0,0-1 0 15,-2 1 128-15,-1 3 0 0,-1-1 16 0,-1 5 0 16,-3-3 112-16,0 4 32 0,0-4 0 0,-1 4 0 15,-1-4-16-15,-2 3 0 0,-3-2 0 0,-4 2 0 16,1-2-144-16,-2 3-48 0,-1 1 0 0,-3-1 0 16,-1-1-224-16,0-2-48 0,2-1-128 0,0 0 192 15,1-2-192-15,0-1 0 0,-1-4 0 0,2 1 0 16,0-4 0-16,2-1 0 0,1 0 0 0,10-2 0 0,-10-2 0 0,2 0 0 16,3-1-192-16,5 3 192 0,-5-7-368 0,5 7 48 15,-3-10 0-15,2 1 0 0,1 0-16 0,2 1 0 16,1-1 0-16,2 1 0 15,2 0 112-15,1 2 32 0,-1-2 0 0,4 4 0 16,1-1 192-16,-1 1 0 0,1 4 0 0,1 0 0 16,0 2 144-16,1 1 80 0,2 1 16 0,0-1 0 15,-2 0 160-15,2 3 48 0,-1-1 0 0,1 1 0 16,-2 1-80-16,2-3-16 0,2 2 0 0,1 1 0 0,-1-1-224 0,0 1-128 16,0-1 128-16,1 2-128 15,-4-1-1888-15,2-2-448 0,1-1-96 0</inkml:trace>
  <inkml:trace contextRef="#ctx0" brushRef="#br1" timeOffset="-204864.17">27988 7648 17791 0,'-6'-5'784'0,"-1"0"176"0,2 1-768 0,5 4-192 0,-5-5 0 0,5 5 0 16,0 0 1376-16,0 0 240 0,0 0 48 0,0 0 16 16,0 0-592-16,0 0-128 15,14 5-32-15,0 1 0 0,3 2-80 0,-1 3-16 16,-2 2 0-16,1 5 0 0,-2 0 144 0,1 3 32 16,0 2 0-16,-1 4 0 0,0 0-112 0,3 4-32 15,2 2 0-15,-2-1 0 0,-3 0-96 0,0-1-32 0,0-4 0 0,1 2 0 16,3-2-176-16,0 1-48 0,-1 0 0 0,1-1 0 15,0 0-256-15,0-1-48 0,-3-4-16 0,1 0 0 16,-2-1-192-16,0-3 128 0,1-2-128 0,-1-2 0 16,-1 2 0-16,-1-4 0 0,1 0 0 0,-1-5 0 15,-4 1-544 1,3 0-48-16,-1-3-16 0,-1 2 0 0,-8-7-2144 0,10 8-416 16,-1-5-96-16,-9-3-11200 0</inkml:trace>
  <inkml:trace contextRef="#ctx0" brushRef="#br1" timeOffset="-204332.6">27946 6994 11967 0,'0'0'1072'0,"-9"-3"-864"0,0 2-208 0,-1 0 0 15,-2-1 1360-15,2 4 240 0,-1 0 32 0,2 3 16 16,0 1-752-16,1 3-160 0,2 1-32 0,-2 4 0 16,3 5-480-16,2 0-96 0,2 1-128 0,1 1 176 15,1 1-176-15,3 0 0 0,4 0 0 0,1-1-176 16,1-3 176-16,3-2 192 0,2-2-32 0,-1-2-16 15,0-3 496-15,3-4 112 0,0-1 16 0,1-4 0 16,-1 0 80-16,0-4 32 0,-1-2 0 0,0-3 0 16,-3-2 0-16,-2-3 0 0,2 0 0 0,-2-1 0 15,-3-6-336-15,-2 3-64 0,-1 0-16 0,-1-2 0 16,-2 2-272-16,-2 1-48 0,0 1-16 0,-3 0 0 0,-1-1-128 0,-2 0 160 16,-3 0-160-16,-2 1 160 15,1 3-528-15,-1 1-96 0,-1 1-32 0,2-1 0 16,1 3-1984-16,0-3-400 0</inkml:trace>
  <inkml:trace contextRef="#ctx0" brushRef="#br1" timeOffset="-204089.75">28259 6738 20959 0,'0'0'928'0,"0"0"192"0,0 0-896 15,0 11-224-15,3 2 0 0,-3 1 0 0,-1 3 704 0,1 1 112 0,0 2 16 0,0 2 0 16,-2 1-80-16,1 3-16 0,1 1 0 0,0 0 0 16,-1-1-464-16,1 3-80 0,0-2-32 0,1 2 0 15,0 1-160-15,2-4 0 0,1 0 0 0,0-4 0 16,1-4-640-16,0-1-176 0,0-6-16 0,2-2-6720 15,-7-9-1328-15</inkml:trace>
  <inkml:trace contextRef="#ctx0" brushRef="#br1" timeOffset="-203877.78">28467 6694 1839 0,'0'0'0'0,"0"0"160"0,4 12-160 0,-4-1 0 16,-3 2 0-16,0 0 0 0,2 2 3120 0,-3-1 592 16,2 6 112-16,0 1 16 0,2-1-2112 0,2 5-448 15,0-1-64-15,2 0-32 0,1-1-768 0,0 1-160 0,1 4-16 0,0-4-16 16,3 3-224-16,-1 1 0 0,0-4 0 0,1-2 0 31,0-1-624-31,-2-3-160 0</inkml:trace>
  <inkml:trace contextRef="#ctx0" brushRef="#br1" timeOffset="-203630.86">28272 7025 16575 0,'0'0'1472'0,"0"0"-1168"0,0 0-304 0,0 0 0 16,0 0 1952-16,0 0 336 0,0 0 64 0,15 1 16 15,-1-1-576-15,2 0-128 0,1 0 0 0,4 0-16 0,2 2-944 16,3-2-176-16,-1 0-32 0,2 1-16 16,2 2-2000-16,1-1-400 0</inkml:trace>
  <inkml:trace contextRef="#ctx0" brushRef="#br1" timeOffset="-121795.73">26596 9996 3679 0,'0'0'160'0,"0"0"32"0,0 0-192 0,0 0 0 0,0 0 0 0,0 0 0 16,0 0 2880-16,0 0 512 0,0 0 128 0,0 0 0 15,0 0-1776-15,0 0-352 0,0 0-80 0,0 0-16 16,-1 5-480-16,-5 1-112 0,2-2 0 0,-1-1-16 0,0 1-176 0,0 2-16 16,-2-4-16-16,1 3 0 0,-1 1-32 0,-6 4 0 15,3 0 0-15,-2 0 0 0,2-4-64 0,-1 3-32 16,1 2 0-16,-3-1 0 0,-2-1-32 0,-2 2-16 16,-2-1 0-16,-1 3 0 0,-3 3-48 0,-2-2 0 15,-2 0 0-15,-1 2 0 0,0-2 0 0,-1 2 0 16,-1 0 0-16,0 1 0 0,-1 0 0 0,2 2 0 15,3-1 0-15,-1 1 0 0,-2-1-16 0,1 0-16 0,2-1 0 0,2 3 0 16,1-3 32-16,0 0 0 0,-2 0 0 0,0-1 0 16,1 3-64-16,0-5 0 15,2 0 0-15,0 1 0 0,-2-1-32 0,2 2-16 16,0-3 0-16,1-3 0 0,-1 3-144 0,3 0 0 16,-1-2 0-16,0 0 0 0,1 1 0 0,-1 1 0 15,2 0 0-15,5-2 0 0,-1 0 0 0,-2 1 0 16,-1 1 0-16,1-1 0 0,1 0 144 0,-1-2-144 0,0-1 160 0,1 2-160 15,1-1 208-15,-1 2-48 0,0-3-16 0,0 1 0 16,1 1-144-16,-1-1 128 0,-1-1-128 0,0 3 128 16,0-1-128-16,1-1 0 0,-2 0 0 0,0-2 128 15,0 3-128-15,0-2 0 0,1 0 0 0,2-1 0 16,-1 2 0-16,1 2 0 0,0-4 0 0,1 1 0 16,1 0 128-16,0 1-128 0,1-2 0 0,-1 0 128 15,3 0-128-15,0 0 128 0,-1-1-128 0,3 1 128 16,-1-1-128-16,0-1 0 0,0 1 144 0,2-1-144 0,-1 1 0 15,2-3 128-15,5-4-128 0,0 0 0 0,-5 4 0 0,5-4 0 16,0 0 0-16,-6 5 128 0,6-5-128 0,0 0 128 16,0 0-128-16,0 0 128 0,0 0-128 0,0 0 144 15,0 0-144-15,0 0 160 0,0 0-160 0,0 0 160 16,0 0-160-16,0 0 160 0,0 0-160 0,0 0 192 16,0 0-192-16,0 0 192 15,4-7 0-15,2-2 0 0,-2-1 0 0,2-1 0 16,1-4 64-16,0-2 32 0,3-3 0 0,-1 1 0 0,1-2-80 0,-1-1-16 15,2 0 0-15,-2-1 0 0,0 1-192 0,-1 1 144 16,0 0-144-16,2-6 128 16,-2 5-1072-16,-2 2-208 0,0 1-64 0,-3 1 0 15,0 1-1872-15,1 0-384 0,0-2-80 0</inkml:trace>
  <inkml:trace contextRef="#ctx0" brushRef="#br1" timeOffset="-121031.8">25226 11323 11967 0,'0'0'528'0,"0"0"112"0,0 0-512 0,0 0-128 15,0 0 0-15,0 0 0 0,0 0 816 0,0 0 128 16,0 0 16-16,9 3 16 0,1-6 352 0,1 1 64 16,2-3 16-16,1-1 0 0,-1 0-336 0,3-2-64 0,1-1-16 15,0-2 0-15,1 0-240 0,1-1-48 0,0-1-16 0,1-3 0 16,3 3-144-16,0 0-32 16,2-1 0-16,1 0 0 0,0-3-144 0,1 1-48 15,1-1 0-15,2 0 0 0,2 1-160 0,2-2-32 16,0 0-128-16,1 0 192 0,-2-1-192 0,0 0 0 15,-5-2 0-15,2 0 0 0,0 3 0 0,-1-3 0 0,-2 0 128 0,-1 3-128 16,2 0 0-16,10-6 0 0,-7 3 0 0,0 3 0 16,-1 1 0-16,-1 0 0 0,-3 0 0 0,0 3 0 15,-1 1 128-15,-2 1-128 0,1-1 0 0,-4 1 0 16,0 2 0-16,-2 1 128 0,1 0-128 0,-4 1 0 16,1 0 0-16,-2 3 0 0,-1-2 0 0,2 1 0 15,-1-1 0-15,0-1 0 0,1 2 0 0,-2-2 0 16,0 3 0-16,0 0 0 0,-3 1 0 0,1-3 0 0,-4 2 0 0,4 1 0 15,-1 0 128-15,1 0-128 0,-1 0 0 0,1 2 0 16,-1-3 0-16,0 3 0 16,1-2 0-16,-2 2 0 0,-1-2 128 0,0 1-128 15,-8 3 0-15,9-2 0 0,-9 2 0 0,0 0 0 16,10-4 0-16,-10 4 0 0,12-2 0 0,-12 2 0 0,10-1 128 0,-10 1-128 16,0 0 0-16,11 7 0 0,-11-7 256 0,0 0-32 15,4 10-16-15,-2 2 0 0,1-2 16 0,-6 3 0 16,-6 3 0-16,0 1 0 0,-1 0 0 0,-3 4 0 15,-3 2 0-15,-1 3 0 0,-3 3-32 0,7-8 0 16,0 1 0-16,-2 1 0 0,-2 3-192 0,1 2 128 16,-2-1-128-16,2-1 0 0,3-1 0 0,1-2-160 15,1-2 0-15,-4 7-14784 16</inkml:trace>
  <inkml:trace contextRef="#ctx0" brushRef="#br1" timeOffset="-48430.79">24446 9703 12895 0,'-1'-7'1152'0,"-1"1"-928"16,2 1-224-16,0-3 0 0,0 0 2640 0,0 0 496 16,0 0 80-16,3 0 32 0,-2 2-1088 0,-1 6-224 0,0 0-32 0,0 0-16 15,0 0-624-15,0 0-128 0,7 0-32 0,-1 6 0 16,0 4-480-16,1 4-112 16,-1 3 0-16,0 5-16 0,1 4-176 0,-1 4-16 15,1 4-16-15,-2 6 0 0,0 6-288 0,0 1 160 16,2 4-160-16,-1-2 128 0,1 0-128 0,-2-17-144 15,0 2 144-15,1-4-208 16,-1-3-624-16,-1-2-112 0,1-1-16 0,0-5-9728 16,0-3-1920-16</inkml:trace>
  <inkml:trace contextRef="#ctx0" brushRef="#br1" timeOffset="-48233.45">24699 9572 21183 0,'-3'-6'1888'0,"2"1"-1504"15,-2 1-384-15,3 4 0 0,0 0 1776 0,0 0 272 16,0 0 64-16,-2 9 16 0,0-1-1104 0,1 9-208 16,1 2-48-16,1 5-16 15,3 3-288-15,3 2-48 0,1 1-16 0,1 5 0 16,-1-8-400-16,2 3 128 0,1 2-128 0,0 2 0 16,1 2 0-16,0 1-144 0,-1-1 0 0,1 1 0 15,3 2-1024-15,-5-11-208 0,-1-2-32 0,-1 1-7408 16,0-1-1472-16</inkml:trace>
  <inkml:trace contextRef="#ctx0" brushRef="#br1" timeOffset="-48055.98">24579 10025 15663 0,'0'0'1392'0,"-5"-1"-1120"0,0-2-272 0,1-1 0 15,1-1 2800-15,0 0 496 0,2-1 96 0,1 0 32 16,3-1-1776-16,1 1-368 15,1 1-64-15,7-2 0 0,2-2-768 0,3 2-160 16,2 1-32-16,4 2 0 0,1-2-256 0,1 2 0 16,1-2 0-16,0 0-9792 15,-1-2-2000-15</inkml:trace>
  <inkml:trace contextRef="#ctx0" brushRef="#br1" timeOffset="-47795.95">25039 9935 23951 0,'0'0'2128'0,"0"0"-1696"0,0 0-432 0,0 0 0 15,5 3 1920-15,2-2 288 0,2 1 64 0,0-3 16 16,3-3-1248-16,2-1-240 0,3-2-48 0,1 1-16 0,9-4-560 0,-1-2-176 15,1 0 0-15,-1-1 0 16,-1-1-480-16,-2 1-208 0,-1-2-32 0,1 1-9200 16,-4-2-1824-16</inkml:trace>
  <inkml:trace contextRef="#ctx0" brushRef="#br1" timeOffset="-47429.56">25562 9832 1839 0,'-1'9'160'0,"-1"-1"-160"15,1 0 0-15,0 0 0 0,1-2 5472 0,1 1 1056 16,-1-7 224-16,0 0 32 0,0 0-4288 0,0 0-880 16,0 0-160-16,0 0-48 0,7 1-816 0,2-2-160 0,0-6-48 0,1-2 0 15,-1 0-224-15,1-3-160 0,-3-6 192 0,2-3-192 16,1-4 0-16,-3 0 0 0,0 2 0 0,-2-2 0 15,2-4 0-15,-2-1 0 0,1-6-160 0,0 2 160 16,-1 1 0-16,-1 0 0 0,0-3-144 0,0 6 144 16,-1 4 0-16,4 0 0 0,-3 0 0 0,0 3 0 0,0 2 0 0,0 3 0 15,1 3 0-15,0 5 0 16,2-2 0-16,0 4 0 0,0 4 176 0,1 2-176 16,0 4 272-16,1 5-48 0,1 1-16 0,3 3 0 15,-1 6-208-15,1 0 128 0,1 4-128 0,1 5 0 16,-2 3 0-16,1 4 0 0,0 0 0 0,1 4 0 15,-1-3 0-15,0-2 0 0,1 0 0 0,-2-4-160 16,0-2-432-16,-1-2-96 0,-2-2-16 0,-1 0 0 16,-1 0-1984-16,0-2-416 0</inkml:trace>
  <inkml:trace contextRef="#ctx0" brushRef="#br1" timeOffset="-47235.51">25765 9632 22111 0,'0'0'1968'0,"0"0"-1584"0,0 0-384 0,0 0 0 15,0 0 2560-15,0 0 448 0,0 0 64 0,0 0 32 16,0 0-1376-16,9 0-256 16,2 0-64-16,5 0-16 0,1 0-1008 0,1 0-192 0,1 0-32 0,3 0-16 31,2 0-1824-31,7-2-368 0</inkml:trace>
  <inkml:trace contextRef="#ctx0" brushRef="#br1" timeOffset="-31731.59">21105 12563 21183 0,'0'0'944'0,"-3"16"192"0,-2-14-912 0,0 2-224 0,1-2 0 0,4-2 0 16,-6 1 1536-16,3 0 256 0,3-1 48 0,0 0 16 16,0 0-320-16,0 0-64 0,0 0-16 0,0 0 0 15,6-6-608-15,2-2-112 0,5-2-32 0,1-1 0 16,2-1 64-16,2-1 0 0,0-1 0 0,3-2 0 0,3 2 16 0,2-2 16 16,1-2 0-16,2 0 0 0,3 0-304 0,1-1-64 15,0 0-16-15,1-3 0 0,-1-1-96 0,1 1-32 16,-1 0 0-16,1 1 0 0,1-1-96 0,-2 1-32 15,-2-2 0-15,0 1 0 0,0 1-160 0,-1 1 128 16,-1-1-128-16,-2 3 128 0,1 0-128 0,-2 2 0 16,0-1 0-16,-3 2 0 0,0-1 0 0,-1 0 128 0,0 2-128 0,-2 1 0 15,-1 2 0-15,-2 1 0 16,-1 0 128-16,-1-1-128 0,-2-1 0 0,-1 5 0 16,-1-2 0-16,-1 2 0 0,-2 2 0 0,-2-2 128 15,1-1-128-15,-1 2 0 0,1 1 160 0,-1 0-160 16,0 1 192-16,-6 4-192 0,0 0 0 0,6-4 0 15,1 0 0-15,-1 1 0 0,1-2 0 0,-1 4 0 16,-6 1 0-16,8 0 0 0,1 0 128 0,0-3-128 16,-1 2 0-16,0 1 0 0,0 1 0 0,1 2 0 15,1-2 128-15,3 4-128 0,0-1 0 0,2 3 0 0,0 0 128 0,2 5-128 16,3-4 192-16,-1 4-32 0,2 2 0 0,3 2 0 16,0 1 32-16,4 3 16 0,1 3 0 0,1-1 0 15,1 3 64-15,1-1 16 0,0 1 0 0,-1 1 0 16,0-2-16-16,2 2 0 0,1-5 0 0,0 1 0 0,1 1-16 15,0-2 0-15,0 1 0 0,2 0 0 16,-2-1-32-16,0-1-16 0,-1-2 0 0,0 3 0 16,-3-4-208-16,1 0 176 0,-5 0-176 0,0 0 160 15,1-2-160-15,-4 2 128 0,0-4-128 0,-2 0 128 16,0-1-128-16,0 1 0 0,-2-1 0 0,0 0 128 16,-1-2-128-16,1 1 0 0,-2-1 0 0,0 0 128 15,-2-6-592-15,-2 1-128 0,-1 1-32 0,0-1 0 16,-1 0-2288-16,-2-4-464 0</inkml:trace>
  <inkml:trace contextRef="#ctx0" brushRef="#br1" timeOffset="-30929.95">21788 11130 1839 0,'0'0'0'0,"0"0"160"0,0 0-160 0,0 0 0 0,0 0 0 0,0 0 0 15,0 0 4496-15,0 0 880 0,0 0 160 0,0 0 32 0,8 0-3472 0,-1 3-704 16,2 2-144-16,1 0-32 0,0 3-304 0,2 3-64 16,0 0-16-16,-1 4 0 15,5 4 288-15,1 2 48 0,0 1 16 0,-2 4 0 16,1 1 128-16,0 0 32 0,2 2 0 0,-2 1 0 16,-2 1-384-16,2-1-80 0,-3 1-16 0,1-1 0 15,0 0-352-15,2 0-64 0,-3-3 0 0,1 0-16 16,1-4-176-16,-1 0-48 0,-1 1 0 0,1-2 0 15,2-5-208-15,1-1 0 0,-1-3 0 0,-1-2 0 16,0 0-208-16,0-3-48 0,0 0 0 0,-1-3 0 16,-2-1-2736-16,-1-4-544 0</inkml:trace>
  <inkml:trace contextRef="#ctx0" brushRef="#br1" timeOffset="-30366.99">21583 10527 5519 0,'0'0'496'0,"-8"1"-496"15,-2-1 0-15,-1 0 0 0,1 0 3888 0,0 1 672 16,-1 1 144-16,1 0 32 0,1 2-2864 0,1 3-560 16,-1-1-112-16,3 3-32 0,1 3-752 0,1 1-160 15,0 2-16-15,3 0-16 0,2 1-224 0,3 2 0 16,1 0 0-16,3 2 0 0,1-1-128 0,3 0 128 16,1-2 0-16,2-3 0 0,-1-2 0 0,0-3 0 15,2 0 0-15,-1-4 0 0,1-2 448 0,0-3 32 0,1 1 16 0,-2-4 0 16,1 0 432-16,0-5 96 15,-2-3 0-15,-1 1 16 0,0-2 0 0,-1 0 0 16,0-2 0-16,-3 0 0 0,-2-1-288 0,-1 0-64 16,-5-2-16-16,0 0 0 0,-1 0-96 0,-2 1 0 15,-2-1-16-15,-1 2 0 0,-2 0-160 0,1 2-16 16,-2 0-16-16,-3 0 0 0,0 3-368 0,-2 1 0 16,-2 0 0-16,2 2 0 15,0 0-432-15,0 2-48 0,-1 0-16 0,2 4 0 16,0-3-3200-16,1 1-640 0</inkml:trace>
  <inkml:trace contextRef="#ctx0" brushRef="#br1" timeOffset="-29969.93">21833 10184 13823 0,'0'0'1216'0,"0"0"-960"0,0 0-256 0,0 0 0 16,0 0 2112-16,0 0 368 0,0 0 80 0,0 0 0 16,0 0-832-16,0 0-160 0,4 8-32 0,0 3-16 15,-1 6-768-15,1-1-160 0,0 1-16 0,-2 3-16 16,2 2-352-16,-1 3-64 16,-2-2-16-16,2 2 0 0,-1 0-128 0,1-1 0 15,-1 0 144-15,0-1-144 16,-1 1-320-16,2-2-144 0,-1 0-32 0,1-2 0 15,-2-2-2768-15,1-1-576 0</inkml:trace>
  <inkml:trace contextRef="#ctx0" brushRef="#br1" timeOffset="-29772.24">22034 10033 1839 0,'0'0'0'0,"0"0"160"0,0 0-160 0,0 0 0 15,0 0 0-15,0 10 0 0,1 1 5216 0,1 2 1008 16,0 0 208-16,2 2 32 0,1 4-4624 0,2 0-944 16,1 3-176-16,1 3-32 0,0 1-528 0,0 1-160 15,0 2 0-15,0 0 0 16,1 0-288-16,-1-1-160 0,1 2-48 0,-2-2-11328 16</inkml:trace>
  <inkml:trace contextRef="#ctx0" brushRef="#br1" timeOffset="-29580.42">21892 10369 16575 0,'0'0'1472'0,"0"0"-1168"0,0 0-304 0,0 0 0 15,0 0 2016-15,4-8 352 16,2 2 64-16,4 0 0 0,0 1-1728 0,3 0-336 15,3 1-80-15,1-1-16 16,1-2-784-16,1 1-144 0,1 1-48 0</inkml:trace>
  <inkml:trace contextRef="#ctx0" brushRef="#br1" timeOffset="-29229.71">22292 10309 22287 0,'0'0'976'0,"0"0"224"0,0 0-960 16,0 0-240-16,0 0 0 0,8 3 0 0,0-2 1472 0,1-1 256 15,1 0 64-15,1 0 0 16,1-1-752-16,1 1-144 0,1 0-16 0,-1 0-16 16,-1-3-416-16,-2 2-64 0,1-1-32 0,-2 1 0 0,-1 1-32 0,-2 0 0 15,-6 0 0-15,0 0 0 0,0 0 176 0,4 7 16 16,-1-2 16-16,-5 1 0 0,2-6 48 0,-5 10 16 15,-1-1 0-15,-2 1 0 0,-1 1-160 0,-2 0-48 16,-1 2 0-16,2 0 0 0,0 2 112 0,2-2 16 16,0-3 0-16,3 2 0 0,0-2-192 0,2 1-48 0,3-11 0 0,1 8 0 15,-1-8-144-15,8 7-128 16,1-1 144-16,3-2-144 0,1-2 128 0,3 1-128 0,-1-6 0 0,2 1 0 16,3-2 0-16,-1 1 0 0,1 0 0 0,1-1 0 15,-2 2-1520 1,2-3-288-16,-1 1-64 0,-1-3-9680 15,-2 2-1936-15</inkml:trace>
  <inkml:trace contextRef="#ctx0" brushRef="#br1" timeOffset="-28840.25">21056 10240 17503 0,'0'0'1552'0,"0"0"-1232"16,0 0-320-16,0 0 0 0,0 0 2480 0,0 0 432 16,0 0 96-16,-1 9 0 0,1 4-1728 0,1 0-368 15,1 4-64-15,-1 3-16 0,2 1-640 0,-1 1-192 0,1 1 0 0,1-2 128 16,0 1-384-16,0 2-64 0,-1-2 0 0,1-1-8816 15,0-2-1744-15</inkml:trace>
  <inkml:trace contextRef="#ctx0" brushRef="#br1" timeOffset="-28629.95">20875 10498 18431 0,'0'0'1632'15,"0"0"-1312"-15,0 0-320 0,0 0 0 16,0 0 2640-16,0 0 464 0,11-1 96 0,0-2 0 0,1-1-1664 0,2 0-352 16,2-1-64-16,1 1-16 0,1-1-608 0,0 0-128 15,1 0-32-15,-1 1 0 0,0-5-336 0,0 1 0 16,-1 1 0-16,0 1 0 16,0-5-2160-16,-2 3-448 0,-4 2-80 0,0-1-32 0</inkml:trace>
  <inkml:trace contextRef="#ctx0" brushRef="#br1" timeOffset="-28265.51">21146 10111 1839 0,'-9'-1'160'0,"-3"-2"-160"16,-1 2 0-16,-2-1 0 0,-2 1 4352 0,-1 1 832 16,-5 1 160-16,1 2 32 0,0 1-3280 0,-1 4-672 15,-1 2-128-15,1 5-16 0,-1 0-448 0,2 3-96 16,2 2-16-16,2 2 0 0,1 0-560 0,3 6-160 0,1-1 0 0,4 3 0 15,1 1 0-15,3 3 0 0,2-1 0 0,4 1 0 16,3-2 0-16,4 1 0 0,3-2-128 0,3-2 128 16,4-2 0-16,4-2 0 0,2-4 0 0,4-2 0 15,2-3 0-15,0-4 0 0,-1-3 0 0,0-4 0 16,0-5 0-16,-1-4 304 0,1-2-48 0,-2-5-16 16,-1-2 1088-16,-1-2 208 0,-1-4 64 0,-4 0 0 15,3-6-1392-15,-5 0-208 0,-1-5-160 0,-3 0 32 0,-1-1 720 16,-2 0 160-16,-5 1 16 0,-2-3 16 15,-1 3-208-15,-3 0-64 0,-3 0 0 0,-1 1 0 16,-2 2-304-16,-2 1-64 0,-4 1-16 0,-1 2 0 16,-3 1-128-16,1-1-272 0,-1 3 64 0,0 3 16 31,-1 1-1536-31,2 6-288 0,-1-2-64 0,2 4-13056 0</inkml:trace>
  <inkml:trace contextRef="#ctx0" brushRef="#br1" timeOffset="-27466.79">22144 11790 911 0,'0'0'0'0,"-6"20"0"0,6-20 0 0,0 0 0 0,0 0 4448 0,-3 4 800 16,-3 1 176-16,6-5 16 15,0 0-2752-15,0 0-544 0,0 0-112 0,0 0-32 16,2-7-448-16,-2 7-80 0,6-5-32 0,2 1 0 16,1-2-272-16,3-1-48 0,3-1-16 0,1 2 0 15,0-1-16-15,1-1-16 0,0 1 0 0,2-5 0 0,2 0-496 0,3-1-112 16,0-4-16-16,2 0 0 0,0-1-208 0,2 0-48 16,-2-2-16-16,1 1 0 0,2-1-176 0,-3 3 0 15,-1-1 0-15,-2 2 0 16,-1 2-624-16,-1 1-48 0,-1 1-16 0,-2 2 0 15,-2 1-2576-15,-1-2-528 0,0 3-112 0</inkml:trace>
  <inkml:trace contextRef="#ctx0" brushRef="#br1" timeOffset="-26927.05">23035 11321 18767 0,'-5'15'832'0,"4"-7"176"0,0 0-816 0,-1 2-192 0,0 0 0 0,-1 1 0 16,-1 1 896-16,0 1 128 0,-1 1 16 0,1 1 16 15,0-1-336-15,0 0-64 0,-1 1-16 0,0-1 0 16,1 0-16-16,1 0-16 0,1-4 0 0,0 0 0 15,1 0-176-15,0-4-48 0,1-6 0 0,0 0 0 0,0 0 144 0,0 0 32 16,0 0 0-16,0 0 0 0,1-6 80 0,0-4 0 16,-1-1 16-16,3-2 0 0,0-3-240 0,1 0-48 15,-1 2-16-15,1-4 0 0,0-1-208 0,0 1-144 16,0 0 192-16,1-4-192 0,-2 1 144 0,2 1-144 16,-1 1 0-16,1 1 144 15,0 2-144-15,1-2 0 0,-1-1 0 0,0 4 0 16,0 2 0-16,-1 1 0 0,1-1 0 0,1 4 0 15,-2 1 0-15,-1 3 0 0,-3 5 0 0,0 0 0 0,0 0-320 0,8 6 64 16,-1 3 16-16,-1 6 0 0,0 2 16 0,0 6 0 16,1 6 0-16,-2 1 0 0,0-1 224 0,2-2-192 15,-1-1 192-15,2-1-192 0,0-2 192 0,0-1 0 16,-1-1 0-16,1-1-144 0,-1-5 144 0,-1-1 0 16,1-4 0-16,-1-2 0 0,1-3 128 0,1-4-128 15,-1-2 128-15,0-3-128 0,-2-2 512 0,2-4 48 0,-1 0 0 0,1-3 0 16,-2-3-64-16,0 2-16 0,0-3 0 0,-1 0 0 15,-1-2-288-15,-1-1-64 0,2 0-128 0,-1 0 192 16,-2-5-192-16,1 0 0 0,-1 2 0 0,-1 0 0 31,0 1-1568-31,-1 0-304 0,-2 4-64 0</inkml:trace>
  <inkml:trace contextRef="#ctx0" brushRef="#br1" timeOffset="-26393.36">23438 11254 15663 0,'0'0'688'0,"2"13"144"0,0 3-656 0,2 1-176 0,1 2 0 0,-1 1 0 16,0 0 2592-16,0 0 480 0,0 3 112 0,0 0 16 0,0-2-1840 0,0-2-352 15,1-2-80-15,-1 0-16 0,0-1-592 0,0-2-128 16,0-1-32-16,-2-1 0 0,-1-1-160 0,-1-11 192 15,0 0-192-15,0 0 192 0,0 0 64 0,0 0 32 16,0 0 0-16,-6-3 0 0,-2-1 192 0,2-2 32 16,-1-4 16-16,2 0 0 0,0 0-112 0,1-6-32 15,0-1 0-15,1-3 0 0,2-3-256 0,0-1-128 16,-1 1 0-16,2-4 128 0,0-1-256 0,0 1-64 16,2-1-16-16,0 4 0 0,-1-1 64 0,3 5 16 15,2 3 0-15,0 3 0 0,1 1 128 0,-1 4 0 16,2 0 0-16,0 2 0 0,0 2 0 0,1 2-160 15,1 3 160-15,1 2 0 0,-1 0 0 0,0 4 0 16,-2 1 0-16,1 1 0 0,-1 4 0 0,-1 2 0 16,-2 2 0-16,0 1 0 0,-2 0 0 0,-2 2 0 0,-2 4 0 0,-1-5 0 15,2-1 0-15,-3 0 0 0,-4 1 160 0,1-1-32 16,-1-3 320-16,-1 1 64 0,2 0 0 0,2 1 16 16,-3 0 32-16,2-5 0 0,1 1 0 0,2-2 0 15,0 0-304-15,1-4-48 0,1-6-16 0,0 0 0 16,6 5-192-16,1 0 176 0,-1-3-176 0,2-2 160 15,3-4-160-15,-1 0 192 0,1 0-192 0,-1 0 192 0,3-1-192 0,0 1-272 16,0-2 64-16,1-4 16 16,2 4-1792-16,0-2-368 0,-2 2-64 0,0-1-12656 15</inkml:trace>
  <inkml:trace contextRef="#ctx0" brushRef="#br1" timeOffset="-25990.66">23852 11432 14735 0,'0'0'1312'0,"0"0"-1056"16,0 0-256-16,0 0 0 0,0 0 2368 0,0 0 400 15,9 0 96-15,-2-2 16 0,1 0-1408 0,-1-1-288 16,2 0-48-16,1 0-16 0,1 1-704 0,-1 1-144 16,2 1-16-16,0 1-16 0,-1 2 176 0,1 1 32 0,0 1 16 0,0 1 0 15,-1 1 176-15,0 1 48 0,-2 0 0 0,-1 1 0 16,0 0-16-16,-2 3 0 0,-1 1 0 0,-1 1 0 15,0-4-144-15,-1 3-16 0,-3 3-16 0,1-2 0 16,-1 0-256-16,-1-4-48 0,-2 2-16 0,0 1 0 16,0 1-176-16,-3-1 0 0,0-2 144 0,-1 2-144 15,0 0 0-15,-5 1 0 16,0-4 0-16,0-2 128 0,1 3-128 0,-1-6 0 16,0-1-176-16,0 0 176 0,1-2-208 0,0 1 48 15,1-1 16-15,1-2 0 0,2-3-32 0,1-3 0 0,-1 2 0 0,3-2 0 16,2-2 48-16,0 2 0 0,2-4 0 0,2 4 0 15,-1-2 128-15,1 3 0 0,-2 5 0 0,7-8 0 16,-2 2 128-16,3 2 16 0,0 1 0 0,2 3 0 16,2 1 80-16,2 2 16 0,1 2 0 0,0 2 0 15,1 1 96-15,1-1 32 0,-1 0 0 0,1-1 0 16,1 1-64-16,0-1-16 0,0 0 0 0,1 0 0 16,-4 1-288-16,1-1 0 0,-2-1 0 0,1 3 0 15,1 0-1792-15,-1-1-480 0</inkml:trace>
  <inkml:trace contextRef="#ctx0" brushRef="#br1" timeOffset="-20973.47">22880 10935 9791 0,'2'-3'432'0,"20"-23"80"0,-22 26-512 0,0 0 0 16,0 0 0-16,0 0 0 0,2-4 1072 0,2 0 96 15,0-7 32-15,0 4 0 0,-4 7 304 0,5-6 64 0,-2-1 16 0,1 2 0 16,-2-2 32-16,-2 7 16 0,2-5 0 0,-2 5 0 16,0 0-224-16,0 0-32 0,0 0-16 0,0 0 0 15,0 0-480-15,0 0-112 16,0 0 0-16,0 0-16 0,0 0-272 0,0 0-48 15,0 0-16-15,0 0 0 0,0 0-160 0,0 0-48 16,0 0 0-16,-2 5 0 0,2-5-64 0,0 0-16 16,-5 7 0-16,5-7 0 0,-5 4-128 0,5-4 0 15,0 0 0-15,-5 5 0 0,5-5 0 0,0 0 128 16,0 0-128-16,0 0 0 0,0 0 0 0,0 0 0 0,-7-4 128 0,3-1-128 16,2-7 0-16,0 2 0 0,2 4 0 0,0 0 128 15,2-2-128-15,-2 0 0 0,0 8 0 0,0 0 0 16,5-5 0-16,-5 5 0 0,6-5 0 0,-6 5 0 15,10 0 0-15,-3 4 0 0,0-2 0 0,-1 2 0 16,-6-4 128-16,0 0-128 0,7 4 0 0,-1 3 128 16,-2-1 48-16,-1 1 0 0,-2-1 0 0,-1 1 0 15,0-7 32-15,0 0 16 0,-1 6 0 0,-2 1 0 16,-1-3-224-16,1 0 176 0,-3-2-176 0,0 1 160 0,-1 0-416 0,-1-1-96 16,-1 3-16-16,0-3 0 15,1-2-624-15,-2 1-128 0,0 0-32 0,0 2 0 16,1-3-2096-16,1 0-416 0,-6-4-96 0,14 4-16 0</inkml:trace>
  <inkml:trace contextRef="#ctx0" brushRef="#br1" timeOffset="-20431.71">23136 10832 18591 0,'0'0'832'0,"0"0"160"0,0 0-800 0,0 0-192 0,0 0 0 0,0 0 0 15,-5 5 1296-15,5-5 224 0,0 0 32 0,-6 5 16 16,0-1-416-16,1 0-96 0,5-4-16 0,-7 3 0 16,2-1-256-16,5-2-48 0,-7 0-16 0,2-2 0 15,0-1-320-15,1-1-64 0,3-2-16 0,-2 2 0 16,3 4-96-16,0 0-32 0,0-9 0 0,1 2 0 0,-1 7-192 0,3-6 0 15,0-1 0-15,-1 1 0 16,1 0 128-16,-3 6-128 0,0 0 0 0,5-5 0 16,2 1 144-16,-1 2-144 0,1 0 128 0,-7 2-128 15,0 0 176-15,10 0-48 0,0 2-128 0,0 0 192 16,-10-2 0-16,7 4 0 0,0 1 0 0,-2-1 0 16,-5-4 80-16,0 0 16 0,0 0 0 0,0 0 0 15,0 0 96-15,3 8 32 0,-3-8 0 0,-2 8 0 0,2-8-128 0,0 0-32 16,0 0 0-16,-5 4 0 0,-3 0-256 0,2-2 160 15,-1-2-160-15,7 0 128 0,-6 0-128 0,1-4 0 16,5 4 144-16,0 0-144 0,-7-5 0 0,2 1 0 16,0-2 0-16,1-1 0 0,1-1 0 0,2 2 0 15,1 6 0-15,0 0 0 0,-1-5 0 0,2 1-128 16,-1 4 128-16,4-7 0 0,0 2 0 0,-4 5 0 16,5-4 0-16,-5 4 0 0,8-1 0 0,0 1 176 0,-2 0-16 0,1 1 0 15,-7-1-16-15,0 0 0 0,0 0 0 0,6 4 0 16,-6-4 112-16,5 7 0 0,-5-7 16 0,4 6 0 15,0 1-128-15,-4-7-16 16,0 0-128-16,0 0 192 0,0 0-192 0,0 0-208 16,-1 7 32-16,-2 0-11568 15,3-7-2320-15</inkml:trace>
  <inkml:trace contextRef="#ctx0" brushRef="#br0" timeOffset="-12301.15">21592 11406 3679 0,'0'0'320'0,"0"0"-320"0,0 0 0 0,0 0 0 0,0 0 2816 0,0 0 512 15,-1 6 80-15,1-6 32 0,0 0-1552 0,0 0-304 16,-1 5-64-16,1-5-16 0,0 0-80 0,0 0-16 15,-2 9 0-15,0-2 0 16,0-2-272-16,-2 2-64 0,-1-2-16 0,0 1 0 16,0 0-160-16,-3 1-16 0,1 3-16 0,0-4 0 0,-1 2-32 15,-1 1 0-15,-3-1 0 0,2 4 0 0,-2-3-96 0,-1 0-32 16,1 3 0-16,0-3 0 16,1-3-144-16,-1 3-48 0,0 0 0 0,-1 1 0 0,-1-1-80 0,-1 1-32 15,0-1 0-15,-4-1 0 0,-1 5-112 0,-1-1-32 16,0 0 0-16,1-3 0 0,2-1 0 0,-1-1-16 15,-4 1 0-15,0-3 0 0,5 1 16 0,-1-3 0 16,0 1 0-16,-1-1 0 0,-2 0 96 0,0-1 32 16,-3-3 0-16,0 0 0 0,1-5-48 0,-2-1 0 15,2 0 0-15,-1-3 0 0,2-2-16 0,-1-2-16 16,1-2 0-16,-1-2 0 0,2-2-128 0,3-3-32 16,-1-2 0-16,-1-6 0 0,4 2-144 0,4 2 0 0,0 2 0 0,5 0 128 15,3 3-128-15,1 4 0 0,2 1 0 0,0 2 0 16,4 2 0-16,0 1 0 0,2 2 0 0,3 1 0 15,1 0-256-15,-1 1 0 0,1 1 16 0,1 2 0 32,2 1-1360-32,1 0-256 0,1 1-64 0,1-1-16 0,0 0-1600 0,2 0-320 15,1-1-64-15</inkml:trace>
  <inkml:trace contextRef="#ctx0" brushRef="#br0" timeOffset="-11930.15">20682 11100 4607 0,'0'0'400'0,"0"0"-400"15,0 0 0-15,-5 2 0 0,-2 0 4640 0,2 0 848 16,5-2 160-16,0 0 48 0,0 0-3328 0,0 0-672 15,0 0-128-15,8-6-32 0,0 1-608 0,5 1-128 16,1-2-32-16,4-1 0 0,2 1-480 0,1-1-96 16,1-1-32-16,3 2 0 0,4-6-32 0,-1 2 0 0,1-1 0 0,0 3 0 15,-3 1 64-15,-4 1 0 0,-3 6 0 0,-3 0 0 16,-3 0 80-16,-3 4 32 0,0 4 0 0,-4 4 0 16,-1 1 464-16,-1 4 80 15,-1 2 32-15,-2 2 0 0,0 1-336 0,1 2-64 16,-1 1-16-16,2-1 0 0,1 1-272 0,1 0-48 15,1 0-16-15,2-2 0 16,0-2-992-16,2 0-208 0,2-4-32 0,1-1-16240 0</inkml:trace>
  <inkml:trace contextRef="#ctx0" brushRef="#br0" timeOffset="-10696.87">23017 10630 11967 0,'-1'-4'1072'0,"0"1"-864"0,-2-1-208 0,32-20 0 0,-29 24 1728 0,0 0 320 0,-7-6 48 16,-1 1 16-16,4 1-576 0,-1-1-96 0,0 1-32 0,1-1 0 0,-1 1-464 15,1-1-112-15,4 5 0 0,-4-5-16 0,-4-2-80 0,2 1-16 16,-2 0 0-16,0 1 0 0,0 0-32 16,0 0-16-16,-1 1 0 0,0-3 0 0,-1 5-128 0,1-1-32 15,-2-1 0-15,2 3 0 0,-1 1-64 0,0-1 0 16,1 1-16-16,0 0 0 0,0 0-256 0,1 1-48 15,0 3-128-15,2-2 192 0,-3 2-192 0,1-1 0 16,0 1 0-16,-1 1 0 0,1-1 0 0,2 0 0 16,-2 0 0-16,0 2 0 0,-1 1 128 0,2-1-128 0,1-1 0 0,-1 2 144 15,2 2-144-15,0 0 0 16,0-2 0-16,-1-1 128 0,1 3-128 0,0-1 0 16,2-4 0-16,0 3 0 0,0-1 0 0,-1-1 0 15,0 2 0-15,4-7 0 0,-3 6 0 0,0 2 0 16,-4-1 0-16,3-1 0 0,0 3 0 0,-1 2 0 15,-2 1 144-15,2-1-144 0,3-2 160 0,-2 3-32 0,-1 0-128 0,-1 2 192 16,4 6-192-16,-2-3 0 0,0 0 0 0,1 0 0 16,1 2 0-16,-1-1 0 0,2 1 0 0,-2 3 0 15,2-4 0-15,0 2 0 16,-3-1-128-16,0 1 128 0,1-1-320 0,-1 1 32 0,0-4 16 16,-1 1 0-1,1-2-288-15,3 1-48 0,-2 1-16 0,1-2 0 16,-2 1-592-16,1-2-128 0,1 1-32 15,-1 0 0-15,0-2-1408 0,1-3-288 0,2-10-48 0,0 0-6560 0</inkml:trace>
  <inkml:trace contextRef="#ctx0" brushRef="#br0" timeOffset="-10398.85">22406 11031 16287 0,'0'0'720'0,"0"0"160"0,0-2-704 0,-2 0-176 16,2 2 0-16,0 0 0 0,0 0 1408 0,0 0 240 16,0 0 48-16,2 6 16 0,-2 0-144 0,0-6-32 15,4 8 0-15,0 2 0 0,-2-3-256 0,1 1-64 0,-1 1-16 0,1 0 0 16,0 1-208-16,-2 2-32 0,1 0-16 0,0-2 0 16,0 2-176-16,2 0-48 0,-1-2 0 15,-1-1 0-15,-2-9-176 16,7 8-32-16,0 3-16 0,0-1 0 0,2 2-48 0,3-6-16 15,0-2 0-15,0-4 0 0,1-1-176 16,2-2-16-16,1-2-16 0,0-1 0 0,-1-4-224 0,0 1 144 16,2-1-144-16,-3-1 128 0,-2 0-128 0,1 2-192 15,0-1 32-15,-3 1-18672 0</inkml:trace>
  <inkml:trace contextRef="#ctx0" brushRef="#br1" timeOffset="5771.65">16860 11768 2751 0,'0'0'256'0,"0"0"-256"0,-8 0 0 0,0 0 0 0,2-1 3264 0,6 1 592 0,0 0 128 0,0 0 32 15,0 0-2096-15,0 0-400 0,0 0-96 0,0 0-16 16,0 0-512-16,0 0-128 0,0 0 0 0,7 1-16 16,4 0-144-16,0 1-32 0,1-1 0 0,3 0 0 15,0-1 160-15,2 1 32 0,0 1 0 0,3 0 0 16,-1-2 80-16,6 0 32 0,1 0 0 0,1 2 0 15,0-1-144-15,-1 0-32 0,2 2 0 0,0-2 0 16,-1-1-96-16,0 0-32 0,-1 0 0 0,4-1 0 0,-5 0-272 0,0-2-64 16,0 0-16-16,1-1 0 15,3 1 16-15,1-1 0 0,1 0 0 0,0 1 0 16,8-1-16-16,-1 2 0 0,-3-1 0 0,-1 0 0 16,0 2-64-16,-1 1-16 0,-2 0 0 0,-1 0 0 15,-3 0-16-15,2 0-128 0,-2 0 192 0,-1 0-64 16,-1 0-128-16,-1 1 0 0,-1 2 0 0,2 0 0 0,0-2 0 0,-1-1 0 15,0 0 128-15,-1 1-128 0,1-2 0 0,-2 0 0 16,1-2 0-16,0 0 0 0,-3 2 128 0,1-2-128 16,-1 2 0-16,1 0 128 0,-3 1-128 0,-1-1 0 15,0-2 0-15,-1 0 0 0,-2 1 0 0,-1-1 128 16,-1 1-128-16,-1-1 0 0,1-1 0 0,0 1 0 16,-3-1 0-16,-1 1 0 0,0-3 0 0,-2 0 0 15,1-1 0-15,-2 0 0 0,-3-3 0 0,1 3 0 0,0-5 0 0,-3 0 0 16,-3-1 0-16,-1-1 0 0,0-2 176 0,-1-1-176 15,-3-1 320-15,0-2-48 0,-3-1 0 0,-1 1 0 16,-1-3 256-16,-3 1 48 0,-1-3 16 0,-2-1 0 16,-3 0-144-16,2 3-48 0,3 2 0 0,1 1 0 15,-2-3-192-15,0 3-32 16,-2 2-16-16,5 4 0 0,2 3-160 0,2 2-256 16,1 3 64-16,-1 2 16 15,4 1-2048-15,-1 5-400 0,0 3-96 0,1 3-15072 0</inkml:trace>
  <inkml:trace contextRef="#ctx0" brushRef="#br1" timeOffset="6402.77">17234 12237 15663 0,'-17'0'688'0,"9"0"144"0,-1 0-656 0,-1-2-176 0,0-1 0 0,3 2 0 15,-1 1 2048-15,1 0 384 0,1 0 80 0,0 0 16 16,6 0-1008-16,0 0-208 15,-2 6-32-15,-1 1-16 0,2 2-720 0,2 1-144 16,2 3-16-16,1 3-16 0,1 4-144 0,2 0-32 16,0 4 0-16,1 1 0 0,3 7 48 0,0 1 0 15,-2-3 0-15,1 0 0 0,-1 0-16 0,0-7 0 0,-1-1 0 0,1-2 0 16,-3-2-80-16,1-2-16 0,-2-2 0 0,0 2 0 16,-1-6-128-16,-1-2 160 0,1 1-160 0,-4-9 160 15,0 0-32-15,0 0-128 0,0 0 192 0,0 0-64 16,1-6 96-16,-1-3 16 0,-1-3 0 0,-2-1 0 15,-1-4-96-15,-1 0-16 0,-2-1 0 0,0-2 0 16,-3-1-128-16,1-1 0 0,0-1 0 0,-1-1 0 16,-1 3 0-16,1-3 0 0,0-1 0 0,-1 1 0 15,2 2 0-15,0 1 0 0,0-1 0 0,2 5 0 16,2 2 0-16,1-1 0 0,1 4 0 0,2 2 0 16,1 1 368-16,0 1 32 0,4 1 16 0,1 1 0 0,2-1 112 15,1 2 32-15,2 0 0 0,3 1 0 0,4 1 16 0,1 1 0 16,2 0 0-16,3 1 0 0,9 1-112 0,0 1-16 15,1 1 0-15,3-1 0 0,5 0 96 0,4 2 16 16,-6 0 0-16,6-1 0 0,3 2-32 0,3-1 0 16,0-1 0-16,0 1 0 0,-1 1-144 0,1-3-16 15,0 2-16-15,0 1 0 0,13-1-128 0,-3 1-32 16,-5 2 0-16,-4-4 0 0,-3 1-192 0,-4-2 176 16,-1-1-176-16,-3 0 160 0,-5 3-160 0,0-3 0 0,-3 2 0 15,0 0 0 1,0-2-1088-16,-2 2-240 0,-1 0-48 0,3 3-12256 0,-1 0-2464 0</inkml:trace>
  <inkml:trace contextRef="#ctx0" brushRef="#br1" timeOffset="8038.61">13082 12892 11967 0,'-8'2'528'0,"0"1"112"0,0 1-512 0,-1-4-128 0,1-3 0 0,2 3 0 15,6 0 3056-15,0 0 576 0,0 0 112 0,0 0 32 16,6-8-2032-16,2-3-400 0,2 0-64 0,3 1-32 15,3-4-288-15,4 0-64 0,0 1-16 0,4 0 0 16,1-1-96-16,1 0-16 0,1-3 0 0,4 2 0 16,5-2-160-16,1 2-32 0,3-2-16 0,-1 1 0 15,1-1-320-15,2-1-64 0,-2-2-16 0,2 1 0 16,0-1-160-16,2-2 128 0,-1 1-128 0,1 2 128 16,2-1-128-16,-2 1 192 0,-1-2-192 0,-2 0 192 15,-3-1-192-15,-2 1 160 0,-2 1-160 0,-3 2 160 16,-2 0-160-16,-3 1 128 0,-1 1-128 0,-2-2 128 15,-2 4-128-15,-1 1 128 0,-3 1-128 0,-2 1 128 16,0 2 16-16,-2 0 0 0,0 0 0 0,-2 0 0 16,0 1 112-16,-2 2 0 0,-3-1 16 0,1 1 0 0,-1-1-16 0,1 1-16 15,-2 0 0-15,0 1 0 0,1 1-96 0,-1-2-16 16,0 0 0-16,2 1 0 0,0 3-128 0,0-1 0 16,-1 2 0-16,2-1 128 0,0 0-128 0,0 2 0 15,0 0 144-15,2 0-144 0,3-1 0 0,3 2 0 16,1 1 0-16,1 4 128 0,3 0-128 0,1 2 0 0,5 1 0 0,1 3 128 15,2 2-128-15,1 1 144 16,0 0-144-16,5 5 160 0,1-1 32 0,1 5 16 16,1 2 0-16,2-1 0 0,-2-2 112 0,1 2 32 15,1-2 0-15,-2 1 0 0,0-1-96 0,-1-1-32 16,-1-2 0-16,1-2 0 0,0-1-96 0,0-1-128 16,1-1 176-16,1 1-176 0,0-2 160 0,-1 1-160 15,-2-1 128-15,1 0-128 0,0 1 0 0,-3-1 0 16,-2 1 0-16,-2 1 0 15,-1-1-1712-15,-2-1-208 0,-2-2-64 0,-3 1-16768 0</inkml:trace>
  <inkml:trace contextRef="#ctx0" brushRef="#br1" timeOffset="9105.34">14192 11317 911 0,'2'-4'0'0,"1"-1"0"0,0-2 0 0,1 2 0 16,-1-2 0-16,1 2 0 16,-1 4 4640-16,0-3 848 0,-3 4 160 0,4 0 48 15,-4 0-3344-15,8 5-672 0,-2 0-128 0,1 6-16 16,1 1-384-16,-2 2-64 0,-1 2 0 0,2 4-16 0,-2 1-144 0,-1 5-32 16,0 2 0-16,-1 0 0 0,0 6-128 0,-1 3-16 15,-4 1-16-15,1 2 0 0,0 1-288 0,0 2-48 16,-2 0-16-16,0-2 0 0,-1-2-224 0,2-2-160 15,-1 1 192-15,2-3-192 0,-3-1 144 0,1-3-144 16,1-4 0-16,0 0 144 16,1-4-544-16,1-2-112 0,-2 0-32 0,0-6 0 15,1 0-3120-15,0-2-624 0</inkml:trace>
  <inkml:trace contextRef="#ctx0" brushRef="#br1" timeOffset="9370.15">14544 11359 2751 0,'3'-19'256'0,"-2"13"-256"0,-1-1 0 0,0 7 0 16,0 0 4672-16,0 0 896 0,0 0 192 0,0 0 16 15,0 0-3296-15,0 0-672 0,0 0-128 0,7 5-16 16,-2 5-368-16,0 1-64 0,0 5-16 0,-1 5 0 15,-1 4-432-15,-1 5-80 0,0 4-32 0,-1 3 0 16,0 5-160-16,-1 1-48 0,-1 3 0 0,0 2 0 16,-1 0-112-16,1 0-32 0,-1 1 0 0,-1-4 0 0,0 0-128 0,1-2-48 15,0-3 0-15,0-1 0 0,-1-2-144 0,1-3 0 16,-1-3-160-16,0-2 160 16,1-3-1696-16,0-2-240 0,1-3-48 0,-1-5-13536 0</inkml:trace>
  <inkml:trace contextRef="#ctx0" brushRef="#br1" timeOffset="9971.75">14252 10614 10127 0,'0'-13'896'0,"0"13"-704"0,0 0-192 0,0-6 0 16,0 6 3760-16,0 0 720 0,0 0 128 0,0 0 48 16,0 0-2592-16,0 0-512 0,2 10-96 0,0 4-32 15,1 6-816-15,1 3-160 0,-3 5-48 0,0-1 0 16,-1 3-272-16,0 1-128 0,-1 5 0 0,0-4 128 0,1 0-128 0,-3-3 0 15,0-1 144-15,1-3-144 0,-1-5 0 0,2-1 144 16,0-4-144-16,-1-2 0 0,2-3 144 0,0-10-144 16,0 0 0-16,0 0 144 0,0 0 0 0,3-10 0 15,1-3 0-15,1-6 0 0,3-3-16 0,-2-2 0 16,-2-2 0-16,2-1 0 16,-1-2-128-16,0-1 0 0,-1-1 0 0,-2 1 0 15,2-4 144-15,0 3-144 0,0-1 160 0,1 4-160 16,-2 0 256-16,0 2-64 0,-1 3 0 0,1 3 0 0,-2 3-48 0,2 3-16 15,1 1 0-15,0 4 0 0,-4 9-128 0,0 0 0 16,9 0 0-16,0 6 0 0,0 3 0 0,1 7 0 16,1 6 0-16,1 4 0 0,-1 0-288 0,2 3 64 15,-1 2 16-15,2-3 0 0,2-1 80 0,1-1 128 16,0-1-208-16,1-4 80 0,-3-2 272 0,-1-4 64 16,-1-4 16-16,-1 0 0 0,-2-7-224 0,1-2 0 15,-1 0 0-15,0-4 0 0,-1-3 896 0,1-3 64 16,0-3 32-16,0-5 0 0,-2-2-336 0,0-3-64 0,0-7-16 0,-2 0 0 15,0-5-256-15,-1-1-64 0,0 0-16 0,0-1 0 16,-2 1-240-16,0-2 0 0,-2-2 0 0,-1 1 0 31,1 2-1184-31,0 0-336 0,-1 1-64 0,2 2-10112 0,-2 4-2016 0</inkml:trace>
  <inkml:trace contextRef="#ctx0" brushRef="#br1" timeOffset="10204.34">14994 10232 26719 0,'0'0'2368'0,"0"0"-1888"0,0 0-480 0,0 0 0 0,0 0 1856 0,1-6 256 16,5-1 64-16,0-6 16 0,3-1-624 0,3-2-128 15,2 0-32-15,1 0 0 0,-1-1-912 0,0 0-192 16,1-3-48-16,-1 3 0 0,2 1-256 0,-1 2-144 16,1-4 16-16,1 2 0 15,0 1-2416-15,-2 0-464 0,-1 1-112 0</inkml:trace>
  <inkml:trace contextRef="#ctx0" brushRef="#br1" timeOffset="10770.8">15484 9572 6447 0,'0'0'272'0,"0"0"80"0,0 0-352 0,4 10 0 0,0 0 0 0,1 2 0 16,1 3 3040-16,-1 5 544 0,1 0 96 0,2 3 32 16,0 2-1728-16,2 1-352 0,-2 3-64 0,1-2-16 15,0 0-624-15,1-1-128 0,-3-1-32 0,1-1 0 16,0-1-368-16,1-2-80 0,-2-3 0 0,-1-1-16 15,1-3-176-15,-2-1-128 0,-3-2 144 0,1-2-144 16,-3-9 208-16,0 0-48 0,0 0-16 0,0 0 0 16,0 0 112-16,0 0 0 0,-6-5 16 0,-2-4 0 0,0-3-32 0,1-2-16 15,1-2 0-15,-1-1 0 16,1-5 0-16,1-2 0 0,1-3 0 0,1-2 0 16,1-2-224-16,2-3 0 0,1-2 0 0,1-1-160 15,2 2-352-15,0-2-64 16,1 2 0-16,2 1-16 0,2 4 192 0,2-1 32 0,-2 4 16 0,1 2 0 0,2 1 352 15,0 5 0-15,-1-2 0 0,2 3 0 0,2 1 464 0,0 5 64 16,1 3 16-16,0 2 0 0,-1 5 32 0,0 2 16 16,-2 0 0-16,-2 2 0 0,0 2-272 0,1 3-48 15,-2-2-16-15,-1 2 0 0,-1 2 0 0,-3 1-16 16,-1 2 0-16,-1 2 0 0,-3 2-48 0,-2 2 0 16,-2 2 0-16,-2 1 0 0,-1 1-64 0,0 1-128 15,-3 2 176-15,0-2-176 0,0 4 144 0,-2-1-144 16,-3-3 0-16,2 1 144 0,2-1-144 0,-1-3 0 0,2-1 0 0,0-2 128 15,3-3-128-15,0-2 0 0,1-3 0 0,2 2 0 16,2-3 128-16,4-1-128 0,-2-7 128 0,4 8-128 16,1-1 592-16,3-1 48 0,2-1 0 0,3 1 0 15,1-2 192-15,3 2 32 0,2-2 16 0,0 1 0 16,3-1-304-16,2 0-64 0,1 0-16 0,1 0 0 16,1 1-352-16,0-2-144 0,2 1 128 0,0 2-128 31,1-3-1360-31,0-1-368 0,1 1-64 0</inkml:trace>
  <inkml:trace contextRef="#ctx0" brushRef="#br1" timeOffset="11305.18">13585 9865 19343 0,'0'0'1728'0,"0"0"-1392"0,0 0-336 0,0 0 0 0,15-11 1600 0,-8 15 240 0,-1 3 48 0,2-1 16 15,0 1 80-15,1 3 32 0,2 3 0 0,0 1 0 16,2 2-1008-16,2 0-208 0,0 1-32 0,1 0-16 0,1-2-560 0,1 1-192 15,2-1 0-15,-1 1 144 16,1-4-528-16,1 1-96 0,0-1-32 0,-1-6-9936 16,-1 1-2000-16</inkml:trace>
  <inkml:trace contextRef="#ctx0" brushRef="#br1" timeOffset="11933.63">12939 9419 19343 0,'0'0'848'0,"0"0"192"0,0 0-832 0,0 0-208 0,0 0 0 0,0 0 0 16,0 0 1472-16,-1 10 256 0,0 2 64 0,1 1 0 16,2 4-1040-16,4 1-208 0,0 2-32 0,1 2-16 15,-1-3-368-15,1 3-128 0,-1-1 0 0,-1 0 144 0,1-1-144 0,-2-2 128 16,-2-1-128-16,1-4 128 0,-2-4 0 0,-1 0-128 16,0-1 192-16,0-8-64 0,0 0 32 0,0 0 0 15,0 0 0-15,-4-3 0 0,-2-3 0 0,0-4 0 16,1-4 0-16,0-4 0 15,0 0-352-15,1-3-64 0,0-1 0 0,0-2-16 16,1 0 16-16,2-1 16 0,1-5 0 0,1 1 0 16,1 2 240-16,0-2-176 0,2-1 176 0,0 2-160 0,1-1 160 15,2 3-128-15,1 1 128 0,1 3-128 0,0 1 304 0,1 3 64 16,2 2 16-16,0 3 0 0,0 3 144 0,1 2 48 16,-2 0 0-16,0 3 0 0,-1 0-96 0,1 2-16 15,-2 2 0-15,-1 2 0 0,-1 2-96 0,0 2-32 16,-2 4 0-16,-2 3 0 0,-3 1-16 0,-2 2-16 15,0 2 0-15,-2 4 0 0,-3 1-176 0,1 0 160 16,-1 2-160-16,2-3 160 0,0-2-160 0,0 2 0 0,1-1 0 0,1-1 0 16,1-2 0-16,-1 0 128 0,2-1-128 0,-1-1 0 15,2 0 272-15,2-2-16 0,0-1-16 0,2-1 0 16,1 1 80-16,1-4 0 0,1 0 16 0,3 0 0 16,1-2-160-16,4-1-48 0,0 0 0 0,4-3 0 15,0-1-128-15,2 0 128 0,0-1-128 0,5-1 128 16,0 0-128-16,1 1 0 0,2-2 0 0,1 2-10608 15,0-2-2000-15</inkml:trace>
  <inkml:trace contextRef="#ctx0" brushRef="#br1" timeOffset="12257.63">14456 9553 18431 0,'0'0'1632'0,"0"0"-1312"16,-7 6-320-16,2 1 0 0,1 1 2112 0,1 1 336 15,1 1 80-15,0 3 16 0,2 3-1008 0,4 1-208 16,0 0-48-16,3 2 0 0,1 2-832 0,1 1-192 16,2-1-16-16,1 2-16 0,0-1-400 0,2 0-80 15,-2 0 0-15,0-1-16 16,-2-3-2992-16,-2-1-608 0</inkml:trace>
  <inkml:trace contextRef="#ctx0" brushRef="#br1" timeOffset="12459.51">14406 9816 17503 0,'0'0'1552'0,"0"0"-1232"15,0 0-320-15,0 0 0 0,0 0 2176 0,7-5 368 16,-1 1 80-16,3-1 0 15,2-2-1040-15,2 1-224 0,2-1-32 0,2 1-16 16,2-1-432-16,0 1-96 0,-3-1-16 0,1 1 0 16,0-2-608-16,1 0-160 0,-1 0 0 0,1 0 0 15,0-2-2112-15,-3 1-448 0,-2 0-80 0</inkml:trace>
  <inkml:trace contextRef="#ctx0" brushRef="#br1" timeOffset="12832.53">14518 9423 18431 0,'-36'2'816'0,"19"1"160"0,-3 1-784 0,-2 4-192 15,-3 2 0-15,2 2 0 0,1-1 1392 0,-1 2 224 0,3 3 48 0,0 1 16 16,2 1-1008-16,3 4-208 0,2-1-32 0,4 3-16 16,1 1-160-16,5-1-16 0,0 2-16 0,3 0 0 15,3 1-32-15,0 0-16 0,3-1 0 0,2 0 0 16,2 0-176-16,3 2 0 0,1-5 144 0,3 0-144 15,3-2 288-15,2-1-16 0,1-4 0 0,4-3 0 16,3-3 336-16,-1-1 64 0,3-4 16 0,-4-1 0 16,1-4 64-16,-1-2 16 0,-2-5 0 0,-2-2 0 0,1-1 128 0,-3-5 16 15,-2-3 16-15,-2-2 0 0,-1 0-144 0,-1-3-16 16,-3-1-16-16,-2-1 0 16,-1 0-288-16,-3 0-48 0,-3 1-16 0,-2-4 0 15,-2 2-96-15,-3 0-32 0,-2 0 0 0,-3 2 0 16,-2-2 112-16,-2 3 32 0,0-1 0 0,-4 2 0 0,-3 1-176 0,1 3-48 15,-1 3 0-15,1 0 0 0,1 3-432 0,-1 2-80 16,1 2-32-16,0 4-12608 16,-1 3-2528-16</inkml:trace>
  <inkml:trace contextRef="#ctx0" brushRef="#br1" timeOffset="118768.04">12509 12553 27695 0,'0'0'1216'0,"0"0"272"0,0 0-1184 0,0 0-304 0,0 0 0 0,7 9 0 15,-1-1 1232-15,2 1 192 0,1 1 48 0,3 3 0 16,1 3-384-16,3 1-80 0,1 1-16 0,1 3 0 16,3 1-272-16,-4-4-48 0,0 2-16 0,1 0 0 0,3 0-256 0,-1 0-48 15,1-2-16-15,0-1 0 0,1 1-336 0,6 2 144 16,-2-3-144-16,-1-3 0 0,-3-3 160 0,-3-2-160 16,0 0 128-16,-2-3-128 0,-2-2-176 0,1 2-112 15,-2-1-32-15,-1 0 0 16,-2 0-2208-16,-2 0-448 0,-1-3-96 0</inkml:trace>
  <inkml:trace contextRef="#ctx0" brushRef="#br1" timeOffset="119840.03">13046 13006 26607 0,'0'0'1168'0,"-5"-3"256"0,-1 0-1136 0,-1 0-288 0,1 1 0 0,-1 0 0 16,-1 2 1856-16,0 2 304 0,2 0 64 0,-3 5 16 15,0 2-960-15,-1 1-192 0,0 3-48 0,1 2 0 16,-3 2-608-16,0 1-128 0,-1 3-32 0,2-2 0 16,-2 1-272-16,1 2 0 0,0 0 0 0,0 3 0 15,1 0-1280-15,0 2-352 0,0 2-80 0,-2 0-8928 16,-2 1-1792-16</inkml:trace>
  <inkml:trace contextRef="#ctx0" brushRef="#br1" timeOffset="120106.95">12231 13557 18431 0,'0'0'1632'0,"0"0"-1312"0,0 0-320 0,0 0 0 15,0 0 2976-15,-5 4 528 0,1 1 96 0,2 4 32 16,0 4-2144-16,2 5-416 0,3 0-96 0,0 3-16 16,-1 0-640-16,2 3-144 15,0 2-32-15,1 0 0 0,2 2-416 0,-1 4-96 0,0-2-16 0,0-3 0 32,2-1-3088-32,-2-2-624 0</inkml:trace>
  <inkml:trace contextRef="#ctx0" brushRef="#br1" timeOffset="120276.04">12336 13524 23951 0,'0'0'1056'0,"0"0"224"0,0 0-1024 0,5 7-256 0,0 0 0 0,0 3 0 0,2 1 576 0,1 4 64 16,0 2 16-16,1 1 0 0,-1 3-272 0,-1-2-48 15,2 1-16-15,1-1 0 0,-1 2-320 0,-1-3 0 16,1 2 0-16,0 0-8144 15,-1 2-1584-15</inkml:trace>
  <inkml:trace contextRef="#ctx0" brushRef="#br1" timeOffset="120469.93">12265 13760 21183 0,'0'0'1888'0,"0"0"-1504"15,0 0-384-15,0 0 0 0,0 0 2064 0,8-1 352 16,4-4 64-16,0 1 16 0,1 0-1280 0,1-2-256 16,3 3-64-16,3-3 0 0,-1-1-368 0,3-1-80 0,-2 1 0 0,2-3-16 15,1-1-432-15,4 2-144 0,0-3 0 0,2 2-10128 16,-1 0-2016-16</inkml:trace>
  <inkml:trace contextRef="#ctx0" brushRef="#br1" timeOffset="120825.96">12980 13004 26207 0,'0'0'1152'0,"0"0"256"0,0 0-1136 0,0 0-272 0,0 0 0 0,0 0 0 16,4-5 1344-16,-4 5 224 0,6-3 32 0,2 3 16 15,1 1-400-15,3 5-96 0,2 1-16 0,-2 3 0 16,0 1-288-16,-1 4-64 0,3 0-16 0,0 3 0 15,1-1-272-15,1 2-48 16,0-2-16-16,-1 1 0 0,1 0-400 0,0 2 0 16,2 1-192-16,-1-3 192 15,1 1-2560-15,0 4-400 0,2 0-80 0</inkml:trace>
  <inkml:trace contextRef="#ctx0" brushRef="#br1" timeOffset="121062.65">13426 13755 20271 0,'0'0'896'0,"0"0"192"0,0 6-880 0,-2 2-208 15,2 4 0-15,2 0 0 16,-1-1 2752-16,0 4 496 0,1-1 96 0,2 2 32 15,3-1-1968-15,1 4-400 0,-1 0-80 0,-1 2-16 0,2 0-768 0,0 1-144 16,-2 0 0-16,2 0 0 16,0 2-2864-16,0-6-480 0</inkml:trace>
  <inkml:trace contextRef="#ctx0" brushRef="#br1" timeOffset="121258.83">13613 13643 13823 0,'0'8'1216'0,"0"1"-960"0,0 1-256 0,2 0 0 15,0 2 2976-15,2 1 544 16,-1 2 128-16,2 0 0 0,0 4-2080 0,3 0-416 16,0 3-96-16,1 2-16 0,1 2-848 0,1-1-192 0,-1-2 0 15,1 2 0 1,-2-2-2048-16,0-3-352 0,0-3-80 0</inkml:trace>
  <inkml:trace contextRef="#ctx0" brushRef="#br1" timeOffset="121467.77">13496 13933 13823 0,'0'0'1216'0,"0"0"-960"0,0 0-256 0,0 0 0 16,0 0 5008-16,0 0 960 0,0 0 192 0,8-5 48 0,2-3-4032 0,3 1-816 16,0-1-144-16,3-1-48 0,0-3-784 0,1 0-176 15,-2 0-16-15,4 1-16 16,0 0-2464-16,-2-2-480 0</inkml:trace>
  <inkml:trace contextRef="#ctx0" brushRef="#br1" timeOffset="144538.44">12087 12231 15599 0,'0'0'688'0,"0"0"144"0,1-3-656 0,-1-10-176 16,3 1 0-16,-2 1 0 0,-1 0 1392 0,1-3 240 15,2 1 48-15,-1 0 16 0,1-3 464 0,2 3 80 16,-1 3 32-16,0 1 0 0,-1-1-448 0,-1 5-96 15,1-1 0-15,-3 6-16 0,0 0-352 0,0 0-64 16,0 0-16-16,0 0 0 16,6 4-496-16,0 3-96 0,-2 5-32 0,-2 3 0 0,0 1-432 0,-2 5-96 15,0 1 0-15,-2 5-128 0,1 1 0 0,0 1 0 16,-1 1 0-16,2-1 0 16,-1-1-528-16,1-3-112 0,0 0-32 0,1-4 0 15,1 1-2112-15,-1-5-416 0,2-3-96 0,-2-2-11568 0</inkml:trace>
  <inkml:trace contextRef="#ctx0" brushRef="#br1" timeOffset="144718.66">12307 11924 23199 0,'0'0'1024'0,"0"0"224"0,0 0-992 0,0 0-256 0,0 0 0 0,1 8 0 16,-1 3 1280-16,2-2 192 0,0 1 64 0,2 1 0 15,1 3-448-15,2 2-64 0,-1 1-32 0,4 2 0 16,-4 3-672-16,2 3-144 0,0 4-32 0,1-3 0 16,-1 1-144-16,0-1 0 0,-1-2 0 0,0-1 0 31,-2 1-592-31,0-2-160 0,1-1-16 0,-1 0-8496 0,-1-2-1680 0</inkml:trace>
  <inkml:trace contextRef="#ctx0" brushRef="#br1" timeOffset="144945.51">12201 12274 28447 0,'-11'-5'1264'0,"7"3"256"0,-1 2-1216 0,-1 2-304 0,6-2 0 0,-6 2 0 15,1 1 1712-15,5-3 272 16,0 0 64-16,0 0 16 0,0 0-608 0,0 0-128 15,0 0-32-15,10 6 0 0,4 1-592 0,5-5-112 16,3-4-16-16,3-2-16 0,2-3-400 0,2 0-160 16,-1-4 128-16,2 1-12752 0,0-1-2560 0</inkml:trace>
  <inkml:trace contextRef="#ctx0" brushRef="#br1" timeOffset="149573.07">8680 11167 11967 0,'0'0'528'0,"-5"0"112"0,-2 3-512 0,1 0-128 0,1 4 0 0,1-3 0 15,4-4 2496-15,-4 5 448 0,4-5 112 0,0 0 16 16,0 0-2000-16,4 7-400 0,2-2-80 0,3 0-16 15,2-1-16-15,-1-1-16 0,3-2 0 0,3 1 0 16,1-2 256-16,1 2 48 0,0-1 16 0,3 0 0 16,0 1-16-16,7 0 0 0,-1 2 0 0,2 0 0 15,1 1-272-15,1 1-64 0,4 0-16 0,-1 1 0 16,-1-1-224-16,-2 1-32 0,-1 0-16 0,1 0 0 16,0-1-48-16,2-2-16 0,0 2 0 0,-1-2 0 15,1-1 48-15,1 1 16 0,0 0 0 0,-1-1 0 16,3-1-16-16,-2 2 0 0,-1 0 0 0,3 1 0 15,-4-3-208-15,-2 0 128 0,-2 2-128 0,-2 0 0 16,0 0 128-16,0 0-128 0,-3 0 0 0,1 0 144 0,-3 0-144 0,-1 1 0 16,1-2 0-16,0 1 0 0,-1-1 128 0,-1 1-128 15,2 2 0-15,0-3 128 0,1 1-128 0,0 0 0 16,1 2 0-16,0-4 0 0,0 2 0 0,2-3 0 16,-3 1 0-16,1-1 0 0,-1 0 0 0,-1 1 0 15,-1-1 0-15,-1 0 0 16,-2-1 128-16,-2 0-128 0,0 0 0 0,-1 0 128 15,-2 0-128-15,-1-1 192 0,0 0-192 0,-2-1 192 0,0 1-192 0,0 0 0 16,0-1 0-16,-1 1 0 0,1-2 0 0,-1 1 0 16,-3-2 176-16,-5 4-176 0,4-4 160 0,-1-4-160 15,-1 0 160-15,-2 1-160 0,-2-5 512 0,-3-1 16 16,-2 0 0-16,-2-2 0 0,-1 0 192 0,-2-2 48 16,-1 0 0-16,-3-1 0 0,-1-2-176 0,-1 0-16 15,-4 0-16-15,0 0 0 0,-2 0-240 0,1 1-32 16,-1-1-16-16,2 3 0 0,0-2-272 0,2 3 0 0,3 2 0 0,2 1 0 31,0 2-1232-31,2 5-256 0,2-1-48 0,2 2-11520 0,1 4-2304 0</inkml:trace>
  <inkml:trace contextRef="#ctx0" brushRef="#br1" timeOffset="150239.09">8683 11949 15663 0,'0'0'688'0,"0"0"144"0,-5-2-656 0,5 2-176 16,0 0 0-16,-6-4 0 0,2 0 2320 0,4 4 432 16,0 0 96-16,0 0 16 0,0 0-1888 0,0 0-368 15,0 0-80-15,7 10-16 0,2-1 448 0,1 4 96 16,2 3 16-16,1 2 0 0,2 6-576 0,-1-3-112 15,2 2-32-15,-1 0 0 0,1 0-224 0,0-1-128 0,-1 0 160 0,1 0-160 16,-1-2 0-16,-3-1 128 0,-1-4-128 0,-1-1 0 16,-1-2 0-16,-1-2 176 15,-1-3-176-15,-7-7 160 0,0 0-32 0,0 0-128 0,0 0 192 0,0 0-64 16,0 0-128-16,-2-8 0 0,-2-3 0 0,-1 0 0 16,-1-2 0-16,-4 0 0 0,0-2-128 0,0 2 128 15,-2-1 0-15,0-2 0 0,-1-1 0 0,0 0 0 16,-3 0 0-16,2-1 0 0,-2-1 0 0,1-1 0 15,-1-1 0-15,3 2 0 0,1 0 0 0,2 4 0 16,1-2 0-16,2 4 128 0,2-3-128 0,2 4 192 16,2 3 96-16,1-1 32 0,1 2 0 0,3 0 0 15,3 0-32-15,2 3 0 0,3 1 0 0,2 2 0 16,2 0 144-16,2 2 16 0,2 2 16 0,3 1 0 0,4 3 16 16,5 0 0-16,3 1 0 0,4 1 0 0,4-2 96 0,1 1 0 15,1-2 16-15,0 0 0 16,1 0-16-16,0 0-16 0,-1 2 0 0,1-1 0 0,2 1-128 0,0 1-32 15,1 0 0-15,0-2 0 0,-1 1-128 0,-2-1-16 16,-3 1-16-16,0-2 0 0,1 0-112 0,-3 0-128 16,-3 1 176-16,-1-3-176 0,1 3 128 0,-4-5-128 15,-1 0 0-15,-1 3 0 0,1-2-160 0,-1 0-144 0,0 2-16 16,-2 0-16 0,-2 0-3056-16,-2 1-624 0</inkml:trace>
  <inkml:trace contextRef="#ctx0" brushRef="#br1" timeOffset="151869.06">8800 10756 22111 0,'0'0'976'0,"-6"0"208"0,-1 0-944 0,7 0-240 0,0 0 0 0,0 0 0 16,-4-4 1728-16,2-1 320 0,2-3 48 0,1-1 16 0,1-1-976 0,4-1-192 15,0-4-48-15,3-2 0 0,0-3-176 0,1 3-32 16,-1 0-16-16,1-5 0 0,1 1-352 0,0-2-64 15,1-3 0-15,1-2-16 0,0 0-240 0,4-10 128 16,0-1-128-16,1 1 0 16,-3 0 128-16,-1 0-128 0,-2-1 0 0,-2 1 144 15,-1 2-144-15,-1 2 0 0,-3 4 0 0,0 3 0 0,1-2 0 0,0 4 0 16,-2 2 0-16,0 3 0 0,-1 3 0 0,-1 3 128 16,1 1-128-16,-1 2 0 0,1 4 0 0,1 1 0 15,-4 6 0-15,0 0 0 0,0 0 0 0,6 6 0 16,1 0 0-16,1 8 0 0,1 5 128 0,1 4 112 15,1 5 16-15,1 4 0 0,-1 5-112 0,2 2-16 16,2 5 0-16,0 2 0 0,4-1 112 0,-1 1 16 16,1-2 0-16,0 1 0 0,-1-2-448 0,-1-3-96 15,0-3-16-15,0-2 0 16,0-3-208-16,-3-2-64 0,-1-2 0 0,-1-2 0 16,-2-5-1648-16,-1-3-336 0,-2-2-64 0,-2-2-10608 0</inkml:trace>
  <inkml:trace contextRef="#ctx0" brushRef="#br1" timeOffset="152055.41">8971 10471 11055 0,'-13'-9'480'0,"8"6"112"0,-1-1-464 0,1 1-128 0,1 1 0 0,4 2 0 16,0 0 5232-16,0 0 1024 0,0 0 208 0,0 0 32 15,7-4-4272-15,3 1-864 0,2 2-160 0,2 0-48 16,1-2-720-16,2 1-160 0,1 0-16 0,3 2-16 0,2-4-240 0,1 2 0 15,-2-1-192-15,0 1 192 16,1 0-2592-16,1-2-416 0,1 2-64 0</inkml:trace>
  <inkml:trace contextRef="#ctx0" brushRef="#br1" timeOffset="152436.81">9504 10080 20271 0,'0'0'1792'0,"0"0"-1424"0,0 0-368 0,5 2 0 16,-5-2 1984-16,6 5 320 0,-6-5 64 0,5 7 0 15,-1 2-880-15,1-2-176 0,-3 2-32 0,0 0-16 16,-1 0-624-16,-2 1-128 16,-2 2-32-16,1-4 0 0,-1 0-192 0,-1 0-32 15,0-2-16-15,4-6 0 0,-6 4-112 0,0 0-128 16,6-4 176-16,-6 1-176 0,6-1 320 0,-7-1-32 0,2 0-16 0,0-3 0 15,0-3-16-15,1-1-16 0,1-1 0 0,2 0 0 16,0-3-240-16,1 5 128 0,1-4-128 0,2 2 0 16,-1 1 0-16,2 0 0 0,0 1 0 0,1 0 0 15,0 2 0-15,2 2-128 0,-1 3 128 0,2 0 0 16,0 2 0-16,0 0 0 0,0 1 0 0,-2-1 0 0,1 2 240 0,1 0 48 16,-8-4 16-16,6 5 0 0,-1 1 80 0,-5-6 0 15,0 0 16-15,4 7 0 0,-4-7-176 0,1 8-32 16,-1 0-16-16,0 0 0 0,0-2-176 0,-1 1 0 15,-3-2 0-15,2 2 0 16,2-7-1248-16,-3 7-336 0,-1 0-64 0,0 0-15056 0</inkml:trace>
  <inkml:trace contextRef="#ctx0" brushRef="#br1" timeOffset="152768.32">9658 10492 1839 0,'0'0'160'0,"-5"2"-160"15,0 1 0-15,-1-2 0 0,0 2 4896 0,6-3 944 0,-7 0 192 0,3-4 48 16,2-1-4144-16,0-1-816 0,1 0-160 0,1-1-48 16,0 1-720-16,1-2-192 0,2-1 0 0,0 1 0 15,-2 0 0-15,2-1 0 0,-1 1 0 0,1 2 0 16,1-1 192-16,0 2 0 0,-2 0 0 0,-2 5 0 15,0 0 528-15,0 0 112 16,0 0 32-16,0 0 0 0,8 1 16 0,0 2 0 0,0-1 0 16,-1 2 0-16,-7-4-208 0,6 7-32 0,-2-1-16 0,-4-6 0 15,4 8-128-15,-2-1-32 0,-2-7 0 0,0 7 0 16,0-7 16-16,-2 8 0 0,-4-1 0 0,0-1 0 16,-2 0-336-16,0-1-144 0,0 0 128 0,-1 0-128 0,0-4 0 0,0 2 0 15,1 0-144-15,2-1 144 16,6-2-2320-16,0 0-368 0,0 0-64 0</inkml:trace>
  <inkml:trace contextRef="#ctx0" brushRef="#br1" timeOffset="153032.68">9835 9780 32127 0,'0'0'1424'0,"0"0"304"0,-2 8-1392 0,2-8-336 16,0 0 0-16,1 6 0 0,2 1 1408 0,-1-1 192 16,2-1 64-16,4-1 0 0,0-1-896 0,2-2-192 15,1-1-16-15,2 1-16 0,1-3-544 0,4-1-144 0,-1 1-16 0,1-1 0 31,-1 0-1824-31,0 1-352 0,3-2-80 0,-2 0-12704 0</inkml:trace>
  <inkml:trace contextRef="#ctx0" brushRef="#br1" timeOffset="153437.54">10108 9502 17503 0,'-34'8'768'0,"18"-2"176"0,-3 1-752 0,-4 3-192 0,-1-2 0 0,-1 4 0 15,0-3 3840-15,0 1 752 0,2 2 144 0,-2 3 16 0,2 0-2992 0,2 3-608 16,1 1-112-16,3 0-16 0,2 2-672 0,2 0-128 16,2 1-32-16,2 0 0 0,3 2 16 0,2 1 0 15,1-5 0-15,4 3 0 0,1 0-208 0,3-2 0 16,1 1 0-16,5-2 0 0,2-1 0 0,1-1 0 0,6-1 0 0,2-2 0 15,1-5-192-15,3-3 0 0,3-2 16 0,2-4 0 16,2-2 176-16,1 0 0 16,1-5 0-16,2 1 0 0,-1-4 0 0,-1 0 0 15,-2-3 0-15,-3-1 128 0,-3 0-128 0,-2-3 144 16,-3 1-144-16,-2-2 160 0,-2-1-32 0,-2-1 0 16,-3 1 0-16,-3 0 0 0,-2-3 16 0,-2 1 0 15,-3 2 0-15,-4 0 0 0,-2 0 48 0,-2 2 0 16,-2-1 0-16,0 1 0 0,-4 1-32 0,-1-1 0 15,-1 0 0-15,-1 3 0 0,-2-1-160 0,-1 2-272 0,-2 2 64 0,-2 0-12032 16,-1 2-2416-16</inkml:trace>
  <inkml:trace contextRef="#ctx0" brushRef="#br0" timeOffset="159333.96">9826 10284 14735 0,'0'0'640'0,"0"0"160"0,0 0-640 0,0 0-160 0,0 0 0 0,0 0 0 15,0 0 1008-15,5 17 160 0,8-18 48 0,2 0 0 16,2-3-192-16,2 1-16 0,1-1-16 0,2 2 0 16,3-1-304-16,3 0-64 0,5 1-16 0,2-1 0 15,4 1-160-15,-1 0-48 0,-1 2 0 0,-1 0 0 0,1 0-80 0,0 0 0 16,0 0-16-16,1 2 0 0,0 1-96 0,-1 0-16 16,2 0 0-16,3-1 0 0,3 2-48 0,0 1-16 15,1 1 0-15,-3-4 0 0,-3 2 64 0,2 0 16 16,1 1 0-16,-1 3 0 0,-3 1-48 0,-1 2-16 0,-3 2 0 0,0-2 0 15,0 1-144-15,-1 3 0 16,1 0 144-16,-2 0-144 16,-2 0 144-16,-1-1-144 0,-2 1 192 0,-1 0-192 0,-4 4 240 0,1-5-64 15,-2 2-16-15,0-1 0 0,0 1-32 0,-1 0 0 16,0-1 0-16,-1 2 0 0,-1 0-128 0,-1 0 0 16,-2 0 144-16,1 0-144 0,0 1 0 0,0 1 128 15,-1-1-128-15,-1-3 0 0,0 2 128 0,-1 2-128 16,0-4 160-16,1 1-160 0,-1 0 208 0,0 2-48 0,-1-1-16 0,0 2 0 15,-1-3-16-15,1 1 0 0,-1 0 0 0,-2 1 0 16,1-2 176-16,-2 1 16 0,1 0 16 0,-2 1 0 16,0-2 0-16,0 2 0 0,0-1 0 0,1 1 0 15,-2 0-192-15,1 2-144 0,-1-1 192 0,-1 1-192 16,1-1 144-16,-2 1-144 0,0 0 0 0,0 0 144 0,-1 0-144 16,0-2 0-16,0 1 144 0,0-3-144 0,0 1 0 0,0 3 144 15,-1-4-144-15,0 2 0 0,1 0-144 0,0 0-144 16,0 1-32-16,0 0 0 0,0 2 464 0,0-4 96 15,0 3 16-15,0-6 0 32,0 2-960-32,0-3-192 0,-1-4-48 0,0 0-9152 0,-2-1-1824 0</inkml:trace>
  <inkml:trace contextRef="#ctx0" brushRef="#br0" timeOffset="159640.56">11640 11334 20559 0,'0'0'896'0,"-4"4"208"0,4-4-880 0,-6 5-224 15,1 0 0-15,1 0 0 0,2 2 1072 0,2-7 160 0,0 9 48 0,1-1 0 16,2 2-240-16,1 2-32 0,1 1-16 0,3 0 0 16,1 4-160-16,1-4-48 0,2 1 0 0,0 2 0 15,-1-4 48-15,2 1 16 0,0-1 0 0,0-1 0 16,0 0 16-16,2-1 0 0,0 2 0 0,1-2 0 15,0-1-96-15,-1 1 0 0,1-4-16 0,0 1 0 16,-1-4-224-16,1 1-32 0,1-1-16 0,1-2 0 16,0-2-336-16,1-2-144 0,-1-2 128 0,0-1-128 15,0-3 448-15,2-4 16 0,0-4 0 0,-1-2 0 16,-1 1-272-16,1-2-48 0,-1 0-16 0,1 0 0 16,-2 2-128-16,0 1-176 0,-1 0 48 15,0 4 0 1,-2-1-2944-16,2 2-592 0</inkml:trace>
  <inkml:trace contextRef="#ctx0" brushRef="#br0" timeOffset="162403.85">12718 12585 18367 0,'0'0'400'0,"0"0"96"0,0 0 16 0,0 0 0 0,-4-2-512 0,4 2 0 0,-4-3 0 0,4 3 0 0,0 0 1472 0,0 0 208 16,0 0 48-16,0 0 0 0,0 0-656 0,0 0-128 15,1-6-32-15,2-1 0 16,2 1-272-16,0-1-64 0,-1-1-16 0,4 0 0 15,2-1-48-15,1-1-16 0,-1-3 0 0,1 0 0 16,-2-2-112-16,1 0-32 0,1-1 0 0,-2 2 0 0,-1-3 96 16,-1 1 32-16,0-1 0 0,0 2 0 0,-1-2 32 0,-1 1 16 15,3 0 0-15,-1 1 0 0,-1 0-208 0,1 1-32 16,0 0-16-16,1-2 0 0,0 2-272 0,0 1 160 16,-2-4-160-16,2 1 128 0,0 0-128 0,0 1 0 15,0 0 0-15,0 1 128 0,-2-1-128 0,1 0 0 16,-1 1 0-16,1 1 0 0,-1 0 176 0,-1 1-48 15,2 2-128-15,-1-1 192 0,0 1 0 0,0 1-16 16,2-1 0-16,1 3 0 0,-1-1-176 0,0 0 0 0,-2 1 0 0,2 1 0 16,0-1 0-16,-2 1 0 0,1 1 0 0,-1 0 0 15,1-1 0-15,-1 2 128 16,-6 4-128-16,7-2 0 0,0 0 0 0,-7 2 0 16,0 0 128-16,9-1-128 0,-2 1 0 0,1 0 0 15,0 0 0-15,1 1 0 0,-1 1 0 0,2-1 0 0,0 0 0 0,-1 1 0 16,0 0 0-16,0 1 0 0,0-2 0 0,0 2 0 15,2-1 0-15,-2 1 0 0,-1 0 0 0,1-1 0 16,1 2 0-16,-1-1 0 0,-1 1 0 0,0 2 0 16,0 1 128-16,1-1-128 0,1 1 0 0,-1 1 128 15,-1-2-128-15,0 2 0 0,-1 0 0 0,2 0 0 16,-1 1 0-16,-1-3 0 0,1 2 0 0,0 0 0 16,1 0 0-16,2 1 0 0,-4 1 0 0,1-3 0 15,-1 1-288-15,1 1-96 0,-3 0 0 0,1 0-16 31,0-1-1840-31,-1 0-384 0,-1 1-64 0,0-1-6944 0,-1 1-1392 0</inkml:trace>
  <inkml:trace contextRef="#ctx0" brushRef="#br0" timeOffset="162835.82">13310 12175 12895 0,'0'0'576'0,"0"0"112"0,0 0-560 0,0 0-128 0,0 0 0 0,0 0 0 16,0 0 2208-16,0 0 416 0,0 0 64 0,0 0 32 16,0 0-1392-16,0 0-288 15,0 0-48-15,7 2-16 0,-7-2-64 0,8 4-16 0,0 3 0 0,0-1 0 16,-2-1 128-16,2 3 32 0,1 3 0 0,2-2 0 15,-3 1-160-15,-1 1-16 0,1-2-16 0,0 1 0 16,0-3-208-16,1 1-32 0,0-2-16 0,2 1 0 16,-4-2-224-16,1-1-32 0,0-2-16 0,0 0 0 15,0 0 48-15,0-2 0 0,-1-4 0 0,1 2 0 16,0-2 48-16,0-3 16 0,0-2 0 0,-1-1 0 0,3-2-64 0,-1-1 0 16,-1-1 0-16,-1 1 0 0,1 0-128 0,0 1-48 15,-1-1 0-15,-1 0 0 0,-1 1-208 0,1 0 0 16,-1 3 0-16,0-1 0 15,0 1-160-15,-1 0 160 0,-1 1-128 0,2-3 128 32,0 2-464-32,0 1-16 0,1 0 0 0,-1 3-12400 0,-5 5-2480 0</inkml:trace>
  <inkml:trace contextRef="#ctx0" brushRef="#br0" timeOffset="165768.84">14709 11638 18015 0,'0'0'384'0,"0"0"96"0,0 0 16 0,10 6 16 0,-10-6-512 0,0 8 0 15,0-8 0-15,3 8 0 0,-1 0 976 0,-2-8 96 16,5 7 16-16,2 0 0 0,-1-1-272 0,2 0-48 0,0-4-16 0,1 1 0 16,2-2 144-16,0-1 16 0,1-2 16 0,0-1 0 15,1 0-288-15,0 1-48 16,1-1-16-16,1-2 0 0,-1 1-240 0,0 0-48 16,1 0-16-16,0 2 0 0,1-5-80 0,-2 2 0 15,2 0-16-15,-2 1 0 0,2-3-48 0,1 1 0 16,-4-1 0-16,0 1 0 0,0-4-128 0,-1 1 160 15,-2-1-160-15,-1 0 160 0,0-1-160 0,0 1 0 0,-1-3 144 0,0 0-144 16,-1 0 128-16,-1-1-128 0,-1 3 128 0,1-1-128 16,-3-1 160-16,0 0-32 0,-2 0-128 0,2 0 192 15,-2 0-16-15,1 1-16 0,-1 0 0 0,0 1 0 16,1-1 16-16,-1 1 0 0,0-3 0 0,-1 0 0 16,0-1-176-16,0 0 0 0,0-2 144 0,0 1-144 15,-1 1 0-15,0-1 0 0,-1 0 0 0,1 2 128 0,-2 0-128 0,1-1 0 16,-1 2 0-16,0 0 128 0,1 0-128 0,-1 1 0 15,1-2 128-15,-1 1-128 16,0-3 0-16,1 3 144 0,-1-1-144 0,1 0 0 16,-1-1 128-16,0 1-128 0,2 1 0 0,0 1 0 15,-2 2 128-15,1-1-128 0,-1 1 192 0,0 1-192 16,1 1 0-16,-1 1 0 0,2 1 0 0,0-1 0 16,-2 1 0-16,0 1 0 0,3 5 0 0,0 0 0 0,0 0 192 0,0 0-192 15,0 0 192-15,0 0-192 0,-4 8 144 0,-1 2-144 16,0 0 0-16,1 2 144 0,-1 4-144 0,0-1 0 15,-1 2 0-15,3-1 0 0,-4 1 0 0,1-3 0 16,-2-1 0-16,1-1 128 0,2-2-128 0,-2 1 0 0,1-2 144 0,1-1-144 16,1-2 0-16,4-6 128 15,0 0-128-15,0 0 0 0,0 0 0 0,0 0 128 16,0 0-128-16,0 0 0 0,-4-4 0 0,1-1 0 16,2-1 0-16,1-5 0 0,1 1 0 0,1-3-160 15,-1 2 160-15,3-2 0 0,-3-2 0 0,0 0 0 0,1-3 0 0,0 2 0 16,0 3 0-16,-1 0 0 0,4 2 0 0,-1 0 0 15,0 1 0-15,0-1-128 0,-2 2 128 0,2 3 0 16,0 2 0-16,-4 4 0 0,4-7 0 0,-4 7 0 16,4-5 288-16,1 1 64 0,-5 4 16 0,0 0 0 15,0 0 208-15,9 0 64 0,-1 2 0 0,0 0 0 16,0 1 16-16,1 1 16 0,0 1 0 0,0-1 0 16,0-2-272-16,2 2-48 0,2-1-16 0,0-1 0 15,1 0-336-15,1-1 0 0,0-1 0 0,1-1 128 16,1-3-1680-16,1 1-336 0</inkml:trace>
  <inkml:trace contextRef="#ctx0" brushRef="#br1" timeOffset="-191888.92">2549 13331 26079 0,'-9'1'1152'0,"2"3"256"0,2 2-1136 0,1-1-272 0,4-5 0 0,0 0 0 16,0 0 512-16,10-2 32 0,5-3 16 0,0-4 0 16,2-4 320-16,3-5 64 0,2-4 16 0,4-4 0 0,2-4-272 0,0 5-48 15,6 0-16-15,4-4 0 0,2-3 80 0,7 0 0 16,4-3 16-16,3 0 0 0,2-3-240 0,1 0-48 15,0-3-16-15,1 0 0 0,12-10-96 0,-3 3-32 16,-2 1 0-16,-3 3 0 0,0 2-160 0,-5 2-128 0,-5 1 192 16,-2 2-192-16,-5 5 144 0,-2 0-144 0,-5 1 0 0,-3 2 144 15,-2 3 32-15,-4 2 0 16,-5 1 0-16,0 4 0 0,-3 1 208 0,0 1 32 16,-3 2 16-16,-3 0 0 0,-1 2 32 0,-3 0 16 15,0 1 0-15,-3 1 0 0,-2 2-48 0,1 3-16 16,0-3 0-16,1 1 0 0,0 0-96 0,-1 1 0 15,-2 1-16-15,1 1 0 0,1 2-128 0,1 2-32 16,-1 0 0-16,4 2 0 0,2 3-144 0,1-2 0 0,3 5 0 0,3 1 0 16,1 2 0-16,3 3 0 0,4 0 0 0,2 7 0 15,2-1 160-15,4 6-160 0,3 4 192 0,4-1-192 16,2 5 320-16,5 4-64 0,5-1 0 0,-1 2 0 16,2-2 64-16,3 3 0 0,2 2 0 0,-1-2 0 15,3-1-80-15,-1 1-16 0,2-3 0 0,-1 2 0 16,0-3 0-16,-4-1 0 0,-1-4 0 0,-2-1 0 0,-1-3-80 0,-3-1-16 15,0 0 0-15,-1-2 0 16,1-1-128-16,-3 0 192 0,2 1-192 0,-4-3 192 16,-2 0-192-16,-4 0 0 0,0-2 0 0,-3 0 128 31,-2-2-1104-31,1 2-240 0,-4 0-32 0,1 0-20384 0</inkml:trace>
  <inkml:trace contextRef="#ctx0" brushRef="#br1" timeOffset="-190494.54">4064 11057 9215 0,'0'0'400'0,"0"0"96"0,0 0-496 0,0 0 0 16,0 0 0-16,0 0 0 0,0 0 3968 0,0 0 688 15,0 0 144-15,0 0 16 0,0 0-2640 0,4 10-544 0,0 1-96 0,-1 5-32 16,3 0-496-16,-2-1-112 16,-1 3 0-16,0 3-16 0,-2 3-112 0,-1 2 0 0,0 1-16 0,0 2 0 15,0 1 64-15,0 9 16 0,0 0 0 0,0 2 0 16,0-1-112-16,0 0-16 0,0 1 0 0,0-1 0 15,-1 2-288-15,1 0-64 16,0 1-16-16,1-2 0 0,1-2-336 0,-1 1 144 16,2-4-144-16,-1 1 0 0,2-2 0 0,-1-3 0 0,-1 0 0 0,0-6 0 15,-1-4 0-15,2-3-352 0,-1-3 48 0,-1-4 16 32,-1-3-2240-32,0-9-448 0,0 0-96 0</inkml:trace>
  <inkml:trace contextRef="#ctx0" brushRef="#br1" timeOffset="-189955.57">3955 10531 25391 0,'0'0'560'0,"0"0"112"0,11 6 32 0,-10 5 0 0,1 0-560 0,-1 4-144 15,1 2 0-15,1 2 0 0,0 2 704 0,-2 1 128 16,-1 3 0-16,1 0 16 0,1-4-560 0,0 1-112 0,-1-5-32 0,1 0 0 16,-5-3-144-16,3-2 160 15,0-3-160-15,0-9 160 0,0 0-160 0,0 0 160 16,0 0-160-16,0 0 160 0,0 0-32 0,0 0 0 15,-1-9 0-15,0-7 0 0,1-3-128 0,0-4 192 16,-2-1-192-16,2-4 192 0,-1 0-64 0,1-1 0 16,0 0 0-16,1-3 0 0,1-1 0 0,-1 2-128 15,-1-2 192-15,1 2-64 0,2 0 16 0,-1 3 0 0,1 2 0 0,1 5 0 16,-1 3 176-16,2 4 16 0,0 2 16 0,1 4 0 16,-6 8-176-16,0 0-48 0,8 7 0 0,0 2 0 15,1 6 48-15,2 6 0 0,0 4 0 0,2 4 0 16,3 3-176-16,1 2 0 0,0 3 144 0,1-5-144 15,2 1 0-15,1-3 0 0,-1-3 0 0,3-3 0 16,-5-5 0-16,0-6 0 0,-1-2 0 0,-3-5 0 0,-2-3 240 0,-1-6-32 16,-1-3 0-16,-1-7 0 0,-1-4 736 0,-3-1 144 15,-1-3 16-15,0-3 16 0,0-3-368 0,0-2-80 16,-4-2-16-16,0-2 0 16,0-1-432-16,0 0-96 0,0 1 0 0,-1 0-128 15,-1-1 0-15,1 0-352 0,0 0 48 0,-1 2 16 31,1 0-2352-31,1 2-480 0,0 2-80 0</inkml:trace>
  <inkml:trace contextRef="#ctx0" brushRef="#br1" timeOffset="-189741.98">4703 10219 36735 0,'0'0'816'0,"-6"3"160"0,0-3 48 0,1-2 0 0,-1-3-832 0,4 0-192 0,0-3 0 0,5-1 0 16,1-1 1104-16,2-5 176 0,4 1 48 0,0 0 0 15,3-5-976-15,3 1-192 0,-1 0-32 0,2 0-128 16,2-3 0-16,-1 1 0 0,0 2 0 0,2 0 0 31,-3-2-1472-31,1 3-288 0,0 3-64 0,0 1-9456 16,1 1-1904-16</inkml:trace>
  <inkml:trace contextRef="#ctx0" brushRef="#br1" timeOffset="-189196.54">5215 9460 12895 0,'0'0'1152'0,"0"0"-928"0,6 9-224 0,0 2 0 0,0-2 2336 0,2 3 416 16,0 3 96-16,1 5 16 0,1-3-1232 0,2 5-240 15,0 3-48-15,0 0-16 0,-1-2-624 0,0 1-112 16,-1 0-16-16,-1-2-16 0,0 1-144 0,-1-2-32 16,-1-2 0-16,-2-1 0 0,-1-1-160 0,0-2-32 15,-2-2-16-15,0-4 0 0,-1 3-48 0,-1-12 0 16,0 0 0-16,0 0 0 0,0 0 16 0,0 0 0 16,-8-3 0-16,2-2 0 0,-2-6-144 0,1 0 128 15,2-6-128-15,0-3 128 0,0-2-128 0,-1-3 0 16,1-1 144-16,1-3-144 0,2-1 0 0,0-1 0 15,1-2 0-15,2-2 0 0,2 1-368 0,1-1 16 16,1 1 0-16,3 0 0 0,1 2 160 0,0 2 16 0,2 0 16 0,-1 4 0 16,2 2 160-16,0 5-160 15,-1 0 160-15,2 5-160 0,0 4 160 0,0 2 0 16,2 1 0-16,-2 2 0 0,-4 1 320 0,1 3-16 16,-1 0 0-16,-1 3 0 0,-8-2 128 0,7 9 16 15,-2 2 16-15,-2 2 0 0,-2 2-192 0,-1 5-32 16,-1 2-16-16,-3 3 0 0,-3 2-224 0,-1 2 0 0,1-2 0 0,-1-1 0 15,-3-1 0-15,2-1 0 0,0-2 0 0,1-3 0 16,0 1 320-16,2-6-16 0,-1 2-16 0,1-2 0 16,1-1 288-16,1 0 48 0,2 0 16 0,4 0 0 15,-1-3 64-15,3-1 32 0,2-1 0 0,4-2 0 16,1-2-144-16,4-1-16 0,0 0-16 0,2-3 0 16,0 0-176-16,3 0-16 0,1 0-16 0,1 0 0 0,1 0-224 0,1 0-128 15,-1 0 160-15,1 0-160 0,0 0 0 0,1 0-192 16,0-2 16-16,4 1-12880 15,-1-2-2560-15</inkml:trace>
  <inkml:trace contextRef="#ctx0" brushRef="#br1" timeOffset="-188690.29">3281 9776 14735 0,'0'0'1312'0,"0"0"-1056"0,-6 1-256 0,6-1 0 0,0 0 3008 0,0 0 528 16,0 0 112-16,0 0 32 0,0 0-1952 0,0 0-400 16,8 7-80-16,2 1-16 0,3 1-400 0,2 2-96 15,0 5-16-15,2-2 0 0,0 2-384 0,1 1-80 16,-1 2 0-16,2 1-16 0,-1-2-240 0,-1 1 0 15,-2-2-192-15,0-3 192 16,-1-2-1616-16,-2-1-224 0,-3-2-32 0,-4 1-12032 16</inkml:trace>
  <inkml:trace contextRef="#ctx0" brushRef="#br1" timeOffset="-188093.6">2748 9309 21759 0,'-11'-6'960'0,"11"6"208"0,0 0-928 0,0 0-240 0,-4-6 0 0,4 6 0 15,0 0 1248-15,0 0 208 0,0 0 32 0,4 8 16 16,5 4-544-16,-2 2-96 0,0 2-32 0,-3 1 0 0,0 1-432 0,2 2-80 15,3 1-32-15,1-1 0 0,-1-4-64 0,-3 0-16 16,-2-2 0-16,0-2 0 0,-3-3 64 0,1-1 16 16,-2-8 0-16,0 0 0 0,0 0-16 0,0 0 0 15,0 0 0-15,0 0 0 0,0 0-144 0,-7-8-128 16,1-4 144-16,-2 0-144 0,0-5 0 0,0 1 0 16,0-5-208-16,2-1 64 0,2-2-48 0,0-1 0 15,0-1 0-15,1-2 0 0,2-5-128 0,0 0-16 16,-2-1-16-16,3 2 0 15,4-3-64-15,0 5-16 0,0 2 0 0,1 2 0 0,2 1 256 0,2 3 176 16,0 4-208-16,1 2 80 0,1 2 128 0,1 2 0 16,-1 3-144-16,1 3 144 0,1 3 160 0,0 3 96 15,-1 1 32-15,0 3 0 0,-1 3 160 0,0-2 16 16,-3 3 16-16,-2 2 0 0,-1 3-32 0,-2 0 0 16,-2 4 0-16,-1 2 0 0,-2 1-224 0,-2 5-48 0,-3 4-16 0,1-2 0 15,-2 1-160-15,-1-1 0 0,0 0 0 0,-2-3 0 16,5-1 0-16,-4-1 0 0,1-1 0 0,2-1 0 15,-1-3 0-15,0-2 0 0,0-2 0 0,2-1 128 16,0-3 224-16,2-1 32 0,2-1 16 0,3-1 0 16,2 1 144-16,3-1 32 0,3 1 0 0,2-1 0 15,1 1-160-15,3-2-32 0,3-1 0 0,5-3 0 16,0 1 0-16,3-2-16 0,3 0 0 0,2 0 0 0,3 0-208 0,0 0-32 16,1 0-128-16,0 1 192 15,-1 0-832-15,0 0-192 0,0 2-16 0</inkml:trace>
  <inkml:trace contextRef="#ctx0" brushRef="#br1" timeOffset="-186559.25">2851 13604 23087 0,'0'0'1024'0,"0"0"208"0,0 0-976 0,8-3-256 0,2-4 0 0,5-2 0 16,2-4 736-16,4-2 96 0,3-5 32 0,5 1 0 16,5-1 160-16,2-5 16 15,5-5 16-15,-1-2 0 0,1-5 496 0,2-3 112 16,1 1 0-16,2-3 16 0,1 4-208 0,1-2-64 0,1 1 0 0,1-2 0 16,0 2-832-16,-1 3-160 0,-2-4-32 0,-1 4-16 15,-2-1-144-15,-1 2-32 0,-1 1 0 0,-3 2 0 16,0 0-192-16,-3 2 0 0,0 6 0 0,-4 0 0 15,-3 2 0-15,-2 2 0 0,1 4 0 0,-4 1 0 32,1 5-1584-32,-1 1-256 0,-1 3-48 0</inkml:trace>
  <inkml:trace contextRef="#ctx0" brushRef="#br1" timeOffset="-183602.76">3940 9776 18767 0,'0'0'832'0,"0"0"176"0,0 0-816 0,0 0-192 0,0 0 0 0,0 0 0 0,0 0 1152 0,0 0 192 16,0 0 48-16,0 0 0 16,0 0-672-16,12 16-128 0,-6-22-16 0,-1 4-16 15,1-1-368-15,-6 3-64 0,5-3 0 0,-5 3-128 16,6 0 288-16,1 2-48 0,-7-2-16 0,0 0 0 15,0 0 208-15,0 0 32 0,0 0 16 0,2 6 0 0,-2-6 32 0,0 8 0 16,0-8 0-16,0 0 0 0,-2 7-144 0,2-7-32 16,-5 6 0-16,5-6 0 0,0 0-336 0,0 0 144 15,0 0-144-15,0 0 0 0,-7 0 144 0,2-1-144 16,1 0 0-16,4 1 144 0,0 0-144 0,-3-7 0 16,2 1 0-16,0-2 0 0,1 1 0 0,1 1 0 15,0-1 0-15,2 2 0 0,-3 5 176 0,0 0-48 16,4-4-128-16,-4 4 192 0,5-5 144 0,-5 5 32 15,0 0 0-15,7-2 0 0,-7 2 128 0,0 0 16 16,6 0 16-16,-6 0 0 0,0 0-112 0,7 3-32 0,-7-3 0 0,0 0 0 16,0 0-144-16,0 0-48 0,0 8 0 0,-2 1 0 15,0-4-192-15,-2 2 144 0,-1-2-144 0,-2 2 128 16,1-1-128-16,-2 1 0 16,0-2 0-16,1 0-176 15,1-1-512-15,1 1-96 0,5-5-32 0,0 0 0 16,0 0-2832-16,0 0-576 0,0 0-128 0,0 0 0 0</inkml:trace>
  <inkml:trace contextRef="#ctx0" brushRef="#br1" timeOffset="-183216.22">4221 9776 16575 0,'0'0'1472'0,"0"0"-1168"0,0 0-304 0,0 0 0 16,0 0 2256-16,-3 6 400 0,3-6 80 0,-3 7 16 0,3-7-1216 15,-4 6-256-15,0 1-32 0,4-7-16 0,-5 5-736 0,5-5-160 16,0 0-16-16,-5 5-16 16,-2-1-64-16,2-1-16 0,-2-2 0 0,1 0 0 0,-1-1-32 0,1 0-16 15,1 0 0-15,5 0 0 0,-7-2-32 0,1-2 0 16,0-1 0-16,4 0 0 0,-1-1-144 0,3 6 0 16,0-7 0-16,1 0 0 0,-1 7 0 0,4-5 0 15,2 0 0-15,-1 1 0 0,1 1 0 0,1-1 0 16,1 2 0-16,1 2 0 0,-9 0 0 0,9 0 0 0,0 0 0 0,0 1 0 15,-1 4 512-15,-1-4 64 0,-7-1 0 0,6 4 16 16,-1 1-160-16,-5-5-48 16,4 7 0-16,-4-7 0 0,0 0 176 0,0 0 16 15,1 8 16-15,-1-8 0 0,-2 6-208 0,-1 1-64 16,-1-1 0-16,-1 0 0 0,0-4-112 0,0 2-16 16,-1 1-16-16,6-5 0 0,-6 2-176 0,-1-1 0 15,1 2 144-15,6-3-144 0,0 0 0 0,0 0 0 16,-5 3-192-16,5-3 64 15,0 0-2512-15,0 0-496 0</inkml:trace>
  <inkml:trace contextRef="#ctx0" brushRef="#br1" timeOffset="-181825.66">3477 14289 14735 0,'0'0'640'0,"0"0"160"0,0 0-640 0,0 0-160 0,0 0 0 0,13 0 0 16,-13 0 1376-16,8-1 240 0,0-4 48 0,-2-2 16 16,2-1-432-16,-3-1-96 0,0-5 0 0,1 0-16 15,-2-1-272-15,0-3-48 0,-2 0-16 0,1 0 0 0,-1-1-208 0,1-2-32 16,-2 1-16-16,-1 1 0 0,-1 1-224 0,-3 2-64 15,0 1 0-15,-1 2 0 0,-2 0 96 0,-2 2 16 16,-1 2 0-16,-2 5 0 0,-1 2 176 0,0 2 32 16,0 2 16-16,0 1 0 0,0 5-80 0,1 2 0 15,0 6-16-15,3-1 0 0,1 5-160 0,3 3-16 16,1 5-16-16,3-1 0 0,1-1-112 0,3 0-32 16,1-1 0-16,2-3 0 15,3-2-160-15,3-1 0 0,1-3 144 0,3 0-144 0,1-2 0 0,2-2 0 16,1-2 0-16,2-1 0 15,4-2-1456-15,0-2-256 0,0-2-48 0,0-3-8320 16,-1-3-1664-16</inkml:trace>
  <inkml:trace contextRef="#ctx0" brushRef="#br1" timeOffset="-181462.6">3830 13954 4607 0,'0'0'400'0,"0"0"-400"0,0 0 0 0,0 0 0 16,-1 7 4880-16,0 3 896 0,1 3 176 0,0 0 48 15,0 3-4112-15,1 2-816 0,0 0-176 0,1 3-16 16,-1 0-80-16,0 1-16 0,2 0 0 0,-2-1 0 16,0 0-400-16,1-3-96 0,-1-2-16 0,0-2 0 15,1-1-112-15,-1-1-32 0,0-3 0 0,-1-9 0 16,0 0-128-16,0 0 128 0,0 0-128 0,0 0 128 0,0 0-128 0,5-5 160 16,2-4-160-16,0-3 160 15,-1-2-160-15,1-4 0 0,-1-3 0 0,1-3 0 16,-1 2-224-16,1-1 32 0,-1-3 0 0,1 1 0 15,-1 1 48-15,2 2 16 0,0 0 0 0,-2 3 0 16,2 3 128-16,0 2 0 0,-1 1-144 0,-1 2 144 16,1 3 0-16,-1 3 0 0,-6 5 0 0,9 1 0 0,-1 5 0 0,0 1 128 15,-2 9 0-15,2 2 0 0,0 1 48 0,0 5 0 16,1 1 0-16,-1 2 0 0,1 1-176 0,1-5 0 16,2 1 0-16,1-3 0 15,3-2-976-15,1-3-128 0,0-3-32 0,2-3 0 16,1-2-1936-16,-1-5-384 0,2-3-64 0,-3-4-6064 0</inkml:trace>
  <inkml:trace contextRef="#ctx0" brushRef="#br1" timeOffset="-181123.28">4354 14073 3679 0,'4'-25'320'0,"-2"17"-320"16,-1-3 0-16,-1-1 0 0,-3-2 3200 0,1 2 576 0,-1-3 128 0,1 4 0 15,-2 0-1520-15,0 0-304 0,-2 0-64 0,1 3-16 16,-1 3-272-16,-1 4-64 16,-1-2-16-16,2 6 0 0,1 3-576 0,-2 5-112 15,-1 3-32-15,2 3 0 0,-1 1-416 0,2 3-96 16,2 3-16-16,3-2 0 0,-1-1-256 0,2-1-144 0,3 1 160 0,2-4-160 15,0-2 0-15,2-2 0 0,0-2 0 0,0 0 0 16,-1-5 0-16,3-2 0 0,-1 0 0 0,0-1 0 16,0-3 0-16,0-2 128 0,0 0-128 0,2-7 0 15,-1-2 0-15,0 0 128 0,1-1-128 0,-2-4 0 16,-1 2 144-16,-2-3-144 0,0-1 128 0,-3 3-128 16,0 0 128-16,-2 2-128 0,1 0 0 0,-1 2 128 15,0 2 192-15,-1 1 48 0,0 2 0 0,0 6 0 0,0 0 256 16,0 0 48-16,0 0 16 0,0 0 0 0,-2 6-384 0,0 3-80 15,2 2-16-15,2 2 0 0,-1 1-208 0,2 3 0 16,-1 1 0-16,2 2 0 0,1 1 0 0,1-2-192 16,0 0 48-16,2-1 0 15,1-4-848-15,1-1-160 0,1-4-48 0,1-1 0 32,-1-3-2352-32,0-1-480 0,-1-1-80 0,1-3-7904 0</inkml:trace>
  <inkml:trace contextRef="#ctx0" brushRef="#br1" timeOffset="-180660.47">4646 14017 17791 0,'3'-24'784'0,"-2"15"176"0,-1-5-768 0,2 1-192 16,-1 0 0-16,2 0 0 0,-1 1 2048 0,1 2 384 16,-1 2 80-16,-2 8 16 0,0 0-672 0,0 0-144 15,0 0-32-15,0 0 0 0,4 10-720 0,0 2-160 16,0 2-32-16,0 3 0 0,-1 2-256 0,-1-1-48 16,1-1-16-16,-1 0 0 0,2 0-288 0,2-2-160 15,-2-2 160-15,-1 0-160 0,1 0 0 0,-1-1 0 0,0-3 0 0,-1-1 0 16,2-1 0-16,-4-7-240 0,0 0 48 0,0 0 16 31,8 0-320-31,-2-3-64 0,0-4-16 0,-1 1 0 16,1-2 0-16,0 0 0 0,-1-3 0 0,-1-1 0 0,0-4 368 0,0 2 64 0,-1 1 16 0,1 0 0 15,0 0 128-15,0-2 0 0,-1 1 0 0,1 2-128 16,1 3 336-16,0 1 80 0,0 2 16 0,-1 1 0 16,-4 5 352-16,0 0 80 0,0 0 16 0,8 5 0 15,0 1-240-15,0 2-64 0,-2 1 0 0,1 0 0 16,-2 2-144-16,0-1-48 0,0-1 0 0,1 1 0 15,-1-3-256-15,0 4 160 0,0-2-160 0,0 0 128 16,-5-9-128-16,6 5 0 0,-6-5 0 0,0 0 0 16,0 0 128-16,7 0-128 0,1-2 0 0,-1-2 128 15,-1-3-128-15,1 1 0 0,1-1 144 0,-2 1-144 0,-1-3 0 0,2 1 0 16,-1 0 0-16,0 0 0 0,-1 0 0 0,-1-1 0 16,-2 0 0-16,2 1 128 15,0 2-128-15,-4 6 0 0,0 0 0 0,0 0 0 16,0 0 0-16,8 4 0 0,0 2 0 0,0 2 0 15,0 1 0-15,-1 0 0 0,1 3 0 0,0 1 0 0,1 1 0 0,2-1 0 16,-1-1 0-16,2 0-128 16,-1-2-1472-16,2-2-272 0,1-3-64 0,-1-1-16 15,0-3-1648-15,0-1-336 0</inkml:trace>
  <inkml:trace contextRef="#ctx0" brushRef="#br1" timeOffset="-180521.75">5298 13954 6447 0,'0'0'576'0,"0"0"-576"0,0 0 0 0,0 0 0 16,0 0 4432-16,0 0 784 0,0 0 160 0,3 7 16 15,1-2-3280-15,0 5-640 0,0 0-144 0,1 1-32 16,4-2-784-16,0 3-176 16,0 1-16-16,2-1-16 15,-2-3-1376-15,0 3-272 0,-1-4-48 0,0-1-11280 16</inkml:trace>
  <inkml:trace contextRef="#ctx0" brushRef="#br1" timeOffset="-180392.11">5356 13834 6447 0,'-7'-9'576'15,"-1"-4"-576"-15,1 3 0 0,0-3 0 16,2 2 3488-16,2 1 592 0,-1 1 112 0,4 0 32 0,0 1-2880 0,2 0-560 16,1 1-112-16,3 2-32 15,0 3-1904-15,3-1-384 0,2 2-80 0</inkml:trace>
  <inkml:trace contextRef="#ctx0" brushRef="#br1" timeOffset="-179957.83">5490 13881 17103 0,'9'15'752'0,"-6"-5"160"0,1 6-720 0,2 1-192 16,-2 1 0-16,0 0 0 0,0 2 1856 0,-2-2 320 15,1-1 80-15,-2-1 16 0,1-2-672 0,-1-1-128 0,0-3-16 0,1 1-16 32,-2-2-560-32,0-3-112 0,0-6-32 0,0 0 0 0,0 0-336 0,0 0-64 15,0 0-16-15,0 0 0 0,2-7-128 0,1-6-48 16,-1-4 0-16,1-2 0 0,0 1-144 0,1-1-176 16,-2-4 48-16,2 0 0 15,0-2-512-15,-1 2-112 0,0 1-16 0,3 3 0 16,0 1 192-16,1 4 16 0,-1-1 16 0,1 6 0 0,-3 1 400 0,2 4 144 0,-6 4 0 0,8 2-144 15,-8-2 144-15,9 10 176 0,0 3-48 0,0 2 0 16,1 0 320-16,0 3 48 0,0 1 16 0,1-1 0 16,-1 0-128-16,2-2-32 15,1 2 0-15,3-2 0 0,-2-2-176 0,2 2-48 0,1-3 0 0,0 0 0 16,1-3-128-16,0 1 160 0,2-2-160 0,-1-3 160 16,1-2-16-16,-2-1 0 0,0-2 0 0,-1 0 0 15,0-3-144-15,-1-3 192 0,-1-2-192 0,1-1 192 16,-2-2-192-16,-1-2 192 0,-2-1-192 0,-1 0 192 15,-2 0-192-15,0 1 0 0,-3-3 0 0,-2 0 0 16,-1 2-336-16,0 0 0 0,-4-1 0 0,1 2 0 16,-2 2 80-16,0 1 32 0,-4-1 0 0,-1 5 0 15,-1 5 224-15,0 0 0 0,0 2-160 0,0 3 160 0,1 3 256 16,1 2 112-16,2 2 16 0,0 2 16 0,2 3 304 0,2 1 64 16,1 1 16-16,4-1 0 0,2-1-176 0,5-2-32 15,3 0-16-15,2-2 0 16,1-4-384-16,2-1-176 0,6-2 160 0,5-2-160 15,4-3-608-15,4-1-224 0,5-1-32 0</inkml:trace>
  <inkml:trace contextRef="#ctx0" brushRef="#br1" timeOffset="-127796.11">94 14918 10127 0,'0'0'448'0,"0"0"96"0,0 0-544 0,0 0 0 15,0 0 0-15,0 0 0 0,0 0 496 0,0 0-16 16,6-7 0-16,-6 7 0 0,10-6 272 0,-4 3 48 15,2 0 16-15,1 2 0 0,0 1 16 0,0 0 0 16,2 1 0-16,2 2 0 0,1-3-448 0,13 3-64 16,-1-1-32-16,2 0 0 0,-1-2-96 0,2 0 0 15,1-2-16-15,1 2 0 0,0 0 0 0,1 0 0 16,-1-1 0-16,0 0 0 0,1-2-16 0,0 0 0 0,3 1 0 0,-12 1 0 16,3-2-16-16,4 0 0 15,2 2 0-15,5-3 0 0,2 3 0 0,4 0 0 16,4-2 0-16,38-1 0 0,-18-1-144 0,-5 1 0 15,-5 0 0-15,-1 0 128 0,-1 0 48 0,2 2 0 16,2-4 0-16,2 2 0 0,2 0 48 0,-3 1 16 0,-4-3 0 0,-2 2 0 16,1 1-32-16,0-1 0 0,1 1 0 0,4-1 0 15,4 2-48-15,1-1-16 0,0-1 0 0,-2 0 0 16,-3 0 48-16,0 2 0 0,0-1 0 0,2 0 0 16,5 2-192-16,1 1 128 0,-2-3-128 0,-1 2 128 15,-1 1-128-15,-3 0 0 0,-2-1 0 0,2 1 0 16,3 1 0-16,5-1 0 0,4 0 0 0,-2-1 0 15,-3 0 0-15,-3-2 0 0,-3-1 0 0,5 0 0 0,2 1 0 16,3-2 0-16,1 1 0 0,-2 0 0 0,-2-1 336 0,-2 0-16 16,-3-4 0-16,4 1 0 0,3 0 64 0,2 3 16 15,0 1 0-15,-4 2 0 0,-2-2-80 0,-1 1 0 16,1 0-16-16,2-1 0 0,4-1-176 0,1 1-128 16,1 2 192-16,-1 0-192 15,-2 0 192-15,2 1-64 0,3-2 0 0,4 0-128 16,5 1 144-16,-4-2-144 0,-4-1 0 0,-1 2 144 15,0-2-144-15,4 1 0 0,2 1 0 0,-1-1 128 16,-2-1-128-16,-2 1 0 0,-2 0 0 0,2 3 0 0,3 1 0 0,1 0 160 16,3-3-160-16,-5 1 160 0,-3 0-160 0,2 2 192 15,1 0-192-15,5 0 192 0,5-2-64 0,-1-1 0 16,-4-1 0-16,-2 3 0 0,-1 1 0 0,8 0 0 16,7 0 0-16,-4 0 0 0,-3-3-128 0,2 3 160 0,0 2-160 15,5-2 160-15,3-2-160 0,-2-1 0 16,-4-1 0-16,2 1 0 0,5 2 0 0,2-2 0 15,2-3 144-15,-1 0-144 0,-1 2 128 0,6-1-128 16,5 1 160-16,-1-1-160 0,-7-3 304 0,3 3-48 0,1 5 0 16,3-1 0-16,-1-4-112 0,0 2-16 0,-5 3-128 0,5-3 192 15,6 2-64-15,-3 0 0 0,-7-1-128 0,5 2 192 16,4 2-64-16,-1-4-128 0,-1-3 176 0,1 3-176 16,1 2 176-16,3-2-176 0,1-3 160 0,0 0-160 15,1 2 176-15,0-1-176 0,1-2 192 0,-2 2-192 16,-1-1 224-16,4 1-64 0,2 0-16 0,-3 0 0 15,-6 0-144-15,6 1 128 0,4 1-128 0,-3-2 128 16,-5-1 0-16,2 3-128 0,2 2 192 0,-1-3-64 0,0-3-128 0,0 4 160 16,1 2-160-16,0-2 160 0,1-3-160 0,-1 1 160 15,-4 2-160-15,3-1 160 0,5 0-160 0,-2-2 0 16,-7 1 144-16,6 2-144 0,4 0 0 0,-3 0 144 16,-6-2-144-16,3 1 0 15,6 2 0-15,-4-2 0 0,-4-2 0 0,2 3 0 16,4-1 144-16,-1 0-144 0,-1-1 0 0,1 2 144 15,0 0-144-15,0 0 0 0,-1-2 144 0,0 1-144 16,-2 1 128-16,1-1-128 0,3-2 128 0,-1 1-128 0,-2 0 208 0,3 0-16 16,5-1-16-16,-2 2 0 0,-4 3 0 0,5-4 0 15,7 2 0-15,-5-1 0 0,-7 2-176 0,6 0 128 16,5-1-128-16,-1 1 128 0,-8 1-128 0,6-1 192 16,6-2-192-16,-1 1 192 0,-6-1-192 0,4 0 0 0,8-1 0 0,-2 2 0 15,-3 0 0-15,2 1 0 0,3 0 128 0,2-3-128 16,0 3 144-16,1-1-144 0,3 2 160 0,1 0-160 15,2 0 0-15,-1 0 128 0,1 0-128 0,5 0 0 16,3 0 0-16,1 0 0 16,-2 0 0-16,2 0 0 0,1-2 0 0,1 2 0 15,0 0 0-15,1 0 0 0,-5-2 128 0,6 1-128 16,6 0 0-16,0-2 144 0,1 2 32 0,-1-2 0 0,-1-1 0 16,5 2 0-16,7-1 16 0,-4 1 0 0,-1 0 0 0,-2 0 0 15,-2-2-192-15,5 1 0 0,4 2 0 0,-2-2 128 16,-3 1-128-16,-2 0 0 0,-4 0 144 0,6-1-144 15,3 1 0-15,0-1 0 0,-2-1 0 0,-3 1 0 16,-1-1 0-16,2 2 0 0,4-3 0 0,-1 1 128 16,-3 0-128-16,1-1 0 0,-2 3 0 0,3-3 0 15,7 0 0-15,-4 0 128 0,-1 1-128 0,1 1 0 0,0 2 0 0,2-2 0 16,0 2 0-16,-4 0 128 0,-7-1-128 0,2-2 0 16,-1 3 0-16,4 0 128 0,0 1-128 0,-3 0 0 15,-5-7 0-15,-1 6 128 0,1 1-128 0,-2 1 0 16,-1-1 0-16,-4 0 128 0,-4 3-128 0,2 1 0 15,2-3 0-15,-77 0 0 16,12-1 0-16,9-1 0 0,6 0 0 0,705-19 0 16</inkml:trace>
  <inkml:trace contextRef="#ctx0" brushRef="#br1" timeOffset="-100327.68">27566 6783 19343 0,'2'5'848'0,"54"12"192"0,-56-17-832 0,0 0-208 16,0 0 0-16,0 0 0 0,0 0 1280 0,7 10 192 16,-7-10 64-16,0 0 0 0,8 7-320 0,-8-7-48 15,10 4-16-15,-10-4 0 0,0 0-688 0,0 0-144 16,0 0-16-16,0 0-16 0,0 0 144 0,0 0 16 15,0 0 16-15,0 0 0 0,0 0 48 0,-10 2 16 16,10-2 0-16,-9-2 0 0,9 2-240 0,-7-7-48 0,2-1-16 0,1 0 0 16,1 1-96-16,3 7-128 0,0-11 176 0,2 2-176 15,-1 0 192-15,3 0-192 0,1 0 192 0,0 0-192 16,-5 9 0-16,7-10 0 0,1 3 0 0,-8 7 0 16,6-7 0-16,-6 7 0 0,0 0 0 0,0 0-144 15,0 0 144-15,0 0 0 0,9 5 0 0,-9-5-128 16,4 11 0-16,-2-1 0 0,-2 1 0 0,0-11 0 31,-4 11-768-31,1 1-160 0,3-2-32 0,0-10-13056 0</inkml:trace>
  <inkml:trace contextRef="#ctx0" brushRef="#br1" timeOffset="-99961.65">27853 6664 23087 0,'0'0'1024'0,"0"0"208"0,0 0-976 0,0 0-256 16,0 0 0-16,0 0 0 0,0 0 1296 0,0 0 224 15,0 0 32-15,-7 8 16 0,1-2-672 0,6-6-128 16,-7 9-16-16,1-3-16 0,-2-4-512 0,8-2-96 16,-9 1-128-16,9-1 176 0,-10 3-176 0,10-3 160 15,-9 0-160-15,9 0 160 0,-6-5-160 0,1 0 0 0,5 5 0 0,-4-8 128 16,2-1-128-16,2 9 0 0,0-9 144 0,0 9-144 15,4-11 0-15,-4 11 0 16,7-8 0-16,-7 8 0 0,8-9 0 0,-2 3 0 16,1-1 0-16,-7 7 0 0,0 0 0 0,0 0 0 15,10 0 0-15,-10 0 176 0,0 0 144 0,12 4 48 16,-12-4 0-16,0 0 0 0,0 0 16 0,8 4 16 0,-8-4 0 16,0 0 0-16,0 0-208 0,0 0-64 0,0 0 0 0,2 9 0 31,-2-9-1392-31,-1 11-272 0,-2-2-64 0</inkml:trace>
  <inkml:trace contextRef="#ctx0" brushRef="#br0" timeOffset="-96888.33">27553 6616 10127 0,'0'0'448'0,"0"0"96"0,0 0-544 0,0 0 0 0,0 0 0 0,0 0 0 16,2-9 2000-16,-2 1 304 16,0 8 48-16,-4-6 16 0,4 6-640 0,-9-2-112 15,-1 1-16-15,-3-2-16 0,-4 3-1040 0,-1 3-208 16,-2-3-32-16,-2 3-16 0,-2 3-288 0,-2 2 0 16,-1 1 0-16,1 1 0 0,0-1 0 0,0 6 0 15,-2 1-160-15,1 4 160 0,0 0 0 0,-2 3 0 0,0 1-144 0,-1 2 144 16,4-2 0-16,1 4 0 0,2 0-128 0,-4 1 128 15,-3 1 0-15,4 0 0 0,3 3-128 0,-1-3 128 16,-5 1 0-16,4 0 0 0,4 1-128 0,0-1 128 16,-1 0 0-16,3 2 0 0,3-3 0 0,2 2 0 15,-1 1 0-15,2 1 0 0,2-2 0 0,-1 2 0 16,0-4 0-16,0 3 0 0,1-1 0 0,-2 2 0 16,0-4 0-16,0 3 0 0,-2 0 128 0,2 0-128 15,-1 0 0-15,1 1 0 0,1-4 0 0,0 0 0 0,1-4 128 0,0 0 0 16,1 0-128-16,-2 1 192 0,-1-3 0 0,1 1-16 15,-1-3 0-15,0 0 0 16,-2-1-176-16,-4 0 160 0,0 0-160 0,-2 1 160 16,-1 4 0-16,-2-1 0 0,-1-2 0 0,1 1 0 15,0-5 96-15,2 2 0 0,0 1 16 0,0-1 0 16,0-1 0-16,1-1 0 0,0 2 0 0,3-1 0 16,1-4-144-16,0 3-128 0,-2 2 144 0,6-8-144 15,-2 0 144-15,-2 1-144 0,-1 2 128 0,-2-2-128 0,-1 2 0 0,-1-1 0 16,-3 1 128-16,-1 0-128 0,-2-2 0 0,0 2 128 15,1-1-128-15,-1 2 128 0,1-4 128 0,1 3 32 16,1-1 0-16,0 1 0 0,3 0-16 0,1 1 0 16,0-3 0-16,2 2 0 0,1-3-80 0,-1 1 0 15,1 2-16-15,0-3 0 0,1 4-48 0,0-4 0 0,1 2 0 16,1 0 0-16,0-5 128 0,1 1 0 0,-2-1 16 0,1-1 0 16,-1 0 48-16,0 2 0 0,0-1 0 0,-4 2 0 15,-1 0-112-15,0-1-16 0,0 0 0 0,1 2 0 16,-3-3 0-16,0 3 0 0,1 2 0 0,0-1 0 15,1 0-64-15,0-1 0 0,0-1-128 0,0 1 192 16,4 0-192-16,2 0 0 16,-1-1 0-16,2 0 0 0,-2-1-192 0,3 1-144 15,1 0-32-15,2 1 0 16,-1-3-2192-16,1 1-448 0,-1-1-96 0</inkml:trace>
  <inkml:trace contextRef="#ctx0" brushRef="#br0" timeOffset="-96628.43">24842 9005 14735 0,'0'0'1312'0,"0"0"-1056"15,0 0-256-15,0 0 0 0,0 0 2192 0,0 0 384 16,0 0 80-16,0 0 16 0,-4 8-880 0,-1 1-192 16,0-2-16-16,-3 2-16 15,0 3-336-15,-1 2-64 0,0 0-16 0,0 3 0 16,0 0-704-16,0 3-128 0,0-1-48 0,1 1 0 15,1-2-16-15,3-1-16 0,2 0 0 0,3-1 0 0,0-1-96 0,2 0-16 16,1-2 0-16,2 0 0 0,1-1 112 0,1-1 16 16,1 0 0-16,0-2 0 0,1 0 0 0,1 1 0 15,-1-2 0-15,1-1 0 0,0-2-256 0,2-1 0 16,0-2 0-16,3 0 0 16,0-2-448-16,1-2-192 0,0 2-48 0,1 0-10256 15,0 0-2064-15</inkml:trace>
  <inkml:trace contextRef="#ctx0" brushRef="#br0" timeOffset="-96062.89">25244 9516 15263 0,'0'0'672'0,"0"0"144"0,-3 7-656 0,-1-3-160 16,-1 1 0-16,5-5 0 0,0 0 1488 0,0 0 272 16,0 0 48-16,0 0 16 0,0 0-208 0,0 0-32 0,0 0-16 0,0 0 0 15,5-8-800-15,1 2-144 16,-1-2-48-16,1-1 0 0,2-2-352 0,0 1-80 16,0-4-16-16,1-2 0 0,1 0 32 0,2-1 0 15,-2 2 0-15,1-4 0 0,-1 0-16 0,1-5 0 16,-2 1 0-16,3 3 0 0,-2-3-144 0,1 3 128 15,-1-2-128-15,0 1 128 0,2 0-128 0,0 2 0 0,1-1 0 0,1 2 0 16,-1 0 0-16,0 2 0 0,0 1-144 0,0 0 144 16,2 1 0-16,-2 1 0 0,-2 0 0 0,3 1 0 15,-1 0 0-15,0 3 0 0,-2 1 0 0,1 2 0 16,0 1 0-16,-2 1 144 0,1 1-16 0,-1 2 0 16,-1 1-128-16,-1 4 160 0,-1-2-160 0,0 4 160 15,1 0-160-15,0 1 0 0,-3-1 144 0,4 3-144 16,2-2 0-16,-1-1-208 0,-1-2 16 0,3 0 16 15,1 0-2208-15,0-1-448 0,0-2-96 0</inkml:trace>
  <inkml:trace contextRef="#ctx0" brushRef="#br0" timeOffset="-95456.02">25927 8868 6447 0,'0'0'272'0,"0"0"80"0,0 0-352 0,0 0 0 0,0 0 0 0,0 8 0 0,0-8 2176 0,0 0 384 16,-1 11 64-16,-2-1 0 0,3-10-1536 0,0 12-304 16,0-2-64-16,1-3-16 0,-1-7-496 0,3 8-208 15,-2 1 176-15,1-1-176 0,-1-1 128 0,0 1-128 16,3 1 0-16,-1-1 0 0,-2 0 272 0,0 0-32 15,-1-8-16-15,0 8 0 16,0-8 464-16,-2 6 80 0,-1 1 32 0,-1-1 0 16,0-1 208-16,-1 1 32 0,-3-1 16 0,-1 0 0 0,0 0-128 0,-3-1-32 15,-1-1 0-15,-1 1 0 0,0 0 112 0,-1 0 16 16,1-2 0-16,1-1 0 0,1 1-496 0,0-1-80 16,1 0-32-16,3 1 0 15,3 0-1184-15,5-2-256 0,0 0-32 0,0 0-13344 0</inkml:trace>
  <inkml:trace contextRef="#ctx0" brushRef="#br1" timeOffset="-83555.04">3069 16560 19119 0,'5'-10'832'0,"25"6"192"0,-26-12-816 0,1 1-208 16,0-2 0-16,-1 1 0 0,2 1 1616 0,-1 2 288 16,-1-2 48-16,0 6 16 0,1-1-208 0,0 3-32 15,0 2-16-15,-5 5 0 0,0 0-640 0,0 0-128 16,0 0-32-16,7 9 0 0,-2-1-208 0,0 4-32 16,-2 6-16-16,-1 4 0 0,1 5-240 0,0 5-48 15,-3 3-16-15,0 13 0 0,-2 2-176 0,0-1-48 0,-2 2 0 16,0-3 0-16,1-1-128 0,2-4-176 0,1-2 48 0,1-6 0 31,2-4-1968-31,2-5-384 0,2-5-80 0,-1-5-12320 0</inkml:trace>
  <inkml:trace contextRef="#ctx0" brushRef="#br1" timeOffset="-83354.08">3327 16367 11055 0,'-1'-6'976'0,"1"6"-784"0,2-7-192 0,-2 7 0 16,4-3 2976-16,-4 3 544 0,0 0 128 0,7 2 0 16,-1 3-2448-16,2 4-496 0,0 4-112 0,0 4-16 15,1 6-48-15,0 3-16 0,1 2 0 0,1 4 0 16,1-1-336-16,-3 2-176 0,-3 0 160 0,1 1-160 16,-1-1-192-16,1-2-128 0,-2-1-16 0,0-1-16 15,0-2-2160-15,-2-2-432 0,-3 15-96 0,-1-11-16 0</inkml:trace>
  <inkml:trace contextRef="#ctx0" brushRef="#br1" timeOffset="-83161.14">3195 16785 28735 0,'0'0'1280'0,"0"0"256"0,0 0-1232 0,0 0-304 15,10 4 0-15,-1-3 0 0,1-1 1408 0,2-3 240 16,1-2 32-16,3-1 16 0,2-2-528 0,-1 0-96 16,2-1-32-16,2 0 0 0,0-1-816 0,1 1-224 15,0 0 0-15,2 3-11376 16,1 1-2336-16</inkml:trace>
  <inkml:trace contextRef="#ctx0" brushRef="#br1" timeOffset="-82033.73">4148 16559 15663 0,'0'0'1392'0,"0"0"-1120"0,0 0-272 0,0 0 0 0,0 0 1600 0,0 0 256 15,0 0 48-15,0 0 16 0,21-9-960 0,-13 9-176 16,1 0-32-16,3 0-16 0,1-1-544 0,1-1-192 16,3 1 0-16,0-3 144 15,-1 2-592-15,1-2-128 0,0-2-32 0,1 1-10080 0</inkml:trace>
  <inkml:trace contextRef="#ctx0" brushRef="#br1" timeOffset="-81559.84">4791 16500 14735 0,'-4'16'1312'0,"3"-7"-1056"0,-2 6-256 0,1 0 0 16,-1 7 1536-16,1 2 256 0,0-2 64 0,-2 4 0 16,-1-1-816-16,0 1-144 0,0-3-48 0,1 0 0 15,0-3-272-15,0-1-48 0,0-4-16 0,1 0 0 16,1-5-128-16,-1-2-16 0,3-8-16 0,0 0 0 15,0 0-160-15,0 0-16 0,-2-11-16 0,2-2 0 16,1-2-288-16,0-3-64 0,0-3-16 0,3-2 0 0,2-1-48 0,-1-2 0 16,-3-3 0-16,2 2 0 0,2-2 256 0,0 2 0 15,-1-3-160-15,1 1 160 0,-1 1 0 0,0 5 0 16,0-2-144-16,2 4 144 0,1 4 0 0,-1 3 256 16,0 1-64-16,-1 4 0 0,0 4 128 0,-6 5 32 15,0 0 0-15,10 5 0 0,-2 3-48 0,0 3-16 16,-1 5 0-16,1 5 0 0,0 2-288 0,-1 4 0 15,-1-3 0-15,2 2 0 0,0 3 0 0,1-4 0 0,0 1 0 0,0-1 0 16,-1-1 0-16,2-1 0 0,1-5 0 0,-2-2 0 16,0-5 400-16,0-2 80 0,0-1 16 0,2-3 0 15,-2-2 384-15,0 0 80 16,0-6 0-16,0 0 16 0,-1-2-16 0,0-3 0 16,0-2 0-16,0-2 0 0,-1-2-192 0,3-3-64 15,-4-4 0-15,1-1 0 0,0-2-416 0,1 0-96 16,-1-4 0-16,-1 1-16 15,-1 0-1056-15,1-2-208 0,-2 3-32 0,0-2-16 16,1 1-2288-16,-1 0-464 0</inkml:trace>
  <inkml:trace contextRef="#ctx0" brushRef="#br1" timeOffset="-81054.98">5539 16294 19343 0,'0'0'848'0,"-3"8"192"0,3-8-832 0,-6 5-208 16,6-5 0-16,0 0 0 0,0 0 2416 0,0 0 432 16,0 0 96-16,0 0 0 0,0 0-1504 0,3-6-304 15,2-7-64-15,2-1-16 16,1-2-688-16,1-5-144 0,0-1-32 0,1-5 0 0,1-2 176 0,0-1 16 15,1-3 16-15,0-1 0 0,1-2-400 0,-1 1 128 16,-1-2-128-16,1 2 0 0,-1 2 192 0,-1 1-32 16,-1 2-16-16,0 0 0 0,2 1-144 0,0 3 0 15,0 1 0-15,-2-1 0 0,-3 3 0 0,1 1 0 16,-1 1 0-16,1 1 128 0,0 1-128 0,-2 2 0 16,0 1 0-16,-1 2 0 0,0 1 0 0,-2 2 0 15,0 1 0-15,-1 1 128 0,0 0 144 0,1 2 32 0,-1 0 0 0,0 2 0 16,2 0-96-16,-3 5-16 0,4-5 0 0,0 2 0 15,-4 3-64-15,6-4-128 0,2 2 176 0,2-2-176 16,0 1 256-16,1 1-48 0,2 0-16 0,2 1 0 16,0 1 64-16,4 0 0 0,0-1 0 0,3 1 0 15,2 1 16-15,-1 0 16 0,3 1 0 0,2 0 0 16,2-2-96-16,1 0 0 0,1 2-16 0,1-2 0 16,1 0 0-16,0 0 0 0,0-2 0 0,1 0 0 15,-2-1-176-15,-2-1 160 0,-1 0-160 0,0-1 160 16,0 0-160-16,0 0 0 0,-4-2 0 0,-1 3 0 15,-1 0-192-15,0 2-112 0,-2 2-16 0,-2 2-16 16,-2-1-3264-16,-4 5-656 0</inkml:trace>
  <inkml:trace contextRef="#ctx0" brushRef="#br1" timeOffset="-80355.89">5440 16970 17503 0,'0'0'1552'0,"3"8"-1232"0,1 2-320 0,1 0 0 16,0 2 2048-16,2 3 368 0,1 1 64 0,1 3 16 15,0-4-864-15,0 6-160 0,0-1-48 0,0 2 0 0,2 3-592 0,-1-3-112 16,1 1-16-16,-1 2-16 0,-1 0-176 0,0-2-16 16,0 0-16-16,2-1 0 0,-2 0-80 0,0-1-16 15,-1-2 0-15,0 1 0 0,0-2-64 0,-2 0 0 16,1 2-16-16,-1-1 0 0,-1 1-48 0,1 1-16 15,-3-2 0-15,1 0 0 0,0-2-64 0,0-2-16 16,-1-2 0-16,-1-1 0 0,1-3 16 0,0-1 0 16,-1-2 0-16,-2-6 0 0,0 0-176 0,7 4 160 15,-1-1-160-15,2 0 160 0,3-1-160 0,-1 0 0 0,0-4 144 0,1 0-144 16,-1-2 144-16,2 2-144 0,1-2 192 0,3 2-192 16,1-2 192-16,1 1-64 0,0-2 0 0,2 1-128 15,-1 0 176-15,1 0-176 0,1 1 160 0,1 0-160 16,1-1 224-16,2 1-48 15,-1 1-16-15,0-1 0 0,1 2 16 0,1-2 0 16,0 2 0-16,2 0 0 0,-2-1 64 0,1 2 16 16,2-2 0-16,-2 2 0 0,-3 2 0 0,-1 0 16 15,0-2 0-15,1 1 0 0,1-1-112 0,-4 1-32 0,-2 2 0 0,-1-3 0 16,-1 1-128-16,0 0 0 0,-1 1 0 0,1 0 0 16,0 1-128-16,0-2-128 0,0-1 0 0,-2 2-13056 15,1 2-2624-15</inkml:trace>
  <inkml:trace contextRef="#ctx0" brushRef="#br1" timeOffset="-78777.05">8605 16365 16575 0,'0'-1'1472'0,"1"-1"-1168"0,0 2-304 0,2-1 0 15,-2 0 1488-15,2 1 240 0,1 0 64 0,-1 2 0 16,-3-2-448-16,4 5-96 0,2 3-16 0,-1 5 0 15,1 3-208-15,0 5-64 0,0 2 0 0,1 3 0 16,0 4-432-16,0 2-80 0,-2 2-32 0,3-1 0 16,0 1-224-16,1 4-64 0,0 0 0 0,-1 0 0 15,1-2-1760-15,-2-2-352 0,-1 0-80 0,1-4-10480 16</inkml:trace>
  <inkml:trace contextRef="#ctx0" brushRef="#br1" timeOffset="-78577.09">8483 16603 26719 0,'0'0'2368'0,"0"0"-1888"0,0 0-480 0,0 0 0 16,0 0 960-16,7 7 112 0,3 2 16 0,5-5 0 15,3-1-256-15,3-2-64 16,1 0 0-16,3 1 0 0,-1-4-208 0,6 0-48 15,3-2-16-15,3-2 0 0,4-3-496 0,3-1-160 16,2-1 0-16</inkml:trace>
  <inkml:trace contextRef="#ctx0" brushRef="#br1" timeOffset="-74926.99">10440 16854 8287 0,'0'0'736'0,"0"0"-592"0,0 0-144 0,0 0 0 0,-6 4 2320 0,6-4 432 16,0 0 96-16,0 0 16 0,0 0-1312 0,0 0-256 16,0 0-48-16,0 0-16 0,0 0 208 0,0 0 32 15,4-3 16-15,3 0 0 16,1-2-400-16,3-1-64 0,0-1-32 0,4-2 0 0,0 0-80 0,2-3-16 15,2 0 0-15,3 1 0 0,0-2-144 0,3 0-48 16,1 0 0-16,0-6 0 0,0 1-288 0,0-1-64 16,-1-1-16-16,1 3 0 0,0-2-192 0,1-1-144 15,1 2 192-15,-1 2-192 0,-1-4 128 0,1 4-128 16,0 0 0-16,-1 2 0 0,0-2 0 0,-2 3 0 16,3 1 0-16,-4 0 0 0,-1-1 0 0,-1 0 0 15,-3 0 0-15,-1 2 0 0,-1-1 128 0,0 1-128 16,-3 1 0-16,-3 1 0 0,-1 0 160 0,-1 0-160 0,-2 1 128 0,2 1-128 15,-1 2 128-15,-2 1-128 0,0 0 0 0,2 2 128 16,1-1 16-16,-1 3 0 0,4 0 0 0,-1 0 0 16,1 3-16-16,0 3 0 0,2 2 0 0,3 1 0 15,1 3 0-15,4 0 0 0,1 4 0 0,2 0 0 16,0 2 224-16,4 3 32 0,2 1 16 0,2-1 0 16,0-1-112-16,0-1-32 0,1 0 0 0,2-2 0 0,1 0-128 0,1-4-128 15,-2-2 144-15,-1-2-144 16,-1 1 0-16,-1-4 128 0,2-3-128 0,-3 1 0 15,1-3-256-15,-4 0-80 0,0-1-32 0,-1 0 0 16,0 0-2848-16,-3-1-576 0</inkml:trace>
  <inkml:trace contextRef="#ctx0" brushRef="#br1" timeOffset="-73791.81">10391 16902 11967 0,'0'0'1072'0,"0"0"-864"16,0 0-208-16,0 0 0 0,0 0 2624 0,0 0 464 16,5 5 112-16,0 2 0 0,0 1-1440 0,2 2-288 15,2 2-64-15,-1 2-16 0,1 2-384 0,1 2-80 16,1 3-16-16,-1 2 0 0,1 5-288 0,-1-1-64 15,0 2-16-15,1-2 0 0,-1 4-32 0,-1 3 0 16,-1-2 0-16,0-1 0 0,-1-1-32 0,-1-1-16 16,1-2 0-16,-1-1 0 0,1-1-128 0,-1-2-16 0,-1-1-16 0,-1-2 0 15,0-2-176-15,0 2-128 16,-1-1 192-16,1 1-192 0,-3-2 144 0,2 0-144 16,-1-3 0-16,-1 0 144 0,-1 0-144 0,-1 0 0 15,0-2 0-15,0 0 128 0,-1 0-128 0,1 0 0 16,0 0 0-16,-1-1 128 0,2-1-128 0,-1-2 0 0,0 0 0 15,-1-1 0-15,2-8 128 0,-1 8-128 0,0-2 0 0,1-6 128 16,0 0-128-16,0 0 0 0,0 0 0 0,0 0 128 16,6 4 0-16,1 0-128 0,1-4 192 0,1 1-64 15,0-1 0-15,4 0-128 0,3 0 192 0,2 2-64 16,1-1-128-16,4 1 0 0,-1 0 0 0,3 0 128 16,1 1-128-16,1 1 0 0,2 2 144 0,-1 2-144 15,2-3 0-15,2 2 0 0,2-1 0 0,-1-2 128 16,0 2-128-16,1-1 0 0,-2-1 0 0,2 0 128 0,-4 0-128 0,0 1 0 15,-2 0 0-15,-3 1 0 0,-5-2 144 0,0 2-144 16,-2 0 192-16,-1 2-192 0,-3 0 256 0,0-2-64 16,-1 1-16-16,0-1 0 15,-2 0-176-15,0 0 160 0,-2-2-160 0,0 0 160 16,-1 0-160-16,-2 1 0 0,-6-5 144 0,0 0-144 16,0 0 0-16,7 0 144 0,-7 0-144 0,0 0 0 15,0 0 176-15,6-5-176 0,0-2 160 0,-1-1-160 0,0 1 128 16,2-3-128-16,-1 0 0 0,2-2 144 0,1-2-144 0,1-2 0 15,2 1 0-15,3-2 0 0,1-2 0 0,3 1-224 16,2-1 80-16,3 0 16 0,5 0-176 0,2-1-16 16,3-1-16-16,1 3 0 0,2 0 0 0,-2 1 0 15,-1 1 0-15,-1 5 0 0,-2 2 144 0,-2 1 48 16,1 1 0-16,-3 3 0 0,-1 3 144 0,-3 1-128 16,-2 0 128-16,0 1-128 0,-1 2 128 0,-2-1 0 15,-1 2 0-15,-1-2 0 0,-2 2 0 0,-1 1 176 0,-1 0-48 0,-1 0 0 16,0-1-128-16,-1 1 128 0,-1-1-128 0,-1 0 128 15,-1-1-128-15,-1-1 0 0,-6-2 144 0,0 0-144 16,0 0 128-16,0 0-128 0,4-6 128 0,-1-3-128 16,-1 0 192-16,-2-3-16 0,-2-1-16 0,-2-4 0 15,0-1 96-15,-1-3 32 0,-3-3 0 0,0-2 0 16,-1-4 160-16,-1-2 16 16,-1-2 16-16,-1-7 0 0,1 0-128 0,-1-2-32 0,0 0 0 15,0-2 0-15,1 1 0 0,-1 2-16 0,2-1 0 0,-1 0 0 16,2 3-304-16,1 2 0 0,2 1 0 0,0 4 0 31,1 1-320-31,0 2-192 0,1 4-16 0,2 4-16 0,0 2-2736 0,1 5-560 0</inkml:trace>
  <inkml:trace contextRef="#ctx0" brushRef="#br1" timeOffset="-73447.11">10915 16872 27583 0,'-16'9'1216'0,"11"-5"256"0,0 0-1168 0,5-4-304 0,0 0 0 0,0 0 0 16,0 0 1088-16,0 0 144 0,0 0 48 0,7 0 0 15,1-1-416-15,3-2-80 0,0-1-16 0,4-2 0 16,2-2-480-16,2-1-96 0,2 0-32 0,3-2 0 15,0 1-1552-15,2-1-304 0,2 2-64 0,1 0-12256 16</inkml:trace>
  <inkml:trace contextRef="#ctx0" brushRef="#br1" timeOffset="-73187.84">10839 17485 27007 0,'0'0'1200'0,"0"0"240"0,0 0-1152 0,0 0-288 15,0 0 0-15,5 5 0 0,3 0 784 0,3-1 112 16,0 0 0-16,2-1 16 0,2-2-320 0,0-1-64 0,2-1-16 0,7-3 0 15,1 1-512-15,-1 0-144 0,0 1-16 0,1-1 0 32,2 2-2592-32,-1-2-512 0</inkml:trace>
  <inkml:trace contextRef="#ctx0" brushRef="#br1" timeOffset="-72955.83">11750 16935 5519 0,'0'0'240'0,"0"0"64"0,0 0-304 0,2 6 0 16,0 2 0-16,2 1 0 0,1 3 5888 0,1 2 1104 16,-1 3 240-16,1 3 32 15,1 0-4688-15,2 8-928 0,0-1-192 0,0 1-48 16,0 0-768-16,1 0-144 0,-3-1-48 0,1 2 0 15,0-5-448-15,1 1 0 0,0-1 0 0,-1-2-17088 16</inkml:trace>
  <inkml:trace contextRef="#ctx0" brushRef="#br1" timeOffset="-71894.8">12036 16676 2751 0,'0'0'128'0,"0"0"16"0,0 0-144 0,0 0 0 16,0 0 0-16,0 0 0 0,0 0 4352 0,0 0 832 15,0 0 160-15,0 0 32 16,0 0-3136-16,0 0-624 0,0 0-128 0,0 0-16 16,5-1-192-16,2 0-48 0,0 0 0 0,3-1 0 15,1 1-208-15,2 0-32 0,3-1-16 0,4 0 0 16,4-4-128-16,5 0-16 0,2-3-16 0,2-2 0 15,1 0-240-15,0-2-64 0,0-2 0 0,1 1 0 0,0 0-176 0,0-2-32 16,-1-1-16-16,0 0 0 0,0 1-160 0,-2 1-128 16,0 0 192-16,-1 1-192 0,0 0 128 0,-1-1-128 15,-2 0 0-15,-1 0 0 0,-1 5 0 0,0-3 0 16,-2 3 128-16,-2-1-128 0,-4 2 0 0,-1-1 128 16,-4 2-128-16,-1 0 0 0,0 1 128 0,-3 1-128 15,-3 2 0-15,1-3 0 0,-2 2 192 0,-5 5-64 16,0 0 0-16,4-5-128 0,-2 0 176 0,1 0-176 0,-3 5 160 15,4-6-160-15,-1 2 0 0,-1-2 128 0,1 1-128 0,-3 5 0 16,0 0 0-16,4-5 0 0,-2-1 0 0,-2 6 0 16,6-5 176-16,-1 0-176 0,0 1 192 0,3 1-192 15,0 2 144-15,2 1-144 16,0 1 0-16,2 2 144 0,0-2-144 0,1 4 0 16,3-1 0-16,2 4 128 0,1 0 0 0,4 2-128 15,3 2 192-15,0 0-64 0,0 1 80 0,0 0 16 16,0 0 0-16,1 1 0 0,2 1 32 0,1-1 0 0,-1-1 0 0,-1 0 0 15,0-1-112-15,-1 0-16 0,1-2 0 0,-1-1 0 16,0 0-128-16,-2 0 0 0,0 1 144 0,-2-5-144 16,-1 1 0-16,-1-2 0 0,-1 0 0 0,-1 0 128 15,1 0-256-15,-3 0-64 0,-1 1 0 0,-2-2 0 16,-1 1-2336-16,0-1-480 0,-1 1-80 16</inkml:trace>
  <inkml:trace contextRef="#ctx0" brushRef="#br1" timeOffset="-71427.23">12877 15717 22575 0,'0'0'992'0,"0"0"224"0,0 0-976 0,0 0-240 0,0 0 0 0,0 0 0 0,0 0 1472 0,0 0 256 15,6 6 64-15,0 2 0 16,-1 1-464-16,0 4-96 0,-1 3-16 0,0 4 0 16,0 2-352-16,0 1-80 0,0 1-16 0,-1 0 0 15,0 4-320-15,0 1-64 0,-1 1 0 0,0 0-16 16,-1 1-240-16,0-1-128 0,-1 0 160 0,1-2-160 15,-1 0 0-15,0-2 0 0,0 0 0 0,0-1 0 16,0-2-592-16,0 2-176 0,2-5-16 0,-1-2-16 16,0-1-2560-16,1-2-512 0,-1-2-96 0</inkml:trace>
  <inkml:trace contextRef="#ctx0" brushRef="#br1" timeOffset="-71206.09">13101 15794 10127 0,'1'-9'896'0,"1"-2"-704"0,-1 1-192 0,2-2 0 16,-1 0 3728-16,1 3 720 0,1 1 144 0,-2 3 16 15,-2 5-2432-15,0 0-480 16,0 0-96-16,7 8-32 0,-2 5-880 0,0 5-176 16,0 3-48-16,1 4 0 0,0 2-208 0,-1 2-32 0,1 0-16 0,-1 1 0 15,1 1-208-15,1-1 128 0,-1-4-128 0,1-3 0 16,-1 1 0-16,2-4 0 0,-1-4-176 0,-2-1 176 31,-1-5-2560-31,0-2-400 0,-4-8-80 0</inkml:trace>
  <inkml:trace contextRef="#ctx0" brushRef="#br1" timeOffset="-70762.3">13016 15192 20271 0,'-5'-15'1792'0,"2"9"-1424"0,0-1-368 0,-1 1 0 0,-2-4 1728 0,0 3 288 16,-1 0 48-16,1 1 16 0,1 0-592 0,5 6-112 15,-8-1-32-15,1 2 0 0,-2 5-832 0,0 0-192 16,0 1-16-16,0 4-16 0,0 4-288 0,1 4 0 15,0 2 0-15,3 0 0 0,1 2 0 0,3 2 0 0,-1 0 0 0,5-2 0 16,2-2 0-16,3 0 0 16,2 0 0-16,2-1 0 0,1-3 0 0,3-2 0 15,1 0 0-15,2-4 0 0,5 0 0 0,-2-5 0 16,-1-4 128-16,-2-1-128 0,4-2 512 0,-3-3 0 16,0-4 0-16,0-1 0 0,-2-4 256 0,-1-3 32 15,-3 0 16-15,-2 1 0 0,-3-6-112 0,-1 0-32 0,-3-2 0 16,-2-2 0-16,-2-1-288 0,-4 1-64 0,-3 0-16 0,-2 2 0 15,-1 1-112-15,-3 1-32 0,-2 2 0 0,-2 4 0 16,-1 0-160-16,0 4 0 0,0 0 0 0,-1 3 128 31,0 5-592-31,1 1-128 0,1 2-32 0,3 4 0 16,1 3-2832-16,2 0-560 0</inkml:trace>
  <inkml:trace contextRef="#ctx0" brushRef="#br1" timeOffset="-70194.76">13806 16474 19583 0,'0'0'864'0,"0"0"176"0,0 0-832 0,0 0-208 0,0 0 0 0,0 0 0 15,0 0 1536-15,0 0 272 0,7-5 48 0,-1 0 16 16,4 1-304-16,0-2-64 0,0 0-16 0,3 0 0 15,2-1-128-15,0-1-16 0,5 1-16 0,1-1 0 16,0-1-80-16,1-2-16 0,0 2 0 0,3 0 0 0,1-1-288 0,1-1-64 16,1-1-16-16,0 1 0 0,2-2-384 0,0 1-80 15,0-1-16-15,0 0 0 0,2-2-240 0,-1 2-144 16,-3 2 160-16,1-1-160 0,0 0 0 0,-3 0-128 16,-1 1-16-16,-1 3 0 15,-1-4-1264-15,-2 3-256 0,-5 1-64 0,-1 2 0 16,-3 1-880-16,-2 2-176 0,-2 0-32 0,-8 3-11664 0</inkml:trace>
  <inkml:trace contextRef="#ctx0" brushRef="#br1" timeOffset="-69753.75">13819 16546 19455 0,'0'0'864'0,"0"0"176"0,0 0-832 0,0 0-208 0,0 0 0 0,0 0 0 15,0 0 1600-15,0 0 288 0,0 0 48 0,0 0 16 16,4 7-512-16,0 2-96 0,0 2-32 0,0 2 0 16,1 2-224-16,0 3-32 0,-1-1-16 0,0 4 0 0,0 5-32 0,-1 0-16 15,-3 0 0-15,1 0 0 0,-2 3-272 0,1-3-48 16,0 0-16-16,0 0 0 0,-1 0-288 0,1 0-64 16,0 2-16-16,0-1 0 15,0-1-160-15,1 0-128 0,-1 0 144 0,0-1-144 16,-1 0 0-16,-1-2 128 0,1-3-128 0,0-1 0 0,1 0 0 0,0-4 0 15,-2 0 0-15,1-2 0 0,1-3 0 0,0-1 128 16,-1 0-128-16,-1-4 0 0,2-5 128 0,-1 7-128 16,1-7 0-16,0 0 0 0,0 7 0 0,0-7 0 15,0 7 0-15,1 1-160 16,-1-8-560-16,0 0-112 0,3 7-32 0,1-1 0 16,1-1-2736-16,-5-5-560 0</inkml:trace>
  <inkml:trace contextRef="#ctx0" brushRef="#br1" timeOffset="-69294.47">13826 17331 16575 0,'0'0'1472'16,"0"0"-1168"-16,6 4-304 0,4 1 0 0,0 3 2560 0,2 0 464 15,-1 1 96-15,4-3 16 0,2 2-1168 0,2 0-240 16,2 0-32-16,0 1-16 0,0 0-480 0,1 0-112 0,2 0 0 0,-1-2-16 16,2 1-240-16,0-1-32 0,-2 0-16 0,2 1 0 15,0 0-336-15,-1-1-64 0,-2 1 0 0,2 0-16 16,-2 1-192-16,-1 0-48 16,0 0 0-16,-2 1 0 0,0-1-128 0,-1 0 0 15,-1 0 144-15,-2-1-144 0,0-2 128 0,-1 2-128 16,0 4 128-16,0-4-128 0,-5-4 0 0,0 0 0 15,0 1 0-15,-1-1 128 0,0-3-128 0,-8-1-160 16,7 1 160-16,1 2-208 16,-8-3-1264-16,8 0-240 0,0-4-48 0,0 3-9760 0,-8 1-1936 0</inkml:trace>
  <inkml:trace contextRef="#ctx0" brushRef="#br1" timeOffset="-68795.77">14564 17633 2751 0,'0'0'256'0,"0"0"-256"0,-7-5 0 0,2 4 0 16,5 1 4224-16,0 0 784 0,0 0 176 0,0 0 16 15,-3-7-2992-15,3 7-608 16,0 0-112-16,0 0-16 0,6-5-288 0,0 1-48 15,3 2-16-15,0-1 0 0,1 0 64 0,0-2 16 16,0 1 0-16,3 0 0 0,2 2-64 0,-2-2-16 16,3-1 0-16,-1-1 0 0,2 1-176 0,0 0-48 0,0-2 0 15,4 0 0-15,0-1-336 0,1-1-80 0,0-2-16 0,0 2 0 16,0 0-144-16,1 0-16 0,-1-2-16 0,0 2 0 16,0 3-288-16,-1-2 128 0,0 1-128 0,0 1 0 15,-1-1 0-15,-1 2 0 0,-2 1 0 0,-2 2 0 16,1 0-320-16,-2 0-64 0,-1-1 0 0,-1 1-16 15,0 0-1712-15,-2 1-320 0,-1-2-80 0,-1 1-16 16,0-2-1392-16,-8 4-288 0</inkml:trace>
  <inkml:trace contextRef="#ctx0" brushRef="#br1" timeOffset="-68455.43">15184 17360 2751 0,'0'0'128'0,"0"0"16"0,0 0-144 0,-1 6 0 16,1-6 0-16,0 0 0 0,0 0 6272 0,0 0 1216 0,0 0 240 0,0 0 48 16,0 0-4944-16,0 0-976 0,0 0-208 0,0-10-48 15,0-3-528-15,1-2-112 0,1-4-32 0,-1-1 0 16,0-2-96-16,1-1 0 0,-2-1-16 0,0-2 0 15,0-1 48-15,0-3 16 16,0-2 0-16,0 1 0 0,0 0-256 0,0-1-48 16,0 3-16-16,1 0 0 0,2 1-368 0,-2 4-64 15,-1-2 0-15,1 3-128 0,2 3 0 0,-1 3-320 0,1-3 32 16,0 4 16 0,-1 2-592-16,1 1-112 0,-1 0-32 0,1 3 0 15,0-3-1472-15,-1 2-288 0,1 5-64 0,-1-4-16 0,0 3-784 16,-1-1-144-16,-2-10-48 0,1 18 0 0</inkml:trace>
  <inkml:trace contextRef="#ctx0" brushRef="#br1" timeOffset="-68174.43">15132 16593 15663 0,'-4'-4'1392'0,"-1"0"-1120"15,-1 2-272-15,-2-5 0 0,-5-3 3200 0,0 0 592 16,-2 1 112-16,0-1 32 0,-4-3-1504 0,0-1-320 16,-3 1-48-16,-2-6-16 0,1 1-544 0,-2-3-112 15,-1-1-32-15,-1-3 0 0,-2-2-336 0,-1-1-80 16,3-2-16-16,-1 2 0 0,1 0-480 0,1 2-112 15,1 2-16-15,3 1 0 0,1 4-320 0,3 2 0 0,1 1 0 0,2 3 0 16,1 1-192-16,2 3-64 0,2 3-16 0,2 2 0 31,8 4-2752-31,0 0-560 0</inkml:trace>
  <inkml:trace contextRef="#ctx0" brushRef="#br1" timeOffset="-67754.5">14091 16700 4607 0,'0'0'400'0,"0"0"-400"16,0 0 0-16,0 0 0 0,-6-4 5072 0,6 4 944 15,-4-4 176-15,4 4 32 0,3-9-3552 0,2 1-720 16,2 0-144-16,2 3-16 0,4-1-736 0,1-1-144 16,-1-2-16-16,2 2-16 0,2 2-560 0,2 0-96 15,2-3-32-15,1 2 0 0,0 0-192 0,2 1 0 0,1 0-192 0,1 1 192 32,1-1-2080-32,-1 1-304 0,2 0-64 0,-4 1-11520 0</inkml:trace>
  <inkml:trace contextRef="#ctx0" brushRef="#br1" timeOffset="-67501.49">14021 17143 23039 0,'-11'8'1024'0,"11"-8"192"0,0 0-960 0,0 0-256 15,0 0 0-15,0 0 0 0,0 8 1856 0,1 0 336 16,-1-8 64-16,7 6 16 16,0-3-1104-16,3 1-208 0,1 0-64 0,2-1 0 0,0 1-576 0,2 0-128 15,2 2-32-15,0-1 0 0,0-4-160 0,1 2 0 16,0-1 0-16,2 1 0 16,-1-2-528-16,1 3-144 0,-1 0-32 0,1-3-9248 0,1-1-1856 0</inkml:trace>
  <inkml:trace contextRef="#ctx0" brushRef="#br1" timeOffset="-67287.24">14802 16862 23039 0,'0'0'1024'0,"-4"5"192"0,2 3-960 0,-1 5-256 0,1 1 0 0,0 4 0 15,1 2 2800-15,1 3 512 0,0 3 96 0,1 2 32 0,1 2-2096 0,-1-3-400 16,0 2-96-16,1 1-16 16,-1 0-576-16,0 0-128 0,2-2-128 0,1 0 176 31,0-1-2560-31,0-2-512 0</inkml:trace>
  <inkml:trace contextRef="#ctx0" brushRef="#br1" timeOffset="-65325.82">17403 16361 29663 0,'0'0'1312'0,"-6"0"272"0,-1 3-1264 0,7-3-320 15,0 0 0-15,0 0 0 0,0 0 512 0,0 0 64 16,0 0 0-16,6 3 0 0,-6-3 560 0,10 4 112 15,3-1 32-15,4 0 0 0,2 0-240 0,5-3-32 16,2 2-16-16,3-1 0 0,3 0-128 0,1-1-32 0,1 0 0 0,4 0 0 16,2 0-160-16,3-1-32 15,3 0-16-15,-1-1 0 0,0 0-160 0,0-1-16 16,3 2-16-16,2-3 0 0,2 1-80 0,0 1-16 0,0-2 0 0,-1 1 0 16,-1-1-80-16,-2 1 0 0,-2-1-16 0,-1 1 0 15,0-4-96-15,-2 2-16 0,-3 0 0 0,2 0 0 16,0 0-128-16,1-1 128 0,1 2-128 0,-1-1 128 15,0 1-128-15,-3 0 0 0,1-1 144 0,-3 1-144 16,-3 0 0-16,0 0 0 0,-1 1 0 0,0 0 0 16,-2-2 0-16,1 3 0 0,1-1 0 0,-2 0 0 15,2 0-144-15,2-1-48 0,-3 1-16 0,0-3 0 16,1 1-496-16,-4-1-80 0,-1-1-32 0,1-1 0 16,-2 0-1280-16,-2-1-256 0,-2 1-48 0,-2-3-16 15,-1-2 928-15,0 1 176 0,-2-1 32 0,-2 1 16 31,-1 0-848-31,-3 1-192 0,-3 0-16 0,1 0-9856 0</inkml:trace>
  <inkml:trace contextRef="#ctx0" brushRef="#br1" timeOffset="-64988.88">19395 15869 11967 0,'-23'2'1072'0,"14"0"-864"15,-4-2-208-15,1 2 0 0,0-1 3456 0,2 0 640 16,2 2 128-16,8-3 16 0,0 0-2416 0,0 0-480 16,0 0-112-16,0 0-16 0,10 5-432 0,5-1-80 0,2-1-32 0,5 1 0 15,0-2-160-15,2 3-16 0,-1-3-16 0,0 3 0 16,2-1-16-16,0 2 0 0,0 1 0 0,0-1 0 16,-1 2-272-16,1 1-64 0,-3 0-128 0,0 2 192 15,-2-1-192-15,-2 1 0 16,-2 0 128-16,-3 1-128 0,-3 0 352 0,-2 1 32 15,-3 0 0-15,-2 1 0 0,-3 3 256 0,-4 3 64 0,-4 1 16 0,-2 3 0 16,-3 1-128-16,-4 4-16 0,-3 1-16 0,1 2 0 16,-1-2-304-16,2 0-64 0,1 0-16 0,-1-1 0 15,1-2-176-15,4 1 0 0,2 1 0 0,2-6 0 32,3 2-2304-32,0 0-432 0,4-1-80 0</inkml:trace>
  <inkml:trace contextRef="#ctx0" brushRef="#br1" timeOffset="-24889.85">21994 16129 23039 0,'-8'-8'1024'0,"0"0"192"0,0 0-960 0,2 2-256 0,1-2 0 0,1 3 0 16,1 1 2176-16,3 4 384 0,0 0 64 0,0 0 32 15,8 0-1552-15,1 4-304 0,0 2-64 0,1 7-16 16,2 2-16-16,0 4 0 0,0 5 0 0,-1 4 0 0,0 0-176 0,1 4-32 16,-2 2-16-16,0 0 0 0,0 0-192 0,-1 0-32 15,0-1-16-15,-3 1 0 0,0-6-240 0,-3 1 0 16,0 0 128-16,-2-6-128 0,-1-1 128 0,0-4-128 15,-1-2 176-15,-2-2-176 0,1-3 128 0,1-3-128 16,1-8 0-16,0 0 0 0,0 0 0 0,1-8 0 16,1-4 0-16,2-4 0 15,0-4-544-15,2-5-16 0,-1-4 0 0,0-3 0 0,1-1 240 0,2-1 64 0,1-1 0 0,1-2 0 16,-1 1 256-16,1 2-128 0,1-1 128 0,0 3 0 16,0 4 0-16,-2 4 0 0,-1 6 128 0,1 4-128 15,-1 2 512-15,1 4 0 0,-1 7 0 0,-1 5 0 16,1 5-208-16,-1 4-48 15,2 4 0-15,-1 6 0 0,-2 5-128 0,1 3-128 16,-1 2 192-16,1 2-192 0,-1 0 0 0,1 0 0 16,1 0-192-16,2-2 48 15,2-2-496-15,-1-3-112 0,3-5-16 0,1-2 0 16,3-4-1472-16,2-5-288 0,1-3-64 0,4-7-16 16,1-4 48-16,0-5 16 0,-3-4 0 0,-1-5 0 15,-1-4 1184-15,-1-2 224 0,-3 0 48 0,-2-1 16 0,-2-3 624 0,-1 2 128 0,-4-2 32 0,-2 2 0 16,0-2 1920-16,-4 2 384 0,0 1 80 0,-5 0 16 15,-2 3 512-15,-2 2 96 0,-1 4 32 0,1 3 0 16,-2 2-1088-16,-1 5-192 0,0 4-64 0,1 7 0 16,-2 2-752-16,2 5-144 0,3 6-48 0,2 1 0 15,3 4-288-15,4 3-176 0,5 1 192 0,3 2-192 16,3 1 0-16,6-2 0 0,3-3 0 0,3-2 0 0,2-3 0 0,1-4 0 16,5-4 0-16,3-4 0 0,1-9 0 0,0-2 0 15,-1-9 0-15,0-1 0 0,-2-5 128 0,-4-6 32 16,-3-2 0-16,-5-3 0 0,-5-3 144 0,-5-1 16 15,-3-2 16-15,-8 2 0 0,-6 0 224 0,-6 1 32 16,-7 1 16-16,-8 2 0 0,-7 0 96 0,-6 4 32 16,-4 3 0-16,-1 2 0 0,-3 3-544 0,1 3-192 15,0 3 0-15,2 1 144 16,2 3-1488-16,3 1-320 0,3 2-48 0</inkml:trace>
  <inkml:trace contextRef="#ctx0" brushRef="#br1" timeOffset="-24356.36">24755 15910 19343 0,'0'0'1728'0,"5"13"-1392"16,0 5-336-16,1 4 0 0,0 6 2560 0,1 2 448 16,-1 2 96-16,1 2 16 0,-2 0-1008 0,0 0-192 0,-1 0-32 0,-1 0-16 15,-2-3-544-15,0-6-112 0,-1 0-32 0,0-1 0 16,-1-1-608-16,0-3-128 0,-1 0-32 0,1-4 0 16,0-3-80-16,-3 2-16 0,0-4 0 0,0-3 0 15,4-8 64-15,0 0 0 16,-5-6 0-16,0-2 0 0,-1-5 0 0,2-2 16 15,1-5 0-15,1-1 0 0,2-2-112 0,2-2-32 16,0-1 0-16,-1 4 0 0,2-2-256 0,1-2 0 16,1-1 0-16,0 0 0 0,2-5 0 0,1 5 0 15,-2-2 0-15,6-3 0 0,1 3-128 0,3 4-96 0,-1 4-16 0,4 4 0 32,-1 4-1120-32,1 3-240 0,6 2-32 0,1 3-16 15,-1 1-1168-15,2 5-224 0,1 2-48 0,-2 2-12112 0</inkml:trace>
  <inkml:trace contextRef="#ctx0" brushRef="#br1" timeOffset="-24055.7">25303 16148 17679 0,'0'0'768'0,"0"0"192"0,6 7-768 0,3-2-192 16,0 0 0-16,0 1 0 0,-1-4 1520 0,1 3 272 15,-1-2 48-15,1 1 16 0,2-4-160 0,-2 0-32 16,-1 0 0-16,1 0 0 0,0 0-288 0,0-4-64 16,0 1-16-16,0-4 0 0,2-3-400 0,-1 1-64 15,1 0-32-15,-2-1 0 0,-3-3-128 0,1-2-32 16,-2 0 0-16,2 0 0 0,-2-2-64 0,-1 2 0 15,-2 0-16-15,0 2 0 0,-2 2 16 0,-2 0 0 16,0 1 0-16,-2 2 0 16,-3-1 48-16,-3 5 16 0,-3 4 0 0,-2 3 0 0,0 2-304 0,-2 5-48 15,0 6-16-15,0 3 0 0,0 2-272 0,3 0 128 16,-2 1-128-16,3 2 0 0,3 1 0 0,0-1 0 16,4 0 0-16,2 1 0 0,4-2 0 0,3 1-256 15,2-1 80-15,4-2 16 16,3-2-1248-16,2-2-240 0,2-1-48 0,2-6-16 15,3 2-944-15,2-3-192 0,-1-2-32 0,6-2-12416 0</inkml:trace>
  <inkml:trace contextRef="#ctx0" brushRef="#br1" timeOffset="-23726.21">25871 16095 16575 0,'-7'-4'1472'16,"-2"-2"-1168"-16,-4-4-304 0,0 4 0 15,-1 2 3376-15,-2 1 608 0,-2-3 128 0,0 3 32 16,-2 2-1968-16,3 2-400 0,2 2-80 0,0 3-16 15,0 4-816-15,0 0-160 0,2 0-48 0,3 6 0 16,1 2-416-16,2 2-96 0,1-2-16 0,2 0 0 16,2 2-128-16,4-1 0 0,-2-2 0 0,4-1 0 15,1-3 0-15,3-3 0 0,1 0 0 0,1-3 0 0,2 0-192 0,1-4 192 16,3 0-192-16,-1-3 192 0,1-3-384 0,1 0 32 16,-1-4 16-16,0 1 0 0,0-3 96 0,0 1 32 15,-2-2 0-15,0-1 0 0,-2-2 208 0,-1 1 0 16,-2-1-160-16,-1 2 160 0,-2 1 0 0,-2-1 0 15,-1 0 0-15,-2 3 0 0,-1 2 368 0,0 6-16 16,0 0 0-16,0 0 0 0,-7 0 192 0,1 0 32 16,-2 4 16-16,2 2 0 0,-1 4-336 0,1 0-80 15,-1 3-16-15,2 4 0 0,1-1-160 0,1 1 0 0,2-3 0 0,2 3 0 16,3 2-192-16,3 0-32 0,-2-4 0 0,4 1 0 31,1-2-1776-31,3-1-368 0,1-1-64 0,1-4-8240 16,2-3-1648-16</inkml:trace>
  <inkml:trace contextRef="#ctx0" brushRef="#br1" timeOffset="-23524.99">26254 16146 6447 0,'-9'-8'576'0,"3"3"-576"0,-4 0 0 0,-4-3 0 16,-3 1 6112-16,0 2 1120 0,-1 2 208 0,1-1 48 16,0 2-4720-16,5 2-944 0,1 0-192 0,-8 4-32 15,4 5-720-15,6 0-144 0,1 4-32 0,0 4 0 16,0 4-384-16,2 2-96 0,0 3-16 0,4-2 0 15,2 2-208-15,2-3 144 0,5 0-144 0,1-5 128 16,2-2-128-16,6-1 0 0,2-1-160 0,4-4 160 16,3-4-1600-16,15-1-208 0,1-3-48 15,-1-6-16-15,1-5-1744 0,-4-1-352 0</inkml:trace>
  <inkml:trace contextRef="#ctx0" brushRef="#br1" timeOffset="-23355.49">26641 15637 29247 0,'-9'13'1296'0,"4"0"272"0,-1 8-1248 0,0 4-320 15,4 6 0-15,0-5 0 0,2 8 592 0,2 3 64 16,0 6 16-16,4 4 0 0,0 1-112 0,2 0-32 16,0 4 0-16,2 1 0 0,1-3-528 0,0 0 0 15,2-7 0-15,0-3 0 16,-1-3-2528-16,3-5-608 0</inkml:trace>
  <inkml:trace contextRef="#ctx0" brushRef="#br1" timeOffset="-23186.54">26580 16225 17503 0,'-6'-10'1552'0,"-3"-2"-1232"0,-2 0-320 0,3-1 0 16,2-2 2800-16,2 2 496 0,3 2 96 0,1 11 32 15,2-11-1952-15,3 3-384 0,3 3-64 0,1 2-32 16,2-2-720-16,3 1-144 0,3 0-128 0,5 0 192 31,2 4-816-31,2 0-144 0,1-1-48 0,4-2 0 16,3 0-1968-16,-1 1-400 0,-2-2-80 0</inkml:trace>
  <inkml:trace contextRef="#ctx0" brushRef="#br1" timeOffset="-23081.52">27065 16224 11967 0,'-1'12'1072'15,"1"0"-864"-15,0-2-208 0,0 0 0 16,0 1 1488-16,0-1 256 0,1-1 48 0,-1-9 16 15,0 0-1808-15,0 0-304 0,0 0-80 0,0 0-7424 16</inkml:trace>
  <inkml:trace contextRef="#ctx0" brushRef="#br1" timeOffset="-22757.92">27209 15798 16575 0,'-10'11'1472'0,"3"-3"-1168"0,-4 1-304 0,-1 4 0 16,1 2 1984-16,-1 4 352 0,0 1 64 0,1 5 16 15,-1 3-1184-15,1 6-224 0,2 5-48 0,3 2-16 16,2 2-192-16,1 2-48 0,2-2 0 0,5-2 0 16,8-2-288-16,-1-6-64 0,2-3-16 0,7-4 0 15,3-4-160-15,5-5-48 0,2-4 0 0,2-4 0 16,1-5-128-16,2-4-176 0,3-4 48 0,-2-7 0 16,-4-3 128-16,-2-2-208 0,-3-2 80 0,-2-4 128 15,-7-1 0-15,-2-3 128 0,-5-1 32 0,0-1 0 16,-5 0-16-16,-2 1 0 0,-4 1 0 0,-4-1 0 15,-2 0 48-15,-2 3 0 0,-2-1 0 0,-3 1 0 16,-4 5 96-16,-3-1 32 0,-3 0 0 0,-2 1 0 16,-1 4-640-16,0 3-128 0,2 1-32 0,3 5 0 15,1 3-1504-15,3 3-288 0,2 4-64 0,5 1-6096 16,3 2-1216-16</inkml:trace>
  <inkml:trace contextRef="#ctx0" brushRef="#br1" timeOffset="-22423.89">27772 15996 12895 0,'2'21'1152'0,"-2"-6"-928"0,-2-2-224 0,-1 6 0 0,1 3 4832 0,-1 0 928 15,-2 0 176-15,0 3 32 0,-1-2-3344 0,1 0-688 16,0-1-128-16,0 0-16 0,1-3-576 0,1 0-96 16,1-4-32-16,2-2 0 0,1-1-672 0,-1-12-144 15,5 8-16-15,-5-8-16 0,10 1-240 0,1-3 0 16,2-4 0-16,-1-3 0 0,-1-2-320 0,1-4-64 15,-1-2-16-15,-1-1 0 16,0-2-48-16,0-3 0 0,-1 0 0 0,0-1 0 0,-1-1 112 0,-1-1 16 16,1-2 0-16,1-1 0 15,1 1-80-15,0 5-16 0,3 2 0 0,0 4 0 0,-1 3 240 0,1 2 176 0,1 3-208 0,1 5 80 16,-2 3 448-16,-2 3 112 0,2 4 16 0,-2 5 0 16,-1 5 112-16,1 5 16 0,-2 2 16 0,0 3 0 15,0 2-16-15,0-1 0 0,0 2 0 0,2 1 0 16,-2-1-368-16,1-2-80 0,2 0 0 0,2-2-128 31,1-3-624-31,-1 0-224 0,0-2-48 0,3-3-16 0,2-4-2592 0,-3-4-512 0</inkml:trace>
  <inkml:trace contextRef="#ctx0" brushRef="#br1" timeOffset="-22230.86">28953 15184 31327 0,'-8'5'2784'0,"2"7"-2224"15,0 2-560-15,2 11 0 0,2 6 2336 0,-2 4 352 16,-1 2 80-16,1 2 16 0,0 1-1808 0,3 2-352 16,1 1-80-16,2 0-16 0,1-1-288 0,2 1-64 15,3-3-16-15,0 2 0 16,0 1-2368-16,2 0-480 0,0-1-80 0</inkml:trace>
  <inkml:trace contextRef="#ctx0" brushRef="#br1" timeOffset="-21932.92">28956 16500 23951 0,'-17'3'2128'0,"6"-3"-1696"0,-1 0-432 0,2 0 0 15,2-3 2432-15,0 2 384 0,8 1 96 0,-10-2 16 16,0-4-1872-16,10 6-368 0,-6-9-80 0,4 0-16 0,2 0 48 0,2 0 16 16,4-2 0-16,3 0 0 15,-2 2-656-15,4-3-320 0,-1 0 16 0,3 2 16 16,2-2 160-16,-1 3 128 0,0 2-192 0,2 2 192 16,0 0 0-16,-1 4 0 0,-3-5 0 0,0 5 0 15,-12 1 512-15,10 1 192 0,-10-1 64 0,9 7 0 16,-1 2 192-16,-3 1 32 0,-3 1 16 0,-2 1 0 0,-2-1-208 0,0 1-32 15,-1-3-16-15,-1 0 0 0,4-9-496 0,-5 12-112 16,-3-2-16-16,2 1 0 16,-1-1-1984-16,-2-2-416 0</inkml:trace>
  <inkml:trace contextRef="#ctx0" brushRef="#br1" timeOffset="-19254.45">22605 17642 30175 0,'-1'-1'1344'0,"18"44"256"0,-20-48-1280 0,1 2-320 0,2 3 0 0,0 0 0 16,-4-2 880-16,4 2 96 15,0 0 32-15,-3 9 0 0,3-3-144 0,1 7-32 16,1 4 0-16,0 0 0 0,3 3-544 0,2-2-112 16,1-2-32-16,0 1 0 0,-1 0-144 0,1 1 0 15,0-5 0-15,0 1 0 0,-2 1 0 0,2-2 128 0,0-2-128 16,-1-4 0-16,-1 2 0 0,-1-1 0 0,1 0 128 0,-1-2-128 15,-3 1 0-15,-2-7 0 0,6 6 0 0,0 1 0 16,-6-7-128-16,8 1-64 0,-8-1-16 0,6-5 0 31,1-3-240-31,0-1-64 0,-1-5 0 0,1 1 0 0,-2-2 192 0,-1 4 16 0,-2-1 16 0,1 0 0 16,1 2 288-16,0 0 0 0,0 4 176 0,0-1-176 16,-1 1 464-16,4-1-16 0,-1 2 0 0,2 1 0 0,1-1 0 0,-1 2 0 15,3 3 0-15,-1 0 0 16,2-2 0-16,0 2-16 0,-2 1 0 0,0 0 0 15,1-1 272-15,-1 0 48 0,1-1 16 0,-1 0 0 16,1 1-352-16,-1-1-64 0,0-1-16 0,1 1 0 16,1-3-336-16,-1 1-128 0,1-3 0 0,0 1 0 15,-2-1-1696-15,1-3-336 16,-1-4-64-16,2 0-16 0,-3-1-800 0,0-3-160 0,-2-3-48 0,-2-2-8848 16</inkml:trace>
  <inkml:trace contextRef="#ctx0" brushRef="#br1" timeOffset="-18921.79">23172 17147 27407 0,'0'0'1216'0,"0"0"256"0,4 7-1184 0,0 2-288 16,1 1 0-16,2 3 0 0,-3 3 1616 0,1 3 272 15,0 4 48-15,0 3 16 0,2 2-448 0,-1 5-96 16,2 1 0-16,0 2-16 0,0-3-816 0,-2 2-176 0,4 3-16 0,-3-2-16 16,-1 0-240-16,0-1-128 0,2 0 128 0,1-1-128 15,0-4 0-15,0-5-208 0,-2-3 16 0,-1-1 16 31,2-3-2288-31,1-5-464 0,0-3-80 0,1-3-32 16,-1-4-736-16,0-3-160 0,-1-3-32 0,1-4 0 16,-3 1 1216-16,1-3 224 0,-1-4 48 0,1-2 16 15,-2 1 1072-15,0-2 224 0,-1-6 32 0,-1 1 16 0,-1 1 1120 0,1-1 128 0,-2 0 80 0,3-5 16 16,0 5 2592-16,0 0 512 0,-1 3 96 0,2 3 32 16,0 4-128-16,0 3 0 0,2 1-16 0,-1 3 0 15,-6 4-1040-15,0 0-208 0,8 4-32 0,1 3-16 16,2 2-1024-16,-2 5-208 0,-1-1-32 0,3 4-16 15,1 3-528-15,0-2-208 0,0 2 176 0,1 1-176 16,-2-3 0-16,1-1-288 0,1-4 32 0,0 2 16 16,3 1-2496-16,-1-2-496 0,-2-3-96 0</inkml:trace>
  <inkml:trace contextRef="#ctx0" brushRef="#br1" timeOffset="-18756.65">23892 17469 19343 0,'0'0'1728'0,"0"0"-1392"0,0 0-336 0,-3 8 0 0,-1 0 2576 0,2 0 448 16,-1 2 96-16,1 0 16 0,-1 2-2224 0,2 1-432 15,-1 4-96-15,1 3 0 0,1-1-384 0,0 2 0 16,-1-1 0-16,2 1 0 16,2-1-992-16,-2-1-272 0,2-4-48 0,-2 1-11568 15</inkml:trace>
  <inkml:trace contextRef="#ctx0" brushRef="#br1" timeOffset="-18547.89">23973 17674 8287 0,'-5'13'368'0,"5"-13"80"0,-3 10-448 0,0 2 0 0,-1 5 0 0,1-1 0 16,-1 1 4368-16,0 1 800 0,-2 1 144 0,1 2 48 15,0 0-2992-15,1 0-608 0,-1 0-112 0,1 1-32 0,0-3-1040 0,0 5-224 16,2-3-32-16,-1 1-16 16,2-5-1168-16,1-1-224 0,1 1-64 0,0-6-13024 15</inkml:trace>
  <inkml:trace contextRef="#ctx0" brushRef="#br1" timeOffset="-17883.95">23878 17451 12895 0,'0'0'1152'0,"0"0"-928"0,0 0-224 16,0 0 0-16,-8 5 3008 0,3 0 544 0,1 2 112 0,0-1 32 15,-1 1-1504-15,1 1-288 0,1 1-64 0,2 4-16 16,-2 0-800-16,2 1-176 0,1 3-16 0,1 1-16 16,0 2-512-16,2 0-112 0,0-2 0 0,1 0-16 15,-1-1-176-15,3 0 0 0,0-5 0 0,1 1 0 32,-2-2-1232-32,1-1-288 0,1-4-48 0,-1 1-8240 0,1-2-1648 0</inkml:trace>
  <inkml:trace contextRef="#ctx0" brushRef="#br1" timeOffset="-17642.97">24071 17482 20271 0,'0'0'1792'0,"0"0"-1424"0,-3 7-368 0,-1-1 0 15,-1 1 1952-15,2 3 320 0,-1 3 64 0,0 1 16 0,-1 1-496 0,0 2-80 16,-2 2-32-16,2 4 0 0,-3-5-352 0,1 4-80 15,-3 4-16-15,1 1 0 0,-1-2-560 0,-1 3-112 16,1 0-32-16,0 1 0 0,-1 0-176 0,1-2-32 16,-1-2-16-16,3 1 0 0,3 2-368 0,0 2 0 15,0-1 0-15,0-4-128 16,1-3-1664-16,1-1-320 0,2-2-64 0,1-3-9216 16,0-2-1840-16</inkml:trace>
  <inkml:trace contextRef="#ctx0" brushRef="#br1" timeOffset="-17293.65">24351 17267 34271 0,'-13'-5'1520'0,"13"5"304"0,-5-3-1456 0,5 3-368 0,-6-8 0 0,6 8 0 15,-2-6 496-15,2 6 16 0,0 0 16 0,4-8 0 16,2 0 160-16,3 0 16 0,2 2 16 0,2-1 0 0,1 1-592 0,3 3-128 16,0-1 0-16,1 3 0 0,2 0 0 0,-1 1 0 15,0 1-128-15,-1 0 128 0,1 3 0 0,0-1 0 16,-4 2 0-16,1 2 0 0,-2-2 0 0,-1 1 0 16,-2 2 0-16,-2 1 0 15,-1-2 128-15,0 4 96 0,-5 1 16 0,-3-3 0 16,-1 2 112-16,-1 2 32 0,-4 1 0 0,0 3 0 15,-2 1-48-15,0 2 0 0,-1 1 0 0,0-3 0 16,-1 3-208-16,-1 0-128 0,2 0 128 0,1 1-128 0,2 1 0 0,0 1 0 16,1-2 0-16,0 9 0 15,2-2-2304-15,2-3-464 0,4-3-112 0</inkml:trace>
  <inkml:trace contextRef="#ctx0" brushRef="#br1" timeOffset="-17124.91">24726 17937 34431 0,'-21'9'1536'0,"11"0"304"0,0 4-1472 0,2-2-368 0,8-11 0 0,-2 12-10128 16,2-12-2096-16</inkml:trace>
  <inkml:trace contextRef="#ctx0" brushRef="#br2" timeOffset="-12289.52">11380 8734 2751 0,'0'0'128'0,"0"0"16"0,0 0-144 0,0 0 0 16,0 0 0-16,0 16 0 0,-6-11 3504 0,-1 3 656 16,2 2 144-16,0 3 32 0,-1 4-3088 0,3 3-608 15,-1 3-128-15,0 3-32 0,1 3 32 0,2 4 0 16,0 1 0-16,-1 7 0 0,2 4-160 0,0 5-32 15,0 8 0-15,0 3 0 0,0 3-16 0,0 2-16 0,0 2 0 16,2 5 0-16,-1 5-64 0,0 1-16 0,-1 2 0 0,1 3 0 16,1 4-208-16,-1 4 144 0,0 3-144 0,-1 3 128 15,-1-1-128-15,0 3 0 0,-2 3 144 0,-1 0-144 16,0 1 128-16,-1-2-128 0,0 2 128 0,-3 2-128 16,-1-2 0-16,-2 0 128 15,0-1-128-15,-1 0 0 0,2-1 0 0,-3-1 0 16,-2-2 0-16,1-3 128 0,0 1-128 0,-1-2 192 0,1 1-64 0,0-3 0 15,-1-1 352-15,1 2 80 0,-1-1 16 0,1 2 0 16,0 4 16-16,1-3 16 0,-2 0 0 0,2-4 0 16,0-4-176-16,0-5-48 0,0-3 0 0,0-6 0 15,2-5 32-15,1-4 0 0,4-2 0 0,1-6 0 16,-1-5-176-16,3-4-48 0,0-6 0 0,2-3 0 16,1-1-192-16,0-1 144 0,1-3-144 0,2-2 128 15,0-5-128-15,3 0 0 0,-2-3 0 0,1 2 128 0,0 2-128 16,0-3 0-16,-1-1 0 0,1 0 0 0,1-3 0 0,0 1 0 15,-1-4 0-15,2 0 0 0,-1-3 0 0,1-2 0 16,-1-2 144-16,2 1-144 0,1-1 224 0,0-2-32 16,1-3 0-16,1-1 0 0,2-1 48 0,3 0 0 15,1 0 0-15,0 0 0 0,-3-1-64 0,3 2-16 0,3-1 0 16,1 0 0-16,-1 0-160 0,1 1 192 16,1 1-192-16,1 0 192 0,5 1-192 0,-6 1 160 15,3 1-160-15,1 2 160 0,0-2-160 0,2 1 160 16,0-1-160-16,2-1 160 0,3-2-160 0,10-1 0 15,-1-1 0-15,-7-4 0 0,3-2 208 0,0 0-32 0,-2-1-16 0,2-2 0 16,1 0 32-16,0-1 0 0,2 1 0 0,9 0 0 16,1 1-192-16,0 0 192 0,0 2-192 0,0 0 192 15,1 2-192-15,3 2 0 0,-2-4 0 0,-2 1 0 16,-1 0 0-16,0 1 0 0,1 0 128 0,22-2-128 16,-5 0 0-16,-30 2 0 0,5 0 0 0,5 2 0 15,4-6 0-15,0 2 0 0,2-1 144 0,2-1-144 16,4 2 0-16,53-5 0 0,-15 2 0 0,-11 2 128 15,-8 1-128-15,-6 2 0 0,-4 0 0 0,1 1 0 0,2 0 0 0,0 2 0 16,-1 0 0-16,0 2 0 0,-4-4 144 0,1 0 16 16,-1-1 0-16,2 0 0 0,4 0 0 0,0 0 0 15,0-1 0-15,1 0 0 0,-3-2-160 0,-1 1 128 16,2 0-128-16,-33 1 128 0,6 0-128 0,6-1 0 16,3 1 144-16,0 0-144 15,1 0 144-15,4-1-144 0,0 1 192 0,50-3-192 16,-18 1 0-16,-11-2 0 0,-8 1 0 0,-6 3-144 0,-9-2 144 15,-2-1 0-15,-4 1 0 0,0-3 128 0,1 0-128 0,-1-1 144 16,-2 3-144-16,2-2 160 0,-1-3-160 0,-3 1 128 16,-4 0-128-16,0 0 128 0,0 0-128 0,-4 1 160 15,-4-1-160-15,0 0 160 0,0 0-160 0,-1 0 0 16,-1 0 144-16,0 2-144 0,-2-2 192 0,-4 0-48 16,2 2 0-16,-3-1 0 0,-1-4-144 0,-3 0 0 0,-4 1 0 0,0 1 0 15,-2-1 0-15,-3 1 0 0,-4 3 0 0,-1-5 128 16,0 1-128-16,-2 1 160 15,0-2-160-15,0 0 160 0,-2-4-16 0,0-2 0 16,-1-2 0-16,-2 1 0 0,0-1-16 0,-1 0-128 16,0-3 192-16,1-2-64 0,-1-1-128 0,0-2 0 0,-2-2 0 0,1-2 0 15,-1 0 0-15,0-6 0 0,-1-2 0 0,0 0 0 16,0-3 128-16,0-1-128 0,-1-1 128 0,0-4-128 16,-1-4 128-16,0-1-128 0,-2 0 0 0,2-2 128 15,1-2 0-15,0-3-128 0,-2-4 192 0,0-3-64 16,1-3-128-16,1-2 160 0,-1-1-160 0,1-1 160 0,2 0-160 0,-1-1 0 15,0 0 144-15,1-1-144 0,-4 6 128 0,3-3-128 16,-1 2 128-16,1 2-128 16,-1 0 128-16,2-4-128 0,-1 0 128 0,0-2-128 15,-1 0 0-15,2 1 0 0,-2 0 0 0,1-1 0 16,1 1 0-16,-1-4 0 0,0 0 0 0,1 2 0 16,-2-2 0-16,3 3 0 0,-2 0 0 0,2 2 0 15,-2 0 0-15,0 2 0 0,2 2 0 0,0-1 0 0,0 2 0 0,-1 0 0 16,1-1 0-16,-2 3 128 0,-1-6-128 0,1 3 0 15,0 1 0-15,0 2 0 16,3-1 0-16,-1-1 0 0,-3 1 0 0,0 0 0 16,2-1 0-16,0 3 0 0,0 2 0 0,2 1 0 0,1 2 0 0,0 0 0 15,-5 4 0-15,4 1 0 0,3 3 0 0,-2 4 0 16,-2 3 0-16,2 6 0 0,2-1 0 0,0 5-128 16,-3 1 128-16,1 3 0 0,0 6 0 0,2-1 0 15,-1 1 0-15,1 0-128 0,0 2 128 0,-2 0 0 16,0 5 0-16,0 1 0 0,-1 0 0 0,0 3 0 0,-1 1 0 15,-1 3 0-15,-1-1 0 0,0 2 0 0,-2-1 0 0,-1 2 0 16,-1 3 0-16,-2-2 0 0,0 2 0 0,-2 0 0 16,0-2 0-16,-2 1-128 15,-2 2 128-15,-2 0 0 0,0 0 0 0,-1-1 0 16,-3 1 0-16,-1 1 0 0,-1 0 0 0,-3 2 0 16,-2-4 0-16,0 4 0 0,-4-3 0 0,0 2 0 0,-7 1 0 0,-4 1 0 15,-4 1 0-15,-2-1 0 0,0-2 0 0,-1 3 0 16,-1 2 0-16,-1 1 0 0,0-3 0 0,-1 0 0 15,-5-1 0-15,0 0 0 0,-6 0 0 0,-1 0 0 16,-3 2 0-16,0-2 0 0,-2-3 0 0,-3 2 128 16,-4 1-128-16,-4-3 0 0,-3-1 128 0,0 3-128 15,-2 1 0-15,-3 1 128 0,-2 2-128 0,-2 1 0 16,-3 2 176-16,3 1-48 0,3-1 0 0,-2 1 0 0,-8 2 0 0,0 0 0 16,-3 0 0-16,3 0 0 0,-1 2 64 0,-4-2 16 15,-9-1 0-15,1 1 0 0,2-4-16 0,0 4 0 16,-2 0 0-16,2-1 0 0,1-1-16 0,6 0-16 15,5 1 0-15,-1 0 0 0,-3 0-160 0,4 0 0 16,2-1 144-16,5 1-144 0,4 0 0 0,0 1-320 16,-2-5 64-16,5 0 16 15,4-1-1856-15,7-1-368 0,3 0-80 0</inkml:trace>
  <inkml:trace contextRef="#ctx0" brushRef="#br2" timeOffset="-1061.16">12142 16498 12783 0,'0'0'272'0,"1"-4"64"0,-1 0 16 0,4-13 16 0,-4 11-368 0,0-4 0 0,1 4 0 0,-2-3 0 16,-1 0 1216-16,0 0 160 0,-1-3 32 0,-1 1 16 15,0 1-80-15,-1 1 0 0,-1 1-16 0,-1-1 0 16,-1 1 0-16,0 2 0 15,-2 0 0-15,-2 2 0 0,1 2-240 0,-2 0-32 0,0 2-16 0,-2 3 0 16,-2 1-464-16,0 3-112 0,2-4-16 0,-1 4 0 16,0 1-224-16,1 1-48 0,-1 1-16 0,0 2 0 15,1 1-32-15,-1 4-128 0,-1 0 192 0,2 4-64 16,-1 1-128-16,2 3 0 0,-1 1 144 0,3 0-144 16,2 1 0-16,2 1 0 0,3 0 0 0,2 2 0 15,3-1 0-15,3-2 0 0,2 2 0 0,4-4 0 16,7 0 0-16,0-2 0 0,1-2 0 0,2-1-128 15,2-4 128-15,2 0 0 0,2-3-144 0,4-2 144 0,0-5-144 0,1-2 144 16,1-4-192-16,1-3 192 0,2-2-208 0,0-1 64 16,0-6 16-16,-1-1 0 0,-2-3 128 0,-1 1 0 15,-1-5 0-15,-3-2 0 0,-4-2 0 0,-2 1 192 16,-4-2-64-16,-3 0 0 0,-2-2 128 0,-3 0 48 16,-3 1 0-16,-1 0 0 0,-4 1 208 0,-1 0 32 0,-5 0 16 0,-1 3 0 15,-4-1-224-15,-2 3-32 16,-4-1-16-16,-2 3 0 0,-2 1-144 0,-3 0-16 15,-2 1-128-15,1 2 192 16,2 1-496-16,1 3-96 0,1 3-32 0,3 4-10512 16,1 3-2096-16</inkml:trace>
  <inkml:trace contextRef="#ctx0" brushRef="#br2" timeOffset="-322.11">13882 16285 13823 0,'0'0'608'0,"-5"-5"128"0,0 0-592 0,-2-3-144 0,-3 2 0 0,-1-1 0 16,-1-1 2816-16,-1 0 544 0,0 2 96 0,-2 2 32 16,-4-1-1568-16,0 3-320 0,-3 0-64 0,1 2-16 0,0 2-432 0,0 1-96 15,-1 2-16-15,1 4 0 0,2 3-592 0,0 2-128 16,4 3-32-16,2 3 0 16,1 2-224-16,4 3 176 0,4 2-176 0,3 5 160 15,3 1-160-15,5 1 0 0,5-1 0 0,3 1 0 16,4 1-128-16,2-4 128 0,3-1-160 0,4-2 160 15,2-5-368-15,1-3 32 0,2-6 0 0,-1-1 0 16,1-5 0-16,1-4 0 0,-3-4 0 0,-1-1 0 0,-1-3 144 0,-3-3 48 16,-4-2 0-16,-3-1 0 15,-2-1 288-15,-4-2 64 0,-2-1 16 0,-3-1 0 0,-2 1 704 0,-2-4 144 16,-4 0 16-16,-1-3 16 0,-2-1 80 0,-2-2 16 16,-4 1 0-16,-2-2 0 0,2-1-544 0,-4-2-96 15,-4 1-32-15,-1 0 0 0,-2-1-400 0,-2 1-128 16,-4 1 0-16,0 2 0 0,0 1-160 0,-1 2-144 15,-2 1-16-15,0 2-16 16,-1 6-2640-16,4 1-528 0</inkml:trace>
  <inkml:trace contextRef="#ctx0" brushRef="#br2" timeOffset="5607.7">14179 15143 29599 0,'0'0'1312'0,"0"0"272"0,0 0-1264 0,0 0-320 0,0 0 0 0,0 0 0 16,0 0 656-16,0 0 80 16,0 0 16-16,0 0 0 0,15-6 208 0,-15 6 64 15,9 5 0-15,-1 1 0 0,1 4-464 0,-3 3-96 16,2 4-16-16,0 3 0 0,0 5-128 0,-1 3-48 0,0 0 0 0,-1 2 0 15,1 2-112-15,0 5-32 0,0-4 0 0,-1-6 0 16,-1-3-128-16,0-5 0 0,-1-3 144 0,0-3-144 16,0-4 128-16,-4-9-128 0,0 0 128 0,0 0-128 15,0 0 128-15,4-10-128 0,0-5 128 0,-2 0-128 16,-1-7 0-16,1-2 0 0,-1-2 0 0,2-1 128 16,-2-1-128-16,0 0 0 0,2-2 0 0,-1 1 0 15,1 4 0-15,1 0 0 0,0 7 0 0,0 0 0 16,0 2 0-16,0 7 0 0,1 3 128 0,-5 6-128 0,0 0 0 0,0 0 144 15,8 4-144-15,1 5 0 0,-1 4 128 0,-1 4-128 16,0-2 0-16,0 6 0 0,0-1 0 0,2-1 0 16,2 2 0-16,1 0 0 15,-2-1-496-15,2-4 0 0,1-2 0 0,0-3 0 16,1-2-160-16,-2-1-48 0,0-4 0 0,-1-1 0 16,0-3 192-16,-1-4 16 0,1-1 16 0,-1-3 0 0,-2-1 224 0,0-2 64 15,0-1 0-15,-2 1 0 0,2-1 192 0,-2 0 0 16,-2-1 0-16,0 0 0 0,-1 0 0 0,-1-1 160 15,0 2-160-15,-2 2 192 0,0 1 32 0,0 1 16 16,0 8 0-16,0 0 0 0,0 0-16 0,0 0 0 16,0 0 0-16,-2 8 0 0,2 1-64 0,2 4-16 15,0-2 0-15,4 4 0 0,0-1-144 0,3 0 0 16,0-1 0-16,3 1 0 0,1-3 0 0,1 0 0 0,2-3 0 0,0-2 0 16,-2-1 0-16,2-1 0 15,-2-3 0-15,-1-2 192 0,-1-1 192 0,-3-2 64 16,-1 0 0-16,-3-3 0 0,-1 1 304 0,-3-1 64 15,-2-3 16-15,-3 1 0 0,0-1-128 0,-4 3 0 0,-2-4-16 0,-2 3 0 16,-1 1-384-16,0-1-80 0,-1 1-16 0,-2-1 0 16,2 1-384-16,-1-1-80 0,1-1 0 0,1 0-16 15,1-2-3360 1,2 1-656-16</inkml:trace>
  <inkml:trace contextRef="#ctx0" brushRef="#br2" timeOffset="5833.12">15351 15048 26719 0,'0'0'1184'0,"0"0"240"0,0 0-1136 0,0 0-288 0,0 0 0 0,0 0 0 0,0 0 3136 0,0 0 576 15,0 7 128-15,0 3 0 0,2 3-2384 0,0 0-496 16,2 4-80-16,0 3-32 0,1 2-592 0,0 5-112 15,1-3-16-15,-1 0-128 0,0 1 128 0,0 1-128 16,2 2 0-16,-2-2 0 16,2 0-848-16,-1-3-288 0,-1 1-48 0,2-7-16 15,-1-3-1632-15,2-2-336 0,-1-6-64 0</inkml:trace>
  <inkml:trace contextRef="#ctx0" brushRef="#br2" timeOffset="6002.09">15652 14846 21183 0,'-1'-14'944'0,"1"8"192"0,0 0-912 0,0 2-224 16,0-2 0-16,0 6 0 0,0 0 3600 0,0 0 688 0,0 0 128 0,0 0 16 15,7 10-2880-15,-1 4-576 0,2 5-112 0,0 0-32 16,-2 5-624-16,3 3-208 0,-1 2 128 0,1 1-128 31,1 0-992-31,0 1-256 0,2 0-48 0,-2 2-9888 0,-1-2-1968 0</inkml:trace>
  <inkml:trace contextRef="#ctx0" brushRef="#br2" timeOffset="6190.46">15449 15251 16575 0,'0'0'1472'0,"0"0"-1168"15,0 0-304-15,0 0 0 0,0 0 4448 0,0 0 832 16,0 0 160-16,7-3 48 0,4-1-3888 0,2-2-768 15,2 1-144-15,3-1-48 0,1-2-480 0,4 0-160 16,-1 0 0-16,-1-1 0 16,0 0-2256-16,-2 1-560 0,-1-4-128 0</inkml:trace>
  <inkml:trace contextRef="#ctx0" brushRef="#br2" timeOffset="6342.03">15832 14693 35359 0,'0'0'1568'0,"0"0"320"0,0 0-1504 0,0 0-384 0,0 0 0 0,0 0 0 16,0 0 256-16,0 0-32 0,0 0 0 0,0 0 0 31,0 0-2480-31,7 11-496 0</inkml:trace>
  <inkml:trace contextRef="#ctx0" brushRef="#br2" timeOffset="6641.16">16196 14919 20271 0,'0'0'896'0,"-3"8"192"0,-3-2-880 0,-1 2-208 0,0 0 0 0,-1 0 0 15,-1 0 2896-15,0-2 544 0,1-1 96 0,0 2 32 0,1 1-2176 0,1 0-432 16,-2-2-96-16,2 1-16 0,0-1-672 0,2-1-176 16,0 2 0-16,4-7 0 15,0 0-352-15,0 0-96 0,0 0-32 0,0 0 0 16,8 6-96-16,1 0 0 0,2 0-16 0,1-2 0 0,1 1 400 0,0 0 192 15,1-1-192-15,0 0 192 0,-1 1 0 0,0 2 240 16,2-2-16-16,-2 2 0 0,-1 1 432 0,-2-1 96 0,0 2 16 16,0 1 0-16,-4-4 416 0,-1 2 96 0,-1 1 0 0,-3 0 16 15,-2-1-144-15,-4 2-16 0,1 0-16 0,-1-1 0 16,-2 1-512-16,-1-2-96 0,2 1-32 0,-3-2 0 16,0-1-480-16,0-3-160 15,-2 1 0-15,1-4 0 16,-1 0-2592-16,1-3-528 0</inkml:trace>
  <inkml:trace contextRef="#ctx0" brushRef="#br2" timeOffset="7099.29">15662 14862 6447 0,'0'0'272'0,"0"0"80"0,0 0-352 0,0 0 0 0,1 10 0 0,0 1 0 15,0 2 4960-15,1 1 928 0,-1 3 176 0,2 2 32 16,1 4-3376-16,0-3-672 15,-1 3-144-15,1 0-32 0,-1 3-688 0,1 0-144 16,0 0-16-16,0 2-16 0,1-1-240 0,-1 0-32 0,-2-2-16 0,2 0 0 16,0-3-400-16,0 0-64 0,0-1-32 0,-1-1 0 15,2-2-1120-15,0 0-240 16,0-3-32-16,2 0-10624 0,-1-2-2128 0</inkml:trace>
  <inkml:trace contextRef="#ctx0" brushRef="#br2" timeOffset="7506.05">16542 14752 20271 0,'0'0'896'0,"0"0"192"0,-2-6-880 0,1-1-208 0,1 7 0 0,0-6 0 15,1-1 3520-15,-1 7 640 16,0 0 144-16,0 0 32 0,0 0-2288 0,8 4-464 0,-3 3-96 0,2 2-16 16,-1 2-816-16,1 5-160 0,-2 0-48 0,2 2 0 15,-1 0-112-15,1 3-16 0,-2 1-16 0,1 0 0 16,1 2-304-16,-2 1 160 0,0-2-160 0,1 2 128 16,0 0-1360-16,-1-3-288 0,0 3-48 0,-1-2-10544 15,0 2-2112-15</inkml:trace>
  <inkml:trace contextRef="#ctx0" brushRef="#br2" timeOffset="7858">16751 15549 26719 0,'-2'8'2368'0,"-1"1"-1888"15,1-2-480-15,-2 3 0 0,0-1 1472 0,0-3 208 16,1 1 48-16,-1-3 0 0,4-4-576 0,0 0-96 0,0 0-32 0,-5 4 0 16,-1-2-752-16,6-2-144 15,0 0-128-15,0 0 144 0,-7-2-144 0,2-2-192 16,5 4 32-16,-5-4 16 0,1-3 144 0,1 1 0 16,2-1 0-16,1 1 0 0,0-1 0 0,0 7-192 15,2-4 64-15,2-2 0 0,0 1 256 0,2 1 48 16,0 0 16-16,1 1 0 0,0 1 128 0,-7 2 48 0,10-2 0 0,-3 1 0 15,-7 1 176-15,7 0 32 0,-7 0 16 0,0 0 0 16,0 0 352-16,0 0 64 0,6 5 16 0,-6-5 0 16,3 9-368-16,-3-2-64 0,-1 1-16 0,-2-1 0 15,0 1-176-15,0 0-32 0,-1-1-16 0,0-2 0 16,4-5-1680-16,-5 5-336 0,5-5-64 0</inkml:trace>
  <inkml:trace contextRef="#ctx0" brushRef="#br2" timeOffset="9510.86">23496 18520 22911 0,'-26'8'1024'0,"-6"2"192"0,-3-2-960 0,-1 2-256 16,-1 2 0-16,-1 1 0 15,-1-4 672-15,-1 2 96 0,-6-3 0 0,-3-2 16 16,-5-2-208-16,-1-1-64 0,1-5 0 0,-1 2 0 0,0 0-272 15,0-1-64-15,-1 0-16 0,-5-5 0 0,-6 0 1152 0,1-1 224 16,-1 0 64-16,2 0 0 0,-1-1-768 0,-1 0-160 16,1 1-32-16,-6-3 0 0,-3 3-288 0,-1-5-64 15,3 0-16-15,0-1 0 0,0 0-80 0,-3 0-32 16,-5 0 0-16,1-1 0 0,-1 1-32 0,0 1-128 16,1 0 192-16,0-1-64 0,-3 0 96 0,0 0 16 0,-4-1 0 15,2-1 0-15,1 1 112 0,1-3 32 0,1 0 0 0,-3 0 0 16,-3-1-112-16,3 0-16 0,3-2 0 0,-1 2 0 15,0 1-256-15,-6 0 128 0,-4-6-128 0,3 2 0 16,2 2 128-16,3 2-128 0,1-3 0 0,-4 1 0 16,-4 2 0-16,2-3 0 0,5-3 0 0,3 0 0 15,2 3 176-15,-2-2-176 0,-1-3 160 0,1-2-160 16,2 1 384-16,5 0 0 0,0 0-16 0,4-2 0 16,-1 2-112-16,-4-1 0 0,-3 0-16 0,3-2 0 15,3 0-32-15,3 1 0 0,2 0 0 0,0 2 0 16,-1 1-208-16,0-1 128 0,0 0-128 0,2-1 0 15,5-2 128-15,1 2-128 0,3-3 0 0,3 0 0 16,2 1 176-16,-1 2-176 0,-2-3 192 0,2 2-192 16,0-2 192-16,2-1-192 0,1 0 192 0,3 1-192 15,1 2 144-15,3 0-144 0,-2 2 0 0,3-3 144 0,0 2-144 0,0-1 128 16,0 1-128-16,0-2 128 0,1-1 32 0,4 0 0 16,2 2 0-16,2-1 0 0,3-1-16 0,1 1 0 15,2 2 0-15,4 2 0 16,-1 2-16-16,3 3-128 0,2 3 192 0,2-1-64 15,1 1-128-15,3 4 0 0,1 2 0 0,2 2 0 0,1 1 0 0,2 5 0 16,1-4 0-16,7 7 0 0,0 0 0 0,0 0-144 16,-7 1 144-16,7-1 0 0,-6 9-224 0,2 7 64 15,2 4 16-15,2 3 0 0,0 2-16 0,1 4 0 16,0 2 0-16,2 4 0 0,0-2 160 0,-2 2 0 16,0 3-144-16,-1-2 144 0,0-1 0 0,0-1 0 15,0 0-144-15,-1-4 144 0,0-1 0 0,-1-2-128 16,0-2 128-16,0-4 0 0,1-4-192 0,1-3 192 15,0-1-192-15,0-13 192 0,0 0 0 0,0 0-128 0,0 0 128 0,0 0 0 16,0 0 0-16,0 0 0 0,-4-5 0 0,-1-3 0 16,0-2 0-16,1-7 0 0,0-3 0 0,1-1 0 15,-1-1 0-15,3-6-240 0,1-4 80 0,0-2 16 16,0-1-96-16,-1-1-16 0,2-3 0 0,-1-1 0 16,0 0 48-16,1 1 0 0,1 1 0 0,0 3 0 15,1 4 208-15,0 2-192 0,0 3 192 0,3 5-192 16,-1 4 192-16,1 3 0 0,1 2-160 0,2 4 160 15,1 2 0-15,2 2 0 0,0 2 0 0,5 2 0 16,1 3 128-16,3 1-128 0,-1 0 0 0,3 1 128 16,3 2 16-16,1-5 0 0,1 3 0 0,1 1 0 15,2-1-144-15,1 0 192 0,1 2-192 0,0-1 192 16,1 1-192-16,-2-2 0 0,1 1-160 0,16 6-12864 16,-4-5-2576-16</inkml:trace>
  <inkml:trace contextRef="#ctx0" brushRef="#br2" timeOffset="10938.58">22775 17435 23039 0,'-16'3'2048'0,"-2"-3"-1648"0,-3 0-400 0,-3 0 0 0,-2-3 2320 0,2 1 384 0,-1-4 80 0,0 0 16 15,-1-3-2032-15,0 0-384 0,0-2-96 0,0-2-16 16,0-1 304-16,-2-6 64 0,-2-1 16 0,0-2 0 15,-1-3-496-15,-2 0-160 0,-2-3 0 0,1 0 0 16,-2 1 0-16,-3-6-304 0,-6 1 48 0,-2-1 0 16,-1 0 256-16,1-2 0 0,2-2-128 0,-1-1 128 15,0 0 0-15,1-3 0 0,-1-1 0 0,1 0 0 16,0 0 0-16,-3 0 0 0,-3-4 176 0,-1 2-176 16,1 0 560-16,2 1 0 0,0-2 0 0,4 1 0 15,3-1 208-15,2-1 32 0,-3-2 16 0,2-1 0 0,3 0-272 16,-2-2-48-16,-3 0-16 0,0 0 0 0,1 1-288 0,2-1-48 15,-1 0-16-15,3-4 0 0,2 0-128 0,1 0 0 16,1 1 0-16,0 3 0 0,-3-6 0 0,1 4-272 16,-2 1 32-16,-1 3 16 0,-4-1 224 0,-3 1 0 15,-3 2 0-15,2-2-144 0,3 2 144 0,-1-1 0 16,1 3-144-16,-2 0 144 0,3 3 0 0,2 2 0 16,-1-1 0-16,-4 0 0 0,-3 1 0 0,-1 0 0 0,-1 2 0 0,2 0 0 15,2-3 0-15,0 3 0 16,3 3 0-16,-1-1 0 0,0-1 0 0,0 3 0 15,2 2 0-15,-4 1 0 0,-4-5 0 0,1 2 0 16,0 0 0-16,3 1 128 0,0 1-128 0,2 3 0 16,0 2 0-16,1-2 0 0,-3 2 0 0,0 4 0 0,-2 0 0 0,-4 1 0 15,-1-5 192-15,0 4-64 0,2 3 0 0,3-1 0 16,0 1-128-16,0 0 192 0,0 5-192 0,1-2 192 16,0 1-192-16,0-1 192 0,-2-2-192 0,2 1 192 15,-2-2-64-15,6 3 0 0,2-1 0 0,15 6 0 16,-3 0-128-16,-1-2 160 0,-2 0-160 0,1 2 160 15,-1 0-160-15,3-1 0 0,1-2 0 0,1 3 128 16,-2 4-128-16,1 0 192 0,2-2-192 0,1 4 192 16,2-3-192-16,3 3 0 0,2 0 0 0,0 1 0 15,4-1 0-15,0 1 0 0,2-2 0 0,2 4 0 16,0-1 0-16,3 1 0 0,3 1 0 0,5 3 0 16,-4-2 0-16,4 2 0 0,0 0 0 0,0 0 0 0,0 0-176 0,0 0 176 15,0 0-128-15,-1 9 128 0,0-2-128 0,-2 4 128 16,0-2-128-16,2 5 128 0,0 2 0 0,-2 1-160 15,1 1 160-15,-1 0 0 0,0 2 0 0,1 0-128 16,-1 0 128-16,1 1 0 0,-1-1 0 0,0 1 0 16,-2-3 0-16,1 2 0 15,0-4 0-15,2 0 0 0,-1-3 0 0,-1-1 0 16,0-2 0-16,0-2 128 0,0-3-128 0,4-5 192 0,-3 6-192 0,3-6 0 16,0 0 0-16,-6 1 0 0,-2-2 0 0,3-3-160 15,0 0 32-15,1-5 0 0,0-1-128 0,0-1-32 16,2-2 0-16,-1 0 0 0,1-4 128 0,-1 0 32 15,0 0 0-15,1-1 0 0,0-2 128 0,1 0 0 16,0 2 0-16,-1 0 0 0,2 1 0 0,0 3 0 16,0-3 0-16,2 1-128 0,-1 2 128 0,2 2 0 15,-1 3-144-15,2-2 144 0,3 0 0 0,-2 2 0 0,3 1 0 0,1 0 0 16,1 0 0-16,5 2 0 0,2-1 0 0,2 1 0 16,2 2 0-16,4 1 0 0,1 2 0 0,3 1 192 15,2-2-32-15,-1 1 0 0,1 0 0 0,-1 0 0 16,0-1 32-16,0 1 0 0,1 0 0 0,1-3 0 15,-4 2-192-15,2 1 192 0,0-2-192 0,-1 2 192 16,0 1-928-16,-1 0-176 0,1 0-48 0,0 4-17552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00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1127 6047 0 0,'0'0'542'0'0,"2"4"-446"0"0,1 18 5941 0 0,28-55-4116 0 0,46-41 535 0 0,-29 29-1354 0 0,11-9-145 0 0,-35 35-662 0 0,135-101 915 0 0,202-156-671 0 0,-270 205-456 0 0,6-6-49 0 0,-42 35 92 0 0,1 2-1 0 0,86-46 0 0 0,-122 72 104 0 0,0 0 0 0 0,-2-1 1 0 0,1-1-1 0 0,20-24 0 0 0,-16 16 78 0 0,1 0 28 0 0,37-28 0 0 0,-56 48-144 0 0,-3 2-208 0 0,-1 1 0 0 0,0 0 0 0 0,0 0 0 0 0,1 0 0 0 0,-1 0 0 0 0,1 1 0 0 0,-1-1 0 0 0,1 0 0 0 0,-1 0 0 0 0,1 1 0 0 0,-1-1-1 0 0,1 1 1 0 0,-1 0 0 0 0,1-1 0 0 0,0 1 0 0 0,-1 0 0 0 0,1 0 0 0 0,0 0 0 0 0,-1 0 0 0 0,1 0 0 0 0,0 0 0 0 0,-1 1 0 0 0,1-1 0 0 0,2 1 0 0 0,12 4 95 0 0,0 1 0 0 0,0 1 0 0 0,-1 0 0 0 0,0 1 0 0 0,0 0 0 0 0,-1 1 0 0 0,16 13 0 0 0,284 207 146 0 0,-163-112 140 0 0,-2-2 152 0 0,230 136 908 0 0,-314-212-1325 0 0,108 62 110 0 0,-137-84-193 0 0,97 54-44 0 0,-97-45-2644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01.2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5063 0 0,'0'1'390'0'0,"31"125"8276"0"0,-4 105-4503 0 0,-17 4-2600 0 0,-6-137-883 0 0,5 38-495 0 0,0 50-116 0 0,-12-140-706 0 0,3-44 358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01.5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10447 0 0,'0'0'2900'0'0,"0"1"-1926"0"0,6 19-12 0 0,-1 1 0 0 0,-1-1 0 0 0,3 33 1 0 0,-4 67 343 0 0,-2-39-455 0 0,10 358 221 0 0,-1-348-1184 0 0,-6-68-537 0 0,-2-17-333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02.1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147 79 10047 0 0,'0'0'463'0'0,"-1"-2"-14"0"0,-15-19-308 0 0,9 11 1515 0 0,0 0 0 0 0,-18-17-1 0 0,24 26-1557 0 0,1 0-1 0 0,-1 0 0 0 0,0 1 1 0 0,0-1-1 0 0,0 1 0 0 0,0-1 0 0 0,0 0 1 0 0,0 1-1 0 0,0-1 0 0 0,0 1 1 0 0,0 0-1 0 0,0-1 0 0 0,-1 1 1 0 0,1 0-1 0 0,0 0 0 0 0,0 0 1 0 0,0 0-1 0 0,0 0 0 0 0,0 0 1 0 0,-1 0-1 0 0,1 0 0 0 0,-2 1 1 0 0,1-1-40 0 0,0 1 1 0 0,1 0 0 0 0,-1 0-1 0 0,0 0 1 0 0,0 0-1 0 0,1 1 1 0 0,-1-1 0 0 0,1 0-1 0 0,-1 1 1 0 0,1-1 0 0 0,-3 4-1 0 0,0 2-42 0 0,0-1-1 0 0,0 1 0 0 0,1 0 0 0 0,0 1 0 0 0,-4 10 1 0 0,1 7-8 0 0,2 1 0 0 0,0-1 0 0 0,2 1 1 0 0,1-1-1 0 0,0 1 0 0 0,2 0 1 0 0,1-1-1 0 0,10 46 0 0 0,-9-57-6 0 0,1-1 0 0 0,0 1 0 0 0,1-1 0 0 0,1 0 0 0 0,0-1 0 0 0,0 1-1 0 0,10 11 1 0 0,-13-18 18 0 0,1-1-1 0 0,0 0 1 0 0,1 0 0 0 0,-1-1-1 0 0,1 1 1 0 0,0-1 0 0 0,0 0-1 0 0,0 0 1 0 0,0-1-1 0 0,1 0 1 0 0,0 1 0 0 0,0-2-1 0 0,-1 1 1 0 0,1-1-1 0 0,1 0 1 0 0,-1 0 0 0 0,9 1-1 0 0,-12-3 10 0 0,-1 0 1 0 0,1 0-1 0 0,0 0 0 0 0,-1 0 0 0 0,1 0 1 0 0,-1-1-1 0 0,1 1 0 0 0,0-1 0 0 0,-1 0 1 0 0,1 0-1 0 0,-1 0 0 0 0,0 0 0 0 0,4-2 1 0 0,-2 0 45 0 0,1 0 1 0 0,-2 0-1 0 0,1 0 1 0 0,0-1-1 0 0,-1 0 1 0 0,5-6-1 0 0,1-2 197 0 0,-1-1-1 0 0,-1 0 1 0 0,10-25-1 0 0,-10 20-79 0 0,-1 0 0 0 0,-1 0-1 0 0,-1-1 1 0 0,0 0 0 0 0,-1 0 0 0 0,-1 0-1 0 0,-1 0 1 0 0,0 0 0 0 0,-2-1 0 0 0,-5-34-1 0 0,3 42-141 0 0,-1 0-1 0 0,-1-1 1 0 0,0 2-1 0 0,0-1 1 0 0,-1 0-1 0 0,-1 1 1 0 0,0 0-1 0 0,-1 1 0 0 0,0 0 1 0 0,0 0-1 0 0,-1 0 1 0 0,-11-8-1 0 0,19 16-106 0 0,-1 0 0 0 0,0 1 0 0 0,-1-1 0 0 0,1 1 0 0 0,0-1 0 0 0,0 1 0 0 0,-1 0 0 0 0,1 0 0 0 0,-1 0 0 0 0,1 0-1 0 0,-1 0 1 0 0,1 0 0 0 0,-1 1 0 0 0,1-1 0 0 0,-1 1 0 0 0,0 0 0 0 0,1 0 0 0 0,-1 0 0 0 0,0 0 0 0 0,1 0 0 0 0,-1 0 0 0 0,1 1 0 0 0,-1 0 0 0 0,0-1 0 0 0,-3 2-1 0 0,2 1-240 0 0,-1-1 0 0 0,1 1 0 0 0,0 0-1 0 0,0 0 1 0 0,0 0 0 0 0,1 1 0 0 0,-1-1-1 0 0,1 1 1 0 0,0 0 0 0 0,0 0-1 0 0,0 0 1 0 0,-4 7 0 0 0,-4 9-6749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04.5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1 303 4607 0 0,'0'0'2879'0'0,"1"1"-1548"0"0,11 19-390 0 0,-1 1 0 0 0,0 0-1 0 0,-2 1 1 0 0,8 26 0 0 0,-4-4-635 0 0,9 55 0 0 0,-21-94-306 0 0,3 14 235 0 0,1 31 0 0 0,-5-49 237 0 0,-6-8-180 0 0,3 3-255 0 0,1 1 0 0 0,1-2 0 0 0,-1 1 0 0 0,0 0 0 0 0,1 0 0 0 0,0 0 0 0 0,0-1 0 0 0,0 1 0 0 0,0-8 0 0 0,1-43-52 0 0,1 43 28 0 0,-1 2-13 0 0,7-137 0 0 0,-3 106 0 0 0,15-64 0 0 0,-14 84 0 0 0,1 0 0 0 0,1 1 0 0 0,1 0 0 0 0,0 0 0 0 0,1 1-1 0 0,14-20 1 0 0,-19 33 0 0 0,0 0 1 0 0,1 1-1 0 0,0 0 0 0 0,0 0 0 0 0,0 0 0 0 0,0 0 0 0 0,1 1 1 0 0,0 0-1 0 0,9-5 0 0 0,-10 6 1 0 0,1 1-1 0 0,-1 0 1 0 0,0 1 0 0 0,1-1-1 0 0,0 1 1 0 0,-1 0 0 0 0,1 0 0 0 0,0 1-1 0 0,-1 0 1 0 0,1 0 0 0 0,0 0-1 0 0,-1 1 1 0 0,9 1 0 0 0,-12-1 4 0 0,1-1 0 0 0,-1 1 0 0 0,0 0 0 0 0,1 0 0 0 0,-1-1 0 0 0,0 2 0 0 0,0-1 0 0 0,1 0 0 0 0,-1 0 0 0 0,0 1 0 0 0,0-1 0 0 0,-1 1 0 0 0,1 0 0 0 0,0-1 0 0 0,0 1 1 0 0,1 2-1 0 0,-1 0 20 0 0,0-1 0 0 0,-1 0 0 0 0,1 1 0 0 0,-1-1 1 0 0,1 1-1 0 0,-1 0 0 0 0,0-1 0 0 0,-1 1 0 0 0,2 6 1 0 0,-2 5 57 0 0,0 0 1 0 0,-1 0-1 0 0,-1 0 1 0 0,-4 18 0 0 0,5-26-83 0 0,-6 21 53 0 0,-2 0 0 0 0,0-1 0 0 0,-17 34-1 0 0,-4 12-40 0 0,28-65 22 0 0,0-1 0 0 0,-2 15-1 0 0,2-12 253 0 0,2-8 54 0 0,13 13 658 0 0,-8-13-854 0 0,1 0 1 0 0,-1 0-1 0 0,1 0 1 0 0,-1 0 0 0 0,1-1-1 0 0,0 0 1 0 0,5 0-1 0 0,6 2 156 0 0,65 6 754 0 0,-38-6-636 0 0,2 1-28 0 0,-25-3-298 0 0,0 1-1 0 0,0 0 1 0 0,0 2-1 0 0,0 1 1 0 0,25 8-1 0 0,-32-8-561 0 0,0 0 0 0 0,-1-2-1 0 0,24 4 1 0 0,-20-5-1322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05.2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10823 0 0,'0'0'980'0'0,"4"2"-804"0"0,-2-1-143 0 0,0 0 0 0 0,0-1-1 0 0,-1 1 1 0 0,1 0 0 0 0,0 0 0 0 0,-1 0-1 0 0,1 1 1 0 0,-1-1 0 0 0,1 0-1 0 0,-1 1 1 0 0,0-1 0 0 0,0 0-1 0 0,1 1 1 0 0,-1 0 0 0 0,0-1-1 0 0,0 1 1 0 0,0 0 0 0 0,-1-1 0 0 0,1 1-1 0 0,1 3 1 0 0,18 57 2704 0 0,13 41-563 0 0,-29-86-2014 0 0,4 12 254 0 0,8 51 0 0 0,7 168 116 0 0,-21-216-987 0 0,2 1 0 0 0,11 47 1 0 0,-8-63-827 0 0,1-3-56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10 229 5527 0 0,'-1'2'250'0'0,"-5"52"243"0"0,9 79 8080 0 0,-1-109-8602 0 0,2 48 630 0 0,-10 143-1 0 0,4-148-520 0 0,2-66 168 0 0,0-4-181 0 0,-3-39-113 0 0,2-1 0 0 0,9-76 0 0 0,-1 8-139 0 0,9-130 25 0 0,-14 223 142 0 0,-1 1 84 0 0,2-1-1 0 0,0 1 1 0 0,1 0 0 0 0,9-25 0 0 0,-13 40 6 0 0,50 99 9 0 0,-9 9-80 0 0,-23-57 271 0 0,26 52 1 0 0,8-12 757 0 0,-50-84-888 0 0,1 0 0 0 0,0-1 0 0 0,0 0 0 0 0,1 1 0 0 0,-1-1 0 0 0,1 0 1 0 0,-1 0-1 0 0,1-1 0 0 0,1 1 0 0 0,-1-1 0 0 0,0 0 0 0 0,1 0 0 0 0,0 0 0 0 0,8 3 0 0 0,-11-5 249 0 0,-2-4-296 0 0,1 1 0 0 0,-1 0 1 0 0,1 0-1 0 0,0 0 1 0 0,0 0-1 0 0,-1 1 0 0 0,1-1 1 0 0,1 0-1 0 0,-1 0 0 0 0,0 0 1 0 0,2-2-1 0 0,6-8 311 0 0,-7 5-258 0 0,1-1-1 0 0,-1 0 0 0 0,0 0 1 0 0,0 0-1 0 0,-1 0 0 0 0,0-1 1 0 0,0-11-1 0 0,0-2-7 0 0,1-16 3 0 0,-5-73-1 0 0,-14-39-1479 0 0,5 57-3184 0 0,7 57-119 0 0,-2-10-1066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05.6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 10135 0 0,'-1'1'464'0'0,"-2"5"-373"0"0,1 1-1 0 0,0-1 0 0 0,1 0 0 0 0,-1 1 1 0 0,1-1-1 0 0,0 0 0 0 0,0 11 1 0 0,1 2 577 0 0,4 26 0 0 0,47 369 1448 0 0,-41-331-2935 0 0,-7-59-449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05.9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72 11519 0 0,'-12'-1'292'0'0,"8"2"-144"0"0,1-1 0 0 0,-1-1-1 0 0,1 1 1 0 0,-1 0 0 0 0,0-1-1 0 0,1 0 1 0 0,-5-1 0 0 0,-11-2 7446 0 0,30 3-6010 0 0,37-4-1697 0 0,0-2 1 0 0,0-2-1 0 0,75-24 1 0 0,-97 25-778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23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5983 0 0,'0'0'7942'0'0,"1"3"-6980"0"0,2 3-533 0 0,-1-1 0 0 0,0 1 0 0 0,-1 0 0 0 0,1 0 0 0 0,0 7 1 0 0,0 1-131 0 0,11 54 1235 0 0,5 104 1 0 0,-14 31-1331 0 0,-3-174-565 0 0,6 39 0 0 0,0-26-2937 0 0,-4-27 1451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24.3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45 2759 0 0,'-1'-1'11893'0'0,"8"5"-9377"0"0,3-1-1558 0 0,10 0-92 0 0,-1-1-1 0 0,1-1 1 0 0,36-3 0 0 0,59-14 320 0 0,-40 1-739 0 0,-36 6-1302 0 0,41-3-1 0 0,-53 9-152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25.3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23 204 9327 0 0,'-7'-6'992'0'0,"5"2"-918"0"0,-1 1-1 0 0,1-1 0 0 0,0 0 1 0 0,1 0-1 0 0,-1-1 0 0 0,-1-3 1 0 0,3 5 92 0 0,0 1 0 0 0,0-1 0 0 0,0 1 1 0 0,0-1-1 0 0,0 1 0 0 0,0-1 0 0 0,1 1 1 0 0,-1-1-1 0 0,1 1 0 0 0,0-1 0 0 0,0 1 1 0 0,2-5-1 0 0,2-3 188 0 0,2 0 1 0 0,-1 1-1 0 0,1-1 1 0 0,0 2-1 0 0,1-1 1 0 0,0 1-1 0 0,1 0 0 0 0,-1 0 1 0 0,1 1-1 0 0,1 0 1 0 0,19-10-1 0 0,-22 14-241 0 0,0 0 1 0 0,0 0-1 0 0,0 1 0 0 0,1 0 0 0 0,-1 1 0 0 0,0-1 0 0 0,1 2 1 0 0,-1-1-1 0 0,1 1 0 0 0,-1 0 0 0 0,1 0 0 0 0,-1 1 0 0 0,0 0 1 0 0,1 0-1 0 0,-1 1 0 0 0,0 0 0 0 0,0 0 0 0 0,1 1 0 0 0,-2 0 1 0 0,1 0-1 0 0,12 8 0 0 0,-10-5-8 0 0,0 0 0 0 0,-1 0 0 0 0,0 1 0 0 0,0 0 0 0 0,0 1 0 0 0,-1-1 0 0 0,0 1-1 0 0,0 1 1 0 0,-1 0 0 0 0,0 0 0 0 0,-1 0 0 0 0,0 0 0 0 0,0 1 0 0 0,6 19 0 0 0,-7-9 10 0 0,0 0 0 0 0,-1 1 0 0 0,-1 0 0 0 0,-1-1 0 0 0,-2 32 0 0 0,-2-17-70 0 0,-2 0-1 0 0,-13 48 1 0 0,12-60-59 0 0,-2 0-1 0 0,-1 0 1 0 0,-21 40 0 0 0,22-48-28 0 0,-1-1 1 0 0,0-1 0 0 0,-2 0-1 0 0,1 0 1 0 0,-1-1 0 0 0,-20 17-1 0 0,27-25 35 0 0,0-1 0 0 0,0 0-1 0 0,-1 0 1 0 0,1 0-1 0 0,-1-1 1 0 0,-5 3-1 0 0,9-5-6 0 0,0 1-1 0 0,-1-1 1 0 0,1 0 0 0 0,0 0-1 0 0,-1 1 1 0 0,1-1-1 0 0,0 0 1 0 0,0 0-1 0 0,-1 0 1 0 0,1-1-1 0 0,0 1 1 0 0,-1 0 0 0 0,1 0-1 0 0,0-1 1 0 0,0 1-1 0 0,-1-1 1 0 0,1 1-1 0 0,0-1 1 0 0,0 1 0 0 0,0-1-1 0 0,0 0 1 0 0,0 0-1 0 0,0 0 1 0 0,0 1-1 0 0,0-1 1 0 0,0 0-1 0 0,0 0 1 0 0,0 0 0 0 0,-1-3-1 0 0,0 0-8 0 0,0 0 0 0 0,0 0 0 0 0,0 0 0 0 0,0 0 0 0 0,1-1 0 0 0,0 1-1 0 0,0-1 1 0 0,0 1 0 0 0,0-1 0 0 0,1 1 0 0 0,0-1 0 0 0,-1 0 0 0 0,2 1 0 0 0,-1-1 0 0 0,1 1-1 0 0,-1-1 1 0 0,3-5 0 0 0,1-5-67 0 0,1 0 0 0 0,0 0 0 0 0,14-25 0 0 0,-16 34 123 0 0,0 1 0 0 0,0 0 0 0 0,1 0 0 0 0,0 0 0 0 0,0 1 0 0 0,0-1 0 0 0,0 1 0 0 0,1 0 0 0 0,-1 0 0 0 0,1 0 0 0 0,0 1-1 0 0,0-1 1 0 0,1 1 0 0 0,-1 1 0 0 0,1-1 0 0 0,7-2 0 0 0,-5 3 12 0 0,-1 0 0 0 0,1 1 0 0 0,0 0 0 0 0,0 0 0 0 0,-1 1 0 0 0,1 0 0 0 0,0 0 0 0 0,-1 1-1 0 0,1 0 1 0 0,0 1 0 0 0,-1-1 0 0 0,12 5 0 0 0,23 11-140 0 0,-1 3 0 0 0,-1 1-1 0 0,52 36 1 0 0,-50-28-2650 0 0,-22-16 1111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27.9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23 5527 0 0,'0'0'1456'0'0,"-6"-5"2267"0"0,6 4-3683 0 0,0-1 1 0 0,-1 1-1 0 0,1-1 1 0 0,-1 1-1 0 0,0-1 1 0 0,1 1-1 0 0,-1 0 1 0 0,-1-2-1 0 0,-3 0-391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2.2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8 204 4143 0 0,'0'0'652'0'0,"6"-2"522"0"0,17-5 384 0 0,-17 5 77 0 0,11 13 1549 0 0,-15-10-3005 0 0,1 0 1 0 0,-1 0-1 0 0,1-1 1 0 0,0 1-1 0 0,-1-1 1 0 0,1 1-1 0 0,0-1 1 0 0,0 0-1 0 0,-1 0 0 0 0,1 0 1 0 0,0 0-1 0 0,0 0 1 0 0,-1-1-1 0 0,1 1 1 0 0,4-2-1 0 0,-3 0-59 0 0,0 1 0 0 0,1-1-1 0 0,-1 0 1 0 0,0 0 0 0 0,0-1 0 0 0,0 1 0 0 0,0-1-1 0 0,3-3 1 0 0,18-14 540 0 0,-20 16-488 0 0,1 0 0 0 0,0-1 0 0 0,-1 0-1 0 0,8-9 1 0 0,-6 6 5 0 0,-4 4-78 0 0,1-1 1 0 0,-1 0-1 0 0,1 0 0 0 0,2-6 0 0 0,-6 9-77 0 0,1 0 1 0 0,0 0-1 0 0,-1-1 0 0 0,1 1 1 0 0,-1 0-1 0 0,1 0 0 0 0,-1-1 1 0 0,0 1-1 0 0,0 0 0 0 0,0 0 1 0 0,-1-1-1 0 0,1 1 0 0 0,0 0 1 0 0,-2-4-1 0 0,1 3-9 0 0,-1-1 1 0 0,0 1-1 0 0,1 0 1 0 0,-1-1-1 0 0,-1 1 1 0 0,1 0-1 0 0,0 0 1 0 0,-1 1-1 0 0,1-1 1 0 0,-1 0-1 0 0,0 1 0 0 0,0 0 1 0 0,0-1-1 0 0,0 1 1 0 0,0 0-1 0 0,-1 1 1 0 0,1-1-1 0 0,-1 1 1 0 0,1-1-1 0 0,-1 1 1 0 0,1 0-1 0 0,-1 0 1 0 0,0 1-1 0 0,1-1 1 0 0,-1 1-1 0 0,0 0 0 0 0,0 0 1 0 0,0 0-1 0 0,-4 1 1 0 0,4-1-8 0 0,1 0 0 0 0,0 1 1 0 0,-1-1-1 0 0,1 1 0 0 0,0 0 1 0 0,0 0-1 0 0,-1 0 0 0 0,1 0 1 0 0,0 1-1 0 0,0-1 0 0 0,0 1 0 0 0,1 0 1 0 0,-1-1-1 0 0,0 2 0 0 0,1-1 1 0 0,-1 0-1 0 0,-3 5 0 0 0,-3 2 71 0 0,1 1-1 0 0,0 0 1 0 0,0 0-1 0 0,1 1 1 0 0,1 0 0 0 0,-10 21-1 0 0,12-22-10 0 0,0 0 0 0 0,1 0-1 0 0,0 0 1 0 0,1 0 0 0 0,0 1 0 0 0,1-1-1 0 0,0 1 1 0 0,1-1 0 0 0,0 1 0 0 0,0-1-1 0 0,1 1 1 0 0,0-1 0 0 0,1 1 0 0 0,0-1-1 0 0,7 18 1 0 0,-5-17-29 0 0,0-1 0 0 0,1 0 1 0 0,1-1-1 0 0,-1 1 0 0 0,1-1 0 0 0,10 12 0 0 0,-13-18-26 0 0,1 1-1 0 0,-1-1 0 0 0,1 0 1 0 0,0-1-1 0 0,-1 1 1 0 0,1 0-1 0 0,0-1 1 0 0,1 0-1 0 0,-1 0 1 0 0,0 0-1 0 0,1-1 0 0 0,-1 1 1 0 0,1-1-1 0 0,-1 0 1 0 0,1-1-1 0 0,-1 1 1 0 0,9 0-1 0 0,-2-2-141 0 0,0 0-1 0 0,0 0 1 0 0,0-1 0 0 0,0 0-1 0 0,17-7 1 0 0,-1-1-2187 0 0,24-14 0 0 0,-32 14 526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2.6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181 5 7831 0 0,'-2'-1'46'0'0,"1"0"0"0"0,-1 1 0 0 0,1-1 0 0 0,-1 1 0 0 0,0-1 0 0 0,1 1 0 0 0,-1 0-1 0 0,0-1 1 0 0,1 1 0 0 0,-1 0 0 0 0,0 0 0 0 0,1 0 0 0 0,-1 0 0 0 0,0 1 0 0 0,1-1-1 0 0,-1 0 1 0 0,0 1 0 0 0,1-1 0 0 0,-3 2 0 0 0,-12 2 108 0 0,10-3 105 0 0,0 1-1 0 0,-1 1 0 0 0,1-1 0 0 0,0 1 0 0 0,0 0 1 0 0,1 0-1 0 0,-1 0 0 0 0,0 1 0 0 0,1 0 1 0 0,0 0-1 0 0,0 1 0 0 0,0-1 0 0 0,1 1 0 0 0,-1 0 1 0 0,1 0-1 0 0,0 1 0 0 0,-3 5 0 0 0,2-3 74 0 0,1 0 0 0 0,0 1-1 0 0,0-1 1 0 0,1 1 0 0 0,0-1-1 0 0,1 1 1 0 0,0 0 0 0 0,0 0-1 0 0,1 0 1 0 0,0 0 0 0 0,0 0 0 0 0,2 10-1 0 0,-1-18-328 0 0,0 0-1 0 0,0 0 0 0 0,0 0 1 0 0,0 0-1 0 0,0 0 0 0 0,0 1 1 0 0,0-1-1 0 0,1 0 1 0 0,-1 0-1 0 0,0 0 0 0 0,1 0 1 0 0,-1 0-1 0 0,1 0 0 0 0,-1 0 1 0 0,1 0-1 0 0,0 0 0 0 0,-1-1 1 0 0,1 1-1 0 0,0 0 1 0 0,0 0-1 0 0,-1 0 0 0 0,1-1 1 0 0,2 2-1 0 0,0 0 5 0 0,2 4 4 0 0,-2-5-7 0 0,-1 0 1 0 0,1 0-1 0 0,0 0 1 0 0,-1 0-1 0 0,1-1 0 0 0,0 1 1 0 0,0-1-1 0 0,0 1 1 0 0,0-1-1 0 0,0 0 0 0 0,3-1 1 0 0,-5 1-5 0 0,3 0-4 0 0,-1 0 0 0 0,0-1 0 0 0,0 1-1 0 0,1-1 1 0 0,-1 0 0 0 0,0 0 0 0 0,0 0-1 0 0,0-1 1 0 0,0 1 0 0 0,0-1 0 0 0,0 0-1 0 0,0 1 1 0 0,-1-1 0 0 0,1 0 0 0 0,-1-1 0 0 0,1 1-1 0 0,-1 0 1 0 0,3-4 0 0 0,4-6-43 0 0,-1 0-1 0 0,13-25 1 0 0,-8 14 5 0 0,-10 18 13 0 0,2-1 30 0 0,-1-1 1 0 0,-1 1-1 0 0,1-1 0 0 0,-1 0 1 0 0,0 0-1 0 0,-1 0 0 0 0,1 0 1 0 0,-1 0-1 0 0,-1-1 0 0 0,0 1 1 0 0,1-11-1 0 0,-2 17 363 0 0,-7 6 89 0 0,6-4-436 0 0,0-1 0 0 0,1 1-1 0 0,-1-1 1 0 0,0 1 0 0 0,1-1-1 0 0,-1 1 1 0 0,0-1 0 0 0,1 1 0 0 0,-1 0-1 0 0,1-1 1 0 0,-1 1 0 0 0,1 0-1 0 0,-1-1 1 0 0,1 1 0 0 0,0 0 0 0 0,-1 0-1 0 0,-6 19 181 0 0,0-1-1 0 0,2 1 1 0 0,0 0 0 0 0,2 1-1 0 0,0-1 1 0 0,1 1-1 0 0,1-1 1 0 0,2 27 0 0 0,1-29-42 0 0,0 0 0 0 0,1 0 0 0 0,1-1 1 0 0,10 26-1 0 0,-10-30-121 0 0,1-1 0 0 0,1-1 0 0 0,0 1 0 0 0,1-1 0 0 0,0 0 0 0 0,17 20 0 0 0,-21-28-52 0 0,1 0 0 0 0,-1 1 1 0 0,1-1-1 0 0,0-1 0 0 0,0 1 0 0 0,0 0 0 0 0,1-1 0 0 0,-1 0 0 0 0,0 0 1 0 0,1 0-1 0 0,0-1 0 0 0,-1 0 0 0 0,1 0 0 0 0,0 0 0 0 0,0 0 1 0 0,-1 0-1 0 0,1-1 0 0 0,0 0 0 0 0,7-1 0 0 0,-7 0-372 0 0,1 0 0 0 0,-1 0 0 0 0,1 0-1 0 0,-1-1 1 0 0,0 0 0 0 0,0 0 0 0 0,0 0 0 0 0,0-1-1 0 0,0 0 1 0 0,7-6 0 0 0,4-3-2179 0 0,-1-2-2933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3.0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1 5983 0 0,'0'0'2215'0'0,"-6"4"1413"0"0,4-2-3333 0 0,0 0-1 0 0,1 1 1 0 0,-1-1 0 0 0,1 1-1 0 0,-1-1 1 0 0,1 1 0 0 0,0-1-1 0 0,0 1 1 0 0,0 0 0 0 0,0 0-1 0 0,1 0 1 0 0,-2 4 0 0 0,1 1 8 0 0,1 1 0 0 0,-1-1 1 0 0,2 11-1 0 0,-1-1-108 0 0,2 1-1 0 0,1-1 1 0 0,0 0 0 0 0,1 0-1 0 0,7 20 1 0 0,-9-34-169 0 0,0 0 0 0 0,0 0 0 0 0,0 0 0 0 0,0 0 0 0 0,1 0 0 0 0,0 0 0 0 0,0 0 0 0 0,0-1 1 0 0,0 1-1 0 0,0-1 0 0 0,0 0 0 0 0,1 0 0 0 0,0 0 0 0 0,0-1 0 0 0,-1 1 0 0 0,2-1 0 0 0,-1 0 0 0 0,0 0 0 0 0,0 0 0 0 0,1 0 0 0 0,-1-1 0 0 0,0 0 0 0 0,1 0 0 0 0,0 0 0 0 0,8 0 0 0 0,-8-1-6 0 0,0 1-1 0 0,0-1 1 0 0,0 0 0 0 0,0-1-1 0 0,0 1 1 0 0,0-1 0 0 0,-1 0-1 0 0,1-1 1 0 0,0 1-1 0 0,0-1 1 0 0,-1 0 0 0 0,1 0-1 0 0,-1 0 1 0 0,1 0-1 0 0,-1-1 1 0 0,0 0 0 0 0,0 0-1 0 0,0 0 1 0 0,-1 0 0 0 0,6-6-1 0 0,-3 2-10 0 0,6-7 27 0 0,-1 0 0 0 0,0-1 0 0 0,14-26-1 0 0,-17 24-24 0 0,-2 1 0 0 0,0-1-1 0 0,0 0 1 0 0,-2-1 0 0 0,0 1-1 0 0,1-21 1 0 0,-2 61 396 0 0,0 0 1 0 0,1 0-1 0 0,14 41 0 0 0,-14-53-459 0 0,1 0-1 0 0,-1 0 1 0 0,2 0-1 0 0,10 15 1 0 0,-13-21-328 0 0,1-1 1 0 0,-1 0-1 0 0,1 0 1 0 0,0 0-1 0 0,0 0 0 0 0,0 0 1 0 0,1-1-1 0 0,-1 0 1 0 0,1 0-1 0 0,0 0 1 0 0,10 4-1 0 0,-13-7 92 0 0,0 1 0 0 0,0-1-1 0 0,0 0 1 0 0,0 0 0 0 0,0 0 0 0 0,0 0 0 0 0,0 0-1 0 0,0 0 1 0 0,0 0 0 0 0,2-1 0 0 0,-2 0-86 0 0,2 1-1433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3.3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16 288 5527 0 0,'0'0'600'0'0,"-7"4"-600"0"0,3 3 0 0 0,2 0 1640 0 0,1 3 320 0 0,-1-1 64 0 0,2 0 16 0 0,2 2-1528 0 0,-1 2-296 0 0,2 1-64 0 0,0-2-16 0 0,2 1-696 0 0,1-2-144 0 0,-1-2-24 0 0,3-1-8 0 0</inkml:trace>
  <inkml:trace contextRef="#ctx0" brushRef="#br0" timeOffset="1">55 11 1375 0 0,'0'0'128'0'0,"0"-6"4064"0"0,7 1-6328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5983 0 0,'4'8'95'0'0,"-1"0"0"0"0,0 1 0 0 0,0 0 0 0 0,0 0 0 0 0,-1-1-1 0 0,1 11 1 0 0,7 28 1456 0 0,26 92 4551 0 0,7 19-3293 0 0,-40-148-2917 0 0,3 4 1301 0 0,-5-15-583 0 0,-1-9-415 0 0,-2-9 142 0 0,-9-35 0 0 0,-1-3-63 0 0,-8-151-641 0 0,19 174 288 0 0,1 0-1 0 0,2-1 1 0 0,1 1 0 0 0,9-37-1 0 0,-3 27 70 0 0,-4 17-10 0 0,9-29 0 0 0,-11 49 19 0 0,-1 0 0 0 0,1-1 0 0 0,1 1 0 0 0,-1 1 0 0 0,1-1 0 0 0,0 1-1 0 0,1-1 1 0 0,8-8 0 0 0,-12 14 7 0 0,0 0-1 0 0,0 0 0 0 0,0 0 1 0 0,0 0-1 0 0,0 0 1 0 0,0 1-1 0 0,0-1 0 0 0,0 0 1 0 0,1 1-1 0 0,-1-1 0 0 0,0 1 1 0 0,0-1-1 0 0,1 1 1 0 0,-1 0-1 0 0,0-1 0 0 0,1 1 1 0 0,-1 0-1 0 0,0 0 1 0 0,1 0-1 0 0,-1 0 0 0 0,3 1 1 0 0,-2-1 3 0 0,1 1 0 0 0,-1 0 0 0 0,1 0 0 0 0,-1 0 0 0 0,0 1 0 0 0,1-1 0 0 0,-1 0 0 0 0,0 1 0 0 0,0 0 0 0 0,3 2 0 0 0,2 3 62 0 0,0 1 0 0 0,-1 0 0 0 0,0 0-1 0 0,8 14 1 0 0,-6-5 55 0 0,0-1-1 0 0,-1 1 1 0 0,-1 0 0 0 0,-1 0-1 0 0,0 1 1 0 0,-2-1-1 0 0,0 1 1 0 0,0 0 0 0 0,-1 23-1 0 0,-3-13 103 0 0,-1 0 0 0 0,-2 0 0 0 0,-1 0 0 0 0,-10 35 0 0 0,7-36-59 0 0,-2 0 1 0 0,-1-2-1 0 0,-1 1 0 0 0,-1-1 1 0 0,-32 44-1 0 0,38-56 411 0 0,7-13-36 0 0,2 1-479 0 0,6 2-57 0 0,0 0 0 0 0,0-1 0 0 0,0 0 0 0 0,1-1 0 0 0,-1 0 0 0 0,1 0 0 0 0,9-1 0 0 0,17 2-1 0 0,6 1 5 0 0,-25-2-5 0 0,1 0 0 0 0,-1 1 0 0 0,0 0 0 0 0,0 2-1 0 0,25 8 1 0 0,-33-9-129 0 0,8 4 39 0 0,-1-1 1 0 0,17 5 0 0 0,-23-10-996 0 0,-1 1 0 0 0,1-1 0 0 0,13 0 0 0 0,-14-1-459 0 0,1 0-122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3.7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93 5527 0 0,'24'80'1755'0'0,"-16"-51"-156"0"0,1-1-1 0 0,1 0 1 0 0,15 29 0 0 0,-22-53-1404 0 0,0 1 1 0 0,0 0 0 0 0,0-1 0 0 0,1 0-1 0 0,0 1 1 0 0,-1-2 0 0 0,2 1-1 0 0,-1 0 1 0 0,0-1 0 0 0,1 1 0 0 0,5 2-1 0 0,-8-5-83 0 0,0 0 1 0 0,0 0-1 0 0,0 0 0 0 0,1 0 0 0 0,-1-1 1 0 0,0 1-1 0 0,0-1 0 0 0,1 1 0 0 0,-1-1 0 0 0,1 0 1 0 0,-1 0-1 0 0,0 0 0 0 0,1 0 0 0 0,-1 0 0 0 0,1 0 1 0 0,-1-1-1 0 0,0 1 0 0 0,1-1 0 0 0,-1 0 1 0 0,0 0-1 0 0,0 0 0 0 0,0 0 0 0 0,1 0 0 0 0,-1 0 1 0 0,0 0-1 0 0,0-1 0 0 0,3-2 0 0 0,1-2 125 0 0,-1-1 0 0 0,1 0 1 0 0,-1 0-1 0 0,0 0 0 0 0,-1 0 0 0 0,0-1 0 0 0,0 1 0 0 0,0-1 0 0 0,-1 0 0 0 0,3-12 1 0 0,1-11 100 0 0,7-46 1 0 0,-10 43-225 0 0,2-19-232 0 0,-4 18-3572 0 0,-2 16-1559 0 0,2 3 378 0 0</inkml:trace>
  <inkml:trace contextRef="#ctx0" brushRef="#br0" timeOffset="1">516 287 8751 0 0,'0'0'776'0'0,"-11"11"7608"0"0,15-2-8384 0 0,3-1-512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4.7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1 166 5063 0 0,'0'0'731'0'0,"3"1"336"0"0,-1 0-800 0 0,0 0 0 0 0,0 0 1 0 0,0 1-1 0 0,-1 0 0 0 0,1-1 0 0 0,0 1 1 0 0,-1 0-1 0 0,1-1 0 0 0,-1 1 1 0 0,1 0-1 0 0,-1 0 0 0 0,0 0 0 0 0,0 0 1 0 0,0 1-1 0 0,0-1 0 0 0,0 0 1 0 0,0 4-1 0 0,4 5 143 0 0,13 34 569 0 0,-3 1 1 0 0,-1 0-1 0 0,-2 1 0 0 0,-2 1 1 0 0,5 72-1 0 0,-13-96-815 0 0,0-14-72 0 0,-2-1 0 0 0,1 1 1 0 0,-1 0-1 0 0,-2 13 0 0 0,2-21 148 0 0,-10-23-144 0 0,6 4-204 0 0,0 1 0 0 0,1-2-1 0 0,1 1 1 0 0,0-27 0 0 0,7-72-504 0 0,-3 96 483 0 0,0-14-255 0 0,2 0 1 0 0,2 1 0 0 0,19-64-1 0 0,-20 81 347 0 0,1 0 0 0 0,1 1 0 0 0,1 0 0 0 0,0 0 0 0 0,1 0 0 0 0,0 1 0 0 0,1 1 0 0 0,1 0 0 0 0,23-22 0 0 0,-32 33 64 0 0,0 0 1 0 0,0 0 0 0 0,1 0-1 0 0,-1 1 1 0 0,0-1 0 0 0,1 1-1 0 0,0 0 1 0 0,-1-1 0 0 0,1 1-1 0 0,0 1 1 0 0,-1-1-1 0 0,1 0 1 0 0,0 1 0 0 0,0-1-1 0 0,0 1 1 0 0,0 0 0 0 0,-1 0-1 0 0,1 0 1 0 0,0 0 0 0 0,0 0-1 0 0,0 1 1 0 0,0-1 0 0 0,2 2-1 0 0,-2-1 13 0 0,-1 0 1 0 0,1 0-1 0 0,-1 1 0 0 0,0-1 0 0 0,1 1 0 0 0,-1 0 0 0 0,0 0 0 0 0,0-1 0 0 0,0 1 1 0 0,0 0-1 0 0,-1 1 0 0 0,1-1 0 0 0,-1 0 0 0 0,1 0 0 0 0,-1 1 0 0 0,0-1 0 0 0,0 1 0 0 0,0-1 1 0 0,0 1-1 0 0,0 0 0 0 0,0-1 0 0 0,-1 1 0 0 0,1 0 0 0 0,-1 3 0 0 0,1 11 215 0 0,-1 0 1 0 0,0 1-1 0 0,-1-1 0 0 0,-6 26 0 0 0,-20 65 624 0 0,9-48-485 0 0,8-33 133 0 0,2 1-1 0 0,-7 46 0 0 0,12-55-192 0 0,1-8-50 0 0,1 0 1 0 0,-1 13 0 0 0,2-21-249 0 0,0-1 0 0 0,0 1 0 0 0,0-1 0 0 0,1 0 0 0 0,-1 1 0 0 0,1-1-1 0 0,-1 0 1 0 0,1 1 0 0 0,0-1 0 0 0,0 0 0 0 0,0 0 0 0 0,0 0 0 0 0,0 0 0 0 0,0 0 0 0 0,3 4 0 0 0,0-4-27 0 0,-1 0 0 0 0,0-1-1 0 0,1 1 1 0 0,-1-1 0 0 0,1 1 0 0 0,-1-1 0 0 0,1 0 0 0 0,0 0-1 0 0,-1-1 1 0 0,1 1 0 0 0,0-1 0 0 0,0 0 0 0 0,3 0 0 0 0,-5 0-8 0 0,44 0-408 0 0,0-3-1 0 0,70-12 1 0 0,-114 15 368 0 0,61-11-2882 0 0,-31 2 1223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5.1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2 4143 0 0,'-3'-1'117'0'0,"0"1"0"0"0,0 0 0 0 0,1 0 0 0 0,-1 0-1 0 0,0 0 1 0 0,0 0 0 0 0,0 0 0 0 0,0 1 0 0 0,-4 1-1 0 0,2 0 762 0 0,0 0 0 0 0,0 0 0 0 0,0 1 0 0 0,1 0 0 0 0,-1 0 0 0 0,1 0 0 0 0,-1 0 0 0 0,-3 5 0 0 0,1-1 538 0 0,1 0-1 0 0,0 0 0 0 0,0 1 1 0 0,-5 9-1 0 0,-4 14-1714 0 0,11-19 409 0 0,1 0 0 0 0,1 0 0 0 0,-1 1 0 0 0,2-1 0 0 0,0 1-1 0 0,1 0 1 0 0,0-1 0 0 0,0 1 0 0 0,2-1 0 0 0,-1 1 0 0 0,7 19 0 0 0,-5-19-102 0 0,1 0 0 0 0,1-1 0 0 0,0 1 0 0 0,1-1 0 0 0,0 0 1 0 0,1-1-1 0 0,0 0 0 0 0,1 0 0 0 0,0 0 0 0 0,18 17 0 0 0,-19-22 14 0 0,0-1 0 0 0,0 0 0 0 0,0 0-1 0 0,1-1 1 0 0,-1 0 0 0 0,1 0 0 0 0,0 0-1 0 0,0-1 1 0 0,1-1 0 0 0,-1 1 0 0 0,1-1 0 0 0,-1-1-1 0 0,1 0 1 0 0,0 0 0 0 0,-1 0 0 0 0,1-1 0 0 0,0-1-1 0 0,13-1 1 0 0,-14 1 41 0 0,-1-1-1 0 0,0 0 0 0 0,0 0 1 0 0,0-1-1 0 0,0 1 0 0 0,0-1 1 0 0,-1-1-1 0 0,1 1 0 0 0,-1-1 1 0 0,0-1-1 0 0,0 1 0 0 0,0-1 1 0 0,-1 0-1 0 0,1 0 0 0 0,-1 0 1 0 0,-1-1-1 0 0,1 0 0 0 0,-1 0 1 0 0,0 0-1 0 0,0-1 0 0 0,0 1 1 0 0,2-9-1 0 0,-3 5 23 0 0,0 1-1 0 0,0-1 0 0 0,-1-1 1 0 0,-1 1-1 0 0,0 0 1 0 0,0 0-1 0 0,-1-1 0 0 0,0 1 1 0 0,-1 0-1 0 0,-3-15 1 0 0,2 13-71 0 0,-1-1 1 0 0,-1 1 0 0 0,0 0 0 0 0,-1 1-1 0 0,0-1 1 0 0,0 1 0 0 0,-2 0 0 0 0,-7-11-1 0 0,-40-47-870 0 0,15 26-7377 0 0,26 30 1661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5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10135 0 0,'0'0'778'0'0,"0"2"-506"0"0,8 79 5864 0 0,40 249-826 0 0,-44-291-5701 0 0,-4-28 45 0 0,1 0-1 0 0,1-1 1 0 0,0 1 0 0 0,0 0-1 0 0,1-1 1 0 0,0 0-1 0 0,9 20 1 0 0,-6-25-3814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5.8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132 0 6911 0 0,'0'0'623'0'0,"1"2"-210"0"0,14 65 7435 0 0,-3-9-6261 0 0,6 20-774 0 0,9 33-531 0 0,6 6-213 0 0,12 38-2965 0 0,-34-120 1397 0 0</inkml:trace>
  <inkml:trace contextRef="#ctx0" brushRef="#br0" timeOffset="1">5 459 7831 0 0,'0'0'12078'0'0,"-5"2"-8136"0"0,12-1-3737 0 0,-1-1 0 0 0,1 0-1 0 0,13-2 1 0 0,12 0 148 0 0,25 1 111 0 0,10 0-541 0 0,-45 3-215 0 0,5 0-1926 0 0,-9-1-2881 0 0,2-1-2559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40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0 547 9295 0 0,'0'0'1675'0'0,"3"-1"-931"0"0,7-1 126 0 0,1 0-1 0 0,-1 1 1 0 0,1 0 0 0 0,0 1-1 0 0,15 2 1 0 0,-22-2-724 0 0,91 10 2111 0 0,-83-9-1940 0 0,1 1-1 0 0,21 7 1 0 0,14 3 285 0 0,0-6 196 0 0,1-3-1 0 0,96-4 0 0 0,-43-1-28 0 0,-36 1-363 0 0,75 7 123 0 0,-109-3-429 0 0,2 0 82 0 0,48-1 0 0 0,-1-2 15 0 0,24-2 46 0 0,65-13 349 0 0,-117 11-309 0 0,79 5-1 0 0,-94 0-220 0 0,146-4 90 0 0,-111-2-89 0 0,9 1 2 0 0,312-15 193 0 0,-386 19-250 0 0,176-23 240 0 0,-155 19-187 0 0,56 2 1 0 0,-54 2 8 0 0,46-5 1 0 0,48-6 68 0 0,-106 9-119 0 0,34 0-1 0 0,1 1 6 0 0,-44 0-25 0 0,26-1 0 0 0,40-10 0 0 0,-59 10 13 0 0,0 0 1 0 0,1 1-1 0 0,24 2 0 0 0,-10 0-2 0 0,14-3-11 0 0,17 0 0 0 0,-31 2 0 0 0,-22 0 0 0 0,0 0 0 0 0,0 0 0 0 0,17 4 0 0 0,-16-3 0 0 0,0 0 0 0 0,0-1 0 0 0,0 0 0 0 0,13-2 0 0 0,-11 1 0 0 0,-3 1 0 0 0,2-1 0 0 0,1 0 0 0 0,-1 1 0 0 0,0 1 0 0 0,20 3 0 0 0,-22-3 0 0 0,-10-1 0 0 0,0 0 0 0 0,1 0 0 0 0,-1 0 0 0 0,0 0 0 0 0,1 0 0 0 0,-1 0 0 0 0,0 0 0 0 0,0 0 0 0 0,1 0 0 0 0,-1-1 0 0 0,0 1 0 0 0,1 0 0 0 0,-1 0 0 0 0,0 0 0 0 0,0 0 0 0 0,1 0 0 0 0,-1-1 0 0 0,0 1 0 0 0,0 0 0 0 0,1 0 0 0 0,-1 0 0 0 0,0-1 0 0 0,0 1 0 0 0,1 0 0 0 0,-1 0 0 0 0,0 0 0 0 0,0-1 0 0 0,0 1 0 0 0,0 0 0 0 0,0-1 0 0 0,1 1 0 0 0,-1 0 0 0 0,0 0 0 0 0,0-1 0 0 0,0 1 0 0 0,0 0 0 0 0,0-1 0 0 0,0 1 0 0 0,0 0 0 0 0,0-1 0 0 0,0 1 0 0 0,0 0 0 0 0,0-1 0 0 0,0 1 0 0 0,0 0 0 0 0,0 0 0 0 0,0-1 0 0 0,-1 1 0 0 0,1 0 0 0 0,0-1 0 0 0,0 1 0 0 0,0 0 0 0 0,0 0 0 0 0,0-1 0 0 0,-1 1 0 0 0,1 0 0 0 0,0 0 0 0 0,-1-1 0 0 0,1 1 0 0 0,-2-5 8 0 0,-1 0-1 0 0,1 0 1 0 0,-1 0-1 0 0,-1 1 1 0 0,1-1-1 0 0,-1 1 1 0 0,-5-6-1 0 0,-33-26 105 0 0,33 29-89 0 0,-69-53 313 0 0,-11-8-24 0 0,56 40-386 0 0,0 2-378 0 0,2-1 0 0 0,1-2-1 0 0,-42-51 1 0 0,65 68-1475 0 0,0 1 1 0 0,-8-19-1 0 0,11 21 235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44.6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98 6991 0 0,'0'0'1242'0'0,"3"1"-689"0"0,-2-1-499 0 0,0 0 1 0 0,0 0-1 0 0,0 1 1 0 0,0-1-1 0 0,0 0 0 0 0,0 1 1 0 0,-1-1-1 0 0,1 1 0 0 0,0-1 1 0 0,0 1-1 0 0,0-1 1 0 0,-1 1-1 0 0,1-1 0 0 0,0 1 1 0 0,-1 0-1 0 0,2 0 1 0 0,5 20 1443 0 0,7 42 397 0 0,-3-11-773 0 0,31 86 1 0 0,-35-126-1104 0 0,-6-10 47 0 0,0 0 1 0 0,1 0-1 0 0,-1 0 1 0 0,0 0 0 0 0,0 0-1 0 0,0 1 1 0 0,-1-1 0 0 0,2 3-1 0 0,8-25 238 0 0,-8 15-277 0 0,-1 1 0 0 0,0-1 0 0 0,-1 0 0 0 0,1 0 0 0 0,-1 0 0 0 0,0 1-1 0 0,0-1 1 0 0,-1 0 0 0 0,1 0 0 0 0,-1 0 0 0 0,0 1 0 0 0,-3-10 0 0 0,-3-4 10 0 0,-17-32 1 0 0,16 34-28 0 0,-87-146 43 0 0,90 152 385 0 0,4 8-254 0 0,0 0 1 0 0,0 0-1 0 0,-1 0 0 0 0,1-1 0 0 0,-1 1 1 0 0,1 1-1 0 0,-3-4 0 0 0,44 19 347 0 0,0-2 0 0 0,1-2 0 0 0,1-2 0 0 0,-1-1 0 0 0,1-2 0 0 0,1-2 0 0 0,61-4 0 0 0,244-36 1028 0 0,-77-4-345 0 0,57 14-779 0 0,-215 26-7 0 0,223 6 252 0 0,-1 25-540 0 0,-281-23 12 0 0,1-2 0 0 0,56-3 0 0 0,-110-2-150 0 0,137-2 380 0 0,-47 5-177 0 0,21 2 34 0 0,-62-2-6 0 0,78-4-1 0 0,-55 0-62 0 0,-35 2-113 0 0,4 1 3 0 0,-28 0-17 0 0,0-1 0 0 0,20-2 0 0 0,68 0 149 0 0,-78 1-134 0 0,-16 0-34 0 0,-1 0 1 0 0,1 0-1 0 0,9-2 0 0 0,-2 0-8 0 0,0 1 1 0 0,0 0-1 0 0,1 1 1 0 0,-1 1-1 0 0,0 0 1 0 0,17 5-1 0 0,25 1 5 0 0,-38-7-21 0 0,42 5 0 0 0,-39-2-15 0 0,-21-3-63 0 0,4 4-2026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49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0 184 919 0 0,'15'26'392'0'0,"-3"22"9322"0"0,18 40-6671 0 0,-10-29-1725 0 0,35 146 1440 0 0,-20-67-1752 0 0,-33-130-885 0 0,-1-7 207 0 0,-8-10 8 0 0,0-11-181 0 0,0 1-1 0 0,1-1 1 0 0,-6-38-1 0 0,11 52-134 0 0,-11-61-21 0 0,4 0 0 0 0,2-1 1 0 0,7-123-1 0 0,0 171-23 0 0,1 0 0 0 0,2 0 0 0 0,0 1-1 0 0,0-1 1 0 0,13-30 0 0 0,-14 43 17 0 0,0 1 0 0 0,0 0 1 0 0,1 0-1 0 0,0 0 0 0 0,0 1 0 0 0,0-1 0 0 0,1 1 0 0 0,9-8 0 0 0,-11 10 7 0 0,1 1 0 0 0,0-1-1 0 0,0 1 1 0 0,-1 0 0 0 0,1 0 0 0 0,1 0-1 0 0,-1 1 1 0 0,0 0 0 0 0,0-1 0 0 0,1 1-1 0 0,-1 1 1 0 0,0-1 0 0 0,1 1 0 0 0,-1 0-1 0 0,5 0 1 0 0,-4 0 5 0 0,0 0 0 0 0,0 1-1 0 0,-1 0 1 0 0,1 0 0 0 0,0 0-1 0 0,0 1 1 0 0,-1-1 0 0 0,1 1-1 0 0,-1 0 1 0 0,0 1 0 0 0,1-1-1 0 0,-1 1 1 0 0,0-1 0 0 0,3 5-1 0 0,-2-3 24 0 0,-1 1 0 0 0,0 0 0 0 0,0 0-1 0 0,0 0 1 0 0,-1 0 0 0 0,1 1 0 0 0,-1-1 0 0 0,-1 1 0 0 0,4 11-1 0 0,-2-5 23 0 0,-1 1 0 0 0,-1 0 0 0 0,0 0 0 0 0,0 0 0 0 0,-2 0 0 0 0,0 0 0 0 0,0 0 0 0 0,-1 0 0 0 0,-5 23 0 0 0,-2-2 81 0 0,-1 0 1 0 0,-2-1-1 0 0,-2 0 0 0 0,-28 54 0 0 0,33-73 194 0 0,0 1 1 0 0,1 0-1 0 0,1 0 0 0 0,0 1 1 0 0,-6 29-1 0 0,11-40-263 0 0,1 0 1 0 0,-1 0-1 0 0,1 0 0 0 0,1 0 0 0 0,-1 0 0 0 0,1 0 1 0 0,0 0-1 0 0,0 0 0 0 0,0 0 0 0 0,1 0 0 0 0,0 0 0 0 0,-1 0 1 0 0,2-1-1 0 0,-1 1 0 0 0,1-1 0 0 0,-1 0 0 0 0,1 1 1 0 0,0-1-1 0 0,1-1 0 0 0,-1 1 0 0 0,1 0 0 0 0,0-1 1 0 0,0 0-1 0 0,5 4 0 0 0,1 0-20 0 0,0-1 0 0 0,1 0-1 0 0,0 0 1 0 0,0-1 0 0 0,0 0 0 0 0,1-1-1 0 0,0-1 1 0 0,23 5 0 0 0,5-2-407 0 0,63 7 389 0 0,-89-13-2120 0 0,0 0 0 0 0,0-1 0 0 0,14-2 0 0 0,-7-1-5238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49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0 913 7367 0 0,'0'0'8912'0'0,"2"1"-7981"0"0,1 0-790 0 0,1-1 1 0 0,-1 1-1 0 0,0-1 1 0 0,0 0-1 0 0,0 0 1 0 0,0 0-1 0 0,0 0 1 0 0,0-1-1 0 0,0 1 1 0 0,4-2 0 0 0,35-12 854 0 0,-21 6-496 0 0,84-37 1606 0 0,-73 30-1531 0 0,146-85 1310 0 0,-54 27-1459 0 0,138-89 127 0 0,-10-19 511 0 0,-70 48-361 0 0,-73 55-548 0 0,-95 68-119 0 0,24-23-1 0 0,-30 24-123 0 0,1 1 0 0 0,0 0-1 0 0,1 1 1 0 0,0 0-1 0 0,20-10 1 0 0,-28 16-231 0 0,1 0 0 0 0,0 0 0 0 0,-1 0 0 0 0,1 1-1 0 0,0 0 1 0 0,5-1 0 0 0,2 1-3259 0 0,-4 0-526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0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1375 0 0,'0'0'10503'0'0,"11"4"-8490"0"0,3 1-1179 0 0,-1 0 0 0 0,0 1 0 0 0,0 1 0 0 0,0 0 0 0 0,19 15 0 0 0,85 61 2306 0 0,-36-27-1723 0 0,149 123 913 0 0,-125-94-1968 0 0,77 52 585 0 0,-151-115-880 0 0,125 88 992 0 0,-114-84-660 0 0,82 38 0 0 0,-69-42-243 0 0,-54-22-149 0 0,0 0 0 0 0,1 1 0 0 0,-1-1 0 0 0,0 0 0 0 0,0 0 1 0 0,1 0-1 0 0,-1 0 0 0 0,0 0 0 0 0,1 0 0 0 0,-1-1 0 0 0,2 1 0 0 0,18-3-580 0 0,-20 3 37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8 142 9959 0 0,'-1'-7'456'0'0,"-1"1"-309"0"0,2 2-89 0 0,-1 0-1 0 0,0 1 1 0 0,1-1-1 0 0,0 0 1 0 0,0 0-1 0 0,0 1 1 0 0,1-8-1 0 0,-1 8 18 0 0,1 0 0 0 0,-1 0 0 0 0,1 0 1 0 0,0 0-1 0 0,0 0 0 0 0,0 0 0 0 0,0 0 0 0 0,0 0 0 0 0,1 0 0 0 0,-1 0 1 0 0,3-3-1 0 0,-2 5 33 0 0,-1 0 0 0 0,0 0 0 0 0,1 0 0 0 0,-1 0 1 0 0,1 1-1 0 0,-1-1 0 0 0,1 0 0 0 0,0 1 0 0 0,-1-1 1 0 0,1 1-1 0 0,0-1 0 0 0,3 1 0 0 0,10-4 241 0 0,-10 2-225 0 0,-1 1 0 0 0,0-1 0 0 0,0-1 0 0 0,0 1 0 0 0,7-6 0 0 0,-9 6-57 0 0,1 0-1 0 0,0 0 1 0 0,0 0 0 0 0,1 0 0 0 0,-1 0-1 0 0,0 1 1 0 0,1-1 0 0 0,-1 1-1 0 0,0 0 1 0 0,1 0 0 0 0,4-1-1 0 0,47 0 1038 0 0,-53 3-1061 0 0,-1-1 0 0 0,0 1 0 0 0,1 0 0 0 0,-1-1 0 0 0,0 1 0 0 0,1 0 0 0 0,-1 0 0 0 0,0 0 0 0 0,0 0 0 0 0,0 0 0 0 0,0 0 0 0 0,0 0 0 0 0,0 0 0 0 0,0 0 0 0 0,1 1 0 0 0,-1 1 63 0 0,4 2-17 0 0,-1 0 1 0 0,-1 1 0 0 0,1-1-1 0 0,-1 1 1 0 0,0 0 0 0 0,0 0 0 0 0,0 0-1 0 0,-1 1 1 0 0,0-1 0 0 0,0 1 0 0 0,-1-1-1 0 0,0 1 1 0 0,0-1 0 0 0,-1 1-1 0 0,1 10 1 0 0,-3 4-28 0 0,0 1 0 0 0,-1-1 0 0 0,-9 31 1 0 0,6-34-55 0 0,-1 0 0 0 0,0 0 0 0 0,-1-1 1 0 0,-1 0-1 0 0,-1-1 0 0 0,0 0 1 0 0,-1 0-1 0 0,-16 17 0 0 0,24-29-8 0 0,-1 0 0 0 0,1-1 0 0 0,-1 1 0 0 0,0-1 0 0 0,0 0 0 0 0,0 0 0 0 0,-1 0 0 0 0,1 0 0 0 0,-1-1 0 0 0,1 1 0 0 0,-1-1 0 0 0,0-1 0 0 0,0 1 0 0 0,0-1 0 0 0,-6 2 0 0 0,10-3-2 0 0,1 0 0 0 0,-1 0 0 0 0,0 0 0 0 0,1 1 0 0 0,-1-1 0 0 0,0 0-1 0 0,0 0 1 0 0,1 0 0 0 0,-1 0 0 0 0,0 0 0 0 0,0 0 0 0 0,1 0 0 0 0,-1 0 0 0 0,0-1 0 0 0,1 1-1 0 0,-1 0 1 0 0,0 0 0 0 0,1-1 0 0 0,-1 1 0 0 0,0 0 0 0 0,1-1 0 0 0,-1 1 0 0 0,0 0 0 0 0,1-1-1 0 0,-2 0 1 0 0,1-1-9 0 0,-2 1 4 0 0,1-1 1 0 0,-1 1 0 0 0,1-1 0 0 0,-1 0 0 0 0,1 0 0 0 0,0 0 0 0 0,0 0-1 0 0,0 0 1 0 0,0 0 0 0 0,0-1 0 0 0,0 1 0 0 0,1-1 0 0 0,-1 1 0 0 0,1-1-1 0 0,-1 0 1 0 0,1 1 0 0 0,0-1 0 0 0,0-3 0 0 0,0 4 3 0 0,1 0-1 0 0,0 0 1 0 0,0 0 0 0 0,0 0-1 0 0,0 0 1 0 0,1 0 0 0 0,-1 0-1 0 0,0 0 1 0 0,1 1 0 0 0,-1-1-1 0 0,1 0 1 0 0,0 0 0 0 0,0 0-1 0 0,0 1 1 0 0,-1-1 0 0 0,2 0-1 0 0,-1 1 1 0 0,0-1 0 0 0,0 1-1 0 0,0-1 1 0 0,1 1 0 0 0,-1 0-1 0 0,1-1 1 0 0,-1 1 0 0 0,1 0-1 0 0,-1 0 1 0 0,1 0 0 0 0,2-1-1 0 0,2 0 56 0 0,0 1 0 0 0,-1-1 0 0 0,1 1-1 0 0,0 0 1 0 0,0 1 0 0 0,0-1 0 0 0,8 2 0 0 0,1-2 73 0 0,-2 0 34 0 0,1 1 0 0 0,-1 0-1 0 0,0 1 1 0 0,0 0 0 0 0,0 1-1 0 0,0 1 1 0 0,0 0 0 0 0,-1 1-1 0 0,1 0 1 0 0,20 10 0 0 0,13 7 26 0 0,80 24 0 0 0,-58-30-1335 0 0,-31-9-124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1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11975 0 0,'0'0'1083'0'0,"0"2"-891"0"0,0 9 598 0 0,1 0-1 0 0,0 1 1 0 0,1-2 0 0 0,5 19-1 0 0,1 9 1011 0 0,7 182 1186 0 0,-19 1-2731 0 0,2-179-223 0 0,2-26-448 0 0,0 0 0 0 0,0 0 0 0 0,2 0 0 0 0,0 0 0 0 0,5 20 0 0 0,-1-27-406 0 0,-2-3-1235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2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 8287 0 0,'-2'-3'7776'0'0,"7"28"-6572"0"0,-1 0 0 0 0,2 44 0 0 0,-4-32-912 0 0,11 193 436 0 0,-10-164-762 0 0,0-3-245 0 0,4 70-3854 0 0,-6-116 2195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2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67 11055 0 0,'0'0'852'0'0,"-2"0"-298"0"0,-1-2 1176 0 0,-1 1 1 0 0,0-1 0 0 0,1 0-1 0 0,-1 0 1 0 0,-5-4 0 0 0,3 1-449 0 0,9 4-1163 0 0,0 0 0 0 0,1 0 1 0 0,-1 0-1 0 0,0 0 0 0 0,1 1 0 0 0,-1 0 0 0 0,1 0 0 0 0,-1 0 0 0 0,6 0 0 0 0,17 0 337 0 0,118-26 593 0 0,-50 13-3422 0 0,-76 10 1082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3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0 885 7855 0 0,'0'0'7819'0'0,"3"-1"-7191"0"0,22-17 1834 0 0,-2-1-1 0 0,33-31 1 0 0,0-12-1394 0 0,93-130 0 0 0,-88 95-777 0 0,60-81 119 0 0,-111 166-392 0 0,1 1 0 0 0,14-12 0 0 0,-13 14-8 0 0,-2-1 0 0 0,18-20-1 0 0,-4 1-8 0 0,-14 17-19 0 0,0-1 0 0 0,10-15 0 0 0,-13 18-593 0 0,0 0-1 0 0,1 0 1 0 0,0 1 0 0 0,18-16 0 0 0,-20 20-602 0 0,6-7-1781 0 0,-5 2 1078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3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268 102 6447 0 0,'-2'-1'298'0'0,"-18"-4"294"0"0,-23-3 1 0 0,-1 4 5294 0 0,39 4-5646 0 0,1 0 0 0 0,-1 0 1 0 0,0 1-1 0 0,1 0 1 0 0,-1 0-1 0 0,1 0 0 0 0,-1 0 1 0 0,1 1-1 0 0,-1 0 0 0 0,1 0 1 0 0,0 0-1 0 0,0 0 1 0 0,0 1-1 0 0,0-1 0 0 0,1 1 1 0 0,-1 0-1 0 0,1 0 1 0 0,-1 1-1 0 0,1-1 0 0 0,0 1 1 0 0,0-1-1 0 0,-3 7 0 0 0,-4 6-166 0 0,2 0-1 0 0,0 0 1 0 0,1 0-1 0 0,-8 27 1 0 0,11-29-74 0 0,1 0 0 0 0,0 1 0 0 0,0-1 0 0 0,2 1 0 0 0,-1 0 0 0 0,2 0 0 0 0,0 0 0 0 0,3 15 1 0 0,-2-21-1 0 0,1 1 0 0 0,0-1 0 0 0,0 0 1 0 0,1 0-1 0 0,0 0 0 0 0,1 0 1 0 0,0 0-1 0 0,0 0 0 0 0,1-1 0 0 0,0 0 1 0 0,1 0-1 0 0,-1 0 0 0 0,11 10 1 0 0,-9-13 41 0 0,-1 0 1 0 0,1 0 0 0 0,0-1 0 0 0,0 0 0 0 0,0 0 0 0 0,0-1 0 0 0,1 0 0 0 0,-1 0 0 0 0,1 0 0 0 0,0-1 0 0 0,0-1 0 0 0,0 1 0 0 0,0-1 0 0 0,0 0 0 0 0,0-1 0 0 0,0 0 0 0 0,11-1 0 0 0,-10 0 14 0 0,0 0 1 0 0,-1-1-1 0 0,1 0 1 0 0,-1 0-1 0 0,1-1 1 0 0,-1 0-1 0 0,0 0 1 0 0,0-1-1 0 0,0 0 0 0 0,-1 0 1 0 0,1-1-1 0 0,-1 0 1 0 0,0-1-1 0 0,0 1 1 0 0,11-14-1 0 0,-9 8 2 0 0,-1-1 0 0 0,0-1 0 0 0,0 1 0 0 0,-1-1 0 0 0,-1 0 0 0 0,-1-1 0 0 0,1 0 0 0 0,-2 0 0 0 0,0 0 0 0 0,3-24 0 0 0,-5 25 9 0 0,-2 1 0 0 0,1-1 0 0 0,-2 1 0 0 0,1-1 0 0 0,-2 1 0 0 0,0 0 0 0 0,0-1 0 0 0,-1 1 0 0 0,0 0 0 0 0,-1 0 0 0 0,-1 1 0 0 0,-11-21 0 0 0,8 19-189 0 0,-1 1 0 0 0,0 0-1 0 0,0 1 1 0 0,-2 0-1 0 0,1 0 1 0 0,-1 1-1 0 0,-1 1 1 0 0,0 0-1 0 0,0 0 1 0 0,-1 2-1 0 0,0-1 1 0 0,0 1-1 0 0,-20-7 1 0 0,7 8-2283 0 0,10 4-3331 0 0,6 2 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4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1 228 11455 0 0,'0'0'1040'0'0,"2"2"-782"0"0,9 8 180 0 0,0 1 0 0 0,-1 1 0 0 0,-1 0 0 0 0,0 1 0 0 0,0-1 0 0 0,11 24 0 0 0,33 90 611 0 0,-44-102-842 0 0,38 108 589 0 0,-44-121-625 0 0,-1-1 0 0 0,0 1 0 0 0,-1 0 0 0 0,0 13 0 0 0,-1-22 429 0 0,-17-14-339 0 0,14 8-232 0 0,-1-1-1 0 0,1 0 1 0 0,0 0 0 0 0,1 0-1 0 0,-1-1 1 0 0,1 1-1 0 0,-3-11 1 0 0,-4-9-30 0 0,5 16-5 0 0,0-1 0 0 0,1 0 0 0 0,1 0 0 0 0,0-1 0 0 0,-2-14 0 0 0,3 1-79 0 0,1-31 1 0 0,4 10-407 0 0,3 1 1 0 0,20-72-1 0 0,-19 91 82 0 0,1 1 1 0 0,1 0-1 0 0,1 1 1 0 0,23-36-1 0 0,-29 52 487 0 0,0 0 0 0 0,0 0-1 0 0,1 0 1 0 0,0 1-1 0 0,0 0 1 0 0,0 0 0 0 0,1 1-1 0 0,13-10 1 0 0,-15 13 57 0 0,0-1-1 0 0,0 1 1 0 0,-1 0 0 0 0,1 0 0 0 0,1 0-1 0 0,-1 0 1 0 0,0 1 0 0 0,0 0 0 0 0,0 0-1 0 0,1 1 1 0 0,-1-1 0 0 0,0 1 0 0 0,1 0-1 0 0,-1 1 1 0 0,7 0 0 0 0,-6 0-56 0 0,0 1 0 0 0,-1-1 0 0 0,0 1 0 0 0,1 0 0 0 0,-1 1 0 0 0,0-1 0 0 0,0 1 0 0 0,0 0 1 0 0,6 5-1 0 0,-9-6-42 0 0,0 0 1 0 0,0 0 0 0 0,-1 0 0 0 0,1 0-1 0 0,0 0 1 0 0,-1 0 0 0 0,0 0-1 0 0,0 1 1 0 0,1-1 0 0 0,-1 0 0 0 0,-1 1-1 0 0,1-1 1 0 0,0 1 0 0 0,0 0-1 0 0,-1-1 1 0 0,0 1 0 0 0,1-1 0 0 0,-1 1-1 0 0,0 0 1 0 0,0-1 0 0 0,-1 1-1 0 0,1 0 1 0 0,-1 2 0 0 0,-2 5 79 0 0,0 1 0 0 0,0-1 0 0 0,-1 0 0 0 0,-8 16 0 0 0,-26 39 135 0 0,17-32-165 0 0,7-12-54 0 0,-2 0 0 0 0,0-1 0 0 0,-2-1-1 0 0,0 0 1 0 0,-25 20 0 0 0,33-30-35 0 0,2 1-1 0 0,-1 0 1 0 0,-10 16-1 0 0,-6 7 140 0 0,25-33-114 0 0,-1 1 1 0 0,1-1-1 0 0,-1 1 0 0 0,1 0 1 0 0,-1-1-1 0 0,1 1 0 0 0,0 0 1 0 0,-1-1-1 0 0,1 1 0 0 0,0 0 1 0 0,-1 0-1 0 0,1-1 0 0 0,0 1 1 0 0,0 0-1 0 0,0 0 0 0 0,-1 0 1 0 0,1-1-1 0 0,0 1 0 0 0,0 0 1 0 0,0 0-1 0 0,1 0 0 0 0,-1-1 1 0 0,0 1-1 0 0,0 0 0 0 0,0 0 1 0 0,0-1-1 0 0,1 1 0 0 0,-1 0 1 0 0,0 0-1 0 0,1-1 0 0 0,-1 1 1 0 0,1 0-1 0 0,-1-1 0 0 0,1 1 1 0 0,-1 0-1 0 0,1-1 0 0 0,-1 1 1 0 0,1 0-1 0 0,3 2 132 0 0,0 0-1 0 0,0-1 1 0 0,0 1-1 0 0,0-1 1 0 0,5 3-1 0 0,-3-2-119 0 0,126 63 1574 0 0,61 26 127 0 0,-135-66-1544 0 0,-2-1-3513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8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678 1096 455 0 0,'24'-1'104'0'0,"-20"0"1124"0"0,1 9 2883 0 0,-5-7-3562 0 0,0-1-1 0 0,0 1 0 0 0,0 0 1 0 0,0-1-1 0 0,0 1 1 0 0,0 0-1 0 0,0-1 0 0 0,0 1 1 0 0,0 0-1 0 0,0-1 1 0 0,0 1-1 0 0,0-1 0 0 0,0 1 1 0 0,0 0-1 0 0,-1 0 1 0 0,0 0-353 0 0,0-1 0 0 0,0 1 0 0 0,0-1 0 0 0,0 0-1 0 0,0 1 1 0 0,-1-1 0 0 0,1 0 0 0 0,0 0 0 0 0,0 0 0 0 0,0 0 0 0 0,0 0 0 0 0,0 0 0 0 0,-1 0 0 0 0,1-1 0 0 0,0 1 0 0 0,0 0 0 0 0,0-1 0 0 0,0 1 0 0 0,0 0 0 0 0,0-1 0 0 0,0 0 0 0 0,0 1 0 0 0,0-1 0 0 0,0 1 0 0 0,-1-2 0 0 0,-3-3-44 0 0,0 1 0 0 0,1-1 1 0 0,-7-9-1 0 0,-3-2 670 0 0,-4-3-194 0 0,2-1 0 0 0,-27-39-1 0 0,-21-50 265 0 0,46 77-659 0 0,-49-99 685 0 0,38 71-269 0 0,-62-95 0 0 0,6 40 15 0 0,-51-75 192 0 0,124 171-856 0 0,1 0 0 0 0,0-1 0 0 0,-14-41 0 0 0,16 41-184 0 0,8 19 88 0 0,-4-14-1490 0 0,6 2-6249 0 0,2 7 5872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9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1 232 6911 0 0,'0'0'528'0'0,"0"2"-341"0"0,83 266 7425 0 0,-78-248-7252 0 0,0 1 1 0 0,-2-1-1 0 0,2 33 0 0 0,-5-52-224 0 0,-2 1 310 0 0,-1-6-190 0 0,-4-11-137 0 0,-6-21-260 0 0,7 11 117 0 0,1 0 0 0 0,1 0 0 0 0,0-31 0 0 0,5-76-48 0 0,-1 113 68 0 0,1 0 0 0 0,2 0 0 0 0,0 0-1 0 0,0 0 1 0 0,2 0 0 0 0,1 1 0 0 0,0 0 0 0 0,1 0-1 0 0,1 1 1 0 0,0 0 0 0 0,1 0 0 0 0,15-20 0 0 0,-20 33 55 0 0,0 0 0 0 0,0 0 0 0 0,0 0 0 0 0,1 1 0 0 0,-1-1 0 0 0,1 1 1 0 0,0 0-1 0 0,-1 0 0 0 0,8-2 0 0 0,-9 3-1 0 0,1 1 1 0 0,-1 0-1 0 0,0 0 0 0 0,1 0 0 0 0,-1 0 1 0 0,1 1-1 0 0,-1-1 0 0 0,1 1 1 0 0,-1 0-1 0 0,1 0 0 0 0,-1 0 1 0 0,1 1-1 0 0,-1-1 0 0 0,1 1 1 0 0,-1 0-1 0 0,5 1 0 0 0,-6-1 3 0 0,0 0 0 0 0,0 0 0 0 0,0 1 1 0 0,0-1-1 0 0,0 0 0 0 0,0 1 0 0 0,-1-1 0 0 0,1 1 0 0 0,0 0 0 0 0,-1-1 0 0 0,1 1 0 0 0,-1 0 0 0 0,0 0 1 0 0,0 0-1 0 0,1 0 0 0 0,0 3 0 0 0,-1 0 27 0 0,1-1 1 0 0,-1 0 0 0 0,0 1-1 0 0,-1-1 1 0 0,1 1-1 0 0,-1-1 1 0 0,0 10-1 0 0,-2-1 38 0 0,0 0-1 0 0,0 0 0 0 0,-1 0 0 0 0,-9 23 1 0 0,-52 104 136 0 0,29-72-235 0 0,11-25 38 0 0,12-24-30 0 0,11-17 1 0 0,-1-1 1 0 0,1 1-1 0 0,0-1 0 0 0,0 1 0 0 0,0 0 1 0 0,0-1-1 0 0,0 1 0 0 0,0 0 0 0 0,0 0 1 0 0,0 0-1 0 0,1 0 0 0 0,-1 0 0 0 0,1 0 1 0 0,0 0-1 0 0,-1 0 0 0 0,1 0 0 0 0,0 0 1 0 0,0 0-1 0 0,1 3 0 0 0,-1-4 153 0 0,1 1-103 0 0,-1 1 0 0 0,1-1 0 0 0,0 0 0 0 0,0 1 0 0 0,0-1 0 0 0,0 0 0 0 0,0 0 0 0 0,0 0 0 0 0,3 4 0 0 0,-3-5-18 0 0,0 0 100 0 0,1 0-21 0 0,5 3-64 0 0,1-1-1 0 0,-1 0 0 0 0,1-1 1 0 0,0 1-1 0 0,0-2 1 0 0,0 1-1 0 0,0-1 1 0 0,13 1-1 0 0,-10-2 12 0 0,-1 0 0 0 0,1-1 0 0 0,-1 0 0 0 0,1-1 0 0 0,-1 0 0 0 0,15-4 0 0 0,16-8-97 0 0,46-19-77 0 0,-63 23-803 0 0,31-8-1 0 0,5-2-2239 0 0,-38 12 1320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9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78 10135 0 0,'-8'2'1050'0'0,"-2"0"-268"0"0,0 0 0 0 0,1 1 0 0 0,-1 0 1 0 0,1 0-1 0 0,-1 1 0 0 0,1 0 0 0 0,1 1 1 0 0,-1 0-1 0 0,-15 12 0 0 0,-16 19 86 0 0,30-24-761 0 0,-1 0-1 0 0,1 0 0 0 0,1 1 0 0 0,0 0 1 0 0,1 1-1 0 0,1 0 0 0 0,0 0 1 0 0,-6 19-1 0 0,10-24-61 0 0,0 1 1 0 0,1 0-1 0 0,0 1 1 0 0,1-1-1 0 0,0 0 0 0 0,0 0 1 0 0,1 1-1 0 0,1-1 0 0 0,0 0 1 0 0,0 0-1 0 0,1 1 0 0 0,0-1 1 0 0,7 16-1 0 0,-6-18-36 0 0,1-1 1 0 0,0 1-1 0 0,0-1 0 0 0,1 1 1 0 0,0-2-1 0 0,1 1 0 0 0,10 10 1 0 0,-6-8 5 0 0,0 0 1 0 0,0-1 0 0 0,1 0 0 0 0,16 8 0 0 0,-20-12 29 0 0,1 0 1 0 0,-1-1 0 0 0,1 0-1 0 0,0-1 1 0 0,0 0 0 0 0,1 0 0 0 0,-1-1-1 0 0,0 0 1 0 0,0 0 0 0 0,1-1 0 0 0,-1 0-1 0 0,1 0 1 0 0,-1-1 0 0 0,0 0-1 0 0,0-1 1 0 0,0 0 0 0 0,1 0 0 0 0,-2 0-1 0 0,1-1 1 0 0,0-1 0 0 0,0 1 0 0 0,-1-1-1 0 0,0 0 1 0 0,0-1 0 0 0,0 0-1 0 0,6-6 1 0 0,-4 3 71 0 0,0-1 0 0 0,-1 0 0 0 0,-1-1 1 0 0,1 0-1 0 0,-2 0 0 0 0,1 0 0 0 0,-2-1 0 0 0,1 0 0 0 0,-1 0 0 0 0,-1-1 0 0 0,0 1 0 0 0,-1-1 0 0 0,0 0 0 0 0,0 0 0 0 0,-1 0 1 0 0,-1 0-1 0 0,0 0 0 0 0,-1 0 0 0 0,0-1 0 0 0,-1 1 0 0 0,-3-15 0 0 0,0 6-14 0 0,-2 0 0 0 0,0 1 0 0 0,-1 0 1 0 0,-1 0-1 0 0,-1 1 0 0 0,-1 0 0 0 0,0 0 0 0 0,-2 1 0 0 0,0 1 0 0 0,-1 0 0 0 0,-16-17 0 0 0,24 29-139 0 0,0 0-1 0 0,0 1 1 0 0,0 0-1 0 0,0 0 0 0 0,-1 1 1 0 0,0-1-1 0 0,0 1 1 0 0,0 0-1 0 0,0 1 0 0 0,0-1 1 0 0,0 1-1 0 0,-1 1 1 0 0,1-1-1 0 0,-1 1 0 0 0,0 0 1 0 0,1 1-1 0 0,-1-1 1 0 0,1 1-1 0 0,-1 1 0 0 0,0-1 1 0 0,-6 2-1 0 0,8 0-376 0 0,0 0 1 0 0,0 0-1 0 0,0 0 1 0 0,0 0-1 0 0,0 1 0 0 0,1 0 1 0 0,-1 0-1 0 0,1 0 1 0 0,0 1-1 0 0,0-1 0 0 0,0 1 1 0 0,-6 7-1 0 0,-3 3-7175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04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8031 0 0,'0'0'4510'0'0,"5"6"-2701"0"0,-2-3-1396 0 0,0 1 0 0 0,0 0 1 0 0,-1-1-1 0 0,1 1 0 0 0,-1 0 0 0 0,0 0 1 0 0,0 0-1 0 0,0 1 0 0 0,1 4 0 0 0,1 3 148 0 0,7 17 656 0 0,11 50 0 0 0,-5 18-1135 0 0,5 122 0 0 0,-22-217-95 0 0,15 105-1756 0 0,0-37-6644 0 0,-11-56 3438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6447 0 0,'0'0'2959'0'0,"7"-6"-519"0"0,0 2-1950 0 0,0-1 0 0 0,1 1 0 0 0,-1 0 0 0 0,1 1 0 0 0,0 0 0 0 0,15-4 0 0 0,55-7 1376 0 0,-47 9-1034 0 0,-22 4-670 0 0,-1 1 0 0 0,1-1 0 0 0,0 2-1 0 0,0-1 1 0 0,0 1 0 0 0,11 3 0 0 0,26 3 474 0 0,232-11 1700 0 0,-105 6-1457 0 0,-134 0-686 0 0,28-4 139 0 0,-44 0-111 0 0,31 2-1 0 0,-20 1 126 0 0,62-6 0 0 0,-60 2-203 0 0,107-14 421 0 0,40-2 21 0 0,-169 18-559 0 0,184-12 290 0 0,-140 4-221 0 0,26-3 79 0 0,-19 4-40 0 0,-30 4-60 0 0,39-1 1 0 0,293 3 170 0 0,-232-7-121 0 0,2 1 20 0 0,-8 5-37 0 0,156 7-55 0 0,-148-2 40 0 0,-70-4-67 0 0,187 2 103 0 0,-130 5-128 0 0,-97-3 0 0 0,29-1 0 0 0,42 1 0 0 0,-30 0 0 0 0,24 3 0 0 0,-54-4 0 0 0,-21-3 0 0 0,29-8 0 0 0,-44 10 0 0 0,0-1 0 0 0,0 0 0 0 0,-1 0 0 0 0,1 0 0 0 0,0 0 0 0 0,-1 0 0 0 0,1 0 0 0 0,0-1 0 0 0,-1 1 0 0 0,0 0 0 0 0,1-1 0 0 0,-1 1 0 0 0,0-1 0 0 0,0 0 0 0 0,0 1 0 0 0,0-1 0 0 0,0 0 0 0 0,0 0 0 0 0,0 1 0 0 0,0-1 0 0 0,-1 0 0 0 0,1 0 0 0 0,-1 0 0 0 0,1 0 0 0 0,-1 0 0 0 0,0 0 0 0 0,0 0 0 0 0,0 0 0 0 0,0 0 0 0 0,-1-4 0 0 0,0 1 0 0 0,0 0 0 0 0,0 0 0 0 0,0 1 0 0 0,-1-1 0 0 0,0 0 0 0 0,0 0 0 0 0,-5-7 0 0 0,-22-29 0 0 0,18 27 0 0 0,2 3 0 0 0,-1 0 0 0 0,-1 0 0 0 0,1 1 0 0 0,-2 0 0 0 0,1 1 0 0 0,-27-15 0 0 0,33 20-10 0 0,-1 0-1 0 0,1 0 1 0 0,-6-7-1 0 0,7 8-6 0 0,0-1 0 0 0,0 0 0 0 0,-1 1 0 0 0,1 0 0 0 0,-6-3 0 0 0,3 2 5 0 0,0 2-1 0 0,-1-1 0 0 0,1 1 1 0 0,0 0-1 0 0,-1 1 1 0 0,-8-2-1 0 0,16 15-80 0 0,1-10 84 0 0,0 1-1 0 0,0-1 1 0 0,0 0 0 0 0,0 0 0 0 0,0 1-1 0 0,0-1 1 0 0,0 0 0 0 0,1 0 0 0 0,-1 0-1 0 0,1 0 1 0 0,0-1 0 0 0,-1 1 0 0 0,4 2-1 0 0,30 21-98 0 0,-24-18 87 0 0,-2-1 0 0 0,132 96-305 0 0,-119-83 317 0 0,0-1-13 0 0,-1 1 0 0 0,20 23 0 0 0,-35-34 18 0 0,-1-1 0 0 0,1 1 1 0 0,-1 0-1 0 0,-1 0 0 0 0,1 0 0 0 0,-1 1 0 0 0,-1-1 1 0 0,0 1-1 0 0,0 0 0 0 0,2 12 0 0 0,-5-17 11 0 0,0-1-1 0 0,0 0 1 0 0,0 0 0 0 0,0 1-1 0 0,-1-1 1 0 0,1 0 0 0 0,-1 0-1 0 0,0 0 1 0 0,0 0 0 0 0,-2 5-1 0 0,-17 30 124 0 0,16-31-109 0 0,-4 6 65 0 0,-1-1 0 0 0,0 0 0 0 0,-1 0 0 0 0,-11 10 0 0 0,-48 40 331 0 0,24-28-337 0 0,29-23-39 0 0,-29 27-1 0 0,-38 35-3809 0 0,72-63 2237 0 0,1-2-47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04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9215 0 0,'-15'1'-729'0'0,"-1"3"13598"0"0,23 0-11836 0 0,2-1-855 0 0,-1-1 0 0 0,1 0 0 0 0,0 0 0 0 0,0-1 0 0 0,-1 0 0 0 0,1 0-1 0 0,12-2 1 0 0,25 3 230 0 0,111 24-223 0 0,-146-24-802 0 0,1-1 0 0 0,17-1 0 0 0,6-2-4842 0 0,-30 2 4047 0 0,18-1-5359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3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132 196 7831 0 0,'3'-8'745'0'0,"-1"-1"0"0"0,0 0 0 0 0,0 1 0 0 0,-1-1 0 0 0,0 0 0 0 0,0 0 0 0 0,-1 0-1 0 0,-1-11 1 0 0,-3 4 93 0 0,2 6-257 0 0,0 0-1 0 0,-1 1 0 0 0,0-1 1 0 0,0 0-1 0 0,-8-13 0 0 0,10 22-510 0 0,0 0-1 0 0,1 0 0 0 0,-1-1 1 0 0,0 1-1 0 0,0 0 1 0 0,0 0-1 0 0,0 0 0 0 0,0 0 1 0 0,0 0-1 0 0,0 1 1 0 0,0-1-1 0 0,0 0 0 0 0,0 0 1 0 0,0 1-1 0 0,-1-1 1 0 0,1 1-1 0 0,0-1 0 0 0,-1 1 1 0 0,1-1-1 0 0,0 1 1 0 0,-1 0-1 0 0,1 0 0 0 0,0 0 1 0 0,-1 0-1 0 0,1 0 1 0 0,-3 0-1 0 0,2 0-1 0 0,0 1 0 0 0,-1 0 0 0 0,1 0 1 0 0,0-1-1 0 0,0 1 0 0 0,0 1 0 0 0,0-1 0 0 0,0 0 0 0 0,0 0 0 0 0,0 1 1 0 0,0-1-1 0 0,0 1 0 0 0,1 0 0 0 0,-4 3 0 0 0,0 3-18 0 0,-1 1-1 0 0,1 0 1 0 0,0 0 0 0 0,1 0-1 0 0,0 1 1 0 0,0 0-1 0 0,1 0 1 0 0,0 0 0 0 0,-1 14-1 0 0,1-3 43 0 0,1 0 0 0 0,1 0 0 0 0,3 35 0 0 0,-1-48-125 0 0,1 1 0 0 0,0-1 1 0 0,0 0-1 0 0,1 0 0 0 0,0 0 0 0 0,0 0 0 0 0,1 0 0 0 0,0-1 0 0 0,9 13 1 0 0,-7-12-35 0 0,0 0 1 0 0,1-1 0 0 0,-1 0-1 0 0,1 0 1 0 0,1 0 0 0 0,-1-1-1 0 0,1-1 1 0 0,11 8 0 0 0,-13-11-190 0 0,0 0 0 0 0,0 0 0 0 0,0 0 1 0 0,0-1-1 0 0,0 0 0 0 0,8 1 0 0 0,38 0-2978 0 0,-25-4 736 0 0,0-2-2918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3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96 455 0 0,'0'-6'151'0'0,"0"1"0"0"0,-1-1 0 0 0,1 1 0 0 0,-2-1-1 0 0,1 1 1 0 0,0 0 0 0 0,-5-10 0 0 0,4 11 710 0 0,1 1 0 0 0,-1 0-1 0 0,0 0 1 0 0,0 1 0 0 0,0-1 0 0 0,0 0 0 0 0,-1 1 0 0 0,1-1 0 0 0,-1 1 0 0 0,1 0 0 0 0,-1 0 0 0 0,0 0 0 0 0,-3-2 0 0 0,4 3-763 0 0,1 0 1 0 0,-1 1-1 0 0,1-1 0 0 0,-1 1 0 0 0,0 0 1 0 0,1-1-1 0 0,-1 1 0 0 0,0 0 0 0 0,1 0 0 0 0,-1 0 1 0 0,0 0-1 0 0,1 0 0 0 0,-1 0 0 0 0,0 1 0 0 0,1-1 1 0 0,-1 1-1 0 0,1-1 0 0 0,-1 1 0 0 0,1-1 0 0 0,-1 1 1 0 0,1 0-1 0 0,-1 0 0 0 0,1 0 0 0 0,0 0 0 0 0,-1 0 1 0 0,1 0-1 0 0,0 0 0 0 0,0 0 0 0 0,0 0 1 0 0,-2 3-1 0 0,-2 3 39 0 0,0 0 1 0 0,0 0 0 0 0,1 0-1 0 0,-5 11 1 0 0,9-17-125 0 0,-6 10 52 0 0,1 1-1 0 0,1 0 1 0 0,-4 17 0 0 0,7-24-65 0 0,0 1 0 0 0,0 0 0 0 0,0-1 0 0 0,1 1 0 0 0,0 0 0 0 0,0-1 0 0 0,1 1 0 0 0,-1 0-1 0 0,1-1 1 0 0,2 6 0 0 0,-2-9 1 0 0,0 0-1 0 0,0 0 1 0 0,0 0-1 0 0,0 0 1 0 0,0-1-1 0 0,0 1 1 0 0,1 0-1 0 0,-1-1 1 0 0,1 1-1 0 0,-1-1 0 0 0,1 1 1 0 0,2 1-1 0 0,-1-1 5 0 0,10 8 55 0 0,-3-10-39 0 0,7-1 35 0 0,-12 1-46 0 0,0 0 0 0 0,0-1 1 0 0,0 1-1 0 0,0-1 0 0 0,0 0 0 0 0,0-1 0 0 0,-1 1 0 0 0,1-1 0 0 0,-1 0 0 0 0,1 0 0 0 0,-1 0 0 0 0,1-1 1 0 0,5-4-1 0 0,-4 2 10 0 0,-1 1 1 0 0,0-2 0 0 0,0 1 0 0 0,-1 0-1 0 0,0-1 1 0 0,0 0 0 0 0,0 0-1 0 0,5-12 1 0 0,-6 12-19 0 0,-1 1 24 0 0,1 0 0 0 0,-1-1 0 0 0,0 1 0 0 0,0-1 0 0 0,0 0 0 0 0,-1 1 0 0 0,0-1 0 0 0,0 0 0 0 0,0-8 0 0 0,-1 9 338 0 0,-1 16 352 0 0,1 22 298 0 0,3-15-2402 0 0,2 1 1 0 0,-1 0-1 0 0,2-1 0 0 0,1 0 0 0 0,12 25 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3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6911 0 0,'0'0'623'0'0,"-1"-1"-514"0"0,-3-3 1530 0 0,6 43 4945 0 0,8 21-5413 0 0,-3-15-659 0 0,53 314-756 0 0,-49-290-2486 0 0,-5-39-2662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3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3679 0 0,'-1'-1'161'0'0,"0"0"-1"0"0,0 0 0 0 0,0 0 1 0 0,0 0-1 0 0,1 0 0 0 0,-1-1 1 0 0,0 1-1 0 0,1 0 0 0 0,-1 0 1 0 0,1 0-1 0 0,-1-1 0 0 0,0-2 0 0 0,1 3 304 0 0,0 0 0 0 0,0-1 0 0 0,0 1 0 0 0,0 0-1 0 0,1-1 1 0 0,-1 1 0 0 0,0-1 0 0 0,1 1-1 0 0,-1 0 1 0 0,0 0 0 0 0,1-1 0 0 0,0 1-1 0 0,-1 0 1 0 0,1 0 0 0 0,0-1 0 0 0,-1 1-1 0 0,3-1 1 0 0,-2 0 163 0 0,1 0-1 0 0,0 0 1 0 0,0 1-1 0 0,0-1 1 0 0,0 1-1 0 0,0-1 1 0 0,0 1 0 0 0,0 0-1 0 0,5-2 1 0 0,12 0-2245 0 0,-7 5 1324 0 0,0 0-1 0 0,0 0 1 0 0,0 2-1 0 0,-1-1 1 0 0,17 9 0 0 0,-9-5-756 0 0</inkml:trace>
  <inkml:trace contextRef="#ctx0" brushRef="#br0" timeOffset="1">472 285 12063 0 0,'0'0'1304'0'0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4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7279 0 0,'0'0'900'0'0,"0"2"-258"0"0,8 19 818 0 0,-1 0 1 0 0,0 0 0 0 0,3 29 0 0 0,5 70-97 0 0,-12-89-1153 0 0,1 28-91 0 0,-4 61-1 0 0,0 21-1236 0 0,3-101-128 0 0,0-13-2808 0 0,-1-10-291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4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10223 0 0,'0'0'920'0'0,"2"8"-310"0"0,14 60 1372 0 0,9 91 0 0 0,-13-78-2001 0 0,3 52 271 0 0,-1-10-5908 0 0,-11-102 1217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4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92 6447 0 0,'0'0'1874'0'0,"-8"-2"4147"0"0,8 0-5951 0 0,0-1 1 0 0,0 1-1 0 0,0 0 1 0 0,1 0-1 0 0,-1 0 1 0 0,1 0-1 0 0,-1 0 1 0 0,1 0-1 0 0,-1 0 1 0 0,1 0-1 0 0,0 0 1 0 0,0 0-1 0 0,0 0 0 0 0,0 1 1 0 0,1-1-1 0 0,-1 0 1 0 0,0 1-1 0 0,1-1 1 0 0,-1 1-1 0 0,1-1 1 0 0,-1 1-1 0 0,1 0 1 0 0,0-1-1 0 0,1 0 1 0 0,7-4 256 0 0,-1 0 1 0 0,1 1 0 0 0,13-6 0 0 0,-16 8-683 0 0,0 0 0 0 0,0 1-1 0 0,0 0 1 0 0,1 0 0 0 0,10-1-1 0 0,-5 3-800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4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69 919 0 0,'0'0'1995'0'0,"5"-7"2430"0"0,-2 1-3705 0 0,0 1 0 0 0,1 0 1 0 0,0 0-1 0 0,0 0 0 0 0,0 0 0 0 0,1 0 0 0 0,9-7 0 0 0,-11 11-609 0 0,0-1 0 0 0,0 0 0 0 0,0 1 0 0 0,0-1 1 0 0,0 1-1 0 0,1 0 0 0 0,-1 0 0 0 0,0 0 0 0 0,1 1 1 0 0,-1-1-1 0 0,0 1 0 0 0,1 0 0 0 0,-1 0 0 0 0,1 0 1 0 0,-1 0-1 0 0,6 2 0 0 0,-4-1-15 0 0,-1 0 0 0 0,0 1 0 0 0,0-1 0 0 0,-1 1 0 0 0,1 0 0 0 0,0 0 1 0 0,0 0-1 0 0,-1 1 0 0 0,0 0 0 0 0,1-1 0 0 0,-1 1 0 0 0,0 0 0 0 0,0 0 0 0 0,-1 1 0 0 0,1-1 0 0 0,-1 0 0 0 0,1 1 0 0 0,-1 0 1 0 0,2 4-1 0 0,-2-3-59 0 0,0-1 0 0 0,0 1 0 0 0,-1 0 0 0 0,1-1 0 0 0,-1 1 1 0 0,0 0-1 0 0,-1 0 0 0 0,1 0 0 0 0,-1 0 0 0 0,0 0 0 0 0,0 0 0 0 0,0 0 1 0 0,-1 0-1 0 0,0 0 0 0 0,0-1 0 0 0,-2 7 0 0 0,0-3-40 0 0,-1-1 0 0 0,0 0 0 0 0,-1 1 0 0 0,1-2 0 0 0,-1 1 0 0 0,0 0 0 0 0,-11 9 0 0 0,-10 18-309 0 0,21-27 187 0 0,0 0 1 0 0,0 0-1 0 0,-1 0 0 0 0,-10 9 0 0 0,15-15 21 0 0,0-1 60 0 0,0 0-1 0 0,-1 1 1 0 0,1-1-1 0 0,0 0 0 0 0,0 0 1 0 0,-1 0-1 0 0,1 0 1 0 0,0 0-1 0 0,0 0 0 0 0,-1 0 1 0 0,1 0-1 0 0,0 0 1 0 0,0-1-1 0 0,0 1 1 0 0,-3-2-1 0 0,3-13-321 0 0,1 12 333 0 0,-1 0-1 0 0,1 0 0 0 0,0 1 0 0 0,0-1 0 0 0,0 0 0 0 0,0 1 1 0 0,1-1-1 0 0,-1 0 0 0 0,1 0 0 0 0,-1 1 0 0 0,1-1 0 0 0,0 1 0 0 0,0-1 1 0 0,0 1-1 0 0,0-1 0 0 0,1 1 0 0 0,2-5 0 0 0,7-6-55 0 0,-9 9 102 0 0,0 1 0 0 0,1 0 1 0 0,-1 0-1 0 0,1 0 0 0 0,0 0 1 0 0,0 1-1 0 0,0-1 1 0 0,0 1-1 0 0,0 0 0 0 0,5-3 1 0 0,-6 4 37 0 0,0 1 0 0 0,0-1 0 0 0,0 1 0 0 0,0-1 0 0 0,-1 1 0 0 0,1 0 0 0 0,0 0 0 0 0,0-1-1 0 0,0 1 1 0 0,0 1 0 0 0,0-1 0 0 0,0 0 0 0 0,0 0 0 0 0,0 1 0 0 0,-1-1 0 0 0,1 1 0 0 0,0 0 0 0 0,0-1 0 0 0,1 2 0 0 0,4 2 135 0 0,0 0 0 0 0,-1 1-1 0 0,9 7 1 0 0,-3-2 74 0 0,7 5 3 0 0,20 13-206 0 0,-38-27-290 0 0,9 1-1828 0 0,-1 0 835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4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5527 0 0,'-8'0'568'0'0,"2"0"-205"0"0,0 1 0 0 0,0 0-1 0 0,1 0 1 0 0,-1 0 0 0 0,0 1-1 0 0,1 0 1 0 0,-1 0 0 0 0,1 1 0 0 0,0-1-1 0 0,0 1 1 0 0,-6 4 0 0 0,-7 6 1106 0 0,-26 25 0 0 0,38-33-1526 0 0,4-2 58 0 0,-1 0 1 0 0,1 0 0 0 0,0 1 0 0 0,0-1 0 0 0,0 0-1 0 0,0 1 1 0 0,1-1 0 0 0,-1 1 0 0 0,1 0 0 0 0,0-1-1 0 0,0 1 1 0 0,0 0 0 0 0,1 0 0 0 0,-1 0 0 0 0,1 0-1 0 0,0 7 1 0 0,4 2-2 0 0,-1-10 0 0 0,-1-2 0 0 0,50 52 298 0 0,3-2-1 0 0,85 61 0 0 0,-138-110-159 0 0,1 1 0 0 0,0-1 0 0 0,-1 0 0 0 0,0 1 0 0 0,1-1 0 0 0,-1 1 0 0 0,0 0 0 0 0,0-1 0 0 0,-1 1 0 0 0,1 0-1 0 0,-1 0 1 0 0,1 1 0 0 0,0 2 0 0 0,-1-4-47 0 0,-1 0 0 0 0,0 0 0 0 0,0 0 0 0 0,1 0 1 0 0,-1-1-1 0 0,0 1 0 0 0,0 0 0 0 0,-1 0 0 0 0,1 0 0 0 0,0 0 0 0 0,-1-1 0 0 0,1 1 0 0 0,-1 0 0 0 0,0 0 0 0 0,1-1 0 0 0,-1 1 0 0 0,0 0 0 0 0,0-1 0 0 0,0 1 0 0 0,0-1 1 0 0,0 1-1 0 0,0-1 0 0 0,-1 0 0 0 0,1 1 0 0 0,-2 0 0 0 0,-80 64 1593 0 0,69-56-1676 0 0,-1-1 1 0 0,0-1 0 0 0,0 0 0 0 0,-20 6 0 0 0,25-10-299 0 0,-9 2-1231 0 0,6-6-4471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0 685 5983 0 0,'0'0'12607'0'0,"6"-2"-12238"0"0,17-7 2 0 0,-17 7 394 0 0,3-4-2 0 0,23-20 326 0 0,-22 17-667 0 0,19-13 0 0 0,89-61 788 0 0,32-19-503 0 0,-113 78-639 0 0,-1-1-1 0 0,-1-1 0 0 0,40-40 1 0 0,40-24 126 0 0,-95 76-164 0 0,13-9 66 0 0,38-20 0 0 0,-67 41-80 0 0,0-2 1 0 0,0 1 0 0 0,0 0-1 0 0,0-1 1 0 0,0 1 0 0 0,-1-1-1 0 0,0 0 1 0 0,4-6 0 0 0,-2 3 47 0 0,0 1-1 0 0,11-12 1 0 0,19-19 368 0 0,-34 36 1 0 0,-1 1-427 0 0,0-1-1 0 0,0 1 1 0 0,0 0-1 0 0,1-1 1 0 0,-1 1-1 0 0,0 0 1 0 0,0-1-1 0 0,0 1 1 0 0,1 0-1 0 0,-1 0 0 0 0,0-1 1 0 0,0 1-1 0 0,0 0 1 0 0,1 0-1 0 0,-1-1 1 0 0,0 1-1 0 0,1 0 1 0 0,-1 0-1 0 0,0 0 1 0 0,1-1-1 0 0,-1 1 1 0 0,0 0-1 0 0,1 0 0 0 0,-1 0 1 0 0,0 0-1 0 0,1 0 1 0 0,-1 0-1 0 0,0 0 1 0 0,1 0-1 0 0,-1 0 1 0 0,1 0-1 0 0,11 0 11 0 0,6 1 37 0 0,-11 0-50 0 0,1 1 0 0 0,-1 0-1 0 0,1 0 1 0 0,7 4 0 0 0,20 6-6 0 0,-9-4 3 0 0,-1 1 0 0 0,-1 1 0 0 0,0 1 0 0 0,32 20 0 0 0,-23-12 0 0 0,42 16 0 0 0,-13-7 0 0 0,85 51 0 0 0,15 7 0 0 0,-143-77 1 0 0,206 84 62 0 0,-110-53-1140 0 0,-46-5-4931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4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1375 0 0,'0'0'66'0'0,"-1"0"-8"0"0,-2-1-4 0 0,-1 2 0 0 0,1-1 0 0 0,0 0-1 0 0,0 1 1 0 0,0-1 0 0 0,0 1-1 0 0,-1 0 1 0 0,1 0 0 0 0,0 0-1 0 0,1 0 1 0 0,-5 3 0 0 0,-18 15 5051 0 0,20-15-4247 0 0,1 1 1 0 0,-1 0-1 0 0,1 0 1 0 0,0 0-1 0 0,0 1 1 0 0,1-1-1 0 0,-1 1 1 0 0,-2 7-1 0 0,2-4-524 0 0,1 0 0 0 0,1 0 0 0 0,-1 1 0 0 0,1-1 0 0 0,-1 12 1 0 0,2-7-353 0 0,1 0 1 0 0,1 0-1 0 0,0 1 0 0 0,0-1 1 0 0,1-1-1 0 0,1 1 1 0 0,8 23-1 0 0,-8-28 20 0 0,1-1-1 0 0,0 0 1 0 0,1 1-1 0 0,0-2 1 0 0,0 1-1 0 0,1-1 1 0 0,0 1-1 0 0,0-2 1 0 0,1 1-1 0 0,0-1 1 0 0,0 0-1 0 0,0 0 1 0 0,15 8 0 0 0,-16-10 10 0 0,-1-1 0 0 0,1-1 1 0 0,0 1-1 0 0,0-1 1 0 0,-1 0-1 0 0,2 0 1 0 0,-1-1-1 0 0,0 0 0 0 0,0 0 1 0 0,0 0-1 0 0,1-1 1 0 0,-1 0-1 0 0,0 0 1 0 0,0 0-1 0 0,1-1 0 0 0,-1 0 1 0 0,0 0-1 0 0,0-1 1 0 0,0 0-1 0 0,0 0 0 0 0,7-3 1 0 0,-7 1 32 0 0,-1 1 0 0 0,0-1 1 0 0,0 0-1 0 0,-1 0 0 0 0,1-1 1 0 0,-1 1-1 0 0,0-1 0 0 0,0 0 0 0 0,-1 0 1 0 0,1-1-1 0 0,-1 1 0 0 0,0-1 1 0 0,-1 1-1 0 0,1-1 0 0 0,-1 0 0 0 0,2-10 1 0 0,0 3 94 0 0,-2 0 0 0 0,0-1 1 0 0,0 1-1 0 0,-1-1 0 0 0,-1 1 1 0 0,-2-23-1 0 0,1 28-82 0 0,0 1 1 0 0,0 0 0 0 0,-1-1-1 0 0,1 1 1 0 0,-2 0-1 0 0,1 0 1 0 0,-1 0-1 0 0,0 1 1 0 0,-1-1 0 0 0,1 1-1 0 0,-1 0 1 0 0,0 0-1 0 0,-1 0 1 0 0,-9-10 0 0 0,9 11-85 0 0,0 1 0 0 0,0 0 1 0 0,0 0-1 0 0,-1 1 1 0 0,-7-4-1 0 0,-16-6-2928 0 0,21 12-1280 0 0,0 5-1142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4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7831 0 0,'-4'1'6174'0'0,"-7"15"-5340"0"0,1 1 1 0 0,-11 22 0 0 0,21-38-153 0 0,0 1-618 0 0,0 0 0 0 0,0 0-1 0 0,1 0 1 0 0,-1 0 0 0 0,1 0 0 0 0,-1-1-1 0 0,1 1 1 0 0,0 0 0 0 0,0 0 0 0 0,-1-1-1 0 0,1 1 1 0 0,1-1 0 0 0,-1 1 0 0 0,0-1-1 0 0,0 1 1 0 0,0-1 0 0 0,1 1 0 0 0,-1-1-1 0 0,1 0 1 0 0,-1 0 0 0 0,1 0 0 0 0,0 0-1 0 0,-1 0 1 0 0,1 0 0 0 0,0 0 0 0 0,-1-1-1 0 0,5 2 1 0 0,0 0-56 0 0,1 0 1 0 0,-1-1-1 0 0,1 0 0 0 0,0 0 0 0 0,-1-1 1 0 0,13 0-1 0 0,-5-1-79 0 0,1-1 1 0 0,-1 0-1 0 0,0-2 0 0 0,18-5 1 0 0,-22 5-1044 0 0,0 0 0 0 0,0-1 1 0 0,15-9-1 0 0,-19 10-369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4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2759 0 0,'-5'6'248'0'0,"2"0"792"0"0,1 1 0 0 0,-1-1 0 0 0,1 0 0 0 0,-2 9 0 0 0,-1 6 1947 0 0,2-13-2026 0 0,1 0 1 0 0,1 1-1 0 0,0-1 1 0 0,0 1-1 0 0,1-1 1 0 0,0 12-1 0 0,8 52 893 0 0,-6-59-1554 0 0,6 32-217 0 0,26 81-1 0 0,-29-110-1372 0 0,-2-1-416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03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42 5063 0 0,'0'0'390'0'0,"-1"-2"-90"0"0,-11-37 10916 0 0,13 40-10591 0 0,3 2-417 0 0,-1 1 1 0 0,0-1 0 0 0,-1 1-1 0 0,1-1 1 0 0,0 1-1 0 0,-1 0 1 0 0,0 0-1 0 0,0 0 1 0 0,0 0 0 0 0,0 1-1 0 0,1 8 1 0 0,1 5 568 0 0,3 31 1 0 0,-6-36-589 0 0,1 25 221 0 0,-1-1 1 0 0,-8 61-1 0 0,3-49-299 0 0,-15 106 56 0 0,-1 47-451 0 0,19-189 52 0 0,1 54-809 0 0,1-59 258 0 0,-1 1-1 0 0,1-1 1 0 0,1 0 0 0 0,0 0 0 0 0,4 14 0 0 0,-1-14-726 0 0,12-15-4877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03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0 455 0 0,'0'2'9019'0'0,"-9"88"-2592"0"0,4 48-3682 0 0,0-15-1482 0 0,11 346-215 0 0,5-355-2816 0 0,-8-95-4102 0 0,-1-3 126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04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98 919 0 0,'-3'-6'77'0'0,"0"-1"0"0"0,-1 1-1 0 0,0 0 1 0 0,0 0 0 0 0,-18-18 17999 0 0,24 23-17248 0 0,0-2-733 0 0,0 0-1 0 0,0 0 0 0 0,0 1 1 0 0,1-1-1 0 0,0 1 1 0 0,-1-1-1 0 0,1 1 0 0 0,0 0 1 0 0,0 0-1 0 0,0 1 1 0 0,0-1-1 0 0,1 1 0 0 0,-1-1 1 0 0,0 1-1 0 0,1 0 1 0 0,-1 0-1 0 0,5 0 0 0 0,9-2-102 0 0,1 1 0 0 0,22 0-1 0 0,-23 2-67 0 0,57 0-1170 0 0,-24 2-2598 0 0,-49-2 3778 0 0,22 0-6160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0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7367 0 0,'0'0'2122'0'0,"-1"-2"-629"0"0,1 0-1251 0 0,0 0-1 0 0,0 0 1 0 0,0 0 0 0 0,0 0-1 0 0,1-1 1 0 0,-1 1 0 0 0,1 0-1 0 0,-1 0 1 0 0,1 0 0 0 0,-1 0-1 0 0,1 0 1 0 0,0 0-1 0 0,0 0 1 0 0,2-2 0 0 0,0 0-46 0 0,0 0 0 0 0,0 1 0 0 0,0 0-1 0 0,1-1 1 0 0,-1 1 0 0 0,7-4 0 0 0,-2 2-103 0 0,1 0 1 0 0,1 0-1 0 0,-1 1 0 0 0,1 0 1 0 0,16-5-1 0 0,-13 6-22 0 0,0 0 0 0 0,1 1 0 0 0,-1 1 0 0 0,14 0 0 0 0,-20 1 91 0 0,0 0-1 0 0,1 1 1 0 0,-1 0-1 0 0,0 1 0 0 0,0 0 1 0 0,0 0-1 0 0,0 0 0 0 0,13 7 1 0 0,-18-8-118 0 0,5 3 206 0 0,1 0 0 0 0,-1 0 0 0 0,8 7 0 0 0,-13-9-163 0 0,1 0-1 0 0,-1 1 1 0 0,0 0-1 0 0,0-1 1 0 0,0 1-1 0 0,0 0 1 0 0,0 0-1 0 0,0 0 1 0 0,-1 0-1 0 0,2 6 1 0 0,0 0 43 0 0,0 0 0 0 0,-1 1 0 0 0,0-1 0 0 0,0 1 1 0 0,-1-1-1 0 0,-1 1 0 0 0,0 0 0 0 0,0-1 0 0 0,-1 1 0 0 0,0 0 1 0 0,0-1-1 0 0,-1 1 0 0 0,-6 15 0 0 0,2-10-44 0 0,-1 1 1 0 0,0-1-1 0 0,-2-1 1 0 0,1 1-1 0 0,-2-2 0 0 0,0 1 1 0 0,-12 12-1 0 0,14-17-75 0 0,1 0-1 0 0,-2-1 1 0 0,1 0 0 0 0,-1 0-1 0 0,-1-1 1 0 0,-12 8 0 0 0,-25 15 51 0 0,35-21-153 0 0,-2 0 0 0 0,-21 10 0 0 0,33-19 3 0 0,0 1 67 0 0,0-1-1 0 0,0 0 1 0 0,0-1-1 0 0,0 1 1 0 0,0 0-1 0 0,0-1 1 0 0,0 1 0 0 0,1-1-1 0 0,-1 1 1 0 0,0-1-1 0 0,0 0 1 0 0,0 0-1 0 0,0 0 1 0 0,1 0-1 0 0,-1 0 1 0 0,1 0 0 0 0,-1 0-1 0 0,1-1 1 0 0,-1 1-1 0 0,1-1 1 0 0,-1 1-1 0 0,1-1 1 0 0,0 1-1 0 0,0-1 1 0 0,0 0 0 0 0,0 1-1 0 0,0-1 1 0 0,-1-4-1 0 0,1 3-7 0 0,1 0 0 0 0,-1 0 0 0 0,1 0 0 0 0,0 0-1 0 0,0 0 1 0 0,0 0 0 0 0,0 0 0 0 0,0 0 0 0 0,1 0 0 0 0,-1 0-1 0 0,1 0 1 0 0,0 0 0 0 0,0 0 0 0 0,0 0 0 0 0,0 0 0 0 0,1 0-1 0 0,-1 1 1 0 0,3-4 0 0 0,0 0 11 0 0,0 1-1 0 0,0 0 1 0 0,1 0-1 0 0,0 0 0 0 0,0 1 1 0 0,0-1-1 0 0,1 1 1 0 0,9-6-1 0 0,-10 8 46 0 0,-1 0 0 0 0,0 0 0 0 0,1 1 0 0 0,-1-1 0 0 0,1 1-1 0 0,-1 0 1 0 0,1 0 0 0 0,0 0 0 0 0,-1 1 0 0 0,1 0 0 0 0,0 0 0 0 0,0 0 0 0 0,6 1 0 0 0,67 19 630 0 0,-56-13-442 0 0,0-1 0 0 0,40 5 0 0 0,-49-8-190 0 0,-1-1 0 0 0,0 1 1 0 0,0 1-1 0 0,0 0 0 0 0,-1 1 0 0 0,17 9 0 0 0,-10-6-386 0 0,22 9-1 0 0,-33-15 35 0 0,-1 0 0 0 0,1-1-1 0 0,0 0 1 0 0,0 0 0 0 0,-1 0-1 0 0,1-1 1 0 0,9 0 0 0 0,23-6-6188 0 0,-16 1 763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04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377 45 4143 0 0,'-4'-4'108'0'0,"0"0"0"0"0,0 0-1 0 0,0 0 1 0 0,0 1-1 0 0,-1-1 1 0 0,0 1-1 0 0,0 0 1 0 0,0 1 0 0 0,0-1-1 0 0,-10-3 1 0 0,10 5 324 0 0,0 0 0 0 0,-1 0 0 0 0,1 0 1 0 0,0 1-1 0 0,0 0 0 0 0,-1 0 0 0 0,1 0 1 0 0,0 1-1 0 0,0 0 0 0 0,-1 0 0 0 0,1 0 1 0 0,-5 2-1 0 0,-2 1 88 0 0,1 1 0 0 0,0 0 0 0 0,0 1 0 0 0,0 0 1 0 0,1 0-1 0 0,0 1 0 0 0,0 1 0 0 0,1 0 0 0 0,-10 10 0 0 0,8-6-79 0 0,0 1-1 0 0,0 1 1 0 0,2 0-1 0 0,0 0 1 0 0,-14 31-1 0 0,11-16-151 0 0,2-1 0 0 0,2 1 0 0 0,0 1 1 0 0,2-1-1 0 0,1 1 0 0 0,2 1 0 0 0,0 30 0 0 0,3-34-110 0 0,1-1 0 0 0,1 0-1 0 0,10 46 1 0 0,-8-57-127 0 0,0-1 0 0 0,1 1 0 0 0,0-1-1 0 0,2-1 1 0 0,-1 1 0 0 0,1-1 0 0 0,1 0 0 0 0,10 12-1 0 0,1-3 53 0 0,0-1-1 0 0,2-1 0 0 0,0-1 0 0 0,1-1 1 0 0,1-1-1 0 0,46 26 0 0 0,-59-38-59 0 0,0-1 1 0 0,0 0-1 0 0,0-1 0 0 0,1 0 1 0 0,-1 0-1 0 0,1-1 0 0 0,-1-1 1 0 0,1 0-1 0 0,0 0 0 0 0,0-1 1 0 0,14-2-1 0 0,-12 0 15 0 0,0 0-1 0 0,-1 0 1 0 0,0-2 0 0 0,1 1 0 0 0,-1-2 0 0 0,0 0 0 0 0,-1 0-1 0 0,1-1 1 0 0,11-8 0 0 0,-6 3 25 0 0,68-50 372 0 0,-71 50-337 0 0,0-1 1 0 0,-2-1-1 0 0,21-25 0 0 0,-20 21 42 0 0,-1-1 0 0 0,-1 0 0 0 0,0-1 0 0 0,15-39 0 0 0,-22 47-78 0 0,-1 0 0 0 0,0-1 0 0 0,-1 1 1 0 0,0-1-1 0 0,0 0 0 0 0,-1 0 0 0 0,-1 0 0 0 0,0 1 0 0 0,-1-1 0 0 0,-3-18 0 0 0,-1 11-12 0 0,-1 0 1 0 0,0 0-1 0 0,-1 1 0 0 0,-1 1 0 0 0,-1-1 1 0 0,-1 1-1 0 0,-21-30 0 0 0,9 20 47 0 0,0 1-1 0 0,-1 2 1 0 0,-46-38-1 0 0,53 49-261 0 0,-1 1-1 0 0,0 0 1 0 0,-1 1 0 0 0,-1 2 0 0 0,0-1-1 0 0,0 2 1 0 0,0 1 0 0 0,-1 0-1 0 0,-28-5 1 0 0,32 9-24 0 0,-1 1 0 0 0,1 1 0 0 0,0 0 0 0 0,-1 1 0 0 0,1 1 0 0 0,-1 0 0 0 0,1 2 0 0 0,0 0-1 0 0,0 0 1 0 0,0 2 0 0 0,1 0 0 0 0,-23 10 0 0 0,26-9-1372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8T15:35:02.17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15569 5434 11967 0,'-1'-3'1072'0,"-2"-3"-864"0,-1 0-208 0,25-25 0 0,-21 31 1792 0,0 0 304 0,0 0 64 0,0 0 16 16,0 0-1296-16,0 0-256 0,0 0-48 0,0 0-16 15,7 10-432-15,-1-1-128 0,2 0 0 0,1 3 0 16,-1 2 448-16,-2 2-32 0,1-4 0 0,-1 5 0 16,0 3 128-16,-2 3 32 0,-1-1 0 0,1 1 0 15,-1 3-224-15,-2-1-32 0,1-1-16 0,-1-2 0 16,-1-8 32-16,0 0 16 0,-1-2 0 0,1-3 0 0,-3-1 464 0,3-8 80 16,0 0 32-16,0 0 0 15,0 0 160-15,0 0 48 0,-5-4 0 0,0-2 0 16,-1-2-368-16,2-5-64 0,2-4 0 0,0-1-16 15,2-3-112-15,2-1-32 0,-1-2 0 0,2-2 0 16,-1-4-544-16,2 0-224 0,0 0 16 0,3 0 0 16,-1 1 208-16,3 2 0 0,2 2 0 0,-1 3 0 0,-1 5-256 0,3 3 32 15,2 3 16-15,1 6 0 16,-4 1-1776-16,1 4-368 0,0 4-64 0,0 4-7440 16,-1 2-1472-16</inkml:trace>
  <inkml:trace contextRef="#ctx0" brushRef="#br0" timeOffset="270.52">15981 5624 18015 0,'0'0'800'0,"0"0"160"0,0 0-768 0,9 2-192 0,-1 2 0 0,-2-4 0 15,1-5 1424-15,-1 0 240 0,0-1 64 0,0 1 0 16,2 1-368-16,-1-5-64 0,-1-3-16 0,-1 1 0 16,0-2-656-16,1-3-144 0,-4-2-32 0,1 2 0 15,0 2-64-15,-1 1 0 0,-2-4-16 0,0 4 0 16,-1 0-48-16,-2 4 0 0,-1 1 0 0,0 1 0 15,0 1 320-15,1 2 48 0,-3 2 16 0,6 2 0 16,-6 0-144-16,1 6-32 0,-2 0 0 0,3 3 0 16,2 6-304-16,0-2-64 0,2 1-16 0,2 4 0 15,0 4-144-15,2 1 0 0,3-2 0 0,-1-1 0 16,2 1-384-16,1-1-16 0,2-1 0 0,0-4 0 31,1-5-1712-31,2 1-352 0,1 0-64 0,-1-3-6704 0,-1-3-1344 0</inkml:trace>
  <inkml:trace contextRef="#ctx0" brushRef="#br0" timeOffset="537.62">16281 5526 911 0,'0'0'0'0,"0"0"0"16,0 0 0-16,5 9 0 0,0 1 4480 0,0 5 800 16,-1 3 160-16,2 3 48 15,0 0-3312-15,2 1-672 0,1-3-128 0,1 2-32 0,1-1-448 0,-1-3-112 16,1-3-16-16,1-4 0 0,-1-4 112 0,0-2 16 15,-1 1 0-15,1-5 0 0,-2-5 0 0,0 1 16 16,-3 0 0-16,1-3 0 0,-2-2-320 0,-1-3-64 16,0-2-16-16,-2 0 0 0,0 1-144 0,-2-3-48 15,0-2 0-15,0 1 0 0,-3 1-320 0,2-1-320 16,0-4 64-16,-1 1 16 16,0-4-1600-16,-1 3-320 0,2 2-64 0,1 2-7376 0,0 0-1472 0</inkml:trace>
  <inkml:trace contextRef="#ctx0" brushRef="#br0" timeOffset="798.11">16673 5453 9215 0,'0'0'816'0,"0"0"-656"0,5 4-160 0,1 0 0 16,-6-4 2288-16,0 0 416 0,0 0 96 0,0 0 16 16,0 0-880-16,0 0-160 0,0 0-48 0,0 0 0 15,0 0-256-15,0 0-48 0,0 0-16 0,0 0 0 16,0 0-352-16,0 0-80 0,-7-2-16 0,7 2 0 15,-8-2-176-15,2 4-32 0,-2 6-16 0,1-1 0 16,7-7-240-16,-5 5-48 0,0 3-16 0,1 1 0 16,3 1-272-16,0 3-160 0,1 0 192 0,1-1-192 0,3 0 0 0,1 1 0 15,0 0 0-15,2-1 0 0,1-1 0 0,2-3-256 16,0 1 64-16,1-1 0 16,-1-1-688-16,1-2-128 0,-1 1-16 0,-1-3-16 15,0 1-1696-15,2 0-336 0,-3-2-64 0,1 1-8896 0</inkml:trace>
  <inkml:trace contextRef="#ctx0" brushRef="#br0" timeOffset="1064.42">16869 5527 8287 0,'4'16'368'0,"-2"-8"80"0,0 3-448 0,2 1 0 16,-1 4 0-16,3 1 0 0,0-2 3792 0,2 1 688 15,0 0 128-15,1-1 16 0,0-2-2576 0,-1 0-512 0,0-1-96 0,0-2-32 16,-1 1-336-16,0-5-80 0,-1 1-16 0,0-2 0 16,-6-5-272-16,0 0-64 0,0 0-16 0,0 0 0 15,0 0-112-15,0 0 0 0,2-8-16 0,0 2 0 16,-2-3-240-16,-2-2-32 0,0-3-16 0,-1 1 0 0,0 1-208 16,-1 0-128-16,1-1 128 0,-1 0-208 31,0-2-1264-31,1 0-240 0,2 0-48 0,1-1-16 15,1 0-768-15,2 2-144 0,-2 2-48 0,4-1-8560 0</inkml:trace>
  <inkml:trace contextRef="#ctx0" brushRef="#br0" timeOffset="1633.02">17187 5455 911 0,'0'0'0'0,"6"3"0"0,-6-3 0 0,0 0 0 0,0 0 0 0,0 0 0 16,4 6 4368-16,-2 1 800 0,-4 0 144 0,0-1 48 0,2-6-3184 0,-7 7-640 15,1-1-128-15,-1 2-32 0,1 1-480 0,-2-1-80 16,0-2-32-16,0 1 0 0,2-2-336 0,0-1-80 15,6-4-16-15,0 0 0 0,-3 5-352 0,3-5 144 16,-2 7-144-16,2-7 0 0,4 6 0 0,4 1 0 0,0-2 0 0,2 3-144 16,2 2 144-16,2-1 0 15,2-2 0-15,2-1-128 0,-1 1 128 0,-1-1 0 16,-1-2 128-16,0 2-128 0,-1-1 544 0,-1 1 32 16,-1-2 16-16,-2 3 0 0,-1-1 432 0,-1 1 96 15,-3-1 16-15,-1 1 0 0,-4-7-272 0,2 10-48 16,-4 1-16-16,0-1 0 0,-2-2-256 0,-1 1-48 15,-1 1-16-15,-1 0 0 0,-1-3-304 0,-1 1-176 0,0-1 192 0,1-2-192 16,0-1 128-16,0-2-128 16,2 1 0-16,6-3 0 0,0 0 0 0,0 0 0 0,0 0 0 0,0 0 0 15,0 0-400-15,0 0 16 0,0 0 0 0,0 0 0 16,6-1 0-16,3-1 0 0,2 0 0 0,0-1 0 16,1 1 80-16,2-1 32 0,2 0 0 0,-2 0 0 0,1-3 48 15,-1 0 16-15,2-3 0 0,-1 0 0 16,0-1 208-16,-1 1-192 0,0-2 192 0,1 0-192 15,-4-1 192-15,3 1 0 0,-3-1-160 0,0 0 160 16,-1 2 0-16,-2-3 0 0,-2 0-144 0,0 2 144 16,-2 1 0-16,-3 2 0 0,-1-1 0 0,-1 0 0 15,-1-2 128-15,-3 2-128 0,-1 0 176 0,-1 4-176 16,-1 2 320-16,-1 3-64 0,-1-2 0 0,1 4 0 16,-1 1 16-16,1 2 0 0,0 2 0 0,1 3 0 0,2 3 192 0,1 3 48 15,-1 1 0-15,4 0 0 0,-1 1 128 0,2 0 48 16,1-1 0-16,2 1 0 0,2-3-80 0,3 0-16 15,-1 0 0-15,4 0 0 0,0-4-336 0,3-1-64 16,3-1 0-16,1-1-16 0,2-1-176 0,2-2 160 16,1-1-160-16,2 0 160 15,-1-2-816-15,3 1-176 0,3-1-16 0,0 1-11952 0,-3 0-2368 16</inkml:trace>
  <inkml:trace contextRef="#ctx0" brushRef="#br1" timeOffset="6269.71">15638 3268 3679 0,'0'0'320'0,"-3"-8"-320"16,0 0 0-16,-3 2 0 15,1-2 4064-15,-1 0 736 0,-1 0 160 0,-1-1 32 0,-1 2-2688 0,1 1-512 0,2 1-128 0,-2 1 0 16,0 0-736-16,0 3-144 0,2 1-16 0,6 0-16 15,-8 5-288-15,3 3-48 16,1 2-16-16,1 3 0 0,1 0-224 0,0 5-48 16,2 5-128-16,3 1 192 0,0 2-192 0,0 2 0 15,1 2 0-15,2 0 0 0,-1 1-240 0,1-1 16 16,1-1 0-16,-1-2 0 16,2-1-960-16,-1-2-192 0,-1-2-32 0,-1-3-6992 15,1-3-1392-15</inkml:trace>
  <inkml:trace contextRef="#ctx0" brushRef="#br1" timeOffset="6446.88">15496 3582 8287 0,'0'0'736'0,"0"0"-592"0,-3-5-144 0,3 5 0 16,0 0 4208-16,0 0 800 0,-1-7 176 0,1 7 16 16,4-6-3360-16,1 0-688 0,2 1-128 0,2 0-16 15,1 1-816-15,3 0-192 0,2 0 0 0,-1 2 0 0,2-2-256 0,-1 1-80 16,0 1-32-16,-1 0 0 31,-1 0-864-31,0 2-176 0,0-3-48 0,0 3 0 16,-1 3-2336-16,-2-3-480 0</inkml:trace>
  <inkml:trace contextRef="#ctx0" brushRef="#br1" timeOffset="6829.34">15772 3544 12959 0,'0'0'576'0,"0"0"112"0,0 0-560 0,0 0-128 0,0 0 0 0,0 0 0 16,0 0 1328-16,3 7 224 0,0 0 48 0,-1 3 16 0,1 1-528 0,1 4-128 15,0-1 0-15,1 3-16 0,0 1-336 0,0 0-64 16,2 1-16-16,-1-5 0 0,2 0-288 0,0-2-64 15,0-3-16-15,1-2 0 0,0-2 80 0,0-1 16 16,0-3 0-16,-1-1 0 0,0-2 128 0,-2-4 16 16,2 1 16-16,-3-3 0 0,1-1 192 0,-1 0 32 15,-1 0 16-15,-2-2 0 0,1-2-208 0,0 0-64 16,-1 2 0-16,1-2 0 0,-1-2-208 0,1 4-48 0,0 0-128 0,-2-2 192 16,0 3-192-16,2 1 176 0,0 1-176 0,-3 8 160 15,3-5-160-15,-3 5 0 0,0 0 0 0,0 0 0 16,0 0 0-16,0 0 0 15,8 2 0-15,0-1 0 0,0 5 0 0,1 0 0 16,0 1 0-16,2 2 0 0,-2 1-144 0,0 2 144 16,0 1 0-16,1 0 0 0,2 0-128 0,1 0 128 0,-1-4 0 0,0-1 0 15,-1-1 0-15,1-2 0 0,1-1 0 0,-2-3 0 16,-4 0 128-16,1-1 128 0,-8 0 16 0,7-2 16 16,-2-4 544-16,-1 0 128 0,0-2 0 0,-2-2 16 15,0-1-272-15,-2 0-64 0,0-2-16 0,-2-1 0 0,1 0-384 0,0-1-80 16,-1 0-16-16,0-2 0 0,-1 2-144 0,1 2-256 15,0 1 64-15,1 0 16 32,0 2-1680-32,-1-1-320 0,2 2-80 0,2 1-7584 0,-1 3-1504 0</inkml:trace>
  <inkml:trace contextRef="#ctx0" brushRef="#br1" timeOffset="7235.65">16472 3437 20959 0,'0'0'928'0,"0"0"192"0,0 0-896 0,-7 0-224 16,0 0 0-16,-1 1 0 0,-2 2 1488 0,-1-2 256 16,1 2 48-16,0 1 16 0,-2 1-704 0,1 3-144 15,1 1-16-15,1 0-16 0,0 2-512 0,2-1-96 16,1 0-32-16,2 2 0 0,1 0-288 0,2 1 0 16,0 0 0-16,2-1 0 0,1-2 0 0,2 1 0 15,0-1 0-15,3-1 0 0,1-2 0 0,1-1-144 0,0 1 144 0,3-3 0 16,-1-2 0-16,2-2 0 15,2-1 192-15,-2 0-64 0,-1-5 80 0,-1 1 32 16,1-1 0-16,-2-1 0 0,1-2 64 0,-1-1 16 16,-2-1 0-16,0-1 0 0,0-1-80 0,-2-1-16 0,-1-2 0 0,-1-1 0 15,-1-1-96-15,-2-1 0 0,-1-1-128 0,0-2 192 16,-1 1-64-16,-2-1-128 0,-1-2 176 0,1 1-176 16,-1 1 208-16,-2 0-64 0,-1 0-16 0,-1 1 0 15,0 0-128-15,1 4 0 0,1 3 144 0,1 3-144 16,1 3 128-16,4 8-128 0,0 0 128 0,0 0-128 0,-3 11 208 0,2 3-16 15,2 3-16-15,3 4 0 0,0 2-176 0,3 2 0 16,2 5-160-16,1-3 160 0,3 3-160 0,0-1 160 16,2-4-160-16,-1 1 160 31,1-3-2192-31,2 0-352 0</inkml:trace>
  <inkml:trace contextRef="#ctx0" brushRef="#br2" timeOffset="72833.05">7074 7825 22111 0,'0'0'976'0,"0"0"208"0,0 0-944 0,0 0-240 0,0 0 0 0,0 0 0 16,0 0 1728-16,10 11 320 0,-8-1 48 0,-2 7 16 0,0 5-960 0,1 3-192 15,2 7-48-15,-2 5 0 16,-1 6-592-16,1 4-128 0,3 5-32 0,0 1 0 15,-1 0-160-15,-1-2 0 0,1-3 0 0,-1-4 0 16,-3-3-1408-16,2-6-320 0,2-5-64 16,-2-1-11328-16</inkml:trace>
  <inkml:trace contextRef="#ctx0" brushRef="#br2" timeOffset="73018.06">7253 7788 21183 0,'-2'-13'944'0,"2"13"192"0,-1-4-912 0,1 4-224 0,0 0 0 16,0 0 0-16,0 0 2496 0,0 0 448 0,4 9 80 0,1 4 32 16,0 4-1872-16,1 4-368 0,-1 6-80 0,1 4-16 15,2 3-528-15,0 3-192 0,-2 4 144 0,2 0-144 16,1 3 0-16,0 1-320 0,1-2 48 0,-3-2 16 31,1 0-2560-31,0-3-496 0</inkml:trace>
  <inkml:trace contextRef="#ctx0" brushRef="#br2" timeOffset="73435.33">7247 8270 17503 0,'-9'-23'768'0,"5"13"176"0,-2 1-752 0,-1 3-192 0,2 1 0 0,1-1 0 16,-1 2 3248-16,5 4 608 0,0 0 128 0,0 0 32 15,0 0-3136-15,9 3-624 0,3 0-128 0,2 1-128 16,2 0 0-16,3-1 0 0,4 1-208 0,1-1 64 15,2 0-592-15,2-3-112 0,0 0-32 0,1-3 0 16,0 2-144-16,-4-2-16 0,-6-1-16 0,1 2 0 16,-5 2 496-16,-2 0 112 0,-2 0 0 0,-3 0 16 0,-8 0 432 0,0 0 272 15,0 0-32-15,0 0-16 0,2 6 736 0,0 3 160 16,-5 2 32-16,-1 0 0 0,-1 1-384 0,0 2-64 16,-1 2 0-16,1 0-16 15,1-1-288-15,2 4-48 0,0-4-16 0,4 2 0 16,0-1-144-16,2-1-48 0,1 1 0 0,3-4 0 0,1-2 0 0,2-2 0 15,-1-1 0-15,3-5 0 0,2 0 64 0,-1-5 16 16,0-4 0-16,-2-2 0 0,0-2 80 0,-3-4 16 16,-1-3 0-16,-2-2 0 0,-2 0-96 0,-1-1-16 15,-3-1 0-15,-2 5 0 0,0-3-64 0,-3 4-16 16,-5 3 0-16,-1 0 0 0,-1 2-128 0,-1 0-192 16,0 2 32-16,1 2 16 15,0 2-528-15,2 1-96 0,1 0-32 0,2 2 0 16,2 1-480-16,5 1-80 0,0 0-32 0,0 0-11792 0</inkml:trace>
  <inkml:trace contextRef="#ctx0" brushRef="#br2" timeOffset="73802.09">7821 8072 13823 0,'5'9'1216'0,"0"-2"-960"0,1 2-256 0,-2 1 0 16,-2 2 2624-16,1 0 464 0,-1-2 112 0,1 3 0 0,-2-1-1120 16,1 2-224-16,-2-1-64 0,2 1 0 0,0 2-816 0,-1-2-160 15,0 2-48-15,2-2 0 16,1-1-528-16,1 1-112 0,1-1-128 0,2-4 176 15,1 0-176-15,4 0 0 0,-1-5 144 0,1-2-144 16,0 1 160-16,0-6-32 0,2 0-128 0,-2-1 192 0,-2-4 0 0,1-1-16 16,0 0 0-16,1-3 0 15,-3 0-48-15,-1 0-128 0,0-1 192 0,-1 0-64 0,-1 2-128 0,-2-1 0 16,0 1 0-16,0 4 0 0,-5 7-240 0,0 0 32 16,0 0 0-16,8 2 0 15,-1 5-112-15,-1 1 0 0,1 2-16 0,1 2 0 16,-1 1 96-16,3 1 32 0,-1-4 0 0,2 1 0 0,3-2 208 15,0 0 0-15,2-1-160 0,-1-3 160 0,-1-2 0 0,3-2 0 16,0-2 0-16,0-3 0 0,0-3 768 0,0 0 64 16,0-3 0-16,0-1 16 0,-1-4 304 0,-3-2 48 15,-3-1 16-15,-1-1 0 0,-1-1-336 0,-1-1-64 16,-3-1-16-16,0 0 0 0,-3-2-432 0,-1 2-96 16,-1 0-16-16,-2 1 0 0,-1-1-256 0,0 0 0 15,0 0 0-15,-1 1 0 16,-2 0-1808-16,1 1-368 0,-3 2-80 0</inkml:trace>
  <inkml:trace contextRef="#ctx0" brushRef="#br2" timeOffset="84458.52">9363 7853 18431 0,'0'0'1632'0,"0"0"-1312"0,0 0-320 0,0 0 0 16,0 0 1328-16,0 0 192 0,0 0 32 0,0 0 16 15,0 0-64-15,9 6-16 0,-2 5 0 0,-1 4 0 0,1 6-688 0,-1 5-144 16,0 3-16-16,0 5-16 0,-1 5-432 0,2 2-64 15,-2 2-128-15,3-4 176 0,0 2-176 0,-2-2-256 16,1 1 64-16,1-7 16 16,-2 1-1904-16,-1-2-384 0,1-2-80 0</inkml:trace>
  <inkml:trace contextRef="#ctx0" brushRef="#br2" timeOffset="84937.81">9307 8408 1839 0,'0'0'0'0,"0"0"160"0,-4-5-160 0,4 5 0 0,0 0 0 0,0-9 0 16,0 1 6336-16,3 2 1216 0,-2-5 256 0,4 3 64 16,3-2-5712-16,3-1-1136 0,0 1-240 0,4 0-32 15,-1-3-480-15,3-2-80 0,3 3-32 0,0 2 0 16,3 1-160-16,1 1 0 0,2 0 0 0,2 3 0 16,-2-1 0-16,0 0-144 0,0 2 144 0,-1 2 0 15,-4 1-832-15,-2 1-64 0,0 0-16 0,-4 0 0 16,-2 1-816-16,-2-1-144 0,-2 0-48 0,-9 0 0 31,0 0 512-31,0 0 80 0,0 0 32 0,0 0 0 0,0 0 1088 0,0 0 208 0,0 0 0 0,-7 2 0 16,1 1 848-16,-1 0 64 0,-1 1 16 0,2-2 0 15,-1 3 16-15,1 3 0 0,2 1 0 0,0 0 0 16,0 2-368-16,3-2-64 0,1 0 0 0,1 2-16 16,2 0-32-16,1 1 0 0,2-2 0 0,1 1 0 15,-1-2-64-15,2 0-16 0,1 2 0 0,0-4 0 0,2 1 64 0,-1 0 16 16,1 0 0-16,0-2 0 0,2 0-144 0,0-5-16 15,-1 0-16-15,-1-1 0 0,-2-1 112 0,-2 0 32 16,1-5 0-16,-1 1 0 0,-2-3 96 0,-2 1 32 16,-1-3 0-16,-2 0 0 0,-1-2-48 0,-2-1-16 15,-1 1 0-15,-1 1 0 0,-3-2-96 0,-1 0-16 16,-1 1 0-16,-2-1 0 0,2 0-192 0,-1 1-64 0,-1 0 0 0,2 1 0 16,0-1-352-16,-1 3-80 0,2 1-16 0,1 1 0 31,0 1-2512-31,2 2-512 0,1 4-112 0</inkml:trace>
  <inkml:trace contextRef="#ctx0" brushRef="#br2" timeOffset="85335.52">10808 7913 14735 0,'0'0'1312'0,"2"-7"-1056"16,1 0-256-16,0-3 0 15,-2 0 1792-15,0-3 320 0,1-3 48 0,-2 2 16 16,-2-6-224-16,1 3-32 0,0-3-16 0,-2 0 0 0,-1 2-672 0,-2 1-128 16,-2 0-16-16,-1 3-16 0,-3 0-160 0,0 5-16 15,-2-2-16-15,0 3 0 0,-2 1-48 0,0 6 0 16,2 5 0-16,-2 0 0 0,-1 4-512 0,2 6-96 16,0 7-32-16,4 5 0 0,0 4-192 0,2 4-160 15,1 6 32-15,4 3 0 0,2 0 128 0,3 3-208 16,2 1 80-16,3 0 128 0,5 1-320 0,2-1 64 0,0 1 16 15,1-1 0 1,2-5-2368-16,1-3-464 0,1-4-112 0,-3-4-10688 0</inkml:trace>
  <inkml:trace contextRef="#ctx0" brushRef="#br2" timeOffset="85768.4">10586 8283 27183 0,'-2'-6'592'0,"-1"-4"128"0,3 4 32 0,0 1 16 0,1-2-624 0,3 1-144 0,3 0 0 0,2 3 0 16,3 0 336-16,2 0 48 0,3 2 0 0,4-3 0 16,5-1-384-16,0 1 0 0,0 0 0 0,0 0 0 15,0 0-320-15,1 2-16 0,1-1-16 0,-2-1 0 32,0 2-672-32,-1-1-128 0,-2 2-16 0,-2-1-16 0,-3 2 320 0,-2 0 64 0,-3-1 16 0,-3 1 0 15,-2 0 656-15,-8 0 128 0,0 0 0 0,0 0 0 0,0 0 832 0,0 0 112 16,-4 7 16-16,-2 2 16 0,-1 1-16 0,-2 1 0 15,-1 2 0-15,-1 0 0 0,1 0-128 0,1 0-16 16,1 1-16-16,1-1 0 0,0 0-144 0,0-2-16 16,2-1-16-16,2 0 0 0,1 0-368 0,2-3-80 15,0-7-16-15,2 7 0 0,-2-7-160 0,0 0 0 0,11 2 0 16,-1-2 0-16,2-3 0 0,0-4 0 16,-1-1-176-16,2-1 176 0,0-1-208 0,0-1 32 0,0 2 16 0,-1-4 0 15,-1-1 160-15,-2-1 0 0,0 2 0 0,-1 2 0 16,0-1 0-16,-2 4 0 0,-1 2 0 0,-1-2 0 15,-1 1 128-15,-3 7 64 0,0 0 16 0,0 0 0 16,0 0-80-16,0 0-128 16,0 0 176-16,1 9-176 0,0 3 144 0,1 1-144 15,0-1 0-15,2 2 144 16,1 0-464-16,2 1-112 0,2-1-16 0,2 1-9152 16,2-2-1824-16</inkml:trace>
  <inkml:trace contextRef="#ctx0" brushRef="#br2" timeOffset="86036.92">11391 8171 14735 0,'0'0'640'0,"0"0"160"0,0 0-640 0,-6 7-160 0,2-1 0 0,2 3 0 0,2 4 2816 0,0 2 544 16,1 1 96-16,2 3 32 0,2-1-2384 0,1 2-464 16,4 0-112-16,0-1-16 15,2-2-256-15,1-4-48 0,0-2-16 0,0 1 0 16,0-5 160-16,1-5 32 0,-1 0 0 0,2-4 0 0,-1 0 48 0,-1-5 16 15,-1-2 0-15,-2-1 0 0,-2-1-64 0,0-2-16 16,-2-3 0-16,0 2 0 0,-3-2-112 0,0 1-32 16,-2-1 0-16,1-1 0 0,-4 2-224 0,1-2 0 15,0 2 0-15,-1 0 0 16,1-2-640-16,0 2-208 0,-2 1-48 0,2 1-16 16,1 0-1584-16,1 2-304 0,1 2-64 0,0 2-8352 15</inkml:trace>
  <inkml:trace contextRef="#ctx0" brushRef="#br2" timeOffset="86270.9">11654 8065 1839 0,'0'0'160'0,"0"0"-160"15,1 10 0-15,1 0 0 0,-1 2 4192 0,0 2 800 0,2 3 176 0,-1 3 16 16,1-4-2512-16,0 4-512 0,2-3-112 0,0 3 0 16,2-4-1072-16,0 1-208 0,2-4-32 0,2 0-16 15,2-1-368-15,0-1-80 0,1-4-16 0,3 1 0 16,-1-2 144-16,1-4 32 0,0-1 0 0,0-1 0 16,-3 0-160-16,-1-3-16 15,-1-3-16-15,-2 1 0 0,-1-1 0 0,-2-4 0 16,-2 1 0-16,-1 0 0 0,-3 0 0 0,-1-1 0 0,-1-1 0 0,-2 2 0 15,-2-1 208-15,0 1 32 0,-1-3 16 0,-2 1 0 16,-3 4-112-16,1-3-32 0,-2 0 0 0,0 1 0 16,1 1-560-16,-1 2-112 0,0-4-32 0,2 4 0 31,-1 2-832-31,2 0-160 0,3 0-48 0,0 2 0 0,3 2-1712 16,3 0-352-16</inkml:trace>
  <inkml:trace contextRef="#ctx0" brushRef="#br2" timeOffset="86537.95">12033 8120 22463 0,'13'13'992'0,"-5"-4"208"0,3 6-960 0,-1-1-240 16,0 0 0-16,0 2 0 0,-1 1 1856 0,-1 0 336 15,-2 0 64-15,2 1 16 0,-3-6-448 0,0 1-96 16,-1-1 0-16,0-3-16 0,-1-3-784 0,-3-6-160 0,0 0-16 0,0 0-16 16,0 0-336-16,0 0-64 15,0 0-16-15,0 0 0 0,0 0-16 0,1-6-16 16,-1-3 0-16,0-2 0 0,-1-2-128 0,-2-3-32 15,-1-2 0-15,2 0 0 0,-1-3 32 0,2 2 0 16,1-1 0-16,2 3 0 0,1-3-160 0,1 4 0 16,0-4 0-16,2 3 128 0,2 1 176 0,0 3 16 0,1 2 16 0,1 3 0 15,2 3 160-15,0 2 16 0,1 3 16 0,0 3 0 16,1 0-352-16,2 7-176 0,0-1 160 0,-1 2-160 16,2-1 0-16,0 0-288 0,1 0 32 0,-1 1-20032 15</inkml:trace>
  <inkml:trace contextRef="#ctx0" brushRef="#br1" timeOffset="89798.04">13835 7972 3679 0,'13'-3'320'0,"-6"-1"-320"0,-2-3 0 0,1-4 0 16,2 0 1840-16,-3 0 288 0,-1-1 64 0,0-1 16 16,-1-2-480-16,-2-1-80 0,-1 1-32 0,-1 1 0 15,0-1 112-15,-3 0 0 0,0-2 16 0,-2 1 0 16,3 2-352-16,-3-3-80 0,-1 1-16 0,-3 3 0 15,0 3-400-15,-2 1-96 0,0 1-16 0,2 1 0 0,0 2-160 0,-1 4-48 16,1 1 0-16,1 4 0 0,-2 5-128 0,2 3-16 16,0 6-16-16,2 5 0 0,2 6-416 0,0 5 0 15,1 2 0-15,1 2 0 0,3 4 0 0,0 1 0 16,3 1-128-16,2 1 128 0,1-4 0 0,-1 0 0 16,0-3 0-16,0-3 0 0,0-3-384 0,1-2 64 15,-2-1 0-15,1 0 0 16,-1-2-2032-16,0-3-400 0,-3-1-64 0</inkml:trace>
  <inkml:trace contextRef="#ctx0" brushRef="#br1" timeOffset="90336.93">13636 8279 25391 0,'-7'-19'1120'0,"4"10"240"0,1-2-1088 0,-1-1-272 16,1-1 0-16,0 2 0 0,1-1 1520 0,1 1 240 15,1 2 48-15,2 1 16 0,0 1-976 0,0 0-192 16,1 2-32-16,3 1-16 0,2 1-608 0,1 2 0 0,3 0 0 0,3 2 0 31,1 3-400-31,3 3-48 0,0-1-16 0,4-2 0 16,1 0-1104-16,2 0-224 0,2 0-32 0,1 0-16 15,-3 0-480-15,-1-1-112 0,-4 0 0 0,-1 4-16 16,-3-6 160-16,-1 1 48 0,-2-2 0 0,-3 0 0 0,-3 0 1792 0,-9 0 448 0,7-1 0 0,-7 1 0 16,0 0 1648-16,0 0 416 0,0 0 96 0,0 0 16 15,0 0 16-15,4 7 16 0,-2 0 0 0,-1 4 0 16,0 1-912-16,2 2-176 0,0 2-32 0,0 1-16 0,0 0-496 15,1-1-112-15,0 1-16 0,2 0 0 0,1-1-240 0,1-2-48 16,0-1-16-16,1-2 0 0,0-2 48 0,0-3 16 16,-1-2 0-16,0-2 0 0,-1-4 176 0,1-2 16 15,0-3 16-15,0-2 0 0,-2-2-128 0,2-5-32 16,0 0 0-16,-1-1 0 0,-1-6-256 0,1 3 0 16,-1-1 0-16,1 0 0 15,-2 3 0-15,-1-3-144 0,-2 2 16 0,1 3 0 16,-3 0-64-16,1 3 0 0,1 2 0 0,-1 4 0 0,-1 0 192 0,0 1-208 15,0 6 80-15,0 0 128 0,0 0-272 0,4 6 64 16,0 2 16-16,1 4 0 0,1 2 0 0,1 2 0 16,1 1 0-16,1 1 0 0,0 0 192 0,3 0 0 15,-1 1 0-15,1-3 0 0,1-1 0 0,2-2 256 16,0-1-48-16,1-3-16 0,-2-1 192 0,2-6 16 0,-1 2 16 0,-1-4 0 16,-3-3 224-16,1 0 32 0,0-4 16 0,-3-1 0 15,-1-1 48-15,-2-4 16 0,-2-1 0 0,-3-1 0 16,-1 0-384-16,-1 0-80 0,0 1-16 0,-2-3 0 15,-3-1-448-15,2 0-80 0,0-1-32 0,0 2 0 32,0 0-2224-32,1 2-448 0,3-2-96 0,2 4-10816 0</inkml:trace>
  <inkml:trace contextRef="#ctx0" brushRef="#br1" timeOffset="90733.28">14874 7975 17503 0,'-10'4'1552'0,"-2"3"-1232"0,-2 2-320 0,-2-1 0 16,-1 2 1584-16,1 2 256 0,1 2 48 0,0 3 16 15,1 3-560-15,0-1-128 0,1 1 0 0,4-1-16 16,1 2-736-16,4-1-144 0,4 2-16 0,2-5-16 0,2-1-288 0,3-2 0 16,2-1 0-16,3-3 0 0,1 0 0 0,1-3 128 15,2-1-128-15,-1-2 0 0,4-4 272 0,-2-2-48 16,0-2-16-16,-1 0 0 0,0-2 144 0,-2-2 32 15,-1-5 0-15,-1 0 0 0,0-1 0 0,-2-3 0 16,0-2 0-16,-3 0 0 0,0-2-64 0,-2-5-16 0,-2 0 0 0,-1 0 0 16,1 0-16-16,-2-2 0 15,-2-2 0-15,0-1 0 0,1-2-128 0,-3 1-32 16,-2-2 0-16,0-3 0 0,-2-2-128 0,-1-1 0 16,-1-2-160-16,0 3 160 15,2 3-480-15,1 4 0 0,-1 9 0 0,2 5 0 0,0 6 480 0,0 7 208 0,5 5-16 16,-4 9 0-16,1 5 80 0,2 10 16 0,0 6 0 0,2 5 0 15,2 4 96-15,2 4 0 0,1 1 16 0,3 2 0 16,3-2-224-16,2-2-48 0,3-2-128 0,3-1 192 16,3-2-192-16,4-3-240 0,-1-2 48 0</inkml:trace>
  <inkml:trace contextRef="#ctx0" brushRef="#br2" timeOffset="94232.25">16332 8047 12895 0,'-4'-4'1152'0,"-1"2"-928"0,-1 0-224 0,1 1 0 0,5 1 2496 0,0 0 464 0,0 0 96 0,0 0 16 15,-2 8-1680-15,2 2-336 0,1 3-64 0,3 3-16 16,1 3-112-16,3 4-32 0,2 1 0 0,2 1 0 16,2-1-384-16,-1-6-64 0,2 1-32 0,-2 1 0 15,4 0-96-15,-2-3 0 0,-2-4-16 0,3-2 0 16,-2-2 528-16,5 1 128 16,-3-9 0-16,0-1 16 0,-2-5-80 0,1-3 0 15,-3-4-16-15,-2-5 0 0,0-2-272 0,-2-4-48 16,-3-1-16-16,-1 0 0 0,-1-2-272 0,0 0-48 0,-2-3-16 0,0 3 0 15,-2 2-368-15,-2 0-80 0,3 2-16 0,0 1 0 32,-1 1-2224-32,1 1-448 0,1 3-80 0,4 3-6896 0,2 3-1360 0</inkml:trace>
  <inkml:trace contextRef="#ctx0" brushRef="#br2" timeOffset="94532.64">17195 7840 12895 0,'0'0'1152'0,"0"0"-928"0,-7-1-224 0,-1-1 0 0,-1 2 3440 0,0 2 640 16,-4-1 128-16,-3 1 16 0,-2 0-2192 0,0 2-448 16,0 0-96-16,-1 2-16 0,2 2-704 0,1-2-160 15,-1 2-32-15,2 0 0 0,2 0-384 0,3 0-192 16,1 0 160-16,3-1-160 0,4 2 0 0,2 2 0 0,2-1-208 16,5 1 64-16,2-1-48 0,2 1-16 15,3 0 0-15,3 1 0 0,1 0 64 0,3 1 16 16,4 0 0-16,-2 1 0 0,1 1 128 0,0 2 0 15,0-3 0-15,-1 2 0 0,-2-5 560 0,-3 2 32 16,-3 3 16-16,-3-3 0 0,-3 0 560 0,-3 0 112 16,-1 0 32-16,-2 4 0 0,-3-3 16 0,-1 2 0 15,-5 0 0-15,-1-2 0 0,-5-1-416 0,-2 0-80 0,-3 1 0 0,0-2-16 16,-2 0-352-16,0-2-64 0,-2 2-16 0,0 1 0 16,0-2-384-16,2-1 0 0,-1 0 0 0,3 2 0 31,0-3-2144-31,2 2-352 0,-2 0-80 0</inkml:trace>
  <inkml:trace contextRef="#ctx0" brushRef="#br0" timeOffset="97296.71">18371 8017 20095 0,'0'0'896'0,"0"0"176"0,0 0-864 0,0 0-208 0,0 0 0 0,0 0 0 16,0 0 560-16,0 0 64 0,0 0 16 0,17 12 0 16,-12-19 256-16,-5 7 64 15,0 0 16-15,8 6 0 0,-1 4-496 0,1 2-96 16,-1 2-32-16,-1 4 0 0,1 4-144 0,-2 2-16 0,-1 2-16 0,0-1 0 16,-1 1 464-16,-2-1 112 0,-1 1 16 0,1-2 0 15,-2 0-368-15,0-4-64 0,-1-4-16 0,1-2 0 16,1-4 0-16,0-2-16 0,0-8 0 0,0 0 0 15,0 0 304-15,0 0 64 0,-1-11 16 0,-1 0 0 16,1-5-176-16,1-2-48 0,1-3 0 0,1-3 0 16,-1-2-160-16,0-1-48 0,1 0 0 0,0-3 0 15,2-2-256-15,1 4 0 0,-1-1 128 0,1 2-128 16,2 0-176-16,-1 4-80 0,1 3-32 0,1 5 0 16,0 2-928-16,-1 2-192 0,3 2-48 0,-1 4 0 15,2 1-144-15,2 4-48 0,2 1 0 0,0 3 0 16,1 1 240-16,1 3 64 0,1 1 0 0,2 2 0 15,-1-2 320-15,2 0 64 0,0 2 0 0,-1-1 16 0,-2 0 656 0,0 1 128 16,-1-1 32-16,0 2 0 0,0-5 128 0,-3-1 224 16,-1 1-48-16,-1-2-16 0,0 1 704 0,-2 0 144 15,-1-5 16-15,-1-1 16 0,-1-1 176 0,-1 1 48 0,1-7 0 16,-2 2 0-16,-1-2 16 0,1-1 16 16,-2 1 0-16,-2-3 0 0,-1 1-144 0,-1 0-16 15,-1 0-16-15,0 0 0 0,-3 0-160 0,-1 1-48 16,0 0 0-16,-1 3 0 0,0 1-144 0,-1 1-48 15,-1 3 0-15,-1 3 0 0,1 2-256 0,0 2-48 16,0 2-16-16,1 4 0 0,2 1-192 0,2 5-32 16,1 1-16-16,2 3 0 0,0 1-160 0,2 1 0 15,2 0 0-15,2-2 0 0,3 1 0 0,3-2 0 0,0-2-192 16,2-3 192 0,0-3-672-16,1-2-16 0,0-3 0 0,2-1 0 15,-2-2-624-15,2-3-128 0,0-2-32 0,-2-1 0 16,-2-4-432-16,0-1-80 0,-1-3-32 0,0-1 0 15,-1-2-1504-15,1-2-288 0,-2-1-64 0</inkml:trace>
  <inkml:trace contextRef="#ctx0" brushRef="#br0" timeOffset="97798.74">19137 8063 5519 0,'4'-16'240'0,"-4"10"64"0,-1-4-304 0,0 0 0 16,-1 2 0-16,1 3 0 0,1 5 4096 0,0 0 768 15,0 0 160-15,0 0 32 16,0 0-2784-16,0 0-544 0,0 7-128 0,3 3 0 16,-1 3-608-16,2 1-112 0,1 5-32 0,2 3 0 15,2 3-208-15,0-1-32 0,0 2-16 0,2 0 0 16,0 1-128-16,2-7-16 0,0 3-16 0,0-8 0 15,1 0 192-15,-3-2 32 0,2-3 16 0,-2-3 0 0,-1-4 32 0,1 1 16 16,-2-2 0-16,-1-4 0 0,-2-3-144 0,-1-1-16 16,2-4-16-16,-1 0 0 0,-2-4-128 0,0-2-32 15,0-1 0-15,-1-1 0 0,-2-4-208 0,0 0-48 16,1-5-128-16,-2 4 192 0,0-4-448 0,0 2-112 16,0-3-16-16,0 2 0 15,-2 0-1984-15,4 3-384 0,-1 2-96 0,3 1-16 16,1 2-448-16,3 4-80 0,1 3-32 0,0 4 0 15,0 1-560-15,0 5-112 0,0 1-32 0,1 3 0 16,-1 1 2384-16,1 2 464 0,1 3 112 0,0 0 16 0,0 0 2192 0,0 1 448 16,4-3 96-16,-2 1 16 0,-1-1 560 0,-1-2 112 15,1-2 32-15,0 1 0 0,-1-2-304 0,0-1-48 0,-1-1-16 0,-1 0 0 16,-1-1-144-16,-8 1-16 0,0 0-16 0,0 0 0 16,0 0-432-16,0 0-96 0,7-2-16 0,-7 2 0 15,0 0-224-15,0 0-48 0,0 0-16 0,0 0 0 16,-4-6-144-16,-1 5-16 0,-1-3-16 0,1 4 0 15,-1 4-112-15,-1-1-32 0,1 2 0 0,0 0 0 16,3 3-288-16,-1 1-48 0,0-1-16 0,1 4 0 16,2 1-256-16,1 2 0 0,0 0 0 0,2-1 0 15,4 0 0-15,0 1 0 0,3-2 0 0,2 0 0 0,0-2-256 0,3 1 0 16,0-1 0-16,1-2 0 31,2 0-1488-31,0-1-304 0,0-3-64 0,0 0-16 16,0-4-1008-16,0 1-192 0,0-1-32 0</inkml:trace>
  <inkml:trace contextRef="#ctx0" brushRef="#br0" timeOffset="98570.06">19939 7986 18431 0,'0'0'1632'0,"3"9"-1312"16,1 0-320-16,-1 3 0 0,3 1 2144 0,-1 0 352 15,0 0 80-15,0 1 16 0,1 1-608 0,-1-1-128 16,0-1-32-16,3-3 0 0,-2 1-624 0,1-2-128 15,-1-2-32-15,1-1 0 0,-2 2-416 0,-1-2-96 16,-4-6-16-16,0 0 0 0,0 0 48 0,0 0 0 0,0 0 0 0,0 0 0 16,0 0-240-16,3-6-32 0,-1-2-16 0,1-5 0 15,-2-1-64-15,2-2-16 0,-1 0 0 0,1 2 0 16,0-4-320-16,0 1-80 0,1-1-16 0,2-1 0 31,-1 0-480-31,0-2-80 0,4 1-32 0,2 3 0 16,0-2 96-16,2 3 16 0,0 2 0 0,2 3 0 0,-1 0 336 0,2 2 80 0,-1 1 16 0,1 1 0 0,-2 2 16 15,2 0 16 1,0 0 0-16,-1 2 0 0,1 2 240 0,-2-1 0 0,-1 1-160 0,-1 1 160 16,-2 0 0-16,0 3 0 0,-10-3 0 0,6 4 128 15,-6-4 112-15,0 0 16 0,-1 9 0 0,-3 0 0 16,-1 1 160-16,-2-1 32 0,-1 1 16 0,1 0 0 16,-3-4-144-16,3 2-16 0,-1-1-16 0,0 2 0 15,1-3-288-15,2 1 0 0,0-1 128 0,1 0-128 0,4-6 0 0,0 0 0 16,1 8 0-16,3-2 0 0,3 2-224 0,2-3 0 15,1 0 0-15,3 1 0 0,2-3 224 0,0 1-192 16,2 0 192-16,0 1-192 0,-1 2 192 0,1-3 0 16,0 2 0-16,0 0-144 0,-4-1 144 0,-1 0 0 15,-3 0 0-15,-3 3 0 0,-2 1 288 0,-3 0 32 16,-2 0 16-16,-3 2 0 0,-4 1 256 0,-1 1 48 16,-4-3 16-16,-1 2 0 0,-2 0-256 0,-1-2-48 0,0-1-16 0,0-1 0 15,0-2-208-15,2 0-128 16,-1-1 160-16,2-1-160 0,2-2 0 0,2 1 0 15,2-3 0-15,3 0 0 16,5 0-496-16,0 0-32 0,0 0-16 0,0 0 0 16,0 0-80-16,10-4-16 0,2 0 0 0,2 0 0 15,2 2 176-15,2-2 16 0,2-1 16 0,0-2 0 0,3 3 256 0,0-1 176 0,1-2-208 0,0 0 80 16,0-4 128-16,-1 2 0 0,1-4 0 0,-1 1 0 16,3 1 0-16,-1-3 0 0,-3-1 0 0,-1 0 0 15,1-1-240-15,-2-1 48 0,-2 0 0 0,-2 1 0 16,-2-2-128-16,-2 2 0 0,-3 0-16 0,-3 2 0 15,-2 0 192-15,-4 2 144 0,-2 3-192 0,-4 1 192 16,0 0 128-16,-3 4 128 0,-2 3 16 0,0 4 16 16,-2 3 224-16,0 6 32 0,1-2 16 0,-1 5 0 0,-3 3-240 0,2 1-64 15,2 2 0-15,2 3 0 0,1 1 400 0,2-1 80 16,3 1 16-16,3-1 0 16,-1-2-48-16,5-1-16 0,2-3 0 0,4-1 0 15,4 0-240-15,4-3-32 0,4 0-16 0,4-2 0 16,4-3-160-16,2-1-48 0,3-3 0 0,5 1 0 0,4-4-192 0,1-1 144 15,3-1-144-15,-1-2 128 16,-2-2-2112-16,-1 0-416 0,-2-5-96 0</inkml:trace>
  <inkml:trace contextRef="#ctx0" brushRef="#br2" timeOffset="101097.86">22656 7927 22399 0,'0'0'992'0,"0"0"208"0,13 8-960 0,-16 4-240 15,1 2 0-15,-1 0 0 0,-1 1 640 0,0 2 96 0,-1 1 16 16,3 2 0-16,0-2 208 0,2 0 32 0,0-1 16 0,0-1 0 16,0-1-560-16,2-3-128 0,-1-3 0 0,0-2-16 15,-1-7 208-15,0 0 32 16,0 0 16-16,0 0 0 0,0 0 320 0,4-9 64 16,1-5 16-16,-1-1 0 0,0-3-192 0,0-2-48 15,-1-2 0-15,1 1 0 0,1-4-240 0,0 0-48 16,-1 2-16-16,0-6 0 0,1 2-272 0,0-3-144 15,0 1 160-15,1 2-160 0,0 1 128 0,-1 1-128 16,3 0 0-16,1 2 0 0,2 3-192 0,1 3-128 0,1 3-16 0,0 2-16 31,0 3-2272-31,0 4-448 0,0 5-80 0,1 1-6352 0,0 7-1264 0</inkml:trace>
  <inkml:trace contextRef="#ctx0" brushRef="#br2" timeOffset="101398.64">23157 7961 12895 0,'0'0'576'0,"0"0"112"15,0 0-560-15,0 0-128 0,9 4 0 0,-9-4 0 0,8 1 2896 0,-8-1 560 16,6-1 96-16,-6 1 32 0,7-4-1648 0,-2-1-320 16,0-2-64-16,0-2-16 0,0 0-480 0,1 0-96 15,-2-4-32-15,1 0 0 16,-1-3-320-16,0 2-64 0,2 0-16 0,-1-1 0 16,-1 0-32-16,-1 0-16 0,2 1 0 0,-1 0 0 0,-1-2-128 0,-1-1-32 15,0 3 0-15,-1-1 0 0,-1 2 48 0,-1 3 0 16,-1 1 0-16,0 2 0 0,-4 1 144 0,0 4 48 15,-2 2 0-15,-1 2 0 0,-1 3-256 0,-1 4-48 16,-1 3-16-16,-2 3 0 0,0 2-112 0,1 3-128 16,1-1 176-16,1 5-176 0,2-2 0 0,3 3 0 15,2-2 0-15,1 1 0 0,3-1 0 0,3-1 0 0,2-1 0 0,3 0-144 32,1-3-896-32,4 1-176 0,1-2-48 0,2-2 0 15,0 0-1472-15,2-2-288 0,2-3-64 0,0-2-11216 0</inkml:trace>
  <inkml:trace contextRef="#ctx0" brushRef="#br2" timeOffset="101798.78">23664 7862 7359 0,'0'-17'320'0,"0"11"80"0,1-2-400 0,-1 0 0 0,-1 0 0 0,-2 2 0 16,1-1 4000-16,-2 2 720 0,4 5 144 0,-7-4 16 15,1-1-2576-15,-2 2-528 0,0 2-112 0,0 1 0 16,-1 1-560-16,-1 3-96 0,-1 0-32 0,1 2 0 15,1 2-432-15,-2 4-96 0,3 5 0 0,2-3-16 16,1 2-240-16,-1-2-64 0,2 2 0 0,2 1 0 0,1-2-128 0,1 2 0 16,1-4 0-16,1-1 0 0,2-3 0 0,3 0 0 15,2-5 0-15,1 0 0 16,2 1-304-16,1-5 16 0,-1 0 0 0,1 0 0 16,0-3-32-16,0 0-16 0,0-4 0 0,0 0 0 15,-1-2 80-15,1-1 0 0,-3 0 16 0,-1 0 0 0,1-2 240 0,-4 1 0 16,-1 1 0-16,-1 1-144 0,0 0 144 0,-1 0 0 15,-2 1 0-15,-1 8 0 0,0-7 0 0,0 7 0 16,-4-4 160-16,4 4-160 0,-6 3 416 0,-1 0-16 16,-1 2 0-16,0 3 0 0,1 1-176 0,0 2-32 15,1 2-16-15,0 2 0 0,3 0-176 0,0-2 0 16,3 2 0-16,3 0 0 0,0-2-384 0,4-1 32 0,1 0 16 0,2-3 0 31,2-2-1984-31,1-1-400 0,1-1-80 0,2-3-9536 16</inkml:trace>
  <inkml:trace contextRef="#ctx0" brushRef="#br2" timeOffset="101968.06">24017 7885 12895 0,'0'-6'1152'0,"-1"-1"-928"0,-1 1-224 0,1-3 0 15,0 0 2848-15,0 0 528 0,-2-1 96 0,-1 3 32 16,0-1-1456-16,0 0-304 0,-1 3-48 0,0 1-16 16,5 4-512-16,-7-1-96 0,1 2-32 0,-1 4 0 15,1 3-512-15,-1 2-96 0,1 6-32 0,0 0 0 16,1-1-192-16,1 3-32 0,2-2-16 0,2 1 0 15,1 0-160-15,2 0 0 0,1 0 0 0,2-3 0 16,3-1-448-16,2-1 16 0,0 0 16 0,4-1 0 16,0-4-1568-16,1 0-320 0,1-5-64 0,2-2-6768 15,4-1-1344-15</inkml:trace>
  <inkml:trace contextRef="#ctx0" brushRef="#br2" timeOffset="102148.74">24351 7501 11967 0,'-1'-7'1072'0,"-1"-3"-864"16,0 1-208-16,-1 2 0 0,0 2 2816 0,3 5 528 16,0 0 112-16,0 0 0 0,-4 7-2032 0,2 4-400 15,-1 2-96-15,2 6-16 0,0 4-592 0,1 4-112 0,1 5-16 0,0 2-16 16,2 2-176-16,-1 2 0 0,1 0 0 0,1 0-176 31,0 1-384-31,1-2-80 0,2-1 0 0,-2-4-11232 0</inkml:trace>
  <inkml:trace contextRef="#ctx0" brushRef="#br2" timeOffset="102350.03">24329 7915 16575 0,'-4'-6'1472'0,"0"-2"-1168"0,0-2-304 0,0-2 0 16,1-1 1920-16,2 0 336 0,0 0 64 0,2 2 16 15,0-2-1264-15,3 4-256 0,0 1-48 0,3 3-16 16,2-1-752-16,0-1 0 0,0 2 0 0,0 0 0 15,0 1-512-15,3 0-64 0,2 1 0 0,0 2 0 16,-3 1-448-16,1 4-80 0,1-1-32 0,1 0 0 16,-1 0-16-16,2 0-16 0,-2 1 0 0,0-1-4448 15,-1 0-880-15</inkml:trace>
  <inkml:trace contextRef="#ctx0" brushRef="#br2" timeOffset="102438.59">24614 7840 2751 0,'0'0'256'0,"3"9"-256"16,-2 1 0-16,0 1 0 0,1-2 2720 0,-2 1 496 15,0 1 112-15,-2-1 0 0,1-1-2432 0,1 0-480 16,0-2-96-16,0-7-4880 15,0 0-976-15</inkml:trace>
  <inkml:trace contextRef="#ctx0" brushRef="#br2" timeOffset="102736.37">24831 7649 9215 0,'0'0'400'0,"0"0"96"0,-7 3-496 0,1 1 0 0,-1 1 0 0,-1 4 0 15,0 2 3120-15,1 6 528 0,-1 1 96 0,1 0 32 16,2 0-2448-16,2 2-496 0,2 1-80 0,2 0-32 16,3 1-544-16,4-1-176 0,3-3 0 0,0 0 0 15,2-1 0-15,0-2 0 0,0-2 0 0,2-3-192 16,-2-3 192-16,0-2 0 0,-1 0 0 0,-2-4 160 16,0-1 400-16,0-1 80 0,-5-4 0 0,1 0 16 15,0-2 448-15,-3 1 96 0,-3-2 16 0,0-1 0 0,0-1-320 16,-2-3-48-16,-3 0-16 0,-2 0 0 0,-1 0-336 0,-1 0-80 15,-1-1-16-15,-1-3 0 0,1 4-400 0,-1-3-144 16,2 1 0-16,0 0 0 31,1 1-3072-31,2 1-624 0</inkml:trace>
  <inkml:trace contextRef="#ctx0" brushRef="#br2" timeOffset="103036.37">25103 7771 28159 0,'0'0'1248'0,"0"11"256"0,0 4-1200 0,-1 2-304 16,-1 1 0-16,0-1 0 0,-1 0 1296 0,1-4 208 16,0 0 32-16,1-1 16 0,1-1-736 0,0-3-160 0,3-1-16 0,-3-7-16 15,0 0-448-15,0 0-176 0,0 0 128 0,0 0-128 16,0 0 0-16,7 0 128 16,1-3-128-16,0-2 0 0,1-4-176 0,0-4-112 15,0-4-32-15,2 0 0 16,1 3-416-16,-1-2-96 0,-1 2 0 0,-1-2-16 0,1 0 512 0,1 1 96 15,0 0 32-15,0 2 0 0,-2 2 208 0,1 3 0 16,2 4 0-16,1 0 0 0,-4 1 560 0,2 6 48 16,-2 0 16-16,0 4 0 0,-1 4 32 0,-2 2 16 0,1 2 0 0,2 9 0 15,-4 1-272-15,-1-10-48 0,0 1-16 0,0 1 0 16,1 0-336-16,1 0 0 0,0-2 0 0,-1 1 0 31,0 0-1232-31,2-2-272 0,0-1-48 0,1-1-8560 0,-1-2-1728 0</inkml:trace>
  <inkml:trace contextRef="#ctx0" brushRef="#br2" timeOffset="104068.59">26628 7626 13823 0,'0'0'608'0,"0"0"128"0,0 0-592 0,-3-8-144 0,6-2 0 0,-1-1 0 0,-4 2 1984 0,1 1 384 16,0 2 64-16,1 6 0 0,-7-12-960 0,7 12-192 0,-9-4-32 0,1 4-16 15,-3 4-256-15,-8 4-48 16,2 4-16-16,6-2 0 0,-4 2-224 0,2-2-48 16,0 3-16-16,0 2 0 0,-1-2-352 0,1 2-64 15,1-2-16-15,3 0 0 0,0-1-64 0,2 0-128 16,2-4 176-16,3 0-176 0,2-1 144 0,3 0-144 15,5-1 0-15,1-4 144 0,1-1-144 0,0-1 0 16,2-1 0-16,1-3 0 0,0 0-240 0,1-4-80 16,2 0 0-16,-1 0-16 0,0-3 16 0,-1-1 16 0,-1-1 0 0,0 1 0 15,-1 0 304-15,-2 2 0 0,1 1-128 0,-1-3 128 16,-5 3 0-16,-5 9 0 0,0 0 0 0,0 0 0 16,-2-5 304-16,2 5 16 0,-5-1 0 0,-1 2 0 15,1 1-64-15,0 1 0 0,-3-2 0 0,3 3 0 16,5-4-256-16,-3 9 0 0,2-2 0 0,1 1 0 15,1 0 0-15,2-1 0 0,1 1 0 0,1-1 0 0,2-2 0 16,0-1-144-16,1 1 16 0,1-1 0 0,2-1-80 0,0-3-16 16,1-2 0-16,0-2 0 0,-2-2-32 0,3-3 0 15,2 1 0-15,-4-4 0 16,0-1 32-16,2-9 0 0,-1 2 0 0,-2-4 0 16,-1 0 32-16,-2-1 0 0,-3 1 0 0,-3 1 0 15,-2 4 192-15,-3-1 0 0,-1-1-160 0,-6 3 160 16,-2 1 0-16,-3 2 192 0,-1-4-32 0,-5 5 0 15,-1 2 144-15,-3-1 16 0,-2 2 16 0,0 0 0 16,-2 3 208-16,1 4 32 0,2 4 16 0,-1 4 0 0,2 5-128 0,0 7-16 16,-1 5-16-16,1 6 0 0,1 5 208 0,1 1 64 15,1 4 0-15,7-7 0 0,1 8-144 0,0 5-32 16,2 2 0-16,4 4 0 0,3 0-240 0,4-1-48 16,6-2-16-16,4-4 0 0,6-4-224 0,3-6 0 15,6-1-144-15,1-7 144 0,4-5-336 0,2-2 16 16,0-4 16-16,1-1 0 15,3-3-1856-15,14 4-368 0,-6-3-80 0,-12-7-12112 0</inkml:trace>
  <inkml:trace contextRef="#ctx0" brushRef="#br2" timeOffset="104434.7">27588 7839 11055 0,'0'0'480'0,"0"0"112"0,0 0-464 0,0 0-128 0,0 0 0 0,0 0 0 15,0 0 3808-15,0 0 736 0,0 0 160 0,0 0 32 16,0 0-2880-16,12 0-576 0,-12 0-128 0,11-3 0 0,1-1-768 0,-1-1-128 16,0 0-48-16,0-2 0 0,-2-2-80 0,0 0 0 15,1 0-128-15,0 0 192 0,-4-1-192 0,1 4 144 16,-2-5-144-16,-1 2 128 15,-3-2-128-15,-1 2 128 0,0 9-128 0,-3-10 128 16,-2 1 80-16,0 3 16 0,0 1 0 0,-4 2 0 16,-4-1 176-16,0 3 48 0,1 2 0 0,0 3 0 0,0 2 144 0,1 2 48 15,-1 1 0-15,1 4 0 0,0-2-144 0,0 2-32 16,2 1 0-16,3 2 0 0,0 0-272 0,3-1-48 16,-1-1-16-16,2 3 0 0,2-1-128 0,4-2 0 15,0-1 0-15,1-3-176 0,2-1-128 0,3 0-16 16,2 0-16-16,1-4 0 15,1-1-688-15,5-1-128 0,2-2-16 0,-2-1-9744 16,-3-1-1952-16</inkml:trace>
  <inkml:trace contextRef="#ctx0" brushRef="#br2" timeOffset="104830.58">28066 7726 22111 0,'-18'2'976'0,"5"2"208"0,-3 2-944 0,-2 3-240 0,-1 0 0 0,-1 2 0 15,1-2 2336-15,0 3 416 0,0-1 96 0,4-1 16 16,4-1-1328-16,2 2-256 0,2 2-48 0,3-2-16 16,4-11-928-16,0 13-288 0,0-13 128 0,7 10-128 15,0-1 0-15,5-5-192 0,4-1 32 0,2-2 0 16,0-1-416-16,1-2-96 0,-2-4-16 0,1 0 0 16,0-1-144-16,-1-3-48 0,-1 1 0 0,-2 0 0 0,-1-2 432 0,-3 2 96 15,-2 0 16-15,-1 1 0 0,-7 8 336 0,5-10 0 16,-5 10 128-16,3-11-128 0,-3 11 608 0,0 0 32 15,0 0 16-15,-6-7 0 0,1 1 240 0,5 6 64 16,-8 0 0-16,-1 6 0 0,-4-1-80 0,1 4-16 16,1 0 0-16,-1 3 0 0,0 3-128 0,2 1-32 15,1 2 0-15,0 2 0 0,-1-1-304 0,5 1-64 16,3 0-16-16,2-2 0 0,0-3-192 0,1 1-128 0,3-2 128 16,2 2-128-16,5 1 0 0,-1-4 0 0,2-1 0 0,2 0-128 15,2-5-192-15,0 2-48 16,-1 1 0-16,4 0 0 15,1-6-1344-15,1-1-272 0,-1-3-48 0,1-6-16 16,1 1-1456-16,1-4-288 0,9-8-64 0,-4-1-16 0</inkml:trace>
  <inkml:trace contextRef="#ctx0" brushRef="#br2" timeOffset="105138.19">28481 7764 28671 0,'0'0'1280'0,"0"0"256"0,0 0-1232 0,0 0-304 0,0 0 0 0,-7-5 0 16,7 5 1312-16,-10 1 208 0,0 5 32 0,2 1 16 15,1 4-544-15,1 2-128 0,-2 2 0 0,3 4-16 0,1 3-592 0,3-1-112 16,2 0-32-16,4-1 0 16,3-4-144-16,2 0 0 0,2-2 0 0,2-3 0 15,3-2-288-15,0-2-32 0,-1 0-16 0,0-3 0 32,2-2-512-32,-3-2-112 0,0 0 0 0,-2-5-16 15,-1 0-48-15,-2 0 0 0,0-3 0 0,0-1 0 0,-3-2 368 0,0 0 64 16,-2-2 16-16,0 1 0 0,-1-1 416 0,0-3 160 0,0 2 0 0,0-2-144 15,-1 2 368-15,-1 2 80 0,-1 2 16 0,1 1 0 16,-2 9 320-16,0-9 80 0,0 9 16 0,0 0 0 0,0 0-160 0,0 0-48 16,0 0 0-16,0 0 0 0,0 0-336 0,0 0-64 15,0 0 0-15,0 0-128 0,0 0 0 0,1 16 0 16,2 3 0-16,1-4-144 16,1 0-1632-16,1-1-320 0,1-1-64 0</inkml:trace>
  <inkml:trace contextRef="#ctx0" brushRef="#br2" timeOffset="105271.3">28939 7910 27183 0,'0'0'1200'0,"0"0"256"0,-8 8-1168 0,8-8-288 0,-5 8 0 0,5-8 0 16,0 0-256-16,0 0-128 0,0 0 0 0</inkml:trace>
  <inkml:trace contextRef="#ctx0" brushRef="#br2" timeOffset="105408.77">29026 7634 31967 0,'-18'-7'1408'0,"7"6"304"0,1 1-1376 0,1 0-336 0,0-3 0 0,9 3 0 31,-10-2-560-31,10 2-176 0,0 0-32 0,0 0-12672 0</inkml:trace>
  <inkml:trace contextRef="#ctx0" brushRef="#br2" timeOffset="105627.76">29399 7279 20271 0,'4'-15'1792'0,"-4"15"-1424"15,0 0-368-15,0 0 0 0,0 0 3072 0,0 0 560 16,0 0 96-16,0 0 32 0,0 0-2160 0,-5 18-448 15,-3 4-64-15,-1 5-32 0,-2 2-192 0,-1 4-32 0,-1 1-16 0,-1 3 0 16,0 2-512-16,1 2-112 0,1 1 0 0,1 1-16 16,4 0-176-16,1-2 0 15,3-4-160-15,1-3 160 16,1-2-1680-16,2-3-240 0,2-2-64 0,2-6 0 16,4-1-1312-16,-1-3-272 0</inkml:trace>
  <inkml:trace contextRef="#ctx0" brushRef="#br2" timeOffset="105771.82">29619 7781 10127 0,'0'0'896'0,"-5"9"-704"0,-3 2-192 0,0 0 0 16,-1 4 2880-16,1 0 560 0,2 1 96 0,1 0-8688 16,-1-1-1744-16</inkml:trace>
  <inkml:trace contextRef="#ctx0" brushRef="#br2" timeOffset="105909.45">29731 7475 9215 0,'-8'-33'816'0,"6"18"-656"0,-2-6-160 0,3-3 0 0,-1-2 4304 0,4 0 832 16,0 0 176-16,2 1 16 0,1 2-4448 0,1-1-880 15,-1 9-208-15,3-2-32 16,-2 5-1952-16,2 7-400 0</inkml:trace>
  <inkml:trace contextRef="#ctx0" brushRef="#br2" timeOffset="106271.04">29910 7600 12895 0,'-8'26'576'0,"4"-12"112"0,-1 5-560 0,-2 1-128 0,1 5 0 0,-2 0 0 16,-1-2 3680-16,0 0 704 0,0-2 144 0,1-1 16 15,0 0-2640-15,2-2-544 0,0-3-96 0,2-2-32 16,2-3-544-16,-1-2-112 0,3-8-32 0,0 0 0 15,0 0-272-15,0 0-48 0,0 0-16 0,0 0 0 16,0 0-208-16,0 0 0 0,1-7 0 0,3-6 0 16,2-1-384-16,-1 0-128 0,1-2-32 0,2-1 0 15,0-1-624-15,2 1-128 0,1 0-32 0,-1 4 0 32,1 1 256-32,0 3 48 0,1 2 16 0,-4 2 0 0,1 1 1008 0,2 3 336 0,0 1 0 0,0 4 0 15,-2 4 672-15,0 2 128 0,0 2 16 0,-1 1 16 16,-3 0 32-16,-1 0 0 0,0 1 0 0,-3 2 0 15,-2 1-144-15,-2-3-32 0,1 3 0 0,-2-2 0 16,-1-2-352-16,-2-2-80 0,-2 0-16 0,0-1 0 16,-2 1-272-16,0-2-64 0,-1-3-16 0,0-1 0 0,2-1-96 0,-1-1-128 15,2-3 176-15,-2-3-176 16,1-1-1248-16,5-2-352 0,1-4-80 0,2 0-16 16,2 0-1824-16,2-10-384 0</inkml:trace>
  <inkml:trace contextRef="#ctx0" brushRef="#br2" timeOffset="106534.89">30249 7686 12895 0,'0'0'1152'0,"9"5"-928"0,0 6-224 0,0 3 0 15,0 0 3280-15,-1 2 624 0,0 1 112 0,-4-3 16 16,0 2-2512-16,-3 0-512 0,-2-1-112 0,-2 1 0 16,-1 2 512-16,0 0 96 0,-1-1 32 0,0-1 0 15,0 0-464-15,0-1-96 0,1-2-16 0,0-1 0 16,0-3-336-16,1-1-80 0,3-8-16 0,0 0 0 15,0 0 16-15,0 0 0 16,0 0 0-16,0 0 0 0,0 0 48 0,0 0 16 0,-5-12 0 0,2 0 0 16,3-1-304-16,3 0-64 0,1-1-16 0,1-2 0 15,0-3-352-15,2 2-80 0,-1-1-16 0,2 1 0 32,3-2-1008-32,-1 0-208 0,0-3-32 0,4 2-16 15,0 3 240-15,0 3 48 0,1-3 16 0,-1 5 0 16,0 4-1792-16,1 2-352 0,-2 2-80 0</inkml:trace>
  <inkml:trace contextRef="#ctx0" brushRef="#br2" timeOffset="107035.96">30727 7842 24239 0,'0'0'1072'0,"-2"10"224"0,-9 0-1040 16,2 0-256-16,0-3 0 0,3-1 0 0,-1-2 896 0,2 0 112 15,5-4 16-15,0 0 16 0,-7 3-1040 0,7-3-224 16,-6-1-32-16,6 1-16 15,0 0-304-15,0 0-64 0,-2-15-16 0,4 1 0 16,2-2-464-16,1 2-96 0,0-4 0 0,2 1-16 16,-1 0-16-16,-1-1 0 0,1-3 0 0,-3 5 0 0,1-4 1072 0,2 1 176 15,-1-3 128-15,0 1-128 0,0-3 560 0,0 5 16 16,2-1 0-16,-1 3 0 0,1 2-144 0,1 2-32 0,-2 2 0 0,2 3 0 16,0 3-400-16,0 3 128 0,-8 2-128 0,6 0 0 15,-6 0 0-15,8 5 0 0,-1 1 0 0,-2 2 0 16,0 3 0-16,0 2 0 0,1 2 0 0,-3 1 0 15,1 1 0-15,0 0 160 0,1 0-32 0,1 1-128 16,-2 3 736-16,1-2 32 0,0 5 16 0,-1-5 0 16,-1 1 192-16,0-2 48 0,1-1 0 0,-1 1 0 15,-2 1 256-15,1-2 48 0,-1-3 16 0,3-1 0 16,0-3-256-16,1-2-64 0,0-1 0 0,3 2 0 0,-8-9-560 0,13 1-112 16,0-2-32-16,0-3 0 0,-1-4-192 0,1-1-128 15,1 0 160-15,-1 0-160 0,0 0 0 0,0-2-320 16,-1-2 64-16,-3 5 0 15,0-3-48-15,3 0 0 0,1 0 0 0,-1-1 0 16,-4 0 176-16,-1 3 128 0,1 0-192 0,-1 0 192 16,-3 1 0-16,0 1 224 0,-4 7-16 0,0 0 0 15,0 0 176-15,0 0 16 0,0 0 16 0,-3 9 0 16,0 2 32-16,-1-1 0 0,-2 1 0 0,2 0 0 0,1 3-272 0,2-3-48 16,1 4-128-16,0-1 192 0,1 0-368 0,3 2-80 15,2-3 0-15,4 3-16 16,2-2-2320-16,2-4-464 0,3-2-80 0</inkml:trace>
  <inkml:trace contextRef="#ctx0" brushRef="#br2" timeOffset="107567.21">31568 7673 32479 0,'0'0'1440'0,"-6"10"288"0,-2 0-1376 0,0 1-352 0,2 5 0 0,-2-3 0 15,-1 1 640-15,1 2 48 0,0-3 16 0,-1 7 0 16,2-5 272-16,2-1 64 0,2 0 16 0,2-1 0 16,1-2-688-16,3 0-144 0,1-2-32 0,-4-9 0 0,0 0-192 0,8 8 144 15,-8-8-144-15,11 4 128 16,0-4-128-16,-1-3 0 0,1-4 0 0,0 1 0 31,2-4-528-31,0-1-96 0,2 1-16 0,-1-1 0 16,-1-1-608-16,0 2-128 0,0-2-32 0,0 2 0 15,0-4-32-15,0 1-16 0,0-1 0 0,-1 1 0 0,-2 0 400 16,1 3 80-16,-3 2 16 0,-8 8 0 0,0 0 1344 0,0 0 256 0,0 0 64 0,0 0 16 16,0 0 1136-16,-6 8 240 0,1 0 32 0,0 1 16 0,0 0-816 0,2 0-176 15,3-9-16-15,-1 9-16 0,4 0-736 0,0-2-160 16,3 1-32-16,0-2 0 0,1 1-192 0,-1-1 176 16,2 0-176-16,1-3 160 0,0 0-160 0,2-2 0 15,0-1 0-15,8 0 0 16,-2-2-464-16,-2 0 16 0,1 0 16 0,-2-2 0 15,-1-1-400-15,0-2-96 0,-1-1-16 0,-1 2 0 0,-2 1 464 0,-9 5 96 16,9-6 0-16,-9 6 16 0,10-6 368 0,-10 6 0 0,0 0 160 0,0 0-160 16,0 0 592-16,0 0 16 15,0 0 0-15,0 9 0 0,-1 1 352 0,0 1 64 16,-1-1 0-16,1 1 16 0,-2-1-672 0,3 2-144 16,2 0-32-16,0 1 0 0,1-2-384 0,2 0-64 15,2-1-32-15,6 2 0 16,1-2-2464-16,2-6-480 0,6 2-96 0,8-5-32 0</inkml:trace>
  <inkml:trace contextRef="#ctx0" brushRef="#br2" timeOffset="107865.95">32208 7270 32655 0,'0'0'1440'0,"0"0"304"0,0 0-1392 0,6-6-352 0,1 3 0 0,1-1 0 16,0 3 176-16,1-3-48 0,2 1 0 0,2-1 0 16,2 2 400-16,4-2 80 0,1 3 16 0,10-2 0 15,-4 3-432-15,-2 0-64 0,-2 0-128 0,-2 0 176 16,-5-1-176-16,0 1 0 0,-2 1 144 0,-3 3-144 0,-10-4 0 0,10 5 144 16,-2 0-144-16,-8-5 0 0,0 0 192 0,4 12-64 15,-2 0 0-15,-4 1-128 0,-2 2 480 0,-1 4-16 16,-3 2 0-16,3-6 0 0,-1 2 112 0,-2 3 32 15,0 2 0-15,-1 1 0 0,0-2-304 0,0 3-64 16,1-1-16-16,0 3 0 0,0 0-224 0,3 2 0 16,1 2-144-16,0 14 144 15,3-4-2496-15,2-2-416 0,2-5-80 0,1-11-16 0</inkml:trace>
  <inkml:trace contextRef="#ctx0" brushRef="#br2" timeOffset="108019.35">32606 8178 34095 0,'0'0'3024'0,"0"0"-2416"0,-8 1-480 0,8-1-128 15,-5 5 1168-15,5-5 224 0,0 0 32 0,-9 4 16 32,9-4-1648-32,0 0-336 0,0 0-64 0,-7 4-16 0,7-4 208 0,0 0 32 0,-6 5 16 0,6-5-10384 15,-8 1-2064-15</inkml:trace>
  <inkml:trace contextRef="#ctx0" brushRef="#br2" timeOffset="108521.27">30008 7249 22111 0,'0'0'976'0,"0"0"208"0,-7 7-944 0,1 1-240 0,-3-1 0 0,-1 4 0 15,1-1 2560-15,-1 3 480 0,-2 4 96 0,0 2 0 16,1-1-1904-16,-1 3-384 0,0 1-80 0,2 0 0 0,-1 0-768 0,3 2 0 16,2 0 0-16,-2 10-160 15,3-4-2560-15,2-2-512 0</inkml:trace>
  <inkml:trace contextRef="#ctx0" brushRef="#br2" timeOffset="127698.36">7421 9553 19343 0,'-5'-8'1728'0,"1"0"-1392"0,-2 4-336 0,1-2 0 0,-1-1 1904 0,-1 3 304 16,1 1 64-16,2-1 16 0,-1 1-704 0,5 3-144 15,0 0-32-15,0 0 0 0,0 0-672 0,-8 10-144 16,0 5-16-16,0-1-16 16,2 7-64-16,-2-1-16 0,-3 3 0 0,1 7 0 15,-1 1-128-15,1 6-32 0,-2 1 0 0,2 3 0 16,-1 2-160-16,0 9-32 0,0-5-128 0,3-4 192 16,2-3 192-16,2-4 16 0,3-3 16 0,-1-3 0 0,2-4-144 0,3-2-16 15,1-1-16-15,2-5 0 0,4-2-240 0,0-3 144 16,2-2-144-16,2-2 128 0,3-2-128 0,3-2 160 15,0-1-160-15,4-1 160 0,1-3-160 0,1 0 192 16,0-4-192-16,1 1 192 0,-1-1-192 0,-1 0 0 16,0-1 144-16,0 0-144 0,-1 0 0 0,0-2 144 15,-2-2-144-15,0 1 0 0,-1-1 128 0,0-1-128 16,0-1 0-16,0-1 0 0,-1-1 0 0,1-1 0 0,0-2 0 0,0 0 0 16,-3-3 0-16,-1 1 0 0,-1 0 0 0,-2-2 0 15,-1-1-208-15,-4 3 48 0,-3 0 16 0,-3 1 0 16,-1 0 144-16,-4 1 0 0,-1 5 0 0,-4-1 0 15,-1 3 0-15,-1 3 192 0,0 3-32 0,-3 3-16 16,-1 2 176-16,-1 5 48 0,0 3 0 0,-1 4 0 16,1 3 32-16,-1 3 16 0,2 2 0 0,3 2 0 15,1 0-160-15,2 2-16 0,1 1-16 0,3 0 0 0,2 2-224 0,4-5 0 16,2 1 128-16,4-5-128 16,1-2 0-16,5-2 0 0,2-2 0 0,1-1 0 15,3-3-368-15,2 0 48 0,3-1 0 0,3-3 0 31,1 1-1440-31,0-5-288 0,0 1-48 0,0 0-16 16,-3-3-992-16,1-2-208 0,-2 0-32 0</inkml:trace>
  <inkml:trace contextRef="#ctx0" brushRef="#br2" timeOffset="128068.57">8723 9518 22111 0,'-13'-11'1968'0,"7"7"-1584"16,-2 2-384-16,-1-1 0 0,-2 1 2288 0,0 2 368 15,-3 1 80-15,-1 4 16 0,-2 3-1056 0,-3 5-208 0,-1 1-32 0,2 8-16 16,1 2-352-16,1 6-64 0,0 4 0 0,2 1-16 16,2 3-304-16,4 0-48 0,4 2-16 0,4-1 0 15,2-1-416-15,6 1-96 0,0-2 0 0,5-4-128 16,2 0 0-16,5-3 0 0,2-3 0 0,1-1 0 16,0-2 0-16,1-2 0 0,1-5 0 0,1 0 0 31,2-1-416-31,-1-5-32 0,0-1-16 0,0-4 0 0,0-1-1776 15,0-3-368-15,-1-6-64 0,0-3-8064 0,-2-5-1616 0</inkml:trace>
  <inkml:trace contextRef="#ctx0" brushRef="#br2" timeOffset="128705.67">9063 9458 16575 0,'0'0'1472'0,"0"0"-1168"15,0 0-304-15,0 0 0 0,-5 8 3184 0,1 2 576 16,0 2 112-16,2 5 32 0,-1 4-2384 0,2 6-480 15,1 2-80-15,1 5-32 0,0 2-112 0,2 3-32 0,0 0 0 0,-1 0 0 16,2 0-464-16,0-2-80 16,1-3-32-16,2-3 0 0,-1-2-208 0,1-3 0 15,-1-3 0-15,1-3 0 0,-1-3 0 0,2-3 0 16,-1-3 0-16,1-4 0 0,-1-1 0 0,-7-6 0 16,8 0 0-16,0-4-160 0,-1-3 160 0,-1-2-208 15,1-4 80-15,-1-3 128 0,-1-2 0 0,2-3 0 16,-2-1 0-16,0-1 0 0,1 1 0 0,-3-5 0 15,4 1 0-15,-1 2 0 0,1-1 0 0,0 4 208 0,-1 4-48 0,1 0-16 16,-4 4 160-16,3 4 16 0,-2 2 16 0,-4 7 0 16,0 0-64-16,9 8-16 0,0 4 0 0,0 5 0 15,-1 4-256-15,0 4 0 0,-1 1 0 0,3 1 0 16,-3 3 0-16,4 0-192 0,1-1 48 0,2-2 16 31,2-1-704-31,0-1-144 0,3-3-32 0,0-2 0 0,2-5-1760 16,1-2-368-16,2-2-64 0,1-3 0 0,1-5 1104 0,-3 0 240 0,-1-4 32 0,-1-2 16 31,-3-2-368-31,1-3-80 0,-5-2-16 0,-1-2 0 0,-4-2 2576 0,-1-1 512 0,-2 0 96 0,-2-1 32 16,0-1 1216-16,-2 0 240 0,-2 1 48 0,-2 2 16 15,-2 1-80-15,-1 1-16 0,-1 3 0 0,-2 4 0 16,0 1-608-16,-4 4-128 0,1 3-32 0,0 2 0 16,1 1-880-16,1 2-176 0,-1 1-32 0,4 3-16 0,1-3-336 0,2 2-160 15,0-1 160-15,3-1-160 0,0-9 0 0,4 7 0 16,4-2 0-16,0-1 0 0,1 0-208 0,0-2 16 15,2 1 0-15,0 0 0 16,2-3-192-16,-1 0-16 0,-1-4-16 0,-1 0 0 0,-1-1 144 0,0-2 16 16,0-1 16-16,-1 0 0 0,0 1 240 0,-1-1 0 15,-2-1 0-15,0-2 0 0,-1 2 0 0,0 3 192 0,-3-1-16 16,-1 7 0-16,0 0 384 0,0 0 80 0,0 0 0 0,0 0 16 16,0 0-16-16,-1 8-16 0,0 1 0 0,-1 4 0 15,0 1-400-15,-1 5-80 0,3-2-16 0,1 3 0 16,-2 1-128-16,2 1 0 0,2 1 0 0,1-1-176 31,1 0-992-31,0-3-208 0,2-2-32 0,2-2-16 16,1-4-1968-16,-2-3-400 0</inkml:trace>
  <inkml:trace contextRef="#ctx0" brushRef="#br2" timeOffset="128896.93">10062 9284 35647 0,'0'0'1584'0,"0"0"320"0,0 0-1520 0,0 0-384 0,-5 9 0 0,1 6 0 16,1 4 240-16,2 7-32 0,0 10 0 0,2 5 0 15,2 5 128-15,1 4 32 0,1 2 0 0,3 2 0 16,2 0-208-16,4 2-32 0,-1 0-128 0,3 1 192 16,2-2-960-16,3-1-208 0,-1-7-48 0,-2-2-9664 15,-1-2-1920-15</inkml:trace>
  <inkml:trace contextRef="#ctx0" brushRef="#br2" timeOffset="129081.31">10044 9854 42847 0,'-17'-12'1904'0,"10"7"384"0,2-3-1840 0,0 0-448 15,2-1 0-15,2 2 0 0,1-5 576 0,3 0 32 16,2-4 0-16,4 2 0 0,3 1-304 0,5 0-64 15,2 1-16-15,5 2 0 16,3-1-1328-16,2 2-272 0,1 1-48 0,1-1-16 16,0 2-1040-16,2 1-208 0,1 1-32 0</inkml:trace>
  <inkml:trace contextRef="#ctx0" brushRef="#br2" timeOffset="129431.26">10662 9926 34671 0,'-9'8'1536'0,"9"-8"320"0,-3 5-1488 0,3-5-368 16,0 0 0-16,0 0 0 0,0 0 256 0,9 1 0 15,0-2-16-15,2-3 0 0,3-3 144 0,2 0 16 16,-1-4 16-16,2-2 0 0,-1-3-416 0,0 0 0 16,-2-3 0-16,-2 1 0 15,-1-3-224-15,-1 3-80 0,-4-2-16 0,-1 3 0 16,-1 0-160-16,-4 3-32 0,-1 1-16 0,-3 3 0 0,-4 2 528 0,-2 3 0 15,-6 3 0-15,-1 5 0 0,-2 2 784 0,-2 4 272 16,-3 3 48-16,2 5 16 0,1 2 208 0,2 5 32 16,2 2 16-16,2 1 0 0,4 1-576 0,3-1-112 15,1-2-32-15,6 1 0 0,2 0-368 0,6 0-80 16,2-1-16-16,4-2 0 0,3-2-192 0,2-3 0 0,3-2 0 0,2-3 0 16,2-1-256-16,1-3 0 0,0-2 0 0,0-4 0 31,0-1-1472-31,-1-4-304 0,-1-1-48 0,-1-3-16 15,-1-3-944-15,-1 0-192 0,-4-5-32 0</inkml:trace>
  <inkml:trace contextRef="#ctx0" brushRef="#br2" timeOffset="129636.05">11147 9366 12895 0,'0'0'1152'0,"0"0"-928"0,0 0-224 0,0 0 0 16,2 12 5440-16,-2 4 1024 0,-1 3 224 0,0 6 32 15,-1 5-4480-15,1 3-912 0,0 2-176 0,1 1-48 16,1 4-576-16,2 0-112 0,1 3-32 0,0 0 0 16,0 1-384-16,1-2 0 0,1-1-192 0,3-4 192 15,1 1-2176 1,0-1-320-16,0-2-64 0,2-4-13584 0</inkml:trace>
  <inkml:trace contextRef="#ctx0" brushRef="#br2" timeOffset="129776.42">11503 9898 18431 0,'0'0'816'0,"0"0"160"0,0 0-784 0,-4 7-192 0,1 2 0 0,1-2 0 15,0 3 3728-15,1-1 704 0,0 2 144 0,-1-4 32 16,1 3-2992-16,1 0-592 0,0-1-112 0,1 0-16 31,2-1-1632-31,-3-8-320 0,0 0-64 0,5 7-14720 0</inkml:trace>
  <inkml:trace contextRef="#ctx0" brushRef="#br2" timeOffset="129945.3">11453 9511 27647 0,'0'0'2448'0,"0"0"-1952"0,0 0-496 0,0 0 0 15,0 0 896-15,3 12 64 0,-1 0 32 0,4-2 0 16,0 2-992-16,3 3-192 0,3 2-32 0,9 7-16 15,1-3-1296-15,1-2-272 0,4 0-48 0,-7-6-6016 16,4 1-1216-16</inkml:trace>
  <inkml:trace contextRef="#ctx0" brushRef="#br2" timeOffset="130138.47">11911 9777 5519 0,'0'0'496'0,"0"0"-496"16,0 0 0-16,2-6 0 16,-2 6 4816-16,3-9 880 0,-3-2 160 0,-1 1 32 15,-3 1-3232-15,0 2-656 0,0 0-128 0,-1 1-16 16,-2-2-560-16,-1 3-96 0,-1 0-32 0,-1 2 0 0,-1 1-528 0,0 4-96 15,-1 5-32-15,0 3 0 0,-1 3-16 0,3 3-16 16,-2 2 0-16,3 4 0 0,1 0-112 0,2 0-32 16,0-1 0-16,5 2 0 0,1-4-208 0,4-1-128 15,1 1 160-15,2-2-160 0,0-2 0 0,4 0 0 16,3-2 0-16,1-3-160 16,2-1-1744-16,7 0-336 0,-3-5-80 0,-5-5-8832 0,1-4-1776 15</inkml:trace>
  <inkml:trace contextRef="#ctx0" brushRef="#br2" timeOffset="130470.48">12139 9802 14735 0,'1'36'640'0,"2"-9"160"0,1 4-640 0,0 3-160 0,2 1 0 0,1 1 0 0,-2 0 3136 0,0-3 576 15,0 0 128-15,1-6 32 16,-3 2-2080-16,-1-8-400 0,0-3-96 0,0-7-16 15,-2-3-32-15,0-2-16 0,0-6 0 0,0 0 0 16,0 0-592-16,0 0-112 0,0 0-16 0,0-10-16 16,-2-5-176-16,1 0-16 0,0-6-16 0,-1-1 0 15,0-2 48-15,-2-15 16 0,0 3 0 0,1-1 0 0,1-2 224 0,1 0 64 16,1-2 0-16,2 2 0 0,1 1-640 0,2 2-128 16,0 2-32-16,0 4 0 0,1 5 32 0,0 4 0 15,3 4 0-15,2 4 0 16,-1 4-320-16,1 4-64 0,-11 5-16 0,14-1 0 15,0 2-336-15,-2 3-64 0,0 1-16 0,2 2 0 16,3-1-1472-16,-1 2-288 0,1 0-64 0</inkml:trace>
  <inkml:trace contextRef="#ctx0" brushRef="#br2" timeOffset="130615.46">12565 9387 26719 0,'-13'-17'2368'0,"7"6"-1888"0,-1 2-480 0,1 1 0 16,0 3 2672-16,6 5 432 0,0 0 96 0,0 0 0 16,-6-7-2384-16,6 7-496 0,0 0-80 0,0 0-32 31,0 0-1296-31,0 0-256 0,1 10-48 0,2-2-14544 0</inkml:trace>
  <inkml:trace contextRef="#ctx0" brushRef="#br2" timeOffset="130938.04">12861 9583 23951 0,'-12'-4'2128'0,"3"4"-1696"0,-2 3-432 0,-1-1 0 15,0 2 3008-15,-1-1 528 0,-3-2 112 0,1 3 0 16,-2-4-2832-16,1 4-576 0,-1 1-112 0,3 0-128 16,1 1 160-16,1 0-160 0,2 2 160 0,3 1-160 15,7-9 0-15,-2 10 0 0,0 2-176 0,5 2 176 16,2 0-496-16,3-1 32 0,1 0 0 0,3 0 0 15,3-2-48-15,4 2-16 0,2 3 0 0,1-2 0 0,0 2 272 0,3 2 48 16,-1 1 16-16,-1-3 0 0,-3 1 192 0,0 0 0 16,-3-1 0-16,-4-2 0 0,-3 1 752 0,-2-1 80 15,-3 2 32-15,-2-2 0 0,-4 0 736 0,-3-1 160 16,-3-2 32-16,-2 1 0 0,-3 1-608 0,-2 0-112 0,-4 0-32 0,-3-2 0 16,-4 1-688-16,-1-1-144 0,-1-2-16 0,-2 1-16 31,0-5-1248-31,1 2-240 0,-1-2-48 0,3 3-16 0</inkml:trace>
  <inkml:trace contextRef="#ctx0" brushRef="#br2" timeOffset="131604.14">14147 9798 23039 0,'0'0'1024'0,"0"0"192"0,0 0-960 0,14-4-256 15,-8 28 0-15,0 3 0 0,-1 3 944 0,1 3 144 16,1 0 16-16,-1 3 16 0,1-1-336 0,0 1-64 0,-2 1-16 0,0-2 0 16,0-2-448-16,0-3-112 0,-1-3-16 0,0-4 0 15,0-4-128-15,-1-2 160 0,-2-7-160 0,0 1 160 16,-1-2-32-16,0-9 0 0,0 0 0 0,0 0 0 15,-6 0-128-15,-2-4 128 0,0-3-128 0,0-3 128 16,-1-5-128-16,0-3-144 0,1-5 144 0,0-3-208 16,2-7 0-16,-1-1 0 0,1-2 0 0,2-3 0 15,0-3-128-15,1 0-32 0,3-1 0 0,2 3 0 16,-2 2 176-16,4 3 16 0,1 3 16 0,3 6 0 0,1 4 480 0,1 4 112 16,1 1 16-16,0 7 0 15,2 3-176-15,1 4-16 0,-5 3-16 0,1 4 0 0,0 3 240 0,1 2 48 16,-3 4 16-16,-2 0 0 15,-1 0-16-15,-2 1 0 0,-3 2 0 0,-1 2 0 16,-2 1-272-16,-2 0-48 0,-2 1-16 0,0 1 0 16,-3-5-192-16,1 3 0 0,-1-2-192 0,1-3 192 15,0-1-1904-15,1-4-272 0,0-1-48 0</inkml:trace>
  <inkml:trace contextRef="#ctx0" brushRef="#br2" timeOffset="131865.47">14514 9682 27407 0,'0'0'1216'0,"4"10"256"0,1 6-1184 0,1 1-288 15,-1-1 0-15,-3 2 0 0,1 0 864 0,-2 3 112 0,-1-1 32 0,2-1 0 16,-1-2-160-16,-1 0-16 0,1-3-16 0,-1-2 0 16,2-1-432-16,-1-5-64 0,-1-6-32 0,0 0 0 15,0 0 96-15,0 0 0 0,0 0 16 0,0 0 0 16,2-9-16-16,1-3-16 15,-2-2 0-15,-1 0 0 0,2-5-176 0,-1 1-16 0,0-4-16 0,2 2 0 16,0 2-160-16,-1-2 0 0,2 2 144 0,0 3-144 16,0 0 0-16,2 1-192 0,1 3 32 0,1 1 0 31,1 4-1680-31,0 3-336 0,1 3-64 0,2 3-7648 0,1 2-1536 0</inkml:trace>
  <inkml:trace contextRef="#ctx0" brushRef="#br2" timeOffset="131969.41">14879 9795 5519 0,'0'0'496'0,"0"0"-496"15,4 11 0-15,1-2 0 0,-1-1 4160 0,2 0 752 16,-3-1 144-16,3 0 16 0,-1-1-3280 0,1 1-672 16,1 0-128-16,6 6-17984 15</inkml:trace>
  <inkml:trace contextRef="#ctx0" brushRef="#br2" timeOffset="132365.84">14878 9545 21935 0,'0'0'960'0,"1"-9"224"0,2 2-944 0,2-2-240 0,2 3 0 0,0-1 0 15,4 1 496-15,2 1 48 0,4 2 16 0,0 3 0 16,1 0-336-16,2 3-64 0,2 4-16 0,-3 3 0 16,0 0-144-16,-2 3 0 0,-2 1 0 0,-2 3 0 15,-2 0 144-15,-1 1 0 0,-1 2 0 0,-1 0 0 16,-3-2 224-16,-1 0 32 15,-1 0 16-15,-1 1 0 0,0-4 96 0,-1 0 0 16,0-4 16-16,1 1 0 0,-2-5-160 0,0-7-48 0,0 0 0 0,0 0 0 16,0 0-320-16,0 0 0 0,0 0 0 0,7-6 128 15,1-1-320-15,-1-3-48 0,1-1-16 0,-1-2 0 16,0-3-32-16,1 0-16 0,0-1 0 0,-1 3 0 16,0 1 304-16,-1 3 0 0,0 0 0 0,-1 4 0 15,-5 6 896-15,0 0 96 0,0 0 16 0,8 3 0 16,0 2 16-16,-2 4 16 0,-1 3 0 0,0 2 0 15,1 3-400-15,-1 1-96 0,0 3-16 0,2-1 0 0,-1 3-528 0,2-2 0 16,1 1 0-16,3-1 0 16,0-2-1472-16,1 1-416 0,1-3-80 0,2-3-12496 15</inkml:trace>
  <inkml:trace contextRef="#ctx0" brushRef="#br2" timeOffset="132518.88">15697 9549 19343 0,'-9'1'1728'0,"-2"2"-1392"16,-1 0-336-16,-1 0 0 0,0 4 2992 0,0 2 528 16,0 2 96-16,2 3 32 0,0 2-1744 0,3 2-352 15,4 0-64-15,4 2-16 0,2 0-896 0,3 0-192 16,3 0-48-16,5-2 0 0,0 0-336 0,2-2 0 16,2-2-160-16,3-1 160 15,0-3-2848-15,0-2-464 0,3-2-80 0</inkml:trace>
  <inkml:trace contextRef="#ctx0" brushRef="#br2" timeOffset="132674.04">15999 9651 3679 0,'0'0'320'0,"0"0"-320"0,-2 8 0 0,-1 2 0 16,0-1 4736-16,3 4 864 0,0 3 176 0,2 3 48 0,0 1-4480 0,2 2-880 15,3 3-176-15,1 0-32 31,2-1-560-31,0 0-96 0,1-3-32 0,-1 0-10480 0</inkml:trace>
  <inkml:trace contextRef="#ctx0" brushRef="#br2" timeOffset="132811.22">16015 9613 11055 0,'-11'-13'480'0,"8"9"112"0,-1-4-464 0,1 3-128 16,2 0 0-16,1 5 0 0,0 0 1008 0,0 0 176 15,8-2 32-15,2 2-5232 16,2 2-1040-16</inkml:trace>
  <inkml:trace contextRef="#ctx0" brushRef="#br2" timeOffset="133132.68">16274 9764 5519 0,'7'31'240'0,"-3"-15"64"0,-2 2-304 0,2 4 0 0,-1 2 0 0,-1 1 0 16,0-2 5376-16,0-1 1008 15,0 1 208-15,-1-1 32 0,0-3-4544 0,1-2-912 16,-1 0-176-16,-1-4-32 0,0-1-480 0,0-3-96 15,1-1 0-15,-1-8-16 0,0 0-224 0,0 0-144 16,0 0 192-16,0 0-192 0,0 0 0 0,-4-9 0 0,0-3 0 0,2-2 0 16,-1-3 0-16,2-3-304 0,1 1 64 0,0-7 16 31,0-2-464-31,1-3-80 0,0-3-32 0,-1-3 0 16,3 0-1648-16,1-2-336 0,3-2-64 0,0 2-16 15,2-1 1584-15,3 2 304 0,0 1 64 0,5 6 16 0,1 0 768 0,2 6 128 0,1 3 0 0,-1 5 128 16,1 4 1152-16,0 4 224 0,-1 5 48 0,-2 4 16 15,-1 4-416-15,-3 5-64 0,-3 4-32 0,-2 2 0 0,-5 2 608 0,-4 4 128 16,-4 1 32-16,-3 3 0 0,-3 3-560 0,-3 0-112 16,-3 2-32-16,-2 2 0 0,-2 0-704 0,-1 2-144 15,-1-3-16-15,0-1-16 0,1-2-240 0,3-4 0 16,2-3 0-16,2-2-11424 16,0-5-2176-16</inkml:trace>
  <inkml:trace contextRef="#ctx0" brushRef="#br2" timeOffset="133540.07">16736 9052 25679 0,'0'0'1136'0,"-4"11"240"0,-1-1-1104 0,-1 8-272 0,-1 5 0 0,1-1 0 15,0 6 928-15,1 6 128 0,-3 4 32 0,1 4 0 16,1 1 256-16,1-4 48 0,-1 3 16 0,5-1 0 15,4-4-672-15,1-1-128 0,1 1-32 0,3-3 0 16,2-2-400-16,2-2-176 0,0-2 128 0,1-3-128 16,1-2 0-16,2-3 0 0,-1-2 0 0,2-3 0 15,0 0-160-15,1-2 160 0,-1-4-208 0,0-1 80 16,0-2 128-16,0 0-192 0,0-6 192 0,-1-3-192 16,-3-1 192-16,1-5 0 0,0 0 0 0,1-3 0 15,-2-2 0-15,0-2 0 0,-1-2 0 0,-1-2 0 16,0-2-144-16,-3 0 144 0,-2 0-160 0,-1 1 160 15,-2 1-192-15,-2 1 192 0,-2-1-208 0,-2 2 80 16,-2-2-48-16,-4 0 0 0,-3 7 0 0,4 7 0 0,1 2 368 0,-2 4 64 16,-1 4 0-16,1 5 16 0,1 1 224 0,1 4 32 15,0 5 16-15,2 2 0 0,1 4 144 0,1 2 16 16,5 3 16-16,-1 0 0 0,3-1-400 0,2 0-64 16,2 1-32-16,4-2 0 0,2-1-224 0,6-4 0 15,2-3 0-15,5-5 0 16,6-3-576-16,1-3 0 0,2-5 0 0</inkml:trace>
  <inkml:trace contextRef="#ctx0" brushRef="#br2" timeOffset="134924.84">17791 9068 20271 0,'-2'0'1792'0,"2"0"-1424"0,0 0-368 0,0 0 0 16,0 0 2496-16,0 0 448 0,0 12 64 0,0 3 32 15,2 1-1136-15,-2 6-240 0,1 2-32 0,0 4-16 16,0 5-848-16,2 1-160 0,0 2-32 0,-2 3-16 16,3 0-368-16,0 2-192 0,0-3 192 0,1-2-192 0,-1-3 0 0,0-1-224 15,1-2 16-15,-1 0 0 31,0-2-1392-31,-2-2-256 0,1-4-64 0,0 1-8384 0,-3-2-1664 0</inkml:trace>
  <inkml:trace contextRef="#ctx0" brushRef="#br2" timeOffset="135275.43">17920 10086 24127 0,'0'0'1072'0,"-2"8"208"0,-4-2-1024 0,1 4-256 16,-1-3 0-16,1 3 0 0,-1-3 1104 0,-1 3 176 16,2-1 16-16,1-3 16 0,-3 1-416 0,1-1-96 15,-1-1-16-15,1 1 0 0,6-6-400 0,-7 1-96 0,7-1-16 16,-6 1 0-16,-1-3-144 0,7 2-128 16,-5-7 144-16,1 1-144 0,0-1 0 0,2 1 128 15,-1-2-128-15,2 1 0 0,2 1 0 0,-1 6 144 16,1-8-144-16,2 1 128 0,1 0-128 0,0 0 128 15,1 3-128-15,2 0 128 0,-1 2-128 0,2 0 160 0,1 2-160 0,0 0 160 16,0 2 16-16,0-2 0 0,1 2 0 0,-3 2 0 16,-7-4 224-16,7 3 48 0,-7-3 16 0,0 0 0 15,0 0 128-15,4 8 32 0,-4-8 0 0,-2 9 0 16,-1-2-256-16,-3 3-48 16,2-4-16-16,-2 2 0 0,-1 0-560 0,1-2-96 15,1-1-32-15,-1-1-16736 0</inkml:trace>
  <inkml:trace contextRef="#ctx0" brushRef="#br0" timeOffset="197174.87">1632 12394 29023 0,'0'0'1280'0,"0"0"272"0,0 0-1232 0,0 0-320 0,9 19 0 0,-9-19 0 0,2 9 672 0,-1 4 80 15,0 6 16-15,2 4 0 0,1 6-96 0,1 2-16 16,2 7 0-16,-1 5 0 0,1 4-496 0,0 2-160 16,3 7 0-16,0 1 0 15,0 0 0-15,0-4 0 0,-1 1-240 0,0-6 80 16,-3-4-1088-16,-1-4-224 0,-1-7-32 15,-1-4-11984-15</inkml:trace>
  <inkml:trace contextRef="#ctx0" brushRef="#br0" timeOffset="197383.98">1353 12658 22111 0,'-11'-23'976'0,"5"14"208"0,1 0-944 0,1 1-240 16,2-3 0-16,0 1 0 0,4-2 2240 0,-1 1 416 0,1-1 80 0,4 1 16 15,0 1-1232-15,3-1-240 0,2 2-64 0,3-1 0 16,3 1-640-16,3 0-128 0,0 1-16 0,4 1-16 16,3 1-224-16,2-3-64 0,1-2 0 0,0 1 0 15,1-1-128-15,2 4 0 0,1 1 0 0,1 1-176 32,0-1-1888-32,2-1-384 0,-1 2-80 0,2 0-7248 15,1 1-1440-15</inkml:trace>
  <inkml:trace contextRef="#ctx0" brushRef="#br0" timeOffset="197669.87">2162 12632 10127 0,'-19'26'448'0,"10"-13"96"0,-4 6-544 0,0 4 0 0,-3 5 0 0,2 1 0 0,1 5 3008 0,3-2 480 16,1 0 96-16,5 3 32 0,0-1-1760 0,5 2-368 16,4-1-64-16,4 0-16 0,4-2-944 0,3-5-192 15,2-3-32-15,4-8-16 16,3-3 16-16,3-5 0 0,2-5 0 0,0-5 0 15,-2-4 80-15,1-6 0 0,0-4 16 0,-1-2 0 16,0-3 48-16,-4-3 16 0,-3-5 0 0,-2-2 0 16,-4-1-64-16,-3 0-16 0,-4 0 0 0,-6 1 0 0,-3 0 96 0,-5 2 16 15,-5 3 0-15,-2 2 0 0,-6 3 32 0,-2 3 16 16,-2 2 0-16,-1 4 0 0,-5 2-320 0,2 3-160 16,-2-1 160-1,4 3-160-15,4 3-1840 0,3 1-464 0,1 0-80 0</inkml:trace>
  <inkml:trace contextRef="#ctx0" brushRef="#br0" timeOffset="197968.33">3542 12356 24879 0,'-9'-16'2208'0,"4"8"-1760"0,-3-1-448 0,-1 0 0 16,-2-1 1776-16,0-2 272 0,-1-1 48 0,-1 1 16 15,0-1-832-15,0 0-176 0,0 3-16 0,1-1-16 16,0 2-512-16,2 3-112 0,2 2 0 0,0 4-16 16,-1 2-240-16,0 8-64 0,-1 4 0 0,2 7 0 15,1 5-128-15,1 6 0 0,1 5 0 0,2 6 0 16,2 5 0-16,1 2 0 0,2 2 0 0,2-3 0 0,3 2 0 0,2 1 0 15,0-1 0-15,1 1 0 16,2 2-1136-16,-1-6-256 0,-1-6-48 0,0-3-16 16,1-4-1232-16,-3-1-256 0,-2-7-64 0</inkml:trace>
  <inkml:trace contextRef="#ctx0" brushRef="#br0" timeOffset="198403.75">3275 13021 23727 0,'-9'-24'1040'0,"4"14"240"0,1-3-1024 0,1 0-256 15,2-3 0-15,1 1 0 0,1 0 1056 0,2 1 160 16,-1 3 48-16,6 0 0 0,1 2-592 0,4 1-112 16,4 0-32-16,3-1 0 0,1 2-528 0,2 2 0 15,3-1 0-15,0 0 0 0,3 2 0 0,1-2 0 0,1 1 0 0,-1 1 0 16,-2 0 0-16,-1-1-176 0,-1-1 176 0,-3 1-160 16,-3 1 160-16,-3 2 0 0,-3 0 0 0,-5 0 0 15,-9 2 0-15,0 0 176 0,0 0-48 0,0 0 0 16,-2 9 528-16,-1-3 112 0,-3 4 0 0,-3 0 16 15,-1 3-224-15,-1-1-48 0,0-2-16 0,1 2 0 16,-2 2-368-16,2 2-128 0,2 1 0 0,0 0 144 16,2-2-144-16,0 0 0 0,5 0 0 0,1 1 0 0,1-2-160 15,3-1 160-15,1-5 0 0,3 0-144 16,1 0-112-16,1-3 0 0,0-1-16 0,-1 0 0 16,0-4 96-16,2-4 32 0,-1 0 0 0,-1 0 0 15,0-2 144-15,0 1 0 0,2-6 0 0,-2 1 0 16,0-3 0-16,-1 0 144 0,0 1-144 0,-2-1 0 15,-2-2 192-15,0 0-64 0,-1-2 0 0,-1 1-128 0,1 3 320 16,-2 1-32-16,-1-1-16 0,0 4 0 0,-1 1 160 0,1 8 16 16,0 0 16-16,0 0 0 0,0 0-272 0,0 8-48 15,0 4-16-15,1 0 0 0,2 2-288 0,1 2-64 16,1-1-16-16,3 1 0 16,0-2-1536-16,2-1-304 0,0 0-64 0,2 0-7248 15,0-5-1440-15</inkml:trace>
  <inkml:trace contextRef="#ctx0" brushRef="#br0" timeOffset="198663.73">3983 12847 16863 0,'-4'-10'752'0,"4"10"144"0,0 0-704 0,0 0-192 0,-3-7 0 0,3 7 0 16,0 0 576-16,0 0 96 16,0 0 16-16,2 10 0 0,2 1 560 0,-1 5 112 0,3 2 32 0,0 2 0 15,1 2-368-15,1-3-80 0,1 1-16 0,1 0 0 16,2-3-288-16,2-3-64 0,-1-2-16 0,2-3 0 15,-2-3 144-15,1-1 48 0,-4-5 0 0,2 0 0 16,0-5 32-16,0-1 16 0,-3-5 0 0,0 0 0 16,-1-4-288-16,-2 0-48 0,1-4-16 0,-2-2 0 15,0-2-448-15,0 0 0 0,1-2 0 0,-3 0 0 16,1 2-704-16,-1 0-96 0,-2 0-16 0,1-2 0 16,-1 2-2768-16,1 2-576 0,1 4-96 0,0 0-3184 15,1 4-640-15</inkml:trace>
  <inkml:trace contextRef="#ctx0" brushRef="#br0" timeOffset="198864.6">4291 12669 16863 0,'-2'19'752'0,"2"-10"144"0,-1 5-704 0,1 1-192 16,-1 3 0-16,1 3 0 0,1 1 2112 0,2 3 384 16,0 1 64-16,1 0 32 0,2 0-1376 0,0-2-288 15,1 2-48-15,0-3-16 16,3-3-304-16,0 0-64 0,2-3-16 0,2-3 0 0,-2-1-320 0,2-3-160 16,2-2 160-16,-2-4-160 0,-1-3 560 0,-1-2 16 15,0-3 0-15,-1-4 0 0,0-2-128 0,-2-2 0 16,-1-2-16-16,-3-1 0 0,-1-1-16 0,-3 0 0 15,-2-1 0-15,-3 0 0 0,-3 1 144 0,0 1 16 16,-3-1 16-16,0 0 0 0,-2 1-144 0,1 0-16 16,-2-2-16-16,1 2 0 15,1 0-800-15,2 4-176 0,1-1-16 16,2 0-16-16,1-1-2896 0,3 2-576 0</inkml:trace>
  <inkml:trace contextRef="#ctx0" brushRef="#br0" timeOffset="199169.74">4708 12790 22111 0,'6'14'1968'0,"1"3"-1584"0,1 3-384 0,-1 1 0 16,0 1 2288-16,-2-1 368 0,-1 1 80 0,1-3 16 0,0 1-1088 0,2 0-224 15,-3 0-32 1,-1-4-16-16,-2-2-528 0,0-1-96 0,0-2-32 0,-1-2 0 16,0-9-336-16,0 0-64 0,0 0-16 0,0 0 0 15,0 0-192-15,0 0-128 0,0 0 160 0,-2-10-160 16,-1-2 0-16,2-1 0 0,-3-1 0 0,1-3 0 15,1 0 0-15,-1 1 0 0,2-5 0 0,1 2 0 16,1-1 0-16,2 0 0 0,2 2 0 0,3 0 0 0,1 0 0 16,3 2 0-16,2 0 128 0,2 5-128 0,-1 0 400 0,0 5 48 15,0 0 0-15,0 4 0 0,-1 2-64 0,0 1-16 16,3 2 0-16,0 1 0 0,-1 1-192 0,-2 0-48 16,2 0 0-16,6 2 0 15,0-1-1840-15,-1-3-368 0,0 1-80 0</inkml:trace>
  <inkml:trace contextRef="#ctx0" brushRef="#br0" timeOffset="200270.97">5777 12836 24479 0,'0'8'1088'0,"-3"35"208"0,8-33-1040 0,2-1-256 0,2 2 0 0,0 0 0 16,0 4 784-16,2 0 112 0,4 5 0 0,-2-1 16 15,-1-2-272-15,-1 0-48 0,-1-2-16 0,-1-2 0 16,-2-2-128-16,-1-2-16 0,-1-2-16 0,-5-7 0 16,0 0 352-16,0 0 80 0,0 0 16 0,4-7 0 15,1-4 16-15,-2-4 0 0,-3-2 0 0,0-2 0 16,0-3-160-16,-1-2-16 0,-1 1-16 0,1-2 0 15,0-1-32-15,0 0 0 0,1 0 0 0,1-2 0 16,1-2-416-16,2 3-96 0,-1 2-16 0,4 2 0 16,0-1-128-16,4 2-144 0,2 0 144 0,2 4-208 31,4 1-1280-31,3 1-256 0,0 6-48 0,3 6-16 0,1 4-1168 0,3 6-224 0,-1 1-64 0,1 6-9472 16</inkml:trace>
  <inkml:trace contextRef="#ctx0" brushRef="#br0" timeOffset="200531.98">6465 12806 12895 0,'0'0'576'0,"5"8"112"0,1 2-560 0,-1-2-128 15,0 1 0-15,2-3 0 0,0-2 2880 0,1-1 560 16,-1 0 96-16,-1-2 32 0,1-4-1664 0,-1 2-336 16,1 1-64-16,-1 0-16 0,1-7-144 0,-1 1-16 15,2 1-16-15,-3-1 0 0,-5 6-304 0,4-6-64 16,-1-3-16-16,-2 1 0 0,0 0-176 0,-1 3-48 16,0 5 0-16,-2-4 0 0,-2-1-288 0,-3 1-64 15,0 1-16-15,-1 1 0 0,-1 0-16 0,0 0-16 16,-1 4 0-16,0 0 0 0,-2 3-160 0,1 3-16 15,0 3-128-15,1 4 192 0,-1 0-192 0,2 4 128 0,0 2-128 16,1-1 0-16,3 1 0 0,2 1 0 0,3-1 0 0,2-1 0 16,3-2 0-16,1-2-160 0,3-2 160 0,3-1-128 31,-1 1-400-31,2-4-80 0,0-1-16 0,2-3 0 16,4-1-304-16,0-2-64 0,-1 1-16 0,1-1 0 0,-2 1-1616 0,0-1-320 0,-2 0-64 0</inkml:trace>
  <inkml:trace contextRef="#ctx0" brushRef="#br0" timeOffset="201202.17">7084 12897 23615 0,'0'0'512'0,"0"0"128"0,0 0 0 0,11 0 16 0,-2-3-528 0,-1 1-128 0,-4-3 0 0,0-1 0 16,-4 6 1600-16,2-5 304 0,0-1 48 0,-4-1 16 0,1-1-480 0,-3 2-80 16,-3-1-32-16,1 2 0 0,-2 0-544 0,-1 0-128 15,-1 2 0-15,-2 0-16 0,-1 6-224 0,0-2-32 16,-2 4-16-16,1 2 0 16,-2 3-112-16,1-2-32 0,-2 5 0 0,1 3 0 15,2 1-272-15,2 0 0 0,2-2 0 0,3 0 0 16,3 2 0-16,4-2 0 0,4-2 0 0,0 0 0 15,1-3-480-15,3-1 0 0,3-3 0 0,3-1 0 0,0-1 480 0,1-1 0 16,-1-3 208-16,0 0-64 0,-1-5-144 0,0 0-192 16,0-1 32-16,0-1 16 0,2-4-48 0,-2-1 0 15,-1 3 0-15,-2 0 0 0,-2 0 192 0,0-1 0 16,-2-4 0-16,-1 3 0 0,-1 3 0 0,0-4 0 16,0 3 0-16,0 1 0 0,-4 8 0 0,0 0 224 15,0 0-48-15,0 0-16 0,0 0 16 0,0 0 0 0,0 11 0 16,-1 2 0-16,-1 1-176 0,2 3 192 0,3 0-192 0,1 0 192 31,2 2-1440-31,4-3-288 0,0 0-48 0,4-2-9168 0,2-1-1824 0</inkml:trace>
  <inkml:trace contextRef="#ctx0" brushRef="#br0" timeOffset="201403.68">7709 12782 20271 0,'0'0'1792'0,"-5"-1"-1424"16,-3-2-368-16,-1 2 0 15,-4 0 2992-15,0 1 528 0,0 1 96 0,0 3 32 16,-2 0-1536-16,2 4-320 0,0 3-48 0,3 2-16 16,1-1-832-16,2 3-160 0,1 1-32 0,2 0-16 15,2 2-416-15,4 1-80 0,0-2 0 0,5 1-16 16,-1-1-176-16,3 1 0 0,4-4 0 0,3 2 0 16,1-4-384-16,1-2-176 0,2-1-16 0,1-2-16 15,0-5-2176-15,1-2-432 0,0-2-96 0,0-2-11472 16</inkml:trace>
  <inkml:trace contextRef="#ctx0" brushRef="#br0" timeOffset="201598.12">8005 12299 16575 0,'-1'-17'1472'0,"-1"13"-1168"16,2 4-304-16,0 0 0 0,0 0 3040 0,2 9 544 15,-1 8 128-15,0 4 0 0,0 7-2688 0,1 6-560 16,0 5-96-16,2 4-32 0,1 4 48 0,2 2 16 15,2-1 0-15,0 1 0 0,2-2-400 0,0 1 128 0,1 1-128 16,0-1 0 0,0-4-1344-16,-2-2-336 0,0-6-80 0,1-6-11040 0</inkml:trace>
  <inkml:trace contextRef="#ctx0" brushRef="#br0" timeOffset="202032.68">8062 12825 12895 0,'-14'-21'1152'0,"9"11"-928"0,1-2-224 0,0 0 0 15,3 1 3072-15,2-1 560 0,1 0 112 0,4 2 32 0,0 2-2944 0,5 2-576 16,2-1-112-16,1 4-16 0,2 1-128 0,1 2 0 16,2 2 0-16,3-2 0 0,2 2 0 0,1 0 0 15,-1 1 0-15,2 0 0 0,0-1 0 0,-1 1 0 16,-1-2 0-16,-1-1 0 0,1 0 208 0,-4-1 128 16,-1-1 32-16,-4 0 0 15,0-1 576-15,-4 2 112 0,-1-2 32 0,-10 3 0 16,0 0-64-16,0 0 0 0,0 0 0 0,0 0 0 15,0 0-160-15,-8 3-32 0,-3-2-16 0,0 4 0 0,-2 1-336 0,-1 1-64 16,1 4-16-16,0 2 0 0,0 4-400 0,2-1 128 16,2 0-128-16,1 1 0 0,1-1 128 0,3-2-128 15,3-3 0-15,2 1 128 0,3-2-128 0,1 0 0 16,3-3 144-16,3-3-144 0,0 0 0 0,2-3 128 16,0-1-128-16,2-1 0 0,-1-3 0 0,2 0 128 15,-2-5-128-15,2 1 0 0,-1-2 0 0,0 0 128 16,-1 0-128-16,-1-2 0 0,-1-1 128 0,-3 2-128 0,-1-1 128 0,-2 1-128 15,1 1 128-15,-3 1-128 0,-2 2 128 0,-2 7-128 16,0 0 304-16,0 0-16 0,-6-4 0 0,-1 3 0 16,1 2-128-16,1 3-32 0,-1 3 0 0,2 2 0 15,2 1-128-15,1 3-176 0,-1-3 48 0,4 1 0 16,1 4-1392-16,4-4-272 0,1 0-48 0,2-1-16 16,2-1-1760-16,1-2-352 0</inkml:trace>
  <inkml:trace contextRef="#ctx0" brushRef="#br0" timeOffset="202333.71">8841 12703 17503 0,'0'0'1552'0,"1"9"-1232"0,-1-1-320 0,-1 3 0 16,-2 4 2544-16,0 2 448 0,1 1 80 0,-2 1 32 16,0 2-1440-16,1-1-272 0,3-1-64 0,0-3-16 0,0-2-336 0,2-1-64 15,0-1-16-15,2-3 0 0,1-2-624 0,4-3-128 16,-1-3-16-16,1-2-128 0,2-3 0 0,1-3 0 15,-1-2-192-15,2-1 48 16,0-5-240-16,2 0-32 0,-1 0-16 0,0-3 0 0,-1 1 32 0,2-1 0 16,2 0 0-16,0-1 0 0,-2 0 400 0,2 1-128 0,-1-2 128 0,1 2 0 15,1 1 448-15,-2 4 160 16,-3 1 32-16,-2 4 16 0,-1 4 288 0,-1 4 48 16,-3 4 16-16,-1 4 0 0,-1 4-288 0,0 2-48 15,0 3-16-15,-1 4 0 0,1 1-352 0,-2 2-80 16,0 0-16-16,0 1 0 0,1 1-208 0,3-1-160 15,0-3 32-15,1 2 0 16,1-3-2560-16,1-3-496 0,3-3-96 0</inkml:trace>
  <inkml:trace contextRef="#ctx0" brushRef="#br0" timeOffset="202502.66">9705 12065 36399 0,'0'0'1600'0,"0"0"352"0,-5 3-1568 0,1 7-384 16,1 5 0-16,1 4 0 0,-1 7 128 0,0 3-128 16,3 6 0-16,0 5 128 15,2 6-128-15,0 4 0 0,1 4 0 0,2 23 0 16,4-10-368 0,-1-9-144-16,0-4-48 0,-2-16-9952 0,2 3-2000 0</inkml:trace>
  <inkml:trace contextRef="#ctx0" brushRef="#br0" timeOffset="202939.63">9552 12579 44111 0,'-19'-20'1952'0,"12"14"416"0,2-2-1904 0,1 0-464 16,2-2 0-16,2 1 0 0,0 1 0 0,2 1-256 0,-2 7 16 0,8-4 16 15,4 2 0-15,5 0 0 0,3 2 0 0,16 4 0 31,0 3-352-31,3-3-64 0,0 1 0 0,1 0-16 16,-1-1-1552-16,1 0-304 0,2 0-64 0,0 0-16 16,-2-2-384-16,3 0-80 0,3 0-16 0,-3-2 0 15,-6-2-160-15,-1-1-32 0,-5-1-16 0,-5 2 0 16,-6-2 2016-16,-6 1 416 0,-4 0 80 0,-10 3 0 0,0 0 3312 0,0 0 656 0,0 0 128 0,-17 3 16 16,-2 1-464-16,-5 1-80 0,1 4-32 0,-2-1 0 15,0 1-2416-15,3 0-480 0,1 2-112 0,3-3-16 16,6 1 16-16,3 1 0 0,4 2 0 0,4 0 0 15,1-1-176-15,5 0-32 0,4-2-16 0,4 1 0 16,4 0 320-16,4 0 144 0,1 0-128 0,3 1 128 0,1-1 688 16,0 1 208-16,0-2 64 0,-4 1 0 0,-2 1 496 0,-2 0 96 15,-4-1 32-15,-2 0 0 0,-5 2 480 0,-2-1 112 16,-3 1 0-16,-3 0 16 0,-3 1-400 0,-4-1-96 16,-2 3-16-16,-7 1 0 0,-6-3-544 0,-5 1-112 15,-3-1-32-15,-6-1 0 0,-2-3-352 0,1 0-80 16,3 0-16-16,4-2 0 15,4-3-848-15,3-3-160 0,3 1-48 0,4-4-14656 16,6-2-2928-16</inkml:trace>
  <inkml:trace contextRef="#ctx0" brushRef="#br0" timeOffset="203839.66">1257 13485 24879 0,'0'0'1088'0,"0"0"256"0,-7-5-1088 0,7 5-256 0,0 0 0 0,0 0 0 16,0 0 592-16,0 0 64 0,0 0 16 0,7 13 0 15,2 1-672-15,4-1 0 0,5-1-256 0,4-3 80 16,3 1-80-16,6 2-32 0,7-4 0 0,8 1 0 16,5-2 288-16,2-1-192 0,2 1 192 0,1-1-160 15,1-2 160-15,6 1 0 0,6-1 0 0,8 1-128 0,9 1 128 16,0 1 144-16,-1 3-16 0,6-3-128 0,7 0 560 0,5-1 0 16,5 1 0-16,4-1 0 0,0 2 224 0,9-1 48 15,9-1 16-15,3 2 0 0,0-4-96 0,9 1-32 16,8 1 0-16,3 1 0 0,3 4-240 0,3-3-48 15,5-3-16-15,7 0 0 0,6 0-176 0,3 0-48 16,1-1 0-16,0-1 0 0,2-2-64 0,6-1-128 16,6 0 176-16,1-2-176 0,1-1 416 0,1-2-32 0,0-3 0 0,2 0 0 15,2 2 48-15,4-5 0 16,5 0 0-16,1-1 0 0,2-3-176 0,-3-2-16 16,-3-2-16-16,-2 2 0 0,-2 0-16 0,2 0 0 15,3-2 0-15,-3 2 0 0,-1 4 64 0,-7-2 16 16,-7 0 0-16,-3-1 0 0,0 3 16 0,-6 5 0 15,-3 7 0-15,-8 3 0 16,-8 4-1072-16,-4 3-192 0,0 2-64 0,-10 6-16832 0</inkml:trace>
  <inkml:trace contextRef="#ctx0" brushRef="#br0" timeOffset="-181293.96">1862 14520 16575 0,'-4'-4'1472'0,"0"0"-1168"0,3 0-304 0,-16 25 0 0,14-25 1760 0,0-1 288 0,1 0 64 0,-1 2 16 15,3 3-640-15,0 0-128 0,0 0-16 16,-4 9-16-16,2 4-416 0,2 4-80 0,1 4 0 0,0 3-16 16,1 2-304-16,0 2-48 15,3-1-16-15,2-1 0 0,1-2-128 0,1 0-16 16,0-2-16-16,1-1 0 0,1-3-160 0,-1-2-128 16,1-2 192-16,0-2-192 0,3-2 144 0,-1-2-144 15,0-4 0-15,1-3 144 0,0-2-144 0,1-3 192 0,-2-4-192 0,0-2 192 16,-2-5-192-16,1 0 128 0,0-2-128 15,-2-3 128-15,1-1-128 0,-2-2 0 0,-1 0 0 0,-2-1 0 16,-1 1 0-16,-1-3 0 0,0-1 0 16,0 0-176-16,-1 2 176 0,-1 2 0 0,1 2 0 0,0 4-128 15,-2 3 128-15,0 3-192 0,-1 3 192 0,0 8-192 16,0 0 192-16,0 0 256 0,1 13-64 16,1 6-16-16,0 3-176 0,1 4-256 0,1 4 64 0,0 0 16 0,1-1 368 15,-1 1 64-15,2-2 0 0,4 1 16 16,0-6-1552-16,2 0-304 0,2-3-64 0,2-3-8016 15,1-5-1600-15</inkml:trace>
  <inkml:trace contextRef="#ctx0" brushRef="#br0" timeOffset="-180796.97">2555 14524 15663 0,'-17'-9'1392'0,"10"5"-1120"15,-3-5-272-15,0 2 0 0,0 3 2432 0,-1-1 448 16,-1 0 64-16,1 1 32 0,-2 0-2048 0,3 3-416 15,1 0-64-15,3 2-32 0,1 1-240 0,5-2-48 16,-3 7-128-16,3-7 192 0,1 8-192 16,3 1 0-16,1-3-144 0,2 1 144 0,-1 2-160 0,2 0 160 0,0 0-160 0,3 2 160 15,2 1 0-15,1 1 0 0,-1 0 208 0,-1 1-64 16,-2 0 272-16,-3 2 48 0,-3 0 16 0,-1 0 0 16,0 0-16-16,0 0 0 0,-5-1 0 0,0 0 0 15,-2-3-64-15,-3-1-16 0,-2 1 0 16,-1-2 0-16,-1 0-144 0,2-3-48 0,-1-1 0 0,-1-3 0 15,0 0-48-15,0-2-16 0,-1-2 0 0,5-2 0 16,0 0-128-16,1-3 0 0,0 1 0 0,4-1 0 31,2-1-304-31,2-1-80 0,1 0-32 0,4 1 0 16,2-2 0-16,1 2 0 0,2-2 0 0,3 2 0 0,5 1 256 0,1 1 160 0,0 2-192 0,1-1 192 16,3 1-176-16,-2 1 176 0,1 1-160 0,-1-2 160 15,-1-4 0-15,0 1 0 0,-1-2 0 0,1-1 0 0,2-1 0 16,-3-2 0-16,-2-3 128 0,-2 2-128 0,-2-2 224 0,-4 0-16 15,-2 0 0-15,1 2 0 0,-4 1-64 0,-2 2-16 16,-3-1 0-16,-2 2 0 0,-2 1 0 0,-1 2 0 16,-2-1 0-16,-1 3 0 0,0 2-128 0,-5 2 0 15,-4 1 0-15,2 2 0 0,1 2 528 0,0 4 32 16,0 0 0-16,2 4 0 0,2 3-176 0,3 1-48 16,2 1 0-16,3 1 0 0,2 2-16 0,4-1-16 0,2-1 0 0,3-3 0 15,3-2 64-15,4-1 16 16,4 1 0-16,1-5 0 0,3-2-240 0,3 0-144 15,5 0 192-15,0-5-192 0,2 2 0 16,3-4-352-16,2 0 48 16,0 0-10944-16,0-4-2192 0</inkml:trace>
  <inkml:trace contextRef="#ctx0" brushRef="#br0" timeOffset="-180192.25">4100 14542 14735 0,'0'0'1312'0,"0"0"-1056"0,0 0-256 0,0 0 0 0,0 0 1104 0,0 0 176 0,0 9 16 16,0-1 16-16,0 1-144 16,1 0-16-16,1 1-16 0,0-3 0 0,-2-7 288 15,4 7 64-15,-4-7 16 0,8 4 0 0,-8-4-528 16,8 0-96-16,0-3-32 0,0-2 0 0,-1-3 64 0,0-1 16 16,-2 0 0-16,-1-1 0 0,-3-1-512 15,1-1-96-15,-2-1-32 0,-2 0 0 0,0-1-112 0,-2 0-32 0,0 1 0 0,0 0 0 16,-1-2-144-16,-2 1 0 0,-1-1 0 0,-1 4 128 15,0 0-128-15,-1 1 0 0,-1 1 144 16,0 2-144-16,-2 5 0 0,1 2 0 0,0 4 0 0,0 3 0 16,1 6 0-16,0 3 0 15,2 1 0-15,1 1-128 0,2 4 128 0,3 1 0 0,3 1 0 0,3 2 0 16,1 1 0-16,2 0 0 0,5 0 0 16,2 1 0-16,2-4 0 0,4 0 0 0,1-2 0 15,3 2 0-15,0-6 0 0,3 0-208 0,2-4 80 0,-1-1 128 16,0-2-2240-16,1-3-336 0,-4-3-64 0,0-4-10960 15</inkml:trace>
  <inkml:trace contextRef="#ctx0" brushRef="#br0" timeOffset="-180028.42">4374 14607 20207 0,'0'0'896'0,"-3"-6"192"0,-1-5-880 0,1 1-208 0,0 1 0 0,2-1 0 0,1 0 1600 0,1 3 256 15,2 1 64-15,-3 6 16 0,0 0-784 0,9 0-144 16,1 3-48-16,2 1 0 15,1 2-512-15,0 4-128 0,0 0 0 0,3 0-16 0,-1 1-176 0,2-1-128 16,0 2 144-16,0-3-144 16,-1 2-336-16,-1-1-176 0,1 0-16 15,0 1-8624-15,-1-2-1728 0</inkml:trace>
  <inkml:trace contextRef="#ctx0" brushRef="#br0" timeOffset="-179859.34">4781 14414 3679 0,'-21'4'320'0,"10"-1"-320"16,-2 2 0-16,-1 4 0 0,-2 3 6192 0,-1 2 1168 0,-1 1 224 0,0 2 48 15,-2 1-5344-15,1 3-1072 0,1 1-224 0,1 1-32 16,1 1-512-16,3 2-80 0,1-3-32 0,3 0 0 16,1-1-2128-1,3 0-416-15,1-1-96 0</inkml:trace>
  <inkml:trace contextRef="#ctx0" brushRef="#br0" timeOffset="-179565.84">5035 14441 11967 0,'0'0'1072'15,"-4"-6"-864"-15,-1 2-208 0,0 1 0 0,-1 0 5040 0,0-1 960 0,-2 4 192 0,-1 1 32 16,0 2-3872-16,-2 3-784 15,1 0-160-15,1 3-16 0,0 3-800 0,0 1-144 16,1 1-48-16,4 2 0 0,0 0-272 0,1 3-128 16,3 0 128-16,2 1-128 0,0 1 0 0,5-2 0 15,3 1 0-15,1-2 0 0,0-1 0 0,1 0 0 16,-1-4 0-16,0 0 0 0,1-1-144 0,1-3 144 16,0 0-192-16,3-2 192 15,1-1-640-15,0-2 0 0,0 0-16 0,1-2 0 16,0 0-1968-16,0-2-384 0,1 0-64 0</inkml:trace>
  <inkml:trace contextRef="#ctx0" brushRef="#br0" timeOffset="-179259.44">5377 14618 25503 0,'0'0'1136'0,"0"0"224"0,0 0-1088 0,0 0-272 0,7 2 0 16,2-2 0-16,1-2 1136 0,-1-1 160 0,1-2 48 0,1-1 0 0,-2-2-400 0,0-1-80 16,1-1-16-16,1 1 0 0,-1-1-320 0,-1-3-64 15,0 2-16-15,-1-3 0 0,-1 1-64 0,-2 1 0 16,-2 2-16-16,-3-1 0 0,-2 1 144 0,-2 1 16 16,-1 2 16-16,-1 2 0 0,-4 0 176 0,1 1 48 15,0 1 0-15,0 3 0 0,0 2-192 0,0 2-16 16,0 1-16-16,1 3 0 0,-1 3-288 0,1 1-64 15,0 4-16-15,3 2 0 0,-2 3-176 0,3 0 0 0,2 1 0 0,2-3 0 16,1 2 0-16,2 0 0 0,1-1-144 0,4-2 144 31,2-1-832-31,2-4-48 0,1 1-16 0,2-1 0 16,8-2-1984-16,-3-2-384 0,-1-3-96 0</inkml:trace>
  <inkml:trace contextRef="#ctx0" brushRef="#br0" timeOffset="-178962.12">5945 14375 9215 0,'-22'-6'400'0,"10"5"96"0,-4-1-496 0,-2 2 0 0,-3 2 0 0,0-1 0 15,1-1 4032-15,1 0 704 0,1 1 128 0,2 0 48 16,3 3-3136-16,3-1-624 0,3 2-128 0,5 2-32 16,2-7-736-16,4 8-128 0,2 1-128 0,3 0 144 15,4 0-144-15,3-1-176 0,1 1 48 0,1 0 0 0,2 1 128 0,-1-2-160 16,4 1 160-16,-4-1-160 0,-2 0 304 0,-1 0 64 15,-2 1 16-15,-2-3 0 0,-3 4 912 0,-1-1 176 16,0 2 32-16,-5-1 16 0,-1-1-32 0,-2 2-16 16,-2 1 0-16,-1 0 0 15,-3 1-464-15,-1 1-80 0,-3-2-32 0,0-2 0 16,-3 1-528-16,0-2-208 0,1-1 176 0,0 1-176 16,1-3-960-16,0-3-304 0,2 1-48 0,1-1-16 15,8-3-2192-15,0 0-432 0</inkml:trace>
  <inkml:trace contextRef="#ctx0" brushRef="#br0" timeOffset="-178697.08">6247 14407 9215 0,'0'0'816'16,"0"0"-656"-16,0-8-160 0,-1 1 0 0,-3 3 3072 0,-2-2 592 0,-3 1 112 0,-2 3 32 16,1 0-2080-16,-1 2-400 0,-3 0-96 0,1 2-16 15,-1-2-544-15,1 2-112 0,1-1-32 0,1 3 0 16,2-3-528-16,4 4 0 0,5-5-240 0,0 0 80 15,1 7-336 1,3 1-64-16,3 1-16 0,3-1 0 0,3 3 240 0,3 1 32 0,1 1 16 0,1 2 0 16,2 0 560-16,-2 3 112 0,-1-2 32 0,0 1 0 15,1 1 1056-15,-2-1 192 0,-5 1 64 16,-1 1 0-16,-4-1 192 0,-3 0 64 0,-6 0 0 0,-2 2 0 16,-3 0-528-16,-2-2-112 0,-2-2 0 0,-3-1-16 15,0 1-592-15,1-2-112 0,-3-1-32 0,0-1 0 16,1 0-592-16,0-3 0 0,2-1-144 0,1-2-13824 15,3-2-2768-15</inkml:trace>
  <inkml:trace contextRef="#ctx0" brushRef="#br0" timeOffset="-178061.32">7266 14641 6447 0,'0'0'576'0,"0"0"-576"0,0-6 0 0,1-2 0 15,2-8 2192-15,0 3 336 0,3-1 64 0,-1 1 16 16,0-3-1856-16,0 3-368 0,-1 2-80 0,0-1-16 15,1 0 1152-15,-1 0 224 0,0 2 64 0,-1-1 0 16,-1 0-144-16,0 3-32 0,-2-3 0 0,0 4 0 0,0 1-768 0,0 6-144 16,-4-6-48-16,-1 6 0 0,-3 0-64 0,-1 1-16 15,-3 2 0-15,0 5 0 0,0 2-192 0,1 4-32 16,-1-1-16-16,2 4 0 0,0 0-272 0,3 3 0 16,1-1 0-16,4-2 0 0,2 0-128 0,2 0 128 15,5-1-208-15,2-2 80 0,4-1 128 0,3-1-192 16,2-2 192-16,3-2-192 0,2-2 192 0,2-3 0 15,1-1 0-15,0-2 0 0,0-2 128 0,-2-3 0 0,-2-3 0 0,-3-1 0 16,-2-1 224-16,-1-1 48 16,-6 1 16-16,-3-3 0 0,-4 0 288 0,-3 1 48 15,-2 0 16-15,-4 2 0 0,-6-2-128 0,-4 4-32 16,-2-1 0-16,-4 3 0 0,-3-2-480 0,0 1-128 16,2 1 0-16,-1 1 0 0,1 0-304 0,2-1-80 15,3 2 0-15,4 0-16 16,2 1-2544-16,5 1-512 0,7 2-112 0,0 0-16 0</inkml:trace>
  <inkml:trace contextRef="#ctx0" brushRef="#br0" timeOffset="-177864.68">7917 14160 13823 0,'-16'-17'1216'0,"8"9"-960"0,-3-2-256 0,0-2 0 0,-2-1 3984 0,-2-1 752 15,0-2 160-15,-2-1 32 16,-2 4-2944-16,2 0-576 0,0 0-112 0,3 4-16 15,2 5-880-15,2 4-160 0,2 3-48 0,2 6 0 16,-1 7-192-16,3 6 0 0,2 5 0 0,2 6 0 16,0 3-160-16,2 3 160 0,3 4-128 0,2 0 128 15,2 3 0-15,1 1 0 0,1 0 0 0,1-3 0 16,-1 1-992-16,1-4-224 0,0-3-32 0,0-1-16 16,-1-4-1440-16,-2-1-304 0,-1-5-48 0</inkml:trace>
  <inkml:trace contextRef="#ctx0" brushRef="#br0" timeOffset="-177676.78">7541 14413 33743 0,'0'0'1488'0,"11"7"320"0,0-1-1440 0,5 2-368 15,3-1 0-15,5-1 0 0,2 2 896 0,4-4 128 16,2 0 0-16,2-2 16 0,4 1-16 0,4-3-16 0,3-4 0 0,2-1 0 15,4-3-816-15,-3-1-192 16,-1 0 0-16,0-2-18256 0</inkml:trace>
  <inkml:trace contextRef="#ctx0" brushRef="#br1" timeOffset="-175460.28">9017 14102 15663 0,'0'-11'1392'0,"0"-2"-1120"0,0 0-272 0,1 0 0 0,0 3 1664 0,0-2 288 0,-1-1 48 0,2 4 16 16,-1 1-32-16,-1 8-16 0,0 0 0 0,0 0 0 16,0 0-432-16,7 8-64 0,-1 5-32 0,1 6 0 0,-2 5-528 0,0 7-96 15,-1 7-32-15,0 2 0 0,0 5-512 0,-2 3-96 16,1 1-32-16,-2 1 0 0,1 1-144 0,-2-2-224 16,0 0 48-16,0-5 16 15,1-6-1888-15,0-3-384 0,0-3-80 0,2-2-11824 0</inkml:trace>
  <inkml:trace contextRef="#ctx0" brushRef="#br1" timeOffset="-175266.28">9252 14074 19343 0,'-2'-15'1728'0,"2"15"-1392"0,0 0-336 0,0 0 0 15,2-7 2144-15,1 1 352 0,-3 6 80 0,0 0 16 16,0 0-1376-16,8 9-256 0,1 2-64 0,0 6-16 15,-1 7-160-15,0 1-16 0,-2 3-16 0,1 5 0 16,-2-2-480-16,0 2-80 0,2 2-128 0,-1 1 176 16,2 2-176-16,0 1 0 0,-2 0 0 0,1 1 0 31,0-3-2544-31,-2 1-384 0,-1-1-80 0</inkml:trace>
  <inkml:trace contextRef="#ctx0" brushRef="#br1" timeOffset="-175097.34">9144 14584 18431 0,'-5'-7'1632'16,"-3"-2"-1312"-16,2 2-320 0,1-3 0 0,1 1 3568 0,1 3 640 15,3 6 128-15,1-7 16 0,2 1-2976 0,3-1-608 16,4 2-112-16,0 1-16 0,2 1-640 0,3-2 0 16,4 4 0-16,1-2-192 15,4 2-2144-15,1-2-432 0,1 3-96 0</inkml:trace>
  <inkml:trace contextRef="#ctx0" brushRef="#br1" timeOffset="-174760.36">9504 14607 19343 0,'0'0'1728'0,"0"0"-1392"16,-6 0-336-16,-1 0 0 0,7 0 1680 0,0 0 272 0,0 0 48 0,0 0 16 15,0 0-960-15,0 0-192 0,0 0-32 0,0 0-16 16,10 0-448-16,5-3-96 0,-1 0-16 0,2 0 0 15,1-1 0-15,1 0 0 0,-1-1 0 0,0 0 0 16,-1-1 48-16,-1 0 0 0,1 1 0 0,-2 0 0 16,-5 0 272-16,-1 2 64 0,-1 2 16 0,-7 1 0 15,0 0-96-15,0 0-32 0,0 0 0 0,0 0 0 16,0 0 240-16,0 0 32 0,0 0 16 0,-2 9 0 0,-2 1-384 0,-2 2-80 16,-2 1-16-16,0 1 0 0,3 1 0 0,0 2 0 15,1-3 0-15,0 3 0 0,1 0-336 0,2 3 0 16,1-4 0-16,3 4 128 0,2-3-128 0,3 0 0 15,3-1 0-15,1-3 0 0,0-2-320 0,1-2-48 16,3-2 0-16,2-3 0 16,1-4-1888-16,4-5-384 15,-1-3-80-15,3-3-12672 0</inkml:trace>
  <inkml:trace contextRef="#ctx0" brushRef="#br1" timeOffset="-174460.94">10235 14262 19343 0,'-7'-5'1728'0,"-4"0"-1392"15,-2 1-336-15,-1 0 0 0,-3 1 2336 0,-1 2 400 16,-1 2 80-16,1 3 0 0,1 3-1488 0,-1 3-304 16,2 4-64-16,2 6-16 0,1-1-448 0,2 5-96 15,2 3-16-15,3 3 0 0,2 2-240 0,5-1-144 16,3 1 160-16,4-2-160 0,2 0 128 0,5-1-128 0,2-4 0 0,5-3 144 16,0-2-16-16,3-2-128 0,2-3 192 0,1 0-64 15,-2-6 192-15,-2-4 16 0,1-4 16 0,1-2 0 16,0-1 128-16,-4-8 32 0,1 0 0 0,-5-3 0 15,-1-3 224-15,-3-2 48 16,-1-4 16-16,-2-2 0 0,-4 1 128 0,-3-3 32 0,0-2 0 0,-2 2 0 16,-4 0-80-16,0 2-16 0,-4 1 0 0,-1-1 0 15,-4-1-320-15,-3 1-64 0,-3 0-16 0,-3 1 0 16,0 3-240-16,-3 1-48 0,0 0-16 0,-2 3 0 16,-1 3-304-16,-1 3-64 0,-1 2-16 0,1 3 0 15,2 3-1552-15,2 6-304 0,2 4-64 0</inkml:trace>
  <inkml:trace contextRef="#ctx0" brushRef="#br0" timeOffset="-155124.65">1299 16455 13823 0,'0'0'608'0,"0"0"128"0,0 0-592 0,14-7-144 0,-10 19 0 0,-2 2 0 16,1 2 1584-16,1 4 272 0,1-1 64 0,2 2 16 15,-1 0-432-15,3 5-96 0,0-1 0 0,-1-2-16 16,1-1-464-16,-2-2-96 0,-1-2 0 0,0-4-16 16,-1 2 176-16,-3-4 32 0,1-2 16 0,-2-2 0 0,-1-8-240 0,0 0-48 15,0 0-16-15,0 0 0 0,0 0 128 0,0 0 32 16,0 0 0-16,0-10 0 0,0-3-448 0,2-3-64 16,2-1-32-16,-1-3 0 0,1-2 96 0,2-1 32 15,-1-2 0-15,1-1 0 0,0-3-208 0,0 1-32 16,2 2-16-16,0-3 0 0,1 2-224 0,1-1 0 15,2 5 128-15,2 0-128 16,-1 5 0-16,2 1 0 0,0 3 0 0,1 4 0 16,-2 3-1328-16,1 0-144 0,0 7-48 0,0 2 0 15,-2 3-2304-15,0 0-464 0</inkml:trace>
  <inkml:trace contextRef="#ctx0" brushRef="#br0" timeOffset="-154865.04">1918 16562 21535 0,'0'0'960'0,"0"0"192"0,9 4-928 0,-1 0-224 0,0-3 0 0,-1 0 0 16,1-1 1152-16,1-2 176 15,-1-1 32-15,0-2 16 0,0-1-512 0,0-1-96 0,-2-2-32 0,-1-3 0 16,-1 1-288-16,0 0-64 0,-1-2-16 0,-2 0 0 16,-2 1 80-16,-2 1 0 0,-1 1 16 0,-1 1 0 15,-3 1-16-15,-2 2 0 0,-3-1 0 0,1 4 0 16,0 3-48-16,-2 3-16 0,0 4 0 0,1-1 0 15,2 3-64-15,2 2-32 0,1 2 0 0,3 2 0 16,1 4-288-16,3-3 160 0,2 1-160 0,4 0 128 16,3 0-128-16,3-1 0 0,0-2 0 0,4 1 0 15,2 2-240-15,2-4 80 0,2 0 16 0,4-2 0 16,-1 1-2352-16,1-1-448 0,1-4-112 0</inkml:trace>
  <inkml:trace contextRef="#ctx0" brushRef="#br0" timeOffset="-154096.66">2377 16324 24479 0,'0'0'1088'0,"-3"11"208"0,0 2-1040 0,1 4-256 16,-1 2 0-16,1 5 0 0,0 1 864 0,1 2 112 15,0 0 32-15,-1 1 0 0,1-1 96 0,1 1 32 16,0-5 0-16,1 0 0 0,-1 1-672 0,2-5-128 0,-1-2-16 0,0-1-16 15,2-3-176-15,0-4-128 0,-2-1 192 0,-1-8-192 16,0 0 208-16,0 0-64 0,0 0-16 0,0 0 0 16,8-5-128-16,-2-3 128 0,-1-2-128 0,1-3 128 15,0-3-128-15,1-2 0 0,-2-3 0 0,0-1 128 16,2-2-128-16,-1 2-176 0,1-1 48 0,0-1 0 16,0-1-32-16,1 2 0 0,0 1 0 0,-1 1 0 15,1 1 160-15,0 5 0 0,-1 5 0 0,-2 1-128 16,0 3 128-16,-5 6 0 0,8 4 160 0,0 5-160 0,-2 5 400 0,1 4-16 15,-2 3 0-15,0 2 0 0,0 0 0 16,1 0 0-16,-1 1 0 0,-1-2 0 16,2-1-160-16,1 1-32 0,-2-5-16 0,0 0 0 15,2-4-176-15,1 0 192 0,-3-5-192 0,0-2 192 16,0 0-192-16,2-4 128 0,-2-2-128 0,-5 0 128 16,6-4 0-16,0-1 0 0,0-5 0 0,-1-3 0 15,-1-3-128-15,1 0 192 0,2 1-192 0,0-1 192 16,-2-5-192-16,-1 2 0 0,0-2 144 0,1 3-144 0,0-3 0 0,0 5 0 15,0-2 0-15,1 6 0 0,-6 2 0 0,2 3 0 16,-2 7 0-16,0 0 0 0,0 0 0 0,3 8 0 16,-2 4 0-16,2 3-128 0,-1 4 128 0,1 1 0 15,0 3 0-15,1-4-128 0,1 2-80 0,1-1-16 16,1-1 0-16,2-3 0 16,3-1-1936-16,-1 1-384 0,1 0-80 0,-1-3 0 15,-2-3 1056-15,1 1 224 0,0-5 32 0,1-3 16 16,-1-2 80-16,1-2 0 0,-2-5 16 0,0 0 0 0,0-2 1200 0,-2-2 0 15,-1 1 224-15,-1-2-32 0,1-1 640 0,-2-1 112 16,-2-1 16-16,-1 0 16 0,-1-1 240 0,0 1 64 16,-2-2 0-16,1 3 0 0,-1 2-352 0,0 1-64 15,-2 3-16-15,4 7 0 0,0 0-272 0,0 0-48 0,-5 4-16 0,2 2 0 16,0 3-256-16,3 3-48 0,3 2-16 0,1 2 0 16,1 0-192-16,4-1 0 0,3 1 0 0,1 0 0 15,0-2 0-15,1-2 0 0,2-3 0 0,1-3 0 16,0-1 0-16,0-1 320 0,0-2-32 0,-4-4-16 15,-1 0 416-15,-2-1 80 0,-1-1 0 0,-1-2 16 16,-2-2-16-16,0 0-16 0,-4-2 0 0,-2 1 0 0,-1-2-384 0,-3-3-80 16,-1-1-16-16,0 1 0 0,-2-6-272 0,-1 4 0 15,-2-1 0-15,-1 1 0 16,1-1-1648-16,-2 3-432 0,2-1-96 0,1 1-13696 16</inkml:trace>
  <inkml:trace contextRef="#ctx0" brushRef="#br0" timeOffset="-153863.12">3258 16315 27407 0,'-1'26'1216'0,"1"-10"256"0,1 7-1184 0,0 2-288 16,2 4 0-16,1 1 0 0,0-1 1600 0,1 1 256 16,3-2 48-16,1 0 16 0,0-4-592 0,1 0-112 15,1-2-32-15,1-4 0 0,-1 1-544 0,1-5-96 16,-1-2-32-16,-2-2 0 0,0-2 128 0,-1-2 0 0,-2 0 16 0,-6-6 0 15,8 1 80-15,-8-1 16 0,8-1 0 0,0-6 0 16,-1-2-112-16,0-1 0 0,-1-3-16 0,1-3 0 16,-1-1-320-16,0-1-64 0,-2-2-16 0,-1 1 0 15,0-5-224-15,1-2 0 0,-1 0 0 0,-1 0 0 16,1 0-1872-16,-2 1-272 16,-1-4-48-16,1 3-10816 0,1 1-2160 0</inkml:trace>
  <inkml:trace contextRef="#ctx0" brushRef="#br0" timeOffset="-153528.39">3782 16524 22287 0,'0'0'976'0,"8"5"224"0,1 2-960 0,0-1-240 0,0-1 0 0,2 1 0 16,-1-5 1408-16,1-1 224 0,-1-3 48 0,2-1 16 0,-1-1-224 0,1-3-64 15,-3-2 0-15,0-3 0 0,-1 0-816 0,0 0-160 16,-1 0-48-16,-2-2 0 0,-3 0-192 0,2-1-32 15,-1 0-16-15,-3 1 0 16,-1 0-144-16,-2 0 192 0,-1 1-192 0,-2 0 192 16,-4 3 0-16,0 3 16 0,0 4 0 0,-2 4 0 15,0 4 240-15,2 4 64 0,-1 3 0 0,2 5 0 0,1 2-176 0,3 3-16 16,3 0-16-16,2 3 0 0,0-1 240 0,3 0 48 16,4 1 16-16,3-3 0 0,2 0-80 0,2-3-16 15,1-2 0-15,3-6 0 0,3 0-256 0,1 0-64 16,0-4-16-16,2 1 0 0,-1-2-176 0,2 0 0 15,0-1 0-15,-2-1 0 16,-1-2-784-16,1 0-48 0,-1 0 0 0,-3 2 0 16,-1-2-2624-16,-1 1-512 0</inkml:trace>
  <inkml:trace contextRef="#ctx0" brushRef="#br0" timeOffset="-153034.3">3064 16512 14447 0,'0'0'640'0,"0"0"128"0,0 0-608 0,0 0-160 16,4-6 0-16,-3-1 0 0,0 1 1600 0,-1-1 304 16,0 1 48-16,0 6 16 0,-1-7-176 0,-2 2-16 0,-1 1-16 0,-1 1 0 15,-1-1-128-15,0 3-32 0,0 0 0 0,-2 1 0 16,0 0-416-16,-1 1-96 0,-1 3 0 0,-1-1-16 15,1 1-688-15,-1 1-128 0,0 0-16 0,0 1-16 16,3 1-480-16,-1 0-112 0,2-4-16 0,1 3-10736 16,6-6-2144-16</inkml:trace>
  <inkml:trace contextRef="#ctx0" brushRef="#br0" timeOffset="-151329.39">5195 16224 10127 0,'0'0'448'0,"0"0"96"0,0 0-544 0,0 0 0 15,0 0 0-15,0 0 0 0,0 0 2240 0,0 0 320 16,0 0 80-16,9 4 16 0,2 0-1056 0,1 5-224 16,-1 4-32-16,2 4-16 15,-1 3-400-15,1 3-80 0,0 3-16 0,2 3 0 0,-4 2-160 0,1 3-32 16,-2 4-16-16,1 0 0 0,-2-5-368 0,-3 1-80 0,0-2-16 0,-1-4 0 15,-2 0 16-15,-2-5 0 0,-1-3 0 0,0-3 0 16,0-4 32-16,-3-3 16 16,1-2 0-16,2-8 0 0,-10 3-32 0,1-5 0 15,-1-3 0-15,1-4 0 0,1-4-192 0,-1-3-160 16,-2-2 32-16,2-5 0 16,0-6-256-16,3-2-64 0,-1-5 0 0,2-1 0 15,-2-3-336-15,3 0-80 0,2 0-16 0,2 0 0 0,2 1 432 0,2 3 64 16,2 2 32-16,1 0 0 0,4 3 352 0,2 1 288 0,1 0-48 0,2 2-16 15,-2 1 208-15,1 5 32 0,0 1 16 0,1 5 0 16,-2-1-160-16,1 6-48 0,-4 3 0 0,1 1 0 16,-2 7 80-16,1 0 16 0,-2 7 0 0,-2 3 0 15,-2 5 224-15,-1 3 48 0,-3 0 16 0,-1 4 0 16,-1 4-304-16,-2-1-64 0,-1 3-16 0,0-1 0 16,-1 0-96-16,0-1-32 0,1 0 0 0,0-1 0 15,0-3 240-15,0 1 64 0,0-3 0 0,2 1 0 16,0 0 208-16,0 0 48 0,0 0 16 0,1 1 0 0,1-2-272 0,1-1-48 15,1-2-16-15,0 0 0 0,4-1-176 0,0-2-32 16,1-1-16-16,2-4 0 16,2 0-160-16,1-1 0 0,0-3 0 0,1 1 128 15,1-5-128-15,2 0 0 0,0-1 0 0,2-2 0 16,1-2-384-16,1-2-96 0,-1 1-32 0,2-1 0 16,-1-3-1264-16,2-1-256 0,4 1-48 0,-1-1-8224 15,-2-2-1664-15</inkml:trace>
  <inkml:trace contextRef="#ctx0" brushRef="#br0" timeOffset="-150831.62">6150 16107 28095 0,'-9'-8'1248'0,"9"8"256"0,-6-7-1200 0,1 2-304 0,0-1 0 0,-2 0 0 16,1 0 1088-16,-1 2 176 0,1 1 16 0,-2 3 16 16,-1 0-464-16,0 2-112 0,-2 3-16 0,2 4 0 15,-3 3-400-15,3 3-96 0,0 5-16 0,3 3 0 16,0 2-192-16,3 3 0 0,1 3-144 0,2-1 144 0,3-1-128 0,3-1 128 16,6 0 0-16,1-1-144 0,0-2 144 0,4 0 0 15,3-5 0-15,2 0 0 0,3-4 0 0,2-3 0 16,2-3 0-16,1-3 128 0,1-5-128 0,-1-3 144 15,0-4-144-15,0-3 160 0,-3-3 80 0,-3 0 16 16,-3-4 0-16,-3 0 0 0,-5-4 304 0,-3 0 64 16,-2 1 16-16,-1-3 0 0,-6-1-192 0,-2-1-48 15,-3 1 0-15,-4 0 0 0,-4 0-144 0,-1 1-48 0,-4-1 0 0,-2 1 0 16,-4 0-208-16,0 0 0 0,0 2 0 0,0-1 0 31,3 1-2016-31,0 0-400 0,0 2-80 0,3 2-13376 0</inkml:trace>
  <inkml:trace contextRef="#ctx0" brushRef="#br0" timeOffset="-150614.56">6586 16019 22111 0,'0'0'1968'0,"0"0"-1584"0,0 0-384 0,-1 8 0 16,0 4 2784-16,1-2 480 0,0 3 80 0,1 2 32 15,0 0-1904-15,3 5-368 0,0-1-80 0,1 5 0 16,-1 1-320-16,2 1-64 0,-1 2-16 0,0 0 0 16,0 1-448-16,0 1-176 0,1 0 128 0,0-1-128 0,1 1-240 0,-1-1-128 15,2 0-16-15,0 0-16 16,-2-6-2032-16,2-2-384 0,-1-3-96 0,-1-1-16 16,-1-4 112-16,1-5 32 0</inkml:trace>
  <inkml:trace contextRef="#ctx0" brushRef="#br0" timeOffset="-150420.05">6855 15820 31327 0,'0'0'1392'0,"0"0"272"0,-1 8-1328 0,-1 3-336 16,1 5 0-16,2 4 0 0,2 2 640 0,2 4 64 15,0 4 16-15,5 2 0 0,0 5-208 0,4 3-64 16,5 1 0-16,-1 1 0 0,0 2-448 0,0 1 0 0,1 2 0 0,-3-1 0 31,1-2-336-31,0-1-176 0,0-1-16 0,0 0-16 16,-1 0-2624-16,-2-6-528 0,-1-2-96 0</inkml:trace>
  <inkml:trace contextRef="#ctx0" brushRef="#br0" timeOffset="-150227.12">6674 16321 7359 0,'0'0'656'0,"0"0"-528"0,-8 2-128 0,8-2 0 15,0 0 5872-15,0 0 1136 0,0 0 224 0,10 0 64 16,5-1-5056-16,4-2-1024 0,3-2-192 0,7-2-32 16,5 1-112-16,4-1-32 0,4-2 0 0,1 1-12368 15,-2 2-2464-15</inkml:trace>
  <inkml:trace contextRef="#ctx0" brushRef="#br0" timeOffset="-149599.09">8406 16216 13823 0,'0'0'608'0,"0"0"128"0,2-4-592 15,0-2-144-15,1-2 0 0,-1-2 0 0,1 0 2368 0,-3-1 448 16,0-1 96-16,-1 0 16 0,-4 3-784 0,-1 0-160 16,-1 0-16-16,-4 0-16 0,1 2-736 0,-2 6-128 15,-2-2-48-15,2 6 0 0,-1 1-528 0,0 5-128 16,2 5 0-16,2 3-16 15,0 1-368-15,1 2 0 0,3 2 0 0,0 0 0 16,2 1 0-16,2-3-160 0,1 1 160 0,3-3-160 0,-1-2 160 0,2-2 0 16,1 0 0-16,2-4 0 0,1-1 0 0,2-2 0 15,1-2 0-15,0-3 0 0,2-2 0 0,2-2 0 16,-1-3 0-16,0-2 0 0,-1-2 0 0,2-1 0 16,-1-7-144-16,0 1 144 0,-1-1 0 0,0-1-176 15,-2-1 176-15,-1 1-128 0,-2 0 128 0,-1 0 0 16,-2 2 0-16,-1 3-128 0,-3 4 128 0,-1 0 176 15,-1 2-48-15,1 7 0 0,0 0 256 0,0 0 64 0,-8 4 0 0,0 3 0 16,2 1-144-16,0 3-32 0,2 2 0 0,2 3 0 16,-1-3-272-16,3 3 0 0,3 1 0 0,2-2-144 31,2 3-432-31,2-1-96 0,1-1-16 0,3-2 0 16,3-1-3024-16,1-2-592 0</inkml:trace>
  <inkml:trace contextRef="#ctx0" brushRef="#br0" timeOffset="-149324.96">8869 16070 12895 0,'-6'-1'1152'0,"-3"1"-928"16,-2-4-224-16,-1 1 0 0,-1-2 2336 0,0 3 416 15,0-1 96-15,0 0 16 16,1 1-1904-16,2 2-368 0,2 1-80 0,2 2 0 16,6-3-208-16,0 0-48 0,0 0 0 0,4 7 0 15,2 4-256-15,5-3 0 0,2 1-176 0,2 0 176 0,4 1 0 0,1 3 0 16,3 2 0-16,0 0 0 0,2 0 880 0,1 0 80 15,-1 1 0-15,-3 0 16 0,-4-1 624 0,-1 0 128 16,-4-2 32-16,-3 1 0 0,-2 0 32 0,-4 1 16 16,-3-2 0-16,-4 1 0 0,-7 0-272 0,-1 1-48 15,-5 0-16-15,-1 0 0 0,-2-1-768 0,-2 0-176 16,-3-4-16-16,1 0-16 0,-2-3-496 0,2-1 0 16,0-2-176-16,1-1 176 15,0-3-2768-15,1-3-432 0</inkml:trace>
  <inkml:trace contextRef="#ctx0" brushRef="#br0" timeOffset="-148966.22">9773 15936 19343 0,'0'0'848'0,"7"5"192"0,0 0-832 0,1 3-208 16,0 3 0-16,-1 0 0 0,1 4 1920 0,0 0 320 15,-1 1 80-15,-1 1 16 0,-1 1-608 0,-1 2-128 16,-1 2-32-16,-1-3 0 0,1 2-928 0,0 0-192 16,-1-1-48-16,0-3 0 0,-1 1-400 0,0-5 0 0,1 0 0 0,-1-4-15440 15</inkml:trace>
  <inkml:trace contextRef="#ctx0" brushRef="#br0" timeOffset="-148838.28">9723 15657 2751 0,'-5'-9'256'0,"-2"0"-256"16,1 0 0-16,1 2 0 0,-2 2 5680 0,7 5 1088 15,0 0 208-15,0 0 64 16,0 0-7040-16,0 0-1568 0,8 2-224 0</inkml:trace>
  <inkml:trace contextRef="#ctx0" brushRef="#br0" timeOffset="-148651.28">10170 15478 13823 0,'0'0'1216'0,"0"0"-960"16,0 0-256-16,-5 4 0 0,0 5 3408 0,2 3 640 15,2 4 128-15,1 2 32 16,1 3-2672-16,2 4-512 0,3 3-128 0,2 4 0 0,3 0-432 0,0 3-80 15,4 2 0-15,-1 1-16 0,0 2-368 0,2-1 128 16,0 0-128-16,1-1 0 16,-2-1-224-16,2-2-112 0,1-3-32 0,-3 0-9360 15,-3-4-1856-15</inkml:trace>
  <inkml:trace contextRef="#ctx0" brushRef="#br0" timeOffset="-148466.31">10076 15906 21183 0,'0'0'944'0,"0"0"192"0,0 0-912 0,0 0-224 0,0 0 0 0,0 0 0 15,11-3 2832-15,3 1 528 0,3 0 96 0,4 1 32 16,2-1-2064-16,4-1-400 0,0-1-96 0,4 0-16 16,1-1-432-16,0 0-96 0,1-2 0 0,2-1-16 15,1-1-2288 1,0 1-448-16</inkml:trace>
  <inkml:trace contextRef="#ctx0" brushRef="#br0" timeOffset="-147829.16">3593 17328 3679 0,'-6'-5'160'0,"-2"-1"32"0,0-2-192 0,-1-1 0 16,-2 1 0-16,1 1 0 0,-1 1 5696 0,0 1 1104 15,-5-1 224-15,2 4 32 0,2 2-4896 0,0 4-992 16,1 5-192-16,0 6-32 16,1 8-384-16,2 5-80 0,0 7-16 0,4 7 0 15,2 6-224-15,2 6-48 0,1-2-16 0,3 5 0 0,2 2-176 0,3 0 0 16,2-1 0-16,2 0 0 0,2-1-192 0,-1-13-80 16,-3 2-16-16,2-3 0 15,-1-3-2416-15,0-3-496 0,1-6-80 0</inkml:trace>
  <inkml:trace contextRef="#ctx0" brushRef="#br0" timeOffset="-147490.03">3433 17893 2751 0,'-6'-11'128'0,"6"11"16"0,-1-6-144 0,1-1 0 0,1 1 0 0,3-1 0 16,2 1 5104-16,1 1 976 0,3-1 208 0,1 2 48 15,2-1-4736-15,4 4-960 0,2-3-176 0,3 1-32 16,4-2-432-16,-1 1 128 0,-1-1-128 0,1 1 0 15,-1-1 0-15,-4 1 128 0,-1-1-128 0,-2 2 0 0,-3 2 176 0,-2 1-48 16,-3 1-128-16,-1 2 192 16,-8-3 192-16,5 6 48 0,-3 3 0 0,1 4 0 15,-2 4 16-15,1 3 16 0,-1 1 0 0,0 1 0 16,1 1-336-16,0 1-128 0,1-2 0 0,2 0 0 16,0 0 0-16,3-2 128 0,0 0-128 0,2-3 0 15,2-3 208-15,1-2 0 0,1-2 0 0,1-3 0 16,0-6 80-16,1-1 16 0,0-5 0 0,-1-2 0 0,0-2 96 15,-2-1 32-15,-2-3 0 0,-1-2 0 0,-3 0 112 0,0-5 32 16,-4 2 0-16,-2-1 0 0,-2-1-208 0,-3 0-48 16,-2 0 0-16,0 1 0 0,-2-1-192 0,-1 3-128 15,-2 0 160-15,1 4-160 16,-2 2-352-16,-1 0-160 0,-1 2-48 0,1 4 0 16,0-2-2432-16,1 2-480 0</inkml:trace>
  <inkml:trace contextRef="#ctx0" brushRef="#br0" timeOffset="-147230.68">4240 17820 13823 0,'0'0'1216'0,"2"12"-960"16,1 1-256-16,0 1 0 0,0 0 3888 0,1 1 720 16,0-1 160-16,-1-4 32 0,-1 2-2592 0,1-1-512 0,1-4-96 0,-1 2-32 15,-3-9-688-15,0 0-144 0,0 0-32 0,0 0 0 16,0 0-224-16,0 0-48 0,0 0-16 0,0 0 0 15,0 0 272-15,0 0 48 0,-2-10 16 0,0 0 0 16,-1-2-192-16,0-1-48 0,2-1 0 0,-1-2 0 16,-1 0-384-16,2-1-128 0,1-2 0 0,1-1 0 15,0-1 0-15,3 3 0 0,1 4-192 0,4-1 48 16,2 0-1360-16,1 0-272 0,-1 2-48 0,2 3-16 16,0-1-2192-16,2 4-448 0,11-5-96 0,-5 7-16 0</inkml:trace>
  <inkml:trace contextRef="#ctx0" brushRef="#br0" timeOffset="-146893.65">4610 17642 26495 0,'0'0'1168'0,"0"0"240"0,0 0-1120 0,-3 7-288 16,1 2 0-16,0-2 0 0,2-1 976 0,2 1 144 15,-1-1 32-15,2 2 0 0,2 2-256 0,1 7-64 16,0-4 0-16,1 4 0 0,1-1-256 0,1 1-48 15,-1 1-16-15,0-1 0 0,0-2 64 0,-2-1 0 16,1 0 0-16,-2-1 0 0,0-1-336 0,1-3-64 16,-4-1-16-16,1 0 0 0,-1-3-32 0,-2-5 0 0,0 0 0 0,0 0 0 15,0 0 0-15,0 0-128 0,7-5 192 0,-1-3-64 16,0-1-128-16,0-3-256 0,1-1 64 0,-1-1 16 31,1-1-208-31,-1 1-32 0,2 0-16 0,-1 2 0 0,-4-1 144 0,3-1 32 0,-2-1 0 0,-1 2 0 16,1 0 112-16,0 1 144 0,0-3-208 0,0-1 80 15,0 0-240-15,0 2-32 0,-1 0-16 16,2 1 0-16,0 2-2480 0,1 2-496 0</inkml:trace>
  <inkml:trace contextRef="#ctx0" brushRef="#br0" timeOffset="-146329.12">4875 17723 12207 0,'0'0'528'0,"0"0"128"0,0 0-528 0,0 0-128 0,0 0 0 0,0 0 0 16,0 0 1840-16,0 0 336 0,0 0 64 0,0 0 0 15,0 0-624-15,0 0-128 0,0 0-16 0,0 0-16 16,0 0-688-16,2-4-128 0,0-5-16 0,0 1-16 16,2 1-96-16,0 0 0 0,1 2-16 0,0-2 0 0,1 1 208 15,0-3 64-15,1 2 0 0,-1 2 0 0,1 2 160 0,-7 3 32 16,7-2 16-16,-7 2 0 0,10-2-80 0,-1 4 0 15,-1 0-16-15,-1 2 0 0,-7-4-240 0,8 7-64 16,-1-2 0-16,-2 3 0 0,1 1-224 0,0 0-48 16,-1 0-16-16,1 2 0 0,0 0-288 0,0 2 0 15,-1 0 0-15,1 1 0 0,-1-3 0 0,0 2 0 16,-1 3 0-16,0-3-192 16,0 0-1168-16,-2 0-240 0,1 0-32 0,0-1-16 15,0-3-1776-15,0-3-352 0</inkml:trace>
  <inkml:trace contextRef="#ctx0" brushRef="#br0" timeOffset="-145826.98">5078 17832 5519 0,'0'0'496'0,"0"0"-496"0,0 0 0 0,0 0 0 16,0 0 3584-16,0 0 608 0,0 0 128 0,0 0 32 0,0 0-1760 0,-3-6-352 15,3 6-64-15,-1-4 0 0,-2-5-768 0,3 3-128 16,0-2-48-16,0 1 0 16,2-2-480-16,0 0-112 0,2-1 0 0,1-1-16 15,1 0-288-15,-1-1-48 0,0 1-16 0,3-2 0 0,1-2-16 0,0 2-16 16,-1 2 0-16,-1 2 0 0,-1 0 144 0,1 1 16 15,-1 2 16-15,1 2 0 0,-7 4 16 0,7 0 0 16,3 0 0-16,-3 4 0 0,0 3-64 0,1 4-16 16,0 1 0-16,1 2 0 0,-3 0-192 0,1 2-32 15,-1 1-128-15,3-1 192 0,-1 1-192 0,0-1 0 16,0 3 0-16,0-1 0 0,1 2 0 0,-1-2 0 16,1-1 0-16,0 0-160 15,0-2-1616-15,0 1-320 0,2-2-64 0,-1-2-8976 0,-1-2-1792 0</inkml:trace>
  <inkml:trace contextRef="#ctx0" brushRef="#br0" timeOffset="-145490.09">5721 17615 20271 0,'0'0'1792'0,"-3"-4"-1424"16,-2-1-368-16,0 2 0 0,-2-1 2240 0,-1 3 368 15,-2 1 80-15,-1 0 0 0,0 0-960 0,-1 1-208 16,-1 3-48-16,0-2 0 0,1 2-896 0,0 0-176 15,2-2-32-15,2 2-16 0,0 4-560 0,3-2-112 16,1 2-32-16,3 1 0 16,0 2-464-16,3-1-80 0,2-1-32 15,3 0 0-15,2-1 96 0,3 1 0 0,1 2 16 0,4 1 0 16,1-1 560-16,1 1 96 0,2 1 32 0,3 1 0 16,-1-1 560-16,2 0 112 0,-3 0 32 0,-1 2 0 0,-3-2 688 0,0 0 144 15,-3 0 16-15,-5-1 16 0,-2 2 192 0,-3 0 32 16,-1-1 16-16,-4-1 0 0,-2 2-384 0,-4 1-80 15,-1 0 0-15,-3 0-16 0,0 0-576 0,-2 0-112 16,-1-1-32-16,-6 3 0 0,-1 0-352 0,1-3-128 16,-2-1 0-16,2-1 0 15,2-3-2304-15,2-4-576 0</inkml:trace>
  <inkml:trace contextRef="#ctx0" brushRef="#br0" timeOffset="-144861.08">7124 17064 27871 0,'0'0'1232'0,"-4"-4"256"0,4 4-1184 0,-6 0-304 0,0 2 0 0,-2 2 0 16,-1 3 1344-16,0 3 224 0,-2 5 32 0,-2 11 16 0,0 6-336 0,-1 5-80 15,0 6-16-15,1 4 0 0,0 7-368 0,-1 5-80 16,3 5-16-16,2 2 0 0,2 2-336 0,5 0-80 15,2-1-16-15,2-2 0 16,5-4-288-16,2-1 0 0,1-3 0 0,2-2 0 31,2-5-448-31,1-6-192 0,0-5-32 0,4-2-16 16,0-7-2192-16,2-6-448 0,0-5-96 0,1-6-10544 0</inkml:trace>
  <inkml:trace contextRef="#ctx0" brushRef="#br0" timeOffset="-144225.55">7607 17726 21935 0,'0'0'480'0,"0"0"96"0,-2-4 32 0,-2 1 16 0,0 1-496 0,0-1-128 15,-1 2 0-15,1-3 0 0,4 4 608 0,0 0 96 16,-7 4 32-16,7-4 0 0,-6 1-80 0,-1 6-16 0,3 2 0 0,-1 3 0 16,1 2-128-16,0 0-48 15,2 6 0-15,0 2 0 0,2 1-112 0,3 1-32 16,1-1 0-16,2 3 0 0,1-2-320 0,2-1 144 16,3 0-144-16,-1-7 0 0,4 3 208 0,0-5-64 15,2-2-16-15,2-3 0 0,-2-3 96 0,0-3 16 16,-2-4 0-16,3-4 0 0,-2-5 416 0,-2 0 96 15,-3-7 16-15,-3-1 0 0,-3 0 48 0,-3-1 16 16,-2 0 0-16,-2 0 0 0,-5 0-368 0,0 1-64 0,-4-1-16 0,-1 2 0 16,1 1-192-16,-2 0-64 0,-2 2 0 0,0-1 0 15,-2 1-272-15,0 0-64 0,1-1-16 0,2 2 0 32,-1 1-1728-32,4-1-352 0,0-2-64 0,3 4-7456 0,1 5-1504 0</inkml:trace>
  <inkml:trace contextRef="#ctx0" brushRef="#br0" timeOffset="-143893.71">7914 17699 22687 0,'0'0'1008'0,"2"7"208"0,3 0-976 0,1 2-240 15,0 1 0-15,2 3 0 16,1 2 1024-16,1 0 144 0,2 2 48 0,3 2 0 15,-1-1-144-15,0 0-32 0,1 0 0 0,-2-5 0 0,-2 1-528 0,0-4-128 16,-3-1 0-16,-1-2-16 0,-7-7 96 0,0 0 32 16,7 3 0-16,-7-3 0 0,0 0 336 0,0 0 64 15,1-6 0-15,1-3 16 0,-2 0-112 0,0 0-32 16,-2-1 0-16,1-3 0 0,0-1-336 0,-1 0-80 16,2-1-16-16,2-2 0 0,-2 1-128 0,1-7-16 15,0 1-16-15,1 0 0 0,0-1-176 0,2 2 0 16,1 2 0-16,2 4 0 0,-2-1 0 0,3 2 0 0,1 1 0 0,3 2 0 15,2 0 0-15,3 1 0 0,0 3 0 0,1 0 0 16,-1 2-336-16,4 2 48 0,1-1 16 0,2 3-11904 31,-1 1-2384-31</inkml:trace>
  <inkml:trace contextRef="#ctx0" brushRef="#br0" timeOffset="-142992.62">9727 17594 21183 0,'0'0'944'0,"0"0"192"0,0 0-912 0,8 17-224 16,-11-12 0-16,1 3 0 0,0 1 1728 0,2 2 288 16,2 1 64-16,0 2 16 0,2 3-1024 0,3 9-208 15,1 0-32-15,-2 3-16 0,2 2-304 0,-2-8-48 16,1 5-16-16,1 0 0 15,1 0-160-15,-1 1-32 0,-3-1-16 0,0-2 0 16,2-2-240-16,-1 2 176 0,-2-4-176 0,-1-4 160 16,-3-3-32-16,0-4-128 0,-2-3 192 0,0-1-64 0,2-7 48 0,-7 2 0 15,1-2 0-15,-2-2 0 0,0-4-32 0,2-4 0 16,-1-6 0-16,0-2 0 0,0-3-144 0,1-4 0 16,3-5 0-16,0-2 0 0,0-2 0 0,3 0 0 15,2 0 0-15,-1 3 0 0,2-3-192 0,0 3 192 16,1 1-160-16,4 0 160 0,1 2-144 0,2 0 144 15,0 2-128-15,1 2 128 0,0 2 0 0,0 2 0 0,1 3 0 0,-2 3 128 16,2 2 64-16,2 5 32 0,-1 1 0 0,1 5 0 16,-1 4 96-16,0 2 0 0,-1 1 16 0,-1 5 0 15,-3-1-32-15,-1 3-16 0,-2 2 0 0,0 2 0 16,-2 2 0-16,-3 2 0 0,-1 0 0 0,-3 1 0 16,-1 3-96-16,2 1-32 0,-5-4 0 0,-2 3 0 15,0 1 16-15,1-7 0 0,0 5 0 0,2-1 0 16,-1 0-32-16,2-3 0 0,0 0 0 0,1-2 0 15,1 0 16-15,1-4 0 0,0-3 0 0,4 4 0 0,0-2-160 0,4-4 160 16,0-1-160-16,2-3 160 16,2-3-160-16,2 1 0 0,2-3 0 0,3-4 0 15,2-2 0-15,1-1 128 0,3-1-128 0,0-4 0 16,2 1-448-16,0-2-192 16,-1 1-16-16,0-1-11504 0,-2-3-2288 0</inkml:trace>
  <inkml:trace contextRef="#ctx0" brushRef="#br0" timeOffset="-142457.22">10445 17567 30239 0,'0'0'1344'0,"0"0"256"0,0 0-1280 0,0 0-320 0,6-4 0 0,1-1 0 16,5-2 832-16,1 1 80 15,3-5 32-15,3 1 0 0,5-3 160 0,1-3 48 16,2 2 0-16,2-3 0 0,1 1-256 0,1 1-64 0,2-1 0 0,-3 0 0 16,-2-1-480-16,1-1-96 0,0 0-32 0,-3 1 0 15,-3 1-224-15,1-1 176 0,-4 2-176 0,0-1 160 16,-3 2-160-16,-1 1 0 0,-1 0 0 0,0 1 128 15,-1 0-128-15,-1 0 128 0,0 1-128 0,-3 0 128 16,1 1 32-16,-2 1 0 0,-2-2 0 0,-1 2 0 16,1 0-160-16,-1 0 0 0,-2 0 0 0,0 2 0 15,0-2 176-15,1-1 0 0,-5 10 0 0,4-7 0 16,0 1 48-16,0 2 16 0,-4 4 0 0,0 0 0 0,4-7 128 0,-4 7 16 16,10 3 16-16,-2-2 0 0,0-1-128 0,2 4-16 15,5 1-16-15,0 3 0 0,3 2 176 0,3 2 32 16,3-1 16-16,3 2 0 0,2-3-48 0,14 10-16 15,-1 2 0-15,-14-7 0 0,2 1-80 0,4 2 0 16,3-1-16-16,2 2 0 0,-1-2-128 0,-1 1-32 16,1-3 0-16,1 1 0 15,-2 0-144-15,-1-3 160 0,-3 0-160 0,-2-4 160 0,-1 0-160 16,-3-1 0-16,-2-3 0 0,-3 0 0 0,-2 2 0 0,-2-3-256 16,-2 0 48-16,-3 0 0 15,0-2-1520-15,-3 1-320 0,-2-1-48 0,-8-2-11728 16,0 0-2336-16</inkml:trace>
  <inkml:trace contextRef="#ctx0" brushRef="#br0" timeOffset="-142129.56">11155 16696 19343 0,'0'0'1728'15,"0"0"-1392"-15,0 0-336 0,0 0 0 0,2 9 3248 0,0-1 576 16,-2 1 112-16,0 5 32 0,0 3-1824 0,0 8-352 15,1 1-80-15,-1 4-16 0,0 0-992 0,0 3-208 16,0 1-48-16,0 0 0 0,0-1-448 0,0 1 0 16,1-1 0-16,0-2 0 15,1-3-320-15,0-4-176 0,-2-1-16 0,0-5-16 16,0-1-2304-16,0-7-464 0,2-2-96 0</inkml:trace>
  <inkml:trace contextRef="#ctx0" brushRef="#br0" timeOffset="-141927.42">11301 16616 24879 0,'0'0'2208'0,"0"0"-1760"0,-3 10-448 0,0-3 0 16,2 5 2288-16,0 2 368 0,-1 3 80 0,1 3 16 16,-1 3-1216-16,-1 2-256 0,2 0-32 0,1 1-16 15,0 1-640-15,1 2-128 0,0-4-16 0,1 1-16 16,-1-3-432-16,1 1 0 0,1-2 0 0,1-1 0 15,0-3-1632 1,0-3-256-16,-2-4-48 0,2 0-8928 0,0-5-1776 0</inkml:trace>
  <inkml:trace contextRef="#ctx0" brushRef="#br0" timeOffset="-141562.8">11323 16215 11967 0,'-13'-21'1072'0,"8"13"-864"0,-2 0-208 0,-1-2 0 0,0 2 4400 0,1 0 832 16,-4 2 160-16,3 2 48 0,2-1-3456 0,-2 3-672 16,0 2-144-16,0 7-16 0,2 2-752 0,-1 4-144 15,2 4-16-15,0 3-16 0,0 0-224 0,2 5-128 16,2 3 128-16,2 0-208 0,4 2 208 0,2-2-144 15,2-4 144-15,1 0-128 0,2-2 0 0,4-2 0 16,1-3 0-16,1-7 0 0,-1-2 128 0,0-3 0 0,0-5-144 0,1-3 144 16,-2-3 192-16,1-3 128 0,-3-3 0 0,0-5 16 15,1-1 272-15,-2-2 48 0,-2-1 16 0,-2-2 0 16,-2-1-160-16,-3-2-16 0,-3 2-16 0,-1 1 0 16,-1-1-128-16,-3 3-32 15,-4 3 0-15,-2 2 0 0,-3-1-320 0,-2 4 0 0,0 0 0 0,-1 2 0 31,0 4-2352-31,1 1-528 0</inkml:trace>
  <inkml:trace contextRef="#ctx0" brushRef="#br0" timeOffset="-141199.45">12391 17237 4607 0,'0'0'400'0,"0"0"-400"16,0 0 0-16,-4 7 0 0,0-2 7264 0,-2 5 1376 15,3 1 256-15,1-2 64 0,0 4-6080 0,0 1-1216 0,2 4-240 0,2 3-48 16,-2 3-528-16,2 3-96 0,2 3-32 0,3 1 0 16,-1 2-720-16,2 2 0 0,0 0 0 0,0 2 0 31,1-5-1168-31,-3 1-240 0,1-3-32 0,-1-3-16 15,-2-6-2128-15,0-2-448 0,0-4-64 0</inkml:trace>
  <inkml:trace contextRef="#ctx0" brushRef="#br0" timeOffset="-141015.52">12563 17227 21183 0,'0'0'1888'0,"0"0"-1504"0,0 0-384 0,-3 6 0 16,0 3 3616-16,1 2 656 0,0 2 128 0,2 6 16 15,3 1-3120-15,0 5-624 0,-1 3-128 0,2-2-32 16,0 2-240-16,1 4-48 0,1 0-16 0,0 3 0 16,1-4-432-16,0 3-96 0,1 0 0 0,-1-3-16 15,-1-2-2752-15,1-6-560 0</inkml:trace>
  <inkml:trace contextRef="#ctx0" brushRef="#br0" timeOffset="-140827.28">12359 17550 34783 0,'0'0'1536'0,"0"0"320"0,-2-5-1472 0,2 5-384 0,-4-7 0 0,4 7 0 15,0 0 1424-15,0 0 224 16,6-2 32-16,3 0 16 0,4 1-992 0,2-2-208 0,-1 3-48 0,3 2 0 16,0 0-448-16,4 0-208 0,2-2 16 0,1-2 0 31,-1 0-1904-31,-1-5-368 0,3-1-80 0,9-6-13472 0</inkml:trace>
  <inkml:trace contextRef="#ctx0" brushRef="#br0" timeOffset="-140530.65">12831 16261 26719 0,'0'0'1184'0,"-2"7"240"0,2 4-1136 0,2 2-288 0,2 2 0 0,4 1 0 16,1 5 2176-16,4 0 368 0,4 4 80 0,4 2 0 15,2 3-944-15,2 3-192 0,3 2-32 0,0 3-16 16,1 2-784-16,2 3-144 0,0 4-48 0,2 0 0 16,-2-1-240-16,-1 2-48 0,-1 1-16 0,8 27 0 0,-5-4-160 0,-14-25 0 15,-1-1 144-15,-4 3-144 0,-4 0 368 0,-3 1 0 16,-6 1 0-16,-4 1 0 0,-5 1 128 0,-4 1 16 15,-3 0 16-15,-4 3 0 0,-2-3-240 0,-3 2-48 16,1-2-16-16,-1-2 0 16,1-5-1312-16,1 0-272 0,-4 0-48 0</inkml:trace>
  <inkml:trace contextRef="#ctx0" brushRef="#br1" timeOffset="-115825.14">21979 12326 22575 0,'0'-3'992'0,"0"1"224"0,-2-2-976 0,-1 1-240 15,4-1 0-15,-1 0 0 0,0 2 1184 0,2-1 192 16,0-1 32-16,2 4 16 0,-4 0 48 0,0 0 0 16,0 0 0-16,7 7 0 0,1 6-480 0,-1 2-96 0,-3 8 0 0,2 1-16 15,-1 6-160-15,-1 3-16 0,-2 1-16 0,1 5 0 16,-4 4-368-16,-1 1-80 0,1 6-16 0,1-1 0 16,-3 0-224-16,2 0 0 0,-2 1 0 0,3-2 0 15,0-2-1552-15,0-5-208 0,-1-3-32 0,2-3-16 16,1-3-1456-16,-1-6-304 0</inkml:trace>
  <inkml:trace contextRef="#ctx0" brushRef="#br1" timeOffset="-115584.08">21681 12390 24879 0,'-7'-7'2208'0,"1"2"-1760"0,-2 0-448 0,1 0 0 0,2-2 1984 0,1 1 320 16,3-2 64-16,4-1 16 0,1 1-720 0,5 0-160 16,4 0-32-16,4 0 0 0,1-1-640 0,5 0-144 15,3-1-32-15,4 1 0 0,3 1-240 0,2-1-48 16,2 1-16-16,1 1 0 0,1-2-352 0,0 1 128 16,-1 1-128-16,-1 0 0 0,1 0-176 0,-3 2-96 15,-2 1-32-15,-2 3 0 16,-1 2-2480-16,-1 3-496 0,0 1-112 0</inkml:trace>
  <inkml:trace contextRef="#ctx0" brushRef="#br1" timeOffset="-115196.05">22644 12759 26079 0,'0'0'1152'0,"-5"2"256"0,-1 1-1136 0,-2 1-272 0,-4-3 0 0,2 4 0 16,-2-2 1104-16,-1 4 176 0,-2 2 16 0,1 2 16 16,0 0-320-16,1 2-64 0,1 3-16 0,2 0 0 15,0 1-416-15,4 3-96 0,1-4-16 0,3 1 0 0,5-2-208 0,4 1-48 16,2-1-128-16,4-3 192 0,1-1-64 0,3-4-128 15,1 0 176-15,3-6-176 0,1 1 320 0,0-5-32 16,-2-4-16-16,0-2 0 16,-2-2-16-16,-1-2 0 0,-3-2 0 0,-1 1 0 15,-2-2 0-15,-5 1-16 0,-3-1 0 0,-3-1 0 0,-2 0-48 0,-3 1-16 16,-5 1 0-16,-2 0 0 0,-2 0 64 0,-1 2 16 16,-2 1 0-16,0 0 0 0,0 1-256 0,0 1-256 15,2 0 48-15,1 2-11696 16,0 0-2352-16</inkml:trace>
  <inkml:trace contextRef="#ctx0" brushRef="#br1" timeOffset="-114658.66">24055 12159 21183 0,'-4'-6'1888'0,"-3"-1"-1504"16,-2 0-384-16,-1 2 0 0,-2 1 1904 0,2 2 304 15,-3 0 64-15,0 4 16 0,0 2-1008 0,1 2-208 16,0 3-48-16,2 6 0 0,1 4-288 0,1 3-64 0,0 8-16 0,3 4 0 16,1 4-448-16,1 5-80 0,2 7-128 0,2 0 176 15,3 5-176-15,0 0 0 0,0 0 0 0,2-2 0 16,2-1-144-16,1-2 144 0,1-7-192 0,0 0 192 15,2-5-928-15,-2-3-80 0,-1-5-16 0,0-4 0 32,-1-3-480-32,-3-6-96 0,-1-2-32 0,-1-4-6768 0,0-3-1360 0</inkml:trace>
  <inkml:trace contextRef="#ctx0" brushRef="#br1" timeOffset="-114292.98">23915 12936 8287 0,'-4'-9'736'0,"1"-3"-592"0,-3 0-144 0,1-1 0 15,1-2 3808-15,3 2 736 0,1 0 128 0,3 0 48 16,2 1-2592-16,3 2-512 0,2 0-96 0,3 0-32 0,3 1-848 0,2 1-192 15,3 1-16-15,1 2-16 0,1 1-256 0,3-1-160 16,1 0 192-16,0 0-192 0,2 1 128 0,-3 0-128 16,0-3 0-16,-4 2 0 0,-1 1 0 0,-4 0 0 15,-3 2 0-15,-3 0 0 0,-4 1 128 0,-7 1-128 16,0 0 0-16,0 0 0 0,0 0 304 0,-4 9 0 0,-5 0 0 0,-1 1 0 16,-1 1 0-16,-3 2 0 0,-2 0 0 0,1 2 0 15,0 0-128-15,0 1-32 16,2-2 0-16,1 2 0 0,3-3-144 0,2 0 0 15,1-1 144-15,3-1-144 0,3-3 0 0,4 1 0 16,1-2 0-16,2-1 0 0,1-2 0 0,0-1 0 16,1-2 0-16,2-1 0 0,4-1 144 0,-2-3-144 0,0-2 192 15,1-2-192-15,1-1 176 0,-2-1-176 0,-2-3 160 0,1 3-160 16,-2 0 128-16,2 0-128 0,-4 1 0 0,0 3 144 16,-2 1-144-16,-6 5 0 0,0 0 0 0,0 0 128 15,0 0 112-15,0 0 16 0,0 0 0 0,0 0 0 16,0 0-128-16,0 0-128 0,0 0 176 0,8 7-176 15,-1 1-432-15,1-1-192 0,-1-1-32 0,5 3-16 16,0-2-2480-16,-4-4-496 0,1 0-112 0</inkml:trace>
  <inkml:trace contextRef="#ctx0" brushRef="#br1" timeOffset="-114026.58">24584 12759 11055 0,'0'0'480'0,"0"0"112"0,0 0-464 0,0 0-128 0,-2-5 0 0,2 5 0 15,0 0 2800-15,0 0 528 0,0 0 128 0,-3 7 0 16,2 4-2048-16,1 2-432 0,0 1-80 0,0 4 0 0,1-1-80 0,3 3-16 16,1-2 0-16,2 0 0 0,-1-1-256 0,2 0-48 15,1-4-16-15,2-1 0 0,-1-4 16 0,-1-2 0 16,2 1 0-16,-2-6 0 0,-2-2 144 0,1 1 16 16,0-7 16-16,-1 1 0 0,-1-2 80 0,-2 0 16 15,-1 0 0-15,-2-5 0 0,-1 0-224 0,0-1-32 0,0-2-16 0,0-1 0 16,1 1-496-16,1-3 0 0,-1 1-128 0,1 0 128 31,1-1-1840-31,0 1-256 0,-1 0-48 0,4-7-16 16,0 4-1168-16,-1 10-256 0,2 0-32 0</inkml:trace>
  <inkml:trace contextRef="#ctx0" brushRef="#br1" timeOffset="-113763.46">24914 12682 11967 0,'0'0'1072'0,"0"0"-864"15,0 0-208-15,0 0 0 0,0 0 1920 0,1 9 352 0,-1 1 64 0,-1 1 16 16,-3 1-752-16,0-1-128 0,-1 2-48 0,0 3 0 15,1 1-272-15,-1 1-64 0,-1 0-16 0,3 1 0 16,0-1-320-16,3 0-64 0,0-2-16 0,3-1 0 16,2-3-336-16,1 0-64 0,2-3-16 0,1 0 0 15,3-2 96-15,-2-3 16 0,0-4 0 0,0-2 0 16,0-2 16-16,1-1 0 0,-1 0 0 0,1-5 0 16,-2-1-112-16,3-5-16 0,-5 0 0 0,-3 4 0 0,-2-1 0 0,-4-2 0 15,0 0 0-15,-4 0 0 16,0 2 304-16,-2-1 48 0,0 1 16 0,-1 1 0 15,-3 2-384-15,2-1-80 0,-2 1-16 0,1 0 0 16,0 0-544-16,2 4-112 0,2-1-32 0,4 2 0 16,3 5-2656-16,0 0-512 0,0 0-128 0</inkml:trace>
  <inkml:trace contextRef="#ctx0" brushRef="#br1" timeOffset="-113490.45">25181 12781 4607 0,'7'13'400'0,"-1"1"-400"0,1 2 0 0,-2-3 0 16,0 4 4864-16,1-1 880 0,-1-1 176 0,0 1 32 15,0-3-3088-15,0 0-624 0,1 0-128 0,-1 0-32 16,-1-1-912-16,0-1-176 0,1-4-32 0,-1 2-16 16,0-2-464-16,-4-7-96 15,0 0 0-15,0 0-16 0,0 0-96 0,0 0-16 16,0 0 0-16,0 0 0 0,0 0 320 0,0 0 48 16,0 0 16-16,-2-8 0 0,2-3-240 0,0 1-32 15,-1-6-16-15,2 2 0 0,1-4-160 0,-1-1-48 16,0-4 0-16,3-8 0 0,3 3-144 0,-2 11 0 0,0-1 144 0,6-7-144 15,-1 5 128-15,3 3-128 0,1 4 128 0,-3 6-128 16,-1 2 320-16,2 1-16 0,0 0 0 0,7 1 0 16,-4 3-176-16,-4 0-128 0,2 2 144 0,2-1-144 15,-1 0 0-15,8 2 0 0,-1-2 0 0,-5-1 0 16,2 0-2736-16,11-1-480 0</inkml:trace>
  <inkml:trace contextRef="#ctx0" brushRef="#br1" timeOffset="-112298.47">26814 12542 911 0,'0'0'0'0,"-2"15"0"15,4 2 0-15,-1 3 0 0,-1 5 4096 0,2 3 752 16,4 0 144-16,-1 1 16 0,-1 0-2960 0,0 2-608 15,1 0-112-15,0 2-32 0,2-1-608 0,-3-8-128 16,-1-3-32-16,1 2 0 0,0-1-240 0,-1-2-48 0,0-4-16 0,-2-3 0 16,-1-3-16-16,0-2 0 0,0-8 0 0,0 0 0 15,0 0 64-15,0 0 16 0,-4-4 0 0,-1-3 0 16,-1-2-80-16,-1-1-16 16,-4-3 0-16,-2-8 0 0,4 1-192 0,0-3 176 15,-1 1-176-15,2-2 160 0,2 1-32 0,4-3-128 16,-2-2 192-16,3-2-64 0,1-5-128 0,1-1-144 0,3-2 144 0,2 1-208 31,5 5-240-31,1-1-64 0,-2 5 0 0,4 3 0 0,3 1 288 0,2 3 48 0,-1 3 16 0,-1 5 0 16,-3 3 352-16,2 3 64 0,-1 3 0 0,1 4 16 15,-2 2 496-15,-1 2 112 0,0 1 16 0,-1 3 0 16,-1 3 64-16,-2 1 32 0,-1 2 0 0,-5 3 0 16,0 2-240-16,-2-1-48 0,-1 3-16 0,-4 1 0 15,-6-3-144-15,-2 2-32 0,1 5 0 0,-4-5 0 16,-2-1-368-16,2-2-144 0,-1-1 0 0,2-4 144 31,1-4-1984-31,0-1-400 0,1-3-64 0,5-4-12688 0</inkml:trace>
  <inkml:trace contextRef="#ctx0" brushRef="#br1" timeOffset="-111828.85">27262 12459 21183 0,'0'14'1888'0,"-1"6"-1504"15,-2-1-384-15,2 5 0 0,1-3 2192 0,0 2 368 16,-1 2 80-16,-2-2 16 0,0-3-1136 0,2 1-240 16,0-2-32-16,-1-2-16 0,0-2-672 0,0-2-144 0,0-2-32 0,2-11 0 15,0 0-256-15,0 0-128 0,0 0 128 0,0 0-128 16,0 0 0-16,0 0 128 0,0 0-128 0,4-11 0 16,0-4 224-16,0-2-32 0,1-1-16 0,0-3 0 15,0-1 32-15,2-1 16 0,1-1 0 0,-1 1 0 16,0-1-224-16,3 1 128 0,3-1-128 0,0 1 0 15,2 1 0-15,-1 2 0 16,-1 3 0-16,1 4 0 0,1 4-192 0,-2 4 0 16,0 1 16-16,0 1 0 15,-1 3-272-15,1 3-48 0,-3 2-16 0,-1 0 0 0,-1 2 112 0,-1-1 16 0,0 1 0 0,-1 1 0 16,-6-8 144-16,5 11 48 0,-3 1 0 0,1 4 0 16,-3-3 192-16,0 4 0 0,-1-4-160 0,1 1 160 15,0 3-192-15,0 1 48 0,0-1 0 0,2 3 0 16,4-1 144-16,-2 1 0 0,1-2-144 0,1 1 144 15,3-4 0-15,0-1-144 0,1-2 144 0,-1-3 0 16,-9-9 0-16,11 7 0 0,0-3 0 0,-11-4 0 0,10-2 192 0,-1-1 112 16,-2-3 16-16,-2-3 0 0,-1 1 384 0,-3-3 96 15,-1-2 16-15,-2-2 0 0,-2 1-240 0,-1 0-32 16,-2-3-16-16,1 1 0 0,-1 0-272 0,1 3-48 16,-2-2-16-16,0 0 0 0,1 0-192 0,1 0 0 15,-1-2-144-15,3 0 144 16,1 2-1856-16,1 2-256 0,4 1-64 0,-1 7-13072 15</inkml:trace>
  <inkml:trace contextRef="#ctx0" brushRef="#br1" timeOffset="-111497.18">28029 12488 24639 0,'0'0'1088'0,"-13"2"240"0,-3 1-1072 0,-1 3-256 0,-4 1 0 0,0-1 0 16,-1 2 1456-16,0 1 224 0,1 2 48 0,2 0 16 15,0 1-384-15,4 4-80 0,0 1 0 0,5-2-16 16,3 0-752-16,3-3-160 0,2 2-32 0,3-1 0 16,2-1-176-16,3-1-144 0,3 0 192 0,3-5-192 15,0 1 272-15,2-2-48 0,4-2-16 0,1-5 0 16,-1-2 208-16,0-2 32 0,0-5 16 0,-1-2 0 16,-2-2 176-16,-2-2 16 0,-1-7 16 0,-3 5 0 15,-2-5-48-15,0 0-16 0,-2-4 0 0,0 1 0 16,1-6-192-16,-1 2-32 0,1-2-16 0,-2 2 0 15,-2-4-128-15,0 2-32 0,-1-1 0 0,-1 2 0 16,-2-2-208-16,-1 3 0 0,-1-1 0 0,0 2-160 16,1 3-672-16,-1 5-144 0,-2 5-32 0,2 8 0 15,1 2-1888-15,3 7-384 0,0 0-80 0</inkml:trace>
  <inkml:trace contextRef="#ctx0" brushRef="#br1" timeOffset="-111164.41">28146 12349 11967 0,'0'0'1072'0,"-1"13"-864"0,-1-1-208 0,1 4 0 16,1-2 4288-16,0 4 800 16,1 2 160-16,2 1 48 0,0-2-2832 0,0 1-560 15,1-1-112-15,2 2-32 0,0-2-800 0,3 0-176 16,2-1-16-16,-1-1-16 0,-1-4-544 0,2-2-208 16,-2-2 176-16,1-1-176 0,1-2 160 0,0-2-160 15,1-2 160-15,0-1-160 0,0-2 0 0,-2-2-208 16,3-4 16-16,-3 1 0 0,0-5-128 0,0 1 0 15,0-2-16-15,1-2 0 0,-3-3 0 0,2 1 0 0,2-2 0 0,-2 1 0 16,-1-2-48-16,1 0 0 0,-1 0 0 0,0 2 0 16,0 1 160-16,-1 3 32 0,-3 1 0 0,0 3 0 15,0-1 192-15,-5 10 192 0,0 0-48 0,0 0 0 16,0 0 304-16,0 0 64 0,0 0 16 0,0 0 0 16,-4 10-144-16,2 3-16 0,-1 3-16 0,-1 5 0 15,-1 1-352-15,3 1 128 0,2 0-128 0,1 0 0 16,1-1 0-16,5 2-240 0,3-2 48 0,2-1 0 31,0-2-1552-31,2-2-304 0,4-1-64 0,2-6-16 0,0-1-1136 0,0-5-240 0</inkml:trace>
  <inkml:trace contextRef="#ctx0" brushRef="#br1" timeOffset="-110996.49">28810 12537 23199 0,'-6'-14'1024'0,"2"5"224"0,-1 1-992 0,0-4-256 15,-2-1 0-15,1 1 0 0,-2 1 1616 0,2 1 288 16,6 10 48-16,-7-5 16 0,7 5-624 0,-10 0-112 15,-1 3-16-15,2 3-16 0,3 6-304 0,0 2-48 16,1 2-16-16,3 2 0 0,0-1-512 0,2 3-96 16,3-1-32-16,3 1 0 0,4 1-192 0,1-6-192 0,1 0 48 15,2-2 0 1,3-7-1840-16,3 1-352 0,1-4-80 0,0-3-7312 0,-1-3-1472 0</inkml:trace>
  <inkml:trace contextRef="#ctx0" brushRef="#br1" timeOffset="-110825.84">29257 11935 3679 0,'-2'-15'160'0,"2"15"32"0,0 0-192 0,0 0 0 0,0 0 0 0,0 0 0 16,-5 15 3920-16,1 6 752 0,-1 2 128 0,1 8 48 16,0 6-3136-16,0 2-624 0,0 1-128 0,3 2-32 15,1 0-656-15,1 2-128 0,1 2-16 0,2 1-128 16,1 0-192-16,0-3-128 0,0-4-48 0</inkml:trace>
  <inkml:trace contextRef="#ctx0" brushRef="#br1" timeOffset="-110395.31">29165 12542 22575 0,'-15'-23'992'0,"4"6"224"0,0-4-976 0,-2-2-240 16,0-1 0-16,2 1 0 15,3 2 672-15,4-1 96 0,1-3 0 0,1 5 16 16,4 2-512-16,4 5-96 0,4 1-32 0,3 3 0 15,2 1-144-15,0 3-192 0,4 0 32 0,2 1 16 0,1 1 144 0,0 2-160 16,1 0 160-16,2 1-160 0,0 0 160 0,0 0-128 16,-1 1 128-16,0 2-128 0,-1-1 128 0,-2 0 0 15,-1-4 128-15,-3 5-128 0,1 0 448 0,-5-2 0 16,-13-1 16-16,0 0 0 0,12 4 368 0,-12-4 64 0,0 0 0 0,0 0 16 16,0 0 176-16,-7 8 48 0,-3-1 0 0,-1 1 0 15,1 0-560-15,0 0-128 0,-1-2 0 0,1 5-16 16,1-5-432-16,2 2-320 0,2 1 48 0,1-1 16 31,0 1-624-31,4-9-112 0,1 12-32 0,3-2 0 16,3 1-64-16,3-1 0 0,2-2-16 0,5 0 0 0,4 2 704 0,3-1 144 15,4 2 16-15,-1 1 16 0,1-1 528 0,0 2 96 0,0-1 32 0,-4 1 0 16,-5 0 576-16,-4-1 112 0,-2-2 32 0,-5 2 0 16,-3 0 608-16,-3 1 128 0,-4-1 32 0,-1 1 0 15,-4-2-192-15,-5 2-16 0,-5-2-16 0,-2 2 0 16,-2-5-720-16,-3 2-144 0,1 1-16 0,-3-1-16 15,-4 0-432-15,1-3-96 0,2-1-16 0,2 1 0 16,2-2-928-16,3 0-192 0,3-3-32 0,3-1-13040 16,2-1-2592-16</inkml:trace>
  <inkml:trace contextRef="#ctx0" brushRef="#br1" timeOffset="-108960.28">21278 13516 911 0,'0'0'0'0,"13"0"0"0,1-5 0 0,5 2 0 16,1 3 4048-16,10 0 736 0,8-1 144 0,8-2 16 0,7 1-3536 0,2-2-704 16,0 0-128-16,5 0-48 0,8 0-16 0,7 2-16 15,9-2 0-15,6 1 0 0,6-3-144 0,6-1-32 0,6 4 0 16,8-2 0-16,9-3-16 0,4 2-16 0,3 1 0 0,6-1 0 16,6-4 32-16,5 4 0 15,4 3 0-15,2-2 0 0,0-3-48 0,8 1 0 16,8 5 0-16,2-2 0 0,-3-3 80 0,3 2 16 15,3-1 0-15,7-1 0 0,8 1 80 0,5-2 32 16,2 3 0-16,-1-3 0 0,-3-4 816 0,7 0 176 16,5-1 16-16,5 1 16 15,4 2-1696-15,3 0-352 0,0-1-64 0,-3-1-16 0,-5 1 832 0,1-1 176 0,-1-1 16 16,0 4 16-16,0 0 32 0,0 1 16 0,-2 0 0 0,-3 2 0 16,-7-1-192-16,-5 2-32 0,-7 0-16 0,1 1 0 15,-2 1-224-15,-8 3 128 0,-10 1-128 0,-3 2-10944 16,-1 0-2240-16</inkml:trace>
  <inkml:trace contextRef="#ctx0" brushRef="#br1" timeOffset="-105763.18">21811 14091 26207 0,'0'0'1152'0,"8"9"256"0,-12 8-1136 0,1 7-272 0,2 3 0 0,2 6 0 16,-1 2 640-16,3-3 80 0,1 2 16 0,3-2 0 15,0-4-320-15,4 0-64 0,1-2-16 0,-1-3 0 16,4-1-96-16,-5-9-32 0,-1-1 0 0,2-3 0 15,-1 0 176-15,0-2 16 0,2-4 16 0,-1-2 0 16,-1-2 32-16,3-2 0 0,-1-6 0 0,0-2 0 16,-2-2-160-16,0-2-32 15,0-2 0-15,-1-1 0 0,0-3-128 0,0 0-128 16,-1-1 144-16,2-2-144 0,-1-1 128 0,0-1-128 0,1 0 0 0,-3 3 144 16,0 2-144-16,-1 3 128 0,0 1-128 0,-1 4 128 15,-1 2 384-15,0 3 80 0,0 2 16 0,-4 6 0 16,0 0-112-16,0 0-32 0,1 10 0 0,-1 6 0 15,-1 5-96-15,-1 4-32 0,1 2 0 0,1 2 0 16,3-1-336-16,-1 1 144 0,1 1-144 0,2-1 0 16,1-1-560-16,2-4-208 0,3-2-64 0,2-2 0 15,2-5-2352-15,1-2-464 0,1-2-112 0</inkml:trace>
  <inkml:trace contextRef="#ctx0" brushRef="#br1" timeOffset="-105258.56">22497 14274 17503 0,'-7'-15'1552'0,"4"9"-1232"15,-7-3-320-15,1 1 0 0,-1 1 2256 0,1-3 400 0,0-1 80 0,1 2 16 16,0 3-1328-16,1-1-256 16,2 1-48-16,3-1-16 0,2 7-304 0,0 0-64 15,0 0-16-15,0 0 0 0,0 0-592 0,9 0-128 16,1 3 0-16,2 2 0 0,1 4 0 0,0 2 0 16,0 0 0-16,0 4 0 0,0 0 0 0,-2 2 176 15,-4 0-48-15,1 3-128 0,-3-6 560 0,-1 3 0 16,-2 1 0-16,-5-1 0 0,-2 3 96 0,1-3 32 0,-3 2 0 0,-2-3 0 15,-4 0-368-15,0-2-64 0,1-1 0 0,1-1-16 16,-1-2-240-16,1-2 176 16,1-3-176-16,2-1 160 0,2-1-160 0,-1-1 0 15,7-2 0-15,0 0 0 16,0 0-448-16,0 0 0 0,0 0-16 0,0 0 0 0,3-6 80 0,2 2 32 0,2-1 0 0,2 1 0 16,4 0 208-16,1 0 144 0,3 1-192 0,1-2 192 15,2 3-128-15,-1-2 128 0,2 0 0 0,1 0 0 16,-1 0 0-16,0 0 0 0,-1-1 0 0,-1-2 0 15,1-1 0-15,-1 1 0 0,1-1 0 0,-2-3 0 0,0 0 0 0,-2-1 0 16,-3 0 128-16,-1 0-128 0,-2-1 0 0,-1 2 0 16,-2-1 0-16,-3 0 0 0,-3 2 0 0,-1 1 0 15,-1 1-128-15,-3 0 128 0,-4 2 0 0,-1 0-128 16,-3 4 128-16,-2 0 0 16,-2 2 128-16,1 2 64 0,-1 2 32 0,2 2 0 15,-1 2 352-15,4 2 80 0,-1-1 16 0,3 3 0 16,2 0 96-16,3 2 32 0,3 1 0 0,2 0 0 15,4 2-176-15,5 1-48 0,0-1 0 0,3-1 0 0,4-2-320 0,5-1-80 16,4-1-16-16,5 0 0 16,5-4-768-16,5 1-160 0,5-1-16 0,4-2-18480 15</inkml:trace>
  <inkml:trace contextRef="#ctx0" brushRef="#br1" timeOffset="-104693.36">24162 14327 2751 0,'0'0'256'0,"0"0"-256"16,0 0 0-16,0 0 0 0,0 0 5312 0,0 0 1024 16,8 0 208-16,-2-2 48 0,2-2-3968 0,1-2-768 0,-1 0-176 0,0-1-16 15,0-3-816-15,1 1-144 16,-3-2-48-16,-1 1 0 0,-1 0-272 0,-1 0-64 16,-2 4-16-16,-1 6 0 0,-1-9 304 0,-2 1 64 15,-1 1 16-15,-2 1 0 0,-2-2-112 0,-1 3 0 16,-1-2-16-16,-2 3 0 0,0 2-336 0,2 2-64 15,-1 1-16-15,1 4 0 0,-1-1-144 0,2 4 0 0,1 1 0 0,2 3 128 16,-1 0-128-16,3 2 0 0,2 2 0 0,2-1 0 16,2 2 0-16,4 3 0 0,1-1 0 0,4 2 0 15,1 1 0-15,2-3 0 0,3 0 0 0,2 1 0 16,2-2 0-16,0-1 0 16,0-4-192-16,0-1 192 15,0-1-896-15,0-1-48 0,-2-3-16 0,2-1 0 16,-1-2-2368-16,-3-1-464 0,-4-3-112 0</inkml:trace>
  <inkml:trace contextRef="#ctx0" brushRef="#br1" timeOffset="-104529.09">24456 14225 11055 0,'0'0'480'0,"0"0"112"0,0-6-464 0,0 6-128 0,0 0 0 0,0 0 0 16,0 0 4816-16,0 0 944 0,0 0 192 0,11 4 48 15,-1 2-3968-15,1 1-800 0,0 2-144 0,4 3-48 0,0 3-480 0,2 2-112 16,0-2 0-16,2 0-16 0,-1 5-432 0,1-4 0 15,1-2 0-15,0 0 0 0,-4 1 0 0,1-1-272 16,-1-1 32-16,0-3 16 16,-1 2-1696-16,-2-3-352 0,-2-2-64 0,-1-2-7264 15,1-2-1440-15</inkml:trace>
  <inkml:trace contextRef="#ctx0" brushRef="#br1" timeOffset="-104355.36">24883 14181 19343 0,'0'0'848'0,"-5"-1"192"0,-2 2-832 0,-2 2-208 0,-2 2 0 0,0 4 0 16,-5 3 4032-16,-1 3 768 0,-2 2 160 0,-1 3 32 16,-1 2-2928-16,-1 0-576 0,-3 2-112 0,3 1-32 15,1 2-816-15,2-2-160 0,0-1-48 0,2 1 0 16,6 0-448-16,2-2-112 0,1-2-16 0,4-1 0 16,4-3-2864-16,2-2-576 0,4-4-112 0</inkml:trace>
  <inkml:trace contextRef="#ctx0" brushRef="#br1" timeOffset="-103857.24">25154 14211 34143 0,'0'-13'1520'0,"0"13"304"16,-4-5-1456-16,4 5-368 0,-3-5 0 0,-2 1 0 0,-1 1 1264 0,-2 3 176 15,0 1 32-15,-1 3 16 0,-3-1-16 0,0 2 0 16,1 3 0-16,0 2 0 0,0 1-848 0,0 2-176 15,1-1-48-15,2 1 0 0,1 1-144 0,2 2-48 16,0 2 0-16,2-4 0 0,2 2-208 0,4-2 128 16,-2 2-128-16,3-2 0 0,0-1 128 0,2-1-128 15,2 0 0-15,1-1 144 0,0-3-144 0,3 1 128 16,2-1-128-16,1-1 128 0,0-1-128 0,2-1 0 0,2-1 0 0,-1 0 0 16,0 0 0-16,2-3-144 0,-2-1 144 0,0-2 0 15,0-2-224-15,1 3 64 0,-2-2 16 0,0-2 0 16,-2-3-48-16,1-1 0 0,-2 1 0 0,-1-2 0 15,-1-2-112-15,0-1-16 0,-2 0-16 0,-1 2 0 32,-1-2-112-32,-1-2-32 0,-2 0 0 0,-1 2 0 0,-2 2 160 0,-2-1 16 15,-2 0 16-15,-1 2 0 0,-1 1 288 0,-1-1 0 16,-2 3-128-16,0 0 128 0,-1 2 0 0,-1 1 0 16,0 3 128-16,-2 2-128 0,-1 3 400 0,2 4-16 0,1 3 0 0,1 1 0 15,0 4 80-15,4-1 16 0,3 4 0 0,2 7 0 16,4-3-224-16,2-8-32 0,2-2-16 0,2 1 0 15,0 0-208-15,2-1 0 0,2 0 0 0,2-3 0 16,-2-1 0-16,10 2-160 0,1-4 0 0,-4-1 0 16,-2-3-384-16,-1 1-80 0,0-3-16 0,-1-1 0 15,0-1-1760-15,-1-3-352 0,-1-1-80 0,-1-2-13568 16</inkml:trace>
  <inkml:trace contextRef="#ctx0" brushRef="#br1" timeOffset="-103564.29">25975 14089 23039 0,'0'0'1024'0,"-10"0"192"0,-3-2-960 0,-2 2-256 0,0 2 0 0,-2 1 0 0,-3 1 3088 0,-1 2 576 16,1-1 112-16,4 1 32 0,-1-2-1952 0,0 3-400 16,1-2-80-16,-3 4-16 0,3 3-896 0,6 0-176 15,2-2-32-15,3 0-16 0,5-10-240 0,2 13 0 16,-2-13 0-16,13 15-160 15,3-2-288-15,4-5-64 0,0 1-16 0,3-1 0 16,-1-2 16-16,0 3 0 0,1 0 0 0,0 2 0 0,-3-2 320 0,0 1 192 0,-2-3-192 0,0 1 192 16,-2 0 0-16,-2-1 0 0,-3 1 0 0,-3 1 0 15,-2-1 320-15,-1 1 64 0,-2 2 0 0,-2 0 16 16,-5-3 240-16,1 1 64 0,-3 0 0 0,-4 6 0 16,-3-2-320-16,4-4-48 0,-2-1-16 0,-6 4 0 15,0-2-320-15,6-4 0 0,-2 0 0 0,-7 0 128 16,2 1-1232-16,6-5-240 0,2 1-64 0,-2-2 0 31,3-2-2112-31,9 1-416 0</inkml:trace>
  <inkml:trace contextRef="#ctx0" brushRef="#br1" timeOffset="-103227.83">26411 14034 19343 0,'-20'-13'848'0,"8"6"192"15,-2 5-832-15,-3-1-208 0,-6 0 0 0,-1 2 0 0,-1 1 2240 0,2 3 416 16,2 1 80-16,2 0 16 0,2-2-1504 0,4 3-288 16,3 2-64-16,10-7-16 0,-5 8-496 0,5 1-112 15,0-9-16-15,7 14 0 0,2-2-256 0,5 1 0 16,4 1 0-16,3 1-144 0,3-1 144 0,1 2 0 16,-1 1 0-16,2 1-128 0,0 1 128 0,-1 2 0 15,-4 0 0-15,-1 0 0 0,-5-1 256 0,-2 0 128 0,-2-3 16 0,-3 0 16 16,-5 0 1024-16,0 1 208 0,-3 2 32 0,-3 1 16 15,-3-4-176-15,-4 1-48 16,-3-4 0-16,-3-1 0 0,-2 0-368 0,-1-1-80 16,-1-3 0-16,-1 0-16 0,-2 1-608 0,3-3-112 15,-1-4-32-15,1 1 0 16,1 2-720-16,0-2-160 0,2 2-16 0,3-1-16 16,1-3-2480-16,0 5-512 0</inkml:trace>
  <inkml:trace contextRef="#ctx0" brushRef="#br0" timeOffset="-100225.47">27814 14089 28559 0,'-20'11'1264'0,"20"-11"272"0,-7 3-1232 0,1 3-304 0,2 5 0 0,1-1 0 15,1 5 512-15,0 2 32 16,2 3 16-16,3 4 0 0,0 2-64 0,1 1-16 15,0-1 0-15,1 0 0 0,0 2-320 0,0-5-160 16,0 1 160-16,-1-2-160 0,-1 1 0 0,0-4 0 16,-2-1 0-16,0 0 0 0,-1-3 0 0,0-4 144 0,0-11-144 0,0 0 192 15,0 0-192-15,0 0 160 0,0 0-160 0,-8-11 160 16,2-5 96-16,-1-1 0 0,1-5 16 0,1-2 0 16,-1 0 64-16,4-4 16 0,0-3 0 0,1-4 0 15,4-3-352-15,1-3 0 0,3 2-160 0,0 11 160 16,1-4-304-16,2 1 48 0,2 0 16 0,6-11 0 15,-1 6 240-15,1 6-144 0,2 4 144 0,-2 7-128 16,-3 6 128-16,-1 7 0 0,2 3 128 0,-1 2-128 16,1-1 256-16,-1 4-32 0,0 0 0 0,-2 4 0 0,-3 3 144 0,-2 1 16 15,-3 3 16-15,-1 4 0 0,-1 1 16 0,-4 5 0 16,-3 0 0-16,-3 2 0 16,-2 1 64-16,-3 1 16 0,-5 1 0 0,0 0 0 15,0-2 80-15,-1 0 0 0,0-2 16 0,1-2 0 16,3 0-16-16,1-1 0 0,0-1 0 0,1-3 0 0,3-2-192 0,2 1-32 15,2-2-16-15,1-1 0 0,1 0-80 0,5-1 0 16,2 2-16-16,1-3 0 0,3-2-240 0,2 0 0 16,2-1 128-16,2-2-128 0,3 1 0 0,1-4 0 15,2-1 0-15,2 1 0 0,4-2-192 0,-1-1-48 16,-3-1 0-16,3-1 0 16,2 0-1264-16,1 1-256 0,-1-5-48 0,4-1-16 15,1-3-1680-15,1-1-336 0,3-6-64 0</inkml:trace>
  <inkml:trace contextRef="#ctx0" brushRef="#br0" timeOffset="-99925.49">28619 14090 2751 0,'2'-24'256'0,"-2"7"-256"0,-4-1 0 0,0 1 0 16,-4 2 6224-16,-3 2 1200 0,1 2 256 0,-3 3 32 15,0 2-4656-15,-1 1-944 0,-1 6-176 0,2 3-32 16,-2 2-624-16,0 5-128 0,0 3-32 0,0 7 0 16,2 6-720-16,1 3-144 0,3 3-16 0,5 1-16 0,6-2-224 0,3 0 0 15,5-2 0-15,6-2 0 16,2-3 0-16,3-3 0 0,1-3 0 0,3-5 0 15,1-4 0-15,-1-2 0 0,-2-4 0 0,1-3 0 16,-2-2 0-16,0-3 0 0,-1-4 0 0,-3 0 0 16,-3-1 192-16,-2-2-48 0,-2-4-16 0,-1 1 0 15,-4 0 112-15,-1-2 16 0,-1-1 0 0,-3-1 0 16,-2-2-48-16,-1-1 0 0,-4 0 0 0,0 1 0 0,-2 0-208 0,-2 2 144 16,-3-4-144-16,0 1 128 15,-2-3-512-15,2 2-96 0,-1 4-32 0,1 2 0 16,1-3-2128-16,2 3-432 0,0 0-96 0,4 6-16 15,6 10-864-15,0 0-176 0</inkml:trace>
  <inkml:trace contextRef="#ctx0" brushRef="#br0" timeOffset="-99749.14">28911 13817 27295 0,'0'0'1216'0,"0"0"240"0,11-2-1168 0,-11 2-288 16,11 1 0-16,-11-1 0 0,13 7 1856 0,-3 4 304 15,-5 2 64-15,0 3 16 0,0 2-896 0,-1 1-160 0,0 1-32 0,-1 5-16 16,-1 3-496-16,0 0-112 0,-2 1-16 0,2 1 0 16,2-1-352-16,0-1-160 0,-3 0 128 0,2 0-128 31,2 0-1008-31,0 0-272 0,-1-3-64 0,0-1-16 16,0-4-1728-16,0-1-352 0,0-4-64 0</inkml:trace>
  <inkml:trace contextRef="#ctx0" brushRef="#br0" timeOffset="-99538.79">29238 13660 23039 0,'0'0'2048'0,"0"0"-1648"16,0 0-400-16,0 0 0 0,2 14 1872 0,-2 3 304 16,0 2 48-16,2 5 16 0,0 3-816 0,0 5-144 15,4 2-48-15,-1 5 0 16,1 2-464-16,5 1-80 0,-2 1-32 0,3-1 0 15,-2-3-512-15,0 3-144 0,2-1 0 0,1-4 0 16,0-5-272-16,0 2-128 0,-1-2-32 0,-2-1 0 16,0-1-2560-16,-4-5-512 0,1-2-96 0</inkml:trace>
  <inkml:trace contextRef="#ctx0" brushRef="#br0" timeOffset="-99344.45">29042 14064 23951 0,'-12'-5'1056'0,"12"5"224"0,-11 1-1024 0,11-1-256 0,0 0 0 0,0 0 0 15,0 0 3616-15,13 5 672 0,2 2 128 0,4-2 16 16,4-1-2592-16,1-2-528 0,1-2-96 0,1 0-32 16,-1 0-800-16,2 0-176 0,3-1-16 0,2 0-16 31,0-1-2112-31,1 1-432 0</inkml:trace>
  <inkml:trace contextRef="#ctx0" brushRef="#br1" timeOffset="-65730.08">21425 15734 18431 0,'0'0'1632'0,"0"0"-1312"0,0 0-320 0,0 0 0 16,16-4 1392-16,-12 21 208 0,0 1 32 0,0 2 16 16,-2 1-368-16,2 3-64 0,0 1 0 0,1 2-16 15,1 1-320-15,-1 1-64 0,0-2-16 0,0 0 0 16,0 2-288-16,-1-4-64 0,0-3-16 0,1-3 0 0,-2-4 208 0,0-5 64 16,-1-2 0-16,-2-8 0 0,2 5 96 0,-2-5 32 15,0 0 0-15,0 0 0 0,2-8-112 0,2-5-16 16,0-5 0-16,0 0 0 0,0-4-256 0,1-3-48 15,2-1-16-15,0-3 0 0,1 1-192 0,1-1-64 16,0-4 0-16,2 2 0 0,-1 0-128 0,2 1 0 16,0 2 0-16,1 1 0 0,1 2 0 0,0 6-320 15,2 2 48-15,0 4 16 16,-3 2-1552-16,1 7-304 0,2 0-64 0,-1 8-9008 0,1 3-1792 0</inkml:trace>
  <inkml:trace contextRef="#ctx0" brushRef="#br1" timeOffset="-65464.42">22064 16021 18431 0,'0'0'816'0,"0"0"160"0,0 0-784 0,0 0-192 0,0 0 0 0,0 0 0 15,0 0 3088-15,3-8 576 0,-1-1 112 0,1-2 32 16,0 1-1648-16,-1-4-336 0,2-1-64 0,0 0-16 16,-1-4-1040-16,-1 0-224 0,1-1-32 0,-2 1-16 15,0 0-256-15,-1 0-48 0,-1 2-128 0,0 1 192 16,-2 1 0-16,1 3-16 0,-2 1 0 0,0 5 0 15,-3 1 160-15,1 3 48 0,-1 4 0 0,-1 2 0 16,-1 2-80-16,3 6-16 0,1 1 0 0,-1 5 0 16,2 3-96-16,2 1-32 0,0-1 0 0,4 1 0 15,-1 0-160-15,3 0 0 0,3-1 0 0,2-1 128 16,1-1-128-16,2 0 0 0,1-2 0 0,1-2 0 0,1 0-192 16,-1-1-128-16,2-2-32 0,-1-1 0 15,1 1-2672-15,-1 0-544 0,1-4-96 0,0-2-11712 16</inkml:trace>
  <inkml:trace contextRef="#ctx0" brushRef="#br1" timeOffset="-64727.09">22368 15849 18431 0,'0'0'816'0,"0"0"160"0,1-6-784 0,-1 6-192 16,0 0 0-16,0 0 0 0,0 0 2720 0,0 0 496 15,0 0 112-15,5 6 0 0,1 4-1536 0,-1 4-304 16,-1-1-64-16,0 4-16 0,0 0-784 0,-1 2-176 15,1 1-16-15,2 0-16 0,-2 0-288 0,-1 0-128 16,0-3 0-16,1 0 128 0,0-1-128 0,0-3 0 0,-2-4 0 0,2 0 0 16,-4-9-144-16,0 0 144 0,0 0 0 0,0 0 0 15,0 0-128-15,0 0 128 0,0 0 0 0,4-6 0 16,1-3-192-16,-1-1 192 0,0-5-192 0,1-1 192 16,2-2-368-16,-1-3 48 0,1 1 0 0,1 1 0 15,2-1 32-15,1 1 16 0,-2-1 0 0,0 3 0 16,1 0 272-16,-1 4 0 0,-2 2 0 0,0 3 0 15,0 4 272-15,-7 4 112 0,8 0 32 0,-1 6 0 16,-1 1-32-16,-1 5 0 0,-1 1 0 0,0 1 0 16,1 2-48-16,-1-1-16 0,-2 4 0 0,2-4 0 15,1 0-144-15,1-1-48 0,1-4 0 0,-2 1 0 16,0-3-128-16,0-1 0 0,-5-7 144 0,7 2-144 16,1-1 176-16,-8-1-48 0,6-1 0 0,1-3 0 15,-1-1 16-15,1-3 0 0,-2 0 0 0,2-4 0 0,-1 0-16 0,2-1-128 16,0 0 192-16,0-1-64 0,-1-2-128 0,1 1 0 15,0 0 0-15,0 2 0 0,0 2 0 0,-2 0 0 16,1 3 0-16,-1 2 0 16,-6 6 0-16,0 0 0 0,0 0 0 0,7 6 0 15,-2 1 0-15,0 3 0 0,2 3 0 0,-1-1 0 0,1 2-192 0,-1 1-64 16,2-1 0-16,0 0-16 16,1 1-1856-16,2-2-368 0,-1 0-80 0,2 0-16 15,1-4 688-15,1 0 144 0,0-2 32 0,1-2 0 16,0-5-224-16,1 0-32 0,0-3-16 0,1-1 0 0,-3-1 1488 0,0-3 320 15,-2 1 48-15,0-3 16 0,-2-1 1152 0,-2 0 256 16,-3-1 32-16,-1 3 16 0,0-4 448 0,-1 3 80 0,-1-1 32 0,-2 2 0 16,0 0-416-16,-1 0-96 0,-2 1-16 0,1 4 0 15,2 4-528-15,0 0-96 0,-7 0-32 0,2 4 0 16,0 3-496-16,1 2-208 0,1 4 176 0,2 1-176 16,2 2 0-16,2 1 128 0,1 0-128 0,2 0 0 15,2 0 0-15,1-2 0 0,2 0 0 0,0-2 0 16,4-3 0-16,-1-1 128 0,2 0 0 0,-2-3 16 15,-1-4 480-15,0 0 80 0,-1-4 32 16,-2 0 0-16,1-2 32 0,-2-3 0 0,-3-1 0 0,0-2 0 16,-2 0-176-16,-2-2-16 0,-2 1-16 0,-1-3 0 15,-2 0-320-15,-1-1-64 0,-2 1-16 0,-1 0 0 16,1-1-160-16,-1 1-144 0,-1 0 144 0,1-2-208 16,-3 2-2608-16,3-1-512 15,0 2-96-15</inkml:trace>
  <inkml:trace contextRef="#ctx0" brushRef="#br1" timeOffset="-64494.14">23350 15806 27983 0,'0'0'1232'0,"3"11"272"0,-1 5-1200 16,0 1-304-16,1 2 0 0,2 2 0 0,-1 0 1392 0,0 0 208 16,1 0 64-16,2 0 0 0,1 1-80 0,2-4-16 0,-1 0 0 0,3-3 0 15,0 0-928-15,2-4-176 0,-2-3-32 0,1-2-16 16,0-3 112-16,0-2 32 0,1-2 0 0,-1-2 0 15,0-2 80-15,0-2 0 0,-1-4 16 0,0-2 0 16,-1-2-192-16,2 0-32 16,-3-4-16-16,-1 1 0 0,-1 0-272 0,-1-2-144 15,-1-1 160-15,-1 1-160 0,-1-1 0 0,-2 0 0 16,0-1 0-16,-1 1-160 16,-1 1-2064-16,-1-1-400 0,-2 3-96 0</inkml:trace>
  <inkml:trace contextRef="#ctx0" brushRef="#br1" timeOffset="-64198.17">23828 15967 19343 0,'0'0'848'0,"8"7"192"0,2-1-832 0,2-1-208 0,0 1 0 0,-1-1 0 16,0-5 3264-16,-1 0 592 0,-1 0 128 0,3-4 32 16,0 3-1856-16,1-5-368 0,0-3-80 0,0-1-16 0,0-2-992 0,-1 0-208 15,-2-1-48-15,1 0 0 0,-1 0-320 0,-2-2-128 16,-2 0 0-16,-2 2 144 0,-1 0-144 0,-3 3-144 15,-4-3 144-15,-1 4-208 0,-3 1 16 0,-2 1 0 16,-5 3 0-16,1 3 0 0,0 2 192 0,-1 5 0 16,2 1 0-16,1 5 0 0,2 4 176 0,1 3 80 15,2 5 0-15,3-1 16 0,3 3 560 0,2 4 96 16,3-4 32-16,6 2 0 0,3-1-272 0,5-1-48 16,5-2-16-16,6-2 0 0,5-4-400 0,6-3-80 0,5-5-16 0,4-5 0 31,3-2-960-31,27-8-192 0,-5-7-32 0,4-1-16 0</inkml:trace>
  <inkml:trace contextRef="#ctx0" brushRef="#br1" timeOffset="-62528.86">25469 15525 11055 0,'0'0'480'0,"0"0"112"0,0 0-464 0,0 0-128 16,0 0 0-16,0 0 0 0,0 0 4672 0,0 0 896 15,7 7 192-15,-2 2 48 0,0 1-3504 0,-1 3-688 16,-2 3-144-16,-1 4-16 0,0 2-688 0,0 6-144 15,1 8-32-15,-2 5 0 0,-3 6-416 0,1 3-176 0,-1 1 128 0,0-2-128 32,1-2-256-32,2-3-128 0,0-4-16 0,0-5-16 15,0-3-2752-15,1-4-544 0,2-6-128 0</inkml:trace>
  <inkml:trace contextRef="#ctx0" brushRef="#br1" timeOffset="-62328.38">25742 15555 31327 0,'0'0'1392'0,"0"0"272"0,4-6-1328 0,-4 6-336 0,0 0 0 0,0 0 0 15,0 0 880-15,5 6 96 0,0 5 32 0,-1 3 0 16,0 2-224-16,0 2-32 0,0 3-16 0,0 4 0 0,0 2-528 0,1 4-208 16,-1 3 176-16,1 4-176 0,2 2-160 0,-1 1-128 15,1-2-32-15,-2 1 0 16,0 2-2352-16,0-2-464 0,-1-6-112 0</inkml:trace>
  <inkml:trace contextRef="#ctx0" brushRef="#br1" timeOffset="-62157.34">25612 15996 34671 0,'-12'-13'1536'0,"8"9"320"0,-1 0-1488 0,2-1-368 16,3 5 0-16,1-8 0 0,3 0 816 0,1 0 80 15,3 2 32-15,3-1 0 0,3-1-512 0,2 2-96 0,2 1-32 0,2 1 0 32,0 0-1360-32,3 3-272 0,0 2-48 0,0 3-14544 0</inkml:trace>
  <inkml:trace contextRef="#ctx0" brushRef="#br1" timeOffset="-61859.59">25939 16069 2751 0,'0'0'128'0,"0"0"16"16,0 0-144-16,0 0 0 0,0 0 0 0,0 0 0 0,0 0 6384 0,0 0 1232 16,0 0 256-16,0 0 64 0,10 4-5568 0,2-2-1120 15,1-5-224-15,1 1-32 0,1 1-656 0,-2-2-128 16,0-1-16-16,0-1-16 16,0 4 16-16,-1 0 16 0,-3-2 0 0,0 2 0 15,-9 1 112-15,0 0 32 0,8 0 0 0,-8 0 0 16,5 7 272-16,-3 4 48 0,-2-3 16 0,-1 3 0 0,-1 1 16 0,-1 1 0 15,-1-1 0-15,0 0 0 0,0 1-48 0,0 0 0 16,0 0 0-16,0 2 0 0,3 0-384 0,1 0-80 16,1 1 0-16,2 1-16 0,1 0-176 0,1 0 0 15,3-1-192-15,1-3 192 16,3-2-1616-16,2-2-208 0,2-2-32 0,1-6-16 16,1-1-1104-16,3-4-224 0,1-2-32 0</inkml:trace>
  <inkml:trace contextRef="#ctx0" brushRef="#br1" timeOffset="-61593.17">26545 15777 6447 0,'-5'-12'576'0,"0"4"-576"0,-2 2 0 0,1-3 0 16,-2 0 5728-16,-1 1 1040 0,-2 1 208 0,1 3 32 15,-1 2-4816-15,1 4-960 0,-1 2-192 0,2 5-32 16,0 3-448-16,1 6-96 0,1 2-16 0,1 3 0 16,4 2-448-16,2 5 0 0,4 4 0 0,2-3 0 0,3-3 0 0,2 0-192 15,2 4 192-15,8 3-160 0,-4-16-32 0,1 0-16 16,0-1 0-16,3-4 0 15,2-6 208-15,1-1-144 0,-1-1 144 0,1-3-128 16,6-7 384-16,-5 0 96 0,-6 1 16 0,-1-2 0 16,-2-4 720-16,-2-7 160 0,1-1 32 0,-4 0 0 15,-5-2-272-15,-2-2-48 0,-1 0-16 0,-1-1 0 16,-6-2-464-16,-1 1-96 0,-5 1 0 0,-1-3-16 0,0 2-192 16,-3 0-48-16,-4 3 0 0,-2-1 0 15,-2 1-1632-15,5 6-336 0,-1-2-64 0</inkml:trace>
  <inkml:trace contextRef="#ctx0" brushRef="#br1" timeOffset="-61058.44">27864 15800 26719 0,'-13'-5'1184'0,"13"5"240"0,-8 0-1136 0,-2 1-288 0,-2 1 0 0,-2 2 0 16,0 0 1712-16,-2 1 272 0,0 3 64 0,-1 3 16 0,-1 0-656 0,4 4-128 16,2 5-16-16,2 1-16 0,1-2-816 0,-1-2-176 15,6 4-16-15,2 0-16 0,1 0-224 0,1-4 128 16,2 0-128-16,2 0 0 16,0-4 0-16,3-1 0 0,0-3 0 0,2-2 0 15,1-1-160-15,0-4 32 0,0 1 0 0,1-3 0 16,-1-3-64-16,1-1 0 0,-2-2 0 0,0-2 0 0,0 0 48 0,-1 0 0 15,0-3 0-15,0-1 0 0,-2-1 144 0,1 0 0 16,-2-1 0-16,0 0 0 0,-1 1 304 0,0 2-16 16,-2-1 0-16,2 2 0 0,-2 0 448 0,-1 4 96 15,-1-3 0-15,0 9 16 0,0 0-96 0,0 0-32 16,0 0 0-16,0 0 0 0,0 0-464 0,-3 9-112 0,2 3-16 0,0 3 0 16,-1 4-128-16,4 1-176 0,0-1 48 0,1 0 0 31,1 3-1760-31,1-1-352 0,3-3-64 0,2-1-9504 0,3-1-1904 0</inkml:trace>
  <inkml:trace contextRef="#ctx0" brushRef="#br1" timeOffset="-60796.51">28267 15808 25791 0,'-6'-2'2304'0,"-3"-1"-1856"0,-2 0-448 0,-1 3 0 16,-2-2 2560-16,0 2 432 0,2 2 80 0,-1 4 0 15,0-3-1920-15,1 3-400 0,3-1-80 0,3 3-16 16,0 1-656-16,4 0 0 0,2 0-208 0,2 3 48 16,4-3-352-16,1 3-80 0,2-1-16 0,2 1 0 31,1 0 96-31,1-2 32 0,1 3 0 0,0-2 0 0,1-1 480 0,-1 1 0 0,-1 0-128 0,-2-1 128 16,0-1 624-16,-3-2 160 0,-1 1 48 0,-4 1 0 15,-3-9 640-15,-1 8 144 0,-3 1 32 0,-4 0 0 16,-2-1-560-16,-2 1-128 0,-1-3 0 0,-4 0-16 0,-2-1-528 0,-1 2-96 15,-1-5-32-15,3 2 0 16,1-4-800-16,0 0-144 0,2-4-48 0,0-1-13136 16,2-3-2640-16</inkml:trace>
  <inkml:trace contextRef="#ctx0" brushRef="#br1" timeOffset="-57463.53">29275 15912 20271 0,'0'0'896'0,"0"0"192"0,0 0-880 0,0 0-208 0,3 13 0 0,-2-1 0 15,0 0 1568-15,-1 1 272 0,0-1 48 0,0 1 16 16,0 0-1264-16,3 0-256 0,-1 0-64 0,2-3 0 16,0 1-192-16,0-2-128 0,-4-9 128 0,5 10-128 31,-5-10-336-31,4 9-144 0,-4-9-32 0,0 0-7616 0,0 0-1536 0</inkml:trace>
  <inkml:trace contextRef="#ctx0" brushRef="#br1" timeOffset="-57326.77">29203 15454 17679 0,'0'0'768'0,"0"0"192"0,0 0-768 0,0 0-192 15,-8 7 0-15</inkml:trace>
  <inkml:trace contextRef="#ctx0" brushRef="#br1" timeOffset="-57133.86">29588 15396 14735 0,'0'0'640'0,"0"0"160"0,0 0-640 0,0 0-160 0,0 0 0 0,0 0 0 16,0 0 3504-16,0 0 656 0,5 11 144 0,-1 4 32 15,-1 6-2352-15,-1 5-480 16,3 7-96-16,-1 1 0 0,-1 3-976 0,0 3-192 0,0 0-48 0,1 3 0 16,0 0-192-16,3 0-192 0,1 0 48 0,1-4 0 31,-1-2-1664-31,-1-2-336 0,0-1-64 0,-2-2-11360 0</inkml:trace>
  <inkml:trace contextRef="#ctx0" brushRef="#br1" timeOffset="-56957.93">29508 15847 21183 0,'-2'-9'1888'0,"-1"1"-1504"15,-1 2-384-15,4 6 0 0,0 0 2512 0,3-9 432 16,3 0 96-16,3 3 16 0,2 0-2352 0,2-1-448 16,1-1-112-16,6 3-16 0,2-1-128 0,1 3 0 15,1-1 0-15,1 2 128 0,-1-2-304 0,3 1-64 16,0-1-16-16</inkml:trace>
  <inkml:trace contextRef="#ctx0" brushRef="#br1" timeOffset="-56690.48">30697 15515 6447 0,'-6'-16'576'0,"-1"-1"-576"0,1-1 0 0,1 0 0 16,-1-1 6784-16,1 1 1232 0,0-1 256 0,0-2 48 15,-2 1-6336-15,-2 2-1264 0,-3 1-256 0,1 3-48 16,-1 1 288-16,0 1 48 0,-1 4 16 0,1 4 0 16,3 6-624-16,-1 4-144 0,-2 4 0 0,2 9 0 15,-1 4 0-15,3 3-272 0,1 4 64 0,-1 5 16 16,0 6 192-16,4 3-176 0,3 3 176 0,1 3-160 0,1 2 16 16,3 0 0-16,1 1 0 0,2 1 0 15,-1-3-1296-15,3-2-256 0,4 1-48 0,-1-5-16 31,-3-4-1376-31,3-3-256 0</inkml:trace>
  <inkml:trace contextRef="#ctx0" brushRef="#br1" timeOffset="-56326.14">30530 15979 23199 0,'-22'-30'1024'0,"11"6"224"0,-2-3-992 0,1-3-256 16,-1 0 0-16,2 3 0 0,2 3 0 0,0 3 0 15,3 6 128-15,2 2-128 0,1 4 960 0,3 9 160 16,0 0 32-16,0 0 0 0,0 0-656 0,0 0-128 15,12-2-32-15,1 5 0 0,0 2-336 0,1 0 0 16,-1 2 0-16,3-1 0 0,1-2 0 0,1 3 224 16,0-3-48-16,1 2-16 0,-1 1-32 0,-1-1-128 0,-3 1 192 0,-2-1-64 15,-12-6-128-15,8 8 192 0,-2 0-192 0,-2 4 192 16,-1-2 480-16,-1 3 96 16,0 3 32-16,-1-3 0 0,0 1-224 0,3 2-64 15,1-2 0-15,1 3 0 0,-4 1-384 0,3 1-128 16,3 0 0-16,0-2 0 0,2-3 0 0,0 1 0 15,-4-3 0-15,6-2 0 0,0-2 128 0,-1-4-128 0,0-2 192 0,-1-3-192 16,-1-2 464-16,2-2-16 0,0-3 0 0,0-2 0 16,-3-3 0-16,-2 0-16 0,-1-1 0 0,-1-1 0 15,-2-2 0-15,-4 2 0 0,-2 0 0 0,-2 1 0 16,-5 1 112-16,1 0 32 0,1-1 0 0,-2-1 0 16,0 1-368-16,0 1-64 0,1 2-16 0,-1-2 0 15,0 3-784-15,0 2-176 0,3 3-16 0,8 5-16 16,-6-3-2768-16,6 3-544 0</inkml:trace>
  <inkml:trace contextRef="#ctx0" brushRef="#br1" timeOffset="-56060.59">31001 15889 17503 0,'-3'10'1552'16,"1"3"-1232"-16,1 2-320 0,-1 0 0 0,1 0 2880 0,1-2 512 15,-1 0 96-15,1-4 32 0,0-9-1280 0,0 0-240 16,0 0-48-16,4 9-16 0,-4-9-608 0,0 0-128 16,0 0-32-16,0 0 0 0,0 0-224 0,0 0-48 15,6-5-16-15,-1-6 0 0,-1 1-80 0,0-2-16 16,0-2 0-16,1 0 0 0,0-2-512 0,1 0-96 0,-1-5-32 0,0 2 0 31,-2-1-464-31,1 1-80 0,0-5-32 0,1 2 0 16,-1 3-1872-16,0 2-368 0,-2 2-80 0,2 2 0 15,0 3-1120-15,-4 10-224 0</inkml:trace>
  <inkml:trace contextRef="#ctx0" brushRef="#br1" timeOffset="-55561.78">31403 15790 31839 0,'0'0'1408'0,"-3"13"304"0,0-1-1376 0,2-1-336 16,-1 1 0-16,-1 1 0 15,-1-1 272-15,1 0-16 0,1-2 0 0,0 1 0 16,-1-1 768-16,3-10 160 0,-3 12 32 0,0-3 0 16,3-9-720-16,0 0-144 0,-2 10-32 0,2-10 0 15,0 0-320-15,0 0 0 0,0 0 0 0,0 0 0 16,0 0-512-16,11-4-80 0,1-2-16 0,-1-3 0 16,-2-3-640-16,1-1-128 0,-2 0-32 0,0-4 0 15,-2 0 32-15,0 1 0 0,-1-5 0 0,0 6 0 16,-1-2 400-16,0 4 80 0,-2 0 0 0,1 0 16 0,0 4 880 0,-3 9 384 15,2-8-16-15,-2 8-16 0,0 0 800 0,0 0 176 16,0 0 16-16,0 0 16 0,0 0 128 0,4 13 32 16,-3-1 0-16,-1 2 0 0,0 2-336 0,0-1-64 15,-1 1-16-15,1-2 0 0,0-1-160 0,1-1-48 16,-1-12 0-16,6 13 0 0,-6-13-464 0,10 9-112 0,2-2 0 0,1-2-16 16,0-4-304-16,0-2 0 0,-3-4 0 0,3-2 0 15,0-1 0-15,1-1 0 0,-3-1-176 0,2-3 176 16,0-3-256-16,-1 0 48 0,-3 1 16 0,2 0 0 15,-1 1 192-15,-2 1-192 0,-2 0 192 0,2 1-192 16,0 1 192-16,0-1 0 0,1 0-160 0,-3 2 160 16,1 1 0-16,-7 9 0 15,0 0 0-15,8-6 0 0,-8 6 0 0,0 0 0 0,0 0 0 0,0 0 128 16,4 11-128-16,-2 2 128 0,0-3-128 0,-1 2 128 16,0 0-128-16,2 1 0 0,1 2-192 0,1 2 192 31,0-2-2048-31,3 0-304 0,2 1-48 0,2-2-16 15,1 1-1328-15,0-2-272 0</inkml:trace>
  <inkml:trace contextRef="#ctx0" brushRef="#br1" timeOffset="-55289.87">32107 15696 21183 0,'-6'-5'1888'0,"-1"-2"-1504"16,-3-3-384-16,1 1 0 0,0-2 2048 0,-1 1 320 15,-2 1 80-15,0-2 16 0,2 4-1920 0,1 0-384 16,2 2-160-16,7 5 128 0,-10 0-128 0,10 0 0 15,-9 4 144-15,3 2-144 0,4 5 0 0,-2-2-128 0,1 0 0 0,3 3 0 16,3 1 128-16,2 2 224 0,0-2-48 0,2 4-16 16,2 2 224-16,1 0 64 15,2 2 0-15,0 0 0 0,1-4 144 0,-3 2 48 16,-2-6 0-16,0 3 0 0,0 0 528 0,-3-2 112 16,-1-2 32-16,-3-1 0 0,-1-11-96 0,-4 15-32 15,-1-2 0-15,-4 1 0 0,-4-1-304 0,-1 0-64 16,-3-1-16-16,0 0 0 0,0-1-368 0,1 1-80 15,2 0-16-15,1-4 0 0,1-2-336 0,3-1 0 0,9-5-192 16,0 0-13856-16,0 0-2768 0</inkml:trace>
  <inkml:trace contextRef="#ctx0" brushRef="#br1" timeOffset="-54557.79">21384 17053 22111 0,'-6'-10'1968'0,"0"-1"-1584"0,-3-2-384 0,0 2 0 0,1-1 1024 0,-1-1 128 0,1-2 32 15,0 1 0-15,0 0 176 0,0 1 48 0,1 1 0 0,0 2 0 16,2 2 48-16,1 3 16 0,-1 2 0 0,5 3 0 16,-6 5-320-16,-1 3-64 0,0 5-16 0,1 9 0 0,-1 4-256 0,1 8-48 15,-1 4-16-15,1 8 0 0,-1 6-368 0,0 5-64 16,2 4 0-16,1 1-16 0,2-2-304 0,0-2 0 16,1-4 128-16,4-3-128 0,2-6 0 0,3-3 0 15,2-3-176-15,5-5 176 16,3-7-1840-16,1-1-256 0,5-6-48 0,-1-6-15328 0</inkml:trace>
  <inkml:trace contextRef="#ctx0" brushRef="#br1" timeOffset="-54127.65">21721 17206 23039 0,'-11'-15'2048'0,"7"10"-1648"0,-2 1-400 0,1 2 0 15,1-1 1840-15,4 3 272 0,0 0 64 0,-2 9 16 16,2 6-1328-16,2 4-272 0,3 5-48 0,2 4-16 16,0 5-48-16,0 3-16 0,1 2 0 0,0 1 0 15,1 3-336-15,0-2-128 0,0-1 0 0,0 1 0 16,-2-4 0-16,1-1 128 0,-2-2-128 0,0-7 0 0,-3-1 192 0,1-3-16 16,-1-4 0-16,-2-2 0 0,-2-4 96 0,-2-2 32 15,-1-4 0-15,-1 0 0 0,-1-4-64 0,-1-2-16 16,-1-2 0-16,-1-5 0 15,0-5-64-15,1-1-16 0,0-2 0 0,2-3 0 16,-1-5-144-16,1 0 0 0,-1-6 0 0,2-2 0 16,0-4-384-16,1-3-16 0,0-3 0 0,3 0 0 15,0-1-208-15,2 0-32 0,1 2-16 0,2 0 0 0,0-1 336 0,2 5 80 16,1 2 16-16,4 8 0 0,0 5 432 0,4 3 96 16,-1 3 16-16,3 5 0 0,0 3 288 0,4 7 64 15,-2 0 16-15,2 7 0 0,2 3-32 0,-1 5 0 16,0 3 0-16,-4-1 0 0,-4 2 144 0,-2 5 32 15,-3-2 0-15,-1 1 0 0,-3 2-112 0,-2 1-16 0,-3 3 0 16,-3 1 0-16,-1 0-352 0,-2 0-80 0,-5 1-16 0,0-1 0 16,-2 0-256-16,-2-1 0 0,1-2 0 0,0-1 0 31,-1-4-1472-31,2 2-240 0,0-5-48 0,0 0-10592 16,0-5-2128-16</inkml:trace>
  <inkml:trace contextRef="#ctx0" brushRef="#br1" timeOffset="-53826.89">22084 17684 18431 0,'0'0'1632'0,"9"0"-1312"0,3 3-320 0,1-2 0 0,1 0 1888 0,0-1 304 16,2-1 64-16,0-1 16 0,0-1-832 0,1-4-160 16,-1-2-48-16,0 0 0 0,-2-3-112 0,0-1-32 15,1-4 0-15,-2 0 0 16,-1 1-432-16,-3 0-80 0,0-2-32 0,-1 1 0 15,-1 0-96-15,-1 1-32 0,-4 4 0 0,0-1 0 16,-4 3 240-16,-2 2 48 0,-1 3 16 0,-3 0 0 0,-1 1 240 0,-1 2 32 16,-2 2 16-16,-1 2 0 0,-1 2-352 0,-1 1-64 15,1 3-16-15,1 2 0 0,0 2-400 0,1 2-176 16,3 2 128-16,1 1-128 0,3 2 0 0,2 2 0 16,2 3 0-16,4 0 0 15,1 0-512-15,2-3-16 0,2 1-16 0,2-1 0 16,3 1-2256-16,3-3-448 0,2-2-80 0,3-2-13232 0</inkml:trace>
  <inkml:trace contextRef="#ctx0" brushRef="#br1" timeOffset="-53495.38">22752 17515 10127 0,'-6'-3'896'0,"-3"2"-704"0,-3-4-192 0,-1 2 0 15,0 0 6320-15,0 3 1232 0,-1 2 240 0,1 0 48 16,0 5-5360-16,0-1-1072 0,-1 1-224 0,5 3-32 15,2 3-560-15,0 0-96 0,2 3-32 0,1 0 0 16,3-3-464-16,1 2 0 0,2 1 0 0,3 0 0 16,3-1 0-16,-1 1 0 0,-1-4 0 0,2-1 0 15,1-3 0-15,2-1 0 0,-1-2 0 0,1-1 0 16,-2-3 0-16,0 0-128 0,0-2 128 0,0-1 0 0,-1-1 0 0,0-4 0 16,-2 2 0-16,1-1 0 0,-1-2 0 0,-2 0 0 15,1 0 0-15,1 0 0 0,-1-1 0 0,-3 0 0 16,-2-1 128-16,2 2-128 0,-1 1 0 0,0 1 0 15,-3-5 128-15,0 6-128 0,2 5 240 0,0 0 0 16,-1-5 0-16,1 5 0 0,0 0-48 0,0 0-16 16,-3 9 0-16,2 3 0 0,1-2-176 0,0 5-144 15,0 3 144-15,1-1-208 16,1 2-1136-16,2-2-208 0,1 0-48 0,1-1-16 16,1 0-1600-16,1-2-320 0,-2-5-64 0</inkml:trace>
  <inkml:trace contextRef="#ctx0" brushRef="#br1" timeOffset="-53123.53">22956 17494 12895 0,'0'0'1152'0,"0"0"-928"15,4-7-224-15,-4 7 0 0,0 0 4288 0,0 0 832 0,0 0 144 0,6 6 48 16,0 1-3120-16,-1 5-608 0,0 4-128 0,-1 3-32 16,1 1-336-16,-1 3-64 0,-1 0 0 0,-1 0-16 15,1 0-560-15,1 1-128 0,-2-5 0 0,2 1-16 16,0-3-304-16,1 0 0 0,1-7 128 0,-1 1-128 15,-1-2 0-15,0-3-256 0,-4-6 64 0,0 0 0 16,0 0-176-16,9-3-16 0,-3 0-16 0,1-5 0 16,-1-4 32-16,1-2 16 0,1-3 0 0,-1-3 0 15,1-2 16-15,0 0 0 0,1 0 0 0,0 0 0 16,0-2 192-16,1 1 144 0,0 3-192 0,2 2 192 16,1 1 0-16,0 3 304 0,-1-1-48 0,-1 6 0 15,2 0 848-15,-1 5 176 0,-2 4 16 0,1 4 16 16,-1 5-160-16,1 4-16 0,-1 4-16 0,1 4 0 15,-1 3-544-15,1 2-96 0,-1-3-32 0,-1 2 0 16,-1 0-448-16,1 1 0 0,0 0 0 0,2-1 0 16,0-1-1728-16,0-5-448 0,0-1-96 0,2-2-10672 15,-3-2-2144-15</inkml:trace>
  <inkml:trace contextRef="#ctx0" brushRef="#br1" timeOffset="-52984.54">23540 17613 20271 0,'0'0'1792'0,"0"0"-1424"16,6-4-368-16,4-2 0 0,-1 0 3856 0,2 1 704 16,4-2 144-16,-2 2 32 0,0 0-1984 0,1-2-384 15,1 3-64-15,1 0-32 0,1 0-1040 0,2 2-208 16,-2-2-32-16,1 1-16 0,0 1-704 0,2-1-144 0,3-1-128 0,8-1-14496 16,-4 1-3008-16</inkml:trace>
  <inkml:trace contextRef="#ctx0" brushRef="#br1" timeOffset="-52395.71">24648 17335 1839 0,'-9'1'160'15,"-1"2"-160"-15,-2-1 0 0,-1 2 0 0,-2 0 6192 0,0 0 1200 0,-1-1 240 0,0 1 48 16,0 1-5120-16,-3-3-1024 0,2 5-192 0,2-1-64 15,0 1-512-15,1 1-128 0,0-2 0 0,-1 1-16 16,1-1-432-16,4 1-64 0,2-2-128 0,3 0 176 16,1 2-176-16,4-7 0 0,0 0-160 0,5 6 160 15,4 2-384-15,1 0 32 0,1 2 0 0,3 1 0 16,3-1 160-16,1 2 48 0,2 2 0 0,2-1 0 0,0 2 144 0,2 0 0 16,-2 0 0-16,-1 2 0 15,-2 1 416-15,-2-1 16 0,-2-3 0 0,-4 1 0 16,-3 0 400-16,-4 0 96 0,-4-2 16 0,-1 1 0 15,-3-1-320-15,-1-1-64 0,-3 1-16 0,0-2 0 16,0-1-544-16,-1-3-144 0,-1 0-16 0,-1-1 0 16,1-3-2160-16,1-2-432 0,-1-2-96 0,1-2-12576 15</inkml:trace>
  <inkml:trace contextRef="#ctx0" brushRef="#br1" timeOffset="-52218.27">24841 17103 4607 0,'0'0'400'0,"0"0"-400"16,0 0 0-16,0 0 0 0,4 10 6688 0,0 1 1248 16,-2 0 256-16,2 4 64 0,-1 0-5856 0,2 4-1168 15,2 3-224-15,-1 5-48 0,1 6-352 16,1 5-64-16,2 5-16 0,0 2 0 0,1 1-400 0,-2-1-128 16,-1 0 0-16,-2-2 0 15,2-1-1264-15,0-5-304 0,0-3-64 0,-2-3-9136 0,0-3-1840 0</inkml:trace>
  <inkml:trace contextRef="#ctx0" brushRef="#br1" timeOffset="-51725.72">24851 17635 22111 0,'0'0'1968'0,"0"0"-1584"0,0 0-384 0,4-7 0 0,2 2 2096 0,0 1 336 15,3-4 64-15,3 3 0 0,4 0-1760 0,-1 1-352 16,2 0-80-16,3 1-16 15,1-3 0-15,-1 3 0 0,4 2 0 0,-1-2 0 16,2-1-144-16,-3 2-16 0,-2-1-128 0,-2 2 192 16,0 1 128-16,-1-4 0 0,-2 1 16 0,-5-1 0 15,-2 4 64-15,-2-1 16 0,1 0 0 0,-7 1 0 0,0 0-144 0,0 0-16 16,0 0-16-16,0 0 0 0,-5 4 16 0,-2 2 0 16,-1 2 0-16,-2 3 0 0,-2 3-16 0,1-4 0 15,-3 1 0-15,3-2 0 0,-1-1 0 0,2 3 0 16,-1 0 0-16,3-1 0 0,1-3-32 0,3 2 0 15,0 1 0-15,2 1 0 0,4-2-64 0,0 0-16 16,1-1 0-16,1 1 0 0,2 1-128 0,2-3 192 0,0-3-192 16,1 1 192-16,0 0-192 0,3-1 128 0,1-3-128 0,0-1 128 15,0 0-128-15,0-2 160 0,1-2-160 0,0-1 160 16,-1-3-160-16,-2 1 160 16,0 1-160-16,-2-3 160 0,-1-3-160 0,-2 3 128 15,-1 4-128-15,1-1 128 0,-4 0-128 0,-2 6 128 16,0 0-128-16,0 0 128 0,-2-9 48 0,-1 2 0 15,3 7 0-15,0 0 0 0,-4-6 48 0,4 6 16 0,0 0 0 0,0 0 0 16,0 0-240-16,0 0 0 0,0 0 128 0,-4 6-128 16,2 5 0-16,2-2 0 0,3-1-144 0,1 1 144 31,2 1-640-31,1-3-16 0,3-3-16 0,-1 0 0 16,0-1-2000-16,0 1-400 0,1-4-64 0,-1-2-12176 0</inkml:trace>
  <inkml:trace contextRef="#ctx0" brushRef="#br1" timeOffset="-51462.3">25476 17517 20671 0,'0'0'912'0,"0"0"192"0,0 0-880 0,0 0-224 15,6 7 0-15,0 1 0 16,-2 3 1776-16,-1 1 304 0,1 2 64 0,3 1 16 16,-2-2-432-16,-1 3-64 0,0 4-32 0,1-7 0 15,-5-13-400-15,5 11-80 0,-1 8 0 0,0-2-16 0,-1-4-96 0,1-2-16 16,-3-2 0-16,-1-9 0 0,1 8-48 0,-1-8-16 15,0 0 0-15,0 0 0 0,0 0-160 0,0 0-32 16,0 0-16-16,0 0 0 0,0 0-336 0,-4-8-64 16,1-1-16-16,0 0 0 0,2 2-336 0,-1-2 0 0,2-5 0 15,0 1 128-15,0 2-128 0,2 1-208 0,-1-3 48 0,2 1 16 32,-1 0-416-32,1 2-80 0,1-4 0 0,1 0-16 15,1 1-1968-15,1-1-384 0,1 0-64 0,1-2-14560 0</inkml:trace>
  <inkml:trace contextRef="#ctx0" brushRef="#br1" timeOffset="-51291.61">25884 17120 17503 0,'-5'10'1552'0,"2"-5"-1232"0,1 2-320 0,-1 3 0 0,2 7 4176 0,-1-1 784 16,1 5 160-16,0-2 16 0,-2 5-3136 0,2-1-624 15,-2 5-128-15,2 0-32 0,1-4-592 0,1-1-128 16,-1 3-32-16,2-2 0 15,-2 2-464-15,1 4-128 0,-1 0-16 0,2 2 0 32,0 0-1840-32,3 3-352 0,-1-5-80 0,1-5-8448 0,0-4-1680 0</inkml:trace>
  <inkml:trace contextRef="#ctx0" brushRef="#br1" timeOffset="-51057.76">26081 17358 6447 0,'0'-14'576'0,"0"14"-576"15,-3-4 0-15,-1 0 0 0,0 2 4960 0,-1 2 880 16,1-2 176-16,-1 5 48 0,-3 1-3680 0,-1 1-720 16,-3 3-160-16,2 1-32 0,-3 3 16 0,3-1 0 15,-1 4 0-15,2 2 0 0,1 2-208 0,3 1-32 16,0-1-16-16,1 0 0 0,0-1-336 0,3 4-64 0,1-1 0 0,1-7-16 16,4-5-448-16,2 4-96 0,2 6-16 0,1-1 0 15,2-10-128-15,1 1-128 0,0 3 144 0,5-9-144 31,0-6-752-31,3-3-240 0,3 2-48 0,1-2-19024 0</inkml:trace>
  <inkml:trace contextRef="#ctx0" brushRef="#br1" timeOffset="-50645.86">27108 17040 20271 0,'-5'7'1792'0,"0"1"-1424"16,0-1-368-16,-1 5 0 0,0 4 4176 0,1 2 768 15,-1 2 160-15,2 4 16 0,2 5-3472 0,2 5-704 0,1 6-144 0,4 2-32 16,3 0-512-16,0-1-96 0,1 1-32 0,2 2 0 31,0 2-1040-31,2-3-224 0,3 0-32 0,1 0-10560 0,0-1-2112 0</inkml:trace>
  <inkml:trace contextRef="#ctx0" brushRef="#br1" timeOffset="-50469.2">27126 17560 32127 0,'-13'-19'1424'0,"6"11"304"0,-4 0-1392 0,2 0-336 0,3 2 0 0,0-2 0 15,2 1 832-15,4 7 80 0,0 0 32 0,0 0 0 16,6-6-272-16,1 1-48 0,4 1-16 0,2 0 0 16,4 1-608-16,1-2-208 0,4 1 0 0,2 0 0 15,2 0-2816-15,5 0-560 0,0 2-128 0</inkml:trace>
  <inkml:trace contextRef="#ctx0" brushRef="#br1" timeOffset="-49995.15">27572 17576 15663 0,'-1'18'688'0,"0"-7"144"0,-1 0-656 0,1 4-176 0,0 0 0 15,-1 1 0-15,1-2 3696 0,-1 1 704 0,0 0 144 0,1 0 16 16,-2-4-2256-16,2 0-448 0,0-2-80 0,1-9-32 16,0 0-752-16,0 0-160 0,0 0-16 0,0 0-16 15,0 0-240-15,0 0-48 0,-4-9-16 0,1-2 0 16,3 1-304-16,-1-3-64 0,0-4-128 0,1 3 192 15,0-1-192-15,1-2-160 0,2-2 32 0,2-3 0 32,1 1-448-32,3 4-64 0,2-1-32 0,2 1 0 15,3 2-352-15,0 0-80 0,4 2-16 0,2 1 0 16,3 1-336-16,1 2-64 0,0 0-16 0,0 3 0 16,-2-1 64-16,-1 3 16 0,-1 2 0 0,-2-1 0 0,-3 2 1072 0,-4 1 224 0,-1 0 160 0,-5 1-208 15,-7-1 1088-15,0 0 208 0,0 0 64 0,-4 8 0 16,-3 2 320-16,-2-1 64 0,-5 3 0 0,1 0 16 15,-1 0-528-15,0 1-128 0,-1 2 0 0,2 1-16 16,-1 2-304-16,1 0-64 0,1-1-16 0,2 3 0 16,1 1-192-16,2-2-48 0,2-2 0 0,1 3 0 0,4-4-80 0,3-2-32 15,1-1 0-15,2-3 0 0,2-2-144 0,2-3 0 16,2-2 0-16,0-4 0 0,0-3 0 0,2-3 0 16,0-1 0-16,1 2 0 0,-1-6 0 0,0 0 0 15,-1-2 0-15,0 0 0 0,0-1 0 0,-1 0 0 16,-1-2 0-16,-1 0 0 0,-1 0 0 0,-2 1 0 15,-3 2 0-15,-2 2 0 0,1 3 368 0,-3 3-16 16,0 6 0-16,0 0 0 0,0 0 32 0,0 0 16 0,0 0 0 0,0 0 0 16,-3 7-400-16,2 5 0 0,1 1-192 0,2 3 192 31,4 1-752-31,1 0-16 0,0 0-16 0,1 0 0 16,1-2-2416-16,1 1-464 0,3 0-112 0</inkml:trace>
  <inkml:trace contextRef="#ctx0" brushRef="#br1" timeOffset="-49595.96">28223 17613 35359 0,'-4'16'1568'0,"3"-5"320"0,-1 6-1504 0,1 2-384 0,1 0 0 0,0 5 0 16,0 1 304-16,1 4-16 0,1 1 0 0,0 2 0 0,1-2 672 0,-1-2 128 15,1-2 16-15,1 0 16 16,1-1-544-16,0-3-128 0,2-1 0 0,-2-3-16 15,0-2-240-15,1-5-64 0,-2-1 0 0,-4-10 0 16,0 0-128-16,0 0 128 0,0 0-128 0,0 0 128 16,2-7 0-16,-1-3-128 0,-1-3 192 0,0-4-64 15,0 0-128-15,0-4 0 0,-1 0 0 0,1-4 0 16,0-2-240-16,0-2-80 0,0-1 0 0,1-4-16 16,2-4-480-16,0-2-80 0,-1-2-32 0,3-1 0 15,1 0-224-15,4-17-64 0,1 11 0 0,-2 21 0 0,0 0 816 0,0 3 144 16,4 3 48-16,-1 5 0 0,-1 4 736 0,2 4 160 15,0 3 16-15,1 6 16 0,-1 4-128 0,0 3-16 16,-3 2-16-16,-1 3 0 0,-1 1 272 0,-3 1 64 16,-2 4 16-16,-2-1 0 0,-1 1-16 0,-3 3-16 15,-3 0 0-15,-3 1 0 0,-2 2-384 0,-2-3-80 0,-2 2-16 16,0-2 0-16,1-3-400 0,1-1-144 16,1-1 0-16,2-2 0 15,-1-1-2160-15,4-4-448 0,0-2-64 0,2-3-14512 16</inkml:trace>
  <inkml:trace contextRef="#ctx0" brushRef="#br1" timeOffset="-49258.59">28656 17065 21183 0,'-15'-12'1888'0,"8"3"-1504"0,-1-1-384 0,4 3 0 16,0 1 2912-16,1 2 512 0,3-3 96 0,0 7 32 16,2-5-2496-16,2 1-496 0,2 0-112 0,2 3 0 0,2 1 0 0,6 4 0 15,2 2 0-15,0 5 0 0,1 2 96 0,0 4 32 16,2-2 0-16,10 14 0 16,-3 0 320-16,-14-12 80 0,2 2 16 0,-1 2 0 15,0 3-16-15,-2 3 0 0,-1 3 0 0,-3 4 0 16,-4 2-192-16,0 37-32 0,-6-10-16 0,-6-7 0 15,-2-3-288-15,-3-4-64 0,-5-4-16 0,-1-2 0 0,-1-4-240 0,-1 2-128 16,-1 1 160-16,4 2-160 16,-1 1-1216-16,0-1-320 0,0-3-80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1101 8031 0 0,'0'0'727'0'0,"2"0"-516"0"0,23-6 927 0 0,-1 0 1 0 0,1-2-1 0 0,-1-1 0 0 0,0-1 1 0 0,40-24-1 0 0,179-92 2402 0 0,109-62-1968 0 0,-150 78-1253 0 0,129-82 144 0 0,-103 30-77 0 0,-211 151-289 0 0,1 0 0 0 0,34-14 0 0 0,-30 16 94 0 0,29-19-1 0 0,-17 7 34 0 0,-17 12-38 0 0,0-2 1 0 0,22-18 0 0 0,-29 22-70 0 0,-1 0 1 0 0,2 0-1 0 0,13-7 0 0 0,8-4 166 0 0,4-6 221 0 0,-32 21-467 0 0,0 1-1 0 0,1-1 0 0 0,-1 1 1 0 0,1 0-1 0 0,-1 1 1 0 0,1-1-1 0 0,0 1 1 0 0,7-1-1 0 0,21 5 3 0 0,-8 0-14 0 0,-2-1-16 0 0,0 1 0 0 0,-1 1 0 0 0,0 0 0 0 0,0 2 0 0 0,23 9 0 0 0,105 52 99 0 0,-53-22-47 0 0,-55-27 4 0 0,244 113 615 0 0,19 4 73 0 0,-277-124-691 0 0,186 70 237 0 0,45 19 27 0 0,-104-30-178 0 0,112 43 184 0 0,-157-77-532 0 0,-105-34-8 0 0,-1 0 0 0 0,1 0 0 0 0,-1 1 0 0 0,1 0 0 0 0,-1-1 0 0 0,4 5 0 0 0,13 14-3744 0 0,-15-14 1968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0,'0'0'6814'0'0,"2"1"-5742"0"0,5 7-376 0 0,0 0 0 0 0,0 1 0 0 0,-1-1 0 0 0,0 1 0 0 0,-1 1 0 0 0,7 13 0 0 0,-4-3 112 0 0,-1 1 0 0 0,7 27 0 0 0,38 267 1036 0 0,-34-178-1406 0 0,-15-120-531 0 0,1 0 0 0 0,1 0-1 0 0,7 17 1 0 0,-11-31-206 0 0,8 8-453 0 0,-8-10 573 0 0,0-1 89 0 0,-1 1 1 0 0,0-1 0 0 0,1 1-1 0 0,-1-1 1 0 0,1 1 0 0 0,-1-1 0 0 0,1 0-1 0 0,-1 1 1 0 0,0-1 0 0 0,1 1-1 0 0,0-1 1 0 0,-1 0 0 0 0,1 0 0 0 0,-1 1-1 0 0,1-1 1 0 0,-1 0 0 0 0,1 0 0 0 0,0 1-1 0 0,6-3-1546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0 999 455 0 0,'11'21'12821'0'0,"-11"-21"-12690"0"0,0 0-1 0 0,9-1 3859 0 0,-4-1-5069 0 0,5-4 1558 0 0,-1-1 1 0 0,0 0-1 0 0,0 0 0 0 0,0-1 0 0 0,-1 0 1 0 0,-1-1-1 0 0,14-19 0 0 0,3-1 283 0 0,59-84 935 0 0,-16 20-770 0 0,6-10-435 0 0,7-8-321 0 0,101-134 1 0 0,-81 106-107 0 0,-88 123-449 0 0,2 0 1 0 0,-1 0-1 0 0,27-22 0 0 0,-20 28-3715 0 0,-13 8 54 0 0,3-3-2381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356 137 10911 0 0,'-14'-6'346'0'0,"0"0"-1"0"0,0 1 1 0 0,0 1-1 0 0,-1 0 1 0 0,1 1-1 0 0,-1 1 1 0 0,-18-1-1 0 0,22 2 4 0 0,1 1 0 0 0,-1 1 0 0 0,1 0 0 0 0,0 0 0 0 0,-1 1 0 0 0,1 0 0 0 0,0 1 0 0 0,0 0 0 0 0,0 1 0 0 0,0 0 1 0 0,-8 5-1 0 0,11-5-296 0 0,1 1 0 0 0,-1-1 0 0 0,1 1 1 0 0,0 0-1 0 0,1 1 0 0 0,-1-1 1 0 0,1 1-1 0 0,0 0 0 0 0,1 0 1 0 0,0 1-1 0 0,0-1 0 0 0,0 1 1 0 0,0 0-1 0 0,1 0 0 0 0,-4 13 1 0 0,4-7-59 0 0,1 1 0 0 0,0 0 0 0 0,1-1 1 0 0,0 1-1 0 0,1 0 0 0 0,1 0 1 0 0,0 0-1 0 0,0-1 0 0 0,2 1 0 0 0,0 0 1 0 0,0-1-1 0 0,1 0 0 0 0,1 0 0 0 0,0 0 1 0 0,1 0-1 0 0,14 22 0 0 0,-14-26 7 0 0,1 0 0 0 0,0 0 0 0 0,0 0 0 0 0,1-1 0 0 0,0 0 0 0 0,0-1 0 0 0,1 0-1 0 0,0 0 1 0 0,14 8 0 0 0,-15-11 25 0 0,0-1-1 0 0,0 1 1 0 0,0-1-1 0 0,0-1 1 0 0,0 0-1 0 0,0 0 1 0 0,1 0-1 0 0,-1-1 0 0 0,1 0 1 0 0,-1-1-1 0 0,1 0 1 0 0,-1-1-1 0 0,12-1 1 0 0,-10 0 74 0 0,0 0 0 0 0,0 0 1 0 0,0-1-1 0 0,-1-1 0 0 0,1 0 0 0 0,-1 0 1 0 0,0-1-1 0 0,0 0 0 0 0,0 0 0 0 0,-1-1 1 0 0,0 0-1 0 0,0 0 0 0 0,0-1 0 0 0,9-12 0 0 0,-8 8 61 0 0,-1 0-1 0 0,-1 0 0 0 0,0-1 0 0 0,-1 0 0 0 0,0 0 0 0 0,-1-1 0 0 0,0 1 0 0 0,-1-1 0 0 0,0-1 0 0 0,2-18 0 0 0,-4 17-120 0 0,-2 1-1 0 0,0 0 0 0 0,0-1 0 0 0,-1 1 0 0 0,-1 0 0 0 0,0 0 1 0 0,-1 0-1 0 0,-1 0 0 0 0,0 0 0 0 0,-1 1 0 0 0,0-1 0 0 0,-1 1 0 0 0,0 0 1 0 0,-1 1-1 0 0,-1 0 0 0 0,0 0 0 0 0,-14-16 0 0 0,8 12-1215 0 0,-1 0 0 0 0,0 2 0 0 0,-1 0 0 0 0,-1 0 0 0 0,-24-15 0 0 0,33 25-4887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9671 0 0,'0'0'748'0'0,"-9"2"-464"0"0,-9 2 1176 0 0,1 0 0 0 0,-21 9-1 0 0,0 1 584 0 0,28-11-1772 0 0,0 1 1 0 0,0 1 0 0 0,1 0 0 0 0,0 0 0 0 0,0 1 0 0 0,1 0 0 0 0,-1 0 0 0 0,1 1 0 0 0,0 0-1 0 0,1 1 1 0 0,0-1 0 0 0,-11 17 0 0 0,8-10-84 0 0,1 1 0 0 0,0 1 0 0 0,2-1 0 0 0,-1 1 0 0 0,2 1 0 0 0,-9 32 0 0 0,14-42-164 0 0,-1 0-1 0 0,2 0 1 0 0,-1 0 0 0 0,1-1-1 0 0,0 1 1 0 0,0 0 0 0 0,1 0-1 0 0,0 0 1 0 0,0-1-1 0 0,0 1 1 0 0,1 0 0 0 0,0-1-1 0 0,0 1 1 0 0,1-1 0 0 0,0 0-1 0 0,0 0 1 0 0,1 0 0 0 0,4 7-1 0 0,0-3-14 0 0,0-1 0 0 0,1 0 0 0 0,0 0 0 0 0,1-1 0 0 0,0 0 0 0 0,0-1 0 0 0,0 0 0 0 0,1 0 0 0 0,14 5 0 0 0,-3-1-31 0 0,1-2 0 0 0,0 0 0 0 0,1-2 0 0 0,0 0 0 0 0,25 3 0 0 0,-38-9-241 0 0,0 0-1 0 0,0-1 1 0 0,0 0 0 0 0,0-1 0 0 0,0 0 0 0 0,19-5 0 0 0,-24 4-137 0 0,1 0 1 0 0,-1 0 0 0 0,0 0 0 0 0,0-1 0 0 0,0 0-1 0 0,0-1 1 0 0,0 1 0 0 0,-1-1 0 0 0,0 0 0 0 0,0 0-1 0 0,0-1 1 0 0,6-6 0 0 0,3-8-1072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0,'0'0'354'0'0,"0"2"-233"0"0,19 140 9934 0 0,-6 1-6359 0 0,33 216-4232 0 0,-36-306-658 0 0,17 64-2963 0 0,-23-104-598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11543 0 0,'0'0'1047'0'0,"2"7"-838"0"0,-1 0 74 0 0,0 0 0 0 0,0 0-1 0 0,-1 10 1 0 0,4 18 926 0 0,60 243 757 0 0,-41-187-1664 0 0,4-1-1911 0 0,2 11-2707 0 0,-24-74-631 0 0</inkml:trace>
  <inkml:trace contextRef="#ctx0" brushRef="#br0" timeOffset="1">9 534 4607 0 0,'-9'-3'7754'0'0,"10"1"-7544"0"0,-1 1 0 0 0,1 0 1 0 0,-1 0-1 0 0,1 0 1 0 0,-1 0-1 0 0,1 0 0 0 0,0 0 1 0 0,-1 0-1 0 0,1 0 1 0 0,0 1-1 0 0,0-1 0 0 0,-1 0 1 0 0,1 0-1 0 0,0 1 0 0 0,0-1 1 0 0,0 0-1 0 0,0 1 1 0 0,2-2-1 0 0,20-8-53 0 0,-12 6-140 0 0,0 2 0 0 0,0 0 0 0 0,1 0 0 0 0,-1 1 0 0 0,1 0 0 0 0,12 1 0 0 0,10 0-486 0 0,-1-2-181 0 0,-1 2-42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4607 0 0,'1'-1'8595'0'0,"7"-2"-8019"0"0,0 1 0 0 0,0 0 0 0 0,0 0 0 0 0,0 1 0 0 0,1 0 0 0 0,-1 0 0 0 0,13 1 0 0 0,61 8 821 0 0,12 10-549 0 0,-92-18-704 0 0,2 13 31 0 0,-3-13-169 0 0,-1 1-1 0 0,1 0 1 0 0,-1 0 0 0 0,0 0-1 0 0,1 0 1 0 0,-1-1 0 0 0,0 1-1 0 0,1 0 1 0 0,-1 0-1 0 0,0 0 1 0 0,0 0 0 0 0,0 0-1 0 0,0 0 1 0 0,0 0-1 0 0,0 0 1 0 0,0 0 0 0 0,0 1-1 0 0,-2 1 8 0 0,1 0-1 0 0,-1 0 1 0 0,0 0-1 0 0,0 0 0 0 0,0-1 1 0 0,0 1-1 0 0,0-1 1 0 0,-1 1-1 0 0,-3 2 1 0 0,-10 11 34 0 0,-5 6 25 0 0,19-20-125 0 0,2-2 34 0 0,-1 1 1 0 0,1-1-1 0 0,-1 0 1 0 0,1 1-1 0 0,-1-1 1 0 0,1 1-1 0 0,-1-1 1 0 0,1 1-1 0 0,0-1 1 0 0,-1 1-1 0 0,1-1 1 0 0,0 1-1 0 0,-1-1 1 0 0,1 1-1 0 0,0 0 1 0 0,0-1-1 0 0,0 1 1 0 0,0-1-1 0 0,-1 1 1 0 0,1-1-1 0 0,0 1 1 0 0,0 0-1 0 0,0-1 1 0 0,0 1-1 0 0,0 0 1 0 0,0-1-1 0 0,0 1 1 0 0,1-1-1 0 0,-1 1 1 0 0,0 0-1 0 0,0-1 1 0 0,1 1-1 0 0,-1 0 13 0 0,0 0 0 0 0,1 0 0 0 0,-1-1 0 0 0,1 1 0 0 0,-1 0 0 0 0,1-1 0 0 0,0 1 0 0 0,-1-1 0 0 0,1 1 0 0 0,0-1 0 0 0,-1 1 0 0 0,1-1 0 0 0,0 1 0 0 0,-1-1 0 0 0,3 1 0 0 0,0 1-6 0 0,19 11-65 0 0,1-1-1 0 0,32 13 0 0 0,15 7 38 0 0,-65-30 158 0 0,0 1 0 0 0,0 0 1 0 0,-1 0-1 0 0,1 1 0 0 0,-1 0 1 0 0,0 0-1 0 0,0 0 0 0 0,0 0 1 0 0,3 5-1 0 0,-5-6 32 0 0,0 0 0 0 0,0 0 1 0 0,-1 1-1 0 0,1-1 0 0 0,-1 0 1 0 0,0 1-1 0 0,0-1 0 0 0,0 1 0 0 0,0-1 1 0 0,-1 1-1 0 0,1-1 0 0 0,-1 1 1 0 0,0-1-1 0 0,0 8 0 0 0,-1-9-51 0 0,1 0 0 0 0,-1 0 0 0 0,0 0 0 0 0,0 0 0 0 0,0 0 1 0 0,1 0-1 0 0,-2-1 0 0 0,1 1 0 0 0,0 0 0 0 0,0-1 0 0 0,-1 1 0 0 0,-1 1 0 0 0,-22 18 728 0 0,10-8-458 0 0,6-5-170 0 0,-1-1-1 0 0,0-1 0 0 0,0 1 1 0 0,-1-1-1 0 0,-15 5 1 0 0,-7 6 29 0 0,21-11-353 0 0,0 0 0 0 0,0-1-1 0 0,0-1 1 0 0,-1 1 0 0 0,1-2 0 0 0,-1 0 0 0 0,0-1 0 0 0,0 0 0 0 0,0 0 0 0 0,0-2 0 0 0,-21-1-1 0 0,15-2-883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8031 0 0,'0'0'2275'0'0,"2"2"-1500"0"0,22 10 605 0 0,-17-9-1007 0 0,-1 0 0 0 0,1 0 0 0 0,-1 1 0 0 0,1 0-1 0 0,-1 1 1 0 0,8 7 0 0 0,58 77 2386 0 0,-32-38-1822 0 0,77 112 1574 0 0,-17-21-1038 0 0,-89-127-1359 0 0,147 173 800 0 0,-18-32-790 0 0,-77-83-439 0 0,-10-10-50 0 0,-50-60 312 0 0,-1-1-182 0 0,0 0 0 0 0,-1 0 0 0 0,1 0 0 0 0,0 0 0 0 0,0-1 0 0 0,0 1 0 0 0,1-1 0 0 0,-1 1 0 0 0,0-1 0 0 0,4 2 0 0 0,4-2-1087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103 121 5983 0 0,'0'0'3320'0'0,"5"0"-422"0"0,-9 0-2483 0 0,-2 0 106 0 0,0 0 0 0 0,0 1 0 0 0,0-1 0 0 0,1 1 1 0 0,-9 2-1 0 0,12-2-457 0 0,0-1 1 0 0,-1 2 0 0 0,1-1-1 0 0,0 0 1 0 0,0 0 0 0 0,0 1 0 0 0,0-1-1 0 0,0 1 1 0 0,0-1 0 0 0,0 1-1 0 0,1 0 1 0 0,-1 0 0 0 0,0 0-1 0 0,1 0 1 0 0,0 0 0 0 0,-1 0 0 0 0,0 3-1 0 0,-3 5-32 0 0,1 1 0 0 0,0 0 0 0 0,1 0-1 0 0,0 0 1 0 0,0 0 0 0 0,1 0 0 0 0,1 1-1 0 0,0-1 1 0 0,0 1 0 0 0,2-1 0 0 0,-1 0 0 0 0,1 1-1 0 0,1-1 1 0 0,0 1 0 0 0,0-1 0 0 0,1 0-1 0 0,5 11 1 0 0,-4-14-19 0 0,1-1 0 0 0,0 0 1 0 0,0 1-1 0 0,0-2 0 0 0,1 1 0 0 0,0-1 0 0 0,0 0 0 0 0,1 0 0 0 0,0 0 0 0 0,0-1 0 0 0,0 0 0 0 0,1-1 1 0 0,7 5-1 0 0,-4-4 28 0 0,1 0-1 0 0,0 0 1 0 0,-1-1 0 0 0,2-1 0 0 0,-1 0 0 0 0,0 0-1 0 0,0-1 1 0 0,20 0 0 0 0,-17-2 67 0 0,0-1 0 0 0,0-1 0 0 0,-1 0 1 0 0,1-1-1 0 0,-1-1 0 0 0,1 0 0 0 0,-1-1 0 0 0,0-1 0 0 0,-1 0 1 0 0,0-1-1 0 0,0 0 0 0 0,0-1 0 0 0,-1 0 0 0 0,22-20 1 0 0,-27 21 68 0 0,-1 1 0 0 0,-1-1 1 0 0,1-1-1 0 0,-1 1 0 0 0,-1-1 1 0 0,1 0-1 0 0,-1 0 0 0 0,-1 0 1 0 0,1-1-1 0 0,-1 0 0 0 0,-1 1 1 0 0,0-1-1 0 0,2-11 0 0 0,-4 14-56 0 0,0 0-1 0 0,-1 0 0 0 0,1 0 1 0 0,-1 0-1 0 0,0 0 0 0 0,0 0 1 0 0,-1 0-1 0 0,0 0 0 0 0,0 1 1 0 0,0-1-1 0 0,-5-7 0 0 0,0 1 109 0 0,-1 0 0 0 0,0 0-1 0 0,-17-19 1 0 0,10 16-94 0 0,-2 0 0 0 0,1 1 0 0 0,-2 1 0 0 0,0 1 0 0 0,0 0 0 0 0,-40-17 0 0 0,47 24-148 0 0,0 1-1 0 0,0 1 0 0 0,0 0 1 0 0,0 0-1 0 0,0 1 1 0 0,-1 1-1 0 0,-16-1 0 0 0,20 2-270 0 0,1 1-1 0 0,-1 0 1 0 0,1 0-1 0 0,-1 0 1 0 0,1 1-1 0 0,0 0 1 0 0,0 0-1 0 0,0 1 0 0 0,0 0 1 0 0,0 0-1 0 0,0 0 1 0 0,-8 7-1 0 0,12-7-249 0 0,-1 0 0 0 0,0 0 0 0 0,1 1-1 0 0,-1 0 1 0 0,-4 7 0 0 0,-4 6-1637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8663 0 0,'0'0'787'0'0,"0"2"-646"0"0,2 6 400 0 0,0 0 0 0 0,0 1 0 0 0,0-1 0 0 0,1 0-1 0 0,1-1 1 0 0,6 14 0 0 0,0 1 287 0 0,88 233 1620 0 0,-41-82-5436 0 0,-52-156 1698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6447 0 0,'-1'-17'5040'0'0,"2"17"-4941"0"0,0 1-1 0 0,0-1 1 0 0,0 0-1 0 0,0 1 1 0 0,0-1-1 0 0,0 1 1 0 0,0-1-1 0 0,0 1 1 0 0,0 0-1 0 0,0-1 1 0 0,0 1-1 0 0,0 0 1 0 0,-1 0-1 0 0,1-1 1 0 0,0 1-1 0 0,0 0 1 0 0,-1 0-1 0 0,2 2 1 0 0,11 21 457 0 0,-11-20-377 0 0,12 24 213 0 0,38 85 73 0 0,-25-39-1416 0 0,23 113 0 0 0,-44-157-3803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0,'3'8'911'0'0,"0"0"-1"0"0,0 0 0 0 0,-1 0 0 0 0,0 1 0 0 0,0-1 0 0 0,0 11 1 0 0,1 3 1145 0 0,39 154 2807 0 0,-37-158-4696 0 0,30 87 483 0 0,-16-49-454 0 0,-8-19-346 0 0,5 14-317 0 0,-15-49 75 0 0,0 0-168 0 0,9 18-2213 0 0,-6-12 1179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75 8751 0 0,'-11'-1'1932'0'0,"10"1"-1811"0"0,1 0-1 0 0,0-1 0 0 0,0 1 0 0 0,0 0 0 0 0,0 0 1 0 0,0 0-1 0 0,-1 0 0 0 0,1 0 0 0 0,0-1 0 0 0,0 1 1 0 0,0 0-1 0 0,0 0 0 0 0,0 0 0 0 0,0 0 0 0 0,0-1 1 0 0,-1 1-1 0 0,1 0 0 0 0,0 0 0 0 0,0 0 0 0 0,0-1 1 0 0,0 1-1 0 0,0 0 0 0 0,0 0 0 0 0,0 0 0 0 0,0-1 1 0 0,0 1-1 0 0,0 0 0 0 0,0 0 0 0 0,0 0 0 0 0,0-1 1 0 0,0 1-1 0 0,1 0 0 0 0,9-8-148 0 0,0 0 0 0 0,0 1-1 0 0,1 1 1 0 0,0 0 0 0 0,1 0 0 0 0,0 1 0 0 0,-1 1-1 0 0,1 0 1 0 0,1 0 0 0 0,-1 1 0 0 0,0 1 0 0 0,1 0-1 0 0,17 0 1 0 0,-10 2-1564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0,'0'0'2526'0'0,"8"11"7288"0"0,-5-8-8723 0 0,71 15-82 0 0,-53-13-791 0 0,-19-4-12 0 0,0 0-142 0 0,0 1-48 0 0,-1 0 0 0 0,1 0-1 0 0,-1 1 1 0 0,1-1 0 0 0,-1 0-1 0 0,0 0 1 0 0,0 1 0 0 0,0-1-1 0 0,0 1 1 0 0,-1-1 0 0 0,1 1-1 0 0,-1-1 1 0 0,1 1-1 0 0,-1-1 1 0 0,0 1 0 0 0,0 0-1 0 0,0-1 1 0 0,0 1 0 0 0,0-1-1 0 0,-1 1 1 0 0,0 4 0 0 0,-1-1 2 0 0,1 0 1 0 0,-1 0 0 0 0,0 0-1 0 0,0 0 1 0 0,-1-1-1 0 0,1 1 1 0 0,-1-1 0 0 0,-7 9-1 0 0,-2 3-18 0 0,11-16-90 0 0,-6 5 280 0 0,6-4-428 0 0,5-3-654 0 0,13-3 841 0 0,1 1 0 0 0,0 1 1 0 0,0 0-1 0 0,34 2 0 0 0,-38 0 85 0 0,-2 0 105 0 0,1 0 1 0 0,-1 1-1 0 0,1 0 0 0 0,-1 1 1 0 0,18 6-1 0 0,-26-7-19 0 0,0 0 0 0 0,0 1 0 0 0,0 0 0 0 0,-1 0 0 0 0,1 0 0 0 0,-1 0 0 0 0,1 0 0 0 0,-1 1-1 0 0,0 0 1 0 0,0-1 0 0 0,0 1 0 0 0,0 0 0 0 0,0 1 0 0 0,-1-1 0 0 0,1 0 0 0 0,-1 1 0 0 0,0-1 0 0 0,0 1-1 0 0,0 0 1 0 0,1 4 0 0 0,-2-4-15 0 0,-1-1-1 0 0,1 1 1 0 0,-1 0 0 0 0,1 0-1 0 0,-1 0 1 0 0,0 0-1 0 0,-1-1 1 0 0,1 1 0 0 0,-1 0-1 0 0,0 0 1 0 0,1 0-1 0 0,-2-1 1 0 0,1 1 0 0 0,0-1-1 0 0,-1 1 1 0 0,0-1 0 0 0,1 1-1 0 0,-1-1 1 0 0,-3 4-1 0 0,-2 2-42 0 0,-1 0-1 0 0,0 0 1 0 0,0 0 0 0 0,-18 14-1 0 0,22-20-245 0 0,0 0-1 0 0,0 0 0 0 0,0-1 1 0 0,0 1-1 0 0,-1-1 0 0 0,1 0 1 0 0,-1 0-1 0 0,1 0 0 0 0,-1-1 1 0 0,0 0-1 0 0,1 0 0 0 0,-1 0 1 0 0,0 0-1 0 0,0-1 0 0 0,0 0 1 0 0,0 0-1 0 0,1 0 0 0 0,-1 0 1 0 0,-7-2-1 0 0,-3-3-1170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5063 0 0,'0'0'390'0'0,"-9"1"52"0"0,5 0 548 0 0,0 0 0 0 0,0 1 0 0 0,0-1 0 0 0,0 1 0 0 0,0-1 0 0 0,-6 5 0 0 0,4-1-194 0 0,0-1 0 0 0,0 1 0 0 0,-6 7 1 0 0,-3 4 108 0 0,-19 30 0 0 0,31-41-727 0 0,-9 12 71 0 0,1 1-1 0 0,1 1 1 0 0,1-1 0 0 0,0 2 0 0 0,2-1 0 0 0,0 1-1 0 0,1 0 1 0 0,-3 23 0 0 0,6-27-61 0 0,2-1 0 0 0,0 1-1 0 0,0 0 1 0 0,2-1 0 0 0,0 1 0 0 0,0 0 0 0 0,2-1 0 0 0,0 1 0 0 0,0-1-1 0 0,2 0 1 0 0,8 21 0 0 0,-9-28-162 0 0,0 0 0 0 0,0-1 0 0 0,1 1 1 0 0,0-1-1 0 0,0-1 0 0 0,1 1 0 0 0,0-1 0 0 0,0 0 0 0 0,0 0 0 0 0,1 0 0 0 0,0-1 0 0 0,0 0 0 0 0,0-1 0 0 0,1 0 0 0 0,-1 0 1 0 0,1 0-1 0 0,0-1 0 0 0,0 0 0 0 0,0 0 0 0 0,1-1 0 0 0,-1 0 0 0 0,1-1 0 0 0,-1 0 0 0 0,1 0 0 0 0,-1-1 0 0 0,1 0 1 0 0,0 0-1 0 0,-1-1 0 0 0,16-3 0 0 0,20-9-446 0 0,-1-2 1 0 0,67-32 0 0 0,-77 32-1171 0 0,0 0-5821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2 544 6911 0 0,'0'0'815'0'0,"-1"4"-278"0"0,1-3-509 0 0,0 0 0 0 0,0-1 1 0 0,0 1-1 0 0,0-1 0 0 0,0 1 0 0 0,0 0 0 0 0,0-1 0 0 0,0 1 0 0 0,0-1 0 0 0,0 1 0 0 0,0 0 0 0 0,0-1 0 0 0,0 1 0 0 0,0-1 0 0 0,1 1 0 0 0,-1-1 0 0 0,0 1 1 0 0,0-1-1 0 0,1 1 0 0 0,-1-1 0 0 0,0 1 0 0 0,1-1 0 0 0,-1 1 0 0 0,1-1 0 0 0,0 1 0 0 0,0 0 75 0 0,1-1 0 0 0,-1 0 0 0 0,1 0 0 0 0,-1 0 0 0 0,0 1 0 0 0,1-2 0 0 0,-1 1 0 0 0,1 0 0 0 0,1 0 0 0 0,23-1 885 0 0,70 2 1316 0 0,-35-1-1636 0 0,72-8 893 0 0,-22-1-348 0 0,-65 8-759 0 0,107 3 1005 0 0,340 20 1246 0 0,-439-25-2361 0 0,-1-2 1 0 0,83-19-1 0 0,-89 14-153 0 0,-14 5 1 0 0,42 0-1 0 0,-4-1 7 0 0,157-13-168 0 0,-220 18-21 0 0,155-21 118 0 0,-138 18-39 0 0,40 0 0 0 0,-39 4-5 0 0,41-7-1 0 0,122-28 294 0 0,45 10-114 0 0,-101 13-207 0 0,78-5-4 0 0,-38 5 141 0 0,-102 4-107 0 0,67-4 11 0 0,-40 0 21 0 0,-81 9-95 0 0,30-5 24 0 0,27-5 44 0 0,76-4 76 0 0,-76 8-108 0 0,-23 3-58 0 0,91 3 0 0 0,-23-1 61 0 0,-27 0-5 0 0,71-1 19 0 0,-133 2-75 0 0,12 0 0 0 0,-2 4 11 0 0,-14-4 53 0 0,-24 3-11 0 0,-2-1 0 0 0,3-4-26 0 0,-3 4-18 0 0,0 0 1 0 0,-1-1-1 0 0,1 1 0 0 0,0 0 1 0 0,0-1-1 0 0,0 1 0 0 0,-1 0 0 0 0,1-1 1 0 0,-1 1-1 0 0,1 0 0 0 0,-1 0 1 0 0,1-1-1 0 0,-1 1 0 0 0,0 0 0 0 0,0 0 1 0 0,1 0-1 0 0,-1 0 0 0 0,-2-2 1 0 0,1 0 2 0 0,-8-8 14 0 0,0 0-1 0 0,-1 1 1 0 0,0 0-1 0 0,-1 0 0 0 0,0 2 1 0 0,0-1-1 0 0,-21-10 1 0 0,-24-16 29 0 0,-47-38 9 0 0,95 67-64 0 0,3 2-15 0 0,5 3-54 0 0,3 2 12 0 0,30 17-15 0 0,-2 2 1 0 0,42 33 0 0 0,-50-35 58 0 0,59 53-59 0 0,-76-66 72 0 0,0 0 0 0 0,0 0-1 0 0,-1 0 1 0 0,0 1 0 0 0,0-1-1 0 0,0 1 1 0 0,-1 0 0 0 0,4 8-1 0 0,-6-11 2 0 0,0 0 0 0 0,0 1 0 0 0,0-1-1 0 0,0 1 1 0 0,-1 0 0 0 0,0-1 0 0 0,1 1-1 0 0,-1-1 1 0 0,0 1 0 0 0,-1-1 0 0 0,1 1-1 0 0,-1 0 1 0 0,1-1 0 0 0,-1 1 0 0 0,0-1-1 0 0,0 0 1 0 0,-2 4 0 0 0,-8 16 235 0 0,-1-1 1 0 0,-27 38-1 0 0,31-49-159 0 0,-9 11 151 0 0,-38 41 0 0 0,-29 28-312 0 0,51-49-4057 0 0,24-32-4207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4607 0 0,'8'-18'407'0'0,"-8"17"-363"0"0,0 1 0 0 0,0-1 0 0 0,0 1 0 0 0,0-1 0 0 0,1 1 0 0 0,-1-1 0 0 0,0 1 0 0 0,0-1 0 0 0,0 1 0 0 0,0 0 0 0 0,1-1 0 0 0,-1 1 0 0 0,0-1-1 0 0,1 1 1 0 0,-1-1 0 0 0,0 1 0 0 0,0 0 0 0 0,1-1 0 0 0,-1 1 0 0 0,1 0 0 0 0,-1-1 0 0 0,0 1 0 0 0,1 0 0 0 0,-1 0 0 0 0,1-1 0 0 0,-1 1 0 0 0,1 0 0 0 0,-1 0 0 0 0,1 0 0 0 0,-1 0 0 0 0,1-1 0 0 0,-1 1 0 0 0,1 0 0 0 0,-1 0 0 0 0,1 0 0 0 0,-1 0-1 0 0,1 0 1 0 0,-1 0 0 0 0,1 1 0 0 0,0-1 281 0 0,0 0 112 0 0,1 0 0 0 0,-1 0 0 0 0,0 0-1 0 0,1 0 1 0 0,-1 0 0 0 0,0 1 0 0 0,1-1 0 0 0,-1 0 0 0 0,0 1 0 0 0,1-1 0 0 0,-1 1 0 0 0,0 0 0 0 0,1 0 0 0 0,14 15 1929 0 0,-11-9-1962 0 0,0 0 0 0 0,-1 1 0 0 0,4 8 1 0 0,-3-3 24 0 0,-1 0 0 0 0,0 1 0 0 0,-1-1 0 0 0,3 20 0 0 0,1 57 487 0 0,-10 5-412 0 0,0-21-309 0 0,3-51-274 0 0,10 268-1008 0 0,-9-287 731 0 0,0 0 0 0 0,0 0 0 0 0,1-1 0 0 0,-1 1 0 0 0,1 0 0 0 0,-1-1 0 0 0,1 1 0 0 0,0-1 0 0 0,3 4 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5983 0 0,'4'-39'8856'0'0,"-3"42"-8129"0"0,38 192 2292 0 0,-21-90-2638 0 0,48 228-613 0 0,-41-220-3103 0 0,-21-91 1759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70 3679 0 0,'-11'-5'-36'0'0,"-12"-7"2298"0"0,22 12-1792 0 0,0-1 1 0 0,0 0 0 0 0,0 0 0 0 0,0 1 0 0 0,0-1 0 0 0,0 0 0 0 0,0 0-1 0 0,0 0 1 0 0,1 0 0 0 0,-1 0 0 0 0,0 0 0 0 0,1 0 0 0 0,-1 0-1 0 0,-1-3 1144 0 0,4 3-926 0 0,7-4-365 0 0,0 0 0 0 0,0 1 0 0 0,1 1 1 0 0,15-5-1 0 0,-8 5-713 0 0,-1 0 0 0 0,1 0 0 0 0,0 2 0 0 0,20 0 1 0 0,-15 3-661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6447 0 0,'1'-1'3583'0'0,"3"-5"-2984"0"0,0 1 0 0 0,0 1 0 0 0,0-1 0 0 0,1 0 0 0 0,0 1 0 0 0,0 0-1 0 0,8-5 1 0 0,-1 2-395 0 0,-1 0-1 0 0,23-9 0 0 0,-16 10 87 0 0,0 1 0 0 0,1 1 0 0 0,0 0-1 0 0,0 1 1 0 0,36 0 0 0 0,-46 3-24 0 0,0 0 0 0 0,1 1 1 0 0,-1 0-1 0 0,0 1 0 0 0,0 0 1 0 0,17 6-1 0 0,-24-7-226 0 0,0 0 0 0 0,0 0 0 0 0,1 0 0 0 0,-2 0 0 0 0,1 0 0 0 0,0 0 0 0 0,0 0 1 0 0,0 1-1 0 0,0-1 0 0 0,-1 1 0 0 0,1-1 0 0 0,-1 1 0 0 0,1 0 0 0 0,-1 0 0 0 0,0-1 0 0 0,0 1 0 0 0,1 0 0 0 0,-1 0 0 0 0,0 0 0 0 0,-1 0 0 0 0,1 0 1 0 0,0 1-1 0 0,-1-1 0 0 0,1 0 0 0 0,-1 0 0 0 0,0 0 0 0 0,1 1 0 0 0,-1-1 0 0 0,0 0 0 0 0,-1 0 0 0 0,1 1 0 0 0,0-1 0 0 0,-1 0 0 0 0,0 4 1 0 0,-2 1-29 0 0,1 1 1 0 0,-2 0-1 0 0,1-1 1 0 0,-1 1-1 0 0,0-1 1 0 0,-1 0-1 0 0,1-1 1 0 0,-2 1-1 0 0,-6 6 1 0 0,-1 0 14 0 0,0 0 1 0 0,-1-1-1 0 0,-16 9 0 0 0,-15 5 25 0 0,32-19-21 0 0,0 1 1 0 0,-17 13 0 0 0,25-17-39 0 0,4-4 32 0 0,0 1-1 0 0,0-1 0 0 0,0 1 0 0 0,0 0 0 0 0,0-1 1 0 0,1 1-1 0 0,-1 0 0 0 0,0 0 0 0 0,0 0 1 0 0,1 0-1 0 0,-1 0 0 0 0,0-1 0 0 0,1 1 0 0 0,-1 0 1 0 0,1 0-1 0 0,0 1 0 0 0,-1-1 0 0 0,1 0 0 0 0,0 0 1 0 0,-1 0-1 0 0,1 0 0 0 0,0 0 0 0 0,0 2 1 0 0,0-2 172 0 0,9 8-34 0 0,-6-7-158 0 0,0 0 0 0 0,0-1 1 0 0,1 1-1 0 0,-1-1 1 0 0,0 1-1 0 0,1-1 0 0 0,-1 0 1 0 0,1 0-1 0 0,4 0 1 0 0,36 2 58 0 0,-10 0-40 0 0,-19-3-42 0 0,0 0 0 0 0,-1-1-1 0 0,1 0 1 0 0,0-1 0 0 0,-1 0 0 0 0,21-7 0 0 0,-7 2-57 0 0,-12 2-532 0 0,0 0 1 0 0,0-1-1 0 0,-1-1 1 0 0,0-1-1 0 0,0 0 1 0 0,26-20-1 0 0,-14 9-1305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129 213 10223 0 0,'-4'-5'146'0'0,"0"2"0"0"0,0-1 0 0 0,-1 0 0 0 0,1 1 0 0 0,-1 0 0 0 0,0 0 0 0 0,-7-3 0 0 0,10 5-36 0 0,1 1 0 0 0,-1-1 0 0 0,1 1-1 0 0,-1-1 1 0 0,1 1 0 0 0,-1 0-1 0 0,0 0 1 0 0,1 0 0 0 0,-1 0 0 0 0,1 0-1 0 0,-1 0 1 0 0,0 0 0 0 0,1 0-1 0 0,-1 0 1 0 0,1 1 0 0 0,-1-1 0 0 0,1 1-1 0 0,-1-1 1 0 0,1 1 0 0 0,-1 0-1 0 0,1 0 1 0 0,0-1 0 0 0,-1 1 0 0 0,1 0-1 0 0,0 0 1 0 0,0 0 0 0 0,-1 0-1 0 0,1 1 1 0 0,0-1 0 0 0,-1 2 0 0 0,-4 6 218 0 0,1 0 0 0 0,1 0 0 0 0,-1 0 0 0 0,1 1 0 0 0,1 0 0 0 0,0 0 0 0 0,0 0 0 0 0,1 0 0 0 0,0 0 0 0 0,1 0 0 0 0,0 17 0 0 0,1-8-211 0 0,1 1-1 0 0,0-1 1 0 0,2 1-1 0 0,0-1 1 0 0,8 24 0 0 0,-7-32-96 0 0,0 0 1 0 0,1 0 0 0 0,0 0 0 0 0,0-1-1 0 0,1 1 1 0 0,1-2 0 0 0,0 1 0 0 0,0-1 0 0 0,1 0-1 0 0,0 0 1 0 0,0-1 0 0 0,1 0 0 0 0,0 0 0 0 0,0-1-1 0 0,1-1 1 0 0,0 1 0 0 0,0-2 0 0 0,1 1 0 0 0,0-1-1 0 0,0-1 1 0 0,0 0 0 0 0,0-1 0 0 0,1 0 0 0 0,-1 0-1 0 0,1-1 1 0 0,-1-1 0 0 0,1 0 0 0 0,0-1-1 0 0,0 0 1 0 0,0 0 0 0 0,-1-1 0 0 0,1-1 0 0 0,0 0-1 0 0,15-5 1 0 0,-17 3 79 0 0,-1 0 1 0 0,1 0-1 0 0,-1-1 0 0 0,1 0 0 0 0,-2-1 0 0 0,1 0 1 0 0,0 0-1 0 0,-1-1 0 0 0,0 0 0 0 0,-1 0 0 0 0,0-1 1 0 0,0 0-1 0 0,0-1 0 0 0,-1 1 0 0 0,-1-1 0 0 0,1 0 1 0 0,-1 0-1 0 0,-1-1 0 0 0,6-16 0 0 0,-4 8 70 0 0,-1-2 0 0 0,-1 1 0 0 0,-1 0 0 0 0,0-1 0 0 0,-2 0 0 0 0,0-25 0 0 0,-2 31-64 0 0,-1 0 0 0 0,0 1 1 0 0,0-1-1 0 0,-1 1 1 0 0,-1-1-1 0 0,-1 1 1 0 0,1 0-1 0 0,-2 1 0 0 0,-13-23 1 0 0,9 20-36 0 0,0 1 0 0 0,-2 0 0 0 0,0 1-1 0 0,0 0 1 0 0,-1 1 0 0 0,-1 1 0 0 0,-22-16 0 0 0,24 19-204 0 0,-1 1 0 0 0,1 0 0 0 0,-1 1-1 0 0,0 1 1 0 0,0 0 0 0 0,-1 0 0 0 0,0 2 0 0 0,0-1-1 0 0,-26-2 1 0 0,31 6-178 0 0,1 0 0 0 0,-1 1 0 0 0,1 0 0 0 0,-1 0 0 0 0,1 1 0 0 0,-1 0 0 0 0,1 0 1 0 0,0 1-1 0 0,0 0 0 0 0,0 1 0 0 0,0-1 0 0 0,1 2 0 0 0,-1-1 0 0 0,-10 9 0 0 0,-13 14-1429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1 150 919 0 0,'0'2'3052'0'0,"14"51"5942"0"0,-1 1-4803 0 0,17 111-3981 0 0,-22-120 757 0 0,29 128-2655 0 0,-32-151-2420 0 0,1-1-1286 0 0</inkml:trace>
  <inkml:trace contextRef="#ctx0" brushRef="#br0" timeOffset="1">280 36 4607 0 0,'0'-35'10660'0'0,"1"37"-10026"0"0,6 10-359 0 0,-1 1 1 0 0,-1 0 0 0 0,0 1 0 0 0,-1-1 0 0 0,4 22-1 0 0,-3-14-105 0 0,50 265-158 0 0,-43-162-6038 0 0,-10-100 978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35 4143 0 0,'-2'-2'56'0'0,"2"1"-39"0"0,-1 1-1 0 0,1-1 1 0 0,-1 0-1 0 0,1 1 1 0 0,-1-1 0 0 0,1 1-1 0 0,-1 0 1 0 0,1-1-1 0 0,-1 1 1 0 0,0-1-1 0 0,1 1 1 0 0,-1 0 0 0 0,1-1-1 0 0,-1 1 1 0 0,0 0-1 0 0,1 0 1 0 0,-1 0 0 0 0,-1-1-1 0 0,-2 1 1756 0 0,-1 0 0 0 0,1 1 0 0 0,0-1-1 0 0,-8 3 1 0 0,11-3-1502 0 0,-1 1 1 0 0,0 0-1 0 0,0-1 0 0 0,1 1 1 0 0,-1 0-1 0 0,0 0 0 0 0,1 0 1 0 0,-3 2-1 0 0,1 0-328 0 0,1 0 1 0 0,0 0 0 0 0,1-1-1 0 0,-1 1 1 0 0,0 0-1 0 0,1 1 1 0 0,-1-1 0 0 0,1 0-1 0 0,-1 4 1 0 0,0 0 672 0 0,-1 2-560 0 0,1 0-1 0 0,0 0 0 0 0,1 1 0 0 0,-1-1 1 0 0,2 1-1 0 0,0-1 0 0 0,0 1 0 0 0,0-1 1 0 0,1 1-1 0 0,1-1 0 0 0,0 0 1 0 0,0 1-1 0 0,0-1 0 0 0,7 14 0 0 0,-7-18 11 0 0,0-1 0 0 0,0 1-1 0 0,1-1 1 0 0,-1 1-1 0 0,1-1 1 0 0,0 0 0 0 0,1 0-1 0 0,-1 0 1 0 0,1-1 0 0 0,-1 1-1 0 0,1-1 1 0 0,0 0-1 0 0,0 0 1 0 0,0 0 0 0 0,1 0-1 0 0,-1-1 1 0 0,1 0-1 0 0,0 0 1 0 0,-1 0 0 0 0,1 0-1 0 0,0-1 1 0 0,0 0 0 0 0,0 0-1 0 0,0 0 1 0 0,0 0-1 0 0,0-1 1 0 0,0 0 0 0 0,8-1-1 0 0,-5 0 43 0 0,-1 0-1 0 0,0 0 0 0 0,1-1 1 0 0,-1 0-1 0 0,0-1 0 0 0,0 1 0 0 0,6-5 1 0 0,-9 5-61 0 0,0 0 1 0 0,0-1 0 0 0,-1 1-1 0 0,1-1 1 0 0,-1 0 0 0 0,0 0 0 0 0,0-1-1 0 0,0 1 1 0 0,0-1 0 0 0,-1 1-1 0 0,1-1 1 0 0,-1 0 0 0 0,2-4-1 0 0,1-4 34 0 0,0 1-1 0 0,-1-1 0 0 0,0 0 1 0 0,-1 0-1 0 0,2-20 1 0 0,-4 26-55 0 0,-1 0 0 0 0,0 0 1 0 0,0 0-1 0 0,-1 1 0 0 0,0-1 0 0 0,0 0 1 0 0,0 0-1 0 0,0 0 0 0 0,-1 1 1 0 0,0-1-1 0 0,0 1 0 0 0,-1 0 1 0 0,0-1-1 0 0,-3-4 0 0 0,2 5-4 0 0,0 0 1 0 0,-1 0-1 0 0,1 0 0 0 0,-1 1 0 0 0,0 0 0 0 0,0 0 1 0 0,0 0-1 0 0,-1 1 0 0 0,1 0 0 0 0,-1 0 1 0 0,0 0-1 0 0,0 1 0 0 0,0 0 0 0 0,0 0 0 0 0,0 0 1 0 0,-1 1-1 0 0,1 0 0 0 0,0 0 0 0 0,-1 0 0 0 0,1 1 1 0 0,-13 1-1 0 0,16-1-61 0 0,-1 1 1 0 0,1 0-1 0 0,0 0 1 0 0,0 0-1 0 0,0 0 1 0 0,0 0-1 0 0,0 0 1 0 0,0 1-1 0 0,1-1 1 0 0,-1 1-1 0 0,0 0 0 0 0,1 0 1 0 0,-1 0-1 0 0,1 0 1 0 0,0 0-1 0 0,-1 1 1 0 0,-1 2-1 0 0,-11 22-2043 0 0,5 2-3447 0 0,6-9-108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67 13703 0 0,'-26'-16'1464'0'0,"26"16"-1381"0"0,-1 0-1 0 0,1 0 1 0 0,-1-1-1 0 0,1 1 1 0 0,0 0-1 0 0,-1 0 1 0 0,1-1-1 0 0,-1 1 1 0 0,1 0-1 0 0,0-1 1 0 0,-1 1-1 0 0,1-1 1 0 0,0 1 0 0 0,-1 0-1 0 0,1-1 1 0 0,0 1-1 0 0,0-1 1 0 0,-1 1-1 0 0,1-1 1 0 0,0 1-1 0 0,0-1 1 0 0,0 1-1 0 0,0-1 1 0 0,0 1-1 0 0,0-1 1 0 0,0 1-1 0 0,0-1 1 0 0,0 1-1 0 0,0-1 1 0 0,0 1-1 0 0,0-1 1 0 0,0 1-1 0 0,0-1 1 0 0,0 1-1 0 0,0-1 1 0 0,0 1-1 0 0,1-1 1 0 0,-1 1 0 0 0,0-1-1 0 0,0 1 1 0 0,1 0-1 0 0,-1-1 1 0 0,0 1-1 0 0,1-1 1 0 0,0 0-1 0 0,16-9-113 0 0,-16 10 193 0 0,10-5-162 0 0,0 2-1 0 0,0-1 1 0 0,0 2 0 0 0,1 0 0 0 0,-1 0 0 0 0,13 0-1 0 0,-6 1-3335 0 0,25 3-1 0 0,-26 0-2027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11287 0 0,'0'0'1774'0'0,"5"-6"-532"0"0,-2 1-1122 0 0,1 0-1 0 0,0 0 1 0 0,0 1-1 0 0,0-1 1 0 0,1 1-1 0 0,-1 0 1 0 0,1 1-1 0 0,0-1 1 0 0,0 1-1 0 0,1 0 1 0 0,-1 0-1 0 0,0 1 1 0 0,1-1-1 0 0,0 1 1 0 0,6-1-1 0 0,0-1 97 0 0,-5 1 75 0 0,1 0-1 0 0,-1 1 1 0 0,1 0-1 0 0,0 0 0 0 0,0 0 1 0 0,0 1-1 0 0,0 1 0 0 0,0-1 1 0 0,15 2-1 0 0,-22 0-200 0 0,1-1 0 0 0,-1 0 0 0 0,1 1 0 0 0,-1-1 0 0 0,1 1 0 0 0,-1-1 1 0 0,1 1-1 0 0,-1 0 0 0 0,0 0 0 0 0,1 0 0 0 0,-1-1 0 0 0,0 1 0 0 0,1 1 0 0 0,-1-1 0 0 0,0 0 0 0 0,0 0 0 0 0,0 0 0 0 0,1 3 0 0 0,0-1-37 0 0,-1 0-1 0 0,0-1 1 0 0,0 1-1 0 0,0 0 1 0 0,0 0-1 0 0,0 1 1 0 0,-1-1-1 0 0,1 0 1 0 0,-1 4-1 0 0,0 0-30 0 0,0 1 1 0 0,-1 0-1 0 0,0-1 0 0 0,0 1 0 0 0,-1 0 0 0 0,0-1 0 0 0,-3 10 0 0 0,-10 17 69 0 0,-20 53 330 0 0,32-78-304 0 0,1 0 0 0 0,-1 0-1 0 0,2 0 1 0 0,-1 0 0 0 0,1 0-1 0 0,1 0 1 0 0,0 0-1 0 0,0 1 1 0 0,0-1 0 0 0,4 13-1 0 0,-4-20-91 0 0,1 1 0 0 0,0 0 0 0 0,0 0 1 0 0,0-1-1 0 0,0 1 0 0 0,0 0 0 0 0,3 3 0 0 0,7 2-32 0 0,-6-5 50 0 0,-2-2-43 0 0,-1 0-1 0 0,0 0 0 0 0,0 0 0 0 0,1 0 0 0 0,-1-1 0 0 0,0 1 0 0 0,1-1 0 0 0,-1 1 0 0 0,0-1 0 0 0,1 0 0 0 0,-1 0 0 0 0,0 0 0 0 0,1 0 0 0 0,-1-1 0 0 0,5 0 0 0 0,4-2-91 0 0,0 0 1 0 0,11-6-1 0 0,-1 1-95 0 0,0 0-376 0 0,-1 0 0 0 0,1-1 0 0 0,-2-2 0 0 0,28-17 0 0 0,-21 9-2153 0 0,24-23 1 0 0,-25 19-3007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 10511 0 0,'-9'1'950'0'0,"-20"-4"-899"0"0,6 1 2094 0 0,-41 0 0 0 0,61 2-1897 0 0,2 0-152 0 0,0 0 1 0 0,-1 0-1 0 0,1 0 0 0 0,0 0 0 0 0,0 0 0 0 0,-1 1 0 0 0,1-1 0 0 0,0 0 1 0 0,0 1-1 0 0,0-1 0 0 0,-1 1 0 0 0,1-1 0 0 0,0 1 0 0 0,-1 1 1 0 0,1-2-90 0 0,0 1 0 0 0,0 0 0 0 0,1 0 0 0 0,-1 0 0 0 0,0 0 0 0 0,1 0 0 0 0,-1 0 0 0 0,1 0 0 0 0,-1 0 0 0 0,1 0 0 0 0,0 1 0 0 0,-1-1 0 0 0,1 0 0 0 0,0 0 0 0 0,0 0 0 0 0,0 0 0 0 0,0 0 0 0 0,0 1 0 0 0,0-1 0 0 0,0 0 0 0 0,0 0 0 0 0,0 0 0 0 0,0 0 0 0 0,1 1 0 0 0,-1-1 0 0 0,0 0 0 0 0,1 0 0 0 0,-1 0 0 0 0,1 0 0 0 0,-1 0 0 0 0,2 1 0 0 0,-1 0 3 0 0,3 5-23 0 0,0 0 0 0 0,1 0 0 0 0,0-1 0 0 0,0 1 0 0 0,1-1 0 0 0,0 0 0 0 0,8 6 0 0 0,50 34-127 0 0,-46-34 128 0 0,2 2 654 0 0,0 1-1 0 0,19 19 1 0 0,-33-28-426 0 0,0 0 0 0 0,-1 0 0 0 0,1 1 0 0 0,-1 0 0 0 0,0 0 0 0 0,-1 0 0 0 0,0 0 0 0 0,0 1 0 0 0,5 14 0 0 0,-8-15-122 0 0,0 0 0 0 0,0-1 0 0 0,-1 1 0 0 0,0 0 0 0 0,0 0 0 0 0,0 0 0 0 0,-1-1 0 0 0,0 1 0 0 0,0 0 0 0 0,-1 0 0 0 0,0-1 0 0 0,0 1 0 0 0,-1-1 0 0 0,1 0 0 0 0,-6 9 0 0 0,-3 3 223 0 0,-1 0-1 0 0,0 0 1 0 0,-24 24 0 0 0,32-38-331 0 0,-2 4-257 0 0,-1-1 1 0 0,-15 12 0 0 0,20-17 206 0 0,1-1 0 0 0,-1 1 1 0 0,0-1-1 0 0,0 0 0 0 0,0 0 0 0 0,0 0 0 0 0,0 0 1 0 0,0-1-1 0 0,-1 1 0 0 0,1 0 0 0 0,0-1 0 0 0,0 0 1 0 0,0 1-1 0 0,-1-1 0 0 0,1 0 0 0 0,0 0 0 0 0,0 0 1 0 0,-5-1-1 0 0,7 1-89 0 0,-1 0 1 0 0,0-1-1 0 0,1 1 1 0 0,-1 0 0 0 0,0 0-1 0 0,1-1 1 0 0,-1 1-1 0 0,1 0 1 0 0,-1-1-1 0 0,0 1 1 0 0,1-1-1 0 0,-1 1 1 0 0,1-1-1 0 0,-1 1 1 0 0,1-1-1 0 0,0 1 1 0 0,-1-1 0 0 0,1 1-1 0 0,-1-1 1 0 0,1 1-1 0 0,0-1 1 0 0,-1-1-1 0 0,-4-9-1871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47 7831 0 0,'-6'-41'706'0'0,"5"40"-628"0"0,1 1-1 0 0,-1-1 1 0 0,0 1 0 0 0,1-1 0 0 0,-1 1 0 0 0,0-1 0 0 0,1 1 0 0 0,-1 0 0 0 0,0-1 0 0 0,0 1 0 0 0,0 0-1 0 0,1 0 1 0 0,-1 0 0 0 0,0 0 0 0 0,0-1 0 0 0,0 1 0 0 0,1 0 0 0 0,-1 0 0 0 0,0 1 0 0 0,0-1 0 0 0,0 0-1 0 0,1 0 1 0 0,-1 0 0 0 0,0 0 0 0 0,0 1 0 0 0,-5 3 944 0 0,1 0 0 0 0,0 0 0 0 0,0 1 0 0 0,0-1 0 0 0,1 1 0 0 0,-8 11 0 0 0,7-8-413 0 0,0 1 1 0 0,0 0 0 0 0,-6 19 0 0 0,5-8-275 0 0,1 0 0 0 0,0 1 0 0 0,-2 39 0 0 0,6-43-235 0 0,1 1 1 0 0,1-1-1 0 0,0 1 0 0 0,1-1 0 0 0,1 0 0 0 0,1 0 1 0 0,0 0-1 0 0,8 17 0 0 0,-9-24-78 0 0,2 0-1 0 0,-1-1 1 0 0,1 1 0 0 0,1-1-1 0 0,0 0 1 0 0,0-1 0 0 0,0 1-1 0 0,1-1 1 0 0,1 0 0 0 0,-1-1-1 0 0,1 0 1 0 0,0 0 0 0 0,1-1-1 0 0,13 8 1 0 0,-17-11 3 0 0,0-1 1 0 0,0 0-1 0 0,0 0 1 0 0,1 0-1 0 0,-1-1 1 0 0,1 0-1 0 0,-1 0 0 0 0,1 0 1 0 0,0 0-1 0 0,-1-1 1 0 0,1 0-1 0 0,10-2 1 0 0,-13 2 12 0 0,-1-1 0 0 0,1 1 0 0 0,-1-1 0 0 0,0 0 0 0 0,1 0 0 0 0,-1 0 0 0 0,0 0 0 0 0,0-1 0 0 0,0 1 0 0 0,0-1 0 0 0,0 1 0 0 0,0-1 0 0 0,0 0 0 0 0,0 1 0 0 0,-1-1 0 0 0,1 0 0 0 0,-1 0 0 0 0,1 0 0 0 0,-1-1 0 0 0,0 1 0 0 0,0 0 0 0 0,0 0 0 0 0,0-1 0 0 0,0 1 0 0 0,0-1 0 0 0,-1 1 0 0 0,1 0 0 0 0,-1-1 0 0 0,1 1 0 0 0,-1-6 0 0 0,0-3 28 0 0,0 0 0 0 0,0-1 0 0 0,-2 1 0 0 0,1 0 0 0 0,-1 0 0 0 0,-1 0 0 0 0,0 0 0 0 0,0 0 0 0 0,-1 0 0 0 0,-1 1 0 0 0,-5-11 0 0 0,-32-46-2464 0 0,13 23 362 0 0,24 35 186 0 0,1 1-250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7831 0 0,'-14'80'6628'0'0,"-5"135"0"0"0,17-88-5420 0 0,2-126-1190 0 0,0 0 0 0 0,1-1 0 0 0,-1 1 1 0 0,0 0-1 0 0,1-1 0 0 0,-1 1 0 0 0,0-1 0 0 0,1 1 0 0 0,-1 0 0 0 0,1-1 0 0 0,-1 1 0 0 0,1-1 0 0 0,-1 1 0 0 0,1-1 1 0 0,-1 0-1 0 0,1 1 0 0 0,0-1 0 0 0,-1 1 0 0 0,1-1 0 0 0,0 0 0 0 0,-1 0 0 0 0,1 1 0 0 0,0-1 0 0 0,-1 0 0 0 0,1 0 1 0 0,0 0-1 0 0,-1 0 0 0 0,1 0 0 0 0,0 0 0 0 0,0 0 0 0 0,-1 0 0 0 0,2 0 0 0 0,26-2 326 0 0,-28 2-341 0 0,13-2 33 0 0,1-1 0 0 0,-1-1 0 0 0,1 0 1 0 0,-1-1-1 0 0,15-7 0 0 0,-7 0-186 0 0,1 0 0 0 0,20-17 0 0 0,-32 21-415 0 0,0 0 0 0 0,12-13 1 0 0,-18 16-158 0 0,0 0 0 0 0,0 0 0 0 0,0 0 0 0 0,-1 0 0 0 0,0-1 0 0 0,5-9 0 0 0,-5 4-1185 0 0</inkml:trace>
  <inkml:trace contextRef="#ctx0" brushRef="#br0" timeOffset="1">258 39 1839 0 0,'0'2'134'0'0,"-8"33"4693"0"0,-5 57 0 0 0,8 38 1434 0 0,23 131-1375 0 0,-15-230-4800 0 0,3 11-146 0 0,1 0-1 0 0,14 45 0 0 0,2-9-4530 0 0,-16-63 3023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2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0 916 10591 0 0,'0'0'819'0'0,"6"0"-534"0"0,15 0-234 0 0,-16 0 40 0 0,14-17 281 0 0,-3 7 428 0 0,0 1 0 0 0,0 1-1 0 0,29-11 1 0 0,-21 10-219 0 0,26-15 0 0 0,151-111 1112 0 0,-130 85-1261 0 0,28-13-244 0 0,128-61 0 0 0,49-28 27 0 0,-95 24 222 0 0,-101 70-227 0 0,-46 32-166 0 0,-25 17 10 0 0,2 1 1 0 0,-1 0 0 0 0,1 1-1 0 0,0 1 1 0 0,1 0 0 0 0,17-8-1 0 0,-7 7 60 0 0,-14 3-65 0 0,1 1 0 0 0,0 0-1 0 0,0 1 1 0 0,11-2 0 0 0,-10 3 3 0 0,0 0 1 0 0,0 0 0 0 0,0 1-1 0 0,0 1 1 0 0,0-1 0 0 0,0 2 0 0 0,0-1-1 0 0,10 4 1 0 0,7 3 115 0 0,-1 2 0 0 0,1 0 0 0 0,-2 2 0 0 0,35 21 0 0 0,-5 5 144 0 0,212 141 1104 0 0,-116-96-818 0 0,-91-51-404 0 0,325 177 694 0 0,-150-96-670 0 0,-180-88-161 0 0,62 22-16 0 0,-113-46-65 0 0,13 6-828 0 0,0 0 0 0 0,0 1 0 0 0,21 13 0 0 0,-28-12-4733 0 0,-3 1-1634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0,'0'0'9624'0'0,"1"2"-8944"0"0,0 13 6 0 0,10 56 1748 0 0,15 47-101 0 0,25 103 94 0 0,-41-174-1938 0 0,7 65 0 0 0,-4-18-60 0 0,11 80 203 0 0,-10-66-160 0 0,-9-64-92 0 0,0 76 1 0 0,-8-66-101 0 0,0 28 16 0 0,-1 50 119 0 0,-1-93-270 0 0,2-21-33 0 0,0 26 0 0 0,2-37-66 0 0,3 26 277 0 0,-2-31-298 0 0,0-1-1 0 0,0 0 1 0 0,1 1-1 0 0,-1-1 1 0 0,0 0-1 0 0,1 1 1 0 0,-1-1-1 0 0,1 0 1 0 0,-1 0-1 0 0,1 1 1 0 0,-1-1-1 0 0,1 0 1 0 0,0 0-1 0 0,0 0 1 0 0,0 0-1 0 0,0 0 1 0 0,-1 0-1 0 0,1 0 1 0 0,0 0-1 0 0,1 0 1 0 0,-1 0-1 0 0,0-1 0 0 0,0 1 1 0 0,2 1-1 0 0,5 2 6 0 0,1 0 0 0 0,0 0-1 0 0,0-1 1 0 0,0 0 0 0 0,0-1-1 0 0,15 3 1 0 0,60 2-6 0 0,-76-6-5 0 0,411 35 164 0 0,-281-22-150 0 0,-62-5-1 0 0,0 4 0 0 0,0 2 0 0 0,94 34 0 0 0,-81-19 151 0 0,95 33 482 0 0,-35 0-281 0 0,-108-44-289 0 0,-15-7-39 0 0,40 25 1 0 0,-9 1 26 0 0,-55-37-79 0 0,-1 1-1 0 0,1-1 1 0 0,-1 0 0 0 0,1 0 0 0 0,0-1 0 0 0,0 1-1 0 0,-1 0 1 0 0,1 0 0 0 0,0-1 0 0 0,0 1 0 0 0,0-1 0 0 0,0 0-1 0 0,0 0 1 0 0,-1 1 0 0 0,1-1 0 0 0,0 0 0 0 0,0-1-1 0 0,4 1 1 0 0,1-1 30 0 0,5-1-32 0 0,1-1 0 0 0,-1 0 0 0 0,0-1 0 0 0,0 0 0 0 0,0-1 0 0 0,18-9-1 0 0,-12 5-2 0 0,29-10 0 0 0,19 1-29 0 0,27-9-20 0 0,106-26-48 0 0,-149 41 60 0 0,51-11 38 0 0,152-14 0 0 0,-186 37-27 0 0,-48 1 15 0 0,0 0-1 0 0,24-4 1 0 0,-28 1 12 0 0,-9 1 0 0 0,0 1 0 0 0,0-1 0 0 0,-1-1 0 0 0,8-1 0 0 0,-11 2 0 0 0,0 0 0 0 0,1-1 0 0 0,-1 1 0 0 0,0-1 0 0 0,0 1 0 0 0,0-1 0 0 0,0 1 0 0 0,0-1 0 0 0,0 0 0 0 0,0 0 0 0 0,-1 0 0 0 0,3-4 0 0 0,1-2 0 0 0,-1 0 0 0 0,0 0 0 0 0,-1-1 0 0 0,0 1 0 0 0,4-18 0 0 0,4-48 0 0 0,-9 64 0 0 0,4-63 0 0 0,-5-83 0 0 0,-1 85 0 0 0,-2-144 126 0 0,1-90 157 0 0,-8-64 249 0 0,-11 27-1305 0 0,20 311-971 0 0,0 30 547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0 752 5207 0 0,'7'9'235'0'0,"11"3"-6"0"0,-18-11-222 0 0,0-1 0 0 0,0 0 0 0 0,0 0 0 0 0,0 1 0 0 0,0-1 0 0 0,0 0 0 0 0,0 1 0 0 0,0-1 0 0 0,0 0 0 0 0,0 1 0 0 0,0-1 0 0 0,0 0 0 0 0,0 0 0 0 0,0 1 0 0 0,0-1 0 0 0,0 0 0 0 0,-1 1-1 0 0,1-1 1 0 0,0 0 0 0 0,0 0 0 0 0,0 1 0 0 0,0-1 0 0 0,-1 0 0 0 0,1 0 0 0 0,0 1 0 0 0,0-1 0 0 0,-1 0 0 0 0,1 0 0 0 0,0 0 0 0 0,0 1 0 0 0,-1-1 0 0 0,1 0 0 0 0,0 0 0 0 0,-1 0 0 0 0,-15 10 5595 0 0,18-14-2838 0 0,18-11-1412 0 0,11-9-458 0 0,-4-4-104 0 0,-1-1 0 0 0,-2-2 1 0 0,-1 0-1 0 0,23-43 0 0 0,105-204 912 0 0,-72 115-1507 0 0,-43 90-370 0 0,-18 39-2555 0 0,-16 27 157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609 693 919 0 0,'0'2'3418'0'0,"0"-1"-3210"0"0,0 0 1 0 0,0-1-1 0 0,0 1 0 0 0,-1-1 1 0 0,1 1-1 0 0,0 0 1 0 0,0-1-1 0 0,0 1 1 0 0,0-1-1 0 0,-1 1 1 0 0,1-1-1 0 0,0 1 0 0 0,-1-1 1 0 0,1 1-1 0 0,0-1 1 0 0,-1 1-1 0 0,1-1 1 0 0,0 1-1 0 0,-1-1 0 0 0,1 1 1 0 0,-1-1-1 0 0,1 0 1 0 0,-1 1-1 0 0,1-1 1 0 0,-1 0-1 0 0,1 1 0 0 0,-1-1 1 0 0,0 0-1 0 0,1 0 1 0 0,-1 0-1 0 0,1 1 1 0 0,-1-1-1 0 0,0 0 0 0 0,1 0 1 0 0,-1 0-1 0 0,1 0 1 0 0,-1 0-1 0 0,0 0 1 0 0,1 0-1 0 0,-1 0 0 0 0,1-1 1 0 0,-1 1-1 0 0,0 0 1 0 0,1 0-1 0 0,-1 0 1 0 0,1-1-1 0 0,-1 1 1 0 0,0 0-1 0 0,-13-6 1180 0 0,10 4-911 0 0,0 0 1 0 0,0 0-1 0 0,0 0 1 0 0,0 0-1 0 0,0-1 1 0 0,0 1-1 0 0,-4-5 1 0 0,-26-31 1223 0 0,3-1 0 0 0,-52-82 0 0 0,-13-18-455 0 0,-125-119-698 0 0,201 240-639 0 0,-12-14-460 0 0,30 29 156 0 0,0 1 0 0 0,0-1 1 0 0,-1 0-1 0 0,2 0 0 0 0,-1 0 1 0 0,0 0-1 0 0,1-1 0 0 0,-1 1 1 0 0,0-5-1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96 251 5063 0 0,'0'0'232'0'0,"0"-2"-13"0"0,2-16 26 0 0,-5 13 487 0 0,0 2-44 0 0,-10-26 7219 0 0,13 28-7270 0 0,0 1-592 0 0,-1 0 0 0 0,1-1 1 0 0,0 1-1 0 0,0 0 0 0 0,0 0 0 0 0,-1 0 0 0 0,1 0 0 0 0,0 0 0 0 0,0-1 0 0 0,-1 1 0 0 0,1 0 0 0 0,0 0 1 0 0,-1 0-1 0 0,1 0 0 0 0,0 0 0 0 0,0 0 0 0 0,-1 0 0 0 0,1 0 0 0 0,0 0 0 0 0,-1 0 0 0 0,1 0 0 0 0,0 0 1 0 0,0 0-1 0 0,-1 0 0 0 0,1 0 0 0 0,0 1 0 0 0,0-1 0 0 0,-1 0 0 0 0,1 0 0 0 0,0 0 0 0 0,0 0 1 0 0,-1 0-1 0 0,1 1 0 0 0,-9 3 316 0 0,4 0-326 0 0,0 0 1 0 0,0 1-1 0 0,0-1 1 0 0,1 1-1 0 0,0 0 1 0 0,0 1-1 0 0,0-1 1 0 0,1 1-1 0 0,0-1 0 0 0,0 1 1 0 0,0 0-1 0 0,1 0 1 0 0,0 0-1 0 0,0 1 1 0 0,0-1-1 0 0,1 0 1 0 0,0 1-1 0 0,0 6 1 0 0,0 0-52 0 0,0 0 1 0 0,2 0 0 0 0,-1 0-1 0 0,1-1 1 0 0,1 1 0 0 0,0 0-1 0 0,1 0 1 0 0,5 14 0 0 0,-4-19 9 0 0,-1 1-1 0 0,1 0 1 0 0,1-1 0 0 0,-1 0-1 0 0,1 0 1 0 0,1 0 0 0 0,-1-1-1 0 0,1 0 1 0 0,10 10 0 0 0,-12-14 13 0 0,1 1-1 0 0,0-1 1 0 0,-1 0 0 0 0,1 0-1 0 0,0 0 1 0 0,0-1 0 0 0,1 0-1 0 0,-1 0 1 0 0,0 0 0 0 0,1-1-1 0 0,-1 1 1 0 0,1-1 0 0 0,0-1 0 0 0,-1 1-1 0 0,1-1 1 0 0,10 0 0 0 0,-7-1 90 0 0,0-1 0 0 0,0 1 1 0 0,0-1-1 0 0,-1-1 1 0 0,1 1-1 0 0,0-1 0 0 0,-1-1 1 0 0,0 0-1 0 0,0 0 1 0 0,0-1-1 0 0,0 0 0 0 0,-1 0 1 0 0,12-11-1 0 0,-11 8 39 0 0,0 0 0 0 0,-1 0 0 0 0,-1-1 0 0 0,1 0 0 0 0,-1 0 0 0 0,-1-1 0 0 0,0 0-1 0 0,0 0 1 0 0,-1 0 0 0 0,6-21 0 0 0,-7 17 45 0 0,0 0 0 0 0,0 0-1 0 0,-2-1 1 0 0,0 1 0 0 0,0-1 0 0 0,-1 1-1 0 0,-4-24 1 0 0,3 29-93 0 0,-1 0-1 0 0,-1 0 0 0 0,0 0 1 0 0,0 1-1 0 0,0-1 1 0 0,-1 1-1 0 0,-1 0 1 0 0,1 0-1 0 0,-1 0 0 0 0,-1 1 1 0 0,1-1-1 0 0,-14-12 1 0 0,1 4-24 0 0,0 1 0 0 0,-1 0 0 0 0,-1 1 0 0 0,-41-21 1 0 0,29 21-3207 0 0,-1 4-3318 0 0,18 6 1270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6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86 797 455 0 0,'-2'-1'100'0'0,"-1"0"-1"0"0,1 1 0 0 0,-1-1 0 0 0,0 1 0 0 0,1 0 0 0 0,-1 0 0 0 0,0 0 0 0 0,1 0 0 0 0,-1 0 0 0 0,0 0 1 0 0,-4 2-1 0 0,3-1 872 0 0,0 1-1 0 0,0-1 1 0 0,0 1 0 0 0,0-1 0 0 0,1 1 0 0 0,-8 5 1134 0 0,10-6-1930 0 0,-1 0-1 0 0,1 0 0 0 0,0 0 0 0 0,0 0 0 0 0,0 0 1 0 0,0 0-1 0 0,0 0 0 0 0,0 0 0 0 0,1 1 1 0 0,-1-1-1 0 0,0 0 0 0 0,0 1 0 0 0,1-1 0 0 0,-1 0 1 0 0,1 1-1 0 0,-1-1 0 0 0,1 2 0 0 0,0-1 546 0 0,0 0-520 0 0,0-1-75 0 0,0 0 0 0 0,0-1 0 0 0,0 1-1 0 0,1 0 1 0 0,-1 0 0 0 0,0 0 0 0 0,1-1-1 0 0,-1 1 1 0 0,0 0 0 0 0,1 0-1 0 0,-1-1 1 0 0,1 1 0 0 0,-1 0 0 0 0,1-1-1 0 0,-1 1 1 0 0,1-1 0 0 0,0 1 0 0 0,-1-1-1 0 0,1 1 1 0 0,0-1 0 0 0,-1 1 0 0 0,1-1-1 0 0,0 1 1 0 0,0-1 0 0 0,1 1 0 0 0,0-1 17 0 0,0 0 1 0 0,1 1-1 0 0,-1-1 0 0 0,0 0 1 0 0,1 0-1 0 0,-1 0 1 0 0,0-1-1 0 0,1 1 1 0 0,2-1-1 0 0,6-3 195 0 0,-1 1-1 0 0,0-1 1 0 0,12-7 0 0 0,17-16 420 0 0,-7 4-371 0 0,254-137 479 0 0,-197 115-696 0 0,111-74-1 0 0,178-122-40 0 0,-366 234-137 0 0,50-28 252 0 0,2 3 0 0 0,83-30 0 0 0,-87 34 376 0 0,-43 16-85 0 0,-9 5-231 0 0,36-25 376 0 0,-43 31-664 0 0,1 1 0 0 0,-1-1 0 0 0,1 1 0 0 0,-1 0 0 0 0,1 0 0 0 0,-1-1 0 0 0,1 1 0 0 0,0 0 0 0 0,-1 0 0 0 0,1 1 0 0 0,-1-1 0 0 0,3 0 0 0 0,2 1 39 0 0,7 0-50 0 0,0 0 0 0 0,0 1-1 0 0,0 0 1 0 0,-1 1 0 0 0,1 0-1 0 0,-1 2 1 0 0,20 8 0 0 0,80 48-24 0 0,-85-45 18 0 0,50 34 0 0 0,20 11 15 0 0,151 78 212 0 0,-169-99 84 0 0,27 16-14 0 0,-40-19-170 0 0,80 33 0 0 0,-85-42-50 0 0,14 8-13 0 0,-10-4-160 0 0,70 23 0 0 0,-81-33-2049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0 919 0 0,'-1'2'67'0'0,"-2"5"-54"0"0,-5 3 1195 0 0,4-10-245 0 0,3 0-500 0 0,-15 1 5697 0 0,-3 2-1170 0 0,18-3-4899 0 0,-1 1 0 0 0,1 0 0 0 0,0-1 0 0 0,-1 1 0 0 0,1 0 1 0 0,0 0-1 0 0,0 0 0 0 0,0 0 0 0 0,0 0 0 0 0,0 0 0 0 0,0 1 1 0 0,0-1-1 0 0,0 0 0 0 0,0 0 0 0 0,0 1 0 0 0,1-1 0 0 0,-1 0 1 0 0,0 1-1 0 0,0 1 0 0 0,-2 9 9 0 0,1-1 0 0 0,-1 0 0 0 0,2 1 0 0 0,0 0 0 0 0,0-1 1 0 0,1 1-1 0 0,0 0 0 0 0,1-1 0 0 0,0 1 0 0 0,1-1 0 0 0,4 13 0 0 0,-3-13-40 0 0,1 1-1 0 0,1-1 0 0 0,0 0 1 0 0,0-1-1 0 0,9 14 1 0 0,-10-18-32 0 0,0 0 0 0 0,1-1 1 0 0,-1 0-1 0 0,1 0 0 0 0,0 0 1 0 0,0-1-1 0 0,0 1 0 0 0,1-1 1 0 0,0 0-1 0 0,10 5 0 0 0,-12-8 21 0 0,0 0-1 0 0,-1-1 1 0 0,1 1 0 0 0,0-1-1 0 0,-1 1 1 0 0,1-1 0 0 0,0-1-1 0 0,-1 1 1 0 0,1 0 0 0 0,0-1-1 0 0,-1 0 1 0 0,1 0-1 0 0,-1 0 1 0 0,7-2 0 0 0,-2-1 43 0 0,0 1 1 0 0,0-1 0 0 0,0-1-1 0 0,-1 1 1 0 0,9-8 0 0 0,-12 8-56 0 0,0 0 0 0 0,0 0 0 0 0,0 0 1 0 0,-1 0-1 0 0,0-1 0 0 0,1 0 1 0 0,-2 0-1 0 0,1 0 0 0 0,0 0 1 0 0,-1 0-1 0 0,0 0 0 0 0,0-1 0 0 0,-1 1 1 0 0,1-1-1 0 0,-1 1 0 0 0,-1-1 1 0 0,1 0-1 0 0,-1 1 0 0 0,0-1 1 0 0,0 0-1 0 0,0 1 0 0 0,-1-1 0 0 0,0 1 1 0 0,0-1-1 0 0,0 0 0 0 0,-1 1 1 0 0,0 0-1 0 0,0-1 0 0 0,0 1 1 0 0,-1 0-1 0 0,1 0 0 0 0,-1 0 0 0 0,-1 1 1 0 0,1-1-1 0 0,-1 1 0 0 0,1-1 1 0 0,-1 1-1 0 0,-7-5 0 0 0,-19-15 58 0 0,-16-12-101 0 0,41 32-126 0 0,-1 1 1 0 0,1 0-1 0 0,-1 0 0 0 0,0 1 1 0 0,0-1-1 0 0,0 1 1 0 0,-7-1-1 0 0,-1 3-665 0 0,14 0 659 0 0,-1 0-1 0 0,1 0 1 0 0,-1 0-1 0 0,1 0 0 0 0,0 0 1 0 0,-1 0-1 0 0,1 1 1 0 0,-1-1-1 0 0,1 0 1 0 0,0 0-1 0 0,-1 0 1 0 0,1 1-1 0 0,0-1 0 0 0,-1 0 1 0 0,1 0-1 0 0,0 1 1 0 0,-1-1-1 0 0,1 0 1 0 0,0 0-1 0 0,0 1 1 0 0,-1-1-1 0 0,1 0 0 0 0,0 1 1 0 0,0-1-1 0 0,-1 1 1 0 0,1-1-1 0 0,0 0 1 0 0,0 1-1 0 0,0-1 1 0 0,0 0-1 0 0,0 1 0 0 0,0 0 1 0 0,0 7-1745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1 940 7831 0 0,'0'0'603'0'0,"0"-1"-396"0"0,28-76 2831 0 0,-11 33-1763 0 0,-11 26-694 0 0,1 1 0 0 0,15-26 1 0 0,60-85 1160 0 0,21-32-245 0 0,-78 116-951 0 0,33-82 0 0 0,-50 103-403 0 0,-1 1 1 0 0,-2-2 0 0 0,5-33-1 0 0,-13 23 424 0 0,3 33 508 0 0,3-13-521 0 0,8 11-490 0 0,1 1-1 0 0,-1 0 1 0 0,1 0-1 0 0,0 1 1 0 0,-1 1-1 0 0,18 1 1 0 0,11-1 19 0 0,-3 0 31 0 0,40 5-1 0 0,18 1-25 0 0,-69-6-74 0 0,4 1 12 0 0,0-2-1 0 0,-1-1 1 0 0,34-6 0 0 0,128-33 102 0 0,-171 36-64 0 0,-1-1 0 0 0,24-10 0 0 0,-40 15-48 0 0,3-1 37 0 0,-1 0 1 0 0,1-1 0 0 0,-1 1 0 0 0,0-1 0 0 0,0-1-1 0 0,7-5 1 0 0,-9 8 33 0 0,2 0-6 0 0,-4 1 2 0 0,0 0-74 0 0,-1-1 1 0 0,0 1-1 0 0,0 0 0 0 0,0 0 1 0 0,0 0-1 0 0,1 0 0 0 0,-1 0 1 0 0,0-1-1 0 0,0 1 0 0 0,1 0 1 0 0,-1 0-1 0 0,0 0 1 0 0,0 0-1 0 0,0 0 0 0 0,1 0 1 0 0,-1 0-1 0 0,0 0 0 0 0,0 0 1 0 0,1 0-1 0 0,-1 0 1 0 0,0 0-1 0 0,0 0 0 0 0,1 0 1 0 0,-1 0-1 0 0,0 0 0 0 0,0 0 1 0 0,0 0-1 0 0,1 0 1 0 0,-1 0-1 0 0,0 0 0 0 0,0 1 1 0 0,1-1-1 0 0,-1 0 0 0 0,0 0 1 0 0,0 0-1 0 0,0 0 0 0 0,1 1 1 0 0,7 3 79 0 0,3 6-80 0 0,-1 2 0 0 0,0-1-1 0 0,0 1 1 0 0,-1 1 0 0 0,-1 0 0 0 0,12 24-1 0 0,-8-16-5 0 0,14 29-3 0 0,36 92 0 0 0,-46-104 2 0 0,1-1 0 0 0,2 0 1 0 0,1-2-1 0 0,27 36 0 0 0,-27-45-859 0 0,2-1 1 0 0,31 30 0 0 0,-41-45-482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95 12439 0 0,'0'0'603'0'0,"-1"0"-260"0"0,-7-3-77 0 0,1 0 0 0 0,-1 0 0 0 0,0 1 0 0 0,0 0 0 0 0,0 1 0 0 0,-11-2 0 0 0,17 3-138 0 0,-1 0 0 0 0,0 1 0 0 0,1-1 0 0 0,-1 0 0 0 0,1 1 0 0 0,-1-1 0 0 0,1 1 0 0 0,-1 0 0 0 0,1 0-1 0 0,0 0 1 0 0,-1 0 0 0 0,1 0 0 0 0,0 1 0 0 0,0-1 0 0 0,0 1 0 0 0,0-1 0 0 0,0 1 0 0 0,0 0 0 0 0,0 0 0 0 0,0 0 0 0 0,1 0 0 0 0,-1 0 0 0 0,1 0 0 0 0,-3 4 0 0 0,0 5-47 0 0,-1 0 1 0 0,2 0-1 0 0,-1 0 1 0 0,2 0-1 0 0,-1 1 1 0 0,2-1-1 0 0,-1 1 1 0 0,2 0-1 0 0,0 15 1 0 0,0-19-70 0 0,1-1 1 0 0,0 0 0 0 0,0 0-1 0 0,1 0 1 0 0,0 0-1 0 0,0 0 1 0 0,1 0 0 0 0,-1-1-1 0 0,2 1 1 0 0,-1-1 0 0 0,1 1-1 0 0,0-1 1 0 0,0 0 0 0 0,0-1-1 0 0,1 1 1 0 0,10 9 0 0 0,-10-11 7 0 0,1 1 1 0 0,-1-1 0 0 0,1 0-1 0 0,-1-1 1 0 0,1 1 0 0 0,0-1-1 0 0,0 0 1 0 0,0-1-1 0 0,1 1 1 0 0,-1-1 0 0 0,1-1-1 0 0,-1 1 1 0 0,1-1 0 0 0,0 0-1 0 0,0-1 1 0 0,-1 1 0 0 0,14-2-1 0 0,-9-1 40 0 0,-1-1 1 0 0,0 0-1 0 0,0 0 0 0 0,0-1 0 0 0,-1-1 0 0 0,1 1 0 0 0,-1-2 1 0 0,0 1-1 0 0,-1-1 0 0 0,1 0 0 0 0,-1-1 0 0 0,12-12 0 0 0,-12 10 57 0 0,1-1-1 0 0,-1 1 1 0 0,-1-2-1 0 0,0 1 1 0 0,0-1 0 0 0,-1 0-1 0 0,0 0 1 0 0,-1-1-1 0 0,-1 0 1 0 0,4-13-1 0 0,-6 19-40 0 0,-1-1-1 0 0,0 0 1 0 0,0 0-1 0 0,-1 0 1 0 0,0 0-1 0 0,0 0 1 0 0,-1 0-1 0 0,0 0 1 0 0,0 0-1 0 0,-1 1 1 0 0,1-1 0 0 0,-1 0-1 0 0,-1 1 1 0 0,1-1-1 0 0,-1 1 1 0 0,0 0-1 0 0,-1 0 1 0 0,0 0-1 0 0,0 0 1 0 0,0 1-1 0 0,0-1 1 0 0,-1 1-1 0 0,0 0 1 0 0,0 1-1 0 0,0-1 1 0 0,-1 1-1 0 0,1 0 1 0 0,-1 0 0 0 0,0 1-1 0 0,0-1 1 0 0,-1 1-1 0 0,1 1 1 0 0,-13-4-1 0 0,10 3-118 0 0,0 1-1 0 0,0 1 1 0 0,0 0-1 0 0,0 0 1 0 0,0 1-1 0 0,0 0 1 0 0,0 1-1 0 0,-1 0 1 0 0,1 0-1 0 0,0 1 1 0 0,1 0-1 0 0,-1 0 1 0 0,0 1-1 0 0,0 0 1 0 0,1 1-1 0 0,0 0 1 0 0,0 0-1 0 0,0 1 1 0 0,0 0-1 0 0,1 1 1 0 0,0-1-1 0 0,0 1 1 0 0,-8 9-1 0 0,6-3-1452 0 0,2 2-4073 0 0,1-2-1490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10047 0 0,'2'4'463'0'0,"5"10"-14"0"0,-6-14-441 0 0,-1 1-1 0 0,0 0 1 0 0,1-1-1 0 0,-1 1 0 0 0,0-1 1 0 0,1 0-1 0 0,-1 1 1 0 0,1-1-1 0 0,-1 1 1 0 0,1-1-1 0 0,-1 1 1 0 0,1-1-1 0 0,-1 0 0 0 0,1 0 1 0 0,-1 1-1 0 0,1-1 1 0 0,-1 0-1 0 0,1 0 1 0 0,0 1-1 0 0,-1-1 0 0 0,1 0 1 0 0,-1 0-1 0 0,2 0 1 0 0,1 0-11 0 0,7 4 261 0 0,1-1-1 0 0,-1-1 0 0 0,1 0 0 0 0,0 0 1 0 0,0-1-1 0 0,21-1 0 0 0,68-11 2719 0 0,-48 4-2158 0 0,138-16 1422 0 0,325-29 255 0 0,-165 48-1066 0 0,91-7-108 0 0,316-90 631 0 0,-629 84-1586 0 0,21-3 100 0 0,92-27-146 0 0,-88 33-181 0 0,-78 9-81 0 0,74 4 99 0 0,-38 2-58 0 0,15 4-24 0 0,-73-4-27 0 0,-1 3 1 0 0,96 19-1 0 0,-103-15-57 0 0,47 11 35 0 0,65 9 12 0 0,-49-21-30 0 0,30 4 48 0 0,-133-11-82 0 0,0 0 1 0 0,0 0-1 0 0,0 0 0 0 0,0 0 1 0 0,0-1-1 0 0,0 0 0 0 0,0 0 1 0 0,0 0-1 0 0,0-1 0 0 0,0 1 1 0 0,-1-1-1 0 0,1-1 0 0 0,-1 1 1 0 0,1 0-1 0 0,5-5 0 0 0,-6 3-1842 0 0,1 1-1 0 0,-1-1 1 0 0,-1 0-1 0 0,8-8 1 0 0,-5 2-6051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13391 0 0,'0'1'612'0'0,"-6"26"300"0"0,6-23-763 0 0,1 0 0 0 0,0-1-1 0 0,0 1 1 0 0,0-1 0 0 0,0 0-1 0 0,1 1 1 0 0,-1-1 0 0 0,1 0-1 0 0,0 1 1 0 0,0-1 0 0 0,0 0 0 0 0,0-1-1 0 0,0 1 1 0 0,1 0 0 0 0,-1-1-1 0 0,1 1 1 0 0,5 3 0 0 0,6 3 144 0 0,0 0 1 0 0,27 12 0 0 0,-26-14-212 0 0,19 12 0 0 0,2 5 64 0 0,-12-9 232 0 0,29 24 0 0 0,-46-32-150 0 0,0-1 1 0 0,0 2 0 0 0,0-1 0 0 0,-1 1-1 0 0,0 0 1 0 0,-1 0 0 0 0,8 15 0 0 0,-9-14 33 0 0,-1 1 1 0 0,0-1-1 0 0,-1 1 1 0 0,1 0 0 0 0,-2 0-1 0 0,0 0 1 0 0,0 0 0 0 0,-1 1-1 0 0,0-1 1 0 0,0 0 0 0 0,-1 0-1 0 0,-1 0 1 0 0,0 0 0 0 0,-3 11-1 0 0,-7 16 325 0 0,-1-1 0 0 0,-24 46 0 0 0,31-68-517 0 0,-64 138-655 0 0,24-50-2809 0 0,34-76 1457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0,'0'0'126'0'0,"1"2"-5"0"0,4 5 1135 0 0,0 1 0 0 0,0 0 1 0 0,-1 0-1 0 0,0 0 0 0 0,0 0 0 0 0,-1 0 0 0 0,0 1 0 0 0,2 9 0 0 0,11 78 1289 0 0,-13-72-2238 0 0,14 182 677 0 0,-6-62-948 0 0,-7-77-24 0 0,-3-33-478 0 0,10 55 0 0 0,-7-59-1511 0 0,-4-28 186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0,'0'0'674'0'0,"1"2"-257"0"0,11 53 4120 0 0,-1 31-2272 0 0,-3-29-1631 0 0,61 313-450 0 0,-46-193-4819 0 0,-20-141 3405 0 0,0 7-680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66 13935 0 0,'-31'-29'3136'0'0,"45"24"-2339"0"0,-6 0-731 0 0,12-1-84 0 0,1 1 0 0 0,-1 1 0 0 0,29-3 0 0 0,-30 5-479 0 0,21 0-2186 0 0,-20 2-2744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4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5527 0 0,'0'0'498'0'0,"0"-2"-406"0"0,5-4 378 0 0,0 0 0 0 0,0-1 0 0 0,1 2 0 0 0,-1-1-1 0 0,1 1 1 0 0,0-1 0 0 0,1 2 0 0 0,-1-1 0 0 0,1 1 0 0 0,0 0 0 0 0,0 0 0 0 0,0 1 0 0 0,1 0 0 0 0,13-4 0 0 0,1 1 41 0 0,-12 3-301 0 0,-1 0-1 0 0,1 1 1 0 0,0 1-1 0 0,17-2 1 0 0,-19 3 8 0 0,0 0 0 0 0,0-1 0 0 0,0 0 0 0 0,9-3 0 0 0,-13 3-102 0 0,-1 1 0 0 0,0 0 0 0 0,1 0 0 0 0,-1 0 0 0 0,0 0 0 0 0,1 0 0 0 0,-1 1 0 0 0,0 0-1 0 0,1-1 1 0 0,-1 1 0 0 0,0 0 0 0 0,0 1 0 0 0,0-1 0 0 0,0 1 0 0 0,3 1 0 0 0,-4-2-67 0 0,0 0 1 0 0,-1-1-1 0 0,1 1 1 0 0,-1 1 0 0 0,0-1-1 0 0,1 0 1 0 0,-1 0-1 0 0,0 0 1 0 0,1 1-1 0 0,-1-1 1 0 0,0 1-1 0 0,0-1 1 0 0,0 1 0 0 0,0-1-1 0 0,-1 1 1 0 0,1-1-1 0 0,0 1 1 0 0,-1 0-1 0 0,1 0 1 0 0,-1-1 0 0 0,1 1-1 0 0,-1 0 1 0 0,0 0-1 0 0,0-1 1 0 0,0 1-1 0 0,0 0 1 0 0,0 0-1 0 0,0 0 1 0 0,-1 2 0 0 0,-6 16 82 0 0,0-1 0 0 0,-1-1 0 0 0,-1 0 1 0 0,-21 31-1 0 0,11-23-112 0 0,0-1 1 0 0,-32 31-1 0 0,47-53-18 0 0,1 1 0 0 0,0 0 0 0 0,0 1-1 0 0,0-1 1 0 0,-3 7 0 0 0,5 3 96 0 0,4-9-73 0 0,-2-4-4 0 0,1 1-1 0 0,0 0 1 0 0,0 0 0 0 0,0 0-1 0 0,0 0 1 0 0,0 0-1 0 0,0 0 1 0 0,1-1-1 0 0,-1 1 1 0 0,1-1-1 0 0,-1 0 1 0 0,1 1-1 0 0,-1-1 1 0 0,1 0 0 0 0,0 0-1 0 0,-1-1 1 0 0,1 1-1 0 0,0-1 1 0 0,0 1-1 0 0,0-1 1 0 0,-1 0-1 0 0,1 0 1 0 0,5-1-1 0 0,7 0 0 0 0,-1-1 0 0 0,0-1-1 0 0,17-5 1 0 0,-21 5 26 0 0,-9 3-67 0 0,131-41 208 0 0,-112 32-1163 0 0,23-12 0 0 0,-30 14-1123 0 0,0-1 0 0 0,18-16-1 0 0,-9 5-3328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4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47 2303 0 0,'-1'0'167'0'0,"-23"-9"-617"0"0,21 8 1044 0 0,0 0 1 0 0,-1 1-1 0 0,1 0 0 0 0,0-1 0 0 0,0 1 1 0 0,0 0-1 0 0,-1 1 0 0 0,1-1 0 0 0,0 1 1 0 0,0-1-1 0 0,0 1 0 0 0,0 0 1 0 0,0 0-1 0 0,0 0 0 0 0,0 0 0 0 0,0 1 1 0 0,0-1-1 0 0,-4 4 0 0 0,4-2-357 0 0,0-1 1 0 0,0 1-1 0 0,1 0 0 0 0,-1-1 0 0 0,1 1 0 0 0,-3 6 0 0 0,0-1-35 0 0,2 0 0 0 0,-1 1-1 0 0,1 0 1 0 0,0 0 0 0 0,1 0-1 0 0,0 0 1 0 0,1 0 0 0 0,0 0-1 0 0,0 1 1 0 0,1 9 0 0 0,1 4 88 0 0,0 0 1 0 0,11 45 0 0 0,-9-55-187 0 0,1 1-1 0 0,1-1 1 0 0,0 0 0 0 0,1 0-1 0 0,0 0 1 0 0,1-1 0 0 0,1 0-1 0 0,0 0 1 0 0,0-1 0 0 0,1 0-1 0 0,0-1 1 0 0,1 1 0 0 0,1-2 0 0 0,-1 0-1 0 0,1 0 1 0 0,1-1 0 0 0,0 0-1 0 0,0-1 1 0 0,0 0 0 0 0,1-1-1 0 0,0 0 1 0 0,0-1 0 0 0,1-1-1 0 0,-1 0 1 0 0,1-1 0 0 0,0 0-1 0 0,0-1 1 0 0,0-1 0 0 0,16 0 0 0 0,-19-1-13 0 0,0-1 1 0 0,0 0-1 0 0,0 0 0 0 0,0-1 1 0 0,0-1-1 0 0,-1 0 1 0 0,1 0-1 0 0,13-7 1 0 0,-17 6-7 0 0,-1 1 0 0 0,1-1 0 0 0,0-1 1 0 0,-1 1-1 0 0,0-1 0 0 0,0-1 0 0 0,-1 1 0 0 0,1-1 0 0 0,-1 0 1 0 0,0 0-1 0 0,-1 0 0 0 0,7-11 0 0 0,-3 2 86 0 0,-2-1 0 0 0,1 1 0 0 0,-2-1 0 0 0,0 0 0 0 0,-1 0 0 0 0,-1 0 0 0 0,0-1 0 0 0,-1 0 0 0 0,-1 1 0 0 0,0-1 0 0 0,-2 0 0 0 0,-3-25 0 0 0,3 32-168 0 0,-1 0-1 0 0,0 0 1 0 0,-1 1 0 0 0,0-1 0 0 0,-1 0-1 0 0,0 1 1 0 0,-1 0 0 0 0,1 0-1 0 0,-2 0 1 0 0,1 1 0 0 0,-1 0 0 0 0,0 0-1 0 0,-1 0 1 0 0,0 1 0 0 0,0 0-1 0 0,-1 0 1 0 0,0 1 0 0 0,0 0 0 0 0,0 0-1 0 0,-1 1 1 0 0,-16-8 0 0 0,13 8-444 0 0,-1 0 0 0 0,0 1 0 0 0,0 1 0 0 0,-1 0 1 0 0,1 1-1 0 0,-1 0 0 0 0,1 1 0 0 0,-1 0 0 0 0,0 1 0 0 0,-22 3 1 0 0,-1 5-1274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4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8287 0 0,'0'0'639'0'0,"-1"2"-415"0"0,-2 9 922 0 0,1 0-1 0 0,0 0 1 0 0,1 0 0 0 0,0 0-1 0 0,1 18 1 0 0,0-25-877 0 0,5 62 2578 0 0,0-9-1676 0 0,-1 137-333 0 0,-4-163-1066 0 0,2-1 0 0 0,1 0 1 0 0,10 38-1 0 0,1-32-2788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0,'0'0'568'0'0,"1"1"-169"0"0,25 30 5070 0 0,-20-24-4957 0 0,1-1 0 0 0,-1 1 1 0 0,-1 1-1 0 0,1-1 1 0 0,-1 1-1 0 0,-1 0 0 0 0,8 16 1 0 0,-11-19-500 0 0,48 172 607 0 0,-47-159-1378 0 0,2 0 1 0 0,1 0-1 0 0,0-1 0 0 0,1 0 0 0 0,13 27 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4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1375 0 0,'0'2'4252'0'0,"18"62"1968"0"0,1 37-3599 0 0,4 15-1850 0 0,45 171-1840 0 0,-54-194-1695 0 0,-10-45 1341 0 0</inkml:trace>
  <inkml:trace contextRef="#ctx0" brushRef="#br0" timeOffset="1">17 528 14279 0 0,'-1'-1'323'0'0,"0"-1"-244"0"0,-1 0 0 0 0,1 0 0 0 0,-1 0 1 0 0,1 0-1 0 0,0 0 0 0 0,0 0 0 0 0,-1 0 0 0 0,2 0 1 0 0,-1 0-1 0 0,0 0 0 0 0,0-1 0 0 0,1 1 0 0 0,-1-4 0 0 0,1 4-50 0 0,0 1-1 0 0,0 0 0 0 0,0-1 0 0 0,0 1 1 0 0,0-1-1 0 0,0 1 0 0 0,1 0 0 0 0,-1-1 0 0 0,1 1 1 0 0,-1 0-1 0 0,1-1 0 0 0,-1 1 0 0 0,1 0 1 0 0,0 0-1 0 0,-1 0 0 0 0,1-1 0 0 0,0 1 1 0 0,0 0-1 0 0,0 0 0 0 0,0 0 0 0 0,0 0 0 0 0,0 1 1 0 0,0-1-1 0 0,0 0 0 0 0,1 0 0 0 0,1-1 1 0 0,8-3-75 0 0,0 0 1 0 0,0 1 0 0 0,1 0-1 0 0,-1 0 1 0 0,1 1 0 0 0,0 1-1 0 0,0 0 1 0 0,0 1 0 0 0,0 0-1 0 0,0 0 1 0 0,0 2 0 0 0,0-1-1 0 0,0 2 1 0 0,23 4 0 0 0,-16 1-1461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4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8751 0 0,'0'0'674'0'0,"4"-13"-304"0"0,-1 9-10 0 0,1-1-1 0 0,0 1 0 0 0,0 0 0 0 0,1 1 0 0 0,-1-1 1 0 0,1 1-1 0 0,0 0 0 0 0,0 0 0 0 0,0 0 0 0 0,8-3 1 0 0,21-13 472 0 0,-28 15-656 0 0,0 0-1 0 0,0 1 0 0 0,1 0 1 0 0,-1 0-1 0 0,1 1 0 0 0,0 0 1 0 0,-1 0-1 0 0,1 0 0 0 0,0 1 1 0 0,0 0-1 0 0,0 0 0 0 0,0 1 1 0 0,1 0-1 0 0,-1 0 0 0 0,0 1 1 0 0,0 0-1 0 0,12 3 0 0 0,-10-3 196 0 0,-8 0 314 0 0,0 1-349 0 0,0 4-234 0 0,0 1 0 0 0,0-1 0 0 0,-1 1-1 0 0,0-1 1 0 0,0 1 0 0 0,-1-1 0 0 0,1 1 0 0 0,-1-1 0 0 0,-1 1-1 0 0,1-1 1 0 0,-1 0 0 0 0,0 0 0 0 0,-1 1 0 0 0,-3 5-1 0 0,-4 7 15 0 0,0 0 0 0 0,-2-1 0 0 0,-13 17 0 0 0,17-25 11 0 0,1-1 152 0 0,-1 1-1 0 0,2 0 0 0 0,-10 18 0 0 0,15-26-225 0 0,-1 1-1 0 0,1 0 1 0 0,0 0-1 0 0,1 0 1 0 0,-1 0-1 0 0,0 0 1 0 0,1 0-1 0 0,-1-1 0 0 0,1 2 1 0 0,0-1-1 0 0,0 0 1 0 0,1 0-1 0 0,-1 0 1 0 0,0 0-1 0 0,1-1 0 0 0,0 1 1 0 0,-1 0-1 0 0,1 0 1 0 0,3 5-1 0 0,-4-7-47 0 0,1 1 0 0 0,0-1 0 0 0,-1 0 0 0 0,1 0 0 0 0,0 0 0 0 0,0 1 0 0 0,0-1 0 0 0,-1 0 0 0 0,1 0 0 0 0,0 0 0 0 0,1 0 0 0 0,-1 0-1 0 0,0-1 1 0 0,0 1 0 0 0,0 0 0 0 0,0 0 0 0 0,1-1 0 0 0,-1 1 0 0 0,0-1 0 0 0,2 1 0 0 0,2 1 3 0 0,3 1-29 0 0,0-1 0 0 0,0 0 1 0 0,1 0-1 0 0,-1-1 0 0 0,1 0 0 0 0,-1 0 0 0 0,1-1 0 0 0,-1 0 1 0 0,13-1-1 0 0,-6-1-174 0 0,0-1 0 0 0,0 0 0 0 0,0-1 0 0 0,19-8 0 0 0,-19 5-530 0 0,0-1 0 0 0,0 0 0 0 0,-1-2-1 0 0,0 0 1 0 0,-1 0 0 0 0,14-14 0 0 0,61-71-3569 0 0,-49 47 2519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4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6911 0 0,'-40'1'709'0'0,"30"-1"465"0"0,-1 0 0 0 0,0 0 0 0 0,1 2 0 0 0,-15 2 0 0 0,21-3-749 0 0,-1 0-1 0 0,1 1 1 0 0,0-1 0 0 0,0 1-1 0 0,0 0 1 0 0,0 1-1 0 0,0-1 1 0 0,0 0 0 0 0,-5 6-1 0 0,7-6-360 0 0,0 0 0 0 0,1 0 0 0 0,-1-1 0 0 0,1 1 0 0 0,0 0 0 0 0,0 1 0 0 0,-1-1-1 0 0,1 0 1 0 0,1 0 0 0 0,-1 0 0 0 0,0 1 0 0 0,0-1 0 0 0,1 0 0 0 0,-1 1 0 0 0,1-1-1 0 0,0 1 1 0 0,0-1 0 0 0,0 0 0 0 0,0 1 0 0 0,1 2 0 0 0,0 1-59 0 0,0 0 0 0 0,1 0 0 0 0,0 0 0 0 0,0 0 0 0 0,1 0 0 0 0,-1 0 0 0 0,1-1 0 0 0,0 0 0 0 0,1 1 0 0 0,0-1 0 0 0,-1 0-1 0 0,1 0 1 0 0,6 4 0 0 0,8 7 0 0 0,0-1-1 0 0,25 16 0 0 0,6 4-5 0 0,55 54 311 0 0,-97-83-142 0 0,-1 0 0 0 0,1 1 0 0 0,-2 0 0 0 0,1 1 1 0 0,-1-1-1 0 0,0 1 0 0 0,0 0 0 0 0,3 9 0 0 0,-7-14-58 0 0,1 1-1 0 0,-1 0 0 0 0,0 0 1 0 0,0 0-1 0 0,0 0 1 0 0,-1 0-1 0 0,1 0 0 0 0,-1 0 1 0 0,0 0-1 0 0,0 0 0 0 0,0 0 1 0 0,-1 0-1 0 0,1 0 1 0 0,-1 0-1 0 0,0 0 0 0 0,0-1 1 0 0,0 1-1 0 0,-1 0 0 0 0,0 0 1 0 0,-2 5-1 0 0,-7 5 9 0 0,-1 1 0 0 0,0-2-1 0 0,-1 0 1 0 0,-1 0 0 0 0,1-1 0 0 0,-2-1 0 0 0,0 0-1 0 0,0-1 1 0 0,-1-1 0 0 0,0 0 0 0 0,-35 13-1 0 0,49-21-229 0 0,-1-1 0 0 0,1 1-1 0 0,-1 0 1 0 0,0-1-1 0 0,1 0 1 0 0,-1 0 0 0 0,0 0-1 0 0,1 0 1 0 0,-5 0-1 0 0,6 0 21 0 0,1 0 0 0 0,-1-1-1 0 0,0 1 1 0 0,1 0 0 0 0,-1 0-1 0 0,0-1 1 0 0,1 1-1 0 0,-1 0 1 0 0,0 0 0 0 0,1-1-1 0 0,-1 1 1 0 0,1-1-1 0 0,-1 1 1 0 0,0-1 0 0 0,1 1-1 0 0,-1-1 1 0 0,1 1 0 0 0,0-1-1 0 0,-1 1 1 0 0,1-1-1 0 0,-1 0 1 0 0,1 1 0 0 0,0-1-1 0 0,-1 0 1 0 0,1 1-1 0 0,0-1 1 0 0,0 0 0 0 0,0 1-1 0 0,-1-1 1 0 0,1 0 0 0 0,0 0-1 0 0,0 1 1 0 0,0-1-1 0 0,0 0 1 0 0,0 1 0 0 0,0-1-1 0 0,1-1 1 0 0,5-25-3977 0 0,1 11-1961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4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26 13703 0 0,'-7'-12'630'0'0,"6"9"-14"0"0,-14-7-251 0 0,12 10-210 0 0,1 0 1 0 0,-1-1-1 0 0,1 1 1 0 0,0 0-1 0 0,-1 0 1 0 0,1 0-1 0 0,0 1 1 0 0,-1-1-1 0 0,1 0 1 0 0,0 1-1 0 0,-1 0 0 0 0,1-1 1 0 0,0 1-1 0 0,0 0 1 0 0,-1 0-1 0 0,1 0 1 0 0,0 0-1 0 0,0 1 1 0 0,0-1-1 0 0,0 1 1 0 0,1-1-1 0 0,-1 1 0 0 0,0 0 1 0 0,1-1-1 0 0,-1 1 1 0 0,1 0-1 0 0,-2 2 1 0 0,-2 4 50 0 0,1-1-1 0 0,-1 1 1 0 0,1 0 0 0 0,1 0 0 0 0,0 0-1 0 0,-3 9 1 0 0,3-1-159 0 0,0 0 0 0 0,0 0-1 0 0,2 0 1 0 0,0 0 0 0 0,1 0 0 0 0,0 1-1 0 0,1-1 1 0 0,7 30 0 0 0,-4-27-50 0 0,1-1 0 0 0,1 1 0 0 0,1-1 0 0 0,1 0-1 0 0,0-1 1 0 0,1 0 0 0 0,13 18 0 0 0,-17-28 3 0 0,1-1-1 0 0,-1 1 1 0 0,1-1 0 0 0,1-1-1 0 0,-1 1 1 0 0,1-1 0 0 0,0 0-1 0 0,0-1 1 0 0,0 0-1 0 0,13 5 1 0 0,-15-6 19 0 0,0-1 0 0 0,1 0 0 0 0,-1-1 0 0 0,0 0 0 0 0,1 1 0 0 0,-1-2 0 0 0,1 1 1 0 0,0-1-1 0 0,-1 0 0 0 0,1 0 0 0 0,-1 0 0 0 0,1-1 0 0 0,-1 1 0 0 0,1-2 0 0 0,-1 1 0 0 0,10-4 0 0 0,-11 3 43 0 0,0-1 0 0 0,0 1 1 0 0,-1-1-1 0 0,0 0 0 0 0,1 0 0 0 0,-1-1 0 0 0,0 1 0 0 0,0-1 1 0 0,-1 1-1 0 0,1-1 0 0 0,-1 0 0 0 0,0 0 0 0 0,0 0 0 0 0,0 0 0 0 0,-1 0 1 0 0,1-1-1 0 0,-1 1 0 0 0,1-5 0 0 0,1-5 173 0 0,0-1 1 0 0,-2 1-1 0 0,0-1 0 0 0,0-19 0 0 0,-2 18-216 0 0,-1-1 0 0 0,0 1-1 0 0,-1-1 1 0 0,0 1-1 0 0,-2 0 1 0 0,0 0-1 0 0,0 1 1 0 0,-2-1 0 0 0,0 1-1 0 0,0 0 1 0 0,-2 1-1 0 0,-15-21 1 0 0,16 24-228 0 0,0 1-1018 0 0,0 1 0 0 0,0-1 0 0 0,-13-9 0 0 0,9 10-5935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4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11975 0 0,'-4'52'1708'0'0,"2"-35"484"0"0,1 30 0 0 0,1 57 599 0 0,-2-43-2450 0 0,2-61-305 0 0,0 1 0 0 0,1 0 0 0 0,-1-1 0 0 0,0 1 0 0 0,0 0-1 0 0,1-1 1 0 0,-1 1 0 0 0,0 0 0 0 0,0-1 0 0 0,1 1 0 0 0,-1-1 0 0 0,1 1-1 0 0,-1-1 1 0 0,1 1 0 0 0,-1-1 0 0 0,1 1 0 0 0,-1-1 0 0 0,1 1 0 0 0,-1-1-1 0 0,1 1 1 0 0,-1-1 0 0 0,1 0 0 0 0,0 1 0 0 0,-1-1 0 0 0,1 0 0 0 0,0 0 0 0 0,-1 0-1 0 0,1 1 1 0 0,0-1 0 0 0,-1 0 0 0 0,2 0 0 0 0,22 0 536 0 0,-22 0-607 0 0,20-2 204 0 0,37-10 0 0 0,-48 10-160 0 0,18-5-925 0 0,-1-1-1 0 0,32-14 1 0 0,-55 20 155 0 0,0-1 0 0 0,0-1 1 0 0,0 1-1 0 0,0-1 0 0 0,0 1 0 0 0,7-9 1 0 0,-4 4-774 0 0</inkml:trace>
  <inkml:trace contextRef="#ctx0" brushRef="#br0" timeOffset="1">263 0 7831 0 0,'-1'17'401'0'0,"-6"33"-1"0"0,0 5-38 0 0,5-13 3840 0 0,5 53 0 0 0,9-4-1867 0 0,18 53-1830 0 0,-22-103-2401 0 0,-4-23 561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8T15:42:15.10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16379 6414 13823 0,'0'0'608'0,"0"0"128"0,0 0-592 0,0 0-144 16,0 0 0-16,0 0 0 0,6-6 3408 0,3-3 656 0,3-3 128 0,4-4 32 16,6-3-2320-16,3-2-464 0,5-2-96 0,2-3 0 15,3-3-464-15,1-1-96 0,0 0-16 0,3-1 0 16,-1-3 128-16,2 1 0 0,1 1 16 0,2-1 0 15,1 1-448-15,2 0-80 0,-1 0-32 0,4-1 0 16,0-1-96-16,2 0-32 0,-1 2 0 0,-2-2 0 16,-1 1 128-16,0 3 32 0,0 0 0 0,-2 2 0 15,-2-1-256-15,0 0-128 0,0 1 128 0,-2 0-128 16,-2 2 0-16,-1 3 144 0,-2-1-144 0,-3 5 0 16,-5-2 144-16,-2 3-144 0,-1 1 0 0,-3 1 144 15,-1 2 16-15,-1 1 0 0,-3 0 0 0,-3 2 0 16,-2 1-16-16,0 1 0 0,-2-1 0 0,-2 4 0 15,-2-1 160-15,1 1 16 0,-2 1 16 0,-1-1 0 16,0 1-16-16,0 0-16 0,0 1 0 0,-4 4 0 16,0 0-112-16,8-4 0 0,-1 2-16 0,4-1 0 15,-1 0-176-15,2 2 0 0,1 0 0 0,3 1 128 16,1 1-128-16,2 3 0 0,2 1 0 0,4 0 0 0,3 3 128 0,6 3-128 16,3 2 128-16,2 4-128 0,4 0 192 0,3 3-64 15,2 5 0-15,3 1 0 0,3 2 48 0,4-2 0 16,3 1 0-16,0-1 0 0,2-1 16 0,-2-3 16 15,-2 0 0-15,1-1 0 0,-3-1 48 0,-1-1 16 16,0 0 0-16,-2-1 0 0,-3 0-80 0,0 2-32 0,-3-2 0 16,0-1 0-16,-5-3-160 0,-4-1 160 15,-1 0-160-15,-4-1 160 0,-3 2-160 0,-1-5 0 16,-1 1 144-16,-1 0-144 0,-3-1 0 0,-3 0 144 16,-2 0-144-16,-2 0 0 0,2 1 0 0,-5-3 0 15,0 1-160-15,-2 0 160 16,1 0-1296-16,-3 2-144 0,-2-2-32 0,-1 1-13040 15,-1-1-2608-15</inkml:trace>
  <inkml:trace contextRef="#ctx0" brushRef="#br0" timeOffset="671.2">17543 4150 24991 0,'0'0'1104'0,"0"0"240"0,0 0-1088 0,6 4-256 0,1 3 0 0,-2 1 0 16,0 1 1664-16,1 2 256 0,0 2 64 0,2 6 16 15,1 3-416-15,-1 3-96 0,-2 2-16 0,1 6 0 16,1 3-640-16,-2 2-144 0,1 1-32 0,-1 5 0 0,1 6-272 0,1-1-48 16,-2-2-16-16,2 2 0 0,-2-4-176 0,1 3-144 15,-1-1 192-15,2 3-192 0,-3-4 0 0,-1-2 0 16,0-2 0-16,0-2 0 15,-1-3-464-15,-1-2-160 0,0-1-16 0,2-3-16 16,0-2-1888-16,-1-5-368 0,1 1-80 0,0-5-11296 16</inkml:trace>
  <inkml:trace contextRef="#ctx0" brushRef="#br0" timeOffset="903.18">18043 4291 8287 0,'0'0'736'0,"0"0"-592"0,0 0-144 0,0 0 0 15,0 0 4576-15,0 12 880 0,-1 1 176 0,2 5 48 16,1 4-3008-16,-1 6-608 0,2 3-112 0,-1 7-32 16,3 3-1024-16,-1 6-192 0,0 3-64 0,2 1 0 15,0 2-384-15,1 2-64 0,-1 0-32 0,1 0 0 16,-1-6-160-16,1-2 0 0,-1-1 0 0,2-5 0 0,-3-2 0 15,2-3-272-15,-1-4 32 0,2-2 16 16,-1-5-1216-16,-4-2-240 0,0 0-48 0,0-1-13328 16</inkml:trace>
  <inkml:trace contextRef="#ctx0" brushRef="#br0" timeOffset="1370.52">17710 3109 16575 0,'-11'-19'736'0,"6"13"160"0,-3-1-720 0,-1 2-176 0,0 1 0 0,-1 0 0 15,-2 0 3072-15,0 3 592 0,0 1 112 0,-1 5 32 16,0 4-2112-16,-1 6-416 16,-3 3-96-16,1 6-16 0,1 4-752 0,-1 3-160 15,2 2-16-15,1 5-16 0,1 4-224 0,3 2 0 16,2 3 0-16,3 1 0 0,3-4 0 0,2 2 0 16,5-2 0-16,3-3 0 0,2-3 128 0,5-5-128 0,2-1 0 0,3-5 0 15,3-2 176-15,2-4-176 0,5-7 192 0,0-3-192 16,2-6 352-16,1-5-32 0,-2-4-16 0,2-5 0 15,-1-4 304-15,-1-6 64 0,-2-3 16 0,-1-4 0 16,-4-5 0-16,-2-2 0 0,-2-2 0 0,-2-1 0 16,-4-1-112-16,-3 1 0 0,-7 0-16 0,-4 5 0 15,-3 0 0-15,-5 2 0 0,-4 3 0 0,-5 0 0 16,-2 4-112-16,-5 2 0 0,-4 5-16 0,-3 2 0 0,-2 3-240 16,-1 4-64-16,-1 2 0 0,3 1 0 0,1 6-320 0,2-2-64 15,2 5 0-15,2 0-16 16,1 5-2208-16,3 3-432 0</inkml:trace>
  <inkml:trace contextRef="#ctx0" brushRef="#br0" timeOffset="6703.8">22200 4560 7359 0,'0'0'320'0,"0"0"80"0,-2-6-400 0,2 6 0 0,0 0 0 0,0 0 0 16,0 0 4752-16,0 0 880 0,0 0 160 0,0 0 32 15,0 0-3376-15,-1 7-672 0,1 5-144 0,0 2-32 0,0 3-832 16,0 3-160-16,-1 0-32 0,1 4-16 15,1 2-256-15,0 1-48 0,-1 3-16 0,0-1 0 16,3-2-240-16,-2 2 0 0,1-3 128 0,-1 2-128 16,0-5 0-16,2 3-208 0,1-2 32 0,0-1 16 15,0 0-1808-15,1 1-352 0,-3-1-80 0,2-2-6992 16,-1-4-1392-16</inkml:trace>
  <inkml:trace contextRef="#ctx0" brushRef="#br0" timeOffset="6905.87">22011 4818 25791 0,'0'0'1152'0,"-7"-1"224"0,2 2-1104 0,5-1-272 0,-5 1 0 0,5-1 0 16,0 0 3328-16,0 0 624 15,0 0 112-15,0 0 32 0,0 0-2320 0,10 4-464 16,4 0-96-16,3-1 0 0,4-3-832 0,3 0-176 15,1-3-16-15,2-1-16 0,3-2-176 0,1-1 192 16,0-2-192-16,3 0 192 0,2-2-192 0,1 3-224 16,1-2 48-16,3 1-13312 15,-1 0-2656-15</inkml:trace>
  <inkml:trace contextRef="#ctx0" brushRef="#br1" timeOffset="21535.53">4010 3875 10127 0,'0'0'896'0,"0"0"-704"0,0 0-192 0,0 0 0 0,0 0 1552 0,0 0 288 0,0 0 48 0,0 0 16 0,0 0-864 0,11 3-160 16,-6 11-48-16,3 1 0 0,3 0 32 0,2 5 0 15,1 3 0-15,2 3 0 0,4 2-96 0,-4-4 0 16,-2 6-16-16,3 4 0 0,3 3-176 0,2 1-48 0,-1 3 0 0,-1 5 0 16,0 1 0-16,3 14 0 0,-2-1 0 0,-1-3 0 15,-3-2-96-15,1 0-32 0,2-2 0 0,-3-2 0 16,-2 0-64-16,0 1-16 16,-1 0 0-16,0-1 0 0,1-2-128 0,-1-4-16 15,-2-2-16-15,-1-1 0 0,1-3-160 0,1-2 192 16,-2-4-192-16,-1-3 192 0,-1-5-48 0,-1-5 0 15,0-2 0-15,0-1 0 0,-1-3 112 0,1-2 0 16,0-3 16-16,1 0 0 0,-1 2 112 0,1-5 0 0,0 1 16 0,2-2 0 16,2-1-160-16,1 0-48 0,2 0 0 0,1-2 0 15,3 0 16-15,3 0 0 0,0-2 0 0,2 1 0 16,1 1-16-16,5-1-16 0,3 2 0 0,4-3 0 16,1 2-176-16,7 2 128 0,6-2-128 0,4 1 128 15,4-1 80-15,1-4 16 0,-3 0 0 0,0-3 0 16,1-2 0-16,1-1 0 0,1-2 0 0,4-2 0 15,3 2-96-15,0-3-128 0,-2 2 176 0,-3-2-176 0,-4-2 128 0,1 0-128 16,0-2 0-16,1 0 0 0,-3-1 128 0,1 1-128 16,1 0 0-16,-4 2 0 0,0-2 128 0,-4 1-128 15,-2 0 0-15,-1 2 0 16,1 0 128-16,0 3-128 0,0 1 0 0,-1 1 0 16,0-4 0-16,-3 2 0 0,-2 1 0 0,-2 1 0 15,-4-1 128-15,-2 3-128 0,-1 0 0 0,-2 1 0 0,-4-1 0 0,-2 1 128 16,-1-1-128-16,0 2 0 0,0 0 128 0,-1-1-128 15,-2 1 0-15,2 3 0 0,1-4 0 0,2 2 0 16,-2-1 0-16,1 3 0 0,1-2 128 0,-2 1-128 16,1 0 0-16,-2 1 0 0,-3 1 0 0,0-3 0 15,0 2 128-15,-2 1-128 0,-1-2 128 0,0 1-128 16,-2-2 144-16,0 1-144 0,-2 2 0 0,0-4 0 16,-1 0 0-16,-1-2 0 0,0-2 0 0,-1-1 128 0,-2-5-128 15,-1 0 0-15,-1-8 192 0,-3-3-48 0,-1-5-16 0,-1-4 0 16,-3-6 32-16,-2-3 0 0,0-4 0 0,-1-3 0 15,-3-4 32-15,-3-2 16 0,-3-6 0 0,0-3 0 16,-1-5 176-16,-3 0 48 0,0-4 0 0,-3 0 0 16,0-2-144-16,-1-1-32 0,1 1 0 0,0 1 0 15,1 6-256-15,0 1 0 0,0 5 128 0,-1 5-128 16,2 3 0-16,3 5 0 0,1 6 0 0,3 1 0 16,-1 5 0-16,3 5 0 0,2 4 0 0,-1 4-144 15,-1 4 0-15,3 4 0 0,0-3 0 0,1 5 0 16,0 3-48-16,-1 2 0 0,0 0 0 0,1 3 0 15,0 2 192-15,-3 1 0 0,2 0-144 0,-1 1 144 16,-2 0 0-16,-1-2 0 0,0 3 0 0,-1 0 0 16,0-4 0-16,-2 4-176 0,-1-1 176 0,-2 1-128 15,-2-1 128-15,-2 0 0 0,0 0 0 0,-5 3 0 0,0-2 0 16,-4 2 0-16,-2 0 0 0,-4 1 0 0,-3 0 128 0,-6 1 48 16,-6 3 16-16,-2-3 0 0,-2 2 0 0,-3 1 16 15,-1 0 0-15,-5 4 0 0,0 2-80 0,-6-1-128 16,-6 3 176-16,-2 0-176 0,-1-1 0 0,2 4 0 15,-2 0 0-15,-3 2 0 0,-5 1 0 0,2-1 0 16,-1 0 0-16,2 2 0 0,0-1 0 0,0 0 0 0,-1 0 0 0,-2 2 0 16,0 0 0-16,0-1 0 0,5 2 0 0,-1 1 0 15,2 2 0-15,3-2 0 0,-1 1 160 0,2 1-160 16,9-1 176-16,3-1-48 16,3 0-128-16,6 1 192 0,1-1-64 0,5-1-128 15,3-3 176-15,2 1-176 0,-1-2 0 0,4 2 0 16,2-4 0-16,4 1 0 0,3-3-192 0,4 0-128 15,3 0-48-15,3 0 0 16,2-1-1648-16,1 0-336 0,1-1-64 0,1 1-15392 0</inkml:trace>
  <inkml:trace contextRef="#ctx0" brushRef="#br1" timeOffset="22904.49">677 4122 18479 0,'-9'-12'816'0,"9"12"176"0,-2-5-800 0,2 5-192 15,-2-4 0-15,-1 1 0 0,0 1 672 0,3 2 96 16,0 0 0-16,0 0 16 16,0 0 368-16,-2 6 80 0,2 6 16 0,1 1 0 15,2 5-880-15,-1 3-176 0,1 2-48 0,1 4 0 16,0 2-144-16,2 12 0 0,-1-1 0 0,2 2 0 0,-1 0 128 0,1 1-128 15,0 2 192-15,-1-2-64 0,1 3 96 0,-2 1 16 16,0 0 0-16,2 2 0 0,-1 4-112 0,2 0 0 16,0 2-128-16,-1 0 192 0,3-5-192 0,-1 3 0 15,0-3 128-15,0-1-128 0,0-4 0 0,2-2 0 16,-2-2 0-16,1-2 0 0,2-3 256 0,0 0-64 16,-2-4 0-16,3 1 0 0,-1-8 48 0,2-2 0 15,2-2 0-15,2-2 0 0,3 0-112 0,-2-4-128 16,2-3 176-16,0-3-176 0,1 0 256 0,4-5-48 0,3-1-16 0,2-3 0 15,1-3 16-15,0 1 0 0,1-4 0 0,2 0 0 16,2-2-16-16,3-2-16 16,3-2 0-16,1-1 0 0,1 0 48 0,0-3 16 15,1-1 0-15,1 0 0 0,0-5-48 0,0 1-16 0,1-4 0 0,3 2 0 16,4 1-176-16,-1 1 160 0,2 3-160 16,0-2 160-16,-2 3-160 0,-2 0 0 0,-1 2 0 15,1-1 0-15,0 0 0 0,4 2 0 0,5 0 0 0,-1-1 0 16,0 1 144-16,0 1-144 0,-4 0 160 0,-2-1-160 15,-3-1 128-15,-2 1-128 0,-2 2 0 0,1-1 144 16,1 3-144-16,-1-1 0 0,0 2 0 0,-2-1 0 16,-4 1 128-16,-1 1-128 0,-2 1 0 0,0 1 128 0,-2-1-128 0,-2 1 0 15,-2-1 0-15,-2 2 128 0,-1 1-128 0,-3 0 0 16,1-1 0-16,-3 1 0 0,-1 0 128 0,-1 1-128 16,-3 1 0-16,-1-2 128 0,-2 0 16 0,-3-1 0 15,-1 0 0-15,-4-5 0 0,-4 1 160 0,0-1 16 16,-2-3 16-16,-3-1 0 0,-1-5-16 0,-3 1 0 15,-3-4 0-15,-2-3 0 0,-2-4-96 0,-4-2-32 16,-2-4 0-16,-1-4 0 0,-3-4-64 0,-1-4 0 16,-2-4-128-16,2-1 192 0,-1-2-192 0,-1-3 176 0,1 1-176 15,-1 0 160-15,0 0-160 0,2 1 192 0,2 2-192 0,2 2 192 16,-1 1-32-16,1 3 0 16,1 3 0-16,2 2 0 0,0 6 0 0,2 3 0 15,2 1 0-15,0 2 0 0,1 1-160 0,1 2 0 16,1 0 0-16,1 4 0 0,3 2 0 0,0-1 0 15,-1 2 0-15,1 2 0 0,2 1-224 0,0 2 80 16,1-1 16-16,1 2 0 0,0-2-48 0,0 2 0 0,-1 1 0 0,1 1 0 16,0 0 176-16,0 2 0 0,-3-1 0 0,2 2-128 15,1 3 128-15,-2-1-192 0,0 1 192 0,-1 0-192 16,1 1 192-16,-2 0 0 0,-3 0 0 0,-1-1 0 16,-1 3 0-16,0-1 128 0,-3 1-128 0,1-2 0 15,-4 1 128-15,1 0-128 0,-2 1 128 0,-2 1-128 16,-3-1 160-16,-1 1-32 0,-3 0-128 0,-1 1 192 15,-4 1 64-15,-4 0 0 0,-2 3 0 0,-6 1 0 16,-5 1 64-16,-5 4 32 0,-5 4 0 0,-1 3 0 0,2 3 144 0,-1-1 16 16,-4 3 16-16,2 3 0 0,0 0-112 0,-1 1-32 15,-2 1 0-15,2 2 0 0,2 2-128 0,2 0-48 16,2 0 0-16,0 0 0 0,1-2-208 0,-3 4 0 16,-2 1 0-16,0 3 0 0,-4-1 0 0,2 0 0 15,2 3 0-15,2 0 0 16,3-1 0-16,3 1 0 0,-1-4 0 0,4-1 0 15,3-2-192-15,1-2-16 0,1-3-16 0,3-3 0 16,2-3-1008-16,3-2-208 0,3-2-32 0,1-3-16 16,1 0-1104-16,3-4-224 0</inkml:trace>
  <inkml:trace contextRef="#ctx0" brushRef="#br1" timeOffset="26902.66">10608 7035 12895 0,'0'0'576'0,"-6"7"112"0,10 5-560 0,-8-2-128 15,0 6 0-15,0-3 0 0,0-1 1536 0,1-2 288 16,1-1 48-16,1 0 16 15,2-1-416-15,1 0-64 0,1-2-32 0,2 0 0 16,3-1-672-16,0-1-128 0,2-4-16 0,1 0-16 16,2-4-176-16,0-1-48 0,0-3 0 0,1-3 0 15,2 0-128-15,0-4-48 0,-2 0 0 0,-1 0 0 16,0 1-144-16,-1 0 160 0,-1-2-160 0,0 3 160 0,-1 2-160 0,1 4 0 16,-2-2 144-16,0 1-144 0,0 4 128 0,-1 1-128 15,-8 3 160-15,9 2-160 0,-1-1 320 0,1 3-48 16,0 0 0-16,0 2 0 0,-2-2 112 0,1 3 0 15,-1-1 16-15,1-1 0 0,0-1-208 0,1 0-32 0,2-1-16 16,0-1 0-16,1 2-144 0,2 0 0 16,1-4 0-16,0 0 0 0,4 0 128 0,-2-2-128 15,1 0 0-15,1 0 128 0,2-4-128 0,1 0 0 16,1-2 0-16,-1 0 0 0,1 0 0 0,1-1 0 16,-1 0-192-16,-1 0 192 0,0 0-240 0,-3 1 80 15,-2 2 16-15,-2 0 0 0,0 2 144 0,-4 3 0 0,0 1-144 0,-1 1 144 16,1 5 0-16,-1 2 0 0,-1 1-144 0,0 1 144 15,-1 3 128-15,0 1 64 0,-1 1 32 0,-1-1 0 16,1-1-80-16,0 0-16 0,1-4 0 0,1 0 0 16,2-1-128-16,1-2 0 0,-1-5 0 0,2 0 128 15,0-1-128-15,2-1 0 0,-1-2 144 0,2-3-144 16,-2-5 0-16,2 2 144 0,-1 0-144 0,1 1 0 16,1-2 128-16,-1-2-128 0,-1 0 0 0,0 3 0 15,-2 3 0-15,0 0 0 0,-3 3 0 0,0 0 0 0,0 2 0 0,-1 2 0 16,0 3 0-16,-1 1 0 0,-2 2 0 0,2 2 0 15,0-3-128-15,1 2 128 0,0 0 0 0,0 0 0 16,0-2 0-16,0 1 0 0,2-1 144 0,1-1-144 16,-2-1 0-16,2-1 144 15,-1-2-144-15,3-1 0 0,-1 2 0 0,0-2 0 16,-3 0 0-16,0-2 128 0,1 1-128 0,-1 1 0 0,1 0 0 16,-1-1 0-16,1-1 0 0,-1 2 0 0,0 0 0 0,1 0 0 15,-2 0-128-15,-1 0 128 0,1 0 0 0,0 0 0 16,0 0 0-16,-1 2 0 0,1-1 0 0,-1 0 0 15,0 1 0-15,0 1 0 0,-1 3 0 0,0-2 0 16,0-2 0-16,0 2 0 0,1 1 0 0,3-1 0 16,-2 0 0-16,1-3 0 0,2-1 0 0,0 0 0 15,-1 0 0-15,5-1 0 0,-2-3 0 0,2-1 0 16,-2-1 0-16,2-2 0 0,1 1-144 0,1-2 144 0,-4 1 0 0,1-2 0 16,-1 1-160-16,1 0 160 0,-2 1-128 0,0 1 128 15,-2 2-144-15,2 4 144 0,2-3-160 0,-1 1 160 16,-1 3-128-16,0 0 128 0,1 1 0 0,2 2-144 15,1 1-1200-15,0 1-224 0</inkml:trace>
  <inkml:trace contextRef="#ctx0" brushRef="#br1" timeOffset="38538.33">24846 4243 10127 0,'0'0'896'0,"0"0"-704"0,2-7-192 0,-2-3 0 0,0 1 4032 0,0-2 784 16,0 0 160-16,0-1 16 0,-2-1-2304 0,1 1-480 15,0-1-96-15,-2 1 0 0,-1 1-512 0,-1 0-80 16,-2 2-32-16,0 1 0 0,-3 0-480 0,3 6-112 15,-3-2 0-15,-3 3-16 0,-2 1-176 0,-1 1-48 0,-2 3 0 0,-2 1 0 16,-1 4-272-16,-5 7-64 0,2 3-16 0,0 6 0 16,1 4-144-16,7-3-32 0,2 4 0 0,1 2 0 15,2 2-128-15,3 0 128 0,3-1-128 0,4-1 128 16,2-2-128-16,6 8 0 0,3-3 0 0,5-2 0 16,1-2 0-16,4-1 0 0,3 0 0 0,4-1 0 15,1-3 0-15,2-1 0 0,0 0 0 0,0-5 0 31,0 0-592-31,0-3 0 0,0-3 0 0,-1-2 0 16,-8-8-1840-16,1 2-352 0,0 1-80 0,0-3-9056 0,0-1-1824 0</inkml:trace>
  <inkml:trace contextRef="#ctx0" brushRef="#br1" timeOffset="38700.1">25373 4007 36223 0,'0'0'1600'0,"0"0"336"0,0 0-1552 0,0 0-384 15,0 0 0-15,-1 8 0 0,-3 2 1472 0,0 6 192 16,-3-1 64-16,3 8 0 0,-1 3-720 0,1 5-144 0,0 5-32 0,2-3 0 16,-1 5-624-16,1 4-208 0,-1 2 128 0,0 2-128 15,1-1 0-15,-1 3-144 0,0 2 16 0,1 16 0 32,2-8-2000-32,1-6-400 0,3-2-80 0,0-7-9184 15,0-6-1840-15</inkml:trace>
  <inkml:trace contextRef="#ctx0" brushRef="#br1" timeOffset="38934.4">25600 3877 28559 0,'0'0'1264'0,"0"0"272"0,0 0-1232 0,0 0-304 0,0 0 0 0,-2 11 0 15,0-3 2320-15,1 8 416 0,-1-1 80 0,1 9 0 16,1 5-1328-16,0 4-272 0,1 5-48 0,2 7-16 0,-1 4-864 0,1-7-288 15,2 3 160-15,-1 4-160 0,0 0 0 0,1 1 0 16,2-5 0-16,-1 1 0 16,1 0-672-16,2 10-112 0,0-2-32 0,-2-4 0 15,-1-6-2432-15,-1-2-480 0,-1-3-112 0</inkml:trace>
  <inkml:trace contextRef="#ctx0" brushRef="#br1" timeOffset="39098.65">25421 4494 38351 0,'-4'-13'1696'0,"4"13"352"0,-2-5-1632 0,2-1-416 15,1-1 0-15,2 1 0 0,-1-1 1312 0,3-1 176 16,2 1 48-16,5 0 0 0,2 0-736 0,3 1-144 16,0-2-16-16,2 2-16 0,5 0-624 0,2 3-368 15,1 0 48-15,3 3 16 16,4 0-2608-16,0 4-528 0,0 1-96 0</inkml:trace>
  <inkml:trace contextRef="#ctx0" brushRef="#br1" timeOffset="39537.25">26043 4468 22111 0,'0'0'1968'0,"0"0"-1584"0,-8 3-384 0,2 1 0 15,6-4 3600-15,0 0 640 0,0 0 128 0,0 0 32 16,0 0-2336-16,0 0-464 0,0 0-80 0,6 1-32 15,-6-1-912-15,13 3-192 0,3 2-48 0,1 0 0 0,2 0-336 0,1 2 0 16,1 1 0-16,-2 1 0 0,0 0 0 0,-1 3 0 16,-1 0 0-16,-2 1 128 0,-4 1-128 0,-2 2 192 15,-2-1-64-15,-2 3 0 0,-4-1 48 0,-2 3 16 16,-2-2 0-16,-2 2 0 0,-2-1-192 0,0 0 160 16,-1-4-160-16,-1 1 160 0,-2 2-160 0,1-4 0 15,-1-4 0-15,2 0 0 16,0-1-304-16,1-1-32 0,0-5-16 0,2 1 0 15,-1-1-384-15,7-3-80 0,0 0-16 0,0 0 0 16,0 0-64-16,0 0 0 0,0 0-16 0,8-2 0 0,1 1 512 0,3-1 96 16,2 0 32-16,2 2 0 0,1 4 272 0,3-2 192 15,0-2-16-15,1 5-16 0,0 3 464 0,0-3 80 0,-1-5 32 16,-3 6 0-16,-2 5 208 0,0-2 32 0,-1-5 16 0,-2 5 0 16,-6 5-224-16,-1-1-64 0,-2-7 0 0,-4 6 0 15,-6 6-48-15,-3 0-16 0,-3 2 0 0,-4-1 0 16,-4 0-272-16,-1 0-64 0,-4 2-16 0,-2-5 0 15,0-5-288-15,5-1 0 16,1 0 128-16,-1-3-128 0,1-4-192 0,2-1-112 16,2-1-16-16,2-2 0 15,1-4-2432-15,-1-6-480 0,5-7-96 0</inkml:trace>
  <inkml:trace contextRef="#ctx0" brushRef="#br1" timeOffset="39874.87">27042 4200 12895 0,'-9'-9'1152'0,"-1"5"-928"0,-3 1-224 0,2 3 0 0,-4 3 5440 0,-3-2 1024 15,-3 4 224-15,-4 3 32 0,-2 3-4208 0,0 4-848 16,-1 5-160-16,4 2-32 0,0 5-688 0,2 6-128 16,2 3-16-16,7 1-16 0,3 2-432 0,5 3-192 15,3-1 160-15,5-4-160 0,7 1 0 0,5-2 0 16,4 0 0-16,5-9-160 0,3-2 160 0,3-3 0 15,1-5-144-15,1-3 144 0,0-3 0 0,0-8 0 16,-1 0 0-16,-1-3 0 0,-3-3 0 0,1 0 128 0,-4-4 32 0,0-2 0 16,-3-3 480-16,-2-2 112 15,-2-4 16-15,-2-2 0 0,-4-2 0 0,0-2 0 16,-5 0 0-16,-1-1 0 0,-1-3-288 0,-2 1-48 16,-5 0-16-16,-1-2 0 0,-1-1-224 0,-4 0-64 15,-3-1 0-15,-1 3 0 0,-1-2-272 0,-1 2-64 16,1 2-16-16,-7-6 0 15,0 4-1568-15,4 6-304 0,3 2-64 0,4 11-11840 0,2 0-2368 0</inkml:trace>
  <inkml:trace contextRef="#ctx0" brushRef="#br1" timeOffset="40133.11">27727 4071 36623 0,'7'-15'1616'0,"-7"15"352"0,0 0-1584 0,0 0-384 16,9-3 0-16,-9 3 0 0,0 0 864 0,8 7 96 16,-3 6 0-16,-1 7 16 0,-1 5 368 0,-1 7 80 15,0 6 16-15,-2 5 0 0,0 5-800 0,0 5-176 16,-2 4-16-16,1-13-16 0,0 8-208 0,-1 2-32 16,2-1-16-16,0-2 0 15,0-7-336-15,3-1-64 0,0-6-16 0,-1-2 0 16,1-4-1088-16,1-3-208 0,0-3-64 15,0-6 0-15,-1-2-1328 0,3-6-272 0,-6-11-48 0</inkml:trace>
  <inkml:trace contextRef="#ctx0" brushRef="#br1" timeOffset="40369.25">28192 3839 27647 0,'0'0'2448'0,"-4"10"-1952"0,1 5-496 0,0 4 0 15,1 2 2592-15,-3 5 416 0,-1 5 96 0,3 6 16 16,0 2-1312-16,0 8-256 0,1 0-48 0,0 4-16 16,2-3-960-16,0 1-192 0,-1 1-32 0,1 1-16 15,3 4-288-15,-1-15 0 0,1 0 0 0,2 5 0 32,0-1-496-32,1-1-48 0,0-1-16 0,1-3 0 15,0-3-1840-15,0-2-368 0,-2-1-80 0,0-2-16 0,-1-3-1280 0,0-4-256 0,-1 22-48 16,-2-11-16-16</inkml:trace>
  <inkml:trace contextRef="#ctx0" brushRef="#br1" timeOffset="40561.97">27875 4475 28559 0,'-11'-5'2544'0,"2"1"-2032"16,0 0-512-16,9 4 0 15,0 0 3008-15,0 0 496 0,-5-4 96 0,5 4 32 16,0 0-1312-16,0 0-256 0,0 0-48 0,16 4-16 0,3-1-1280 0,5 0-256 16,0 4-48-16,5-4-16 0,4-2-256 0,2-1-144 15,0-3 160-15,5 2-160 16,3-3-1408-16,3 1-368 0,2-2-80 0,3 1 0 0</inkml:trace>
  <inkml:trace contextRef="#ctx0" brushRef="#br2" timeOffset="62270.41">3065 5514 6447 0,'-9'1'576'0,"-2"1"-576"0,1 0 0 0,1 0 0 16,1 0 4352-16,2 3 768 0,-1-1 160 0,2-4 32 16,5 0-3776-16,0 0-736 0,0 0-160 0,0 0-16 15,-1-5-160-15,1-1-16 0,1-4-16 0,1 1 0 16,1 0-192-16,2-1-48 0,3-3 0 0,0-3 0 0,1-1 80 0,0-1 16 15,2 0 0-15,0-1 0 16,1 0-160-16,1 1-128 0,1-1 192 0,1 2-192 16,-2 2 0-16,0 2 0 0,0-2 0 0,0 4 0 15,-1 1 0-15,-1 4 0 0,-1-1 0 0,-1 3 0 16,-2 2 0-16,-7 2 0 0,10 0 0 0,-3 4 0 16,0 2 288-16,-1 2-48 0,1 3-16 0,-2 0 0 0,0 4 32 0,2-2 0 15,1 2 0-15,1 0 0 0,0-2-256 0,1-2 128 16,2-1-128-16,0-1 0 0,-2-3 128 0,1-4-128 15,1-2 0-15,-2-2 0 0,0 0 128 0,-1-2-128 16,-1-3 0-16,1-2 144 0,-1 1-144 0,0-1 192 0,0-1-192 0,0-2 192 16,-2 0-192-16,1-1 128 15,-1-1-128-15,-1 1 128 0,1 0-128 0,-1-2 0 16,0 0 144-16,0-1-144 0,1 0 0 0,-1 3 128 16,-1 2-128-16,0 2 0 0,0 1 0 0,-1 3 0 15,-3 5 0-15,0 0 0 0,6-3 0 0,0 2 0 16,1-3 0-16,-7 4 0 0,8 1 0 0,-1 2 0 0,1-2 0 15,1 2 0-15,0-1 0 0,2-2 0 16,-1 1 0-16,1 1 0 0,0-1 0 0,0 0 0 0,-1-1 0 0,2-1 0 16,0-2 0-16,-1 2 0 0,0-1 0 0,-1-1 0 15,1 2 0-15,-1-5 0 0,1 2 0 0,-1 1 128 16,-1-5-128-16,0 3 0 0,2-1 0 0,-1 4 0 16,-1 2 0-16,2 1 0 0,-1 2 0 0,2 1-128 15,-2-2 128-15,3 3 0 0,2 2 0 0,-1-1 128 16,0 1-1360-1,1-2-272-15,0 0-48 0,1-1-16 0</inkml:trace>
  <inkml:trace contextRef="#ctx0" brushRef="#br2" timeOffset="63202.55">4035 4882 19231 0,'0'0'416'0,"-7"0"96"0,1-2 0 0,-1 2 48 0,7 0-560 0,-5 0 0 0,5 0 0 0,-5-2 0 16,1-2 1120-16,4 4 112 0,0 0 32 0,0 0 0 15,0-8-768-15,3 2-160 0,1-1-16 0,1-1-16 0,1 2-112 0,2-1 0 16,1 1-16-16,0-1 0 0,1-1-16 0,-1 2 0 15,0 1 0-15,1 2 0 0,1 0-160 0,-1 3 128 16,-1 0-128-16,0 2 128 0,-2 0-128 0,-2 2 0 16,0 1 144-16,2 5-144 0,-1-3 352 0,0 4 0 15,-4-1 0-15,-1 2 0 0,-1 1 144 0,0 0 16 16,-1 0 16-16,1 1 0 0,0 2-272 0,0 0-48 16,0-1-16-16,0 0 0 0,0-2-192 0,0-2 144 15,-1 1-144-15,0 0 128 0,1-2-128 0,0 2 0 16,0 1 0-16,0-2 0 0,0-11 128 0,0 9-128 0,0-2 0 0,1 3 128 15,0-4-128-15,-1-6 0 0,5 4 0 0,-5-4 0 16,0 0 0-16,0 0 0 16,8 4 0-16,0-1 0 0,0-1 0 0,0-1 0 15,-1 1 0-15,1-2 0 0,-1 0 0 0,-1 0 0 16,-6 0 0-16,8 2 0 0,-1 1 0 0,-1 1 0 16,2 1 0-16,-8-5 0 0,5 7 192 0,0 0 0 15,1 4 0-15,-2 1 0 0,-1-5 0 0,0 5 0 0,0 1 0 0,-2 2 0 16,0 0-192-16,1 2 128 0,-1-6-128 0,0 0 128 15,1 1 0-15,-1 0-128 0,0-2 192 0,0 1-64 16,1-2 32-16,-1-1 0 0,-1 1 0 0,1-3 0 16,-1-6 0-16,0 0 0 0,0 0 0 0,4 7 0 15,0-2-160-15,-4-5 0 0,0 0 144 0,8 1-144 0,0-1 0 16,0 0 144-16,-1-2-144 0,1-1 0 0,0-1 144 0,1-1-144 16,0 0 0-16,2-2 144 0,-1 3-144 0,-1 2 0 15,-1 2 0-15,1 0 0 0,-1 0 0 0,0 1 0 16,0 2 0-16,0 0 0 0,-2 3 0 0,-1 0 0 15,1-1 0-15,-1 2 0 0,0 1 0 0,0 0 0 16,-1 1 0-16,3 1 0 16,0 3 0-16,1-2 0 0,0 0 0 0,1 1 0 15,2-1-896-15,0-2-192 0,2-3-64 0,2 1-13024 16</inkml:trace>
  <inkml:trace contextRef="#ctx0" brushRef="#br3" timeOffset="88236.15">16212 13306 4607 0,'0'0'400'0,"-12"3"-400"0,-1 0 0 0,10-3 0 0,-12 3 2624 0,-1 3 448 0,0-2 96 0,1-1 16 16,-1 0-1168-16,2 0-224 0,1-2-64 0,2 0 0 15,2 2-64-15,1-3-32 0,8 0 0 0,0 0 0 16,-5-3-320-16,5 3-64 0,0 0-16 0,0 0 0 15,9-5-576-15,4-1-112 16,3-5-32-16,2 2 0 0,3-1 16 0,1-2 0 16,0-2 0-16,3-1 0 0,0 0 112 0,2-2 32 0,1 0 0 0,2-2 0 15,2-1-192-15,2-3-32 0,1 3-16 0,3-4 0 16,1 2-224-16,2-2-32 0,0 1-16 0,1 1 0 16,-3-3-160-16,-1 0 0 0,-1 2 144 0,-4-1-144 15,0 3 0-15,-2-3 0 0,-2 2 0 0,0 2 128 16,-2 0-128-16,0 1 0 0,-3 2 128 0,-1-1-128 15,-2-1 0-15,0 2 0 0,-1 2 0 0,-2 0 128 0,-1 1-128 0,-1 2 0 16,-3-2 128-16,-2 4-128 0,1-1 0 0,-2 3 128 16,0-1-128-16,-3 1 0 0,1 2 192 0,-1-1-48 15,-2 2 0-15,1 1 0 0,0 0 0 0,0 2 0 16,2-1 0-16,1 2 0 0,2 1-144 0,2 1 0 16,0 2 144-16,1 1-144 0,3 2 128 0,4 2-128 15,2 2 128-15,3 2-128 16,0 2 192-16,4 3-16 0,4 3-16 0,4 2 0 0,3 3 16 15,4 2 0-15,5 2 0 0,2 0 0 0,-1-2 32 0,0 0 16 16,-1-4 0-16,1 0 0 0,0 2 32 0,1-2 16 16,-1-1 0-16,-1-2 0 0,-1-6-112 0,1 2-32 15,-2-3 0-15,-1 0 0 0,-3-1-128 0,-1 0 0 16,-4-3 144-16,-1 1-144 16,-3 1-1024-16,-2-1-256 0,-3 0-64 0,-1 2-16 15,-3 1-2624-15,-4 0-528 0</inkml:trace>
  <inkml:trace contextRef="#ctx0" brushRef="#br3" timeOffset="89368.01">16051 13443 13535 0,'0'0'592'0,"0"0"128"0,0 0-576 0,0 0-144 0,-2-6 0 0,2 6 0 16,0 0 928-16,0 0 160 15,0 0 16-15,0 0 16 0,0 0-32 0,0 0-16 16,0 0 0-16,4 5 0 0,1 0-32 0,0 2 0 16,2 3 0-16,0 4 0 0,3 6-16 0,-1 2 0 0,0 3 0 0,0 2 0 15,0 5-64-15,0 4-32 0,2 3 0 0,-1 0 0 16,-1 2-224-16,0 3-64 0,0 2 0 0,1 1 0 16,-3 0-128-16,1-3-48 0,-1-2 0 0,-1-1 0 15,1 0-16-15,-1-2 0 0,-1-5 0 0,1-2 0 16,-1 0-64-16,0-2-32 0,0-3 0 0,-1-1 0 15,0-2-48-15,0-2-16 0,0-3 0 0,0-1 0 0,-4-1-48 0,3-2-16 16,-1-2 0-16,2 0 0 16,-3-1-16-16,-1-2 0 0,0 0 0 0,0-3 0 15,0-1 32-15,0-6 0 0,0 7 0 0,0-7 0 16,0 0-48-16,0 0 0 0,0 0 0 0,0 0 0 16,0 0 0-16,0 0-16 0,0 0 0 0,0 0 0 15,0 0-176-15,0 0 128 0,8-1-128 0,0 1 128 0,1-2-128 0,3 2 0 16,1 0 0-16,4 2 0 0,2 0 0 0,4 1 0 15,3 1 0-15,5 2 0 0,3 1 0 0,4 1 0 16,2 1 0-16,3 0 0 0,-3-3 0 0,2 1 0 16,1-1 0-16,0 1 0 0,-2 3 0 0,-1-3 0 15,0 2 0-15,0 2 0 0,-1-1 0 0,-3 0 0 16,-1 2 0-16,-1 1 0 0,-1-1 0 0,-3 0 0 0,-1-1 144 0,-2 1-16 16,-5 0 128-16,-1-2 16 0,-1-1 16 0,-4 0 0 15,0-2-144-15,-2 0-16 0,1-1-128 0,0-2 192 16,-2 1-32-16,-1 0-16 0,-3 1 0 0,0-2 0 15,-2-1-144-15,-7-3 128 16,8 4-128-16,-2 2 128 0,-6-6-128 0,0 0 0 16,0 0 144-16,0 0-144 0,7 0 0 0,1 0 144 15,-1-3-144-15,1 0 0 0,0-2 128 0,1-1-128 16,3-2 0-16,1-1 0 0,1 0 0 0,2-3 0 0,4 3 0 0,0-3 0 16,5-1 0-16,3 0 0 0,2 1 0 0,5 0 0 15,1 2 0-15,1-3 0 0,1 2 0 0,1-2 0 16,0 3 0-16,1 1 0 0,2 0 0 0,-2 1 0 15,-1-2 0-15,2 2 0 0,1 1 0 0,-2 2 0 16,0 0 0-16,0 1 0 0,-5 3 0 0,-3-2 0 16,-2 0 0-16,-4 1 0 0,-5 0 0 0,-1 1 0 0,-1 0 0 0,-2 1 0 15,-4-1 0-15,-1-1 0 0,0 1 0 0,-2-2 0 16,-2 1 0-16,0-2 0 0,-2-1 128 0,1-3-128 16,-1-3 0-16,1-2 0 0,-2-1 0 0,0-7 128 15,-1-4-128-15,0-2 0 0,0-6 176 0,-1-1-176 16,-1-6 160-16,0-2-160 0,-2-2 192 0,1-4-64 15,0-6-128-15,1 1 192 0,-1-6 160 0,-1-1 32 16,0-2 0-16,0-2 0 0,2-1-16 0,-2 1 0 16,0 1 0-16,0 4 0 0,-2 2-224 0,1 4-144 15,-1 2 192-15,2 3-192 0,0 3 0 0,0 6-256 16,-2 3 32-16,2 0 0 16,0 8-1056-16,0 6-192 0,0 5-64 0,-2 5-12384 15,1 4-2480-15</inkml:trace>
  <inkml:trace contextRef="#ctx0" brushRef="#br3" timeOffset="90031.71">16981 11806 3679 0,'0'0'320'0,"1"15"-320"0,2-7 0 0,-2 0 0 16,2 1 5568-16,-1 0 1024 0,1 3 224 0,1 4 32 0,0 1-4304 0,0 3-880 16,0 5-160-16,0 4-32 0,1 2-640 0,-3 6-128 15,1-1-32-15,-2 5 0 0,1 0-416 0,-1 1-96 16,0 1-16-16,0-1 0 0,1-2-144 0,-2-1 0 16,1-3 0-16,-1-4 0 0,1-2 0 0,1-1-272 15,-1-6 32-15,0 1 16 31,-1-2-1776-31,2-4-368 0,-1-2-64 0,0-3 0 0,0-3-672 0,1-1-128 0</inkml:trace>
  <inkml:trace contextRef="#ctx0" brushRef="#br3" timeOffset="90264.38">17229 11791 15663 0,'0'-11'1392'0,"1"-2"-1120"0,2 0-272 0,-1-3 0 16,1 3 1792-16,-1 2 288 0,0 4 64 0,-2 7 16 15,0 0-256-15,0 0-48 0,0 0-16 0,5 7 0 16,0 8-800-16,0 3-144 0,2 3-48 0,-3 8 0 16,1 1-32-16,1 4-16 0,1 2 0 0,0 4 0 15,-2 2-256-15,3 2-48 0,-2 5-16 0,1-2 0 16,-4 3-288-16,4 1-48 16,0-1-16-16,0-2 0 0,0 0-128 0,-1-1-144 15,0-4 144-15,-2-4-208 16,-2-2-352-16,1-3-64 0,-1-6-16 0,0-4 0 15,-1-4-2368-15,0-6-496 0</inkml:trace>
  <inkml:trace contextRef="#ctx0" brushRef="#br3" timeOffset="90669.4">17057 10957 20271 0,'-10'-14'896'0,"6"8"192"0,-1 1-880 0,0 1-208 16,-1-2 0-16,-1 1 0 0,-1 1 2688 0,0 0 512 0,1 0 80 0,-1 4 32 16,0 0-1760-16,0 2-336 15,0 2-80-15,0 4-16 0,1 4-816 0,0 5-176 16,1 4-128-16,3 4 192 0,0 3-192 0,2 4 0 15,1 1-192-15,3 0 192 0,1 1-160 0,1-2 160 16,3-2 0-16,2-2-144 0,2-5 144 0,1-1 0 0,1-6 0 16,2-2 0-16,1-3 0 0,1-3 0 0,2-4 0 0,0-3 0 15,0-2 208-15,0-5 80 0,-1-1 16 0,2-6 0 16,-3-3 352-16,-1-1 80 0,-2-5 16 0,-2 1 0 16,-3-3-96-16,-1 2-16 0,-2-1 0 0,-2 1 0 15,-3 0-128-15,-3-1-16 0,-1 1-16 16,-4 1 0-16,-3 0 0 0,-3 2 0 0,-2-3 0 0,-3 2 0 15,-2 6-240-15,-4-3-48 0,1 4-16 0,0 1 0 0,0 4-176 0,-2 3 0 16,1 4 0-16,1 3-176 31,0 4-1632-31,2 5-336 0,1 4-64 0</inkml:trace>
  <inkml:trace contextRef="#ctx0" brushRef="#br3" timeOffset="94283.27">20794 12742 21183 0,'0'0'1888'0,"0"0"-1504"16,0 0-384-16,0 0 0 0,0 0 1792 0,21-1 304 16,-18 10 48-16,-2 1 16 0,0 0-992 0,2 5-192 15,0 4-32-15,0 1-16 0,3 3-416 0,-2 6-96 16,-2 4-16-16,2 2 0 0,3 0-192 0,-2 0-32 15,-1 0-16-15,0 2 0 0,-2 0-160 16,4-6 0-16,-3 0 0 0,1-1 128 16,0 0-512-16,0-5-96 0,-1 1-32 0,1-4-9376 15,-2-1-1888-15</inkml:trace>
  <inkml:trace contextRef="#ctx0" brushRef="#br3" timeOffset="94499.18">20678 13137 14735 0,'-6'-7'1312'0,"1"2"-1056"15,-2 3-256-15,2-2 0 0,5 4 3792 0,0 0 704 0,0 0 144 0,0 0 32 16,0-7-2368-16,4 2-480 0,1 0-96 0,4-1 0 16,4 3-544-16,3-1-96 0,2 1-32 0,4 0 0 15,3 2-192-15,2 0-32 0,5-1-16 0,3 2 0 16,1 0-560-16,5-3-128 0,-1-1 0 0,2 0-128 15,2-1-1264-15,2-2-352 16</inkml:trace>
  <inkml:trace contextRef="#ctx0" brushRef="#br2" timeOffset="99565.51">3666 11525 11967 0,'0'0'1072'0,"0"0"-864"16,0 0-208-16,0 0 0 15,0 0 1232-15,0 0 208 0,0 0 32 0,0 0 16 0,0 0-336 0,0 0-64 16,0 0 0-16,14 0-16 0,-8-3-528 0,-1-4-96 15,0-1-32-15,0 0 0 0,2-2-48 0,-1 2-16 16,1-1 0-16,-1-1 0 0,2-2-48 0,0 0-16 16,-2-1 0-16,2 0 0 0,0 1-112 0,1-3-32 15,-2-1 0-15,-2 3 0 0,2-3-144 0,-2 3 160 0,-1 0-160 0,0 3 160 16,-2 2 32-16,1-1 0 0,-1 2 0 0,-2 7 0 16,0 0 112-16,0 0 16 0,0 0 16 0,0 0 0 15,0 0-48-15,8 7-16 0,1 2 0 0,-1 1 0 16,-1 1-80-16,0 1-32 0,1-1 0 0,0 1 0 15,0-2-160-15,0 0 0 0,0-4 0 0,-1 1 0 16,0-2 0-16,-7-5 128 16,9 1-128-16,-1-1 0 0,0-1 128 0,-2-3-128 15,1-1 0-15,-1 0 128 0,-1-5-128 0,1 3 160 0,-2-3-160 0,0 1 160 16,-1-1-32-16,0-1-128 0,1-2 192 0,-1 3-64 16,-1-3 128-16,1-1 32 0,-1 1 0 0,1 0 0 15,1 1 64-15,0 1 16 0,0 1 0 0,0 3 0 16,0-2-16-16,-1 4 0 0,-3 5 0 0,8-3 0 15,-1 2-224-15,1 1-128 0,1 0 128 0,1 1-128 16,1-1 0-16,2 2 144 0,1-1-144 0,0-1 0 0,2 0 0 0,0 1 0 16,-1 1 0-16,2-1 0 15,1 2-1200-15,2 1-336 0,0 1-80 0,-1 0-7584 16,-2 1-1504-16</inkml:trace>
  <inkml:trace contextRef="#ctx0" brushRef="#br2" timeOffset="100271.93">4472 11037 14335 0,'0'0'640'0,"0"0"128"0,0 0-624 0,0 0-144 0,0-7 0 0,0-1 0 16,0 0 1440-16,1 2 256 0,0-5 48 0,2 2 16 16,0 1-336-16,0 1-64 0,1 0-16 0,0 2 0 15,0 0-512-15,1 1-128 0,1 0 0 0,-6 4-16 16,6-1-48-16,1 1 0 0,-1 0 0 0,1 1 0 0,-7-1-96 0,8 5-32 15,-1 2 0-15,-1 0 0 16,-3 4-112-16,1-2-16 0,0 3-16 0,0-1 0 16,0 1-160-16,-1 1-16 0,-1 0-16 0,1 0 0 15,0 0-176-15,-1 0 0 0,1-2 144 0,-1 1-144 16,1-2 0-16,0 0 0 0,-1 0 0 0,1-1 128 16,-1-2-128-16,-2-7 0 0,0 0 128 0,4 7-128 15,-4-7 0-15,0 0 128 0,8 1-128 0,-1-2 0 0,-1-2 0 0,1-1 0 16,-2-2 0-16,1-1 0 0,1 1 0 0,1-3 0 15,-3 1 0-15,0 0 0 0,0 0 0 0,1 2 0 16,0 2 0-16,-1-1 0 16,-5 5 0-16,7-4 0 0,-1 0 0 0,2 4 0 0,-8 0 0 0,8 0 0 15,-8 0 0-15,8 1 0 0,-2 2 0 0,1 1 0 16,-2 1 0-16,0 1 0 0,3 0 0 0,-1 1 0 16,-2 1 0-16,0 1 0 0,0-2 0 0,1 1 0 15,-1 0 0-15,0-1 128 0,-1 0-128 0,0-1 0 16,-4-6 0-16,5 7 0 0,0-3 0 0,-5-4 0 15,8 2 0-15,-8-2 128 0,8 2-128 0,1-2 0 0,-2-2 0 16,-1 1 0-16,-6 1 0 0,8-4 0 0,-2 0 0 0,1 0 0 16,-7 4 0-16,8-2 0 0,-2-1 0 0,1 2 0 15,-7 1 0-15,8 0 0 0,-1-3 0 0,3 3 0 16,-1 0 144-16,1 3-144 0,-1 0 192 0,0 2-192 16,0 0 304-16,1 3-48 0,-1 1-16 0,1 4 0 15,1-1-80-15,-1 2-16 0,2-1 0 0,2 0 0 16,0-1-144-16,2-3 0 0,1-3 0 0,3-4-10864 15,2-1-2128-15</inkml:trace>
  <inkml:trace contextRef="#ctx0" brushRef="#br1" timeOffset="103965.47">2798 9666 10127 0,'-28'19'896'0,"28"-19"-704"15,0 0-192-15,6 9 0 0,-2-1 192 0,-2 2 16 16,-1-4 0-16,2 4 0 0,1-1 304 0,1 0 48 15,0 1 16-15,2 2 0 0,-1 0 224 0,1 2 48 16,-1 3 16-16,2 1 0 0,0 1-176 0,0 1-48 0,0 1 0 0,0 1 0 16,-1 2-144-16,1 1-48 0,0 2 0 0,0-1 0 15,0 4-224-15,0 0-48 0,-2 0-16 0,1 1 0 16,-2 2-160-16,0 0 192 0,0-1-192 0,0-1 192 16,-1 2-48-16,-1 2 0 0,-2 0 0 0,1 2 0 15,-1-1-144-15,0 1 160 0,2 1-160 0,-2-2 160 16,0 3-160-16,1 2 0 15,-1-3 0-15,0-1 128 0,-1-1-128 0,0-4 0 0,-1-2 0 0,1-1 0 16,1-6 0-16,1-2 0 0,-2-4 0 0,0-3 128 16,0-2-128-16,0-1 192 0,1-2-192 0,0-1 192 15,-1-2 416-15,0-6 96 0,0 0 0 0,4 7 16 16,-4-7-272-16,5 6-64 0,-5-6-16 0,8 3 0 16,0-1 32-16,2 0 16 0,2-2 0 0,0-2 0 15,0 2-128-15,2-2-32 0,3-1 0 0,2 2 0 16,2-3-256-16,1 0 0 0,2 1 0 0,1 1 0 15,-2-2 0-15,2 0 0 0,1-1 0 0,0 1 0 0,0-3 192 0,2 1-192 16,-2-1 192-16,1 1-192 0,0-2 336 0,2 0-32 16,0 0-16-16,2 1 0 0,3-1-64 0,1 0-16 15,2 1 0-15,-2-2 0 0,-1 0-208 0,-2 1 176 16,1 0-176-16,-1 1 160 0,2-1-160 0,0 1 128 16,0 2-128-16,0 0 128 0,-1 1 80 0,2 1 16 15,0-3 0-15,2 2 0 0,0 1-224 0,2-1 176 16,-1 0-176-16,-1 1 160 0,-3 0-160 0,0-1 128 0,-2 0-128 15,1 0 128-15,1 0-128 0,0-2 0 16,-1-1 0-16,0 1 128 0,-2-2-128 0,1 1 0 16,2-2 0-16,-1 0 0 0,3 0 144 0,-1 0-144 15,0 0 160-15,-1 0-160 0,-1 0 160 0,-3 1-160 16,-2 1 160-16,2 1-160 0,0 2 0 0,-1-1 0 16,-3 1 0-16,0 1 0 0,0 2 0 0,0-2 128 0,0-1-128 0,0 2 0 15,2-1 0-15,-1 0 0 0,2 1 0 0,-1-1 0 16,1 1 0-16,0 0 0 0,-2-2 0 0,-1 2 0 15,-1 2 0-15,-2-4 0 0,0 3 128 0,-1-1-128 16,1 1 0-16,-1 0 144 0,1-2-144 0,-3 0 128 16,0 1 48-16,0-1 0 15,-2 1 0-15,1 0 0 0,2-2-176 0,-1 3 128 0,1 0-128 0,-2 1 128 16,-1 0-128-16,2 0 0 0,0 0 0 0,-2 0 128 16,1-3-128-16,-2 2 0 0,-1 0 0 0,0-1 0 15,-1 0 128-15,1-1-128 0,-3 0 0 0,-1 2 128 16,-1-2-128-16,1 1 160 0,-4-1-160 0,-2-1 160 15,0-1-32-15,-1-1-128 0,0-2 192 0,0-1-64 16,-1-2 0-16,-1 0 0 0,-2-4 0 0,0-2 0 0,1-2-128 0,-2-2 160 16,-2-1-160-16,1-2 160 0,-1-2-160 15,-2-1 0-15,-2-3 0 0,2-3 0 0,1-1 0 0,-1-1 0 16,0-1-144-16,0-4 144 0,1-1-128 0,-2-4 128 16,-1-2-192-16,0 1 192 0,0-4-144 0,-2 2 144 15,1 0 0-15,1-2-144 0,-1 3 144 0,2 1 0 16,0 2 0-16,1 2 0 0,0-2 0 0,0 5 0 15,0 0 0-15,2 2 0 0,-1 1 0 0,-1-1 0 16,2 5 0-16,-1 2 0 0,0 2 0 0,1 1 0 0,-1 1 0 0,2 1 0 16,0 0 0-16,-1 2 0 0,2 1 0 0,0 0 0 15,0 1 0-15,2 0 0 0,0 1 0 0,-1-1 0 16,-2 3 0-16,1 1 0 16,0 0 0-16,0 4 0 0,-1-2 0 0,0 0 0 15,-1 2 0-15,0-1 0 0,-4 1 0 0,1 0 0 0,0 0 0 0,-2 1 0 16,1 2 0-16,-2 0 0 0,-1 1 160 0,0 0-160 15,-4 0 144-15,0-1-144 0,-2-2 128 0,0 0-128 16,-2-1 160-16,-3 1-160 0,-1 1 192 0,-1-2-192 16,-1 0 320-16,-2-2-32 0,-4 2-16 0,-1 2 0 15,-2-1 304-15,-3 3 64 0,-3 0 16 0,-1 1 0 16,-2 1-144-16,1 2-16 0,-3 1-16 0,2 0 0 16,1 4-288-16,0 0-48 0,-3 0-16 0,1 1 0 15,0 2-128-15,-1 0 0 0,-4 1 0 0,-1-2 0 16,0 3 128-16,-1 1 0 0,1-2 0 0,0 2 0 15,0 3-128-15,0-1-176 0,-3 1 48 0,-1 2 0 16,-2-1 128-16,-2 2 0 0,-3-1-144 0,2 1 144 0,2 1 0 16,2 0 0-16,1 0 0 0,1 0 0 0,1 3-128 0,-1 2 128 15,2 0 0-15,-2 3 0 0,0 0 0 0,2 1-144 16,-1 1 144-16,3-1 0 0,3-3 0 0,2 1-128 16,3-2 128-16,0 0 0 0,0-1 0 0,2-2 0 15,3-1 0-15,2 0 0 0,-2-5 0 0,3 2 0 16,1-2 0-16,1 0 0 0,2 0 0 0,0 0 0 15,1 0 0-15,4 1 0 0,3-1-144 0,0 0 144 16,2 3 0-16,1 1-144 0,-1 1 144 0,1 0-128 16,0 2 128-16,1 1-128 0,2 0 128 0,1 2 0 0,1 5 0 0,2-2-128 15,1 5 128-15,2-1 0 0,-2 4-144 0,0 0 144 16,0 0-368-16,2-2 0 0,-1-1 0 0,2 2 0 31,0 0-2352-31,0 1-480 0</inkml:trace>
  <inkml:trace contextRef="#ctx0" brushRef="#br3" timeOffset="106903.3">23773 13233 20271 0,'0'0'1792'0,"0"7"-1424"0,0-7-368 0,-2 5 0 16,2-5 1392-16,-2 7 208 0,2-7 32 0,0 0 16 15,0 0 96-15,0 0 32 0,0 0 0 0,7 0 0 0,1-4-528 0,2-3-96 16,3-2-32-16,2-5 0 15,-1-2-224-15,-2-2-64 0,1-4 0 0,1-3 0 16,3-3-480-16,2 0-96 0,4-4-32 0,-1 0 0 16,1-2-32-16,7-12 0 0,-1 1 0 0,0-2 0 15,-2-1-192-15,0 2 144 0,-1 3-144 0,1 0 128 16,-1 0-128-16,-9 15 0 0,-1 4 0 0,0-1 0 16,0-1 0-16,-2 0 128 0,0 2-128 0,-2 2 0 0,-1 1 0 0,2-5 0 15,-2 4 128-15,0 3-128 0,-1 0 0 0,-2 1 160 16,0 2-160-16,-2 1 160 0,0 0 16 0,-1 1 0 15,-3 4 0-15,1-1 0 0,0 1 16 0,-2-1 0 16,0 2 0-16,1 1 0 0,-1 1 64 0,-1-1 0 16,0 1 16-16,-1-5 0 0,-1 3-32 0,2 2-16 15,0 7 0-15,2-7 0 0,2 0-96 0,-1 2-128 16,1 0 176-16,2 1-176 0,1 0 128 0,5 0-128 0,2 2 0 0,5-5 0 16,4 3 0-16,5-1 0 0,4-1 0 0,3-2 0 15,4-1 128-15,2-2-128 16,2 1 192-16,0 1-192 0,0-2 256 0,0 2-64 15,-1 1-16-15,1 2 0 0,1-1-176 0,0 3 128 16,1 2-128-16,0-4 128 0,-3 3-128 0,0-1 0 16,-1-2 0-16,-1 3 0 0,-5-1 0 0,0-2 0 0,-2 1 128 0,8-1-128 15,-7-1 0-15,-5 1 0 0,-6-3 0 0,-2 2 0 16,-1 0 128-16,-3 2-128 0,-2-1 0 0,-6 3 128 16,1-2-128-16,0 1 0 0,-2 0 144 0,0 0-144 15,-1-1 0-15,0 1 144 0,0 1-144 0,-7 3 0 16,7-1 144-16,1 1-144 0,0 0 0 0,2 1 144 15,1 1-144-15,1 2 0 0,1 1 0 0,1 3 0 16,3 2-128-16,0 3 128 0,2 2 0 0,1 3 0 16,2 4 0-16,-1 4 0 0,1 3 0 0,0 2 0 0,0 2 0 0,3 0 0 15,0 1 0-15,9 13 0 0,-5-4 0 0,-3-4 0 16,-2-2 0-16,1 1 0 0,0-2 0 0,-3 1 128 16,-2-2-128-16,1-1 128 0,2 0-128 0,-3-2 0 15,-2 1 0-15,1-2 128 0,0-1-128 0,-1-4 0 16,-1-4 0-16,2-1 0 0,0-1 0 0,-1-1-256 15,1-4 48-15,2-4 0 16,-2 0-3072-16,-4-5-624 0</inkml:trace>
  <inkml:trace contextRef="#ctx0" brushRef="#br3" timeOffset="107298.16">27008 12734 37487 0,'0'0'1664'0,"0"0"336"0,0 0-1600 0,-7-1-400 0,-1 1 0 0,-2 0 0 16,-2 1 0-16,-2 3 128 0,-2 0-128 0,-1 2 0 15,-1 3 192-15,1 4-32 0,0 4-16 0,0 4 0 16,-1 3-144-16,2 2 0 0,1 3 0 0,2 2 0 15,2 1 224-15,3 5 16 0,3-2 0 0,1 15 0 0,6-6-80 0,4-4-16 16,5-3 0-16,2-6 0 0,4-3-144 0,0-4 128 16,-2-1-128-16,7-4 128 0,8-2-128 0,0-7 192 15,-1-4-192-15,0-2 192 0,1-3-48 0,1-2 0 16,3-6 0-16,-3-2 0 16,-4-4 16-16,1-3 0 0,-2 1 0 0,-1-5 0 15,-2 0 96-15,-2-2 32 0,-3-1 0 0,-1-3 0 16,-1-3 304-16,-3 3 64 0,-3 0 16 0,-4 0 0 0,-4 0-160 0,-4 1-48 15,-6 0 0-15,-3 0 0 0,-2 1-96 0,-4-1-32 16,-5 1 0-16,-1-2 0 0,-3 3-144 0,0-1-48 16,-3 2 0-16,5 3 0 15,4 2-880-15,-1 4-176 0,-1 0-48 0,2 2-12688 16,3 3-2544-16</inkml:trace>
  <inkml:trace contextRef="#ctx0" brushRef="#br3" timeOffset="108071.84">23556 13636 14447 0,'-12'-6'640'0,"8"3"128"0,-1 2-608 0,1-3-160 0,0-1 0 0,0-1 0 16,4 6 1216-16,-3-5 224 0,1-5 32 0,-1 1 16 16,2-1 32-16,0 3 0 15,-2-5 0-15,0 4 0 0,-2-1 176 0,1 2 32 16,-1 1 16-16,0 2 0 0,-2 0-240 0,1 0-48 16,-2 2-16-16,0 2 0 0,-2 0-544 0,1 1-96 0,-2 4-32 0,1 2 0 15,-2-1-352-15,0 7-80 0,0 4-16 0,3 4 0 16,0 2-64-16,1 6-32 0,3 0 0 0,1 2 0 15,3 2-224-15,2-1-160 0,3 0 32 0,4-2 0 16,2-2 128-16,5 0 0 0,2-2 0 0,4-4 0 16,2-1 0-16,2-4 0 0,0-6 0 0,1 0 0 0,1-3 0 0,2-2 0 15,-1-3 160-15,0-3-160 0,-2-4 368 0,-3-1-32 16,-1-4 0-16,1-3 0 0,-5-1 16 0,-1-5 0 16,-3-1 0-16,-1 0 0 0,-2-2 0 0,-2-3 0 15,-3-2 0-15,-2-1 0 16,-4-2 80-16,-2 1 16 0,-4 0 0 0,-1 2 0 15,-4 3 0-15,-1 1 16 0,-3 1 0 0,-3 2 0 0,-3 4-64 16,-2 2-16-16,-1 1 0 0,-1 4 0 0,0-2-384 0,0 3 0 16,2 2 0-16,-1 5 0 15,1 3-1536-15,2 4-304 0,2 5-48 0,2 2-11664 16,1 6-2320-16</inkml:trace>
  <inkml:trace contextRef="#ctx0" brushRef="#br3" timeOffset="114133.62">27681 12691 18431 0,'0'0'1632'0,"0"0"-1312"0,-6 10-320 0,1-3 0 0,0 1 1984 0,5-8 320 0,-3 10 64 0,1 2 0 16,-1-3-1040-16,2 4-224 0,1 4-32 0,0 3-16 16,1 2-176-16,-1 3-48 0,0 3 0 0,0 3 0 15,-1 1-320-15,1 3-80 0,0-2-16 0,1 0 0 16,-1 3-208-16,1-2-32 0,1-2-16 0,0-3 0 0,1-4-160 0,-1-2 0 15,1-3 0-15,2-2 0 16,2-2-1712-16,-1-3-320 0,1-3-64 0</inkml:trace>
  <inkml:trace contextRef="#ctx0" brushRef="#br3" timeOffset="114359.29">28022 12583 30351 0,'0'0'1344'0,"0"0"272"0,0 0-1296 0,0 0-320 16,0 0 0-16,0 0 0 0,0 0 640 0,5 11 64 16,-2 4 16-16,-2-1 0 0,1 4 368 0,-1 6 64 15,0 1 0-15,2 6 16 0,2 2-848 0,-1 2-192 16,-2 4-128-16,2 5 192 0,2-1-192 0,-2 3 0 0,-2 1 0 0,2 1 0 31,0-4-448-31,0-1-32 0,1-4 0 0,2-3 0 16,-3-5-720-16,-1-2-144 0,3-5-16 0,-2 1-8368 0,-1 0-1680 0</inkml:trace>
  <inkml:trace contextRef="#ctx0" brushRef="#br3" timeOffset="114570.37">27678 13116 34431 0,'-13'-5'1536'0,"13"5"304"0,0 0-1472 0,0 0-368 16,-7-3 0-16,7 3 0 0,0 0 992 0,0 0 128 16,0 0 32-16,11-9 0 15,3-3-96-15,6 4-16 0,2-1 0 0,5 0 0 0,3-1-656 0,4 2-144 16,4-2-32-16,1 0 0 16,-2 1-1248-16,0 1-256 0,2 1-48 0</inkml:trace>
  <inkml:trace contextRef="#ctx0" brushRef="#br3" timeOffset="115229.39">22724 13484 26719 0,'0'0'1184'0,"0"0"240"0,0 0-1136 0,0 0-288 0,0 0 0 0,0 0 0 16,0 0 1584-16,0 0 256 0,0 0 48 0,6 6 16 16,-2 1-544-16,0 3-96 0,0 3-32 0,0 4 0 15,0 4-496-15,0 2-96 0,0 3-32 0,0 3 0 16,0-1-272-16,-3 0-48 0,0 4-16 0,2 0 0 16,-1 2-272-16,1-1 0 0,-2-2 0 0,1 0 0 15,-1-1-1440-15,0 0-240 0,2-1-48 0,-1-3-9408 16,2-3-1856-16</inkml:trace>
  <inkml:trace contextRef="#ctx0" brushRef="#br3" timeOffset="115446.89">22958 13422 33279 0,'0'0'1472'0,"0"0"320"0,0 0-1440 0,0 0-352 16,0 0 0-16,0 0 0 0,0 0 1088 0,0 0 160 15,2 9 32-15,-1 5 0 0,2 2-320 0,-2 7-64 16,4-1-16-16,0 5 0 0,-1 3-640 0,3 0-240 16,-1 4 176-16,2 1-176 0,1 0 0 0,0 2 0 15,1 1 0-15,-1-3 0 16,0-2-1280-16,1 2-208 0,-1-4-48 0,-1 2 0 16,0-3-1072-16,0 0-208 0,-2-2-64 0</inkml:trace>
  <inkml:trace contextRef="#ctx0" brushRef="#br3" timeOffset="115648.63">22825 13827 27647 0,'-14'-2'2448'0,"6"2"-1952"0,-1 0-496 0,0-2 0 15,1 0 2336-15,8 2 368 0,0 0 80 0,0 0 16 16,0 0-1232-16,2-8-240 0,3-1-48 0,3 0-16 15,2 0-688-15,6 0-144 0,3 0-32 0,6 0 0 16,5 2-400-16,4-3 0 0,4-1 0 0,3 2-12992 16,4-4-2496-16</inkml:trace>
  <inkml:trace contextRef="#ctx0" brushRef="#br3" timeOffset="123302.86">16402 14847 11055 0,'0'0'480'0,"0"0"112"0,-3-10-464 0,3 10-128 0,-2-9 0 0,2 9 0 16,0 0 1568-16,0 0 288 0,-1-9 64 0,1 9 16 16,0 0-1648-16,0 0-288 0,-3-9-144 0,3 9 16 15,0 0 736-15,0 0 160 16,-5-6 16-16,5 6 16 0,0 0 0 0,0 0 0 16,-9-1 0-16,-1 2 0 0,0 2-240 0,0 2-48 15,-1 2-16-15,1 0 0 0,-2 1-176 0,-1 4-48 16,-1-3 0-16,-1 3 0 0,0 1-80 0,-2 3 0 0,-3-1-16 0,-2 3 0 15,-3 1 160-15,-2 2 48 0,-2-1 0 0,-2 3 0 16,-2 1 0-16,1 0 16 0,-1 1 0 0,-1-2 0 16,-1 3-208-16,0-1-32 0,-2 1-16 0,2 0 0 15,0 0-144-15,-2-1 160 0,0 1-160 0,-3 0 160 16,0-1-160-16,0-3 160 0,-2-1-160 0,2 1 160 16,2 1 80-16,0 2 16 0,0-1 0 0,-1-1 0 15,-1-1-64-15,-1 3-16 0,-1 1 0 0,-3 2 0 16,-6 0-176-16,-4-3 128 0,-3 0-128 0,0 2 128 0,2 2 16 15,0 1 0-15,1-3 0 0,2 2 0 0,-1 0 64 0,-2-1 16 16,-1-2 0-16,0 0 0 0,-2 0-96 0,5 2 0 16,5-2-128-16,1 0 192 0,-2 1-192 0,2-1 128 15,1 2-128-15,-1 1 0 0,-3-1 128 0,-3 0-128 16,-2-4 0-16,0 4 144 16,2 0-144-16,1 0 192 0,4 0-192 0,-1-1 192 15,1 0-192-15,-2 0 160 0,0-1-160 0,0 0 160 0,0 2-160 0,3-5 0 16,3-2 144-16,3-1-144 0,1 1 320 0,4-3 0 15,1 1 0-15,1 1 0 0,0-2-80 0,2 0-32 16,2-1 0-16,1 0 0 0,0-2-32 0,0-1-16 16,0-1 0-16,3 0 0 0,-1-4 16 0,2-1 0 15,2 1 0-15,1-2 0 0,4-1-16 0,1 1 0 16,2-1 0-16,2 1 0 0,-1-1-160 0,4 1 160 16,0-2-160-16,2 2 160 0,-1-2-32 0,2-1 0 0,8-4 0 0,-8 4 0 15,8-4 32-15,-7 3 0 0,7-3 0 0,0 0 0 16,0 0-160-16,0 0 192 0,-6 6-192 0,6-6 192 15,0 0-192-15,0 0 0 0,0 0 144 0,0 0-144 16,0 0 0-16,0 0 0 0,-7 4 0 0,7-4 128 16,0 0-128-16,-7 2 0 0,-1 0 128 0,0 0-128 15,0-2 128-15,-1 0-128 0,-1 0 160 0,-4 0-160 16,-2 0 144-16,-3 0-144 0,0-2 128 0,-3 0-128 0,-3 1 208 0,-4 1-32 16,-6-1-16-16,-4-1 0 0,-6 1-160 0,-1 1 128 15,-4-1-128-15,-1 2 128 16,2 0-128-16,-4 1 0 0,-3-1 144 0,-2 2-144 15,-5-1 0-15,-3 1 144 0,-5 1-144 0,1 2 0 16,1-2 192-16,-2 4-192 0,-2 1 192 0,-5 0-192 16,-7-1 160-16,3 0-160 0,1-3 128 0,2 2-128 15,2-2 208-15,-3 1-32 0,0-1-16 0,-3 1 0 16,0-2 32-16,2 1 16 0,2 0 0 0,-1 0 0 16,1 0-64-16,-2 1-16 0,-5-4 0 0,5 2 0 0,4-1 0 0,0 1 0 15,0 1 0-15,-4 1 0 0,-3-3 0 0,-1 1 0 16,4-1 0-16,4-1 0 0,1 1 32 0,3 1 0 15,-1-3 0-15,0 2 0 0,2-1-32 0,2 2-128 16,2 0 192-16,4 0-64 0,3 0-128 0,2 0 192 0,3 1-192 16,-3 0 192-16,-1-2-192 0,2 1 160 0,3 0-160 0,4 0 160 15,3-2-160-15,2 1 0 0,2-1 0 0,2 1 0 16,3 0 0-16,1 0 0 16,1 3 128-16,0-5-128 0,-1 2 0 0,3-1 0 15,1 0 0-15,3 0 0 0,1 1 0 0,2-2 0 16,2-1 0-16,3 0 0 0,1 0 0 0,1 1 0 15,1 1 128-15,2-1-128 0,1-1 0 0,2-1 0 16,0 1 0-16,1-2 0 0,-2 1 0 0,2 0 0 0,1-4 0 0,-2-1 128 16,1 0-128-16,0-3 0 0,1-2 144 0,-2-2-144 15,1-4 128-15,-2 0-128 0,-2-4 160 0,0-2-160 16,-3-2 144-16,0-9-144 0,-2-4 128 0,1-3-128 16,-1-5 128-16,1-2-128 0,-1-4 128 0,-1-2-128 15,0 0 0-15,-1-4 128 0,0 2-128 0,0 0 0 16,2 0 0-16,-1 0 0 0,-2 0 0 0,1 2 0 15,2 2 0-15,1 4 0 0,0 2 0 0,-1 3 0 0,1 4 0 0,-1 3 0 16,-3 2 0-16,1 3 0 0,3-1 0 0,-2 4 0 16,2-1 0-16,0 4 0 0,0 2 0 0,4 3 0 15,1 2 0-15,0 1 0 0,2 1 0 0,1 3 0 16,0-1 0-16,2 0 0 0,2 1 0 0,-1 2 0 16,2 3 0-16,0 2 0 0,1 1-144 0,0 1 144 15,8 4 0-15,0 0 0 0,-9-4-144 0,9 4 144 16,-8-3 0-16,8 3-144 15,0 0 144-15,-8 0 0 0,8 0 0 0,0 0-128 0,0 0 128 16,0 0-128-16,-6 7 128 0,1 2-128 0,0-1 128 0,1 2-128 16,-2 2 128-16,2 1-128 0,2 2 128 0,-2 2 0 15,-4 3-144-15,-1 2 144 0,-3 4 0 0,1 2 0 16,-4-1-144-16,2 2 144 0,-1 2 0 0,2-1-128 16,0 0 128-16,1-4 0 0,0 0-128 0,2-1 128 15,0-3 0-15,1-2 0 0,2-6 0 0,-1-1 0 0,1-5 0 16,6-8 0-16,0 0 0 0,0 0 0 0,0 0 0 0,0 0 0 15,0 0 0-15,-3-11-160 0,2-3 160 0,1-4-192 16,0-6-16-16,2-1-16 0,3 1 0 0,-1-5 0 16,-1-2 32-16,0-1 16 0,-1 1 0 0,2-1 0 15,0-2 176-15,0 1 0 0,0-1-144 0,1 3 144 16,0-2 0-16,2 1-176 0,1 2 176 0,1 0-128 16,0 0 128-16,0 4-208 0,1 2 80 0,1 7 128 15,-2 0-192-15,3 4 192 0,-1 3-160 0,1 2 160 16,0 1 0-16,1 4 0 0,0-1 0 0,3 5 0 0,2 4 0 0,4-1 0 15,3 1 128-15,2 2-128 0,4 1 144 0,5 1-144 16,3 1 0-16,3-2 144 16,1-3-144-16,0 0 0 0,0 1 0 0,1-1 0 31,0-1-1328-31,3 0-336 0,1 0-80 0</inkml:trace>
  <inkml:trace contextRef="#ctx0" brushRef="#br3" timeOffset="127836.48">9340 16589 5519 0,'0'0'496'0,"-7"-4"-496"0,2 2 0 0,8-11 0 0,-3 13 3120 0,-6-3 528 0,0 0 96 0,6 3 32 0,-5-2-1664 0,5 2-320 15,0 0-64-15,0 0 0 0,0 0-464 0,0 0-96 16,0 0-16-16,5 8 0 0,3 2-544 0,-2 0-112 16,2 2-32-16,1 2 0 15,0 3-64-15,2 3-16 0,-1 2 0 0,1 2 0 16,-1-4-224-16,3 8-160 0,-1-3 192 0,-3-3-192 16,-1-1 176-16,0-3-176 0,-2-4 160 0,-1-1-160 0,-1-2 176 0,0-3-176 15,-1-3 192-15,-3-5-192 0,0 0 224 0,0 0-64 16,0 0-16-16,0 0 0 0,-8-2-144 0,0-3 160 15,0-3-160-15,2-3 160 0,-2-2-160 0,1-3 0 16,0-4-192-16,0-2 192 16,1-3-448-16,-1-2 16 0,2-2 16 0,0-2 0 15,-1-1-96-15,3-2-32 0,-1-2 0 0,2 3 0 0,2 0 160 0,0 4 48 0,3 2 0 0,1 2 0 16,2 3 176-16,2 1 160 0,3 3-208 0,0 4 80 16,2 0 128-16,2 3 224 0,0 3-48 0,2 4-16 15,3 1 64-15,-3 3 16 0,0 3 0 0,0 2 0 16,-2 4 48-16,0 0 16 15,-4-2 0-15,0 3 0 0,-5 2 288 0,-2 2 64 16,-2 1 16-16,-2 0 0 0,-3 2-160 0,-1 0-48 16,-2-1 0-16,-2 1 0 0,-1 0-256 0,-2-1-48 0,-1-3-16 15,-1 0 0-15,-1-2-144 0,1 0-176 0,0-3 48 0,1-3 0 32,2-3-2432-32,1 1-496 0,0-6-80 0,1 0-9488 0</inkml:trace>
  <inkml:trace contextRef="#ctx0" brushRef="#br3" timeOffset="128265.99">9724 16310 15663 0,'0'0'688'0,"6"9"144"0,-1 2-656 0,1 0-176 15,1 1 0-15,-1 2 0 0,1 2 3152 0,1 1 608 16,0 0 112-16,-2 0 32 0,-1 0-2448 0,1 1-496 16,-3 0-80-16,3-2-32 15,-2-3-496-15,-1-1-96 0,0-4-32 0,-3-8 0 16,3 7-48-16,-3-7-16 0,0 0 0 0,0 0 0 0,0 0 48 0,1-6 16 15,0-6 0-15,-1-1 0 0,0-2-224 0,0-4 0 16,2 1 0-16,-1-3 0 0,2 0-224 0,-1-1-96 16,-1 0 0-16,1-1-16 0,-1-1 16 0,2 4 16 15,-1-2 0-15,1 4 0 0,-1 2 112 0,1 2 0 16,-2 2 16-16,1 3 0 0,-1 1 176 0,-1 8-160 0,0 0 160 0,0 0-160 16,0 0 160-16,5 8 224 0,0 4-48 0,1 2-16 15,-2 5 96-15,1 0 0 0,0 2 16 0,1-3 0 16,2 0-144-16,0-1-128 0,0 0 192 0,2-1-192 15,1-2 240-15,1-1-64 16,1-2-16-16,1-1 0 0,0-2-160 0,1-3 0 16,0 1 0-16,1-6 0 0,0 0 208 0,-1 0 64 15,1-6 16-15,-3 2 0 0,-1-2 32 0,-2-1 16 0,-1 0 0 0,-1-3 0 16,-2 0 32-16,-2 1 0 0,-2 1 0 0,-2-2 0 16,-3 0-96-16,-1 1-16 0,2 2 0 0,-5-5 0 15,-2 1-128-15,0 2-128 0,-2 0 192 0,0 1-192 16,-1 2 0-16,0-1-256 0,-1 2 32 0,0 1 0 15,0 1-880 1,0 1-176-16,3 2-48 0,0 0 0 0,1 1-1648 0,3 0-336 0,6-1-64 0</inkml:trace>
  <inkml:trace contextRef="#ctx0" brushRef="#br3" timeOffset="128452.96">10186 16066 24063 0,'6'-14'1072'0,"-6"14"208"0,3-5-1024 0,0 0-256 16,1-2 0-16,-4 7 0 0,0 0 2512 0,0 0 448 15,0 0 96-15,0 0 16 0,0 0-1344 0,6 9-256 0,1 5-48 0,-1 3-16 16,1 3-736-16,-1 3-160 16,2 5-16-16,0 2-16 0,0 1-352 0,-1 2-128 15,3-1 0-15,-1 3 144 0,0-2-272 0,0-2-64 16,0-2-16-16,0-2 0 16,0 0-2176-16,0-7-432 0,-1 0-96 0,0-4-12544 15</inkml:trace>
  <inkml:trace contextRef="#ctx0" brushRef="#br3" timeOffset="128615.12">10265 16357 9215 0,'-5'-20'400'0,"1"10"96"0,-1-3-496 0,0 0 0 0,0-3 0 0,1 2 0 15,0 1 4528-15,1-1 800 0,3 2 176 0,0 3 16 16,0 1-3296-16,0 8-672 0,3-5-128 0,2 1-16 16,0 0-880-16,3 1-160 0,1 1-48 0,2 0 0 15,0 1-192-15,4 0-128 0,2-1 128 0,0 2-128 0,0 2-256 0,1 0-112 16,0 1-16-16,0 0-9920 15,1-2-1968-15</inkml:trace>
  <inkml:trace contextRef="#ctx0" brushRef="#br3" timeOffset="128966.59">10533 16155 28383 0,'0'0'1264'0,"-4"9"256"0,-1 0-1216 0,1 0-304 15,1 0 0-15,2-1 0 16,1 0 1072-16,1 0 144 0,2 0 48 0,2 0 0 0,1-2-480 16,4 1-80-16,-1-2-32 0,4-1 0 0,2 1-416 0,2-4-96 15,2 1-16-15,-1-2 0 0,-1-3-144 0,0 0 160 16,0-1-160-16,0 1 160 0,-4-3-160 0,-2 1 128 16,0-1-128-16,-2 0 128 0,-1 0 0 0,-2 2-128 15,-1-4 192-15,1 3-64 0,-6 5-128 0,1-8 192 16,-1 0-192-16,-1 2 192 0,-2 1-192 0,3 5 192 15,-6-4-192-15,-4 2 192 0,4 2-16 0,-3 2 0 0,0 0 0 16,0 3 0-16,-1 2 192 0,1-1 32 0,0 4 16 0,1 1 0 16,2 2-224-16,2 2-64 0,1 0 0 0,3 2 0 15,2 2-128-15,2-1 0 0,1-3-192 0,3 1 192 16,3 0-896-16,2-2-64 16,3-1-16-16,0-2 0 15,-2-2-1776-15,3-2-336 0,0 0-80 0</inkml:trace>
  <inkml:trace contextRef="#ctx0" brushRef="#br3" timeOffset="129151.08">11050 16201 21647 0,'0'0'960'0,"-2"-8"192"0,-2-3-912 0,0 1-240 0,0-1 0 0,0 1 0 16,-1 1 1856-16,-2 0 336 0,1 2 64 0,-1 2 16 16,1 2-720-16,-1 1-144 0,1 2-16 0,-1 2-16 0,7-2-688 0,-5 8-144 15,1 4-32-15,1 2 0 0,2 2-256 0,2 1-48 16,2-1-16-16,1 1 0 0,1-1-192 0,2 1 0 15,1-1 0-15,2 0 0 16,2-2-320-16,1-1-96 0,0-1-32 0,2-3 0 16,2-3-2432-16,0-2-512 0,0-1-80 0</inkml:trace>
  <inkml:trace contextRef="#ctx0" brushRef="#br3" timeOffset="129322.21">11286 15740 16575 0,'0'0'1472'0,"0"0"-1168"16,-5-1-304-16,5 1 0 0,-5 5 2848 0,1 2 512 16,0 6 96-16,3 4 32 0,2 4-1984 0,2 3-400 15,2 4-80-15,3 2 0 0,1 4-720 0,1 1-144 0,-1 1-32 0,2 1 0 16,1-1-384-16,-2-2-64 0,2 0-32 0,-1-1-9280 16,1-2-1856-16</inkml:trace>
  <inkml:trace contextRef="#ctx0" brushRef="#br3" timeOffset="129499.77">11346 16139 20271 0,'0'0'1792'0,"-1"-5"-1424"0,-3-3-368 0,1 0 0 16,1 2 3008-16,1-3 512 0,1 1 128 0,1 0 0 15,1-1-2352-15,4 1-464 0,0 0-112 0,3-1-16 16,2 4-512-16,0 0-192 0,4 1 144 0,-1 1-144 15,0 1-1520-15,3 0-384 0,0 2-80 0,0 2-7552 16,0-1-1504-16</inkml:trace>
  <inkml:trace contextRef="#ctx0" brushRef="#br3" timeOffset="129636.4">11693 16156 13823 0,'-3'13'608'0,"6"-6"128"0,-2 2-592 0,2 0-144 0,0 1 0 0,0 1 0 15,3-2 2608-15,-1 1 480 0,0-3 112 0,0 0 0 16,1-1-2496-16,0-1-496 0,1 0-208 0,-1-3-11280 15</inkml:trace>
  <inkml:trace contextRef="#ctx0" brushRef="#br3" timeOffset="129972.65">11722 15769 14735 0,'0'0'640'0,"0"0"160"0,0 0-640 0,9 0-160 0,1 3 0 0,1 4 0 15,0 5 2496-15,1 3 448 0,0 0 112 0,0 3 16 16,-1 2-1552-16,1 1-304 0,0 2-64 0,-2-1-16 16,-1 3 0-16,1 0 0 0,-3-1 0 0,1-1 0 15,-1-1-432-15,-2 0-64 0,0-1-32 0,0-1 0 0,-1-2-272 0,0-1-48 16,0-3-16-16,1-2 0 16,-1-2 176-16,0-2 16 0,-4-8 16 0,0 0 0 15,0 0-480-15,0 0-336 0,0 0 48 0,8-5 16 16,-2-4 272-16,1-3 0 0,-2 0 0 0,0-5 144 15,1-1-144-15,-1 0 0 0,-3-2 0 0,1 1 0 0,0-2 0 0,-1 0 0 16,1-1 0-16,-2 2 0 0,2 3 0 0,-1 4 0 16,0 3 0-16,0 2 0 0,-2 8 0 0,0 0 0 15,0 0 0-15,0 0 0 0,6 8-160 0,-1 2 160 16,0 3 0-16,-1 1-144 0,2 0-32 0,2 0 0 16,1-1 0-16,2-1 0 15,0-2-2288-15,3 0-464 0,-1-4-80 0,1 1-10464 0</inkml:trace>
  <inkml:trace contextRef="#ctx0" brushRef="#br3" timeOffset="130302.64">12271 15892 10127 0,'0'0'896'0,"-7"-4"-704"0,-1 0-192 0,0 1 0 16,-1 2 2736-16,0 2 512 0,0 2 96 0,0 1 32 16,-2 0-1712-16,2 1-352 0,0 1-64 0,0 1-16 15,0-1 48-15,2 1 0 0,2-3 0 0,5-4 0 16,0 0-896-16,0 0-160 0,7 8-32 0,1-3-16 15,2-3-416-15,3 2-80 0,1-4 0 0,2 0-16 16,1 0-560 0,0-4-128-16,-1 1 0 0,-1-3-16 0,1 1-160 0,1 0-16 0,-3 2-16 0,-1-1 0 15,0 0 1488-15,0 2 320 0,-4 2 48 0,1 0 16 0,-1 0 1072 0,0 2 208 16,-1 2 64-16,-1 3 0 0,0-2-528 0,1 3-112 16,-3 2 0-16,-1-1-16 0,-3 5-48 0,1 0 0 15,-2 2 0-15,-2-1 0 0,-2 3-240 0,0-2-48 16,-1 0-16-16,-1-1 0 0,-3 1-320 0,-1 1-64 15,0-5-16-15,1 1 0 16,-3-2-384-16,0 0-64 0,2-3-128 0,0 0 176 16,-1-5-336-16,2 0-64 0,0 1-16 0,1-7 0 15,0-1-3264-15,0-5-656 0</inkml:trace>
  <inkml:trace contextRef="#ctx0" brushRef="#br3" timeOffset="130471.49">12573 15210 33807 0,'0'0'1488'0,"1"6"320"0,1 3-1440 0,-1 3-368 0,-1 4 0 0,0 1 0 16,-1 1 0-16,-1 2 128 0,1-1-128 0,1-1 0 16,0-1 192-16,1-1-16 0,1 0-16 0,0-1 0 31,2-4-1840-31,1-1-368 0,1-1-80 0</inkml:trace>
  <inkml:trace contextRef="#ctx0" brushRef="#br3" timeOffset="130599.43">12700 15294 10127 0,'0'0'448'0,"0"0"96"0,-2 8-544 0,1 1 0 0,1 3 0 0,0-1 0 16,-1 2 4752-16,1 0 848 0,1 0 160 0,0-3 48 15,2 3-4592-15,-1-4-896 0,2 2-192 0</inkml:trace>
  <inkml:trace contextRef="#ctx0" brushRef="#br3" timeOffset="131001.82">8787 15957 12895 0,'0'9'1152'0,"1"3"-928"0,2 1-224 0,0 0 0 16,2 0 752-16,1-2 96 0,2 0 32 0</inkml:trace>
  <inkml:trace contextRef="#ctx0" brushRef="#br3" timeOffset="131137.31">9009 15884 19343 0,'0'0'1728'0,"0"10"-1392"15,1 1-336-15,0 0 0 0,2-2 1504 0,1 2 224 16,1-1 64-16,3 3 0 0,4-2-1312 0,2 2-256 0,3 0-48 15,1 0-7920-15,2 4-1568 0</inkml:trace>
  <inkml:trace contextRef="#ctx0" brushRef="#br3" timeOffset="131426.65">9680 17322 26719 0,'0'0'2368'0,"0"0"-1888"16,0 0-480-16,0 0 0 0,0 0 1744 0,1 9 256 15,2 1 48-15,1 3 16 0,0 4-1232 0,2 0-256 16,2 4-64-16,0 1 0 0,1 2-320 0,-1 2-192 16,2 1 192-16,1 1-192 15,1-2-896-15,1 2-272 0,1 0-64 0,0-2-13680 16</inkml:trace>
  <inkml:trace contextRef="#ctx0" brushRef="#br3" timeOffset="131835.51">10024 17296 23951 0,'0'0'1056'0,"-8"4"224"0,-1 1-1024 0,0 1-256 0,0 2 0 0,0 3 0 16,0 0 2560-16,0 2 448 0,-2 2 80 0,2 0 32 16,0 2-1744-16,0 0-352 0,0 0-64 0,0 1 0 15,2 3-512-15,2-2-112 0,0 0-16 0,1 1 0 16,1-1-320-16,2 1 144 0,0-1-144 0,2-3 0 15,1 1 0-15,2 0 0 16,2-5 0-16,0-1 0 0,3 0 128 0,0-1-128 0,2-1 0 0,1-1 0 16,1-1 0-16,1-2 0 0,2-1 128 0,1-2-128 15,2 0 0-15,1-2 0 0,0-2 0 0,1-3 0 16,2 0 0-16,-1-2-144 0,-3-2 144 0,-1-1-128 16,-1-2 128-16,-1 0-128 0,-3-1 128 0,-1 0-128 15,-2-2 128-15,1 0 0 0,-3-3 0 0,-2 0-128 0,-1 0 128 0,-1-1 0 16,-3 4 0-16,1 0-128 0,-2 2 128 0,-2 2 0 15,-1 1 128-15,-1 3-128 16,-2 1 192-16,1 4-16 0,-1-2-16 0,6 4 0 16,-8 4 112-16,3 0 32 0,-1 2 0 0,3 3 0 15,0 3-304-15,3 1 160 0,3 3-160 0,0-3 128 16,3 2-128-16,0 2 0 0,2 2 0 0,1-2 0 16,2 0-480-16,-1-2-32 0,2-2 0 0,1-1 0 15,1-2-2464-15,2 1-496 0,-1-5-112 0</inkml:trace>
  <inkml:trace contextRef="#ctx0" brushRef="#br3" timeOffset="132028.46">10531 17283 1839 0,'0'-11'160'0,"0"-2"-160"0,0-4 0 0,-1 2 0 16,-1 0 4544-16,0 4 896 0,4 0 160 0,-2 3 32 16,0 8-2784-16,0 0-560 0,0 0-112 0,0 0-32 15,5 5-928-15,3 7-176 0,1 4-32 0,1 5-16 16,3 0-496-16,0 3-112 0,2 4 0 0,0-1-16 15,2 2-368-15,1 1 0 0,2-2 0 0,-2 4 128 32,-1 0-528-32,0-2-112 0,-1-4 0 0,-2 2-9504 0,-2-1-1888 0</inkml:trace>
  <inkml:trace contextRef="#ctx0" brushRef="#br3" timeOffset="132399.66">10659 17709 10127 0,'-10'-20'448'0,"5"11"96"0,-2-1-544 0,2-2 0 0,0 0 0 0,1-3 0 15,0-3 3952-15,2-1 672 0,1 1 144 0,2 0 32 16,3 1-3264-16,2 0-656 0,1 1-128 0,4 1-32 0,-1 0-432 0,1 3-96 16,0 2 0-16,2 0-16 0,1-2-176 0,-1 0 0 15,1 0 0-15,0 3 0 0,-1-2 0 0,-1 3 0 16,0 1 0-16,-2 3 0 0,-1-2 0 0,0 2 0 16,-9 4-176-16,0 0 176 0,8 1 0 0,0 2 0 15,-3 3 0-15,-1 3 0 0,-3 3 192 0,2 1 0 0,0 2 16 0,-1 0 0 16,2 2-80-16,1 0-128 0,-1 1 176 0,2-2-176 15,-3 1 0-15,4 0 0 16,2 0 0-16,0-2 0 0,-1 0 144 0,1-2-144 16,2 0 0-16,-1-1 144 0,0-3 96 0,1-4 16 15,1 0 0-15,1 0 0 0,-2-5 192 0,1 0 64 16,0 0 0-16,-2-2 0 0,-1-2 176 0,-1-7 32 16,0 0 16-16,-1-2 0 0,-3-2-64 0,-1-3-16 15,-1 0 0-15,-1 0 0 0,-4 1-336 0,0 0-80 16,-3 2-16-16,0 0 0 0,-3 0-224 0,-2 2 176 0,0-2-176 0,0 2 160 15,1 0-160-15,-1 0-192 0,1 0 32 0,-1-2 16 32,1 1-2128-32,2 1-416 0,3 1-96 0,1 2-7408 0,1 1-1488 0</inkml:trace>
  <inkml:trace contextRef="#ctx0" brushRef="#br3" timeOffset="132867.31">11069 17317 5519 0,'14'11'240'0,"-8"-5"64"0,2 3-304 0,3 4 0 15,-2 2 0-15,1 1 0 0,1 0 5152 0,-2 2 976 16,0 1 192-16,0 1 32 0,-2 1-3088 0,-2-2-640 15,-1 5-112-15,-2-5-16 0,1 0-912 0,1-2-176 16,-2-3-48-16,1-1 0 0,0-3-848 0,-1-2-192 16,-2-8-16-16,0 0-16 0,0 0-160 0,0 0-128 15,5-6 192-15,1-5-192 16,-1-4-128-16,1-5-144 0,-2-2-32 0,-1 0 0 16,-2-2-192-16,2 2-32 0,-3 0-16 0,1 0 0 15,0 0 336-15,1 1 64 0,-1 1 16 0,2 3 0 0,-1 2-16 0,3 2 0 16,1 2 0-16,-1 3 0 0,0 3 144 0,2 3 0 15,2 2 0-15,0 2 0 0,0 3-144 0,1 3-112 16,2 3 0-16,0 2-16 0,1 2 272 0,1 2 0 16,2 0 0-16,1-1 0 0,0-2 0 0,1 2 0 15,-1-3 0-15,0 0 0 0,1-1 0 0,2-1 0 16,-2-3 0-16,2 0 0 0,-1-3 128 0,-1-1-128 0,-1-1 0 0,0-3 0 16,0-2 128-16,-1 0-128 0,-2-2 0 0,-1-1 144 15,-1-2-144-15,-2-1 160 0,1-2-160 0,-3-1 160 16,-3 1-160-16,-1 0 0 15,-2-1 0-15,0 1 128 0,-4-2-128 0,-1 0 0 0,-3 2 0 0,-2-1 0 16,-2 2 0-16,0 3 0 0,-2-1 0 0,0 1 0 16,0 2 0-16,1 3 0 0,-2 1 160 15,1 5-160-15,1 1 384 0,4 1-48 0,0 2 0 0,5 1 0 16,0 2-32-16,4 0-16 0,0 1 0 0,5 0 0 16,2 0-288-16,1 0 0 0,2 1 0 0,2-3 0 15,3-1 0-15,3-1-192 0,-2-2 16 0,3-3 16 31,1-2-2064-31,2 0-400 0,-1-4-96 0</inkml:trace>
  <inkml:trace contextRef="#ctx0" brushRef="#br0" timeOffset="151806.04">8911 10733 9215 0,'13'-15'816'0,"-16"4"-656"0,-1-2-160 0,1-2 0 16,-1 2 3072-16,0-2 592 0,-2-1 112 0,0 0 32 15,-1 2-2208-15,0 2-432 0,-3 2-80 0,0 2-32 16,-2 3-464-16,-2 2-80 0,0 5-32 0,-1 4 0 15,1 6-480-15,0 5 0 0,-1 5 0 0,1 7 0 16,1 7 0-16,1 6 0 0,3 1-128 0,3 0 128 16,2 1-128-16,2-1 128 0,2-2 0 0,4-4 0 15,1-3-128-15,5-4 128 0,0-4 0 0,3-2 0 16,1-5 0-16,1-3 0 0,-1-4 0 0,2-6 0 16,-1-3 144-16,1-6 48 0,0-2 0 0,-1-4 0 15,0-9 512-15,-2-3 128 0,-2-4 0 0,1-2 16 16,-4-5-80-16,-2-2 0 0,0-3-16 0,-2-1 0 15,-2-4-368-15,0 0-64 0,-2-1 0 0,0 0-16 0,-2 2-176 16,-2 0-128-16,2 0 192 0,-2 0-192 16,-1 2-1024-16,-1 4-320 0,0 2-64 0,-1 5-8384 15,2 1-1664-15</inkml:trace>
  <inkml:trace contextRef="#ctx0" brushRef="#br0" timeOffset="152106.81">9220 10892 22175 0,'0'0'976'0,"2"6"208"0,1 2-944 0,1-1-240 0,-4-7 0 0,7 5 0 15,-7-5 912-15,9 0 144 16,0-4 32-16,0-3 0 0,0-2-160 0,-1-4-32 0,-2-4 0 0,0 0 0 16,-1-1-352-16,-1-1-80 0,0-1-16 0,-2 2 0 15,0-6-224-15,-1 5-48 0,-1-1-16 0,-1 3 0 16,-1 2 16-16,-2 0 0 0,-1 4 0 0,-3 0 0 15,-1 2 352-15,-1 4 80 0,-1 0 16 0,1 5 0 16,-1 5 80-16,1 1 0 0,0 5 16 0,0 4 0 16,3 5-208-16,1 2-64 0,3 3 0 0,0 1 0 0,3 1-256 15,4-2-64-15,0 2-128 0,2 1 192 0,3-3-192 0,4-3 0 16,3-1 0-16,1-2 0 0,1-2-256 0,1-3-64 16,0-2 0-16,2-3 0 31,1-2-1792-31,2-3-384 0,-1-2-64 0,0-2-11648 0</inkml:trace>
  <inkml:trace contextRef="#ctx0" brushRef="#br0" timeOffset="152502.47">9663 10709 11967 0,'0'0'528'0,"0"0"112"0,0 0-512 0,0 0-128 16,0 0 0-16,0 0 0 0,5 6 3328 0,3 1 624 15,0 5 128-15,1 4 16 0,-1 3-2352 0,1 1-464 16,0 3-112-16,2-1-16 0,-1 2-432 0,1-2-80 15,-1 0-32-15,2-1 0 0,-2-3-256 0,1-1-48 16,-2-1-16-16,-2-3 0 0,0-1-48 0,-2-2-16 16,-2-1 0-16,-2-1 0 0,-3-1 32 0,-4-2 0 0,0-1 0 0,-1-2 0 15,-1 0-80-15,2-2-16 0,-2-2 0 0,2-3 0 16,-1-1-160-16,1-3 0 0,-1-3 144 0,1-3-144 16,0-2-144-16,2-2-112 0,0-3 0 0,2-3-16 31,-1-1-448-31,2-3-96 0,0-5-16 0,1-1 0 15,1 0-240-15,2 0-48 0,0 1-16 0,1 1 0 0,0 3 624 0,3 3 128 0,2 2 32 0,1 4 0 16,1 3 736-16,1 2 128 0,1 3 48 0,-2 4 0 16,0 1 368-16,-2 4 80 0,0 3 16 0,-1 4 0 15,-2 3-144-15,0 5-32 0,-3-2 0 0,-1 4 0 16,-1 3-144-16,-1 0-48 0,-1 3 0 0,-1 0 0 16,0 1-304-16,-2 1-64 0,0 0-16 0,1-2 0 15,1-1-272-15,-1 1-192 0,1-2 16 0,-1-2 16 16,0 1-2464-16,1-3-480 0,0-3-96 0</inkml:trace>
  <inkml:trace contextRef="#ctx0" brushRef="#br0" timeOffset="153038.18">9983 10481 15663 0,'0'0'1392'0,"6"5"-1120"15,1 3-272-15,0 3 0 0,1 0 2592 0,0 4 464 16,-1 0 80-16,-1 2 32 0,1 2-1216 0,-1-1-240 15,1 0-48-15,-2 2-16 0,-1-1-624 0,0 1-112 16,0-1-16-16,-2-3-16 0,1 1-384 0,-2-3-80 16,0-2-16-16,1-2 0 0,-2 1-192 0,1-5-32 15,-1-6-16-15,0 0 0 0,0 0 0 0,0 0 0 16,0 0 0-16,0-6 0 0,0-7-32 0,0-2-128 0,0 0 192 0,1-5-64 16,2 1-128-16,0-2 0 0,-2-1 0 0,1 1 0 15,4-3-272-15,-1 2-96 0,0-1-16 0,0 1 0 31,2 1-224-31,1 1-48 0,-1 2-16 0,3 2 0 16,0-1-208-16,0 6-32 0,1-1-16 0,-1 3 0 16,2 0 192-16,-1 3 32 0,-1 4 16 0,-1 2 0 0,-1 0 160 15,0 2 16-15,-2 5 16 0,1 1 0 0,-1-2 336 0,1 3 160 0,-2 2-160 0,0-1 160 0,-1 3 0 0,0-2 0 16,0 0 176-16,0 1-48 0,-2 1 304 0,1 0 64 16,0 0 16-16,1 2 0 0,-1 0-128 0,3 1 0 15,0 0-16-15,2-1 0 16,1 1-144-16,2-4-32 0,0 1 0 0,0 0 0 15,-1-2-192-15,-1 0 0 0,3-3 0 0,0-2 0 16,0-1 128-16,-1-3 48 0,1-4 0 0,0-2 0 16,-2-1 256-16,1-3 48 0,-2-1 16 0,-1-1 0 15,-2-1 32-15,-1 2 16 0,-2-4 0 0,-2 3 0 0,-1-3-176 0,-1 0-48 16,-3 2 0-16,-1 1 0 0,-3 1 112 0,-1-3 16 16,-3 2 0-16,0 2 0 0,1-1-32 0,-2 2 0 15,0 1 0-15,-1-1 0 0,0 1-416 0,1 0 128 16,1 1-128-16,3 3 0 15,0 0-576-15,3 0-192 0,6 2-32 0,0 0-16 16,0 0-2512-16,0 0-512 0,0 0-112 0</inkml:trace>
  <inkml:trace contextRef="#ctx0" brushRef="#br0" timeOffset="153224.03">10779 10125 31551 0,'-5'-19'1408'0,"2"11"272"0,-1-3-1344 0,3 1-336 0,0 0 0 0,1-2 0 16,0 1 1504-16,0 4 224 0,0 0 64 0,0 7 0 15,0 0-656-15,0 0-128 0,5 11-32 0,0 4 0 16,0 5-784-16,1 4-192 0,0 6 0 0,1 3 0 16,-1 1 0-16,1 1 0 0,-1 2 0 0,2 0 0 31,0 3-1280-31,0-1-320 0,0 0-48 0,-1-3-9648 0,-1-2-1936 0</inkml:trace>
  <inkml:trace contextRef="#ctx0" brushRef="#br0" timeOffset="153410.34">10766 10404 34095 0,'-10'-13'1504'0,"6"7"320"0,1-1-1456 0,2-2-368 16,0 0 0-16,2-2 0 0,1 0 1200 0,4 0 160 15,1 1 48-15,4 2 0 0,-1 0-768 0,3 0-160 16,2 2-32-16,3 2 0 0,2 1-448 0,2 3 0 0,0 2 0 0,3 0 0 31,-1 0-1664-31,2 2-256 0,1-1-64 0</inkml:trace>
  <inkml:trace contextRef="#ctx0" brushRef="#br0" timeOffset="153764.91">11262 10391 28559 0,'0'0'1264'0,"0"0"272"0,0 0-1232 0,0 0-304 0,0 0 0 0,0 0 0 16,0 0 224-16,7 4-16 0,2-1 0 0,2-2 0 0,-1-1 336 0,2-1 64 15,-2-2 16-15,2-1 0 0,-1-2-368 0,-1-3-64 16,1-1 0-16,-1 0-16 0,-1 0-176 0,-2-1 160 15,0-3-160-15,-1 2 160 0,-2-1 16 0,-2 3 0 16,-3-1 0-16,0 2 0 0,-2 1 208 0,-2 2 32 16,-3-1 16-16,-1 3 0 0,-2 2 336 0,0-1 64 15,-2 6 0-15,0 2 16 0,-2 1-128 0,0 6-16 16,-4 1-16-16,4 3 0 0,0 2-240 0,4 3-32 16,0 1-16-16,3 0 0 15,3 0-240-15,4 1-160 0,1-3 192 0,4 0-192 0,2 0 0 0,5-2-320 16,2-1 32-16,2-4 16 15,4 0-2000-15,0-1-400 0,1-3-80 0,-1-3-12704 16</inkml:trace>
  <inkml:trace contextRef="#ctx0" brushRef="#br0" timeOffset="153966.87">11666 10241 12895 0,'-15'-15'576'0,"8"8"112"0,-4 2-560 0,1 1-128 0,-2 1 0 0,0 2 0 16,0 1 5008-16,1 1 976 0,-1 3 192 0,0 4 32 15,2 1-4032-15,-1 3-832 0,4 1-144 0,0 4-48 16,4 3-656-16,1 2-144 0,2-1-32 0,2 1 0 16,4-1-320-16,1-1 0 0,3 0 0 0,1-2 0 15,4-5-224-15,0 0-64 0,1-2-16 0,1-2 0 16,1-3-640-16,2 0-128 0,2-4-16 0,0-2-16 31,-1-2-2864-31,-2-2-576 0</inkml:trace>
  <inkml:trace contextRef="#ctx0" brushRef="#br0" timeOffset="154168.04">11972 9868 24879 0,'0'0'1088'0,"0"0"256"0,0 0-1088 0,0 0-256 16,-4 7 0-16,0 2 0 0,0 4 1792 0,-1 7 288 16,2 4 64-16,2 5 16 0,0 2-1328 0,2 1-272 15,2 2-48-15,1-1-16 0,2 7-304 0,2-3-64 16,2 3-128-16,2-1 192 15,-1 0-528-15,-1-1-112 0,0-3-32 0,0-3 0 16,-3 0-2896-16,1-4-576 0,3 22-112 0,-6-16-32 0</inkml:trace>
  <inkml:trace contextRef="#ctx0" brushRef="#br0" timeOffset="154298.94">11937 10326 30351 0,'-11'-18'1344'0,"7"10"272"0,1-2-1296 0,0-4-320 15,0 0 0-15,3 0 0 0,2-1 1104 0,0 2 160 0,1 2 16 0,5-5 16 16,1 6-960-16,3-2-192 0,-1 3-144 0,4 1 192 16,0 3-352-16,2 2-64 0,1-1-16 0,3 3 0 15,2 0-2144-15,-1 1-432 0,0 0-96 0</inkml:trace>
  <inkml:trace contextRef="#ctx0" brushRef="#br0" timeOffset="154418.84">12383 10226 25791 0,'-6'17'1152'0,"5"-8"224"16,-1 5-1104-16,0 3-272 0,1 0 0 0,1-5 0 0,0 1 0 0,3-2 0 16,3 1 0-16,2 4 0 15,0-2-688-15,0-1-192 0</inkml:trace>
  <inkml:trace contextRef="#ctx0" brushRef="#br0" timeOffset="154800.26">12437 10052 3679 0,'-5'-14'160'0,"5"14"32"0,-1-8-192 0,0 2 0 16,1 6 0-16,0-7 0 0,2 1 4160 0,2 0 768 15,1 1 176-15,2 0 16 0,1 0-3440 0,1 2-688 0,3 3-144 0,2 3-16 16,2 1-400-16,1 3-80 0,-1 3-16 0,3 3 0 16,-2 0-336-16,0 4 0 15,-2 2 0-15,0 2 0 0,-2 2 512 0,-3 2 16 16,-2 1 16-16,-3 2 0 0,-1-4 800 0,-3 3 144 15,-1-1 48-15,-1 0 0 0,0-5-416 0,-2 1-80 0,0-4-16 16,2-2 0-16,0-5-416 0,0 0-96 0,-1-5 0 0,2-6-16 16,0 0-240-16,0 0-64 0,0 0 0 0,5-6 0 15,2-3 0-15,0-2 0 0,0-4 0 0,2-2 0 16,1-3-192-16,-3-1 0 0,3-4 0 0,-1 1 0 16,0 0-256-16,1-2 0 0,2 3 0 0,0 0 0 15,-1 4 16-15,0 2 16 0,-2 3 0 0,0 3 0 16,-1 3 224-16,-2 4 0 0,-6 4 0 0,0 0 0 15,8 7 0-15,0 2 0 0,-1 4 0 0,-1 1 0 0,1 3 0 16,-1 2 0-16,2-1-208 0,5 8 80 16,3-4-1568-16,1-2-304 0,3-2-64 0,0-5-16 15,-2-3-1248-15,1-2-256 0,0-1-64 0</inkml:trace>
  <inkml:trace contextRef="#ctx0" brushRef="#br0" timeOffset="155170.74">13175 10232 2751 0,'4'-13'128'0,"-2"5"16"0,-1 0-144 0,0 1 0 0,-1-5 0 0,-1 0 0 16,-2 3 4512-16,-1 3 864 15,-1-1 192-15,-3 3 16 0,-1 2-2880 0,0 2-576 16,0 2-112-16,-1 2-32 0,-4 1-592 0,3 3-128 16,0 0-32-16,2 1 0 0,1 3-480 0,3-2-112 15,3-1 0-15,2 2-16 0,2-1-464 0,6 3-160 16,1-2 0-16,3-4 144 0,2 0-384 0,2-2-80 16,-2-1 0-16,2-1-16 15,-1-2-512-15,1-1-112 0,0-1 0 0,-1-3-16 16,0-1-64-16,-1-2-16 0,-1 1 0 0,-1-4 0 15,-2-1 288-15,-2 0 64 0,-1 2 16 0,-1-1 0 16,-1 1 0-16,-1 1 0 0,-4 8 0 0,3-8 0 16,-1 0 128-16,-2 8 32 0,0 0 0 0,0 0 0 0,6-4 528 0,-6 4 0 0,9-1 0 0,4 3 0 15,1 4 928-15,-1 2 144 0,-1 1 16 0,0 4 16 16,-2 5 304-16,-1 2 64 0,0 2 16 0,-1 1 0 0,-3 2-192 16,-5 0-32-16,-3-6-16 0,0-2 0 15,-4 0 368-15,0 3 80 0,-3-1 16 0,0-2 0 16,-4 0-752-16,-1-1-128 0,0 1-48 0,-1-4 0 15,0-2-448-15,1 1-80 0,0-3-32 0,-5 3 0 32,0-5-1056-32,3-3-192 0,4-4-64 0,5-3-17968 0</inkml:trace>
  <inkml:trace contextRef="#ctx0" brushRef="#br0" timeOffset="155335.34">13750 9559 33167 0,'0'0'1472'0,"-5"10"304"0,-1 1-1424 0,-1 2-352 0,2 0 0 0,1 2 0 15,0 0 704-15,-1 0 64 0,0-1 0 0,2-1 16 32,4-1-1664-32,2 0-336 0,1 2-64 0</inkml:trace>
  <inkml:trace contextRef="#ctx0" brushRef="#br0" timeOffset="155471.25">13907 9622 28559 0,'-7'10'2544'0,"1"3"-2032"0,-1-2-512 0,1 2 0 16,0-3 1824-16,3 1 272 0,0 1 48 0,2-2 16 16,1-10-1728-16,0 14-432 0,1 2 0 0,2-6-16064 15</inkml:trace>
  <inkml:trace contextRef="#ctx0" brushRef="#br0" timeOffset="155958.79">8185 10348 19343 0,'0'0'1728'0,"0"0"-1392"0,-2-6-336 0,2 6 0 16,0 0 2736-16,0 0 464 0,0 0 112 0,0 0 16 16,0 0-1792-16,0 0-336 0,0 0-80 0,8 6-16 15,0 1-800-15,0-1-176 0,0 1-128 0,0-2 192 32,-1 0-1344-32,1-2-256 0,0 1-48 0,0-2-16 15,-8-2-1728-15,9 2-368 0,-9-2-64 0,9-3-6208 0</inkml:trace>
  <inkml:trace contextRef="#ctx0" brushRef="#br0" timeOffset="156067.59">8329 10299 6447 0,'0'0'576'0,"0"0"-576"15,0 0 0-15,0 0 0 0,0 0 3888 0,0 0 656 16,0 0 144-16,0 0 32 0,6 6-2192 0,-2 3-432 16,-2 2-96-16,2 0-16 0,1 1-1088 0,2-3-240 15,1 0-32-15,1 1-16 0,3-1-608 0,3-3-160 16</inkml:trace>
  <inkml:trace contextRef="#ctx0" brushRef="#br0" timeOffset="156583.49">15150 9437 25791 0,'0'0'1152'0,"0"0"224"0,0 0-1104 0,-2 9-272 0,1 7 0 0,-1 3 0 16,0 5 1296-16,0 4 208 0,1 1 32 0,0 5 16 15,-2 2-784-15,2 4-144 0,1 1-48 0,0 1 0 32,-1 1-928-32,1-4-192 0,0 2-32 0,0-4-16 15,0-1-1968-15,1-8-400 0</inkml:trace>
  <inkml:trace contextRef="#ctx0" brushRef="#br0" timeOffset="157033.63">15385 9645 24591 0,'8'-18'1088'16,"-4"10"224"-16,1 1-1056 0,0-1-256 0,2 0 0 0,-1 1 0 0,0 1 1264 0,-1 1 192 16,-5 5 32-16,0 0 16 0,0 0-400 0,0 0-80 15,0 0 0-15,0 0-16 0,0 0-288 0,0 0-48 16,0 0-16-16,0 0 0 0,-7 5-416 0,-2 1-96 15,-3 2-16-15,-1 4 0 0,-1 0 64 0,-2 2 0 16,1 0 0-16,-1-1 0 16,-1 3-32-16,2 0 0 0,-1-1 0 0,4 1 0 0,0-4-160 15,2 1 0-15,1 0 144 0,2 0-144 0,2 0 0 0,1 3 0 16,3-3 0-16,2 1 0 0,3-2-128 0,1-2 128 16,1 1-128-16,0-4 128 0,3 1-144 0,2-1 144 15,0-2-160-15,2-1 160 0,3-2-128 0,1-2 128 16,0-1 0-16,1-2-144 0,0 1 144 0,-1-3 0 0,0-2 0 15,0 1 0-15,-1-2 0 0,1 0 0 0,-3-1 0 0,-1 1 0 16,-1-2 0-16,-2 2 0 16,-2-1 0-16,-1 0-128 0,-1-1 128 0,-2 1 0 15,-3 1-144-15,-1 2 144 0,0 6 0 0,-5-4 0 16,-3-2 0-16,-1 3 128 0,-1 3 32 0,-2 3 0 16,0-2 0-16,2 4 0 0,1 2 336 0,1 2 64 0,3 0 16 0,1 3 0 15,1-2-192-15,2 3-48 0,1 0 0 0,4 0 0 16,1 1-336-16,4 2 0 0,2-4 0 0,2 0 0 15,1-2 0-15,3-2 0 0,1-2 0 0,3-2 0 32,1-1-576-32,-1-2-48 0,0-2 0 0,-1-3 0 0,0-3-3024 0,-1 0-592 0</inkml:trace>
  <inkml:trace contextRef="#ctx0" brushRef="#br0" timeOffset="157222.41">15841 9305 29999 0,'0'0'1328'0,"0"0"272"0,0 0-1280 0,-1 11-320 16,1 0 0-16,0 2 0 0,1 4 912 0,1 3 112 15,0 5 32-15,2 3 0 0,3 2-384 0,-1 3-80 16,1 1-16-16,1 2 0 0,3 1-576 0,0-1 0 16,-1 0 0-16,-1 0 0 15,1 1-1648-15,-1-1-400 0,-2-2-64 0,0-4-11664 0</inkml:trace>
  <inkml:trace contextRef="#ctx0" brushRef="#br0" timeOffset="157569.7">15866 9801 13823 0,'-5'-17'1216'0,"4"9"-960"0,-1 0-256 0,2-2 0 16,2 2 2432-16,2 0 448 0,-2 0 96 0,5 0 16 16,1 0-1760-16,2-2-336 0,2-2-80 0,2 2-16 15,0 1-432-15,2 1-96 0,0-4-16 0,2 2 0 16,0 2-256-16,0-1 128 0,-2 2-128 0,-2 1 0 15,-1 2 432-15,-1 1-32 0,-3 3 0 0,-9 0 0 16,0 0 352-16,4 8 64 0,-2 1 16 0,-2 3 0 16,-2 4-240-16,1 1-32 0,-2 0-16 0,1 1 0 15,2 0-384-15,0-1-160 0,1-1 128 0,2-2-128 0,1 0 0 16,3 1 0-16,0-2 0 0,2-2 0 0,3-1 0 0,2-3 0 16,-1 0 0-16,0-2 0 0,0-1 0 0,-1-3 0 15,0-2 0-15,-1-3 0 0,1-2 0 0,-3-4 0 16,-1 0 0-16,-1-3 0 0,-3 3 160 0,-3-1-160 15,-1-3 192-15,-3 2-192 16,-2 0 256-16,0 2-48 0,-4-2-16 0,-2 3 0 16,-2-1 96-16,-1 0 16 0,-3 0 0 0,1 0 0 15,1 0-304-15,0-3 0 0,1 0-128 0,1 0 128 16,2 0-2432-16,4 0-400 0,1-1-80 0</inkml:trace>
  <inkml:trace contextRef="#ctx0" brushRef="#br0" timeOffset="158036.84">16360 9544 24879 0,'4'17'1088'0,"-1"-6"256"0,-2 5-1088 0,2 5-256 0,-1 2 0 0,0 0 0 16,-1 0 1728-16,0 1 304 0,1-5 48 0,0-1 16 15,0-1-752-15,0-1-160 0,2-2-32 0,0-1 0 16,0-2-704-16,1-3-160 0,0-2-32 0,-5-6 0 16,7 4-128-16,-1-7-128 0,-6 3 144 0,7-6-144 15,-1-2 128-15,0-4-128 0,-3-2 0 0,1-2 0 16,0-2 0-16,0-1 0 15,0-1 0-15,0-3 0 0,0-4 0 0,0 4-128 16,0 1 128-16,0 1-160 0,0-1 160 0,0 2 0 0,-1 3-144 0,1 4 144 16,0 3-128-16,1 2 128 0,1 3-160 0,-6 5 160 15,9 1-192-15,1 4 192 0,1 6-208 0,0 3 80 16,2-1 128-16,2 4 0 0,-1 0 160 0,2 3-160 16,2-1 192-16,2 2-64 0,-1-4-128 0,1 2 192 15,1-5-192-15,-1-1 0 0,1-2 0 0,1-2 0 16,2-1 128-16,-2-3-128 0,-1-2 0 0,-2-2 0 0,1-1 0 0,-2-2 128 15,-1-2-128-15,-1-1 0 0,-3-2 0 0,0-1 0 16,-3-2 0-16,3-4 0 0,-2-5-208 0,-5 2-48 16,-2 0 0-16,-1 3 0 0,-3 2-112 0,-3 1-16 15,-1-1-16-15,-2 1 0 0,-3 4 400 0,-3 1-160 16,-2 2 160-16,1 7 0 0,-2 2 304 0,1 3 160 16,1 3 48-16,2 3 0 0,2 2 224 0,5 0 48 0,2-3 16 0,3 4 0 15,3 4-336-15,4-1-64 0,4-2-16 0,6-1 0 16,5 0-384-16,6-3 0 0,7-2 0 0,10-1 0 31,6-5-1696-31,4-6-368 0</inkml:trace>
  <inkml:trace contextRef="#ctx0" brushRef="#br0" timeOffset="-140249.62">14720 17350 21183 0,'1'-11'944'15,"2"-2"192"-15,0 4-912 0,4 4-224 0,1 4 0 0,1 3 0 16,0 2 400-16,0 7 48 0,-1 4 0 0,2 11 0 15,1 11 208-15,-1 10 48 0,-1 7 16 0,1 10 0 16,-3 8-400-16,0 4-64 0,-1 2-32 0,-2 0 0 16,-1-1-224-16,0-4 0 0,-2-6 128 0,-1-9-128 15,0-7 0-15,0-7 0 0,-3-7 0 0,1-7 0 16,-4-5 144-16,0-7-144 0,-2-6 128 0,0-6-128 16,-1-5 0-16,-1-2 0 0,-1-8 0 0,-2-4-176 0,0-8-128 0,1-4-16 15,1-5-16-15,0-4 0 0,1-3 192 0,1-5 144 16,-2-6-192-16,2-4 192 0,0-3-144 0,1-3 144 15,0-2 0-15,1 2-144 0,3 3 144 0,1 4 0 16,2 4 0-16,1 6 0 0,1 3 784 0,2 5 144 16,1 4 32-16,2 6 0 0,3 5 0 0,3 2 0 15,2 4 0-15,3 2 0 0,4 5-208 0,1 2-48 16,2 3 0-16,2 1 0 0,3 1-352 0,-1-2-80 0,5 2-16 0,1 1 0 16,1-2-256-16,4 2 128 15,1-3-128-15,1-4 0 0,-2 1 0 0,-1-3 0 16,1-1-160-16,-1-2 160 15,-3-1-2000-15,-1-1-288 0,-3 2-48 0</inkml:trace>
  <inkml:trace contextRef="#ctx0" brushRef="#br0" timeOffset="-140041.72">14828 17943 32191 0,'-3'6'704'0,"2"2"160"0,2 0 32 0,4-1 0 0,3-3-720 0,4-3-176 0,5-2 0 0,5-5 0 16,6-2 880-16,4-1 144 0,7 0 16 0,6-3 16 0,-1-6-848 0,3 0-208 15,1-3 0-15,0 2 0 0,1 0 0 0,-1 1-160 16,0 0 32-16,2 3 0 16,-1 0-2704-16,-2 2-544 0</inkml:trace>
  <inkml:trace contextRef="#ctx0" brushRef="#br0" timeOffset="-139846.96">14877 18281 35007 0,'-27'2'1552'0,"18"2"320"0,1 4-1488 0,3 1-384 16,2 1 0-16,2 0 0 0,1-1 432 0,5-3 16 15,6-1 0-15,6-1 0 0,5-1 16 0,6 0 16 16,6-3 0-16,7-3 0 0,3 0-480 0,2-2 0 0,-1-1-128 0,1-1 128 31,0-3-2112-31,-1-2-304 0,2-2-64 0,0-2-11920 0</inkml:trace>
  <inkml:trace contextRef="#ctx0" brushRef="#br0" timeOffset="-139417.02">15916 17624 34319 0,'-9'16'1520'0,"4"-4"320"0,0 4-1472 0,-3 5-368 0,-2 3 0 0,-2 4 0 16,0 4 896-16,0 1 96 0,1 4 32 0,2-2 0 16,1-1-368-16,1 0-64 0,2-3-16 0,2-1 0 15,2-7-400-15,2-3-176 0,5-5 128 16,1-1-128-16,1-11 0 0,3-3 0 0,2-3 0 0,0-9 0 0,0-6-272 0,1-7 64 16,1-5 16-16,0-2 0 0,2 0-48 0,-1-2 0 15,-2-3 0-15,0 1 0 0,-2-1 32 0,1-2 0 16,-1 0 0-16,0-1 0 0,-1-3-32 0,1 2 0 15,-3 5 0-15,0 2 0 0,1 7 32 0,-1 4 0 16,-2 8 0-16,3 4 0 0,-1 6-144 0,-1 8-32 16,-2 9 0-16,1 4 0 0,-2 9 96 0,1 5 16 15,1 9 0-15,2 0 0 0,0 2 272 0,4-1-128 0,3-1 128 0,1 0 0 16,0-1 0-16,5-1 0 16,-3-2 0-16,4-4 0 0,0-2 0 0,2-7 128 15,1-1 0-15,-1-5 16 0,1-3 304 0,1-4 48 16,2-4 16-16,-2-5 0 0,2-4 336 0,-3-2 80 15,-1-5 16-15,-2-2 0 0,-1-5 80 0,0-3 32 0,-2-6 0 0,-2-2 0 16,-1-4-432-16,-1-1-96 0,-3-5-16 16,-1-4 0-16,-1-4-336 0,1-3-176 0,-1-3 160 31,0-17-160-31,-3 7-304 0,-3 6-144 0,-1 2-48 0,0 16-19152 0</inkml:trace>
  <inkml:trace contextRef="#ctx0" brushRef="#br0" timeOffset="-138652.81">17504 17330 21183 0,'0'0'1888'0,"7"7"-1504"0,-11 21-384 0,-1 6 0 15,1 3 864-15,0 4 96 0,1 4 32 0,2 2 0 16,1 1-352-16,1 3-80 0,2-3-16 0,0 0 0 0,-1-2-544 16,-1-2-256-16,2-1 32 0,-2-1 0 15,-1-5 224-15,0-6 0 0,-1-4 0 0,0-3 0 16,-1-6 0-16,1-2 0 0,0-7 0 0,1-3 0 16,0-6 304-16,0 0-48 0,-4-5-16 0,0-5 0 15,-1-6-240-15,1-2 144 0,0-5-144 0,0-3 128 16,-1-5-128-16,0-1 128 0,1-4-128 0,-1-3 128 15,-1-3-128-15,1-3 0 0,1-2 0 0,2-7 0 32,-1 0-384-32,2-2-96 0,2 2-32 0,3 3 0 0,2 6 240 0,4 4 32 0,-1 2 16 0,4 5 0 0,1 6 352 0,4 4 80 15,3 6 16-15,3 6 0 0,2 8 208 16,2 4 32-16,2 7 16 0,3 6 0 0,0 5-16 0,-1 4 0 16,1 4 0-16,-3 2 0 0,-3 3 176 0,-2 3 16 15,-2 1 16-15,-3 2 0 0,-4 0 256 0,-3 0 48 16,-4-3 16-16,-3 1 0 0,-3 1 96 0,-4-2 0 0,-3 0 16 0,-3-1 0 15,-3-1-208-15,-5-2-64 16,-3 0 0-16,-1-1 0 0,-5-1-272 0,-2-5-64 16,-3-2-16-16,-1-3 0 0,-1-4-208 0,-2-1-32 15,-2-3-16-15,1-4 0 0,2-2-96 0,-1-7-128 16,-1-1 176-16,3-3-176 16,1-1-1376-16,4 0-384 0,2-4-80 0</inkml:trace>
  <inkml:trace contextRef="#ctx0" brushRef="#br0" timeOffset="-138118.12">19520 17231 22575 0,'0'0'992'0,"-5"5"224"0,-3-1-976 0,-1 5-240 15,0 3 0-15,-2 4 0 0,0 3 576 0,-1 3 80 16,0 6 16-16,3 3 0 0,4 7 64 0,3 6 16 0,5 4 0 15,5 1 0-15,2-4-512 0,5 1-112 0,3-4 0 0,1-6-128 16,2-3 0-16,4-7 0 0,2-5 0 0,1-6 0 16,-2-4 192-16,1-6-192 0,1-5 192 0,-4-5-192 15,1-6 384-15,-3-4-16 0,-1-2-16 0,-3-4 0 16,-5-5 496-16,-2-2 112 0,-3 0 0 0,-3-4 16 0,-4 0-224 0,-5-1-48 16,-3 2-16-16,-4 0 0 0,-5-1-240 0,-2 4-32 15,-3 0-16-15,-1 2 0 0,-3-2-400 0,-2 0-176 16,-3 1 16-16,1 1 0 31,2 0-3008-31,0 1-608 0</inkml:trace>
  <inkml:trace contextRef="#ctx0" brushRef="#br0" timeOffset="-137746.82">20178 17226 29487 0,'0'0'2624'0,"0"0"-2112"15,0 12-512-15,0 3 0 0,0 5 912 0,0 3 80 16,-1-1 16-16,1 6 0 0,0-3-160 0,0 5-16 0,0 2-16 0,0 3 0 16,1 3-304-16,2-1-64 0,-3-2-16 0,1-3 0 15,1 2-432-15,-1-2 0 0,0-1 0 0,0-5 0 32,1 0-464-32,0-2-128 0,0-4-32 0,-1-3 0 15,0-4-368-15,1-3-80 0,-2-10-16 0,0 0 0 0,0 0 576 0,0 0 96 16,-6-4 32-16,0-3 0 0,-2-2 112 0,-2-4 16 15,-2-5 16-15,0-1 0 0,0-3 240 0,1-2 128 0,-2-6 0 16,0-3-128-16,0-9 384 0,-2-1-48 0,0-4 0 0,-1-2 0 16,0-2-192-16,3-1-144 0,0 3 192 0,4 4-192 15,1 3 480-15,3 4-16 0,5 3 0 0,4 4 0 16,2 2 288-16,5 3 48 0,2 3 16 0,4 3 0 16,1 6-448-16,3 1-96 0,2 4-16 0,4 2 0 15,-1 3-256-15,1 3 0 0,0 2 128 0,1 3-128 16,0 1-336-16,1 3-128 0,1 1-32 0,1 0-10096 15,1 3-2016-15</inkml:trace>
  <inkml:trace contextRef="#ctx0" brushRef="#br0" timeOffset="-137552.92">20104 17498 24879 0,'-14'-2'2208'0,"14"2"-1760"0,0 0-448 0,0 0 0 0,4 9 2912 0,3-3 496 16,5 0 112-16,4-5 0 0,5-2-2304 0,5-3-448 16,6-4-112-16,7-1-16 0,6-3-16 0,6-2-16 15,6-3 0-15,3-2 0 16,3-1-1168-16,2 0-224 0,1 2-48 0,10 0-17040 0</inkml:trace>
  <inkml:trace contextRef="#ctx0" brushRef="#br0" timeOffset="-137011.36">22165 17123 32255 0,'-5'-16'1424'0,"5"16"304"0,-5-6-1392 0,0 2-336 0,-3 0 0 0,-1 1 0 15,-2 1-128-15,-1 0-112 0,-3 1-16 0,-2 4 0 16,-3 3 880-16,-1 7 160 0,1 3 48 0,-3 7 0 16,1 7-832-16,0 7 0 0,1 7-192 0,3 8 48 15,2 3-176-15,3 6-48 0,3-1 0 0,5 0 0 16,2-4 192-16,7-4 48 15,2-5 0-15,8-7 0 0,4-4 128 0,4-5 0 16,3-6 0-16,3-4 0 0,4-7 0 0,3-3 144 0,-1-6 0 0,0-10 0 16,-3-4 336-16,-1-6 64 0,-3-6 16 0,-1-5 0 15,-1-1 240-15,-3-8 48 0,-2-3 16 0,-4-5 0 16,-5-7-224-16,-3 0-64 0,-1-3 0 0,-5 1 0 16,-3 5-320-16,-3 3-64 0,-4 2 0 0,-7-14-16 15,-2 7-1328-15,-2 2-272 0,0 1-48 0,4 16-9584 16,-2-2-1904-16</inkml:trace>
  <inkml:trace contextRef="#ctx0" brushRef="#br0" timeOffset="-136719.04">22142 17517 25791 0,'0'0'1152'0,"-4"6"224"0,0 2-1104 0,0 4-272 16,3 2 0-16,1 0 0 0,0-1 2048 0,0 0 368 16,1 0 64-16,3 2 16 0,2 2-1104 0,4-2-224 15,0 1-32-15,2 1-16 0,-1 0-864 0,2 0-256 0,2-3 0 0,0-1 128 16,1 3-128-16,1-3 0 0,1-3 0 0,1 1 0 16,-4-2-160-16,3-3-48 0,1-3-16 0,0 1 0 31,1-4-528-31,-1 0-96 0,1-3-32 0,-1-1 0 15,1-6-528-15,0 0-96 0,-2-2-32 0,8-5 0 16,-3-3-1136-16,-3 5-224 0,-3-1-48 0</inkml:trace>
  <inkml:trace contextRef="#ctx0" brushRef="#br0" timeOffset="-136215.86">22891 17296 16575 0,'-1'-22'1472'0,"2"16"-1168"0,1-1-304 0,-2 7 0 0,0 0 1680 0,0 0 288 16,0 0 48-16,0 0 16 0,0 0-112 0,0 0 0 16,0 0-16-16,-2 14 0 0,1 5-944 0,1 7-176 15,-1 4-32-15,-1 4-16 0,0 2-496 0,1 3-112 0,-1 3 0 0,4-2-128 16,0-3 144-16,2-3-144 0,0-3 0 0,2-4 144 16,1-2-144-16,1-3 0 0,1-2 144 0,0-4-144 15,3-2 192-15,0-1-48 0,1-5 0 0,0-2 0 16,1 0 64-16,0-5 16 0,1-4 0 0,-1-2 0 15,-1-4-32-15,1-2 0 0,1-6 0 0,-1-1 0 16,2-1-192-16,-1-5 128 0,2-4-128 0,-1-4 0 16,-2-3 0-16,1 1-256 0,-2 0 16 15,0 0 16-15,-2-2 96 0,0-1 128 0,-1 3-208 0,-2 4 80 16,-3 3 128-16,-1 5 0 0,-1 6 0 0,-1 2 0 16,-2 5 128-16,0 9 16 0,0 0 0 0,0 0 0 15,-3 6 96-15,-1 7 16 0,1 7 0 0,0 5 0 16,0 2-256-16,1 3 128 0,2 3-128 0,2 2 0 15,0 3 0-15,3-1 0 0,3 0-128 0,6 10 128 16,2-11-1696-16,1-6-224 0,1-10-64 0,-2-8-7616 16,1-1-1536-16</inkml:trace>
  <inkml:trace contextRef="#ctx0" brushRef="#br0" timeOffset="-135980.07">23756 17034 21183 0,'0'0'1888'0,"0"0"-1504"16,0 0-384-16,0 0 0 0,0 0 864 0,5 9 96 15,0 2 32-15,-1 6 0 0,-1 0 336 0,-1 6 64 16,1 3 16-16,0 6 0 0,-1 3-608 0,2 5-112 0,-1 7-32 0,-1 3 0 16,1 2-416-16,1 1-96 0,0 3-16 0,3-2 0 15,1-3-128-15,3-1 0 0,-1-3 0 0,6 13 0 31,-2-8-2544-31,-1-9-384 0,3 6-80 0,-4-13 0 0</inkml:trace>
  <inkml:trace contextRef="#ctx0" brushRef="#br0" timeOffset="-135785.58">23542 17996 31967 0,'0'0'1408'0,"0"0"304"0,0 0-1376 0,0 0-336 16,0 0 0-16,0 0 0 15,0 0 832-15,8 9 80 0,3-2 32 0,6 0 0 16,6-4-192-16,3 1-48 0,5-2 0 0,4-2 0 16,6-3-448-16,0 0-80 0,2-3-32 0,3-3 0 15,-2-3-16-15,2-1-128 0,1-3 192 0,18-4-64 16,-6 0-1328-16,-6 3-272 0,-3 1-48 0,-5-2-16 16,-7-7-2080-16,-7 2-416 0,2-11-96 0,-10 4-16 0</inkml:trace>
  <inkml:trace contextRef="#ctx0" brushRef="#br0" timeOffset="-135583.05">23675 17077 25791 0,'-24'-13'2304'0,"15"11"-1856"16,0 0-448-16,1 4 0 0,2 0 1760 0,6-2 256 15,0 0 48-15,0 0 16 0,0 0-976 0,9 0-192 16,5-2-32-16,8-2-16 0,8-3-272 0,7-2-48 15,5-3-16-15,2-1 0 0,3-1-336 0,2 0-192 16,2 1 192-16,22-2-192 16,-4 2-656-16,-5 5-240 0,-4 6-64 0,-6-1 0 15,-6 2-2240-15,-5 1-448 0</inkml:trace>
  <inkml:trace contextRef="#ctx0" brushRef="#br0" timeOffset="-135212.82">24431 17123 28559 0,'0'0'2544'0,"0"0"-2032"16,0 0-512-16,0 0 0 0,0 0 496 0,0 0 0 16,0 0 0-16,0 0 0 0,0 0 336 0,14 1 80 15,1-3 16-15,4 0 0 0,3-3-640 0,3 0-128 16,3-2-32-16,2 1 0 16,1-1-128-16,3-1 0 0,1-1 0 0,1 2 128 15,0-3-128-15,-2 3 0 0,1 0 0 0,-4 1 0 16,-4 0 0-16,-2 4 0 0,-3-4 0 0,-2 5 0 15,-4 1 0-15,-3 0 128 0,-3 3-128 0,-2 2 0 0,-4 3 192 0,-3 2-32 16,-4 2-16-16,-3 4 0 0,-2 1 288 0,-4 5 48 16,-2-3 16-16,-3 5 0 0,-1 2-96 0,-2 3-16 15,1 1 0-15,1 1 0 0,1-1-64 0,1 2 0 16,2 2-16-16,2 1 0 0,0 2-176 0,4 1-128 0,3 0 144 16,4-1-144-16,2 0 128 0,6-4-128 0,0-2 0 0,4-4 144 15,2-1-144-15,4-1 160 0,1-2-160 0,2 1 160 16,0-4-160-16,3-4 128 0,-1-1-128 0,0-3 128 15,1-2-128-15,1-1-176 0,-1-1 48 0,11-2 0 32,-1-3-1344-32,-4-2-272 0,-3-2-48 0,-8-2-8896 0,1-2-1792 0</inkml:trace>
  <inkml:trace contextRef="#ctx0" brushRef="#br0" timeOffset="-135024.06">24702 17445 31327 0,'0'0'2784'0,"0"0"-2224"0,0 0-560 0,0 0 0 15,0 0 736-15,15 3 32 0,4-1 16 0,9-2 0 0,4-2 560 0,6-4 96 16,5-4 32-16,6-2 0 0,8-1-752 0,5 1-144 16,5 1-16-16,28-6-16 15,-7 0-1760-15,-7-3-336 0,-6-5-80 16</inkml:trace>
  <inkml:trace contextRef="#ctx0" brushRef="#br0" timeOffset="-133783.01">26950 17029 12895 0,'0'0'1152'0,"-8"7"-928"0,0 0-224 0,0 5 0 16,-1 1 1792-16,1 4 320 0,1 5 64 0,-1 0 16 16,0 3-576-16,0 4-112 0,-1 5-32 0,1 4 0 15,0 6-432-15,3-9-80 0,-3 7-32 0,1 1 0 16,0 4-432-16,0-4-96 15,2-4-16-15,1-7 0 0,2-2-240 0,0-2-144 16,1-6 160-16,1-4-160 0,0-6 192 0,3-4-48 16,-3-8-16-16,0 0 0 0,6-4 0 0,1-7-128 15,-1-3 192-15,3-4-64 0,3-9-128 0,0-2 0 0,0-4-160 0,6-18 160 16,-1 3-288-16,-2-1 32 0,1-1 16 0,0-1 0 16,-2 0 48-16,2-1 16 0,-1-1 0 0,2 3 0 15,0 7 176-15,-2 4 0 0,-4 7 0 0,0 7-128 16,-2 5 128-16,-1 8 0 0,-8 12 0 0,0 0 0 15,0 0 0-15,6 15 0 0,-3 7 0 0,-3 9 0 16,-4 7 256-16,-1 2 0 0,-2 3-16 0,1 1 0 16,-1-1-240-16,2-4 128 0,1-3-128 0,1-5 0 0,2-3 128 0,1-5-128 15,1-3 0-15,2-6 0 0,2-3 0 0,-5-11 128 16,0 0-128-16,0 0 0 0,8-11 0 0,3-2 0 16,-1-4 128-16,0-4-128 0,1-5 144 0,1-2-16 15,1-4 0-15,0 2 0 0,-2-4 64 0,0 2 0 16,1-1 0-16,-2-2 0 0,-1-3 16 0,1-1 16 15,1 3 0-15,2 3 0 16,0 0 128-16,-1 6 32 0,1 4 0 0,0 6 0 16,0 6-240-16,-1 5-144 0,-2 6 192 0,0 6-192 0,0 5 0 0,-3 8 0 15,0 5 0-15,-2 10 0 0,0 7 0 0,-1 7-144 16,-1 7 16-16,1 1 0 0,0 0-192 0,0-13-16 16,1 6-16-16,3 1 0 15,3-1-576-15,5-4-112 0,0-2-32 0,2-4 0 16,4-5-592-16,2-6-112 0,0-5-16 0,2-3-16 15,-1-5-2144-15,1-5-416 0,2-5-96 0,8-5-16 16,-5-4 2704-16,-3-4 544 0,-5-6 96 0,-6 1 32 0,1-6 1104 0,-1-1 368 0,3-3 0 0,-3-3 0 16,-1-1 1520-16,3-12 304 0,-5 2 64 0,-3 5 16 15,-6 4-224-15,-4 2-64 0,-3 4 0 0,-3 3 0 16,-3 2-336-16,-3 2-80 0,0 4-16 0,-2 1 0 16,-2 4-64-16,1 3-16 0,-2 1 0 0,1 6 0 15,-4 2-448-15,6 5-80 0,3 2-32 0,-1 2 0 16,0 3-560-16,0 3-112 0,1-2-32 0,6-1 0 15,-1 0-208-15,1 2 0 0,0-2 0 0,3-1 0 16,3-2 0-16,3 0 0 0,-1-2 0 0,2-3 0 16,0-1 0-16,1-3-128 0,-7-6 128 0,9 2 0 15,1 1 0-15,1-3 0 0,-1-3-128 0,0-2 128 16,2-3 0-16,0 0 0 0,0-3 0 0,1-1 0 16,0-1 0-16,4-7 0 0,-4 1 0 0,0 2 0 0,-2 0 0 0,0 4 0 15,-3-3 0-15,-2 3 0 0,-1 3 0 0,-5 10 0 16,0 0 0-16,0 0 0 0,0 0 176 0,0 0-16 15,0 0 0-15,4 11 0 0,-1 2-32 0,1 3 0 16,0 4 0-16,0 3 0 0,-2 3-128 0,2 2 0 16,0-1 0-16,4 0 0 15,4-2-336-15,-1 0-112 0,1-2 0 0,2-3-16 16,5-4-2464-16,-1-5-480 0</inkml:trace>
  <inkml:trace contextRef="#ctx0" brushRef="#br0" timeOffset="-133586.49">28452 17000 23951 0,'0'0'1056'0,"0"0"224"0,0 0-1024 0,0 0-256 0,-4 17 0 0,-1 3 0 16,-1 2 1568-16,2 3 256 0,2 2 48 0,-1 2 16 15,1 1-496-15,0 2-112 0,2 4 0 0,3 3-16 16,1 4-960-16,-2 2-304 0,0 4 160 0,2 1-160 15,-2 4 0-15,1-5 0 0,0-4 0 0,0-5 0 32,3-5-768-32,0-7-192 0,1-3-48 0,-2-5-8896 0,-3 0-1776 0</inkml:trace>
  <inkml:trace contextRef="#ctx0" brushRef="#br0" timeOffset="-133385.56">28143 17214 30815 0,'-13'-16'1360'0,"9"9"288"0,4 7-1328 0,0-11-320 16,4 2 0-16,1-1 0 0,1-1 960 0,4 2 112 16,3 1 16-16,2 3 16 0,5 1-272 0,3 2-64 15,3 0-16-15,4-2 0 0,6 2-608 0,4 2-144 16,3-3 0-16,1 2 0 0,3 1 0 0,1 0-192 16,-1 0 32-16,-2 1 16 15,-6 2-2000-15,3-3-400 0,1 0-80 0,-13 0-11168 16</inkml:trace>
  <inkml:trace contextRef="#ctx0" brushRef="#br0" timeOffset="-132916.06">28994 17296 15839 0,'0'0'704'0,"0"0"128"0,0 0-656 0,-3-11-176 16,1 0 0-16,-1 1 0 0,2 1 1600 0,0-1 304 15,-5 1 48-15,3-1 16 0,-3 1-480 0,2 1-80 16,4 8-32-16,-6-9 0 0,-1 2-192 0,1 2-32 16,-2 0-16-16,8 5 0 0,-9-1-128 0,0 3-32 15,-2 2 0-15,2 4 0 0,-1 4-400 0,-1 7-64 16,2 7-32-16,-1 4 0 0,-1 3-256 0,4 5-48 0,1 7-16 0,1 5 0 15,-1 2-160-15,3-1 0 0,3-2 0 0,3 1 0 16,-1-7 0-16,2 0-256 0,-1-4 64 0,2-4 16 31,3-6-1696-31,2-2-352 0,2-1-64 0,1-6-7328 0,-1-3-1472 0</inkml:trace>
  <inkml:trace contextRef="#ctx0" brushRef="#br0" timeOffset="-132706.56">28905 17234 22111 0,'0'0'1968'0,"-9"-8"-1584"0,1 1-384 0,8 7 0 16,0 0 1648-16,-5-6 240 0,5 6 48 0,-1-9 16 16,1 1-256-16,5 1-48 0,6 1-16 0,3 1 0 15,3-2-928-15,2 2-176 0,5 0-32 0,2 1-16 0,3 0-320 0,-1 1-160 16,1-1 160-16,0 2-160 0,-1-2 0 0,1 1 0 15,-2 2 0-15,2 0 0 16,-4-1-368-16,0 2-112 0,-1 0-32 0,-1 2 0 16,-4-1-1856-16,-1 0-384 0,-3 1-80 0,-2 0-9936 0</inkml:trace>
  <inkml:trace contextRef="#ctx0" brushRef="#br0" timeOffset="-132517.45">28879 17432 25679 0,'0'0'1136'0,"0"0"240"0,-2 9-1104 0,2-9-272 16,0 0 0-16,0 0 0 0,13 4 784 0,4-4 112 0,4-3 0 0,5-2 16 15,4-3-320-15,2-1-64 0,3-1-16 0,3-1 0 16,-1 2-272-16,-2-1-64 0,-1 1-16 0,-3 1 0 31,-3 0-544-31,-1 3-96 0,-1 2-32 0,-4 2 0 0,-6 1-2576 0,-3 1-528 0</inkml:trace>
  <inkml:trace contextRef="#ctx0" brushRef="#br0" timeOffset="-132337.57">28875 17813 23039 0,'-13'10'2048'0,"2"0"-1648"0,3 3-400 0,3-3 0 16,5-10 1408-16,0 0 192 0,0 0 32 0,0 0 16 0,0 0-176 0,11 6-16 15,6-2-16-15,5-3 0 0,5-3-896 0,4-1-176 16,4 0-48-16,4-3 0 0,0-8-320 0,3-1 0 15,2 1 0-15,-1-4 0 16,-4-1-640-16,1 1-80 0,-1 0-32 0,1-4 0 16,2 1-2736-16,-3-3-544 0</inkml:trace>
  <inkml:trace contextRef="#ctx0" brushRef="#br0" timeOffset="-132079.25">29774 17285 14735 0,'0'0'1312'0,"0"0"-1056"15,0 13-256-15,0 5 0 0,1 0 1984 0,-2 6 352 0,-2 4 64 0,0 5 16 16,0-1-752-16,0 9-160 0,0-1-32 0,2 1 0 16,-3-4-720-16,2-3-160 0,0-6-16 0,2-5-16 15,0-2-272-15,2-3-48 0,0-2-16 0,1-6 0 16,-3-10 48-16,0 0 16 0,0 0 0 0,0 0 0 16,0 0-288-16,0 0 0 0,9-7 0 0,-1-3 0 15,-3-3 0-15,-1 0-272 0,0-1 48 0,-2-2 16 16,0-6-240-16,0-1-32 0,1-5-16 15,2-4 0-15,0-1-336 0,3-5-80 0,3-7-16 0,0-2-11504 16</inkml:trace>
  <inkml:trace contextRef="#ctx0" brushRef="#br0" timeOffset="-131885.34">30084 16991 18767 0,'18'-9'832'0,"-5"6"176"0,6 2-816 0,-5 4-192 0,-4 2 0 0,-2 7 0 16,-3-1 1008-16,-3 8 144 0,-4 3 48 0,-4 5 0 15,-6 3 352-15,-4 0 80 0,-2 0 16 0,-1 3 0 16,-4-1-432-16,0 2-96 0,-2-4-16 0,2 2 0 15,1 0 48-15,3 1 0 0,2-1 0 0,4-2 0 16,3-8-368-16,2-1-64 0,-2-1-16 0,3-3 0 0,2-1-336 0,4-2-80 16,3-1-16-16,3-3 0 0,-5-10-272 0,11 8 160 15,-1-3-160-15,3-2 128 16,4-3-448-16,5-4-112 0,5-2-16 0,4-4 0 16,3-3-1920-16,1 0-400 0,-1 0-80 0,0-1-11744 0</inkml:trace>
  <inkml:trace contextRef="#ctx0" brushRef="#br0" timeOffset="-131717.39">30678 17052 27647 0,'0'0'2448'0,"4"16"-1952"0,-2 1-496 0,-1 3 0 15,0 2 720-15,1-3 48 0,0-2 16 0,2 4 0 16,-1 0-144-16,1 4-16 0,1 5-16 0,1 1 0 15,-2 0-480-15,-1 5-128 0,-1 1 0 0,0 2 0 32,-2 2-2048-32,-2-1-448 0,-1 1-64 0,-1-2-5568 0,-2-3-1088 0</inkml:trace>
  <inkml:trace contextRef="#ctx0" brushRef="#br0" timeOffset="-131536.1">30479 17741 19343 0,'0'0'1728'0,"-3"-8"-1392"16,3 8-336-16,0 0 0 0,-2-9 2496 0,2 9 448 15,5-11 64-15,3 5 32 0,4-1-1312 0,1 4-272 16,5-3-48-16,5 2-16 16,5-1-544-16,3 3-96 0,3-2-32 0,1 0 0 15,2 0-512-15,3 0-208 0,-2 0 176 0,0 1-176 0,-3-1 0 0,1 2-160 16,2-5 0-16,-1 2 0 16,-3-1-1424-16,-2-3-272 0,-2-1-64 0,0-3-8064 15,-3-4-1616-15</inkml:trace>
  <inkml:trace contextRef="#ctx0" brushRef="#br0" timeOffset="-131338.39">30540 17077 29487 0,'0'0'2624'0,"0"0"-2112"15,0 0-512-15,13 0 0 0,3 0 288 0,4-4-48 0,2 2-16 0,5-3 0 16,6 1 640-16,4 0 128 0,6 1 32 0,1 3 0 15,-4-1-752-15,3 1-144 0,3 1-128 0,-1 2 192 16,1-1-2352-16,-1 2-464 16,1-4-80-16,2 0-9824 0</inkml:trace>
  <inkml:trace contextRef="#ctx0" brushRef="#br0" timeOffset="-130978.85">31450 17687 19343 0,'0'0'1728'0,"-9"7"-1392"0,9-7-336 0,-6 6 0 0,6-6 3232 0,0 0 576 15,0 0 112-15,0 0 32 0,0 0-2176 0,1-13-432 16,2-2-96-16,3-5-16 0,6-3-608 0,2-6-128 16,2-2-32-16,2-3 0 0,0-3-464 0,2 1 0 0,2-6 0 0,-1 4-160 15,-2 3 160-15,1 1-192 0,-2 0 192 0,0 3-192 16,1 0 192-16,-4 1 0 15,-2-3 0-15,-1-1 0 0,-1 2 0 0,-1 3-208 16,3 4 80-16,0 3 128 0,0 5-320 0,-1 8 64 16,-2 2 16-16,-10 7 0 0,11 6-96 0,-5 4-32 15,-2 8 0-15,-3 10 0 0,-2 2 48 0,1 6 16 0,3 1 0 0,-1 2 0 16,0 5 304-16,-2 3-128 0,-3 3 128 0,3-1 0 16,3-1 0-16,2-1 0 0,0-2 0 0,2-1 0 31,-1-5-496-31,2-2 16 0,1-6 0 0,-1-5 0 15,-2 0-2880-15,1-5-576 0</inkml:trace>
  <inkml:trace contextRef="#ctx0" brushRef="#br0" timeOffset="-130783.06">31689 17673 32655 0,'-20'-18'1440'0,"10"7"304"0,-2 1-1392 0,2-2-352 0,1 2 0 0,2-2 0 15,1-2 1280-15,0 2 192 0,1 2 48 0,4 0 0 16,2 4-560-16,3-3-96 0,3 1-32 0,3 1 0 15,3 1-832-15,5 1 0 0,4-1 0 0,5 4-128 16,5-3-576-16,-2 3-96 0,-1 0-32 0,2-1 0 16,3 2-480-16,-1-3-96 0,-3 0-32 0,-3-4 0 15,0-4-304-15,-1 1-64 0,0-4-16 0,-1 2 0 16,-4 0-1120-16,0-4-208 0,0-1-48 0</inkml:trace>
  <inkml:trace contextRef="#ctx0" brushRef="#br0" timeOffset="-130581.72">32368 17125 14735 0,'0'0'1312'0,"0"0"-1056"15,0 0-256-15,0 0 0 0,0 0 2720 0,0 0 480 16,0 0 112-16,0 0 16 0,-13 11-1344 0,-3 3-272 16,-2 2-48-16,0 5-16 0,2 4-480 0,-3 5-80 15,-2 3-32-15,0 4 0 0,0 1-64 0,3 1-16 16,1 1 0-16,4 1 0 0,2-2-96 0,6-3-32 16,3-3 0-16,4-4 0 0,6-2-224 0,5-4-48 0,1-2-16 0,6-2 0 15,2-3-80-15,4-1-16 0,4 0 0 0,4-5 0 16,4-1-192-16,4-3-32 0,1-1-16 0,5-3 0 15,7-4-224-15,2-3 0 0,3-3 128 0,8 1-128 32,6-1-1168-32,3 0-288 0,1-5-48 0,2 2-18144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16:35:52.84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3058 24575,'0'0'0,"5"-13"0,5-29 0,6-19 0,1-5 0,5-7 0,0 0 0,2-4 0,-1 5 0,1-3 0,-1 3 0,-2 0 0,-4 8 0,0 6 0,-4 2 0,0 7 0,-3 5 0,-3 9 0,0 1 0,-2 2 0,5-2 0,-1 1 0,2-3 0,-2 3 0,1 4 0,1 2 0,1 3 0,4 0 0,5-1 0,3-1 0,9-5 0,5-4 0,5-4 0,5-3 0,8-2 0,4-2 0,5 0 0,2 0 0,8-7 0,3-5 0,5-1 0,-6 2 0,2 8 0,-1 7 0,-3 8 0,2 10 0,-4 3 0,1 3 0,-3-1 0,-3 1 0,12-2 0,-1 0 0,4-3 0,13 2 0,1-2 0,3 0 0,-5 6 0,-13-2 0,-5 4 0,-8 1 0,-4 4 0,3-3 0,-4 2 0,-1 0 0,-5 1 0,-6 4 0,1-5 0,8 2 0,2-1 0,7 1 0,13-3 0,15 1 0,11 2 0,16 3 0,15 2 0,27 1-1273,6 2 1637,-1 1-546,7 1 182,-12-1 0,-7 1 0,-11-1 0,-11 0 0,-7 0 0,-8-2-400,-10-1 514,-8-1-171,-13 2 57,-4 0 0,-3 1 0,0 0 0,1 1 1251,8 0-1608,7 0 958,7 0-722,24 0 181,14 0-60,19 0-1406,16-6 1808,5 0-603,6-6 201,-3 0 0,-13 2 0,-12 3 0,1-4 0,-16 1 0,-9 3 0,-6-5-611,-18 3 786,-18-3-262,-13-3 87,-17 2 0,-8-1 0,4-3 0,0 2 1367,6-5-1757,-3 2 1234,-1-2-1029,1 0 277,-7 1-92,2 5 0,-2-3 0,7 3 0,6 1 0,6-3 0,14-3 0,14-1 0,2 3 0,6-2 0,3 4 0,2 4 0,5 3 0,0 3 0,10 3 0,9 2-659,5 0 848,0 1-283,6-1 94,0 1 0,-12 0 0,-7-1 0,-13 0 0,-11 3 0,-8 1 0,-17-1 0,-4 0 0,-2-1 0,1-1 0,1-1 0,3 1 0,2-1 658,7 0-846,2 0 282,7-1-94,14 1 0,5 0 0,4 0 0,-5 0 0,-1 0 0,-7 0 0,-12 0 0,-8-3 0,-3 0 0,0-7 0,-6 1 0,-7-2 0,-2 2 0,7 2 0,-1 2 0,4 1 0,2 3 0,4-6 0,2 1 0,-5 0 0,-8 1 0,-5 2 0,-4 0 0,-4 2 0,3-2 0,4 0 0,-1 0 0,10 1 0,1 0 0,3 1 0,1 1 0,2 0 0,3 0 0,-2 0 0,-12 0 0,-10 0 0,-8 0 0,-6 0 0,-8 0 0,-3 0 0,1 0 0,2 0 0,7 0 0,3 0 0,3 0 0,7 0 0,7 0 0,6 0 0,13 0 0,11 6 0,8 1 0,9 5 0,11 0 0,3-3 0,0-1-647,1 3 832,-4-2-278,15-2 93,8 5 0,-10 1 0,-1-2 0,2 4 0,-6 4 0,8 3 0,-5-2 0,-16-1 0,-21-2 0,-11-3 0,-14-5 0,-7 3 0,0 0 0,-4-1 0,-4 3 0,5-2 0,1 1 648,-8-3-833,-5-3 277,-9-2-92,-4-2 0,-9-2 0,-7-1 0,-7 0 0,-1-1 0,-4 4 0,-1 0 0,1 0 0,0-1 0,2 0 0,0-1 0,-1 6 0,-2-1 0,0 1 0,-2 1 0,0-2 0,2-1 0,-2 2 0,-1-2 0,-1 3 0,0-2 0,1 2 0,-1-1 0,-2 1 0,0-1 0,-3 1 0,3-1 0,-2 5 0,2-2 0,0 1 0,1 2 0,1-3 0,1 1 0,-3 1 0,0-2 0,0-3 0,-2-2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1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9 999 5063 0 0,'-8'3'9079'0'0,"21"-5"-8548"0"0,1-1-1 0 0,-1-1 1 0 0,0 0 0 0 0,-1 0 0 0 0,19-10-1 0 0,60-37 1326 0 0,147-111-78 0 0,-2 2-235 0 0,-7 7-786 0 0,-102 66-337 0 0,-92 64-95 0 0,-10 5-50 0 0,2 1 0 0 0,28-13 0 0 0,130-66 699 0 0,-159 81-881 0 0,52-26 100 0 0,63-32-100 0 0,-99 48-418 0 0,-13 10-3438 0 0,-21 11 1931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14 919 0 0,'0'0'8807'0'0,"-4"-13"-507"0"0,16 18-7847 0 0,-1 0 0 0 0,0 1 0 0 0,0 1 0 0 0,11 8 0 0 0,-8-5-91 0 0,24 12 0 0 0,1 0 66 0 0,-1 1 0 0 0,-1 2 0 0 0,66 60 0 0 0,5 3 91 0 0,3-12 87 0 0,14 11-83 0 0,76 71 677 0 0,-169-129-919 0 0,49 54-1 0 0,-20-18-746 0 0,-49-53 307 0 0,0-1 1 0 0,1 0 0 0 0,1-1-1 0 0,23 13 1 0 0,1 6-9050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1 620 3223 0 0,'0'0'13006'0'0,"11"-13"-11436"0"0,20-15 127 0 0,39-28 1 0 0,18-15-430 0 0,101-121 856 0 0,-141 142-1856 0 0,33-31 56 0 0,-65 64-271 0 0,18-23 0 0 0,-21 24-1046 0 0,0 0 0 0 0,18-15-1 0 0,-17 22-3049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4143 0 0,'1'1'6803'0'0,"7"10"-5158"0"0,-2 0 1 0 0,8 15-1 0 0,20 55-642 0 0,-24-55-687 0 0,86 249-426 0 0,-61-156-3718 0 0,-30-103 2220 0 0</inkml:trace>
  <inkml:trace contextRef="#ctx0" brushRef="#br0" timeOffset="1">1 436 3223 0 0,'0'0'16672'0'0,"2"0"-16465"0"0,4 2-104 0 0,1-1-1 0 0,0 0 1 0 0,0 0 0 0 0,0-1 0 0 0,0 1 0 0 0,0-2-1 0 0,0 1 1 0 0,0-1 0 0 0,0 0 0 0 0,7-2-1 0 0,29-10-932 0 0,-3-1-4535 0 0,-21 6-1089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68 13559 0 0,'0'0'1364'0'0,"0"-1"-1348"0"0,-1 0 0 0 0,0 0-1 0 0,1 0 1 0 0,-1 1 0 0 0,0-1-1 0 0,0 0 1 0 0,0 0 0 0 0,0 1 0 0 0,0-1-1 0 0,0 1 1 0 0,0-1 0 0 0,-1 0-1 0 0,-1 1 157 0 0,0 1 0 0 0,1-1 0 0 0,-1 0 0 0 0,0 1 0 0 0,1-1 0 0 0,-1 1 0 0 0,0 0 0 0 0,1 0 0 0 0,-1 0 0 0 0,1 0 0 0 0,-1 0 0 0 0,1 1 0 0 0,-3 2 0 0 0,-1 1 149 0 0,0 0 0 0 0,0 1 0 0 0,-5 8 1 0 0,4-7-152 0 0,4-2-123 0 0,-1 1 0 0 0,1-1 0 0 0,0 1 0 0 0,0-1 0 0 0,1 1 0 0 0,-1 0 0 0 0,-1 11 0 0 0,0-3 59 0 0,2 0 0 0 0,-2 21 1 0 0,4-23-40 0 0,0 0 1 0 0,1 1 0 0 0,0-1 0 0 0,1 0 0 0 0,0 0 0 0 0,1 0-1 0 0,1 0 1 0 0,-1 0 0 0 0,2 0 0 0 0,0-1 0 0 0,0 0 0 0 0,9 13-1 0 0,-11-19-50 0 0,1 0 0 0 0,-1 0 0 0 0,1 0 0 0 0,0-1 0 0 0,0 1 0 0 0,1-1-1 0 0,-1 0 1 0 0,1 0 0 0 0,0-1 0 0 0,0 1 0 0 0,0-1 0 0 0,1 0 0 0 0,-1-1 0 0 0,1 1-1 0 0,-1-1 1 0 0,1 0 0 0 0,0 0 0 0 0,0-1 0 0 0,0 0 0 0 0,0 0 0 0 0,0 0 0 0 0,0-1-1 0 0,0 0 1 0 0,0 0 0 0 0,0 0 0 0 0,10-2 0 0 0,-8 0 18 0 0,0 0 0 0 0,0-1 0 0 0,-1 1 0 0 0,1-1-1 0 0,-1-1 1 0 0,0 1 0 0 0,0-1 0 0 0,0-1 0 0 0,0 1 0 0 0,0-1 0 0 0,8-9 0 0 0,-10 9 21 0 0,-1 0 1 0 0,0 0-1 0 0,0 0 1 0 0,0-1-1 0 0,-1 1 0 0 0,0-1 1 0 0,0 0-1 0 0,-1 0 1 0 0,1-1-1 0 0,-1 1 0 0 0,0 0 1 0 0,-1-1-1 0 0,0 1 1 0 0,1-11-1 0 0,-1 4-9 0 0,-1 1 1 0 0,0-1-1 0 0,-1 1 0 0 0,-1 0 0 0 0,0-1 1 0 0,-1 1-1 0 0,0 0 0 0 0,0 0 1 0 0,-2 0-1 0 0,1 1 0 0 0,-1-1 0 0 0,-1 1 1 0 0,0 1-1 0 0,-1-1 0 0 0,0 1 0 0 0,0 0 1 0 0,-1 0-1 0 0,-1 1 0 0 0,-18-16 0 0 0,2 4-321 0 0,-13-10-1074 0 0,10 15-3229 0 0,19 13-1825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1839 0 0,'-9'1'2651'0'0,"2"-1"-703"0"0,-1 1 0 0 0,1 0 0 0 0,0 1 0 0 0,-8 2-1 0 0,11-2-1686 0 0,-1-1 1 0 0,1 1-1 0 0,0 1 0 0 0,0-1 0 0 0,0 0 0 0 0,1 1 0 0 0,-1 0 0 0 0,1 0 0 0 0,-1 0 0 0 0,1 0 0 0 0,0 1 0 0 0,-4 5 0 0 0,1-1-84 0 0,1 1 0 0 0,0 0 0 0 0,1 0 0 0 0,0 0-1 0 0,0 0 1 0 0,1 0 0 0 0,0 1 0 0 0,0 0 0 0 0,1-1-1 0 0,1 1 1 0 0,0 0 0 0 0,0 0 0 0 0,1 0 0 0 0,0 0 0 0 0,0 0-1 0 0,1 0 1 0 0,1 0 0 0 0,0-1 0 0 0,5 18 0 0 0,-3-15-67 0 0,1 1 0 0 0,0-1 0 0 0,1 0 0 0 0,0-1 1 0 0,1 1-1 0 0,0-1 0 0 0,1-1 0 0 0,0 1 0 0 0,1-1 1 0 0,0-1-1 0 0,1 0 0 0 0,0 0 0 0 0,0-1 0 0 0,16 10 0 0 0,-21-15-88 0 0,0-1-1 0 0,0 0 0 0 0,1 0 0 0 0,-1-1 1 0 0,1 1-1 0 0,-1-1 0 0 0,1 0 0 0 0,0-1 0 0 0,0 0 1 0 0,-1 1-1 0 0,1-2 0 0 0,0 1 0 0 0,-1-1 0 0 0,7-1 1 0 0,4-1 7 0 0,0-1 0 0 0,0-1 0 0 0,24-11 0 0 0,-36 14-195 0 0,0 0 0 0 0,0-1 0 0 0,0 0 0 0 0,0 0 0 0 0,4-4 0 0 0,9-7-1664 0 0,-15 13 1419 0 0,-1-1 1 0 0,1 1 0 0 0,-1-1 0 0 0,1 0 0 0 0,-1 1 0 0 0,0-1 0 0 0,0 0 0 0 0,0 0-1 0 0,1-2 1 0 0,5-8-5742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12639 0 0,'0'0'1143'0'0,"2"10"-796"0"0,25 153 5107 0 0,5 18-5158 0 0,-27-155-558 0 0,12 52-687 0 0,0-28-2470 0 0,-13-38 1809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12207 0 0,'0'0'562'0'0,"0"8"175"0"0,6 40 705 0 0,19 75-1 0 0,-12-67-1120 0 0,37 119-699 0 0,-28-106-2012 0 0,-13-43-2729 0 0</inkml:trace>
  <inkml:trace contextRef="#ctx0" brushRef="#br0" timeOffset="1">1 450 9671 0 0,'0'0'2242'0'0,"0"-2"-1580"0"0,0 0 1 0 0,0 0 0 0 0,0 0-1 0 0,0 0 1 0 0,1 0 0 0 0,-1 1-1 0 0,1-1 1 0 0,0-3 0 0 0,4 1-500 0 0,-1-1 0 0 0,1 1 1 0 0,-1 0-1 0 0,1 0 0 0 0,1 0 1 0 0,-1 1-1 0 0,0 0 0 0 0,1 0 1 0 0,0 0-1 0 0,0 1 0 0 0,0 0 1 0 0,8-3-1 0 0,9 0-3046 0 0,45-3 0 0 0,-61 7 1894 0 0,14-1-1113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3679 0 0,'2'0'6161'0'0,"10"1"-2982"0"0,-11-1-3148 0 0,61-5 4859 0 0,-32 3-4154 0 0,-1 1-1 0 0,56 6 1 0 0,-84-4-672 0 0,0-1 0 0 0,0 0-1 0 0,1 1 1 0 0,-1-1 0 0 0,0 1-1 0 0,0 0 1 0 0,0-1 0 0 0,0 1 0 0 0,0 0-1 0 0,-1-1 1 0 0,1 1 0 0 0,0 0-1 0 0,0 0 1 0 0,0 0 0 0 0,-1 0 0 0 0,1 0-1 0 0,0 0 1 0 0,-1 0 0 0 0,1 0-1 0 0,-1 0 1 0 0,1 0 0 0 0,-1 0 0 0 0,1 0-1 0 0,-1 0 1 0 0,0 0 0 0 0,0 1-1 0 0,1-1 1 0 0,-1 0 0 0 0,0 0 0 0 0,0 2-1 0 0,0 1 7 0 0,0 1-1 0 0,0-1 0 0 0,0 1 0 0 0,-1-1 1 0 0,0 1-1 0 0,-1 4 0 0 0,0-3-180 0 0,0-1 0 0 0,0 0 0 0 0,0 1 1 0 0,-1-1-1 0 0,0 0 0 0 0,0-1 0 0 0,-1 1 0 0 0,1 0 0 0 0,-1-1 0 0 0,-8 8 0 0 0,11-12-109 0 0,2 2-830 0 0,1 0 1024 0 0,-1 0-1 0 0,0 0 1 0 0,1-1 0 0 0,-1 1 0 0 0,1-1-1 0 0,0 1 1 0 0,-1-1 0 0 0,1 1 0 0 0,0-1-1 0 0,2 1 1 0 0,-2-1-11 0 0,40 24 153 0 0,-28-18 174 0 0,0 1 0 0 0,0 0 0 0 0,12 12-1 0 0,-23-18-159 0 0,0 0 0 0 0,-1 1 0 0 0,1-1 0 0 0,-1 1 0 0 0,1 0 0 0 0,-1 0 0 0 0,0 0 0 0 0,0 0 0 0 0,-1 0 0 0 0,1 0 0 0 0,0 1 0 0 0,-1-1 0 0 0,0 1 0 0 0,0-1 0 0 0,0 1 0 0 0,0-1 0 0 0,-1 1 0 0 0,1 4 0 0 0,-2-1 42 0 0,1 1-1 0 0,-2-1 0 0 0,1 0 0 0 0,-1 0 1 0 0,0 0-1 0 0,-1 0 0 0 0,1 0 0 0 0,-1-1 1 0 0,-1 1-1 0 0,1-1 0 0 0,-1 0 0 0 0,-9 11 1 0 0,0-2 112 0 0,0-1 1 0 0,-1 0-1 0 0,-24 19 0 0 0,34-30-282 0 0,0-1 0 0 0,-1 1 0 0 0,1-1 0 0 0,-1 1 0 0 0,0-1 0 0 0,1-1 0 0 0,-1 1 0 0 0,0-1 0 0 0,0 0 0 0 0,0 0 0 0 0,-7 1-1 0 0,-16-4-7662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49 455 0 0,'-7'-11'-136'0'0,"5"9"948"0"0,1 1 0 0 0,-1-1 0 0 0,1 0-1 0 0,0 0 1 0 0,0 0 0 0 0,0 0-1 0 0,0 0 1 0 0,0 0 0 0 0,0 0-1 0 0,1 0 1 0 0,-1-1 0 0 0,1 1 0 0 0,-1-3-1 0 0,1 5-761 0 0,0 0 0 0 0,0-1-1 0 0,0 1 1 0 0,0 0 0 0 0,0-1 0 0 0,1 1-1 0 0,-1 0 1 0 0,0 0 0 0 0,0-1-1 0 0,0 1 1 0 0,0 0 0 0 0,0 0 0 0 0,1-1-1 0 0,-1 1 1 0 0,0 0 0 0 0,0 0-1 0 0,0 0 1 0 0,1-1 0 0 0,-1 1 0 0 0,0 0-1 0 0,0 0 1 0 0,0 0 0 0 0,1 0-1 0 0,-1-1 1 0 0,0 1 0 0 0,1 0 0 0 0,-1 0-1 0 0,0 0 1 0 0,0 0 0 0 0,1 0-1 0 0,-1 0 1 0 0,0 0 0 0 0,1 0 0 0 0,-1 0-1 0 0,0 0 1 0 0,0 0 0 0 0,1 0-1 0 0,-1 0 1 0 0,0 0 0 0 0,1 0-1 0 0,-1 0 1 0 0,0 0 0 0 0,0 0 0 0 0,1 1-1 0 0,-1-1 1 0 0,14 6 1281 0 0,-4 0-832 0 0,-1 0 0 0 0,0 1 1 0 0,-1 0-1 0 0,0 1 1 0 0,8 8-1 0 0,34 47 1403 0 0,-20-23-1075 0 0,130 177 1643 0 0,-130-176-2287 0 0,45 51 43 0 0,-55-71-472 0 0,-2 0-1 0 0,0 2 1 0 0,-1 0-1 0 0,25 47 0 0 0,-7-1-5647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79 3223 0 0,'2'4'2090'0'0,"-41"-23"7092"0"0,37 18-9054 0 0,1 0 0 0 0,0 1-1 0 0,-1-1 1 0 0,1 1 0 0 0,-1 0 0 0 0,1-1-1 0 0,-1 1 1 0 0,1 0 0 0 0,-1 0 0 0 0,0 0-1 0 0,1 0 1 0 0,-1 0 0 0 0,1 0-1 0 0,-1 1 1 0 0,1-1 0 0 0,-1 0 0 0 0,1 1-1 0 0,-1-1 1 0 0,1 1 0 0 0,0 0-1 0 0,-3 1 1 0 0,2-1-42 0 0,0 1 1 0 0,1 0-1 0 0,-1-1 0 0 0,1 1 0 0 0,0 0 0 0 0,-1 0 0 0 0,1 0 1 0 0,0 0-1 0 0,0 0 0 0 0,0 0 0 0 0,0 0 0 0 0,1 1 0 0 0,-2 1 0 0 0,1 6 15 0 0,-1-1 0 0 0,1 1-1 0 0,0 0 1 0 0,1 0 0 0 0,2 15-1 0 0,-1-13-96 0 0,1 0 0 0 0,1-1 0 0 0,0 1 0 0 0,0-1 0 0 0,1 1 0 0 0,1-1 0 0 0,8 16 0 0 0,-8-20 19 0 0,-1 0 1 0 0,1 0 0 0 0,0-1 0 0 0,0 0-1 0 0,1 0 1 0 0,-1 0 0 0 0,1-1 0 0 0,1 0-1 0 0,-1 0 1 0 0,1 0 0 0 0,0-1-1 0 0,8 4 1 0 0,-11-6 4 0 0,1-1 0 0 0,-1 1-1 0 0,1-1 1 0 0,-1 0 0 0 0,1-1-1 0 0,0 1 1 0 0,-1-1 0 0 0,1 0-1 0 0,0 0 1 0 0,-1 0 0 0 0,1-1-1 0 0,0 1 1 0 0,-1-1 0 0 0,1 0-1 0 0,-1-1 1 0 0,1 1 0 0 0,7-5-1 0 0,-3 1 22 0 0,1 0 0 0 0,-1 0 0 0 0,0-2 0 0 0,0 1 0 0 0,-1-1 0 0 0,12-12 1 0 0,-11 10 41 0 0,-1-1 0 0 0,0 1 1 0 0,-1-1-1 0 0,0-1 1 0 0,-1 1-1 0 0,0-1 0 0 0,-1 0 1 0 0,0-1-1 0 0,0 1 1 0 0,3-16-1 0 0,-7 21-1 0 0,0 1-1 0 0,0 0 1 0 0,-1-1 0 0 0,1 1 0 0 0,-1-1-1 0 0,0 1 1 0 0,-1 0 0 0 0,0-1-1 0 0,1 1 1 0 0,-1 0 0 0 0,-1-1-1 0 0,1 1 1 0 0,-1 0 0 0 0,0 0-1 0 0,0 0 1 0 0,-1 0 0 0 0,0 1-1 0 0,1-1 1 0 0,-1 0 0 0 0,-1 1-1 0 0,1 0 1 0 0,-1 0 0 0 0,1 0-1 0 0,-1 0 1 0 0,-7-5 0 0 0,4 5-185 0 0,0 0 1 0 0,0 0 0 0 0,0 1-1 0 0,0 0 1 0 0,0 0 0 0 0,-1 1-1 0 0,0 0 1 0 0,1 0-1 0 0,-1 0 1 0 0,0 1 0 0 0,0 0-1 0 0,1 1 1 0 0,-1 0 0 0 0,0 0-1 0 0,0 1 1 0 0,0 0 0 0 0,-10 2-1 0 0,6 3-5297 0 0,2 0-1728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0,'0'0'11270'0'0,"2"2"-10556"0"0,5 5-49 0 0,0 1 0 0 0,0 0 0 0 0,-1 0 0 0 0,0 1 0 0 0,8 16 0 0 0,23 53 528 0 0,-26-52-952 0 0,27 82 387 0 0,-7-20-1623 0 0,-5-31-3100 0 0,-20-47-1595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5063 0 0,'0'0'232'0'0,"-1"-7"5099"0"0,9 13-2884 0 0,3 8-2215 0 0,0 1 0 0 0,-1 0 0 0 0,-1 0-1 0 0,-1 1 1 0 0,0 0 0 0 0,6 17 0 0 0,-6-14-169 0 0,67 135-4948 0 0,-67-135 626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97 7831 0 0,'0'0'603'0'0,"-6"-7"2242"0"0,5 5-2648 0 0,1 0-1 0 0,-1 1 1 0 0,1-1-1 0 0,0 0 1 0 0,0 1 0 0 0,0-1-1 0 0,0 0 1 0 0,0 1-1 0 0,0-1 1 0 0,0 0-1 0 0,0 1 1 0 0,1-1-1 0 0,-1 0 1 0 0,1 1-1 0 0,-1-1 1 0 0,1 0 0 0 0,1-2-1 0 0,0 1-11 0 0,0 0 0 0 0,0 1 0 0 0,0-1-1 0 0,1 0 1 0 0,-1 1 0 0 0,1 0 0 0 0,-1 0 0 0 0,5-3-1 0 0,1 0-1019 0 0,1 0 0 0 0,-1 1 0 0 0,1 0 0 0 0,-1 1 0 0 0,18-4 0 0 0,-13 4-4100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2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1 446 9615 0 0,'0'0'5016'0'0,"4"-1"-4601"0"0,-1 0-332 0 0,1 1 0 0 0,-1 0 0 0 0,0 0 1 0 0,1 0-1 0 0,-1 0 0 0 0,0 0 0 0 0,1 1 0 0 0,-1-1 1 0 0,0 1-1 0 0,0 0 0 0 0,0 0 0 0 0,5 2 0 0 0,24 10 783 0 0,-13-5-398 0 0,1 0 1 0 0,-1 2-1 0 0,-1 0 1 0 0,21 14-1 0 0,39 45 803 0 0,1 0-258 0 0,222 154 927 0 0,-114-97-1360 0 0,1 0 17 0 0,-128-81-328 0 0,206 162 749 0 0,-228-175-856 0 0,23 20 108 0 0,25 18 146 0 0,17 17 223 0 0,-99-84-611 0 0,0 0 0 0 0,0 0 1 0 0,1 0-1 0 0,-1-1 0 0 0,1 0 1 0 0,0 0-1 0 0,0 0 0 0 0,5 1 0 0 0,-9-3-20 0 0,0 1 0 0 0,1-1 0 0 0,-1 0 0 0 0,0 1 0 0 0,0-1 0 0 0,0 1-1 0 0,1-1 1 0 0,-1 1 0 0 0,0-1 0 0 0,0 1 0 0 0,0 0 0 0 0,0-1-1 0 0,0 1 1 0 0,0 0 0 0 0,0 0 0 0 0,0 0 0 0 0,1 1 0 0 0,-1-1-7 0 0,-1 0 0 0 0,1 0 0 0 0,0 0 0 0 0,0 0 0 0 0,0 0 0 0 0,0 0 0 0 0,0 0 0 0 0,0-1 0 0 0,0 1 0 0 0,0 0 0 0 0,1-1 0 0 0,-1 1 0 0 0,0-1 0 0 0,0 1 0 0 0,3 0 0 0 0,12 3 54 0 0,-13-4-46 0 0,-2 0-3 0 0,0 1 1 0 0,1-1-1 0 0,-1 0 1 0 0,0 1-1 0 0,0-1 0 0 0,0 0 1 0 0,1 0-1 0 0,-1 0 1 0 0,0 0-1 0 0,1 0 1 0 0,-1 0-1 0 0,0-1 1 0 0,0 1-1 0 0,0 0 1 0 0,1-1-1 0 0,-1 1 0 0 0,2-2 1 0 0,3 0 58 0 0,7-3-9 0 0,0-1-1 0 0,-1 0 0 0 0,0-1 1 0 0,13-9-1 0 0,-24 15-52 0 0,10-5 26 0 0,-1-2 1 0 0,0 1-1 0 0,0-1 0 0 0,16-17 1 0 0,-10 7-3 0 0,20-16 0 0 0,-1 2-28 0 0,90-76 243 0 0,-97 86-207 0 0,306-210-247 0 0,-245 175 219 0 0,15-3-7 0 0,4-1 0 0 0,-73 38 0 0 0,1 1 0 0 0,1 2 0 0 0,45-17 0 0 0,-47 23 16 0 0,0-2 0 0 0,-2-1 0 0 0,50-34 0 0 0,-50 35 6 0 0,-27 14-16 0 0,-1 0 1 0 0,0-1 0 0 0,0 1-1 0 0,0-1 1 0 0,0 0-1 0 0,0 0 1 0 0,4-5 0 0 0,8-6 20 0 0,-12 10-21 0 0,-1 1-1 0 0,0-1 0 0 0,0 0 0 0 0,4-5 0 0 0,-5 5-4 0 0,0 0 0 0 0,0 1 0 0 0,1-1 1 0 0,-1 1-1 0 0,1 0 0 0 0,0 0 0 0 0,0 1 0 0 0,0-1 0 0 0,1 1 0 0 0,-1-1 1 0 0,0 1-1 0 0,1 1 0 0 0,-1-1 0 0 0,1 1 0 0 0,0-1 0 0 0,-1 1 0 0 0,1 1 0 0 0,0-1 1 0 0,0 1-1 0 0,0 0 0 0 0,0 0 0 0 0,0 0 0 0 0,9 2 0 0 0,6 2 6 0 0,1 2 0 0 0,-1 0 0 0 0,0 1 0 0 0,23 11 0 0 0,-19-8-5 0 0,15 9 9 0 0,43 26 0 0 0,15 8 20 0 0,-51-28 29 0 0,76 55 0 0 0,-28-17 12 0 0,140 84 63 0 0,101 69 106 0 0,-134-102-2 0 0,-109-74-129 0 0,-65-30-61 0 0,0 1-1 0 0,-1 2 1 0 0,25 15 0 0 0,-21-10 14 0 0,-19-12-15 0 0,20 15 0 0 0,-28-18-34 0 0,14 6 43 0 0,-8-5-29 0 0,-3-2-1 0 0,-1-4-31 0 0,24 4 17 0 0,-2 3 40 0 0,-22-4-70 0 0,1 0-1 0 0,-1 0 1 0 0,0-1 0 0 0,0 0 0 0 0,1 0-1 0 0,5-1 1 0 0,-1 0-18 0 0,-3-1 59 0 0,-1 0-1 0 0,1-1 1 0 0,-1 1-1 0 0,0-1 1 0 0,1 0 0 0 0,-2-1-1 0 0,1 1 1 0 0,0-1-1 0 0,9-9 1 0 0,37-39 29 0 0,-35 34-42 0 0,-2 0 3 0 0,-1 0 0 0 0,18-31-1 0 0,7-10 10 0 0,117-114 41 0 0,-70 83-53 0 0,64-62 42 0 0,-49 45-4 0 0,-38 39 29 0 0,18-21 158 0 0,82-79-342 0 0,-78 94 22 0 0,170-150 79 0 0,-230 202 9 0 0,-5 4-75 0 0,32-35-1 0 0,-48 47-315 0 0,0 0-1 0 0,0 0 1 0 0,0-1-1 0 0,-1 0 0 0 0,0 1 1 0 0,0-1-1 0 0,0 0 0 0 0,-1-1 1 0 0,0 1-1 0 0,-1 0 1 0 0,0-1-1 0 0,0 1 0 0 0,0-9 1 0 0,-4 5-1481 0 0,-3-2-299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10279 0 0,'0'0'927'0'0,"19"1"573"0"0,-8-4-1089 0 0,0 1 1 0 0,0 0-1 0 0,0 1 1 0 0,0 0-1 0 0,0 0 0 0 0,0 1 1 0 0,0 1-1 0 0,12 2 1 0 0,-21-3-353 0 0,0 0 1 0 0,-1 1 0 0 0,1 0 0 0 0,0-1 0 0 0,0 1-1 0 0,-1 0 1 0 0,1 0 0 0 0,-1 0 0 0 0,1 0 0 0 0,0 0-1 0 0,-1 0 1 0 0,0 0 0 0 0,1 1 0 0 0,-1-1 0 0 0,0 0-1 0 0,0 1 1 0 0,0-1 0 0 0,0 1 0 0 0,0-1 0 0 0,0 1-1 0 0,0 0 1 0 0,0-1 0 0 0,-1 1 0 0 0,1 0 0 0 0,0 0 0 0 0,-1-1-1 0 0,0 1 1 0 0,1 0 0 0 0,-1 3 0 0 0,0-1 0 0 0,0 0 0 0 0,0 0 0 0 0,-1 0 0 0 0,1 0 0 0 0,-1 0 0 0 0,0 0 0 0 0,0 0 0 0 0,0 0 0 0 0,-1 0 0 0 0,1 0 0 0 0,-1-1 0 0 0,-3 6 0 0 0,5-8-50 0 0,-5 6 16 0 0,0-1 0 0 0,0 1 0 0 0,-11 10 0 0 0,15-16-96 0 0,-6-7-614 0 0,7 5 678 0 0,0 0 0 0 0,0 0 0 0 0,0 0 0 0 0,0 0 0 0 0,0 0 1 0 0,0 0-1 0 0,1 0 0 0 0,-1 0 0 0 0,0 0 0 0 0,1 1 0 0 0,-1-1 0 0 0,1 0 0 0 0,-1 0 0 0 0,1 0 0 0 0,-1 0 0 0 0,1 0 0 0 0,-1 1 0 0 0,1-1 0 0 0,0 0 0 0 0,0 0 0 0 0,-1 1 0 0 0,1-1 0 0 0,0 1 0 0 0,0-1 0 0 0,0 0 0 0 0,0 1 0 0 0,-1 0 1 0 0,1-1-1 0 0,0 1 0 0 0,0 0 0 0 0,1-1 0 0 0,32-8 4 0 0,-21 7 208 0 0,0 0 0 0 0,0 1 0 0 0,0 1 0 0 0,0 0 0 0 0,23 4 0 0 0,-32-4-92 0 0,-1 1 1 0 0,1 0 0 0 0,-1 0 0 0 0,1 0-1 0 0,-1 1 1 0 0,0-1 0 0 0,0 1 0 0 0,1 0-1 0 0,-1 0 1 0 0,-1 0 0 0 0,5 3-1 0 0,-6-3-18 0 0,1 0 0 0 0,0 0 0 0 0,-1 0 0 0 0,0 0-1 0 0,1 0 1 0 0,-1 1 0 0 0,0-1 0 0 0,0 0-1 0 0,-1 1 1 0 0,1-1 0 0 0,0 0 0 0 0,-1 1-1 0 0,1-1 1 0 0,-1 1 0 0 0,0-1 0 0 0,0 1 0 0 0,0-1-1 0 0,0 3 1 0 0,-1 0-50 0 0,1-1-1 0 0,-1 0 0 0 0,0 0 1 0 0,-1 0-1 0 0,1 0 0 0 0,-1 0 1 0 0,0 0-1 0 0,0-1 0 0 0,0 1 1 0 0,0-1-1 0 0,0 1 1 0 0,-5 4-1 0 0,-4 4 285 0 0,-25 20 0 0 0,20-18-252 0 0,11-10-156 0 0,-1 0 0 0 0,1-1 1 0 0,-1 0-1 0 0,1 0 0 0 0,-1 0 0 0 0,0-1 0 0 0,0 1 0 0 0,0-2 1 0 0,0 1-1 0 0,-1 0 0 0 0,1-1 0 0 0,-12 0 0 0 0,16-1-137 0 0,1 0 0 0 0,-1 0 0 0 0,0-1-1 0 0,1 1 1 0 0,-1-1 0 0 0,1 1 0 0 0,-1-1 0 0 0,1 1-1 0 0,-1-1 1 0 0,1 0 0 0 0,-1 0 0 0 0,1 0 0 0 0,0 0 0 0 0,-1 0-1 0 0,1 0 1 0 0,0 0 0 0 0,0 0 0 0 0,0-1 0 0 0,0 1-1 0 0,0 0 1 0 0,0-1 0 0 0,0 1 0 0 0,0-1 0 0 0,0 1-1 0 0,1-1 1 0 0,-1 1 0 0 0,0-3 0 0 0,-2-7-1620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6447 0 0,'0'0'499'0'0,"-15"1"527"0"0,5 0 2700 0 0,1 4-2967 0 0,1 0 1 0 0,0 0-1 0 0,1 0 1 0 0,-1 1-1 0 0,1 1 1 0 0,0-1-1 0 0,1 1 1 0 0,-10 13-1 0 0,8-9-401 0 0,1 0 1 0 0,0 0 0 0 0,1 1-1 0 0,1 0 1 0 0,-1 0-1 0 0,-2 13 1 0 0,4-12-185 0 0,1 0 1 0 0,0 0-1 0 0,1 0 1 0 0,1 1 0 0 0,0-1-1 0 0,1 0 1 0 0,0 1 0 0 0,1-1-1 0 0,0 0 1 0 0,1 1-1 0 0,1-1 1 0 0,0 0 0 0 0,9 22-1 0 0,-10-29-130 0 0,1-1-1 0 0,1 1 1 0 0,-1-1-1 0 0,1 1 1 0 0,-1-1 0 0 0,2 0-1 0 0,-1 0 1 0 0,0-1-1 0 0,1 1 1 0 0,0-1-1 0 0,0 0 1 0 0,0 0 0 0 0,1-1-1 0 0,-1 0 1 0 0,1 0-1 0 0,0 0 1 0 0,0 0-1 0 0,0-1 1 0 0,0 0 0 0 0,0 0-1 0 0,0-1 1 0 0,10 1-1 0 0,-5-1-12 0 0,0 0-1 0 0,0-1 1 0 0,-1-1 0 0 0,1 0-1 0 0,0 0 1 0 0,0-1-1 0 0,-1-1 1 0 0,1 0 0 0 0,-1 0-1 0 0,0-1 1 0 0,0 0 0 0 0,16-9-1 0 0,-5-1-87 0 0,-1 0-1 0 0,0-1 0 0 0,-1-1 1 0 0,-1 0-1 0 0,22-27 1 0 0,-9 12-3759 0 0,-25 21 1841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3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1375 0 0,'0'0'1134'0'0,"2"-1"-6"0"0,9-1 4850 0 0,-4-2-3018 0 0,-3 6-2848 0 0,0 0-1 0 0,0 0 0 0 0,0 1 0 0 0,0-1 0 0 0,-1 1 1 0 0,1 0-1 0 0,-1 0 0 0 0,0 0 0 0 0,0 0 1 0 0,0 1-1 0 0,0-1 0 0 0,3 6 0 0 0,2 6 678 0 0,0-1 0 0 0,6 19 0 0 0,9 18 158 0 0,-10-26-469 0 0,-1 2 0 0 0,15 47 0 0 0,-22-58-406 0 0,18 67 1024 0 0,-11-35-780 0 0,-12-47-363 0 0,0 0 1 0 0,0-1 0 0 0,0 1 0 0 0,1 0 0 0 0,-1 0 0 0 0,0 0-1 0 0,1-1 1 0 0,-1 1 0 0 0,1 0 0 0 0,-1 0 0 0 0,0-1 0 0 0,1 1-1 0 0,0 0 1 0 0,-1-1 0 0 0,1 1 0 0 0,-1 0 0 0 0,1-1 0 0 0,0 1-1 0 0,-1-1 1 0 0,1 1 0 0 0,1 0 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3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1375 0 0,'0'0'9178'0'0,"16"9"-6349"0"0,-8-7-2475 0 0,1-1 0 0 0,0 1 1 0 0,-1-1-1 0 0,1-1 0 0 0,0 0 0 0 0,0 0 1 0 0,-1 0-1 0 0,1-1 0 0 0,0-1 0 0 0,-1 1 1 0 0,1-1-1 0 0,14-6 0 0 0,-8 2-571 0 0,0-1-1 0 0,14-8 1 0 0,24-20-3728 0 0,-33 18 2442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3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84 274 10159 0 0,'0'0'464'0'0,"-5"-4"158"0"0,5 4-532 0 0,0 0 0 0 0,0 1 1 0 0,0-1-1 0 0,0 0 0 0 0,0 0 1 0 0,0 0-1 0 0,0 1 0 0 0,0-1 1 0 0,0 0-1 0 0,0 0 0 0 0,0 0 1 0 0,0 1-1 0 0,0-1 0 0 0,0 0 1 0 0,0 0-1 0 0,0 0 0 0 0,0 0 1 0 0,0 1-1 0 0,0-1 0 0 0,0 0 1 0 0,-1 0-1 0 0,1 0 0 0 0,0 0 1 0 0,0 1-1 0 0,0-1 0 0 0,0 0 1 0 0,0 0-1 0 0,-1 0 0 0 0,1 0 1 0 0,0 0-1 0 0,0 1 0 0 0,0-1 0 0 0,0 0 1 0 0,-1 0-1 0 0,1 0 0 0 0,0 0 1 0 0,0 0-1 0 0,0 0 0 0 0,0 0 1 0 0,-1 0-1 0 0,1 0 0 0 0,0 0 1 0 0,0 0-1 0 0,0 0 0 0 0,-1 0 1 0 0,1 0-1 0 0,0 0 0 0 0,0 0 1 0 0,0 0-1 0 0,-1 0 0 0 0,1 0 1 0 0,0 0-1 0 0,0 0 0 0 0,0 0 1 0 0,-1 0-1 0 0,1 0 0 0 0,0-1 1 0 0,0 1-1 0 0,0 0 0 0 0,-1 0 1 0 0,7 15 173 0 0,11 21 132 0 0,2-1-1 0 0,1-1 0 0 0,26 33 1 0 0,-23-34-150 0 0,-20-29-351 0 0,5 9 662 0 0,-10-12-155 0 0,-6-6-274 0 0,-10-9-107 0 0,2-1 0 0 0,-26-28 0 0 0,28 27-18 0 0,9 12-2 0 0,-16-18 98 0 0,2 0-1 0 0,0-1 1 0 0,-26-41-1 0 0,45 64-71 0 0,0 0 0 0 0,-1-1 0 0 0,1 1 0 0 0,0-1 0 0 0,0 1 0 0 0,-1-1 0 0 0,1 1 0 0 0,0-1 0 0 0,0 1 0 0 0,-1-1 0 0 0,1 1 0 0 0,0-1 0 0 0,0 0 0 0 0,0 1 0 0 0,0-1 0 0 0,0 1 1 0 0,0-1-1 0 0,0 1 0 0 0,0-1 0 0 0,0 1 0 0 0,0-1 0 0 0,0 0 0 0 0,1 1 0 0 0,-1-1 0 0 0,0 1 0 0 0,0-1 0 0 0,0 1 0 0 0,1-1 0 0 0,-1 1 0 0 0,0-1 0 0 0,1 1 0 0 0,-1-1 0 0 0,1 0 0 0 0,19-6 585 0 0,324-47 2622 0 0,-34 8-2162 0 0,107-9 184 0 0,-196 41-604 0 0,223-6 248 0 0,-331 15-707 0 0,107-10 489 0 0,-210 14-821 0 0,0-1 1 0 0,0 0-1 0 0,1-1 1 0 0,-1 0 0 0 0,-1-1-1 0 0,1 0 1 0 0,-1-1-1 0 0,1 0 1 0 0,-1 0-1 0 0,15-12 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3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6 573 8751 0 0,'0'0'794'0'0,"-1"-1"-652"0"0,-4-5 3178 0 0,21 7-938 0 0,44-8 357 0 0,75-19 0 0 0,-91 17-2099 0 0,201-32 2319 0 0,-40 9-1650 0 0,-104 20-1002 0 0,-61 9-206 0 0,244-21 792 0 0,-26-2-255 0 0,-99 15-261 0 0,35-4-113 0 0,39-17-71 0 0,-88 15-121 0 0,-19 2-5 0 0,-120 14-67 0 0,28-4 0 0 0,-31 4 0 0 0,18-7 0 0 0,-20 8 0 0 0,0-1 0 0 0,-1 1 0 0 0,1 0 0 0 0,0-1 0 0 0,-1 1 0 0 0,1 0 0 0 0,-1-1 0 0 0,1 1 0 0 0,-1-1 0 0 0,1 1 0 0 0,-1-1 0 0 0,0 1 0 0 0,1-1 0 0 0,-1 0 0 0 0,1 1 0 0 0,-1-1 0 0 0,0 1 0 0 0,0-1 0 0 0,1 0 0 0 0,-1 1 0 0 0,0-2 0 0 0,0-2 0 0 0,0 0 0 0 0,0 0 0 0 0,0 0 0 0 0,-1 0 0 0 0,1 0 0 0 0,-1 0 0 0 0,0 0 0 0 0,-1 0 0 0 0,1 1 0 0 0,0-1 0 0 0,-1 0 0 0 0,0 1 0 0 0,0-1 0 0 0,0 1 0 0 0,0 0 0 0 0,-1-1 0 0 0,-4-3 0 0 0,-4-5 0 0 0,-1 2 0 0 0,0-1 0 0 0,-14-7 0 0 0,25 16 0 0 0,-213-132-377 0 0,211 132 323 0 0,-1 0 1 0 0,0 1 0 0 0,0-1-1 0 0,0 1 1 0 0,0 0 0 0 0,-6-1 0 0 0,-8 3-2267 0 0,18 0 1920 0 0,-1-1-1 0 0,0 0 0 0 0,1 0 1 0 0,-1 1-1 0 0,0-1 1 0 0,1 1-1 0 0,-1-1 0 0 0,1 1 1 0 0,-1-1-1 0 0,1 1 1 0 0,-1-1-1 0 0,1 1 0 0 0,-1-1 1 0 0,1 1-1 0 0,-1-1 1 0 0,1 1-1 0 0,0 0 0 0 0,-1 1 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3223 0 0,'0'0'558'0'0,"4"1"894"0"0,-1 1-1041 0 0,0 0 1 0 0,0 0-1 0 0,0 1 1 0 0,0-1 0 0 0,-1 0-1 0 0,1 1 1 0 0,-1 0-1 0 0,1 0 1 0 0,-1-1-1 0 0,0 1 1 0 0,0 1-1 0 0,-1-1 1 0 0,1 0-1 0 0,0 0 1 0 0,-1 1 0 0 0,0-1-1 0 0,1 4 1 0 0,106 359 3494 0 0,-100-336-3772 0 0,-5-17 8 0 0,-3-9 114 0 0,-1-8-176 0 0,-11-36-255 0 0,-49-193-661 0 0,52 189 557 0 0,3-1 1 0 0,1 0-1 0 0,1-59 1 0 0,4 87 197 0 0,2-1 0 0 0,3-21 0 0 0,-4 34 70 0 0,0 0 0 0 0,1 0 1 0 0,-1 0-1 0 0,1 0 1 0 0,0 0-1 0 0,0 0 0 0 0,1 1 1 0 0,0-1-1 0 0,-1 1 1 0 0,1-1-1 0 0,7-6 0 0 0,-9 10 18 0 0,0 0-1 0 0,1 0 0 0 0,-1 0 0 0 0,1 0 1 0 0,-1 0-1 0 0,1 0 0 0 0,-1 0 0 0 0,1 0 1 0 0,0 1-1 0 0,-1-1 0 0 0,1 1 1 0 0,0-1-1 0 0,0 1 0 0 0,-1-1 0 0 0,1 1 1 0 0,0 0-1 0 0,0 0 0 0 0,3 0 1 0 0,-2 1 20 0 0,0 0 1 0 0,0 0-1 0 0,0 0 1 0 0,0 0-1 0 0,0 0 1 0 0,0 1 0 0 0,0-1-1 0 0,0 1 1 0 0,4 3-1 0 0,2 3 79 0 0,0 0 0 0 0,-1 1 0 0 0,0-1-1 0 0,10 17 1 0 0,-11-15 67 0 0,-1 1-1 0 0,0-1 1 0 0,-1 1 0 0 0,-1 0-1 0 0,0 0 1 0 0,0 1-1 0 0,-1-1 1 0 0,0 1-1 0 0,-1 0 1 0 0,0-1 0 0 0,-1 1-1 0 0,0 0 1 0 0,-1 0-1 0 0,-1 0 1 0 0,0 0-1 0 0,0 0 1 0 0,-1 0 0 0 0,-1-1-1 0 0,0 1 1 0 0,-5 13-1 0 0,2-8-52 0 0,-1 0 0 0 0,-9 17 0 0 0,13-29-124 0 0,0 1 0 0 0,-1-1 0 0 0,0 0 0 0 0,0 0 0 0 0,0 0 0 0 0,0-1 0 0 0,-1 1 0 0 0,0-1 0 0 0,-7 5 0 0 0,-3-4-488 0 0,14-5 255 0 0,0 1 0 0 0,0-1 0 0 0,0-1-1 0 0,0 1 1 0 0,0 0 0 0 0,0 0 0 0 0,1 0-1 0 0,-1 0 1 0 0,0-1 0 0 0,0 1 0 0 0,0 0-1 0 0,0-1 1 0 0,1 1 0 0 0,-1 0 0 0 0,-1-1-1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12439 0 0,'0'2'282'0'0,"25"88"976"0"0,16 71 2078 0 0,-17 39-2033 0 0,-22-179-1239 0 0,4-46-274 0 0,-2 11 89 0 0,-4 11 108 0 0,5-21-107 0 0,10-33 0 0 0,-12 48 105 0 0,0 2 0 0 0,1-1 1 0 0,0 0-1 0 0,0 1 0 0 0,1 0 0 0 0,-1 0 0 0 0,12-12 0 0 0,-12 14 27 0 0,1 1-1 0 0,0-1 1 0 0,0 1 0 0 0,0 0-1 0 0,1 0 1 0 0,-1 1-1 0 0,1 0 1 0 0,8-4 0 0 0,-10 5 51 0 0,0 1 0 0 0,0 0-1 0 0,0 0 1 0 0,-1 1 0 0 0,1-1 0 0 0,0 1 0 0 0,0 0 0 0 0,0 0 0 0 0,0 0 0 0 0,0 0 0 0 0,0 1 0 0 0,0 0 0 0 0,0-1 0 0 0,0 1 0 0 0,6 3 0 0 0,-4-1 116 0 0,0 0 1 0 0,0 1-1 0 0,1 0 0 0 0,-2 0 1 0 0,1 0-1 0 0,-1 1 0 0 0,1-1 1 0 0,5 8-1 0 0,4 6 580 0 0,15 24 0 0 0,-6-8-78 0 0,37 52-90 0 0,-59-83-872 0 0,1 0 0 0 0,-1 0 0 0 0,1-1 1 0 0,-1 0-1 0 0,6 4 0 0 0,3 1-1618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0,'3'0'440'0'0,"12"1"-5"0"0,-14 0-426 0 0,0 0 0 0 0,0-1-1 0 0,0 1 1 0 0,0 0 0 0 0,0-1 0 0 0,-1 1 0 0 0,1 0 0 0 0,0 0-1 0 0,0 0 1 0 0,-1 0 0 0 0,1 0 0 0 0,0 0 0 0 0,-1 0 0 0 0,1 0-1 0 0,-1 0 1 0 0,1 0 0 0 0,-1 2 0 0 0,1-1 5 0 0,3 6 585 0 0,-1 1-1 0 0,0 0 0 0 0,-1 0 1 0 0,0 0-1 0 0,2 13 0 0 0,1 6 587 0 0,1 10 437 0 0,5 74 0 0 0,-10 42-954 0 0,-2-77-616 0 0,1 38-942 0 0,0-67-5393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11143 0 0,'0'2'507'0'0,"2"58"1827"0"0,18 115 1 0 0,33 57-764 0 0,-35-175-1794 0 0,-9-28-608 0 0,10 48 0 0 0,-14-47-533 0 0,1-3-62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2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185 209 3223 0 0,'-1'-2'143'0'0,"-30"-47"824"0"0,4 5 6429 0 0,13 25-3728 0 0,-29-33 0 0 0,42 51-3609 0 0,0 0 1 0 0,0 1-1 0 0,1-1 1 0 0,-1 0-1 0 0,0 1 1 0 0,0-1-1 0 0,0 0 1 0 0,0 1-1 0 0,0-1 1 0 0,0 1-1 0 0,0 0 1 0 0,0-1 0 0 0,0 1-1 0 0,0 0 1 0 0,0 0-1 0 0,0-1 1 0 0,0 1-1 0 0,0 0 1 0 0,0 0-1 0 0,0 0 1 0 0,0 0-1 0 0,0 0 1 0 0,-1 1-1 0 0,1-1 1 0 0,0 0-1 0 0,0 0 1 0 0,0 1 0 0 0,0-1-1 0 0,0 0 1 0 0,0 1-1 0 0,0-1 1 0 0,1 1-1 0 0,-1 0 1 0 0,0-1-1 0 0,0 1 1 0 0,0 0-1 0 0,0-1 1 0 0,1 1-1 0 0,-1 0 1 0 0,0 1-1 0 0,-2 1 61 0 0,0 0-1 0 0,1 1 0 0 0,-1-1 1 0 0,1 1-1 0 0,0 0 0 0 0,0 0 1 0 0,1 0-1 0 0,-3 7 0 0 0,1 3-6 0 0,1 1-1 0 0,0 0 1 0 0,2-1-1 0 0,-1 1 1 0 0,2-1-1 0 0,0 1 1 0 0,0 0-1 0 0,2-1 1 0 0,6 25-1 0 0,-2-16-127 0 0,1-1-1 0 0,1 0 0 0 0,1 0 0 0 0,1-1 1 0 0,17 25-1 0 0,-20-35 42 0 0,0-1 0 0 0,0 0 1 0 0,1 0-1 0 0,1-1 0 0 0,-1 0 0 0 0,1-1 1 0 0,1 0-1 0 0,0 0 0 0 0,21 11 0 0 0,-26-16-14 0 0,0-1-1 0 0,0 1 0 0 0,1-1 0 0 0,-1 0 1 0 0,0 0-1 0 0,1-1 0 0 0,-1 0 0 0 0,1 0 0 0 0,0-1 1 0 0,-1 0-1 0 0,1 0 0 0 0,-1 0 0 0 0,1-1 0 0 0,0 0 1 0 0,-1 0-1 0 0,0 0 0 0 0,1-1 0 0 0,-1 0 1 0 0,0 0-1 0 0,0-1 0 0 0,9-5 0 0 0,-5 2 8 0 0,-1-1 0 0 0,0 0 0 0 0,-1 0 0 0 0,1-1 0 0 0,-1 0 0 0 0,-1-1-1 0 0,0 0 1 0 0,0 0 0 0 0,-1-1 0 0 0,0 1 0 0 0,9-21 0 0 0,-9 15 80 0 0,-1 0 0 0 0,0 0 0 0 0,-1 0 0 0 0,-1 0 0 0 0,0 0 1 0 0,-2-1-1 0 0,1 0 0 0 0,-2-18 0 0 0,-1 24-39 0 0,0 0 0 0 0,0 0 1 0 0,-1 0-1 0 0,0 0 0 0 0,-1 1 0 0 0,0-1 1 0 0,-1 1-1 0 0,0-1 0 0 0,0 1 1 0 0,-1 1-1 0 0,0-1 0 0 0,-1 1 0 0 0,0-1 1 0 0,-11-11-1 0 0,8 11-51 0 0,0 1 0 0 0,0 0 0 0 0,-1 1 0 0 0,0 0-1 0 0,0 0 1 0 0,-1 1 0 0 0,0 1 0 0 0,0-1 0 0 0,0 2 0 0 0,-1 0 0 0 0,-19-5-1 0 0,26 8-292 0 0,1 0-1 0 0,-1 1 1 0 0,0-1-1 0 0,0 1 0 0 0,0 0 1 0 0,0 0-1 0 0,0 1 0 0 0,0-1 1 0 0,0 1-1 0 0,1 0 1 0 0,-1 1-1 0 0,0-1 0 0 0,1 1 1 0 0,-7 3-1 0 0,-7 7-7767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64 9215 0 0,'-31'-1'10367'0'0,"67"-7"-7762"0"0,114-14-1239 0 0,-52-1-3224 0 0,-65 13-5910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1 521 5063 0 0,'0'0'13456'0'0,"3"0"-12952"0"0,2-2-269 0 0,0 0 0 0 0,-1 0 0 0 0,1 0 0 0 0,-1-1-1 0 0,0 1 1 0 0,0-1 0 0 0,0 0 0 0 0,7-6 0 0 0,34-37 1560 0 0,-33 34-1417 0 0,6-6 215 0 0,29-20 0 0 0,-21 17-338 0 0,95-62 272 0 0,-12 9-433 0 0,24-38-19 0 0,-96 73 42 0 0,2-5 582 0 0,-39 44-531 0 0,0-1-163 0 0,1 1 0 0 0,-1 0 0 0 0,0-1 0 0 0,0 1 0 0 0,1 0 0 0 0,-1-1 0 0 0,0 1 0 0 0,1 0-1 0 0,-1-1 1 0 0,0 1 0 0 0,1 0 0 0 0,-1 0 0 0 0,1 0 0 0 0,-1-1 0 0 0,0 1 0 0 0,1 0 0 0 0,-1 0 0 0 0,1 0 0 0 0,-1 0 0 0 0,0 0 0 0 0,1 0 0 0 0,-1 0-1 0 0,1 0 1 0 0,-1 0 0 0 0,1 0 0 0 0,-1 0 0 0 0,0 0 0 0 0,1 0 0 0 0,0 0 0 0 0,14 2 60 0 0,1 4-28 0 0,1 2-1 0 0,-1-1 0 0 0,0 2 1 0 0,-1 0-1 0 0,0 1 0 0 0,0 0 1 0 0,20 20-1 0 0,23 20 138 0 0,2-3 0 0 0,2-2 0 0 0,108 59 0 0 0,-122-82-154 0 0,32 18 24 0 0,-24-13-979 0 0,-55-26-139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11599 0 0,'0'0'1398'0'0,"7"-5"490"0"0,62-70 4834 0 0,-45 49-5922 0 0,49-47 171 0 0,-37 38-921 0 0,2-2-781 0 0,-33 32-104 0 0,1 1 0 0 0,0 0 1 0 0,7-4-1 0 0,9-3-6002 0 0,-10 3 1403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39 6447 0 0,'-8'-1'9939'0'0,"5"3"-9766"0"0,0 0 1 0 0,0 0-1 0 0,0 0 1 0 0,0 0 0 0 0,0 0-1 0 0,1 1 1 0 0,-1-1-1 0 0,1 1 1 0 0,-1 0-1 0 0,1 0 1 0 0,0 0-1 0 0,0 0 1 0 0,-2 5-1 0 0,2-4-100 0 0,0 1-1 0 0,1-1 0 0 0,0 1 1 0 0,0-1-1 0 0,0 1 1 0 0,0-1-1 0 0,1 1 0 0 0,0 0 1 0 0,0 8-1 0 0,0-10-24 0 0,1 0 0 0 0,-1 0-1 0 0,1 0 1 0 0,0 0 0 0 0,-1 0 0 0 0,1 0-1 0 0,0-1 1 0 0,1 1 0 0 0,-1 0 0 0 0,1-1-1 0 0,-1 1 1 0 0,1-1 0 0 0,0 1 0 0 0,-1-1-1 0 0,5 4 1 0 0,-4-5 56 0 0,18 3 233 0 0,-17-3-297 0 0,0 0 1 0 0,0 0-1 0 0,0-1 1 0 0,0 1-1 0 0,0-1 1 0 0,6 0-1 0 0,-6 0 12 0 0,1-1 1 0 0,-1 0-1 0 0,1 1 0 0 0,-1-1 1 0 0,0-1-1 0 0,1 1 0 0 0,-1 0 0 0 0,0-1 1 0 0,0 0-1 0 0,0 0 0 0 0,0 0 0 0 0,0 0 1 0 0,0 0-1 0 0,-1 0 0 0 0,1-1 1 0 0,-1 1-1 0 0,1-1 0 0 0,-1 0 0 0 0,0 0 1 0 0,0 0-1 0 0,0 0 0 0 0,2-5 0 0 0,-2 4-25 0 0,-1-1 0 0 0,1 0 0 0 0,-1 0 0 0 0,0 0 0 0 0,0 0 0 0 0,0 0 0 0 0,-1 0 0 0 0,1-1 0 0 0,-1 1 0 0 0,-1 0 0 0 0,1 0 0 0 0,-1 0 0 0 0,0 0 0 0 0,-3-10 0 0 0,3 12-192 0 0,0-1 1 0 0,-1 1-1 0 0,1 0 1 0 0,-1 0-1 0 0,0 0 1 0 0,0 0 0 0 0,0 0-1 0 0,0 0 1 0 0,-1 0-1 0 0,1 1 1 0 0,-1-1-1 0 0,0 1 1 0 0,0 0-1 0 0,1-1 1 0 0,-1 1-1 0 0,-7-3 1 0 0,2 1-1827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8287 0 0,'-4'0'253'0'0,"1"1"-1"0"0,0-1 0 0 0,0 1 1 0 0,0 0-1 0 0,0 0 0 0 0,0 0 1 0 0,0 1-1 0 0,0-1 0 0 0,1 1 1 0 0,-1 0-1 0 0,0-1 0 0 0,-3 4 1 0 0,1-1 591 0 0,0 1 1 0 0,0 0 0 0 0,1-1 0 0 0,-1 1 0 0 0,-3 7 0 0 0,5-6-624 0 0,-1-1 0 0 0,2 1 1 0 0,-1 0-1 0 0,1 0 0 0 0,0 1 1 0 0,0-1-1 0 0,0 0 1 0 0,1 1-1 0 0,0-1 0 0 0,0 1 1 0 0,1-1-1 0 0,0 1 0 0 0,0-1 1 0 0,0 1-1 0 0,1-1 0 0 0,3 13 1 0 0,-3-15-196 0 0,1 1 0 0 0,-1-1 0 0 0,1 1 0 0 0,0-1 0 0 0,0 1 0 0 0,1-1 0 0 0,-1 0 0 0 0,1 0 0 0 0,0 0 0 0 0,0 0 0 0 0,1-1-1 0 0,-1 1 1 0 0,1-1 0 0 0,-1 0 0 0 0,1 0 0 0 0,0 0 0 0 0,0-1 0 0 0,1 1 0 0 0,-1-1 0 0 0,0 0 0 0 0,1 0 0 0 0,0-1 0 0 0,6 3 0 0 0,-5-3-132 0 0,1 0-1 0 0,0 0 1 0 0,0-1-1 0 0,0 0 1 0 0,0 0-1 0 0,14-3 1 0 0,-16 2-966 0 0,0 0 1 0 0,-1 0-1 0 0,1-1 0 0 0,0 1 1 0 0,0-1-1 0 0,4-3 1 0 0,1-2-4451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7831 0 0,'0'0'603'0'0,"0"14"1052"0"0,3 75 5920 0 0,7 46-6957 0 0,1-56-2770 0 0,-8-64 157 0 0</inkml:trace>
  <inkml:trace contextRef="#ctx0" brushRef="#br0" timeOffset="1">129 1 5983 0 0,'0'0'464'0'0,"1"1"-305"0"0,7 34 4460 0 0,5 53 0 0 0,-6-32-3354 0 0,-2-26-818 0 0,2 16-2461 0 0,3 69-1 0 0,-10-88 511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13935 0 0,'0'0'1512'0'0,"6"-4"-1072"0"0,0 1 56 0 0,3 1 16 0 0,0 0 0 0 0,1 1-416 0 0,1 1-96 0 0,0 3 0 0 0,-1-3 0 0 0,1 1-1488 0 0,0 0-296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12239 0 0,'0'0'1106'0'0,"-1"0"-913"0"0,-4 0 976 0 0,21 4 301 0 0,-6-2-1273 0 0,9 2-102 0 0,-1 2-1 0 0,31 11 1 0 0,-48-16-2 0 0,-1-1-80 0 0,1 0 0 0 0,-1 0 0 0 0,0 0 0 0 0,1 1 0 0 0,-1-1 0 0 0,1 0-1 0 0,-1 1 1 0 0,0-1 0 0 0,1 0 0 0 0,-1 0 0 0 0,0 1 0 0 0,1-1 0 0 0,-1 0 0 0 0,0 1-1 0 0,0-1 1 0 0,1 1 0 0 0,-1-1 0 0 0,0 0 0 0 0,0 1 0 0 0,0-1 0 0 0,1 1 0 0 0,-1-1-1 0 0,0 1 1 0 0,0-1 0 0 0,0 1 0 0 0,0-1 0 0 0,0 1 0 0 0,1 12 442 0 0,-3-5-254 0 0,0 0-1 0 0,0-1 1 0 0,-1 1-1 0 0,-4 9 1 0 0,6-15-158 0 0,-1 4-33 0 0,-2-2-24 0 0,3-3-64 0 0,19 3-230 0 0,0-1 321 0 0,-9-3-69 0 0,0 2 1 0 0,1-1-1 0 0,11 5 0 0 0,-17-5 124 0 0,0 1 0 0 0,0 0-1 0 0,0 0 1 0 0,0 0-1 0 0,0 0 1 0 0,-1 1 0 0 0,1-1-1 0 0,-1 1 1 0 0,0 0-1 0 0,0 0 1 0 0,4 5 0 0 0,-7-7 48 0 0,1 0 1 0 0,0 0-1 0 0,-1-1 1 0 0,1 1-1 0 0,-1 0 1 0 0,1 0-1 0 0,-1 0 1 0 0,1 1 0 0 0,-1-1-1 0 0,0 0 1 0 0,1 0-1 0 0,-1 0 1 0 0,0 0-1 0 0,0 0 1 0 0,0 0-1 0 0,0 0 1 0 0,0 1 0 0 0,0-1-1 0 0,0 0 1 0 0,0 0-1 0 0,-1 0 1 0 0,1 0-1 0 0,0 0 1 0 0,-1 0-1 0 0,1 0 1 0 0,-1 0 0 0 0,1 0-1 0 0,-1 0 1 0 0,1 0-1 0 0,-1 0 1 0 0,0 0-1 0 0,1 0 1 0 0,-2 1-1 0 0,-3 2 224 0 0,0 1 0 0 0,0-1 0 0 0,0 0 0 0 0,-9 6 0 0 0,4-4 133 0 0,-1 3-203 0 0,7-6-178 0 0,0 0 1 0 0,0 0-1 0 0,0 0 0 0 0,0-1 1 0 0,0 1-1 0 0,-1-1 0 0 0,-6 2 0 0 0,2-1-78 0 0,-1-1 0 0 0,-17 2 0 0 0,-5-6-2876 0 0,20 1-5511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10767 0 0,'0'0'1263'0'0,"2"2"-658"0"0,90 87 4174 0 0,-61-62-3606 0 0,48 55-1 0 0,-30-26-435 0 0,-26-31-675 0 0,35 51 1 0 0,-36-40-2167 0 0,-8-14-3308 0 0,-5-7-246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0 919 0 0,'-3'8'80'0'0,"-4"12"570"0"0,-2 32 7531 0 0,9-48-7816 0 0,-1 14 308 0 0,1-1 1 0 0,0 1-1 0 0,5 23 0 0 0,-3-25-579 0 0,6 49-799 0 0,-7-53 243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0,'0'0'2502'0'0,"1"2"-1442"0"0,4 3-523 0 0,0 0 0 0 0,-1 1 0 0 0,0 0 0 0 0,0 0 0 0 0,-1 0 0 0 0,4 8 0 0 0,14 42 1479 0 0,-11-26-1387 0 0,2 8 465 0 0,9 56 1 0 0,-15-67-742 0 0,15 108 787 0 0,-7-43-692 0 0,18 51-229 0 0,24 67-2291 0 0,-55-208 405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8031 0 0,'0'0'1572'0'0,"0"1"-786"0"0,19 90 2242 0 0,-10-43-2832 0 0,-3-18-335 0 0,1 48 0 0 0,-5-33-4154 0 0,-2-33 394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 5983 0 0,'0'0'536'0'0,"-3"-4"-432"0"0,-1-3 848 0 0,2 0 168 0 0,2 2 1184 0 0,3-1-1856 0 0,3 2-136 0 0,1-2-32 0 0,2 4-8 0 0,1-1-208 0 0,3 1-64 0 0,-1 2 0 0 0,3 0 0 0 0,-4 2-536 0 0,2-1-160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0,'0'0'4018'0'0,"9"2"-2289"0"0,-3-1-1371 0 0,1 1 1 0 0,-1 0-1 0 0,7 3 0 0 0,-1 0-258 0 0,-4-1-26 0 0,-2 1 4 0 0,-4-4-50 0 0,0 0 0 0 0,-1 1-1 0 0,1-1 1 0 0,-1 1 0 0 0,1-1 0 0 0,-1 1-1 0 0,0 0 1 0 0,0 0 0 0 0,0 0-1 0 0,1-1 1 0 0,-2 1 0 0 0,1 0-1 0 0,0 0 1 0 0,0 0 0 0 0,-1 1 0 0 0,1-1-1 0 0,-1 0 1 0 0,1 0 0 0 0,-1 0-1 0 0,0 0 1 0 0,0 0 0 0 0,-1 4 0 0 0,0 1-38 0 0,0 0 0 0 0,-1-1 0 0 0,0 1 1 0 0,-1-1-1 0 0,-4 9 0 0 0,-1 3-195 0 0,8-17 23 0 0,1-3-1328 0 0,-1 0 1472 0 0,1 0-1 0 0,0 0 1 0 0,0 0 0 0 0,1 1-1 0 0,-1-1 1 0 0,0 0 0 0 0,1 1 0 0 0,-1-1-1 0 0,1 1 1 0 0,-1-1 0 0 0,1 1-1 0 0,-1 0 1 0 0,1 0 0 0 0,0 0-1 0 0,0 0 1 0 0,0 0 0 0 0,0 0 0 0 0,0 0-1 0 0,0 0 1 0 0,0 1 0 0 0,3-1-1 0 0,1 0 35 0 0,-1 0-1 0 0,0 0 1 0 0,1 0-1 0 0,-1 1 1 0 0,1 0-1 0 0,-1 0 1 0 0,9 2-1 0 0,-7-1 321 0 0,-1 1 0 0 0,1 0-1 0 0,0 0 1 0 0,-1 0 0 0 0,8 5 0 0 0,-13-7-211 0 0,0 0 1 0 0,0 1 0 0 0,-1-1 0 0 0,1 0-1 0 0,0 1 1 0 0,0-1 0 0 0,-1 1 0 0 0,1 0-1 0 0,0-1 1 0 0,-1 1 0 0 0,1-1 0 0 0,0 1 0 0 0,-1 0-1 0 0,1-1 1 0 0,-1 1 0 0 0,1 0 0 0 0,-1 0-1 0 0,1 0 1 0 0,-1-1 0 0 0,0 1 0 0 0,0 0-1 0 0,1 0 1 0 0,-1 0 0 0 0,0 0 0 0 0,0 0-1 0 0,0 0 1 0 0,0-1 0 0 0,0 1 0 0 0,0 0 0 0 0,0 0-1 0 0,0 0 1 0 0,0 0 0 0 0,0 0 0 0 0,0 0-1 0 0,0 0 1 0 0,-1-1 0 0 0,1 1 0 0 0,0 0-1 0 0,-1 0 1 0 0,1 0 0 0 0,-2 1 0 0 0,-1 3 69 0 0,-1 0-1 0 0,0 0 1 0 0,0-1 0 0 0,-9 9 0 0 0,13-13-173 0 0,-6 5-218 0 0,0 0 0 0 0,0 0 1 0 0,0 0-1 0 0,-1-1 0 0 0,1 0 0 0 0,-1 0 0 0 0,0-1 0 0 0,-1 0 0 0 0,-12 4 1 0 0,19-7 108 0 0,1 0 0 0 0,0 0 0 0 0,-1 0 0 0 0,1 0 0 0 0,-1 0 0 0 0,1 0 0 0 0,0 0 0 0 0,-1 0 0 0 0,1-1 0 0 0,0 1 0 0 0,-1 0 0 0 0,1 0 0 0 0,0 0 0 0 0,-1-1 0 0 0,1 1 0 0 0,0 0 0 0 0,-1-1 0 0 0,1 1 0 0 0,0 0 0 0 0,0 0 0 0 0,-1-1 1 0 0,1 1-1 0 0,0 0 0 0 0,0-1 0 0 0,-1 0-195 0 0,-8-16-1388 0 0,3 0-6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12 10103 0 0,'0'0'919'0'0,"-5"-4"-742"0"0,4 3-48 0 0,0 0-1 0 0,0 1 1 0 0,0-1-1 0 0,-1 0 0 0 0,1 1 1 0 0,0-1-1 0 0,0 1 1 0 0,0-1-1 0 0,-1 1 1 0 0,1-1-1 0 0,0 1 0 0 0,-1 0 1 0 0,1 0-1 0 0,0 0 1 0 0,-1 0-1 0 0,-1 0 1 0 0,0 0 229 0 0,0 1 0 0 0,0 0 0 0 0,0 0 0 0 0,0 0 1 0 0,1 0-1 0 0,-6 3 0 0 0,1 1-91 0 0,-1 0 1 0 0,1 1 0 0 0,0 0-1 0 0,1 0 1 0 0,-1 0-1 0 0,1 1 1 0 0,0 0-1 0 0,1 0 1 0 0,0 0 0 0 0,0 1-1 0 0,1 0 1 0 0,0 0-1 0 0,-6 14 1 0 0,7-13-102 0 0,0 1 0 0 0,0 0 1 0 0,1 0-1 0 0,0 0 0 0 0,0 0 1 0 0,1 0-1 0 0,1 0 0 0 0,0 0 0 0 0,0 0 1 0 0,1 0-1 0 0,4 20 0 0 0,-4-27-160 0 0,0 0 0 0 0,1-1 0 0 0,-1 1 0 0 0,1 0 0 0 0,0 0 0 0 0,-1-1-1 0 0,1 1 1 0 0,0-1 0 0 0,0 1 0 0 0,1-1 0 0 0,-1 0 0 0 0,1 0 0 0 0,-1 0 0 0 0,1 0 0 0 0,-1 0-1 0 0,1-1 1 0 0,0 1 0 0 0,0-1 0 0 0,0 0 0 0 0,0 0 0 0 0,0 0 0 0 0,5 1 0 0 0,2 0-150 0 0,0 0 0 0 0,1 0 0 0 0,-1-2 0 0 0,1 1 0 0 0,16-2 0 0 0,-17 0-332 0 0,-1 0 0 0 0,0 0 0 0 0,0-1 0 0 0,0 0 0 0 0,-1-1 0 0 0,1 0 0 0 0,0-1 0 0 0,-1 1 0 0 0,0-1 0 0 0,12-8 0 0 0,-9 4-1520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35 6911 0 0,'-2'1'528'0'0,"-20"12"-215"0"0,17-11 362 0 0,1 0 1 0 0,0 0 0 0 0,-1 1-1 0 0,1-1 1 0 0,0 1-1 0 0,0 0 1 0 0,1 1 0 0 0,-1-1-1 0 0,1 1 1 0 0,-1-1 0 0 0,-3 7-1 0 0,3-1-520 0 0,0-1 0 0 0,1 1 0 0 0,0 0 0 0 0,1 0 0 0 0,0 0-1 0 0,0 0 1 0 0,1 0 0 0 0,0 1 0 0 0,1-1 0 0 0,0 0 0 0 0,0 0 0 0 0,1 1-1 0 0,0-1 1 0 0,1 0 0 0 0,0 0 0 0 0,0 0 0 0 0,1 0 0 0 0,0 0-1 0 0,1-1 1 0 0,4 10 0 0 0,-5-13-156 0 0,1 1 0 0 0,-1-1 0 0 0,1 0-1 0 0,0-1 1 0 0,0 1 0 0 0,0-1 0 0 0,1 0 0 0 0,9 7-1 0 0,-12-9 17 0 0,0-1 0 0 0,1 1-1 0 0,0-1 1 0 0,-1 0-1 0 0,1 1 1 0 0,0-1 0 0 0,-1-1-1 0 0,1 1 1 0 0,0 0-1 0 0,0-1 1 0 0,0 1 0 0 0,0-1-1 0 0,0 0 1 0 0,0 0 0 0 0,-1 0-1 0 0,1 0 1 0 0,0 0-1 0 0,0-1 1 0 0,0 0 0 0 0,4 0-1 0 0,-2-2 32 0 0,0 0 0 0 0,0 0 0 0 0,0 0 0 0 0,-1-1 0 0 0,1 1 1 0 0,-1-1-1 0 0,0 0 0 0 0,0 0 0 0 0,0-1 0 0 0,0 1 0 0 0,-1-1 0 0 0,0 0 0 0 0,0 0 0 0 0,0 0 0 0 0,0 0 0 0 0,-1 0 0 0 0,0-1 0 0 0,0 1 0 0 0,2-11 0 0 0,-1 5 68 0 0,-1 0-1 0 0,-1 1 1 0 0,0-1 0 0 0,0 0-1 0 0,-1 0 1 0 0,-1 0 0 0 0,0 0-1 0 0,0 1 1 0 0,-5-21 0 0 0,2 22-82 0 0,0 0 1 0 0,-1-1-1 0 0,1 1 1 0 0,-2 1-1 0 0,1-1 1 0 0,-1 1-1 0 0,-1 0 1 0 0,0 0-1 0 0,0 1 1 0 0,0 0-1 0 0,-1 0 1 0 0,-12-8-1 0 0,19 14-214 0 0,-1 0-1 0 0,1 0 0 0 0,0 1 1 0 0,-1-1-1 0 0,1 0 0 0 0,-1 1 1 0 0,1-1-1 0 0,-1 1 1 0 0,1-1-1 0 0,-1 1 0 0 0,1 0 1 0 0,-1 0-1 0 0,1 0 1 0 0,-1 0-1 0 0,0 0 0 0 0,1 0 1 0 0,-1 0-1 0 0,1 0 1 0 0,-1 1-1 0 0,1-1 0 0 0,-1 1 1 0 0,1-1-1 0 0,-1 1 0 0 0,1-1 1 0 0,0 1-1 0 0,-2 1 1 0 0,-6 6-1536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5527 0 0,'0'6'568'0'0,"60"208"6090"0"0,-55-196-6573 0 0,-5-16 228 0 0,-13-15-161 0 0,9 6-140 0 0,-1 1 0 0 0,1-1 0 0 0,1 0 0 0 0,-1 0 0 0 0,1 0 0 0 0,-4-15 0 0 0,2 2 18 0 0,-4-30 0 0 0,6 21-309 0 0,1 0-1 0 0,1 0 1 0 0,1 1 0 0 0,2-1-1 0 0,1 0 1 0 0,13-56-1 0 0,-14 78 233 0 0,0 0-1 0 0,1 0 0 0 0,0 0 0 0 0,5-10 1 0 0,-7 15 76 0 0,0 0 0 0 0,0 1 1 0 0,0-1-1 0 0,1 1 0 0 0,-1-1 1 0 0,0 1-1 0 0,1 0 0 0 0,-1-1 1 0 0,0 1-1 0 0,1 0 0 0 0,0 0 1 0 0,-1 0-1 0 0,1 0 0 0 0,0 0 1 0 0,-1 0-1 0 0,1 1 0 0 0,0-1 1 0 0,0 1-1 0 0,0-1 0 0 0,-1 1 1 0 0,1-1-1 0 0,3 1 0 0 0,-4 0 29 0 0,0 1 0 0 0,0-1-1 0 0,0 0 1 0 0,1 1 0 0 0,-1-1 0 0 0,0 1-1 0 0,0 0 1 0 0,0-1 0 0 0,0 1-1 0 0,0 0 1 0 0,0-1 0 0 0,0 1 0 0 0,0 0-1 0 0,0 0 1 0 0,-1 0 0 0 0,1 0-1 0 0,0 0 1 0 0,1 2 0 0 0,-1-1 73 0 0,1 1 1 0 0,-1-1-1 0 0,0 1 1 0 0,0 0 0 0 0,0-1-1 0 0,2 6 1 0 0,-3 2 194 0 0,0 1 1 0 0,0 0-1 0 0,-1 0 1 0 0,0 0-1 0 0,-1 0 1 0 0,-1-1 0 0 0,1 1-1 0 0,-7 14 1 0 0,1 3-28 0 0,3-14-310 0 0,-1 0 0 0 0,0-1 0 0 0,-9 16 0 0 0,1-3-2327 0 0,10-18 968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0,'1'2'528'0'0,"3"10"-17"0"0,0 0-1 0 0,-1 0 0 0 0,0 0 0 0 0,0 1 1 0 0,0 13-1 0 0,-1-1 1871 0 0,-3 43 0 0 0,1-56-1881 0 0,0 1-1 0 0,3 18 1 0 0,-1-18-306 0 0,-1-1 1 0 0,0 23 0 0 0,-1-22-160 0 0,0-9-28 0 0,0-1 1 0 0,0 1-1 0 0,0 0 0 0 0,-1 0 0 0 0,1-1 1 0 0,-1 1-1 0 0,-2 5 0 0 0,1-4-21 0 0,2-4-70 0 0,3-8-963 0 0,3-13 732 0 0,2 0 0 0 0,0 1 0 0 0,1 0 0 0 0,17-24 0 0 0,-25 41 364 0 0,0 0 0 0 0,1 0 0 0 0,0 0 0 0 0,-1 0 0 0 0,1 0 0 0 0,0 0 0 0 0,0 1 0 0 0,0-1 1 0 0,0 1-1 0 0,0 0 0 0 0,0-1 0 0 0,0 1 0 0 0,0 0 0 0 0,1 0 0 0 0,-1 0 0 0 0,0 1 0 0 0,1-1 0 0 0,-1 0 0 0 0,1 1 0 0 0,-1 0 0 0 0,1 0 0 0 0,2-1 0 0 0,-2 2 25 0 0,0-1 1 0 0,0 1-1 0 0,0 0 0 0 0,0-1 0 0 0,0 1 1 0 0,0 1-1 0 0,0-1 0 0 0,-1 0 1 0 0,1 1-1 0 0,0-1 0 0 0,-1 1 1 0 0,1 0-1 0 0,-1 0 0 0 0,0 0 1 0 0,1 0-1 0 0,-1 0 0 0 0,2 4 1 0 0,38 56 1474 0 0,-33-47-1382 0 0,1 1 1 0 0,0-2 0 0 0,2 1 0 0 0,18 18 0 0 0,-4-15-1827 0 0,-13-10 640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4607 0 0,'0'26'-269'0'0,"0"3"6487"0"0,5 51 0 0 0,6-35-4434 0 0,-9-40-1717 0 0,1 2-15 0 0,0 0 1 0 0,-1 0-1 0 0,2 8 0 0 0,-3-14 1 0 0,-3-10 65 0 0,-2-19-428 0 0,1 0 0 0 0,1 0 0 0 0,2 0 0 0 0,0 0 0 0 0,2 0 0 0 0,1 0 0 0 0,2 1 0 0 0,10-38 0 0 0,-14 63 339 0 0,0-1 1 0 0,0 0-1 0 0,0 0 0 0 0,1 1 0 0 0,0-1 0 0 0,-1 0 1 0 0,1 1-1 0 0,0 0 0 0 0,0-1 0 0 0,0 1 0 0 0,1 0 1 0 0,-1 0-1 0 0,0 0 0 0 0,1 1 0 0 0,0-1 0 0 0,-1 0 1 0 0,1 1-1 0 0,0 0 0 0 0,3-2 0 0 0,-5 3 229 0 0,2 1-96 0 0,0 0 1 0 0,0 1-1 0 0,0-1 1 0 0,-1 1-1 0 0,1-1 1 0 0,0 1-1 0 0,2 2 1 0 0,-3-1-96 0 0,0 1 1 0 0,0-1-1 0 0,-1 0 1 0 0,1 1 0 0 0,-1-1-1 0 0,1 1 1 0 0,-1 0 0 0 0,0-1-1 0 0,0 1 1 0 0,-1 0-1 0 0,1 0 1 0 0,-1-1 0 0 0,0 1-1 0 0,0 0 1 0 0,0 0-1 0 0,0 0 1 0 0,-1 0 0 0 0,0-1-1 0 0,0 1 1 0 0,0 0 0 0 0,-1 3-1 0 0,-4 6 216 0 0,0 0 0 0 0,-1-1 0 0 0,0 1 0 0 0,-12 14 0 0 0,-2 3 619 0 0,20-29-823 0 0,1 0 0 0 0,-1 0 1 0 0,1 0-1 0 0,-1 0 0 0 0,1 0 1 0 0,0 0-1 0 0,-1 0 0 0 0,1 0 1 0 0,0 0-1 0 0,0 0 0 0 0,0 0 1 0 0,0 0-1 0 0,0 0 1 0 0,0 0-1 0 0,0 0 0 0 0,0 0 1 0 0,0 0-1 0 0,0 0 0 0 0,0 0 1 0 0,1 2-1 0 0,0-1-10 0 0,1 0 0 0 0,-1 0 0 0 0,0 0 1 0 0,0 0-1 0 0,1-1 0 0 0,-1 1 0 0 0,1 0 0 0 0,0-1 0 0 0,2 3 0 0 0,2 0 54 0 0,0 0-1 0 0,0 0 1 0 0,1-1 0 0 0,13 6-1 0 0,-3-4-372 0 0,0-1-1 0 0,1-1 1 0 0,-1 0-1 0 0,1-1 1 0 0,0-1-1 0 0,22-1 1 0 0,-24-1-849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4607 0 0,'0'0'354'0'0,"1"0"-233"0"0,1 1-115 0 0,0 0 1 0 0,0 0-1 0 0,0-1 0 0 0,0 1 0 0 0,0-1 1 0 0,0 1-1 0 0,1-1 0 0 0,-1 0 0 0 0,0 0 1 0 0,4 0-1 0 0,0 0 93 0 0,1 1 4757 0 0,-6-2-4215 0 0,44-8 1957 0 0,85-5 0 0 0,-88 14-1076 0 0,0 1-1 0 0,51 9 0 0 0,50 1 283 0 0,56-20-107 0 0,0 0-387 0 0,-136 6-845 0 0,66-11 1 0 0,-79 7-108 0 0,0 2 1 0 0,91 2-1 0 0,-100 4-251 0 0,65-6 0 0 0,22-1 53 0 0,158 11 429 0 0,-109-6-799 0 0,-65-1 620 0 0,94-8-93 0 0,-178 6-300 0 0,-7 2 3 0 0,0-1-1 0 0,39-11 0 0 0,-29 4 45 0 0,-21 6-447 0 0,-6 2-105 0 0,0 0 0 0 0,0 0 0 0 0,0 1 0 0 0,1-1 0 0 0,6 0 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7831 0 0,'0'0'603'0'0,"-2"12"-410"0"0,2-8 2290 0 0,4 2-921 0 0,-1-2-986 0 0,0 0-1 0 0,0 0 1 0 0,0-1 0 0 0,0 1-1 0 0,6 4 1 0 0,50 36 1444 0 0,-28-25-1556 0 0,-18-12-211 0 0,1 1 0 0 0,-1 0 0 0 0,0 1 0 0 0,-1 1-1 0 0,20 19 1 0 0,-30-26-157 0 0,-1-1 1 0 0,1 1-1 0 0,0 0 0 0 0,-1 0 1 0 0,0 0-1 0 0,1 0 0 0 0,-1 0 1 0 0,0 0-1 0 0,-1 0 0 0 0,1 1 0 0 0,-1-1 1 0 0,1 0-1 0 0,-1 0 0 0 0,0 1 1 0 0,0-1-1 0 0,0 0 0 0 0,-1 0 1 0 0,1 1-1 0 0,-1-1 0 0 0,1 0 0 0 0,-3 4 1 0 0,-2 7 207 0 0,0-1 0 0 0,-1 0 1 0 0,-11 18-1 0 0,15-28-271 0 0,-55 79 434 0 0,5-8-3919 0 0,44-62-1676 0 0,-1-4-1504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9415 0 0,'2'-16'466'0'0,"-1"10"-365"0"0,0 0 0 0 0,0 1 0 0 0,0-1-1 0 0,0 0 1 0 0,5-8 0 0 0,-6 12 382 0 0,6-6 3973 0 0,-2 12-4258 0 0,0 0 1 0 0,0 0 0 0 0,0 1 0 0 0,-1-1 0 0 0,0 1-1 0 0,0 0 1 0 0,0 0 0 0 0,0 0 0 0 0,-1 0 0 0 0,1 1-1 0 0,-1-1 1 0 0,1 8 0 0 0,2 10 358 0 0,5 42-1 0 0,-5-23-144 0 0,20 146 823 0 0,6 36-618 0 0,-18-145-567 0 0,-5-26-55 0 0,2 0 0 0 0,20 59-1 0 0,-29-108-53 0 0,1 1 0 0 0,0-1 0 0 0,0 0 0 0 0,0 0 0 0 0,0 0 0 0 0,1 0 0 0 0,-1-1 0 0 0,1 1 0 0 0,0-1 0 0 0,4 4 0 0 0,-4-7-1314 0 0,7-5-442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6911 0 0,'2'-5'9627'0'0,"6"12"-7988"0"0,-5-4-1517 0 0,-1 1 1 0 0,0-1 0 0 0,0 1 0 0 0,0-1 0 0 0,0 1 0 0 0,-1 0 0 0 0,1 0-1 0 0,-1-1 1 0 0,0 1 0 0 0,1 6 0 0 0,3 43 335 0 0,-4-41-397 0 0,-3 90 41 0 0,1-63-306 0 0,-4 21-996 0 0,0-22-3831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6447 0 0,'0'0'499'0'0,"7"-6"2938"0"0,-7 6-3294 0 0,0-1 0 0 0,0 1 0 0 0,0 0 0 0 0,1 0 0 0 0,-1-1-1 0 0,0 1 1 0 0,0 0 0 0 0,1 0 0 0 0,-1 0 0 0 0,0 0 0 0 0,0 0 0 0 0,1-1-1 0 0,-1 1 1 0 0,0 0 0 0 0,0 0 0 0 0,1 0 0 0 0,-1 0 0 0 0,0 0 0 0 0,1 0-1 0 0,-1 0 1 0 0,0 0 0 0 0,1 0 0 0 0,-1 0 0 0 0,0 0 0 0 0,0 0-1 0 0,1 0 1 0 0,-1 0 0 0 0,0 0 0 0 0,1 0 0 0 0,-1 1 0 0 0,0-1 0 0 0,0 0-1 0 0,1 0 1 0 0,7 11 1465 0 0,1 17-1123 0 0,-3 0-252 0 0,-2 0-1 0 0,-1 0 1 0 0,0 34 0 0 0,-9 86-2334 0 0,3-101-356 0 0,3-36 1006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10391 0 0,'0'0'474'0'0,"-1"0"-6"0"0,1-1-358 0 0,0 1 1 0 0,-1 0-1 0 0,1 0 1 0 0,0-1-1 0 0,0 1 1 0 0,-1 0-1 0 0,1 0 1 0 0,0-1-1 0 0,0 1 1 0 0,0 0-1 0 0,0-1 1 0 0,-1 1-1 0 0,1-1 1 0 0,0 1-1 0 0,0 0 1 0 0,0-1-1 0 0,0 1 1 0 0,0 0-1 0 0,0-1 1 0 0,0 1-1 0 0,0 0 1 0 0,0-1-1 0 0,0 1 1 0 0,0-1-1 0 0,0 1 1 0 0,0 0-1 0 0,0-1 1 0 0,1 1-1 0 0,-1 0 1 0 0,0-1-1 0 0,0 1 1 0 0,0 0-1 0 0,0-1 1 0 0,1 1-1 0 0,-1 0 1 0 0,0 0-1 0 0,0-1 1 0 0,1 1-1 0 0,-1 0 1 0 0,0-1-1 0 0,0 1 1 0 0,1 0-1 0 0,-1 0 1 0 0,0 0-1 0 0,1-1 1 0 0,-1 1-1 0 0,0 0 0 0 0,1 0 1 0 0,-1 0-1 0 0,0 0 1 0 0,1 0-1 0 0,-1 0 1 0 0,1 0-1 0 0,-1 0 1 0 0,0 0-1 0 0,1 0 1 0 0,-1 0-1 0 0,1 0 1 0 0,29 1-764 0 0,-22 0 1031 0 0,-5-1-355 0 0,15 0-1034 0 0,-6 1-2963 0 0,-1 2-1450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7367 0 0,'0'0'931'0'0,"15"-1"2330"0"0,-3 0-2370 0 0,0 1 0 0 0,0 0-1 0 0,0 1 1 0 0,0 0 0 0 0,18 5-1 0 0,-5-1 406 0 0,-23-5-624 0 0,-3 9-152 0 0,0-5-375 0 0,0 1 0 0 0,-1 0 0 0 0,1-1-1 0 0,-1 1 1 0 0,0-1 0 0 0,-1 0 0 0 0,-3 7 0 0 0,-22 26 708 0 0,20-28-593 0 0,7-7-225 0 0,0 0 0 0 0,1 0-1 0 0,-1 0 1 0 0,0 0 0 0 0,1 0-1 0 0,-1 0 1 0 0,1 0 0 0 0,0 0 0 0 0,0 0-1 0 0,0 1 1 0 0,0-1 0 0 0,0 0-1 0 0,0 2 1 0 0,0-3-17 0 0,0 0-14 0 0,0 0-1 0 0,0 0 1 0 0,0 0-1 0 0,0-1 1 0 0,0 1 0 0 0,0 0-1 0 0,0 0 1 0 0,1 0-1 0 0,-1 0 1 0 0,0 0-1 0 0,1 0 1 0 0,-1 0 0 0 0,0-1-1 0 0,1 1 1 0 0,-1 0-1 0 0,1 0 1 0 0,-1 0-1 0 0,1-1 1 0 0,-1 1 0 0 0,1 0-1 0 0,0-1 1 0 0,-1 1-1 0 0,1 0 1 0 0,0-1-1 0 0,0 1 1 0 0,0 0 0 0 0,2 1 3 0 0,-1-1-7 0 0,0 1 0 0 0,0-1 0 0 0,0 0 0 0 0,0 0 0 0 0,1 0 0 0 0,-1 0 0 0 0,0 0 0 0 0,1 0 0 0 0,-1 0 0 0 0,0-1 0 0 0,4 1 0 0 0,0-1-64 0 0,0-1 0 0 0,0 0 0 0 0,0 0 0 0 0,0 0 0 0 0,0-1-1 0 0,0 0 1 0 0,9-4 0 0 0,36-22-4632 0 0,-41 22 2500 0 0,1 0-3447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6447 0 0,'0'0'499'0'0,"-15"-1"1026"0"0,10 2-907 0 0,1 1-1 0 0,-1-1 1 0 0,1 1-1 0 0,0 0 1 0 0,0 0-1 0 0,0 0 1 0 0,0 1-1 0 0,0-1 1 0 0,0 1 0 0 0,0 0-1 0 0,1 0 1 0 0,0 0-1 0 0,-5 7 1 0 0,4-8-306 0 0,4-2-308 0 0,0 0 0 0 0,-1 1 1 0 0,1-1-1 0 0,0 0 0 0 0,-1 0 1 0 0,1 1-1 0 0,0-1 0 0 0,0 0 1 0 0,-1 0-1 0 0,1 1 0 0 0,0-1 1 0 0,0 0-1 0 0,-1 1 0 0 0,1-1 0 0 0,0 1 1 0 0,0-1-1 0 0,0 0 0 0 0,0 1 1 0 0,-1-1-1 0 0,1 0 0 0 0,0 1 1 0 0,0-1-1 0 0,0 1 0 0 0,0-1 1 0 0,0 0-1 0 0,0 1 0 0 0,0-1 1 0 0,0 1-1 0 0,0 1-2 0 0,-1 1 1 0 0,1-1-1 0 0,0 0 1 0 0,0 1-1 0 0,0-1 1 0 0,0 1-1 0 0,0-1 1 0 0,0 0-1 0 0,1 1 1 0 0,-1-1 0 0 0,1 0-1 0 0,-1 0 1 0 0,1 1-1 0 0,0-1 1 0 0,0 0-1 0 0,0 0 1 0 0,0 0-1 0 0,0 0 1 0 0,1 0-1 0 0,2 3 1 0 0,3 3-2 0 0,1-1 0 0 0,0 0 0 0 0,13 10 0 0 0,10 9 411 0 0,-25-20-155 0 0,0 1-1 0 0,-1 0 1 0 0,0 0-1 0 0,0 0 1 0 0,-1 0 0 0 0,1 1-1 0 0,4 14 1 0 0,-8-18-149 0 0,1 0 1 0 0,-1 0 0 0 0,-1 0 0 0 0,1 0-1 0 0,-1 0 1 0 0,0 0 0 0 0,1 0 0 0 0,-2 0-1 0 0,1 0 1 0 0,0 0 0 0 0,-1 0 0 0 0,0 0-1 0 0,0 0 1 0 0,0 0 0 0 0,0 0 0 0 0,-1 0-1 0 0,0-1 1 0 0,-3 7 0 0 0,3-7-103 0 0,0-1 0 0 0,0 1 0 0 0,0-1 0 0 0,-1 1 0 0 0,1-1 1 0 0,-1 0-1 0 0,1 0 0 0 0,-1 0 0 0 0,0 0 0 0 0,1-1 0 0 0,-1 1 0 0 0,0-1 0 0 0,0 0 0 0 0,0 0 1 0 0,0 0-1 0 0,-4 1 0 0 0,6-2-112 0 0,0 0 0 0 0,1 0 0 0 0,-1 0 1 0 0,1 0-1 0 0,-1 0 0 0 0,1 0 0 0 0,-1 0 0 0 0,0 0 0 0 0,1 0 1 0 0,-1 0-1 0 0,1 0 0 0 0,-1 0 0 0 0,1-1 0 0 0,-1 1 0 0 0,1 0 1 0 0,-1-1-1 0 0,1 1 0 0 0,-1 0 0 0 0,1 0 0 0 0,-1-1 0 0 0,1 1 1 0 0,-1-1-1 0 0,1 1 0 0 0,-1-1 0 0 0,1 1 0 0 0,0 0 0 0 0,-1-1 1 0 0,1 1-1 0 0,0-1 0 0 0,0 1 0 0 0,-1-1 0 0 0,1 0 0 0 0,0 1 1 0 0,0-1-1 0 0,0 1 0 0 0,0-1 0 0 0,0 1 0 0 0,-1-1 0 0 0,1 0 1 0 0,0 1-1 0 0,0-1 0 0 0,1 1 0 0 0,-1-1 0 0 0,0 0 0 0 0,0-3-681 0 0,0 0 0 0 0,1 0 1 0 0,-1 0-1 0 0,3-7 0 0 0,2-3-1035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 1375 0 0,'6'-26'12106'0'0,"-12"40"-8737"0"0,3-6-3224 0 0,0 1 0 0 0,1-1 0 0 0,0 1-1 0 0,1 0 1 0 0,0 0 0 0 0,0 0 0 0 0,1-1 0 0 0,0 1 0 0 0,3 18 0 0 0,-2-21-122 0 0,0 0 0 0 0,1 1 0 0 0,0-1 0 0 0,0 0 0 0 0,1 0 1 0 0,-1 0-1 0 0,1-1 0 0 0,0 1 0 0 0,1-1 0 0 0,-1 1 0 0 0,1-1 0 0 0,0 0 1 0 0,1-1-1 0 0,5 6 0 0 0,-9-9 17 0 0,1 1 0 0 0,-1-1 0 0 0,1 0 0 0 0,0 0 0 0 0,-1 0 0 0 0,1 0 0 0 0,0 0 0 0 0,0 0 0 0 0,0 0 0 0 0,0-1 0 0 0,0 1 0 0 0,0-1 0 0 0,0 1 0 0 0,0-1 0 0 0,0 0 0 0 0,0 0 0 0 0,0 0 0 0 0,0 0 0 0 0,0 0 0 0 0,0 0 0 0 0,0 0 0 0 0,0-1 0 0 0,0 1 0 0 0,0-1 0 0 0,0 1 0 0 0,0-1 0 0 0,0 0 0 0 0,-1 0 0 0 0,1 0 0 0 0,0 0 1 0 0,0 0-1 0 0,-1 0 0 0 0,1-1 0 0 0,2-1 0 0 0,-1-1 68 0 0,0 1 0 0 0,0-1 0 0 0,0 1 0 0 0,0-1 0 0 0,-1 0 0 0 0,1-1 0 0 0,-1 1 0 0 0,0 0 0 0 0,0 0 0 0 0,-1-1 0 0 0,1 1 0 0 0,-1-1 0 0 0,1-6 0 0 0,-1 6-68 0 0,-1-1-1 0 0,1 1 1 0 0,-1-1 0 0 0,-1 1-1 0 0,1-1 1 0 0,-1 1 0 0 0,0 0-1 0 0,0-1 1 0 0,0 1-1 0 0,-1 0 1 0 0,1 0 0 0 0,-1 0-1 0 0,-1 0 1 0 0,1 0 0 0 0,-1 0-1 0 0,0 1 1 0 0,0-1-1 0 0,0 1 1 0 0,-1 0 0 0 0,1-1-1 0 0,-1 2 1 0 0,0-1 0 0 0,0 0-1 0 0,-5-2 1 0 0,4 2-846 0 0,4 3 434 0 0,0-1 0 0 0,0 1-1 0 0,-1 0 1 0 0,1 0-1 0 0,0 0 1 0 0,-1 0 0 0 0,1 1-1 0 0,-1-1 1 0 0,1 0-1 0 0,-1 1 1 0 0,1-1 0 0 0,-3 0-1 0 0,-1 1-1755 0 0</inkml:trace>
  <inkml:trace contextRef="#ctx0" brushRef="#br0" timeOffset="1">269 118 5983 0 0,'0'0'464'0'0,"-1"8"1228"0"0,1-1-735 0 0,0-2-162 0 0,-1 0 1 0 0,1 0-1 0 0,-1 0 0 0 0,0 0 1 0 0,0 0-1 0 0,0 0 0 0 0,-1 0 1 0 0,-3 7-1 0 0,2-3 169 0 0,3-8-842 0 0,-1 1 0 0 0,1-1 0 0 0,-1 1 0 0 0,1-1 0 0 0,-1 1 0 0 0,1-1 0 0 0,-1 0 0 0 0,0 1 0 0 0,0-1 0 0 0,0 0 0 0 0,0 1 0 0 0,0-1 0 0 0,-1 2 0 0 0,3 3 313 0 0,-1-5-386 0 0,0 0 1 0 0,0-1-1 0 0,0 1 0 0 0,0 0 1 0 0,0 0-1 0 0,0-1 1 0 0,0 1-1 0 0,0 0 0 0 0,0 0 1 0 0,1-1-1 0 0,-1 1 1 0 0,0 0-1 0 0,1-1 0 0 0,-1 1 1 0 0,1 0-1 0 0,3 1 27 0 0,0 0-1 0 0,0-1 0 0 0,1 0 1 0 0,-1 0-1 0 0,1 0 0 0 0,-1 0 1 0 0,0-1-1 0 0,1 1 0 0 0,-1-1 1 0 0,1 0-1 0 0,-1-1 1 0 0,1 1-1 0 0,-1-1 0 0 0,1 0 1 0 0,6-2-1 0 0,-1-1-796 0 0,0 0 0 0 0,-1 0 0 0 0,0-1 0 0 0,0 0 0 0 0,16-11 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6911 0 0,'-2'50'2131'0'0,"1"-27"835"0"0,1-1 0 0 0,4 40 1 0 0,0-34-2774 0 0,1-1 1 0 0,2 0 0 0 0,14 39-1 0 0,-18-57-1461 0 0,-2-1-68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10479 0 0,'0'0'950'0'0,"0"-1"-782"0"0,0-3-2 0 0,5-7 2798 0 0,-5 11-2899 0 0,0 0 1 0 0,0 0-1 0 0,0 0 0 0 0,1-1 1 0 0,-1 1-1 0 0,0 0 1 0 0,0 0-1 0 0,0 0 1 0 0,0 0-1 0 0,0-1 0 0 0,0 1 1 0 0,0 0-1 0 0,0 0 1 0 0,0 0-1 0 0,1 0 1 0 0,-1 0-1 0 0,0 0 0 0 0,0-1 1 0 0,0 1-1 0 0,0 0 1 0 0,0 0-1 0 0,1 0 1 0 0,-1 0-1 0 0,0 0 0 0 0,0 0 1 0 0,0 0-1 0 0,1 0 1 0 0,-1 0-1 0 0,0 0 1 0 0,0 0-1 0 0,0 0 0 0 0,0 0 1 0 0,1 0-1 0 0,-1 0 1 0 0,0 0-1 0 0,0 0 0 0 0,0 0 1 0 0,0 0-1 0 0,1 0 1 0 0,-1 0-1 0 0,0 0 1 0 0,0 0-1 0 0,0 0 0 0 0,0 0 1 0 0,1 0-1 0 0,-1 1 1 0 0,0-1-1 0 0,0 0 1 0 0,0 0-1 0 0,0 0 0 0 0,0 0 1 0 0,1 0-1 0 0,-1 0 1 0 0,0 1-1 0 0,0-1 1 0 0,0 0-1 0 0,0 0 0 0 0,0 0 1 0 0,0 0-1 0 0,0 1 1 0 0,0-1-1 0 0,3 9 161 0 0,-1-1-1 0 0,0 1 0 0 0,0 0 1 0 0,-1 0-1 0 0,0 14 1 0 0,-3 50 90 0 0,0-17-433 0 0,3-9-2393 0 0,0-26-2676 0 0,1-10-286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12 12383 0 0,'0'0'564'0'0,"12"-7"208"0"0,-8 3-641 0 0,-3 4-6 0 0,0 0 0 0 0,0 0 0 0 0,0-1 0 0 0,0 1 1 0 0,-1 1-1 0 0,1-1 0 0 0,0 0 0 0 0,0 0 0 0 0,0 0 0 0 0,0 0 0 0 0,0 1 1 0 0,0-1-1 0 0,0 0 0 0 0,0 1 0 0 0,-1-1 0 0 0,1 1 0 0 0,0-1 0 0 0,0 1 0 0 0,1 0 1 0 0,1 3 94 0 0,0-1 1 0 0,0 0 0 0 0,-1 1 0 0 0,1 0 0 0 0,-1 0 0 0 0,1 0 0 0 0,-1 0 0 0 0,0 0 0 0 0,-1 0-1 0 0,3 7 1 0 0,0 2-12 0 0,-1 1-1 0 0,2 15 0 0 0,5 135-434 0 0,-13-56-4086 0 0,1-89 2578 0 0</inkml:trace>
  <inkml:trace contextRef="#ctx0" brushRef="#br0" timeOffset="1">0 338 5527 0 0,'0'0'423'0'0,"0"-14"1437"0"0,0 13-1477 0 0,0 0-1 0 0,1-1 1 0 0,-1 1 0 0 0,0 0-1 0 0,1 0 1 0 0,-1 0 0 0 0,1 0-1 0 0,-1 0 1 0 0,1 0 0 0 0,0 0-1 0 0,-1 0 1 0 0,1 0 0 0 0,0 0-1 0 0,0 0 1 0 0,0 0 0 0 0,1-1-1 0 0,19-5 1420 0 0,-18 7-2010 0 0,7-2 146 0 0,1 0 0 0 0,15 1 0 0 0,5-1-4974 0 0,-19 1 436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6447 0 0,'0'0'4811'0'0,"12"-11"-1439"0"0,-6 6-3251 0 0,1 0 0 0 0,0 0-1 0 0,0 0 1 0 0,0 1 0 0 0,0-1 0 0 0,0 2 0 0 0,13-5 0 0 0,-14 5 28 0 0,0 1 1 0 0,0 1 0 0 0,1-1 0 0 0,-1 1 0 0 0,1 0-1 0 0,-1 0 1 0 0,1 1 0 0 0,-1 0 0 0 0,1 0 0 0 0,8 2 0 0 0,-14-2-48 0 0,1 0 1 0 0,-1 1 0 0 0,1-1 0 0 0,-1 1 0 0 0,1-1 0 0 0,-1 1 0 0 0,1 0 0 0 0,-1 0 0 0 0,0-1 0 0 0,1 1 0 0 0,-1 0 0 0 0,0 0 0 0 0,0 0-1 0 0,0 0 1 0 0,0 1 0 0 0,0-1 0 0 0,0 0 0 0 0,0 0 0 0 0,1 3 0 0 0,-1-2-29 0 0,0 1-1 0 0,0 0 1 0 0,0 0-1 0 0,-1-1 1 0 0,1 1 0 0 0,-1 0-1 0 0,0 0 1 0 0,1 0-1 0 0,-2 5 1 0 0,0 4-19 0 0,-1-1 0 0 0,-1 0 0 0 0,0 0 0 0 0,-5 13 0 0 0,0-6 54 0 0,-12 21 0 0 0,1 0 274 0 0,18-37-293 0 0,0 0-35 0 0,0 0 0 0 0,0 0 0 0 0,0 1 0 0 0,0-1 0 0 0,1 0 1 0 0,-1 0-1 0 0,1 0 0 0 0,0 0 0 0 0,0 1 0 0 0,-1-1 0 0 0,1 0 0 0 0,1 0 0 0 0,-1 1 0 0 0,0-1 0 0 0,0 0 0 0 0,1 0 0 0 0,1 4 0 0 0,-1-6-49 0 0,0 1-1 0 0,0 0 0 0 0,0 0 1 0 0,0-1-1 0 0,0 1 0 0 0,1 0 1 0 0,-1-1-1 0 0,0 1 0 0 0,1-1 1 0 0,-1 0-1 0 0,0 1 0 0 0,1-1 1 0 0,1 0-1 0 0,-2 0-5 0 0,4 1-142 0 0,0-1 1 0 0,0 0-1 0 0,0 0 1 0 0,1 0-1 0 0,-1-1 0 0 0,0 0 1 0 0,0 0-1 0 0,0 0 0 0 0,0-1 1 0 0,0 0-1 0 0,0 0 0 0 0,-1 0 1 0 0,7-4-1 0 0,5-3-683 0 0,0-1 0 0 0,18-17 0 0 0,-22 16-930 0 0,0-1 1 0 0,-1 0 0 0 0,0-1 0 0 0,13-20 0 0 0,-8 11-134 0 0,-8 10 876 0 0,0-1 0 0 0,12-24 0 0 0,-17 30 1099 0 0,0 0 1 0 0,0-1-1 0 0,-1 1 0 0 0,0-1 1 0 0,0 1-1 0 0,-1-1 0 0 0,1-9 1 0 0,-3 11 725 0 0,0 0 1 0 0,0 0 0 0 0,0 0-1 0 0,-1 0 1 0 0,-2-6-1 0 0,3 9-270 0 0,1 3-394 0 0,0-1 1 0 0,-1 0-1 0 0,1 1 0 0 0,-1-1 1 0 0,1 0-1 0 0,-1 1 1 0 0,1-1-1 0 0,-1 1 0 0 0,1-1 1 0 0,-1 1-1 0 0,1-1 1 0 0,-1 1-1 0 0,0-1 0 0 0,1 1 1 0 0,-1 0-1 0 0,0-1 1 0 0,1 1-1 0 0,-1 0 1 0 0,0 0-1 0 0,0-1 0 0 0,1 1 1 0 0,-1 0-1 0 0,0 0 1 0 0,0 0-1 0 0,-1 0 0 0 0,1 0 4 0 0,-1 0-1 0 0,1 0 0 0 0,-1 0 0 0 0,1 0 0 0 0,-1 0 0 0 0,1 1 1 0 0,0-1-1 0 0,-1 0 0 0 0,1 1 0 0 0,-1-1 0 0 0,-1 2 0 0 0,0 1-17 0 0,0-1-1 0 0,0 1 1 0 0,1 0-1 0 0,-1 0 1 0 0,1 1-1 0 0,0-1 1 0 0,0 0-1 0 0,0 1 1 0 0,1-1-1 0 0,-1 1 1 0 0,1 0-1 0 0,-1 0 1 0 0,1-1-1 0 0,0 1 1 0 0,1 0-1 0 0,-1 0 1 0 0,1 0-1 0 0,0 0 1 0 0,0 6-1 0 0,0-1-9 0 0,1 0 0 0 0,-1 0-1 0 0,2-1 1 0 0,-1 1 0 0 0,1 0 0 0 0,1 0-1 0 0,5 13 1 0 0,-4-16-31 0 0,-1 1 0 0 0,1-1-1 0 0,0 0 1 0 0,0-1-1 0 0,1 1 1 0 0,0-1 0 0 0,0 1-1 0 0,0-1 1 0 0,0-1 0 0 0,1 1-1 0 0,0-1 1 0 0,0 0 0 0 0,0-1-1 0 0,10 5 1 0 0,-11-6-3 0 0,-1 0 1 0 0,1 0-1 0 0,0-1 1 0 0,0 0-1 0 0,0 0 1 0 0,0 0-1 0 0,0-1 0 0 0,0 0 1 0 0,0 0-1 0 0,0 0 1 0 0,0 0-1 0 0,0-1 0 0 0,0 0 1 0 0,0 0-1 0 0,0 0 1 0 0,0 0-1 0 0,-1-1 0 0 0,1 0 1 0 0,0 0-1 0 0,-1 0 1 0 0,7-5-1 0 0,-7 4 12 0 0,-1 0 0 0 0,1-1 0 0 0,-1 1 0 0 0,0-1 0 0 0,0 0 0 0 0,0 0-1 0 0,0 0 1 0 0,-1 0 0 0 0,3-7 0 0 0,-1 3 90 0 0,0-1-1 0 0,-1 0 1 0 0,-1 1 0 0 0,3-12-1 0 0,-4 15-106 0 0,-1 0-1 0 0,1 0 1 0 0,-1 0 0 0 0,0-1-1 0 0,-1 1 1 0 0,1 0-1 0 0,-1 0 1 0 0,0 0-1 0 0,0 0 1 0 0,-1 0 0 0 0,1 0-1 0 0,-1 0 1 0 0,0 0-1 0 0,0 0 1 0 0,-1 1 0 0 0,1-1-1 0 0,-1 1 1 0 0,0 0-1 0 0,-1 0 1 0 0,1 0 0 0 0,-1 0-1 0 0,1 0 1 0 0,-6-3-1 0 0,1 1-28 0 0,-1 0 0 0 0,0 0 0 0 0,0 1 0 0 0,-1 0 0 0 0,0 1 0 0 0,1 0 0 0 0,-1 1 0 0 0,0 0 0 0 0,-1 0 0 0 0,-15-1 0 0 0,22 3-144 0 0,0 1-1 0 0,0 0 1 0 0,0 1-1 0 0,0-1 0 0 0,0 1 1 0 0,0-1-1 0 0,0 1 0 0 0,0 0 1 0 0,0 1-1 0 0,1-1 0 0 0,-1 1 1 0 0,0-1-1 0 0,1 1 1 0 0,-5 3-1 0 0,-13 13-8087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6911 0 0,'0'0'930'0'0,"4"-3"106"0"0,7-1-306 0 0,-10 4-698 0 0,-1 0-1 0 0,0 0 0 0 0,0 0 0 0 0,0 0 0 0 0,1 0 0 0 0,-1 0 0 0 0,0 0 1 0 0,0 0-1 0 0,1 0 0 0 0,-1 0 0 0 0,0 0 0 0 0,0 0 0 0 0,0 0 0 0 0,1 0 1 0 0,-1 1-1 0 0,0-1 0 0 0,0 0 0 0 0,0 0 0 0 0,1 0 0 0 0,-1 0 0 0 0,0 0 1 0 0,0 0-1 0 0,0 1 0 0 0,0-1 0 0 0,1 0 0 0 0,-1 0 0 0 0,0 1 0 0 0,0 1 215 0 0,1 0-1 0 0,-1 1 0 0 0,1-1 0 0 0,-1 0 0 0 0,0 1 0 0 0,0-1 1 0 0,-1 5-1 0 0,0 4 369 0 0,2 31 392 0 0,1 0 0 0 0,3 0-1 0 0,9 45 1 0 0,-2-17-807 0 0,25 167 458 0 0,-7-31-2044 0 0,-16-122-4466 0 0,-11-61 1230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1 580 919 0 0,'0'0'11582'0'0,"4"-7"-10345"0"0,7 0-250 0 0,-1 1 0 0 0,1 0-1 0 0,13-6 1 0 0,16-7 987 0 0,3-7-1017 0 0,1 2 0 0 0,0 2 0 0 0,62-20 0 0 0,-15 11-665 0 0,158-76 0 0 0,-164 66-292 0 0,63-35 0 0 0,-135 69 0 0 0,2-1 0 0 0,0-1 0 0 0,-1-1 0 0 0,0 0 0 0 0,0 0 0 0 0,15-16 0 0 0,-23 19 34 0 0,-3 5 0 0 0,-1 0 0 0 0,0 0 0 0 0,0 0 0 0 0,0 0-1 0 0,0-1 1 0 0,0 1 0 0 0,0-1 0 0 0,0 1 0 0 0,-1-1-1 0 0,1 0 1 0 0,-1 0 0 0 0,0 0 0 0 0,0 0 0 0 0,0 1-1 0 0,0-2 1 0 0,-1 1 0 0 0,2-5 0 0 0,5-3 167 0 0,-5 10-142 0 0,3-1 6 0 0,-3 1-1 0 0,3 1 0 0 0,-2 1-26 0 0,1 0 1 0 0,-1 0-1 0 0,1 0 0 0 0,-1 0 1 0 0,1 1-1 0 0,-1 0 0 0 0,0-1 1 0 0,0 1-1 0 0,0 0 0 0 0,0 1 1 0 0,0-1-1 0 0,0 0 0 0 0,3 4 1 0 0,6 5 76 0 0,180 134 693 0 0,-140-109-542 0 0,66 34 0 0 0,-79-47-170 0 0,144 67 131 0 0,-150-75-214 0 0,-24-10-316 0 0,1-2 0 0 0,-1 1-1 0 0,1-1 1 0 0,0 0 0 0 0,0-1 0 0 0,0 0-1 0 0,0-1 1 0 0,19 0 0 0 0,-12-2-3421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0,'1'2'9858'0'0,"3"3"-9416"0"0,-1 0 1 0 0,0 0-1 0 0,0 1 1 0 0,0 0-1 0 0,-1-1 1 0 0,1 1 0 0 0,-1 0-1 0 0,1 9 1 0 0,8 54 549 0 0,-9-54-719 0 0,3 68 411 0 0,-2-18-419 0 0,-1-49-209 0 0,5 117 125 0 0,-7-117-300 0 0,1 28-940 0 0,2-15-3675 0 0,-2-21-950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4607 0 0,'0'-11'7603'0'0,"3"23"-709"0"0,5 34-6608 0 0,-4 300 1031 0 0,-3-328-1370 0 0,-2-11-112 0 0,1 0 0 0 0,0 0 0 0 0,1 0 0 0 0,-1 0 0 0 0,2 0 0 0 0,-1 0 0 0 0,3 8 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39 8287 0 0,'0'1'50'0'0,"0"0"0"0"0,0 0 0 0 0,-1 0 0 0 0,1-1 0 0 0,-1 1 0 0 0,1 0 0 0 0,0 0 0 0 0,-1-1 0 0 0,0 1 0 0 0,1 0 0 0 0,-1 0 0 0 0,1-1 0 0 0,-1 1 0 0 0,0-1 0 0 0,1 1 0 0 0,-1-1 0 0 0,0 1 0 0 0,0 0 0 0 0,-10 8 876 0 0,-15 35 3313 0 0,21-34-3909 0 0,0 0 1 0 0,0 1 0 0 0,1 0 0 0 0,-4 19-1 0 0,7-25-299 0 0,1-1 0 0 0,0 1 0 0 0,0 0 1 0 0,1 0-1 0 0,-1-1 0 0 0,1 1 0 0 0,0 0 0 0 0,0-1 0 0 0,1 1 0 0 0,-1-1 0 0 0,1 0 0 0 0,0 1 0 0 0,4 5 0 0 0,0 0 88 0 0,0 0 0 0 0,1 0-1 0 0,0-1 1 0 0,11 11-1 0 0,-14-17-33 0 0,0 1 0 0 0,0 0-1 0 0,0-1 1 0 0,0 0 0 0 0,0 0-1 0 0,1 0 1 0 0,-1 0-1 0 0,1-1 1 0 0,9 3 0 0 0,-11-4-26 0 0,-1 0 0 0 0,1-1 1 0 0,-1 0-1 0 0,1 0 0 0 0,0 0 0 0 0,-1 0 1 0 0,1 0-1 0 0,0 0 0 0 0,-1-1 1 0 0,1 1-1 0 0,-1-1 0 0 0,1 0 0 0 0,-1 0 1 0 0,1 0-1 0 0,-1 0 0 0 0,1 0 0 0 0,-1 0 1 0 0,0-1-1 0 0,0 1 0 0 0,0-1 1 0 0,4-3-1 0 0,-1 0 83 0 0,0 0-1 0 0,0-1 1 0 0,-1 0-1 0 0,1 0 1 0 0,-1-1 0 0 0,-1 1-1 0 0,1-1 1 0 0,-1 0 0 0 0,0 0-1 0 0,-1 0 1 0 0,3-12 0 0 0,-2 8-42 0 0,-1-1 0 0 0,-1 0 0 0 0,0 1 0 0 0,0-1 0 0 0,-1 0 0 0 0,-2-20 0 0 0,0 26-51 0 0,1-1 1 0 0,-1 1-1 0 0,0 0 1 0 0,-1 0-1 0 0,1 0 1 0 0,-1 0-1 0 0,0 0 1 0 0,-1 1-1 0 0,1 0 1 0 0,-1-1-1 0 0,0 1 1 0 0,-1 0-1 0 0,1 1 1 0 0,-7-6-1 0 0,4 5-40 0 0,1 0 0 0 0,-1 0 0 0 0,0 1 0 0 0,0 0 0 0 0,-1 0 0 0 0,1 0 0 0 0,-1 1 0 0 0,1 1 0 0 0,-1-1 0 0 0,-15-2 0 0 0,18 5-106 0 0,0 0 0 0 0,0 0 0 0 0,0 0 0 0 0,0 0 0 0 0,0 1 0 0 0,1-1 0 0 0,-1 1 0 0 0,-5 2 0 0 0,7-2-120 0 0,0 0-1 0 0,1 0 0 0 0,-1 0 1 0 0,1 0-1 0 0,0 0 1 0 0,-1 1-1 0 0,1-1 0 0 0,0 1 1 0 0,0 0-1 0 0,0-1 1 0 0,0 1-1 0 0,0 0 1 0 0,0 0-1 0 0,1 0 0 0 0,-1 1 1 0 0,-1 2-1 0 0,-3 11-1518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2759 0 0,'3'-1'9215'0'0,"3"9"-8614"0"0,0 0 0 0 0,-1 1-1 0 0,-1 0 1 0 0,1 0 0 0 0,3 14 0 0 0,13 52 1167 0 0,3 7 44 0 0,-15-49-1094 0 0,-7-25-445 0 0,0 0 0 0 0,7 14 1 0 0,-9-20 276 0 0,-1-14-426 0 0,0 10-129 0 0,1 0-1 0 0,0 0 0 0 0,0 1 1 0 0,0-1-1 0 0,0 0 1 0 0,0 0-1 0 0,0 0 0 0 0,0 1 1 0 0,1-3-1 0 0,1-9-152 0 0,0 0 0 0 0,0 1 0 0 0,-1-17 0 0 0,2-16-410 0 0,0 17-166 0 0,2 1-1 0 0,16-50 0 0 0,-14 55 227 0 0,2 0-1 0 0,22-38 1 0 0,35-41 539 0 0,-63 97 61 0 0,0 0 0 0 0,-1 0 1 0 0,2 1-1 0 0,-1 0 1 0 0,0-1-1 0 0,1 1 1 0 0,0 0-1 0 0,5-3 1 0 0,-9 6-55 0 0,1 0 0 0 0,-1-1 1 0 0,1 1-1 0 0,0 0 0 0 0,-1 0 1 0 0,1 0-1 0 0,-1 0 0 0 0,1 0 1 0 0,-1 0-1 0 0,1 0 0 0 0,-1 0 1 0 0,1 1-1 0 0,-1-1 1 0 0,1 0-1 0 0,-1 0 0 0 0,1 0 1 0 0,-1 0-1 0 0,1 1 0 0 0,-1-1 1 0 0,1 0-1 0 0,-1 1 0 0 0,0-1 1 0 0,1 0-1 0 0,-1 1 0 0 0,1-1 1 0 0,-1 0-1 0 0,0 1 0 0 0,1-1 1 0 0,-1 1-1 0 0,0-1 0 0 0,0 0 1 0 0,1 1-1 0 0,-1-1 1 0 0,0 2-1 0 0,7 15 417 0 0,-7-10-278 0 0,0 1-1 0 0,0 0 1 0 0,-1 0 0 0 0,0 0 0 0 0,-3 15 0 0 0,-15 37 522 0 0,10-38-239 0 0,-1-1 0 0 0,-25 39 0 0 0,23-41-115 0 0,-26 49 1195 0 0,37-67-1529 0 0,1 0 0 0 0,0-1 0 0 0,0 1 0 0 0,-1 0-1 0 0,1 0 1 0 0,0-1 0 0 0,0 1 0 0 0,0 0 0 0 0,0-1 0 0 0,0 1-1 0 0,0 0 1 0 0,0 0 0 0 0,0-1 0 0 0,1 1 0 0 0,-1 0 0 0 0,0 0 0 0 0,0-1-1 0 0,0 1 1 0 0,1 0 0 0 0,-1-1 0 0 0,0 1 0 0 0,1-1 0 0 0,-1 1-1 0 0,1 0 1 0 0,0 0 0 0 0,13 11 187 0 0,-8-9-192 0 0,0 0 0 0 0,0 0 0 0 0,1 0 0 0 0,-1-1 0 0 0,1 0 0 0 0,-1 0 0 0 0,1-1 1 0 0,7 2-1 0 0,5 0 3 0 0,-6-2-255 0 0,-1 1 0 0 0,0-2 0 0 0,1 0 0 0 0,21-2 0 0 0,11-1-1602 0 0,-38 2-3482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7567 0 0,'2'31'1058'0'0,"1"0"0"0"0,14 60 0 0 0,-10-62-88 0 0,-1-2-333 0 0,20 80 1582 0 0,-44-183-303 0 0,12 38-2508 0 0,1-71-1 0 0,5 92 451 0 0,1-1 0 0 0,1 1 0 0 0,1 0 0 0 0,0 0 0 0 0,1 0-1 0 0,9-22 1 0 0,-11 34 161 0 0,0 0 1 0 0,0 1-1 0 0,1 0 0 0 0,-1-1 0 0 0,1 1 0 0 0,0 0 0 0 0,5-5 0 0 0,-6 8 36 0 0,-1-1 0 0 0,0 1 0 0 0,1 0 0 0 0,-1 0 0 0 0,1 0 0 0 0,-1 0 0 0 0,1 0-1 0 0,-1 1 1 0 0,1-1 0 0 0,0 0 0 0 0,-1 1 0 0 0,1-1 0 0 0,0 1 0 0 0,0 0 0 0 0,-1-1 0 0 0,1 1 0 0 0,0 0 0 0 0,0 0 0 0 0,0 0-1 0 0,-1 0 1 0 0,1 1 0 0 0,3 0 0 0 0,-3-1-1 0 0,-1 1 0 0 0,1 0 0 0 0,-1 0 0 0 0,0 0 0 0 0,1 0 0 0 0,-1 0 0 0 0,0 0 0 0 0,1 0 0 0 0,-1 0 0 0 0,0 0 0 0 0,0 0 0 0 0,0 1 0 0 0,0-1 0 0 0,0 0 0 0 0,0 1 0 0 0,-1-1 0 0 0,2 3 0 0 0,7 24 533 0 0,-8-21-469 0 0,0 0 0 0 0,0 0 1 0 0,-1 0-1 0 0,0-1 0 0 0,0 1 0 0 0,-1 0 0 0 0,0 0 1 0 0,0 0-1 0 0,-3 8 0 0 0,-2 4-178 0 0,-16 32 0 0 0,3-9-2409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0,'0'0'499'0'0,"1"1"-328"0"0,5 9 509 0 0,-1 0 0 0 0,0 0 1 0 0,-1 0-1 0 0,0 1 0 0 0,0-1 0 0 0,2 13 1 0 0,8 70 1777 0 0,-11-53-1587 0 0,-2 1 0 0 0,-1-1 0 0 0,-10 72 0 0 0,10-108-831 0 0,1 14 46 0 0,8-31-458 0 0,-5 6 229 0 0,-1 1 0 0 0,1 0-1 0 0,1 0 1 0 0,7-9 0 0 0,7-9-151 0 0,-15 18 263 0 0,1-1 1 0 0,0 1 0 0 0,0 0 0 0 0,0 1 0 0 0,1-1-1 0 0,0 1 1 0 0,9-6 0 0 0,-12 9 44 0 0,0 0 0 0 0,0 1 1 0 0,0-1-1 0 0,0 1 0 0 0,0-1 0 0 0,0 1 0 0 0,1 0 1 0 0,-1 1-1 0 0,0-1 0 0 0,1 0 0 0 0,-1 1 1 0 0,1 0-1 0 0,-1 0 0 0 0,0 0 0 0 0,1 0 0 0 0,-1 1 1 0 0,1-1-1 0 0,-1 1 0 0 0,4 1 0 0 0,0 1 119 0 0,0 0 0 0 0,-1 0-1 0 0,1 0 1 0 0,-1 1-1 0 0,0 0 1 0 0,0 1 0 0 0,-1-1-1 0 0,9 10 1 0 0,2 4 120 0 0,18 26 1 0 0,-10-12-956 0 0,-16-23-3581 0 0,3-1-1449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14079 0 0,'-5'8'252'0'0,"1"-1"-1"0"0,-1 1 1 0 0,1 1-1 0 0,0-1 0 0 0,1 1 1 0 0,0-1-1 0 0,0 1 1 0 0,1 0-1 0 0,0 0 0 0 0,1 0 1 0 0,0 0-1 0 0,0 1 1 0 0,1 12-1 0 0,2 4-106 0 0,0 0 0 0 0,2-1 0 0 0,10 38 0 0 0,-12-53-750 0 0,1-1 0 0 0,1 1-1 0 0,6 12 1 0 0,-3-9-1234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 7367 0 0,'-3'-6'10338'0'0,"6"6"-10065"0"0,-1-1 0 0 0,0 1 0 0 0,0-1 0 0 0,0 0 0 0 0,0 0 0 0 0,0 1 0 0 0,0-1 0 0 0,2-2 0 0 0,13-4 162 0 0,108-14-2015 0 0,-103 17 434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36 156 4607 0 0,'-15'-30'254'0'0,"11"23"367"0"0,1 0 0 0 0,-1 0 0 0 0,-3-14 0 0 0,6 18 316 0 0,1-1-1 0 0,-1 1 0 0 0,1-1 1 0 0,0 1-1 0 0,-1-1 1 0 0,2 1-1 0 0,-1-5 1 0 0,1 6-698 0 0,0 0 1 0 0,-1 1-1 0 0,1-1 1 0 0,0 0 0 0 0,0 0-1 0 0,0 0 1 0 0,0 1-1 0 0,0-1 1 0 0,1 0 0 0 0,-1 1-1 0 0,1-1 1 0 0,2-2-1 0 0,20-12 183 0 0,-18 14-351 0 0,1-1 1 0 0,-1 2-1 0 0,0-1 1 0 0,1 1-1 0 0,-1 0 1 0 0,1 0-1 0 0,0 1 1 0 0,-1 0-1 0 0,1 0 1 0 0,0 1-1 0 0,-1 0 1 0 0,1 0-1 0 0,-1 0 1 0 0,1 1-1 0 0,-1 0 1 0 0,8 3-1 0 0,-4-1 72 0 0,0 1 0 0 0,0 0 0 0 0,-1 0 0 0 0,0 1 0 0 0,0 0 0 0 0,-1 0 0 0 0,1 1 0 0 0,-2 0 0 0 0,11 12 0 0 0,-13-13-68 0 0,-1 1-1 0 0,1 1 1 0 0,-1-1 0 0 0,-1 1 0 0 0,0-1-1 0 0,0 1 1 0 0,0 0 0 0 0,-1 0 0 0 0,0 0 0 0 0,0 1-1 0 0,-1-1 1 0 0,0 0 0 0 0,-1 0 0 0 0,0 12-1 0 0,-1-11-26 0 0,1 0-1 0 0,-2-1 1 0 0,1 1-1 0 0,-1 0 1 0 0,0-1-1 0 0,-1 0 1 0 0,0 0-1 0 0,0 1 1 0 0,-1-2-1 0 0,0 1 1 0 0,0 0-1 0 0,-1-1 1 0 0,-9 12-1 0 0,-54 50 112 0 0,59-61-137 0 0,1 0 0 0 0,-17 10 0 0 0,1-1-4 0 0,23-16-28 0 0,1-1 0 0 0,-1 1 0 0 0,0 0 0 0 0,0-1-1 0 0,0 1 1 0 0,0 0 0 0 0,1-1 0 0 0,-1 1 0 0 0,0-1 0 0 0,0 1 0 0 0,0-1-1 0 0,0 1 1 0 0,0-1 0 0 0,-1 0 0 0 0,1 0 0 0 0,0 1 0 0 0,0-1 0 0 0,0 0-1 0 0,0 0 1 0 0,0 0 0 0 0,0 0 0 0 0,0 0 0 0 0,0-1 0 0 0,0 1-1 0 0,0 0 1 0 0,0 0 0 0 0,-1-1 0 0 0,1 1 0 0 0,0-1 0 0 0,0 1 0 0 0,1-1-1 0 0,-1 1 1 0 0,-1-2 0 0 0,0 1-18 0 0,1-1 0 0 0,-1 0 0 0 0,1 0 0 0 0,0 0 0 0 0,0-1 1 0 0,0 1-1 0 0,0 0 0 0 0,0 0 0 0 0,0-1 0 0 0,0 1 0 0 0,1 0 0 0 0,0-1 0 0 0,-1 1 0 0 0,1-5 0 0 0,0 3-33 0 0,0 0-1 0 0,0 0 1 0 0,1 0 0 0 0,-1 0-1 0 0,1 0 1 0 0,0 0 0 0 0,0 0-1 0 0,1 1 1 0 0,-1-1-1 0 0,1 0 1 0 0,0 0 0 0 0,0 1-1 0 0,0-1 1 0 0,0 1 0 0 0,4-5-1 0 0,-1 3-30 0 0,1-1 0 0 0,0 0-1 0 0,0 1 1 0 0,0 0 0 0 0,1 1-1 0 0,12-8 1 0 0,-15 10 98 0 0,0 0 0 0 0,0 0 0 0 0,0 1 0 0 0,0 0 0 0 0,1 0 0 0 0,-1 0 0 0 0,0 0 0 0 0,0 0 0 0 0,1 1 0 0 0,-1 0 0 0 0,0 0 0 0 0,1 0 0 0 0,-1 0 0 0 0,0 1 0 0 0,0 0 0 0 0,1 0 0 0 0,5 2 0 0 0,3 2 190 0 0,0 1 0 0 0,-1 1-1 0 0,24 15 1 0 0,-24-14-140 0 0,1 0 0 0 0,25 11 0 0 0,-25-14-1047 0 0,-1 1 1 0 0,20 11-1 0 0,-19-10-592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13359 0 0,'0'0'1210'0'0,"2"0"-996"0"0,2 0-7 0 0,0-1-1 0 0,0 0 1 0 0,0 0-1 0 0,0 0 1 0 0,0 0-1 0 0,0-1 1 0 0,0 1-1 0 0,5-5 1 0 0,19-6 1046 0 0,80-15 1660 0 0,-5 0-1554 0 0,166-36-31 0 0,-86 42-3888 0 0,-134 19 1240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35 3679 0 0,'0'0'167'0'0,"0"-1"-7"0"0,-1-8-127 0 0,1 9 29 0 0,0-1-1 0 0,0 0 1 0 0,0 1-1 0 0,0-1 1 0 0,0 1-1 0 0,-1-1 1 0 0,1 1-1 0 0,0-1 1 0 0,0 1-1 0 0,0-1 0 0 0,0 1 1 0 0,-1-1-1 0 0,1 1 1 0 0,0-1-1 0 0,0 1 1 0 0,-1-1-1 0 0,1 1 1 0 0,0-1-1 0 0,-1 1 1 0 0,1-1-1 0 0,-1 1 0 0 0,1 0 1 0 0,0-1-1 0 0,-1 1 1 0 0,1 0-1 0 0,-1-1 1 0 0,1 1-1 0 0,-1 0 1 0 0,1 0-1 0 0,-2-1 1 0 0,1 1 448 0 0,-1-1 52 0 0,0-1 0 0 0,1 1 0 0 0,-1 0-1 0 0,0 0 1 0 0,0 0 0 0 0,0 1 0 0 0,0-1-1 0 0,0 0 1 0 0,0 1 0 0 0,0-1-1 0 0,0 1 1 0 0,0 0 0 0 0,0 0 0 0 0,0 0-1 0 0,-4 0 1 0 0,3 1-228 0 0,-1 0-1 0 0,1 0 1 0 0,0 0-1 0 0,-1 0 1 0 0,1 1-1 0 0,0-1 1 0 0,0 1-1 0 0,-5 3 1 0 0,-4 4 245 0 0,0 1 0 0 0,0 0 0 0 0,1 0 0 0 0,0 1 1 0 0,-11 15-1 0 0,17-20-408 0 0,0 1 0 0 0,0 1-1 0 0,1-1 1 0 0,0 0 0 0 0,0 1 0 0 0,1 0 0 0 0,0 0 0 0 0,0 0-1 0 0,1 1 1 0 0,-2 15 0 0 0,4-20-130 0 0,0 1 1 0 0,0-1-1 0 0,1 1 0 0 0,0-1 1 0 0,0 1-1 0 0,0-1 1 0 0,0 1-1 0 0,1-1 0 0 0,0 0 1 0 0,-1 0-1 0 0,2 0 0 0 0,-1 0 1 0 0,0 0-1 0 0,1 0 0 0 0,0-1 1 0 0,4 5-1 0 0,2 2-37 0 0,0-1 0 0 0,1 0 0 0 0,0-1 0 0 0,15 10 0 0 0,-13-11 40 0 0,-1 0 1 0 0,1 0-1 0 0,0-1 1 0 0,1-1 0 0 0,21 7-1 0 0,-27-11-218 0 0,0 0 0 0 0,-1 0-1 0 0,1 0 1 0 0,0-1 0 0 0,9 0 0 0 0,-10-1-452 0 0,0 0 0 0 0,0 0 0 0 0,0 0 1 0 0,-1-1-1 0 0,1 0 0 0 0,10-4 0 0 0,-4 0-4342 0 0,-1-1-1260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6911 0 0,'0'0'528'0'0,"1"1"-341"0"0,1 7 2018 0 0,0-1 1 0 0,0 0-1 0 0,1 15 0 0 0,-2 50 1819 0 0,-1-23-3033 0 0,0-17-1525 0 0,-2 1 0 0 0,-10 55 1 0 0,11-79-1231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9215 0 0,'0'0'707'0'0,"-1"2"-210"0"0,-2 30 3461 0 0,-4 57 1951 0 0,5-54-4780 0 0,2 19-418 0 0,1 70-230 0 0,1-66-479 0 0,0 18-3198 0 0,-2-60-1678 0 0,1-3-1402 0 0</inkml:trace>
  <inkml:trace contextRef="#ctx0" brushRef="#br0" timeOffset="1">9 351 3223 0 0,'0'-2'21'0'0,"0"0"-1"0"0,1 1 1 0 0,-1-1-1 0 0,0 0 1 0 0,-1 0-1 0 0,1 0 0 0 0,0 0 1 0 0,0 0-1 0 0,-1 0 1 0 0,1 0-1 0 0,-1 0 0 0 0,0 1 1 0 0,-1-4-1 0 0,-1-3 398 0 0,3 5 742 0 0,0 1-1 0 0,-1-1 0 0 0,1 1 0 0 0,0-1 0 0 0,1 1 0 0 0,-1-1 0 0 0,1-4 0 0 0,0 6-710 0 0,-1 0 1 0 0,1-1-1 0 0,-1 1 0 0 0,1 0 0 0 0,0 0 0 0 0,0 0 0 0 0,-1 0 0 0 0,1 0 0 0 0,0 0 0 0 0,0 0 0 0 0,2-2 0 0 0,1 1-231 0 0,-1 0 0 0 0,1 0 0 0 0,0 0 0 0 0,0 1-1 0 0,0 0 1 0 0,-1 0 0 0 0,2 0 0 0 0,6-1 0 0 0,4 1-374 0 0,-1 0 0 0 0,1 1 0 0 0,0 1 0 0 0,0 0 0 0 0,20 5 0 0 0,-28-5-285 0 0,15 3-1117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11543 0 0,'0'0'1047'0'0,"1"0"-859"0"0,13 3 581 0 0,-1-1-1 0 0,1 0 1 0 0,15 0 0 0 0,-15-2 409 0 0,0 1 0 0 0,0 1 1 0 0,15 3-1 0 0,-27-4 63 0 0,-11 11-1105 0 0,4-7-128 0 0,0-1 1 0 0,0 1-1 0 0,-1-1 0 0 0,0 0 1 0 0,0-1-1 0 0,-11 6 0 0 0,5-3 109 0 0,-6 2-136 0 0,17-7-49 0 0,2 1-668 0 0,6 5 680 0 0,0-1 1 0 0,0 0-1 0 0,0 0 0 0 0,1 0 0 0 0,0-1 0 0 0,0 0 1 0 0,12 5-1 0 0,-7-4-22 0 0,-1 1 0 0 0,21 15 0 0 0,-11-1 115 0 0,-17-12 74 0 0,-2-2-9 0 0,-2-5-39 0 0,0 1 1 0 0,0-1 0 0 0,0 1-1 0 0,-1-1 1 0 0,1 1 0 0 0,-1-1 0 0 0,1 1-1 0 0,-1-1 1 0 0,0 1 0 0 0,0-1-1 0 0,0 1 1 0 0,-1 0 0 0 0,1-1 0 0 0,-1 1-1 0 0,1-1 1 0 0,-1 0 0 0 0,0 1 0 0 0,0-1-1 0 0,0 1 1 0 0,0-1 0 0 0,0 0-1 0 0,-1 0 1 0 0,1 0 0 0 0,-1 1 0 0 0,1-2-1 0 0,-4 4 1 0 0,0 0 101 0 0,0 0 0 0 0,0 0 0 0 0,-1 0 1 0 0,0-1-1 0 0,0 0 0 0 0,0 0 0 0 0,0-1 0 0 0,-10 4 0 0 0,-17 10 202 0 0,28-14-376 0 0,0 0 1 0 0,0 0-1 0 0,-1 0 1 0 0,1-1-1 0 0,-1 0 1 0 0,1 0-1 0 0,-1-1 1 0 0,0 1-1 0 0,0-1 1 0 0,-6 0-1 0 0,11-1-208 0 0,-1 0-1 0 0,1 0 0 0 0,0 0 0 0 0,-1-1 0 0 0,1 1 0 0 0,0-1 0 0 0,-1 1 0 0 0,1-1 0 0 0,0 1 0 0 0,0-1 1 0 0,-1 0-1 0 0,1 0 0 0 0,0 1 0 0 0,0-1 0 0 0,0 0 0 0 0,0 0 0 0 0,0 0 0 0 0,0 0 0 0 0,0 0 0 0 0,-1-2 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2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81 7367 0 0,'0'0'1015'0'0,"-1"1"313"0"0,-5 3-607 0 0,0 0 1 0 0,1 0-1 0 0,0 1 0 0 0,-1-1 0 0 0,2 1 1 0 0,-1 1-1 0 0,1-1 0 0 0,0 1 0 0 0,0 0 1 0 0,0-1-1 0 0,-4 13 0 0 0,2-5-350 0 0,1 0 0 0 0,0 0 0 0 0,2 1 0 0 0,-1-1 0 0 0,0 15 0 0 0,3-20-214 0 0,0 0-1 0 0,1 0 1 0 0,1-1-1 0 0,-1 1 1 0 0,1 0 0 0 0,1 0-1 0 0,0-1 1 0 0,0 1-1 0 0,0-1 1 0 0,1 1-1 0 0,0-1 1 0 0,0 0 0 0 0,8 13-1 0 0,-9-18-86 0 0,0 0-1 0 0,0 0 1 0 0,0 0 0 0 0,0 0-1 0 0,1 0 1 0 0,-1 0 0 0 0,1 0-1 0 0,-1-1 1 0 0,4 2 0 0 0,0 1 48 0 0,0-1-59 0 0,-1-1 0 0 0,1 1 0 0 0,0-1 1 0 0,-1 0-1 0 0,1-1 0 0 0,0 1 0 0 0,0-1 0 0 0,0 0 1 0 0,0-1-1 0 0,0 1 0 0 0,1-1 0 0 0,-1 0 1 0 0,0-1-1 0 0,0 1 0 0 0,0-1 0 0 0,0-1 0 0 0,0 1 1 0 0,0-1-1 0 0,-1 0 0 0 0,1 0 0 0 0,10-6 0 0 0,-6 1-19 0 0,1 0 0 0 0,-2-1 0 0 0,1 1-1 0 0,-1-2 1 0 0,-1 0 0 0 0,15-18-1 0 0,-20 24-53 0 0,-1-1 0 0 0,0 0 0 0 0,0 0 0 0 0,0 0 0 0 0,0 0 0 0 0,-1 0 0 0 0,1-1 0 0 0,-1 1 0 0 0,0 0 0 0 0,-1-1 0 0 0,1 1 0 0 0,-1-1 0 0 0,0 1 0 0 0,0-1 0 0 0,0 1-1 0 0,0-1 1 0 0,-1 1 0 0 0,0 0 0 0 0,0-1 0 0 0,0 1 0 0 0,-1 0 0 0 0,-1-5 0 0 0,-2-1-58 0 0,0 2 0 0 0,0-1-1 0 0,0 0 1 0 0,-1 1 0 0 0,-9-9-1 0 0,-38-36-449 0 0,15 16-234 0 0,33 32 647 0 0,-5-6-452 0 0,-1 1 0 0 0,-12-10 0 0 0,11 8-1444 0 0,10 7-1631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2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0,'2'1'631'0'0,"0"1"484"0"0,1-1-1 0 0,-1 1 1 0 0,1-1 0 0 0,-1 1-1 0 0,0 0 1 0 0,0 0 0 0 0,0 0-1 0 0,0 0 1 0 0,0 1 0 0 0,1 2-1 0 0,1 0 10 0 0,-2 0 0 0 0,1 1 0 0 0,-1-1 0 0 0,3 9 0 0 0,0 5 0 0 0,-2-1 0 0 0,3 22 0 0 0,-6-40-1106 0 0,3 40 596 0 0,-1 1 1 0 0,-6 56-1 0 0,4-95-615 0 0,0 0 0 0 0,0 1 0 0 0,0-1 0 0 0,1 0 0 0 0,-1 0-1 0 0,0 0 1 0 0,2 4 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2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14423 0 0,'-3'49'1551'0'0,"1"1"0"0"0,4-1 0 0 0,1 0 0 0 0,13 70 0 0 0,-7-79-1319 0 0,19 51 0 0 0,-13-49-254 0 0,2 4-1239 0 0,-6-16-2512 0 0,-7-17-2766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2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4607 0 0,'2'-1'10374'0'0,"30"-13"-2833"0"0,-27 12-7296 0 0,1 0 1 0 0,0 1-1 0 0,0 0 1 0 0,0 0-1 0 0,0 0 1 0 0,0 0-1 0 0,6 1 1 0 0,83 1-5 0 0,-56-5-7207 0 0,-20 2-668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4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5983 0 0,'0'2'454'0'0,"6"-7"-268"0"0,16-24 10305 0 0,-20 30-9842 0 0,1 1-447 0 0,-1-1-52 0 0,0 0 1 0 0,0 0-1 0 0,0 1 1 0 0,0-1-1 0 0,0 1 1 0 0,0-1 0 0 0,0 1-1 0 0,0 0 1 0 0,0 0-1 0 0,-1 0 1 0 0,1 0-1 0 0,-1 0 1 0 0,0 0 0 0 0,3 4-1 0 0,3 16 284 0 0,0 1 0 0 0,-1 0 0 0 0,-2 0 0 0 0,4 43 0 0 0,-6-47-340 0 0,13 280 212 0 0,-13-183-964 0 0,3-53-933 0 0,-1-36-2702 0 0,-3-17 1367 0 0,1 3-2832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8287 0 0,'2'-8'890'0'0,"1"4"743"0"0,6 10 2119 0 0,-5-3-3325 0 0,-1 1 0 0 0,0-1 0 0 0,0 1 0 0 0,-1 0 0 0 0,1 0 0 0 0,-1 0 0 0 0,3 7 0 0 0,11 32 592 0 0,9 73 329 0 0,-17-73-1099 0 0,35 207 226 0 0,-19-122-405 0 0,17 76-4651 0 0,-36-182 2894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11287 0 0,'0'0'1308'0'0,"0"2"-750"0"0,8 246 4080 0 0,1-106-4158 0 0,-2-49-2694 0 0,-6-77 1068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4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10135 0 0,'-8'3'11000'0'0,"9"-3"-10768"0"0,15 2-18 0 0,-1-2-1 0 0,0 0 1 0 0,1-1 0 0 0,15-2-1 0 0,29-2-432 0 0,-41 5-55 0 0,9 1-1822 0 0,-10-2-2249 0 0,7 0-2325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4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55 11719 0 0,'-9'3'1251'0'0,"-5"4"5616"0"0,16-6-6418 0 0,1 1-368 0 0,1-1 1 0 0,0 1 0 0 0,0-1-1 0 0,0 0 1 0 0,0 0-1 0 0,0 0 1 0 0,0-1-1 0 0,0 1 1 0 0,1-1 0 0 0,-1 0-1 0 0,0 0 1 0 0,0-1-1 0 0,8-1 1 0 0,7-2 549 0 0,31-11 1 0 0,-34 9-540 0 0,111-35-8066 0 0,-107 35 1580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4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3 833 3679 0 0,'0'2'284'0'0,"-3"14"10304"0"0,5-17-10399 0 0,-1 0 0 0 0,0-1 0 0 0,1 0 0 0 0,-1 1 0 0 0,0-1 0 0 0,0 1 0 0 0,0-1-1 0 0,0 0 1 0 0,1-2 0 0 0,-1 2-28 0 0,9-21 73 0 0,0 1 0 0 0,-1-1 0 0 0,10-46 0 0 0,7-76-470 0 0,-13 60 241 0 0,32-204 1487 0 0,-38 243-1232 0 0,-3 18-69 0 0,12-44-1 0 0,-1 44 370 0 0,-5 38-368 0 0,-2 1-105 0 0,-1 1 0 0 0,0-1 0 0 0,-1 1 0 0 0,-1 1 0 0 0,1-1 0 0 0,-2 1 0 0 0,5 16 0 0 0,8 22 137 0 0,72 214 287 0 0,-67-196-502 0 0,-2-8-847 0 0,2 0 1 0 0,35 64-1 0 0,-34-87-1631 0 0,-13-22 795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4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6447 0 0,'-16'8'16976'0'0,"17"-6"-16938"0"0,0 0 0 0 0,0 0 0 0 0,0 0 0 0 0,1 0 0 0 0,-1 0 0 0 0,1-1 0 0 0,-1 1 0 0 0,1-1 0 0 0,-1 1-1 0 0,1-1 1 0 0,0 1 0 0 0,0-1 0 0 0,0 0 0 0 0,0 0 0 0 0,0 0 0 0 0,0 0 0 0 0,0 0 0 0 0,0 0 0 0 0,0 0 0 0 0,1-1 0 0 0,-1 1 0 0 0,2-1 0 0 0,7 2 145 0 0,0-2 0 0 0,-1 1 1 0 0,16-2-1 0 0,-24 1-181 0 0,7-1-448 0 0,-1 0 1 0 0,1-1-1 0 0,11-3 1 0 0,46-21-6485 0 0,-50 18-110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4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1375 0 0,'0'0'15000'0'0,"2"1"-14362"0"0,5 2-244 0 0,1 0 1 0 0,0-1 0 0 0,0 1 0 0 0,0-1-1 0 0,1-1 1 0 0,-1 0 0 0 0,0 0 0 0 0,1 0-1 0 0,11-2 1 0 0,12-1-132 0 0,38-9 0 0 0,-15 2-259 0 0,26-8-4032 0 0,-62 14-2411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8T15:46:08.10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4530 4015 13647 0,'0'0'592'0,"0"0"144"0,0 0-592 0,0 0-144 0,0 0 0 0,0 0 0 16,11-4 1184-16,-11 4 208 0,0 0 32 0,8-1 16 15,-8 1-240-15,0 0-48 0,0 0-16 0,6-2 0 16,-6 2-384-16,0 0-80 0,0 0-16 0,0 0 0 15,0 0-16-15,0 0 0 0,0 0 0 0,0 0 0 16,3 7-128-16,-2-1-16 0,-1-6-16 0,0 7 0 16,-1-1-160-16,1-6-48 0,-4 7 0 0,4-7 0 15,-5 4-112-15,5-4-32 0,0 0 0 0,-7 1 0 16,7-1-128-16,0 0 0 0,-6-3 144 0,0 1-144 0,3-5 0 0,0-3 128 16,0 1-128-16,2 1 0 0,0 0 0 0,1 0 0 15,0 0 0-15,1 2 0 0,0-1 0 0,-1 7 0 16,4-5 0-16,-4 5-128 0,0 0 128 0,7-1 0 15,-7 1-144-15,8 1 144 0,-8-1 0 0,9 5 0 16,-2 2 0-16,1 1 0 0,-2 0 0 0,-1-1 240 16,-1 1-48-16,0 0 0 0,-2 0 128 0,-1 0 32 15,-1-8 0-15,0 9 0 0,0-9-96 0,-2 6-32 0,2-6 0 16,-4 7 0-16,4-7-64 0,-5 5-16 0,5-5 0 0,-7 3 0 16,2-1-144-16,-2-2 192 0,1-4-192 0,1 0 192 15,0-1-192-15,-1-1 0 0,2-2 144 0,1 0-144 16,-1-1 0-16,0 0 0 15,0 0 0-15,1 0 0 0,1-1 0 0,0 1 0 16,1-1 0-16,-2 1 0 0,3-3 0 0,0 4-160 16,0 8 160-16,0 0 0 0,3-6-144 0,-3 6 144 15,0 0 0-15,6-3-144 0,-6 3 144 0,8 0-160 0,-8 0 160 0,7 3-160 16,-7-3 160-16,5 5 192 0,-1 1-32 0,-1 2-16 16,-3-8-144-16,1 8 0 0,0 1 144 0,-1 0-144 31,0 0-400-31,0-1-160 0,0 0-16 0,-1 0-16 15,0-2-1904-15,-1 1-368 0,2-7-80 0</inkml:trace>
  <inkml:trace contextRef="#ctx0" brushRef="#br0" timeOffset="597.79">4838 3871 14511 0,'0'0'640'0,"0"0"128"0,0 0-608 0,0 0-160 16,0 7 0-16,-3-1 0 0,3-6 1872 0,0 0 352 16,-2 8 64-16,-2-3 16 0,0 1-832 0,4-6-144 15,-6 4-48-15,6-4 0 0,-7 5-448 0,7-5-80 0,-6 0-32 16,-1 0 0-16,0 0-368 0,1 0-80 0,6 0-16 0,-7-3 0 15,1-2-128-15,1 0-128 16,5 5 144-16,-4-6-144 0,1 1 128 0,2-4-128 16,1 9 0-16,0-6 0 0,0-2 0 0,0 8 0 15,4-7 0-15,1 2 0 0,-5 5 0 0,8-4 0 16,0 2 0-16,1 0-160 0,0 0 160 0,0 2 0 0,-1 2 0 16,0-2 0-16,-8 0 0 0,7 4 128 0,1 0-128 0,-1 0 176 15,-7-4-16-15,5 7 0 0,0-1 0 0,-1 1 0 16,-3-1 160-16,-1-6 48 0,2 9 0 0,-2-1 0 15,-2-1-48-15,2-7 0 0,0 0 0 0,-3 5 0 16,3-5-128-16,-4 6-48 0,-2-3 0 0,1 1 0 16,-1-4-16-16,-2 0-128 0,1 0 192 0,1-3-64 15,-2-1-128-15,2-1 0 0,-1-1 144 0,2-1-144 16,0 0 0-16,1-2 0 0,1 2 0 0,2-1 0 0,1-3 0 0,0 2 0 16,1 1 0-16,3 1-128 0,1-1 128 0,0 1-160 15,1 2 160-15,-1 1-160 0,1 0 160 0,-6 4-128 16,8-2 128-16,0 0-128 0,-8 2 128 0,12 3 0 15,-4 1 0-15,-1-2 0 0,1 2 0 0,-1 1 0 16,-2 2 0-16,0 0 128 0,-5-7-128 0,5 6 0 16,-5-6 0-16,4 9 0 0,-2-1 688 15,-2-8 64-15,0 0 16 0,0 8 0 0,0-8-368 0,-3 8-64 16,-1-2-16-16,4-6 0 0,-5 4-48 0,5-4-16 16,-7 5 0-16,1-3 0 15,6-2-1056-15,0 0-224 0,-5 1-32 0,5-1-15584 16</inkml:trace>
  <inkml:trace contextRef="#ctx0" brushRef="#br0" timeOffset="5363.59">546 2497 13535 0,'21'-13'592'0,"5"0"128"0,5-1-576 0,-10 6-144 16,5-1 0-16,6-2 0 0,3 2 0 0,7-5 128 16,7 2-128-16,5 2 128 0,3-5-128 0,51-9 128 0,-15 2-128 0,-6 3 128 15,-1 4-128-15,3 0 0 0,3 2 0 0,-3-1 0 16,-6 0 0-16,2 2 0 0,3 3 0 0,5 1 0 16,6 0 0-16,-2 0 0 0,-6 0 0 0,4 3 0 15,4 1 0-15,3 0 0 0,0 0 0 0,-3 2 0 16,-5 1 0-16,6 1 0 0,8 1 0 0,1-1 0 15,-4-1 0-15,2 2 128 0,0 1-128 0,4 2 128 16,2 0 64-16,-2 0 0 0,-5 1 0 0,7 3 0 16,8-1-32-16,-2-3 0 0,-7 0 0 0,4 1 0 0,5 3-160 15,1-3 192-15,-2-1-192 0,1-2 192 0,-1 2 0 0,1-1 0 16,2-3 0-16,-2 0 0 16,-3 0-192-16,4 1 192 0,4-2-192 0,-2 0 192 15,-7-1 272-15,6 2 64 0,6-4 16 0,-5 2 0 16,-8-1-240-16,5 2-48 0,7 0-16 0,-3-1 0 15,-6 0-240-15,2 0 176 0,3 1-176 0,1-2 160 16,1-1-160-16,1 2 0 0,-1 1 0 0,2-1 128 16,0-2-128-16,-3 2 0 0,-2-1 0 0,2-1 0 0,5-1 0 0,-2 0 0 15,-4 0 0-15,2-2 128 0,2 1 144 0,-6-1 32 16,-4 1 0-16,3 0 0 0,4 1 64 0,-5 0 16 16,-5-2 0-16,0 2 0 0,3 1-144 0,0 0-32 15,-4 2 0-15,1-4 0 0,0 1-16 0,2 0 0 16,3 0 0-16,-4 0 0 0,-4-3-64 0,5 1-128 0,6 1 176 0,-4-2-176 15,-9-1 176-15,3 0-176 0,1 2 160 0,0-1-160 16,-2 3 272-16,-5 0-32 0,-6 0-16 0,6-1 0 16,3 3-64-16,-6-1-16 0,-7 1 0 0,-1 0 0 15,1 2-144-15,0-1 128 0,4 2-128 0,-7 0 128 16,-7-2-128-16,0 1 128 16,1 1-128-16,2 0 128 0,1 0-128 0,-5 0 0 15,-5-1 0-15,-2-1 0 0,2 1 0 0,0 1 0 16,1 0 0-16,-2 1 0 0,-6-1 0 0,-5 2 0 0,-4-2 0 0,0 2 0 15,1 2 128-15,1-3 32 0,5 5 16 0,-5-4 0 16,-7 2-176-16,-3 0 0 0,-2 0 0 0,-2-1-176 16,-1-1 176-16,-1-2 0 0,1-1 0 0,2 1 0 15,-1 0 0-15,-3-1 144 0,-3-2-144 0,-4 2 0 16,-2-6 128-16,-1 7-128 0,-4 1 0 0,-2-1 0 16,-3-1 128-16,-1 1-128 0,-2 0 0 0,-2 3 0 15,0-2 128-15,-3 2-128 0,-1 1 0 0,-2 2 0 16,-2 2 0-16,-2 4 160 0,-2 1-160 0,-1 0 128 15,0 0-128-15,-1 1 0 0,0 2 144 0,-2 1-144 16,-1-3 128-16,2 2-128 0,-2-1 128 0,0 1-128 16,0 0 0-16,-1-1 0 0,1 0 0 0,-1 0 0 15,0 0 0-15,1 0 144 0,0-3-144 0,1-2 0 16,1 2 128-16,-1-1-128 0,2-4 0 0,1 1 0 0,3 0 0 0,2-1 0 16,1-1 0-16,1 1 0 0,0-2 128 0,0 1-128 15,3 1 0-15,0-2 0 0,3 3 0 0,3-2 0 16,3 1 0-16,2 1 0 0,4 1 0 0,1-1 0 15,4-4 128-15,-1-2-128 0,-2-2 0 0,3 0 128 16,3-1-128-16,2 1 0 0,0 3 128 0,7-1-128 16,1 1 0-16,3-2 0 0,1-1 0 0,-1-1 0 0,-5-2 0 15,1 1 0-15,0-1 0 0,0 4 0 0,3 3 0 0,7 0 0 16,5-1 0-16,-1-1 0 0,-2 0 0 0,3 0 0 16,-1 1 0-16,2 1 0 0,2 0 0 0,6 1 0 15,1-5 0-15,0 0 0 0,-3 0 0 0,1 2 0 16,-2 2 0-16,6 0 0 0,8-1 0 0,-3-1 0 15,-5 1 176-15,-1 0-176 0,-3-1 160 0,4 2-160 16,6 0 128-16,2 1-128 16,1-2 0-16,-1 2 144 0,-3 0-144 0,6 1 128 0,6-3-128 0,0 3 128 15,0 0-128-15,-4-1 0 0,-2-1 0 0,6-1 0 16,9 1 0-16,-4-2 128 0,-3 2-128 0,2 0 0 16,1-1 0-16,2 1 128 0,1-2-128 0,-2 2 0 15,-2 3 0-15,5-3 0 0,6 2 0 0,-3 1 0 16,-8-2 0-16,1 3 0 0,2-2 0 0,2 1 0 15,0-3 0-15,0 2 0 0,-1 2 128 0,5-1-128 16,7-1 0-16,-3 1 0 0,-5-2 0 0,3 1 0 16,4 1 0-16,-1-2 192 0,-2-2-192 0,1 2 192 0,2 3-192 0,0-2 0 15,-2-2 0-15,0 3 0 0,-5-1 0 0,5-1 0 16,4 2 0-16,-4 1 0 0,-5-2 0 0,3 3 0 16,4 2 0-16,-2-2 0 0,-2 0 0 0,4 3 0 15,0 1 0-15,2-4 0 0,-1-2 144 0,0 0-144 16,0 3 160-16,5 0-160 0,4-4 128 0,-1 4-128 0,-2 0 0 0,4 0 144 15,4-3-144-15,-5-1 0 0,-6 2 0 0,7 1 0 16,7 2 0-16,-6-1 0 0,-7-1 0 0,6 1 0 16,9 0 0-16,-5-2 0 15,-7 0 0-15,7-1 0 0,8 1 192 0,-4 0-64 16,-7 3 0-16,9-5 0 0,5 1-128 0,-2 0 0 16,-3 0 0-16,3-1 0 0,5 0 0 0,-4 0 0 15,-6 2 0-15,5 0 0 0,3 0 0 0,0 1 160 16,-4 0-32-16,2 0-128 0,0-2 0 0,2-1 0 0,-1-2 0 0,-1 1 0 15,-2-1 0-15,-3 1 208 0,-2-1-64 0,-2 0-16 16,1 0 96-16,0-1 16 0,-2 1 0 0,-2-1 0 16,0 0 80-16,-2 1 0 0,0 0 16 0,-1 0 0 15,-3-2-128-15,-4 1-16 0,-2 1-16 0,-1 0 0 16,4 1-176-16,-6 2 160 0,-7-4-160 0,1 4 160 16,0 1-160-16,-3 0 0 0,-2-4 0 0,-49 2 0 15,8 1-128-15,5 0-128 0,5 5 0 0</inkml:trace>
  <inkml:trace contextRef="#ctx0" brushRef="#br0" timeOffset="29437.75">5416 6497 12895 0,'2'-18'1152'0,"-2"18"-928"0,0-5-224 0,0-5 0 15,2 1 1104-15,1-1 176 0,1-1 48 0,3 1 0 16,-1-6-320-16,4 2-64 0,0 1-16 0,2-1 0 16,1 1-160-16,0 3-48 15,-1 0 0-15,-2 4 0 0,-1 0-272 0,-1 2-64 0,-8 4-16 0,0 0 0 16,0 0 48-16,6 6 16 0,-2 1 0 0,-2 3 0 15,-2 0-80-15,-2 3-16 0,-2 4 0 0,-1 0 0 16,-4 4 112-16,-1 1 0 0,-3 0 16 0,0 0 0 16,1 0-464-16,-1-1 0 0,1-1 0 0,0-2 0 0,1-1 0 0,1-4 0 15,1 1 0-15,0-2 0 0,0-1 0 0,1-5 176 16,4-2-48-16,4-4-128 0,0 0 0 0,0 0 0 16,0 0 0-16,3-10 0 31,1-3-384-31,2-3-128 0,4-2-16 0,1-3-16 0,2-1 544 0,2-2-128 0,2-1 128 0,1-1 0 15,-1 0-208-15,0 1 16 0,-2 2 0 0,1 1 0 16,0 1 192-16,-2 1 0 0,-1 6-160 0,-3 5 160 16,-3 4 0-16,-7 5 0 0,0 0 160 0,1 11-160 0,-5 3 288 0,-1 2-48 15,-3 7-16-15,-1 4 0 0,-1 0-224 0,-2 5 0 16,-1 2 0-16,-1 3-160 0,-3 1 160 0,0-1 0 16,1-3 0-16,0-2 0 0,1-2 256 0,1 0 96 15,2-5 16-15,1-3 0 0,5-2-192 0,1-3-48 16,1-7 0-16,1-1 0 0,3-9-128 0,0 0 0 0,0 0 0 0,7-2 0 15,0-5-368-15,4-2 0 0,1-5 0 0,1-3 0 32,1-4-192-32,3-1-32 0,-1-4-16 0,1-2 0 15,-1 2 80-15,1-3 16 0,0 2 0 0,0 4 0 0,0-4 768 0,-1 5 144 16,-2 1 48-16,1 3 0 0,-2 4 144 0,-3 2 48 16,-1 3 0-16,-2 2 0 0,-3 2-112 0,-4 5-16 15,0 0 0-15,0 0 0 0,-6 11-32 0,0 3-16 0,-3 3 0 0,-3 4 0 16,-1 2-160-16,-1 3-48 0,-2 4 0 0,0 2 0 15,2 2-256-15,1-3 0 0,0-1 0 0,2-4 0 16,4-3-144-16,0-3-96 0,3-4-16 0,2-3 0 16,0-4 256-16,4-3 0 0,-2-6 0 0,0 0 0 15,7-1-640 1,1-4-176-16,1-3-32 0,2-3-16 0,1-2 144 0,-1-4 16 0,2-2 16 16,0-1 0-16,2 0 176 0,-1-4 48 15,0 1 0-15,1 0 0 0,-1 3 464 0,-1 0 0 0,0 3 0 0,0 1 0 16,0 3 576-16,0 3 96 0,-1 1 32 0,-2 2 0 0,0 3-128 0,-3 4-32 15,-7 0 0-15,4 6 0 0,0 4-208 0,-4 3-32 16,-4 3-16-16,-1 5 0 0,-1-2 0 0,-2 5 0 16,-1-1 0-16,1-1 0 0,-3 0-288 0,2 1 0 15,0-4 128-15,1-2-128 0,2-3 0 0,1-2-224 0,1-3 32 0,0-1 16 16,4-8 16-16,0 0 0 16,0 0 0-16,0-6 0 15,2-5-432-15,2-2-96 0,1-1-16 0,2-2 0 16,-1-2 176-16,2-3 16 0,1 1 16 0,2 1 0 0,-1 1 320 0,1 1 176 15,-2 1-192-15,-1 4 192 0,-2 3 272 0,-1 4 176 0,-5 5 16 0,7-1 16 16,-7 1 48-16,8 4 16 0,-2-2 0 0,-1 3 0 16,1 3-304-16,-1 1-64 0,3 3-16 0,-2 1 0 15,-1 4-448-15,1 0-96 0,-1 3 0 0,1-2-8096 16,1 3-1616-16</inkml:trace>
  <inkml:trace contextRef="#ctx0" brushRef="#br0" timeOffset="29938.21">6193 6528 23327 0,'-4'19'1024'0,"2"-9"224"0,1 7-992 0,1 5-256 0,0 5 0 0,0 3 0 15,0 4 720-15,0 3 112 0,-1-2 0 0,1 0 16 16,0-1 32-16,1-4 0 0,0-5 0 0,2-2 0 15,0-3-608-15,-2-4-112 0,-1-5-32 0,1-2 0 16,-1-2 32-16,0-7 0 0,0 0 0 0,0 0 0 0,0-7 32 0,0-2 16 16,0-4 0-16,0-2 0 0,0-5-208 0,2-2 0 15,-2-3 0-15,0 0 0 0,-2-3 0 0,1-2-208 16,1-2 32-16,0 1 16 0,1-4-64 0,-1 1-16 16,3-1 0-16,1 0 0 0,1-1 240 0,2 3-192 15,2-1 192-15,0 1-192 0,0 3 192 0,1 1 0 0,2 3 0 0,2 5-144 16,2 4 384-16,0 6 80 0,-1 3 0 0,1 5 16 15,1 3-112-15,-3 4-32 0,1 3 0 0,-2 2 0 16,-3 1-48-16,-2 3-16 0,-3 3 0 0,-1-2 0 16,0 3 240-16,-3 2 32 15,-1 0 16-15,-2 2 0 0,-4 0-80 0,0 0-16 16,-2 0 0-16,2-3 0 0,-2 0-96 0,1-2-32 0,1-2 0 16,-1-1 0-16,1-3 208 0,0 0 48 0,1-3 0 0,4 0 0 15,1-7-112-15,3 9-16 0,0 0 0 0,4-1 0 16,1-1 32-16,2-1 0 0,2 1 0 0,5-1 0 15,1 2-352-15,2 0-128 0,-1 0 0 0,2 1 0 16,1 2 512-16,0 0 96 0,1-2 32 0,-3 1 0 16,0 1-512-16,1 1 0 0,-2-2 0 0,2 2 0 15,0-1 0-15,0 3 0 0,-1 1-128 0,-1-1-11840 16,1 5-2368-16</inkml:trace>
  <inkml:trace contextRef="#ctx0" brushRef="#br1" timeOffset="52831.21">4723 3586 17503 0,'-9'-4'1552'0,"-1"-1"-1232"0,1-1-320 0,1 1 0 0,0 3 704 0,2-5 96 16,-1-2 16-16,2-1 0 0,2-1 160 0,2-3 48 15,1-1 0-15,2-1 0 16,4-3-240-16,0 0-32 0,2-1-16 0,1 1 0 0,2-4-432 0,0 3-96 16,2-3-16-16,0 3 0 0,0-3 128 0,0 3 0 15,2-3 16-15,0 1 0 0,0 1 32 0,0 0 0 16,4-1 0-16,-1 0 0 0,2 0-192 0,-1-1-48 15,2-1 0-15,0 2 0 0,-2 0-128 0,1 0 0 16,-1 1 0-16,2 2 128 0,0 0-128 0,0 2 0 16,0 0 0-16,1 1 0 0,0 1 144 0,2 0-144 15,-1 2 160-15,2 0-160 0,1 2 160 0,0-1-160 16,3-3 160-16,-3 4-160 0,-3 0 128 0,1 1-128 16,-1-1 0-16,1 1 0 0,-1 1 0 0,-1-2 0 0,0 4 0 0,-1-1 0 15,-1 1 128-15,1 1-128 0,0-1 0 0,1 1 144 16,0-1-144-16,0 2 192 0,0 0-192 0,2 1 192 15,1-1-192-15,1 1 0 0,-2 1 144 0,4 2-144 16,-2-3 0-16,0 3 128 0,-1 1-128 0,-1 0 0 16,-1 1 0-16,0 3 0 0,-1-3 0 0,0 4 128 0,1-2 16 0,-1 2 16 15,-1-1 0-15,-1 3 0 16,3-1-160-16,-1 2 192 0,0 2-192 0,0-2 192 16,-1 0-192-16,1 1 0 0,0-1 0 0,2 2 128 15,2-3-128-15,-1 2 128 0,-1 0-128 0,1 0 128 16,1 2 64-16,-2-1 0 0,-2 2 0 0,0-3 0 15,-1 1-192-15,-2 1 192 0,1-1-192 0,0 1 192 16,-1-1-192-16,2-1 192 0,-2 0-192 0,1 1 192 16,-3-1-192-16,0 0 0 0,0 0 144 0,1 0-144 0,2 0 192 0,-2 2-48 15,0-1 0-15,0 3 0 0,2-1 32 0,0 0 0 16,0 1 0-16,1 0 0 0,-1 1-16 0,1 0 0 16,1-1 0-16,0 3 0 0,0 0-160 0,0-1 128 15,-1 0-128-15,1-1 128 0,-1 2-128 0,0-1 0 16,0 0 0-16,0-1 0 0,0 0 0 0,0 1 0 15,-2-1 0-15,1-1 0 0,-1 0 0 0,1-3 0 16,-1 2 0-16,1 0 0 0,-1-2 0 0,2 2 0 0,0-3 0 0,1 2 0 16,2-1 0-16,-1 1 128 0,2-1-128 0,-2 0 0 15,1 0 0-15,-1-1 0 0,0-2-192 0,-1 1 192 32,-3 0-752-32,0-1-16 0,-1-1-16 0,-3-2 0 15,0 1-2224-15,-2-1-448 0</inkml:trace>
  <inkml:trace contextRef="#ctx0" brushRef="#br1" timeOffset="53205.37">7460 3093 14735 0,'0'0'1312'0,"0"0"-1056"15,0 0-256-15,-5 0 0 0,-1 0 1296 0,6 0 208 16,0 0 32-16,0 0 16 16,0 0-320-16,0 0-64 0,6 7-16 0,0 2 0 15,2 1-640-15,1 2-144 0,2 0-32 0,-1 1 0 16,0 0-16-16,1 1-16 0,-2 0 0 0,1 2 0 0,0 0 192 0,-1 1 32 16,0-3 16-16,0 2 0 0,-1-1 336 0,0 2 64 15,-2 0 16-15,-1 0 0 0,2-1 32 0,-1-2 16 16,0 2 0-16,-1 1 0 0,-1-4-192 0,0 1-48 15,-2 2 0-15,1-3 0 0,-2 1-144 0,0-1-48 16,-2 0 0-16,-2 0 0 0,-2 0-176 0,1-2-32 16,-2 0-16-16,-2 4 0 0,-1-4-160 0,-2 4-16 0,1-1-16 0,0 0 0 15,-3 1-160-15,0-1 0 0,-1-1 144 0,3 0-144 32,0-2-336-32,2-1-144 0,1 0-32 0,2 0-11824 0,3-1-2368 0</inkml:trace>
  <inkml:trace contextRef="#ctx0" brushRef="#br1" timeOffset="54132.59">8976 3578 16287 0,'0'0'720'0,"3"8"160"0,-10 0-704 0,1-6-176 15,-1 2 0-15,7-4 0 0,-5 4 1088 0,5-4 192 0,0 0 48 0,-5-3 0 16,0-2 16-16,1-3 0 0,-2-1 0 0,2 0 0 16,2-4-624-16,1-3-112 15,-1 2-32-15,1-3 0 0,0-1-256 16,-1-2-64-16,2-2-16 0,2-1 0 0,-4-3-240 0,2 0 128 16,2-2-128-16,0 0 0 0,1-1 128 0,-1 0-128 15,1 1 0-15,1-1 0 0,0-1 0 0,1 1 0 16,0 0 0-16,2 2 0 0,-1 1 0 0,2 1 0 15,0 2 0-15,0 1 0 0,0-1 128 0,-1 0-128 0,1 1 0 0,0 2 0 16,0 2 192-16,0 2-48 0,0 2-16 0,1 4 0 16,1 0 240-16,1 5 32 0,0 1 16 0,2 7 0 15,0 1-32-15,2 4 0 0,-2 3 0 0,1 2 0 16,0 3 0-16,2 2 0 0,1 2 0 0,1 1 0 16,1 1-192-16,0 1-64 0,-1 1 0 0,1-1 0 15,-1-1-128-15,0-2 0 0,-1-2 0 0,0-1 0 16,0 2-656-1,0-6-64-15,0-4-16 0,-2-2 0 0,0 0-2672 0,-2-3-544 0</inkml:trace>
  <inkml:trace contextRef="#ctx0" brushRef="#br1" timeOffset="54468.37">9409 2867 8287 0,'0'0'368'0,"-7"0"80"0,1 2-448 0,6-2 0 0,-7 2 0 0,2 2 0 0,5-4 3472 0,-4 5 624 16,4-5 112-16,-2 7 16 0,2-7-2608 0,0 8-528 15,2 1-96-15,3-1-32 0,2 1-752 0,1 1-208 16,1 1 0-16,1 1 0 0,3-1 0 0,2 1 0 16,0 0 0-16,1 1 0 0,1 0 128 0,-1 0-128 15,-1-1 128-15,1-1-128 0,0 1 384 0,-3 1-16 16,-3-3 0-16,-1 1 0 0,-1-2 176 0,-2 0 32 15,1 0 16-15,-3 0 0 0,-3 1 352 0,-2-3 64 0,-3 0 16 0,-3 2 0 16,-2-1-80-16,-1 2-16 0,-3 1 0 0,-1-1 0 16,-5 1-272-16,0-2-48 0,-1 0-16 0,-1 0 0 15,2 0-192-15,-1 0-32 0,2-1-16 0,2-1 0 16,2-1-352-16,1 1 0 0,3-1 0 0,2-1 0 31,2 1-1792-31,6-6-448 0,0 0-64 0</inkml:trace>
  <inkml:trace contextRef="#ctx0" brushRef="#br0" timeOffset="58869.37">12436 6142 22175 0,'-5'2'976'0,"-2"16"208"0,7-18-944 0,-5 5-240 0,-1-1 0 0,0 0 0 15,6-4 1216-15,0 0 192 0,0 0 32 0,0 0 16 16,0 0 16-16,0 0 16 15,0 0 0-15,8-5 0 0,3-3-464 0,3-2-112 16,0-5-16-16,6 1 0 0,2-3-320 0,3 1-80 16,1 2-16-16,3-4 0 0,3-1 160 0,2 0 16 15,3-2 16-15,2 0 0 0,1 0-224 0,2-2-32 16,-2-1-16-16,2-3 0 0,0 1-112 0,-1 0-32 16,0-7 0-16,2 3 0 0,1 0-128 0,1 2-128 0,0-2 192 0,1 1-192 15,-2 0 224-15,0 3-64 16,-2 1-16-16,-3 1 0 0,-5-1-144 0,-1 1 0 0,-3 2-160 0,-3 3 160 15,-3 2 0-15,-2-2 0 0,-5 2 176 0,0 3-48 16,-3 0 16-16,0 2 16 0,-1 2 0 0,-1 1 0 16,-1 1-32-16,-2-1-128 0,-1 1 192 0,-1 0-64 0,0-1 80 15,-2 1 16-15,0 0 0 0,0 2 0 16,1-2 0-16,-1 1 0 0,-1-1 0 0,1 2 0 16,2-1-32-16,0 2 0 0,1 1 0 0,1 0 0 15,0 0-64-15,2 1 0 0,2 3-128 0,4 1 192 16,4 0-192-16,2 4 128 0,2 5-128 0,5 0 0 15,1 3 176-15,4 3-176 0,2-1 192 0,2 4-192 16,1 0 256-16,2 2-64 0,4 1-16 0,2 2 0 16,2-1 32-16,4-1 16 0,4-1 0 0,0-1 0 15,2-1-80-15,-1 1-16 0,-3 2 0 0,0-4 0 0,0-4-128 0,0 1 0 16,-4 2 144-16,-1-4-144 16,-1 0 128-16,-5-1-128 0,-3-2 128 0,-3 2-128 0,-4 2-144 0,-3-1-112 15,-4 0 0-15,-4 0-16 16,-5-1-2096-16,-3 0-400 0,-4-2-96 0,-6 1-16032 0</inkml:trace>
  <inkml:trace contextRef="#ctx0" brushRef="#br0" timeOffset="59532.64">11633 6434 17903 0,'-13'-9'784'0,"8"5"176"0,0 0-768 0,-2-1-192 0,1 0 0 0,-1 1 0 16,2 2 1392-16,5 2 224 0,0 0 48 0,0 0 16 16,0 0-512-16,0 0-96 0,2 9-32 0,5 2 0 0,1 5-480 0,4 1-112 15,2 5 0-15,3 3-16 0,1 1 208 16,0 3 64-16,1 2 0 0,-1-1 0 0,0 0-192 0,-2-1-48 15,-1-2 0-15,-2 2 0 0,-1-3-192 0,-1-1-32 16,-2-3-16-16,0-3 0 0,-4-2-48 0,-1-2-16 16,-3-2 0-16,-1-3 0 0,-1-1 48 0,1-9 16 0,0 0 0 0,-7 3 0 15,0-3 64-15,-3-3 16 0,1-5 0 0,-2-2 0 16,-2-2-160-16,0-5-16 0,-2 0-128 0,1-4 192 16,-2-2-192-16,-2-4-192 0,1-5 48 0,1-2 0 31,1 0-400-31,0-3-80 0,1-5-16 0,2 2 0 15,2-4-128-15,2 4-48 0,3 1 0 0,2 2 0 0,3 2 560 0,2 4 96 16,1 1 32-16,3 3 0 0,1 4 128 0,3 4 176 0,1 5-48 0,2 4 0 16,2 1 144-16,0 5 32 0,2 4 0 0,0 3 0 15,-2 2 80-15,-2 3 0 0,0 4 16 0,-2 1 0 16,0 2 64-16,-2 1 16 0,-1 5 0 0,-2-1 0 16,-2 0-224-16,-1 3-64 0,-2 0 0 0,0-1 0 15,-2 3-192-15,-1 1 176 0,-2-3-176 0,-2 4 160 16,1-4-304-16,0-2-64 0,0-2-16 0,1 0 0 15,0-4-1696-15,0 0-320 0,1-2-80 0,1-3-11264 16</inkml:trace>
  <inkml:trace contextRef="#ctx0" brushRef="#br0" timeOffset="59864.55">11874 6209 15663 0,'0'0'1392'0,"0"0"-1120"0,7 5-272 0,-1 0 0 0,1 2 1760 0,1 2 288 15,-1 4 64-15,3 4 16 0,-1 0-368 0,0 4-80 16,1 4-16-16,-1 2 0 0,1 2-736 0,-1 2-160 16,0 0-16-16,-1 0-16 0,-3 2-288 0,0-3-64 15,0-1-16-15,0-1 0 0,-1 1-80 0,-1-4-16 16,0 0 0-16,-1-1 0 0,-1 1-96 0,1-4-32 0,-2-3 0 0,0-2 0 16,0-3-144-16,0-3 192 0,0 0-192 0,0-1 192 15,0-9-192-15,0 0 0 0,0 0 0 0,0 0 0 16,0 0 0-16,1-11-176 0,0-3 16 0,2-2 0 15,1-1 16-15,1-1 0 0,2-3 0 0,-1-1 0 16,1 1 144-16,2 3 0 0,0 2-144 0,1 3 144 16,2 4 0-16,0 3 0 0,1 0 192 0,0 5-64 15,1 1 352-15,2 1 64 0,0 5 16 0,0 1 0 16,1 3 144-16,0 0 16 0,-1 3 16 0,1-1 0 16,0-1-384-16,0 1-80 0,-1 0-16 0,-1 1 0 15,1-1-256-15,-2-1 0 0,2 1 0 0,-2 0 0 31,0 1-2144-31,1 1-432 0</inkml:trace>
  <inkml:trace contextRef="#ctx0" brushRef="#br0" timeOffset="60834.92">15740 5814 14735 0,'0'0'1312'0,"0"0"-1056"0,0 0-256 0,1 12 0 0,-1-1 1904 0,1 4 320 0,-1 0 64 0,3 5 16 0,0 1-496 0,1 3-80 16,1 4-32-16,0 2 0 0,1-1-832 0,1 1-160 15,2 0-48-15,-1-2 0 0,0-3-400 0,-2-2-96 16,1 1-16-16,-1-3 0 0,1-3 192 0,-2-1 48 16,-2-4 0-16,-1-3 0 0,0-2 0 0,-2-8 0 0,0 0 0 15,0 0 0-15,0 0 0 0,0 0 16 0,-8-4 0 0,1-3 0 16,1-4-400-16,-1-3 0 0,1-3 0 0,0-3 0 15,0-2-272-15,1 0 16 0,-1-5 0 0,3-1 0 16,-1 1 256-16,0-1-192 0,0 0 192 0,1 0-160 16,2 2 160-16,1 1 0 0,1 3 0 0,2-1 0 15,1 3 0-15,0-1-160 0,-2 2 160 0,3 2 0 16,2 3-144-16,1 2 144 0,1 4 0 0,3 2-144 16,-1 0 144-16,4 4-160 0,-1 2 160 0,2 2-160 15,1-2 160-15,-2 4 0 0,0 3 0 0,-2 1 128 0,-2-2 112 16,1 2 16-16,-1 2 16 0,-2-2 0 0,-1 4-16 0,-1 0 0 15,-3-1 0-15,0 2 0 0,-1 2-64 0,-3-1-32 16,-3 0 0-16,-1-1 0 0,-1 2-160 0,-1-1 192 16,-2 0-192-16,0 0 192 15,-1-3-192-15,-2 1 128 0,1-3-128 0,-2 0 128 16,0 0-128-16,2-2 128 0,1-5-128 0,1 2 128 16,0-1 192-16,2-2 48 0,6-1 0 0,0 0 0 15,-5 0 16-15,5 0 16 0,0 0 0 0,0 0 0 16,0 0-208-16,0 0-32 0,7 6-16 0,4 0 0 0,1 2 192 0,2 1 48 15,2 1 0-15,2-2 0 0,1 1 0 0,3 4 16 16,2-2 0-16,-1 2 0 0,1 0-208 0,1-3-32 16,-2 1-16-16,-1 1 0 0,0-2-144 0,-1 2 0 15,1-1 0-15,-1 2 0 16,0-3-2240-16,0 1-336 0,-1 2-64 0</inkml:trace>
  <inkml:trace contextRef="#ctx0" brushRef="#br0" timeOffset="65305.08">13732 5157 911 0,'0'0'0'0,"0"0"0"0,0 0 0 0,0 0 0 16,0 0 4304-16,0 0 784 0,0 0 160 0,0 0 16 16,0 0-2480-16,0 0-496 0,8-5-112 0,-2-1 0 15,1 1-576-15,-1-1-128 0,2-1 0 0,0 1-16 16,0-1-320-16,0 2-64 0,1 0-16 0,1-2 0 16,1-5-144-16,0 1-16 0,2-2-16 0,1-4 0 15,-1-2-160-15,5-7-16 0,-1-1-16 0,1 0 0 16,0-2-368-16,1 2-80 0,-1-3-16 0,0-3 0 15,-1 0-224-15,0 1 0 0,-1 0 128 0,1-1-128 16,-1 0 0-16,1 3-288 0,-1 0 64 0,-2 4 16 16,1-3-1856-16,-2 4-368 0,0 2-80 0,-1 2-13872 15</inkml:trace>
  <inkml:trace contextRef="#ctx0" brushRef="#br0" timeOffset="65732.59">14709 3822 18431 0,'0'0'1632'0,"0"0"-1312"0,-6-4-320 0,0 0 0 16,-2 1 1920-16,-1 1 304 0,-2-1 64 0,1 2 16 16,1 1-128-16,-2 4-32 0,1-2 0 0,0 6 0 15,-2 3-1168-15,1 4-224 0,2 1-48 0,-1 5-16 16,-1 0-416-16,5 1-80 0,1 1 0 0,2 1-16 16,3-2-176-16,3 0 0 0,1-2 0 0,3-3 0 15,1-3 0-15,4 0 128 0,1-2-128 0,3-4 0 0,2-2 192 0,3-6-64 16,-2 0 0-16,1-6 0 15,-1-2 128-15,1-1 0 0,-2-2 16 0,1-2 0 16,-3-4 96-16,0-1 16 0,-3-1 0 0,-1-1 0 16,-2 0-64-16,-3 2-16 0,-3-1 0 0,-2-1 0 15,-2 1-144-15,-2-1-32 0,-2 2 0 0,-1 2 0 16,-5 2-128-16,0 1 0 0,-2 1 0 0,1 0 0 16,-2 2-1248-16,0 1-288 0,-1-3-48 0,1 2-9936 15,0 0-1984-15</inkml:trace>
  <inkml:trace contextRef="#ctx0" brushRef="#br0" timeOffset="66149.87">15183 3870 9215 0,'0'0'816'0,"0"0"-656"0,0 0-160 0,0 0 0 0,0 0 5536 0,0 0 1072 15,0 0 224-15,0 0 32 0,0 0-3856 0,0 0-784 16,0 0-160-16,0 0-16 0,0 0-1552 0,9 3-304 15,2-1-64-15,0-2-128 0,1 3 0 0,1 1-144 16,1 2-16-16,2-3 0 16,2 1-2784-16,1 0-576 0,0 1-96 0</inkml:trace>
  <inkml:trace contextRef="#ctx0" brushRef="#br0" timeOffset="66435.2">15779 3783 25567 0,'0'0'1136'0,"0"0"224"0,0 0-1088 0,0 0-272 0,-7 1 0 0,1 0 0 15,-2 1 1792-15,0 0 320 0,0-2 48 0,-1 0 16 16,-1 3-704-16,1 1-128 0,-2 2-16 0,1 1-16 16,-1 1-432-16,1 1-96 0,0-1-16 0,2 3 0 15,3-2-400-15,2 3-96 0,0-1-16 0,2 0 0 0,0 0-256 0,2-2 0 16,2 1 128-16,2 2-128 15,1 1 0-15,1 0 0 0,1-1 0 0,0 1 0 16,1 4 0-16,1-3 0 0,2 3 0 0,2-1 0 31,3-1-352-31,0 0-176 0,0-4-48 0,0 0 0 16,0-5-3040-16,0 1-608 0</inkml:trace>
  <inkml:trace contextRef="#ctx0" brushRef="#br0" timeOffset="66612.98">16167 3706 911 0,'0'0'0'0,"0"0"0"15,0 0 0-15,-2 10 0 0,-2-1 6976 0,0 2 1328 16,0 0 256-16,0 3 48 0,0 1-5808 0,2 5-1168 16,-1-2-224-16,2 7-64 0,-1 1-1024 0,2 4-320 0,2 0 128 0,0 1-128 31,2 0-1232-31,3-2-320 0,-2-2-64 0,3-3-16 15,0-3-1808-15,-1-4-352 0</inkml:trace>
  <inkml:trace contextRef="#ctx0" brushRef="#br0" timeOffset="66805.33">16337 3628 11967 0,'-1'-17'1072'0,"1"17"-864"0,0 0-208 0,0 0 0 16,0 0 4672-16,0 0 896 0,0 0 192 0,0 0 16 15,0 0-3424-15,-2 10-688 0,5 6-144 0,-3 5-32 16,-1 2-848-16,2 2-192 0,1 3-16 0,2 4-16 16,-1-2-416-16,0 2 0 0,2 2 128 0,0 1-128 15,0 1-1136-15,0-4-256 0,1-2-48 0,-1-1-16 16,-1-2-2000-16,-2-1-416 0</inkml:trace>
  <inkml:trace contextRef="#ctx0" brushRef="#br0" timeOffset="66966.53">16217 4055 28735 0,'0'0'1280'0,"0"0"256"0,-1-5-1232 15,-1-2-304-15,1-2 0 0,0 3 0 0,1 6 1520 0,0 0 240 16,5-7 48-16,1 2 16 0,2-3-1072 0,1 2-224 16,3 2-32-16,2-1-16 15,2 1-1216-15,1 1-240 0,0 2-48 0,1-1-14400 0</inkml:trace>
  <inkml:trace contextRef="#ctx0" brushRef="#br0" timeOffset="67400.82">16654 3901 21183 0,'0'0'944'0,"-7"3"192"0,1 2-912 0,0 0-224 0,6-5 0 0,0 0 0 0,0 0 3376 0,0 0 624 16,0 0 128-16,6 7 32 0,1-1-2688 0,4 0-544 15,-1-1-96-15,5 0-32 16,-2 0-608-16,-2-2-192 0,-1 1 128 0,-1 0-128 16,-1 1 0-16,-2 1 0 0,-1 0 0 0,-1 0 0 15,0 1 0-15,-1 2 0 0,-2-1 0 0,2-1 0 16,-3 1 144-16,0 0-144 0,-2 1 0 0,0 0 144 16,-1-1-144-16,-1 1 0 0,-1-2 0 0,-2-1 0 15,0 1 128-15,-1-1-128 0,0-2 0 0,1 0 128 0,2-1-128 16,5-3 0-16,0 0 144 0,0 0-144 0,0 0 0 0,0 0 0 15,8 6-192-15,1-3 64 0,0 1 128 0,2-3-208 16,2 2 80-16,0-1 128 0,1 1-176 0,-1-2 176 16,0 1-128-16,2 0 128 0,-1 1 0 0,-1 1 0 15,-3 1 0-15,-1 0 0 0,-9-5 320 0,7 8 128 16,-2 2 48-16,-1-1 0 0,-1 3 592 0,-3 0 128 16,-4 0 32-16,-1-1 0 0,-2 1-336 0,-2 0-64 0,-1 1-16 0,-2 0 0 15,-1-1-464-15,1-1-112 0,0 1 0 0,1 0-16 31,-2 0-768-31,0 1-160 0,-2-2-16 0,0-1-13376 0,-1-4-2656 0</inkml:trace>
  <inkml:trace contextRef="#ctx0" brushRef="#br0" timeOffset="67922.7">14529 3071 23039 0,'0'8'2048'0,"-2"2"-1648"0,-2 4-400 0,-1 3 0 15,1 0 1920-15,-1 3 320 0,2 2 48 0,2-1 16 16,-3 1-1152-16,0 2-240 0,2 0-32 0,0 1-16 16,0 2-864-16,1 0-368 0,-1-1 32 0,2-3 0 15,-1 1-3056-15,1-4-624 0,-1 12-112 0,2-15-32 0</inkml:trace>
  <inkml:trace contextRef="#ctx0" brushRef="#br0" timeOffset="68176.02">14366 2547 23039 0,'0'0'2048'0,"0"0"-1648"0,0 0-400 0,0 0 0 16,0 0 2112-16,0 0 352 0,0 0 64 0,-2 9 16 15,2 5-1216-15,0 2-240 0,0 0-64 0,0 2 0 16,0 3-736-16,2-1-160 0,0 3-128 0,0-1 192 16,-1-1-192-16,1 0 0 15,2-2-192-15,2-1 192 16,-1 1-2656-16,0-2-416 0,0-3-64 0</inkml:trace>
  <inkml:trace contextRef="#ctx0" brushRef="#br0" timeOffset="68361.89">14598 2399 12895 0,'0'0'1152'0,"0"0"-928"0,-2 10-224 0,0-3 0 0,-2 1 4016 0,1 3 752 16,1 0 160-16,0 2 16 0,2 4-2896 0,0-1-592 16,2 2-112-16,2 3-32 0,0 1-1072 0,-1 0-240 15,3 1 0-15,0-1 0 0,1 0-320 0,-1-1-16 16,1-2-16-16,-1 1-9920 15,3-2-1984-15</inkml:trace>
  <inkml:trace contextRef="#ctx0" brushRef="#br0" timeOffset="68570.92">14347 2733 25791 0,'0'0'2304'0,"0"0"-1856"16,0 0-448-16,0 0 0 0,0 0 1952 0,0 0 288 16,0 0 64-16,11 1 16 0,-1-3-1232 0,5-1-240 0,2-1-48 0,2 2-16 15,3-1-528-15,2-1-96 0,2 0-32 0,1 0 0 32,-2 0-2288-32,0 2-464 0,24-3-80 0,-10 10-11200 0</inkml:trace>
  <inkml:trace contextRef="#ctx0" brushRef="#br0" timeOffset="68937.4">14810 4354 14735 0,'0'0'1312'0,"0"0"-1056"15,0 0-256-15,0 0 0 0,-1 8 3648 0,0 1 688 16,1 0 128-16,1 3 16 0,0 1-2528 0,2 2-512 16,1 0-96-16,1 1-32 0,1 1-976 0,1 2-192 0,1-1-144 0,0 0 192 31,1 0-800-31,0 1-160 0,3-1-16 0,-3-4-16 16,0-1-3024-16,0-2-592 0</inkml:trace>
  <inkml:trace contextRef="#ctx0" brushRef="#br0" timeOffset="69122.67">14772 4517 23039 0,'0'0'2048'0,"0"0"-1648"0,0 0-400 0,0 0 0 16,0 0 1984-16,0 0 304 0,0 0 64 0,0 0 16 16,0 0-1024-16,0 0-208 0,0 0-48 0,11-2 0 15,-1 1-864-15,2-2-224 0,0-2 0 0,1 1 0 16,0 0-256-16,0 0-80 0,0-1-32 0,1 1 0 15,2 0-2960-15,0 1-608 0</inkml:trace>
  <inkml:trace contextRef="#ctx0" brushRef="#br0" timeOffset="69435.34">14868 4256 11967 0,'-11'1'1072'0,"-4"2"-864"16,-4-2-208-16,0 4 0 0,-2-1 3520 0,-1 3 640 15,-2-1 144-15,2 2 32 0,1 1-2128 0,3 2-416 16,1 2-96-16,3 2-16 0,1 5-848 0,3 1-192 0,4 2-16 0,2 2-16 16,4-2-448-16,3 4-160 0,2 0 0 0,4-2 144 15,4 1-144-15,3-1 0 0,1-2 0 0,1-2 0 16,1-4 0-16,4-2 0 0,0-5 0 0,4-1 0 16,1-4 0-16,2-4 0 15,0-2 0-15,1-3 0 0,0-2 0 0,1-4-176 16,-2 0 176-16,-3-4-128 0,-2-5 128 0,-3 1 0 15,-4-1 0-15,-2-1-128 0,-4 0 128 0,-2 0 0 0,-1-1 160 16,-4 1-160-16,-1 2 256 0,-2-2-32 0,-4 3-16 0,-2-2 0 16,-1 3 48-16,-1 1 16 0,-3 0 0 0,-3 2 0 15,-4 1-128-15,-1 2-16 0,-4 1-128 0,-1-3 192 32,-1 0-1952-32,-1 1-400 0,1-1-80 0</inkml:trace>
  <inkml:trace contextRef="#ctx0" brushRef="#br0" timeOffset="70501.23">13157 4644 10127 0,'0'0'896'0,"0"0"-704"0,0 0-192 0,0 0 0 0,0 0 2688 0,0 0 496 15,4-5 96-15,-4 5 32 0,0 0-1536 0,8 0-304 16,1 2-64-16,1 1-16 0,3 3-304 0,2 1-48 15,2 4-16-15,1 2 0 0,3 1 48 0,0 2 0 16,1 1 0-16,0 1 0 0,1 2-176 0,0 1-16 16,-1-1-16-16,-1 4 0 0,-2 1-272 0,-1-1-48 15,1 2-16-15,-2-2 0 0,0-1-352 0,0 0-176 16,1-1 160-16,-1 1-160 0,0 5 0 0,-2-5 128 0,1-1-128 0,-2 2 0 16,1-1-160-16,-1-2-80 0,2 0-16 0,-1-3 0 31,2-1-3536-31,13 10-720 0,-9-15-144 0,-10-11-16 0</inkml:trace>
  <inkml:trace contextRef="#ctx0" brushRef="#br0" timeOffset="71235.43">12027 4279 21423 0,'0'0'464'0,"0"-6"112"0,-2-3 0 0,6 0 32 0,-6 2-480 0,-1 1-128 16,1 0 0-16,-1 0 0 0,0-1 1936 0,-1 2 368 16,-1 1 80-16,-1 0 16 15,-2 2-864-15,0 0-160 0,-1 4-32 0,0 2-16 16,-2 0-416-16,2 3-80 0,0 1 0 0,1 3-16 0,0 0-192 0,1 2-48 15,-1 2 0-15,1 0 0 0,3 1-160 0,1 1-32 16,0 2-16-16,2 0 0 0,1-1-208 0,2 0-32 16,1 0-128-16,1-1 192 0,1 0-192 0,1-4 0 15,2 0 0-15,3-1 0 0,0 0 0 0,2-4 0 0,1 0-160 16,0-1 160 0,0-3-592-16,2 0-48 0,-1-1 0 0,1 1 0 15,0-3-2112-15,-1-1-416 0,0-3-96 0</inkml:trace>
  <inkml:trace contextRef="#ctx0" brushRef="#br0" timeOffset="71439.53">12213 4114 24991 0,'0'0'544'0,"0"0"112"0,0 0 32 0,0 0 16 0,0 0-560 0,0 0-144 0,0 0 0 0,5 6 0 15,-1 1 1520-15,-1 3 272 0,2 5 48 0,-1 0 16 16,0 2-1024-16,0 3-208 0,-1 1-48 0,0 2 0 16,1 2-416-16,0 1-160 0,-1 1 0 0,1 1 144 0,0 0-144 15,0-2-256-15,-1 2 64 0,1-2 16 16,3-5-2816-16,-2-2-560 0</inkml:trace>
  <inkml:trace contextRef="#ctx0" brushRef="#br0" timeOffset="71613.64">12357 4127 11967 0,'0'0'1072'0,"1"-7"-864"0,-1 7-208 0,1-6 0 0,1-1 3184 0,-2 7 592 16,0 0 112-16,0 0 16 0,0 0-1808 0,0 0-368 0,7 9-80 0,1 4-16 16,0 3-1200-16,-1 2-240 15,-1 3-64-15,1 3 0 0,-1-1-128 0,2 2 0 16,-2 1 0-16,1 1 0 15,-1 3-1488-15,1-4-384 0,0 4-80 0</inkml:trace>
  <inkml:trace contextRef="#ctx0" brushRef="#br0" timeOffset="71782.11">12264 4393 2751 0,'-10'-9'128'0,"10"9"16"0,-3-6-144 0,3 6 0 0,0 0 0 0,0-6 0 15,1-1 6288-15,3 1 1232 0,1 1 240 0,2-1 48 16,2 4-5856-16,3-3-1184 0,2 1-224 0,2 1-48 16,1 2-1712-16,1 1-352 0,0-1-64 0</inkml:trace>
  <inkml:trace contextRef="#ctx0" brushRef="#br0" timeOffset="72236.03">12538 4380 23039 0,'0'0'2048'0,"0"0"-1648"15,0 0-400-15,-3 9 0 0,3-9 1712 0,0 0 256 16,3 6 48-16,-3-6 16 0,6 6-1072 0,1-2-224 16,1-1-32-16,0 1-16 0,1 0-528 0,0 1-160 15,-1 1 0-15,-2-1 0 0,-6-5 128 0,7 6-128 0,-7-6 0 16,5 10 0-16,-1-1 0 0,-2 0 0 0,0 0 0 0,-2-1 0 15,-2 0 0-15,1-1 0 0,-2 1 0 0,0 0 0 16,-3-1-192-16,1-4-64 0,0 1 0 0,0 0 0 16,-1 0 64-16,1 1 16 15,0-3 0-15,5-2 0 0,0 0-64 0,0 0-16 0,0 0 0 16,0 0 0-16,0 0-112 0,0 0-16 0,0 0-16 0,0 0 0 16,0 0 112-16,8 1 32 0,1-1 0 0,1 0 0 15,2 0 256-15,0 0 0 0,0 1-128 0,1 2 128 16,0 1 240-16,-2 1 96 0,0 0 32 0,-1 2 0 15,1 2 448-15,0-3 80 0,-3 4 32 0,-1 0 0 16,-2 2-64-16,-1-1-16 0,-3 1 0 0,-1 0 0 16,-1 1-224-16,-3-1-48 0,-1 1-16 0,-3 1 0 0,-1-2-240 0,0 0-64 15,-4-1 0-15,0 1 0 0,-3-2-256 0,2 0 0 16,-1-4 128-16,2-1-128 16,0 1-1296-16,0-5-320 0,1-1-64 0,2-1-13856 15</inkml:trace>
  <inkml:trace contextRef="#ctx0" brushRef="#br0" timeOffset="72630.87">13074 4064 24239 0,'0'0'1072'0,"0"0"224"0,-8 3-1040 0,0 1-256 0,-1-4 0 0,1 4 0 16,-1 1 1888-16,0 3 320 0,-2 1 64 0,1 1 16 16,0 1-1264-16,-1 0-256 0,1 4-64 0,1-1 0 15,-1 4-512-15,3 2-192 0,-1 0 0 0,3 0 144 16,1-1-144-16,1 0 0 0,2 1 0 0,2-1 0 16,2 2 0-16,2-1 0 0,0-3 0 0,3-2 0 15,1 0 0-15,1-2 0 0,2 0 0 0,1-2 128 16,2 1-128-16,0-3 0 0,1-2 0 0,1-2 0 15,0-1 144-15,-2-4-144 0,5-3 160 0,-3 1-160 0,-1-3 256 0,-3-3-64 16,1-3 0-16,-1 0 0 0,-1-4 128 0,-2 1 32 16,-1-2 0-16,-1-1 0 15,-3-1 112-15,-1-2 32 0,-2 1 0 0,-2-2 0 16,-3 0 32-16,-1 2 16 0,-1 0 0 0,-2-1 0 16,-1 1-64-16,-2 2-16 0,0 2 0 0,-3 0 0 15,-3 0-272-15,2 0-48 0,-2 2-16 0,-1 3 0 16,-4 1-1472-16,2 5-288 0,0 0-64 15,4 5-15920-15</inkml:trace>
  <inkml:trace contextRef="#ctx0" brushRef="#br1" timeOffset="99905.38">12825 3767 16639 0,'0'0'736'0,"0"0"160"0,0 0-720 0,0 0-176 0,2-6 0 0,2 0 0 16,-4 6 1488-16,7-2 272 0,-1-4 48 0,-6 6 16 0,5-3-352 0,1-1-80 15,-6 4-16-15,6-3 0 0,-6 3-656 0,0 0-128 16,0 0-16-16,0 0-16 0,0 0 128 0,0 0 16 16,0 0 16-16,0 0 0 0,0 0-80 0,0 0-32 15,0 0 0-15,0 0 0 0,0 0-336 0,0 0-64 0,-6 4-16 0,-2 0 0 16,1 1-192-16,1-1 128 0,-1-3-128 0,1 1 0 16,1-2 0-16,-1-2 128 0,1 0-128 0,0-4 0 15,1 3 0-15,4 3 0 0,-3-7 0 0,3 7 0 16,0-6 0-16,0 6 0 0,2-7 0 0,-2 7-160 15,4-5 160-15,-4 5-192 0,6-3 192 0,2 3-192 16,1 0 192-16,0 0-160 16,-1 1 160-16,1 1-160 0,-1 2 160 0,0-3 0 15,-8-1 0-15,6 5 0 0,-6-5 240 0,0 0-32 16,7 5 0-16,-2 2 0 0,-5-7 160 0,3 6 16 0,-3-6 16 0,0 8 0 16,0-8-96-16,-3 7-32 0,-1-1 0 0,0 0 0 15,-1-3-112-15,0 0-32 0,0 0 0 0,-1-1 0 16,0 0 0-16,-1-2-128 0,-2 0 192 0,1-2-64 15,1 1-128-15,0 0 160 0,2-2-160 0,-2 0 160 0,1 0-160 0,1-3 0 16,1-1 0-16,2 0 0 0,2 0 0 0,2 1 0 16,-1-1 0-16,2 2 0 15,0 0 0-15,3 0-192 0,-1 2 64 0,-5 3 128 16,8-4-192-16,0 3 192 0,-1 1-192 0,1 1 192 16,-8-1-128-16,9 4 128 0,-1-3 0 0,0 2 0 15,-8-3 0-15,6 5 0 0,-6-5 0 0,7 7 0 16,-3-1-256-16,0 1-48 0,-2 1 0 0,1-2 0 15,-3-6-2080-15,3 7-432 0,-3-7-64 0,4 8-10896 16</inkml:trace>
  <inkml:trace contextRef="#ctx0" brushRef="#br1" timeOffset="100444.16">13168 3731 8287 0,'0'0'368'0,"0"0"80"0,0 0-448 0,2 7 0 0,-2-7 0 0,-1 8 0 16,0 0 3376-16,-1-1 592 0,0-1 112 0,2-6 16 15,-2 7-2032-15,2-7-400 0,-5 6-96 0,5-6-16 16,-5 5-496-16,5-5-96 0,-7 4-32 0,1-4 0 15,1 1-352-15,5-1-64 0,-7-1 0 0,1 1-16 0,-1-4-176 16,2 2-48-16,0-2 0 0,1 0 0 16,0-1-48-16,4 5-16 0,-3-7 0 0,2 3 0 15,1 4-208-15,0-6 0 0,0-2 0 0,0 8 0 16,1-7 0-16,-1 7 0 0,4-6 0 0,0 1 0 16,-4 5 0-16,7-4-128 0,-2 0 128 0,1 1-160 15,1 1 160-15,-7 2 0 0,0 0 0 0,6 0 0 0,-6 0 208 16,8 2-16-16,-1 1-16 0,-1 1 0 0,-6-4 128 0,0 0 16 15,0 0 16-15,4 8 0 0,-1-1 16 0,-2 1 0 16,-1-8 0-16,0 0 0 0,-1 8-64 0,1-8-16 16,-3 7 0-16,3-7 0 0,-4 6-64 0,-1-1-16 15,0-1 0-15,0-1 0 0,5-3-48 0,-7 0-16 0,7 0 0 0,0 0 0 16,-6-5-128-16,0-1 128 0,4 1-128 16,2 5 128-16,-3-6-128 0,2 2 0 0,1 4 0 0,0 0 0 15,1-9-128-15,2 2 128 0,-3 7-160 0,5-6 160 16,1 0-160-16,1 4 160 15,-1-2-160-15,1 1 160 0,0 3 0 0,0-2 0 16,-7 2 0-16,8 0 0 0,0 2 0 0,-2-1 240 16,-6-1-48-16,0 0-16 0,0 0 32 0,0 0 16 15,4 7 0-15,-4-7 0 0,3 8-32 0,-3 0 0 0,-1-1 0 0,-1 1 0 16,2-8-192-16,-4 8-128 0,1-1 128 0,3-7-12560 16,0 0-2400-16</inkml:trace>
  <inkml:trace contextRef="#ctx0" brushRef="#br1" timeOffset="111402.87">13027 3497 12095 0,'0'0'528'0,"17"-6"112"0,-17 6-512 0,0 0-128 0,0 0 0 0,6-6 0 16,1 0 1072-16,-1 1 176 0,1-1 32 0,1 3 16 15,-1-1-384-15,4 1-80 0,-1-1 0 0,2 0-16 16,1 2-544-16,0-1-96 16,0 2-32-16,1 1 0 0,1-2 80 0,-1 1 16 15,2 1 0-15,1 0 0 0,-2 0 464 0,1 0 112 0,0 4 16 0,-1 1 0 16,1 0-832-16,-2 1-272 0,-1 0 0 0,2 2 0 16,-1 1 272-16,2 2 224 0,-3 0-32 0,0 1-16 15,0-2-32-15,-1 2 0 0,1 0 0 0,-3 0 0 16,-1 1 80-16,0 0 16 0,-1 1 0 0,0 0 0 15,0 2-64-15,0 1-16 0,-2 1 0 0,1 0 0 16,-1-1-160-16,-1 2 128 0,0-4-128 0,1 2 128 16,-1-1-128-16,0 2 160 0,0-2-160 0,-1 2 160 15,-1 2 144-15,-1-1 16 0,1 1 16 0,1-1 0 0,-3 1 16 16,1-1 0-16,-2 4 0 0,0-3 0 0,0 1-48 0,-2 3-16 16,1-2 0-16,0 1 0 15,-2 1-64-15,-1 1-16 0,0-1 0 0,-1 0 0 0,0-1-208 0,0 0 128 16,-1-1-128-16,0 0 0 15,-1-1 160-15,1 1-160 0,-1-3 160 0,1 2-160 16,-1-2 128-16,2-3-128 0,0 1 0 0,0-4 144 16,1 2-1472-16,-1-3-288 0,-1-2-64 0</inkml:trace>
  <inkml:trace contextRef="#ctx0" brushRef="#br1" timeOffset="111700.2">13448 4249 11055 0,'0'0'976'16,"0"0"-784"-16,0 0-192 0,0 0 0 0,5-4 2832 0,-5 4 528 0,0 0 96 0,0 0 32 15,0 0-1312-15,0 0-256 0,0 0-48 0,4 10-16 16,-1 1-592-16,-1 2-128 0,-1-1-32 0,-1 4 0 16,-2 1-416-16,-1 1-96 0,1 2-16 0,-1 0 0 15,-1 3-720-15,0-1-160 0,0 0-16 0,0 0-16 16,2-1 848-16,1-2 160 0,-1 1 32 0,5-2 16 15,-2-1-432-15,3-1-96 0,0-2 0 0,2-1-16 16,2-1-176-16,1 1 128 0,2-5-128 0,1 1 128 16,-1-1-128-16,2-2 0 0,2 0 0 0,2-3 0 15,1 1 0-15,0-1 0 0,-1-2-144 0,1-1 144 32,1-1-1568-32,0-2-208 0,3-1-32 0,2 1-8448 0,-2-4-1696 0</inkml:trace>
  <inkml:trace contextRef="#ctx0" brushRef="#br1" timeOffset="115931.27">13941 4472 9215 0,'0'0'816'0,"0"0"-656"0,0 0-160 0,0 0 0 0,0 0 1680 0,0 0 304 16,0 0 64-16,0 0 16 0,0 0-528 0,10-7-128 15,-13 0 0-15,1 0-16 0,1 1-944 0,-1-2-176 16,2-1-32-16,0 0-16 0,0-2-96 0,0 2-128 16,0-1 176-16,0-2-176 0,-1-1 368 0,0 1-48 0,-2-3 0 0,0-1 0 15,0-1 128-15,-1-2 32 0,1 2 0 0,0 0 0 16,-1 0 32-16,2 0 0 0,1 1 0 0,-1-1 0 15,-3 0-144-15,2 0-32 0,1-1 0 0,1 1 0 16,-1 1-80-16,2 1-32 0,2-2 0 0,-2 0 0 16,2 3-32-16,1-1 0 0,-1 1 0 0,2 0 0 15,0-1-192-15,0 2 0 0,3-1 128 0,-2 1-128 16,-1 1 0-16,0 0 0 0,0 2 0 0,1-1 0 16,0 0 0-16,2 0 0 0,-1 4 128 0,2 0-128 15,1 0 176-15,-1 2-16 0,0 0 0 0,-1 1 0 0,3 0 16 0,-1 2 0 16,0-1 0-16,-1 0 0 15,2 1-176-15,1 0 160 0,-1 1-160 0,-1 0 160 16,-1 0-160-16,1-1 0 0,3 1 0 0,-2 1 0 16,-1 0 768-16,-1 0 64 0,0 0 0 0,-8 0 16 15,8 1-2432-15,-2 1-480 0,-6-2-112 0,8 0-6896 16,-8 0-1376-16</inkml:trace>
  <inkml:trace contextRef="#ctx0" brushRef="#br1" timeOffset="116231.49">14147 3687 18655 0,'0'0'832'0,"0"0"160"0,0 0-800 0,0 0-192 16,0 0 0-16,0 0 0 0,0 0 1248 0,0 0 208 15,0 0 32-15,0 0 16 0,7 6-672 0,3-4-128 16,-3 2-16-16,3-1-16 0,-1-2-352 0,0 2-80 15,0-1-16-15,1 1 0 0,-1 0 64 0,1-1 16 16,-1 1 0-16,-1 1 0 0,-1-3 272 0,-7-1 64 0,0 0 16 0,7 7 0 16,-2-1 352-16,-1 2 64 0,-3 0 16 0,1 1 0 15,-4 0-160-15,1 1-32 0,-2 1 0 0,-1 1 0 16,1-1-416-16,-1 1-96 0,-2 0 0 0,3-4-16 16,0 2-368-16,0 2 0 0,1-4 0 0,0 3 0 31,2-3-1536-31,2 0-384 0,0 0-80 0</inkml:trace>
  <inkml:trace contextRef="#ctx0" brushRef="#br0" timeOffset="137736.66">19231 4939 6447 0,'0'0'576'0,"0"0"-576"15,0 0 0-15,0 0 0 0,4 8 2928 0,3-3 464 16,0 0 112-16,5 1 16 0,2-3-1952 0,1 1-384 16,0-1-80-16,2 0-16 15,3 0-384-15,2 3-96 0,3-2-16 0,1 0 0 16,1 1 304-16,-2-4 64 0,4-1 16 0,2 1 0 0,3 1-384 0,1-2-80 15,3 0 0-15,2 0-16 0,3 0 128 0,11-2 16 16,-3 1 16-16,-3 0 0 0,0-3-400 0,-2 3-96 16,-1-2-16-16,1 2 0 0,-2 2-144 0,1-1 0 15,0-1 0-15,0-1 128 0,-2 2-128 0,0 2 0 16,-3-1 0-16,-2 2 128 0,-7-1-128 0,-2-1 128 16,-2-2-128-16,-1 1 128 0,-1 1-128 0,-1-1 0 15,-4-1 0-15,0 0 128 0,-2 1-128 0,2 0 0 0,-5 0 144 16,0 0-144-16,-2-3 304 0,-1 1-16 0,-3-1 0 0,-1-1 0 15,-3 0-288-15,-1-1 0 0,-4 5 0 0,0-8 0 16,-2-2 704-16,-3-2 16 0,-3-1 16 0,-2-1 0 16,-2-3-128-16,-2 0-32 0,-4-2 0 0,-3 0 0 15,-3-2-80-15,-2-4-32 0,-1 0 0 0,-4-3 0 16,-3-1-144-16,-3-1-48 0,-2-1 0 0,0 0 0 16,1 1-272-16,3 1 0 0,4 2 128 0,1 4-128 0,4 6-240 15,3 3-96-15,4 5-32 0,2 4-12048 16,3 3-2432-16</inkml:trace>
  <inkml:trace contextRef="#ctx0" brushRef="#br0" timeOffset="138402">19431 5573 17503 0,'-8'13'1552'0,"8"-13"-1232"0,0 0-320 0,0 0 0 15,-5 6 1728-15,2 1 272 16,2-1 64-16,1 5 16 0,1-1-848 0,3 3-160 0,2 3-48 0,4 2 0 16,-1 2-672-16,1-1-144 0,0 2-16 0,4 0-16 15,0 0-176-15,0-2 0 0,1 0 0 0,-2-1 128 16,-2-4-128-16,0 0 0 0,-1 1 0 0,-1-5 128 16,0 1-128-16,-2-3 192 0,-2-1-192 0,-5-7 192 15,0 0-64-15,0 0 0 0,0 0 0 0,0 0 0 16,0 0-128-16,-4-7 160 0,-2-1-160 0,-2 0 160 0,-3-5-160 0,-2 0 0 15,-2-3-192-15,-1-1 192 16,2-1 0-16,1 0 0 0,-3-3 0 0,0 1 0 16,1-3 0-16,-1 1 0 0,-2 1 0 0,1-4 128 15,1 2-128-15,3 0 128 0,2 4-128 0,-1 2 128 16,3 1 256-16,2 2 32 0,2 1 16 0,1 1 0 0,0 2 112 16,4 3 32-16,0 7 0 0,8-4 0 0,2 3-144 0,3 0-32 15,4-2 0-15,2 3 0 0,0 4 96 0,5 1 16 16,2-2 0-16,2 1 0 0,1 2 64 0,1 1 32 15,1-1 0-15,5-2 0 0,3 1 16 0,1 2 0 16,2 1 0-16,2-4 0 0,2 0-48 0,-1-2 0 16,0 1 0-16,-1-2 0 0,0-1-192 0,1 0-32 15,-2-1-16-15,0 1 0 0,0 0 16 0,-1 1 0 16,-1 0 0-16,0 1 0 0,0 0-352 0,-3 0 144 0,-1-2-144 0,-2 1 0 16,-3 0 144-16,1 0-144 0,0 2 0 0,-3-3 144 15,-3 0-144-15,0 1 0 0,-1 2 0 0,-1 0 0 16,0-1 0-16,-2-2-176 15,0 3 16-15,-1 2 0 16,0 2-2224-16,3 0-448 0,-3 3-96 0</inkml:trace>
  <inkml:trace contextRef="#ctx0" brushRef="#br0" timeOffset="139704.63">22590 5870 911 0,'0'0'0'16,"0"0"0"-16,0 0 0 0,0 0 0 0,5 10 3456 0,-9-3 592 16,4 3 128-16,0 3 32 0,0 0-2224 0,4 4-432 15,1 4-80-15,1 3-32 0,1 0-368 0,-1 1-80 16,2-1-16-16,0-2 0 0,-1 0-128 0,-1-1-16 16,1-2-16-16,-1-2 0 0,-2 0-64 0,1-1-16 0,-1-2 0 0,-1-2 0 15,-1 0-192-15,0-2-32 0,-2-1-16 0,0 0 0 16,0-9-208-16,0 0-32 0,0 0-16 0,0 0 0 15,0 0-16-15,-5-3 0 16,-2-1 0-16,2-4 0 0,1-4-224 0,-1-1 176 16,-1-1-176-16,1-2 160 0,-1-2-160 0,1-2 0 15,1-1-192-15,0-2 192 16,-2-3-512-16,3 0 0 0,0 0 16 0,3-2 0 0,1 1 144 0,3 1 32 0,1-3 0 16,2 3 0-16,1 1 320 0,0 2-176 0,2 2 176 0,0 1-128 15,2 3 128-15,-1 6 0 0,2 0 128 0,0 1-128 16,0 1 512-16,0 1 16 0,-2 3 16 0,0 2 0 15,-2 3-48-15,1 4-16 0,0 4 0 0,-4 4 0 16,-2-1-224-16,-4 4-64 0,-1 4 0 0,-2 3 0 16,-1 3 0-16,-2 0-16 0,-3 0 0 0,-2-1 0 15,1 1-32-15,-5 5 0 0,0-1 0 0,0-4 0 16,4-4-144-16,-1-3 0 0,3-1-160 0,0-2 160 16,1-2-1888-16,3-1-288 0,1-3-48 0</inkml:trace>
  <inkml:trace contextRef="#ctx0" brushRef="#br0" timeOffset="140066.2">22977 5764 22575 0,'0'0'992'0,"4"9"224"0,0-1-976 0,-1 3-240 16,3 0 0-16,-2 4 0 0,-1 0 1472 0,3 2 240 15,-1 2 48-15,0 3 16 0,0 4-816 0,2 6-144 16,-1 0-48-16,0-2 0 0,0-2-416 0,-1 0-96 0,1-2 0 15,-1-3-16-15,-1-1-112 0,0-1 0 0,-2-2-128 0,1-2 192 16,-1-2-64-16,1 0 0 0,-2-4-128 0,2 0 192 16,0-3-64-16,-3-8-128 0,2 6 176 0,-2-6-176 15,0 0 128-15,5-3-128 0,1-4 0 0,-1-3 0 16,0 0 0-16,0-2 0 0,2-2 0 0,-1-2 0 16,1-1 0-16,-1 2-192 0,2 0 48 0,0 0 16 15,0 0 128-15,0 0 0 0,-1 0 0 0,0 5 0 16,-1 3 496-16,1 5 16 0,-7 2 16 0,9 0 0 0,0 2 112 15,0 4 32-15,-1 0 0 0,1 3 0 0,0 2-480 0,2 1-192 16,1 1 176-16,-1 1-176 16,1 0 0-16,0 2 0 0,-2 1 0 0,1 0 0 31,-1 1-1280-31,3-1-336 0,0 0-80 0,1 0-13488 0</inkml:trace>
  <inkml:trace contextRef="#ctx0" brushRef="#br0" timeOffset="140668.88">24001 5962 25919 0,'0'0'1152'0,"0"0"224"0,0 0-1104 0,0 0-272 0,0 0 0 0,0 0 0 16,7 4 1808-16,-2-2 304 0,3-2 64 0,1 0 16 15,3-4-592-15,2 0-112 0,2-1-16 0,3-2-16 16,2 1-640-16,3-2-128 0,3-1-32 0,0 1 0 16,0-5-80-16,1 1 0 15,1 0-16-15,2-1 0 0,-2-4-192 0,1 4-48 16,0-4 0-16,1 2 0 0,0-4-176 0,3 0-144 0,2-1 192 0,0 1-192 15,-1-1 128-15,2-1-128 0,-1-1 0 0,1 0 0 16,-6 1 0-16,9-5 0 0,-6 4 0 0,-6 4 0 16,-6 1 0-16,-8 8 0 0,1-2 0 0,-2 2 0 15,-2 0 176-15,-2 1-176 0,-1-1 160 0,-1 3-160 16,-2 2 128-16,-1 0-128 0,-4 4 0 0,5-6 0 16,-1 1 128-16,0 1-128 0,-4 4 0 0,0 0 0 0,0 0 208 0,0 0-48 15,0 0-16-15,0 0 0 0,1-6 112 0,-1 6 0 16,0 0 16-16,0 0 0 0,0 0-64 0,0 0-16 15,0 0 0-15,0 0 0 0,7 1-192 0,5 3 128 16,-1-1-128-16,0 1 0 0,0 2 0 0,4 3 128 16,2-2-128-16,4 2 0 0,2-1 0 0,3-1 144 15,4 1-144-15,16 5 128 0,1 0 0 0,-3 2-128 16,0 2 192-16,-12-6-64 0,3 1-128 0,1 1 0 0,3 2 144 0,1-1-144 16,0 0 128-16,0 1-128 0,3 0 160 0,-4 1-160 15,-1-2 128-15,-1 2-128 0,-1-2 0 0,9 6 0 16,-9-3 0-16,-3-4 0 15,-6-2 0-15,-3 0 0 0,-4-2 0 0,0-1 0 16,-2-2-128-16,-6-3 128 16,-3 1-1600-16,3-2-192 0,-2 2-64 0,1-1 0 15,-11-3-2288-15,0 0-464 0</inkml:trace>
  <inkml:trace contextRef="#ctx0" brushRef="#br0" timeOffset="141331.54">26626 5935 26719 0,'0'12'2368'0,"0"3"-1888"15,2 5-480-15,0 2 0 0,-1 0 512 0,0-5 0 16,2 3 0-16,0 2 0 15,-1 2 672-15,2 0 144 0,0 0 16 0,0 1 16 16,1-2-592-16,-1 0-112 0,0-4-16 0,0 0-16 16,0-4-400-16,-2-2-80 0,0-2-16 0,0-2 0 0,2-1 32 0,-4-8 0 15,0 0 0-15,0 0 0 0,0 0 128 0,0 0 32 16,-5 2 0-16,0-5 0 0,-2-1 80 0,2-5 32 16,1-3 0-16,0-2 0 0,-1-3-176 0,1-3-48 15,1-3 0-15,1-14 0 0,-1 1-208 0,2-1-288 16,0 1 64-16,1-3 16 15,2 0-944-15,1 2-176 0,-1 2-32 0,1 12-16 16,2-4 16-16,2-8 0 0,2 5 0 0,3 4 0 0,2 3 880 0,2 4 176 16,-2 6 48-16,4 4 0 0,3 3 256 0,0 1 0 0,-1 3 0 0,-2 6 0 15,-1 3 320-15,-2 2-48 0,1-1 0 0,-3 3 0 16,-1 6 304-16,1-4 64 0,0 0 16 0,-1 2 0 16,-3 0 128-16,-3 2 32 0,-1-1 0 0,2 0 0 15,-3-2-240-15,-3 0-32 16,-5-1-16-16,0 0 0 0,2 2 112 0,-5 0 0 0,-2-2 16 0,1-6 0 15,-1 1-400-15,-5 5-64 0,-2-1-32 0,1-2 0 16,-2-2 0-16,5-2 0 0,4-1 0 0,2-1 0 16,-4-2-160-16,-1-1 0 0,0 0 0 0,11-1 128 15,0 0-128-15,0 0 0 0,0 0 0 0,0 0 0 16,3 11-208-16,3-2 80 0,3-1 128 0,2-2-208 16,3 1 208-16,-1 1 0 0,-1 2 0 0,2 0 0 15,3 2 352-15,3 0 64 0,-3 1 16 0,-2 0 0 0,0-3 384 0,-1 3 80 16,2 0 0-16,5 6 16 0,-3-5-160 0,1 2-48 15,0-3 0-15,0 0 0 0,0 0-256 0,-3-1-48 16,0-2-16-16,-2 0 0 0,-1 0-144 0,-1-3-48 16,-1 2 0-16,-1-2 0 0,-10-7-64 0,12 7-128 15,0-1 176-15,-12-6-176 0,13 5 0 0,-2-1 0 16,1 0 0-16,-2 0 0 16,-10-4-592-16,14-3-32 0,-3 1 0 0,0-1 0 15,-11 3-2080-15,9-4-432 0,-9 4-64 0</inkml:trace>
  <inkml:trace contextRef="#ctx0" brushRef="#br0" timeOffset="142469.6">24737 4853 16527 0,'0'-6'720'0,"11"-8"176"0,-9 11-720 0,-1-4-176 0,-1 7 0 0,3-6 0 15,-1-1 1520-15,1-1 272 0,1 2 48 0,0 2 16 0,-4 4-432 0,0 0-80 16,5 1 0-16,1 0-16 0,-6-1-288 0,8 4-48 16,-1 0-16-16,-2 4 0 15,0 5 144-15,-1 0 32 0,0 4 0 0,0-1 0 16,-1 1-448-16,-1 3-96 0,-1 7-16 0,1 3 0 15,-1 1-48-15,0 3-16 0,-1 1 0 0,2 1 0 16,-2 1-272-16,0-1-48 0,0 1-16 0,1-1 0 0,0-3-192 0,1-8 128 16,2-2-128-16,-2-2 0 0,1-4 0 0,-1-1-320 15,1-2 64-15,0-1 0 16,0-2-2032-16,1 0-400 0,0 0-64 0,0-3-7312 16,-4-8-1456-16</inkml:trace>
  <inkml:trace contextRef="#ctx0" brushRef="#br0" timeOffset="142768.53">25000 4737 21023 0,'0'0'928'0,"0"0"192"0,1-4-896 0,-1 4-224 0,0 0 0 0,0 0 0 16,0 0 1440-16,0 0 240 0,0 0 48 0,6 12 16 16,-2 1-128-16,1 2-16 0,-1 2-16 0,0 6 0 15,-1 1-704-15,0 2-144 0,1-3-32 0,-1 5 0 16,-1 6 112-16,1 0 16 0,-1-1 0 0,1 1 0 0,-2 2-128 0,1 1 0 16,-2-1-16-16,0 1 0 0,0-1-224 0,-2-1-32 15,2-1-16-15,0-10 0 0,2-2-240 0,-1 0-48 16,0-1-128-16,2 0 192 0,-1-3-192 0,1 0-128 15,0-1 128-15,1-1-208 32,1-3-1664-32,-1 2-336 0,0 1-64 0,0-4-8944 0,-1-6-1792 0</inkml:trace>
  <inkml:trace contextRef="#ctx0" brushRef="#br0" timeOffset="143904.84">24818 4089 16527 0,'0'0'720'0,"0"-5"176"0,-2-4-720 0,1 2-176 16,1 7 0-16,-1-4 0 0,-1-4 2240 0,0 2 432 15,-1-1 80-15,-1 1 0 0,-1 1-784 0,0 1-176 16,0 1-16-16,-1 1-16 0,0-2-688 0,-1 0-144 16,0 1-32-16,0 3 0 0,-1 1-512 0,2 2-128 15,-2 2 0-15,0 6-16 0,0 0-240 0,2 4 0 16,-1 0 0-16,2 5 0 0,0 1 0 0,2 1 0 0,2 0-128 16,2 3 128-16,2 1 0 0,2-5-128 0,3 1 128 0,2 0 0 15,2 0 0-15,2-1-128 0,1-1 128 0,0-2 0 16,1-1-144-16,3 1 144 0,0-5 0 0,-2-2-144 15,0-5 144-15,0-1 128 0,-1-5-128 0,1 0 176 16,-2-6 432-16,-1-3 96 0,-1-3 0 0,-1-4 16 16,0-4-256-16,-5-3-48 0,1 0-16 0,-1-3 0 15,-2 0 48-15,-2-2 16 0,-3 0 0 0,-2-1 0 16,1 3 80-16,-2 6 16 0,-1 2 0 0,-1-1 0 0,-1-2-144 16,-2 1-32-16,-3 1 0 0,0 2 0 15,-2 2-208-15,-4-4-48 0,1 4-128 0,0 6 192 16,1 3-192-16,0 1 0 0,2 5-192 0,2 2 192 15,-1 5-1488-15,2 3-192 16,2 2-48-16,0 2-10784 0,1 1-2160 0</inkml:trace>
  <inkml:trace contextRef="#ctx0" brushRef="#br0" timeOffset="145775.26">25198 3841 21183 0,'0'0'1888'0,"0"0"-1504"0,-8-6-384 0,14 1 0 0,-13 7 1712 0,7-2 272 0,-4-2 48 0,4 2 16 16,0 0-96-16,0 0-16 0,0 0 0 0,5-4 0 15,3 0-1008-15,3-1-208 0,2-1-32 0,2 0-16 16,1-2-432-16,2 0-96 0,2-2-16 0,2-1 0 15,-4-2-128-15,2 2 0 0,1-1 0 0,0 0 128 16,1 0-720-16,-1 2-160 0,-2 1-16 0,1 0-10176 16,0-3-2048-16</inkml:trace>
  <inkml:trace contextRef="#ctx0" brushRef="#br0" timeOffset="146065.37">26003 3543 7359 0,'0'0'320'0,"0"0"80"0,0 0-400 0,0 0 0 16,0 0 0-16,0 0 0 0,-6-8 4960 0,3 1 912 15,3 7 176-15,0 0 32 0,-8-3-3488 0,0 3-704 16,0-2-144-16,0 2-16 0,0 2-1008 0,-1 1-192 16,0 3-32-16,1-2-16 0,-1 2 176 0,1 3 48 15,3 3 0-15,-1 0 0 0,-1 1-336 0,1 1-64 0,0 2-16 0,4 1 0 16,0-3-160-16,4 2-128 0,2-1 192 0,1 0-192 15,0-2 176-15,3 0-176 0,1-5 160 0,0 1-160 16,3-3 0-16,1 2 0 0,1 0 0 0,1-2 0 16,0 0 0-16,1-3 0 0,-2 1-144 0,2-1 144 15,-2 0-1520-15,3-1-208 0,0-2-32 16,1 0-16 0,1-2-1552-16,-1-2-304 0</inkml:trace>
  <inkml:trace contextRef="#ctx0" brushRef="#br0" timeOffset="146241.99">26434 3379 18431 0,'1'-14'1632'0,"-1"14"-1312"0,2-3-320 0,-2 3 0 15,0 0 2288-15,0 0 384 0,0 0 80 0,1 6 0 16,-1 6-1104-16,0 1-240 0,-1 1-32 0,1 3-16 16,1 7-640-16,0-2-128 0,2 3-16 0,-2 3-16 0,1 0-560 0,-1 0 0 15,2 0 0-15,-1-1 0 16,1-2-512-16,-1 0-224 0,2-5-32 0,0 0-16 15,-1-4-2032-15,1-2-384 0,0-2-96 0</inkml:trace>
  <inkml:trace contextRef="#ctx0" brushRef="#br0" timeOffset="146446.87">26581 3296 1839 0,'0'-14'160'0,"2"4"-160"16,-2 10 0-16,0 0 0 0,0-6 5728 0,0 6 1120 15,0 0 208-15,0 0 48 0,0 0-4384 0,0 0-880 0,-2 8-176 0,1 10-48 16,0 5-768-16,0 4-144 0,1 3-48 0,1 3 0 16,1 3-448-16,1-10-80 0,-2 2-128 0,3 0 176 15,-2 2-176-15,2-1 0 0,1 0 0 0,-1-3 0 32,1-2-1408-32,0 1-192 0,0-1-64 0,-1-5-12608 0</inkml:trace>
  <inkml:trace contextRef="#ctx0" brushRef="#br0" timeOffset="146610.93">26498 3658 13823 0,'0'0'608'0,"-5"-8"128"0,-2-3-592 0,1 2-144 0,1 1 0 0,-1 2 0 16,2-1 4656-16,4 7 896 0,0 0 176 0,0 0 32 0,0 0-3648 16,0 0-720-16,3-5-160 0,2 1-16 0,3-1-1040 0,0 1-176 15,2-1 0-15,9 0-160 16,0 1-1072-16,-4 1-224 0,-1 0-32 0,1 2-9072 15,4 1-1792-15</inkml:trace>
  <inkml:trace contextRef="#ctx0" brushRef="#br0" timeOffset="147031.28">26836 3575 20271 0,'0'0'1792'0,"0"0"-1424"16,-8 3-368-16,3 0 0 0,5-3 2528 0,0 0 432 15,0 0 96-15,0 0 16 0,0 0-1280 0,8 4-256 16,3-1-64-16,1 3 0 0,-2 0-880 0,0-3-176 0,-1 1-32 0,1-2-16 16,4 2-32-16,-2 0 0 0,-3 0 0 0,2 0 0 15,0-1-144-15,1-1-16 0,0-1-16 0,-3 1 0 16,-9-2-160-16,0 0 192 0,7 4-192 0,-7-4 192 16,6 1-192-16,-6-1 160 0,0 0-160 0,0 0 160 15,0 0-32-15,0 0-128 0,0 0 192 0,0 0-64 16,0 0-128-16,0 0 0 0,0 0 0 15,0 0 0-15,0 0-304 0,0 0 16 0,0 9 0 0,0-9 0 16,0 0 0-16,4 8 0 0,0 0 0 0,1 2 0 16,2-3 288-16,-1 0-160 0,2 1 160 0,1 0-128 15,2 0 128-15,-1 0 0 0,0 4-144 0,1-2 144 16,-2 2 0-16,0-2 0 0,-1 1 160 0,-2 0-160 16,0 1 832-16,-4 0 48 0,0-1 16 0,-4 1 0 15,0-1 256-15,-2-1 64 0,-3 2 16 0,-1-2 0 0,-2-3-336 16,-3 3-80-16,1-1-16 0,0 2 0 0,-1-5-448 0,2 2-96 15,-2 0 0-15,0 1-16 0,0 0-240 0,1 0-256 16,0-2 48-16,0-2 16 16,1-1-2432-16,-1 0-496 0,0-3-80 0</inkml:trace>
  <inkml:trace contextRef="#ctx0" brushRef="#br0" timeOffset="147585.03">23991 3549 29311 0,'0'0'1296'0,"0"0"272"0,0 0-1248 0,0 0-320 15,0 0 0-15,0 0 0 0,0 0 1280 0,4 11 208 16,-3-1 48-16,2 6 0 0,-1 5-800 0,2 0-160 0,0 2-16 0,0 2-16 16,0 1-544-16,0 1 0 15,1-2 0-15,0 2 0 0,1 1 0 0,-1-1 0 16,0-5-160-16,0 2 160 16,2-3-832-16,-2-2-32 0,0-3-16 0,0 1 0 15,-1-4-2208-15,-1-1-448 0,0 2-96 0,-3-14-16 0</inkml:trace>
  <inkml:trace contextRef="#ctx0" brushRef="#br0" timeOffset="147772.01">23926 3835 22911 0,'-11'-15'1024'0,"7"12"192"15,4 3-960-15,-5-3-256 0,1 0 0 0,4 3 0 16,-1-5 1760-16,1 5 304 0,0 0 64 0,0 0 16 16,0 0-592-16,0 0-112 0,7-4-32 0,0 0 0 15,3 2-704-15,0-1-128 0,2-1-48 0,1 2 0 16,1 0-352-16,0 1-176 0,2-3 160 0,0 1-160 15,-1 1-144-15,4-2-128 0,0 0-32 0,1 0 0 16,-1 2-1840-16,1-4-368 0,1 0-80 0,-2-1-11168 16</inkml:trace>
  <inkml:trace contextRef="#ctx0" brushRef="#br0" timeOffset="148138.15">24117 3432 24127 0,'-39'-3'1072'0,"21"5"208"0,-4 0-1024 0,-4 2-256 0,-3 1 0 0,-1 3 0 16,0 3 1600-16,2 3 256 16,-1 3 48-16,1 2 16 0,2 4-224 0,4 0-32 15,-1 3-16-15,3 2 0 0,3 0-1056 0,4 1-208 16,5 0-32-16,6-1-16 0,4 0-336 0,5-1 128 16,2-1-128-16,3 0 0 0,2 0 0 0,4-1 0 15,2-3 0-15,2-2-192 0,3-2 192 0,2-2-128 16,5-5 128-16,0 0-128 0,2-1 128 0,3-3 0 0,3-6-144 0,-1-2 144 15,-1-4 0-15,-2-3 0 0,0-4 0 0,-1 0 0 16,-5 1 0-16,-4-4 0 0,-3-2 192 0,-2-1-64 16,0-4 64-16,-4 1 16 0,-3 3 0 0,-2-4 0 15,-3 1 144-15,-2 0 32 0,-2 0 0 0,-4-1 0 0,-2-2-32 0,-3 0 0 16,-4-1 0-16,-2 3 0 16,-5-2 96-16,0 5 0 0,-4-4 16 0,-4 3 0 15,-6 0-160-15,-2 0-48 0,-4 0 0 0,-3 0 0 16,2 1-1472-16,0 0-288 15,4 0-64-15,0 3-16416 0</inkml:trace>
  <inkml:trace contextRef="#ctx0" brushRef="#br2" timeOffset="158900">28726 4682 12895 0,'0'0'1152'0,"0"0"-928"0,0 0-224 0,0 0 0 16,0 0 1328-16,0 0 208 0,0 0 64 0,0 0 0 15,0 0 208-15,0 0 48 16,8 5 16-16,-2 3 0 0,0 4-944 0,-1 4-192 0,0 2-32 0,0 4-16 15,2 2-272-15,-3-13-48 0,0 4-16 0,0 2 0 16,1 1-224-16,-1 1-128 0,-2 4 160 0,1-1-160 16,0 2 0-16,0 22 0 0,0-9-176 0,-2-5 176 31,-1-3-2176-31,0-4-304 0,0-7-64 0,0-2-7792 0</inkml:trace>
  <inkml:trace contextRef="#ctx0" brushRef="#br2" timeOffset="159004.03">28697 4939 16863 0,'0'0'752'0,"0"0"144"0,0 0-704 0,0 0-192 15,3-9 0-15,-3 9 0 0,0 0 1376 0,0 0 240 16,0 0 48-16,7-8 16 16,-7 8 80-16,9-5 16 0,0 0 0 0,-1-1 0 0,-8 6-1136 0,11-3-208 15,2-3-48-15,2 2-16 0,0 1-368 0,2-1 0 16,3 1 0-16,-1-1 0 15,2-1-672-15,3 0-208 0,1 2-32 0</inkml:trace>
  <inkml:trace contextRef="#ctx0" brushRef="#br2" timeOffset="159436.34">30220 4608 23087 0,'0'0'1024'0,"1"-13"208"0,1 0-976 15,-2 1-256-15,-2 2 0 0,0 1 0 0,-3-1 1280 0,-2 4 224 16,-3-5 32-16,-3 5 16 0,-4-1-32 0,1 4-16 15,2 1 0-15,-3 2 0 0,-3 3-704 0,-1 3-144 16,1 2-16-16,-1 4-16 16,-2 1-496-16,4 3-128 0,1 1 0 0,3 2 0 15,5 2 0-15,2 1-128 0,2 6 128 0,3-5-192 16,3-3 192-16,3-1 0 0,0 1 0 0,4 0-128 0,1-3 128 16,2 3 0-16,2-4-144 0,1 2 144 0,1 0 0 0,5 0 0 15,3 2 0-15,1 0 0 0,-1 0 0 0,1 3-224 16,-1-4 80-16,3-6 16 15,-1-1-1472-15,-2-3-272 0,-3 0-64 0,2-6-7344 16,-1-3-1472-16</inkml:trace>
  <inkml:trace contextRef="#ctx0" brushRef="#br2" timeOffset="159583.75">30602 4513 14735 0,'0'0'1312'0,"0"0"-1056"0,0 0-256 0,-2 10 0 15,2 2 1488-15,-2 1 240 0,0 1 64 0,-1 2 0 16,-2 0 16-16,1 4 16 0,1 0 0 0,-1 5 0 16,-2 2-752-16,2 1-160 0,1 2-16 0,2-1-16 15,-2-1-576-15,1 3-112 0,-2 0-32 0,1-2 0 16,2-3-160-16,4-2 0 0,1-3 0 0,1-2 0 31,1-1-528-31,2 1-144 0,0-4-32 0,0-4-8192 0,-8-11-1664 0</inkml:trace>
  <inkml:trace contextRef="#ctx0" brushRef="#br2" timeOffset="159776.72">30860 4371 911 0,'3'-15'0'0,"-3"15"0"0,0 0 0 0,5-6 0 16,-5 6 0-16,0 0 0 0,0 0 5152 0,0 0 944 15,3 12 192-15,-3 3 48 0,0 5-4304 0,-2 4-864 16,1 5-160-16,-1 4-48 0,-2 3-496 0,1 2-96 0,0 1-32 15,1 2 0-15,-2 0-336 0,0 0 0 0,1-1 0 0,1-1 128 16,0-4-128-16,0 1 0 16,-1 1 0-16,1-1-8496 15,-1-5-1600-15</inkml:trace>
  <inkml:trace contextRef="#ctx0" brushRef="#br2" timeOffset="159944.64">30554 4853 27295 0,'-11'-16'1216'0,"5"9"240"0,-1-6-1168 0,4 2-288 0,-1 1 0 0,2 1 0 16,2 2 992-16,0 7 144 0,4-7 16 0,4 1 16 15,4 2-432-15,2 1-96 0,2 3 0 0,2 3-16 32,2 2-1904-32,2 3-368 0,3 3-80 0,2-4-11520 0</inkml:trace>
  <inkml:trace contextRef="#ctx0" brushRef="#br2" timeOffset="160404.07">31075 4876 6447 0,'0'0'576'0,"-10"-2"-576"0,1-1 0 0,9 3 0 16,-8-4 3856-16,8 4 672 0,-8-4 128 0,8 4 16 16,0 0-2560-16,0 0-528 0,0 0-112 0,0 0 0 0,7-9-528 0,1 3-112 15,2 1 0-15,0-1-16 0,2 4-352 0,0-1-64 16,5 2-16-16,-2 2 0 0,0-1-64 0,-3 3-32 15,-12-3 0-15,10 5 0 0,0-1-112 0,0 1-32 16,-10-5 0-16,0 0 0 0,0 0 0 0,3 12 0 16,-3 0 0-16,-3-2 0 0,-4-2-144 0,-3 4 192 15,-3-2-192-15,-2 3 192 0,1-3-64 0,1 0-128 0,0-4 192 0,2 2-64 16,4 1-256-16,-3-2-64 0,1-5-16 0,0 2 0 31,9-4-400-31,-9 4-80 0,9-4-16 0,-8 5 0 16,8-5-192-16,0 0-64 0,0 0 0 0,3 11 0 15,-3-11 320-15,10 6 48 0,1-1 16 0,3 1 0 0,3 0 432 0,0 2 144 16,-3 2 0-16,5-2 0 0,1-3 512 0,0 1 192 0,-2 0 64 0,-1 2 0 16,-1 1 464-16,-2-2 112 0,-1 2 0 0,-1 0 16 15,-4 3-208-15,-6-3-32 0,-3 1-16 0,-4 1 0 16,-2-2-224-16,-4 1-48 0,-5 2-16 0,0 1 0 16,-1 0-384-16,-2 0-80 0,-5-3-16 0,1 2 0 15,-2-3-336-15,3 0 144 0,1-2-144 0,1-2 0 31,2-1-256-31,3-1-144 0,2-3-48 0,2-3 0 0,2 0-2752 0,1-2-576 0</inkml:trace>
  <inkml:trace contextRef="#ctx0" brushRef="#br2" timeOffset="160694.87">31716 4573 30463 0,'0'0'1344'0,"6"-8"288"0,-6 8-1312 0,5-11-320 15,-2 1 0-15,-3 10 0 0,-11-5 0 0,-3 4 144 0,-7 4-144 0,0 7 0 16,-1 1 192-16,0 6-64 0,-1 3 0 0,0 5-128 16,3 3 160-16,1 1-160 15,4 0 128-15,2-1-128 0,2 1 192 0,5-3-64 16,2-2 0-16,2-2 0 0,4 1 64 0,3-2 0 16,2-1 0-16,3-5 0 0,3 0 64 0,1-2 32 15,2-6 0-15,2 0 0 0,2-2 336 0,1 0 64 0,2 1 16 16,1-6 0-16,-2-4 368 0,0-2 80 0,-1 3 0 0,0-5 16 15,-4-4-336-15,-3-1-80 0,-2-3-16 0,-2 2 0 16,-2 0-368-16,-2-1-80 0,0 0-16 0,-4-1 0 16,-2 0-128-16,-1-1-16 0,-2-1-128 0,-1 0 192 15,0 0-192-15,-1-2 0 0,-3-1 0 0,-1 0 0 16,-1 4-1648 0,-1 2-208-16,1-1-64 0,-2-2-15744 0</inkml:trace>
  <inkml:trace contextRef="#ctx0" brushRef="#br2" timeOffset="160930.47">32056 4406 12895 0,'0'0'576'0,"13"-3"112"0,1 2-560 0,1 4-128 16,-2 0 0-16,0 3 0 0,0 0 3904 0,-3 2 736 15,-1 0 160-15,-4 4 16 0,-2-2-2240 0,0 3-448 16,1 1-80-16,-4 6-32 0,-3 3-1392 0,0 3-288 15,-2 1-48-15,0 0-16 0,-2 0-128 0,0 3-16 16,-3 2-128-16,3-2 192 0,0-3-192 0,2-1 0 16,1-5 0-16,1-3 0 15,1-4-880-15,2 0-64 0,0-4-16 0,1 0 0 16,0-1-2768-16,-1-9-560 0</inkml:trace>
  <inkml:trace contextRef="#ctx0" brushRef="#br2" timeOffset="161164.75">32374 4205 24991 0,'0'0'1104'0,"1"12"240"0,2 3-1088 0,-2 4-256 0,-1 0 0 0,0 3 0 16,-1 3 1216-16,0 4 176 0,-3 2 32 0,1 3 16 15,-1 0 32-15,1 2 16 0,0 5 0 0,-3 1 0 16,1 1-848-16,0 0-192 0,1-2-16 0,4 0-16 15,0-5-272-15,3-1-144 0,-2 1 160 0,3-2-160 16,0-2 0-16,1-2 0 0,1-2 0 0,1-5-160 16,0-2-416-16,2-2-64 0,1 1-32 0,-1 0 0 15,2-1-2912-15,-1-6-576 0</inkml:trace>
  <inkml:trace contextRef="#ctx0" brushRef="#br2" timeOffset="161382.63">32124 4664 20271 0,'-7'-12'896'0,"7"12"192"0,0 0-880 0,0 0-208 16,0-8 0-16,0 8 0 0,0 0 2384 0,0 0 432 16,9-3 96-16,0-1 16 0,2 1-992 0,-1 0-192 0,2 1-32 0,1 0-16 15,1 0-1056-15,1 1-192 0,0-1-64 0,1 2 0 16,-2-1-384-16,2-2 128 0,-3 1-128 0,1 0 0 31,3-3-608-31,3 1-208 0,-1-1-32 0,2 0-10016 0,1-3-2000 0</inkml:trace>
  <inkml:trace contextRef="#ctx0" brushRef="#br2" timeOffset="162001.49">30288 1937 16575 0,'3'-13'1472'0,"-3"13"-1168"0,6-8-304 0,5 3 0 16,0 2 0-16,4 0 0 0,2 1-208 0,3-1 80 16,5 0 128-16,5 2-128 0,4 4 128 0,5 1-128 15,4 1 128-15,5 0 0 0,5-2 0 0,1-2 0 16,2-1 1120-16,2 0 160 0,0 3 16 0,8-1 16 15,7 3-32-15,7 1 0 0,5-2 0 0,3 1 0 16,-4 0-720-16,6 2-160 0,5-1-16 0,2 1-16 16,-1-2-224-16,-3-1-144 0,-6-2 192 0,2 1-192 15,1 2 160-15,-1-2-160 0,-3 1 128 0,-6-2-128 0,-1 0 0 16,-6 0 0-16,-2-1 0 0,4 2 0 16,2 0-2336-16</inkml:trace>
  <inkml:trace contextRef="#ctx0" brushRef="#br0" timeOffset="203165.68">25104 7105 26719 0,'0'0'1184'0,"0"0"240"0,17 0-1136 0,-22 10-288 16,0-1 0-16,1 2 0 0,1-1 624 0,1 2 64 15,-1 1 16-15,2 0 0 0,1 4 192 0,1 0 32 16,0 4 16-16,1 3 0 0,0 4-496 0,0-5-112 0,-4 5-16 0,2-1 0 16,0 0 128-16,-1 3 32 15,1 2 0-15,0 0 0 0,3 1 32 0,-3 7 0 16,0-3 0-16,0-1 0 0,-2-1-128 0,1 3-32 16,0 4 0-16,-1-3 0 0,0 4-112 0,2 0-32 15,-3 0 0-15,2-1 0 0,0-1-16 0,-1-1 0 16,0 0 0-16,-1 0 0 0,2-3 16 0,0-1 0 15,-1 4 0-15,1-1 0 0,0 4-80 0,-1 1-128 0,1 0 176 16,1-2-176-16,1-3 160 0,-1-2-160 0,0-3 128 0,2-2-128 16,-1 1 192-16,0-2-64 0,1-1 0 0,-1 0 0 15,0-7-128-15,0 2 0 0,1 0 0 0,0 0 0 16,1 0 128-16,0 1-128 0,-1 0 0 0,1-4 128 16,-1 7-128-16,0-9 0 0,-2-1 0 0,1-4 128 15,0-2 0-15,1-1 0 0,-2-3 0 0,1-2 0 16,-1-7 48-16,0 0 0 0,0 0 0 0,0 0 0 0,5-5 32 0,2-3 16 15,-1-3 0-15,2-4 0 0,4-5-64 0,-3 1-16 16,1-5 0-16,3-1 0 0,2-2 32 0,0-2 0 16,1-3 0-16,1-1 0 0,1 2-48 0,4-11 0 15,-2 3 0-15,-2 4 0 16,-1 2-128-16,-1 3 0 0,-2 3 144 0,-1 1-144 0,0 2-192 0,0 2-128 16,0 1 0-16,-1 3-16 15,-2 1-1776-15,-1 3-336 0,3 1-80 0,-3 3-14800 16</inkml:trace>
  <inkml:trace contextRef="#ctx0" brushRef="#br0" timeOffset="203840.48">23949 7724 11055 0,'0'0'976'0,"0"0"-784"0,0 0-192 0,0 0 0 16,0 0 3296-16,0 0 608 15,0 0 128-15,0 0 32 0,7-4-2352 0,1 0-480 16,1-1-80-16,2-2-32 0,3-2-656 0,0-3-128 16,2-1-16-16,-1-5-16 0,3 0-176 0,1-3-128 15,0 0 144-15,-1 0-144 0,1-1 144 0,0-3-144 0,-2 1 128 0,-1-1-128 16,2 1 0-16,-2-2 0 0,-3 0 128 0,0 0-128 15,0 1 0-15,-3 7 0 0,1-1 144 0,-1 0-144 16,1-2 304-16,-1 3-16 0,0 1 0 0,2 2 0 16,-3 0 32-16,2 0 16 15,-2 2 0-15,-1 2 0 0,0 3-32 0,-2 4-16 0,-6 4 0 0,0 0 0 16,7 8 112-16,-1 1 32 0,1 6 0 0,-2 4 0 16,-1 6 80-16,-2 5 32 0,1 4 0 0,-2-3 0 15,1 4-32-15,-2 6-16 0,0-1 0 0,0 3 0 16,-3 3-80-16,0-1-16 0,2 2 0 0,-2 20 0 15,0-1-112-15,-1 0-32 0,1-3 0 0,-1-1 0 0,0-4-112 16,0-4-16-16,2-2-128 0,-1-5 192 0,2 0-192 0,-2 0 0 16,2 1 128-16,0-2-128 15,-1 1-896-15,2-4-240 0,0-2-32 0,0-2-16 16,2-2-1504-16,-1-2-288 0,-1-1-64 0</inkml:trace>
  <inkml:trace contextRef="#ctx0" brushRef="#br1" timeOffset="-168063.6">24424 4900 18879 0,'0'0'832'0,"0"0"192"0,0 0-832 0,0 0-192 0,0 0 0 0,0 0 0 16,0 0 1152-16,0 0 176 0,0 0 32 0,0 0 16 16,0 0-224-16,0 0-64 15,0 0 0-15,0 0 0 0,0 0-128 0,0 0-16 0,0 0-16 0,12-8 0 16,-15 30 112-16,0-6 32 0,-1-10 0 0,1 1 0 16,0 3-192-16,-2 0-48 0,-2-3 0 0,-1 1 0 15,-1 0-112-15,-1 0-16 0,-1-2-16 0,0 6 0 16,-2-1-80-16,-2-4-16 0,1-4 0 0,-2 2 0 15,-1 6-80-15,-2-5-32 0,-1-6 0 0,-1 1 0 16,2 2-16-16,-3-3 0 0,1-4 0 0,3 0 0 16,-2 5-112-16,-1-4-32 0,0-8 0 0,0 3 0 15,2 3 0-15,-1-7 0 0,1-7 0 0,0 4 0 16,3 2-128-16,-1 0-16 0,1-1-16 0,3-5 0 0,2-1-160 0,2-2 0 16,4 4 0-16,-1-1 0 0,0 2 0 0,2-1 0 15,2 0 0-15,1 0 0 0,-2-1 0 0,4 2 0 16,1 0-128-16,0 2 128 0,-1-1 0 0,2 2 0 15,1 1-144-15,1 1 144 0,-1 2-160 0,4 0 32 16,-2 4 0-16,2 1 0 16,1 1-1184-16,2 0-224 0,-1 1-64 0,2 2 0 15,1 1-1600-15,3 0-336 0,-3-1-64 0</inkml:trace>
  <inkml:trace contextRef="#ctx0" brushRef="#br1" timeOffset="-167725.9">23934 4266 20735 0,'0'0'912'0,"0"0"192"0,-9-4-880 0,1 4-224 0,0 4 0 0,8-4 0 16,0 0 1600-16,-7 3 288 0,7-3 48 0,0 0 16 15,0 0-480-15,0 0-80 0,0 0-32 0,0 0 0 16,9 1-464-16,3-1-80 0,-1-1-32 0,2 0 0 15,1 1-144-15,3-2-48 0,-1 2 0 0,-1 0 0 0,2-2-112 0,0 0-32 16,-1 2 0-16,1 0 0 0,0 0 0 0,-2 2 0 16,0 0 0-16,-2 0 0 0,-3-1 144 15,1 3 32-15,-2-3 0 0,-1 4 0 0,-2-2-112 0,1 4 0 16,-1-2-16-16,-2 0 0 16,0 0-112-16,1 3 0 0,-5-8-16 0,4 9 0 15,0 2-240-15,1 0-128 0,0 0 160 0,1 2-160 16,0-2-240-16,-1 3-144 0,1 0-16 15,0 5-16-15,2-2-2688 0,0 3-544 0</inkml:trace>
  <inkml:trace contextRef="#ctx0" brushRef="#br1" timeOffset="-166897.75">23930 4724 21311 0,'0'0'464'0,"0"0"112"0,0 0 0 0,0 0 16 0,0 0-464 0,0 0-128 15,0 0 0-15,0 0 0 0,0 0 1664 0,0 0 304 16,0 0 64-16,0 0 16 15,0 0-624-15,1-1-112 0,-1-6-32 0,0-1 0 16,1 0-272-16,2-1-64 0,-2-2-16 0,2-1 0 16,1-1-160-16,1-1-16 0,0 0-16 0,2-1 0 0,-1-1-128 0,2-1-32 15,0-1 0-15,2 0 0 0,-1-1-256 0,1 0-64 16,-3-2-16-16,1 2 0 0,0 2-240 0,0 1 128 16,-2-1-128-16,2 1 0 0,0 3-128 0,-4 2-128 15,1 0-32-15,-1 3 0 16,-1 4-2768-16,-3 4-544 0</inkml:trace>
  <inkml:trace contextRef="#ctx0" brushRef="#br1" timeOffset="-163527.75">25475 5025 4607 0,'0'0'400'0,"0"0"-400"0,0 0 0 0,0 0 0 0,0 0 3888 0,0 0 688 16,-4-4 144-16,0 2 16 0,4 2-2608 0,0 0-528 16,-5-7-96-16,-1 1-32 0,1 2-640 0,0 1-128 15,5 3-16-15,0 0-16 0,-7-4-240 0,1 2-48 16,6 2-16-16,0 0 0 0,-8 1-176 0,8-1-16 0,0 0-16 0,-5 4 0 16,1 4-160-16,1-2 0 0,2 1 0 0,1 2 0 15,1-1 0-15,3 1 0 0,0 1 0 0,1-1 0 16,2 4 0-16,1-1 0 0,-2-2 0 0,5 1 0 15,-1 1 0-15,1 1 0 0,-4-2 0 0,1 2 0 16,-1 0 144-16,-1 0 112 0,-2-3 0 0,0 0 16 16,-1 2 224-16,-1-2 32 15,-2 2 16-15,2 0 0 0,-5-3-128 0,2-1-32 16,-1-1 0-16,0 1 0 0,-5 0-128 0,2 1-16 0,0-4-16 0,0 1 0 16,-3 0-96-16,-1 1 0 0,1-3-128 0,8-4 192 15,-7 0-48-15,2-3-16 0,5 3 0 0,0 0 0 16,-5-7 208-16,2 1 48 0,3 6 0 0,-4-8 0 15,2 0-160-15,0 0-32 0,2 8 0 0,2-7 0 16,-1-1-192-16,2 0 176 0,1 1-176 0,1 0 160 16,0 0-304-16,0 1-64 0,2 0-16 0,-1 1 0 15,1 1-480-15,-2 2-80 0,-1-5-32 0,1 3 0 16,0 2-1264-16,3-1-256 0,-1-1-48 0,-1-1-6784 16,1 0-1360-16</inkml:trace>
  <inkml:trace contextRef="#ctx0" brushRef="#br1" timeOffset="-163372.21">25661 4939 5519 0,'0'0'496'0,"0"0"-496"0,0 0 0 0,0 0 0 15,0 0 4400-15,0 0 784 0,0 0 144 0,0 0 48 16,5 7-2720-16,-2-1-544 0,-2 2-96 0,2 1-32 16,-1 4-1072-16,1 0-208 15,0 5-64-15,2 2 0 0,-1-2-512 0,-2-1-128 16,1 1 0-16,2-2 0 15,0-2-592-15,1-1-160 0,-4-1-16 0,2-4-8944 0,1 2-1776 0</inkml:trace>
  <inkml:trace contextRef="#ctx0" brushRef="#br1" timeOffset="-163196.21">25630 5096 18431 0,'0'0'1632'0,"0"0"-1312"0,0 0-320 0,0 0 0 0,0 0 3328 0,0 0 608 15,0 0 112-15,0 0 32 16,6 3-1696-16,2-1-336 0,-1-4-64 0,2 1 0 16,4 1-1200-16,0-4-224 0,1-2-48 0,4 0-16 15,2 4-496-15,1-1 0 0,-2-2 0 0,2 1-18608 16</inkml:trace>
  <inkml:trace contextRef="#ctx0" brushRef="#br0" timeOffset="-143590.02">26309 7952 23039 0,'0'0'2048'0,"0"0"-1648"0,0 0-400 0,0 0 0 16,0 0 2512-16,-4 1 432 0,3 15 64 0,-1 0 32 15,1 0-1424-15,2 5-272 0,-1 3-64 0,0 2-16 0,0 4-704 0,-2 2-144 16,-2 1-32-16,-1 2 0 0,0 3-384 0,1-1 0 15,-2-6 128-15,3 1-128 0,-1 1 0 0,-2-2-224 16,1 1 48-16,1-5 16 16,3-2-1952-16,1-3-400 0,1-4-80 0,3 2-7520 15,1-7-1488-15</inkml:trace>
  <inkml:trace contextRef="#ctx0" brushRef="#br0" timeOffset="-143395.78">26536 7935 13823 0,'6'-8'1216'0,"1"-2"-960"16,-1-1-256-16,1 1 0 0,-1-1 3008 0,0 5 576 16,-2-1 96-16,-4 7 32 0,0 0-1840 0,0 0-352 15,5 11-80-15,-1 5-16 0,-2 4-656 0,1 6-128 0,0-1-16 0,-3 9-16 16,0 5-416-16,1 2-64 0,-1 0-128 0,1 2 176 16,-1 0-176-16,1 0-144 0,1 0 144 0,-1-1-208 31,-1-1-1728-31,1-13-352 0,1 4-64 0,-1-2-10576 0</inkml:trace>
  <inkml:trace contextRef="#ctx0" brushRef="#br0" timeOffset="-143219.54">26422 8483 5519 0,'-10'-11'496'0,"6"5"-496"0,0-5 0 0,2 1 0 0,0 1 5872 0,2-4 1072 15,2-2 224-15,-1 5 32 0,0-1-4432 0,3 1-880 16,3 1-176-16,0 0-48 15,1 0-832-15,1-1-160 0,2 4-32 0,3-2-16 16,2 4-624-16,2 0 0 0,3 0 0 0,-2 3 0 16,0 2-1904-16,0 3-288 0,2 0-64 0</inkml:trace>
  <inkml:trace contextRef="#ctx0" brushRef="#br0" timeOffset="-142858.83">26849 8445 29247 0,'0'0'1296'0,"0"0"272"0,0 0-1248 0,0 0-320 0,0 0 0 15,0 0 0-15,0 0 944 0,0 0 128 0,10-2 16 0,1-1 16 16,0-1-304-16,4-2-64 0,0 1-16 0,2-1 0 16,2-1-528-16,-1 1-192 0,0-2 0 0,0 3 144 15,-1-2-144-15,0 1 0 0,0-2 0 0,-1 3 0 16,-3 1 0-16,1 0 0 0,-3 1 144 0,-4-1-144 15,-7 4 192-15,0 0-16 0,0 0-16 0,4 9 0 16,-5 2 288-16,-3 0 64 0,-1 3 16 0,-3 0 0 16,-1 2 128-16,0-1 32 0,0 2 0 0,0-1 0 15,-2 5-32-15,5-6 0 0,-1 4 0 0,2 0 0 16,0 2-208-16,1 0-32 0,1 0-16 0,2-2 0 16,1-1-272-16,4 5-128 0,4-4 128 0,1 1-128 15,1-6 0-15,1-4 0 0,3-2 0 0,2-1 0 31,1-2-1408-31,-1-1-192 0,5-4-64 0,3-3 0 0,2-1-1504 0,10-6-304 0,1-6-64 16</inkml:trace>
  <inkml:trace contextRef="#ctx0" brushRef="#br0" timeOffset="-142560.47">27669 8078 11055 0,'-12'-14'976'0,"8"9"-784"15,-1 0-192-15,-2 2 0 0,0 3 3536 0,-1 3 672 16,-1 2 128-16,-2 4 16 0,-1 1-2048 0,3 6-400 15,-1 4-96-15,-1 2-16 0,1 3-880 0,2 2-176 0,4 3-32 0,2-1-16 16,0 1-432-16,4 2-96 0,2-1-16 0,2-2 0 16,5-1-144-16,2-2 128 0,1-2-128 0,3-1 128 15,2-5 32-15,2-1 0 0,-1-3 0 0,2-1 0 16,0-5-16-16,2-2 0 16,-1-3 0-16,2-3 0 0,0-4 112 0,-2-1 0 15,-1-3 16-15,-1-1 0 0,-1-3 240 0,-3-2 64 16,-3-2 0-16,0-2 0 0,-2-3 32 0,-4 2 16 15,-4-2 0-15,-3-1 0 0,-1-2-48 0,-4-1 0 0,-4 1 0 0,-2-1 0 16,-2 1-272-16,-1 0-64 0,-2-1-16 0,-2 0 0 16,-3 2-352-16,0-4-80 0,1 5-16 0,-2 3 0 31,2 2-1600-31,2 2-320 0,0 1-64 0,1 2-9760 0,2 2-1968 0</inkml:trace>
  <inkml:trace contextRef="#ctx0" brushRef="#br0" timeOffset="-142151.21">27533 7532 11055 0,'0'0'976'0,"0"0"-784"15,0 0-192-15,0 0 0 0,0 0 2800 0,9 11 512 16,-2-2 96-16,-7-9 32 0,4 15-1008 0,0 0-192 16,-2 0-32-16,-2 2-16 0,-1-4-640 0,0-4-128 15,-1 2-16-15,1-2-16 0,-2 3-720 0,0-2-144 0,-1 2-16 0,0-4-16 16,0 0-240-16,1-1-64 16,-1 1 0-16,0-3 0 0,4-5-64 0,0 0-128 15,0 0 176-15,0 0-176 0,0 0 224 0,0 0-64 0,-7-3-16 0,1-3 0 16,4-2-144-16,0 2 0 0,2-4 0 0,-1-4 0 15,1 5 0-15,0 9 0 0,4-10 0 0,0-1-176 16,-1 2 176-16,-3 9-128 0,6-6 128 0,-6 6-128 16,8-8 128-16,-8 8 0 0,0 0-144 0,10-3 144 15,-10 3 0-15,0 0 0 0,0 0 0 0,11 3 0 16,-11-3 0-16,0 0 0 0,9 5 0 0,-9-5 0 16,0 0-336-16,5 9 48 0,-5-9 16 0,5 11 0 15,-1-2-2064-15,-4-9-416 0,0 0-64 0</inkml:trace>
  <inkml:trace contextRef="#ctx0" brushRef="#br0" timeOffset="-141796.46">27877 7683 21359 0,'0'0'944'0,"0"0"208"0,0 0-928 0,-2 7-224 16,-5-3 0-16,2 1 0 0,0 2 1664 0,0 0 304 16,-2-3 48-16,1 0 16 0,-1 1-848 0,1-3-160 15,-1-1-48-15,2-1 0 0,0 0-464 0,-1 0-80 0,0-1-32 0,1-1 0 16,5 2-96-16,-6-3-32 0,3-3 0 0,0 0 0 16,0-1-48-16,2 2-16 0,1 5 0 0,0-6 0 15,1-1-208-15,3-2 176 16,-1 2-176-16,-3 7 160 0,5-10-160 0,-5 10 128 15,9-5-128-15,0 1 128 0,-9 4-128 0,12-2 0 16,-2 2 0-16,1 2 0 0,-1 0 384 0,-10-2 64 16,12 6 0-16,-4-1 0 0,0 1 64 0,-2 1 0 0,-1-1 16 0,1 2 0 15,0-3-288-15,-6-5-64 0,0 0-16 0,4 8 0 16,-4-8-160-16,0 0 0 0,0 0 0 0,1 13 0 31,1-1-1792-31,-2-2-400 0,-3 2-80 0</inkml:trace>
  <inkml:trace contextRef="#ctx0" brushRef="#br0" timeOffset="-141284.56">27653 8936 2751 0,'0'0'128'0,"0"0"16"0,0 0-144 0,0 0 0 0,0 0 0 0,0 0 0 16,0 0 5440-16,0 0 1040 0,0 0 224 0,0 0 32 15,0 0-4400-15,3-9-880 0,-2 0-176 0,2 1-48 16,1-1-784-16,1 1-144 0,0-1-48 0,3 3 0 16,0-1 192-16,1 2 16 0,0 2 16 0,0-2 0 15,0 4 224-15,0 1 64 0,-1-3 0 0,0 3 0 16,-8 0 0-16,0 0 0 0,8 4 0 0,-8-4 0 16,0 0-240-16,0 0-32 0,5 7-16 0,-5-7 0 15,3 7-160-15,-2 1-48 0,-1 0 0 0,0-8 0 16,-3 8-144-16,-1-2-128 0,0 0 192 0,1-3-192 15,3-3 192-15,-7 3-64 0,0-2 0 0,7-1-128 16,-6 2 0-16,-1-1 0 0,1-2 0 0,-1-2-192 16,2-1 32-16,0 0 16 0,5 4 0 0,-4-5 0 15,1 0-144-15,3 5-32 0,-1-7 0 0,1 7 0 16,1-6-144-16,-1 6-48 0,4-7 0 0,-4 7 0 16,7-5-1072-16,1 1-208 0,0 2-64 0,-1 2 0 15,1-2-1664-15,1 2-352 0</inkml:trace>
  <inkml:trace contextRef="#ctx0" brushRef="#br0" timeOffset="-140890.81">28033 8887 1839 0,'0'0'160'0,"0"0"-160"15,0 0 0-15,0 0 0 0,0 0 4192 0,0 0 800 16,0 0 176-16,0 0 16 0,0 0-2512 0,0 0-512 15,0 0-112-15,0 0 0 0,0 0-336 0,0 0-64 0,3 10-16 16,-1-1 0-16,-2-4-544 0,-2 5-96 0,1-1-32 0,-1-3 0 16,-1 2-192-16,-1 0-64 0,0-2 0 0,0 0 0 15,4-6-192-15,-5 5-32 0,5-5-16 0,0 0 0 16,-7 4-160-16,7-4-48 0,-6 0 0 0,6 0 0 16,-4-4-256-16,1 1 0 0,0-3 128 0,1-1-128 15,1 1 0-15,1-1-144 0,0-1 16 0,1 1 0 16,2-1 0-16,1 1 0 0,2 1 0 0,-1-1 0 0,2 1-16 0,1-1 0 15,1 1 0-15,0 0 0 0,-1 1 144 0,1 1-128 16,0-2 128-16,-1 2-128 0,-2 1 128 0,1 3 0 16,0 0 0-16,-1 0 0 15,1 0 0-15,-7 0 224 0,0 0-48 0,7 7-16 16,0-3 144-16,-2 2 16 0,-5-6 16 0,3 8 0 16,-3 0-96-16,0 0-32 0,-2 1 0 0,0-3 0 15,2-6-208-15,-4 7 0 0,0-2 0 0,4-5 0 16,-4 5-1792-16,4-5-320 0,0 0-48 0</inkml:trace>
  <inkml:trace contextRef="#ctx0" brushRef="#br1" timeOffset="-137364.09">27696 7492 22399 0,'0'0'992'0,"0"0"208"0,0 0-960 0,0 0-240 15,0 0 0-15,0 0 0 0,0 0 1392 0,0 0 224 16,7-11 48-16,-11 1 16 0,2-2-224 0,1-1-48 16,0-1-16-16,0-1 0 0,1 1-656 0,-2-2-128 15,1 1-32-15,0-3 0 0,-1 2-48 0,1 0-16 16,-2-3 0-16,1 2 0 0,-1-4-224 0,1 1-48 15,0-1-16-15,-2 1 0 0,-5-4-224 0,0 2 128 0,-1 1-128 0,-1 0 0 16,-2-2 0-16,0 1 0 16,0-1 0-16,-1 3 0 0,-3 0-272 0,1 3 0 15,-2 1 0-15,-4 3 0 0,-4-1 272 0,-2 4 0 16,0-1 0-16,-4 3 0 0,-1 1 0 0,-1 1 0 16,-2 1 0-16,3 0 0 0,-1 4 192 0,0-2 0 15,1 2 0-15,2-2 0 0,1 3-192 0,1 0 176 0,0 0-176 0,2 0 160 16,0 0-160-16,-2 0 0 0,-2-2 0 0,-3 0 0 15,-3 0 0-15,1 2 0 0,1 0 0 0,-2 0 0 16,-2 1 0-16,1 4 0 0,2-4 0 0,-2 5 0 16,-2 0-208-16,-1-2 80 0,2 0 128 0,0-1-208 15,-2-2 208-15,0-1 0 0,-4 0 0 0,4-3 0 16,2 2 0-16,1-2 0 0,-1-2 0 0,2 0 0 16,5 0 0-16,0 0 160 0,1-2-160 0,1 0 192 15,3 0-192-15,-1 0 0 0,-2 1 0 0,2-2 0 0,0 0 0 0,0 0 192 16,-2-2-32-16,0 1 0 0,-2 1-160 0,4-1 192 15,-2-3-192-15,2 1 192 0,1 0-192 0,1-1 0 16,2 2 0-16,7-1 128 0,-2-1-128 0,-1-1 0 16,1-1 0-16,0 0 128 0,1-2 0 0,1 0 0 15,2 2 0-15,0-3 0 16,1 1 80-16,0 0 16 0,-2-1 0 0,2-2 0 0,1 0-96 16,-2 1 0-16,1-2-128 0,1 3 192 0,1-3-64 0,0 4-128 15,2-3 176-15,1 1-176 0,0-3 128 0,0 2-128 16,1-2 0-16,0 0 0 0,1 1 128 0,2 1-128 15,0-1 0-15,1 2 0 0,1-3 0 0,2 2 0 16,-1-1 0-16,0 0 0 0,1 1 0 0,0-1 0 0,1-1 0 0,0 2 0 16,0-1 0-16,0 1 0 0,-2-1 0 0,2 3 0 15,0 2 0-15,0 2 0 16,0 1 0-16,0-1 0 0,0 2 0 0,0 4 0 16,0-1 0-16,-1 1 0 0,0 1 0 0,1 6 0 15,-6-4-128-15,1 3 128 0,5 1 0 0,-6 1 0 0,-1 1 0 0,-1 4 0 16,-1 0-128-16,0 2 128 0,0 0 0 0,0 1-144 15,0 1 144-15,0-1 0 0,-2 1 0 0,1 0 0 16,-2 2 0-16,0 0 0 0,1-2 0 0,-1 0 0 16,0 1 0-16,2-2 0 0,-1 0 0 0,1 0 0 15,-2 0 0-15,0 0 0 0,2-2 0 0,0-2 0 16,-1 0 0-16,5 2 0 0,-1-6 0 0,7-1 0 16,-6 0 0-16,6 0 0 0,0 0 0 0,0 0 128 0,0 0-128 0,0 0 0 15,1-6 0-15,3-2 0 0,2-1 0 0,3 1-192 16,2-3 192-16,-1 1-192 0,1 0 192 0,-1-2-160 15,1-1 160-15,0 1-160 0,1 0 160 0,0 2 0 16,-1 0 0-16,2 0 0 0,-1-1 0 0,0 3-128 16,-2-1 128-16,2 2 0 15,1 1 0-15,-1-1 0 0,0 2 0 0,1 2 0 16,0 1 0-16,1 0 0 0,2 2 144 0,-1 2-144 16,0 0 208-16,0 1-64 0,2 2-16 0,0 2 0 0,1 0-128 0,1 1 160 15,-1 0-160-15,0 1 160 0,0 0-160 0,3-1 0 16,0 3 0-16,12 3 0 15,-1-1-1488-15,2 1-176 0,0-1-48 0</inkml:trace>
  <inkml:trace contextRef="#ctx0" brushRef="#br0" timeOffset="-133359.87">23430 12501 20271 0,'-11'5'1792'0,"-4"-1"-1424"16,0 1-368-16,0 3 0 0,1 0 1568 0,1-1 240 0,0 4 48 0,0-3 16 15,0 1-496-15,1-1-96 0,3-1-32 0,2 1 0 16,2-3-80-16,5-5-16 0,0 0 0 0,0 0 0 15,0 0-384-15,0 0-96 0,12 2-16 0,1-5 0 16,3-2 208-16,3-4 32 0,3-2 16 0,6-2 0 16,3 0-192-16,4-4-32 0,3 0-16 0,4 2 0 15,0-7-384-15,1-2-80 0,-4-2-16 0,1-1 0 16,2-2-192-16,-2-2 144 0,-1-2-144 0,2-1 128 16,0-2-128-16,2-1 160 0,0 5-160 0,-1-1 160 0,-1-1-160 0,-4 5 0 15,-1 5 0-15,-4 0 128 0,0 2-128 0,-6 3 0 16,-2-1 0-16,-3 3 128 0,-4 1-128 0,-1 2 0 15,-2 1 144-15,-1 1-144 0,-1 3 192 0,-3-1-16 16,0 2-16-16,-2 1 0 0,-2 2 80 0,-1-1 16 16,-4 6 0-16,0 0 0 0,0 0-16 0,5-4 0 15,-5 4 0-15,5-3 0 0,-5 3-80 0,0 0-16 16,0 0 0-16,0 0 0 0,0 0-16 0,0 0 0 0,11 7 0 0,-2-1 0 16,1-1-128-16,3 3 192 0,2 0-192 0,2 1 192 15,1 2-192-15,5-1 128 16,1-1-128-16,4 4 128 0,5 0-128 0,4 4 192 15,-2 0-192-15,3 3 192 0,2 2 0 0,-9-1 0 16,3 1 0-16,1 5 0 0,1-1-48 0,0 0 0 16,3-1 0-16,2-3 0 0,-1-1 96 0,12 7 16 15,-2-1 0-15,-1-4 0 0,-2-4 0 0,0-2 0 0,-4-2 0 0,-1 0 0 16,-4 0-128-16,-2-2-128 0,-2 0 176 0,-1-2-176 16,-1 0 144-16,-2 0-144 0,-1-1 0 0,-3 2 144 15,-1 2-144-15,-1-3 0 0,-1-5 0 0,-4-2 128 16,-1 5-784-16,-2-3-176 0,-2-6-16 15,-1 0-16 1,1 1-1632-16,-4-1-320 0,-1 0-64 0</inkml:trace>
  <inkml:trace contextRef="#ctx0" brushRef="#br0" timeOffset="-132631.71">26309 12446 7359 0,'-10'5'320'0,"6"2"80"0,-2 2-400 0,4 5 0 0,1 7 0 0,-1 2 0 15,2 1 5456-15,2-1 1008 0,-1 2 208 0,3 0 48 16,1 2-4352-16,0 1-848 0,0-2-176 0,2 2-48 16,-1 0-736-16,1-2-160 0,-1-4-16 0,2 4-16 15,0-2 16-15,-3-4 0 0,-2-3 0 0,-2-1 0 16,2 1-192-16,1-4-48 0,0-7 0 0,-4-6 0 15,0 0-16-15,0 0-128 0,0 0 192 0,0 0-64 16,-4-9-128-16,0 0 160 0,0 0-160 0,1-4 160 16,-1-5-160-16,2 0 0 0,-1-1 0 0,1-3 0 15,-1-3-256-15,2-5-48 0,-1 0 0 0,2 3 0 32,2 1-128-32,0 0-16 0,2-4-16 0,3 5 0 0,1 6 208 0,-2 3 64 0,1-2 0 0,2-1 0 15,2 1 192-15,1 0 0 0,0 0 0 0,1 3 0 16,-1 2 0-16,5-4 256 0,-2 7-16 0,2 5-16 15,0 5 240-15,0 2 48 0,-1 2 16 0,-2 0 0 16,-2-1 0-16,0 2 0 0,-2 3 0 0,0 1 0 0,0 1 80 16,-4-1 16-16,-1 3 0 0,-1 1 0 0,-1 0-240 0,-3 2-32 15,-1-1-16-15,-3 0 0 0,-2 2-80 0,0 0-32 16,-1-2 0-16,1-1 0 0,-5 0-64 0,2-3-16 16,-1-2 0-16,1 1 0 0,-2-2-16 0,0-1-128 15,-2 1 192-15,1-2-64 0,0 0-128 0,0-1 0 16,2 3 0-16,2-3 128 0,0-3-128 0,8-1 0 15,0 0 0-15,-5 7 0 0,5-7 128 0,-3 6-128 0,3-6 0 0,0 0 128 16,0 0 144-16,6 10 32 16,0 1 0-16,2 2 0 0,0 1 80 0,2-1 0 15,3-4 16-15,2 3 0 0,0 3 64 0,0-5 16 16,-2-1 0-16,1-1 0 0,2-2-224 0,1 1-64 16,1 1 0-16,3 0 0 0,1-1-192 0,7 4 0 0,-3-2 0 15,2-1 0 1,2-2-1024-16,-2 1-240 0,-4-1-48 0,4 0-13200 0,-1-1-2640 0</inkml:trace>
  <inkml:trace contextRef="#ctx0" brushRef="#br0" timeOffset="-131527.43">22244 12720 4607 0,'0'0'192'0,"0"0"64"0,1 6-256 0,2 2 0 0,2 2 0 0,-1 0 0 16,1 1 5056-16,0 5 976 0,1 1 192 0,-1-3 48 15,0 3-3712-15,0 1-720 0,2 3-160 0,-1 1-16 16,1-2-576-16,1 3-96 0,-2-3-32 0,1 3 0 16,-1 2-240-16,1-1-48 0,-2-2-16 0,2 0 0 15,-2-2-368-15,1 2-80 0,-1-4-16 0,-1-4 0 0,0-2-192 0,-1-1 176 16,-2-5-176-16,-1-6 160 0,0 0 80 0,0 0 16 15,0 0 0-15,0 0 0 16,-6-9-80-16,-1 0-16 0,-1-3 0 0,1-1 0 16,0-8-160-16,0 0-192 0,1-1 32 0,-1-3 16 15,0-2-304-15,0-6-64 0,-1-2-16 16,3-1 0-16,1-3-176 0,2 1-16 0,-1 0-16 0,2 3 0 16,1 2 144-16,2 8 16 0,1-1 16 0,2 3 0 0,2-1 320 0,0 2 64 15,3 1 16-15,0 2 0 0,2 3 160 0,3-2 144 16,1 2-16-16,0 3-128 0,-1 3 560 0,1 2 0 15,1 3 0-15,1 2 0 0,-2 3 32 0,-2 3 16 16,-2 1 0-16,-2 1 0 0,-1 3-48 0,-3 2-16 16,-4 3 0-16,-2 4 0 0,-1 4-64 0,-3 4-16 15,-5 2 0-15,0-3 0 0,-2 0-208 0,0 1-64 16,-1 0 0-16,0-2 0 0,-1-2-192 0,0-1 0 0,1-2 0 0,-1 3-160 31,2-3-1376-31,1-3-256 0,1-5-64 0,4-2-16 16,5-8-2000-16,0 0-400 0</inkml:trace>
  <inkml:trace contextRef="#ctx0" brushRef="#br0" timeOffset="-131193.9">22668 12514 5519 0,'0'0'496'0,"0"0"-496"0,4 4 0 0,2 2 0 0,1 2 4368 0,-1 2 784 0,2 3 160 0,-1 2 16 15,-1 0-2752-15,1 4-544 0,3 5-112 0,-1 2-32 16,-2 2-480-16,-3-1-80 0,1 3-32 0,0 0 0 15,0 0-512-15,-2-1-96 0,-2-2-32 0,0-2 0 16,1-2-288-16,0 1-64 0,0-6-16 0,0 0 0 0,0-1-128 16,-1-1-32-16,0-2 0 0,0-2 0 0,1-3-128 0,-2-9 0 15,0 0 0-15,0 0 0 16,0 0-640-16,0 0 0 0,0 0 0 0,4-5 0 16,-3-1 128-16,2-5 32 0,-1 1 0 0,2-2 0 0,-1-2 272 0,1-1 48 15,1 2 16-15,1-2 0 0,2 0 144 0,1 3 0 16,2-1 0-16,0 2 0 0,1 3 416 0,3 4 16 15,-1 3 0-15,2 3 0 0,0 5 384 0,4 3 80 0,0 6 0 16,-1 2 16-16,1 3-80 0,-2 2-32 16,2-2 0-16,-2 4 0 0,0-3-416 0,0 3-64 15,1-4-32-15,-3 1 0 16,1-1-1296-16,0 0-256 0,-1-3-48 0</inkml:trace>
  <inkml:trace contextRef="#ctx0" brushRef="#br0" timeOffset="-130024.75">24323 11807 13295 0,'0'0'576'0,"0"0"144"0,0 0-576 0,0 0-144 0,0 0 0 0,0 0 0 16,0 0 1616-16,0 0 304 0,0 0 48 0,0 0 16 0,0 0-448 0,0 0-96 15,0 0-16-15,0 0 0 0,0 0-144 0,0 0-16 16,0 0-16-16,0 0 0 0,0 0-96 0,0 0 0 16,0 0-16-16,0 0 0 0,17-10-144 0,-17 10-32 15,0 0 0-15,8 0 0 0,0-4 32 0,1-2 0 16,2 0 0-16,-2 1 0 0,0-3-32 0,0 0-16 15,1-5 0-15,2 0 0 0,1 0-224 0,2 0-32 16,-1-1-16-16,2 1 0 0,0-4-672 0,3 0 0 16,0-2 0-16,2 1 0 0,0 0 0 0,6-6 0 0,2 2 0 0,-3 1 0 15,-1 2-256-15,-3 2 64 0,-1 0 0 0,0-4 16 32,-3 0-1120-32,-2 7-240 0,-3 4-32 0,0-5-16 15,-2-3-592-15,1 1-112 0,-1 4-16 0,-2 2-8272 16,-1 0-1648-16</inkml:trace>
  <inkml:trace contextRef="#ctx0" brushRef="#br0" timeOffset="-128725.89">25314 10898 11343 0,'0'0'496'0,"0"0"112"0,0 0-480 0,0 0-128 0,8-10 0 0,-8 10 0 15,0 0 1120-15,0 0 208 0,0 0 32 0,0 0 16 16,-1-7-416-16,1 7-96 0,0 0-16 0,0 0 0 15,0 0-160-15,0 0-48 0,0 0 0 0,0 0 0 16,0 0 0-16,0 0 0 0,-4-5 0 0,4 5 0 16,0 0-128-16,0 0-16 0,0 0-16 0,0 0 0 0,0 0 96 0,0 0 32 15,0 0 0-15,0 0 0 0,0 0 192 0,0 0 32 16,-7-6 16-16,7 6 0 0,0 0-80 0,0 0 0 16,0 0-16-16,-7-3 0 0,-1 0-256 0,8 3-48 15,-5-2-16-15,5 2 0 16,-8-3-112-16,8 3-32 0,-8-1 0 0,8 1 0 15,-7 4 96-15,7-4 32 0,-7-3 0 0,-1 1 0 16,1 0 32-16,7 2 16 0,-8 0 0 0,1 0 0 0,-3 2-160 0,3-1-48 16,0 0 0-16,1 2 0 0,-1-1-256 0,-1 4 160 15,2-1-160-15,0 1 128 0,1 1-128 0,0 1 0 16,-1 2 0-16,0 2 0 0,1-2 0 0,1 3 0 16,0 2 0-16,2 7 0 0,0-1-128 0,2 4 128 15,2-1 0-15,2 2 0 0,3 0-160 0,3-1 160 16,0-3-208-16,3-2 80 15,1-2-240-15,5-3-32 0,3-4-16 0,0-2 0 16,0-2-128-16,0-4-32 0,-1-3 0 0,0-4 0 0,0-3 240 0,-2-2 32 0,0-7 16 0,-2-1 0 16,-2-2 288-16,-2-2 0 0,-1-4 0 0,-3 0 0 15,-2 1 0-15,-3-1 176 0,-3 1-32 0,-2 0 0 16,-3 1 160-16,-3 4 16 16,-2 1 16-16,-1 1 0 0,-3 2 32 0,-1 0 0 15,1 0 0-15,-1 2 0 0,-2 0-208 0,0 4-32 0,0 5-128 0,-1 0 192 16,3-6-368-16,-1 3-80 0,2 2 0 0,3 3-16 31,2 2-1392-31,8 0-256 0,-5 2-64 0,1 5-12816 0</inkml:trace>
  <inkml:trace contextRef="#ctx0" brushRef="#br0" timeOffset="-127729.34">26125 10759 11967 0,'-1'-7'1072'0,"-2"1"-864"15,1 1-208-15,-2 3 0 0,4 2 2624 0,-5-4 496 16,-2-3 80-16,-1 3 32 15,0 4-1088-15,2-2-224 0,-3-2-32 0,1 2-16 16,8 2-416-16,-9-1-96 0,-3-1-16 0,0 4 0 16,1 0-416-16,-1 5-96 0,0 2 0 0,2 1-16 0,1 2-320 0,2 2-64 15,1-1-16-15,-1 2 0 0,2 0-272 0,0 4-144 16,1-1 160-16,2 1-160 0,1 2 0 0,1 7 0 16,1-2 0-16,3-2 0 0,1 0 0 0,2-3 0 15,1-3 0-15,1-1 0 0,0-1 0 0,3-3-208 16,1-2 32-16,-1 0 16 15,-2-6-1264-15,3 0-256 0,1-2-48 0,2-3-16 16,1 0-1088-16,0-4-224 0,0-3-32 0</inkml:trace>
  <inkml:trace contextRef="#ctx0" brushRef="#br0" timeOffset="-127544.45">26426 10610 10127 0,'0'0'896'0,"0"0"-704"0,0 0-192 0,0 0 0 15,0 0 3168-15,0 0 608 0,0 0 112 0,0 0 16 16,2 9-2048-16,0 2-432 0,1 1-80 0,-2 3 0 16,0 5-448-16,1 1-96 0,0-2-16 0,0 5 0 15,0 2-544-15,0 2-112 0,-1 2-128 0,2 0 176 16,-1-2-384-16,1-1-80 0,-1 0-16 0,1 1 0 16,1-5-2816-16,-2-2-560 0</inkml:trace>
  <inkml:trace contextRef="#ctx0" brushRef="#br0" timeOffset="-127323.74">26592 10481 28383 0,'0'0'1264'0,"0"0"256"0,0 0-1216 0,0 0-304 16,0 0 0-16,1 13 0 0,-2 0 720 0,2 3 96 15,2 5 16-15,-2 2 0 0,0 6-256 0,3 5-32 16,0-2-16-16,0 4 0 0,1-1-400 0,1 3-128 0,-1 3 0 0,1 0 0 31,1-2-272-31,-1-1-176 0,-2-3-16 0,2-4-9136 0,-3 0-1840 0</inkml:trace>
  <inkml:trace contextRef="#ctx0" brushRef="#br0" timeOffset="-127145.83">26452 10893 24879 0,'0'0'2208'0,"0"0"-1760"0,0 0-448 0,0 0 0 16,0 0 1920-16,0 0 288 0,6-6 64 0,-1-1 16 16,0 2-1680-16,4 1-336 0,3 0-64 0,1 3-16 15,1 1-192-15,2 0-256 0,2-2 48 0,2 1-14640 16</inkml:trace>
  <inkml:trace contextRef="#ctx0" brushRef="#br0" timeOffset="-126696.73">26894 10866 21183 0,'0'0'944'0,"0"0"192"0,0 0-912 0,0 0-224 15,0 0 0-15,0 0 0 0,0 0 2336 0,0 0 416 16,12 2 96-16,2 1 16 0,3 0-1568 0,-1-1-304 16,-2 1-64-16,-1-1-16 0,2 2-688 0,-1 3-224 15,-1-5 128-15,0 4-128 0,-1-1 0 0,0 0 0 16,-2 0 0-16,-2 2 0 0,-8-7 0 0,5 8 128 16,-2-1-128-16,-2 3 0 0,-2 0 240 0,-3 2-64 0,-1 1-16 0,-1-1 0 15,-3-2-160-15,0 0 192 0,0 2-192 0,1-1 192 16,0 0-192-16,1-2 0 0,-1-2 0 0,1-1 0 15,-1 0-128-15,3-1-64 0,5-5-16 0,0 0 0 32,0 0-384-32,0 0-80 0,0 0-16 0,0 0 0 0,0 0 176 15,0 0 16-15,8 1 16 0,0 2 0 0,0-1 480 0,1 1 0 0,2 4 0 0,0-1 0 16,-1-2 320-16,2 1 176 0,1-1 16 0,-1 1 16 16,-2 1 240-16,-1-1 64 0,-1 0 0 0,0 1 0 0,-8-6 400 0,8 8 96 15,-2 1 16-15,-2 2 0 0,-4 1 0 0,-1-2 0 16,1-10 0-16,-4 10 0 0,-1-2-416 0,-2 1-80 15,0-1-16-15,-4 1 0 0,-2 0-368 0,0 1-80 16,0-3 0-16,0 3-16 0,-1 0-240 0,-1-4-128 16,1-6 128-16,1-2-128 15,1 1-784-15,-1-2-240 0,1 0-32 16,-1 2-13184-16,0 1-2640 0</inkml:trace>
  <inkml:trace contextRef="#ctx0" brushRef="#br0" timeOffset="-125725.89">23635 11185 11967 0,'0'0'1072'0,"0"0"-864"0,-5-2-208 0,5 2 0 0,0 0 3024 0,0 0 560 15,0 0 128-15,0 0 0 0,0 0-1776 0,0 0-352 16,6 7-80-16,1 3-16 0,1 0-336 0,3 2-64 15,6 1 0-15,-1 5-16 0,0-1-32 0,2 4 0 16,2 1 0-16,0 3 0 0,5 1-80 0,0 1-32 0,-3 2 0 0,2 0 0 16,-1 1-176-16,0-2-48 15,1 3 0-15,-1-1 0 0,0-1-128 0,-1 0-48 16,0 0 0-16,-1-3 0 0,0-3-176 0,-1 1-32 16,1-2-16-16,-1-1 0 0,-1-2-176 0,1-3-128 15,-2-1 192-15,1 1-192 0,-4-3 128 0,-1-1-128 16,1-2 0-16,-3 1 0 0,-3-5 0 0,0 2 0 15,-1-3 0-15,-2-1 0 16,-6-4-1024-16,7 0-176 0,-1 0-16 0,2-5-16 16,-4 0-1888-16,0-3-368 0</inkml:trace>
  <inkml:trace contextRef="#ctx0" brushRef="#br0" timeOffset="-124361.04">23103 10554 24991 0,'0'0'1104'0,"0"0"240"0,0 0-1088 0,0 0-256 0,5-10 0 0,-12 7 0 16,-1 1 1888-16,1 0 320 0,2-2 64 0,-2 3 16 15,1 0-704-15,-1-1-144 0,1 1-32 0,-2 1 0 16,0 1-496-16,0 3-96 0,-1 0-32 0,0 3 0 16,1-1-304-16,1 2-64 0,-1 4-16 0,1 1 0 15,3 3-256-15,2 2-144 0,-2 0 160 0,4 4-160 16,1 2 128-16,2-1-128 0,2 1 0 0,3-1 144 16,3 2-144-16,5-4 0 0,0-2 0 15,2-1 0-15,2-2 0 0,2-4 0 0,1-3 0 0,1-4 0 16,-3-2 0-16,-2-3 0 0,1-4 0 0,-3-3 0 15,1 1 0-15,-1-5 0 0,0 1 0 0,-3-3 128 16,-2-1 128-16,-4-2 32 0,-3 0 0 0,-1-3 0 16,1-2 224-16,-2 0 64 0,-2 0 0 0,-1 0 0 15,-4 2-128-15,-1-1 0 0,-3 1-16 0,-1-1 0 16,0 2-160-16,-2 0-16 0,1-2-16 0,-1 2 0 0,0 1-240 0,-1 1 0 16,0 1 0-16,0 2-160 15,-1 1-448-15,2 3-96 0,-1 1 0 0,3 3-16 16,0 1-1872-16,1 4-368 0,1-3-80 0</inkml:trace>
  <inkml:trace contextRef="#ctx0" brushRef="#br0" timeOffset="-124012.23">22146 10429 6447 0,'0'0'576'0,"0"0"-576"0,0 0 0 0,0 0 0 15,3 9 5840-15,1-1 1072 0,1 0 192 0,1 0 64 16,4-2-4768-16,1 2-944 0,4 0-192 0,2 0-48 0,-3 1-544 0,2-3-112 16,1 2-32-16,2 0 0 0,2 0-400 0,1 0-128 15,-1-2 0-15,2-1 0 16,4-3-1184-16,-3 0-288 0,1 1-64 0,0-1-8960 15,-4-2-1792-15</inkml:trace>
  <inkml:trace contextRef="#ctx0" brushRef="#br0" timeOffset="-123718.79">21557 10147 19343 0,'0'0'1728'0,"-5"2"-1392"0,-2-2-336 0,7 0 0 16,-8 0 2272-16,8 0 384 0,-5 5 80 0,3 3 16 15,0 2-1040-15,4 3-208 0,0 2-32 0,3 2-16 16,-1 2-864-16,2 2-160 0,-3 1-48 0,3 2 0 15,0-1-256-15,1 2-128 0,-1 2 0 0,2-2 128 16,0 2-384-16,0-2-64 0,-2-3-32 0,1-1 0 31,-2-4-2592-31,0-3-528 0</inkml:trace>
  <inkml:trace contextRef="#ctx0" brushRef="#br0" timeOffset="-123530.98">21673 10061 12895 0,'0'0'1152'0,"0"0"-928"16,0 0-224-16,0 0 0 0,0 0 4080 0,0 0 768 16,0 0 144-16,0 0 48 0,7 8-3088 0,0 4-608 0,1 2-128 0,1 3-32 15,2 3-736-15,0 2-160 16,2 3-32-16,1-1 0 0,-1 1-256 0,0 1-272 16,0 0 48-16,0 2 16 15,-2-1-1968-15,1 1-384 0,-1-2-64 0,-4 0-10496 0</inkml:trace>
  <inkml:trace contextRef="#ctx0" brushRef="#br0" timeOffset="-123352.48">21620 10343 35183 0,'0'0'768'0,"0"0"176"0,0 0 16 0,0 0 32 0,0 0-800 0,0 0-192 0,1-5 0 0,1-2 0 16,2 1 1024-16,4-1 176 0,4 1 16 0,2-5 16 15,3 1-1008-15,4-1-224 0,3 1 0 0,3-2 0 32,4-1-992-32,4 0-160 0,5-4-48 0,1 2-15168 0</inkml:trace>
  <inkml:trace contextRef="#ctx0" brushRef="#br0" timeOffset="-122926.08">23277 10155 16575 0,'-13'8'736'0,"6"-4"160"0,0 0-720 0,0 0-176 0,7-4 0 0,-7 2 0 16,7-2 4736-16,0 0 896 0,0 0 192 0,0 0 48 15,0 0-3600-15,-2-6-720 0,2-3-144 0,2 0-16 16,3-4-1072-16,2-3-320 0,2 2 128 0,1-2-128 16,2 2 0-16,-3 1 0 0,0-6 0 0,1 2 128 15,-1 0-832-15,0-1-144 0,-1 1-48 0,1 2 0 16,-1-2-1664-16,1-3-320 0,-3 3-80 0,-1 1-11696 16</inkml:trace>
  <inkml:trace contextRef="#ctx0" brushRef="#br0" timeOffset="-122737.93">23527 9342 11967 0,'0'0'1072'0,"0"0"-864"16,0 0-208-16,0 0 0 0,0 0 5168 0,0 0 976 15,-3 6 208-15,2 3 48 0,0 4-4256 0,2-1-848 0,2 4-160 0,0 2-48 16,1 3-704-16,2 1-160 0,-1 2-32 0,1 0 0 31,1 4-1696-31,1-4-352 0,0-1-64 0,-1-3-8640 0,1-3-1744 0</inkml:trace>
  <inkml:trace contextRef="#ctx0" brushRef="#br0" timeOffset="-122527.86">23677 9181 15663 0,'0'0'1392'0,"0"0"-1120"0,0 0-272 0,0 0 0 16,0 0 3152-16,0 0 576 0,5 9 112 0,3 3 32 15,0 4-1984-15,1 2-400 0,-1 2-80 0,-1 2 0 16,1-1-1008-16,1 3-192 0,-1 3-32 0,1 1-16 16,0 2-320-16,1 2-64 0,-1-1-16 0,0-1 0 15,-1 1-2256-15,-2-4-448 0,1 1-80 0</inkml:trace>
  <inkml:trace contextRef="#ctx0" brushRef="#br0" timeOffset="-122310.27">23553 9425 28559 0,'-16'1'2544'0,"11"1"-2032"16,0-1-512-16,5-1 0 0,0 0 2288 0,0 0 352 15,0 0 80-15,0 0 16 0,0 0-672 0,0 0-128 16,6 3-16-16,6-2-16 0,4-2-1312 0,2-1-256 16,4-2-48-16,0 1-16 0,3-1-272 0,0-2-176 15,0-3 32-15,-1 0 0 16,0-1-2272-16,1 2-448 0,-1 1-80 0,-3 1-14400 0</inkml:trace>
  <inkml:trace contextRef="#ctx0" brushRef="#br0" timeOffset="-121859.98">22638 11047 5519 0,'0'0'496'0,"0"0"-496"0,0 0 0 0,0 0 0 15,0 0 4800-15,0 0 880 0,0 0 160 0,0 0 48 16,0 0-3120-16,0 0-608 0,5 10-128 0,0 0-32 16,0 0-928-16,1 2-192 15,-1 1-48-15,0 1 0 0,-1 0-656 0,2 2-176 16,1 0 0-16,0-1 0 15,0 1-1472-15,0 1-320 0,1-4-64 0,-1 0 0 16,0 0-1344-16,0-1-272 0,2 10-48 0,-5-6-16 0</inkml:trace>
  <inkml:trace contextRef="#ctx0" brushRef="#br0" timeOffset="-121681.73">22588 11181 14735 0,'0'0'1312'0,"0"0"-1056"0,-1-8-256 0,1 2 0 0,3-1 2576 0,-1-2 464 15,1 1 96-15,1 2 0 0,2-3-1984 0,2 2-416 16,-2 1-80-16,4-2-16 0,-1-1-496 0,1 0-144 16,1 1 0-16,0-1 0 0,0 1 0 0,3 1 0 15,2 1 0-15,-1 1 0 16,-2-1-400-16,0 3-112 0,-1-1 0 0,-1 1-11584 16</inkml:trace>
  <inkml:trace contextRef="#ctx0" brushRef="#br0" timeOffset="-121325.77">22638 10928 8287 0,'-12'-2'736'0,"-4"2"-592"15,-1 2-144-15,-1 2 0 0,-3 0 3984 0,0 3 768 16,2-1 160-16,1 3 16 0,3 4-2864 0,4 0-576 0,1 4-112 16,1 0-32-16,4 3-688 0,2 1-144 0,3 1-16 0,3 1-16 15,0 3-144-15,3-1-16 0,5 0-16 0,2 0 0 16,4-2-128-16,1 2-32 0,3-4 0 0,1 1 0 15,0-5-144-15,0 0 0 0,2-3 144 0,-2-2-144 16,0-3 0-16,0-2 0 0,2-3 0 0,-1-3 128 16,-1-1-128-16,2-1 176 0,-2-6-176 0,0 0 192 0,-2-2 64 15,-2-2 0-15,-1-4 16 0,-3-2 0 0,-1-2 48 0,-1-2 0 16,-4-3 0-16,-2 1 0 0,-3 0 48 0,-2 0 16 16,-2 1 0-16,-3 1 0 15,-3 0 64-15,-3 2 32 0,-2-3 0 0,-2 2 0 16,-3 1 160-16,-1 0 16 0,-2-3 16 0,-1 3 0 15,-2 0-448-15,-2 2-96 0,2 1 0 0,2 1-128 16,0 1-832-16,3 1-256 0,2 2-64 0,4 5-16768 16</inkml:trace>
  <inkml:trace contextRef="#ctx0" brushRef="#br0" timeOffset="-97426.63">17200 11184 17679 0,'0'0'768'0,"0"0"192"0,0 0-768 0,0 0-192 15,0 0 0-15,0 0 0 0,0 0 960 0,0 0 144 16,0 0 48-16,20 4 0 0,-5-8 240 0,2 0 48 15,1 0 16-15,3 1 0 0,1 0-576 0,3 0-112 0,3-1-32 0,3 1 0 16,1-2 64-16,4 1 16 0,0 0 0 0,3 3 0 16,4 0-176-16,-1 1-16 0,-2-2-16 0,5 1 0 15,3-1-272-15,-2-1-48 0,-3 0-16 0,1 1 0 16,3-2-80-16,0 1-32 0,0 2 0 0,2 1 0 16,5-3-160-16,2 1 0 0,1-1 144 0,-1 2-144 15,-1-3 0-15,-3 0 0 0,-4 1 0 0,-1 1 128 16,-2 0-128-16,-2 2 0 0,0 0 0 0,1 2 128 15,0-1-128-15,1 2 0 0,-1-1 0 0,-1 1 0 16,-5-2 0-16,-3 0 0 0,-2 1 0 0,-2-1 0 16,-2 0 0-16,-1 1 0 0,-2-1 0 0,-2 0 0 15,-2-1 0-15,-1 0 0 0,-2-1 128 0,1 0-128 16,-3-1 0-16,0 0 128 0,-2-3-128 0,1-2 0 16,-2-1 192-16,-2 0-48 0,-1-3 0 0,-4-2 0 0,0-2 16 15,-2 1 0-15,-2-3 0 0,-3 1 0 0,0-5 272 0,-3 1 48 16,-3-1 16-16,-1-4 0 0,1-2 176 0,-4-1 32 15,-1 2 16-15,-1-1 0 0,0-2-304 0,1 2-64 16,0-1-16-16,1 2 0 0,1 3-336 0,1 1 0 16,1 1 0-16,1 3 128 15,0-2-464-15,0 6-96 0,-1 2-16 0,1 3 0 16,1 2-2560-16,5 7-512 0,-12-2-96 0</inkml:trace>
  <inkml:trace contextRef="#ctx0" brushRef="#br0" timeOffset="-96660.53">17441 11730 13823 0,'0'0'1216'0,"0"0"-960"16,0 0-256-16,-4 8 0 0,2 2 1792 0,-1 2 320 16,2 4 64-16,-1-1 16 0,2 2-816 0,0 6-160 15,-1 3-48-15,1 2 0 0,1 6-528 0,1-3-96 16,0 5-32-16,2-2 0 0,1-3-320 0,2-2-192 15,-1-1 192-15,2 0-192 0,0-4 192 0,1-3-192 0,0-3 192 0,-1-2-192 16,-1-4 288-16,-1-2-48 0,-1-5-16 0,-5-5 0 16,0 0 64-16,0 0 16 0,7-3 0 0,-2-4 0 15,-2-1-48-15,-2-2-16 0,-1-3 0 0,-1-3 0 16,-2-2-240-16,-5-11 0 0,-1 1 0 0,1 9 0 16,-1 1-160-16,0-3 32 0,-1-1 0 0,-1-3 0 15,1-1 128-15,-2 3 0 0,-2-1 0 0,1 2 128 16,1 1-128-16,2 2 0 0,-1-4 0 0,3 5-128 15,3 3 128-15,1 2 0 0,2 2 0 0,2-1 0 0,1 5 240 16,3 0-32-16,1 3 0 0,4 2 0 16,4 0 80-16,2 2 16 0,-1 2 0 0,4 0 0 15,4 5 272-15,3-2 64 0,2 1 16 0,18 3 0 16,-2 1 160-16,2-4 16 0,5 3 16 0,2-4 0 16,-1-3 32-16,2-2 0 0,3 0 0 0,7 0 0 15,5 0-112-15,5-2-32 0,4 1 0 0,0-3 0 0,-3-1-160 0,-1 1-48 16,-1 2 0-16,1 0 0 0,2 1-240 0,2 0-48 15,1 1-16-15,-1-3 0 0,-2 2-96 0,-4 1 0 16,-1 4-128-16,-3-2 192 0,-2 2-192 0,-2-1 128 16,-4-1-128-16,-6 0 0 0,-7-2 0 0,-3 1 0 15,-4 0 0-15,-5 1 0 0,-8 0-160 0,-3 2-128 16,-3-1-32-16,-3 1-13440 0,-4 0-2704 16</inkml:trace>
  <inkml:trace contextRef="#ctx0" brushRef="#br0" timeOffset="-95393.35">17326 10558 23039 0,'0'0'1024'0,"0"0"192"0,-7 0-960 0,0 0-256 16,7 0 0-16,-5-3 0 0,1-2 2864 0,1-1 528 15,1-6 96-15,2-1 32 0,2-4-2160 0,2-3-416 16,3-3-96-16,1-4-16 0,2-5-560 0,2-2-112 16,-1-2-32-16,4-3 0 0,-2-3 0 0,0-1-128 15,0-3 192-15,0 2-64 0,0 1-128 0,-1 0 0 16,-2 0 0-16,1 0 0 16,-1 1-176-16,-1 5 176 0,0 3-128 0,-1 2 128 0,-1 4 0 15,-3 2 0-15,1 2 0 0,0 5 176 0,0 0-176 0,2 6 0 16,-2 3 0-16,0 1 0 0,-1 1 0 0,-4 8 0 15,0 0 176-15,8 2-176 0,1 5 192 0,1 5-64 16,2 3-128-16,2 6 192 0,2 5-192 0,0 4 0 16,1 6 0-16,1 0 0 0,3 4 0 0,0 2 0 15,0 1 0-15,1 0 0 0,-4-2 0 0,0-1-128 0,-2-1 128 0,0-2 0 16,-2-3-320-16,0-2-16 0,1-1 0 0,-2-1 0 31,-2-1-1968-31,0-3-400 0,-1-2-80 0</inkml:trace>
  <inkml:trace contextRef="#ctx0" brushRef="#br0" timeOffset="-95224.14">17547 10226 29599 0,'-16'-12'1312'0,"8"7"272"0,0-4-1264 0,1-2-320 0,0 1 0 0,1 1 0 16,3 1 1744-16,0 1 304 0,2 1 48 0,1 6 16 15,0 0-928-15,5-3-176 0,2-1-48 0,2 2 0 16,1 2-608-16,3-3-128 0,0 3-32 0,3-1 0 15,2-2-192-15,2 0-192 0,1 1 48 0,1-2 0 16,3 0-2112-16,-2 0-432 0,2-2-64 0</inkml:trace>
  <inkml:trace contextRef="#ctx0" brushRef="#br0" timeOffset="-94860.8">18019 9713 19343 0,'0'0'1728'0,"0"0"-1392"0,0 0-336 0,0 0 0 16,0 0 3008-16,0 0 544 0,0 0 96 0,5 7 32 16,-5-7-1888-16,4 6-368 15,-4-6-80-15,2 9 0 0,0 1-864 0,-2 0-160 16,0-1-48-16,-2 0 0 0,1 0-144 0,-2 1-128 16,1-4 144-16,2-6-144 0,-1 7 176 0,1-7-176 0,-7 2 192 0,7-2-192 15,-6 1 208-15,6-1-64 0,-7-1-16 0,2-1 0 16,0-5-128-16,1 1 128 0,1-1-128 0,2-1 128 15,1-1-128-15,1 0 0 0,0 0 0 0,2 0 0 16,1 0 0-16,1-1 0 0,0 1 0 0,2 1 0 16,-1 2 0-16,2 1 0 0,0 0 0 0,0 1 0 15,0 1 0-15,1 3 128 0,0-3-128 0,-1 3 192 16,0 3 64-16,-1-2 32 0,0 2 0 0,-7-3 0 0,0 0 32 16,5 6 0-16,-1 2 0 0,0 0 0 0,-1-1-192 0,-2 0-128 15,1 1 192-15,-2 0-192 0,-1-1 0 0,1-7 0 16,-4 6 0-16,0 1-144 31,-1-1-1968-31,0 2-400 0,0 0-80 0,-1-2-13568 0</inkml:trace>
  <inkml:trace contextRef="#ctx0" brushRef="#br0" timeOffset="-94513.59">18276 10037 26207 0,'0'0'1152'0,"-3"9"256"0,-1 2-1136 0,1 1-272 16,1 0 0-16,-2-2 0 0,0 2 1568 0,0-3 256 15,1 0 48-15,1-1 16 0,-2 0-640 0,-1-1-128 16,-1-1-32-16,3-1 0 0,0 2-768 0,-2-2-176 0,-3-1-16 0,0 0-128 16,0 0 176-16,-2 0-176 0,-1-4 160 0,2 0-160 15,1-3 160-15,1-1-160 0,0-2 160 0,1-1-160 16,-1 1 192-16,2-2-48 0,1 0-16 0,3 0 0 15,-1 0-128-15,2 0 128 0,2 1-128 0,2 0 128 16,-1-2-128-16,3 1 0 0,0 2 0 0,2-1 0 16,1 1 0-16,0-1 0 0,0 2 0 0,1 1 0 15,1 1 128-15,-2 2 0 0,-1 1 0 0,-8 0 0 16,8 1 80-16,-1 2 16 0,-7-3 0 0,5 6 0 16,-5-6-48-16,1 10-16 0,0-4 0 0,-1 2 0 15,0-8-160-15,-1 8 0 0,-2-2 0 0,3-6 0 31,0 0-2176-31,0 0-400 0,0 0-96 0</inkml:trace>
  <inkml:trace contextRef="#ctx0" brushRef="#br0" timeOffset="-94310.33">18341 9403 20271 0,'0'0'1792'0,"0"0"-1424"0,1-5-368 0,-1 5 0 15,3-7 2528-15,2 1 432 0,0-2 96 0,2 1 16 16,-1 1-1088-16,3-3-192 16,0 2-64-16,2 2 0 0,0-1-1184 0,3 0-240 15,-1 2-48-15,-2-1-16 16,1 0-1120-16,0 1-208 0,-1 1-64 0,1 0-9536 0,-1-1-1904 0</inkml:trace>
  <inkml:trace contextRef="#ctx0" brushRef="#br0" timeOffset="-93925.34">18515 8988 1839 0,'-13'-1'160'0,"-4"0"-160"0,-3 1 0 0,-3 0 0 0,0 1 6832 0,-2 3 1328 16,-1 1 272-16,-1 3 48 0,1 1-5632 0,2 2-1120 15,2-1-240-15,1 4-32 16,2 3-864-16,2 3-160 0,2 2-48 0,4 3 0 15,1-2-384-15,3 5 0 0,1 0 0 0,4 0 0 16,2 2-160-16,4 0 160 0,4 0 0 0,3-2-144 16,1 1-16-16,2-2 0 0,5 0 0 0,1-4 0 15,4-2-16-15,-1-3 0 0,0-2 0 0,0-2 0 0,2-6 176 0,1-2-192 16,0-3 192-16,0-3-192 0,-1-3 192 0,0-2 0 16,-1-1 0-16,1-6 128 0,-1-4 112 0,-2-1 16 15,-3 0 16-15,0-5 0 0,-3 0 336 0,-1-3 64 16,-3-2 16-16,-3 0 0 0,-2-1 208 0,-1-1 32 15,-4-1 16-15,0 2 0 0,-4 0-384 0,-2 2-80 16,-2 2-16-16,-2 0 0 0,-2 1-240 0,-5 2-48 16,1 0-16-16,-3 3 0 15,-1 1-736-15,-2 2-160 0,1 4-32 0,-2 0-12480 0,-1 2-2512 0</inkml:trace>
  <inkml:trace contextRef="#ctx0" brushRef="#br1" timeOffset="-90925.81">18446 10041 21183 0,'0'0'1888'0,"0"0"-1504"0,0 0-384 0,0 0 0 15,0 0 432-15,9 13 16 0,-9-13 0 0,8 7 0 0,0-1 384 16,2-3 96-16,2 0 16 0,4-2 0 0,2-1-272 0,3-1-48 16,2-3-16-16,2 2 0 0,1-5-48 0,2 1-16 15,2-1 0-15,1-2 0 0,2-2 32 0,0 1 0 16,0-2 0-16,0 1 0 0,-2-2-128 0,0 0 0 16,0-1-16-16,1 1 0 0,-1-1-160 0,0 1-16 15,2 0-16-15,1 0 0 0,1 3-96 0,2-2-16 16,2-1 0-16,0-2 0 0,0 0-128 0,-1-1 0 15,-2 1 0-15,1 1 0 0,-2 1 0 0,-1 0 128 16,-2 0-128-16,1 2 0 0,0-2 0 0,-1 0 0 0,1 0 0 0,-1-1 0 16,0 3 176-16,-1-1-48 0,0 3-128 0,1 0 192 15,0 0-16-15,-1 1-16 0,2 0 0 0,-3 1 0 16,-1 1-160-16,-1 1 192 0,0 1-192 0,-1 1 192 16,0 1-192-16,0 0 128 0,-1 1-128 0,-2 0 128 15,1-1-128-15,0 4 0 16,0 0 0-16,-1 1 0 0,1 0 0 0,1 0 0 0,3 4 0 0,-3-3 128 15,-1 2-128-15,0 2 0 0,-1 3 144 0,2 0-144 16,-2-2 0-16,-2 2 144 0,-1 2-144 0,0-3 0 16,0 1 128-16,1-1-128 0,-1 2 0 0,-2-3 0 15,-2 2 128-15,-1 0-128 0,-1 1 192 0,1 1-192 16,0 0 336-16,-2-1-32 0,0 0-16 0,1-2 0 16,-1 3-112-16,2 0-32 0,-1 0 0 0,1-1 0 15,0 0-144-15,2-2 160 0,-1-1-160 0,0 2 160 0,0-2-160 0,0 0 192 16,-2 0-192-16,1 0 192 0,2-1-192 0,-1 0 0 15,-1 0 0-15,0-1 128 0,-1 1-128 0,1-1 0 16,-1-3 0-16,2-1 0 16,-1 1-432-16,-2 2-64 0,-1-1-16 0,0 1 0 15,2 1-768-15,-2 1-144 0,0-2-48 0,-1 1 0 16,-2 1-1792-16,-1-2-384 0,8 4-64 0,-17-10 0 0</inkml:trace>
  <inkml:trace contextRef="#ctx0" brushRef="#br1" timeOffset="-90659.02">21124 9775 21311 0,'0'0'944'0,"0"0"192"0,0 0-912 0,0 0-224 0,0 0 0 0,0 0 0 16,0 0 752-16,3 7 96 0,2 3 32 0,0-1 0 15,0 0-48-15,3 1 0 0,1 1 0 0,2 0 0 16,-1 1-96-16,1 1-32 0,-1-1 0 0,2 1 0 15,0 3 128-15,-2-2 32 0,-1 2 0 0,0 0 0 16,-1 0 112-16,-3 1 32 0,-2-1 0 0,-2 1 0 16,-2 0 144-16,-3 1 16 0,-3 0 16 0,-2 2 0 15,-1-1-80-15,-2 1-16 0,-2 1 0 0,-2-3 0 0,-1 1-448 0,0 0-112 16,0 0-16-16,2 0 0 0,-2-3-512 0,1 3 0 16,-1 0 0-16,0 1 0 15,-1 1-2096-15,0-2-464 0,-2 2-112 0</inkml:trace>
  <inkml:trace contextRef="#ctx0" brushRef="#br1" timeOffset="-89698.52">22419 10155 8287 0,'0'0'368'0,"0"0"80"0,0 0-448 0,0 0 0 16,0 0 0-16,0 0 0 0,-7-8 3008 0,7 8 512 16,2-6 96-16,-1-2 32 0,0 0-1600 0,0-1-304 15,1-3-64-15,-1 1-16 0,2-2-816 0,2 0-160 16,-1-6-48-16,2 1 0 15,2-3-320-15,1 0-64 0,0 1 0 0,2-1-16 16,1 0-112-16,-1-3-128 0,0 1 176 0,0-1-176 16,1 4 128-16,1-3-128 0,0 3 0 0,0-3 0 0,-1 4 208 0,0 2-64 15,-1 2-16-15,1 1 0 0,-1 4 128 0,-1 5 0 16,-1-2 16-16,-1 7 0 0,0 0-96 0,0 4-32 16,-1 4 0-16,1 1 0 0,0 1-144 0,-1 3 0 15,-1 3 0-15,2 4 0 0,0-2 0 0,0 3 0 16,-1-1 0-16,1 1 0 0,1 2 0 0,1-4 0 15,0-2 0-15,0 3 0 0,-1-3-256 0,-1-1-64 16,0-1-32-16,-1-3 0 16,-1-2-1920-16,1 0-384 0,-2 0-80 0,-5-10-16 0</inkml:trace>
  <inkml:trace contextRef="#ctx0" brushRef="#br1" timeOffset="-89424.5">22858 9794 18767 0,'0'0'832'0,"0"0"176"0,0 0-816 0,0 0-192 0,0 0 0 0,0 0 0 15,0 0 1312-15,0 0 224 0,0 0 32 0,0 0 16 16,0 0-576-16,0 0-112 0,3 8-32 0,-1 0 0 16,2 1-512-16,1 1-96 0,1 2-32 0,0 1 0 15,2 0-80-15,0 1-16 0,-2 1 0 0,2 0 0 16,0 2 96-16,0 0 16 0,-2 2 0 0,0-5 0 0,-3 2 208 15,0-2 64-15,-2-1 0 0,-1 0 0 0,-2-1 240 0,-2-2 48 16,0 1 16-16,-1-4 0 0,-1 1-176 0,-1-1-48 16,-2-1 0-16,-1 2 0 0,1-1-320 0,0-1-64 15,-1 2-16-15,-1 1 0 16,0 0-1024-16,0 2-224 0,2-1-32 0,-1 2-14400 0</inkml:trace>
  <inkml:trace contextRef="#ctx0" brushRef="#br0" timeOffset="-86224.29">11406 12514 24879 0,'-5'-2'2208'0,"5"2"-1760"0,-5-2-448 0,5 2 0 0,0 0 1920 0,0 0 288 0,0 0 64 0,4-7 16 15,2-1-1264-15,3-1-240 0,4-1-48 0,3-2-16 16,1 0 272-16,4-1 48 0,2 0 16 0,2 0 0 15,0-5-224-15,4 2-64 0,1 1 0 0,3-2 0 16,3 1-256-16,0-1-48 0,1 0-16 0,0-1 0 16,-1 0-80-16,-1-1-32 0,0 1 0 0,0-4 0 15,0 1 0-15,1-5 0 16,0 1 0-16,1-1 0 0,-1 0-208 0,-1 1-128 16,-1 1 128-16,0-1-128 0,-1 1 0 0,-1 2 144 0,-2 0-144 0,-2 1 0 15,-4 0 128-15,0 4-128 0,-5-1 0 0,0 3 0 16,-2-1 208-16,-2 2-64 0,0 1-16 0,-2 2 0 15,-2-2 32-15,0 3 0 0,-2-1 0 0,-1 2 0 16,1 0-160-16,-3 1-144 0,0-1 144 0,-1 1-208 16,-1 2 544-16,0-1 112 0,0 2 32 0,-4 5 0 15,4-5-224-15,-1 2-64 0,1-2 0 0,-4 5 0 16,0 0-192-16,7-1 0 0,-1-2 0 0,2 3 0 0,1 3 0 0,2-2 144 16,1 4-16-16,2-2 0 0,1 2 112 0,5-1 16 15,0 2 0-15,0 3 0 0,4 3-16 0,2 1 0 16,1 2 0-16,3-2 0 0,2 4-32 0,0-2 0 15,2 0 0-15,3 0 0 0,-1 0-16 0,2 0 0 16,1 2 0-16,1 0 0 0,2 0 0 0,-1 1-16 16,0 3 0-16,1-4 0 0,0 3-32 0,-2-3 0 15,1 0 0-15,-4 1 0 0,-1 0-16 0,-1-1-128 16,-3-1 192-16,-2-2-64 0,0-1 0 0,-2-1-128 16,-3-2 192-16,-1-1-64 0,2-1-128 0,-2-1 0 15,-3-2 144-15,-2 0-144 0,-2 0 0 0,1 1 128 16,-2-1-128-16,0-3 0 15,-2 2-1024-15,0 0-288 0,-1 0-48 0,-1 1-14320 0,-3-1-2848 0</inkml:trace>
  <inkml:trace contextRef="#ctx0" brushRef="#br0" timeOffset="-85124.4">10335 12587 4607 0,'0'0'400'0,"27"-2"-400"16,-27 2 0-16,5 7 0 0,2 2 4080 0,-1 3 720 16,2 1 160-16,0 4 32 0,1 1-3248 0,0 4-640 15,2 4-128-15,2 3-16 0,0 2-256 0,1 2-64 0,-1-2 0 0,0 2 0 16,0-2-192-16,-1-1-32 15,-2-3-16-15,-2-2 0 0,0-4 16 0,-2-1 0 0,0-5 0 0,-2-1 0 16,-2 0-112-16,-1-4-32 0,-1 0 0 0,0 0 0 16,0-10-16-16,0 0 0 0,0 0 0 0,-7 0 0 15,-1-4-48-15,0-2-16 0,0-1 0 0,0-4 0 16,-2-3-192-16,2-4 0 0,0-2-192 0,0-5 192 0,1 0-288 0,0-5 48 16,-1-6 16-16,2-1 0 15,-1-2-288-15,2-1-48 0,2 0-16 0,3 0 0 16,3 0 128-16,1 3 0 0,1 4 16 0,3 1 0 0,1 4 432 0,1 3 0 15,1 0 0-15,1 4 0 0,1 3 320 0,1 4 128 16,-1 1 48-16,1 3 0 16,2 3 224-16,1 3 48 0,-3 5 16 0,-1 3 0 15,-1 1-96-15,-1 4-32 0,-4 0 0 0,0 6 0 0,-5 4-16 0,0 1 0 16,-4 1 0-16,0 2 0 0,-3 3-336 0,-2 2-80 16,-2 0-16-16,-1 1 0 0,-2-2-208 0,0-1 0 15,0-2 0-15,2-5 0 16,0 0-1520-16,-1-2-288 0,1-2-64 0,2-3-8560 15,1-4-1696-15</inkml:trace>
  <inkml:trace contextRef="#ctx0" brushRef="#br0" timeOffset="-84793.7">10762 12390 16575 0,'0'0'1472'0,"0"0"-1168"0,4 6-304 0,1 6 0 15,1 4 2016-15,-1 2 352 0,-1 0 64 0,0 4 0 16,-2 4-768-16,2 2-176 0,0 1-16 0,0 0-16 15,-1 3-624-15,-1 0-112 0,1-6-16 0,-1 3-16 16,-2 2-368-16,2-3-64 0,-1 0 0 0,0-1-16 0,1-5-112 0,-1-1-128 16,-1-6 176-16,1-2-176 15,0-1 144-15,1-2-144 0,-1 0 0 0,-1-10 144 16,0 0-304-16,0 0-64 0,0 0-16 0,0 0 0 31,1-7-208-31,2-3-32 0,1-2-16 0,0-2 0 0,1-1 160 0,2-2 16 0,0-1 16 0,1-2 0 16,4 3 304-16,1 2 0 0,0 0 0 0,1 2 0 0,1 2 368 0,-1 3 128 15,2 3 16-15,-1 3 16 0,5 5 368 0,-1 4 64 16,1 2 0-16,0 4 16 0,0 5-208 0,3 0-32 16,-3 2-16-16,1 2 0 0,1 1-384 0,1 1-80 15,-1-1 0-15,1-1-16 16,2 1-1584-16,-2-3-304 0</inkml:trace>
  <inkml:trace contextRef="#ctx0" brushRef="#br0" timeOffset="-83959.71">14171 12378 21023 0,'0'0'928'0,"0"0"192"0,0 0-896 0,-1 8-224 16,1-8 0-16,0 10 0 0,1 1 1440 0,3 2 240 15,2-3 48-15,-1 3 16 0,1 2-448 0,-1 0-80 0,1 2-32 0,-1 1 0 16,0-1-464-16,0 2-80 0,-1-2-32 0,0 1 0 16,-1-3-96-16,-1 0-32 0,-2-1 0 0,0-2 0 15,-1-2-128-15,0-1-32 0,1-9 0 0,0 0 0 16,0 0-32-16,0 0-16 0,0 0 0 0,0 0 0 16,-4-5-64-16,1-3-16 0,1-3 0 0,2-4 0 15,1-6-192-15,0 1-208 0,1-3 32 0,-1-1 16 16,0-4 0-16,2 1 0 0,-1 1 0 0,1 0 0 15,0-2 160-15,1 4 0 0,-1-2-144 0,3 3 144 16,0 3 0-16,1 0 0 0,-1 3 0 0,3 1 0 16,2 2 0-16,0 2 0 0,0 1 0 0,1 3 0 15,1 1 0-15,0 5 0 0,1 2 0 0,0 2 0 16,1 2 128-16,-2 1 64 0,-1 2 0 0,-2 2 0 16,-1 3 32-16,-1 2 16 0,-2 2 0 0,-2 1 0 15,-1-2-48-15,-2 2 0 0,-1 2 0 0,-1-1 0 16,-2 3-48-16,1-3-16 0,-4-1 0 0,0 1 0 0,-2-2 64 0,0-2 0 15,1-2 0-15,-4-2 0 0,1-1 80 0,1-1 32 16,-1-1 0-16,1-2 0 0,-1 0-144 0,2 0-32 16,0-5 0-16,2 0 0 0,-1 0-128 0,2 0 128 15,5 0-128-15,0 0 128 0,0 0-128 0,0 0 128 16,0 0-128-16,0 0 128 0,0 0 32 0,0 0 0 16,0 0 0-16,9 2 0 0,1 2 64 0,4 1 16 15,-1 1 0-15,4 3 0 0,-1 3 48 0,1 3 16 16,2-1 0-16,0 0 0 0,2 3 0 0,0 1 0 15,4-2 0-15,-3 1 0 0,0 0-144 0,2 0-32 16,0-4 0-16,1 1 0 0,0 2-128 0,0-3-272 16,1-1 64-16,1-1-13472 15,0 2-2688-15</inkml:trace>
  <inkml:trace contextRef="#ctx0" brushRef="#br0" timeOffset="-82657.68">12041 10814 24063 0,'0'0'528'0,"0"0"112"0,0 0 32 0,0 0 0 0,0 0-544 0,0 0-128 16,0 0 0-16,3 6 0 0,1 2 1680 0,1 2 304 0,1 2 64 0,4 2 16 15,0 2-1072-15,2 2-224 0,1 5-32 0,6 8-16 16,1 1 320-16,1 2 64 0,0 0 16 0,2 1 0 15,-1 2-128-15,-1-1-32 0,-1-3 0 0,-1 1 0 16,-1 0-384-16,1 1-64 0,-2-2-32 0,0 0 0 16,-2 0-272-16,0 0-48 0,-1 1-16 0,0-4 0 15,2-3-144-15,0-1 0 0,0 0 0 0,3-5 0 0,-2-3-240 16,0-1 80-16,0-3 16 0,1-3 0 31,1-3-2016-31,1-4-400 0,-1-3-64 0</inkml:trace>
  <inkml:trace contextRef="#ctx0" brushRef="#br0" timeOffset="-81930.29">11741 10167 911 0,'0'0'0'0,"0"0"0"0,-15-3 0 0,15-2 0 0,0-1 0 0,0 6 0 0,-2-7 5520 0,0 1 1024 15,-2 0 208-15,4 6 32 0,-5-4-3776 0,-1 2-752 16,1-2-144-16,5 4-48 0,0 0-976 0,-5 1-192 15,0 3-32-15,0 3-16 0,1 3-560 0,0 1-112 16,1 4-32-16,0 3 0 0,1 3-144 0,3 3 0 16,2 1 0-16,3 1 0 0,1 0 0 0,2 0 0 15,1 1 0-15,3-1 0 0,2-5 0 0,2-1 0 0,1-2 0 0,0-4 0 16,3-2 0-16,-1-4 0 16,-1-4 0-16,-1-2 0 0,-1-3 192 0,0-6 16 0,-1-3 0 0,0-3 0 15,-2-1 400-15,-1-3 80 0,-3-3 16 0,0-1 0 16,-5-1 64-16,-1 0 0 0,-3-1 16 0,-1-1 0 15,-4 1-272-15,-2-1-48 0,-4 1-16 0,1 0 0 16,-1 3-128-16,-2 0-48 16,-2 3 0-16,-2-1 0 0,1 1-272 0,-2 1 0 15,-2 1 0-15,1 2-144 16,0 2-704-16,1 3-144 0,1 3-32 0,1 1-11648 0,-1 2-2352 0</inkml:trace>
  <inkml:trace contextRef="#ctx0" brushRef="#br0" timeOffset="-81510.16">11069 9909 14735 0,'0'0'1312'0,"0"0"-1056"0,0 0-256 0,1 8 0 16,-1-1 2912-16,-1 4 528 0,-2 2 96 0,2 3 32 15,1 2-1440-15,0 3-272 0,-2 2-64 0,1 3-16 16,0 3-800-16,-1 1-144 0,0 1-48 0,1 3 0 16,-1 0-512-16,1 0-96 0,0 1-32 0,1 0 0 15,1-1-144-15,0-1-224 0,3-3 48 0,-1-3 16 16,-1-1-2080-16,2-6-432 0,-1-3-80 0</inkml:trace>
  <inkml:trace contextRef="#ctx0" brushRef="#br0" timeOffset="-81309.11">11238 9914 24991 0,'0'0'1104'0,"0"0"240"0,0 0-1088 0,0 0-256 16,0 0 0-16,0 0 0 0,0 0 1184 0,0 0 176 15,5 7 48-15,0 2 0 0,1 5-192 0,-2 3-16 16,-2 4-16-16,2 4 0 0,0 2-736 0,0 3-128 16,1 1-48-16,0 2 0 0,1 1-272 0,0 0 0 15,-1 0 0-15,2-1 0 16,-2 0-544-16,2-2-160 0,-1 1-48 0,-1-5-9248 0,1-4-1856 0</inkml:trace>
  <inkml:trace contextRef="#ctx0" brushRef="#br0" timeOffset="-81097.68">11074 10219 21183 0,'0'0'944'0,"0"0"192"0,0 0-912 0,0 0-224 0,-3 7 0 0,3-7 0 15,0 0 3840-15,1 6 736 0,3 2 144 0,3 0 16 16,1-2-2960-16,2 2-608 0,6-1-112 0,-1-1-32 15,2-1-656-15,3-2-144 0,1 0-32 0,2-2 0 16,-1-1-848-16,1-1-176 0,-3-1-48 0,1 1-11232 16,-1-2-2256-16</inkml:trace>
  <inkml:trace contextRef="#ctx0" brushRef="#br0" timeOffset="-79226.08">12556 11621 21647 0,'0'0'960'0,"0"0"192"0,-4 17-912 0,4-17-240 0,0 0 0 0,0 0 0 16,0 0 1344-16,0 0 208 0,0 0 48 0,0 0 16 15,0 0-16-15,0 0 0 0,0 0 0 0,0 0 0 16,3-7-368-16,2-3-80 0,3-1 0 0,1-2-16 16,1-1-48-16,3-3-16 0,2-3 0 0,0-1 0 15,2 1-144-15,0-3-32 16,0 1 0-16,3-3 0 0,-1 2-272 0,1-3-64 16,-1 0-16-16,2-2 0 0,2 0-304 0,0 0-64 15,0 0-16-15,1-1 0 0,-1 0-160 0,1 1 0 0,-1-1 0 0,1 0 0 16,1-1-208-16,-2 0-32 0,-1 0 0 0,-2 2 0 31,-2-2-1264-31,2 2-256 0,-1 2-48 0,-1 3-10736 0,-1 2-2128 0</inkml:trace>
  <inkml:trace contextRef="#ctx0" brushRef="#br0" timeOffset="-78829.93">13637 10356 21183 0,'-7'-7'1888'0,"1"1"-1504"16,-1 1-384-16,0 0 0 0,-3-1 3456 0,0 0 608 16,2-1 128-16,-1 2 32 0,1 1-2656 0,-1-2-528 15,1 2-96-15,0 2-32 0,1 2-528 0,-1 6-96 16,0 0-32-16,0 3 0 0,-1 6-256 0,-1 2-176 15,-1 2 32-15,3 3 0 0,3 2-16 0,2 1 0 16,3 1 0-16,2-2 0 0,0-1 160 0,4-3-160 16,0 1 160-16,3-4-160 0,2-1 160 0,2-4 0 0,0-3-144 0,1-3 144 15,2-2 0-15,1-1 0 0,1-7 0 0,0 1 0 16,-2-6 144-16,-1 1 0 0,0-2 0 0,-1-4 0 16,1-5 80-16,-2 0 16 0,-3-1 0 0,-1-1 0 15,-2 2-16-15,-3-3 0 0,-3 1 0 0,-1 0 0 16,-1 0-48-16,-3 1-16 0,-3 2 0 0,1 1 0 15,-2 3-160-15,-1 2 0 0,0-2-160 0,-1 1 160 16,1 1-1728-16,0 0-256 0,1 3-64 0,-1 3-9056 16,0-1-1824-16</inkml:trace>
  <inkml:trace contextRef="#ctx0" brushRef="#br0" timeOffset="-78557.66">14049 10203 13823 0,'0'0'1216'0,"0"0"-960"0,0 0-256 0,0 0 0 0,0 0 3200 0,0 0 576 16,0 0 128-16,0 0 32 0,0 0-1760 0,0 0-336 15,0 0-80-15,0 0-16 0,-4-3-528 0,-1 0-96 16,-3 3-32-16,-1 4 0 0,-2 2-576 0,0 6-112 16,-1 1-16-16,0-1-16 0,0 0-48 0,2 1 0 15,2 1 0-15,3 2 0 0,1-1-80 0,3 2-32 16,2 0 0-16,3-1 0 0,0-2-208 0,2-1 144 15,4-2-144-15,1 2 128 0,4-4-128 0,0 1 0 0,1 2 0 0,1 0 0 16,0-3 0-16,0-1 0 0,1-3-192 0,2 1 192 31,-1 2-2048-31,2-4-272 0,-2 0-64 0,1-3-13568 0</inkml:trace>
  <inkml:trace contextRef="#ctx0" brushRef="#br0" timeOffset="-78395.09">14475 9987 24879 0,'0'0'2208'0,"0"0"-1760"0,0 0-448 0,0 0 0 15,0 0 2208-15,0 0 352 0,0 0 80 0,-1 10 16 16,1 4-1120-16,0 1-208 0,-1 5-48 0,1 1-16 16,0 2-896-16,0 3-176 0,1 2-48 0,0 3 0 15,0 0-448-15,2 2-80 0,1-2-32 0,1 0 0 16,2-1-3104-16,-1-4-608 0</inkml:trace>
  <inkml:trace contextRef="#ctx0" brushRef="#br0" timeOffset="-78194.59">14719 9861 31679 0,'0'0'1408'0,"0"0"272"0,0 0-1344 0,0 0-336 15,0 0 0-15,3 10 0 0,-2 3 576 0,0 1 32 16,0 9 16-16,2 0 0 0,0 2-80 0,1 3-16 16,1 1 0-16,1 2 0 0,1 2-400 0,1 1-128 15,1 1 0-15,0 2 0 16,3 0-2032-16,-2 0-512 0,1-2-96 0</inkml:trace>
  <inkml:trace contextRef="#ctx0" brushRef="#br0" timeOffset="-78001.49">14609 10232 37151 0,'0'0'1648'0,"-6"-2"336"0,-3 0-1600 0,1 1-384 0,1 0 0 0,7 1 0 0,0 0 896 0,0 0 112 16,0 0 16-16,0 0 0 0,0 0-464 0,0 0-96 15,11 2-16-15,1 2 0 16,2-3-656-16,3 2-144 0,2 1-32 0,2 0 0 31,0 0-2928-31,1-2-592 0</inkml:trace>
  <inkml:trace contextRef="#ctx0" brushRef="#br0" timeOffset="-77530.66">15084 10163 34431 0,'0'0'1536'0,"-7"1"304"0,7-1-1472 0,0 0-368 16,0 0 0-16,0 0 0 0,0 0 816 0,0 0 80 16,10 0 32-16,0 2 0 0,2-1-416 0,2 2-96 15,2 0-16-15,-1 3 0 0,0-1-400 0,-1 1 0 16,2 1 0-16,-2 1 0 0,-1-2 192 0,-1 2-32 16,-2 0-16-16,-1 0 0 0,-1-2-144 0,-1 2 192 15,-2 0-192-15,-1 0 192 0,-2 0 64 0,-2-1 0 0,-2 6 16 0,-1-1 0 16,1-1-272-16,-2 0 160 0,-3 0-160 0,-1-1 128 15,-1 1-128-15,1-2 0 0,1 1 0 0,-1-2 128 16,0-1-128-16,1-1 0 0,2 1 0 0,3 2-176 16,2-9-80-16,0 6-32 0,0 2 0 0,2-1 0 31,-2-7-160-31,7 5-16 0,1-1-16 0,1 0 0 0,1 1 320 0,2 1 160 0,0 1-160 0,1 1 160 16,1-2 0-16,0 2 0 0,2 0 0 0,0 2 0 0,-1-3 464 15,-2 2 48-15,-1 1 0 0,-2 1 0 0,0-2 464 0,-3 0 112 16,0 0 0-16,-3 2 16 15,-3-1-16-15,-3 0-16 0,-4 0 0 0,0 1 0 16,-3 0-240-16,-2 0-32 0,-2 1-16 0,-2-1 0 16,-2-2-288-16,0 0-64 0,1 1-16 0,-1-2 0 15,-2-3-416-15,-1 1 128 0,2-3-128 0,1-1 0 16,1-2-1408-16,3-3-384 0,1 1-64 0,2-4-19568 16</inkml:trace>
  <inkml:trace contextRef="#ctx0" brushRef="#br0" timeOffset="-66459.45">6825 11372 18431 0,'0'0'1632'0,"0"0"-1312"16,0 0-320-16,33 0 0 0,-33 0 960 0,7-2 112 15,3-2 16-15,1 0 16 0,5 2-96 0,2-2-32 16,2-3 0-16,1 1 0 0,-1-2-272 0,3 0-64 0,-1 0-16 0,3-1 0 16,1 0 80-16,0 1 0 0,0 1 16 0,-2-1 0 15,4 1-112-15,1 2-32 0,-1 0 0 0,2 1 0 16,0 1-176-16,3 2-32 0,1 1-16 0,1 0 0 15,0 0-192-15,0 3-32 0,-1-1-128 0,-1 1 192 16,-1-1-32-16,1 2-16 0,-3 0 0 0,1 1 0 16,-1-2 64-16,2 1 16 0,-1 0 0 0,3 0 0 15,0 1-48-15,1-4-16 0,-1 2 0 0,0 0 0 0,-1-1-160 0,1-1 192 16,-2 1-192-16,-4 0 192 16,-2-2-192-16,-1 0 0 0,-1 0 144 0,-1 0-144 15,-1-1 0-15,-2 0 128 0,-3-2-128 0,-2 1 0 16,1-2 0-16,-2 1 144 0,1-4-144 0,-1 2 0 15,0 0 0-15,0-1 0 0,-3-1-192 0,2 0 48 16,-1 1-384 0,0-4-80-16,-1-1-16 0,0 2 0 0,-2 0-560 0,-1 1-112 0,0 0-32 0,-2 3-12688 15</inkml:trace>
  <inkml:trace contextRef="#ctx0" brushRef="#br0" timeOffset="-65814.72">8393 11192 20207 0,'0'0'896'0,"0"0"192"0,0 0-880 0,0 0-208 16,0 0 0-16,-2-6 0 0,-2 0 2032 0,-1-1 352 15,-2 1 80-15,1-1 16 0,-1-3-240 0,-1 0-64 0,0 0 0 0,-1-1 0 16,0-1-640-16,-1-1-144 0,-3 0-32 0,1-1 0 15,-1-2-464-15,0 0-112 0,0 2-16 0,-2-3 0 16,0 1-464-16,-1 1-112 0,2-1 0 0,0 0-16 16,-1-2-176-16,2 1-144 0,1 3 144 0,2 1-208 15,1 2-1328-15,1 5-272 0,3-1-48 0,5 7-10320 32,0 0-2064-32</inkml:trace>
  <inkml:trace contextRef="#ctx0" brushRef="#br0" timeOffset="-65159.14">7189 12073 14735 0,'0'0'1312'0,"0"0"-1056"0,0 0-256 0,0 0 0 16,0 0 1408-16,-4 7 240 15,4 0 32-15,-2 4 16 0,2 1-304 0,2 3-64 16,0 5-16-16,2-1 0 0,2 5-384 0,-3-1-80 16,3 3-16-16,0-1 0 0,1 0-320 0,-1-2-80 15,1-1-16-15,-2-1 0 0,0-2-160 0,0-5-48 0,-1-2 0 0,-1-2 0 16,-1-1-16-16,0 0 0 0,-2-9 0 0,0 0 0 16,0 0 32-16,0 0 0 0,-3-6 0 0,-1-3 0 15,-1 0-80-15,-1-2-16 0,-1-1 0 0,-1-1 0 16,-1-4-128-16,0 0 0 0,0-2 144 0,-2-1-144 0,1 1 0 0,0-1 0 15,-2 1 0-15,0-1 128 16,-1-1-128-16,0 2 0 0,0-2 0 0,3 1 128 16,-1 2 32-16,3 1 16 0,0 1 0 0,3 2 0 15,0 1 256-15,1 3 48 0,3 1 16 0,2 1 0 16,0 1 96-16,-1 7 32 0,0 0 0 0,7-2 0 16,2 0-32-16,3 4 0 0,1 0 0 0,1 5 0 0,1-3 16 0,1 2 0 15,4 2 0-15,3 0 0 0,5 0-144 0,2-2-16 16,2-1-16-16,5 1 0 0,3-1 16 0,6 0 16 15,1 0 0-15,1-1 0 0,0-1-16 0,1-1-16 16,-2 0 0-16,2-2 0 0,-1 0-176 0,2 0-16 16,-1 0-16-16,2-2 0 0,-1 0-224 0,-2 2 144 15,-1 0-144-15,0-3 128 0,-3 2-128 0,1-1 0 16,-1 0 0-16,-1 1 128 16,-1-1-1328-16,2 4-272 0,-1-1-48 0,1 3-11792 0,2 2-2352 0</inkml:trace>
  <inkml:trace contextRef="#ctx0" brushRef="#br0" timeOffset="-62626.86">6456 10149 8287 0,'0'0'736'0,"18"-5"-592"0,-16-2-144 0,-1 0 0 16,-1 7 4864-16,2-6 928 0,1-1 192 0,-3 7 32 16,0 0-3440-16,0 0-688 0,0 0-144 0,0 0-16 15,0 0-704-15,7 10-144 0,-2 4-32 0,-1 4 0 0,-2 6-336 0,0 0-64 16,-1 8 0-16,0 2-16 0,1 2-288 0,1 3-144 16,-1-2 160-16,0 2-160 0,1 1 0 0,0-2-336 15,-1 1 48-15,2 0 16 31,0-2-2064-31,1-5-416 0,-1-2-64 0,1-2-12160 0</inkml:trace>
  <inkml:trace contextRef="#ctx0" brushRef="#br0" timeOffset="-62393.83">6678 10106 30287 0,'-3'-19'1344'0,"3"13"272"0,0-2-1296 0,0 2-320 16,0-2 0-16,0 8 0 0,0 0 1184 0,0 0 160 15,0 0 48-15,0 0 0 0,0 0-672 0,5 8-128 16,0 2-16-16,2 4-16 0,-1 5-304 0,2 3-48 16,0 5-16-16,3 4 0 0,-1 5-192 0,0 1 0 0,1 3 0 0,-1 0-160 31,1 2-224-31,2-4-32 0,-2 1-16 0,1 0 0 16,0-1-2064-16,1-3-400 0,-3-1-96 0,0-4-10096 0</inkml:trace>
  <inkml:trace contextRef="#ctx0" brushRef="#br0" timeOffset="-62240.76">6615 10468 23039 0,'-12'-10'2048'0,"12"10"-1648"0,-5-3-400 0,5 3 0 16,-2-5 2624-16,2 5 432 0,0 0 80 0,0 0 32 15,0 0-1888-15,0 0-384 0,6-3-80 0,2 1-16 16,2-1-576-16,2 0-224 0,1 0 176 0,3-1-176 15,2 0 0-15,1-1 0 0,4-1 0 0,-1 4-11184 16,1-4-2128-16</inkml:trace>
  <inkml:trace contextRef="#ctx0" brushRef="#br0" timeOffset="-62054.14">7043 10364 19343 0,'0'0'1728'0,"0"0"-1392"0,0 0-336 0,0 0 0 16,0 0 4416-16,0 0 800 16,0 0 160-16,0 0 48 0,8 0-4048 0,2-1-800 15,6-1-176-15,-1 0-16 0,1-2-384 0,2-2-192 16,0 3 32-16,3-1 0 16,1 4-3552-16,1-3-720 0</inkml:trace>
  <inkml:trace contextRef="#ctx0" brushRef="#br0" timeOffset="-61691.97">7431 10415 17503 0,'0'0'1552'0,"0"0"-1232"0,-4 6-320 0,2 1 0 16,0 1 3312-16,1-1 592 0,1-7 128 0,1 8 32 0,2 0-2544 16,-3-8-512-16,8 5-112 0,0-3 0 0,1-1-528 0,1-2-112 15,2-3 0-15,0-4-16 0,-1-3-240 0,1 2 0 16,0-6-144-16,-2-2 144 15,-1 0-448-15,-1-5 0 0,-1 1 0 0,-2-4 0 0,-1 0 64 0,-2 2 0 16,1-2 16-16,0 0 0 0,-1-5 368 0,1 0 0 16,-2-1 0-16,-1 0 0 0,0 1 0 0,0-3 192 15,0 2-64-15,0 1 0 16,0 2 208-16,2 4 48 0,-1 0 0 0,0 5 0 16,0 3 192-16,2 5 64 0,1 4 0 0,0 1 0 0,-4 6-304 0,0 0-48 15,9 7-16-15,1 5 0 0,1 3-32 0,2 5-16 16,1 2 0-16,1 4 0 0,-2 2-16 0,0 1 0 15,1 4 0-15,2-2 0 0,1 3-208 0,0 0-128 16,-1-1 128-16,1-5-208 0,0 1-112 0,-1-1-32 16,-3-4 0-16,1 0 0 15,1-1-2848-15,-2-2-560 0</inkml:trace>
  <inkml:trace contextRef="#ctx0" brushRef="#br0" timeOffset="-61491">7614 10211 35647 0,'0'0'1584'0,"-7"6"320"0,7-6-1520 16,-6 5-384-16,2 0 0 0,4-5 0 0,0 0 1408 0,0 0 192 0,0 0 64 0,0 0 0 16,5 6-592-16,1 0-112 0,4-2-32 0,4 0 0 15,2 1-256-15,1-1-48 0,0 0-16 0,2-1 0 16,3 0-608-16,-1 0 0 0,0-1 0 0,1 2 0 15,2-3-768 1,0 1-64-16,1-1 0 0,0 0-12576 0,0-2-2512 0</inkml:trace>
  <inkml:trace contextRef="#ctx0" brushRef="#br0" timeOffset="-49726.87">2229 12615 17503 0,'-6'2'1552'0,"-3"-1"-1232"0,0 3-320 0,-2-4 0 0,1 1 1984 0,-1 0 352 0,2 1 64 0,0-2 16 16,0-2-464-16,2 1-96 0,7 1 0 0,0 0-16 15,-5-4-384-15,5 4-80 0,4-8-16 0,1-1 0 16,3-1-640-16,4-3-128 0,1-1-16 0,5-2-16 16,4-5-16-16,3 0 0 0,0 0 0 0,4-1 0 0,2-3-64 0,3 2-16 15,0-3 0-15,2 0 0 0,2-2-192 0,0 2-32 16,0 2-16-16,-2-1 0 15,-1 1-224-15,-1 0 176 0,-1 0-176 0,-3 2 160 16,-2 0-160-16,0 0 0 0,-3-2 0 0,-2 3 128 16,-1 2-128-16,-1-1 0 0,-1 4 0 0,-3 2 128 15,-3 0-128-15,-1 1 0 0,-1 1 144 0,-2 4-144 16,-2-1 0-16,-2 3 144 0,0-1-144 0,-1 1 0 0,-5 6 176 0,0 0-176 16,6-4 160-16,0 1-160 0,-6 3 160 0,5-4-160 15,0 0 160-15,-5 4-160 0,5-4 144 0,2 2-144 16,-1-1 128-16,1 2-128 0,1 1 128 0,1 1-128 15,1 2 0-15,2 3 128 0,1-1-128 0,3 5 0 16,2 0 144-16,1 3-144 0,2 1 176 0,1 3-48 0,2 2 0 0,2 0 0 16,-1 2 0-16,1 0 0 0,-1 0 0 0,-1-2 0 15,1-1-128-15,0 1 192 0,0-2-192 0,-1-2 192 16,1 0-192-16,0-2 0 0,0 0 144 0,1 0-144 16,-1-3 0-16,-2 2 144 0,-1-2-144 0,0 1 0 15,2 1 0-15,-3-1-192 16,0-3 0-16,-2 1 0 15,1-1-1872-15,-3-1-368 0,-3-2-80 0,-1-1-9936 16,-3-2-1984-16</inkml:trace>
  <inkml:trace contextRef="#ctx0" brushRef="#br0" timeOffset="-49162.23">4087 12366 9215 0,'0'0'400'0,"0"0"96"0,1 13-496 0,1 0 0 0,0 0 0 0,2 3 0 16,1 1 4528-16,3 1 800 0,1 2 176 0,3 1 16 15,1 1-3504-15,0 1-704 0,0-2-144 0,2 1-16 0,-1-2-656 0,0-1-128 16,1 0-32-16,-2-2 0 0,-3-3-64 0,-1 0-16 16,-1-3 0-16,-1-1 0 0,-4-2-16 0,-3-8-16 15,0 0 0-15,0 0 0 0,0 0 0 0,0 0 0 16,0 0 0-16,-6 0 0 0,-2-3-32 0,-1-2-16 15,-1-3 0-15,0-2 0 0,3 1-176 0,-1-4 0 16,1-4 0-16,1 0 0 0,1-1-368 0,-1-2 0 16,2-1 0-16,3-1 0 0,0-3-16 0,1 2 0 15,2-3 0-15,1 2 0 0,1-2 128 0,1 3 0 0,0 1 16 0,3 1 0 16,3 0 240-16,2 3 0 0,0 1-160 0,1 1 160 16,0 2 0-16,2 3 0 0,0 1 0 0,-1 2 128 15,2 0 64-15,0 0 16 0,0 3 0 0,-1 4 0 16,-2 1 16-16,-2 4 0 0,-3-2 0 0,-2 5 0 15,-2-1 144-15,-1 4 16 16,-2 1 16-16,-2 0 0 0,-4 0 0 0,-1 1 0 16,-3 4 0-16,1-3 0 0,-3 1-128 0,1 2-16 0,-2-2-16 0,-3 2 0 15,0-2 80-15,-1 4 32 0,-1-1 0 0,-1 0 0 16,-1 0 160-16,-1 0 16 0,2-1 16 0,1-1 0 16,1 1 0-16,3 0 0 0,3-2 0 0,1-1 0 0,2-2-208 0,3-1-32 15,5 2-16-15,2-1 0 0,2-1-80 0,3-1-16 16,2 0 0-16,2-1 0 0,2 0 16 0,2-1 0 15,3 0 0-15,-1-1 0 0,2 1-16 0,3-3 0 16,0 0 0-16,0 1 0 16,-2-2-192-16,0 2 0 0,0 0 128 0,2 0-128 15,-2 0 0-15,0-1-240 0,0 2 48 0,1 0 16 16,-4-1-2560-16,3 2-512 0</inkml:trace>
  <inkml:trace contextRef="#ctx0" brushRef="#br0" timeOffset="-48026.32">1292 13044 22175 0,'0'0'976'0,"0"0"208"0,0 0-944 0,0 0-240 16,12-1 0-16,-10 14 0 0,2-1 736 0,1 3 96 15,3 2 32-15,1 3 0 0,3 1-96 0,1 1 0 16,0 3-16-16,3-1 0 0,-3 0-352 0,0-2-64 16,-1 2-16-16,-2-6 0 0,1 0 192 0,-2-1 16 0,-2-1 16 0,-1-2 0 15,-2-4 32-15,-2 0 16 0,0-3 0 0,-2-7 0 16,1 7-272-16,-1-7-48 0,0 0-16 0,0 0 0 15,-7 2-16-15,-1-2-16 0,-2-1 0 0,1-1 0 16,0-5-64-16,-2-1-16 0,0-1 0 0,-1-4 0 16,3-4-144-16,0-2 0 0,0-4 0 0,1 0 0 15,1-2-272-15,2-2 64 0,0-2 16 0,1-1 0 16,3-1 0-16,1 0 0 0,2 1 0 0,2 3 0 16,0 1 192-16,2 2-192 0,2 1 192 0,1 4-192 15,1 2 192-15,1 0 0 0,1 3 0 0,1 3-144 16,1 3 144-16,-1 3 192 0,-1 4-32 0,1 1-16 15,-2 0 256-15,-2 0 48 0,-3 4 16 0,1 1 0 0,-2 2 240 16,-1 2 64-16,-3 2 0 0,1 2 0 0,-5 3-272 0,-1 1-48 16,-1 3-16-16,-2 0 0 0,-2-1-224 0,0 0-32 15,-1 1-16-15,-1-2 0 0,1 0-160 0,-1-1 0 16,1-2-192-16,2-2 192 16,-1-3-1584-16,2-2-192 0,1-2-32 0,6-6-9008 15,0 0-1808-15</inkml:trace>
  <inkml:trace contextRef="#ctx0" brushRef="#br0" timeOffset="-47663.14">1643 12712 25167 0,'0'0'1104'0,"0"0"240"0,2 6-1072 0,2 3-272 16,1 2 0-16,1 2 0 0,-1 4 1168 0,3 1 176 0,1 4 48 0,1 0 0 15,1 2-432-15,-1 1-96 0,1 1-16 0,-4 2 0 16,-1 2-400-16,-1 0-64 0,-1 2-32 0,0-1 0 15,-1-4-144-15,0-1-16 0,0 1-16 0,-2-7 0 16,0 0-176-16,1-2 128 16,-2-3-128-16,0-2 128 0,-2-3-128 0,2-2 192 15,0-8-192-15,0 0 192 0,0 0-192 0,0 0 0 0,0 0 0 0,0 0 0 16,0-8-368-16,0-1 48 0,-1-3 16 0,1-1 0 16,1-1 304-16,1-1-192 0,-1 1 192 0,2 0-160 15,-1-1 160-15,2 1 128 0,1 1-128 0,2 3 176 16,1 0 272-16,-1 4 64 0,1 1 16 0,1 3 0 15,1 4 112-15,0 3 32 0,2 4 0 0,1 3 0 16,0 3 224-16,0 2 64 0,0 4 0 0,0 0 0 16,3 0-304-16,-2 0-48 0,1-2-16 0,2 1 0 15,0 0-432-15,3-1-160 0,-1-3 0 0,4-1 144 16,0-2-2720-16,1-3-560 0</inkml:trace>
  <inkml:trace contextRef="#ctx0" brushRef="#br0" timeOffset="-46330.88">2557 11008 2751 0,'0'0'256'0,"0"0"-256"0,0 0 0 0,0 0 0 0,0 0 4336 0,0 0 816 0,0 0 160 0,0 0 48 0,0 0-3152 0,5 9-624 16,1 3-128-16,3 1-32 0,2 0-176 0,1 2-32 15,-1 5-16-15,4 0 0 0,0 0 0 0,2 4 0 16,-1 2 0-16,2 1 0 0,2 3-16 0,-1 0 0 16,-2 0 0-16,1 2 0 0,2 1-128 0,0 4-32 15,-2-3 0-15,0 1 0 0,2 0-640 0,-2-1-144 16,0 0-32-16,-1-3 0 0,-1 1-208 0,-1-2 176 0,1-2-176 0,0 0 160 15,-2-1-160-15,0-5 0 0,1-1-160 0,-2 0 160 32,0-4-1600-32,0-1-208 0,1-2-48 0,-2-1-10224 0,-2-1-2032 0</inkml:trace>
  <inkml:trace contextRef="#ctx0" brushRef="#br1" timeOffset="-36761.42">13347 9940 19343 0,'0'0'1728'0,"0"0"-1392"0,0 0-336 0,-1-5 0 16,1 5 1808-16,0-5 304 0,0 5 48 0,0 0 16 15,0 0-960-15,0 0-176 0,0 0-32 0,0 0-16 16,0 0-544-16,0 0-96 0,0 0-32 0,0 0 0 15,0 0-16-15,0 0-16 0,0 0 0 0,0 0 0 0,0 0 144 0,0 0 16 16,0 0 16-16,0 0 0 0,0 0-16 0,0 0-16 16,0 0 0-16,0 0 0 0,0 0-240 0,0 0-64 15,0 0 0-15,0 0 0 16,0 0-128-16,0 0 0 0,0 0 144 0,0 0-144 16,0 0 0-16,0 0 0 0,0 0 0 0,5-4 0 15,-5 4 0-15,8-3 0 0,0 1 0 0,1 2 0 16,-9 0 0-16,0 0 0 0,0 0 0 0,8 0 176 0,4 0 96 0,-3 2 32 15,-1 1 0-15,-8-3 0 0,0 0 128 0,0 0 16 16,5 4 16-16,-5-4 0 0,2 6 16 0,-2-6 0 16,-1 8 0-16,1-8 0 0,-4 8-96 0,4-8 0 15,-5 5-16-15,0-2 0 0,-2 1-176 0,1-2-16 16,-1 1-16-16,1-1 0 0,-2 0-160 0,3-1 0 16,5-1 0-16,0 0 0 0,-7 3 0 0,2-2-192 15,5-1 0-15,0 0 16 16,0 0-1536-16,0 0-304 0,0 0-64 0,0 0-9312 0,0 0-1872 0</inkml:trace>
  <inkml:trace contextRef="#ctx0" brushRef="#br1" timeOffset="-36346.03">13593 9904 9215 0,'0'0'400'0,"0"0"96"0,0 0-496 0,6 4 0 0,-6-4 0 0,0 0 0 15,0 0 3344-15,0 0 576 0,0 0 112 0,0 0 32 16,0 0-1744-16,0 0-336 0,0 0-80 0,0 0-16 16,-1 6-304-16,1-6-64 0,-3 7-16 0,-2-4 0 15,0 3-784-15,5-6-144 0,-4 6-48 0,4-6 0 16,-8 3-32-16,8-3-16 0,-8 1 0 0,8-1 0 16,0 0-288-16,0 0-48 0,-6-2-16 0,6 2 0 0,-6-6-128 0,1 0 128 15,5 6-128-15,-2-5 128 0,0-2-128 0,2 7 0 16,4-6 0-16,-1-1 0 0,-1 0 0 0,2 2 0 15,0 0 0-15,1 1 0 0,1 2 0 0,2-2 0 16,-1 2-128-16,0 1 128 0,-7 1 0 0,8 0 0 16,0 0 0-16,-8 0 0 0,0 0 0 0,0 0 208 15,6 3-16-15,-6-3-16 0,8 4 128 0,-2-3 16 0,-6-1 16 0,0 0 0 16,0 0-16-16,0 0-16 16,0 0 0-16,0 0 0 0,0 0-32 0,0 0 0 15,0 0 0-15,0 0 0 0,0 0-96 0,0 0-32 16,0 0 0-16,0 0 0 0,0 0-144 0,0 0 0 0,0 0 0 0,0 0 128 15,0 0-128-15,0 0 0 0,-6 2 0 0,6-2 0 32,0 0-1152-32,0 0-176 0,0 0-16 0,0 0-17120 0</inkml:trace>
  <inkml:trace contextRef="#ctx0" brushRef="#br1" timeOffset="-34392.1">13350 9586 19343 0,'0'0'1728'0,"0"0"-1392"0,4-4-336 0,-11 2 0 16,2-2 1328-16,1 0 192 0,2-2 32 0,0-1 16 16,1-3-400-16,2-2-80 0,3 1 0 0,-1-4-16 15,-2 1-304-15,2-2-64 0,-1-1-16 0,0 0 0 16,-2-1 208-16,-2-1 64 0,1-1 0 0,-3 0 0 15,-1-3-128-15,-3 1 0 0,0-2-16 0,1 1 0 0,-1-1-176 0,0 1-48 16,-1-1 0-16,-2 1 0 0,0 1-128 0,-2-4-16 16,0 2-16-16,0 2 0 15,-2-1-16-15,1 2 0 0,-2-1 0 0,-1 1 0 16,0-1-64-16,0 1-16 0,0 0 0 0,-1 0 0 16,-1 0-336-16,0 0 144 0,0 3-144 0,-1-2 0 15,-1 0 0-15,-2 0 0 0,-4-1 0 0,-3 2 0 16,0 2-192-16,-2-3 0 0,-3 3 0 0,-14-6 0 15,2 3 192-15,2 2-176 0,2 2 176 0,-2 2-160 0,-4 4-32 0,0-1-16 16,-1 1 0-16,-2-1 0 0,-8 1 208 0,0-2-176 16,2 3 176-16,-2 1-160 0,2-2 160 0,1 2 0 15,-1 0 0-15,-2 0 0 0,-3 0 304 0,-1 1-16 16,0-3 0-16,1 3 0 0,2 0-144 0,2-2-16 16,3 2-128-16,0 0 192 0,1-4-192 0,-3 2 0 0,-3-4 128 15,2 3-128-15,1 0 0 0,4 1 0 0,2-1 0 0,-1 0 0 16,-1 0 0-16,0 4 0 0,1-1 0 0,-3 2 0 15,-3 0 0-15,2 0 0 0,2-2 0 0,1 2 0 16,4 1 0-16,-1 1 0 0,0 1 0 0,-3 2 0 16,0-1 0-16,-4-1 0 0,-2 1 0 0,2 1 0 15,0-1 0-15,5 1 0 0,2 2 0 0,-1 2 0 16,-3 1 0-16,0 1 0 0,-2 0 0 0,-3-3 0 16,-1-1 0-16,2 4 0 15,2-1 0-15,1 3 0 0,0-2 0 0,2 3 0 0,1-1 0 0,-5 1 0 16,-2 2 0-16,0 2 0 0,-2-2 0 0,3 2 0 15,3-1 0-15,3-1 0 0,-1 2 0 0,2 0 0 16,0 1 0-16,-2-1 128 0,-3-1-128 0,18-4 144 16,-4 1-144-16,-1-1 160 0,-2 2-160 0,-1 2 160 15,3 1-160-15,-1 0 0 0,2 0 0 0,0 0 128 16,-1 1-128-16,0 0 0 0,-1 2 0 0,2-2 0 16,0 0 0-16,2-1 0 0,-1-2 0 0,3 2 0 15,2 2 0-15,1-2 0 0,1-2 0 0,1 2 0 0,1-1 0 0,2 0 160 16,0 0-160-16,1-2 160 0,0-1-160 0,1 0 192 15,0-1-192-15,2 0 192 0,1-1-192 0,0-1 0 16,1 1 0-16,3-1 128 0,0 2-128 0,1 1 0 16,-1 0 0-16,2 0 128 0,0-1-128 0,2 3 0 15,3 0 0-15,-1-2 0 16,0 3 0-16,1 0 0 0,-2 0 0 0,0-1 0 0,1 1 0 0,-1 0 0 0,0 2 0 16,0 2 0-16,0-1 0 0,-1 1 0 15,0 2 0-15,-3-1 0 0,-3 3 0 0,1-2 0 16,0 3 0-16,0-2 0 0,1 2 0 0,1-2 0 15,2 1 0-15,1 0 0 0,-1 1 0 0,1-3 0 16,-3 2 0-16,3 2 0 0,1 1 0 0,0-1 0 16,1 1 0-16,2-1 0 0,0-1 0 0,2 0 0 15,0-3 0-15,2 0 0 0,1-1 224 0,1-3 16 16,0 2 0-16,1-6 0 16,1 0-784-16,1-3-160 0,0 0-16 0,1-2-16 15,4-5-2000-15,0 0-400 0,0 0-64 0,0 0-7744 16,-4-3-1552-16</inkml:trace>
  <inkml:trace contextRef="#ctx0" brushRef="#br1" timeOffset="-34126.94">6606 9339 16575 0,'0'0'1472'0,"0"0"-1168"0,0 0-304 0,0 0 0 15,0 0 1728-15,-3 7 304 0,1 0 48 0,-2 1 16 16,-1 1-608-16,-2 2-112 0,1 1-32 0,-2 2 0 0,0-1-176 0,0 4-32 15,0 1-16-15,0 2 0 0,1-1-368 0,0 1-80 16,1 1-16-16,0-2 0 0,1 2-112 0,1 0-32 16,3-4 0-16,1 2 0 0,1-3-192 0,2 1-64 15,1 0 0-15,1-3 0 0,1 2 0 0,2-3 0 16,3-4 0-16,0 2 0 0,3 0-112 0,-1 1-16 16,0-3-128-16,0 0 192 0,0-1-192 0,1-1 0 15,0-1 0-15,3 2 0 0,0 0 0 0,1 0-320 0,1-1 64 0,-1 0 0 31,0-2-2992-31,1 0-592 0</inkml:trace>
  <inkml:trace contextRef="#ctx0" brushRef="#br1" timeOffset="-33364.49">7109 10851 21711 0,'0'0'960'0,"0"0"192"0,0 0-912 0,0 0-240 0,0 0 0 0,0 0 0 0,0 0 1568 0,0 0 272 15,0 0 48-15,0 0 16 0,0 0-816 0,0 0-176 16,8 6-16-16,-1-1-16 0,-1 1-240 0,2 2-64 16,0 1 0-16,1-2 0 0,0 1-112 0,1 1-16 15,2-1-16-15,1-1 0 0,1 0-112 0,1-2-32 16,0 0 0-16,1-2 0 0,0 0-160 0,1-1-128 15,0-2 192-15,2 0-192 0,1-2 144 0,1 0-144 0,-1 1 0 16,1-2 144-16,-1-1-144 0,1-1 0 0,-2-1 0 0,0-2 128 16,-2 0-128-16,-2 0 0 15,-1 0 144-15,0 1-144 0,-1-2 0 0,-3-2 0 16,0 1 0-16,0-1 0 0,-3 1 0 0,2-1-240 16,1 1 64-16,-1 1 16 0,-1-3-32 0,-1 3-16 15,0 0 0-15,-1 2 0 0,0-1 208 0,-1 2-192 0,0 1 192 0,-1 1-192 16,-4 4 192-16,3-7 0 0,-3 7 0 0,0 0 0 15,0 0 0-15,0 0 0 0,0 0 0 0,0 0 0 16,-3-5 0-16,3 5 128 0,-5-4-128 0,-2 3 160 16,-2-2-32-16,0 3-128 0,-1 2 192 0,-1-1-64 15,-1 0 112-15,-1 3 16 0,-1-1 0 0,1-1 0 16,-3-2-64-16,1 0-16 0,-1 0 0 0,-1 0 0 0,0 0-176 16,2 0 0-16,0-2 144 0,3-1-144 0,3 2 0 0,3-3 0 15,6 4 0-15,0 0 0 16,0 0 0-16,0 0 144 0,0 0-144 0,0 0 0 15,0 0 0-15,8-4 0 0,2-1 0 0,2 0 0 16,0 1 0-16,1 0 0 0,0 0 0 0,0-1 0 16,0-1 0-16,1 1 0 0,-1 0 0 0,0 1 0 15,0 0 0-15,0 0 0 0,-2 2 0 0,2 0 0 0,-2 0 0 0,1 0 0 16,-1 1 0-16,-1 2 0 0,-1 3 0 0,0-2-144 16,-1 2 144-16,0 1 0 0,0 1 0 0,-1 1 0 15,1-1 0-15,1 2 0 0,2 0 0 0,-1 1 128 16,1 0-128-16,-1 0 128 0,1-2-128 0,0 1 0 15,1-2-128-15,2 3-11152 16,1-2-2224-16</inkml:trace>
  <inkml:trace contextRef="#ctx0" brushRef="#br0" timeOffset="-16423.11">2197 10520 19343 0,'0'0'848'0,"0"0"192"0,0 0-832 0,10-9-208 0,-18 12 0 0,-1-3 0 0,1-3 1984 0,2 2 368 16,6 1 64-16,-7 4 16 0,1-4-1248 0,1 4-240 15,-1 1-48-15,3 4-16 0,-1 3-480 0,2-3-80 16,2 3-32-16,2 3 0 0,-1-2-96 0,4 4 0 15,-1-4-16-15,1 2 0 0,3 0-176 0,3 2 0 16,-1-1 0-16,3 1 0 0,1-5 0 0,2 1 128 16,1-2 0-16,-1 0 0 0,-1-2 96 0,2-3 16 15,0 0 0-15,1-4 0 16,2-2 256-16,-2-1 48 0,-1-2 16 0,0-5 0 16,-1-1 80-16,-2-4 0 0,0-2 16 0,1-2 0 15,-4-3-16-15,0 1-16 0,-3-2 0 0,-2-1 0 0,-3-1-192 0,-2 3-48 16,-2-1 0-16,-2 0 0 0,-1-1-96 0,-4 2-32 15,-2 1 0-15,-4 2 0 0,-5 0 0 0,0 1 0 16,-2 2 0-16,0-1 0 0,-2 4-256 0,-1 1 160 16,-2 3-160-16,0 1 128 0,0 4-336 0,3 3-80 0,2 3-16 15,1 3 0 1,1 2-592-16,2 2-112 0,4 5-16 0,2 1-11136 16,1 0-2240-16</inkml:trace>
  <inkml:trace contextRef="#ctx0" brushRef="#br0" timeOffset="-16093.97">1518 10412 22111 0,'0'0'1968'0,"0"0"-1584"16,-3-4-384-16,3 4 0 0,-5-4 1792 0,1 0 288 16,0-1 48-16,4 5 16 0,0 0-288 0,0 0-64 15,0 0-16-15,0 0 0 16,-1 9-944-16,1 6-176 0,1 2-32 0,0 5-16 0,0 2-256 0,1 5-48 15,-1 4-16-15,2-2 0 0,1 4-288 0,0-3 0 16,1-1 0-16,0 0 0 16,-1-1-1728-16,1-1-240 0,3-2-48 0,0-3-8400 15,0-4-1680-15</inkml:trace>
  <inkml:trace contextRef="#ctx0" brushRef="#br0" timeOffset="-15892.1">1678 10142 27471 0,'0'0'1216'0,"0"0"256"0,0 0-1184 0,0 0-288 0,0 0 0 0,4 11 0 15,1-1 720-15,0 4 96 0,0 5 16 0,2 2 0 16,2 2 0-16,0 3 0 0,2 4 0 0,-2 3 0 0,1 1-640 0,1 1-192 16,-2 1 128-16,1-2-128 0,1-1-208 0,-2-2-112 15,0 0 0-15,0-1-16 31,-1-2-2176-31,0-1-432 0,-1-1-96 0</inkml:trace>
  <inkml:trace contextRef="#ctx0" brushRef="#br0" timeOffset="-15691.54">1588 10661 24879 0,'-14'0'1088'0,"14"0"256"0,-8 0-1088 0,1 0-256 15,7 0 0-15,0 0 0 0,0 0 2928 0,0 0 528 16,7-5 96-16,4 2 32 0,4-3-1968 0,0-1-384 16,4-1-80-16,3 1 0 0,5-1-768 0,2-5-128 15,0-2-48-15,2 0 0 16,3-4-1808-16,1 1-384 0</inkml:trace>
  <inkml:trace contextRef="#ctx0" brushRef="#br0" timeOffset="-14459.96">2989 11859 19455 0,'0'0'864'0,"0"0"176"0,7 5-832 0,-10 5-208 15,2-1 0-15,1-9 0 0,-3 5 960 0,3-5 128 16,0 0 48-16,0 0 0 0,0 0 144 0,0 0 48 16,0 0 0-16,0 0 0 0,8-1 208 0,1-2 64 15,0-2 0-15,2-2 0 0,-2-1-192 0,1 1-48 0,2-3 0 0,3 0 0 16,-2-3-336-16,1-1-64 0,5-2 0 0,1-1-16 16,0 0-288-16,0-4-48 15,1 0-16-15,1 1 0 0,1-3-384 0,1 0-80 16,1-2 0-16,0-1-128 0,-2-4 192 0,1 0-64 15,-1-1 0-15,2 0-128 0,0 1 0 0,0 0 0 16,-2-2 0-16,1 2-192 16,0 0-1088-16,0 2-192 0,-1 0-64 0,-2 3 0 15,0 2-2176-15,-3 1-432 0</inkml:trace>
  <inkml:trace contextRef="#ctx0" brushRef="#br0" timeOffset="-14057.39">3978 10681 23039 0,'0'0'2048'0,"-7"-6"-1648"16,3 1-400-16,-1 1 0 0,0-2 2688 0,0-1 464 16,-2 2 96-16,2 0 16 15,0 0-1680-15,5 5-336 0,-7-3-64 0,1 3-16 16,6 0-768-16,-7 5-144 0,-1 3-48 0,0 4 0 15,1 3-208-15,0 4 0 0,1-1 0 0,0 3 0 16,2 0 0-16,3 1-160 0,2-4 160 0,3 2-128 0,3-2 128 0,-1-1 0 16,4-2 0-16,0 0-128 0,2-2 128 0,1 0 0 15,1-4 0-15,3 0-128 0,1-2 128 0,3-1 0 16,-1-3 0-16,-2-3-128 0,0-3 128 0,-1-2 0 16,0-3 0-16,0-1 128 0,-1 0-128 0,-2-4 144 15,-4-3-144-15,0 2 160 0,-4-4 0 0,-1-1 0 16,-2-3 0-16,-3 1 0 0,-4 0-160 0,-3 2 160 15,-2 1-160-15,-1-1 160 0,-2 4-160 0,0 2 0 0,-1 2 144 0,0-2-144 16,-1 0-240-16,-2 0-112 0,1 0-32 0,2 3 0 31,1-1-2800-31,0 2-560 0</inkml:trace>
  <inkml:trace contextRef="#ctx0" brushRef="#br0" timeOffset="-13796.9">4461 10537 28095 0,'0'0'1248'0,"0"0"256"0,0 0-1200 0,-6 3-304 0,-2 1 0 0,0-3 0 16,-2 2 1216-16,1-1 176 0,-1 1 32 0,1 1 16 16,0 1-32-16,0 2 0 0,0-1 0 0,1 3 0 0,0 2-576 0,1-1-128 15,1 2-32-15,1 1 0 0,1 1-304 0,2 2-64 16,0-1-16-16,4 1 0 0,1-2-288 0,3 1 0 15,2-1 0-15,-1-1 0 0,1 0 0 0,3-1 0 16,0 0-208-16,2-2 80 16,0-2-384-16,2 0-80 0,-2 1-16 0,0-3 0 15,-1 2-1904-15,1-1-384 0,1-5-80 0,0 0-11472 16</inkml:trace>
  <inkml:trace contextRef="#ctx0" brushRef="#br0" timeOffset="-13636.98">4746 10408 26367 0,'0'0'1168'0,"0"0"240"0,-3-4-1120 0,3 4-288 0,0 0 0 0,0 0 0 15,0 0 1472-15,0 0 256 0,-1 12 32 0,1 2 16 16,0 5-736-16,0 3-144 0,0 1-16 0,2 2-16 16,2 4-656-16,1 1-208 0,2 0 128 0,1 0-128 31,0-2-1312-31,1 2-320 0,2-4-64 0,0-1-16 15,-1-5-1696-15,-1-2-352 0</inkml:trace>
  <inkml:trace contextRef="#ctx0" brushRef="#br0" timeOffset="-13435.81">4912 10241 15663 0,'-2'-8'1392'0,"0"2"-1120"0,2 6-272 0,0 0 0 15,0 0 2864-15,0 0 512 0,0 0 96 0,2 9 32 0,-1 3-1712 0,2 3-320 16,-1 5-80-16,2 2-16 0,0 3-784 0,1 1-144 16,1 3-48-16,0 2 0 0,2 3-272 0,0 0-128 15,1 1 0-15,-1 0 128 16,0 0-1408-16,-1 1-272 0,1-1-64 0,0-3-7728 16,-2 1-1552-16</inkml:trace>
  <inkml:trace contextRef="#ctx0" brushRef="#br0" timeOffset="-13258.27">4876 10643 16575 0,'-9'-8'1472'0,"9"8"-1168"0,-4-4-304 0,4 4 0 16,-4-4 2784-16,4 4 496 0,0 0 112 0,0 0 0 16,0 0-2208-16,4-4-448 15,1-1-96-15,3 1 0 0,0 0-512 0,3 0-128 0,4 0 0 0,2 2 0 31,2-1-2048-31,1 1-416 0,-3 0-96 0</inkml:trace>
  <inkml:trace contextRef="#ctx0" brushRef="#br0" timeOffset="-12856.18">5150 10583 22799 0,'0'0'1008'0,"0"0"208"0,0 0-960 0,0 0-256 16,0 0 0-16,0 0 0 0,8-1 1328 0,-2-1 208 15,1 0 64-15,0 0 0 0,2 1-896 0,2 1-160 16,-1 0-32-16,1 1-16 0,-1 3-496 0,1-2 0 16,0 3 0-16,-2-1 0 0,-2 1 160 0,0 1-160 15,-1 2 160-15,1-4-160 0,-2 1 320 0,0-1-16 16,2 0-16-16,-2 0 0 0,-5-4-160 16,0 0-128-16,4 5 144 0,-2 3-144 0,-2-8 0 0,-1 9 0 15,-3-2 0-15,0-1 0 0,0 1-144 0,2 1-32 16,2-8 0-16,-4 9 0 15,-2-3-208-15,3 1-64 0,3-7 0 0,0 0 0 16,0 0-448-16,0 0-112 0,3 6-16 0,3 1 0 16,-6-7 336-16,6 5 64 0,2-1 16 0,1 0 0 0,0 0 608 0,2-2 0 15,0 4 0-15,2-1 0 0,-2-1 736 0,-1-2 272 16,-1 0 48-16,-1 0 16 0,0 2 224 0,-1 1 48 0,-7-5 16 16,4 7 0-16,-1 3 48 0,-1-3 0 0,-4 1 0 0,0 2 0 15,-2 2 128-15,-3 1 16 0,-2 1 16 0,-2 2 0 16,-2-3-608-16,-3 1-128 0,-1 2-32 0,0-2 0 15,-1-1-480-15,-1 0-112 0,0-2-16 0,2-1 0 32,0 2-1216-32,1-4-256 0,2-2-64 0</inkml:trace>
  <inkml:trace contextRef="#ctx0" brushRef="#br0" timeOffset="-12305.67">3800 10004 16575 0,'0'0'1472'0,"0"0"-1168"0,0 0-304 0,17-4 0 0,-18 13 2656 0,0 3 480 15,1 4 80-15,1-3 32 16,-2 1-880-16,1 2-192 0,0 1-16 0,0 5-16 16,-2 3-1504-16,2-1-320 0,-1 1-48 0,1-1-16 15,1-2-256-15,1-3 0 0,-1-1 0 0,0-1 0 16,1-1-1472-16,0-3-368 0,-1-2-64 0,1-2-12576 16</inkml:trace>
  <inkml:trace contextRef="#ctx0" brushRef="#br0" timeOffset="-12072.32">3772 9481 14735 0,'0'-13'1312'0,"0"13"-1056"0,0 0-256 0,0 0 0 15,0 0 3040-15,0 0 544 0,0 0 128 0,0 0 0 16,0 0-1760-16,-2 12-352 0,1-3-80 0,1 5-16 15,1 2-800-15,-1 2-176 0,0 4-16 0,2 1-16 16,-1 4-368-16,0 0-128 0,-1 3 0 0,0 2 144 16,0-1-416-16,0 2-96 0,2-3-16 0,0-4 0 31,-1 0-2592-31,1-3-528 0</inkml:trace>
  <inkml:trace contextRef="#ctx0" brushRef="#br0" timeOffset="-11879.33">3873 9291 23039 0,'0'0'2048'0,"0"0"-1648"15,0 0-400-15,0 0 0 0,0 0 2256 0,0 0 368 16,0 0 80-16,0 0 16 0,7 10-1392 0,-1 3-288 16,1 3-48-16,-1 4-16 0,2 2-784 0,-1 2-192 15,-1 3 0-15,1 0 0 16,1 0-1264-16,-1 2-288 0,1 0-64 0,0-3-16 15,-1 1-1744-15,-2 1-336 0</inkml:trace>
  <inkml:trace contextRef="#ctx0" brushRef="#br0" timeOffset="-11693.36">3802 9709 16575 0,'0'0'736'0,"0"0"160"0,0 0-720 0,0 0-176 0,0 0 0 0,0 0 0 16,0 0 3488-16,7-2 672 0,3-1 128 0,0-1 16 16,3 0-2912-16,3-1-592 0,1 0-112 0,1-2-32 15,0 1-656-15,0-1-272 0,3 1 16 0,0 1-14832 16</inkml:trace>
  <inkml:trace contextRef="#ctx0" brushRef="#br0" timeOffset="-11333.46">4121 11167 22111 0,'0'0'1968'0,"0"0"-1584"0,-6 0-384 0,6 0 0 15,-7 0 2176-15,7 0 336 16,0 0 80-16,0 0 16 0,0 0-1056 0,0 0-208 0,0 0-32 0,3 8-16 15,1 2-912-15,2 3-176 0,1 2-32 0,-1 0-16 16,1 3-160-16,0-2 0 0,1 1 0 0,0 1 0 16,-1 1-1440-16,-1-3-160 0,1 1-48 15,0 0-12960-15</inkml:trace>
  <inkml:trace contextRef="#ctx0" brushRef="#br0" timeOffset="-11129.41">4055 11332 23039 0,'0'0'2048'16,"0"0"-1648"-16,0 0-400 0,0 0 0 0,0 0 2560 0,3-6 416 15,3-1 96-15,2 0 0 0,1 1-2048 0,1 0-400 16,2-2-96-16,1 0-16 0,2 2-352 0,5-3-160 16,-2-2 128-16,1 2-128 15,-3 1-432-15,3 0-160 0,-4-1-48 0,0 3-9712 16,-2 1-1936-16</inkml:trace>
  <inkml:trace contextRef="#ctx0" brushRef="#br0" timeOffset="-10824.22">4126 11033 15663 0,'-10'0'1392'0,"-5"0"-1120"0,-1 1-272 0,-3 2 0 16,-2 2 3184-16,2 1 576 0,-1 3 112 0,3-1 32 15,0 3-1920-15,4 0-368 16,2 2-80-16,2 0 0 0,2 4-928 0,3 2-176 15,1-1-48-15,3 3 0 0,2 2-384 0,0 1 0 16,5-1 128-16,2 2-128 0,1-4 0 0,5 1 0 0,0-4 0 0,4 2 0 16,0-2 0-16,3-1 0 0,1-3-176 0,1-2 176 15,1-2-192-15,0-3 64 0,1-4 0 0,1-2 0 16,2-1 128-16,-3-1 0 0,-2-2 0 0,-4-4 0 16,-1-3 0-16,-4 1 0 0,1-1 0 0,-3-1 0 15,-1-1 256-15,-2-1 64 0,-1-1 32 0,-2 0 0 0,-3-2 224 16,-2 0 64-16,-2-1 0 0,-1 0 0 0,0-1-160 0,-3 0-32 15,-1 1 0-15,-3 0 0 16,-1 0-304-16,-2 1-144 0,1 1 128 0,-2-1-128 16,-1 1-256-16,0 0-144 0,-1 1-32 0,-2-1-11536 15,-1 1-2320-15</inkml:trace>
  <inkml:trace contextRef="#ctx0" brushRef="#br0" timeOffset="-10260.89">3920 9531 3679 0,'0'0'320'0,"0"0"-320"0,0 0 0 0,0 0 0 0,0 0 2976 0,0 0 528 16,0 0 96-16,0 0 32 0,0 0-1920 0,0 0-384 15,0 0-80-15,0 0-16 0,0 0-80 0,0 0 0 16,0 0-16-16,0 0 0 0,0 0 272 0,2 6 64 16,0 2 16-16,1 1 0 0,-2 0-144 0,2 0-48 15,1 2 0-15,-2 2 0 0,2-3-464 0,1 5-80 16,1-2-32-16,-1 1 0 0,1 0-464 0,1 1-112 16,-2-2-16-16,0 1 0 0,0 0-384 0,1 0-96 0,0-1-16 15,1 0-16320-15</inkml:trace>
  <inkml:trace contextRef="#ctx0" brushRef="#br0" timeOffset="-6237.17">2155 10093 12895 0,'0'0'576'0,"0"0"112"0,0 0-560 0,0 0-128 16,0 0 0-16,0 0 0 0,0 0 2848 0,0 0 544 15,7-6 96-15,0 1 32 0,0 0-2112 0,1 1-432 0,-3 0-80 0,-5 4 0 16,8-2-192-16,-2-2-48 0,-6 4 0 0,7-2 0 15,-7 2 144-15,0 0 32 16,0 0 0-16,0 0 0 0,0 0-48 0,0 0 0 16,0 0 0-16,0 0 0 0,0 0-384 0,-2 9-80 15,-1 1 0-15,0-3-16 0,0 1-304 0,1 0 128 16,-2-1-128-16,1-1 0 0,3-6 128 0,0 0-128 16,-4 4 0-16,4-4 0 0,0 0 128 0,0 0-128 15,0 0 0-15,0 0 0 0,0 0 0 0,0 0 0 16,0 0 0-16,0-6 0 0,2-1 128 0,-2 7-128 0,2-8 0 0,1 2 0 15,-3 6 192-15,5-7-64 0,0 2 0 0,0 1-128 16,2 0 368-16,0 0-48 0,0 2 0 0,0-1 0 16,-7 3 176-16,6-3 16 0,-6 3 16 0,0 0 0 15,10-1 48-15,-10 1 0 0,0 0 0 0,0 0 0 16,0 0-80-16,0 0-16 0,0 0 0 0,0 0 0 0,0 0-192 0,0 0-32 16,-7 1-16-16,0-1 0 15,1 0-240-15,-1 0 128 0,1 2-128 0,-1-1 0 16,1 2 0-16,-1-3 0 0,7 0 0 0,-6 2-160 15,1 2-1408-15,5-4-288 0,-4 7-48 0,4-7-16 16,0 0-1312-16,0 0-272 0,0 0-48 0</inkml:trace>
  <inkml:trace contextRef="#ctx0" brushRef="#br0" timeOffset="-5873.78">2631 10044 7359 0,'0'0'656'0,"-4"6"-528"16,0 0-128-16,0 2 0 0,0 1 4848 0,0 0 928 0,0-1 192 0,2-1 48 15,2-7-3312-15,-3 7-656 0,1 0-128 0,2-7-16 16,-6 6-1088-16,1 0-224 0,-1-1-32 0,6-5-16 16,0 0-272-16,0 0-48 0,-7 1-16 0,1-1 0 15,-1-1 80-15,1 0 16 0,0-2 0 0,1 0 0 16,-1-1 16-16,-1-1 0 0,1 0 0 0,2-2 0 15,1 1-128-15,2-1-32 16,1 0 0-16,1-3 0 0,-1 3-160 0,3-1 0 16,-1 1 144-16,2 2-144 0,3 1 0 0,-1 2 0 0,1-1 0 0,1 2 0 15,-8 1 176-15,0 0-48 0,6 0 0 0,-6 0 0 16,0 0 288-16,0 0 48 0,0 0 16 0,0 0 0 16,0 0-16-16,0 0 0 0,7 4 0 0,-7-4 0 15,0 0-224-15,0 0-48 0,0 0-16 0,0 0 0 16,0 0-176-16,-3 6-192 0,3-6 32 0,-4 7 16 15,0-1-2480-15,2 1-512 0,-1 0-80 16</inkml:trace>
  <inkml:trace contextRef="#ctx0" brushRef="#br0" timeOffset="-5408.17">1936 10931 11055 0,'0'0'480'0,"0"0"112"0,1-7-464 0,-1 7-128 0,3-7 0 0,1 0 0 16,0 2 3696-16,1-2 720 0,1 3 128 0,2-1 48 15,1 1-2544-15,1 0-512 0,-1 2-112 0,1 1-16 16,-2 1-592-16,0 0-128 0,-8 0-32 0,8 1 0 16,-2 0-80-16,-6-1-32 0,0 0 0 0,0 0 0 15,0 0-128-15,4 7-32 0,-3-1 0 0,-1-6 0 16,-2 8-64-16,-1-2 0 0,-1 1-16 0,4-7 0 0,-6 5-32 0,-1-1 0 15,-1-1 0-15,1-1 0 0,-1-2 0 0,1 0 0 16,7 0 0-16,0 0 0 0,-6-4-144 0,0 3-128 16,3-1 144-16,3 2-144 0,0 0 0 0,0 0 0 15,0 0 0-15,0 0 0 0,0 0 0 0,3-6 0 16,4 1 0-16,-1 1 0 16,-6 4-496-16,8-1-80 0,-1-3-32 0,1 3 0 15,1 1-2880-15,0 2-576 0</inkml:trace>
  <inkml:trace contextRef="#ctx0" brushRef="#br0" timeOffset="-4995.93">2223 11098 12895 0,'0'0'576'0,"0"0"112"0,0 0-560 0,0 0-128 0,0 0 0 0,0 0 0 15,0 0 3936-15,-4 5 752 0,4-5 160 0,-4 5 16 16,4-5-2848-16,-4 7-576 0,4-7-112 0,-4 9-32 16,0-3-640-16,2 2-128 0,-1 0-16 0,0-1-16 15,1 0-176-15,2-7-48 0,0 0 0 0,-3 7 0 16,3-7 48-16,0 0 0 0,0 0 0 0,0 0 0 16,-6 0-128-16,1 0 0 0,5 0-16 0,-6-7 0 15,2 1-176-15,3-1 0 0,1 0 144 0,1-1-144 0,1 0 0 0,0-3 0 16,4 2 0-16,-1 2 0 0,0-1-128 0,1 0 128 15,1 1-128-15,2 2 128 16,0 1 0-16,0 2-160 0,0-2 160 0,1 2 0 16,0 2 0-16,-2 0 0 0,-8 0 0 0,0 0 0 15,8 3 0-15,-8-3 144 0,6 5 16 0,-6-5 0 16,4 7 144-16,-1 2 16 0,-2-3 16 0,-1 2 0 0,0 0-80 16,0-8-32-16,-3 8 0 0,0 0 0 0,-3-2-224 0,1-1 0 15,5-5 0-15,-6 4 0 16,-2-1-1760-16,1-3-448 0,2-3-96 0</inkml:trace>
  <inkml:trace contextRef="#ctx0" brushRef="#br1" timeOffset="-2361.42">2553 9819 21183 0,'0'0'944'0,"0"0"192"0,-13 9-912 0,6-14-224 15,5 1 0-15,2 4 0 0,0 0 1856 0,0 0 320 0,1-5 64 0,3-1 0 16,0 3-896-16,2-4-192 0,2 2-48 0,2 1 0 16,2 0-800-16,2 1-176 0,3 1-128 0,0-1 192 15,0 1-192-15,2 0 160 0,-1 1-160 0,0 1 160 16,-1 1-32-16,1 1-128 16,2 0 192-16,1 2-64 0,0 0-128 0,-1 4 0 15,0 4 144-15,-2-1-144 0,0 2 0 0,-1 2 128 16,0 2-128-16,-1 1 0 0,-2 3 128 0,1 1-128 0,-2 1 128 0,-2 1-128 15,0 1 144-15,-2-1-144 0,0 2 192 0,-1 3-192 16,-2 1 192-16,0 1-192 0,-2 1 192 0,0 0-192 16,-2 2 144-16,-1-1-144 0,1 1 0 0,-1-2 144 15,-4-2-144-15,1 0 0 0,-3 0 144 0,-1-2-144 16,0 2 192-16,-1 0-16 0,0 1-16 0,-1 0 0 16,0 0-160-16,0 1 0 0,-1 0 144 0,1 0-144 0,0-1 0 0,0-1 0 15,2 0 0-15,-1 0 0 0,2 0 0 0,0-3 0 16,1 3-128-16,2-1 128 15,0-4-1520-15,1-1-208 0,0 0-64 0,1-6-12560 0</inkml:trace>
  <inkml:trace contextRef="#ctx0" brushRef="#br1" timeOffset="-2062.96">2836 10794 22111 0,'0'0'1968'0,"0"0"-1584"0,0 0-384 0,0 0 0 16,0 0 1488-16,0 0 224 0,-4 8 32 0,-2 0 16 15,0 1-480-15,2 3-80 0,3 2-32 0,-2 3 0 16,-2-3-528-16,2 4-96 0,3 3-32 0,2 1 0 16,0 1-32-16,1-1-16 0,1-1 0 0,0 0 0 15,1-1 64-15,0 0 16 0,-1-3 0 0,1 0 0 16,2-2 32-16,-1 2 0 0,-1-1 0 0,3 0 0 0,1-2-160 0,2 0-32 15,-1 1 0-15,1-1 0 16,0-2-384-16,4 0 128 0,-1-2-128 0,2-1 0 16,-1-2-208-16,2-3-128 0,3-3-32 0,-1-1 0 31,2-4-2224-31,3-1-448 0,-1-4-96 0</inkml:trace>
  <inkml:trace contextRef="#ctx0" brushRef="#br1" timeOffset="-859.13">2742 10867 18255 0,'0'0'800'0,"1"-1"176"0,-1-7-784 0,-1 0-192 15,-1 2 0-15,2 0 0 0,0 1 1488 0,0 5 256 16,0 0 48-16,0 0 16 0,0 0-512 0,0 0-96 15,0 0-32-15,0 0 0 0,0 0-432 0,0 0-96 16,0 0 0-16,0 11-16 0,0 0 0 0,0-2 0 16,0 3 0-16,2 1 0 0,-2 3-96 0,1-2-16 15,0 3 0-15,1 1 0 0,-2 1-80 0,1 0-32 16,4 3 0-16,0-2 0 0,-1 0-128 0,0-4-16 0,-1 1-16 0,1-4 0 16,0 2-112-16,0 0-128 0,-1-2 176 0,1 0-176 15,2-1 192-15,-4 0-192 0,-1-2 192 0,2 1-192 16,1-1 160-16,1-1-160 0,-1-1 128 0,0 0-128 15,0 0 0-15,0-2 128 0,-4-6-128 0,0 0 0 16,8 4 224-16,1-1-32 0,0-3-16 0,1-3 0 16,3-3 208-16,2-2 32 0,0-5 16 0,4-1 0 15,-1-2 32-15,1-1 16 0,-2-1 0 0,2-1 0 0,0 1-96 0,1-1 0 16,-1-2-16-16,1 3 0 0,-1 2-224 0,1 2-144 16,0 1 192-16,0-1-192 0,-1 3 0 0,-1 0 0 15,0 2 0-15,-1 3 0 31,0-2-1488-31,-1 0-256 0,-1 2-48 0,1-1-10176 0,1-2-2048 0</inkml:trace>
  <inkml:trace contextRef="#ctx0" brushRef="#br1" timeOffset="108.19">3558 11756 20207 0,'0'0'896'0,"5"7"192"0,0-1-880 0,2 1-208 0,2 1 0 0,1-2 0 0,1 2 1504 0,1 0 256 16,2-2 48-16,0-1 16 0,3-1-608 0,0 2-112 15,1-5-16-15,2 2-16 0,-2-1-416 0,0-1-80 16,2 2 0-16,1 0-16 0,1-3-48 0,0 0 0 16,-1 0 0-16,-1 0 0 0,-1 0-128 0,1 0-48 15,-1 0 0-15,1 0 0 0,1 0-64 0,0 0-16 16,1 0 0-16,0 0 0 0,0 0-128 0,1 0-128 15,2 0 144-15,1-4-144 0,2-1 0 0,-2 1 128 16,0-3-128-16,-1 1 0 0,-3-2 0 0,0 0 128 16,-3 0-128-16,0-2 0 0,-4 1 144 0,2-1-144 15,2 3 128-15,-4-4-128 0,0 2 128 0,-4 0-128 16,-2 1 0-16,1-2 128 0,-1-1-128 0,-2 2 192 16,0-3-192-16,0 2 192 0,-1 0-192 0,1-1 0 15,-1-1 0-15,-1 1 128 0,-1-1-128 0,1 0 0 0,1-1 0 0,-1 0 0 16,-1 0 0-16,0 0 0 0,-2 0 0 0,1 0 0 15,1-1 0-15,-2 1 0 0,0 0 0 0,-1-2 0 16,0 2 0-16,1 1 0 0,-2 1 0 0,0 0 0 16,0 1-160-16,1 2 160 0,0 1-208 0,-1 7 80 15,0 0 128-15,0 0 0 0,2-5 0 0,-2 5-128 0,0 0 128 16,0 0 0-16,0 0 0 0,0 0 0 0,-6 5 0 0,1 2 0 16,-1 0 0-16,-2 2 0 0,0 1 0 0,-1 2 0 15,-2 2 0-15,0 3 0 16,-4 0 0-16,1 0 144 0,-2 0-16 0,3 0-128 15,-1-1 416-15,1-2-32 0,0-1 0 0,1-1 0 16,2-2-128-16,2-3-48 0,3-1 0 0,5-6 0 16,0 0-208-16,0 0 0 0,0 0 0 0,0 0 0 15,0 0 0-15,9 0 0 0,-1-3-160 0,1 0 160 0,0-4-128 0,1 1 128 16,-1-4-128-16,1 1 128 0,-3-1-128 0,1-1 128 16,0 1-128-16,-1 0 128 0,-1-1 0 0,1 2 0 15,-1-1 0-15,1 0 0 0,-2 3 0 0,0-1 0 16,0 1 0-16,0 1 0 0,1 1 0 0,-2-1 0 15,2 1 0-15,1 3 0 0,-1-2 176 0,2 1 16 16,0 0 0-16,0 2 0 0,-8 1 64 0,7 0 32 16,3 1 0-16,-1 2 0 0,1 0 48 0,-1 2 16 15,0 1 0-15,1 2 0 0,-1 1-16 0,0 3 0 0,-1 1 0 0,1 0 0 16,1 0-192-16,2 0-144 0,2 2 192 0,1-2-192 31,0-3-624-31,3 0-224 0,3 1-48 0,1-3-17680 0</inkml:trace>
  <inkml:trace contextRef="#ctx0" brushRef="#br0" timeOffset="4073.3">3613 13847 15663 0,'19'-22'1392'0,"-19"22"-1120"15,0 0-272-15,0 0 0 0,0 0 1456 0,9 9 224 16,4 3 48-16,0 1 16 0,2 3-720 0,2-1-128 16,1 6-48-16,3 0 0 0,0 1-128 0,1 3-16 15,1 1-16-15,2 3 0 0,2-3-272 0,1 3-48 16,-2 2-16-16,1-4 0 0,2 1 16 0,1 0 0 16,1 1 0-16,2 0 0 0,1-1-16 0,1 2 0 15,1-2 0-15,-2 0 0 0,-1 1-96 0,-2 0 0 0,-1-1-16 0,-1 0 0 16,0 2 16-16,-1-2 0 0,-2 2 0 0,-1 0 0 15,-2 0-64-15,2 0-16 16,-1-1 0-16,1 1 0 0,-2-1-176 0,-1 2 192 16,-1-6-192-16,-1 1 192 0,0 0-64 0,0-3-128 15,0 0 192-15,-2-3-64 0,0 0-128 0,-1 0 192 16,-1-5-192-16,-1 0 192 0,-2-1-192 0,0-2 160 16,-1-5-160-16,0 3 160 0,-3-8 64 0,-1 2 16 0,-8-4 0 0,8-3 0 15,-8 3 32-15,7-6 16 0,-3-3 0 0,-1-3 0 16,-2-4 112-16,-1-3 32 0,-2-2 0 0,-2-6 0 15,-3-2-48-15,1-2-16 0,-3-5 0 0,-1 0 0 16,1-1 16-16,-1-3 16 0,-2 1 0 0,0 0 0 16,-1 1-48-16,0 0-16 0,-1 2 0 0,1-1 0 15,0 6-336-15,2 0 144 0,1 3-144 0,2 5 0 16,0 2-1648-16,2 4-432 0,-1 4-96 0</inkml:trace>
  <inkml:trace contextRef="#ctx0" brushRef="#br0" timeOffset="4839.99">3231 14508 11055 0,'0'0'976'0,"-7"4"-784"0,-1 0-192 0,2 1 0 0,6-5 2176 0,-5 8 400 0,-1 4 80 0,1 2 16 16,0 3-1520-16,2 3-320 0,2 2-48 0,1 1-16 15,1 3-336-15,1-1-80 0,-1 0-16 0,0 0 0 0,1-2-192 0,0-1-144 16,-1-2 192-16,2-3-192 0,-3-3 288 0,0-2-48 15,-1-3-16-15,1-2 0 0,0-7 256 0,0 0 48 16,0 0 16-16,0 0 0 0,0 0-96 0,0 0 0 16,-2-9-16-16,1-3 0 0,0-3-240 0,0 0-32 15,-2-1-16-15,0 1 0 0,1-6-144 0,-1 1 192 16,2-1-192-16,-1 0 192 0,0-1-192 0,1 0 0 16,1 0 0-16,0 1 128 0,0 0-128 0,0 3 0 15,1-3 0-15,0 5 0 0,2 1 0 0,-1 0 0 0,2 2 0 0,0 2 0 16,-1 2 352-16,1 1-16 0,1 1 0 0,0 2 0 15,0 0 112-15,-5 5 0 0,0 0 16 0,9 1 0 16,2 0-128-16,-1 3-16 16,-1 3-16-16,3 2 0 0,1 1-32 0,3 1 0 15,2-1 0-15,2 3 0 0,-1 2-16 0,3 0 0 16,3 0 0-16,3 2 0 0,0 2 80 0,5 2 16 16,2 1 0-16,3 2 0 0,-2-1 64 0,2 2 16 0,1 0 0 15,2 1 0-15,0 1-16 0,0-1 0 0,-3 0 0 0,-2 0 0 16,1 0-48-16,-2-1-16 0,0-1 0 0,0 0 0 15,-2 0 32-15,-2 1 0 0,0-5 0 0,-2 3 0 16,0 0-48-16,-2-2 0 0,1 1 0 0,-5-2 0 16,-2-2-112-16,-2 1-32 0,0 0 0 0,-1-2 0 15,0-2-64-15,-1 0-128 0,0-1 176 0,-1 2-176 16,-1-2 144-16,0-1-144 0,-4 0 0 0,0 0 144 16,-1 0-144-16,1 0-272 0,-2 0 64 0,1 0 16 15,1 0-2720-15,-1 0-544 0,1-1-96 0</inkml:trace>
  <inkml:trace contextRef="#ctx0" brushRef="#br0" timeOffset="6071.88">6624 17060 15663 0,'-5'0'1392'0,"-2"0"-1120"0,-2 1-272 0,0 2 0 0,0 1 1424 0,1 1 240 0,2 0 32 0,-1 0 16 0,-1-2-224 0,8-3-32 16,0 0-16-16,0 0 0 0,0 0 32 0,0 0 0 16,10-5 0-16,1-5 0 0,2-1-400 0,3-6-80 15,3-1-16-15,4-3 0 0,3-3-80 0,2-1 0 16,2 1-16-16,4-4 0 0,5 0-256 0,3-1-48 15,-1 0-16-15,-1 1 0 0,-1-6-176 0,1 1-16 16,2 0-16-16,-1 1 0 0,-4 1-352 0,4-2 144 0,-1 3-144 0,-1 0 0 16,-1 0 128-16,-1 1-128 15,-3 1 0-15,-2 0 0 0,-1 4 0 0,-3 0 0 16,-3 5 0-16,-3-1 0 0,-4 3 128 0,-2 1-128 16,-2 2 0-16,-2 1 0 0,-2 1 144 0,-1 2-144 15,-2 1 0-15,-1 1 144 0,0 1 48 0,-3 1 0 0,1 2 0 0,-1-3 0 16,0 2-32-16,-3 5 0 0,0 0 0 0,7-4 0 15,-1 0-16-15,0 3 0 0,1 0 0 0,-1 1 0 16,1 1-16-16,1 2 0 0,1 1 0 0,1 1 0 16,1 4-128-16,2-1 0 0,2 3 0 0,3 1 0 15,5 3 336-15,1 0-16 0,4 1 0 16,3 2 0-16,2 0-64 0,1 2-32 0,1 1 0 0,1 0 0 16,3-1 16-16,-1 0 0 0,0 0 0 0,0-1 0 15,-3 2 32-15,1-1 16 0,4-3 0 0,-1-1 0 16,0 3-64-16,0-2-16 0,3-2 0 0,-3 1 0 15,0 0-208-15,0-3 176 0,-3 0-176 0,0 0 160 16,-4 0-160-16,1 1 0 0,-3-5 144 0,-4 2-144 16,-4-1 0-16,-1 0-240 0,-2 1 48 0,0-2 0 15,-2-1-1856-15,-2 0-352 0,-2 0-80 0,-1-2-17040 16</inkml:trace>
  <inkml:trace contextRef="#ctx0" brushRef="#br0" timeOffset="6638.18">9195 16974 27119 0,'5'15'2416'0,"2"6"-1936"0,1 5-480 0,1 3 0 16,1 0 832-16,1-1 80 0,-1-2 16 0,1-2 0 15,-1-2 256-15,2-2 48 16,-2-2 16-16,1-4 0 0,-4-1-624 0,1-1-128 16,-1 0-32-16,-2-3 0 0,-5-9-208 0,0 0-64 0,4 6 0 0,-4-6 0 15,0 0 128-15,0 0 0 0,0 0 16 0,-1-10 0 16,-1-3 80-16,2-3 16 0,-1-3 0 0,-2-1 0 16,-2-1-432-16,1-5-192 0,0-1 0 0,0-3 16 15,-1-2-320-15,1 1-64 0,0-4-16 0,0 1 0 16,2-1-448-16,1 1-112 0,1 1-16 0,1 3 0 31,-1 3 64-31,2 1 0 0,2 1 0 0,2 3 0 0,-1 1 384 16,1 3 64-16,1 4 32 0,1-2 0 0,-2 3 464 0,3 2 144 0,2 2 0 0,-1 3 0 15,1 1 400-15,0 2 192 0,2 2 48 0,-1 2 0 16,-2 2 320-16,1 1 80 0,-2-1 16 0,0 1 0 0,0 4-288 0,-1 1-48 16,-3 0-16-16,-1 3 0 0,-2 0-80 0,-2 1-32 15,-2 0 0-15,-2 3 0 0,-2-3 96 0,-2 1 16 16,-1 4 0-16,-2 1 0 0,0-1-112 0,-2 0-16 15,0 0 0-15,0-1 0 0,1 0-96 0,1-3-32 16,0 2 0-16,2-3 0 0,1-1-304 0,1 0-144 16,2 1 128-16,0-4-128 0,2 1 0 0,1 1 0 15,2-1 0-15,1 1-176 0,0-1 304 0,3-1 48 0,1 0 16 0,2-2 0 16,2 1-48-16,3-1 0 0,3 1 0 0,1-1 0 16,1-1 96-16,1 1 16 0,2-1 0 0,1 1 0 15,1-2 128-15,0 0 48 0,1 2 0 0,0-1 0 16,-1 1-432-16,0-1 0 0,-1 1 0 0,1-2 0 15,-1 2-1216-15,1-2-160 16,-3 1-32-16,0 1-18272 0</inkml:trace>
  <inkml:trace contextRef="#ctx0" brushRef="#br0" timeOffset="7406.29">5808 17220 15375 0,'0'0'672'0,"0"0"160"0,-1-5-672 0,2 0-160 0,-1 5 0 0,0 0 0 16,0 0 1424-16,5 2 256 0,0 3 48 0,2 3 16 0,0 5 16 0,0 6 0 15,0 0 0-15,-2 3 0 0,0 3-352 0,1 1-64 16,-1 0 0-16,0 0-16 0,-1 0-464 0,1-1-96 15,0 0 0-15,-1-3-16 0,0 0-304 0,-1-2-64 16,-1-5-16-16,0 0 0 16,-4-2-48-16,1 0-16 0,-2-4 0 0,2 0 0 15,-2-2-112-15,3-7 0 0,0 0-16 0,-6 5 0 16,-1-8 0-16,1-2 0 0,-2-4 0 0,0-3 0 16,0-3-176-16,1-1 0 0,-1-4-192 0,1-1 192 15,2-3-416-15,0-4 32 0,0 0 16 16,1-5 0-16,1-1-144 0,2 0-48 0,1-1 0 0,2 0 0 15,4 2 64-15,1-1 16 0,3-1 0 0,0 3 0 0,2 0 272 0,2 2 48 16,2 4 16-16,1 1 0 0,0 3 144 0,1 3 0 16,0 2 128-16,0 2-128 0,1 5 448 0,-2 2 0 15,-3 2 16-15,0 2 0 0,-2 2 0 0,-2 4 0 16,-2 2 0-16,-1 2 0 0,-3 2 48 0,-3 4 16 16,-2 2 0-16,-2 4 0 0,-1 3 96 0,-2-1 16 0,-5 3 0 0,0 1 0 15,-3-1-384-15,1 1-80 16,-1-2-16-16,0 1 0 0,1-3-160 0,0 1-192 15,0-3 32-15,2-2 16 16,-1-2-1360-16,3-2-272 0,2-3-48 0,3-1-9248 0,4-8-1840 16</inkml:trace>
  <inkml:trace contextRef="#ctx0" brushRef="#br0" timeOffset="7773.29">6133 16997 12895 0,'0'0'1152'0,"0"0"-928"0,0 0-224 0,2 7 0 15,1 2 2976-15,1 0 544 0,0 1 128 0,0 2 0 16,0 4-1840-16,-1-2-368 0,0 3-80 0,1 8-16 0,1 5-288 0,-1 0-64 16,-1 1-16-16,-1 0 0 0,0-1-384 0,-1 0-80 15,0 0 0-15,1-5-16 0,0-1-240 0,1 0-32 16,-2-7-16-16,0 0 0 16,-1 0-80-16,0-3-128 0,0-3 176 0,0-1-176 15,0-2 176-15,0-8-176 0,0 0 160 0,0 0-160 16,0 0 0-16,0 0 0 0,0 0 0 0,0 0 0 15,0 0-480-15,6-8 16 0,0-3 0 0,1-1 0 16,-1-1-64-16,1-3-16 0,0 1 0 0,1 0 0 0,1 1 352 0,3 1 192 16,-1 1-192-16,0 2 192 0,2 2 0 0,2 0 144 15,-1 2 16-15,2 2 0 0,-2 2 352 0,0 4 80 16,-1 0 16-16,2 3 0 0,0 2 192 0,2 2 32 16,-4 4 16-16,0 0 0 0,-1 0 0 0,0 0 0 15,-2 2 0-15,1-1 0 0,-2-1-656 0,0 1-192 16,0 1 0-16,2-1 128 0,-1 0-128 0,0 2 0 15,1 0 0-15,-1-1 0 16,-1 1-3008-16,-1-3-688 0</inkml:trace>
  <inkml:trace contextRef="#ctx0" brushRef="#br0" timeOffset="9339.04">7315 15361 10127 0,'0'0'896'0,"0"0"-704"0,0 0-192 0,0 0 0 0,0 0 3104 0,0 0 592 15,14 1 112-15,-11 7 32 0,-2 0-1904 0,2 0-368 16,0 0-80-16,-1 1-16 0,2 0-64 0,0 1 0 16,0 2-16-16,1 2 0 0,-2 1-208 0,-1-2-32 0,1 1-16 0,-3 3 0 15,0 1-256-15,0 3-48 16,0 1-16-16,0 2 0 0,1 2-304 0,1 9-64 15,-1 0-16-15,0 2 0 0,1 2-192 0,-1-3-48 16,0-2 0-16,0 1 0 0,-1-1-192 0,0-1 128 16,0-2-128-16,0-1 0 0,0 0 0 0,2-1 0 15,-2-3-176-15,1-1 176 16,0-1-1616-16,2 0-208 0,1-6-32 0,0 0-16 16,0-6-1264-16,0 0-256 0,1-4-64 0</inkml:trace>
  <inkml:trace contextRef="#ctx0" brushRef="#br0" timeOffset="9636.7">7622 15382 27583 0,'0'0'1216'0,"0"0"256"0,0 0-1168 0,0 0-304 16,0 0 0-16,0 0 0 0,0 0 1440 0,0 0 224 16,0 0 64-16,3 9 0 0,3 3-464 0,0-1-96 15,2 5-16-15,-1 4 0 0,-2 2-192 0,1 3-64 16,-1 1 0-16,2 4 0 0,-2 2-80 0,0 5-32 16,3 3 0-16,-3 1 0 0,1 0-304 0,-1 2-64 15,1 0-16-15,0 0 0 0,0 0-256 0,1-5-144 16,-2 0 160-16,0-4-160 0,2-4 0 0,-1-1-208 0,1-2 16 0,-1-4 0 31,1-3-2560-31,-1-3-512 0,1-4-112 0</inkml:trace>
  <inkml:trace contextRef="#ctx0" brushRef="#br0" timeOffset="10139.62">7423 14675 23039 0,'-10'-8'1024'0,"10"8"192"0,-5-4-960 0,0-2-256 0,-2 1 0 0,0 0 0 16,1-1 3136-16,-1 1 576 0,1 1 112 0,-1 2 16 15,0 2-2144-15,0 2-432 0,1 2-96 0,-1 5-16 0,0 6-752 0,1 4-144 16,-1 3-48-16,2 7 0 0,0 4-208 0,1 0 0 16,3 0 0-16,2 1 0 0,3-1 0 0,0-1 0 15,5-1 0-15,0-2 0 0,3-4 0 0,2-4 0 16,3-3 0-16,3-1 0 0,2-4 0 0,1-4 0 15,1-2 0-15,-1-7 0 0,0-3 0 0,-3-1 0 16,0-2 0-16,-1-5 0 0,0-3 0 0,-4-1 128 0,-2 0-128 16,-1-3 192-16,0-3 192 0,-3-1 48 0,-4-1 0 0,-2 3 0 15,-4-3 96-15,-2 4 32 0,-2-1 0 0,-2 2 0 16,-2 0-176-16,-3 2-16 0,1 2-16 0,-4 2 0 16,0-1-224-16,-2-1-128 0,-2 1 160 0,0 0-160 31,-2 0-256-31,1 0-160 0,1-1-32 0,1 0 0 15,1 2-2032-15,2 2-400 0,2 0-96 0</inkml:trace>
  <inkml:trace contextRef="#ctx0" brushRef="#br0" timeOffset="10455.58">7954 14553 32255 0,'-4'5'2864'15,"-1"0"-2288"-15,5-5-576 0,0 0 0 0,0 0 1216 0,0 0 128 16,6 4 16-16,3 0 16 0,3-7-80 0,3 1-16 16,3-2 0-16,1-1 0 0,4-2-672 0,-1-1-144 15,1 0-16-15,1-2-16 0,-1 1-432 0,1-2 0 0,-2 0 0 0,0 2 0 32,-3 1-1264-32,1 0-272 0,-2 1-64 0,-1-2-16 15,-1 1-2064-15,-2 1-416 0</inkml:trace>
  <inkml:trace contextRef="#ctx0" brushRef="#br0" timeOffset="10664.02">8665 14096 2751 0,'0'0'256'0,"0"0"-256"16,0 0 0-16,0 0 0 15,3 11 7248-15,0-1 1408 0,-2 3 288 0,-1 3 48 16,0 3-6256-16,0 4-1264 0,0 1-240 0,0 4-48 15,0 2-464-15,-1 2-80 0,4 6-32 0,-2 4 0 16,0-3-608-16,2 1-320 0,-1 0 48 0,2-4 0 16,0-2-2176-16,0-5-432 0,0-2-96 0,0-6-12080 15</inkml:trace>
  <inkml:trace contextRef="#ctx0" brushRef="#br0" timeOffset="10873.1">8876 13926 26719 0,'0'0'2368'0,"0"0"-1888"0,0 0-480 0,0 0 0 15,4 6 1968-15,0 3 288 0,-1 0 64 0,1 4 16 16,0 4-1168-16,1 4-224 0,2 5-48 0,0 2-16 16,-1 3-608-16,1 3-112 0,-1 2-32 0,1 1 0 15,0 2-256-15,1 1-64 0,0-3-16 0,0-1 0 31,0 1-2032-31,0-6-384 0,-1 0-96 0,0-1-11440 0</inkml:trace>
  <inkml:trace contextRef="#ctx0" brushRef="#br0" timeOffset="11083.75">8782 14370 25791 0,'0'0'1152'0,"0"0"224"0,-3-5-1104 0,3 5-272 16,0-7 0-16,0 7 0 0,-1-6 3280 0,1 6 608 16,3-7 112-16,2 2 32 0,1 1-2272 0,2 2-448 15,3-1-96-15,2 0 0 0,1 2-896 0,3 0-160 16,1-2-32-16,3 1-128 0,2-2 0 0,2-2 0 16,4 0 0-16,0 1-13344 0,-2-2-2624 0</inkml:trace>
  <inkml:trace contextRef="#ctx0" brushRef="#br0" timeOffset="12788.57">6997 14115 22175 0,'0'0'976'0,"0"0"208"0,0 0-944 0,0 0-240 0,0 0 0 0,0 0 0 16,0 0 1760-16,0 0 304 0,1 9 64 0,2 0 16 16,0 1-512-16,-2 3-96 0,0-2-32 0,3 3 0 15,-1 2-608-15,-1 3-112 0,1 1-16 0,0-2-16 16,-2 4-384-16,1 2-80 15,2-1-16-15,-2 1 0 0,-2-1-272 0,1 2 0 16,-1 0 0-16,0-2 0 16,0-2-560-16,3-1-160 0,-2-3-48 0,0-2 0 15,0-2-3072-15,1-1-640 0</inkml:trace>
  <inkml:trace contextRef="#ctx0" brushRef="#br0" timeOffset="12997.68">6890 14353 11055 0,'-13'-5'480'0,"9"2"112"16,-1-1-464-16,0 2-128 0,0-2 0 0,1 1 0 0,4 3 4144 0,0 0 800 16,0 0 176-16,0 0 16 0,0 0-2896 0,0 0-592 15,7-4-112-15,3 1-32 0,-1 0-544 0,4-1-128 16,1 1 0-16,2-2-16 0,1 0-416 0,0 0-80 16,1-2 0-16,1 2-16 0,-2-1-304 0,0 0 160 15,0 2-160-15,2-2 128 0,0 2-384 0,-1 1-96 16,-2 1-16-16,-2-1 0 15,-1 2-3536-15,-2-2-720 0</inkml:trace>
  <inkml:trace contextRef="#ctx0" brushRef="#br0" timeOffset="13372.15">7100 13957 21183 0,'-12'-3'1888'0,"-1"-2"-1504"16,-4 4-384-16,-1-2 0 0,-4-1 2416 0,-2 2 400 15,-2-1 96-15,2 3 16 0,0 1-1168 0,1 3-224 0,-1 3-64 16,2 1 0-16,1 2-816 0,0 4-160 0,0 3-48 0,3 4 0 16,0 4-320-16,2 4-128 0,2 1 0 0,2 2 0 15,2 2 0-15,-1 1 0 0,4 0 0 0,3 3 0 16,2 1 0-16,2-1 0 0,3-1 0 0,2-2 0 16,4-2-128-16,4 0 128 0,3-4 0 0,2-2 0 15,3-3 0-15,3-5-128 0,4-2 128 0,4-7 0 16,1-3 0-16,0-4 0 0,0-3 0 0,-2-7 0 0,-2-2 0 0,-1-1 0 15,1-3 144-15,-3-3-144 16,-3-2 224-16,-2-2-32 0,-1 0-16 0,-2-5 0 16,-4-3 112-16,1 1 32 0,-2-2 0 0,-1-1 0 15,-3 0 256-15,-1-4 48 0,-5 5 16 0,0 0 0 0,-3 1-48 0,-1 1 0 16,-3 0 0-16,-3 2 0 0,0 1-112 0,-4 4-32 16,-1 0 0-16,1 2 0 0,-2 1-320 0,-3 4-128 15,-2 0 0-15,-1 1 144 16,0 4-1472-16,1 0-288 0,1 1-64 0,0 0-17360 0</inkml:trace>
  <inkml:trace contextRef="#ctx0" brushRef="#br0" timeOffset="30109.82">11679 15862 21183 0,'0'0'1888'0,"0"0"-1504"0,0 0-384 0,0 0 0 15,0 0 0-15,14 0-320 0,3 0 64 0,1 0 16 16,2 0 576-16,2 0 112 0,1-2 32 0,5 2 0 16,0 0 448-16,-1 2 96 0,0-1 0 0,0 3 16 0,1-3-496 0,0 4-96 15,4-1-32-15,2 1 0 0,2 1-160 0,4-1-16 16,6 0-16-16,6 0 0 0,7-1 80 0,1-1 16 16,0-3 0-16,1 0 0 15,-1 0 0-15,-1 0 16 0,-1 0 0 0,2 0 0 16,4 1-80-16,0-1 0 0,-1 0-16 0,-3 0 0 0,-4 0-48 0,-3 0 0 15,-1 0 0-15,2 0 0 0,-2 1-64 0,4 1 0 16,3 0-128-16,2-2 192 0,3 0-192 0,-3 0 0 16,-2 0 0-16,-4 0 0 0,-2 2 128 0,-1-1-128 15,0 3 0-15,0-4 0 0,-2 0 160 0,-2 0-160 0,-3 0 160 0,-5-3-160 16,-3 1 0-16,-4 0 0 0,-3 0 0 0,-4 0 0 16,-3 1 0-16,-3 0 128 0,0 1-128 0,-4 0 0 15,-2-3 128-15,-2 2-128 0,-3-2 0 0,-9 3 0 16,10-5 192-16,-10 5-48 0,8-6-16 0,-8 6 0 15,4-12 0-15,-4 0 0 0,-1-1 0 0,-3 1 0 16,-4-6 0-16,-4-1 0 16,-1-2 0-16,-4-3 0 0,-2-3 128 0,-1-3 0 15,-1 0 16-15,-1-1 0 0,-1-2 176 0,-1 2 16 0,1 1 16 0,-2-4 0 16,0 1-160-16,2 5-48 0,3 1 0 0,2 5 0 16,-4 1-448-16,2 3-80 0,1 1-32 0,3 3 0 31,3 2-2384-31,3 0-464 0,3 3-112 0,7 9-16 0</inkml:trace>
  <inkml:trace contextRef="#ctx0" brushRef="#br0" timeOffset="30739.17">12031 16577 21711 0,'0'0'960'0,"0"0"192"0,0 0-912 0,4 17-240 16,-2 3 0-16,-2 3 0 0,-1 5 0 0,-2 3 0 16,-1 2 0-16,3-2 0 0,1 0 0 0,1-1 0 0,1-2 0 0,-1-2 0 15,0-3 144-15,3-3-16 0,0-3 0 0,0-3 0 16,0-2-128-16,-4-12 160 0,0 0-160 0,0 0 160 16,0 0 32-16,0 0 16 0,0 0 0 0,0 0 0 15,0 0 32-15,0 0 0 0,-9-9 0 0,0-3 0 16,-3-1-240-16,0-2 0 0,2-2 0 0,-2-2 0 15,0-2 0-15,1-1 0 0,-1 0 0 0,0 0 0 0,0-1 352 0,1 1-32 16,-2 1 0-16,0-1 0 0,0-1 80 0,0 2 16 16,3 3 0-16,5 5 0 0,0 0-32 0,2 3-16 15,3 3 0-15,0 7 0 0,11-7 32 0,2 3 16 16,1 3 0-16,3 1 0 16,1 2-144-16,3 1-16 0,3 0-16 0,4 2 0 15,8 0 144-15,4 2 16 0,6-2 16 0,10 0 0 16,8-1 352-16,7-1 64 0,6-7 0 0,4 1 16 15,1-2 128-15,7 1 32 0,3 1 0 0,4-1 0 0,-1-2-224 0,-1-1-32 16,-3 1-16-16,3 1 0 0,3-1-224 0,0 0-64 16,-4-1 0-16,-4 1 0 0,-1 2-144 0,-2 1-48 15,1 2 0-15,-5-2 0 0,-2 2-256 0,-7 0 0 16,-8 1 0-16,-4 5 0 0,-5-4 0 0,-1 3 0 0,-1 0 0 0,-2 0 0 31,-1 1-1744-31,-2 1-256 0,-2-3-48 0,-6 1-15296 0</inkml:trace>
  <inkml:trace contextRef="#ctx0" brushRef="#br0" timeOffset="31901.9">12135 15228 2751 0,'-5'1'256'0,"5"-1"-256"0,-5 0 0 0,1-2 0 0,4 2 6272 0,-2-7 1216 16,0-2 256-16,3-1 32 0,2-6-5744 0,1-5-1152 15,1 0-240-15,3-4-32 0,1-2-304 0,-1-7-64 16,1-4-16-16,1-2 0 0,2-3-224 0,1-3 0 15,1-1 0-15,1 0 0 0,-2 1 0 0,0-1 0 16,0-2 0-16,-2 6 0 0,0 3 0 0,-1 1 0 16,-1 2 0-16,-1 3 0 0,-3 2-144 0,2 3 144 15,-1 4-208-15,1 2 80 16,-2 2 128-16,0 5-128 0,1 5 128 0,-1 3-128 0,-5 8 128 0,6 2 0 16,2 9 0-16,1 6 0 0,0 9 0 0,3 4 0 15,0 6 0-15,1 7 176 0,1 4-16 0,3 4 0 16,1 4 0-16,1 0 0 0,-2-1-160 0,0-1 0 15,1-3 0-15,0-1 128 0,-1-4-384 0,0-2-64 0,-1-1-32 0,-1-5 0 32,1-5-1392-32,-3-2-288 0,-3-2-48 0</inkml:trace>
  <inkml:trace contextRef="#ctx0" brushRef="#br0" timeOffset="32095.45">12265 14876 35935 0,'0'0'1600'0,"0"0"320"0,0 0-1536 0,0 0-384 0,0 0 0 0,0 0 0 15,0 0 640-15,8-3 64 0,1 1 16 0,4-3 0 16,3-1-272-16,4 0-48 0,0-2-16 0,3 0 0 16,0-1-384-16,2 3 0 0,2-4 0 0,1 3 0 15,-2-1-2560-15,1 1-384 0,0 2-64 0</inkml:trace>
  <inkml:trace contextRef="#ctx0" brushRef="#br0" timeOffset="32476.27">12976 14507 25791 0,'0'0'2304'0,"-4"9"-1856"16,-1 3-448-16,0 1 0 0,-1-3 1824 0,1 2 272 15,-1-1 48-15,-1-1 16 0,1 0-752 0,0 0-128 16,0-3-48-16,-1 2 0 0,3-2-768 0,0-3-144 16,4-4-48-16,-5 3 0 0,5-3-272 0,-6 1 160 0,-1-1-160 0,2-1 128 15,0-3-128-15,-2-3 0 0,3 1 0 0,-1-2 0 16,0-1 0-16,1-2 0 0,0 1 0 0,0-1 0 16,-1 0 0-16,2 1 0 0,2-1 0 0,1 0 0 15,0 1 160-15,1 1-160 0,3 1 192 0,0 1-192 16,0-4 0-16,3 4 0 0,2 2 0 0,0 1 0 15,1 3 0-15,1-1 0 0,0 2 0 0,-1 0 0 16,0 2 0-16,-1-1 0 0,-1 3 144 0,-8-4-144 16,8 3 336-16,-8-3-16 0,0 0-16 0,0 0 0 0,0 0 144 0,0 0 16 15,0 0 16-15,0 0 0 0,0 0-96 0,0 0-32 16,0 0 0-16,0 0 0 16,0 0-352-16,-7 5 0 0,1-1 0 0,2 0 0 31,-3-1-1312-31,2 1-336 0,5-4-64 0,-5 4-10240 0,5-4-2048 0</inkml:trace>
  <inkml:trace contextRef="#ctx0" brushRef="#br0" timeOffset="32871.82">13041 14876 5519 0,'-6'20'240'0,"3"-14"64"0,0 2-304 0,-1 1 0 0,1 1 0 0,-1 1 0 15,-2-2 5376-15,1 1 1008 0,1 0 208 0,0-1 32 16,0-3-4512-16,1-1-896 0,3-5-176 0,0 0-32 16,-6 6-592-16,6-6-112 15,0 0-32-15,0 0 0 0,0 0-272 0,-7-3 0 16,-1-3 128-16,1-1-128 0,2 0 0 0,0 0 160 16,0-1-160-16,1-1 128 0,0-3 48 0,1 2 0 15,2-1 0-15,1 2 0 0,1 0 64 0,3 1 16 16,-1 2 0-16,-1-1 0 0,2 0 80 0,1 1 32 0,1 2 0 0,0-1 0 15,2 1-224-15,0 1-144 0,0 2 192 0,-1 1-192 16,-7 0 240-16,11 0-64 0,-1 3-16 0,-1 1 0 16,-9-4 160-16,7 3 48 0,1 3 0 0,-2 0 0 15,-6-6 80-15,0 0 0 0,2 9 16 0,-2 0 0 16,-2 1-80-16,0-1-32 0,-2-1 0 0,-2-1 0 16,1 2-160-16,0 1-48 0,-1-5 0 0,0 0 0 15,6-5-320-15,-6 4-64 0,6-4-16 0,-7 1 0 16,7-1-1824-16,-5-4-368 0,1-2-80 0,2-2-13600 15</inkml:trace>
  <inkml:trace contextRef="#ctx0" brushRef="#br0" timeOffset="33169.31">13324 14156 27647 0,'-8'0'2448'0,"0"-2"-1952"0,2 0-496 0,-1 1 0 16,2 0 2464-16,0-2 400 0,5 3 80 0,0 0 0 15,0 0-1440-15,4-4-288 0,1-1-64 0,4 1-16 16,4-2-816-16,2 0-176 0,1 1-16 0,3 1-128 15,0 2 0-15,2-1 0 0,1 2 0 0,-1 1 0 16,-1-4-640-16,-1 1-16 0,1-1-16 0,-1 2 0 16,0 0-1824-16,-1 1-352 0,-1 0-80 0,-2 0-7184 15,-1-2-1456-15</inkml:trace>
  <inkml:trace contextRef="#ctx0" brushRef="#br0" timeOffset="33606.06">13650 13759 15663 0,'-17'0'688'0,"8"-3"144"0,-3 2-656 0,-4 1-176 16,-2 1 0-16,-1 2 0 0,-4-3 3392 0,0 1 640 15,-4 2 128-15,-1 1 16 0,1 2-2160 0,0 2-432 16,-2 1-96-16,3 3-16 0,1 1-832 0,2 4-160 0,-1-2-32 0,3 6-16 15,3 0-176-15,2 1-48 0,3-2 0 0,3 3 0 16,2-2-208-16,4 1 128 0,4 2-128 0,3-2 0 16,2 3 0-16,3 1 0 0,3 0 0 0,5-1 0 15,2-2 0-15,5-1 0 16,3-1 0-16,5-3 0 0,0-2 0 0,2-2 0 16,-1-6 0-16,1-3 0 0,0-1 0 0,-1-2-128 15,1-5 128-15,-3 0 0 0,-3-3 0 0,0-5 0 0,0 0 0 16,-3-4 0-16,0-2 144 0,-3 0 48 0,-3-1 0 0,-2 0 0 15,-2-3 288-15,-1-1 64 0,-1-3 16 0,-5 2 0 16,-3-1 16-16,-2 1 0 0,-2-1 0 0,-2 1 0 16,0-1-48-16,-3 1 0 0,-3 1 0 0,-3-2 0 15,-2 3-304-15,-1 2-64 0,-3-1-16 0,0 2 0 16,0 1-416-16,-1 3-96 0,0 1-16 0,-1 2 0 16,0 3-2272-16,-1 2-464 0</inkml:trace>
  <inkml:trace contextRef="#ctx0" brushRef="#br1" timeOffset="38075.53">13168 14816 5519 0,'0'0'496'0,"0"0"-496"0,0 0 0 0,0 0 0 16,0 0 2496-16,0 0 384 0,0 0 96 0,0 0 16 15,3 12-1792-15,8-8-368 0,1 1-64 0,-1-3 0 16,2 0 128-16,3-2 48 0,1-2 0 0,3 2 0 16,-1-1-208-16,6 0-32 0,2 0-16 0,3-2 0 15,2-1-256-15,-1 0-48 0,0-2-16 0,2-2 0 16,-1 0 80-16,3 0 0 0,3-1 16 0,-1-3 0 16,-3 2-112-16,2-4-32 0,1-5 0 0,2 1 0 15,5 0-96-15,2-2-32 0,1-1 0 0,-3-2 0 0,-2-3-48 0,-3-2-16 16,-1 1 0-16,-2-3 0 0,-1 1 0 0,1-1-128 15,-5-3 192-15,0 1-64 0,-1 1 16 0,-1 0 0 16,-3-1 0-16,0-3 0 0,0-1-16 0,-1 3-128 16,-3 3 192-16,-2-1-64 0,-2-4-128 0,-3-2 128 15,-2-3-128-15,-1 1 128 0,-3 1 32 0,-2-1 0 16,-3 1 0-16,-3 1 0 0,-2 0-32 0,-2-1 0 0,-1-5 0 0,-2 6 0 16,-3 5 16-16,-4 3 0 15,-3 4 0-15,-1-2 0 0,-3-1 224 0,-3 5 32 0,-6 2 16 16,2 4 0-16,-1-1-64 0,1 6-16 0,-3 0 0 0,0 5 0 15,0-1-208-15,0 1-128 0,0 2 128 0,0 2-128 16,-1-1 144-16,-2 2-144 0,-1 1 192 0,-1-2-192 16,-1-1 144-16,-1 3-144 0,-4-1 0 0,-3 2 144 15,0 0-144-15,-3 0 0 0,-1 2 0 0,0-1 0 16,0 0 0-16,-5 2 0 0,-3 0 0 0,-2-1 0 16,-4-2 0-16,2 0 0 0,3 1 160 0,1 2-160 15,-3 1 192-15,-1 1-64 0,-1 0 0 0,-3-1-128 16,-2 0 128-16,0-1-128 0,4-1 0 0,2 2 0 15,0 2 0-15,1 1 0 0,2 1 0 0,-3-1 0 16,-4-3 0-16,0 0 0 0,0-4 0 0,3 0 0 16,1 1 128-16,1 4-128 0,2-1 0 0,0 1 0 15,-2 0 0-15,-1 1 0 0,-3-1 0 0,3-1 0 16,3-2 0-16,1 1 160 0,3 2-160 0,0 3 128 16,4 1-128-16,-3 2 0 0,-4-1 0 0,-2-1 128 15,1-1-128-15,2-2 0 0,3 1 0 0,3 2 0 0,0-1 0 0,2 1 0 16,-1 0 0-16,0 2 0 0,-2-4 0 0,0 5 0 15,-3-1 0-15,4 2 0 16,-1-3 0-16,3 2 0 0,3 0 0 0,1 1 128 16,-1 0-128-16,1 0 160 0,0 0-160 0,0-2 160 15,-2 4-160-15,1-1 0 0,0-1 0 0,1 0 0 0,1 0 0 16,4-4 0-16,2 0 0 0,0 3 0 0,4-1 0 0,-1 0 0 16,2 4 0-16,1-5 0 0,0 1 128 0,3-1-128 15,-1-1 0-15,1 2 128 0,-1-1-128 0,2 0 0 16,0 1 0-16,-2-1 0 0,0-2 0 0,1 0 0 15,-1 0 0-15,4 0 0 0,2-3 0 0,1 1 0 16,2 2 128-16,4-1-128 0,0 2 0 0,4-3 0 16,-1-2 0-16,3 1 0 0,2-1 0 0,7-4 0 0,-6 7 0 0,6-7 0 31,0 0-1488-31,-5 8-288 0,5-8-48 0,0 0-8496 0,0 0-1712 0</inkml:trace>
  <inkml:trace contextRef="#ctx0" brushRef="#br1" timeOffset="38406.93">9501 13913 25391 0,'0'0'1120'15,"0"0"240"-15,-9-4-1088 0,-1 0-272 0,1 1 0 0,0 3 0 0,0 3 144 0,-1-2-16 16,0-1-128-16,1 5 192 0,0-1 256 0,0 1 32 15,-1 1 16-15,1 0 0 0,0 3 96 0,0 0 32 16,0 2 0-16,0 1 0 0,1-1-224 0,2 5-32 16,-2 5-16-16,1-4 0 15,3-3-160-15,2 2-16 0,2-1-16 0,2 2 0 16,1-4 16-16,2 2 0 0,2 0 0 0,2 0 0 0,0 0 112 0,3 0 32 16,-1-2 0-16,4-2 0 0,-1 0-48 0,2 2 0 15,1-3 0-15,1 3 0 0,1 0-64 0,2-1-16 16,3 1 0-16,1-1 0 0,-2-2-192 0,0-1 144 15,2-1-144-15,1 1 128 0,3-2-128 0,0-2 0 16,-3 0 0-16,-3 2 0 16,-1-1-2896-16,-1-3-464 0,7-2-96 0,-2 4 0 0</inkml:trace>
  <inkml:trace contextRef="#ctx0" brushRef="#br1" timeOffset="40074.54">8225 14764 3679 0,'0'0'320'0,"0"0"-320"0,0 0 0 0,0 0 0 0,0 0 3472 0,0 0 624 16,0 0 128-16,0 0 32 0,0 0-2496 0,0 0-496 15,0 0-112-15,7 6 0 0,-7-6-832 0,0 0-144 0,6 7-48 0,1-1 0 16,-7-6 352-16,5 6 64 16,1 0 16-16,1 1 0 0,-2 1 320 0,0 1 64 15,-1 0 16-15,0 1 0 0,0 2-80 0,0 0-16 16,-1 1 0-16,-1 1 0 0,0 0-208 0,-2 1-32 16,-2-1-16-16,1 0 0 0,-2 2 48 0,1-3 16 0,-2-2 0 15,-1-1 0-15,-1-1 96 0,0 0 32 0,-2-1 0 0,-2 1 0 16,-3-2-288-16,-2-2-64 0,0 0-16 0,-1-2 0 15,0 1-48-15,1-3-16 0,-1-1 0 0,-1 0 0 16,0 0-368-16,0 0 0 0,2-1 0 0,0-3-192 31,2 1-1600-31,1-2-336 0,2 1-64 0,1 1-16 0,1 1-608 0,3-1-128 0,5 3-32 16,0 0-5392-16,-7-2-1072 0</inkml:trace>
  <inkml:trace contextRef="#ctx0" brushRef="#br1" timeOffset="40504.34">7971 15008 911 0,'0'0'0'0,"0"0"0"16,0 0 0-16,0 0 0 16,0 0 2960-16,0 0 512 0,0 0 112 0,0 0 0 15,0 0-2432-15,0 0-480 0,0 0-96 0,0 0-32 0,0 0 224 0,0 0 32 16,0 0 16-16,0 0 0 0,0 0 144 0,0 0 48 16,0 0 0-16,-3 7 0 0,1 0 128 0,-1 1 16 15,2 0 16-15,-1 2 0 0,2-1-208 0,2 4-64 16,-2 3 0-16,0 1 0 0,0 1-432 0,0 2-80 15,0-1-32-15,1 2 0 0,0-1-160 0,2-1-16 16,-2-2-16-16,1-1 0 0,-4-3 128 0,2-1 32 16,2-2 0-16,-2-2 0 0,0-8-16 0,0 0 0 15,0 0 0-15,0 0 0 0,0 0 64 0,0 0 16 0,0 0 0 0,2-7 0 16,0-2 0-16,-1-1 16 16,-1-2 0-16,0-1 0 0,1-1-256 0,-1-2-144 15,0-2 160-15,0-1-160 0,-1 0 128 0,0 1-128 16,-1-2 0-16,0 1 144 0,-1 2-144 0,0-4 0 0,-1 1 0 0,1 1 0 15,-1 2 0-15,1 1 0 0,2 3 0 0,-1 3 0 16,1 0 0-16,0 3 160 0,0-1-160 0,-1 3 160 16,2-2 192-16,0 7 32 0,3-6 16 0,-3 6 0 15,5-7 144-15,0 2 32 16,0 1 0-16,2 0 0 0,1 0-64 0,1 0-16 0,0-1 0 0,0 1 0 16,-1 0-160-16,1 2-16 0,0-1-16 0,3 0 0 15,1 1-304-15,0 0-192 0,1 2 16 0,1 2-19168 16</inkml:trace>
  <inkml:trace contextRef="#ctx0" brushRef="#br0" timeOffset="50172.93">16213 16414 27007 0,'0'0'1200'0,"0"0"240"0,0 0-1152 0,0 0-288 15,0 0 0-15,0 0 0 0,0 0 272 0,14-1 0 16,-10 19 0-16,1 2 0 0,1 1 432 0,0 6 96 15,2 4 16-15,2 6 0 0,1 2-320 0,-1 1-64 16,2 0-16-16,0-1 0 0,-2-2-176 0,-1 0-48 16,-2-4 0-16,1-3 0 0,0-3 0 0,-1-4 0 15,0 0 0-15,-1-4 0 0,-2-3 0 0,0-2-16 16,-1-2 0-16,-1-3 0 0,-2-9 16 0,0 0 16 16,0 0 0-16,0 0 0 0,-5-4 160 0,-1-2 16 0,-2-2 16 0,1-4 0 15,1-2-208-15,-2-3-32 0,0-3-16 0,0-2 0 16,1-3-144-16,0-5-272 0,3-2 64 0,-1-4 16 31,0-1-400-31,2-6-80 0,3 0-16 0,1-3 0 0,-1 3-32 0,4 4-16 0,2 1 0 16,0 4 0-16,-1 4 416 0,3 3 96 0,1 2 16 0,2 2 0 15,-1 4 208-15,2 5 0 0,1 3 192 0,0 1-192 0,2 4 448 0,1 2 0 16,-2 4-16-16,1 2 0 0,-1 5 128 0,-1 2 16 16,-1 3 16-16,-3 2 0 15,-1 2-160-15,-2 1-48 0,-2 1 0 0,-1 0 0 16,-3 0 0-16,-3 1-16 0,-1 0 0 0,-1 2 0 15,-3 0-160-15,-1 0-16 0,-1 0-16 0,-2-5 0 16,0 1-176-16,1-1-176 0,-1-3 48 0,1-2 0 16,1-4-1664-16,1 1-320 0,1-3-64 0,0-2-12288 15</inkml:trace>
  <inkml:trace contextRef="#ctx0" brushRef="#br0" timeOffset="50570.28">16699 16122 29135 0,'0'0'1280'0,"7"6"288"0,-2 0-1248 0,0 5-320 0,2 2 0 0,-2 4 0 16,-1 2 976-16,0 5 144 0,-3 2 32 0,2 4 0 15,-1 3-96-15,1 0-16 0,0 1 0 0,-1-1 0 16,-1 0-576-16,1 1-112 0,-1 2-32 0,0-3 0 16,1 0-176-16,-1-2-144 0,-1-1 192 0,1-2-192 15,-1-1 128-15,0-5-128 16,0-1 0-16,0-3 0 0,0-2 0 0,0-4 0 15,2-3 0-15,-2-3 0 0,0-6 0 0,0 0-144 16,0 0 16-16,0 0 0 0,0 0-112 0,4-7-16 0,-1-4 0 0,3-5 0 16,-2 1 32-16,1-3 0 0,-1-6 0 0,1-2 0 15,0 3 224-15,2-5-144 0,0 2 144 0,4 1-128 16,-1 2 128-16,2 3 0 0,-3 3 160 0,2 4-160 16,-1 6 560-16,0 0 16 0,0 7 0 0,0 3 0 0,0 7 176 0,1 3 32 15,-1 5 16-15,-1 4 0 0,2 5-16 0,-1-1 0 16,-1 2 0-16,1 2 0 0,-1-1-400 0,0 0-64 15,0-2-32-15,0-1 0 0,0 0-288 0,0-1 0 16,0-2 0-16,1 1-144 16,-1-2-2736-16,0-2-560 0</inkml:trace>
  <inkml:trace contextRef="#ctx0" brushRef="#br0" timeOffset="51407.14">17552 16536 21183 0,'-14'0'1888'0,"8"0"-1504"16,0 0-384-16,1-2 0 0,5 2 1936 0,0 0 320 15,0 0 64-15,0 0 16 0,0-7-608 0,2-1-112 16,3 0-16-16,3 0-16 0,3-1-384 0,2 0-80 15,1 0-16-15,4 0 0 0,5-1-224 0,4-1-48 16,4-2-16-16,2-3 0 0,1-1-240 0,2-1-32 16,5-2-16-16,-4-1 0 0,0-2-192 0,1-1-32 15,2-2-16-15,1 0 0 0,-2 0-128 0,0 1-32 16,-1-2 0-16,-1 1 0 0,0 0-128 0,-1 2 128 0,-4 0-128 0,-4 0 128 16,-3 1-128-16,-3 2 0 0,-1-1 144 0,-3 2-144 15,-3 2 0-15,-2 1 144 0,0 3-144 0,-3 1 0 16,-3 1 160-16,-1 0-160 0,1 2 128 0,-1-1-128 15,0 1 0-15,-1 1 128 16,-3 0-128-16,1 1 0 0,-2 1 176 0,1 1-48 16,-2 6-128-16,0 0 192 0,1-4 0 0,-1 4 0 0,0 0 0 0,0 0 0 15,0 0-48-15,0 0-16 0,0 0 0 0,0 0 0 16,0 0-128-16,5-4 0 0,-5 4 0 0,8 0 128 16,1 4-128-16,1-2 128 0,4 2-128 0,0 3 128 15,3 1 48-15,2 2 0 0,2 2 0 0,3 1 0 16,2 1-32-16,4 2 0 0,1 1 0 0,3 2 0 15,2-2 48-15,2 3 0 0,0-1 0 0,-1 2 0 16,-1 0 0-16,1 0 16 0,-2-1 0 0,-1 0 0 0,0 1-48 16,-2-1-16-16,-1-2 0 0,-1 0 0 0,0-1-144 0,-1-1 128 15,0 1-128-15,-1-3 128 16,0-1-128-16,-2 0 192 0,0-1-192 0,-3 0 192 16,-2-1-192-16,-2 0 128 0,-2-1-128 0,-3-1 128 0,-1-1-128 0,-1 0 0 15,-1-1 144-15,1 0-144 0,-1 0 0 0,-2 0 0 16,-2-4 0-16,1 3 0 15,-1-1-192-15,-1 0-128 0,0 0 0 0,-6-5-16 16,0 0-1648-16,5 7-320 0,0-2-64 0,-5-5-11392 16,0 0-2304-16</inkml:trace>
  <inkml:trace contextRef="#ctx0" brushRef="#br0" timeOffset="53240.4">20011 16289 25567 0,'0'0'1136'0,"0"0"224"0,0 0-1088 0,0 0-272 16,0 0 0-16,0 0 0 0,0 0 1488 0,0 0 240 15,0 0 64-15,0 0 0 0,0 0-256 0,0 0-32 0,6 5-16 0,1 2 0 16,-2 6-736-16,-1-1-160 0,-1 2-16 0,-1 2-16 16,1 2-240-16,-2-1-32 0,-1 2-16 0,0-2 0 15,-1 2 48-15,-1-1 0 0,1-2 0 0,0 2 0 16,-2-1 0-16,2 1 0 0,0-2 0 0,-1-2 0 16,1-1-80-16,0-4-16 0,1 0 0 0,1 0 0 15,-2 1-224-15,1-10 128 0,1 6-128 0,-1-6 0 0,0 0 144 16,1 8-144-16,-1-8 128 0,0 6-128 0,0-6 144 0,0 0-144 15,0 0 160-15,0 8-160 0,0 0 160 0,0-1-160 16,0-7 160-16,-1 7-160 16,1-7 176-16,0 7-176 0,0-7 192 0,0 0-192 15,0 6 128-15,0-6-128 0,0 0 0 0,0 0 0 16,0 0 0-16,1 10 128 0,1-4-128 0,-2-6 0 16,0 0 176-16,0 0-176 0,0 7 160 0,0-7-160 15,0 0 128-15,-2 7-128 0,2 1 0 0,0 0 144 0,0-1-144 16,0-1 0-16,0 1 0 0,2-1 0 0,-2 2 0 0,0 1 0 15,0-2 0-15,-2 0 0 0,2 3 0 0,0 0 0 16,0-1 0-16,0-2 0 0,-1 0 0 0,1 1 0 16,-1 1 0-16,1-1 0 0,-2-1 0 0,1 1 0 15,1-2 0-15,0 2 0 0,0-8 0 0,0 9 0 16,0 0 0-16,0 0 0 0,-1 0 0 0,-1-1 0 0,1 0 128 16,1-8-128-16,0 0 0 0,0 9 0 0,0-9 0 0,0 0 0 15,-1 5 0-15,1-5 128 0,0 0-128 0,0 0 128 16,0 0-128-16,0 0 160 0,0 0-160 0,0 0 160 15,-5-5-160-15,1-1 0 0,0-5 144 0,0-1-144 16,0-2 0-16,1-5 0 0,2-2 0 0,0-1 0 16,0-2 0-16,-1-5 0 0,2 1-128 0,0-1 128 15,2-1-160-15,-1 0 160 16,0-1-192-16,0 1 192 0,1 0-160 0,0 5 160 16,1 0-128-16,-2 4 128 0,3 2 0 0,1 2-160 0,1 0 160 0,0 3 0 15,1 1-192-15,0 3 192 0,3-1-192 0,0 2 192 16,0 1-208-16,2 1 64 0,0 2 16 0,0 1 0 15,1 0-64-15,0 2-16 0,1 0 0 0,0 2 0 16,1 3-16-16,-1 0 0 0,0 2 0 0,1 3 0 16,-1 2 224-16,-1-1-144 0,-2 2 144 0,-1-1-128 15,-1 0 128-15,-1 2 0 0,-2-1 0 0,0 0 0 16,-2 1 0-16,-1 0 128 0,0 0-128 0,-2 1 176 0,-2-4 0 0,-2 1 0 16,0 1 0-16,-3 0 0 0,0 1-32 0,-2 1 0 15,-2-3 0-15,-1 2 0 0,-1-3-16 0,-1 0-128 16,0 2 192-16,0-2-64 0,2 0 0 0,-1 2-128 15,0-5 192-15,3 2-64 0,1-2-128 0,2 0 192 16,-1-2-192-16,2-1 192 0,5-3 0 0,0 0 0 16,0 0 0-16,0 0 0 0,0 10-32 0,3-4 0 15,-1 2 0-15,3 0 0 0,3 0 80 0,3-1 16 0,0 3 0 0,5 0 0 16,0 0 64-16,1 2 32 0,0 1 0 0,2 0 0 16,2 0 0-16,2-1 0 0,0-2 0 0,-1 2 0 15,1-3 0-15,1 3 0 16,-1-2 0-16,-2 0 0 0,-1-1 32 0,-2-2 16 15,-3 1 0-15,2 0 0 0,-4 3-32 0,0-4-16 16,-1 1 0-16,-1-1 0 0,-1-2-144 0,0 1-16 16,0 0-16-16,-1 0 0 0,-1-2-176 0,1 1 160 15,-1-1-160-15,-8-4 160 0,6 4-160 0,-6-4 0 0,7 4 0 0,-7-4 128 16,6 3-128-16,-6-3 0 0,0 0 0 0,0 0 0 16,0 0 0-16,0 0 0 0,8 4 128 0,-8-4-128 15,0 0 0-15,0 0 0 0,6 3 0 0,-6-3 0 16,0 0 0-16,6 6 0 0,-6-6 128 0,0 0-128 15,6 4 0-15,-6-4 0 0,0 0 0 0,7 4 0 16,-7-4 288-16,6 3-32 0,-6-3 0 0,0 0 0 0,0 0-400 0,0 0-96 16,0 0-16-16,0 0 0 0,0 0 256 0,0 0 0 15,7 0 0-15,-7 0 0 0,0 0 0 0,0 0 0 16,0 0 0-16,6-2-144 0,-6 2-192 0,4-5-48 16,-4 5 0-16,3-7 0 15,-1-1-1440-15,0 0-288 0,-1-1-64 0,-1-2-12480 16,-1-2-2480-16</inkml:trace>
  <inkml:trace contextRef="#ctx0" brushRef="#br0" timeOffset="55174.39">18359 15013 8287 0,'0'0'368'0,"0"0"80"0,8-1-448 0,-8 1 0 0,0 0 0 0,0 0 0 16,4-7 3904-16,-4 7 704 0,0 0 144 0,0 0 32 15,0 0-2752-15,8 1-560 0,-2 5-96 0,1 0-32 16,-1 2-576-16,-1 5-112 0,0 3-16 0,1 2-16 16,-2 1 0-16,-2 4 0 0,0 1 0 0,-2 4 0 0,-2 6-64 0,0-3-16 15,-2 3 0-15,-2 1 0 0,1 0-192 0,0 2-32 16,0-1-16-16,1 1 0 0,-3-3-160 0,2 0-16 15,0-4-128-15,1-2 192 0,1 0-192 0,2-2 0 16,1-3-192-16,0-1 192 16,3-6-2256-16,-1 0-352 0,1-5-64 0</inkml:trace>
  <inkml:trace contextRef="#ctx0" brushRef="#br0" timeOffset="55408.71">18647 15032 28735 0,'3'-13'1280'0,"-3"13"256"0,1-6-1232 0,-1 6-304 0,0 0 0 0,0 0 0 15,0 0 1216-15,0 0 192 0,8 1 48 0,0 3 0 16,-3 4-464-16,0 5-96 16,-1 3 0-16,-1 4-16 0,-1 4-176 0,-1 5-48 15,1 2 0-15,-2 5 0 0,-2 4-192 0,0-1-32 16,-1 0-16-16,1 1 0 0,-1-1-240 0,0 2-48 15,1-2-128-15,-1 1 192 0,1-3-192 0,0-1 0 0,0-3 0 0,0-2 0 32,1-2-1376-32,0-2-224 0,2-3-32 0,-1-2-9616 0,0-8-1920 0</inkml:trace>
  <inkml:trace contextRef="#ctx0" brushRef="#br0" timeOffset="55876.11">18534 14347 25967 0,'-3'-16'1152'0,"2"10"240"0,-1-4-1120 0,1 1-272 16,1 0 0-16,-2 0 0 0,-1 1 1392 0,0 0 208 0,1 2 64 0,2 6 0 16,-6-4-352-16,0 3-64 0,-1 2-16 0,0 3 0 15,-1 4-800-15,-3 2-176 0,0 4-16 0,-1 5-16 16,3 3-224-16,0 0 0 0,1 5 0 0,1-1-160 16,2 1 160-16,2 1-128 0,2 1 128 0,2-4-128 15,2-1 128-15,4 0 0 0,2-1-144 0,1-2 144 16,2-1 0-16,1-3 0 15,1-3 0-15,3-3 0 0,0-4 256 0,1 0-48 16,2-3 0-16,1-6 0 0,0-3 288 0,-2-3 48 0,1-2 16 16,-3 0 0-16,0-5 96 0,-3-2 32 0,-1-1 0 0,-2 0 0 15,-2-2-160-15,-3 1-16 0,-2 0-16 0,-3-1 0 16,-2 0-288-16,-3 0-48 0,-2 1-16 0,-2-1 0 16,-3 3-144-16,0-1 128 0,-2 1-128 0,0 0 128 15,-2 3-128-15,2 1 0 0,-1 0-192 0,1 2 192 16,1 2-1456-16,2 1-160 15,1 2-48-15,1 2-10432 0,0 1-2080 0</inkml:trace>
  <inkml:trace contextRef="#ctx0" brushRef="#br0" timeOffset="56060.36">19053 14297 35935 0,'0'0'3200'0,"0"0"-2560"0,-7-1-512 0,7 1-128 16,0 0 1040-16,0 0 192 0,0 0 48 0,0 0 0 16,-4-7-848-16,4 7-176 0,0 0-16 0,0 0-16 31,0 0-1600-31,0 0-320 0,0 0-64 0,5 7-14848 16</inkml:trace>
  <inkml:trace contextRef="#ctx0" brushRef="#br0" timeOffset="56229.82">19077 14640 12895 0,'0'0'1152'0,"-6"5"-928"0,-2 0-224 0,1 2 0 16,4 1 4224-16,-3 1 816 0,0-3 144 0,2 1 48 16,4-7-3632-16,0 0-704 0,0 0-160 0,0 0-32 15,0 0-2400-15,0 0-480 0,0 0-112 0,0 0-16 0</inkml:trace>
  <inkml:trace contextRef="#ctx0" brushRef="#br0" timeOffset="56488.11">18102 14163 27647 0,'-6'-1'2448'0,"-2"1"-1952"0,0 0-496 0,0 1 0 16,0 0 1664-16,2 2 224 0,6-3 48 0,0 0 16 15,0 0-1408-15,0 0-288 0,-2 10-48 0,4 2-16 31,0 0-1744-31,2 1-368 0,-1 2-64 0</inkml:trace>
  <inkml:trace contextRef="#ctx0" brushRef="#br0" timeOffset="56648.97">18123 14508 23951 0,'0'0'2128'0,"-8"3"-1696"0,-1 1-432 0,1 1 0 16,2 0 2464-16,-1-1 416 0,2 1 64 0,5-5 32 15,0 0-2032-15,-1 7-416 0,1 1-80 0,2-2 0 16,3 0-448-16,1 0-144 0,0-1 0 0,1 0-15824 16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23 872 6991 0 0,'0'0'323'0'0,"-6"6"102"0"0,0-2-1537 0 0,-5 1 7264 0 0,17-7-4908 0 0,-5 2-1264 0 0,9-5 370 0 0,0 0-1 0 0,0 0 0 0 0,-1-1 0 0 0,0 0 0 0 0,0 0 1 0 0,9-9-1 0 0,-1 2 50 0 0,172-135 2265 0 0,-7 24-1719 0 0,-95 69-724 0 0,-32 19-135 0 0,86-60 102 0 0,90-88 116 0 0,-119 95-240 0 0,-84 63-47 0 0,-22 20 35 0 0,-1 1 1 0 0,1-1 0 0 0,0 2-1 0 0,10-8 1 0 0,8-5 259 0 0,-23 16-288 0 0,0 0 0 0 0,0 1-1 0 0,0-1 1 0 0,0 1 0 0 0,1-1 0 0 0,-1 1 0 0 0,0 0-1 0 0,0-1 1 0 0,0 1 0 0 0,1 0 0 0 0,1 0-1 0 0,3-2 48 0 0,0 0-37 0 0,0 0 0 0 0,0 1 0 0 0,0 0 0 0 0,0 0 0 0 0,0 0 0 0 0,0 0 0 0 0,0 1 0 0 0,0 0-1 0 0,0 1 1 0 0,0-1 0 0 0,0 1 0 0 0,0 0 0 0 0,0 1 0 0 0,0-1 0 0 0,0 1 0 0 0,0 0 0 0 0,8 5 0 0 0,8 5 56 0 0,-1 1 1 0 0,0 1-1 0 0,20 17 1 0 0,-13-10 53 0 0,122 105 477 0 0,-13-10-106 0 0,-58-57-235 0 0,4-3 0 0 0,97 50-1 0 0,215 73-76 0 0,-345-158-375 0 0,-5 2-2073 0 0,-17-5-4811 0 0,-13-5 102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0 308 455 0 0,'0'0'9274'0'0,"11"0"-6548"0"0,-6 2-2529 0 0,0 0-1 0 0,0 1 1 0 0,0-1-1 0 0,0 1 0 0 0,0 0 1 0 0,0 1-1 0 0,-1-1 1 0 0,0 1-1 0 0,1-1 1 0 0,-1 1-1 0 0,-1 1 0 0 0,1-1 1 0 0,-1 0-1 0 0,1 1 1 0 0,-1 0-1 0 0,4 9 1 0 0,3 8 420 0 0,-1 0 1 0 0,11 40 0 0 0,-14-41-299 0 0,76 336 2271 0 0,-67-278-2322 0 0,9 42 13 0 0,16 79 180 0 0,-32-150-104 0 0,4 78-1 0 0,-4-19 315 0 0,-3-39 185 0 0,-5-69-783 0 0,0 1 6 0 0,1 3 0 0 0,1-3-74 0 0,-1-1 0 0 0,0 0 0 0 0,0 0 1 0 0,0 0-1 0 0,1 0 0 0 0,-1 0 0 0 0,0 0 0 0 0,1 0 0 0 0,-1 0 1 0 0,1 0-1 0 0,-1-1 0 0 0,4 2 0 0 0,-3-1 1 0 0,12 4-6 0 0,1-1 0 0 0,0 0 0 0 0,30 3 0 0 0,-8-1 0 0 0,446 114 123 0 0,-415-102-118 0 0,176 70 160 0 0,-205-73-149 0 0,-19-6 6 0 0,1-2 31 0 0,32 18 0 0 0,-33-14-5 0 0,27 10-1 0 0,-29-14 1 0 0,-16-6-43 0 0,-1 0-1 0 0,1-1 1 0 0,-1 1-1 0 0,1-1 1 0 0,0 1-1 0 0,0-1 1 0 0,-1 1-1 0 0,1-1 1 0 0,0 0-1 0 0,-1 0 1 0 0,1 0-1 0 0,0 0 1 0 0,0 0-1 0 0,-1 0 1 0 0,1 0-1 0 0,0-1 0 0 0,-1 1 1 0 0,4-2-1 0 0,2 0 7 0 0,-1 1-4 0 0,0-1 1 0 0,0 0-1 0 0,0-1 0 0 0,-1 1 0 0 0,1-1 1 0 0,-1 0-1 0 0,11-8 0 0 0,6-4-5 0 0,-8 7-1 0 0,23-21-1 0 0,-24 18-4 0 0,0 1 0 0 0,15-9 0 0 0,0 4-14 0 0,0 1-1 0 0,32-9 0 0 0,64-16 22 0 0,-44 15-56 0 0,23-9 42 0 0,164-55 11 0 0,-174 63 0 0 0,-67 19 0 0 0,0 0 0 0 0,44-19 0 0 0,-67 23 6 0 0,1 0 0 0 0,0 0-1 0 0,-1-1 1 0 0,0 1 0 0 0,0-1-1 0 0,1 0 1 0 0,-2 0 0 0 0,1 0-1 0 0,0 0 1 0 0,-1 0 0 0 0,1-1-1 0 0,-1 1 1 0 0,0-1 0 0 0,0 0-1 0 0,0 1 1 0 0,-1-1 0 0 0,1 0-1 0 0,-1 0 1 0 0,1-5 0 0 0,1-7 12 0 0,0-1 0 0 0,-2 0 0 0 0,0-24 1 0 0,0 23-6 0 0,-12-216 19 0 0,-19 0 0 0 0,-65-364 720 0 0,72 344-2834 0 0,20 200 1679 0 0,1 33-2077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10335 0 0,'0'0'935'0'0,"1"-2"-768"0"0,4-9 455 0 0,0 0 1 0 0,1 0 0 0 0,1 0 0 0 0,0 1 0 0 0,15-17 0 0 0,48-42 2253 0 0,-55 55-2616 0 0,67-52 1357 0 0,-14 12-1178 0 0,37-28-340 0 0,-84 66-110 0 0,2 0-350 0 0,39-19-1 0 0,1-1-2642 0 0,-43 23 1420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10335 0 0,'0'0'472'0'0,"-1"1"-9"0"0,-6 1 3740 0 0,9-1-3450 0 0,6 4-333 0 0,1 0 0 0 0,0-1 1 0 0,1 0-1 0 0,-1-1 0 0 0,1 0 0 0 0,15 3 0 0 0,65 7 757 0 0,-73-12-914 0 0,160 11 825 0 0,-89-14-2461 0 0,-1-8-5083 0 0,-58 5 477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6:5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60 6159 0 0,'0'0'5184'0'0,"0"0"-5077"0"0,-1 0-1 0 0,1 0 0 0 0,0 0 0 0 0,-1 0 0 0 0,1-1 0 0 0,0 1 1 0 0,-1 0-1 0 0,1 0 0 0 0,0 1 0 0 0,-1-1 0 0 0,1 0 0 0 0,-1 0 1 0 0,1 0-1 0 0,0 0 0 0 0,-1 0 0 0 0,1 0 0 0 0,0 0 1 0 0,-1 1-1 0 0,1-1 0 0 0,0 0 0 0 0,-1 1 0 0 0,-2 7 93 0 0,1 0 0 0 0,0 0 0 0 0,0 1-1 0 0,1-1 1 0 0,0 0 0 0 0,0 1 0 0 0,1 0-1 0 0,1 9 1 0 0,2 13 441 0 0,7 28 0 0 0,0-4-45 0 0,3 33 290 0 0,45 393 1878 0 0,-53-414-2316 0 0,7 168 1090 0 0,-12-102-409 0 0,0-131-904 0 0,0 0-160 0 0,-2 8 30 0 0,1-1 0 0 0,1 0 0 0 0,-1 0 1 0 0,1 1-1 0 0,1-1 0 0 0,2 10 0 0 0,-2-17-89 0 0,0 1 1 0 0,0-1-1 0 0,0 0 1 0 0,1 0-1 0 0,-1 0 1 0 0,1 0 0 0 0,0 0-1 0 0,3 3 1 0 0,-2-1-3 0 0,4 2 2 0 0,1 0 1 0 0,0 0-1 0 0,-1-1 0 0 0,2 0 1 0 0,-1 0-1 0 0,0-1 0 0 0,1 0 1 0 0,0 0-1 0 0,0-1 0 0 0,0 0 1 0 0,17 2-1 0 0,-12-1-5 0 0,25 8 0 0 0,11 4 0 0 0,-23-11 5 0 0,91 23 65 0 0,117 46-36 0 0,-187-55-27 0 0,-1 1-1 0 0,80 48 0 0 0,-89-44 30 0 0,193 116 613 0 0,-99-73-334 0 0,-120-60-272 0 0,24 13 176 0 0,37 16-1 0 0,-72-36-143 0 0,10 8 58 0 0,-2-3-69 0 0,-8-4 67 0 0,1 0-67 0 0,8 6-38 0 0,2-2 28 0 0,-5-4-71 0 0,0 0-1 0 0,1-1 1 0 0,-1 1 0 0 0,0-1 0 0 0,1-1-1 0 0,-1 0 1 0 0,0 0 0 0 0,1 0 0 0 0,-1-1 0 0 0,0 0-1 0 0,9-4 1 0 0,-7 4 12 0 0,13-4 188 0 0,-11 3-129 0 0,-1 0 0 0 0,11-5 0 0 0,33-12-54 0 0,11-6 0 0 0,-34 13 0 0 0,0 2 0 0 0,1 0 0 0 0,65-11 0 0 0,-28 8 0 0 0,39-6 0 0 0,3-1 0 0 0,70-18 0 0 0,-133 32 0 0 0,88-2 0 0 0,-80 8 0 0 0,-16 0 0 0 0,51 5 0 0 0,-86-3 0 0 0,21-1 11 0 0,-16-1 21 0 0,15-1 0 0 0,-24 2-29 0 0,1-1 1 0 0,-1 1-1 0 0,1 0 1 0 0,-1 0-1 0 0,1-1 0 0 0,-1 1 1 0 0,0-1-1 0 0,1 1 1 0 0,-1-1-1 0 0,0 0 1 0 0,0 1-1 0 0,1-1 1 0 0,-1 0-1 0 0,0 0 0 0 0,0 0 1 0 0,1-1-1 0 0,14-19-13 0 0,-11 14 15 0 0,3-6-5 0 0,-1 0 0 0 0,0-1 0 0 0,-1 0 0 0 0,0 0 0 0 0,-1-1 0 0 0,-1 1 0 0 0,0-1 0 0 0,-1 0 0 0 0,2-20 0 0 0,4-47 25 0 0,-2-141 1 0 0,-24-82 44 0 0,10 209-63 0 0,-23-135 48 0 0,18 156-46 0 0,-37-380-9 0 0,46 435-511 0 0,0 0 0 0 0,-8-28 0 0 0,5 26-11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8 376 3223 0 0,'0'0'143'0'0,"0"-1"-3"0"0,-5-26 200 0 0,3-10 12892 0 0,3 40-12799 0 0,3 10-117 0 0,0 1 0 0 0,-1-1 0 0 0,-1 1-1 0 0,2 15 1 0 0,-1 61 562 0 0,-1-26-443 0 0,-3 62 25 0 0,0-50-348 0 0,1-64-69 0 0,0 16 90 0 0,-7 56 1 0 0,6-82 16 0 0,4-159 16 0 0,31-221 0 0 0,-31 354-166 0 0,5-29 0 0 0,23-85 0 0 0,-25 126 0 0 0,-5 12-2 0 0,0-1 1 0 0,0 1-1 0 0,-1 0 0 0 0,1-1 1 0 0,0 1-1 0 0,0 0 0 0 0,0 0 0 0 0,0 0 1 0 0,-1 0-1 0 0,1 0 0 0 0,0 0 0 0 0,0 0 1 0 0,0 0-1 0 0,0 0 0 0 0,-1 0 1 0 0,1 0-1 0 0,0 1 0 0 0,0-1 0 0 0,0 0 1 0 0,-1 1-1 0 0,1-1 0 0 0,0 0 1 0 0,0 1-1 0 0,-1-1 0 0 0,1 1 0 0 0,0-1 1 0 0,-1 1-1 0 0,1-1 0 0 0,0 2 0 0 0,3 1-17 0 0,-1 0 0 0 0,0 0 0 0 0,-1 1-1 0 0,6 6 1 0 0,13 29-61 0 0,-2 2-1 0 0,22 66 0 0 0,-4-11 55 0 0,-29-77 26 0 0,61 133 0 0 0,-58-131 0 0 0,1 0 0 0 0,2-1 0 0 0,0 0 0 0 0,30 32 0 0 0,-40-47 23 0 0,1-1 1 0 0,0 0-1 0 0,0 0 0 0 0,12 6 0 0 0,-16-10-6 0 0,0 0-1 0 0,0 0 1 0 0,0 0-1 0 0,0 1 1 0 0,0-1-1 0 0,0 0 1 0 0,0 0-1 0 0,0 0 1 0 0,0 0-1 0 0,0 0 1 0 0,0-1-1 0 0,0 1 1 0 0,0 0 0 0 0,0 0-1 0 0,0-1 1 0 0,0 1-1 0 0,0-1 1 0 0,0 1-1 0 0,-1-1 1 0 0,3 0-1 0 0,13-12 355 0 0,-13 9-295 0 0,0 0 1 0 0,0 0 0 0 0,0 0 0 0 0,-1 0 0 0 0,1 0 0 0 0,-1-1-1 0 0,0 1 1 0 0,-1-1 0 0 0,3-7 0 0 0,0-7 193 0 0,2-21 0 0 0,-4 29-156 0 0,6-61 185 0 0,-4 0-1 0 0,-8-130 1 0 0,-7 97-2232 0 0,4 65-1586 0 0,-20-72-1 0 0,20 92-3188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0 919 0 0,'-1'2'524'0'0,"-2"39"8374"0"0,5 0-4034 0 0,10 44-2247 0 0,0-1-1132 0 0,10 99-373 0 0,47 189-1 0 0,-58-335-1973 0 0,-3-12-4483 0 0,-8-25 5056 0 0,6 16-6178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12 651 7135 0 0,'-11'-3'12503'0'0,"16"-4"-8275"0"0,0 4-5875 0 0,7-2 2029 0 0,23-5 1 0 0,4-2 89 0 0,-6-1-108 0 0,167-72 1148 0 0,-12-8-857 0 0,-83 42-503 0 0,104-38-94 0 0,-59 26 24 0 0,-77 32 6 0 0,60-29 176 0 0,-98 42-107 0 0,1 1-1 0 0,61-19 0 0 0,-59 22-62 0 0,-29 10-64 0 0,0 1 1 0 0,0 0-1 0 0,0 0 0 0 0,10-1 1 0 0,-16 3-16 0 0,0 0 0 0 0,0 0 0 0 0,0-1 0 0 0,0 1 0 0 0,0 0 0 0 0,-1-1 0 0 0,1 0 0 0 0,-1 0 0 0 0,1 0 0 0 0,3-3 0 0 0,-5 4 14 0 0,4-1 20 0 0,11 2 49 0 0,9 0-34 0 0,0 1 0 0 0,0 1 0 0 0,-1 1 0 0 0,43 11 0 0 0,-50-8-52 0 0,0 1 0 0 0,-1 0-1 0 0,1 1 1 0 0,29 19 0 0 0,-7-4-7 0 0,89 54 144 0 0,51 25 182 0 0,220 96 32 0 0,-349-173-744 0 0,54 36-1 0 0,-51-28-2917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0,'0'0'167'0'0,"1"1"-124"0"0,0-1 0 0 0,0 0 0 0 0,-1 0 0 0 0,1 0 0 0 0,0 0 0 0 0,0 1 0 0 0,0-1 0 0 0,0 0 0 0 0,-1 1 0 0 0,1-1 0 0 0,0 0 0 0 0,0 2 0 0 0,2 1 872 0 0,-1 0-1 0 0,0 0 1 0 0,0 0 0 0 0,0 1-1 0 0,0-1 1 0 0,-1 1 0 0 0,1-1 0 0 0,-1 1-1 0 0,2 6 1 0 0,4 35 1748 0 0,-7-44-2664 0 0,7 78 1280 0 0,-3 1 0 0 0,-9 107 0 0 0,2-150-1282 0 0,-1 19-166 0 0,2 1 0 0 0,7 72 1 0 0,1-100-2235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12983 0 0,'0'0'1179'0'0,"0"2"-972"0"0,6 53 2462 0 0,-1 87 0 0 0,-3-50-1818 0 0,10 208-122 0 0,-9-275-1721 0 0,-3-23-133 0 0,5-10-5139 0 0,-2-4 677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52 11399 0 0,'-19'-16'820'0'0,"17"14"-581"0"0,-1-1-1 0 0,0 0 0 0 0,-1 0 0 0 0,1 1 0 0 0,0 0 1 0 0,-1-1-1 0 0,1 2 0 0 0,-5-4 0 0 0,6 5 712 0 0,1 1-855 0 0,0-1 0 0 0,0 0 0 0 0,0 1 0 0 0,0-1 1 0 0,1 1-1 0 0,-1 0 0 0 0,0-1 0 0 0,0 1 1 0 0,0 0-1 0 0,0-1 0 0 0,1 1 0 0 0,-1 0 0 0 0,0 0 1 0 0,1 0-1 0 0,-1-1 0 0 0,0 3 0 0 0,-1 2-7 0 0,0 0 1 0 0,0 0-1 0 0,0 0 0 0 0,1 0 0 0 0,0 0 0 0 0,-1 10 0 0 0,1 35 159 0 0,1-41-195 0 0,1 10 3 0 0,0-1-1 0 0,2 1 0 0 0,0-1 1 0 0,1 0-1 0 0,1 0 1 0 0,1 0-1 0 0,0 0 0 0 0,1-1 1 0 0,11 18-1 0 0,-13-27-1 0 0,0-1 0 0 0,0 0 0 0 0,0 0 0 0 0,1-1 0 0 0,0 0-1 0 0,0 0 1 0 0,1 0 0 0 0,-1-1 0 0 0,10 6 0 0 0,-12-9 10 0 0,-1 0-1 0 0,1 0 1 0 0,0 0 0 0 0,0 0-1 0 0,-1-1 1 0 0,1 1 0 0 0,0-1-1 0 0,1 0 1 0 0,-1-1 0 0 0,0 1 0 0 0,0-1-1 0 0,0 1 1 0 0,0-1 0 0 0,1 0-1 0 0,-1-1 1 0 0,0 1 0 0 0,0-1-1 0 0,0 0 1 0 0,0 0 0 0 0,0 0-1 0 0,4-2 1 0 0,-3 0 56 0 0,-1 0 0 0 0,1 0 0 0 0,-1 0 0 0 0,0 0 0 0 0,0-1 0 0 0,0 0 0 0 0,-1 0 0 0 0,0 0 0 0 0,1 0 0 0 0,-1-1 0 0 0,0 1 0 0 0,-1-1 0 0 0,1 1 0 0 0,-1-1 0 0 0,2-7 0 0 0,1-1 13 0 0,-2 1 0 0 0,0 0 0 0 0,0-1 0 0 0,-1 0 0 0 0,0-16 0 0 0,-2 15-65 0 0,0 0 0 0 0,0 0 0 0 0,-2 0 0 0 0,0 0-1 0 0,0 1 1 0 0,-6-18 0 0 0,6 25-19 0 0,-1 0 0 0 0,1 1 0 0 0,-1-1 0 0 0,0 1 0 0 0,0-1 0 0 0,0 1 0 0 0,-1 0 0 0 0,0 0 0 0 0,0 1 0 0 0,0-1 0 0 0,0 1 0 0 0,-1 0 0 0 0,0 0 0 0 0,0 0 0 0 0,0 1 0 0 0,-8-5 0 0 0,-5-1 36 0 0,0 2 0 0 0,0 0 1 0 0,0 0-1 0 0,-21-3 0 0 0,32 9-193 0 0,0 0-1 0 0,-1 0 1 0 0,1 1 0 0 0,-1-1 0 0 0,1 2 0 0 0,0-1 0 0 0,-1 1-1 0 0,1 0 1 0 0,0 1 0 0 0,0-1 0 0 0,0 1 0 0 0,0 1-1 0 0,-14 6 1 0 0,18-7-251 0 0,1 0 1 0 0,-1 0-1 0 0,0 0 0 0 0,0 0 1 0 0,1 1-1 0 0,0 0 0 0 0,-1-1 0 0 0,1 1 1 0 0,-3 5-1 0 0,-5 10-6879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 8751 0 0,'-12'-61'12631'0'0,"12"62"-12527"0"0,0 0 0 0 0,0 0 0 0 0,1 0-1 0 0,-1 0 1 0 0,0 0 0 0 0,0 0 0 0 0,0 0 0 0 0,1 0 0 0 0,-1 0 0 0 0,0-1 0 0 0,1 3 0 0 0,1 2 83 0 0,10 54-43 0 0,-2 1-1 0 0,2 103 1 0 0,-2-14-5626 0 0,-7-127 3732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13823 0 0,'0'0'1062'0'0,"0"1"-693"0"0,-2 13 196 0 0,1 0 1 0 0,1 0-1 0 0,0 0 0 0 0,1 0 1 0 0,3 17-1 0 0,19 73 1462 0 0,-10-49-1781 0 0,8 46-361 0 0,29 114-6500 0 0,-43-191 4976 0 0,-4-2-8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16007 0 0,'0'0'1452'0'0,"-1"0"-1196"0"0,-16 0 5873 0 0,27-4-4853 0 0,113-33-1384 0 0,-103 31-781 0 0,-2 1 69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1 608 2303 0 0,'7'-6'332'0'0,"10"-2"1193"0"0,-7 3 1514 0 0,1 1-1 0 0,23-5 0 0 0,-14 7-3330 0 0,171-8 5394 0 0,96 12-2332 0 0,-213 0-2268 0 0,97-5 70 0 0,-38 0-182 0 0,167-7 516 0 0,2 0 283 0 0,-201 11-892 0 0,213-9 244 0 0,-33-10 147 0 0,23-3-178 0 0,-269 18-462 0 0,-15 2-21 0 0,-1-1 0 0 0,33-7 0 0 0,-22 2 76 0 0,60-4 0 0 0,13-3 31 0 0,-57 5-23 0 0,0 1 1 0 0,1 3-1 0 0,89 2 0 0 0,-111 2-135 0 0,0 0-1 0 0,33-6 1 0 0,-1-1-12 0 0,-38 6 60 0 0,1-1 0 0 0,24-6 0 0 0,-16 2-24 0 0,-1 2 0 0 0,48-2 0 0 0,-34 1 20 0 0,-32 4-11 0 0,1 1 0 0 0,-1 0-1 0 0,1 0 1 0 0,0 1-1 0 0,16 1 1 0 0,28 5-9 0 0,-49-6 0 0 0,-1 0 0 0 0,1 0 0 0 0,-1 0 0 0 0,1 0 0 0 0,8-3 0 0 0,13-1 0 0 0,5 2 0 0 0,-26 2-6 0 0,0 1 0 0 0,0-1 1 0 0,0 0-1 0 0,1-1 0 0 0,7-1 0 0 0,-4 1-1 0 0,-1 0 0 0 0,1 0-1 0 0,17 2 1 0 0,41 9-65 0 0,-64-8 72 0 0,14 1 0 0 0,23-1 0 0 0,-37-3 0 0 0,-2 1 0 0 0,0 0 0 0 0,0 0 0 0 0,0 0 0 0 0,0 0 0 0 0,0 0 0 0 0,0 0 0 0 0,0 0 0 0 0,0 0 0 0 0,0 0 0 0 0,0 1 0 0 0,0-1 0 0 0,0 0 0 0 0,-1 0 0 0 0,1 1 0 0 0,1 0 0 0 0,-1-1 0 0 0,-1 0 0 0 0,0 0 0 0 0,1 0 0 0 0,-1 0 0 0 0,0 1 0 0 0,1-1 0 0 0,-1 0 0 0 0,0 0 0 0 0,1 0 0 0 0,-1 0 0 0 0,0 0 0 0 0,1 0 0 0 0,-1 0 0 0 0,0-1 0 0 0,1 1 0 0 0,-1 0 0 0 0,0 0 0 0 0,1 0 0 0 0,-1 0 0 0 0,0 0 0 0 0,1 0 0 0 0,-1-1 0 0 0,0 1 0 0 0,0 0 0 0 0,1 0 0 0 0,-1 0 0 0 0,0-1 0 0 0,0 1 0 0 0,1 0 0 0 0,-1 0 0 0 0,0-1 0 0 0,0 1 0 0 0,0 0 0 0 0,1-1-1 0 0,-1 1 1 0 0,0 0 0 0 0,0-1 0 0 0,0 1 0 0 0,0 0 0 0 0,0-1 0 0 0,0 1 0 0 0,0 0 0 0 0,0-1 0 0 0,0 0 0 0 0,0-11 9 0 0,0 11-6 0 0,-1 0 0 0 0,1-1 0 0 0,-1 0 0 0 0,1 1 1 0 0,-1-1-1 0 0,0 1 0 0 0,0-1 0 0 0,0 1 1 0 0,0-1-1 0 0,0 1 0 0 0,0 0 0 0 0,0-1 1 0 0,0 1-1 0 0,-1 0 0 0 0,1 0 0 0 0,-2-2 1 0 0,-4-3 14 0 0,-23-23 212 0 0,-1 2-1 0 0,-59-40 0 0 0,7 5-54 0 0,-49-35-31 0 0,128 95-147 0 0,-28-23-156 0 0,28 23 134 0 0,1 0 0 0 0,0 0 1 0 0,-1 0-1 0 0,0 1 0 0 0,1-1 0 0 0,-1 1 1 0 0,-7-2-1 0 0,11 3-78 0 0,0 0 1 0 0,0 0-1 0 0,-1 0 0 0 0,1 0 0 0 0,0 0 1 0 0,0 0-1 0 0,-1 0 0 0 0,1 0 0 0 0,0 0 1 0 0,0 1-1 0 0,-1-1 0 0 0,1 0 0 0 0,0 0 1 0 0,0 0-1 0 0,0 0 0 0 0,-1 0 1 0 0,1 1-1 0 0,0-1 0 0 0,0 0 0 0 0,0 0 1 0 0,-1 0-1 0 0,1 1 0 0 0,0-1 0 0 0,0 0 1 0 0,0 0-1 0 0,0 1 0 0 0,0-1 0 0 0,0 0 1 0 0,-1 0-1 0 0,1 1 0 0 0,0-1 0 0 0,0 0 1 0 0,0 0-1 0 0,0 1 0 0 0,0-1 1 0 0,0 0-1 0 0,0 0 0 0 0,0 1 0 0 0,0-1 1 0 0,0 0-1 0 0,0 0 0 0 0,0 1 0 0 0,0-1 1 0 0,1 0-1 0 0,-1 1 0 0 0,0 1-458 0 0,0 9-7816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39 5063 0 0,'0'0'1900'0'0,"-1"-2"-344"0"0,1 0-1176 0 0,0 0 1 0 0,0 1-1 0 0,-1-1 0 0 0,1 0 0 0 0,-1 1 0 0 0,1-1 0 0 0,-1 0 0 0 0,0 1 0 0 0,0-1 0 0 0,1 1 0 0 0,-1-1 0 0 0,0 1 0 0 0,0-1 0 0 0,-1 1 0 0 0,1 0 0 0 0,0 0 1 0 0,0 0-1 0 0,-1-1 0 0 0,1 1 0 0 0,0 0 0 0 0,-1 0 0 0 0,1 1 0 0 0,-3-2 0 0 0,2 1-321 0 0,0 1 0 0 0,0-1 0 0 0,0 1 0 0 0,0 0 0 0 0,0 0 0 0 0,0-1 0 0 0,0 1 0 0 0,0 1 0 0 0,-2-1 0 0 0,-2 1 79 0 0,-1 1-1 0 0,1 0 1 0 0,0 0-1 0 0,0 0 1 0 0,0 1-1 0 0,0 0 1 0 0,0 0 0 0 0,-7 6-1 0 0,-5 5 197 0 0,-18 16 0 0 0,23-16-122 0 0,0 1 0 0 0,1 0 1 0 0,1 1-1 0 0,0 0 0 0 0,1 1 1 0 0,-8 18-1 0 0,14-25-119 0 0,-1 2-1 0 0,1-1 1 0 0,1 0-1 0 0,0 1 1 0 0,1 0-1 0 0,0 0 1 0 0,1-1-1 0 0,0 1 1 0 0,0 0-1 0 0,2 0 1 0 0,-1 0-1 0 0,2 0 1 0 0,2 12-1 0 0,-2-14-69 0 0,1 1 1 0 0,0-1-1 0 0,1 0 0 0 0,0 0 0 0 0,1 0 1 0 0,0 0-1 0 0,0-1 0 0 0,1 0 1 0 0,0 0-1 0 0,1 0 0 0 0,0-1 0 0 0,0 0 1 0 0,1 0-1 0 0,12 9 0 0 0,-11-10-51 0 0,1-1 0 0 0,-1 0 0 0 0,1-1 0 0 0,0 0 0 0 0,0 0-1 0 0,1-1 1 0 0,-1 0 0 0 0,1-1 0 0 0,0 0 0 0 0,0-1 0 0 0,0 0 0 0 0,0-1 0 0 0,0 0 0 0 0,1-1-1 0 0,-1 0 1 0 0,0-1 0 0 0,0 0 0 0 0,0-1 0 0 0,0 0 0 0 0,0-1 0 0 0,0 0 0 0 0,16-7-1 0 0,-15 5-520 0 0,0-2-1 0 0,17-10 1 0 0,-15 7-1948 0 0,20-19 0 0 0,-17 13-3554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4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5527 0 0,'0'0'11447'0'0,"2"0"-10970"0"0,40-4 562 0 0,1 1-1 0 0,50 4 0 0 0,-29 0-705 0 0,-14-1-230 0 0,171-4 62 0 0,-173 0-119 0 0,-1-2 1 0 0,77-19-1 0 0,-1-3 131 0 0,-114 26-153 0 0,-3 0 37 0 0,11-3-2 0 0,-6 5-47 0 0,-7 1-12 0 0,1 0-1 0 0,-1 1 1 0 0,1-1-1 0 0,-1 1 1 0 0,0 0-1 0 0,0 0 0 0 0,0 1 1 0 0,0-1-1 0 0,0 1 1 0 0,0 0-1 0 0,4 4 1 0 0,4 6 25 0 0,18 23 0 0 0,-17-21 58 0 0,0 5 20 0 0,0 0-1 0 0,-2 0 1 0 0,0 1 0 0 0,16 43 0 0 0,-4-8 40 0 0,128 273 643 0 0,22-9-52 0 0,-169-313-743 0 0,82 122-3073 0 0,-75-115 2239 0 0,1 0 0 0 0,0-2 0 0 0,1 1 0 0 0,0-1-1 0 0,1-1 1 0 0,25 16 0 0 0,-29-21-5620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0,'2'5'129'0'0,"-1"0"0"0"0,0-1-1 0 0,0 1 1 0 0,0 0-1 0 0,0 0 1 0 0,-1 0-1 0 0,0 0 1 0 0,0 0 0 0 0,-1 7-1 0 0,0 14 1810 0 0,2 78 3137 0 0,-2-48-3890 0 0,1-46-1076 0 0,0 15 203 0 0,5 42-1 0 0,1-12-284 0 0,-5-33-1274 0 0,9 37-1 0 0,-5-43-3612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 8783 0 0,'-1'-6'927'0'0,"2"21"-136"0"0,4 24 667 0 0,74 372 1852 0 0,-71-380-3384 0 0,6 22-4214 0 0,-6-28-404 0 0</inkml:trace>
  <inkml:trace contextRef="#ctx0" brushRef="#br0" timeOffset="1">2 481 9215 0 0,'0'0'4410'0'0,"-2"-9"-2494"0"0,2 8-1836 0 0,0-1 1 0 0,0 1-1 0 0,0 0 1 0 0,0-1-1 0 0,0 1 1 0 0,0 0 0 0 0,1-1-1 0 0,-1 1 1 0 0,0 0-1 0 0,1 0 1 0 0,-1-1-1 0 0,1 1 1 0 0,-1 0 0 0 0,1 0-1 0 0,-1 0 1 0 0,1-1-1 0 0,0 1 1 0 0,0 0 0 0 0,1-1-1 0 0,0 0-39 0 0,0 1 0 0 0,0 0 0 0 0,0-1 0 0 0,0 1 0 0 0,0 0 1 0 0,0 0-1 0 0,0 0 0 0 0,0 1 0 0 0,1-1 0 0 0,3 0 0 0 0,5-1-159 0 0,1 2 1 0 0,-1-1 0 0 0,21 3-1 0 0,-19-1 98 0 0,1 0-1913 0 0,26 4-1 0 0,-21-1-3034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11455 0 0,'0'0'4426'0'0,"1"-1"-4053"0"0,4 0-285 0 0,0 0 0 0 0,0 0 1 0 0,0 1-1 0 0,0-1 0 0 0,7 1 0 0 0,-10 0-84 0 0,1 0 0 0 0,-1 1 0 0 0,1-1 0 0 0,-1 1 0 0 0,1-1 0 0 0,-1 1 0 0 0,0 0-1 0 0,0 0 1 0 0,1 0 0 0 0,-1 0 0 0 0,0 0 0 0 0,0 0 0 0 0,0 0 0 0 0,2 3 0 0 0,5 1 15 0 0,-7-3 18 0 0,1-1 0 0 0,-1 1 0 0 0,0-1 0 0 0,1 1-1 0 0,-1 0 1 0 0,0 0 0 0 0,0 0 0 0 0,0 0 0 0 0,0 0 0 0 0,0 0 0 0 0,-1 1 0 0 0,1-1 0 0 0,-1 0 0 0 0,1 1 0 0 0,-1 0 0 0 0,0-1 0 0 0,0 1 0 0 0,0 0 0 0 0,0-1 0 0 0,0 1 0 0 0,-1 0 0 0 0,1 0 0 0 0,-1 4 0 0 0,0 0 10 0 0,-1-1 0 0 0,0 1-1 0 0,0 0 1 0 0,0-1 0 0 0,-1 1-1 0 0,0-1 1 0 0,0 1 0 0 0,-1-1 0 0 0,-3 6-1 0 0,5-10-62 0 0,1-1 0 0 0,-1 0 0 0 0,1 1 0 0 0,-1-1 0 0 0,0 0 0 0 0,1 1 0 0 0,-1-1 0 0 0,0 0 0 0 0,0 0 0 0 0,0 0 0 0 0,0 0 0 0 0,0 0 0 0 0,0 0 0 0 0,-3 1 0 0 0,2 0-16 0 0,1-1-114 0 0,7-6-1875 0 0,-1 2 1933 0 0,1-1 0 0 0,-1 1 1 0 0,1 0-1 0 0,0 1 1 0 0,0 0-1 0 0,0 0 1 0 0,0 0-1 0 0,0 0 0 0 0,0 1 1 0 0,0 0-1 0 0,12 0 1 0 0,-9 1 124 0 0,1 1 0 0 0,-1 1 1 0 0,0-1-1 0 0,0 1 0 0 0,0 1 1 0 0,15 6-1 0 0,-9-3 339 0 0,-1 1 1 0 0,0 1-1 0 0,15 11 0 0 0,-27-18-238 0 0,1 1-1 0 0,-1 0 0 0 0,0 0 0 0 0,1 0 1 0 0,-1 1-1 0 0,0-1 0 0 0,0 1 1 0 0,0-1-1 0 0,-1 1 0 0 0,1-1 1 0 0,-1 1-1 0 0,1 0 0 0 0,-1 0 0 0 0,0 0 1 0 0,0 0-1 0 0,0 0 0 0 0,0 3 1 0 0,0-1 15 0 0,-1-1 0 0 0,0 1 0 0 0,0-1 0 0 0,-1 1 0 0 0,1-1 0 0 0,-1 1 0 0 0,0-1 0 0 0,0 1 0 0 0,-1-1 0 0 0,-2 7 1 0 0,-3 3 48 0 0,-1 0 1 0 0,-1-1-1 0 0,0 0 1 0 0,0 0-1 0 0,-19 18 1 0 0,19-22-313 0 0,0 0 0 0 0,0-1 0 0 0,0-1-1 0 0,-1 1 1 0 0,-1-2 0 0 0,1 1 0 0 0,-1-1 0 0 0,0-1 0 0 0,0 0 0 0 0,0 0 0 0 0,-17 3 0 0 0,15-7-1348 0 0,1-4-3364 0 0,1-1-1328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7367 0 0,'17'-33'568'0'0,"-16"39"-128"0"0,0 0-1 0 0,-1 0 1 0 0,1 0-1 0 0,-1 6 1 0 0,3 127 4546 0 0,1-38-3950 0 0,-8 63-618 0 0,4-162-354 0 0,-2 4 322 0 0,1-22-238 0 0,1-1 0 0 0,3-27 0 0 0,0 2-22 0 0,8-56-12 0 0,-2 28-86 0 0,23-136-28 0 0,-31 199 0 0 0,8-20-12 0 0,-1 40-58 0 0,2 9 60 0 0,0 0 0 0 0,-2 1 0 0 0,-1 0 0 0 0,6 40 0 0 0,-3-19 6 0 0,0-2 10 0 0,-2-5 4 0 0,16 44 1 0 0,-20-70 50 0 0,0 0 0 0 0,1-1 1 0 0,0 0-1 0 0,1 0 0 0 0,0 0 1 0 0,1 0-1 0 0,0-1 1 0 0,13 12-1 0 0,-17-18-4 0 0,0 0 0 0 0,0 0 0 0 0,1 0 0 0 0,-1-1-1 0 0,1 1 1 0 0,0-1 0 0 0,0 0 0 0 0,0 0 0 0 0,0 0 0 0 0,0-1 0 0 0,1 1 0 0 0,5 0 0 0 0,-7-2 0 0 0,0 0 1 0 0,0 0 0 0 0,0 0 0 0 0,0 0 0 0 0,0-1-1 0 0,0 1 1 0 0,0-1 0 0 0,0 0 0 0 0,0 0-1 0 0,0 0 1 0 0,-1 0 0 0 0,1 0 0 0 0,0-1-1 0 0,-1 1 1 0 0,1-1 0 0 0,-1 1 0 0 0,1-1-1 0 0,3-4 1 0 0,-1 0 70 0 0,0 0 0 0 0,0 0 0 0 0,-1 0 0 0 0,0-1 1 0 0,0 1-1 0 0,0-1 0 0 0,-1 0 0 0 0,0 0 0 0 0,0 0 0 0 0,2-13 0 0 0,0-4 172 0 0,5-48-1 0 0,-10 63-354 0 0,9-137 573 0 0,-9 117-1192 0 0,-1 0 1 0 0,-1 0-1 0 0,-7-30 0 0 0,4 31-1946 0 0,3 16 752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11023 0 0,'0'2'506'0'0,"26"230"4710"0"0,-16-114-5403 0 0,-4-58-3905 0 0,-5-47-615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1 455 0 0,'3'3'865'0'0,"1"0"-1"0"0,-1 1 0 0 0,0 0 0 0 0,0 0 0 0 0,0 0 0 0 0,-1 0 0 0 0,1 0 0 0 0,-1 0 0 0 0,2 5 0 0 0,12 45 4647 0 0,-8-26-5523 0 0,-1 0 581 0 0,7 55-1 0 0,-3-11-405 0 0,9 17 14 0 0,-9-40-1124 0 0,-1-1-3553 0 0,-8-29-78 0 0</inkml:trace>
  <inkml:trace contextRef="#ctx0" brushRef="#br0" timeOffset="1">11 481 8287 0 0,'0'0'639'0'0,"-1"-2"-208"0"0,-1-2 248 0 0,1 1 1 0 0,-1-1-1 0 0,1 0 1 0 0,0 0-1 0 0,0 0 1 0 0,0 1-1 0 0,1-6 1 0 0,0 7-409 0 0,1 0 0 0 0,0 0 0 0 0,1 0 1 0 0,-1 0-1 0 0,0 0 0 0 0,0 0 0 0 0,1 0 0 0 0,-1 1 1 0 0,1-1-1 0 0,0 1 0 0 0,0-1 0 0 0,2-1 1 0 0,-4 3-232 0 0,13-9-66 0 0,0 0 1 0 0,1 1-1 0 0,0 0 0 0 0,1 1 0 0 0,-1 1 0 0 0,1 0 0 0 0,31-7 1 0 0,-28 9-841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10279 0 0,'0'0'1204'0'0,"1"0"-614"0"0,6-4-78 0 0,0 1-1 0 0,0 0 1 0 0,0 0 0 0 0,0 1 0 0 0,0-1 0 0 0,1 2 0 0 0,12-3 0 0 0,-15 4-351 0 0,0 0 0 0 0,-1-1 0 0 0,1 1 0 0 0,0 1 0 0 0,0-1 1 0 0,-1 1-1 0 0,1 0 0 0 0,0 0 0 0 0,-1 0 0 0 0,1 0 0 0 0,-1 1 0 0 0,0 0 0 0 0,6 3 0 0 0,-6-2-10 0 0,0 0 0 0 0,0 0 0 0 0,0 1 0 0 0,0 0 0 0 0,-1-1-1 0 0,0 1 1 0 0,0 0 0 0 0,0 1 0 0 0,0-1 0 0 0,-1 0 0 0 0,1 1 0 0 0,-1-1 0 0 0,0 1-1 0 0,-1 0 1 0 0,3 10 0 0 0,-3-8-72 0 0,0 0 0 0 0,0 1 0 0 0,-1-1 0 0 0,0 1 0 0 0,0-1-1 0 0,-1 1 1 0 0,0-1 0 0 0,0 1 0 0 0,-4 13 0 0 0,1-11-98 0 0,0 0 0 0 0,0 0 0 0 0,-1 0 0 0 0,0-1 1 0 0,-1 0-1 0 0,1 0 0 0 0,-2 0 0 0 0,1-1 0 0 0,-2 0 0 0 0,1 0 1 0 0,-1-1-1 0 0,0 0 0 0 0,0 0 0 0 0,-15 9 0 0 0,15-11-58 0 0,6-3 53 0 0,-1-1-1 0 0,1 1 1 0 0,0-1 0 0 0,0 0-1 0 0,-1 0 1 0 0,1 0 0 0 0,0 0-1 0 0,-1-1 1 0 0,1 1 0 0 0,-1-1-1 0 0,1 1 1 0 0,-1-1 0 0 0,1 0-1 0 0,-1 0 1 0 0,-2 0 0 0 0,4 0-71 0 0,-12-22-56 0 0,12 20 146 0 0,0-1 0 0 0,0 0 1 0 0,0 0-1 0 0,1 1 0 0 0,-1-1 0 0 0,1 0 0 0 0,0 0 0 0 0,0 0 0 0 0,0 0 0 0 0,0 1 1 0 0,1-1-1 0 0,-1 0 0 0 0,1 0 0 0 0,-1 0 0 0 0,1 1 0 0 0,0-1 0 0 0,0 0 0 0 0,0 1 1 0 0,1-1-1 0 0,-1 1 0 0 0,0-1 0 0 0,1 1 0 0 0,0 0 0 0 0,0-1 0 0 0,-1 1 0 0 0,1 0 1 0 0,1 0-1 0 0,-1 1 0 0 0,0-1 0 0 0,0 0 0 0 0,1 1 0 0 0,-1-1 0 0 0,1 1 0 0 0,-1 0 0 0 0,1-1 1 0 0,-1 1-1 0 0,5-1 0 0 0,3 1 87 0 0,0 0 0 0 0,0 1 0 0 0,0 0 0 0 0,0 0 0 0 0,0 1 0 0 0,0 0 0 0 0,9 3 0 0 0,-2 0 9 0 0,0 0 1 0 0,27 13-1 0 0,-11-5-20 0 0,-27-10-255 0 0,0 0-1 0 0,-1-1 1 0 0,1 0-1 0 0,11 0 1 0 0,-15-1-852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 4607 0 0,'0'0'354'0'0,"17"5"2075"0"0,-16-5-2175 0 0,0 0 0 0 0,-1 0 1 0 0,1 1-1 0 0,0-1 0 0 0,0 0 0 0 0,0 0 0 0 0,-1 1 0 0 0,1-1 0 0 0,0 1 1 0 0,0-1-1 0 0,-1 1 0 0 0,1-1 0 0 0,0 1 0 0 0,-1-1 0 0 0,1 1 1 0 0,-1 0-1 0 0,1-1 0 0 0,-1 1 0 0 0,1 0 0 0 0,-1-1 0 0 0,1 1 1 0 0,-1 1-1 0 0,1 0-3 0 0,0 0-1 0 0,-1 1 1 0 0,1-1 0 0 0,-1 1 0 0 0,0-1-1 0 0,0 5 1 0 0,0-6-195 0 0,1 1 0 0 0,-1 0-1 0 0,0 0 1 0 0,-1-1 0 0 0,1 1-1 0 0,0 0 1 0 0,0-1 0 0 0,-1 1 0 0 0,1 0-1 0 0,-1-1 1 0 0,1 1 0 0 0,-1-1-1 0 0,0 1 1 0 0,0-1 0 0 0,0 1 0 0 0,1-1-1 0 0,-3 2 1 0 0,2-1 13 0 0,-13 1 90 0 0,13-3-71 0 0,0-1-20 0 0,-5-1-43 0 0,5 1-22 0 0,-1 0 0 0 0,1 0 0 0 0,-1 0 0 0 0,1-1 0 0 0,-1 1-1 0 0,1 0 1 0 0,0-1 0 0 0,0 1 0 0 0,0-1 0 0 0,0 1 0 0 0,0-1 0 0 0,0 0-1 0 0,0 1 1 0 0,0-1 0 0 0,1 0 0 0 0,-1 0 0 0 0,0 1 0 0 0,1-1 0 0 0,0 0-1 0 0,-1-3 1 0 0,1 3 0 0 0,-1 1 0 0 0,1 0 0 0 0,0 0 0 0 0,0-1 0 0 0,0 1-1 0 0,-1 0 1 0 0,1-1 0 0 0,1 1 0 0 0,-1 0 0 0 0,0-1 0 0 0,0 1 0 0 0,0 0-1 0 0,1 0 1 0 0,-1-1 0 0 0,0 1 0 0 0,1 0 0 0 0,0 0 0 0 0,-1 0 0 0 0,1-1-1 0 0,-1 1 1 0 0,1 0 0 0 0,2-1 0 0 0,0-3 13 0 0,-1 2 79 0 0,0 1 0 0 0,0-1 0 0 0,0 1-1 0 0,0 0 1 0 0,1-1 0 0 0,-1 1 0 0 0,1 1 0 0 0,-1-1 0 0 0,1 0 0 0 0,0 0 0 0 0,0 1 0 0 0,-1 0 0 0 0,1-1 0 0 0,0 1 0 0 0,0 0 0 0 0,6 0 0 0 0,-8 0 137 0 0,3 3 153 0 0,-3-2-334 0 0,-1 1-1 0 0,1-1 1 0 0,0 0-1 0 0,-1 0 1 0 0,1 0-1 0 0,0 1 0 0 0,-1-1 1 0 0,1 0-1 0 0,-1 1 1 0 0,1-1-1 0 0,0 1 1 0 0,-1-1-1 0 0,1 1 1 0 0,-1-1-1 0 0,1 1 1 0 0,-1-1-1 0 0,0 1 1 0 0,1 0-1 0 0,0 1-13 0 0,0 0-1 0 0,-1 0 1 0 0,1 0-1 0 0,-1 0 0 0 0,1 0 1 0 0,-1 0-1 0 0,0 1 1 0 0,0-1-1 0 0,0 3 1 0 0,-10 23 141 0 0,0-5-249 0 0,10-22-183 0 0,-2 2 506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22 8087 0 0,'0'0'734'0'0,"-8"3"743"0"0,1 0-701 0 0,1 0-1 0 0,0 0 1 0 0,0 1-1 0 0,1-1 1 0 0,-11 9-1 0 0,15-11-674 0 0,0-1 0 0 0,0 1 0 0 0,0-1-1 0 0,0 1 1 0 0,0-1 0 0 0,0 1 0 0 0,0-1-1 0 0,-1 0 1 0 0,1 1 0 0 0,0-1 0 0 0,0 0-1 0 0,0 0 1 0 0,-1 0 0 0 0,1 0 0 0 0,0 0-1 0 0,0 0 1 0 0,-1 0 0 0 0,1 0 0 0 0,0-1-1 0 0,0 1 1 0 0,0 0 0 0 0,0-1-1 0 0,-1 1 1 0 0,1-1 0 0 0,0 1 0 0 0,0-1-1 0 0,0 0 1 0 0,0 1 0 0 0,0-1 0 0 0,0 0-1 0 0,-1-1 1 0 0,1 1-18 0 0,1-7-6 0 0,0 7-77 0 0,0 0 0 0 0,0 0 0 0 0,0 0 0 0 0,0 0 0 0 0,0 0 0 0 0,0 0 0 0 0,0 0 0 0 0,1 0 0 0 0,-1 0 0 0 0,0 0 0 0 0,0 0 0 0 0,1 0 0 0 0,-1 0 0 0 0,1 0 0 0 0,-1 0 0 0 0,1 0 0 0 0,-1 0 0 0 0,2 0 0 0 0,1-3 0 0 0,0-4 14 0 0,2 3 52 0 0,-2 4-51 0 0,-1 1-1 0 0,1-1 0 0 0,-1 0 1 0 0,1 1-1 0 0,-1 0 1 0 0,1 0-1 0 0,0 0 0 0 0,-1 0 1 0 0,1 0-1 0 0,-1 0 1 0 0,1 0-1 0 0,-1 1 0 0 0,5 1 1 0 0,-2-1 15 0 0,-3-1 8 0 0,1 1-1 0 0,-1 0 0 0 0,1-1 0 0 0,-1 1 1 0 0,1 1-1 0 0,-1-1 0 0 0,0 0 0 0 0,1 0 1 0 0,-1 1-1 0 0,0-1 0 0 0,0 1 1 0 0,0 0-1 0 0,0 0 0 0 0,-1-1 0 0 0,1 1 1 0 0,0 0-1 0 0,-1 1 0 0 0,1-1 1 0 0,-1 0-1 0 0,0 0 0 0 0,2 3 0 0 0,-1 1 73 0 0,0 0-1 0 0,0-1 1 0 0,-1 1-1 0 0,1 0 1 0 0,-1 0-1 0 0,-1 0 1 0 0,1 11-1 0 0,-1-16-88 0 0,0 1 0 0 0,-1-1 0 0 0,1 0 0 0 0,-1 1-1 0 0,1-1 1 0 0,-1 0 0 0 0,1 0 0 0 0,-1 1 0 0 0,0-1 0 0 0,1 0 0 0 0,-1 0-1 0 0,0 0 1 0 0,0 0 0 0 0,0 0 0 0 0,0 0 0 0 0,0 0 0 0 0,0 0 0 0 0,0-1-1 0 0,-2 2 1 0 0,0 0 7 0 0,0 0-1 0 0,-1 0 0 0 0,1-1 0 0 0,0 1 1 0 0,-1-1-1 0 0,-5 2 0 0 0,1-2 48 0 0,1 1-6 0 0,6-3-64 0 0,-1 1 0 0 0,0-1 0 0 0,1 1 0 0 0,-1-1 0 0 0,1 0 0 0 0,-1 1 0 0 0,1-1-1 0 0,-1 0 1 0 0,1 0 0 0 0,0 0 0 0 0,-1 0 0 0 0,0-2 0 0 0,0 2 7 0 0,0-1-7 0 0,0 1-1 0 0,0-1 1 0 0,0 0 0 0 0,0 0-1 0 0,0 0 1 0 0,1 0 0 0 0,-1 0-1 0 0,1 0 1 0 0,-1-1 0 0 0,1 1-1 0 0,-2-5 1 0 0,0 1-1 0 0,0-5-4 0 0,3 6 0 0 0,0-1 0 0 0,1 0 0 0 0,2-10 0 0 0,1 7 0 0 0,2 4 0 0 0,-4 4-49 0 0,0 1 0 0 0,0-1 0 0 0,-1 1 0 0 0,1 0-1 0 0,0-1 1 0 0,0 1 0 0 0,-1 0 0 0 0,1 0 0 0 0,0 0 0 0 0,0 0 0 0 0,-1 1-1 0 0,1-1 1 0 0,0 0 0 0 0,0 1 0 0 0,-1-1 0 0 0,1 1 0 0 0,0 0-1 0 0,-1-1 1 0 0,3 3 0 0 0,10 6-5462 0 0,-7-1-835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5527 0 0,'-2'-3'80'0'0,"-4"-9"2762"0"0,9 18 1492 0 0,-1-2-3268 0 0,5 15 520 0 0,0 1 0 0 0,-1 0 1 0 0,5 42-1 0 0,0 64-769 0 0,-10-120-709 0 0,1 204 326 0 0,-2-58-582 0 0,6-76-677 0 0,-5-67-560 0 0,1 0-1 0 0,0 0 1 0 0,5 12-1 0 0,-2-12-4325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4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2 161 8287 0 0,'0'0'639'0'0,"3"-4"-415"0"0,0 0-170 0 0,3-8 32 0 0,-6 11-40 0 0,0 1 0 0 0,0-1 0 0 0,0 1 0 0 0,-1 0 0 0 0,1-1 1 0 0,0 1-1 0 0,0 0 0 0 0,0-1 0 0 0,-1 1 0 0 0,1 0 1 0 0,0-1-1 0 0,0 1 0 0 0,-1 0 0 0 0,1 0 0 0 0,0-1 1 0 0,-1 1-1 0 0,1 0 0 0 0,0 0 0 0 0,-1 0 0 0 0,1 0 0 0 0,0-1 1 0 0,-1 1-1 0 0,1 0 0 0 0,-1 0 0 0 0,1 0 0 0 0,0 0 1 0 0,-1 0-1 0 0,1 0 0 0 0,-1 0 0 0 0,-4 1 4254 0 0,18-5-3190 0 0,3 3-570 0 0,1 0 0 0 0,-1 2 0 0 0,20 1 0 0 0,-16 0-37 0 0,33-1-1 0 0,66-12 948 0 0,168-5 638 0 0,-26 22-1301 0 0,-201-7-506 0 0,63-7 0 0 0,-48 2-35 0 0,-54 4-176 0 0,179-6 500 0 0,285-3 86 0 0,-383 6-552 0 0,215 7 221 0 0,-153-2-138 0 0,-71-2-91 0 0,105-4 165 0 0,90 3 166 0 0,-44-3-240 0 0,-217 4-177 0 0,24-4 2 0 0,-34 3-12 0 0,0 1-1 0 0,26 0 1 0 0,-22 2 26 0 0,26-3 0 0 0,-10 0-14 0 0,-30 2-8 0 0,1 0 1 0 0,-1 0-1 0 0,0 0 0 0 0,8-4 0 0 0,37-7 39 0 0,-23 5-856 0 0,-16 2-3258 0 0,-5 2 2579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2759 0 0,'3'-17'406'0'0,"7"-28"-1"0"0,0 20 10159 0 0,3 48-8032 0 0,-2 13-1948 0 0,-2 0 1 0 0,-2 1 0 0 0,6 66-1 0 0,-3-11-351 0 0,25 184-735 0 0,-25-160-2224 0 0,-8-82 1348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34 105 919 0 0,'-33'-48'12575'0'0,"33"47"-11794"0"0,5-11 2579 0 0,-3 10-3386 0 0,0 0 0 0 0,-1 0-1 0 0,1 0 1 0 0,0 1 0 0 0,0-1 0 0 0,1 1 0 0 0,-1-1-1 0 0,4-1 1 0 0,1 0 13 0 0,0-1-78 0 0,0 0 1 0 0,0 1 0 0 0,1 0-1 0 0,0 1 1 0 0,-1 0 0 0 0,1 0-1 0 0,0 1 1 0 0,13-2 0 0 0,-5 3-1390 0 0,2 0-4014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4143 0 0,'0'0'228'0'0,"0"0"-1"0"0,0-1 1 0 0,0 1-1 0 0,0-1 0 0 0,1 1 1 0 0,-1 0-1 0 0,0-1 1 0 0,0 1-1 0 0,0 0 1 0 0,0-1-1 0 0,1 1 0 0 0,-1 0 1 0 0,0 0-1 0 0,0-1 1 0 0,1 1-1 0 0,-1 0 0 0 0,0 0 1 0 0,1-1-1 0 0,-1 1 1 0 0,0 0-1 0 0,1 0 0 0 0,-1 0 1 0 0,0 0-1 0 0,1-1 1 0 0,-1 1-1 0 0,0 0 1 0 0,1 0-1 0 0,-1 0 0 0 0,1 0 1 0 0,-1 0-1 0 0,0 0 1 0 0,1 0-1 0 0,0 0 0 0 0,21-2 474 0 0,-11 1 101 0 0,5-2-57 0 0,0-1 0 0 0,29-12 1 0 0,9-2 115 0 0,-38 13-643 0 0,-11 3-85 0 0,1 1-1 0 0,-1-1 1 0 0,1 1 0 0 0,-1 0-1 0 0,1 1 1 0 0,0-1 0 0 0,-1 1 0 0 0,12 1-1 0 0,-16-1 276 0 0,12 18 224 0 0,-13-16-586 0 0,0-1-1 0 0,1 1 0 0 0,-1-1 0 0 0,0 1 1 0 0,0-1-1 0 0,0 1 0 0 0,0-1 1 0 0,0 1-1 0 0,0-1 0 0 0,-1 1 0 0 0,1-1 1 0 0,0 1-1 0 0,-1-1 0 0 0,1 1 1 0 0,-1-1-1 0 0,1 1 0 0 0,-3 1 0 0 0,0 5 159 0 0,0 3-56 0 0,-2-1 0 0 0,0 1 1 0 0,0-1-1 0 0,0-1 0 0 0,-9 12 0 0 0,-10 18 280 0 0,19-30-342 0 0,0 0 60 0 0,0 0 0 0 0,1 0-1 0 0,0 0 1 0 0,-2 11-1 0 0,5-17-124 0 0,0 1-1 0 0,1-1 0 0 0,0 1 1 0 0,-1-1-1 0 0,1 0 0 0 0,1 1 1 0 0,-1-1-1 0 0,0 0 0 0 0,1 1 1 0 0,0-1-1 0 0,-1 0 0 0 0,1 1 1 0 0,1-1-1 0 0,-1 0 1 0 0,0 0-1 0 0,3 4 0 0 0,-1-3-37 0 0,-1 0 0 0 0,1-1 0 0 0,-1 1 0 0 0,1-1 1 0 0,0 0-1 0 0,0 0 0 0 0,1 0 0 0 0,-1 0 0 0 0,1 0 0 0 0,-1-1 0 0 0,1 0 0 0 0,0 1 0 0 0,0-1 0 0 0,0-1 0 0 0,0 1 0 0 0,0-1 0 0 0,0 1 0 0 0,0-1 0 0 0,1 0 1 0 0,-1-1-1 0 0,1 1 0 0 0,-1-1 0 0 0,0 0 0 0 0,1 0 0 0 0,-1 0 0 0 0,1 0 0 0 0,6-3 0 0 0,2 0-320 0 0,-1 0 0 0 0,0-1 1 0 0,0-1-1 0 0,0 0 0 0 0,0-1 0 0 0,-1 0 0 0 0,0 0 1 0 0,15-13-1 0 0,18-14-3246 0 0,-20 13 1551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152 174 11775 0 0,'-3'-3'122'0'0,"-1"1"-1"0"0,1-1 0 0 0,0 1 0 0 0,-1 0 0 0 0,1 0 1 0 0,-1 0-1 0 0,0 0 0 0 0,1 1 0 0 0,-1-1 0 0 0,0 1 1 0 0,-7-1-1 0 0,9 1 11 0 0,-1 1 1 0 0,1 0-1 0 0,-1 0 0 0 0,1 1 1 0 0,-1-1-1 0 0,1 0 0 0 0,-1 1 0 0 0,1 0 1 0 0,-1-1-1 0 0,1 1 0 0 0,0 0 1 0 0,-1 0-1 0 0,1 0 0 0 0,0 1 1 0 0,0-1-1 0 0,0 0 0 0 0,0 1 1 0 0,0-1-1 0 0,0 1 0 0 0,-2 3 1 0 0,-2 1 139 0 0,1 0 0 0 0,0 1 0 0 0,1-1 0 0 0,0 1 0 0 0,0 0 0 0 0,0 1 0 0 0,1-1 0 0 0,0 1 0 0 0,0-1 0 0 0,-2 13 0 0 0,3-8-153 0 0,0 0-1 0 0,1-1 0 0 0,1 1 0 0 0,0 0 0 0 0,0 0 1 0 0,4 19-1 0 0,1-10-121 0 0,1 1 0 0 0,0-2 1 0 0,2 1-1 0 0,0-1 0 0 0,1 0 1 0 0,1-1-1 0 0,19 28 0 0 0,-23-39 68 0 0,0 0-1 0 0,1 0 1 0 0,0 0-1 0 0,1-1 1 0 0,0 0 0 0 0,0 0-1 0 0,0-1 1 0 0,1 0-1 0 0,0-1 1 0 0,0 0-1 0 0,0 0 1 0 0,1-1 0 0 0,0 0-1 0 0,0 0 1 0 0,10 1-1 0 0,-11-3 13 0 0,-1-1-1 0 0,0 0 1 0 0,1 0 0 0 0,-1 0-1 0 0,1-2 1 0 0,0 1-1 0 0,-1-1 1 0 0,1 0-1 0 0,-1 0 1 0 0,0-1 0 0 0,1-1-1 0 0,-1 1 1 0 0,0-1-1 0 0,0-1 1 0 0,-1 1-1 0 0,1-1 1 0 0,-1-1 0 0 0,12-8-1 0 0,-9 5 40 0 0,-1 0-1 0 0,0-1 0 0 0,-1 0 0 0 0,0 0 1 0 0,-1-1-1 0 0,0 0 0 0 0,0 0 1 0 0,-1 0-1 0 0,0-1 0 0 0,-1 0 1 0 0,6-18-1 0 0,-5 10 67 0 0,-1 0 1 0 0,0-1-1 0 0,-2 0 0 0 0,0 1 1 0 0,-2-1-1 0 0,0 0 0 0 0,-1 0 0 0 0,-1 0 1 0 0,-1 0-1 0 0,0 0 0 0 0,-10-34 1 0 0,8 41-161 0 0,-1-1 0 0 0,0 1 0 0 0,-1 0 0 0 0,0 0 0 0 0,-1 1 0 0 0,-1-1 0 0 0,-13-15 0 0 0,14 20-165 0 0,0 0 0 0 0,-1 0 0 0 0,0 1-1 0 0,-1 0 1 0 0,1 1 0 0 0,-1 0 0 0 0,0 0 0 0 0,-1 1 0 0 0,0 0 0 0 0,-15-6-1 0 0,17 9-252 0 0,-1 0 0 0 0,1 0-1 0 0,0 0 1 0 0,0 1-1 0 0,-1 1 1 0 0,1-1-1 0 0,0 1 1 0 0,-15 2 0 0 0,-8 4-1642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10223 0 0,'0'0'920'0'0,"4"-1"-709"0"0,26-5 758 0 0,-1 2-1 0 0,1 1 1 0 0,34 1 0 0 0,97 9 1059 0 0,-65-1-951 0 0,509 34 2764 0 0,-48-17-1708 0 0,-498-25-1836 0 0,167-11 672 0 0,55-17-372 0 0,165 5-252 0 0,-91 7 2 0 0,50 4 380 0 0,-187 9-226 0 0,89 2-193 0 0,-253 3-276 0 0,-41 0-112 0 0,0-1 0 0 0,0 0 0 0 0,1 0 0 0 0,16-6 0 0 0,-25 6-306 0 0,1-1 0 0 0,-1 0 0 0 0,1-1 1 0 0,-1 1-1 0 0,6-5 0 0 0,-8 5-241 0 0,0 0 1 0 0,0-1 0 0 0,0 1-1 0 0,0-1 1 0 0,-1 0-1 0 0,1 0 1 0 0,-1 0-1 0 0,4-5 1 0 0,-1-4-6837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9671 0 0,'-1'-1'28'0'0,"1"1"-1"0"0,-1 0 1 0 0,1 0-1 0 0,-1 0 0 0 0,1 0 1 0 0,-1 0-1 0 0,0 0 1 0 0,1 0-1 0 0,-1 0 1 0 0,1 0-1 0 0,-1 0 0 0 0,1 0 1 0 0,-1 0-1 0 0,1 0 1 0 0,-1 1-1 0 0,0-1 0 0 0,1 0 1 0 0,-1 0-1 0 0,1 0 1 0 0,-1 1-1 0 0,1-1 1 0 0,0 0-1 0 0,-1 1 0 0 0,1-1 1 0 0,-1 0-1 0 0,1 1 1 0 0,-1-1-1 0 0,1 1 1 0 0,0-1-1 0 0,-1 1 0 0 0,1-1 1 0 0,0 1-1 0 0,0-1 1 0 0,-1 1-1 0 0,1-1 0 0 0,0 1 1 0 0,0-1-1 0 0,0 1 1 0 0,-1 2-13 0 0,1 0 1 0 0,0 0-1 0 0,0-1 0 0 0,1 1 1 0 0,-1 0-1 0 0,1 3 1 0 0,0-5 30 0 0,-1 1 199 0 0,1 0 0 0 0,1 0 0 0 0,-1 0 0 0 0,0 0 0 0 0,0 0 0 0 0,1 0 0 0 0,-1-1 0 0 0,1 1 0 0 0,-1-1 0 0 0,1 1 0 0 0,2 1 0 0 0,0 0 233 0 0,12 10 341 0 0,0-1 1 0 0,0-1-1 0 0,1-1 1 0 0,30 14 0 0 0,-4-2-369 0 0,-29-15-296 0 0,15 8 300 0 0,-1 2 1 0 0,38 29-1 0 0,-59-41-309 0 0,-1 0-1 0 0,0 1 1 0 0,0 0-1 0 0,-1 0 1 0 0,1 0-1 0 0,-1 1 1 0 0,-1-1-1 0 0,1 1 1 0 0,-1 0-1 0 0,0 0 1 0 0,-1 1-1 0 0,0-1 1 0 0,0 1-1 0 0,-1 0 1 0 0,3 10-1 0 0,-4-9 44 0 0,-1 0-1 0 0,0 0 0 0 0,-1 0 1 0 0,1-1-1 0 0,-2 1 1 0 0,1 0-1 0 0,-1-1 0 0 0,-5 16 1 0 0,-5 3 232 0 0,-17 34 0 0 0,8-20-146 0 0,1-3-182 0 0,-2-2 0 0 0,-1 0-1 0 0,-31 36 1 0 0,34-45-1494 0 0,11-14-2226 0 0,-18 19-1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21 710 6447 0 0,'-1'1'499'0'0,"-18"32"11101"0"0,103-94-8084 0 0,-54 41-2985 0 0,263-186 1291 0 0,-203 131-1726 0 0,-4-4 0 0 0,139-165 0 0 0,-216 233-74 0 0,2-3 187 0 0,20-20-1 0 0,-30 34-186 0 0,1 1 0 0 0,-1-1 0 0 0,1 0 0 0 0,-1 0 0 0 0,1 1 1 0 0,-1-1-1 0 0,1 1 0 0 0,2 1 0 0 0,-3-1 4 0 0,15 7 100 0 0,0 0-1 0 0,-1 2 0 0 0,23 17 1 0 0,2 2-52 0 0,143 86 294 0 0,9 16-112 0 0,-75-53-865 0 0,35 25-738 0 0,-107-65-3302 0 0,-37-31 3086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73 7855 0 0,'0'0'714'0'0,"-1"-1"-586"0"0,-2 1 112 0 0,1-1 0 0 0,-1 1 1 0 0,1-1-1 0 0,0 1 0 0 0,-1 0 0 0 0,1 0 1 0 0,-1 0-1 0 0,1 0 0 0 0,-1 0 0 0 0,1 0 1 0 0,-1 1-1 0 0,1-1 0 0 0,0 1 1 0 0,-1 0-1 0 0,1 0 0 0 0,0 0 0 0 0,-1 0 1 0 0,1 0-1 0 0,0 0 0 0 0,0 0 1 0 0,0 1-1 0 0,0-1 0 0 0,0 1 0 0 0,0 0 1 0 0,1-1-1 0 0,-1 1 0 0 0,1 0 0 0 0,-1 0 1 0 0,1 0-1 0 0,-1 0 0 0 0,1 0 1 0 0,-2 5-1 0 0,-1 3 85 0 0,0 1 1 0 0,1 0-1 0 0,0-1 1 0 0,1 1 0 0 0,-1 16-1 0 0,3-26-249 0 0,-1 7-44 0 0,0-1-1 0 0,1 1 0 0 0,0-1 0 0 0,1 1 1 0 0,-1 0-1 0 0,2-1 0 0 0,-1 0 0 0 0,1 1 1 0 0,0-1-1 0 0,0 0 0 0 0,1 0 1 0 0,0 0-1 0 0,0 0 0 0 0,1 0 0 0 0,0-1 1 0 0,0 0-1 0 0,0 0 0 0 0,1 0 1 0 0,0 0-1 0 0,0 0 0 0 0,1-1 0 0 0,-1 0 1 0 0,1 0-1 0 0,0-1 0 0 0,1 0 1 0 0,-1 0-1 0 0,1 0 0 0 0,-1-1 0 0 0,1 0 1 0 0,0 0-1 0 0,1-1 0 0 0,-1 1 1 0 0,0-2-1 0 0,0 1 0 0 0,1-1 0 0 0,-1 0 1 0 0,1-1-1 0 0,0 1 0 0 0,-1-2 1 0 0,15-1-1 0 0,-16 1-12 0 0,-1 0 0 0 0,0 0 1 0 0,0-1-1 0 0,0 0 0 0 0,0 0 0 0 0,0 0 1 0 0,0-1-1 0 0,0 1 0 0 0,-1-1 0 0 0,1 0 1 0 0,-1-1-1 0 0,0 1 0 0 0,0-1 0 0 0,0 0 1 0 0,0 0-1 0 0,-1 0 0 0 0,0 0 0 0 0,0-1 0 0 0,4-6 1 0 0,-4 5 71 0 0,0 0 1 0 0,-1-1 0 0 0,0 1-1 0 0,0-1 1 0 0,-1 1-1 0 0,0-1 1 0 0,0 1 0 0 0,0-1-1 0 0,-1 0 1 0 0,0 0-1 0 0,-1 1 1 0 0,1-1 0 0 0,-1 0-1 0 0,0 1 1 0 0,-3-10 0 0 0,0 5-12 0 0,0 0 1 0 0,0 0 0 0 0,-1 0 0 0 0,0 1 0 0 0,-1 0 0 0 0,0 0 0 0 0,-1 0 0 0 0,0 1-1 0 0,0 0 1 0 0,-1 0 0 0 0,-17-14 0 0 0,-40-26-1717 0 0,35 30-1650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0,'0'0'319'0'0,"0"1"-210"0"0,7 41 7199 0 0,7 40-570 0 0,6 112-5134 0 0,-15-101-1475 0 0,-3-76-339 0 0,1-1 0 0 0,0 0 0 0 0,9 26 0 0 0,-7-33 24 0 0,2 4-3249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5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9671 0 0,'0'0'748'0'0,"0"2"-492"0"0,32 182 4731 0 0,16 0-3723 0 0,-13-43-3624 0 0,-30-117 673 0 0</inkml:trace>
  <inkml:trace contextRef="#ctx0" brushRef="#br0" timeOffset="1">0 464 11519 0 0,'2'1'5459'0'0,"4"2"-5233"0"0,1-1 0 0 0,-1 0 0 0 0,1-1-1 0 0,0 0 1 0 0,0 0 0 0 0,0 0 0 0 0,0 0 0 0 0,0-1 0 0 0,0-1 0 0 0,9 0 0 0 0,4-2 350 0 0,-1 0 0 0 0,29-10 0 0 0,61-25-4449 0 0,-95 33-2510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4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18 10159 0 0,'-8'-2'380'0'0,"-8"-3"203"0"0,1 1-1 0 0,-1 1 0 0 0,-28-1 2145 0 0,47 8-1514 0 0,10 6-688 0 0,18 10-825 0 0,110 41 507 0 0,-119-50-181 0 0,29 18 1 0 0,4 3 27 0 0,-22-15 94 0 0,-1 1 1 0 0,-1 1 0 0 0,39 32-1 0 0,-61-43 52 0 0,0 0 1 0 0,-1 1-1 0 0,-1 0 0 0 0,1 0 1 0 0,-1 0-1 0 0,-1 1 0 0 0,10 19 0 0 0,-13-24-61 0 0,-1 1 0 0 0,0-1 0 0 0,0 0 0 0 0,0 0-1 0 0,-1 1 1 0 0,0-1 0 0 0,0 1 0 0 0,-1-1 0 0 0,1 1 0 0 0,-1-1-1 0 0,0 1 1 0 0,0 0 0 0 0,-1-1 0 0 0,0 1 0 0 0,0-1 0 0 0,0 0 0 0 0,-1 1-1 0 0,-3 8 1 0 0,-9 9 296 0 0,0 0 0 0 0,-2-1 0 0 0,-26 28 0 0 0,24-29-222 0 0,-129 136-1411 0 0,141-151 233 0 0,-1 0-1 0 0,-13 8 1 0 0,18-12 833 0 0,-17 10-1435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5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9671 0 0,'0'0'440'0'0,"1"0"-5"0"0,0-1-278 0 0,0 1 1 0 0,0-1-1 0 0,0 0 1 0 0,0 1-1 0 0,1-1 1 0 0,-1 1-1 0 0,0 0 0 0 0,0-1 1 0 0,0 1-1 0 0,1 0 1 0 0,-1 0-1 0 0,0 0 0 0 0,1 0 1 0 0,-1 0-1 0 0,0 0 1 0 0,0 0-1 0 0,1 0 1 0 0,-1 1-1 0 0,0-1 0 0 0,0 0 1 0 0,1 1-1 0 0,-1-1 1 0 0,0 1-1 0 0,0-1 1 0 0,0 1-1 0 0,0 0 0 0 0,0 0 1 0 0,0-1-1 0 0,0 1 1 0 0,0 0-1 0 0,0 0 0 0 0,0 0 1 0 0,0 0-1 0 0,1 1 1 0 0,0 3 326 0 0,1 0 0 0 0,0 0 0 0 0,-1 0 1 0 0,0 0-1 0 0,2 11 0 0 0,-1-8-447 0 0,3 16 533 0 0,-1 0-1 0 0,3 30 1 0 0,-1-6-286 0 0,1 50-64 0 0,-2-22-136 0 0,0 2-2039 0 0,8 45-2984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5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4607 0 0,'0'0'354'0'0,"1"-1"-233"0"0,7-15 454 0 0,3-3 6925 0 0,-9 19-5792 0 0,-1 0-1647 0 0,-1 0-1 0 0,1 0 0 0 0,-1 0 0 0 0,0 0 0 0 0,1 0 1 0 0,-1 0-1 0 0,1 0 0 0 0,-1 0 0 0 0,0 1 0 0 0,1-1 1 0 0,-1 0-1 0 0,1 0 0 0 0,-1 0 0 0 0,0 0 0 0 0,1 0 1 0 0,-1 1-1 0 0,0-1 0 0 0,1 0 0 0 0,-1 0 0 0 0,0 1 1 0 0,1-1-1 0 0,3 7 237 0 0,0 1 0 0 0,0-1-1 0 0,0 1 1 0 0,-1 0 0 0 0,-1 0 0 0 0,1 0 0 0 0,1 11-1 0 0,7 64 698 0 0,-9-64-753 0 0,1 72 410 0 0,-2-7-398 0 0,0-71-529 0 0,1-1 0 0 0,0 1 0 0 0,1-1 0 0 0,6 18 0 0 0,-4-18-1534 0 0,-1-5-2326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5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 1375 0 0,'0'0'66'0'0,"-14"-4"4"0"0,13 4 37 0 0,0-1-1 0 0,0 1 0 0 0,0 0 0 0 0,-1 0 0 0 0,1 0 0 0 0,0 0 0 0 0,0 0 1 0 0,-1 0-1 0 0,1 0 0 0 0,0 0 0 0 0,0 0 0 0 0,0 1 0 0 0,-1-1 0 0 0,1 0 0 0 0,0 1 1 0 0,0-1-1 0 0,0 1 0 0 0,0-1 0 0 0,0 1 0 0 0,0 0 0 0 0,-1 0 0 0 0,0 1 362 0 0,1 0 0 0 0,-1 0 0 0 0,1-1 0 0 0,-1 1 0 0 0,1 0 0 0 0,0 0 0 0 0,0 0 0 0 0,0 0 0 0 0,0 1-1 0 0,-1 2 1 0 0,0 3 796 0 0,1-1 0 0 0,0 0-1 0 0,0 1 1 0 0,0-1 0 0 0,2 15-1 0 0,1-4-1151 0 0,0-1-1 0 0,1 0 1 0 0,1 0-1 0 0,11 28 1 0 0,-13-38-70 0 0,1-1 0 0 0,0 0 1 0 0,0 1-1 0 0,0-1 0 0 0,1-1 1 0 0,0 1-1 0 0,1 0 0 0 0,-1-1 1 0 0,1 0-1 0 0,0 0 0 0 0,0 0 0 0 0,0-1 1 0 0,1 0-1 0 0,8 6 0 0 0,-12-9-10 0 0,0-1 0 0 0,0 1 0 0 0,0 0 0 0 0,0-1 0 0 0,0 1 0 0 0,0-1 0 0 0,0 1 0 0 0,0-1 0 0 0,0 0 0 0 0,0 0 0 0 0,0 0 0 0 0,0 0 0 0 0,0 0 0 0 0,0 0 0 0 0,0-1 0 0 0,0 1 0 0 0,3-2 0 0 0,-2 1 16 0 0,0-1 0 0 0,0 1 0 0 0,1-1 1 0 0,-1 0-1 0 0,0 0 0 0 0,-1-1 0 0 0,1 1 0 0 0,5-6 0 0 0,0-2 88 0 0,-1 0 0 0 0,0 0 0 0 0,0-1-1 0 0,7-17 1 0 0,-11 22-100 0 0,-1 0 1 0 0,1-1-1 0 0,-2 1 0 0 0,1-1 0 0 0,0 0 0 0 0,-1 1 0 0 0,-1-1 0 0 0,1 0 1 0 0,-1 0-1 0 0,0 0 0 0 0,0 1 0 0 0,-1-1 0 0 0,0 0 0 0 0,0 0 0 0 0,-1 1 1 0 0,0-1-1 0 0,0 1 0 0 0,0-1 0 0 0,-1 1 0 0 0,0 0 0 0 0,0 0 0 0 0,-1 0 1 0 0,1 0-1 0 0,-1 1 0 0 0,0-1 0 0 0,-9-8 0 0 0,9 11 27 0 0,0 0 0 0 0,0 0-1 0 0,0 0 1 0 0,-1 1 0 0 0,1-1-1 0 0,-1 1 1 0 0,1 0 0 0 0,-1 0 0 0 0,0 1-1 0 0,0-1 1 0 0,-9 0 0 0 0,11 1-48 0 0,0 1 0 0 0,1 0 0 0 0,-1 0-1 0 0,0 1 1 0 0,0-1 0 0 0,0 1 0 0 0,1-1 0 0 0,-1 1 0 0 0,0 0 0 0 0,0 0 0 0 0,1 0 0 0 0,-1 0 0 0 0,1 0 0 0 0,-1 1 0 0 0,1-1 0 0 0,0 1 0 0 0,-1 0-1 0 0,1 0 1 0 0,0 0 0 0 0,0 0 0 0 0,0 0 0 0 0,-2 3 0 0 0,1 0-238 0 0,-1 0 1 0 0,2 0-1 0 0,-1 0 0 0 0,1 0 0 0 0,0 0 0 0 0,-3 11 0 0 0,-2 17-5431 0 0,3-9-524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1179 5327 0 0,'0'0'12935'0'0,"-1"-1"-12462"0"0,-5-5-168 0 0,1-1 0 0 0,0 1 0 0 0,0-1 0 0 0,1 0 0 0 0,0 0 0 0 0,-4-10 0 0 0,-17-51 780 0 0,13 31-601 0 0,-44-160 1219 0 0,19 56-943 0 0,-153-452-95 0 0,162 509-3993 0 0,36 94-3976 0 0,1 3 840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1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0 917 11343 0 0,'0'0'1031'0'0,"2"0"-850"0"0,-1 0-167 0 0,1 0 0 0 0,-1 0 0 0 0,1-1-1 0 0,-1 1 1 0 0,1-1 0 0 0,-1 1 0 0 0,1-1 0 0 0,-1 1-1 0 0,0-1 1 0 0,1 0 0 0 0,-1 1 0 0 0,0-1 0 0 0,0 0-1 0 0,2-1 1 0 0,23-21 746 0 0,-11 10-137 0 0,-13 11-567 0 0,144-106 4325 0 0,-74 61-3607 0 0,2 3-1 0 0,97-43 1 0 0,-106 58-509 0 0,97-61 0 0 0,52-54 460 0 0,-82 54 148 0 0,-63 37-274 0 0,-19 14-127 0 0,-22 18-225 0 0,-18 12-119 0 0,1 0 1 0 0,16-8 0 0 0,52-30 340 0 0,-68 40-409 0 0,-10 5-45 0 0,1 1 1 0 0,-1 0-1 0 0,1 0 0 0 0,-1 0 0 0 0,1 0 0 0 0,0 0 0 0 0,0 0 0 0 0,-1 0 0 0 0,4 0 0 0 0,47-13 406 0 0,-45 13-377 0 0,0 0 0 0 0,0 0-1 0 0,0 1 1 0 0,0 0-1 0 0,8 1 1 0 0,-2 0-19 0 0,-1 2 0 0 0,1 0 0 0 0,14 5 0 0 0,2 1 0 0 0,14 4 137 0 0,78 35 0 0 0,35 32 345 0 0,-91-46-409 0 0,57 28 201 0 0,123 66 272 0 0,-150-75-343 0 0,3-4 0 0 0,108 37 0 0 0,-72-39-42 0 0,-109-38-163 0 0,-1-2-632 0 0,-1 2-1 0 0,29 14 1 0 0,-46-19 17 0 0,-1-1-1 0 0,0 1 1 0 0,8 6 0 0 0,-2 2-7624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2759 0 0,'0'-7'248'0'0,"3"-9"10375"0"0,5 27-8468 0 0,6 24-2093 0 0,4 35 1593 0 0,16 112 1 0 0,-29-155-1279 0 0,0-2 30 0 0,-4-23 200 0 0,-1-4-533 0 0,6-18-62 0 0,-1 1 0 0 0,0-2 0 0 0,-2 1-1 0 0,-1 0 1 0 0,0-29 0 0 0,1 0-56 0 0,1-66 31 0 0,1-19 15 0 0,0 108-2 0 0,-6 26 1 0 0,1 0-1 0 0,0-1 0 0 0,0 1 0 0 0,0 0 1 0 0,0 0-1 0 0,1 0 0 0 0,-1-1 1 0 0,0 1-1 0 0,0 0 0 0 0,0 0 1 0 0,0 0-1 0 0,0-1 0 0 0,0 1 1 0 0,0 0-1 0 0,0 0 0 0 0,0 0 1 0 0,0 0-1 0 0,0-1 0 0 0,1 1 1 0 0,-1 0-1 0 0,0 0 0 0 0,0 0 1 0 0,0 0-1 0 0,0 0 0 0 0,0-1 1 0 0,1 1-1 0 0,-1 0 0 0 0,0 0 0 0 0,0 0 1 0 0,0 0-1 0 0,1 0 0 0 0,-1 0 1 0 0,0 0-1 0 0,0 0 0 0 0,0 0 1 0 0,1 0-1 0 0,-1 0 0 0 0,0 0 1 0 0,0 0-1 0 0,0 0 0 0 0,1 0 1 0 0,-1 0-1 0 0,0 0 0 0 0,0 0 1 0 0,0 0-1 0 0,0 0 0 0 0,1 0 1 0 0,-1 0-1 0 0,0 0 0 0 0,0 0 1 0 0,1 1-1 0 0,5 4 32 0 0,-6-4-27 0 0,9 11-4 0 0,0 1 1 0 0,-1 0 0 0 0,0 0 0 0 0,-1 1 0 0 0,10 26 0 0 0,-3-7-3 0 0,6 12 1 0 0,49 101 0 0 0,-57-124 0 0 0,1-1 0 0 0,1 0 0 0 0,1-1 0 0 0,25 26 0 0 0,-31-38 22 0 0,-2 0 124 0 0,2 0 1 0 0,-1 0 0 0 0,1-1-1 0 0,15 10 1 0 0,-22-15-116 0 0,1-1-1 0 0,-1 0 1 0 0,0 0-1 0 0,1 0 1 0 0,-1 0 0 0 0,1 0-1 0 0,0-1 1 0 0,-1 1-1 0 0,1-1 1 0 0,0 0 0 0 0,-1 1-1 0 0,1-1 1 0 0,0 0-1 0 0,-1-1 1 0 0,1 1 0 0 0,0 0-1 0 0,-1-1 1 0 0,1 0 0 0 0,0 1-1 0 0,-1-1 1 0 0,1 0-1 0 0,-1 0 1 0 0,0 0 0 0 0,5-3-1 0 0,-1-1 96 0 0,-1 0 0 0 0,0 1 0 0 0,0-2 0 0 0,0 1 0 0 0,0 0 0 0 0,-1-1 0 0 0,0 0 1 0 0,0 0-1 0 0,-1-1 0 0 0,1 1 0 0 0,-1-1 0 0 0,-1 1 0 0 0,4-13 0 0 0,1-6 174 0 0,-2-1-1 0 0,3-36 1 0 0,3-180 731 0 0,-17 1-2093 0 0,5 211 569 0 0,2-11-3485 0 0,1 24-3584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1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22 959 5527 0 0,'0'0'498'0'0,"-8"-1"-396"0"0,-5-3 901 0 0,13 4-944 0 0,0 0 0 0 0,0 0 0 0 0,0 0 0 0 0,0 0 0 0 0,0 0-1 0 0,0 0 1 0 0,0 0 0 0 0,0 0 0 0 0,0 0 0 0 0,1-2 1471 0 0,-1 2-1471 0 0,0 0-1 0 0,0 0 1 0 0,0 0 0 0 0,0 0 0 0 0,0 0 0 0 0,0 0 0 0 0,0 0-1 0 0,0 0 1 0 0,0 0 0 0 0,0 0 0 0 0,0 0 0 0 0,1 0 0 0 0,-1 0 0 0 0,0 0-1 0 0,0 0 1 0 0,0 0 0 0 0,0 0 0 0 0,0 0 0 0 0,24-5 6447 0 0,-14 3-7612 0 0,2-1 1551 0 0,0-1 0 0 0,-1 0 0 0 0,1-1 0 0 0,-1-1 0 0 0,17-10 0 0 0,11-6 279 0 0,554-285 3670 0 0,-470 234-4056 0 0,121-94 0 0 0,-94 52-98 0 0,-137 102-125 0 0,1 1 0 0 0,-2-2 0 0 0,17-21 0 0 0,-6 1 61 0 0,-16 23-108 0 0,0 0-1 0 0,1 1 1 0 0,10-12 0 0 0,-10 15 37 0 0,0 0 1 0 0,0 0-1 0 0,0 0 1 0 0,18-10-1 0 0,-21 15-58 0 0,1-1 0 0 0,-1 1 0 0 0,1 0 1 0 0,0 0-1 0 0,-1 1 0 0 0,1-1 0 0 0,0 1 0 0 0,0 1 0 0 0,0-1 0 0 0,9 1 0 0 0,-2 1 9 0 0,-1 1-1 0 0,1 0 0 0 0,-1 1 1 0 0,0 1-1 0 0,0-1 1 0 0,0 2-1 0 0,21 10 1 0 0,3 6 96 0 0,35 27 0 0 0,-27-17-44 0 0,229 162 533 0 0,-17-11-58 0 0,66 5-34 0 0,-302-176-521 0 0,2-2 0 0 0,-1-1 0 0 0,1 0-1 0 0,42 8 1 0 0,-54-14-298 0 0,1-1 1 0 0,-1 0-1 0 0,0-1 0 0 0,0 0 0 0 0,0 0 0 0 0,1-1 1 0 0,-1-1-1 0 0,16-3 0 0 0,-25 4-727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2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10391 0 0,'0'0'942'0'0,"0"2"-774"0"0,1 15 572 0 0,0 1 0 0 0,2-1 0 0 0,0 0 0 0 0,1 1 0 0 0,10 29 0 0 0,-6-23-62 0 0,5 26 1 0 0,37 290 2956 0 0,-16-92-2666 0 0,-17-107-343 0 0,-4 229 0 0 0,-13-342-893 0 0,1 0 0 0 0,6 38-1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2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7455 0 0,'-5'-1'8620'0'0,"24"7"-7715"0"0,0 1-1 0 0,-1 1 1 0 0,19 11 0 0 0,51 35 684 0 0,-23-14-725 0 0,281 124 1680 0 0,-245-121-2020 0 0,69 22 418 0 0,-126-50-727 0 0,135 44 457 0 0,42 15-304 0 0,-211-70-356 0 0,45 17 178 0 0,67 35 0 0 0,-109-49-168 0 0,42 26 148 0 0,-53-31-183 0 0,0 0-1 0 0,1-1 0 0 0,-1 1 0 0 0,0-1 0 0 0,1 0 1 0 0,-1 0-1 0 0,1 0 0 0 0,-1 0 0 0 0,1 0 0 0 0,4 0 1 0 0,0 0-104 0 0,-6 0-96 0 0,0-1 1 0 0,0 1-1 0 0,0-1 0 0 0,0 1 0 0 0,0-1 0 0 0,0 0 0 0 0,0 0 0 0 0,0 0 0 0 0,0 1 0 0 0,0-1 0 0 0,0 0 0 0 0,0 0 1 0 0,0 0-1 0 0,0 0 0 0 0,0-1 0 0 0,0 1 0 0 0,0 0 0 0 0,0 0 0 0 0,0-1 0 0 0,0 1 0 0 0,0-1 0 0 0,0 1 0 0 0,0 0 0 0 0,0-1 1 0 0,0 0-1 0 0,0 1 0 0 0,-1-1 0 0 0,1 0 0 0 0,0 1 0 0 0,0-1 0 0 0,0-1 0 0 0,3-5-1527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16 872 5263 0 0,'0'0'242'0'0,"-5"-4"1767"0"0,4 4-2034 0 0,0-1 536 0 0,0 1 1 0 0,1-1 0 0 0,-1 0 0 0 0,0 0 0 0 0,0 0 0 0 0,1 0 0 0 0,-1 1 0 0 0,0-1 0 0 0,1 0 0 0 0,-1 0 0 0 0,1 0 0 0 0,-1 0 0 0 0,0-2 0 0 0,5-5 3897 0 0,3 0-5683 0 0,5-5 2020 0 0,-11 10-548 0 0,1 1 0 0 0,1-1 0 0 0,-1 1-1 0 0,0 0 1 0 0,1-1 0 0 0,-1 1-1 0 0,5-2 1 0 0,18-12 571 0 0,-16 9-539 0 0,0 2-1 0 0,1-1 1 0 0,13-5 0 0 0,297-138 2015 0 0,30-26-1638 0 0,126-59 117 0 0,-326 175-199 0 0,-126 50-375 0 0,113-41-1 0 0,-128 46-146 0 0,0 0 0 0 0,0 0 0 0 0,9-7 0 0 0,15-7-66 0 0,32-15-2770 0 0,-54 28 1004 0 0,1 1-82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5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48 8287 0 0,'-1'-5'639'0'0,"-5"-14"-234"0"0,5 17 9 0 0,-1 1-1 0 0,1-1 1 0 0,-1 1-1 0 0,0-1 0 0 0,0 1 1 0 0,0 0-1 0 0,0 0 1 0 0,0 0-1 0 0,0 0 1 0 0,0 0-1 0 0,0 0 0 0 0,-4 0 1 0 0,1-1-111 0 0,2 1-101 0 0,1 0 0 0 0,-1 0 0 0 0,1 0 0 0 0,-1 1 1 0 0,1-1-1 0 0,-1 1 0 0 0,1 0 0 0 0,-1-1 0 0 0,0 1 1 0 0,1 0-1 0 0,-1 0 0 0 0,1 1 0 0 0,-1-1 0 0 0,1 1 1 0 0,-1-1-1 0 0,0 1 0 0 0,1 0 0 0 0,0 0 0 0 0,-4 1 0 0 0,3 0-108 0 0,-1 1-1 0 0,1-1 0 0 0,0 1 0 0 0,0 0 0 0 0,0 0 0 0 0,0 1 0 0 0,0-1 0 0 0,1 0 1 0 0,-1 1-1 0 0,1 0 0 0 0,-2 3 0 0 0,-5 13 98 0 0,2-1 1 0 0,0 1 0 0 0,1 0-1 0 0,1 1 1 0 0,-3 25-1 0 0,3-10 91 0 0,0 1-1 0 0,3-1 0 0 0,1 1 0 0 0,1 0 1 0 0,7 48-1 0 0,-5-75-211 0 0,0-1 0 0 0,1 1 0 0 0,0-1 0 0 0,0 1 0 0 0,1-1 0 0 0,0 0 0 0 0,0 0 0 0 0,9 11 0 0 0,-9-15-42 0 0,0 0 0 0 0,0 0 0 0 0,0-1 0 0 0,1 1-1 0 0,-1-1 1 0 0,1-1 0 0 0,0 1 0 0 0,0-1 0 0 0,1 1 0 0 0,-1-1 0 0 0,1-1 0 0 0,0 1-1 0 0,-1-1 1 0 0,9 2 0 0 0,-1-1-19 0 0,0-1-1 0 0,-1-1 1 0 0,1 0-1 0 0,0-1 1 0 0,-1 0-1 0 0,1-1 1 0 0,0 0-1 0 0,-1-1 1 0 0,1-1-1 0 0,-1 0 1 0 0,1-1 0 0 0,-1 0-1 0 0,0 0 1 0 0,15-9-1 0 0,72-43-1420 0 0,-36 15-4242 0 0,-45 29-768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2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6767 0 0,'0'0'307'0'0,"-20"-13"10544"0"0,20 13-10700 0 0,18-2 1768 0 0,24 7-1808 0 0,-16 1 477 0 0,1 2 0 0 0,38 15 1 0 0,48 30 657 0 0,-87-40-989 0 0,199 96 1389 0 0,-182-89-1540 0 0,1-1 0 0 0,1-2-1 0 0,0-3 1 0 0,89 18-1 0 0,-120-30-258 0 0,53 9-752 0 0,-25 1-3378 0 0,-28-7-3173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3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1689 11 3223 0 0,'0'0'10400'0'0,"3"-2"-9888"0"0,6-4-345 0 0,-9 3 189 0 0,-19 3 750 0 0,-34 11 1491 0 0,-29 18 43 0 0,24-7-1443 0 0,-57 24 455 0 0,76-30-1247 0 0,-43 21 484 0 0,-98 60 1 0 0,132-69-647 0 0,-69 45 359 0 0,96-61-406 0 0,-31 14 1 0 0,2-1 67 0 0,-81 56 191 0 0,64-38-138 0 0,-140 68 1 0 0,96-66-193 0 0,-16 0-61 0 0,18-6-77 0 0,91-32-348 0 0,17-7 168 0 0,0 1 1 0 0,0-1-1 0 0,0 1 0 0 0,0-1 1 0 0,0 1-1 0 0,0-1 0 0 0,0 1 1 0 0,0 0-1 0 0,0-1 0 0 0,1 1 1 0 0,-1 0-1 0 0,0 0 0 0 0,0 0 1 0 0,0 1-1 0 0,9 8-3012 0 0,2-2 1426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3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1565 676 1839 0 0,'-2'4'134'0'0,"-9"17"13620"0"0,-4-10-11630 0 0,11-10-1890 0 0,0 0 0 0 0,0 0 0 0 0,0 0 0 0 0,0-1-1 0 0,0 0 1 0 0,0 0 0 0 0,0 0 0 0 0,0 0 0 0 0,0 0 0 0 0,0-1 0 0 0,1 0-1 0 0,-1 0 1 0 0,-4-1 0 0 0,-9-4 515 0 0,-25-13-1 0 0,34 15-492 0 0,-168-72 2262 0 0,36 16-1286 0 0,-138-77 218 0 0,83 40-970 0 0,-19-19-333 0 0,24 11-45 0 0,126 74-390 0 0,-82-27 0 0 0,146 58 232 0 0,0-1 0 0 0,0 1-1 0 0,0 0 1 0 0,0 0 0 0 0,0 0-1 0 0,-1 0 1 0 0,1 0 0 0 0,0 0 0 0 0,0 0-1 0 0,0-1 1 0 0,0 1 0 0 0,-1 0-1 0 0,1 0 1 0 0,0 0 0 0 0,0 0 0 0 0,0 0-1 0 0,-1 0 1 0 0,1 0 0 0 0,0 0-1 0 0,0 0 1 0 0,0 0 0 0 0,-1 0 0 0 0,1 0-1 0 0,0 0 1 0 0,0 0 0 0 0,0 0-1 0 0,-1 0 1 0 0,1 0 0 0 0,0 0 0 0 0,0 1-1 0 0,0-1 1 0 0,0 0 0 0 0,-1 0-1 0 0,1 0 1 0 0,0 0 0 0 0,0 0 0 0 0,0 0-1 0 0,0 1 1 0 0,-1-1 0 0 0,1 0-1 0 0,0 0 1 0 0,0 0 0 0 0,0 0 0 0 0,0 1-1 0 0,0-1 1 0 0,0 0 0 0 0,0 0-1 0 0,0 0 1 0 0,0 0 0 0 0,-1 1 0 0 0,1-1-1 0 0,0 0 1 0 0,0 0 0 0 0,0 0-1 0 0,0 1 1 0 0,4 9-2258 0 0,-4-10 2375 0 0,8 14-2024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3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10223 0 0,'0'0'231'0'0,"-5"-7"2889"0"0,49 7-1485 0 0,95 3 2233 0 0,-2-1-1965 0 0,-72-3-1244 0 0,119-3 573 0 0,201 9 64 0 0,-129 27-590 0 0,113 8 668 0 0,179-34-179 0 0,-356-7-966 0 0,-121 1-112 0 0,199 5 113 0 0,21 6 143 0 0,-85-4 16 0 0,20 1 22 0 0,-144-1-379 0 0,13 0 84 0 0,103-4 0 0 0,-33-16-315 0 0,-142 9-865 0 0,33-7-1 0 0,-5-4-7562 0 0,-43 13 6190 0 0,3-1-4507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3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11975 0 0,'-1'0'547'0'0,"-22"2"193"0"0,1-1 1927 0 0,21 7-1176 0 0,1-7-1426 0 0,0 0 0 0 0,0-1 0 0 0,0 1 0 0 0,0 0 0 0 0,0 0 0 0 0,0 0 0 0 0,0 0 0 0 0,0 0 0 0 0,0-1 0 0 0,0 1 0 0 0,1 0 0 0 0,-1 0 0 0 0,0 0-1 0 0,1-1 1 0 0,-1 1 0 0 0,0 0 0 0 0,1 0 0 0 0,-1-1 0 0 0,2 2 0 0 0,8 11 183 0 0,0-1 0 0 0,1-1 0 0 0,21 19 0 0 0,44 25 973 0 0,-16-11-644 0 0,9 7-208 0 0,42 36 456 0 0,-97-75-599 0 0,-1 0-1 0 0,-1 1 1 0 0,0 1 0 0 0,15 23-1 0 0,-23-31-103 0 0,0 1 0 0 0,-1 1-1 0 0,0-1 1 0 0,0 0 0 0 0,-1 1-1 0 0,0 0 1 0 0,0-1 0 0 0,-1 1-1 0 0,0 0 1 0 0,0 0 0 0 0,-1 0 0 0 0,0 0-1 0 0,-1 8 1 0 0,-1 2 135 0 0,-2-1 0 0 0,0 0 0 0 0,-1 0 0 0 0,-12 27 0 0 0,-9 13 190 0 0,-53 82-1 0 0,44-81-328 0 0,-23 48-2838 0 0,48-90 1320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1375 0 0,'0'0'66'0'0,"0"-2"-8"0"0,2-5 181 0 0,0-1 0 0 0,0 1 0 0 0,4-8 0 0 0,6-9 7492 0 0,-10 21-7179 0 0,0 1 1 0 0,0-1-1 0 0,1 1 0 0 0,-1 0 0 0 0,1 0 1 0 0,-1 0-1 0 0,1 0 0 0 0,0 0 1 0 0,0 1-1 0 0,0-1 0 0 0,0 1 0 0 0,0-1 1 0 0,6 0-1 0 0,-8 2-459 0 0,0-1 1 0 0,0 1 0 0 0,1 0-1 0 0,-1 0 1 0 0,0 0-1 0 0,0 0 1 0 0,1 1-1 0 0,-1-1 1 0 0,0 0-1 0 0,0 0 1 0 0,1 1-1 0 0,-1-1 1 0 0,0 1-1 0 0,0-1 1 0 0,0 1 0 0 0,0-1-1 0 0,0 1 1 0 0,0 0-1 0 0,0 0 1 0 0,0-1-1 0 0,0 1 1 0 0,0 0-1 0 0,0 0 1 0 0,0 0-1 0 0,0 0 1 0 0,-1 0-1 0 0,1 0 1 0 0,0 0 0 0 0,0 2-1 0 0,2 3 86 0 0,-1 0 1 0 0,0 0-1 0 0,0 0 0 0 0,1 9 0 0 0,-2-13-88 0 0,7 42 650 0 0,5 54 1 0 0,-12-86-714 0 0,10 214 77 0 0,-12-173-227 0 0,0-9-893 0 0,6 63 0 0 0,-2-90-1638 0 0,7 22 0 0 0,-7-30-3337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8751 0 0,'1'-22'381'0'0,"7"-31"0"0"0,-6 44 157 0 0,1 0 1 0 0,6-16-1 0 0,6 0 4961 0 0,1 43-3887 0 0,-10-4-1435 0 0,-1-1 0 0 0,0 1-1 0 0,-1 0 1 0 0,-1 0 0 0 0,0 0 0 0 0,-1 0-1 0 0,0 16 1 0 0,4 16 81 0 0,27 187-376 0 0,-17-77-3210 0 0,-12-118 1830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7 104 2759 0 0,'-7'-17'10067'0'0,"9"13"-9533"0"0,0 0 1 0 0,1 0-1 0 0,-1 0 1 0 0,1 0-1 0 0,0 0 1 0 0,0 0-1 0 0,0 1 1 0 0,0-1-1 0 0,0 1 1 0 0,7-5-1 0 0,-3 3-244 0 0,0 1 1 0 0,-1 0-1 0 0,2 0 0 0 0,-1 1 1 0 0,15-5-1 0 0,-7 4-982 0 0,0 1 0 0 0,1 1 1 0 0,-1 0-1 0 0,1 1 0 0 0,0 0 0 0 0,18 2 1 0 0,-12 2-5099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0,'0'0'5496'0'0,"2"0"-3946"0"0,120 9 1523 0 0,-107-8-2788 0 0,3 0 302 0 0,-1 0 0 0 0,0 2 0 0 0,22 5 0 0 0,-37-7-512 0 0,0-1 1 0 0,0 1-1 0 0,-1 0 0 0 0,1 0 1 0 0,0 1-1 0 0,-1-1 0 0 0,1 0 0 0 0,-1 0 1 0 0,0 1-1 0 0,1-1 0 0 0,-1 1 1 0 0,0-1-1 0 0,0 1 0 0 0,0 0 0 0 0,1 2 1 0 0,0-1 4 0 0,-1 0 0 0 0,1 0 0 0 0,-1 0-1 0 0,0 0 1 0 0,0 1 0 0 0,1 6 0 0 0,-2-6-54 0 0,0 1 0 0 0,0-1-1 0 0,-1 1 1 0 0,1-1 0 0 0,-1 0-1 0 0,0 1 1 0 0,0-1 0 0 0,0 0 0 0 0,-1 1-1 0 0,0-1 1 0 0,1 0 0 0 0,-2 0-1 0 0,1 0 1 0 0,0 0 0 0 0,-1-1 0 0 0,1 1-1 0 0,-1-1 1 0 0,0 1 0 0 0,-1-1-1 0 0,-6 5 1 0 0,-125 104-366 0 0,111-92 304 0 0,22-18 844 0 0,14 4-424 0 0,-5-2-337 0 0,1 0 0 0 0,0-1-1 0 0,0 0 1 0 0,0-1 0 0 0,0 0-1 0 0,1 0 1 0 0,10 0 0 0 0,61 1 320 0 0,-62-3-348 0 0,-1 0-332 0 0,1-1 0 0 0,-1-1-1 0 0,0-1 1 0 0,0 0 0 0 0,0-1 0 0 0,0-1 0 0 0,0-1-1 0 0,-1 0 1 0 0,0-1 0 0 0,0-1 0 0 0,18-12 0 0 0,16-10-6282 0 0,-27 14 1076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173 166 3223 0 0,'-1'-2'143'0'0,"-2"-1"-394"0"0,0-1-1 0 0,-1 0 1 0 0,0 1 0 0 0,-4-3-1 0 0,3 2 1110 0 0,0 1-1 0 0,0 0 1 0 0,0 0-1 0 0,0 1 0 0 0,-1 0 1 0 0,-8-3-1 0 0,11 4-229 0 0,-1 0 1 0 0,1 1-1 0 0,0-1 0 0 0,0 1 0 0 0,0 0 0 0 0,-1 0 0 0 0,1 0 0 0 0,0 0 1 0 0,0 1-1 0 0,-1-1 0 0 0,1 1 0 0 0,-5 2 0 0 0,5-2-412 0 0,1 0 0 0 0,0 0 0 0 0,0 0-1 0 0,0 1 1 0 0,0-1 0 0 0,0 1 0 0 0,0 0 0 0 0,0-1 0 0 0,1 1 0 0 0,-1 0-1 0 0,-1 3 1 0 0,-2 2-46 0 0,1 1-1 0 0,0 0 1 0 0,0 0 0 0 0,1 1-1 0 0,0-1 1 0 0,0 1 0 0 0,1-1-1 0 0,1 1 1 0 0,-1 0-1 0 0,1 0 1 0 0,1 11 0 0 0,0-4-83 0 0,1 1 1 0 0,0-1 0 0 0,2 1-1 0 0,0-1 1 0 0,6 19-1 0 0,-4-20-19 0 0,0 1-1 0 0,2-1 1 0 0,0-1-1 0 0,0 1 0 0 0,20 26 1 0 0,-21-33-40 0 0,1 0 1 0 0,0 0 0 0 0,0-1 0 0 0,1 0 0 0 0,0 0 0 0 0,0-1-1 0 0,0 0 1 0 0,1 0 0 0 0,0-1 0 0 0,15 6 0 0 0,-13-7 4 0 0,1 0-1 0 0,0 0 1 0 0,0-1 0 0 0,0-1 0 0 0,0 0 0 0 0,0 0-1 0 0,1-1 1 0 0,-1-1 0 0 0,0 0 0 0 0,1-1-1 0 0,17-3 1 0 0,-22 2 34 0 0,-1 0-1 0 0,1-1 1 0 0,-1 1 0 0 0,1-1-1 0 0,-1-1 1 0 0,0 1-1 0 0,0-1 1 0 0,-1-1 0 0 0,1 1-1 0 0,-1-1 1 0 0,0 0-1 0 0,0 0 1 0 0,-1-1 0 0 0,1 0-1 0 0,-1 0 1 0 0,0 0-1 0 0,-1-1 1 0 0,0 1 0 0 0,4-8-1 0 0,-3 2 99 0 0,-1 1 0 0 0,0 0-1 0 0,-1-1 1 0 0,0 0 0 0 0,-1 0 0 0 0,0 0-1 0 0,-1 0 1 0 0,0 0 0 0 0,-1 0 0 0 0,0 0-1 0 0,-1 0 1 0 0,0 0 0 0 0,-1 0 0 0 0,-1 0 0 0 0,0 0-1 0 0,0 1 1 0 0,-10-22 0 0 0,6 17-89 0 0,-1 1 1 0 0,0-1 0 0 0,-2 1-1 0 0,1 1 1 0 0,-2-1 0 0 0,0 2-1 0 0,-1-1 1 0 0,0 2-1 0 0,-1 0 1 0 0,0 0 0 0 0,-26-17-1 0 0,20 18-310 0 0,-1 0 0 0 0,0 0-1 0 0,0 2 1 0 0,-35-11-1 0 0,48 18-143 0 0,-1 0 0 0 0,0 1 0 0 0,1-1 0 0 0,-1 1 0 0 0,0 1 0 0 0,0 0 0 0 0,0 0 0 0 0,0 0 0 0 0,1 1 0 0 0,-1 0 0 0 0,0 0 0 0 0,1 1 0 0 0,-1 0 0 0 0,1 1 0 0 0,-1-1 0 0 0,-10 7 0 0 0,-8 8-1569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9559 0 0,'0'0'860'0'0,"9"7"1004"0"0,-4-1-1202 0 0,-1 0-213 0 0,1-1 0 0 0,-1 1-1 0 0,0-1 1 0 0,-1 1 0 0 0,0 0 0 0 0,4 8 0 0 0,0 11 43 0 0,0-1 0 0 0,-2 1 0 0 0,3 30 0 0 0,0 77 315 0 0,-1-5-598 0 0,-4-102-407 0 0,1 0-1 0 0,2-1 0 0 0,12 39 1 0 0,-6-41-873 0 0,-11-21-300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1 590 1839 0 0,'0'0'13142'0'0,"1"-1"-12249"0"0,33-17 1732 0 0,17-11-413 0 0,33-25-177 0 0,38-27-554 0 0,84-93-909 0 0,-52 49-572 0 0,-136 110 0 0 0,12-10 14 0 0,-24 19-8 0 0,1-1 1 0 0,0 2-1 0 0,0-1 0 0 0,1 1 0 0 0,0 0 1 0 0,0 0-1 0 0,13-5 0 0 0,-4 4 57 0 0,-11 3-34 0 0,0 1 0 0 0,0 0-1 0 0,0 0 1 0 0,1 1 0 0 0,-1 0-1 0 0,12-1 1 0 0,-5 3 34 0 0,0 0 0 0 0,0 1 0 0 0,0 0 1 0 0,-1 1-1 0 0,1 1 0 0 0,-1 0 0 0 0,15 7 0 0 0,82 46 555 0 0,-85-43-461 0 0,138 89 239 0 0,26 14 0 0 0,-166-105-1465 0 0,1-2 0 0 0,0 0 0 0 0,1-1 0 0 0,0-2 0 0 0,1 0 0 0 0,29 3 1 0 0,-42-8-6250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8287 0 0,'0'0'8628'0'0,"-1"1"-7793"0"0,-5 5-579 0 0,1 1 1 0 0,0 0-1 0 0,0 1 0 0 0,1-1 0 0 0,0 1 1 0 0,0 0-1 0 0,1 0 0 0 0,-1 0 1 0 0,2 0-1 0 0,-1 1 0 0 0,1-1 1 0 0,-1 16-1 0 0,0 6 118 0 0,2 0-1 0 0,3 41 1 0 0,-1-57-273 0 0,0 0 0 0 0,1 0 0 0 0,1 0 0 0 0,0-1 0 0 0,1 1 0 0 0,0-1 0 0 0,1 0 0 0 0,1 0 0 0 0,7 13 0 0 0,-10-21-88 0 0,0-1-1 0 0,0 1 1 0 0,1-1-1 0 0,0 1 1 0 0,0-1-1 0 0,0 0 1 0 0,0 0 0 0 0,0-1-1 0 0,1 1 1 0 0,-1-1-1 0 0,1 0 1 0 0,0 0-1 0 0,0-1 1 0 0,0 1 0 0 0,1-1-1 0 0,-1 0 1 0 0,0-1-1 0 0,1 1 1 0 0,0-1-1 0 0,-1 0 1 0 0,1-1-1 0 0,-1 1 1 0 0,1-1 0 0 0,11-1-1 0 0,-13 1-4 0 0,0-1-1 0 0,-1 0 1 0 0,1 0-1 0 0,0 0 1 0 0,-1 0-1 0 0,1 0 1 0 0,0-1-1 0 0,-1 1 1 0 0,0-1-1 0 0,1 0 1 0 0,-1 0-1 0 0,0-1 0 0 0,0 1 1 0 0,0-1-1 0 0,0 1 1 0 0,-1-1-1 0 0,1 0 1 0 0,-1 0-1 0 0,1 0 1 0 0,-1 0-1 0 0,0-1 1 0 0,0 1-1 0 0,-1 0 1 0 0,1-1-1 0 0,-1 1 1 0 0,1-1-1 0 0,-1 0 1 0 0,0 0-1 0 0,0-6 1 0 0,1 1 89 0 0,-1 0 1 0 0,-1 0-1 0 0,0 0 1 0 0,0 0-1 0 0,-1 0 1 0 0,0 0-1 0 0,0 0 1 0 0,-1 0-1 0 0,0 0 1 0 0,-1 0-1 0 0,-6-14 1 0 0,5 15-44 0 0,0 1 0 0 0,-1-1 0 0 0,0 1 0 0 0,-1 0 0 0 0,0 0 0 0 0,0 0 1 0 0,0 1-1 0 0,-9-7 0 0 0,-9-4-329 0 0,-29-18 0 0 0,12 10-1530 0 0,39 23 971 0 0,-7-4 356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0,'0'0'528'0'0,"1"1"-37"0"0,6 5 889 0 0,0 1-1 0 0,-1-1 1 0 0,0 1 0 0 0,0 0-1 0 0,-1 1 1 0 0,8 13 0 0 0,-6-8-534 0 0,-1 1 0 0 0,-1 0 1 0 0,6 21-1 0 0,-2 7-537 0 0,7 80 0 0 0,-15-110-37 0 0,17 231-188 0 0,-15-232-187 0 0,-1-3-1573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12495 0 0,'0'0'1420'0'0,"1"1"-940"0"0,19 38 509 0 0,-2 2 0 0 0,-2 0 0 0 0,14 50-1 0 0,-22-67-892 0 0,9 31-83 0 0,60 212-2398 0 0,-66-200-858 0 0,-6-34 1579 0 0</inkml:trace>
  <inkml:trace contextRef="#ctx0" brushRef="#br0" timeOffset="1">7 446 5063 0 0,'-7'-2'15702'0'0,"26"1"-15491"0"0,1 0 0 0 0,-1-1 1 0 0,28-8-1 0 0,21-11-2492 0 0,-54 16 1103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0,'2'1'2456'0'0,"1"1"-1663"0"0,0 0-1 0 0,-1 1 0 0 0,1-1 1 0 0,-1 1-1 0 0,1-1 1 0 0,-1 1-1 0 0,0 0 0 0 0,2 3 1 0 0,-1 0 118 0 0,0-1 0 0 0,0 1 1 0 0,3 12-1 0 0,-1 3 10 0 0,4 38 0 0 0,-4-26-324 0 0,7 59-176 0 0,-1-1-1070 0 0,1-32-2701 0 0,-4-40 630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0,'0'0'11494'0'0,"2"1"-10869"0"0,0 2-515 0 0,1 0-1 0 0,0 0 1 0 0,-1 1 0 0 0,1-1-1 0 0,-1 0 1 0 0,0 1 0 0 0,0-1-1 0 0,3 8 1 0 0,10 35 225 0 0,-8-22-320 0 0,1 7-119 0 0,-1 0 0 0 0,4 46 0 0 0,-11-75 79 0 0,2 27-492 0 0,-2-21-241 0 0,0 1 1 0 0,4 15 0 0 0,-1-11-1037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72 7367 0 0,'-4'-4'469'0'0,"1"0"-1"0"0,-1-1 0 0 0,0 1 0 0 0,0 0 0 0 0,-1 1 0 0 0,-9-7 1374 0 0,5 8 337 0 0,8 2-2074 0 0,0 1 0 0 0,-1-1 0 0 0,1 0 0 0 0,0 0 1 0 0,0 0-1 0 0,-1 1 0 0 0,1-1 0 0 0,0 1 1 0 0,0-1-1 0 0,-1 1 0 0 0,1-1 0 0 0,0 1 0 0 0,0 0 1 0 0,0-1-1 0 0,0 1 0 0 0,0 0 0 0 0,0 0 0 0 0,0 0 1 0 0,-1 1-1 0 0,0 1 12 0 0,1-1-1 0 0,-1 1 1 0 0,1 0 0 0 0,0-1 0 0 0,-1 1-1 0 0,1 0 1 0 0,-1 6 0 0 0,0 3 8 0 0,0-1-1 0 0,1 1 1 0 0,1 14 0 0 0,0-15-88 0 0,0 0-1 0 0,1-1 1 0 0,1 1-1 0 0,0 0 1 0 0,0-1 0 0 0,1 0-1 0 0,1 1 1 0 0,6 13 0 0 0,-7-18-8 0 0,0 0 0 0 0,1 0 0 0 0,0 0 0 0 0,0 0 0 0 0,0-1 0 0 0,1 1 0 0 0,0-1 1 0 0,0 0-1 0 0,0-1 0 0 0,1 1 0 0 0,0-1 0 0 0,0 0 0 0 0,11 5 0 0 0,-9-5 22 0 0,0-1 0 0 0,1 0-1 0 0,-1 0 1 0 0,1-1 0 0 0,0 0-1 0 0,-1-1 1 0 0,1 0 0 0 0,10 1-1 0 0,-14-3 16 0 0,0 1-1 0 0,0 0 1 0 0,0-1-1 0 0,0 0 1 0 0,0 0-1 0 0,0-1 1 0 0,0 1-1 0 0,0-1 1 0 0,0 0-1 0 0,-1-1 1 0 0,1 1-1 0 0,-1-1 1 0 0,0 1-1 0 0,0-1 1 0 0,6-5-1 0 0,-5 2 60 0 0,0 1-1 0 0,0-1 1 0 0,-1 0-1 0 0,1 0 1 0 0,-1 0-1 0 0,-1-1 1 0 0,1 1-1 0 0,-1-1 1 0 0,5-13-1 0 0,-5 6 43 0 0,0 0 0 0 0,0 0 0 0 0,-1-1 0 0 0,0-16 0 0 0,-2 26-138 0 0,0 0-1 0 0,0-1 0 0 0,-1 1 1 0 0,0 0-1 0 0,0-1 0 0 0,0 1 1 0 0,0 0-1 0 0,-1 0 0 0 0,0 0 1 0 0,0 0-1 0 0,0 0 0 0 0,-1 1 1 0 0,1-1-1 0 0,-6-6 0 0 0,3 6 53 0 0,0-1 1 0 0,0 1-1 0 0,0 1 0 0 0,-1-1 0 0 0,0 1 0 0 0,0 0 0 0 0,0 0 0 0 0,0 0 0 0 0,-13-4 0 0 0,8 4 1 0 0,1 1-1 0 0,-1 0 0 0 0,1 0 1 0 0,-1 1-1 0 0,0 1 1 0 0,0 0-1 0 0,0 0 1 0 0,0 1-1 0 0,0 0 0 0 0,0 1 1 0 0,0 1-1 0 0,0 0 1 0 0,-21 6-1 0 0,28-7-301 0 0,-1 1 1 0 0,1 0-1 0 0,0 0 0 0 0,0 0 1 0 0,0 1-1 0 0,0-1 0 0 0,0 1 1 0 0,0 0-1 0 0,1 0 0 0 0,0 0 0 0 0,-1 0 1 0 0,1 1-1 0 0,0 0 0 0 0,1-1 1 0 0,-1 1-1 0 0,1 0 0 0 0,-4 7 1 0 0,2 4-7275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0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30 919 0 0,'0'0'690'0'0,"-2"-1"-9"0"0,-1 0-164 0 0,0-1 0 0 0,0-1 0 0 0,0 1 0 0 0,0 0 0 0 0,0-1-1 0 0,0 0 1 0 0,-7-10 9522 0 0,12 14-9673 0 0,161 55 3952 0 0,-74-16-3280 0 0,-3 5-1 0 0,112 74 0 0 0,-118-71-740 0 0,2-3 0 0 0,1-5 0 0 0,101 35 0 0 0,-149-60-267 0 0,0 2-1 0 0,39 25 1 0 0,-39-21 106 0 0,68 30-1 0 0,-98-49-593 0 0,13 4 991 0 0,-6-4-5954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0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6823 0 0,'0'0'615'0'0,"-1"0"-506"0"0,-10 0 6250 0 0,11 0-6219 0 0,2 8 6220 0 0,-1-4-7517 0 0,1 0 1291 0 0,0-1 0 0 0,1 1 0 0 0,-1-1 1 0 0,1 0-1 0 0,-1 0 0 0 0,1 0 1 0 0,0 0-1 0 0,0 0 0 0 0,0-1 1 0 0,0 0-1 0 0,1 1 0 0 0,5 2 1 0 0,-8-4-111 0 0,31 16 435 0 0,0-2 0 0 0,1-1 0 0 0,39 11 0 0 0,-53-19-292 0 0,332 142 2056 0 0,-123-46-1850 0 0,-28-13-193 0 0,-191-85-179 0 0,8 5-95 0 0,1 1 0 0 0,18 15 0 0 0,-21-14-131 0 0,1 0-1 0 0,30 14 0 0 0,-26-15-2254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0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13 130 10855 0 0,'-1'12'292'0'0,"0"0"-1"0"0,0 0 1 0 0,3 23 0 0 0,-1 0 443 0 0,2 30 1418 0 0,0 16-704 0 0,0 27 431 0 0,-4-109-1733 0 0,-2-14-129 0 0,0 1-1 0 0,1-1 1 0 0,0 1-1 0 0,1-1 1 0 0,2-19 0 0 0,-4-36-37 0 0,-4-51-140 0 0,6 84 164 0 0,1 29 34 0 0,0 0 0 0 0,1-1 0 0 0,-1 1 0 0 0,1 0-1 0 0,1 0 1 0 0,0 1 0 0 0,3-11 0 0 0,-4 16 42 0 0,9 2 79 0 0,-6 0-152 0 0,-1 1 0 0 0,0 1 0 0 0,0-1 0 0 0,0 0 0 0 0,0 1 0 0 0,0-1 0 0 0,0 1 0 0 0,-1 0 0 0 0,1 0 0 0 0,0 0 0 0 0,-1 1 0 0 0,5 3 0 0 0,3 6 18 0 0,12 18 0 0 0,-20-27-18 0 0,58 91 125 0 0,-36-53-80 0 0,48 60 1 0 0,-39-60 75 0 0,41 44 402 0 0,-66-76-345 0 0,1-1 0 0 0,0 0 0 0 0,1-1 0 0 0,0 0 0 0 0,0-1 0 0 0,0 0 0 0 0,13 6 0 0 0,-20-11-120 0 0,-1 0 0 0 0,0-1 0 0 0,0 1 1 0 0,1 0-1 0 0,-1-1 0 0 0,1 1 0 0 0,-1-1 0 0 0,0 0 0 0 0,1 0 0 0 0,-1 0 0 0 0,1 0 0 0 0,-1 0 0 0 0,0 0 1 0 0,1-1-1 0 0,-1 1 0 0 0,0-1 0 0 0,1 0 0 0 0,-1 1 0 0 0,3-3 0 0 0,-2 1 31 0 0,0 0 0 0 0,0 0 0 0 0,-1 0 0 0 0,1-1 0 0 0,-1 1 0 0 0,0-1 0 0 0,0 0 0 0 0,1 1 0 0 0,-2-1 0 0 0,1 0 0 0 0,0 0-1 0 0,1-4 1 0 0,1-5 128 0 0,0 0 0 0 0,0 0-1 0 0,-1-1 1 0 0,-1 1 0 0 0,0-1-1 0 0,-1-16 1 0 0,-1-23-71 0 0,-2 1 1 0 0,-3-1-1 0 0,-2 1 0 0 0,-16-64 1 0 0,-6 21-2719 0 0,24 77 1353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23 10391 0 0,'0'0'474'0'0,"0"-9"162"0"0,4-4 1944 0 0,-3 18-2084 0 0,0 0 1 0 0,0 1 0 0 0,5 8-1 0 0,0 4-172 0 0,44 209 664 0 0,-39-172-954 0 0,19 134 614 0 0,-14-79-3204 0 0,-12-88 834 0 0</inkml:trace>
  <inkml:trace contextRef="#ctx0" brushRef="#br0" timeOffset="1">25 459 919 0 0,'-25'-8'14454'0'0,"42"8"-14535"0"0,-1-1 0 0 0,1-1 0 0 0,-1-1 0 0 0,23-6 1 0 0,-20 2-866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2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23 886 5551 0 0,'26'-15'124'0'0,"-21"12"170"0"0,-9 4 81 0 0,0 0 0 0 0,0 1 0 0 0,-1 0 0 0 0,1-1 0 0 0,0 1 0 0 0,1 1 0 0 0,-1-1 1 0 0,-4 3-1 0 0,8-4-17 0 0,-1-1-233 0 0,0 0 0 0 0,1 1 0 0 0,-1-1 0 0 0,1 1 0 0 0,-1-1 0 0 0,1 0 0 0 0,0 1 0 0 0,-1-1 0 0 0,1 1-1 0 0,-1-1 1 0 0,1 1 0 0 0,0 0 0 0 0,-1-1 0 0 0,1 1 0 0 0,0-1 0 0 0,-1 2 0 0 0,-4 5 4649 0 0,9-6-4586 0 0,-1-1-1 0 0,1 1 1 0 0,0-1 0 0 0,0 0 0 0 0,-1 0 0 0 0,1 0 0 0 0,0 0 0 0 0,0 0 0 0 0,0-1 0 0 0,-1 0 0 0 0,1 0 0 0 0,6-2 0 0 0,6-3 474 0 0,24-14 0 0 0,-20 10-335 0 0,55-30 804 0 0,73-54 1 0 0,4-1-302 0 0,117-80 546 0 0,-191 122-686 0 0,127-62-1 0 0,-172 97-437 0 0,0-1-1 0 0,49-40 1 0 0,51-57 414 0 0,-123 105-610 0 0,16-21 0 0 0,3-3-1194 0 0,-28 34 322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2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1278 0 2303 0 0,'0'0'5852'0'0,"10"11"-3846"0"0,-7-6 1628 0 0,-3-2-3430 0 0,0 1 1 0 0,0-1-1 0 0,0 0 0 0 0,0 1 0 0 0,0-1 0 0 0,-1 0 0 0 0,1 0 1 0 0,-1 1-1 0 0,0-1 0 0 0,0 0 0 0 0,0 0 0 0 0,-1 0 0 0 0,1 0 0 0 0,-1 0 1 0 0,1 0-1 0 0,-4 3 0 0 0,-43 68 1893 0 0,-31 46-656 0 0,58-92-1110 0 0,-1-1 1 0 0,-28 27 0 0 0,-251 210 2300 0 0,259-228-2290 0 0,-62 68-1 0 0,-6 6 168 0 0,-93 45 747 0 0,85-88-733 0 0,76-44-441 0 0,-74 47-343 0 0,100-56-1956 0 0,16-14 2018 0 0,-1 1 1 0 0,1-1-1 0 0,0 1 0 0 0,0-1 1 0 0,-1 0-1 0 0,1 1 1 0 0,0-1-1 0 0,0 1 0 0 0,0-1 1 0 0,0 1-1 0 0,0-1 1 0 0,0 1-1 0 0,0-1 0 0 0,0 1 1 0 0,0-1-1 0 0,0 1 1 0 0,0-1-1 0 0,0 1 0 0 0,0 0 1 0 0,1 6-1509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2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1761 757 1839 0 0,'0'0'5616'0'0,"5"-3"-5132"0"0,13-10-41 0 0,-14 10 2430 0 0,-18-11 1329 0 0,1 2-3337 0 0,0 1 0 0 0,-1 0-1 0 0,-1 1 1 0 0,1 0 0 0 0,-2 1 0 0 0,-30-13 0 0 0,-104-27 1585 0 0,82 30-1476 0 0,-130-30 818 0 0,78 22-1177 0 0,-16-12 21 0 0,-218-95 1 0 0,77 6-349 0 0,218 100-297 0 0,-64-34-42 0 0,-8-15-169 0 0,127 74 117 0 0,0 0 1 0 0,0-1-1 0 0,0 1 0 0 0,1-1 1 0 0,-4-4-1 0 0,6 7-116 0 0,16 14-4553 0 0,-11-11 3495 0 0,8 8-4265 0 0,2 1-1464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8T15:57:03.58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477 7764 24879 0,'1'-14'1088'0,"2"-2"256"0,0-1-1088 0,3 3-256 0,5 1 0 0,3 2 0 31,3 2-288-31,4 2-112 0,4-3-32 0,3 1 0 0,5-1 432 0,-12 5-128 0,5-1 128 0,2-1 0 16,5-3-144-16,4 1 144 0,4 0-160 0,6 1 160 15,5 2-288-15,46-12 32 0,-16-1 16 0,-5 6 0 16,-4 3 32-16,4 2 0 0,4 2 0 0,4-4 0 15,2-1 80-15,0 2 128 0,-1 1-208 0,6 0 80 0,4 0 128 0,6 0 0 16,2-1 0-16,0 1-128 0,-1 2 128 0,8-3-128 16,7 1 128-16,-2 0-128 15,-6-1 128-15,10 1 0 0,11 0 0 0,-3 2-128 16,-7-5 128-16,8 4 0 0,9-1 0 0,-1-1 0 16,-7-2 0-16,8 1 0 0,10-1 0 0,-5 2 0 15,-5 1 192-15,8 2-48 0,7-1 0 0,-1 1 0 0,-4-5 176 0,4 2 48 16,6 1 0-16,-1 3 0 0,-4 3-96 0,1-2-16 15,0 0 0-15,5-3 0 0,4 3-16 0,-5 2-16 16,-7-1 0-16,7 0 0 0,6-2-32 0,0 3-16 16,-2 0 0-16,2 1 0 0,2-2-176 0,5 1 192 15,3-1-192-15,-3 1 192 0,-7-1-192 0,6-1 0 16,5-2 144-16,2 0-144 0,1 4 128 0,-5-1-128 16,-8-1 128-16,6-1-128 0,6-1 224 0,1 2-32 0,-5 1 0 0,-2 2 0 15,-4-6-192-15,6 2 0 16,6 0 128-16,0 3-128 0,0 4 0 0,-3-4 176 15,-2-3-176-15,4 0 160 0,6 1-160 0,2 3 0 16,3 1 0-16,-5 0 0 0,-6-3 0 0,7-1 0 16,8 2 0-16,2-1-176 0,3 6 176 0,-2-1 0 15,-3 2 0-15,2-4 128 0,1-5-128 0,6 1 0 16,5 0 0-16,2 4 0 0,-3 1 0 0,-1 1 0 0,-5-4 0 0,1 1 0 16,-1-1 128-16,6-1-128 0,6 0 160 0,3 2-160 15,0 0 400-15,2 2-16 0,-1 3 0 0,-2 0 0 16,-3-2-192-16,3 1-64 0,2 0 0 0,6-3 0 15,5 0-128-15,4 0 0 0,1-3 0 0,2 6 128 16,0-1-128-16,4 4 0 0,2-1 0 0,1-1 0 16,-1-2 0-16,-1 1 0 0,-2-1 0 0,3 4 128 15,1-1-128-15,2-1 0 0,-2 0 0 0,5-3 0 16,6 2 208-16,1-1-32 0,1-2-16 0,2 0 0 0,0 3 32 0,4 1 16 16,-1-4 0-16,2 2 0 0,-2 1-16 0,4 0 0 15,-3-2 0-15,2 1 0 0,2 1 96 0,-2 1 16 16,0 1 0-16,0-1 0 15,-1 1 16-15,2 2 0 0,2-1 0 0,1 2 0 16,-1 1-112-16,0 2-16 0,-4-3 0 0,-2 1 0 16,-2 1 64-16,-1 2 16 0,-2 0 0 0,0 3 0 0,-2 0-96 0,-3 0-32 15,-3 1 0-15,-2 2 0 0,-2 2-144 0,0-1 0 16,-4 1 0-16,-1 2 0 0,-2 0 0 0,0 4 0 16,-2 3 0-16,1 1 0 15,-2 0-1232-15,-3 1-336 0,-2 6-64 0</inkml:trace>
  <inkml:trace contextRef="#ctx0" brushRef="#br0" timeOffset="5029.58">10349 5264 9215 0,'0'0'400'0,"0"0"96"0,-5 6-496 0,2 6 0 0,2 6 0 0,2 0 0 16,0 5 3088-16,3 0 528 0,3 3 96 0,-1 0 32 16,0 2-2336-16,0-1-480 0,2-1-96 0,-2-1 0 15,2-3-656-15,-1-2-176 0,-1-4 0 0,1-2 0 16,-2-3 128-16,-1-4-128 16,-4-7 128-16,0 0-128 0,0 0 256 0,0 0-32 15,0-11 0-15,-1-2 0 0,-2-1-48 0,-1-4-16 0,-1-4 0 0,-2-1 0 16,-2 3-160-16,0-4 0 0,-1-1 0 0,-1 2 128 15,0-2-128-15,-1 2 0 0,0-1 0 0,2 3 0 16,-1 2 144-16,2 0-144 0,1 3 160 0,2 1-160 16,1 3 608-16,1 2 32 0,1 1 0 0,2 0 0 15,1 0-240-15,2 2-32 0,2-1-16 0,1 3 0 0,2 2 96 0,1 1 0 16,2 1 16-16,3-1 0 0,2 1-208 0,0 0-32 16,1 1-16-16,2 0 0 0,2 0 112 0,1 1 32 15,1 2 0-15,1-2 0 0,1-1 80 0,2 0 16 16,2 0 0-16,1-1 0 0,0-1-112 0,2 1-16 15,2 0 0-15,-1 1 0 16,1-3-16-16,1 3-16 0,0 0 0 0,-1-1 0 16,-1-4-48-16,0-2-16 0,2 0 0 0,0 2 0 15,1 1 48-15,2 2 16 0,3-1 0 0,-1 1 0 0,1-1-16 0,-1 2 0 16,0 1 0-16,-1-4 0 0,-1 2 16 0,0 1 0 16,-1 1 0-16,2-4 0 0,1 2 16 0,-2-1 0 15,-1 0 0-15,1 1 0 0,1-1 16 0,-1 2 16 16,1 0 0-16,0-2 0 0,1-1-96 0,-2 0-32 15,-2 0 0-15,1 3 0 0,0-3-16 0,-1 3 0 16,0 1 0-16,0 0 0 0,0 0-192 0,1 4 128 0,0-2-128 16,1 2 0-16,0-4 128 0,0 0-128 0,-1 0 0 0,0 0 144 15,-1 0-16-15,-3 0 0 0,1-2 0 0,-2-2 0 16,1 0 0-16,-1 1-128 0,-4 3 192 0,1-4-64 16,-2-2 0-16,0 0-128 0,0 3 192 0,1 0-64 15,-1 2 64-15,0-2 16 0,0 2 0 0,0 1 0 16,1-2-32-16,-3 1-16 0,2 1 0 0,0-3 0 15,1 2-160-15,-3 0 0 0,-2 0 0 0,1-3 128 16,1 2-128-16,0 0 160 16,-2-1-160-16,0 2 160 0,0 0-16 0,1 1 0 0,-1 0 0 0,1 0 0 15,1-2-144-15,-2 1 160 0,1 0-160 0,1-1 160 16,-1 2-160-16,2-1 0 0,1 0 0 0,0-1 128 16,0 1-128-16,-1-3 0 0,0 3 144 0,1 0-144 15,-3-5 176-15,-1 1-48 0,2 0 0 0,-1 1 0 16,1 1 0-16,-1 1 0 0,1-1 0 0,-3 1 0 15,-1-4 0-15,1 2-128 0,0 3 192 0,0 0-64 0,0 0-128 0,0-2 160 16,0 0-160-16,0 3 160 0,-1 2-32 0,0-2-128 16,1-2 192-16,0 1-64 0,1-4-128 0,-3 1 160 15,0 1-160-15,-1 1 160 0,0 0-160 0,0 1 0 16,-3 1 0-16,-2 0 128 0,0 0-128 0,0 0 0 16,-4 0 0-16,0 1 0 0,3-1 0 0,-3 0-192 15,-1 0 32-15,1 2 16 16,0-2-1376-16,0 1-272 0,-2 2-48 0,-2 1-12672 15,0 2-2528-15</inkml:trace>
  <inkml:trace contextRef="#ctx0" brushRef="#br0" timeOffset="6897.11">11211 6656 25167 0,'0'0'1104'0,"0"0"240"0,-6-4-1072 0,6 4-272 0,0 0 0 0,0 0 0 0,0 0 1280 0,0 0 192 16,0 0 32-16,0-4 16 0,2-2-448 0,2-2-96 16,1 0-16-16,3 2 0 0,1-6-80 0,1 1-32 15,3-2 0-15,2 0 0 0,-1 0-128 0,2-1-16 0,-1 0-16 0,2-2 0 16,0 0-432-16,1 2-96 0,1 0-16 0,0-2 0 15,-1 2-144-15,-1-1 0 0,0 1 144 0,2 0-144 16,0-2 0-16,1 0 0 0,-2 2 0 0,0-3 128 16,-1 1-128-16,0 1 0 0,-3 2 128 0,0-2-128 15,-3 2 0-15,1 2 128 0,-2 0-128 0,0 1 0 16,-1-1 0-16,0 1 128 0,-1 1-128 0,-2 1 0 16,-1 1 0-16,1 0 128 0,-3-1-128 0,3 3 0 15,-1 2 128-15,-5 3-128 0,0 0 128 0,5-4-128 16,-5 4 320-16,8 0 0 0,1 1 0 0,0 3 0 0,2 0 128 15,0 3 0-15,2 1 16 0,2 2 0 0,0 0-208 0,4 3-32 16,-1 2-16-16,0 2 0 0,2 1 96 0,1-1 16 16,2 2 0-16,0-2 0 0,-3 0-96 0,2 0-16 15,2-1 0-15,-1-2 0 0,-1-1-208 0,2 0 128 16,-1 0-128-16,-1-1 0 16,-1 0 0-16,0 0 0 0,0-2 0 0,-1 0 0 31,-1 0-576-31,1 0-96 0,-2-3-32 0,-2-1 0 0,-2-1-1984 15,-1-1-416-15,-3-1-80 0</inkml:trace>
  <inkml:trace contextRef="#ctx0" brushRef="#br0" timeOffset="7261.04">11617 5839 23439 0,'0'0'1024'0,"0"0"240"0,0 0-1008 0,0 0-256 0,0 0 0 0,0 0 0 15,-1 6 1792-15,0 3 320 0,1 2 64 0,0 4 16 16,1 1-976-16,-1 5-192 0,0-2-32 0,0 5-16 16,0-3-592-16,1 2-112 0,-1 2-16 0,0 0-16 15,0 0-240-15,0-1 0 0,0-4 0 0,2-1 0 16,0-4-832-16,0-1-48 0,-1-2-16 0,2-2 0 16,-2-2-752-16,-1-8-144 0,0 0-48 0,0 0 0 15,0 0 48-15,0 0 0 0,0 0 0 0,0 0 0 16,0 0-1104-16,5-6-224 0,-1-2-32 0,0-1-2224 0</inkml:trace>
  <inkml:trace contextRef="#ctx0" brushRef="#br0" timeOffset="7412.87">11701 5990 1839 0,'5'-9'160'0,"2"-2"-160"0,-1-2 0 0,1 0 0 16,-1-1 3600-16,-1 1 688 0,1-3 144 0,-1 3 32 15,-1 1-1488-15,0 3-288 0,1 1-64 0,0 2-16 16,0 1-912-16,-5 5-176 16,7-2-48-16,-7 2 0 0,6 3-512 0,0 4-128 15,-3 0 0-15,1 4-16 0,-1-1-304 0,0 5-48 16,-2 3-16-16,0-1 0 0,0 2-256 0,-1 1-64 15,0-1-128-15,0 2 192 16,-1 0-512-16,1 0-128 0,-1 0 0 0,0 1-10400 16,-1-1-2080-16</inkml:trace>
  <inkml:trace contextRef="#ctx0" brushRef="#br0" timeOffset="7798.56">11688 5556 5519 0,'-9'-9'496'15,"5"6"-496"-15,-1-1 0 0,-1 1 0 0,1 2 4448 0,-1 1 800 16,-1 1 144-16,1 1 48 0,-2-1-2832 0,3 4-560 16,-2 6-128-16,2 2 0 0,1-2-1088 0,0 4-224 15,0 2-32-15,3 0-16 0,1 2-384 0,1 1-176 16,2-1 160-16,2-2-160 0,1 0 0 0,4-4 0 15,-1 0 0-15,2-1 0 0,2-1 0 0,2-4 0 0,0-3 0 0,2-2 0 16,3-4 224-16,-2-2-48 16,-1-2-16-16,0-1 0 0,-1-4 288 0,-1 0 64 15,-2-3 16-15,0 1 0 0,-2-3 176 0,-3 2 16 16,-2-4 16-16,-2 2 0 0,-1 2-48 0,-2-1-16 16,-2 2 0-16,-1-1 0 0,-3-1-320 0,-1 0-64 15,-3-2-16-15,-1 3 0 0,0 2-272 0,0 1 0 16,-5 2 0-16,4 3 0 15,-1-1-640-15,1 2-128 0,1 5-16 0,-1 5-16 16,2 2-2368-16,0 3-480 0</inkml:trace>
  <inkml:trace contextRef="#ctx0" brushRef="#br0" timeOffset="8232.82">12664 6474 23039 0,'0'0'1024'0,"-5"-4"192"0,0-2-960 0,-2 3-256 0,-2-4 0 0,0 2 0 0,0 1 1904 0,0 1 336 15,-2 2 64-15,1 1 0 0,0 1-672 0,2 2-144 16,1 1-16-16,1 2-16 0,-2 2-784 0,3 3-160 16,1-1-16-16,1 3-16 0,2-4-352 0,1 3-128 15,1 1 0-15,3 0 144 0,0 1-144 0,2-1 0 16,2-1 0-16,3 0 0 0,0 0 0 0,3-2 0 16,0 0 0-16,0 0 0 0,1-3 0 0,0 0 0 0,2-2 0 0,-1-2 0 15,-3-2 0-15,0-2 0 0,-1-2 0 0,-2 0 0 16,-1-2 128-16,0-1 0 0,-2-3 0 0,-3-2 0 15,-3-1 192-15,-1 1 48 0,-1-2 0 0,-3 0 0 16,-1 0-112-16,-3 0 0 0,-3 0-16 0,1-2 0 16,-3 1-112-16,-1 1-128 15,-2-2 176-15,0 2-176 0,2 2 0 0,-2 0-304 16,3 2 48-16,1 1 0 16,2 2-1440-16,2 2-288 0,2 0-48 0,6 4-8768 0,0 0-1744 0</inkml:trace>
  <inkml:trace contextRef="#ctx0" brushRef="#br0" timeOffset="8426.12">12904 6308 29423 0,'0'0'1296'0,"0"0"288"0,0 0-1264 0,0 0-320 0,0 0 0 0,0 0 0 0,0 0 1680 0,-1 9 288 16,0 2 48-16,1 2 16 0,0 1-880 0,0 0-192 15,0 2-16-15,1 1-16 0,1 1-672 0,1 0-256 16,-3 1 176-16,4-1-176 0,1 4 0 0,0-2 0 15,1-1-208-15,-1 1 64 16,1-3-1776-16,0 0-368 0,-2-3-64 0,-1-1-16 16,1-1-1120-16,0-2-224 0</inkml:trace>
  <inkml:trace contextRef="#ctx0" brushRef="#br0" timeOffset="8602.48">13062 6175 19119 0,'0'0'832'0,"0"0"192"0,5 12-816 0,-1 1-208 16,0 2 0-16,0 5 0 0,0 0 1216 0,1 3 192 15,0 0 32-15,0 2 16 0,1 1-688 0,0-1-144 0,2 1-32 0,0 2 0 16,0-2-336-16,-1 0-80 0,1-2-16 0,0 3 0 31,0-4-1408-31,0 0-288 0,-2 1-48 0</inkml:trace>
  <inkml:trace contextRef="#ctx0" brushRef="#br0" timeOffset="8778.41">12971 6595 12895 0,'0'0'1152'0,"-4"-5"-928"16,4 5-224-16,0 0 0 0,-2-7 4512 0,2 7 864 16,0 0 160-16,0 0 32 0,4-5-3136 0,0 0-624 15,0-1-128-15,4 2-16 0,2 3-1136 0,3-1-208 16,2-1-64-16,2 0 0 0,1 2-256 0,3-3 160 15,1 2-160-15,2-2-17712 0</inkml:trace>
  <inkml:trace contextRef="#ctx0" brushRef="#br0" timeOffset="9297.32">14081 6107 22399 0,'0'0'992'0,"0"0"208"0,0-5-960 0,0 0-240 15,0 5 0-15,0-5 0 0,-1-2 1920 0,1 2 320 16,0 5 80-16,0 0 16 0,0 0-368 0,0 0-80 0,-6 4-16 0,-1 2 0 16,2 3-800-16,-2 4-176 15,3 4-16-15,1 3-16 0,-1-1-544 0,0 5-96 16,0-3-32-16,3 2 0 0,1 1-192 0,1-1 0 15,1-1 0-15,4-1 0 16,1-3-1328-16,4-2-144 0,3-2-48 0,2-1 0 16,0-2-1232-16,0-5-256 0,1-2-64 0</inkml:trace>
  <inkml:trace contextRef="#ctx0" brushRef="#br0" timeOffset="9629.51">14397 6209 26495 0,'-13'-1'1168'0,"8"1"240"0,-3 0-1120 0,-1 1-288 0,-2 0 0 0,1 2 0 15,-1-1 1328-15,0 2 208 0,-1 3 32 0,2 2 16 16,0-4-560-16,3 3-128 0,0 2 0 0,3 0-16 16,3 0-640-16,1 0-240 0,0 0 176 0,2 0-176 15,2-2 144-15,2 0-144 0,-1-1 128 0,0 0-128 16,3-1 0-16,0 1-224 0,1-4 32 0,0 1 0 16,0-2 16-16,1-1 16 0,1-1 0 0,1-1 0 15,-2-1-32-15,2-2 0 0,0-2 0 0,1 2 0 0,-3-2-48 0,-1 2-16 16,0-4 0-16,-1 0 0 0,-1-1 256 0,-2 1-144 15,-1-2 144-15,0 2-128 0,-3 3 480 0,-1 5 96 16,0 0 32-16,0 0 0 0,-5-5 176 0,5 5 48 16,0 0 0-16,0 0 0 0,-7 1-64 0,2 3-16 15,5-4 0-15,-4 8 0 0,1 2-624 0,3-1 0 16,2 0 0-16,-1-1-128 0,0 1-208 0,3 1-48 16,4 0 0-16,0-3 0 15,0-1-2224-15,1-2-448 0,1-1-80 0</inkml:trace>
  <inkml:trace contextRef="#ctx0" brushRef="#br0" timeOffset="9806.52">14652 5865 11055 0,'0'0'976'0,"0"0"-784"0,0 0-192 0,0 0 0 15,0 9 3904-15,2 0 720 0,-1 3 160 0,3 3 16 16,1 1-2848-16,2 6-576 0,1 3-112 0,1 2-32 15,-1 1-816-15,2 2-160 0,0 2-48 0,2 5 0 16,0-1-448-16,0 1-80 0,-1-1-32 0,1-1 0 16,0-2-2624-1,-2-2-528-15</inkml:trace>
  <inkml:trace contextRef="#ctx0" brushRef="#br0" timeOffset="10299.16">14659 6231 15663 0,'-10'-13'1392'0,"6"8"-1120"0,0 0-272 0,0-1 0 16,1 0 2176-16,3 6 368 0,-1-7 80 0,1 7 0 15,3-4-1296-15,3-2-272 0,3 1-48 0,2 1-16 16,0 1-800-16,4 2-192 0,0-2 0 0,2 2 0 16,2-2-640-16,0 1-128 0,1 0-32 0,-1 0 0 15,2 2 32-15,0 2 0 0,-2-2 0 0,1 0 0 16,-3 0 192-16,-1 2 64 0,-2-1 0 0,0 0 0 0,-2 2 512 0,-3-3 0 15,-1 3 0-15,-8-3 0 0,0 0 688 0,0 0 240 16,4 5 48-16,-4-5 16 0,0 0 160 0,-1 8 16 0,-3-1 16 0,0 0 0 16,0-3-256-16,0 2-48 0,-1 2-16 0,1-1 0 15,-1-1-368-15,1 1-80 0,1-1-16 0,0 2 0 16,2 0-208-16,1 0-32 0,1 0-16 0,3-2 0 16,-4-6-144-16,4 8 0 0,2 0 0 0,0-2 0 15,1-1 0-15,0 2 0 0,1-6-144 0,1 1 144 16,0-2-320-16,1-2 32 15,0 1 16-15,-1-3 0 0,2-1 0 0,-2-2 0 16,0 0 0-16,-1 0 0 0,-2-2 96 0,2 0 32 0,-2 0 0 0,1-1 0 16,0-1 144-16,-2-1 0 0,-1 0 0 0,0 2-128 15,-3-1 128-15,-1 2 0 0,0 0 160 0,0 4-160 16,0 5 640-16,0 0 48 0,0 0 0 0,0 0 0 16,0 0-16-16,0 0 0 0,0 0 0 0,-4 6 0 15,0 5-416-15,1 2-64 0,2-3-32 0,1 3 0 16,3 0-160-16,1-1 0 0,-3 1 0 0,2 0 0 15,0 0-576-15,3-1-80 0,-1-2-32 0,0 0-9840 16,0-3-1968-16</inkml:trace>
  <inkml:trace contextRef="#ctx0" brushRef="#br0" timeOffset="10492.24">15263 5852 24879 0,'0'0'2208'0,"0"0"-1760"0,0 0-448 0,0 0 0 16,0 0 2416-16,0 0 400 16,0 0 64-16,-3 6 32 0,2 3-1200 0,1 2-240 15,0 4-64-15,0 5 0 0,-2 1-1024 0,2 2-192 16,3 2-64-16,0 4 0 0,-1 3-128 0,2 4 0 16,0 1-160-16,1 0 160 15,2-1-1504-15,-1-2-208 0,2-2-32 0,1-2-9232 0,0-3-1840 0</inkml:trace>
  <inkml:trace contextRef="#ctx0" brushRef="#br0" timeOffset="10688.31">15510 6119 3679 0,'0'0'160'0,"0"0"32"0,0 0-192 0,0 0 0 0,0 0 0 0,0 0 0 16,-6 0 6064-16,6 0 1168 0,-8 3 224 0,3 3 48 15,1 3-5328-15,1 3-1088 0,2 1-192 0,1 1-64 16,0 2-656-16,1 0-176 0,2-1 0 0,1 2 0 0,2 1-256 0,1-3-96 16,1-2-16-16,-1-3 0 15,3-1-2960-15,-1 0-576 0,0-5-128 0</inkml:trace>
  <inkml:trace contextRef="#ctx0" brushRef="#br0" timeOffset="10865.5">15675 6159 11967 0,'0'0'528'0,"0"0"112"0,0 0-512 0,0 0-128 0,0 0 0 0,0 0 0 16,0 0 4176-16,0 0 816 0,0 0 144 0,0 0 48 16,1 8-3104-16,-2 4-608 0,-1 2-128 0,0 3-32 15,-2 1-800-15,-1 2-176 16,-1 1-16-16,0 1-16 0,-1 3-304 0,1 0 0 16,-1-2 0-16,2-2 0 15,0-3-1312-15,1-1-320 0,1 0-64 0,1-1-8080 16,3-2-1616-16</inkml:trace>
  <inkml:trace contextRef="#ctx0" brushRef="#br0" timeOffset="11195.31">15900 6132 30815 0,'0'0'672'0,"0"0"144"0,-10-5 16 0,4 2 48 0,1-2-704 0,-1 0-176 15,-2 1 0-15,-1 1 0 0,0 3 848 0,0 0 144 16,-1 2 32-16,3-1 0 15,0 1-1200-15,7-2-224 0,-6 3-48 0,0 2-16 16,5 2-320-16,1-1-64 0,0-6-16 0,0 0 0 16,5 9-288-16,3-2-64 0,1-3-16 0,2 0 0 15,2 1 528-15,0-2 96 0,1 2 32 0,2 0 0 16,-2 0 576-16,0 0 336 0,-1 2-32 0,-1-3-16 0,0 1 1056 0,-3 0 192 16,0 2 64-16,-2-1 0 0,-3 1-16 0,-3 2 0 15,-2-3 0-15,-2 5 0 0,-2 2-576 0,-3 0-112 16,-1 0-32-16,-2 4 0 0,0-3-512 0,-1 2-96 15,-1-2-32-15,1-1 0 0,0-1-368 0,1-2-80 16,-1-3-16-16,3-6 0 16,1 1-2704-16,1-4-560 0,2-2-96 0</inkml:trace>
  <inkml:trace contextRef="#ctx0" brushRef="#br0" timeOffset="11388.21">16191 5742 8287 0,'5'-13'368'0,"-5"13"80"0,0 0-448 0,0 0 0 0,0 0 0 0,0 0 0 16,4 8 5488-16,0 4 1008 0,0 3 208 0,0 2 32 15,-2 4-4528-15,2 0-912 0,0 1-176 0,0 3-32 0,1 2-800 0,0 1-160 16,1 0-128-16,0 2 192 0,1 3-192 0,-1 0 0 16,2 0 0-16,0 0 0 31,-2 1-496-31,2-5-80 0,0-1 0 0,0 1-16 15,-2-4-1952-15,0 0-384 0,-2-5-80 0,-3-1-9344 0</inkml:trace>
  <inkml:trace contextRef="#ctx0" brushRef="#br0" timeOffset="11565.74">16038 6071 32479 0,'0'0'1440'0,"0"0"288"0,0 0-1376 0,7-4-352 16,1 0 0-16,2 1 0 0,2 1 1472 0,3-1 208 15,4 0 48-15,2 1 16 0,2-1-624 0,2-1-128 16,1 0-32-16,3-1 0 0,-1-1-400 0,2-2-96 0,2 0-16 0,-1 0 0 31,1 2-1312-31,0-2-272 0,-1 0-48 0,0 0-17104 0</inkml:trace>
  <inkml:trace contextRef="#ctx0" brushRef="#br0" timeOffset="18463.28">17036 4324 11055 0,'0'0'976'0,"0"0"-784"0,0 0-192 0,1 0 0 0,-8 2 2272 0,7-2 416 0,-5 3 64 0,5-3 32 16,0 0-816-16,0 0-176 0,0 0-16 0,0 0-16 15,5-7-448-15,2-2-96 0,3-1 0 0,3-4-16 16,3-1-192-16,2 1-48 15,3-3 0-15,4 0 0 0,0-1-96 0,1-2-32 16,0 1 0-16,0 0 0 0,1-3-192 0,2 1-32 16,1-2-16-16,0-2 0 0,1 3-240 0,2 1-48 0,2-1-16 0,0 1 0 15,0 0-160-15,1 0-128 0,-1 2 144 0,1-5-144 16,1 1 128-16,-2 1-128 0,-2-1 0 0,-1 3 144 16,-2-1-144-16,-2 1 0 0,-2 1 0 0,-2 2 0 15,-1-3 0-15,-4 3 128 0,-1 4-128 0,-1-2 0 16,-1 0 128-16,0 2-128 0,-3 1 128 0,0 1-128 15,-2-1 224-15,0 2-32 0,-2-1-16 0,0 1 0 16,0-1-16-16,0 1 0 0,-1 1 0 0,0 0 0 0,0 1 0 0,0 0 0 16,-2 0 0-16,1 2 0 0,-1 2-32 0,2-2-128 15,1 5 192-15,0 1-64 16,2 0 0-16,-1 3-128 0,1 1 192 0,3-2-64 16,3 3-128-16,4 3 128 0,1 3-128 0,3 0 128 15,-2 2 0-15,3 3-128 0,2 1 192 0,0 3-64 16,2 2 48-16,2 0 0 0,-1 1 0 0,1 2 0 0,1-3 64 0,1 2 16 15,0-1 0-15,1 1 0 0,3-1 0 0,-2-2 0 16,2 1 0-16,-3 2 0 0,-1-5-256 0,-1-3 176 16,-2 0-176-16,-1-2 160 0,-1 0-160 0,-2-1 0 15,2 2 0-15,-3-2 0 16,-1-3-1328-16,0 1-192 0,-3-1-32 0,-1 0-11760 16,-3 1-2336-16</inkml:trace>
  <inkml:trace contextRef="#ctx0" brushRef="#br0" timeOffset="19663.16">16998 4375 12543 0,'0'0'560'0,"-1"-4"112"0,-2-3-544 0,2 2-128 15,-1 0 0-15,1-1 0 0,0 1 1808 0,-2 1 336 16,2-3 64-16,1 1 16 0,0 6-352 0,0 0-64 15,0 0-16-15,0 0 0 0,0 0-496 0,0 0-96 0,0 0-32 0,0 0 0 16,5 9-128-16,0 2-16 0,0-2-16 0,1 3 0 16,-1 3-224-16,0 4-32 0,0 0-16 0,2 5 0 15,-1 0-144-15,1 4-16 0,-1 0-16 0,1 5 0 16,1 1-48-16,0 0 0 0,1 2 0 0,-3 1 0 16,-1-1-144-16,2 3-48 0,-1-2 0 0,2 1 0 15,-1-2-112-15,-1-2-16 0,1-1-16 0,1-2 0 0,-2-1-176 0,1-1 160 16,-1-4-160-16,-1-2 160 0,1-1-160 0,0-1 192 15,-2-1-192-15,0-1 192 16,-1-2-64-16,-1-1-128 0,0-2 192 0,-1-1-64 16,0 0-128-16,0 0 160 0,1-2-160 0,-1-1 160 15,0-1-160-15,1-1 128 0,-2-8-128 0,0 0 128 16,1 7 0-16,-1-7 0 0,0 0 0 0,0 0 0 16,0 0 64-16,0 0 16 0,8 3 0 0,-2-1 0 0,-6-2-16 0,8 0-16 15,0 0 0-15,0 1 0 0,1-2-176 0,1-1 192 16,2 1-192-16,2 0 192 0,2-2-192 0,2 3 0 15,4-2 0-15,2 0 0 0,1 2 0 0,2-1 0 16,4 0 0-16,3 1 0 0,3 0 0 0,2 0 0 16,1 1 0-16,1 4 0 0,-2-3 0 0,-1 1 0 15,-1 1 0-15,-1 3 0 0,-4 1 0 0,-1 1 0 16,-2 0 0-16,-1 3 0 0,-2 1 224 0,0-2-32 16,-2 4-16-16,0 2 0 0,-2-3-16 0,-1 2 0 15,-1-6 0-15,-2 2 0 0,0 0-160 0,-1-2 160 0,0 2-160 0,-1-4 160 16,-2 1-160-16,-1 0 0 0,0-1 144 0,-3-1-144 15,2 1 0-15,-1 0 144 0,-2-1-144 0,0-2 0 16,-3 0 144-16,1-2-144 0,-7-3 0 0,9 0 144 16,0 0-144-16,0-2 0 0,-1 0 144 0,2-1-144 15,1-1 0-15,1 0 0 16,-1-1 0-16,2 0 128 0,2 0-128 0,3-2 0 16,3 1 0-16,1-2 0 0,0 0 0 0,3-1 0 15,4 0 0-15,-1 0 0 0,5 0 0 0,3-1-160 0,4 1 160 0,1 3 0 16,2-5 0-16,0 5-128 0,-1 3 128 0,-3 1 0 15,-1-1 0-15,-4 2 0 0,-3 1 0 0,-1 1 0 16,-2 0 0-16,-4 2 0 0,-2-2 0 0,-1 2 0 16,-2 1 0-16,-4 2 0 0,-2-3 0 0,-1 1 0 15,-3-3 0-15,-1 2 0 0,-2-1 0 0,-6-2 0 16,0 0 0-16,0 0 0 0,0 0 0 0,0 0 0 0,0 0 0 0,6-6 0 16,-4-1-128-16,0-2 128 0,-2 3 0 0,0-2-128 15,-2-3 128-15,1 0 0 0,0-4 0 0,-1 2-128 16,1-5 128-16,1 0 0 0,0-2 0 0,0-2 0 15,0-3 0-15,1-1 0 0,2-4 0 0,0 0 0 16,0-1 0-16,1 0 0 0,-1-2 0 0,1-1 0 16,0 0 128-16,0-1-128 0,-2-2 368 0,2-2-32 15,0-1 0-15,0 0 0 0,0-3-144 0,0 2-16 0,0 2-16 0,0 0 0 16,-2 0-160-16,1 1 0 16,0 1 0-16,-1 2 128 0,-1 1-128 0,-1 0 0 15,0 3 0-15,-1 3 0 0,0 0-240 0,-2 3 32 16,-1-2 0-16,-1 2 0 15,-1 4-256-15,-1 0-48 0,-1 3-16 0,0 1 0 16,1 2-1520-16,-1 2-288 0,0 2-64 0,1 3-10336 16,1-2-2080-16</inkml:trace>
  <inkml:trace contextRef="#ctx0" brushRef="#br0" timeOffset="23094.42">19112 4089 14735 0,'0'0'640'0,"0"0"160"0,-3-1-640 0,3 1-160 0,0 0 0 0,0 0 0 15,0 0 2672-15,0 0 496 0,0 0 96 0,0 0 32 16,0 0-1152-16,0 0-224 0,6-4-64 0,3-3 0 0,2 2-768 0,2-3-176 16,0-2-16-16,2-1-16 0,4 2 0 0,0-1 0 15,2-1 0-15,3 2 0 0,2-4-16 0,0 0 0 16,1 1 0-16,2 1 0 0,-2-1-304 0,2 2-64 16,1 2-16-16,0-3 0 0,-2 2-144 0,2 0-16 15,0-3-16-15,2 3 0 0,0-2-96 0,2-1-16 16,0 1 0-16,1 2 0 0,0-3 0 0,1 2-16 15,0 0 0-15,-2-1 0 0,-1 1 96 0,-2-1 32 16,-1 2 0-16,-1-1 0 0,-2 1 16 0,-1 1 0 0,-4 0 0 0,0 0 0 16,2 0-96-16,-3 2-16 0,-2-2 0 0,0 1 0 15,-1 0-16-15,-1 0 0 16,-3-2 0-16,0 1 0 0,1 2-64 0,-2-1 0 16,-1 1-128-16,-2 0 192 0,-1 0-32 0,0 1-16 15,2-1 0-15,-4 3 0 0,1-1 32 0,0-2 0 16,-3 3 0-16,1-1 0 0,-3 0-16 0,3 0 0 15,-6 4 0-15,4-4 0 0,-4 4-160 0,0 0 192 16,5-3-192-16,-5 3 192 0,5-2-192 0,2 0 0 0,-1 1 144 0,2 1-144 16,-2 1 0-16,2 1 128 0,1 0-128 0,2 2 0 15,-1 0 0-15,3 0 128 0,0 0-128 0,0 1 0 16,2 3 128-16,2 1-128 0,2 2 160 0,2 0-160 16,1 0 160-16,3 3-160 0,1 2 160 0,3-1-160 15,2 2 176-15,2 2-176 0,0-1 192 0,1 1-192 0,2 2 240 0,-1-1-64 16,1-2-16-16,-1 0 0 0,1 1 16 0,-2-1 0 15,-2 0 0-15,1 0 0 0,-1-3 0 0,0 0 0 16,-1 1 0-16,-1 0 0 0,0-2-48 0,-1 0-128 16,-1 1 192-16,-2-1-64 0,-1-2-128 0,-1-1 192 15,-1 1-192-15,-2 0 192 0,-2-4-192 0,0 1 192 16,0 0-192-16,-2 1 192 0,-1-1-192 0,1-1 160 16,-3-1-160-16,2-1 160 0,-3 1-160 0,-1 1 0 0,-1-3 144 15,0 0-144-15,-2-1 0 0,1 0 128 16,-1 0-128-16,-1-2 0 0,0 0 0 0,-1 2 0 15,0-2 0-15,0 1 128 0,-7-3-128 0,6 1 0 16,1-1 0-16,-7 0 0 0,6 0 0 0,-6 0 0 16,8 1-128-16,-8-1 128 0,0 0-368 0,8 0 16 15,-8 0 0-15,7 2 0 16,-7-2-1648-16,0 0-336 0,6 2-64 0,-6-2-20272 0</inkml:trace>
  <inkml:trace contextRef="#ctx0" brushRef="#br0" timeOffset="24898.15">20188 2831 12895 0,'0'0'1152'0,"0"0"-928"0,0 0-224 0,0 0 0 16,0 0 2304-16,5 3 432 0,-5-3 80 0,5 3 0 15,-5-3-576-15,6 7-112 0,-1 0-16 0,0 0-16 16,-1 4-592-16,1 0-112 0,-1 4-32 0,0 3 0 15,0 3-208-15,0 5-32 0,-1 3-16 0,0 3 0 16,-1 3-368-16,-1 2-80 0,0 2-16 0,1 3 0 16,0 0-320-16,0 1-64 0,-1-2 0 0,0 1-16 15,0 0-240-15,1-2 0 0,-1-1 128 0,0-1-128 0,1-4 0 0,0-3-256 16,0-1 48-16,2-2 16 16,-3-5-688-16,1-1-128 0,2-5-16 0,0-2-16 15,-1-4-2032-15,1-3-384 0,1-4-96 0,-5-4-9936 16</inkml:trace>
  <inkml:trace contextRef="#ctx0" brushRef="#br0" timeOffset="25129.96">20523 2854 5519 0,'0'0'496'0,"0"0"-496"0,0 0 0 0,0 0 0 16,0 0 4416-16,0 0 800 0,0 0 160 0,0 0 16 15,0 0-2400-15,3 7-496 0,-2-1-80 0,0 7-32 16,2 4-848-16,0 4-160 0,-1 5-32 0,2 3-16 16,0 2-400-16,-1 5-80 0,0 1-16 0,1 2 0 15,-1 2-320-15,0-1-64 0,1 1 0 0,-1-1-16 16,0 1-288-16,0-5-144 0,-1 1 160 0,2-4-160 16,-1 0 0-16,1-3 0 0,0-4 0 0,0-1 0 31,-1-6-1664-31,1-3-256 0,-1-3-64 0,0-4-9568 0,-3-9-1904 0</inkml:trace>
  <inkml:trace contextRef="#ctx0" brushRef="#br0" timeOffset="25699.22">20218 2184 18431 0,'0'0'1632'0,"0"0"-1312"16,0 0-320-16,0 0 0 0,0 0 2368 0,1 8 384 0,-1 1 96 0,0 3 16 16,0 2-1056-16,0 3-208 15,-1 0-32-15,-2 4-16 0,1 4-976 0,-1 1-192 16,3 1-32-16,-2 1-16 0,-1-4-336 0,2 0 128 15,1-3-128-15,1-2 0 0,-2-4 0 0,1-4 0 16,0 0 0-16,0-6 0 0,0-5 0 0,0 0 0 16,0 0 0-16,0 0-192 0,1-9 192 0,0-3 0 15,-1-2 0-15,0-4 0 0,0-3 0 0,2-1 0 0,0-1 160 0,1 0-160 16,-1-2 0-16,1-2 128 0,0-2-128 0,-1 2 0 16,1-3 0-16,-2-2 0 0,0 2 128 0,2 1-128 15,1 1 128-15,0 3 0 0,0 4-128 0,-2 3 192 16,1 3 32-16,1 4 0 0,0 2 0 0,-4 9 0 15,0 0-80-15,0 0-16 0,6 7 0 0,1 4 0 16,1 8 16-16,0 3 0 0,1 2 0 0,1 4 0 16,1 2-144-16,0 1 0 0,2 2 0 0,2-3 128 0,-1 0-128 15,0-3 0-15,2-1 0 0,1-4 0 0,0-6 0 0,-1 0 208 16,0-2-16-16,-1-2-16 0,-2-3 272 0,0-3 64 16,0-4 16-16,-1-4 0 0,-1-3 96 0,2-3 16 15,-1-3 0-15,0-1 0 16,-3-4 48-16,1-1 16 0,1 0 0 0,-3-4 0 15,-2-1-256-15,-1 0-64 0,1-1 0 0,-2-1 0 16,-1-1-208-16,0-1-48 0,-3 0-128 0,0-4 192 0,0-1-192 0,0 0 0 16,-1 1 0-16,-1 0 0 15,-1-2-1216-15,-3 4-256 0,1 3-32 0,0 3-11552 16,-3 1-2304-16</inkml:trace>
  <inkml:trace contextRef="#ctx0" brushRef="#br0" timeOffset="26116.53">21089 1838 8287 0,'0'0'736'0,"0"0"-592"15,0 0-144-15,0 0 0 16,-3-4 5440-16,3 4 1040 0,0-7 224 0,2 1 32 0,0-2-3600 0,2-1-704 16,1-2-160-16,2 3-32 0,1 1-1024 0,3-3-224 15,4 3-32-15,0-5-16 0,0 1-656 0,2 1-128 16,1 0-32-16,3-5 0 0,1 4-128 0,1 0-176 16,0-2 48-16,1 1 0 15,1 1-1984-15,1 0-400 0,0-1-80 0,0 1-14384 0</inkml:trace>
  <inkml:trace contextRef="#ctx0" brushRef="#br0" timeOffset="26502.04">21990 1386 20271 0,'0'0'1792'0,"2"-5"-1424"15,0-3-368-15,-1 1 0 0,-1-3 1920 0,-1 1 304 16,-3-1 64-16,-1 2 16 16,-2 2-192-16,-2 3-48 0,0-1 0 0,-2 3 0 15,0 1-1120-15,-2 5-240 0,-2 1-32 0,1 1-16 16,0 2-112-16,1 3-32 0,0 1 0 0,1 3 0 0,0 2-48 0,3 1-16 15,1 3 0-15,2-1 0 0,2 2-64 0,2-4-32 16,2 1 0-16,4-2 0 0,3-1-144 0,1-2-16 16,2-1-16-16,3-1 0 0,1 0-176 0,2-4 0 15,2 0 0-15,2-1 0 0,-1-1 0 0,1 0 0 16,0-3-192-16,0 0 192 16,1 0-672-16,1-2-16 0,1 0 0 0,-3-2 0 15,-1-2-1520-15,-1 0-304 0,-1-2-64 0,-1-3-7984 16,-1-2-1600-16</inkml:trace>
  <inkml:trace contextRef="#ctx0" brushRef="#br0" timeOffset="26671.01">22378 1164 15663 0,'0'0'688'0,"0"0"144"0,0 0-656 0,0 10-176 0,-1-1 0 0,-2 4 0 15,1 1 4048-15,-1 1 784 0,1-1 160 0,-1 4 16 16,0 6-3072-16,2 1-608 0,1 2-128 0,-1 3-32 15,-1 1-1024-15,2 1-144 0,2-1-144 0,0-1 144 32,2-1-2016-32,1-2-288 0,2-2-48 0,0-4-11968 0</inkml:trace>
  <inkml:trace contextRef="#ctx0" brushRef="#br0" timeOffset="26865.59">22657 1067 25791 0,'0'0'2304'0,"0"0"-1856"16,0 0-448-16,0 0 0 0,0 8 1824 0,-1 2 272 15,-2 2 48-15,2 4 16 0,0 3-928 0,1 5-176 16,2 2-32-16,1 2-16 0,0 1-816 0,-1 2-192 0,0 2 0 0,1 1 0 31,3 1-1280-31,-1 3-320 0,0-2-48 0,-1 1-8368 16,0-2-1680-16</inkml:trace>
  <inkml:trace contextRef="#ctx0" brushRef="#br0" timeOffset="27056.46">22480 1492 15663 0,'-14'-18'1392'0,"7"9"-1120"0,-2 0-272 0,1-5 0 15,0 3 3792-15,2 0 704 0,1 1 144 0,1-1 32 16,1 1-2256-16,2 1-448 0,2 1-96 0,2 0-16 15,2 0-1280-15,3 2-256 0,0 1-48 0,2 1-16 32,3 0-528-32,4 1-112 0,1 2-32 0,3 1 0 0,1 0-2144 0,2 3-448 0,1 1-64 0</inkml:trace>
  <inkml:trace contextRef="#ctx0" brushRef="#br0" timeOffset="27532.6">22935 1383 23951 0,'0'0'2128'0,"0"0"-1696"0,0 0-432 0,0 0 0 0,0 0 1760 0,0 0 272 0,0 0 48 0,0 0 16 15,0 0-512-15,0 0-112 16,9 2 0-16,2 2-16 0,0 0-1072 0,2 2-224 16,3 2-32-16,0-1-128 0,-2-1 160 0,0 1-160 15,-1-2 128-15,0 2-128 0,0-1 256 0,-1-1-48 16,-3 1 0-16,-1-1 0 0,0 0 240 0,-8-5 32 15,0 0 16-15,4 5 0 0,-4-5-112 0,0 8-32 16,-3 0 0-16,-1-2 0 0,-1 1-128 0,0-1-32 0,-2 0 0 0,1-1 0 16,-1 0-192-16,1-2 0 0,-1 1 128 0,2-4-128 15,0 1-160-15,5-1-80 0,0 0-16 0,0 0 0 32,0 0-192-32,0 0-64 0,0 0 0 0,2 6 0 0,2 1 80 0,2-1 16 0,0 1 0 15,3 2 0-15,3-2 224 0,1 0 32 0,1 3 16 0,2-1 0 16,0 1 144-16,-1 0 0 15,0 0 0-15,-1 0 0 0,0-2 240 0,-1 1 128 0,-1 0 16 0,-2 2 16 16,-2-4 496-16,-1 3 80 0,-1-1 32 0,-2 0 0 16,-2 1 224-16,-4 1 48 0,0-1 16 0,-1 3 0 15,-3-5-208-15,-2 1-64 0,-1 0 0 0,-3 2 0 16,-2-4-416-16,-2 3-96 0,-1-1 0 0,-1-2-16 16,-2 0-320-16,1-2-176 0,-1-1 192 0,0 0-192 15,1-1-640-15,1-1-256 0,1 0-32 16,1-1-16-16,3 0-2160 0,0 0-432 0</inkml:trace>
  <inkml:trace contextRef="#ctx0" brushRef="#br0" timeOffset="30094.57">24236 3581 11967 0,'0'0'528'0,"0"0"112"0,-9 1-512 0,1 0-128 16,0 1 0-16,2-1 0 0,-2 0 3808 0,8-1 736 15,-4 4 128-15,-1 1 48 0,2 2-3040 0,2 3-592 16,0 3-128-16,1 5-32 0,1 5-416 0,0 3-96 0,2 4-16 0,1 2 0 16,-3 2-80-16,2 3 0 0,-2 1-16 0,2 1 0 15,1-2-304-15,-3 3 128 0,0-4-128 0,0 1 0 32,1-1-1200-32,0-1-336 0,2-2-80 0,-1-3-7792 0,-1-4-1536 0</inkml:trace>
  <inkml:trace contextRef="#ctx0" brushRef="#br0" timeOffset="30274.99">24046 3920 23039 0,'0'0'2048'0,"-5"-4"-1648"15,5 4-400-15,0 0 0 0,0 0 2624 0,0 0 432 16,0 0 80-16,0 0 32 16,0 0-1680-16,0 0-336 0,0 0-64 0,11 2 0 15,4 0-832-15,3-1-256 0,3 0 160 0,2 2-160 0,5-2 0 0,-1 0 0 16,2-1-192-16,-1-1 192 15,2 0-1680-15,2-3-224 0,0 1-32 0,3-3-8192 16,2 1-1648-16</inkml:trace>
  <inkml:trace contextRef="#ctx0" brushRef="#br0" timeOffset="30468.15">25365 3500 10127 0,'0'0'448'0,"0"0"96"0,0 0-544 0,4 9 0 0,-1 3 0 0,-1 1 0 16,1-2 4960-16,-2 4 880 16,-1 4 176-16,1 5 48 0,-1-5-3760 0,0 3-736 15,0 2-160-15,2 2-16 0,-1 3-1024 0,-1 1-208 0,1 9-32 0,2-1-128 32,0-3-1312-32,1 1-368 0,-2 0-80 0,2-4-8224 0,3-2-1664 0</inkml:trace>
  <inkml:trace contextRef="#ctx0" brushRef="#br0" timeOffset="30669.12">25679 3341 28559 0,'0'0'2544'0,"0"0"-2032"16,0 0-512-16,0 11 0 0,-1 5 1072 0,0 0 112 15,-1 2 32-15,2 5 0 0,3 0-160 0,-2 1-32 16,2 6 0-16,1 4 0 0,1 3-784 0,2 3-240 15,-1 1 0-15,2-1 128 16,4 8-1664-16,-1-1-336 0,1 5-64 0,1-3-12448 16</inkml:trace>
  <inkml:trace contextRef="#ctx0" brushRef="#br0" timeOffset="30825.62">25576 3927 4607 0,'-9'-24'192'0,"5"14"64"0,-1 1-256 0,1 2 0 0,0-1 0 0,2-1 0 16,0 1 6784-16,2 1 1328 0,0-3 256 0,3 2 48 16,3 1-6576-16,4 1-1328 0,0 1-256 0,4-2-48 31,2 3-2080-31,2 2-432 0,3 2-64 0</inkml:trace>
  <inkml:trace contextRef="#ctx0" brushRef="#br0" timeOffset="31133.12">25978 3865 19343 0,'0'0'1728'0,"0"0"-1392"0,0 0-336 0,0 0 0 15,0 0 1904-15,0 0 304 0,0 0 64 0,0 0 16 16,0 0-816-16,0 0-144 0,0 0-48 0,5-5 0 0,2-2-768 0,0 1-176 16,4-1-16-16,-1 1-16 0,1-1-304 0,-2 3 0 15,3 0 0-15,-1 2 0 0,1-1 0 0,0 0 0 16,-2 2 0-16,-1 0 0 0,-1 1 0 0,0 0 208 15,-8 0-16-15,0 0 0 0,8 6 576 0,-3 5 96 16,-4 2 32-16,-2 1 0 0,-2 2 16 0,-1 3 16 16,-1-2 0-16,-1 4 0 0,1 1-352 0,-1-2-64 0,1-3 0 0,3 2-16 15,0 0-320-15,2-1-176 16,3-4 192-16,2-1-192 16,2-2-224-16,3-4-160 0,3 1-16 0,3-4-16 15,3-1-1824-15,3-5-352 0,4-1-80 0,6-5-12864 0</inkml:trace>
  <inkml:trace contextRef="#ctx0" brushRef="#br0" timeOffset="31428.31">26558 3539 19343 0,'0'0'848'16,"-16"-1"192"-16,1 3-832 0,-2 5-208 0,2 3 0 0,2 4 0 16,-1 5 3392-16,4 4 640 0,-1 1 128 0,5 4 32 15,0 2-2336-15,5-1-480 0,1 0-96 0,5-3 0 16,6 0-976-16,2-3-304 0,4-2 160 0,4-1-160 15,2-6 0-15,2-1 0 0,2-4-192 0,3-5 192 16,4-1-304-16,0-6 64 0,-3-5 16 0,-1 0 0 0,-1-2 224 0,0-2 0 16,-1-3 0-16,-4-2 0 0,-6-2 352 0,-4 3-32 15,-3-3-16-15,-2 1 0 0,-2-3 448 0,-4 2 80 16,-4-1 32-16,-3 0 0 0,-4 1 112 0,-5 1 32 16,-4 2 0-16,-2 0 0 0,-5 1-240 0,-3-1-64 15,-6 0 0-15,2 2 0 16,0 2-544-16,3 2-160 0,2-2 0 0,2 4 0 15,-2 2-1168-15,5 2-304 0,2 3-64 0,5 1-18528 16</inkml:trace>
  <inkml:trace contextRef="#ctx0" brushRef="#br1" timeOffset="36927.92">19169 6266 28447 0,'0'0'1264'0,"-2"7"256"0,2 6-1216 0,0 2-304 0,-1 4 0 0,1 0 0 15,0 2 544-15,1 0 48 0,1 0 16 0,-1 8 0 16,1 1-96-16,1-3 0 0,-2-1-16 0,1 0 0 15,-1-4-368-15,2-1-128 0,-3-5 0 0,0-2 144 16,0-1-144-16,0-6 128 0,0-7-128 0,0 0 128 16,0 0 144-16,0 0 32 0,-4-7 0 0,0-5 0 15,0-2-160-15,1-3-16 0,1-4-128 0,-1-4 192 16,3-2-192-16,0-2 0 0,1-2 0 0,1-2-160 0,0 0 16 0,3 0 0 16,1 2 0-16,0 1 0 15,2 1 144-15,1 3 0 0,0-1-144 0,3 4 144 16,1 3 0-16,1 4 160 0,2 2-16 0,-2 3 0 15,-1 2 16-15,0 3 0 0,0 0 0 0,-2 5 0 0,-2 2-160 0,-1 5 192 16,2 0-192-16,-3 4 192 0,-3 3 16 0,-2 4 16 16,0 0 0-16,-2 3 0 0,-3-2-32 0,-1 3 0 15,-1 1 0-15,1 0 0 0,-4-1 128 0,2-1 32 16,-2-2 0-16,0 0 0 0,-1-1 128 0,1-1 32 16,2-2 0-16,0 1 0 0,1-1-272 0,1-1-48 0,2-1-16 0,0-2 0 15,4 1-176-15,1-5 0 0,4 1 0 0,2-1 0 16,2 1 0-16,2-2 0 15,2 0 0-15,4-4 0 0,-3 1-224 0,3-1-80 16,0-1-16-16,2 0 0 16,1-1-1712-16,2-1-336 0,-3 1-80 0,1-2-7600 15,1 0-1536-15</inkml:trace>
  <inkml:trace contextRef="#ctx0" brushRef="#br1" timeOffset="37103.85">19719 6286 5519 0,'0'0'240'0,"0"0"64"0,0 0-304 0,0 0 0 0,-5 6 0 0,1 3 0 16,1-1 5264-16,2 3 1008 0,1 0 192 0,1 2 32 16,2 2-4256-16,1 0-832 0,2 1-192 0,3 1-16 15,0 0-912-15,3-1-288 0,1 1 160 0,3 0-160 16,-1-3-192-16,4-1-128 0,-1 0-32 0,1-3 0 16,2 0-2784-16,-2-4-576 0</inkml:trace>
  <inkml:trace contextRef="#ctx0" brushRef="#br1" timeOffset="37273.18">19996 6324 13823 0,'0'0'1216'0,"-6"-2"-960"15,-2 1-256-15,-1 1 0 16,-1 1 3264-16,-2 2 592 0,-1 0 128 0,-3 2 32 0,-1 1-1728 0,0 3-352 16,0 2-64-16,0 1-16 0,0-1-1120 0,0 1-224 15,0 0-64-15,3 1 0 0,1 1-448 0,3 0-160 16,1 0 0-16,2-1 0 15,3-2-1744-15,0 1-336 0,4-5-80 0,3-1-6944 16,-3-6-1376-16</inkml:trace>
  <inkml:trace contextRef="#ctx0" brushRef="#br1" timeOffset="37599.67">20068 6321 16575 0,'0'0'1472'0,"0"0"-1168"0,0 0-304 0,0 0 0 16,5 9 2368-16,-1 2 432 0,0-1 80 0,0 3 0 15,-1 1-1040-15,-2 3-224 0,0 2-32 0,2 0-16 16,-2 2-880-16,2 0-176 0,-2-2-48 0,2-2 0 16,-2-1-336-16,0-2-128 0,2-1 0 0,0-1 0 15,-1-4 0-15,-2-8 0 0,0 0 0 0,0 0 0 0,0 0-272 0,7-5-48 16,-2-3-16-16,0-4 0 31,-1-2-128-31,1-3-32 0,-1-1 0 0,0-2 0 0,0 1 336 0,0-2 160 0,0 0-160 0,1 1 160 16,2 2 0-16,8-22 0 0,-6 20 160 15,0 3 352-15,2 1 64 0,2 3 0 0,0 6 16 16,0 1 272-16,0 6 48 0,0 4 16 0,1 5 0 0,3 6-192 0,-2 3-32 16,-1 3-16-16,0 1 0 0,1 3-224 0,0 0-32 15,1 1-16-15,1-2 0 16,-1 0-1120-16,-2-1-240 0,0 1-32 0</inkml:trace>
  <inkml:trace contextRef="#ctx0" brushRef="#br0" timeOffset="40158.98">17411 4403 18431 0,'0'0'816'0,"0"0"160"0,0 0-784 0,7-5-192 0,0 2 0 0,3-2 0 16,0 1 2576-16,2 0 480 0,0 0 80 0,2 1 32 16,3-1-1184-16,1-2-256 0,3 1-32 0,1 0-16 15,4-2-1008-15,0 0-208 0,2-2-32 0,2-1-16 16,1-1-288-16,1-1-128 0,0-2 0 0,-1-1 128 15,2 1-1392-15,-2 0-272 0,-1-1-64 0,-1 1-8560 16,-1 1-1696-16</inkml:trace>
  <inkml:trace contextRef="#ctx0" brushRef="#br0" timeOffset="40425.37">17535 4876 29487 0,'0'0'1296'0,"-5"4"288"0,5-4-1264 0,0 0-320 16,0 0 0-16,0 0 0 0,0 0 1328 0,6 7 208 0,3-2 32 0,3-1 16 15,1-1-560-15,3-2-96 16,1 2-32-16,4-3 0 0,2 1-656 0,3-1-240 15,2-1 144-15,0 1-144 0,-2 0-144 0,0 0-112 16,0 0-32-16,2 0 0 16,-1 1-1840-16,-2 1-368 0,-3 2-80 0,-1 2-11552 0</inkml:trace>
  <inkml:trace contextRef="#ctx0" brushRef="#br0" timeOffset="40659.25">18556 4395 27647 0,'0'0'1216'0,"0"0"256"0,0 0-1168 0,0 0-304 0,2 7 0 0,1 2 0 0,0 1 1616 0,-1 2 272 16,1 0 48-16,-1 2 16 0,1 6-736 0,0 3-128 15,-1 5-48-15,1 0 0 0,-2 2-720 0,-1 3-128 16,0 1-48-16,0 0 0 0,-1 0-144 0,1-2 0 15,1 0 0-15,0-2 0 16,1 0-1568-16,0-1-352 0,1 1-64 0</inkml:trace>
  <inkml:trace contextRef="#ctx0" brushRef="#br1" timeOffset="44063.89">21248 6192 25343 0,'9'-25'1120'0,"-9"25"224"0,0 0-1072 0,0 0-272 16,0 8 0-16,-1 2 0 0,-2 3 1264 0,1 0 192 16,-2 4 32-16,0 4 16 0,0 3-416 0,1-1-96 15,1 2-16-15,-1-2 0 0,0-2-704 0,2-1-144 0,1-3-128 0,1-2 192 16,2-1-192-16,1-3 192 0,0-2-192 0,1 1 192 16,-5-10-64-16,7 3-128 0,0 3 192 0,1-6-64 15,0-3-128-15,0-1 192 0,-2-1-192 0,2-2 192 16,-1 1-192-16,-1-2 0 0,1 2-192 0,-2-4 192 15,0 1-432-15,0 0 48 0,1 0 0 0,-1-3 0 16,-1 3 128-16,-2 0 48 0,1 0 0 0,1 1 0 0,-2 0 208 0,-2 8 0 16,0 0 0-16,0 0 0 15,10 3 160-15,-1 1 32 0,0 2 0 0,1 2 0 16,1 0-192-16,0 0 160 0,1-2-160 0,0 1 160 16,1-2-160-16,1-1 192 0,2-1-192 0,0-3 192 15,-1-2 224-15,0 0 48 0,-1-1 16 0,-1-4 0 16,-3 1-112-16,1-2-32 0,-2-1 0 0,-1 0 0 15,0 0-192-15,-2-2-144 0,-2 1 192 0,1-1-192 16,-2-2-496-16,-2 0-208 0,0 0-32 0,1 3-16 16,-2-4-2384-16,1 1-496 0,0-2-80 0</inkml:trace>
  <inkml:trace contextRef="#ctx0" brushRef="#br1" timeOffset="44234.65">21742 5880 24127 0,'0'0'1072'0,"0"0"208"0,0 0-1024 0,0 0-256 15,0 0 0-15,7 7 0 0,-2 2 2208 0,-1 5 384 0,-2-1 80 16,0 7 16-16,-2 5-960 0,0 3-192 16,-4 2-48-16,0 4 0 0,-1 5-720 0,-2 4-128 15,-1 2-48-15,2 0 0 0,-3 2-400 0,0-2-64 16,-1-2-128-16,3-3 176 0,0-1-384 0,1-2-80 16,-1-3-16-16,2-2 0 15,1-1-2464-15,1-2-496 0,3-1-112 0</inkml:trace>
  <inkml:trace contextRef="#ctx0" brushRef="#br1" timeOffset="44628.89">22312 6255 27695 0,'0'0'1216'0,"-1"-7"272"0,-1 0-1184 15,0 2-304-15,-4 1 0 0,0 2 0 0,-2 0 1056 0,-1 0 160 16,-2 2 16-16,0 2 16 0,-4 5 144 0,1-2 16 15,0 4 16-15,1 2 0 0,-2 2-896 0,2 1-176 16,2 2-32-16,1-1-16 0,1 1-176 0,2 1-128 16,0-3 192-16,3 2-192 0,1-6 0 0,3 1 0 15,0-2 0-15,0 0 0 16,2-1 0-16,0 1 0 0,-2-9 0 0,6 5 0 16,-6-5 0-16,6 7 0 0,1-3 0 0,-1 0 0 0,1-4-144 0,0-2 144 15,1-2-128-15,1-1 128 0,1-3-176 0,-1 1 176 16,0-3-208-16,0 0 80 0,0-3 128 0,0 2 0 15,0-2 0-15,-1 2 0 0,-3-1 160 0,-1 2 16 16,0-1 0-16,-1 2 0 0,-2 2 336 0,0 1 80 16,-1 6 16-16,0 0 0 0,0 0-96 0,0 0-32 15,0 0 0-15,-4 9 0 0,2 2-272 0,1 2-48 16,-1 1-16-16,1 2 0 0,1 0-144 0,-1 0 0 0,1 0-160 0,0-1 160 31,2 1-1840-31,1-2-272 0,-1 1-48 0,2-4-9184 0,2-1-1840 0</inkml:trace>
  <inkml:trace contextRef="#ctx0" brushRef="#br1" timeOffset="45129.34">22451 6204 5519 0,'3'-12'496'0,"-3"12"-496"0,1-7 0 0,1 0 0 16,-2 7 4976-16,0 0 896 0,0 0 176 0,0 0 32 15,0 0-3824-15,0 0-768 0,1 10-144 0,0 3-48 16,0 3-448-16,2 2-80 0,0 3-32 0,-2 1 0 15,2-1-496-15,0 0-112 0,1 0 0 0,0-3-128 16,0-3 144-16,0 0-144 0,1-2 0 0,1-3 144 0,-1-1-144 0,0-2 0 16,-5-7 144-16,7 5-144 0,-7-5 128 0,0 0-128 15,0 0 160-15,7-2-160 0,1-5 0 0,1 0 0 16,-2-2 0-16,-1-2 0 0,1-2 0 0,1-3 0 16,-1 0-160-16,0-1 160 0,-2-2 0 0,0 1-160 15,1-1 160-15,0 5 0 0,1-3 0 0,-2 4 0 16,0 0 0-16,0 0 0 0,1 2 432 0,-3 1 32 15,-3 10 16-15,0 0 0 0,0 0 96 0,0 0 32 16,0 0 0-16,0 0 0 0,4 8-320 0,-1 1-64 0,1 3-16 0,-2 1 0 16,-2 1-64-16,2 0-16 0,-1 1 0 0,0-2 0 15,1-1-128-15,0-1 0 16,0 0 0-16,0-2 0 0,1 0 0 0,-3-9 128 16,6 4-128-16,1 0 0 0,-7-4 0 0,8 0 0 15,-2-2 0-15,1-3 0 0,1 0 0 0,-2-3 0 16,1-2-176-16,-1-2 176 0,-1-2 0 0,1-1 0 0,-1 1 0 0,0 0-128 15,0-2 128-15,0 2 0 0,1 2 0 0,0 0 0 16,1 2 144-16,-2 1 64 0,-1 1 16 0,0 4 0 16,-4 4 256-16,0 0 48 0,0 0 16 0,0 0 0 15,0 0-272-15,6 4-48 0,1 2-16 0,-2 2 0 16,-2 1-208-16,-1 2 0 0,1 0 128 0,1 3-128 16,-2 0-896-16,2 0-240 0,0-2-32 0,1 1-16 15,1-4-1712-15,0 2-352 0,1-1-64 0</inkml:trace>
  <inkml:trace contextRef="#ctx0" brushRef="#br1" timeOffset="45265.35">23007 6205 26895 0,'0'0'1184'0,"0"0"256"16,0 0-1152-16,0 0-288 0,-3 9 0 0,0 2 0 0,2-1 1152 0,0 3 192 16,0 1 16-16,1 2 16 0,1-4-960 0,3-1-192 15,1 0-32-15,0-2-16 16,2-1-2928-16,-1-3-576 0,-6-5-112 0</inkml:trace>
  <inkml:trace contextRef="#ctx0" brushRef="#br1" timeOffset="45863.09">23052 6155 5519 0,'-2'-11'496'0,"-2"-1"-496"0,1-1 0 16,-1-5 0-16,-1-3 3264 0,2-1 576 0,3-2 96 0,2 2 32 16,0 2-3136-16,2 4-640 0,0 1-192 0,1 2 128 15,2 3-128-15,1 2 0 0,1 3 0 0,0 3 128 16,-1 4-128-16,1 2 0 0,0 1 0 0,0 1 0 15,0 2 0-15,0 4 0 0,2 0 0 0,-1 2 0 16,-1-1 0-16,1 1 0 0,-3 1 0 0,0 0 0 16,-1 1 736-16,-2 2 128 15,-1 3 32-15,0 0 0 0,-2 2 656 0,1 0 144 16,0 0 32-16,-2 0 0 0,0 1-496 0,0-1-80 0,0-3-32 0,1-2 0 16,0 0-480-16,1-4-80 0,0-3-32 0,2 1 0 15,-1-5-256-15,-3-7-48 0,0 0-16 0,0 0 0 16,6-4-208-16,1-2 144 0,-2-1-144 0,2-4 128 15,-1-3-128-15,2-1 0 0,-2-3 0 0,1 0 0 16,-1-2 0-16,2 0 0 0,0 0 0 0,1 0 0 16,-1-3 0-16,1-1 0 0,0 2-176 0,-2 3 176 0,-2 2-160 0,0 2 160 15,0 4-192-15,2 0 192 0,-2 3 0 0,0 6 0 16,-5 2 0-16,0 0 0 0,0 0 224 0,7 6 0 16,-1 2 0-16,1 3 0 0,0 0-96 0,-1 4 0 15,-1 2-128-15,2 1 192 0,-1 0 16 0,1 2 0 16,-2 1 0-16,2-1 0 0,-1-3 112 0,3 0 0 0,2-1 16 0,0-2 0 15,1-1-160-15,1-2-48 0,1-3 0 0,2-3 0 16,1-1 0-16,-1-3 0 0,-2-1 0 0,2-3 0 16,-2-2-128-16,0-3 0 0,1-1 0 0,-2-1 128 15,0-1-128-15,-1-3 0 16,-2 0 0-16,-1 1 0 0,-2-3-176 0,-1 0-16 16,-2-2 0-16,-1 0 0 15,-2 0-320-15,-2-1-64 0,-2 1 0 0,-1 1-16 16,-2 3 64-16,-2-2 16 0,-3 4 0 0,1 3 0 0,-1 3 512 0,0 3 224 0,-2 3-16 0,0 4 0 15,0 1 448-15,1 4 96 0,3 3 16 0,2 4 0 16,2-2-48-16,2 4 0 16,2 2 0-16,2 1 0 0,3 0-80 0,3-2 0 0,2 0-16 0,4-3 0 15,1 1-336-15,6-2-64 0,3-2-16 0,5-3 0 16,0-2-208-16,6-3 0 0,3-1 0 0,3-2 0 16,3-5-2576-16,6 0-464 0</inkml:trace>
  <inkml:trace contextRef="#ctx0" brushRef="#br1" timeOffset="46468.37">24580 5876 22687 0,'0'0'1008'0,"0"11"208"0,-1-2-976 0,0 5-240 0,-1-1 0 0,1 3 0 15,-2 1 816-15,2 1 112 0,-3-1 32 0,2 0 0 16,0 1-208-16,1-3-48 0,1-2 0 0,1-2 0 16,2 0-544-16,0-5-160 0,0 1 0 0,1-2 0 0,-4-5 0 0,7 3-208 15,-1-6 16-15,1-2 16 0,-1-2-32 0,4-4-16 16,-3-5 0-16,3 0 0 0,0-3-32 0,0 2 0 16,0-4 0-16,-1 3 0 15,-2 1 256-15,1-3 0 0,-1 3 0 0,-1 0 0 16,0 2 768-16,-1 0 112 0,-1 2 16 0,1 2 0 0,0 0 688 0,0 3 144 15,-1 2 16-15,-4 6 16 0,5-4-704 0,-5 4-144 16,0 0-16-16,6 6-16 0,-1 5-496 0,0 1-112 16,0 2-16-16,1 2 0 0,-1 2-256 0,0 1 128 15,1 2-128-15,2 3 0 16,0-1-336-16,3-1-176 0,-4-2-48 0,2-2 0 16,1-1-2448-16,1-3-480 0,2 0-96 0</inkml:trace>
  <inkml:trace contextRef="#ctx0" brushRef="#br1" timeOffset="46793.95">25060 5854 17503 0,'0'0'768'0,"0"0"176"0,-5 0-752 0,0 2-192 0,-1 1 0 0,2 3 0 16,-1-1 2944-16,1 5 544 0,-1-2 112 0,1 3 32 16,2 0-2016-16,0-2-400 0,2 1-64 0,2 0-32 0,-1 0-784 0,3 1-144 15,2-1-48-15,2-1 0 0,0 2-144 0,1-5 0 16,0 1 0-16,2-2 0 0,0-1-224 0,2-1 80 15,1-2 16-15,0-2 0 16,0-2-128-16,1-1-32 0,-2-1 0 0,0 0 0 16,-2-2 160-16,2-2 128 0,-2-1-192 0,-2-1 192 15,-3 3 0-15,1-2 0 0,-1 1 0 0,1 1 0 0,-2 0 192 0,-1 2 64 16,-1-1 0-16,-3 7 0 0,2-6 320 0,-2 6 80 16,0 0 16-16,0 0 0 0,0 0-192 0,0 0-32 15,0 0-16-15,-2 6 0 0,-1 6-432 0,2 0 0 16,0-1 128-16,1 2-128 0,2 3-160 0,1 0-64 15,1-1-16-15,1 1 0 16,1-2-1840-16,4-1-368 0,1-1-80 0,1-4-7008 16,1-2-1392-16</inkml:trace>
  <inkml:trace contextRef="#ctx0" brushRef="#br1" timeOffset="46994.64">25550 5889 3679 0,'0'0'320'0,"0"0"-320"16,-2-9 0-16,-2-1 0 0,-1 1 5232 0,1 4 976 0,-2 1 192 0,6 4 32 15,-6-4-3552-15,1 1-704 0,-4 2-128 0,-1 3-48 16,1 4-592-16,-2 4-112 0,0 2-16 0,6-3-16 16,1 1-688-16,3 1-144 0,1 2-32 0,2 0 0 15,0 1-272-15,3 2-128 0,1-4 128 0,2 1-128 16,0-2-192-16,1 0-128 0,3-2-32 0,1-3 0 16,1-2-1552-16,2-1-304 0,1-2-64 0,1-2-16 15,-1-2-752-15,1-1-160 0,-1-2-16 0</inkml:trace>
  <inkml:trace contextRef="#ctx0" brushRef="#br1" timeOffset="47399.06">25867 5644 11055 0,'3'-23'976'0,"-1"-2"-784"15,2-1-192-15,-1 1 0 0,-2-1 3264 0,-2 4 624 16,2 5 112-16,-1 5 32 0,-1 5-1472 0,1 7-304 16,0 0-48-16,0 0-16 15,-5 15-1008-15,-2 5-208 0,-1 3-32 0,2 6-16 16,1 3-208-16,1-7-32 0,1 5-16 0,-1 13 0 0,1 0-368 0,5-2-80 15,0-2-16-15,4-3 0 0,1-6-80 0,3-10-128 16,-1 1 176-16,1 0-176 0,1-3 0 0,0 1 0 16,1-3 0-16,1 0 0 0,0-2 0 0,0-2 0 15,1-3 0-15,7 1 0 0,-1-3-192 0,-8-5 48 16,-3-2 16-16,1-2 0 0,2-2-64 0,5-3 0 0,-3-2 0 0,-1-1 0 16,-1-3 192-16,-2-2-160 0,-1 0 160 0,1-1-160 15,-3 2 160-15,0-4 0 0,-2 3 0 0,0 0-128 16,-1-2 128-16,-2 0 0 15,-4 1 0-15,0 2 0 0,-5 2 128 0,1 2 48 16,-2 2 16-16,-1 4 0 0,-2 4 128 0,1 1 48 16,-1 6 0-16,2 2 0 0,-1 1-176 0,2 3-16 0,3 3-16 0,1 2 0 15,0 2-160-15,1 2 0 0,3-3 0 0,0 2 0 16,0-2 0-16,4-3 0 0,3-1 0 0,3-2 0 31,2 0-608-31,2-4-48 0,2-2-16 0,2-2 0 16,0-1-2000-16,5-3-400 0,3-2-64 0,-8-1-10848 0</inkml:trace>
  <inkml:trace contextRef="#ctx0" brushRef="#br1" timeOffset="47632.12">26409 5888 3679 0,'0'0'160'0,"-9"-5"32"0,-4-2-192 0,0 5 0 15,-1-2 0-15,0 3 0 0,-2 2 5936 0,0 3 1136 16,-1 2 224-16,3 1 64 0,0 1-4864 0,1 3-960 16,0 0-192-16,3 3-32 0,5 2-752 0,4-3-160 15,3 1-16-15,5 2-16 0,3-3-368 0,5-4 0 16,2-2 0-16,2 0 0 0,3 2 0 0,2-3 0 15,1-5 0-15,-3-1 0 0,-3-5 0 0,-2-2-160 0,-2 1 160 0,-1-1 0 16,-5-1 0-16,-2 2 0 16,-2-6 0-16,-3 2 0 0,1 1 0 0,-3-1 0 15,-3 1 0-15,0 0 0 0,-3 1 0 0,0-1 0 16,-2 1 0-16,-1 2 0 16,-2-1-416-16,1 1-176 0,1-2-48 0,0-1 0 15,-2 0-3200-15,2-4-656 0</inkml:trace>
  <inkml:trace contextRef="#ctx0" brushRef="#br1" timeOffset="47994.66">26554 5786 2751 0,'14'15'256'0,"-4"-3"-256"0,-1 3 0 0,-4-2 0 16,0 3 4800-16,-1 2 896 0,0 2 192 0,1 2 48 16,-2-1-3216-16,-1 1-640 0,-2 1-128 0,3 10-32 15,-3-7-256-15,1-3-48 0,2-2-16 0,-2-1 0 16,2-3-768-16,-2-3-176 0,-1-2-16 0,0-12-16 15,3 9-320-15,-3-9-64 0,0 0-16 0,0 0 0 0,0 0-32 0,0 0 0 16,0 0 0-16,0 0 0 0,0-14-192 0,0-2 0 16,-2 0 128-16,1-3-128 0,0-1 0 0,-2 1 0 15,1-2-192-15,0 0 192 0,2-1-320 0,2-2 64 16,0 0 0-16,2 0 0 16,1-1-416-1,3 2-80-15,1-2-16 0,2 2 0 0,-1-2 96 0,2 4 16 0,0 3 0 0,1 2 0 16,1 2 416-16,-1 3 96 0,-3 9 16 0,-10 2 0 15,12 0 352-15,-12 0 80 0,11 9 16 0,-2 4 0 0,-1 3 176 0,-3 1 32 16,-3-1 16-16,0 3 0 0,-2-1 32 0,-4-1 0 16,-3 0 0-16,-2 0 0 0,-1-3-256 0,2 2-32 15,1-1-16-15,1 0 0 0,-2-2-272 0,0-4-176 16,0-1 32-16,8-8 0 16,-5 8-1968-16,5-8-384 0,0 0-64 0,0 0-7568 0,-4-6-1520 0</inkml:trace>
  <inkml:trace contextRef="#ctx0" brushRef="#br1" timeOffset="48333.41">26902 5429 14735 0,'0'0'1312'0,"0"0"-1056"0,7 17-256 0,-2 0 0 16,1 3 3840-16,-3 1 704 0,-4 5 128 0,-2 2 48 16,1 6-2528-16,0-2-496 0,2-2-96 0,0 2-32 15,-1 3-480-15,-2-3-112 0,1-1-16 0,-1-2 0 16,2-2-448-16,-2 0-80 0,-1-6-32 0,3-1 0 15,2-5-144-15,3-2-16 0,-2-2-16 0,-2-11 0 16,0 0-224-16,0 0 0 0,0 0 128 0,0 0-128 16,10 2 0-16,0-4-160 0,-1-5 32 0,2-2 0 15,1 1-112-15,-2-2-16 0,-2-3 0 0,-2 0 0 0,-2-3 48 0,2 1 0 16,0-1 0-16,2 2 0 0,-3-1 208 0,0 2-176 16,1 1 176-16,-1 1-160 0,0 0 160 0,-5 11 0 15,0 0 128-15,0 0-128 0,0 0 256 0,0 0 0 16,4 12-16-16,0 1 0 0,-2 0-240 0,2 0 144 15,0 3-144-15,1-3 128 0,2 2-128 0,-1 0-176 16,1-6 48-16,1 0 0 16,0 0-1904-16,2-2-368 0,2-1-80 0,-2-1-8352 0,-10-5-1680 0</inkml:trace>
  <inkml:trace contextRef="#ctx0" brushRef="#br1" timeOffset="48445.37">27261 5807 28559 0,'0'0'2544'0,"0"0"-2032"15,0 0-512-15,-4 12 0 0,-1-3 960 0,2 2 80 16,0-2 32-16,2 0 0 0,1-9-304 0,0 13-48 16,1-1-16-16,3-3 0 15,-4-9-1472-15,8 8-320 0,0-1-48 0,-8-7-13248 0</inkml:trace>
  <inkml:trace contextRef="#ctx0" brushRef="#br1" timeOffset="48598.05">27420 5457 12895 0,'-5'-13'1152'16,"1"2"-928"-16,0 1-224 0,2 1 0 0,2-1 3328 0,3 3 640 16,1-2 112-16,1 1 16 0,2 1-3568 0,2 1-720 15,1-1-128-15,3 3-7664 16,3-1-1520-16</inkml:trace>
  <inkml:trace contextRef="#ctx0" brushRef="#br1" timeOffset="48928.05">27636 5360 15663 0,'0'0'688'0,"0"0"144"0,0 0-656 0,0 13-176 0,0-13 0 0,-2 16 0 16,-1 2 3136-16,-1 3 576 0,0 0 128 0,2 4 32 16,-2 1-1600-16,0 1-320 0,-1 2-64 0,-1 2-16 0,1 2-784 0,0 1-176 15,-2-3-16-15,3-4-16 0,1 1-352 0,1-2-64 16,2-2-16-16,3 0 0 0,1-3-256 0,0-2-48 16,0-2-16-16,2-1 0 0,3-6-128 0,2-2 0 15,-1-1 0-15,2-2 0 0,0-4 0 0,2 0 0 16,0-2 0-16,-3 0 0 0,-1-4-240 0,1-1 80 0,0 0 16 15,1-1 0-15,1-3-64 0,0-3-16 0,-1 0 0 0,1 0 0 16,-1-3-112-16,-1 1-32 0,0-4 0 0,-1 2 0 16,-1 0 112-16,-1 2 0 0,-3 3 16 0,-2 0 0 15,-4-2 240-15,-1 2 0 0,0 3 0 0,2 9 0 16,-6-4 240-16,0 4 32 0,-1 3 16 0,1 3 0 16,-1 3 80-16,1 3 16 0,-2 4 0 0,2-2 0 15,0 2-112-15,2 1-16 0,2 0 0 0,1 0 0 16,1-2-256-16,2 1 0 0,3-4 0 0,4 3 0 31,3-2-512-31,4-4-144 0,3-2-48 0,4-3 0 16,3-3-3040-16,2-2-608 0</inkml:trace>
  <inkml:trace contextRef="#ctx0" brushRef="#br1" timeOffset="49193.67">28250 5630 15663 0,'-19'-10'1392'0,"10"7"-1120"0,-1 2-272 0,-1-1 0 0,-2 1 2528 0,1 0 448 15,0 1 96-15,2 1 0 0,1 2-1904 0,2 2-384 16,1 1-80-16,2 2 0 0,4 0-64 0,2 3 0 16,4 0 0-16,1 2 0 0,2-2-640 0,5 3 0 15,-1-2 0-15,2 2 0 0,2 2 0 0,0-1 0 16,-1 0 0-16,-2-1 0 0,-1 0 864 0,0 2 96 16,-1 0 0-16,-2-2 16 0,-2-1 320 0,-3 0 64 0,-2-1 16 0,-3 0 0 15,-3-1-160-15,-2 0-48 0,-4 0 0 0,-1 0 0 16,-3-3-480-16,-2 1-112 0,0-3 0 0,-2 1-16 15,0-2-560-15,0-1 0 16,1-3-192-16,-5 1 48 16,3-2-2848-16,4-2-560 0,-3-5-112 0,0 5-32 0</inkml:trace>
  <inkml:trace contextRef="#ctx0" brushRef="#br1" timeOffset="49664.24">29744 5356 6447 0,'0'0'576'0,"0"0"-576"0,-6 0 0 0,-5 0 0 15,0 2 6464-15,-4 0 1168 0,-2-2 240 0,-2 4 64 0,-2 3-6336 0,-3 2-1248 16,-3 0-352-16,0 3 128 0,-1 3 432 0,2 2 80 16,1 3 32-16,3 1 0 0,1 1-480 0,5 1-192 15,1-3 128-15,3-1-128 0,3 2 432 0,3-1 0 16,3-1 0-16,3-2 0 0,1-1-432 0,5-3 128 16,0 1-128-16,3-3 0 0,2-1 0 0,1-1 0 0,1-1-144 0,7-1 144 31,0-6-448-31,-2-2 0 0,-2 1 16 0,1-4 0 15,0 0 0-15,0-3 0 0,0 2 0 0,-7 0 0 0,1-2 192 0,-1-2 48 16,0-1 0-16,1-1 0 0,-1 1 192 0,1-2 0 16,-4 0 0-16,0 1 160 0,-2 2 224 0,0 1 64 15,-5 8 0-15,4-5 0 0,-2-2 272 0,-2 7 64 16,0 0 16-16,0 0 0 0,-7 5-304 0,1-1-64 16,-1 0-16-16,1 3 0 0,0 0-416 0,2 3 128 0,2 1-128 15,1 2 0 1,1 0-256-16,2 0-128 0,5 0-16 0,0-1-16 15,3-1-1536-15,1-2-304 0,1 0-64 0,1-4-16 16,0-1-1312-16,1-1-256 0</inkml:trace>
  <inkml:trace contextRef="#ctx0" brushRef="#br1" timeOffset="50163.77">30035 5489 24351 0,'0'0'1088'0,"0"0"208"0,0 8-1040 0,-1 2-256 16,-3 4 0-16,0 0 0 0,1 7 1760 0,-1-4 288 15,0 2 64-15,1 1 16 0,-1-2-800 0,0 3-176 16,0 0-16-16,1-2-16 16,2-6-464-16,-2 2-80 0,1-2-32 0,-1-2 0 15,1 1-160-15,2-3-48 0,1-1 0 0,-1-8 0 0,0 0-208 0,0 0-128 16,0 0 160-16,0 0-160 0,8-2 0 0,-1-2 0 16,0-2 0-16,3-3-160 15,2-2-208-15,-3 0-32 0,-2-1-16 0,-1-1 0 16,0 0-304-16,-1-4-64 0,1 2-16 0,2-2 0 15,1-4-544-15,2 0-96 0,-1-2-32 0,2 3 0 16,2 4-224-16,-3 5-48 0,-5 3-16 0,-6 8 0 0,0 0 1936 0,0 0 384 16,0 0 80-16,8 4 0 0,-2 0 816 0,1 1 144 0,-1 1 48 0,2 2 0 15,3 1-544-15,2 2-96 0,0-3-32 0,1 1 0 16,2-1-208-16,1-1-32 0,1 1-16 0,2 0 0 16,-1-3-64-16,2-1-16 0,0 0 0 0,0-1 0 15,0-1-240-15,-1-2-48 0,1 0-16 0,0-4 0 16,-1 0-32-16,-1 1-16 0,1-4 0 0,1 2 0 15,1-2-160-15,-1-4-128 0,-2-1 144 0,-3 0-144 16,-4 2 0-16,-3-1 0 0,-1 1 0 0,-5-1 0 16,-3 2 0-16,-1 0 0 0,-3 3 0 0,-2 0 0 0,-3 1 0 15,-3 3-128-15,-4 0 128 0,-1 4 0 0,-1 4 0 0,0 4 192 16,-1 4 0-16,1 1 0 0,0 2 160 0,2 3 32 16,2 2 0-16,1 1 0 15,3-2 16-15,4 0 16 0,5 1 0 0,6-2 0 16,7-3-288-16,8 0-128 0,4-2 0 0,9-2 128 15,9-2-288-15,6-3-64 0,7-2-16 0,3-1-13200 16,4-3-2624-16</inkml:trace>
  <inkml:trace contextRef="#ctx0" brushRef="#br1" timeOffset="50702.32">26136 6351 16575 0,'0'0'736'0,"0"0"160"0,-8 1-720 0,1 2-176 16,1 0 0-16,1 2 0 0,-1 0 2624 0,2 1 512 15,2 2 80-15,1 4 32 0,-1 1-1232 0,1 4-240 0,0 4-48 0,-1 2-16 16,1 6-736-16,0-2-144 15,-2 5-16-15,0 2-16 0,2 3-352 0,0 0-80 16,0-1-16-16,1 1 0 0,0-2-352 0,0-10 0 16,1 0 0-16,1-1 128 15,2 1-1312-15,2-4-256 0,0-4-48 0,1-3-16 16,-1-2-2096-16,2-2-432 0</inkml:trace>
  <inkml:trace contextRef="#ctx0" brushRef="#br1" timeOffset="50854.83">26340 6648 15663 0,'0'0'1392'0,"0"0"-1120"0,0 0-272 0,2 8 0 16,-4 0 1856-16,1 0 304 0,1 1 64 0,-3 3 16 15,1 1-848-15,-1 4-176 0,1-2-16 0,-1 5-16 16,2 1-688-16,1-3-144 0,-2 0-32 0,4-1 0 16,0-4-656-16,1-2-144 0,2-2-32 0,-5-9-11920 15</inkml:trace>
  <inkml:trace contextRef="#ctx0" brushRef="#br1" timeOffset="50998.73">26369 6440 7359 0,'-4'-8'656'0,"0"-4"-528"0,2-1-128 0,-1 0 0 16,0 0 3664-16,1 1 704 0,-2 3 144 0,3 1 32 16,1 3-3584-16,0 5-720 0,0 0-240 0,0 0 144 15,0 0-1680-15,5 11-352 0,0 0-64 0</inkml:trace>
  <inkml:trace contextRef="#ctx0" brushRef="#br1" timeOffset="51159.92">26525 6450 10127 0,'0'0'896'0,"0"0"-704"0,0 0-192 0,0 11 0 16,-1-1 3056-16,0 3 576 0,0 3 112 0,-1 1 32 16,1 0-1792-16,-2-2-368 0,1 7-64 0,-2 0-16 15,-1 1-784-15,1-1-176 0,-2 0-16 0,4 0-16 16,-2 2-544-16,0-1 0 0,0-2 0 0,0-2 0 15,2 1-1392 1,0-4-384-16,1-3-80 0,0-3-10144 0</inkml:trace>
  <inkml:trace contextRef="#ctx0" brushRef="#br1" timeOffset="51593.01">26630 6523 15663 0,'0'0'1392'0,"0"0"-1120"0,0 0-272 0,0 0 0 15,0 0 2560-15,0 0 448 0,0 0 80 0,0 0 32 16,0 0-1328-16,0 11-272 0,-4-5-48 0,0 3-16 16,-1 0-736-16,-1 0-144 0,0 2-16 0,-1 1-16 0,2-3-304 0,0 1-64 15,1 1-16-15,-1-1 0 0,-2 0 32 0,0 0 0 16,0-3 0-16,-1 2 0 0,2 1 0 0,-1-1 0 16,-1 0 0-16,3 3 0 0,1 1-192 0,2 1 0 15,-1 2 144-15,2-3-144 0,-1 0 0 0,4 0 0 16,2 0 0-16,1-1 0 0,3-3 0 0,-1-2 0 15,4 0 0-15,2-2 0 0,-1-1-192 0,1-3 32 16,1-2 16-16,2-2 0 0,1 0 0 0,0-3 0 0,0 1 0 16,-2-4 0-16,0-1 144 0,-1-1-128 0,0-1 128 0,1 1-128 15,-2-1 128-15,-2-1-192 0,-2 0 192 0,2 0-192 16,1-1 0-16,-5-1 0 0,-3 2 0 0,-1 1 0 16,-3 2 192-16,1-2 0 0,1 1 0 0,-4 1 0 15,0 3 464-15,-4 0 80 0,-4 1 16 0,1 3 0 16,1 3 208-16,0 3 32 15,-1 0 16-15,1 4 0 0,3 2-144 0,-1 2-32 16,-2 3 0-16,1 1 0 0,2 1-256 0,2 1-48 0,3 1-16 0,2 1 0 16,0-6-320-16,1 2 0 0,1 1 0 0,5-2 0 31,1 1-336-31,1-2-144 0,2-4-32 0,0 0 0 16,1-1-2240-16,4-2-464 0,5-1-96 0,-3-3-11296 0</inkml:trace>
  <inkml:trace contextRef="#ctx0" brushRef="#br1" timeOffset="51999.54">27103 6595 25567 0,'0'0'1136'0,"-5"4"224"0,1 1-1088 0,0 4-272 15,-1-1 0-15,2 4 0 0,-1-2 1312 0,3 4 208 16,0 3 32-16,-1 2 16 0,2-1-560 0,2 0-112 16,0-1-32-16,3 0 0 0,2-1-544 0,2-5-96 15,-1 1-32-15,1-3 0 0,-1-2-64 0,-8-7-128 16,10 4 176-16,1-4-176 0,-2-3 0 0,3-1 0 0,-3 0 0 0,0-1 0 15,0-2 0-15,-1-2 0 0,0-2 0 0,-2 0 0 16,2-1-400-16,0 1 16 16,-2-2 0-16,1 0 0 15,-2 0-192-15,-1 0-48 0,-1 1 0 0,-2 0 0 0,-1 0 240 0,0 2 32 16,-1 2 16-16,1 8 0 0,0 0 208 0,0 0 128 16,0 0-160-16,0 0 160 0,0 0 0 0,0 0-144 15,2 12 144-15,1 1 0 0,1-1 0 0,2-1 0 0,2 1 0 16,1 1 176-16,2-2-16 0,-1-2 0 0,0-1 0 0,2 1 0 15,0-4 176-15,0-1 48 0,-2 1 0 0,0-2 0 16,0-3 320-16,1-2 64 0,-2 1 0 0,1-3 16 16,-1-1-16-16,-1 0 0 0,-1-6 0 0,0 3 0 15,-2-1-400-15,0 0-96 0,1-3-16 0,-3 2 0 16,1-3-256-16,2-4 0 0,-4 1 0 0,-2 6 0 31,0-1-560-31,0 1-160 0,0-2-48 0,1 1-10224 0,2-2-2048 0</inkml:trace>
  <inkml:trace contextRef="#ctx0" brushRef="#br1" timeOffset="52151.48">27677 6637 23839 0,'0'0'1056'0,"2"10"224"0,0 6-1024 0,-2-3-256 16,0 4 0-16,1-4 0 0,0 2 320 0,-1 0 32 15,0-2 0-15,0-2 0 0,0-2 224 0,0 1 64 16,0-10 0-16,4 10 0 15,-4-10-848-15,0 0-176 0,0 0-16 0,0 0-11376 0</inkml:trace>
  <inkml:trace contextRef="#ctx0" brushRef="#br1" timeOffset="52865.58">27727 6402 9215 0,'0'0'816'0,"0"0"-656"0,-2 10-160 0,1-1 0 15,1-9 2064-15,0 11 384 0,1-2 80 0,3-1 16 16,2 0-1952-16,2-2-384 0,3-1-80 0,0 3 0 16,2-1-128-16,2-1-208 0,0 2 48 0,2-1 16 15,-1-4 144-15,1 3-192 0,0 0 192 0,0 1-192 16,-2 1 800-16,0-5 160 0,-2 3 16 0,-3-2 16 16,1-1 96-16,-2 3 0 0,-9-6 16 0,9 4 0 15,-9-4-272-15,0 0-64 0,0 0-16 0,0 0 0 16,0 0 96-16,-1 11 32 0,-3 1 0 0,-3-3 0 15,-2 0 96-15,0-1 32 0,0-1 0 0,-2 0 0 16,1 3-112-16,1-4 0 0,1 1-16 0,1 0 0 16,7-7-208-16,-5 12-32 0,0 0-16 0,2 0 0 15,3-12-176-15,0 13-16 0,2 0-16 0,0 1 0 16,0-3-224-16,2 0 0 0,1 0 128 0,1-1-128 0,1 1 0 0,-2-1 0 16,-5-10 128-16,5 12-128 0,-2-2 0 0,-3-10 0 15,2 9 0-15,-2-9 0 0,0 0 0 0,0 0 0 16,-4 9-176-16,4-9 176 15,-7 8-592-15,-2-3 0 0,-3-2 0 0,1 0 0 16,2-3-64-16,0 0-16 0,0 0 0 0,1-3 0 0,0 2 368 0,8 1 80 0,0 0 16 16,0 0 0-16,-4-9 32 0,2-1 16 0,1 3 0 0,3-4 0 15,2 1-112-15,0 1-32 0,-1 0 0 0,2 2 0 16,-5 7 32-16,6-7 0 16,-6 7 0-16,9-5 0 0,1 0 32 0,-10 5 16 15,11 0 0-15,1 0 0 0,0 1 224 0,-1 2 0 16,0 0 144-16,-11-3-144 0,12 2 320 0,-1 2-48 15,1-3 0-15,-1 2 0 0,-11-3 128 0,11 3 32 0,-11-3 0 0,13 0 0 16,-1 0-208-16,-2-3-32 0,0 0-16 0,-10 3 0 16,10-4-176-16,-1-1 0 0,0 0 144 0,0-1-144 15,1-4 0-15,-1 3 128 0,-4-6-128 0,0 1 0 16,0 0 0-16,-1 0 128 0,0 2-128 0,-3 2 0 16,-2-2 192-16,1 10-48 0,-2-11 0 0,-4 3 0 15,0 2 288-15,-2 1 48 0,8 5 16 0,-10-3 0 16,-1-1-32-16,2 4 0 0,-3 1 0 0,1 5 0 0,0 0 128 0,2 3 32 15,0 3 0-15,2 2 0 0,1 2 128 0,2 4 16 16,3-2 16-16,2 1 0 0,2 0-160 0,2-1-48 16,1 0 0-16,3-1 0 0,3-3-176 0,2-1-32 15,3-1-16-15,2-1 0 16,0-6-192-16,6-1-32 0,4-3-128 0,1-1 192 16,2-4-448-16,3-2-112 0,3-6-16 0,1-1-18832 15</inkml:trace>
  <inkml:trace contextRef="#ctx0" brushRef="#br1" timeOffset="53664.31">28931 6613 18431 0,'0'0'1632'0,"0"13"-1312"15,-3 1-320-15,1 5 0 0,0 0 1456 0,2 2 208 16,0 1 64-16,0-1 0 0,0 0-192 0,0 1-48 15,3-1 0-15,1-3 0 0,0-1-640 0,-2-2-128 16,1-4-16-16,-3-11-16 0,0 0-160 0,5 9-16 0,2-1-16 0,-7-8 0 16,0 0 80-16,0 0 0 0,0 0 16 0,0 0 0 15,0 0-16-15,4-10-16 16,-2-2 0-16,2-1 0 0,1 0-304 0,1-1-64 16,-1-3-16-16,-1 0 0 0,-2 1-176 0,1-2 0 15,2 1 0-15,0-3 0 0,0-2 0 0,2 1-256 16,0 0 64-16,0 5 16 0,2 1-80 0,-1 3-32 15,-2 2 0-15,0 2 0 0,-6 8 144 0,10-5 144 16,2 2-208-16,-12 3 80 0,11 0 128 0,2 3-192 0,1 1 192 0,-1 2-192 16,0 0 192-16,-1 0 0 0,-2 1 0 0,2-1 0 15,2-2 0-15,3-1 144 0,-1-3-144 0,2 1 0 16,2 2 192-16,-2-3-192 0,-4 0 192 0,1 0-192 16,-1-4 0-16,-1 1 0 0,-3-3 0 0,0 2 0 15,-10 4 0-15,7-7 0 0,-3 1 160 0,-4 6-160 16,0 0 368-16,0 0-16 0,-2-10 0 0,2 10 0 15,-8-6 64-15,0 2 16 0,8 4 0 0,-10 0 0 16,-1 1-128-16,11-1-32 0,-9 6 0 0,0 4 0 0,-1 3 48 0,0 4 0 16,4-1 0-16,-1 1 0 0,2 0-320 0,3-1 0 15,3 3 0-15,1-2 0 0,2 0 0 0,0-3 0 16,0-2 0-16,3 1 0 16,-1 0-384-16,3-1-128 0,0-2-16 0,2-1-16 15,-1-2-448-15,1-4-96 0,-1 1 0 0,2-1-16 16,0-3-1600-16,-2-3-320 0,2-1-64 0,0-1-5840 15,1-4-1168-15</inkml:trace>
  <inkml:trace contextRef="#ctx0" brushRef="#br1" timeOffset="53897.75">29540 6630 20895 0,'0'0'928'0,"0"0"192"0,0 0-896 0,5 12-224 16,-1-1 0-16,1 5 0 0,-1 2 1344 0,1 5 240 0,-1-4 32 0,1 2 16 15,0-2-32-15,2 1-16 0,1 0 0 0,0-1 0 16,1-5-256-16,0 2-48 0,0-5-16 0,-1-1 0 15,0-1-272-15,1-2-48 0,0-1-16 0,-9-6 0 16,9 3-224-16,-9-3-32 0,9 0-16 0,-9 0 0 16,9-3-192-16,-1-3-32 0,-1-1-16 0,-2-3 0 15,0-1-144-15,0 0-16 0,0-4-16 0,1 2 0 16,-2-4-240-16,-1 2 0 0,4-2 0 0,0 0 0 31,-1-2-560-31,1 0-48 0,-2-5-16 0,-1 4 0 16,0-1-2032-16,0 1-416 0,-1 1-64 0,3 2-7616 0,-1 1-1536 0</inkml:trace>
  <inkml:trace contextRef="#ctx0" brushRef="#br1" timeOffset="54197.33">29954 6634 11055 0,'12'12'976'0,"-2"-5"-784"0,2 3-192 0,1-4 0 16,-1 2 2432-16,2-2 448 0,3-2 96 0,3 2 16 0,-1-5-1152 0,0 0-240 16,-5-1-32-16,2-1-16 15,-5 0-368-15,2 1-80 0,-1-4-16 0,0 0 0 0,-3-3-544 0,0 2-112 16,-1-4-32-16,0 1 0 0,-1-2-128 0,-1 1-16 15,-2-2-16-15,-2 2 0 0,0-1 16 0,-1-1 16 16,-1 2 0-16,0 9 0 0,-4-9 320 0,-1 1 64 0,-1 1 16 0,6 7 0 16,-9-5-288-16,0 3-48 15,-1-1-16-15,1 6 0 0,0 3-144 0,1 3-48 16,1 3 0-16,1 0 0 0,-2 1-128 0,3 2 192 16,2 2-192-16,0 2 192 0,2 0-192 0,2-1 128 15,2 1-128-15,2-4 128 0,2 1-128 0,1-2 0 16,-2 1 0-16,1-1 0 15,-1 0-544-15,3-2 16 0,3 1 0 0,0-4 0 16,-2-1-784-16,2-1-160 0,0-3-16 0,-1-2-16 16,1-2-1648-16,0-2-336 0,-2-2-64 0</inkml:trace>
  <inkml:trace contextRef="#ctx0" brushRef="#br1" timeOffset="54696.7">30425 6666 15663 0,'0'0'1392'0,"0"0"-1120"0,2 15-272 0,2-2 0 0,-1 0 2240 0,1 1 400 15,-2 1 80-15,1-2 16 0,0-2-576 0,-2 1-112 16,-1-12-32-16,1 13 0 0,-1-13-448 0,0 0-96 16,0 11 0-16,0-11-16 0,0 0-640 0,0 0-128 15,0 0-32-15,0 0 0 16,0 0-112-16,0 0-32 0,0 0 0 0,7-7 0 16,-2-2-176-16,-1-2-32 0,0 0-16 0,0-1 0 15,-2-1-288-15,2 0 0 0,2-4 0 0,1 3 0 16,2-3-336-16,1 1-32 0,-1-2 0 0,2 1 0 15,2-1-528-15,4 2-96 0,2 3-32 0,-1 1 0 16,0 0-384-16,2 2-96 0,-1 4-16 0,2-4 0 16,-1 4-208-16,-2-1-64 0,-2 3 0 0,-1 3 0 15,0 0 896-15,-2 0 160 0,-3 1 32 0,-10 0 16 0,0 0 864 0,0 0 160 16,0 0 48-16,8 7 0 0,-8-7 640 0,0 0 144 0,-3 12 32 0,-1-1 0 16,-1-2-144-16,-1-2-32 0,-3 1 0 0,-2 0 0 15,-2 0-272-15,5-2-64 0,8-6-16 0,-6 7 0 16,6-7-432-16,-7 8-96 0,1 0-16 0,6-8 0 15,0 0-128-15,0 0 0 0,1 10 0 0,3 0 0 16,-4-10-352-16,8 11 48 16,2-3 16-16,1 0 0 0,-2 1 48 0,2-2 16 15,2 1 0-15,2 1 0 0,-1 1 224 0,0-1 0 16,1 2 0-16,-3 0 0 0,-5 1 400 0,1-3 32 0,-1 1 0 16,-1 1 0-16,-1-1 336 0,-2 2 80 0,-3-12 16 0,-1 14 0 15,-3-1 0-15,-1-4 0 0,-3 2 0 0,-3-2 0 16,-2-1-224-16,0-2-32 0,2 1-16 0,-2-2 0 15,-2 0-384-15,2-1-80 0,0-1 0 0,3-2-128 16,-1-1 0-16,1 0-304 0,-1-1 48 0,4-5 0 16,1 1-1840-16,6 5-352 0,0-10-80 0,2 1-14256 15</inkml:trace>
  <inkml:trace contextRef="#ctx0" brushRef="#br1" timeOffset="54832.64">30996 6721 8287 0,'0'0'736'0,"-7"12"-592"16,1 4-144-16,2-2 0 0,1 2 3488 0,2 1 672 16,-2 2 128-16,1-6 16 15,-1-1-3840-15,3-12-768 0,-2 12-144 0,2-12-48 0,0 0 320 0,0 0 176 0,0 0-192 0</inkml:trace>
  <inkml:trace contextRef="#ctx0" brushRef="#br1" timeOffset="55399.43">31079 6317 26719 0,'-5'-18'1184'0,"4"7"240"0,1 2-1136 0,0 1-288 0,0 8 0 0,0 0 0 16,2-9 128-16,-2 9-128 0,0 0 144 0,0 0-144 16,0 0 224-16,0 0-48 0,12-2-16 0,2 3 0 15,2 3-160-15,0 2 0 0,-2 1 0 0,2 0 0 16,1 0-544-16,0 2-144 0,1-2-16 0,0 2-16 15,-1 0-816-15,0 0-144 0,-1 0-48 0,-1 1 0 16,0-3-992-16,-2 3-208 0,-2 0-32 0,1-1-16 31,-1 2 1152-31,-2-1 224 0,-1 3 64 0,-2 0 0 0,-1-3 2944 0,1 4 576 0,-3-1 128 0,1 1 32 16,-1 2-32-16,0 0-16 0,-3 4 0 0,-2-3 0 16,0 3-368-16,-1-2-64 0,-1 3 0 0,0 1-16 15,-1 0 208-15,1-1 64 0,0 0 0 0,0 0 0 16,0-2-448-16,0-3-96 0,-1-2-16 0,3 0 0 15,-2 1-512-15,1-1-96 0,-2-1-32 0,4-2 0 0,1-11-240 0,-3 10-48 16,3-10-16-16,-5 9 0 0,5-9-80 0,0 0-16 16,0 0 0-16,0 0 0 0,0 0-64 0,0 0 0 15,0 0-16-15,0 0 0 0,0 0-240 0,1-10 128 16,0-1-128-16,2 0 0 0,0-2 0 0,0-1 0 16,3 0-176-16,0-2 176 15,3 0-512-15,0-1 0 0,1 0 16 0,1 0 0 16,1 0-432-16,2 2-96 0,2 4 0 0,0 0-16 0,-3 3 528 0,0 5 96 0,0 1 32 0,0 5 0 15,-1 3 384-15,-2 2 0 0,-2 3 0 0,-2-1 0 16,-2 3 624-16,-1 0 48 16,-4 3 16-16,-3-1 0 0,-3 4 256 0,-1-5 48 0,-2 2 16 0,-2-2 0 15,-3 4-160-15,-4-1-16 16,-2-3-16-16,-2 2 0 0,-2-7-272 0,0 2-48 16,-1-1-16-16,2-2 0 0,0-2-224 0,3 0-64 0,0-2 0 15,3-3 0-15,2-2-192 0,3-3 0 0,3 0 0 0,3-1 0 31,4-2-1536-31,0-2-208 0,2-2-48 0,5 0 0 16,2-2-2016-16,5-4-416 0</inkml:trace>
  <inkml:trace contextRef="#ctx0" brushRef="#br1" timeOffset="55834.75">31760 6301 28559 0,'0'0'2544'0,"6"-9"-2032"0,-6 9-512 0,0 0 0 0,0 0 960 0,0 0 80 15,0 0 32-15,0 0 0 0,-4 11-448 0,-1 3-96 16,-4 4-16-16,-1 6 0 0,-3-1 320 0,0 2 48 16,-3 1 16-16,2 2 0 0,-1-2-224 0,4 1-32 15,-1 0-16-15,3 1 0 16,1-1-144-16,3 0-32 0,-1 1 0 0,4-2 0 0,2-1-320 0,2-2-128 16,2-2 0-16,4 0 144 0,1 0-144 0,2-3 0 15,0-1 0-15,5-3 0 0,2 1 0 0,2-6 0 16,-1 0 0-16,2-3 0 0,2 0-160 0,-3-2 160 15,1-2-208-15,-1-4 80 0,-1-1-80 0,0-1-16 16,-1-1 0-16,-3-2 0 16,0 1-160-16,-1-3-48 0,2-1 0 0,-2 0 0 15,0 0-208-15,-3-3-32 0,-3 0-16 0,-3 0 0 16,-4-1-16-16,-1 1-16 0,-1-1 0 0,-4 1 0 0,-3 1 544 0,-3 2 176 0,1 3 0 0,-2 6 0 16,-1 1 576-16,0 3 240 15,0 1 32-15,0 5 16 0,0 2 64 0,1 3 16 16,1-1 0-16,2 1 0 0,-1 2-64 0,7 2-16 0,1 0 0 0,4 0 0 15,1-2-160-15,5 0-48 0,4-3 0 0,5 0 0 16,5-3-272-16,8-1-48 0,7-2-16 0,6-1 0 16,6-2-320-16,10 0-160 0,7-1 16 0,5-1-20432 15</inkml:trace>
  <inkml:trace contextRef="#ctx0" brushRef="#br2" timeOffset="85534.14">7590 8814 3679 0,'0'0'320'0,"0"0"-320"0,0 0 0 0,-1 0 0 0,-11 0 3200 0,2 0 576 16,1 0 128-16,1 0 0 0,8 0-1344 0,-9 1-256 16,1 0-64-16,8-1-16 15,-7 2-336-15,7-2-64 0,0 0-16 0,0 0 0 16,0 0-480-16,0 0-112 0,0 0 0 0,0 0-16 15,0 0-400-15,0 0-80 0,0 0-16 0,6 4 0 16,1-2-80-16,3 1-32 0,-1-2 0 0,1 0 0 16,3 1-128-16,0-1-16 0,1 0-16 0,13-1 0 15,-5-1-112-15,-3 1-32 0,-2-1 0 0,0 1 0 0,-1 0-144 0,-1 2-16 16,1 0-128-16,0-1 192 0,1 0-192 0,-2 0 0 16,-2 2 128-16,2 0-128 0,0-1 0 0,0 2 0 15,-4-2 0-15,-11-2 0 0,12 2 0 0,-12-2 0 16,0 0 128-16,11 4-128 15,-11-4 0-15,0 0 176 0,6 8-176 0,-6-8 160 0,0 0-160 0,-2 12 192 16,-5 1-192-16,2-3 192 0,-4 2-192 0,-2 0 128 16,-2-1-128-16,-1 2 128 0,-4 2-128 0,-1 0 0 15,0 2 0-15,-1 3 0 0,-1-3 0 0,-1 2 0 16,0 1 128-16,-1-1-128 0,-2 2 0 0,1-1 0 16,2-1 0-16,1 0 0 0,0-1 0 0,2-1 0 15,-1-2 0-15,2 0 0 0,1-1 128 0,2-1-128 0,1-1 0 0,3 0 128 16,-1-1-128-16,3-3 160 0,1 0-160 0,3 0 160 15,2-2-160-15,3-6 0 0,0 7 0 0,0-7 0 16,4 8 0-16,3 0 0 0,2-1 0 0,1 0 0 16,3-3 0-16,2 1-176 0,0-1 176 0,2 0-128 15,0-2 128-15,1 1 0 0,1 0 0 0,-2-1 0 16,-2 1 0-16,0-1 0 0,0 2 0 0,1 0 0 16,-2 0 0-16,-2 1 0 0,0-1 0 0,-3 2 0 0,-3-1 0 15,-2 1 0-15,-1 3 0 0,-3 1 0 0,-3-3 0 0,-5 4 0 16,-1 1 128-16,-2 2-128 15,-2 3 0-15,-3 1 0 0,-1 0 0 0,-3 1 0 16,0 0 0-16,-3 2 0 0,0-3 0 0,-2 3 0 16,0 0 0-16,-1 0 0 0,0-2 0 0,3 1 128 15,1-1-128-15,1 1 0 0,0-2 0 0,0 1 0 16,4-3 0-16,1 1 0 0,2 0 0 0,1 0 0 16,3-1 0-16,0-2 0 0,3 1 0 0,1-2 0 0,3 1-128 0,1-4 128 15,2 1-128-15,2-2 128 0,1-1-224 0,4 0 32 16,-1-1 16-16,5 1 0 0,2-1-16 0,1-1-16 15,1 1 0-15,0-1 0 0,2 1 80 0,1-2 128 16,2 0-208-16,1 1 80 0,-2-3 128 0,1 1 0 0,0 2 0 0,-2-3-128 16,-1 3 128-16,-3 0 0 15,-1-1 0-15,-2 1 0 0,-4 0 0 0,-1 2 0 16,-4 1 0-16,-3 0 0 0,-4 6 0 0,-3-2 128 16,-3 1-128-16,-2 2 128 0,-2 1-128 0,-2-2 0 15,-1 2 0-15,-1-2 128 0,1 0-128 0,0-1 0 16,0 1 128-16,-1-1-128 0,2-1 192 0,0-1-48 15,-2 0 0-15,2-3 0 0,1 1 16 0,2-1 0 0,2-1 0 0,2 0 0 16,1-1-160-16,2 0 0 0,1 1 144 0,2-1-144 16,4-7 0-16,0 0 0 15,0 0 0-15,0 8 0 0,1-2 0 0,-1-6-128 0,6 7 0 0,5-1 0 16,2-2-96-16,1 0-16 0,3 0 0 0,3 0 0 16,-1-3 64-16,2 0 16 0,0-1 0 0,1 2 0 0,0 0 160 15,1 2-192-15,-3 0 192 0,0 1-192 16,-3 2 16-16,-1-1 0 0,-3 1 0 0,-4-1 0 15,-3 2 176-15,-2 3 0 0,-6 0-144 0,-4 4 144 16,-3 2 0-16,-4 1 0 0,-4 1 128 0,-4 4-128 16,-3 0 448-16,-2 2 16 0,-1 1 0 0,0 0 0 15,0 0 128-15,1 1 32 0,1 2 0 0,4-4 0 0,0-2-112 16,3 0-32-16,1-3 0 0,3-1 0 0,2-1-336 0,4 0-144 16,3 0 128-16,2-3-128 15,2 0-272-15,3-2-144 0,2-3-32 0,2 0 0 16,1 0-2432-16,4-3-480 0</inkml:trace>
  <inkml:trace contextRef="#ctx0" brushRef="#br1" timeOffset="96966.27">8487 8820 2751 0,'0'0'128'0,"0"0"16"0,0 0-144 0,0 0 0 16,0 0 0-16,0 0 0 0,0 0 2656 0,0 0 496 15,0 0 112-15,0 0 0 0,0 0-1936 0,4 11-400 16,-9-5-80-16,0 1-16 0,-1 1-240 0,1 3-48 0,0-2-16 0,-1 10 0 16,-1-1-176-16,3-5-32 0,-1 1-16 0,0 3 0 15,-1 3-32-15,-1-3 0 16,0 4 0-16,-1 1 0 0,-1 4-128 0,0-1-16 16,0 2-128-16,-2 0 192 0,1 1-192 0,0 0 0 15,-1 2 128-15,-1 2-128 0,1-2 192 0,-1 2-16 16,0 2 0-16,-1 1 0 0,-1 2 48 0,0 1 16 15,-3 1 0-15,0 2 0 0,0 4-240 0,-2 0 0 16,1 2 0-16,1-1 0 0,-1-3 128 0,-2 0-128 0,1-3 0 0,-2 2 0 16,-1 0 0-16,0 0 0 0,-2-2 0 0,2 2 0 15,0-1 128-15,1 1-128 0,1 0 0 0,1 0 0 16,-1-3 0-16,2 1 0 0,0-3 0 0,2-1 0 16,2 1 256-16,1-5-32 0,1 0-16 0,0-2 0 15,2-2 240-15,2-3 32 0,2 0 16 0,-1-2 0 0,3-1-160 0,2-1-16 16,0-2-16-16,4-1 0 0,1-4-48 0,4 0 0 15,1 1 0-15,0-5 0 0,3 1-32 0,4-1-16 16,0 2 0-16,2-2 0 16,2-1-208-16,1 2 128 0,5-1-128 0,3 2 0 15,0-2 224-15,4 1-48 0,0-3-16 0,1 1 0 16,-1-3 192-16,4 1 32 0,0 1 16 0,3-1 0 16,2 0-160-16,2 1-48 0,1 0 0 0,7 3 0 15,2-3-192-15,2 3 176 0,1-1-176 0,-1 0 160 0,-2 1-160 0,1 1 0 16,-1-1 0-16,-2 2 0 0,1-1 0 0,0 4 0 15,0-1 0-15,1 4 0 0,-4-1 0 0,-1-1 0 16,-2 0 0-16,-3 0 128 0,-3 0-128 0,-2 1 0 16,-1-4 0-16,-2 2 0 0,-2-6 0 0,-2 0 128 0,-1-3-128 15,0 2 128-15,0-2-128 0,-2-2 0 0,-1 0 144 0,0-1-144 16,-2-2 128-16,-2-2-128 0,1-2 160 0,-2 1-160 16,0-2 128-16,-3 2-128 0,1-3 0 0,1-1 144 15,-2-2-144-15,2 1 160 0,0-6-160 0,1 2 160 16,0-2-160-16,2-1 0 0,-1 0 0 0,2-3 0 15,0-1 128-15,2 0-128 16,2-3 0-16,1-1 128 0,3-4-128 0,1-1 0 0,1-3 144 0,0-2-144 16,0-3 176-16,3-3-48 0,1-2 0 0,0-1 0 15,-2-2 112-15,2 2 16 0,2-1 0 0,1 2 0 16,1-1-128-16,0 2-128 0,2 0 176 0,0 2-176 16,-2 1 128-16,0-1-128 0,-1 1 0 0,-2 0 0 15,-1 0 0-15,-1 2 0 0,-1-2 0 0,-1 4 0 16,-2-2 144-16,0 2-144 0,-1 0 0 0,-1-1 144 15,0 2-144-15,-1 0 128 0,-2 2-128 0,-1-2 128 16,0 2 80-16,-4 1 16 0,0-2 0 0,-3-1 0 16,-2 0 176-16,0 0 48 0,-3 2 0 0,1-2 0 15,2-3-48-15,5-11 0 0,-5 6 0 0,-1 1 0 16,-1 1-240-16,0-1-160 0,-2 1 192 0,1-3-192 0,0-2 160 16,-2 0-160-16,-2-1 128 0,0-1-128 0,-1-4 128 0,0-1-128 15,-2 1 128-15,-1 1-128 0,0 3 128 0,-2 1-128 16,-2-1 0-16,0 7 128 0,-2 1-128 0,0 3 128 15,-2 2-128-15,0 4 128 0,-2 1-128 0,1 5 0 16,0 0 0-16,1 3 128 0,-3 0-128 0,1 4 0 16,-1 3 0-16,-1-2 0 0,-2 0 0 0,0 3 0 15,1 0 0-15,1 1 0 0,0 3 0 0,4 5-144 16,-4-5 144-16,4 5 0 0,-6-6-160 0,-1 3 160 0,1-1-128 0,-1 1 128 16,-2 2-192-16,0-2 64 15,-1 3 0-15,-2-2 0 0,-1 2 128 0,-1 0-160 16,-1 0 160-16,3 0-160 0,-3 0 160 0,-2 0 0 15,-3-2 0-15,-2 2 0 0,-1-1 0 0,-5 1 0 16,-3-1 0-16,-3 1 0 0,-1 0 0 0,-2-3 0 0,0 0 0 0,-2 3 128 16,-3-1-128-16,0 0 144 0,-1 0-144 0,-1-1 160 15,-2 1-16-15,-2 0 0 0,-4-1 0 0,-3 0 0 16,-2-2 48-16,-1 1 0 0,0-2 0 0,-2 1 0 16,-2 1 64-16,0 0 0 0,-2-1 16 0,-3-2 0 15,-2 1 64-15,0-1 16 0,1-1 0 0,2 2 0 16,2 0 0-16,1 2 0 0,2-2 0 0,-24 1 0 15,7 0-160-15,6 0-16 0,7 0-16 0,7 3 0 0,2 0-160 0,16 2 192 16,-3 2-192-16,-2 0 192 0,-3 1-192 0,-3 2 0 16,-1 0 0-16,-18 3 0 0,12 4 0 0,6 2 0 15,6-1 0-15,8 2 0 32,7-2-400-32,7 0-64 0,8 1-16 0,4 4-12912 0,3-1-2592 0</inkml:trace>
  <inkml:trace contextRef="#ctx0" brushRef="#br3" timeOffset="103132.11">5732 7853 21935 0,'0'0'960'0,"0"0"224"0,0 0-944 0,16-4-240 16,-8 7 0-16,2-3 0 0,3-2 0 0,4 1 0 16,4-2 0-16,4-1 0 0,1-2 0 0,3-3 128 15,1 0-128-15,2 0 144 0,3-1-144 0,2 4 0 16,0-3 0-16,2 2 0 0,1 1 0 0,4 1 160 15,3-1-160-15,2 2 160 0,-3-2-160 0,-1 3 192 16,-2 1-192-16,0-2 192 0,-1-1-192 0,-1 1 192 0,0 0-192 0,0 2 192 16,1 0-192-16,0 1 0 0,1-1 0 0,1 2 0 15,1-1 0-15,-6 1 0 0,-4-3 0 0,-3 2 0 16,-3 0 0-16,-3-1 0 0,-2 2 0 0,-2 0 0 16,-3 0 0-16,1 4 128 0,-6 0-128 0,-1 3 0 15,-1-1 0-15,-3 2 0 0,-1 0 0 0,-2 0 0 16,0 3 0-16,-2 0 128 0,0 2-128 0,-1 0 0 0,0 1 144 0,0 2-144 15,-2 2 160-15,0 0-160 0,2 1 256 0,-1 3-32 16,1 0-16-16,0 1 0 0,-1 1-80 0,2 2 0 16,1 4-128-16,2 0 192 0,-1 4-192 0,1 2 0 15,1 2 128-15,-3 1-128 16,0 2 0-16,0 0 0 0,1 1 0 0,-2 1 0 16,-2-2 0-16,1 2 0 0,-1-4 128 0,0 2-128 15,-1 1 0-15,-1 1 128 0,0 2-128 0,1-1 0 16,-1 0 208-16,-1-1-48 0,-2 0-16 0,2 0 0 0,-2 0-144 0,1 0 160 15,-2 0-160-15,0-1 160 0,-1 1 32 0,0 0 0 16,-1-1 0-16,1 0 0 0,-1-2 64 0,-1 0 0 16,1-1 16-16,-1-2 0 0,1-2 32 0,2-1 0 15,-2 0 0-15,1-3 0 0,-1 2-176 0,1 1-128 16,1-2 144-16,-2 2-144 0,1-1 0 0,0-1 0 16,-2 1 0-16,0-2 0 0,-1-1 128 0,0 0-128 15,0 2 0-15,0-2 0 0,2-4 128 0,-2 1-128 0,0 0 0 16,0-1 144-16,-1 1-144 0,1 0 0 0,-1-2 0 0,0 1 128 15,-1 1-128-15,-1-2 0 0,-2 0 144 0,-1 1-144 16,-2-1 0-16,1-1 128 0,-1 1-128 0,-1 0 0 16,0-2 0-16,-1 1 0 0,0-1 0 0,-1 1 128 15,0-3-128-15,-1 2 0 0,1 0 128 0,-1 2-128 16,1-3 0-16,-1 2 128 0,0-1-128 0,0 1 0 16,1 1 0-16,0-2 128 0,-3 1-128 0,-1 0 0 0,1 1 0 0,1 0 0 15,1-2 0-15,-3 1 128 16,-1 2 80-16,-4-1 32 0,0-1 0 0,-2 1 0 15,-2 0 16-15,2 0 16 0,0 1 0 0,0 0 0 16,0 0 32-16,-1 0 0 0,2 0 0 0,2 1 0 16,0 0-112-16,-2-1 0 0,0 1-16 0,1-4 0 15,-1 2 48-15,-1 0 16 0,1-2 0 0,-2 2 0 16,-4-3 80-16,-3 1 0 0,-1-3 16 0,-2 1 0 16,1 0 32-16,1 0 0 0,0 1 0 0,-2 0 0 0,0-1-16 15,0-3 0-15,1-1 0 0,-1-1 0 0,0-2-32 0,-2-2-16 16,-2-5 0-16,0-1 0 0,0-1-144 0,1 1-32 15,1-5 0-15,-1 0 0 0,-1-1-128 0,1 0 0 16,1 0 144-16,-3-1-144 0,-2-3 0 0,-3 1 128 16,0-2-128-16,3-1 0 0,3-1 128 0,0 1-128 15,1-5 128-15,2 2-128 0,1 0 128 0,0 1-128 0,2-2 128 16,-1 0-128-16,-3 3 0 0,0-1 0 0,-1 0 0 0,0-2 0 16,0 0 0-16,0 0 0 0,3 0 0 0,2-2 0 15,0-1 0-15,-2 0 0 16,2-3 0-16,-1 1 0 0,0-5 0 0,-4 0 0 15,-1-2 0-15,-2-1 0 0,-4-3 0 0,2-2 0 16,0 1 0-16,4-3-128 0,3 1 128 0,0 2 0 0,1 1 0 0,1 0-128 16,4 0 128-16,-1 1 0 0,-2 0-144 0,4 2 144 15,1 1 0-15,2 1 0 0,0 0 0 0,2 1 0 16,4 1-160-16,4-2 160 0,1 0 0 0,2 0-144 16,3-1 144-16,0-3-128 0,2-2 128 0,0-2-128 15,2-1 128-15,0-1 0 0,1-2-144 0,1-1 144 0,3-2 0 16,-1-2 0-16,3 0-144 0,1-1 144 0,0 0 0 0,2-1-160 15,2-1 160-15,0 1-128 0,2-3 128 0,2 1 0 16,1 2-144-16,1-1 144 16,3-1 0-16,2-1-176 0,-1-1 176 0,-1 1-128 15,3 1 128-15,1 1 0 0,2-1 0 0,-1 2 0 16,2-4 0-16,0 1-128 0,1 2 128 0,3-1 0 16,0 0 0-16,2 3 0 0,0 1 0 0,1 2-128 15,1-1 128-15,-1 1 0 0,-2 2 0 0,0 3-128 0,0-2 128 16,1 4 0-16,0 3 0 0,2-1 0 0,-3 2 0 0,1 2 0 15,0 1 0-15,1 1-128 0,1 0 128 0,1 1 0 16,1 1 0-16,1 2-128 0,3-4 128 0,1 1 0 16,3 2 0-16,0 1 0 0,1 0 0 0,-1 0 0 15,0 2 0-15,1 0-128 0,0 2 128 0,-1 3 0 16,-2 1 0-16,0 1-128 0,1 1 128 0,-1 1 0 16,1 1-144-16,1 1 144 0,2-3 0 0,1 3 0 15,-1-1 0-15,1 0 0 0,-1 0 0 0,2 1 0 0,-3-3 0 0,1 2 0 16,-2-2 0-16,-1 1 0 0,0 2 0 0,1 1 0 15,1 1 0-15,0-1 0 0,-1-1 0 0,3 2 0 16,1-5 0-16,1 2 0 0,-2 0 0 0,1 0 0 16,-3-1 0-16,1 0 0 0,0-1 0 0,-2-1 0 15,-3 1 0-15,-1-2 0 0,-1 1 0 0,0-4 0 16,-1 0 0-16,1 0 0 16,0-2 0-16,-2 0 0 0,-1-2 0 0,0-1 128 0,-1-2-128 0,0-1 0 15,0-1 0-15,-1 0 128 0,0-1-128 0,-2 1 0 16,-1 1 0-16,-2-1 0 0,0 1 0 0,-1-2 0 15,0 1 0-15,2-2 0 0,-1 0 0 0,2 3 0 16,-4-4 0-16,-1 5 0 0,-1-2 0 0,2 1 0 16,0-2 0-16,2 1 0 0,-1 0 0 0,1 0 0 0,-2 1 0 0,0-3 0 15,-1 1 0-15,0 0 0 16,-1 0 0-16,1 0 128 0,-2 3-128 0,0-1 0 16,0 1 0-16,-1 4 0 0,-2 2 128 0,1 2-128 15,1 3 0-15,-1 2-224 0,0 1 48 0,-1 5-11152 16,2 2-2240-16</inkml:trace>
  <inkml:trace contextRef="#ctx0" brushRef="#br0" timeOffset="110665.6">20163 9689 15663 0,'0'0'688'0,"-6"-3"144"0,11-14-656 0,-5 17-176 16,0 0 0-16,0 0 0 0,0 0 1712 0,0 0 304 15,0 0 64-15,0 0 16 0,0 0-880 0,8 0-192 0,2 0-16 0,2 3-16 16,1-2 224-16,3 3 64 0,2 1 0 0,3 2 0 15,2 0 0-15,5 4 16 0,-1 2 0 0,3 1 0 16,1 0-176-16,2 6-32 0,-1-2-16 0,4 4 0 16,-1 5-208-16,0-3-32 0,2 5-16 0,2 0 0 15,2-2-192-15,2 0-48 0,3 3 0 0,1-1 0 16,1-2-192-16,2 1-32 0,-3-1-16 0,0 1 0 0,-2-6 32 16,0 0 0-16,-1 0 0 0,-1-1 0 0,0-1-48 0,-3-1-16 15,-1 1 0-15,-1-1 0 0,1-2 0 0,-2 0 0 16,-2 0 0-16,-4-1 0 0,-2-2-160 0,0-1-16 15,-3 0-128-15,-1-1 192 16,-3-2-192-16,-3 1 176 0,1-2-176 0,-4 1 160 16,-2-3-32-16,-1-1-128 0,-1 1 192 0,-2-1-64 15,-1 1 32-15,0-2 0 0,-1 0 0 0,-1-1 0 16,-2 1-32-16,-5-5-128 0,0 0 192 0,6 6-64 0,-6-6-128 0,6 5 192 16,-6-5-192-16,0 0 192 0,0 0-192 0,6 4 160 15,-6-4-160-15,0 0 160 0,0 0-160 0,5 4 0 16,-5-4 144-16,0 0-144 0,0 0 0 0,7 4 0 15,-7-4 0-15,6 5 128 0,-6-5-128 0,7 1 0 16,-7-1 0-16,6 3 0 0,-6-3 0 0,8 2 0 16,-8-2 0-16,8 0 128 0,-1 0-128 0,0-2 144 15,1-1-144-15,1-2 160 0,2-2-32 0,-1 1 0 16,1-3 0-16,3-2 0 0,3 0-128 0,2-4 192 0,2 0-192 0,3-4 192 16,3 0-192-16,2-5 128 0,1-1-128 0,0 1 128 15,1 0-128-15,2-1 128 0,-1-2-128 0,1 0 128 16,-1 1 0-16,2 0-128 0,-1-1 192 15,0 3-64-15,2 0-128 0,-3 2 192 0,0 1-192 0,-1 0 192 16,0 1-192-16,-1 0 0 0,-1 2 144 0,0 2-144 16,-3-2 0-16,-2 1 128 0,0 1-128 0,-2 2 0 15,0 1 0-15,-1 1 144 0,-3 0-144 0,1-1 0 16,-4 2 144-16,1 0-144 0,1 2 0 0,-3-1 144 16,1 0-144-16,-2 3 0 0,0-1 144 0,-2 1-144 15,1 1 0-15,0-1 0 0,-2-1 0 0,1 2 128 16,-2 2-128-16,0-2 0 0,0 0 0 0,0 1 0 0,-1 0 0 0,0 0 0 15,-2-1 0-15,1 3 0 0,-2-1 0 0,-5 4 128 16,0 0-128-16,5-3 0 0,0-2 0 0,1 3 0 16,-1-3 0-16,-5 5 0 0,5-4 0 0,0 2 0 15,-5 2 0-15,6-4 128 0,0 0-128 0,-6 4 0 16,0 0 0-16,5-3 0 0,0-1 0 0,-5 4 0 16,0 0 0-16,0 0 0 0,6-3 0 0,-6 3 0 15,5-4 0-15,-5 4 0 0,0 0 0 0,0 0 0 0,0 0 0 16,0 0 0-16,0 0 0 0,0 0 0 15,5-3 0-15,-5 3 0 0,0 0 0 0,0 0 0 16,5-7 0-16,-5 7 0 0,0 0 0 0,0 0 0 16,0 0 0-16,0 0 0 0,0 0 0 0,0 0 0 15,6 0 0-15,-6 0 0 0,0 0 0 0,0 0 0 16,0 0 0-16,0 0 0 0,0 0 0 0,0 0 0 16,0 0 0-16,0 0 128 0,0 0-128 0,0 0 0 0,0 0-128 0,0 0 128 31,5-6-768-31,-3 1-64 0,0 0 0 0,-2 5-16 15,1-6-928-15,-1 6-176 0,0 0-32 0,0 0-12496 0,0 0-2496 0</inkml:trace>
  <inkml:trace contextRef="#ctx0" brushRef="#br0" timeOffset="111831.4">23037 9673 911 0,'0'0'0'0,"0"0"0"0,0 0 0 0,0 0 0 15,0 0 2752-15,0 0 480 0,8 4 96 0,-8-4 0 16,0 0-1504-16,0 0-304 0,6 0-64 0,-6 0-16 0,0 0-160 0,0 0-48 15,0 0 0-15,0 0 0 0,0 0-64 0,0 0-16 16,7 0 0-16,-7 0 0 0,0 0-80 0,0 0-32 16,0 0 0-16,0 0 0 0,6-2-16 0,-6 2-16 15,5-5 0-15,-1 0 0 0,-1-1-48 0,1-4-16 16,-3 0 0-16,-1-4 0 16,0-1 16-16,-1-3 16 0,-2-4 0 0,-1-3 0 0,-2-2 128 0,-2-3 32 0,-3-2 0 0,0-3 0 15,-2-4-80 1,-2-3-16-16,-2-3 0 0,-1-2 0 0,-3-5-272 0,2-4-48 15,-2-4-16-15,0-4 0 0,1-1-208 0,2 1-48 16,3 1-16-16,-1 6 0 0,-2 3-176 0,2 6-16 16,2 2-16-16,2 5 0 0,1 2-224 0,1 2 128 15,0 3-128-15,0 3 0 0,3 2 0 0,1 3 0 16,0 3 0-16,1 2 0 0,1 1 0 0,0 3 0 0,0 0 0 0,1 3 0 16,1-2 0-16,-1 5 0 0,2-1 0 0,0 3 0 15,-1 1 0-15,2 1 0 0,0 7 0 0,0 0 0 16,0-5 0-16,0 5 0 0,0 0 0 0,0 0 0 15,0 0-144-15,0 0 144 0,0 0-208 0,0 0 80 32,0 0-320-32,0 0-48 0,0 0-16 0,0 0 0 0,5 9-1200 0,-1 1-240 0,2-1-48 15,-1 1-12048-15,0 1-2400 0</inkml:trace>
  <inkml:trace contextRef="#ctx0" brushRef="#br0" timeOffset="117400.71">23064 9430 8287 0,'0'0'736'0,"18"-7"-592"0,-23 1-144 0,1 2 0 15,0-2 3088-15,2-1 592 0,2 7 112 0,0 0 32 16,0 0-1216-16,0 0-240 0,0 0-64 0,0 0 0 0,0 0-656 0,0 0-144 16,5 7-32-16,1 2 0 0,4 1-192 0,0 4-32 15,0 1-16-15,3 1 0 16,2 2-64-16,0 2-16 0,1 3 0 0,0-2 0 15,-1 2-192-15,4 1-32 0,0 1-16 0,2 1 0 16,0 0-288-16,2-1-64 0,3-1-16 0,2 2 0 16,0 2-208-16,4-2-32 0,-1-1-16 0,2-2 0 15,-1 1-160-15,1-2-128 0,1-1 192 0,-2-1-192 16,0 0 128-16,-2-2-128 0,-3-2 0 0,-1 0 0 0,0-2 128 0,0 0-128 16,-4 1 0-16,-1-2 0 0,-4 0 0 0,0-4-176 15,-1 0 0-15,-2 0 0 16,0 0-592-16,-2-4-112 0,-1 3-16 0,-2-1-16 15,-3-2-1680-15,1 0-336 0,-7-5-64 0,0 0-9168 16,0 0-1856-16</inkml:trace>
  <inkml:trace contextRef="#ctx0" brushRef="#br0" timeOffset="117802.36">23015 9914 5519 0,'-15'1'496'0,"9"-1"-496"0,-2 0 0 0,0 0 0 16,0 0 5408-16,2-1 992 0,-1 1 192 0,7 0 32 15,0 0-3680-15,0 0-720 0,0 0-160 0,1 9-16 0,3 3-560 0,3 1-96 16,3 3-32-16,2-5 0 0,5 5-192 0,-1-2-32 16,3 5-16-16,3 1 0 0,4 6-352 0,1 2-80 15,-1-5-16-15,2 2 0 0,4-3-336 0,-2 2-64 16,-2-2-16-16,2-1 0 0,0 0-256 0,3-1 128 16,-2 3-128-16,0-5 0 0,1 1 0 0,8 2 0 15,-3-4 0-15,-2 0 0 16,-1-1-1040-16,-4 0-176 0,-2-3-16 0,-2 0-16 15,-5-3-1232-15,0 2-240 0,-4-4-48 0,-3-2-14240 0</inkml:trace>
  <inkml:trace contextRef="#ctx0" brushRef="#br0" timeOffset="118260.18">24331 10424 20271 0,'0'0'1792'0,"0"0"-1424"0,0-8-368 0,0 1 0 16,-1 1 3104-16,0-1 544 0,-2 0 128 0,0-1 0 15,0 0-1280-15,-3 3-272 0,6 5-48 0,-6-4-16 16,-6-1-864-16,2 1-160 0,-1 1-48 0,2 3 0 0,-4 3-496 0,1 1-96 15,1 5-32-15,0 2 0 0,2 4-256 0,1 3-48 16,2 2-16-16,0 3 0 16,1 4-144-16,4 2 0 0,2 1 0 0,4 3 0 15,1-3 0-15,2 1 0 0,2 0 0 0,2-3 0 16,2 0 0-16,2-2 0 0,1-3 0 0,2-4 0 16,1-2 0-16,2 1 0 0,1-6 0 0,1 0 0 0,-3-6 0 15,-2-3 0-15,3-2 0 0,1-1 128 0,-1-2-128 0,-1-4 192 16,-1 0-192-16,1-5 192 0,-1-2 48 0,-3-1 16 15,-3-2 0-15,-1 1 0 0,-2-7 96 0,-4 2 32 16,1-1 0-16,-3-1 0 0,-2-1-64 0,-3 0-16 16,-1 1 0-16,-2 1 0 0,-5 1 32 0,-1-1 16 15,-3 0 0-15,-1 0 0 0,-1-1-96 0,-2 2-32 16,1 5 0-16,-1 0 0 0,-1 2-224 0,2 0 0 0,-1 4 0 16,0 3 0-1,1-1-736-15,0 3-144 0,1 2-16 0,1 0-16 16,1 2-1664-16,2 0-336 0,-1 0-64 0</inkml:trace>
  <inkml:trace contextRef="#ctx0" brushRef="#br0" timeOffset="127834.61">27555 9789 1839 0,'0'0'0'0,"0"0"160"0,0 0-160 0,0 0 0 16,0 0 0-16,0 0 0 0,0 0 5888 0,0 0 1136 15,0 0 224-15,0 0 48 0,0 0-4320 0,0 0-864 16,0 0-192-16,0 0-16 0,0 0-704 0,4 5-144 15,-5 6-32-15,-2 0 0 0,1 4-384 0,-2 0-64 16,0 4-32-16,-1 0 0 0,0 1-192 0,-2 3-32 0,-1 2-16 0,0 0 0 16,1-2-176-16,-1 1-128 0,-1-1 144 0,2-2-144 15,2-3 128-15,0-1-128 0,-1-1 0 0,3-2 144 16,-1-1-144-16,1 0 0 0,0-5 0 0,3-8 0 16,0 0 128-16,0 0-128 0,0 0 0 0,0 0 128 15,0 0-128-15,6-8 0 0,0-5 0 0,2-1 128 16,1-4-128-16,1-2 0 0,0-1 0 0,0-4 0 15,0 1 0-15,0-5 0 0,-1-1 0 0,0 1 0 16,0 1 0-16,0-2 0 0,0-2 0 0,0 4 0 0,0-1 128 16,2-1-128-16,-2 0 128 0,1 1-128 0,1 1 144 0,-1 1-144 15,-1 1 160-15,-2 4-160 16,-1 4 128-16,0 2-128 0,0 2 0 0,-1 4 0 16,-2 2 128-16,-2 1-128 0,-1 7 0 0,0 0 144 15,0 0-144-15,0 0 128 0,2 15-128 0,-2 3 128 16,-3 3-128-16,2 5-144 0,-1 2 144 0,1 6-208 15,0 3 208-15,1 2 0 0,1 0 0 0,0 1 0 16,1-2 0-16,0-1 0 0,2-3 0 0,1-4 0 0,2-3 0 0,1-2 0 16,0-3 0-16,2-1 0 0,0-2 0 0,2-2 160 15,0-2 0-15,2-2 0 0,2-3 128 0,0 1 32 16,-1-5 0-16,2-2 0 0,1-4 128 0,1-3 16 16,-2-2 16-16,1-3 0 0,0-1-64 0,-1-4-16 0,0-2 0 15,-1-5 0-15,-2-3-48 0,2-4-16 0,-2-3 0 0,-2 2 0 16,-3-5-208-16,0-1-128 15,0-1 160-15,-4 0-160 0,-1-3 128 0,0 0-128 16,-1 0 0-16,-2 2 144 0,-1-4-144 0,0 0-256 16,-1 0 64-16,-2-12 16 15,-1 9-1488-15,2 9-320 0,0 5-48 0,1 15-11280 16,0 2-2240-16</inkml:trace>
  <inkml:trace contextRef="#ctx0" brushRef="#br0" timeOffset="128564.39">28635 9415 19343 0,'0'0'848'0,"0"0"192"0,0 0-832 0,0 0-208 15,0 0 0-15,0 0 0 0,0 0 2640 0,0 0 496 16,0 0 80-16,0 0 32 0,6-7-640 0,6-1-128 15,2-1-32-15,6-2 0 0,5-4-736 0,2-2-160 16,3-1-16-16,4-2-16 16,4 1-304-16,5-5-48 0,0 0-16 0,4-1 0 15,1-1-192-15,2 0-64 0,-6-2 0 0,0 2 0 16,1 0-320-16,-2 1-64 0,-2 1 0 0,1 3-16 0,-2-3-256 0,2 2-48 16,-1-3-16-16,-4 3 0 0,0 5-176 0,-3-1 0 15,-4 2 0-15,-3 1 0 0,-2 2 0 0,-4 1 0 16,-6 2 0-16,0 2 0 0,-2-1 0 0,-3 2 0 15,-10 7 0-15,8-5-176 16,-8 5-208-16,0 0-64 0,8-3 0 0,-8 3 0 16,0 0-1600-16,0 0-320 0,9-2-64 0</inkml:trace>
  <inkml:trace contextRef="#ctx0" brushRef="#br0" timeOffset="135228.54">27660 8992 10127 0,'0'0'896'0,"0"0"-704"0,0 0-192 0,0 0 0 16,0 0 3552-16,0 0 672 0,0 0 144 0,0 0 32 15,0 0-1936-15,0 0-384 0,0 0-80 0,0 0-16 16,0 0-576-16,0 0-128 0,0 0-32 0,0 0 0 16,2-10-624-16,-2 10-128 0,0 0-32 0,0 0 0 15,0 0-272-15,0 0-48 0,5-7-16 0,-5 7 0 16,0 0-128-16,0 0 0 0,0 0 0 0,0 0 0 16,0 0 0-16,0 0 0 0,0 0 144 0,0-9-144 0,-1-1 0 0,1 1 0 15,0 0 0-15,0 9 128 16,1-8-128-16,-1 8 0 0,3-11 0 0,-3 11 0 15,3-6 0-15,-3 6 0 0,0 0 0 0,0 0 0 16,0 0 0-16,0 0 0 0,0 0 0 0,0 0 0 16,0 0 0-16,0 0 176 0,8 6-48 0,-8-6 0 15,0 0 80-15,5 11 16 0,-5-11 0 0,2 13 0 16,-2-13-32-16,2 10-16 0,-2-10 0 0,-2 13 0 0,0-2-176 0,-3-2 160 16,-3-1-160-16,1-2 160 0,-1 1-160 0,1-2 160 15,-3 0-160-15,3 0 160 0,7-5-160 0,-11 3 0 16,2-2 0-16,1-1 128 0,0-1-128 0,8 1 0 15,0 0 144-15,-6-7-144 0,1 0 0 0,2-1 0 16,3-4 0-16,1 2 0 0,1-1 0 0,2-1 0 16,1-1 0-16,0 2-192 0,0-1 192 0,2 3-208 15,-1 2 80-15,-6 7 128 0,7-9-128 0,2 5 128 0,1 0 0 0,-1 3 0 16,-9 1 0-16,11 0 0 0,-11 0 0 0,0 0 0 16,10 3 0-16,-10-3 0 0,0 0 0 0,0 0 0 15,11 4 0-15,-11-4 208 0,0 0-48 0,0 0-16 16,0 0 112-16,0 0 0 0,0 0 16 0,1 11 0 15,-1 0 16-15,-3-2 0 16,-4-1 0-16,-3 1 0 0,-1-3-288 0,-1 1 0 16,0-1 0-16,1 1-144 0,-1-2-160 0,1 0-16 0,4-3-16 0,7-2 0 31,-8 2-1792-31,8-2-368 0,0 0-64 0,0 0-14016 0</inkml:trace>
  <inkml:trace contextRef="#ctx0" brushRef="#br0" timeOffset="135762.43">27953 8835 21935 0,'0'0'960'0,"0"0"224"0,0 0-944 0,0 0-240 15,0 0 0-15,0 0 0 16,3 10 1264-16,-3-10 208 0,0 0 32 0,2 13 16 0,-2-3-496 0,0-10-112 15,-2 11-16-15,0-1 0 0,2-10-416 0,-1 12-96 16,1-12 0-16,-4 10-16 0,4-10 144 0,-5 11 16 16,-3-3 16-16,2-2 0 0,6-6-80 0,0 0-16 15,-10 3 0-15,10-3 0 0,-9 4-160 0,9-4-32 16,0 0-16-16,0 0 0 0,-6-5-112 0,6 5 0 16,-4-8-128-16,3-1 192 0,1-1-192 0,1 0 128 0,4 2-128 0,2-2 0 15,0-2 0-15,1 2 0 0,4 1 0 0,-4 1 0 16,-2 0-192-16,3 1 192 0,2 1-192 0,-1 1 192 15,-10 5-144-15,12-4 144 0,-2 4 0 0,-10 0-144 16,10 0 144-16,-10 0 0 0,11 2 0 0,-2 5 0 16,-9-7 0-16,0 0 0 15,7 12 128-15,-3-2-128 0,-4-10 192 0,0 12-16 0,0-12-16 0,-1 11 0 16,-2 0-160-16,3-11 192 0,-4 12-192 0,-1-2 192 16,-2-1-192-16,1-1 128 0,-2-1-128 0,8-7 128 15,-9 5-128-15,0 1 0 0,1-4 0 0,8-2 0 16,-9 1 0-16,9-1 0 0,0 0 0 0,-9-3-176 15,1-3-80-15,4-3 0 0,4 9-16 0,0-11 0 16,1 1-144-16,3-1-32 0,1 0 0 0,2 0 0 16,-1 1 16-16,2 1 0 0,1 1 0 0,2 1 0 0,-1 1 256 0,2 1 176 15,0-1-208-15,-12 6 80 0,0 0 128 0,10-2 256 16,-2-2-64-16,-8 4-16 0,0 0 272 0,0 0 64 16,0 0 16-16,6 6 0 0,-6-6-272 0,0 0-64 15,2 13-16-15,-2 0 0 16,0-13-176-16,-4 12 0 0,0 0-160 0,1 0-10464 15,-2-1-2112-15</inkml:trace>
  <inkml:trace contextRef="#ctx0" brushRef="#br0" timeOffset="136660.4">28102 10275 19919 0,'0'0'880'0,"0"0"192"16,0 0-864-16,0 0-208 0,0 0 0 0,0 0 0 0,0 0 944 0,0 0 144 16,0 0 16-16,0 0 16 0,0 0 64 0,0 0 16 15,0 0 0-15,0 0 0 0,0 0-272 0,1 7-48 16,2 2-16-16,-3 0 0 0,0 0 80 0,0 2 16 0,0 0 0 0,0 4 0 16,-2 0-288-16,1 2-48 0,-2 1-16 0,1 1 0 15,-1 0-352-15,2 1-80 0,0 2-16 0,-2-1 0 16,-1 0-160-16,1 0 0 0,2-1 0 0,0 1 0 31,-1-1-1520-31,2-2-272 0,2-1-64 0,0 1-8144 0,-2-3-1632 0</inkml:trace>
  <inkml:trace contextRef="#ctx0" brushRef="#br0" timeOffset="136985.87">28063 10984 18431 0,'0'0'1632'0,"0"0"-1312"0,0 0-320 0,-3 8 0 15,0 1 2688-15,1-1 448 0,0 1 112 0,0 3 16 16,-1 2-1312-16,1-1-256 0,-1 3-48 0,0 1-16 0,-1 1-896 0,1 1-176 16,-3-1-48-16,1 1 0 0,1 1-384 0,0-1-128 15,-1 1 0-15,1 0 0 0,0-1 0 0,2 2 0 16,-2-4 0-16,1 0 0 16,2-2-640-16,1 0-144 0,0-3-32 0,1-2 0 15,2-1-2672-15,-1-1-544 0</inkml:trace>
  <inkml:trace contextRef="#ctx0" brushRef="#br0" timeOffset="137221.76">28285 10931 11967 0,'0'0'528'0,"0"0"112"16,8-1-512-16,-8 1-128 0,0 0 0 0,7 0 0 0,-1 1 2720 0,-6-1 512 0,6 6 96 0,-3 4 32 15,0 0-1872-15,0 2-368 0,-2 2-80 0,2 2-16 16,-2-1-656-16,0 2-144 0,0 3-32 0,1-2 0 16,0 2-192-16,0-1 0 0,-2 3 128 0,0-1-128 15,1 1 0-15,-1 2-208 0,-1-2 32 0,1 0 16 16,-2 0-1792-16,1-1-352 0,0-1-80 0,-1-2-7664 16</inkml:trace>
  <inkml:trace contextRef="#ctx0" brushRef="#br0" timeOffset="137481.87">28063 11227 13823 0,'0'0'1216'0,"0"0"-960"16,0 0-256-16,0 0 0 0,-7 4 4624 0,7-4 880 15,0 0 192-15,0 0 16 0,0 0-3280 0,0 0-672 0,0 0-128 0,7 6-32 16,0-2-384-16,1 1-96 0,0-3-16 0,1 3 0 16,0-4-576-16,2 2-112 0,-1-2-32 0,2 2 0 15,1-1-208-15,1 1-48 0,-1-2-128 0,0 2 192 16,2 0-192-16,-1 0-192 16,2 1 48-16,-1 0 0 15,2 1-2848-15,-1-1-560 0</inkml:trace>
  <inkml:trace contextRef="#ctx0" brushRef="#br0" timeOffset="138071.13">26871 9446 12895 0,'0'0'576'0,"0"0"112"0,0 0-560 0,0 0-128 16,-4 8 0-16,3 0 0 0,5-1 3792 0,0 1 736 15,-4-8 144-15,5 9 16 0,3-1-2496 0,1 1-496 16,1-1-96-16,1 1-32 15,0 3-800-15,1-3-176 0,0 0-16 0,-1 0-16 16,0 1-384-16,-1-1-176 0,1 0 160 0,-1 0-160 0,2-1 0 0,-2 0 0 16,1-2 0-16,-2-1-160 15,0-1-1728-15,1-1-352 0,2-1-64 0,-1-2-7408 16,-11 0-1488-16</inkml:trace>
  <inkml:trace contextRef="#ctx0" brushRef="#br0" timeOffset="138433.41">26378 8986 13823 0,'-4'-4'1216'0,"-1"1"-960"0,0-2-256 0,0 1 0 15,1 0 2160-15,0-2 384 0,4 6 80 0,-5-5 0 16,2-1-512-16,3 6-96 0,0 0-32 0,0 0 0 16,0 0-608-16,0 0-128 0,0 0-32 0,-5 8 0 15,-1 3-448-15,1 3-80 0,0 4-32 0,-1 2 0 0,-1 2-272 0,-1 3-48 16,0 3-16-16,1-2 0 0,0 3-320 0,-1 0 0 15,4-1 0-15,0 0 128 0,0-2-384 0,2-3-80 16,-1 1-16-16,2 5 0 16,2-7-1600-16,1-11-320 0,0 0-64 0,2-2-7264 15,0-3-1440-15</inkml:trace>
  <inkml:trace contextRef="#ctx0" brushRef="#br0" timeOffset="138651.12">26523 8923 1839 0,'2'-17'0'0,"1"11"160"0,0-1-160 0,-1 1 0 16,-2 6 0-16,0 0 0 0,0 0 5888 0,0 0 1136 0,0 0 224 0,0 0 48 15,0 0-4768-15,-1 9-960 0,1 3-192 0,0 2-32 16,-1 2-672-16,-1 2-128 0,1 1-32 0,1 2 0 16,-1 0-352-16,1 1-160 0,0 3 128 0,0 0-128 15,0 0 0-15,0-1 0 0,0 1-144 0,1 0 144 31,-1-2-848-31,0 2-64 0,0-1-16 0,0-4 0 0,1 0-1632 0,-1 5-320 16,0-4-64-16</inkml:trace>
  <inkml:trace contextRef="#ctx0" brushRef="#br0" timeOffset="138844.59">26340 9180 19343 0,'0'0'848'0,"0"0"192"0,0 0-832 0,0 0-208 0,0 0 0 0,0 0 0 16,0 0 3904-16,0 0 752 0,0 0 144 0,0 0 16 0,0 0-2512 0,0 0-496 16,12 5-96-16,-4-2-32 0,2-2-1040 0,6 0-192 15,1-2-64-15,0 0 0 0,-2 0-384 0,4-1 0 16,-1 1 128-16,-4 0-128 16,5-1-1584-16,-1 2-336 0,-1 0-80 0</inkml:trace>
  <inkml:trace contextRef="#ctx0" brushRef="#br0" timeOffset="142233.44">1278 13239 24879 0,'-9'-12'2208'0,"1"1"-1760"0,2 4-448 0,4 0 0 15,2 7 0-15,6-8-144 0,2 3 0 0,5 0 0 16,4 2 0-16,7 1 0 0,4-1 0 0,10 0 0 16,8 2 144-16,7-3-160 0,6 2 160 0,3-1-160 0,2 0 160 0,3 2 0 15,1-2 0-15,14 2-128 0,13 0 128 0,4-1 0 16,1 0 0-16,6-1 0 0,6 1 0 0,9-1 0 16,6 0 0-16,5 0 0 0,3-4 0 0,9 1 0 15,4 3 0-15,11-1 0 0,9-3 0 0,2 1 0 16,-3-1 0-16,7-2-128 0,10-1 128 0,9-2 0 15,8 0 0-15,5 2-128 0,6-3 128 0,-2 0 0 0,-1-4 0 16,5 0 0-16,3-3 0 0,9 0 0 16,7 0 0-16,6 2 0 0,5 0 0 0,6-1 0 15,4 1 0-15,6 0 0 0,2 1 0 0,4 1 128 16,2 2-128-16,5 3 176 0,1 0-176 0,2 3 160 16,2 1-160-16,3 3 160 0,1 4-160 0,1-2 0 15,1 1 0-15,3-2 128 0,4 3-128 0,3-3 0 16,5 3 0-16,-1 0 0 0,1 0 0 0,3-1 0 15,3 1 144-15,0 0-144 0,2 0 0 0,-1 0 0 0,-5 0 0 0,4 1 0 16,2 2 256-16,-1-3 0 0,-1 3-16 0,3 0 0 16,3-1-16-16,4 3 0 0,1 0 0 0,3 0 0 15,1 2-224-15,0-1 128 0,-2-2-128 0,0 2 0 16,0-3 128-16,-1 3-128 0,-3-2 0 0,5 1 0 16,5 1 256-16,0 0-64 0,2-3 0 0,-2 0 0 15,-4 1 272-15,2-4 48 0,2 1 16 0,-1 2 0 16,0-1-48-16,8 2-16 0,7-1 0 0,2-2 0 15,2-2-16-15,-6 0 0 0,-3-1 0 0,-6 1 0 16,-1 0-96-16,-4 1-32 0,-3 0 0 0,-2 2 0 16,-4 2-112-16,-8 2-16 0,-9-3-16 0,-5 4 0 15,-6 2-176-15,0 3 0 0,-1 0 144 0,-4 2-144 16,-2 4-432-16,-6 3-144 0,-1 2-48 0,-6 0-9040 16,-5 1-1824-16</inkml:trace>
  <inkml:trace contextRef="#ctx0" brushRef="#br0" timeOffset="144031.47">29288 13013 6447 0,'0'0'272'0,"0"0"80"0,0 0-352 0,0 0 0 16,0 0 0-16,0 0 0 0,0 0 1136 0,0 0 144 15,0 0 48-15,0 0 0 0,0 0-400 0,0 0-80 16,0 0-16-16,0 0 0 0,10 12 64 0,2-7 0 16,0 0 0-16,2-2 0 0,3-1 0 0,3 1 0 15,2 0 0-15,4 0 0 0,3 0-192 0,5 1-48 0,6-4 0 0,4 1 0 16,6-1 208-16,-1 2 32 0,1-2 16 0,2 1 0 15,3 0-144-15,2 2-16 0,2-1-16 0,7 1 0 16,9-2-80-16,0 1-16 0,0-1 0 0,2 2 0 16,-1 0 0-16,5-1 0 0,3-1 0 0,2 0 0 15,0-1-128-15,-1 3-16 0,-6 0-16 0,5 1 0 16,2-4-144-16,0 1-16 16,-2 0-16-16,-3 3 0 0,-4-4-128 0,-3 1-32 0,-1 1 0 0,0-2 0 15,-1-2-144-15,-3 4 192 0,-2 2-192 0,-6 1 192 16,-5 0-192-16,-1 2 0 0,-2-1-160 0,1 1 160 31,-2-2-576-31,1 1-32 0,-1 3 0 0,-1 1-9984 0,-1 0-2000 0</inkml:trace>
  <inkml:trace contextRef="#ctx0" brushRef="#br3" timeOffset="170394.92">10208 16643 1839 0,'0'0'0'0,"0"0"160"0,0 0-160 0,0 0 0 15,0 0 0-15,4 10 0 0,-20-11 528 0,2-1 80 16,-2 2 16-16,3 0 0 0,-1-1 240 0,0 1 48 0,-1 0 16 0,1 0 0 16,-2 1-160-16,2 2-48 0,0 0 0 0,-1-3 0 15,1 1-464-15,0 0-80 0,-2-1-32 0,2 1 0 16,-2 2-144-16,2 0 0 0,-1-1 0 0,0 1 0 15,-2 1-240-15,1 0 32 0,0 0 0 0,1 0 0 16,-1-2 16-16,-1 2 16 0,0-1 0 0,0 1 0 16,-1 0 176-16,-1 1 0 0,-5 0 0 0,2 0-128 15,0-1 128-15,-3 0 0 0,0 1 0 0,0-1 0 16,1-1 0-16,0 1 0 0,-1-2 0 0,5 1 0 0,-1-1 0 0,1 2 0 16,1-1 0-16,0 1 0 0,2 1 0 0,0-4 0 15,2 2 0-15,0 0 0 0,1-1 0 0,0 2 0 16,-1-4 128-16,2 3-128 15,-1-2 240-15,1 2-32 0,0-1 0 0,-1 2 0 16,-1 0-48-16,1 0-16 0,0-1 0 0,-3 1 0 16,0-1 96-16,-2 3 16 0,1 0 0 0,-1-1 0 15,-2 1-16-15,0-1 0 0,0 0 0 0,1 0 0 16,1 0-96-16,1 1-16 0,-1-4 0 0,4 1 0 0,-2-1-128 0,3 0 0 16,-2 0 0-16,2 1 0 0,-2 0 0 0,2-1 0 15,-2 2 0-15,2-4 128 0,-1 1-128 0,1 1 0 16,-3-1 144-16,0 2-144 0,0-1 400 0,0 2 16 15,1-3 0-15,-1 5 0 0,1-4 32 0,-3 3 0 16,-2 2 0-16,-1 0 0 0,-1-1-256 0,-1 1-64 16,1-2 0-16,-1 0 0 0,1 0-128 0,1 0 0 0,1 1 0 0,0 0 0 15,3-5 0-15,1 5 0 0,0-5 0 0,1 2 0 16,2-1 0-16,-2 0 192 0,1 0-192 0,-1-1 192 16,-1-1 176-16,1 2 32 15,2 2 16-15,-3-3 0 0,-1-1 288 0,1 1 48 16,0 1 16-16,0-1 0 0,1-1-272 0,1 2-48 0,-1 1-16 0,2 0 0 15,-1-1-256-15,0 2-48 0,-2-3-128 0,1 2 192 16,2 0-192-16,-1-3 0 0,2-3 128 0,0 3-128 16,2 0 0-16,-1-1 0 0,0-2 128 0,0 1-128 15,-1-2 0-15,2 1 0 0,-1 0 128 0,0 1-128 16,-1-2 128-16,0 0 0 0,-1-1-128 0,-1 2 192 16,2-2 144-16,0 4 32 0,0-5 0 0,0 3 0 15,0 1 16-15,0 0 16 0,1-1 0 0,1 0 0 16,-1 2-192-16,0 0-32 0,1 0-16 0,-4-1 0 0,1 1-160 15,0 0 0-15,1-1 0 0,-1 1 128 0,0 0-128 0,0 1 0 16,-1 0 0-16,1-2 0 0,-2 1 0 0,-2 0 0 16,-3-1 144-16,0 1-144 0,-1 1 256 0,0-2-32 15,0 0 0-15,0 1 0 16,-2 0-80-16,1 1-16 0,2-3 0 0,1 3 0 16,1 0-128-16,-1 0 0 0,2-1 0 0,0 1 128 15,0-2-128-15,1 2 0 0,0-1 0 0,0 1 0 0,-3-2 0 0,1 0 0 16,-1 1 0-16,1 0 128 0,-1-2 0 0,0 2 0 15,1-2 0-15,-1 2 0 0,1-2 112 0,-2 1 16 16,-1-1 0-16,0-1 0 0,-2 0-48 0,1-1 0 16,-2 1 0-16,1 1 0 0,1 2-208 0,1-3 176 15,0 3-176-15,1-2 160 0,1 1-160 0,-1 0 0 16,0 2 0-16,2 0 128 0,-1 0 16 0,2 2 0 0,-1-1 0 16,-1 0 0-16,0 2-144 0,2 0 160 0,0-1-160 0,0 2 160 15,1 0-160-15,-2 1 0 0,0-4 0 0,-1 2 128 16,0 1-128-16,-1-1 0 0,-1-1 0 0,1 1 0 15,0-1 144-15,1 1-144 0,-1 0 160 0,1-2-160 16,1 2 144-16,1-1-144 16,-2 1 128-16,2 1-128 0,0-3 0 0,1 4 128 0,0-4-128 0,0 3 0 15,1 0 128-15,2 0-128 0,0 1 128 0,-1 1-128 16,-2 0 0-16,1-2 0 0,0 1 0 0,0 1 0 16,1-1 0-16,0 1 0 0,1 1 0 0,0-1 0 15,-1 1 0-15,1 1 0 0,-2-1 0 0,1 3 0 16,-2-1 0-16,1 0 0 0,0-1 0 0,1 1 0 15,-2 1 0-15,1-3 0 0,0 1 0 0,2 1 0 16,0 0 0-16,-1-1 0 0,1 1 0 0,0-4 0 0,-2 1 0 0,0 2 0 16,0 0 0-16,0 1 0 0,2 0 0 0,-1 2 0 15,-2 1 0-15,3-1 0 0,-2 1-144 0,2 0 144 16,0 1 0-16,-2-2 0 0,-4 3 0 0,2-1 0 16,0 0 0-16,0 0 0 0,-1 2 0 0,1-2 0 15,0-1 0-15,-3 0 0 0,-2 0 0 0,-1-1 0 16,3 2 192-16,0-2-48 0,-2 0 0 0,-1 1 0 15,1 0 0-15,1 0 0 0,1-3-16 0,-1 1 0 0,-2-1 0 0,1 0 0 16,1-1-128-16,1-1 128 16,0-1-128-16,0 1 128 0,-2-1 64 0,-2 1 16 15,0-2 0-15,-1 2 0 0,0-2-80 0,-3 1 0 16,-2 1-128-16,-3 1 192 0,-2 0-192 0,-2-1 128 16,1 0-128-16,2-1 0 0,0-2 0 0,1 0 0 15,1 0 0-15,3 1 0 0,2-2 144 0,-1 1-144 0,-1-4 128 0,0 1-128 16,1-1 256-16,2 0-48 0,0 1 0 0,-2-1 0 15,-1 0-80-15,0-1-128 0,-1 0 176 0,1-3-176 16,-2 0 144-16,4 0-144 0,2-1 0 0,0 0 144 16,0-2-144-16,-1 2 0 0,1 2 0 0,2-2 0 15,0 3 0-15,1-2 0 0,-1 0 0 0,-1 1 0 16,1 0 0-16,0 1 0 0,1-3 0 0,-2 3 0 0,-2-2 0 0,-2 2 0 16,0-5 0-16,1-1 0 15,-2 3 0-15,1 0 0 0,1 0 0 0,2-2 0 16,0 1 0-16,2-1 0 0,0 1 0 0,2-1 0 15,1 3 0-15,2-2 0 0,0 1 0 0,0-1 0 16,-1 1 0-16,1 1 0 0,-2 0 0 0,1 0 0 16,1 2 0-16,-1-3 0 0,1 1 0 0,-2 0 0 0,-3-3 0 0,3 2 0 15,2 0 0-15,-1 0 0 0,-1-2 0 0,2 2 0 16,1-2 0-16,-1 2 0 0,4 1 0 0,-1 0 0 16,0-1 0-16,2 1 0 0,1 2 0 0,0 0 0 15,1-2 0-15,0 2 0 0,1 2-144 0,0 0 144 16,2 0 0-16,0 0 0 0,0 0 0 0,1 0-128 0,8 0 128 0,-10 2 0 15,1 0 0-15,9-2 0 0,-10 2-128 0,10-2 128 16,-11 4 0-16,0-1 0 0,1-1 0 0,1 1 0 16,-2 0-192-16,2-1 192 15,0 1-192-15,9-3 192 0,-9 4-144 0,0 0 144 16,-3 0 0-16,3 1-144 0,1 0 144 0,-1 2-128 16,-1 0 128-16,-1 4-128 0,1-1 128 0,-1 2-128 15,-2 0 128-15,0 1-128 0,-1 0 128 0,1 1 0 16,1 0 0-16,0 3-128 0,1 2 128 0,0 0 0 15,-1-1-144-15,2 1 144 0,1-2 0 0,1 0-144 0,-1 1 144 0,2-1 0 16,2 2 0-16,1-2-128 0,-1 0 128 0,2 2 0 16,0-1 0-16,1 0 0 0,2 0-128 0,0 4 128 15,2-1 0-15,0 1-160 0,-1-2 160 0,3 1-128 16,3 1 0-16,-1 0 0 0,2-1 0 0,1 0 0 16,2-2 128-16,1-2 0 0,-1 0-144 0,2 0 144 15,2 3 0-15,-1-3-144 0,2-2 144 0,-1 2 0 16,1 0 0-16,0-1-128 0,-2-3 128 0,2-3 0 0,0 4 0 0,3-1 0 15,-1-2-128-15,0 1 128 0,2-2 0 0,-2 1 0 16,0-2-128-16,2 1 128 0,1 2 0 0,0-1-192 16,-1-1 192-16,3 0-160 0,-1 2 160 0,3 0 0 15,1-2 0-15,0 2 0 16,1 1 0-16,0-2 0 0,2 2 0 0,0-6 0 16,1 0 0-16,-2-1 0 0,1 1 0 0,0-1 0 15,-2 1 0-15,1 0 0 0,-1-1 0 0,0 1 0 16,2 0 0-16,0 0 0 0,-1-2 0 0,1 2 0 0,0-1 0 0,-1-1 0 15,1 1 0-15,0-1 0 0,-1 0 0 0,2 0 0 16,0 0 0-16,-2 1 128 0,-5-1-128 0,1 0 0 16,1-1 0-16,-1 0 0 0,2 1 0 0,-1-1 0 15,0 0 0-15,1-1 0 0,0-3 0 0,3 0 0 16,-1 0 0-16,4 0 0 0,-1 0 0 0,2-2 0 0,-1 1 0 16,1 0 0-16,-1 1 0 0,1 0 0 0,-3-3 0 0,-3 2 0 15,-1 1 0-15,0 0 128 0,1 0-128 0,-3 4 0 16,1-4 0-16,0 1 0 0,-2 0 0 0,1 3 0 15,2-3 0-15,-1 5 0 0,-1-4 0 0,3 2 0 16,1-2 0-16,1-1 0 0,2 0 0 0,-1-1 0 16,0-2 0-16,1-2 0 0,2 0 0 0,-3-2 0 15,-1 1 128-15,1-3-128 0,1-1 128 0,-1 1-128 16,-3 1 0-16,1 0 144 0,-1-2-144 0,0 1 0 16,-2 2 128-16,1-1-128 0,0 1 0 0,2 0 0 0,0 1 0 0,0 0 0 15,-2 0 0-15,1 0 0 16,2-1 0-16,-2 2 0 0,-5-1 0 0,1 3 0 15,-1-4 0-15,0 5 0 0,0-2 0 0,2 2 0 16,-2-1 0-16,0-1 0 0,-1 0 0 0,1-1 0 16,1-1 128-16,0 0-128 0,-1-3 0 0,1 2 0 15,2 0 0-15,1 1 0 0,0 0 0 0,0 1 0 16,0-1 0-16,0 4 128 0,2-3-128 0,-2 1 0 16,-1-2 128-16,-2 0-128 0,-1-1 0 0,-1 1 0 0,0 1 128 0,0-1-128 15,0-1 0-15,1-1 0 0,-1 2 0 0,1 0 0 16,0-1 128-16,0 3-128 0,0-1 0 0,2-2 0 15,-1 1 0-15,5-1 0 0,0-2 0 0,1-1 128 16,0 0-128-16,-1 2 0 0,2 1 144 0,0-4-144 16,-4 1 0-16,0 1 144 0,-1 5-144 0,0-4 0 15,0 1 0-15,1-2 0 0,0 0 0 0,0 1 0 0,0 2 0 16,0 3 0-16,0-4 0 0,0 5 0 0,0-2 0 0,2 3 0 16,2 0 0-16,0 3 0 0,0-3 0 0,1 3 0 15,0-2 0-15,-2 2 0 0,-3-3 0 0,-1 2 0 16,-3 2 0-16,1 0 0 15,-2 1 0-15,1 0 0 0,3 1 0 0,-1 0 0 16,-3 1 0-16,-1-1 0 0,3 1 0 0,-1-2 0 16,0 0 0-16,0 3 0 0,0 2 0 0,2-1 0 0,0-1 0 15,1-1 0-15,-3-1 0 0,2 1 0 0,-1-1 0 0,1 1 0 16,1-1 0-16,-2 1 0 0,1-1 0 0,-4 1 0 16,-1-1 0-16,-1 1 0 0,1 1 0 0,1 0 0 15,-3-2 0-15,1 1 0 0,2-2 0 0,1 1 0 16,-1 0 0-16,3-1 0 0,-1-1 0 0,3-2 0 15,-1 1 128-15,2 0-128 0,2-2 0 0,-1 0 128 16,1 3-128-16,2-4 0 0,-2-4 144 0,2 2-144 16,0 2 0-16,-1 0 128 0,-3 0-128 0,0-3 0 15,-1 0 0-15,1 1 144 0,1 0-144 0,1 1 0 0,-4 0 144 0,1 0-144 16,0-5 0-16,0 2 144 16,-1 1 16-16,3 1 0 0,0 1 0 0,2 0 0 0,1-2 0 0,1 2 0 15,-1-1 0-15,0 2 0 16,0 0-160-16,0 0 0 0,-1 0 0 0,-2 0 128 15,0-1-128-15,1 1 0 0,-1 0 0 0,0 0 128 0,1 0-128 0,-1 0 0 16,-1 0 0-16,0 0 0 0,0 0 128 0,2 0-128 16,2-3 0-16,-2 2 128 0,0 0 80 0,-1 0 16 15,1-5 0-15,-1 2 0 0,-2 2 32 0,-2-1 16 16,-2 2 0-16,0-3 0 0,-3 0 48 0,0 0 0 16,1 2 0-16,0-2 0 0,1-2-128 0,2 0 0 15,-3-2-16-15,1 2 0 0,1-1-176 0,0 1 192 16,-2-4-192-16,1 3 192 0,-1-3-192 0,2 1 128 0,5 2-128 0,-1-6 128 15,0 2 64-15,1-2 16 0,0-1 0 0,-1-2 0 16,0-4 48-16,-1 4 16 0,-1-3 0 0,0 1 0 16,-2-2-80-16,0 1 0 0,-2-1-16 0,1 2 0 15,1 2-16-15,0-2 0 0,-2 0 0 0,1 0 0 16,-2 2-160-16,1-2 0 0,0-3 0 0,0 0 0 16,2 5 128-16,1-3-128 0,0 2 192 0,2-3-64 15,1 1-128-15,-1 2 0 0,-1 0 0 0,0-3 0 16,-1-2 0-16,-1 3 0 0,0 0 0 0,-1 2 0 0,-5 2 128 0,0-1-128 15,-1 2 128-15,-1-3-128 0,0-1 192 0,0 1-32 16,-1 0-16-16,-1 1 0 16,1 0 0-16,0 1 0 0,1-5 0 0,-1 1 0 15,-2-1-144-15,1-1 160 0,-2-2-160 0,0-3 160 16,-1-2-160-16,-2 2 0 0,2-1 0 0,-3 2 128 16,-1-1-128-16,0 0 0 0,-1 1 0 0,-3 2 0 15,0 3 0-15,-2-1 0 0,-2 2 128 0,2-1-128 0,-3 2 0 0,-3 0 0 16,0-2 0-16,-1 1 0 0,0 2 0 0,0 1 128 15,2-1-128-15,-2 0 0 0,0 0 128 0,0 0-128 16,0-1 128-16,-1 0-128 0,1-2 0 0,0 2 0 16,-1-2 128-16,-2 2-128 0,-1-3 0 0,0 2 0 15,-3-1 0-15,-1 2 0 0,-4 1 128 0,-1 0-128 16,0 0 192-16,-3 3-64 0,-2 2 96 0,-3 0 16 16,-3 1 0-16,1 0 0 0,-1-1-240 0,5 3 0 0,-1 3 0 0,3 0-160 15,0 3-192-15,2 0-32 0,2-1-16 0,1 5-13808 16,-1 5-2768-16</inkml:trace>
  <inkml:trace contextRef="#ctx0" brushRef="#br0" timeOffset="181327.22">19175 16854 6447 0,'0'0'576'0,"0"0"-576"0,0 0 0 0,0 0 0 0,-6 0 3264 0,6 0 560 15,0 0 96-15,0 0 32 0,0 0-2512 0,0 0-496 16,7-8-112-16,1 4 0 0,-8 4 208 0,16-3 48 16,-1 3 16-16,4 2 0 0,-1 2 112 0,3 2 0 0,1 2 16 0,3 4 0 15,1 1-208-15,3 5-32 0,-1 4-16 0,1 2 0 16,0 2-96-16,2 0-32 0,0 4 0 0,0 2 0 16,-1 2-272-16,2 3-64 0,2 2-16 0,1 1 0 15,-4-2-16-15,4 0 0 0,1-3 0 0,0 0 0 16,2-2-64-16,1-3-16 0,-3-4 0 0,0 1 0 15,-2-3-64-15,-1 2-16 0,-1-3 0 0,-2-1 0 16,0 2-112-16,-3-2-16 16,-1-2-16-16,2 1 0 0,-4-3 16 0,-2 0 0 15,-1-1 0-15,0 0 0 0,0 0-64 0,-1-1 0 0,-2-3 0 0,-1-2 0 16,-2-2-128-16,1 1 160 0,-2-3-160 0,-1 2 160 16,-1-2-32-16,0 0-128 0,-2-1 192 0,2 1-64 15,-4-4 0-15,-8-3 0 0,8 6 0 0,0-2 0 16,-8-4 32-16,10 4 0 0,-10-4 0 0,0 0 0 0,10 3-160 0,-10-3 0 15,11 3 0-15,-11-3 0 0,10 1 0 0,-10-1 0 16,11 0 0-16,-2 0 128 0,0-2-128 0,3 0 0 16,-2-1 0-16,2-3 128 15,0 0-128-15,-1-1 192 0,1-1-192 0,2-1 192 16,3-2-192-16,4-1 0 0,3-1 0 0,3 0 0 16,4 0 0-16,3-2 192 0,1-2-192 0,5 2 192 15,1 0-192-15,2 0 0 0,2-2 144 0,2-4-144 16,-1 0 128-16,1 2-128 0,-2-5 128 0,2 2-128 0,1-2 160 0,3 2-32 15,0 0-128-15,1 1 192 0,0-2-192 0,-3-1 0 16,-2 5 128-16,-2-3-128 0,-2 1 0 0,0-1 0 16,-3 1 0-16,-1 0 0 0,-1 5 128 0,-1-1-128 15,-2 4 0-15,-3-2 0 0,-2-1 0 0,-1 2 128 16,-2 3-128-16,-2-2 0 0,-1 0 0 0,-3 3 0 16,-3 1 128-16,-1-1-128 0,-2 3 0 0,0-1 128 0,-4 1-128 0,0 1 0 15,-2 1 128-15,1-1-128 16,0 0 0-16,-1 3 0 0,-9 3 128 0,11-5-128 0,-3 1 0 0,-8 4 0 15,9-4 128-15,-9 4-128 0,0 0 0 0,0 0 0 16,8-6 128-16,-8 6-128 0,0 0 0 0,8-6 0 16,-8 6 0-16,0 0 128 15,8-5-128-15,-8 5 0 0,0 0 0 0,9-2 0 16,-9 2 0-16,10-3 0 0,0 2 0 0,-10 1 0 16,10-3 0-16,0 2 0 0,-10 1 0 0,13-1 0 0,-1 1 0 0,0 1 0 15,1 0 0-15,0 2 0 0,1 1 0 0,2 1 0 16,0 1 0-16,1 3 0 0,1 3 0 0,4 0 0 15,1 1 0-15,2 4 0 0,0 4 0 0,2 2 0 16,1 3 0-16,-1 2 0 0,-1-1 0 0,0 2 0 16,2 2 0-16,0-2 0 0,1-3 0 0,0-1 0 15,-2-5 0-15,2 1 0 0,-3 0 128 0,1 1-128 16,1-3 0-16,0-1 144 0,-2 0-144 0,-1 0 128 0,-1-1 0 16,-2 0-128-16,-1 0 192 0,1-1-64 0,-3-3 0 0,0 1 0 15,-4-2 0-15,1 0 0 0,-2-1-128 0,1 0 160 16,-2-1-160-16,-2 1 160 0,1-1-160 0,0 2 160 15,-2-2-160-15,-1-1 160 0,2-2-32 0,-2 1-128 16,0 1 192-16,-1-3-64 0,0 2-128 0,-8-8 160 0,10 8-160 0,-2-1 160 16,-8-7-160-16,6 7 0 15,-6-7 144-15,10 7-144 0,-10-7 0 0,9 4 144 16,-9-4-144-16,10 4 0 0,-10-4 144 0,12 5-144 16,-2-5 0-16,1 0 144 0,-11 0-144 0,13 1 0 15,-2-1 0-15,2-1 128 0,-2-2-128 0,1-1 0 16,-1 2 0-16,2-1 0 0,2-2 0 0,0 0 128 15,4-2-128-15,2-2 0 0,2-1 128 0,3-3-128 16,1-3 0-16,5-4 128 0,2-2-128 0,2-1 0 0,6-3 144 0,0-2-144 16,1 1 0-16,4-2 144 0,2-1-144 0,3-1 0 15,0 2 176-15,-1 1-176 0,-1 0 160 0,1-4-160 16,-3-2 192-16,0 3-64 0,-1 1-128 0,1 1 192 16,-1 3-192-16,1 0 128 0,1-2-128 0,-1 4 0 15,-2-1 0-15,-2 1 0 0,-2 2 0 0,-3 1 0 16,-5 2 0-16,-2 1 128 0,-1-1-128 0,-2 2 0 0,-3 3 0 0,0 1 0 15,-4 1 0-15,-2 0 0 0,-2 1 0 0,-1 2 0 16,-2 1 0-16,-2 1 0 31,0 1-736-31,-2 1-32 0,-2-1-16 0,-1 2 0 0,0-1-944 16,-8 5-176-16,8-5-32 0,-8 5-19584 0</inkml:trace>
  <inkml:trace contextRef="#ctx0" brushRef="#br0" timeOffset="183231.04">22277 16203 15663 0,'0'0'1392'0,"0"0"-1120"0,0 0-272 0,0 0 0 0,0 0 1696 0,0 0 288 0,9 15 48 0,-9-15 16 15,9 10-1344-15,-3 2-272 0,0 1-48 0,-2 5-16 16,-2-1 864-16,-1 4 176 0,1 2 48 0,-1 3 0 15,0 3-448-15,-1 1-96 0,2-4-16 0,-2 4 0 16,-2 1-80-16,1 2-32 0,0 0 0 0,-1 0 0 16,1 7-336-16,0-3-64 0,-2-1 0 0,1 1-16 15,-1 2-368-15,0 1 0 0,-1-4 0 0,1-1 0 16,-1-5-144-16,0 0-112 0,-1 0 0 0,1-1-16 16,0-4-576-16,1-6-112 0,3 1-32 0,-1-3-9072 15,-2-4-1824-15</inkml:trace>
  <inkml:trace contextRef="#ctx0" brushRef="#br0" timeOffset="183529.13">22630 16261 25391 0,'0'0'1120'0,"0"0"240"0,0 0-1088 0,-4 14-272 16,0 2 0-16,1 2 0 0,0 3 352 0,0 3 16 0,0 4 0 16,2 2 0-16,0 2 720 0,-1 6 160 0,1 3 32 0,2 2 0 15,1 4-608-15,-1-4-112 0,-1 0-32 0,1-4 0 16,-1-3-384-16,3 1-144 0,2-3 0 0,0-6 144 16,1 1-144-16,-2-4 0 0,-1-4-160 0,1-1 160 15,0 0-1952 1,-4-2-288-16,-2-5-64 0,-1 0-10112 0</inkml:trace>
  <inkml:trace contextRef="#ctx0" brushRef="#br0" timeOffset="183964.15">22639 15396 22111 0,'-12'-12'1968'0,"3"7"-1584"16,-4-1-384-16,0 2 0 0,0 3 1232 0,0 1 176 15,-3 2 16-15,-1 3 16 0,1 1-1056 0,-1 3-192 16,0 4-64-16,-2 1 0 0,1 4 608 0,1 4 112 15,5 3 32-15,3 1 0 0,0-1-640 0,4 4-240 16,1 2 176-16,4-1-176 0,4-1 128 0,2-1-128 16,1 1 0-16,5-2 144 0,2 1 16 0,4-5 0 15,3-1 0-15,3-1 0 0,-1-5-16 0,3-3 0 0,0-4 0 0,2-4 0 16,-1-2 176-16,2-4 16 0,-2-7 16 0,0-3 0 16,1-2 176-16,-3-4 48 0,-2-2 0 0,-2-3 0 15,-2-3 48-15,-2 0 16 16,-4-1 0-16,-3-1 0 0,-5-3-80 0,-4 1-16 15,-3 0 0-15,-6 3 0 0,-3-2-48 0,-2 0-16 0,-1 0 0 0,-4 1 0 16,-5 3-112-16,1 0-32 0,0 2 0 0,0 1 0 16,0 2-336-16,1 2 128 0,-3 4-128 0,-2 7 0 15,-4 6-1664-15,-2 10-384 0,-3 5-96 0</inkml:trace>
  <inkml:trace contextRef="#ctx0" brushRef="#br2" timeOffset="189667.47">5727 16585 22111 0,'-9'0'1968'0,"-1"1"-1584"0,-3 3-384 0,2 0 0 0,1 2 640 0,3 0 64 0,7-6 0 0,-5 7 0 0,5-7-432 0,0 0-80 15,0 0 0-15,-5 3-16 0,-2 3 656 0,7-6 128 16,0 0 16-16,0 0 16 0,0 0-304 0,0 0-64 15,0 0-16-15,0 0 0 16,0 0-368-16,0 0-80 0,11 4-16 0,2-4 0 16,2-7-144-16,2-2 160 0,2-5-160 0,3-2 160 0,1 2-160 0,2-3 0 15,0 1 144-15,0-1-144 0,-3 0 0 0,0 3 0 16,-3 2 0-16,0 2 0 0,-1 1 0 0,-2-1-160 16,-2 4 160-16,-1 1 0 0,-1 2-128 0,-12 3 128 15,11 0 0-15,-11 0 0 0,12 4-144 0,-3 4 144 16,-3 4 0-16,-1-2-144 0,-1 3 144 0,0 1 0 15,-1 5 0-15,1-5 128 0,0 2 128 0,0-2 16 16,0-1 16-16,0 0 0 0,1-1-112 0,2-1-32 0,-1-1 0 16,2-4 0-16,-8-6-144 0,14 4 192 0,-1 0-192 0,2-1 192 15,0-3-192-15,1-3 160 0,0-1-160 0,2 0 160 16,2-2-160-16,-1-1 128 0,-1-2-128 0,1-2 128 16,-2 1-128-16,0 1 0 15,-2 0 144-15,1 1-144 0,-2 1 0 0,-1 4 128 0,0-1-128 0,-2 2 0 16,-11 2 0-16,11 0 0 0,-1 3 0 0,-10-3 0 15,0 0 0-15,7 10 0 0,1 1 0 0,0-3 128 16,0-2 80-16,-2 1 32 0,-6-7 0 0,8 7 0 16,-8-7-80-16,9 7-16 0,-1-3 0 0,1-1 0 15,2-3-144-15,0-3 160 0,2-2-160 0,3-1 160 16,1 0-160-16,1-3 0 0,1-3 0 0,-1 0 0 16,0 1 128-16,0-2-128 0,-1-3 0 0,1 3 128 15,-1 1-128-15,-1 3 0 0,0 0 0 0,-3 2 0 0,-2 4 0 16,0-1 0-16,-11 4 0 0,10-2 0 0,1 2-128 0,-11 0 128 15,0 0 0-15,10 8 0 0,-10-8 0 0,8 12-144 16,-1-2 144-16,2 2 0 0,1 1 0 0,1-4 0 16,-1 0 0-16,3-1 0 15,-1-1 0-15,1-2 0 0,0-3 0 0,0 1 0 16,1 0 0-16,1-2 0 0,0-1 0 0,2-1 0 16,0-1 0-16,0 1 0 0,0-3 0 0,-1 2 0 0,-2-2 0 0,2 1 0 15,-1-1 0-15,0 2 0 0,0-1 0 0,0 0 0 16,-4 2 0-16,0 0 0 0,-1-1 128 0,2 0-128 15,0 0 0-15,-1 2 0 0,-11 0 0 0,13 3 0 16,-2 0 0-16,-11-3 0 0,13 2 0 0,-1 1 0 16,-12-3 0-16,13 3 0 0,-2-1 0 0,1 2 0 15,-12-4 0-15,14 4 0 0,1 1 0 0,-1 2 0 0,-1 0 0 16,1 1 0-16,1-1 0 0,-1-2 0 0,3-2 0 0,1 1 0 16,3-3 0-16,4-1 0 0,2-5 0 0,2-2 0 15,-2-1 192-15,3 0-64 0,3-1-128 0,0 2 192 16,-6-5-192-16,2 4 128 0,-1-1-128 0,1 4-10816 15,0-1-2240-15</inkml:trace>
  <inkml:trace contextRef="#ctx0" brushRef="#br0" timeOffset="195887.86">26244 16100 24879 0,'0'0'1088'0,"0"0"256"0,0 0-1088 0,0 0-256 0,0 0 0 0,0 0 0 15,0 0 1424-15,0 0 240 0,6 20 32 0,-6-20 16 16,-1 10-800-16,1 3-144 0,1 2-48 0,2 2 0 16,1 2-336-16,0 3-80 0,0 4-16 0,0 0 0 15,-3 0-288-15,3 1 0 0,0 3 0 0,1-3 0 31,-1 3-1472-31,0-1-208 0,-2 1-48 0,0-3-7456 0,-2-1-1504 0</inkml:trace>
  <inkml:trace contextRef="#ctx0" brushRef="#br0" timeOffset="196080.7">26120 16315 20271 0,'-7'-13'1792'0,"7"13"-1424"0,-3-5-368 0,3 5 0 0,-3-3 2784 0,3 3 480 15,0 0 112-15,0 0 16 0,4-6-1856 0,2 2-384 16,2 0-64-16,4 1 0 0,2 0-192 0,2 0-16 16,2-2-16-16,4 1 0 0,3 0-544 0,4-4-128 15,1 2 0-15,13-4-16 16,-3-1-944-16,-1-1-192 0,2 0-48 0,-14 4-15808 0</inkml:trace>
  <inkml:trace contextRef="#ctx0" brushRef="#br0" timeOffset="196955.36">25807 10140 13823 0,'0'0'1216'0,"0"0"-960"15,-4 10-256-15,2-1 0 0,-2 2 2800 0,-2 2 512 16,1 4 96-16,1 3 32 0,0 3-2224 0,2 3-448 16,-2-3-96-16,0 3-16 0,1 2-432 0,2-1-96 0,1 0 0 0,0 1-128 31,0-5-464-31,0-1-208 0,0-1-32 0,1-4-11456 0</inkml:trace>
  <inkml:trace contextRef="#ctx0" brushRef="#br0" timeOffset="197155.28">25639 10335 29311 0,'-16'-2'1296'0,"16"2"272"0,-4 6-1248 0,4-6-320 0,-4 9 0 0,2-2 0 16,-1 2 1360-16,3-1 224 0,3-1 32 0,12 7 1088 15,-1-9-1744-15,1-1-32 0,5 0 0 16,3-2-592-16,6-2-112 0,2-1-32 0,2-2 0 0,1-1-352 0,2-1-80 15,2 1-16-15,-2-2-16912 16</inkml:trace>
  <inkml:trace contextRef="#ctx0" brushRef="#br0" timeOffset="198434.58">28670 14965 19343 0,'0'0'848'0,"0"0"192"0,0 0-832 0,0 0-208 0,-4 11 0 0,-2-4 0 16,-1 1 2192-16,2 2 400 0,0 3 80 0,-1 3 16 16,0 2-1168-16,1 4-240 0,-2 2-32 0,1-1-16 15,-2 1-560-15,1-1-112 0,0 1-32 0,0-4 0 16,2-1-320-16,1-2-64 0,0-3-16 0,3-1 0 16,-2-3 80-16,3-10 16 0,0 0 0 0,0 0 0 15,0 0 32-15,0 0 0 0,0 0 0 0,0 0 0 16,0 0 96-16,0 0 32 0,-8-7 0 0,6-2 0 15,0-3-160-15,4 0-32 0,0-2 0 0,2-2 0 16,3-2-192-16,-1-4 0 0,1-2 0 0,1-1 0 16,1-2 0-16,1-2 128 0,1 1-128 0,-1-1 0 15,0 2 0-15,1-2 0 0,-1 2 0 0,2 0 0 0,-2 3 0 0,2 2 0 16,0-1 0-16,-4 5 0 16,-2 1 0-16,1 4 0 0,-1 4 0 0,-6 9 0 15,5-9 128-15,-5 9-128 0,0 0 0 0,0 0 0 16,7 12 0-16,-2 3 0 0,-2 6 0 0,-1 5 0 15,2 3 0-15,0 6 0 0,0 2 0 0,0-1 0 0,-1 2 0 16,1-2 0-16,-1 1 0 0,4-2 0 0,0-4 0 0,0 2 0 16,1-4 0-16,1-5 0 0,2-1 0 0,0-4 0 15,1-5 0-15,0 0 0 0,0-5 0 0,1-3 0 16,0-3 176-16,1-3-176 0,2-3 496 0,1-3-16 16,2-3 0-16,-1-5 0 0,-2-2 112 0,1-4 32 15,4-1 0-15,-2-2 0 0,2-5-208 0,-1-3-32 16,-3-2-16-16,-2 0 0 0,1-1-240 0,-2 0-128 0,-2-1 160 0,0 2-160 15,-3 2 0-15,1 5 0 0,0 1-176 0,-1 3 176 32,-1 1-1472-32,-1 3-160 0,0 1-32 0,-1 4-10752 0,0 2-2128 0</inkml:trace>
  <inkml:trace contextRef="#ctx0" brushRef="#br0" timeOffset="199097.87">29744 14996 25279 0,'0'0'1120'0,"0"0"224"0,0 0-1072 0,0 0-272 15,-6 6 0-15,6-6 0 0,0 0 1168 0,0 0 176 16,0 0 48-16,12-5 0 0,2-3 256 0,2-2 48 15,2 0 16-15,4-5 0 0,3 0-688 0,2-2-128 0,0-3-16 0,6 1-16 16,4-5-80-16,-1 1-16 0,-1-3 0 0,2-2 0 16,-1-1-368-16,-2 1-80 0,-4 0 0 0,1 1-16 15,-3 0-176-15,-1-1-128 0,1 0 144 0,-2 2-144 16,-4 1 128-16,-1 1-128 0,0 1 0 0,-1 2 144 16,0 0-144-16,-2 3 128 0,0 1-128 15,-2-1 128-15,-3 1-128 0,-1 2 0 0,0 2 144 0,-2 3-144 16,-2-3 192-16,0 2-48 0,-2 1 0 0,1 2 0 15,-2 0 32-15,-5 8 0 0,0-6 0 0,0 6 0 16,0 0-48-16,6-5-128 0,-6 5 192 0,0 0-64 16,0 0-128-16,0 0 128 0,12 1-128 0,-1 3 128 15,-11-4-128-15,11 9 0 0,1 1 0 0,1 1 128 16,-1-1-128-16,2 2 0 0,2 1 0 0,3 1 128 16,4 3 64-16,-3 0 0 0,0 1 0 0,0 1 0 15,0 0 128-15,4 1 48 0,1 1 0 0,-1 0 0 0,-1 1-16 0,1 0 0 16,5-1 0-16,0 0 0 0,1-1-64 0,1-1-16 15,2 0 0-15,-1 1 0 0,1-2-272 0,-3-1 0 16,-3 0 0-16,2-1 0 0,1-3 0 0,-3-2 0 16,-1-1 0-16,-1-1 0 0,-3-2 0 0,3 1-176 15,0-1 0-15,-3 1 0 16,-4-2-2544-16,-2 1-512 0,-3-1-96 0</inkml:trace>
  <inkml:trace contextRef="#ctx0" brushRef="#br0" timeOffset="200066.05">28249 14780 21711 0,'0'0'960'0,"-9"-4"192"0,2 1-912 0,1-4-240 0,6 7 0 0,-7-6 0 16,1-3 1312-16,-1-3 224 0,1-1 32 0,-1-1 16 15,1-1-112-15,-2 1-32 0,0-3 0 0,0 1 0 16,-1-3-592-16,0 2-112 0,-1-4-32 0,-2 2 0 16,0-2-192-16,-1 0-64 0,1 0 0 0,-1-1 0 15,-2-4-80-15,-2 0-32 0,-3 1 0 0,1-3 0 16,-1 2-112-16,0 0-32 0,0-2 0 0,0 0 0 0,-1 4-192 15,3 1 0-15,1 0 0 0,1 3 0 0,2-2 0 0,0 4 0 16,-2 1 144-16,4 1-144 0,1 1 0 0,0 2 0 16,-1 1 0-16,2 0 0 0,1 2 0 0,2 1 0 15,1 1 0-15,1 1 0 16,-3 1 0-16,4-2 0 0,4 8 128 0,0 0-128 16,-4-5 0-16,4 5 0 0,0 0 0 0,0 0-176 0,0 0 176 0,0 0 0 15,-7-7 0-15,7 7 0 0,0 0 0 0,0 0 0 16,0 0 0-16,0 0 0 0,0 0 0 0,0 0 144 15,0 0 0-15,0 0 0 0,-7 0-144 0,7 0 0 16,-10 0 0-16,3 2 0 0,-3-1 192 0,1 3 16 16,9-4 0-16,-14 6 0 0,-6 1 64 0,0-1 16 15,-3 3 0-15,-3 2 0 0,-5 1 32 0,-5-1 16 16,-7 1 0-16,-3 1 0 0,-2 0 0 0,-3 1 0 0,-3 2 0 0,2 2 0 16,1-2 32-16,-1 2 0 0,-1-1 0 0,1 3 0 15,2 1-176-15,1-1-16 0,0 0-16 0,4 1 0 16,2-3-160-16,4 0 0 0,3-1 0 0,6-1 0 15,6 0-128-15,4-3-16 0,4-2 0 0,5 2 0 16,2-3-1712-16,2-1-320 0,1-3-80 0,6-6-15312 16</inkml:trace>
  <inkml:trace contextRef="#ctx0" brushRef="#br0" timeOffset="201165.15">28777 15705 5519 0,'0'0'496'0,"0"0"-496"0,0 0 0 0,0 0 0 16,0 0 3664-16,0 0 640 0,-1-9 128 0,1 9 32 16,0 0-2096-16,0 0-400 15,0 0-96-15,0 0-16 0,0 0-176 0,0 0-32 16,0 0-16-16,0 0 0 0,9 9-416 0,-3 4-96 16,-2 3-16-16,0 2 0 0,-1 2-272 0,-1 2-64 0,0-3-16 0,-1 2 0 15,-1-1-368-15,0 1-64 0,-1-2 0 0,-1 1-16 16,2-1-304-16,-1 1 128 0,0-2-128 0,-1-2 0 15,2-3 0-15,0-1-304 0,2-1 48 0,-1 0 0 32,-1-11-2432-32,0 0-496 0,0 0-80 0</inkml:trace>
  <inkml:trace contextRef="#ctx0" brushRef="#br0" timeOffset="201528.75">28611 16576 14735 0,'0'0'640'0,"2"-6"160"0,-4-6-640 0,2 1-160 16,0 1 0-16,0 1 0 0,0 9 3552 0,0 0 672 0,0 0 144 0,0 0 32 16,3-8-2240-16,-3 8-448 0,0 0-96 0,0 0-16 15,8 10-768-15,-2 6-176 0,0 0-16 0,-3 5-16 16,0-2-272-16,0 6-48 0,-1 1-16 0,-2 1 0 16,0 1-288-16,-1 0 160 0,0 4-160 0,1-1 128 15,-2-2-288-15,1 1-64 0,-2-6-16 0,1 1 0 31,-1-1-1904-31,1-6-384 0,0-2-80 0,0-1-12096 0</inkml:trace>
  <inkml:trace contextRef="#ctx0" brushRef="#br0" timeOffset="201731.97">28845 16457 20271 0,'0'0'1792'0,"0"0"-1424"0,0 0-368 0,0 0 0 15,0 0 2128-15,0 0 368 0,0 0 64 0,0 0 0 16,0 0-1184-16,5 13-240 0,-1 2-48 0,0 3-16 0,0 4-464 0,0 0-96 16,-2 1 0-16,1-3-16 0,-1 5-496 0,2 1 0 15,-1 2 0-15,-2-1 0 16,1 0-304-16,-1 1-144 0,1-1-48 16,-2-2 0-16,0 2-896 0,0-2-176 0,-1-1-32 0,0-2-7328 15,-2-1-1456-15</inkml:trace>
  <inkml:trace contextRef="#ctx0" brushRef="#br0" timeOffset="201935.13">28716 16834 32191 0,'0'0'1424'0,"0"0"304"0,-3-10-1392 0,2 1-336 0,-1 0 0 0,4-1 0 15,-1 1 1568-15,2 0 240 0,-3 9 48 0,4-9 16 16,-4 9-544-16,0 0-112 0,7-8-32 0,3 3 0 15,-10 5-672-15,13-3-144 0,-2 3-32 0,1 2 0 16,2 0-336-16,2 2 0 0,2 0 0 0,2 3 0 31,-1-5-2416-31,2 2-544 0</inkml:trace>
  <inkml:trace contextRef="#ctx0" brushRef="#br0" timeOffset="202613.37">28879 14280 11967 0,'0'0'1072'0,"0"0"-864"0,0 0-208 0,11 3 0 15,0-1 1600-15,-11-2 288 0,13 3 48 0,-1 0 16 16,-2 2-80-16,-10-5-16 0,10 6 0 0,-2 1 0 16,0-1-512-16,-8-6-96 0,3 11-32 0,-5-1 0 15,0 2-320-15,-2 0-64 0,-1-1 0 0,-1 0-16 0,0-2-448 0,-1 1-96 16,1 1-16-16,-2-5 0 0,-1 1-256 0,1-1 160 15,-1-3-160-15,0 1 128 0,-2-1-128 0,2-1 0 16,0-1 0-16,9-1 128 0,-12-3-128 0,5-1 0 16,7 4 0-16,-7-6 0 0,2-3 0 0,1 1 0 15,1 1 0-15,3-2 0 16,2-1 0-16,0 4 0 0,-2 6 0 0,7-11 0 16,1 4-144-16,-1 1 144 0,-7 6 0 0,12-3 0 0,-1 0 0 0,-1-1 0 15,-10 4 0-15,13-1 144 0,-1 1 176 0,-2 1 16 16,-1 3 16-16,-9-4 0 0,11 1 32 0,-11-1 0 15,0 0 0-15,0 0 0 0,0 0 16 0,0 0 16 16,0 0 0-16,0 0 0 0,0 0-96 0,-3 11-32 16,-3-4 0-16,-2 0 0 0,0-1-160 0,-2 0-128 0,-5-2 144 15,4 0-144-15,0-2 0 0,1 1-240 0,1-3 32 0,1-2 0 32,8 2-624-32,0 0-112 0,-7-5-16 0,7 5-16 15,-1-8-2832-15,3-2-560 0</inkml:trace>
  <inkml:trace contextRef="#ctx0" brushRef="#br0" timeOffset="203031.81">29178 14383 911 0,'0'0'0'0,"0"0"0"0,0 0 0 0,6 12 0 0,-6-12 0 0,2 12 0 16,1-1 3808-16,-2 0 672 0,1-2 144 0,-2-9 32 15,-2 9-2448-15,1 0-480 0,0 0-112 0,1-9-16 16,-4 8-224-16,4-8-48 0,-7 9-16 0,7-9 0 16,-10 5-304-16,10-5-64 0,-11 4-16 0,11-4 0 15,-9-2-304-15,9 2-64 0,0 0-16 0,-9-7 0 0,3 1-128 0,0-2-32 16,1-4 0-16,0 3 0 0,-2 0-128 0,3 2-16 16,4 7-16-16,-1-13 0 0,0 3-224 0,1 0 128 15,2 0-128-15,4 0 0 0,0 2 0 0,1 2 0 16,-7 6 0-16,9-7 0 0,-9 7 0 0,10-5 0 15,1 1-128-15,-11 4 128 0,11-1 0 0,-11 1 0 16,0 0 0-16,12 2 0 0,-12-2 0 0,0 0 0 16,11 7 176-16,-11-7-176 0,0 0 432 0,0 0-32 0,4 9 0 0,-4-9 0 15,1 10 48-15,-1-10 0 16,-5 8 0-16,5-8 0 0,-10 5-80 0,3-1-16 16,7-4 0-16,-11 3 0 0,2-2-160 0,9-1-16 15,-9-2-16-15,9 2 0 0,0 0-160 0,-9-3 0 16,0 0 0-16,9 3-176 15,0 0-2560-15,0 0-512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2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8431 0 0,'0'0'1996'0'0,"4"-1"-1400"0"0,11-1 389 0 0,-10 0-691 0 0,1 1-1 0 0,-1 0 0 0 0,0 0 1 0 0,1 1-1 0 0,-1-1 1 0 0,1 1-1 0 0,-1 1 1 0 0,1-1-1 0 0,-1 1 1 0 0,1 0-1 0 0,-1 0 1 0 0,0 0-1 0 0,0 1 0 0 0,6 2 1 0 0,23 16 1138 0 0,57 45 0 0 0,-24-16-603 0 0,70 47 439 0 0,278 178 1160 0 0,-130-106-1476 0 0,-240-140-865 0 0,-3-1 148 0 0,1-1 0 0 0,93 38 0 0 0,-56-37-96 0 0,-46-12-129 0 0,-33-14-224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17 996 5815 0 0,'0'0'1562'0'0,"-10"-11"1228"0"0,3-8 986 0 0,8 18-3165 0 0,4-6 60 0 0,0 1 1 0 0,0-1-1 0 0,1 1 1 0 0,-1 0-1 0 0,10-7 1 0 0,38-26 1609 0 0,-31 23-1774 0 0,68-45 806 0 0,-9 10-614 0 0,0 2-299 0 0,61-42 88 0 0,-16 10-112 0 0,226-168 896 0 0,-224 148-596 0 0,-19 13-324 0 0,5 3-2576 0 0,-102 79-1082 0 0,-5 4 736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2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1046 1375 0 0,'0'0'14368'0'0,"1"-1"-14026"0"0,1-1-233 0 0,0 0 1 0 0,0 1-1 0 0,0-1 1 0 0,-1 0-1 0 0,1-1 1 0 0,-1 1-1 0 0,1 0 1 0 0,-1 0-1 0 0,0-1 1 0 0,0 1-1 0 0,2-5 1 0 0,4-31 925 0 0,-4 14-510 0 0,3-13 387 0 0,1-55 0 0 0,-3 18-249 0 0,6-90 298 0 0,-6 100-626 0 0,-6-112 1 0 0,-2 102-219 0 0,4 32-70 0 0,0 13 10 0 0,-4-32-1 0 0,0 49-6 0 0,3 9-49 0 0,0 0 0 0 0,0 0 0 0 0,1 0 0 0 0,-1 0 1 0 0,1 0-1 0 0,-1 0 0 0 0,1 0 0 0 0,0-4 0 0 0,1-1-1 0 0,-1 2-28 0 0,0 0 0 0 0,0 1-1 0 0,0-1 1 0 0,-1 0 0 0 0,0 1-1 0 0,-3-12 1 0 0,3 14-27 0 0,0 0-1 0 0,1 0 0 0 0,-1-1 1 0 0,0 1-1 0 0,1 0 0 0 0,0-1 1 0 0,0 1-1 0 0,0 0 0 0 0,1-4 0 0 0,-1 6-166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2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0,'0'0'13723'0'0,"2"1"-13119"0"0,123 79 3877 0 0,56 56-2302 0 0,-180-135-2169 0 0,100 82 566 0 0,54 40-80 0 0,-41-43-272 0 0,114 75 94 0 0,-221-152-250 0 0,-1 1 1 0 0,0-1-1 0 0,1-1 0 0 0,0 0 1 0 0,-1 0-1 0 0,1 0 1 0 0,0 0-1 0 0,0-1 1 0 0,8 0-1 0 0,-12-1-215 0 0,-1 0 1 0 0,1 0-1 0 0,0 0 1 0 0,0-1-1 0 0,0 1 1 0 0,-1-1-1 0 0,1 0 1 0 0,0 0-1 0 0,-1 0 1 0 0,1 0-1 0 0,2-1 0 0 0,-3 0-344 0 0,-1 1 0 0 0,1 0 0 0 0,-1 0 0 0 0,1-1 0 0 0,-1 1 0 0 0,0-1 0 0 0,1 1 0 0 0,-1-1 0 0 0,0 1 0 0 0,0-1 0 0 0,0 0 0 0 0,-1 0 0 0 0,1 1 0 0 0,0-1 0 0 0,0 0 0 0 0,-1 0 0 0 0,1-3 0 0 0,1-5-5991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 7975 0 0,'0'0'364'0'0,"-1"-1"-8"0"0,-21-17 161 0 0,12 9 6202 0 0,25 14-5902 0 0,-2 0 0 0 0,1 1 0 0 0,-1 0 0 0 0,14 9 1 0 0,49 37 1090 0 0,-18-11-966 0 0,151 109 910 0 0,-71-48-1356 0 0,105 79-93 0 0,-69-48-190 0 0,-164-127-529 0 0,1 0 1 0 0,-1-1-1 0 0,1 0 1 0 0,0-1-1 0 0,0 0 0 0 0,17 4 1 0 0,-26-8-565 0 0,6 2-2204 0 0,0-1 1377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3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12175 0 0,'0'0'3912'0'0,"2"8"-2394"0"0,0 9-508 0 0,0 31 1 0 0,-2-21-702 0 0,0 163 507 0 0,-3-97 320 0 0,21-293-1529 0 0,-6 47 130 0 0,-5 115 263 0 0,-7 38 0 0 0,0-1 0 0 0,0 1 0 0 0,0 0 0 0 0,0-1 0 0 0,0 1 0 0 0,0 0 0 0 0,0 0 0 0 0,0-1 0 0 0,0 1 0 0 0,1 0 0 0 0,-1-1 0 0 0,0 1 0 0 0,0 0 0 0 0,0 0 0 0 0,0-1 0 0 0,0 1 0 0 0,1 0 0 0 0,-1 0 0 0 0,0-1 0 0 0,0 1 0 0 0,1 0 0 0 0,-1 0 0 0 0,0-1 0 0 0,0 1 0 0 0,1 0 0 0 0,-1 0 0 0 0,0 0 0 0 0,0 0 0 0 0,1 0 0 0 0,-1 0 0 0 0,0-1 0 0 0,1 1 0 0 0,-1 0 0 0 0,0 0 0 0 0,0 0 0 0 0,1 0 0 0 0,-1 0 0 0 0,0 0 0 0 0,1 0 0 0 0,-1 0 0 0 0,0 0 0 0 0,1 0 0 0 0,-1 0 0 0 0,0 0 0 0 0,1 1 0 0 0,-1-1 0 0 0,0 0 0 0 0,0 0 0 0 0,1 0 0 0 0,-1 0 0 0 0,0 0 0 0 0,0 1 0 0 0,1-1 0 0 0,-1 0 0 0 0,0 0 0 0 0,0 0 0 0 0,1 1 0 0 0,-1-1 0 0 0,3 3 0 0 0,1-1 0 0 0,-1 0 0 0 0,0 1 0 0 0,0 0 0 0 0,-1 0 0 0 0,1 0 0 0 0,-1 0 0 0 0,4 5 0 0 0,15 31 0 0 0,-12-22 0 0 0,38 81-27 0 0,17 31-47 0 0,-53-111 66 0 0,1 1-1 0 0,1-1 0 0 0,0-1 1 0 0,24 24-1 0 0,-32-36 37 0 0,0-1-1 0 0,1 1 0 0 0,-1-1 1 0 0,1 0-1 0 0,0-1 0 0 0,0 0 1 0 0,0 1-1 0 0,1-2 0 0 0,6 3 1 0 0,-11-4-13 0 0,1 0 1 0 0,0-1-1 0 0,0 1 0 0 0,-1-1 1 0 0,1 0-1 0 0,0 0 0 0 0,0 0 1 0 0,-1 0-1 0 0,1 0 1 0 0,0-1-1 0 0,-1 1 0 0 0,1-1 1 0 0,0 0-1 0 0,-1 1 0 0 0,1-1 1 0 0,-1-1-1 0 0,1 1 1 0 0,-1 0-1 0 0,1 0 0 0 0,-1-1 1 0 0,0 0-1 0 0,0 1 0 0 0,1-1 1 0 0,-1 0-1 0 0,2-2 0 0 0,2-4 97 0 0,-1 0-1 0 0,1-1 0 0 0,-1 1 0 0 0,0-1 1 0 0,-1 0-1 0 0,0 0 0 0 0,-1 0 0 0 0,0-1 1 0 0,3-14-1 0 0,0-11 268 0 0,3-46 0 0 0,-8 58-211 0 0,1-20 208 0 0,-1 1-1 0 0,-3-1 1 0 0,-8-47 0 0 0,7 66-304 0 0,-9-68 145 0 0,5 39-642 0 0,6 51-50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0,'39'-1'1792'0'0,"-23"4"-671"0"0,0 1 1 0 0,1 0-1 0 0,-1 1 0 0 0,-1 0 0 0 0,17 9 0 0 0,-18-7-581 0 0,-11-6-439 0 0,1 1-1 0 0,-1-1 1 0 0,0 1 0 0 0,1 0-1 0 0,-1 0 1 0 0,0 0 0 0 0,2 3-1 0 0,-4-3 0 0 0,0 0-1 0 0,0 0 1 0 0,0 0-1 0 0,-1 0 0 0 0,1 0 1 0 0,-1 0-1 0 0,1-1 1 0 0,-1 1-1 0 0,0 0 0 0 0,0 0 1 0 0,0 0-1 0 0,0 0 1 0 0,0 0-1 0 0,0 0 0 0 0,-1 3 1 0 0,-3 3 113 0 0,0 1 0 0 0,-1-1 0 0 0,0 0 0 0 0,0-1 0 0 0,-13 14 0 0 0,-11 16-106 0 0,20-30-126 0 0,5-3-1271 0 0,11-4 383 0 0,16-6 736 0 0,-16 4 182 0 0,-1 0 1 0 0,1 1-1 0 0,0 0 1 0 0,0 0-1 0 0,0 0 1 0 0,-1 1-1 0 0,1 0 1 0 0,8 1-1 0 0,-2 1 100 0 0,-1 1-1 0 0,1 0 1 0 0,-1 1-1 0 0,1 1 1 0 0,-1 0-1 0 0,19 11 1 0 0,-24-12-4 0 0,-1 0 0 0 0,0 1 1 0 0,0-1-1 0 0,-1 1 0 0 0,1 1 1 0 0,-1-1-1 0 0,0 1 0 0 0,0 0 1 0 0,-1 0-1 0 0,0 0 0 0 0,0 0 1 0 0,0 1-1 0 0,2 7 0 0 0,-2-5 153 0 0,-1 0 0 0 0,0 0 0 0 0,-1 1 0 0 0,0-1 0 0 0,2 18 0 0 0,-5-24-147 0 0,1 0 0 0 0,-1 0 1 0 0,1 0-1 0 0,-1 0 0 0 0,0 0 0 0 0,-2 4 0 0 0,-1 2 46 0 0,3-6-92 0 0,0 0 0 0 0,-1 0 1 0 0,1 0-1 0 0,-1 0 0 0 0,0 0 0 0 0,0 0 0 0 0,0 0 1 0 0,0-1-1 0 0,-1 1 0 0 0,-4 3 0 0 0,-30 20 249 0 0,22-16-331 0 0,7-6 1 0 0,1 0 0 0 0,-1 0 0 0 0,0-1 0 0 0,0 1 0 0 0,0-2 0 0 0,-1 1 0 0 0,1-1 1 0 0,-1-1-1 0 0,1 0 0 0 0,-1 0 0 0 0,0 0 0 0 0,1-1 0 0 0,-17-2 0 0 0,18 1-560 0 0,0 0-1 0 0,0-1 1 0 0,1 0-1 0 0,-1 0 1 0 0,0 0-1 0 0,-7-5 1 0 0,2 0-1337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3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27 608 6479 0 0,'-26'15'4592'0'0,"28"-14"-4412"0"0,0-1-1 0 0,0 0 0 0 0,-1 0 1 0 0,1-1-1 0 0,0 1 0 0 0,0 0 1 0 0,0-1-1 0 0,0 1 0 0 0,0-1 1 0 0,0 1-1 0 0,0-1 0 0 0,0 0 1 0 0,-1 0-1 0 0,1 0 0 0 0,3-2 1 0 0,2-1 248 0 0,32-16 2576 0 0,66-45-1 0 0,-98 60-2812 0 0,64-38 1047 0 0,27-20-116 0 0,-8 5-474 0 0,-57 39-428 0 0,39-32 0 0 0,59-43 37 0 0,-98 72-186 0 0,19-16 89 0 0,22-14 280 0 0,-48 32-182 0 0,-19 14-179 0 0,0 0 1 0 0,0 1 0 0 0,13-7-1 0 0,-13 8-68 0 0,-1 3 32 0 0,-4 0-49 0 0,0 1-1 0 0,0-1 0 0 0,0 1 0 0 0,0-1 0 0 0,0 0 1 0 0,0 1-1 0 0,0-1 0 0 0,0 0 0 0 0,-1-1 1 0 0,1 1-1 0 0,0 0 0 0 0,-1 0 0 0 0,1-1 1 0 0,-1 1-1 0 0,1-1 0 0 0,-1 1 0 0 0,1-1 0 0 0,-1 0 1 0 0,0 1-1 0 0,1-3 0 0 0,15 10-1116 0 0,-9-2 916 0 0,-6-3-657 0 0,0 1 0 0 0,0-1 0 0 0,0 1 0 0 0,0 0 0 0 0,-1 0 0 0 0,1 0 0 0 0,1 3 0 0 0,5 7-1166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5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1839 0 0,'-9'-3'7680'0'0,"2"-1"-2680"0"0,12 4-3619 0 0,11 3-610 0 0,69 47 2338 0 0,-42-24-1903 0 0,51 23-1 0 0,64 28 854 0 0,-85-34-1570 0 0,41 21 283 0 0,-9-16-163 0 0,-34-13 32 0 0,23 11 53 0 0,-62-34-1762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5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7 482 455 0 0,'0'0'6079'0'0,"-7"7"195"0"0,9 1-6 0 0,-1-8-6124 0 0,10-1 1560 0 0,15-8-2105 0 0,-23 8 973 0 0,7-4-294 0 0,-1 0 0 0 0,1-1 0 0 0,-1-1 0 0 0,0 1 1 0 0,0-1-1 0 0,10-12 0 0 0,-6 8-18 0 0,91-83 930 0 0,14-1-570 0 0,-78 63-385 0 0,-22 18-156 0 0,15-12 118 0 0,49-30 0 0 0,49-31 457 0 0,-128 85-679 0 0,0 0 0 0 0,0 0-1 0 0,0 0 1 0 0,0 0 0 0 0,0 1 0 0 0,4-2 0 0 0,-2 1-627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63 541 919 0 0,'-1'7'15252'0'0,"2"-19"-14473"0"0,0 0-1 0 0,-1 1 0 0 0,-2-23 1 0 0,1-2-145 0 0,-2-19 150 0 0,-10-56 0 0 0,8 72-504 0 0,-16-73 175 0 0,5 35-398 0 0,14 64-207 0 0,1-22 0 0 0,1 34 134 0 0,3 11-7162 0 0,-2 1 112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9903 0 0,'0'0'4532'0'0,"17"12"-2624"0"0,12 3 191 0 0,-11-6-569 0 0,35 24 0 0 0,41 42 598 0 0,-48-36-1918 0 0,77 49 0 0 0,-83-66-1441 0 0,-40-22 634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2303 0 0,'-1'-1'175'0'0,"0"1"0"0"0,1-1 0 0 0,-1 1 0 0 0,1-1 0 0 0,-1 1 0 0 0,1-1 0 0 0,-1 0 0 0 0,1 1-1 0 0,0-1 1 0 0,-1 0 0 0 0,1 1 0 0 0,0-1 0 0 0,-1 0 0 0 0,1 0 0 0 0,0 1 0 0 0,0-1 0 0 0,0 0-1 0 0,-1 0 1 0 0,2 0 178 0 0,-1 1-1 0 0,1 0 1 0 0,-1 0 0 0 0,1 0-1 0 0,-1 0 1 0 0,1 0-1 0 0,-1 0 1 0 0,1 0-1 0 0,-1 0 1 0 0,1 0-1 0 0,-1 0 1 0 0,1 0 0 0 0,-1 1-1 0 0,0-1 1 0 0,1 0-1 0 0,-1 0 1 0 0,1 0-1 0 0,-1 1 1 0 0,1-1-1 0 0,18 10 5840 0 0,-11-5-7527 0 0,13 12 3506 0 0,29 29 1 0 0,-23-20-1207 0 0,-12-12-888 0 0,67 58 894 0 0,-66-59-798 0 0,1-1 0 0 0,0 0 1 0 0,24 10-1 0 0,-21-10-153 0 0,-17-10-16 0 0,1 1-1 0 0,0-1 1 0 0,0 0 0 0 0,0 0 0 0 0,0 0 0 0 0,0-1 0 0 0,0 1 0 0 0,1-1 0 0 0,-1 0 0 0 0,6 1 0 0 0,2 0 268 0 0,-3 0-2923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9 109 11287 0 0,'-1'1'169'0'0,"0"0"0"0"0,1 0 0 0 0,-1 0 0 0 0,1 0 0 0 0,-1 0 0 0 0,0 0 0 0 0,1 0 0 0 0,0 0 0 0 0,-1 0 0 0 0,1 0 0 0 0,0 1 0 0 0,-1-1 0 0 0,1 0 0 0 0,0 0-1 0 0,0 2 1 0 0,0 22 1854 0 0,1-14-1622 0 0,-4 128 3415 0 0,9-167-3616 0 0,-2 9-153 0 0,2-36-35 0 0,-4 31-13 0 0,1-1 1 0 0,11-37-1 0 0,-14 62 1 0 0,0-1 0 0 0,0 1 0 0 0,0 0 0 0 0,0-1 0 0 0,0 1 0 0 0,0-1 0 0 0,0 1 0 0 0,1 0 0 0 0,-1-1 0 0 0,0 1 0 0 0,0 0 0 0 0,0-1 0 0 0,1 1 0 0 0,-1 0 0 0 0,0-1 0 0 0,0 1 0 0 0,1 0 0 0 0,-1 0 0 0 0,0-1 0 0 0,1 1 0 0 0,-1 0 0 0 0,0 0 0 0 0,1 0 0 0 0,-1-1 0 0 0,0 1 0 0 0,1 0 0 0 0,-1 0 0 0 0,1 0 0 0 0,-1 0 0 0 0,0 0 0 0 0,1 0 0 0 0,-1 0 0 0 0,1 0 0 0 0,-1 0 0 0 0,0 0 0 0 0,1 0 0 0 0,-1 0 0 0 0,1 0 0 0 0,-1 0 0 0 0,0 0 0 0 0,1 0 0 0 0,-1 0 0 0 0,0 0 0 0 0,1 1 0 0 0,-1-1 0 0 0,1 0 0 0 0,-1 0 0 0 0,0 0 0 0 0,1 1 0 0 0,-1-1 0 0 0,0 0 0 0 0,0 0 0 0 0,1 1 0 0 0,-1-1 0 0 0,0 0 0 0 0,1 1 0 0 0,11 24 38 0 0,11 29 1 0 0,9 18 103 0 0,-27-63-122 0 0,1 0 0 0 0,0-1-1 0 0,0 1 1 0 0,0-1 0 0 0,14 13 0 0 0,-17-19 52 0 0,0 1 0 0 0,0-1 0 0 0,0 0 0 0 0,1 0 0 0 0,-1 0 1 0 0,0 0-1 0 0,1 0 0 0 0,0-1 0 0 0,5 3 0 0 0,-7-4-1 0 0,-1 0-1 0 0,0 0 1 0 0,0 0-1 0 0,1 0 0 0 0,-1 0 1 0 0,0 0-1 0 0,0 0 0 0 0,1 0 1 0 0,-1 0-1 0 0,0 0 0 0 0,0-1 1 0 0,1 1-1 0 0,-1 0 1 0 0,0-1-1 0 0,0 1 0 0 0,0-1 1 0 0,0 0-1 0 0,0 1 0 0 0,0-1 1 0 0,0 0-1 0 0,0 0 0 0 0,0 1 1 0 0,0-1-1 0 0,0 0 1 0 0,0 0-1 0 0,0 0 0 0 0,-1 0 1 0 0,1 0-1 0 0,0 0 0 0 0,-1-1 1 0 0,1 1-1 0 0,0-2 0 0 0,5-11 83 0 0,-1-1 0 0 0,-1 0 0 0 0,0 0-1 0 0,2-27 1 0 0,-1-62 190 0 0,-5 76-497 0 0,-1 12-2590 0 0,3-32 1 0 0,-1 43 872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53 266 455 0 0,'-3'2'940'0'0,"1"0"-1"0"0,-1 0 1 0 0,0-1-1 0 0,0 1 1 0 0,0-1-1 0 0,0 0 1 0 0,0 0-1 0 0,-1 0 1 0 0,1 0-1 0 0,0-1 1 0 0,0 1-1 0 0,-13-1 6949 0 0,27-5-7255 0 0,0 0 0 0 0,0-1 0 0 0,0-1 0 0 0,-1 1 0 0 0,0-1 0 0 0,13-13 0 0 0,-7 7 178 0 0,20-12 1 0 0,21-12 543 0 0,-8 6-524 0 0,66-32-1 0 0,-101 56-783 0 0,-1-1-1 0 0,0 0 0 0 0,15-13 1 0 0,-13 9-1317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0 611 3223 0 0,'0'0'4816'0'0,"4"-5"-2600"0"0,-4 4-2046 0 0,0 1 0 0 0,0 0 0 0 0,0-1-1 0 0,0 1 1 0 0,0 0 0 0 0,0-1 0 0 0,0 1 0 0 0,0-1-1 0 0,0 1 1 0 0,0 0 0 0 0,0-1 0 0 0,0 1 0 0 0,0 0-1 0 0,0-1 1 0 0,0 1 0 0 0,0 0 0 0 0,0-1 0 0 0,1 1-1 0 0,-1 0 1 0 0,0-1 0 0 0,0 1 0 0 0,0 0-1 0 0,1-1 1 0 0,-1 1 0 0 0,0 0 0 0 0,0-1 0 0 0,1 1-1 0 0,-1 0 1 0 0,0 0 0 0 0,0 0 0 0 0,1-1 0 0 0,-1 1-1 0 0,0 0 1 0 0,1 0 0 0 0,-1 0 0 0 0,2-1 45 0 0,-1 1 0 0 0,1 0 0 0 0,-1 0 0 0 0,0 0 0 0 0,1 0 0 0 0,-1 0 0 0 0,1 0 0 0 0,-1 0 0 0 0,3 1 0 0 0,1 0 98 0 0,1 1 0 0 0,-1 0-1 0 0,0 0 1 0 0,7 4 0 0 0,6 7 551 0 0,-2 0 1 0 0,29 30-1 0 0,-26-24-338 0 0,24 19 0 0 0,-14-12-160 0 0,4 4 20 0 0,12 2-11 0 0,66 44 274 0 0,26 5 495 0 0,-84-44-344 0 0,-52-37-725 0 0,0 0-5 0 0,1 1 1 0 0,-1-1 65 0 0,6 1-72 0 0,-5-1-64 0 0,-1 1 0 0 0,0-1 0 0 0,1 0 0 0 0,-1 0 0 0 0,0 0 0 0 0,1 0 0 0 0,-1 0 0 0 0,0 0 0 0 0,1 0 0 0 0,-1-1 0 0 0,0 1 0 0 0,1 0 0 0 0,-1-1 0 0 0,0 1 0 0 0,0-1 0 0 0,1 1 0 0 0,-1-1 0 0 0,2-1 0 0 0,18-17 0 0 0,-12 10 0 0 0,-6 6 0 0 0,13-10 0 0 0,0 0 0 0 0,0 1 0 0 0,1 0 0 0 0,25-11 0 0 0,-27 15-9 0 0,1-1-1 0 0,-2-1 1 0 0,15-11 0 0 0,-11 8-5 0 0,23-14 1 0 0,78-42 13 0 0,-32 25 0 0 0,-81 40 0 0 0,-3 2 0 0 0,0 0 0 0 0,1 0 0 0 0,-1 0 0 0 0,1 1 0 0 0,-1-1 0 0 0,7-1 0 0 0,3-1 0 0 0,0-3 0 0 0,16-6 53 0 0,-26 11-31 0 0,-1 2 20 0 0,0-1-31 0 0,0 1-7 0 0,-1 0 0 0 0,0-1-1 0 0,0 1 1 0 0,0 0 0 0 0,0 0 0 0 0,0-1-1 0 0,0 1 1 0 0,0-1 0 0 0,0 1 0 0 0,0-1-1 0 0,0 0 1 0 0,0 1 0 0 0,0-1 0 0 0,-1 0-1 0 0,1 1 1 0 0,0-1 0 0 0,0 0 0 0 0,-1 0-1 0 0,1 0 1 0 0,0 0 0 0 0,-1 0 0 0 0,1 0-1 0 0,-1 0 1 0 0,1 0 0 0 0,-1 0 0 0 0,0 0-1 0 0,1 0 1 0 0,-1-1 0 0 0,1-3 21 0 0,-1 1 0 0 0,1-1 0 0 0,-1 0 0 0 0,0 1 0 0 0,-1-6 0 0 0,1 3-12 0 0,-5-44 103 0 0,-2 0-1 0 0,-22-85 1 0 0,8 44-26 0 0,-2-20 38 0 0,21 99-125 0 0,-2 1 0 0 0,1 0-1 0 0,-10-19 1 0 0,10 23-18 0 0,1 0-1 0 0,-1 0 1 0 0,2 0-1 0 0,-2-11 1 0 0,4 2-223 0 0,-1 16 167 0 0,1-1 1 0 0,-1 1-1 0 0,0-1 1 0 0,0 1-1 0 0,0-1 0 0 0,0 1 1 0 0,0-1-1 0 0,0 1 0 0 0,0-1 1 0 0,0 1-1 0 0,-1-1 0 0 0,1 1 1 0 0,-1-2-1 0 0,0 2-294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2759 0 0,'-15'0'11810'0'0,"18"5"-9344"0"0,3 0-1885 0 0,-1-1 1 0 0,1 0-1 0 0,0 0 0 0 0,7 3 0 0 0,17 12 1045 0 0,19 22 284 0 0,-16-13-1172 0 0,1-2 1 0 0,52 31-1 0 0,-53-42-569 0 0,-23-12-156 0 0,0 2 0 0 0,-1-1 0 0 0,12 8-1 0 0,-21-12-164 0 0,1 0-1 0 0,0 1 1 0 0,-1-1-1 0 0,1 0 1 0 0,0 1-1 0 0,-1-1 1 0 0,1 0-1 0 0,0 0 1 0 0,-1 1-1 0 0,1-1 1 0 0,0 0-1 0 0,0 0 1 0 0,-1 0-1 0 0,1 0 1 0 0,0 0-1 0 0,-1 0 1 0 0,1 0-1 0 0,0 0 1 0 0,0 0-1 0 0,-1-1 1 0 0,1 1-1 0 0,0 0 1 0 0,0-1-1 0 0,0 1-354 0 0,0-1 0 0 0,1 0-1 0 0,-1 0 1 0 0,0 0 0 0 0,-1 0 0 0 0,1 0 0 0 0,0 0-1 0 0,0 0 1 0 0,0 0 0 0 0,-1 0 0 0 0,1 0 0 0 0,0 0-1 0 0,0-2 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10135 0 0,'-2'5'92'0'0,"-1"0"-1"0"0,1-1 0 0 0,-1 1 1 0 0,-1-1-1 0 0,1 1 0 0 0,-1-1 1 0 0,1 0-1 0 0,-1 0 0 0 0,-1 0 1 0 0,1-1-1 0 0,-7 5 0 0 0,-1 0 324 0 0,0 1-1 0 0,1 0 0 0 0,-1 1 1 0 0,2 0-1 0 0,0 1 0 0 0,0 0 1 0 0,1 1-1 0 0,0 0 0 0 0,1 0 1 0 0,0 1-1 0 0,1 0 0 0 0,1 1 1 0 0,-9 24-1 0 0,9-20 122 0 0,1 0-1 0 0,0 1 1 0 0,2-1 0 0 0,0 1-1 0 0,1 0 1 0 0,1 0 0 0 0,1 0-1 0 0,0 0 1 0 0,2-1 0 0 0,5 28-1 0 0,-5-38-505 0 0,0 0-1 0 0,1-1 0 0 0,1 1 1 0 0,-1-1-1 0 0,1 1 0 0 0,0-1 1 0 0,1 0-1 0 0,0-1 0 0 0,0 1 1 0 0,0-1-1 0 0,1 0 0 0 0,0 0 1 0 0,0-1-1 0 0,1 1 0 0 0,-1-2 1 0 0,1 1-1 0 0,0-1 0 0 0,0 0 1 0 0,1 0-1 0 0,-1 0 0 0 0,1-1 1 0 0,14 3-1 0 0,-7-3 2 0 0,0-1 0 0 0,0 0 0 0 0,0-2-1 0 0,1 0 1 0 0,-1 0 0 0 0,0-2 0 0 0,0 1-1 0 0,0-2 1 0 0,-1 0 0 0 0,17-6 0 0 0,-7 0-994 0 0,43-22 1 0 0,-54 23-706 0 0,1-1 0 0 0,13-11 0 0 0,-12 7-4718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 5063 0 0,'0'0'390'0'0,"-18"-5"2186"0"0,-20-4 10226 0 0,62 32-11101 0 0,34 22 1 0 0,-10-8-681 0 0,-6-5-223 0 0,57 34 0 0 0,-81-56-747 0 0,-14-9-278 0 0,0 1 0 0 0,-1 0 0 0 0,1 0 0 0 0,-1 1 0 0 0,1-1-1 0 0,-1 1 1 0 0,0-1 0 0 0,0 1 0 0 0,4 5 0 0 0,-5-6-490 0 0,-1-1 0 0 0,-1 1 1 0 0,1 0-1 0 0,0-1 0 0 0,0 1 0 0 0,-1 0 0 0 0,1 0 0 0 0,0 3 1 0 0,1 4-3473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67 1375 0 0,'0'-17'7268'0'0,"-1"9"-3519"0"0,1 6-3114 0 0,0 0 0 0 0,0 0 0 0 0,-1 0 0 0 0,1 1 0 0 0,0-1 0 0 0,-1 0 0 0 0,-1-3 0 0 0,2 4-543 0 0,-1 1 0 0 0,1-1-1 0 0,0 1 1 0 0,-1 0-1 0 0,1-1 1 0 0,-1 1 0 0 0,1 0-1 0 0,-1-1 1 0 0,1 1-1 0 0,-1 0 1 0 0,1 0 0 0 0,-1-1-1 0 0,1 1 1 0 0,-1 0-1 0 0,1 0 1 0 0,-1 0 0 0 0,1 0-1 0 0,-1 0 1 0 0,1-1-1 0 0,-1 1 1 0 0,0 0 0 0 0,1 0-1 0 0,-1 1 1 0 0,1-1-1 0 0,-1 0 1 0 0,1 0 0 0 0,-1 0-1 0 0,1 0 1 0 0,-1 0-1 0 0,0 1 1 0 0,1-1 0 0 0,-1 1-1 0 0,-2 0 69 0 0,1 0 1 0 0,1 0-1 0 0,-1 1 0 0 0,0-1 0 0 0,0 1 0 0 0,0-1 0 0 0,1 1 1 0 0,-1 0-1 0 0,1-1 0 0 0,-1 1 0 0 0,1 0 0 0 0,0 0 0 0 0,0 0 1 0 0,-1 0-1 0 0,2 1 0 0 0,-2 2 0 0 0,-11 37 621 0 0,13-41-749 0 0,-1 6 106 0 0,0 0-1 0 0,0 1 0 0 0,1-1 1 0 0,-1 0-1 0 0,2 1 1 0 0,-1-1-1 0 0,1 1 1 0 0,0-1-1 0 0,1 0 0 0 0,0 0 1 0 0,0 0-1 0 0,3 8 1 0 0,-3-12-112 0 0,-1 0 0 0 0,1 0 0 0 0,-1 0 1 0 0,1 0-1 0 0,0-1 0 0 0,0 1 0 0 0,0 0 0 0 0,0-1 1 0 0,0 0-1 0 0,1 1 0 0 0,-1-1 0 0 0,1 0 1 0 0,-1 0-1 0 0,1-1 0 0 0,0 1 0 0 0,0 0 1 0 0,0-1-1 0 0,0 0 0 0 0,0 0 0 0 0,0 0 0 0 0,0 0 1 0 0,0 0-1 0 0,0 0 0 0 0,1-1 0 0 0,-1 0 1 0 0,0 1-1 0 0,0-1 0 0 0,1 0 0 0 0,4-1 0 0 0,-3-1-16 0 0,1 1-1 0 0,-1-1 0 0 0,0 1 1 0 0,-1-1-1 0 0,1-1 1 0 0,0 1-1 0 0,-1-1 0 0 0,1 0 1 0 0,-1 0-1 0 0,8-6 0 0 0,-9 6 3 0 0,0 1 0 0 0,-1-1 0 0 0,1 0 0 0 0,-1 0 0 0 0,1 0 0 0 0,-1 0 0 0 0,0 0 0 0 0,0-1 0 0 0,0 1 0 0 0,-1-1 0 0 0,1 1 0 0 0,-1-1 0 0 0,0 0 0 0 0,0 1 0 0 0,1-6 0 0 0,-2 3 11 0 0,-1 1-1 0 0,1 0 1 0 0,-1 0 0 0 0,0 0-1 0 0,0 0 1 0 0,-1 0 0 0 0,1 0-1 0 0,-1 0 1 0 0,0 0 0 0 0,0 1-1 0 0,-1-1 1 0 0,1 1-1 0 0,-5-6 1 0 0,-4-3 39 0 0,1 0 1 0 0,-24-20-1 0 0,31 30-56 0 0,0 1-1 0 0,-1-1 0 0 0,1 1 1 0 0,-1 0-1 0 0,0 0 1 0 0,1 0-1 0 0,-1 0 1 0 0,0 0-1 0 0,0 1 0 0 0,-1 0 1 0 0,-7-1-1 0 0,10 1-72 0 0,1 1-1 0 0,-1 0 1 0 0,1 0-1 0 0,-1 0 1 0 0,1 0-1 0 0,0 0 1 0 0,-1 1-1 0 0,1-1 1 0 0,-1 0-1 0 0,1 1 1 0 0,-1-1-1 0 0,1 1 0 0 0,0-1 1 0 0,-1 1-1 0 0,1 0 1 0 0,0 0-1 0 0,-1-1 1 0 0,1 1-1 0 0,0 0 1 0 0,0 0-1 0 0,0 0 1 0 0,0 0-1 0 0,0 0 1 0 0,0 1-1 0 0,0-1 1 0 0,0 0-1 0 0,0 0 1 0 0,1 1-1 0 0,-1-1 0 0 0,1 0 1 0 0,-1 1-1 0 0,1-1 1 0 0,-1 1-1 0 0,1-1 1 0 0,0 1-1 0 0,-1 1 1 0 0,0 9-1359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2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7631 0 0,'0'0'690'0'0,"-1"-1"-569"0"0,-3-1 866 0 0,9 13 5826 0 0,6 25-7196 0 0,-8-27 1043 0 0,2 11-586 0 0,-1 1 0 0 0,-1 0 0 0 0,1 29-1 0 0,-1-4-140 0 0,0-17-2498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2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 6447 0 0,'0'0'499'0'0,"-12"-6"-79"0"0,11 5 522 0 0,-1 0 1 0 0,0 0-1 0 0,1 0 0 0 0,-1-1 0 0 0,1 1 1 0 0,0-1-1 0 0,-1 1 0 0 0,1-1 0 0 0,0 1 0 0 0,0-1 1 0 0,0 0-1 0 0,-2-2 0 0 0,5 3-759 0 0,1 1 1 0 0,-1-1-1 0 0,0 1 0 0 0,0 0 0 0 0,0-1 0 0 0,0 1 1 0 0,0 0-1 0 0,0 0 0 0 0,3 1 0 0 0,57 5 2102 0 0,-29-5-1380 0 0,-9-1-336 0 0,-16 1-414 0 0,0-1 0 0 0,0-1 0 0 0,11-1 0 0 0,23-2-141 0 0,-11 7-1743 0 0,-13 2-7121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0,'0'0'6346'0'0,"2"0"-5308"0"0,-1 1-751 0 0,1-1-1 0 0,-1 1 0 0 0,0-1 0 0 0,1 1 1 0 0,-1 0-1 0 0,0-1 0 0 0,0 1 0 0 0,0 0 1 0 0,1 0-1 0 0,-1 0 0 0 0,0 0 0 0 0,0 0 1 0 0,0 0-1 0 0,0 0 0 0 0,0 0 0 0 0,-1 0 1 0 0,2 2-1 0 0,0 1 19 0 0,0 0 0 0 0,-1-1 0 0 0,0 1 0 0 0,1 0 0 0 0,-1 0 0 0 0,0 4 0 0 0,1 7 217 0 0,-1 0 0 0 0,-1 22 1 0 0,-7 40 46 0 0,4-51-642 0 0,1 0-1 0 0,0 0 1 0 0,4 26 0 0 0,-2-51-302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0,'0'0'528'0'0,"1"12"-226"0"0,13 87 5577 0 0,3 0-3645 0 0,-13-72-2199 0 0,-1 1 0 0 0,-1 0 0 0 0,-3 34 0 0 0,1-23-390 0 0,-4-10-734 0 0,2-14-3583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5063 0 0,'-1'0'390'0'0,"1"-2"-28"0"0,0 1 1 0 0,0-1-1 0 0,0 1 1 0 0,1-1-1 0 0,-1 1 1 0 0,0-1-1 0 0,1 1 1 0 0,-1-1 0 0 0,0 1-1 0 0,1-1 1 0 0,0 1-1 0 0,-1-1 1 0 0,1 1-1 0 0,0 0 1 0 0,0 0-1 0 0,0-1 1 0 0,0 1-1 0 0,0 0 1 0 0,0 0-1 0 0,1-1 1 0 0,0 0-211 0 0,0 1 0 0 0,0 0 0 0 0,0 0-1 0 0,0-1 1 0 0,1 1 0 0 0,-1 1 0 0 0,0-1 0 0 0,1 0 0 0 0,-1 1 0 0 0,0-1 0 0 0,1 1 0 0 0,-1 0-1 0 0,1-1 1 0 0,-1 1 0 0 0,3 1 0 0 0,3-1-529 0 0,1 1 0 0 0,-1 0 0 0 0,8 2 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3679 0 0,'0'0'1406'0'0,"15"-7"3600"0"0,-12 8-4661 0 0,0-1-1 0 0,1 0 1 0 0,-1 0 0 0 0,0 0-1 0 0,0-1 1 0 0,0 1-1 0 0,0-1 1 0 0,0 1-1 0 0,4-3 1 0 0,3 0 1295 0 0,-9 19-1258 0 0,-2-13-319 0 0,0-1-1 0 0,0 1 1 0 0,-1-1-1 0 0,1 0 1 0 0,-1 0-1 0 0,1 0 1 0 0,-1 1-1 0 0,-3 2 1 0 0,-5 7 174 0 0,5-5-33 0 0,0 1 0 0 0,0 0-1 0 0,1 0 1 0 0,0 0 0 0 0,1 0-1 0 0,-1 1 1 0 0,2-1 0 0 0,-3 10 0 0 0,5-16-163 0 0,0-1 0 0 0,1 0 0 0 0,-1 0 0 0 0,1 1 1 0 0,-1-1-1 0 0,1 0 0 0 0,-1 0 0 0 0,1 0 1 0 0,0 0-1 0 0,-1 0 0 0 0,1 0 0 0 0,0 0 0 0 0,0 0 1 0 0,0 0-1 0 0,0 0 0 0 0,0 0 0 0 0,0 0 1 0 0,0 0-1 0 0,0-1 0 0 0,0 1 0 0 0,0-1 0 0 0,0 1 1 0 0,3 0-1 0 0,-2 1 56 0 0,1-1-83 0 0,1 1-1 0 0,-1-1 0 0 0,1 0 1 0 0,0 0-1 0 0,-1 0 0 0 0,1 0 1 0 0,0 0-1 0 0,-1-1 0 0 0,1 0 1 0 0,0 0-1 0 0,0 0 0 0 0,0 0 1 0 0,-1 0-1 0 0,1-1 0 0 0,0 0 1 0 0,-1 0-1 0 0,7-2 0 0 0,11-1-455 0 0,4-3-1642 0 0,-16 5 450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46 132 5983 0 0,'0'0'464'0'0,"0"1"-305"0"0,-4 18 941 0 0,0-1 1 0 0,-2 0-1 0 0,-7 18 0 0 0,10-28-691 0 0,1 0 1 0 0,0 1-1 0 0,0-1 0 0 0,1 1 0 0 0,-1 11 0 0 0,-4 23 2872 0 0,20-52-2986 0 0,-11 3-275 0 0,1 0 0 0 0,-1 0-1 0 0,0 0 1 0 0,0 0 0 0 0,0 0 0 0 0,-1-1 0 0 0,0 1-1 0 0,0-1 1 0 0,0-6 0 0 0,8-22-215 0 0,-5 18 38 0 0,-1-1 0 0 0,4-25 1 0 0,2-7-360 0 0,-10 48 404 0 0,1-2 4 0 0,0 3 18 0 0,-3 50-161 0 0,1-33 405 0 0,0 0 0 0 0,1 0 0 0 0,1 0 0 0 0,0 0 0 0 0,1 0-1 0 0,8 29 1 0 0,-9-42-36 0 0,1 0 1 0 0,-1 0-1 0 0,1-1 0 0 0,-1 1 0 0 0,1 0 1 0 0,0-1-1 0 0,0 1 0 0 0,0-1 0 0 0,0 0 0 0 0,1 0 1 0 0,-1 0-1 0 0,1 0 0 0 0,-1 0 0 0 0,1 0 0 0 0,0-1 1 0 0,-1 1-1 0 0,5 1 0 0 0,-5-3-31 0 0,0 1 0 0 0,-1 0-1 0 0,1-1 1 0 0,0 1 0 0 0,0-1 0 0 0,0 0 0 0 0,0 0-1 0 0,-1 1 1 0 0,1-1 0 0 0,0-1 0 0 0,0 1 0 0 0,0 0-1 0 0,0 0 1 0 0,0-1 0 0 0,0 1 0 0 0,-1-1 0 0 0,1 1-1 0 0,0-1 1 0 0,0 0 0 0 0,-1 0 0 0 0,1 0 0 0 0,0 0 0 0 0,-1 0-1 0 0,1 0 1 0 0,-1 0 0 0 0,0 0 0 0 0,1-1 0 0 0,-1 1-1 0 0,2-3 1 0 0,7-10-23 0 0,0 0-1 0 0,-1-1 1 0 0,-1 0-1 0 0,0-1 1 0 0,-1 1-1 0 0,-1-2 1 0 0,0 1-1 0 0,-1-1 1 0 0,-1 1-1 0 0,0-1 1 0 0,-2-1-1 0 0,2-24 0 0 0,-3 19-1742 0 0,1-8-5863 0 0,-3 19 1946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73 5983 0 0,'2'-10'638'0'0,"-1"7"-28"0"0,-1-1-1 0 0,1 0 1 0 0,-1 1 0 0 0,0-1 0 0 0,0 1 0 0 0,-1-1-1 0 0,1 1 1 0 0,-1-1 0 0 0,0 1 0 0 0,1-1-1 0 0,-2 1 1 0 0,1-1 0 0 0,0 1 0 0 0,-1 0 0 0 0,1-1-1 0 0,-4-2 584 0 0,-10 8 128 0 0,11 0-1252 0 0,0 0 0 0 0,1 0 0 0 0,-1 1 0 0 0,1-1-1 0 0,0 1 1 0 0,0-1 0 0 0,0 1 0 0 0,0 0 0 0 0,0 0 0 0 0,1 1 0 0 0,-1-1 0 0 0,1 0-1 0 0,0 1 1 0 0,-3 5 0 0 0,1 0 40 0 0,0 0-1 0 0,0 0 1 0 0,1 1-1 0 0,0-1 1 0 0,-1 11-1 0 0,3-16-89 0 0,1-1-1 0 0,-1 1 1 0 0,1 0 0 0 0,0 0-1 0 0,0 0 1 0 0,0-1-1 0 0,1 1 1 0 0,0 0 0 0 0,-1 0-1 0 0,1-1 1 0 0,0 1 0 0 0,1 0-1 0 0,-1-1 1 0 0,1 1-1 0 0,-1-1 1 0 0,1 0 0 0 0,0 0-1 0 0,1 1 1 0 0,-1-1-1 0 0,0 0 1 0 0,1-1 0 0 0,3 4-1 0 0,-3-3-6 0 0,0-1-1 0 0,1 0 1 0 0,0 0 0 0 0,-1 0-1 0 0,1 0 1 0 0,0-1 0 0 0,0 1-1 0 0,-1-1 1 0 0,1 0-1 0 0,0 0 1 0 0,0 0 0 0 0,1-1-1 0 0,-1 0 1 0 0,0 1-1 0 0,0-1 1 0 0,0-1 0 0 0,0 1-1 0 0,0-1 1 0 0,0 1 0 0 0,5-3-1 0 0,-3 2-222 0 0,0-1-1 0 0,-1 0 1 0 0,1-1-1 0 0,-1 1 1 0 0,0-1-1 0 0,0 0 1 0 0,0-1-1 0 0,6-4 1 0 0,-5 3-1188 0 0,-1-1 1 0 0,1 1-1 0 0,5-9 1 0 0,-6 7-73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68 11919 0 0,'0'0'1083'0'0,"-2"1"-891"0"0,-6 6 200 0 0,1 1 1 0 0,-1 0 0 0 0,1 0-1 0 0,1 1 1 0 0,0 0-1 0 0,0 0 1 0 0,0 0-1 0 0,1 1 1 0 0,1 0-1 0 0,0 0 1 0 0,0 0-1 0 0,1 0 1 0 0,0 1-1 0 0,1 0 1 0 0,-2 12-1 0 0,3-13-307 0 0,0 1-1 0 0,0 0 0 0 0,1-1 0 0 0,1 1 1 0 0,-1 0-1 0 0,2-1 0 0 0,0 1 1 0 0,0-1-1 0 0,1 1 0 0 0,0-1 1 0 0,0 0-1 0 0,1 0 0 0 0,1 0 1 0 0,0-1-1 0 0,9 15 0 0 0,-10-20-47 0 0,0 1 0 0 0,0-1 0 0 0,1 1 0 0 0,-1-1 1 0 0,1-1-1 0 0,0 1 0 0 0,0-1 0 0 0,0 1 0 0 0,1-1 0 0 0,-1-1 0 0 0,1 1 0 0 0,-1-1 0 0 0,1 0 0 0 0,0 0 0 0 0,0-1 0 0 0,0 0 0 0 0,9 1 0 0 0,-11-2-10 0 0,1 0-1 0 0,-1 0 0 0 0,1 0 1 0 0,-1-1-1 0 0,0 1 0 0 0,1-1 1 0 0,-1 0-1 0 0,1-1 0 0 0,-1 1 1 0 0,0-1-1 0 0,0 0 0 0 0,0 0 1 0 0,0 0-1 0 0,0 0 0 0 0,0-1 1 0 0,-1 0-1 0 0,1 1 0 0 0,-1-1 1 0 0,0-1-1 0 0,0 1 0 0 0,0 0 1 0 0,0-1-1 0 0,0 0 0 0 0,2-4 1 0 0,1-4 23 0 0,0 1 1 0 0,-1-1 0 0 0,-1 0-1 0 0,0-1 1 0 0,0 1-1 0 0,-2-1 1 0 0,1 1 0 0 0,-2-1-1 0 0,1 0 1 0 0,-2-15 0 0 0,0 16-9 0 0,-1 0-1 0 0,0 1 1 0 0,-1-1 0 0 0,0 0 0 0 0,-1 1-1 0 0,0 0 1 0 0,-1 0 0 0 0,0 0 0 0 0,-1 0 0 0 0,0 0-1 0 0,-10-13 1 0 0,4 11-50 0 0,0 1 0 0 0,-1 1 0 0 0,0 0 0 0 0,0 1 0 0 0,-2 0 0 0 0,-16-10 0 0 0,24 17-246 0 0,1 0 1 0 0,-1 0-1 0 0,1 0 0 0 0,-1 1 1 0 0,0 0-1 0 0,0 0 1 0 0,0 1-1 0 0,0-1 0 0 0,0 1 1 0 0,0 1-1 0 0,-13-1 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5063 0 0,'0'0'232'0'0,"-2"14"32"0"0,-2 55 6540 0 0,0 3-3200 0 0,3-65-3496 0 0,1 1 1 0 0,1-1-1 0 0,1 12 0 0 0,1 11 46 0 0,2 15-1751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8287 0 0,'0'0'639'0'0,"2"7"93"0"0,1 17 405 0 0,-2 1 0 0 0,-2 36 0 0 0,0-13-199 0 0,-5 80-1502 0 0,5-114-16 0 0</inkml:trace>
  <inkml:trace contextRef="#ctx0" brushRef="#br0" timeOffset="1">0 259 5527 0 0,'0'0'814'0'0,"6"-14"3567"0"0,-4 12-4068 0 0,0 1 0 0 0,-1-1 1 0 0,1 1-1 0 0,0 0 0 0 0,0-1 0 0 0,-1 1 1 0 0,1 0-1 0 0,0 0 0 0 0,0 0 0 0 0,1 1 0 0 0,2-2 1 0 0,26-4 987 0 0,10 2-774 0 0,-32 4-717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10447 0 0,'8'1'950'0'0,"-8"-1"-965"0"0,5 0 366 0 0,1 0-1 0 0,-1 1 1 0 0,0 0-1 0 0,0 0 1 0 0,0 0-1 0 0,0 1 1 0 0,0-1-1 0 0,0 1 1 0 0,0 0-1 0 0,8 5 1 0 0,-12-6 497 0 0,-1-1-834 0 0,0 0 0 0 0,1 1 1 0 0,-1-1-1 0 0,0 0 0 0 0,1 0 1 0 0,-1 0-1 0 0,0 1 0 0 0,0-1 0 0 0,1 0 1 0 0,-1 1-1 0 0,0-1 0 0 0,0 0 0 0 0,1 1 1 0 0,-1-1-1 0 0,0 0 0 0 0,0 1 0 0 0,0-1 1 0 0,0 0-1 0 0,1 1 0 0 0,-1-1 0 0 0,0 0 1 0 0,0 1-1 0 0,0-1 0 0 0,0 1 1 0 0,0-1-1 0 0,0 0 0 0 0,0 1 0 0 0,0-1 1 0 0,0 0-1 0 0,0 1 0 0 0,0-1 0 0 0,-1 1 1 0 0,1-1-1 0 0,0 0 0 0 0,0 1 0 0 0,-5 16 150 0 0,0-13-137 0 0,0 0-1 0 0,0-1 0 0 0,-1 1 1 0 0,1-1-1 0 0,-1-1 0 0 0,0 1 1 0 0,0-1-1 0 0,0 0 0 0 0,0 0 1 0 0,0 0-1 0 0,0-1 1 0 0,-12 1-1 0 0,0-3 38 0 0,11 1-21 0 0,8 0-43 0 0,-1 0 0 0 0,0 0 0 0 0,0 0 0 0 0,0 0 0 0 0,0 0 1 0 0,0 0-1 0 0,0 0 0 0 0,0 0 0 0 0,0 0 0 0 0,0 0 1 0 0,1 0-1 0 0,-1 0 0 0 0,0 0 0 0 0,0 0 0 0 0,0 0 1 0 0,0 0-1 0 0,0 0 0 0 0,0 0 0 0 0,0 1 0 0 0,0-1 0 0 0,0 0 1 0 0,0 0-1 0 0,0 0 0 0 0,1 0 0 0 0,-1 0 0 0 0,0 0 1 0 0,0 0-1 0 0,0 0 0 0 0,0 0 0 0 0,0 1 0 0 0,0-1 0 0 0,0 0 1 0 0,0 0-1 0 0,0 0 0 0 0,0 0 0 0 0,0 0 0 0 0,0 0 1 0 0,0 0-1 0 0,0 0 0 0 0,0 1 0 0 0,0-1 0 0 0,0 0 0 0 0,0 0 1 0 0,0 0-1 0 0,0 0 0 0 0,0 0 0 0 0,0 0 0 0 0,-1 0 1 0 0,1 0-1 0 0,0 0 0 0 0,0 1 0 0 0,0-1 0 0 0,0 0 0 0 0,0 0 1 0 0,0 0-1 0 0,0 0 0 0 0,0 0 0 0 0,0 0 0 0 0,0 0 1 0 0,0 0-1 0 0,0 0 0 0 0,-1 0 0 0 0,1 0 0 0 0,0 0 1 0 0,0 0-1 0 0,8 3-10 0 0,-8-3 6 0 0,30 6-63 0 0,-17-4 5 0 0,23 7-1 0 0,-31-8 75 0 0,-1 1 1 0 0,0 0-1 0 0,1 0 0 0 0,-1 1 1 0 0,0-1-1 0 0,0 1 0 0 0,0 0 1 0 0,6 5-1 0 0,-9-7 51 0 0,0 0 0 0 0,-1 0 0 0 0,1 0 0 0 0,0 0 0 0 0,0 0 0 0 0,-1 1 0 0 0,1-1 0 0 0,-1 0 0 0 0,1 0 0 0 0,-1 0 0 0 0,1 1 0 0 0,-1-1 0 0 0,0 0 0 0 0,0 0 0 0 0,0 1 0 0 0,1-1 0 0 0,-1 0 0 0 0,0 0 0 0 0,-1 1 0 0 0,1-1 0 0 0,0 0 1 0 0,0 1-1 0 0,0-1 0 0 0,-1 0 0 0 0,1 0 0 0 0,-1 0 0 0 0,1 1 0 0 0,-1-1 0 0 0,1 0 0 0 0,-1 0 0 0 0,0 0 0 0 0,0 0 0 0 0,1 0 0 0 0,-1 0 0 0 0,-1 1 0 0 0,-4 5 437 0 0,-1 0-1 0 0,0-1 1 0 0,-14 10 0 0 0,11-8-299 0 0,1-1-301 0 0,1-1-1 0 0,-1 0 1 0 0,0-1 0 0 0,-1 0-1 0 0,1 0 1 0 0,-1-1-1 0 0,0 0 1 0 0,0-1 0 0 0,-18 4-1 0 0,21-7-791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2759 0 0,'9'20'7968'0'0,"-2"-12"-2984"0"0,-7-12-4947 0 0,1-1-1 0 0,0 1 1 0 0,0 0 0 0 0,0 0-1 0 0,0 0 1 0 0,3-5-1 0 0,0 3-36 0 0,0 2 0 0 0,-3 3-22 0 0,0 0 0 0 0,0 0 0 0 0,0 0 0 0 0,0 0-1 0 0,0 0 1 0 0,1 0 0 0 0,-1 0 0 0 0,0 1 0 0 0,1-1 0 0 0,1 0-1 0 0,-3 1 74 0 0,0 0-1 0 0,0 0 0 0 0,1 0 0 0 0,-1 0 0 0 0,0 0 0 0 0,0 0 1 0 0,1 0-1 0 0,-1 0 0 0 0,0 0 0 0 0,0 0 0 0 0,1 0 1 0 0,-1 0-1 0 0,0 0 0 0 0,0 0 0 0 0,1 1 0 0 0,-1-1 0 0 0,0 0 1 0 0,0 0-1 0 0,0 0 0 0 0,1 0 0 0 0,-1 0 0 0 0,0 1 0 0 0,0-1 1 0 0,0 0-1 0 0,1 0 0 0 0,-1 0 0 0 0,0 0 0 0 0,0 1 0 0 0,0-1 1 0 0,0 0-1 0 0,1 1 0 0 0,-1 0 67 0 0,0 0 0 0 0,0-1 0 0 0,0 1 0 0 0,0 0 0 0 0,0 0 0 0 0,0 0 0 0 0,0 0 0 0 0,0 0 0 0 0,0 0 0 0 0,0 0 0 0 0,0 0-1 0 0,0 0 1 0 0,-1 0 0 0 0,1 0 0 0 0,0-1 0 0 0,-1 1 0 0 0,1 0 0 0 0,-1 1 0 0 0,0-1-21 0 0,-3-2-562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 5063 0 0,'0'0'232'0'0,"-14"14"8975"0"0,14-14-9172 0 0,-1-1 1 0 0,0 1-1 0 0,0 0 0 0 0,1-1 0 0 0,-1 1 1 0 0,0 0-1 0 0,1-1 0 0 0,-1 1 1 0 0,0-1-1 0 0,1 1 0 0 0,-1-1 1 0 0,1 0-1 0 0,-1 1 0 0 0,1-1 0 0 0,-1 1 1 0 0,1-1-1 0 0,-1 0 0 0 0,1 1 1 0 0,-1-1-1 0 0,1 0 0 0 0,0 0 1 0 0,0 1-1 0 0,-1-1 0 0 0,1 0 1 0 0,0 0-1 0 0,0 0 0 0 0,0 1 0 0 0,0-1 1 0 0,0 0-1 0 0,0 0 0 0 0,0 0 1 0 0,0 1-1 0 0,0-1 0 0 0,0 0 1 0 0,0 0-1 0 0,0 0 0 0 0,1 1 0 0 0,-1-1 1 0 0,0 0-1 0 0,1 0 0 0 0,-1 1 1 0 0,1-1-1 0 0,0-1 0 0 0,3-2-35 0 0,-4 4 0 0 0,0 0 0 0 0,1 0 0 0 0,-1-1 0 0 0,0 1 0 0 0,1 0 0 0 0,-1-1 0 0 0,0 1 0 0 0,1 0 0 0 0,-1 0 0 0 0,1 0 0 0 0,-1-1 0 0 0,0 1 0 0 0,1 0 0 0 0,-1 0 0 0 0,1 0 0 0 0,-1 0 0 0 0,0 0 0 0 0,1 0 0 0 0,-1 0 0 0 0,1 0 0 0 0,-1 0-1 0 0,1 0 1 0 0,-1 0 0 0 0,1 0 0 0 0,-1 0 0 0 0,1 0 0 0 0,0 1-11 0 0,5 1-37 0 0,-2 2 48 0 0,-4-3 69 0 0,1-1 0 0 0,-1 1 0 0 0,0-1 0 0 0,1 1 0 0 0,-1-1 0 0 0,0 1 0 0 0,1-1 0 0 0,-1 1 0 0 0,0-1 0 0 0,0 1 0 0 0,0 0 0 0 0,1-1 0 0 0,-1 1-1 0 0,0-1 1 0 0,0 1 0 0 0,0 0 0 0 0,0-1 0 0 0,0 1 0 0 0,0-1 0 0 0,0 1 0 0 0,0 0 0 0 0,0-1 0 0 0,-1 1 0 0 0,1-1 0 0 0,0 1 0 0 0,0 0 0 0 0,0-1 0 0 0,-1 1 0 0 0,1-1 0 0 0,0 1-1 0 0,-1-1 1 0 0,1 1 0 0 0,0-1 0 0 0,-1 1 0 0 0,1-1 0 0 0,-1 0 0 0 0,1 1 0 0 0,-1-1 0 0 0,1 1 0 0 0,-2-1 0 0 0,2 1 523 0 0,-1-1-524 0 0,-3-2-97 0 0,3 2-189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 1375 0 0,'0'0'12703'0'0,"-7"-1"-11726"0"0,3-1-883 0 0,3 1-81 0 0,0 1 0 0 0,0-1 0 0 0,0 1 0 0 0,0-1 0 0 0,1 1-1 0 0,-1 0 1 0 0,0-1 0 0 0,0 1 0 0 0,0 0 0 0 0,0 0 0 0 0,0-1 0 0 0,0 1 0 0 0,0 0 0 0 0,0 0 0 0 0,0 0 0 0 0,0 0 0 0 0,0 0-1 0 0,0 1 1 0 0,0-1 0 0 0,0 0 0 0 0,0 0 0 0 0,0 1 0 0 0,0-1 0 0 0,0 0 0 0 0,0 1 0 0 0,1-1 0 0 0,-1 1 0 0 0,0-1 0 0 0,0 1-1 0 0,0 0 1 0 0,1-1 0 0 0,-2 2 0 0 0,-3 3-1409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10447 0 0,'15'-11'234'0'0,"-12"9"326"0"0,-2 2-543 0 0,-1 0 1 0 0,0 1 0 0 0,1-1-1 0 0,-1 0 1 0 0,1 1-1 0 0,-1-1 1 0 0,0 0 0 0 0,1 1-1 0 0,-1-1 1 0 0,1 0 0 0 0,-1 0-1 0 0,1 1 1 0 0,-1-1-1 0 0,1 0 1 0 0,-1 0 0 0 0,1 0-1 0 0,-1 0 1 0 0,1 0-1 0 0,-1 0 1 0 0,1 0 0 0 0,-1 0-1 0 0,1 0 1 0 0,0 0 0 0 0,11 1 479 0 0,13-3 1156 0 0,-1 0 1 0 0,33-7 0 0 0,-31 3-683 0 0,48-2-1 0 0,296 9 2918 0 0,-330 0-3537 0 0,60 9 0 0 0,-64-4 39 0 0,1-3 0 0 0,40-1 0 0 0,57-1 154 0 0,-46-4-342 0 0,22 1 28 0 0,-16-2 210 0 0,-1-3 89 0 0,-39 3-343 0 0,147-24 395 0 0,-187 25-1242 0 0,0 1 1 0 0,-1 0-1 0 0,1 1 0 0 0,24 2 0 0 0,-28 2-1769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6911 0 0,'0'0'528'0'0,"-3"6"366"0"0,1 2 4460 0 0,7-2-4743 0 0,-1 0-1 0 0,1-1 0 0 0,0 0 1 0 0,1 0-1 0 0,-1 0 0 0 0,1 0 1 0 0,9 5-1 0 0,-7-5-509 0 0,-1 0 1 0 0,0 1-1 0 0,0 0 0 0 0,7 7 0 0 0,-12-10 41 0 0,0-1 0 0 0,-1 1 0 0 0,1 0 0 0 0,0 0 0 0 0,-1-1 0 0 0,0 1 0 0 0,1 0 0 0 0,-1 0 0 0 0,0 0 0 0 0,-1 1 0 0 0,1-1-1 0 0,0 0 1 0 0,-1 0 0 0 0,0 0 0 0 0,0 6 0 0 0,-2 6 397 0 0,0-1 0 0 0,-1 1 0 0 0,-1-1 0 0 0,0 0 0 0 0,-11 23-1 0 0,-8 27-263 0 0,4 12-3124 0 0,17-64 602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0,'0'0'2566'0'0,"8"12"583"0"0,-5-4-2749 0 0,1 0 1 0 0,-1 1-1 0 0,-1-1 1 0 0,1 1-1 0 0,-1 0 1 0 0,0 11-1 0 0,2 56 618 0 0,-3-62-835 0 0,-4 172-1271 0 0,3-172 545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0,'0'0'568'0'0,"6"14"454"0"0,8 49 3391 0 0,-3 35-3154 0 0,-6-53-1022 0 0,-2-7-1492 0 0,-2 67 1 0 0,-2-90-3264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6:5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4607 0 0,'0'0'5219'0'0,"0"4"-3664"0"0,1 7-774 0 0,1-28 1205 0 0,2-15 16 0 0,-4 20-1603 0 0,1 8 1494 0 0,5 11-945 0 0,-4-2-823 0 0,1 0 0 0 0,-1 0 0 0 0,0 0 0 0 0,0 0 0 0 0,0 0 0 0 0,2 11 0 0 0,2 37 506 0 0,-3-23-289 0 0,18 159 590 0 0,-12-33-712 0 0,-8-112-219 0 0,0-23-1 0 0,0 167 0 0 0,0-85 94 0 0,0-41-3488 0 0,8-65 38 0 0,-1 0 1444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9671 0 0,'-6'5'875'0'0,"2"-2"-840"0"0,1-1-1 0 0,-1 0 1 0 0,0 0-1 0 0,-6 1 1 0 0,7-2 191 0 0,0 0-1 0 0,1 0 1 0 0,-1 0 0 0 0,0 0 0 0 0,1 1-1 0 0,-1-1 1 0 0,1 1 0 0 0,0-1 0 0 0,0 1-1 0 0,-1 0 1 0 0,1 0 0 0 0,0 0 0 0 0,-2 3-1 0 0,-27 42 4212 0 0,25-38-4171 0 0,1 0 1 0 0,1 1-1 0 0,0-1 0 0 0,0 1 1 0 0,1 0-1 0 0,-2 11 1 0 0,3-9-193 0 0,0-1 1 0 0,1 1 0 0 0,1 0-1 0 0,0 0 1 0 0,1-1 0 0 0,0 1 0 0 0,4 16-1 0 0,-3-19-49 0 0,0-1-1 0 0,1 1 0 0 0,0-1 0 0 0,0 0 0 0 0,1 0 1 0 0,0-1-1 0 0,1 1 0 0 0,0-1 0 0 0,0 0 0 0 0,10 11 1 0 0,-9-12 8 0 0,0-1 0 0 0,1 0 0 0 0,-1-1 0 0 0,1 0 0 0 0,0 0 0 0 0,0 0 0 0 0,0-1 0 0 0,1 0 0 0 0,-1 0 0 0 0,13 2 0 0 0,7 0 193 0 0,46 4 0 0 0,-45-6-107 0 0,-20-3-86 0 0,0 1 0 0 0,0-1 0 0 0,0-1 0 0 0,0 1 0 0 0,0-1 0 0 0,9-3 0 0 0,-13 3-16 0 0,-1 0 1 0 0,1 0-1 0 0,-1 0 0 0 0,1-1 0 0 0,-1 0 1 0 0,0 1-1 0 0,0-1 0 0 0,1 0 1 0 0,-1-1-1 0 0,-1 1 0 0 0,1-1 1 0 0,0 1-1 0 0,-1-1 0 0 0,1 0 1 0 0,3-5-1 0 0,-1 0 42 0 0,0-1 1 0 0,-1 0-1 0 0,0 0 0 0 0,0 0 1 0 0,-1 0-1 0 0,4-19 0 0 0,-6 23-21 0 0,0-1-1 0 0,-1 0 0 0 0,0 1 1 0 0,0-1-1 0 0,0 1 1 0 0,-1-1-1 0 0,0 1 0 0 0,0-1 1 0 0,0 1-1 0 0,-1-1 1 0 0,0 1-1 0 0,0 0 0 0 0,-5-10 1 0 0,-3 0 61 0 0,-1 1 0 0 0,-1 0 1 0 0,0 0-1 0 0,0 1 1 0 0,-2 1-1 0 0,-17-13 0 0 0,16 12-53 0 0,9 9-96 0 0,0-1 1 0 0,0 1-1 0 0,-1 0 0 0 0,0 0 0 0 0,0 1 0 0 0,0 0 1 0 0,0 0-1 0 0,-12-2 0 0 0,15 3-215 0 0,-1 0 0 0 0,0 0 0 0 0,0 0 0 0 0,-7-6 0 0 0,-1 1-2118 0 0,-2 0-3391 0 0,7 5-392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7367 0 0,'-1'-1'485'0'0,"0"-1"0"0"0,0 1-1 0 0,0 0 1 0 0,0-1 0 0 0,1 1-1 0 0,-1-1 1 0 0,0 1 0 0 0,1-1-1 0 0,-1-3 1 0 0,1 5-311 0 0,-1-1 0 0 0,1 1 1 0 0,0-1-1 0 0,1 1 0 0 0,-1-1 0 0 0,0 0 0 0 0,0 1 1 0 0,0-1-1 0 0,0 1 0 0 0,0 0 0 0 0,0-1 0 0 0,1 1 0 0 0,-1-1 1 0 0,0 1-1 0 0,0-1 0 0 0,1 1 0 0 0,-1-1 0 0 0,0 1 1 0 0,0 0-1 0 0,1-1 0 0 0,0 0 0 0 0,1 0-65 0 0,0 0 0 0 0,0 0-1 0 0,0 1 1 0 0,0-1 0 0 0,0 0 0 0 0,0 1-1 0 0,0-1 1 0 0,0 1 0 0 0,0-1 0 0 0,0 1-1 0 0,3 0 1 0 0,20 2-1356 0 0,-14-1-2682 0 0,0-1-1303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2759 0 0,'0'-1'12135'0'0,"2"0"-13076"0"0,6-1 1238 0 0,-1 1 1 0 0,1-1 0 0 0,0 1 0 0 0,0 1-1 0 0,0 0 1 0 0,0 0 0 0 0,0 1 0 0 0,15 2 0 0 0,-23-3 44 0 0,15 13 1102 0 0,-14-11-1414 0 0,-1 0-1 0 0,1 0 1 0 0,-1 0-1 0 0,0 0 1 0 0,0 0-1 0 0,0 0 1 0 0,0 0 0 0 0,0 0-1 0 0,0 0 1 0 0,-1 0-1 0 0,1 0 1 0 0,-1 0-1 0 0,1 0 1 0 0,-1 0-1 0 0,0 0 1 0 0,0 0-1 0 0,0 0 1 0 0,-2 3-1 0 0,-2 3-1 0 0,-1 1-1 0 0,-11 10 0 0 0,13-13 22 0 0,-3 1 36 0 0,5-5-21 0 0,0 1 1 0 0,0-1-1 0 0,0 0 1 0 0,0 1-1 0 0,0 0 1 0 0,-1 4-1 0 0,2-7 104 0 0,5 10-248 0 0,-3-9 99 0 0,-1 0 1 0 0,0 0-1 0 0,1 0 1 0 0,-1 0-1 0 0,0 0 1 0 0,1 0-1 0 0,-1 0 1 0 0,1-1-1 0 0,0 1 1 0 0,-1 0 0 0 0,1 0-1 0 0,0 0 1 0 0,-1-1-1 0 0,1 1 1 0 0,0 0-1 0 0,0-1 1 0 0,0 1-1 0 0,-1-1 1 0 0,1 1-1 0 0,0-1 1 0 0,0 1 0 0 0,0-1-1 0 0,0 0 1 0 0,1 1-1 0 0,6 2 14 0 0,0-1 0 0 0,1 0 1 0 0,-1 0-1 0 0,1-1 0 0 0,-1 0 0 0 0,1 0 0 0 0,9-1 0 0 0,-13 0-377 0 0,0-1 0 0 0,0 1 0 0 0,-1-1 0 0 0,1-1 0 0 0,0 1 0 0 0,0 0 1 0 0,-1-1-1 0 0,1 0 0 0 0,-1 0 0 0 0,1-1 0 0 0,-1 1 0 0 0,0-1 0 0 0,7-6 0 0 0,0-1-1930 0 0,0-1-2822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65 8895 0 0,'0'-14'952'0'0,"-1"11"-802"0"0,-1-1 0 0 0,1 0 0 0 0,-1 0 0 0 0,-3-6 0 0 0,4 9 79 0 0,1 0 1 0 0,-1 0 0 0 0,0 0 0 0 0,0-1 0 0 0,0 1-1 0 0,0 0 1 0 0,0 0 0 0 0,0 0 0 0 0,0 0 0 0 0,0 1-1 0 0,0-1 1 0 0,0 0 0 0 0,0 0 0 0 0,-1 1 0 0 0,1-1-1 0 0,-2 0 1 0 0,2 1-132 0 0,1 0 0 0 0,-1 0-1 0 0,0 0 1 0 0,1 1 0 0 0,-1-1 0 0 0,1 0-1 0 0,-1 0 1 0 0,0 1 0 0 0,1-1-1 0 0,-1 0 1 0 0,1 1 0 0 0,-1-1-1 0 0,1 1 1 0 0,-1-1 0 0 0,1 1 0 0 0,-1-1-1 0 0,1 1 1 0 0,0-1 0 0 0,-1 1-1 0 0,1-1 1 0 0,0 1 0 0 0,-1-1 0 0 0,1 1-1 0 0,0 0 1 0 0,-1-1 0 0 0,1 2-1 0 0,-6 17 1040 0 0,3-6-881 0 0,0 1-1 0 0,2 0 1 0 0,-1 0 0 0 0,2 1 0 0 0,0-1 0 0 0,0 0 0 0 0,6 25-1 0 0,-5-32-207 0 0,0 0-1 0 0,1 0 0 0 0,0 0 1 0 0,1 0-1 0 0,-1-1 0 0 0,1 1 0 0 0,0-1 1 0 0,1 1-1 0 0,0-1 0 0 0,0 0 1 0 0,0 0-1 0 0,1-1 0 0 0,0 1 1 0 0,0-1-1 0 0,0 0 0 0 0,11 8 1 0 0,-13-11-29 0 0,0-1 0 0 0,0 1 0 0 0,1 0 1 0 0,-1-1-1 0 0,0 0 0 0 0,0 1 0 0 0,1-1 1 0 0,-1-1-1 0 0,1 1 0 0 0,-1 0 0 0 0,1-1 1 0 0,-1 0-1 0 0,1 0 0 0 0,-1 0 0 0 0,1 0 1 0 0,-1 0-1 0 0,1-1 0 0 0,-1 1 0 0 0,0-1 1 0 0,7-2-1 0 0,-6 0 74 0 0,0 1-1 0 0,0 0 1 0 0,0-1 0 0 0,-1 0 0 0 0,1 0 0 0 0,-1 0 0 0 0,1 0-1 0 0,-1-1 1 0 0,0 1 0 0 0,0-1 0 0 0,-1 0 0 0 0,1 0-1 0 0,-1 0 1 0 0,0 0 0 0 0,2-5 0 0 0,-1 1 104 0 0,-1 1 0 0 0,0 0 0 0 0,0-1 0 0 0,0 0 0 0 0,-1 1-1 0 0,0-1 1 0 0,-1 0 0 0 0,0 0 0 0 0,0 1 0 0 0,-1-1 0 0 0,0 0 0 0 0,0 1 0 0 0,-1-1 0 0 0,1 0 0 0 0,-2 1 0 0 0,-3-10 0 0 0,3 10-210 0 0,-1 0 0 0 0,1 0-1 0 0,-1 0 1 0 0,-1 1 0 0 0,1-1 0 0 0,-1 1 0 0 0,0 0 0 0 0,-1 1 0 0 0,1-1 0 0 0,-1 1 0 0 0,0 0 0 0 0,0 0-1 0 0,-1 1 1 0 0,0 0 0 0 0,1 0 0 0 0,-11-4 0 0 0,14 7-222 0 0,0 1 0 0 0,1-1 0 0 0,-1 0 0 0 0,0 1 0 0 0,0 0 0 0 0,0 0 0 0 0,1 0 0 0 0,-1 0 0 0 0,0 0 0 0 0,0 0 0 0 0,0 1 0 0 0,1-1 0 0 0,-1 1 0 0 0,0 0 0 0 0,0 0 0 0 0,1 0 0 0 0,-1 0 0 0 0,1 0 0 0 0,-1 1 0 0 0,1-1 0 0 0,-1 1 0 0 0,1 0 0 0 0,0-1 0 0 0,0 1 0 0 0,0 0 0 0 0,0 0 0 0 0,-2 3 0 0 0,-3 5-1857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5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25 198 1375 0 0,'0'0'66'0'0,"-7"4"687"0"0,0 0 3319 0 0,-3-1 1908 0 0,17-4-1534 0 0,17-8-2319 0 0,9-9-1429 0 0,-1-1-1 0 0,56-48 1 0 0,-34 26-275 0 0,7-8 1213 0 0,-61 49-1545 0 0,0 0-78 0 0,1-1 1 0 0,-1 1-1 0 0,1 0 1 0 0,-1-1-1 0 0,0 1 0 0 0,1 0 1 0 0,-1-1-1 0 0,1 1 1 0 0,-1 0-1 0 0,0 0 1 0 0,1 0-1 0 0,-1-1 0 0 0,1 1 1 0 0,-1 0-1 0 0,1 0 1 0 0,-1 0-1 0 0,1 0 1 0 0,-1 0-1 0 0,1 0 0 0 0,-1 0 1 0 0,1 0-1 0 0,-1 0 1 0 0,1 0-1 0 0,-1 0 0 0 0,1 0 1 0 0,-1 1-1 0 0,1-1 1 0 0,-1 0-1 0 0,0 0 1 0 0,1 0-1 0 0,0 1 0 0 0,16 4 375 0 0,6 7-110 0 0,-1 0 1 0 0,0 2-1 0 0,24 18 0 0 0,-24-15 71 0 0,1-1 0 0 0,37 18 0 0 0,-23-16-32 0 0,36 15-226 0 0,-67-29-1815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5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6 919 0 0,'4'-6'14618'0'0,"-1"14"-13925"0"0,-1 0 0 0 0,0-1 0 0 0,0 1 0 0 0,-1 0 0 0 0,0 0 0 0 0,0 0 0 0 0,0 0 0 0 0,-2 14 1 0 0,2 11 149 0 0,2 100-2448 0 0,-3-131 1024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5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1375 0 0,'0'-3'17595'0'0,"1"6"-19943"0"0,10 105 7403 0 0,-5-43-5013 0 0,-3-42 324 0 0,-2-15-2263 0 0,1 1-4846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31 5063 0 0,'-2'-2'947'0'0,"1"0"-1"0"0,0 1 0 0 0,-1-1 0 0 0,0 0 0 0 0,1 1 0 0 0,-1-1 0 0 0,0 1 0 0 0,0 0 0 0 0,1 0 1 0 0,-5-2-1 0 0,-5 1 318 0 0,10 2-1203 0 0,0 1-1 0 0,0-1 0 0 0,0 1 1 0 0,0-1-1 0 0,0 1 1 0 0,0-1-1 0 0,0 1 1 0 0,1 0-1 0 0,-1-1 0 0 0,0 1 1 0 0,1 0-1 0 0,-1 0 1 0 0,0 0-1 0 0,1 0 0 0 0,-1 0 1 0 0,1-1-1 0 0,-1 1 1 0 0,0 2-1 0 0,-6 18 408 0 0,6-19-448 0 0,0 1 0 0 0,0 0 0 0 0,1 0 0 0 0,0 0 0 0 0,-1 0 0 0 0,1 0 0 0 0,0 0 0 0 0,0-1 0 0 0,1 1 0 0 0,-1 0 0 0 0,1 0 0 0 0,-1 0 0 0 0,1 0 0 0 0,0-1 0 0 0,0 1 0 0 0,0 0 0 0 0,0 0 0 0 0,0-1 0 0 0,1 1 0 0 0,0-1 0 0 0,-1 0 0 0 0,1 1 0 0 0,0-1 0 0 0,0 0 0 0 0,0 0 0 0 0,0 0 0 0 0,0 0 0 0 0,1 0 0 0 0,-1-1 0 0 0,0 1 0 0 0,1-1 0 0 0,0 1 0 0 0,-1-1 0 0 0,1 0 0 0 0,0 0 0 0 0,-1 0 0 0 0,1 0 0 0 0,0-1 0 0 0,0 1 0 0 0,0-1 0 0 0,0 1 0 0 0,0-1 0 0 0,-1 0 0 0 0,1-1 0 0 0,0 1 0 0 0,0 0 0 0 0,0-1 0 0 0,0 1 0 0 0,0-1 0 0 0,-1 0 0 0 0,1 0 0 0 0,0 0 0 0 0,0 0 0 0 0,-1-1 0 0 0,4-1 0 0 0,-4 1 92 0 0,0 1 1 0 0,0-1-1 0 0,0 0 0 0 0,0 0 0 0 0,0 0 0 0 0,-1 0 0 0 0,1 0 1 0 0,-1-1-1 0 0,1 1 0 0 0,-1 0 0 0 0,0-1 0 0 0,0 1 0 0 0,0-1 1 0 0,0 1-1 0 0,0-1 0 0 0,-1 0 0 0 0,1 1 0 0 0,-1-1 0 0 0,0 0 1 0 0,1 1-1 0 0,-1-1 0 0 0,0 0 0 0 0,-1 1 0 0 0,1-1 0 0 0,0 0 1 0 0,-1 1-1 0 0,0-1 0 0 0,1 1 0 0 0,-1-1 0 0 0,0 0 0 0 0,0 1 1 0 0,-1 0-1 0 0,-1-5 0 0 0,1 5-42 0 0,0-1 1 0 0,0 0-1 0 0,0 0 1 0 0,0 1-1 0 0,0 0 0 0 0,0-1 1 0 0,-1 1-1 0 0,1 0 1 0 0,-1 0-1 0 0,1 0 0 0 0,-1 0 1 0 0,-4-2-1 0 0,5 3-94 0 0,-1 1-1 0 0,1-1 1 0 0,0 0-1 0 0,0 1 1 0 0,0-1-1 0 0,-1 1 1 0 0,1 0-1 0 0,0 0 1 0 0,0 0-1 0 0,-1 0 1 0 0,1 0-1 0 0,0 0 0 0 0,0 1 1 0 0,-1-1-1 0 0,1 1 1 0 0,0-1-1 0 0,0 1 1 0 0,0 0-1 0 0,-3 1 1 0 0,5-1-118 0 0,-1-1 1 0 0,1 0-1 0 0,-1 1 1 0 0,1-1-1 0 0,-1 0 1 0 0,1 1-1 0 0,0-1 1 0 0,-1 0-1 0 0,1 1 1 0 0,-1-1-1 0 0,1 1 1 0 0,0-1-1 0 0,0 1 1 0 0,-1-1-1 0 0,1 1 1 0 0,0 0 0 0 0,-1 2-1797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 4607 0 0,'0'0'5619'0'0,"-10"-2"2330"0"0,8 4-7811 0 0,1 1 0 0 0,-1-1-1 0 0,1 0 1 0 0,0 1 0 0 0,0-1 0 0 0,0 1 0 0 0,0 0-1 0 0,0-1 1 0 0,0 1 0 0 0,1 0 0 0 0,-1 0-1 0 0,1-1 1 0 0,0 7 0 0 0,0-3-122 0 0,0 0 0 0 0,0 1 0 0 0,1-1-1 0 0,0 1 1 0 0,2 5 0 0 0,-3-9 7 0 0,1-1 0 0 0,0 0-1 0 0,0 0 1 0 0,0 0 0 0 0,0 1-1 0 0,0-1 1 0 0,0 0 0 0 0,0-1-1 0 0,1 1 1 0 0,-1 0 0 0 0,1 0-1 0 0,-1 0 1 0 0,1-1 0 0 0,0 1 0 0 0,-1-1-1 0 0,1 1 1 0 0,0-1 0 0 0,0 0-1 0 0,0 0 1 0 0,0 0 0 0 0,0 0-1 0 0,1 0 1 0 0,-1 0 0 0 0,0-1-1 0 0,0 1 1 0 0,1-1 0 0 0,-1 1 0 0 0,0-1-1 0 0,1 0 1 0 0,-1 0 0 0 0,0 0-1 0 0,1 0 1 0 0,-1 0 0 0 0,0-1-1 0 0,0 1 1 0 0,1-1 0 0 0,-1 1-1 0 0,0-1 1 0 0,0 0 0 0 0,0 0 0 0 0,1 0-1 0 0,-1 0 1 0 0,0 0 0 0 0,-1 0-1 0 0,1-1 1 0 0,0 1 0 0 0,0-1-1 0 0,0 1 1 0 0,-1-1 0 0 0,1 0-1 0 0,-1 0 1 0 0,1 1 0 0 0,-1-1-1 0 0,2-4 1 0 0,-2 3 86 0 0,0 0-1 0 0,0 0 1 0 0,0 0 0 0 0,0-1-1 0 0,0 1 1 0 0,-1 0 0 0 0,1-1-1 0 0,-1 1 1 0 0,0 0-1 0 0,0-1 1 0 0,-1 1 0 0 0,1 0-1 0 0,-1-1 1 0 0,1 1 0 0 0,-1 0-1 0 0,0 0 1 0 0,0 0 0 0 0,0-1-1 0 0,-1 1 1 0 0,1 0-1 0 0,-4-4 1 0 0,3 4-68 0 0,1 0 0 0 0,-1 0-1 0 0,0 1 1 0 0,0-1 0 0 0,-1 0 0 0 0,1 1 0 0 0,0 0-1 0 0,-1 0 1 0 0,1 0 0 0 0,-1 0 0 0 0,0 0-1 0 0,0 0 1 0 0,0 1 0 0 0,1-1 0 0 0,-2 1 0 0 0,1 0-1 0 0,0 0 1 0 0,0 0 0 0 0,0 0 0 0 0,0 0 0 0 0,-1 1-1 0 0,-2-1 1 0 0,5 1-92 0 0,0 1 0 0 0,1-1 0 0 0,-1 0 0 0 0,0 0 0 0 0,0 0-1 0 0,1 0 1 0 0,-1 1 0 0 0,0-1 0 0 0,1 0 0 0 0,-1 0 0 0 0,0 1 0 0 0,1-1 0 0 0,-1 1-1 0 0,0-1 1 0 0,1 1 0 0 0,-1-1 0 0 0,1 1 0 0 0,-1-1 0 0 0,1 1 0 0 0,-1-1 0 0 0,1 1 0 0 0,-1 1-1 0 0,1-2-375 0 0,-1 1-1 0 0,1 0 1 0 0,0-1 0 0 0,0 1-1 0 0,0 0 1 0 0,-1 0-1 0 0,1-1 1 0 0,0 1-1 0 0,0 0 1 0 0,0 0-1 0 0,0-1 1 0 0,0 1-1 0 0,0 0 1 0 0,1 1-1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5527 0 0,'-2'-2'14364'0'0,"10"30"-12667"0"0,-5 19-906 0 0,-3-33-1102 0 0,0 0-1 0 0,1-1 0 0 0,1 1 0 0 0,5 20 1 0 0,-5-30-1347 0 0,0-1-458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13591 0 0,'0'0'1231'0'0,"2"15"61"0"0,24 106 1878 0 0,-7-40-6392 0 0,-18-73-2633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11919 0 0,'1'4'280'0'0,"0"0"-1"0"0,0 0 0 0 0,0 1 0 0 0,0-1 0 0 0,1 0 0 0 0,0 0 1 0 0,-1-1-1 0 0,2 1 0 0 0,-1 0 0 0 0,0-1 0 0 0,1 1 1 0 0,4 5-1 0 0,11 16 3121 0 0,-9-6-3125 0 0,0 0 0 0 0,0 1 0 0 0,6 27 1 0 0,12 67 724 0 0,-3-12-728 0 0,-12-63-420 0 0,-11-37-92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9671 0 0,'-9'2'11688'0'0,"12"-1"-11463"0"0,-1 1-1 0 0,1-1 1 0 0,0 1 0 0 0,-1-1-1 0 0,1 0 1 0 0,0 0 0 0 0,0 0-1 0 0,0 0 1 0 0,0-1-1 0 0,0 1 1 0 0,0-1 0 0 0,0 0-1 0 0,0 1 1 0 0,3-2 0 0 0,19-1-897 0 0,-1-4-5656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29 216 3679 0 0,'0'0'284'0'0,"-1"-1"-186"0"0,-15-22 3156 0 0,5 5 4632 0 0,21 40-6770 0 0,86 185 1510 0 0,-94-202-2597 0 0,0-1 0 0 0,1 0-1 0 0,0 0 1 0 0,5 7 0 0 0,5 4 94 0 0,-12-14 136 0 0,-2-2-174 0 0,-5-16-26 0 0,-1 1-1 0 0,0 0 1 0 0,-19-28 0 0 0,4 6-65 0 0,-2-2 3 0 0,13 23 81 0 0,0-1 1 0 0,-7-20-1 0 0,17 37-80 0 0,1 0 0 0 0,0 0-1 0 0,0 0 1 0 0,0 0 0 0 0,0 0 0 0 0,0 0-1 0 0,0 0 1 0 0,0 0 0 0 0,0 0-1 0 0,0 0 1 0 0,0 0 0 0 0,0 0 0 0 0,1 0-1 0 0,-1 0 1 0 0,0 1 0 0 0,1-1-1 0 0,-1 0 1 0 0,1 0 0 0 0,-1 0 0 0 0,1 0-1 0 0,-1 0 1 0 0,1 0 0 0 0,0 1 0 0 0,-1-1-1 0 0,2-1 1 0 0,1 0 58 0 0,0-1-1 0 0,0 1 1 0 0,0 0 0 0 0,0 0-1 0 0,4-2 1 0 0,15-5 361 0 0,-1 2 0 0 0,1 1 0 0 0,0 0 0 0 0,43-4 0 0 0,117-4 1082 0 0,-7 1-622 0 0,13-5-496 0 0,-36 5-242 0 0,-27 8 64 0 0,-70 4-118 0 0,252 10 584 0 0,-183-2-455 0 0,107-3 256 0 0,-80-2 8 0 0,-40-3-26 0 0,156-21 1 0 0,-146 13-211 0 0,-74 7-59 0 0,79-14 0 0 0,-82 8-370 0 0,-24 5-134 0 0,0-1 1 0 0,30-10-1 0 0,-41 11-1480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3223 0 0,'0'0'8102'0'0,"2"4"-7566"0"0,6 8-22 0 0,-8-12-451 0 0,1 1 0 0 0,0-1 0 0 0,0 0 0 0 0,0 1 0 0 0,0-1 0 0 0,-1 0 0 0 0,1 0 0 0 0,0 0 0 0 0,0 0 0 0 0,0 1 1 0 0,0-1-1 0 0,0 0 0 0 0,0 0 0 0 0,-1-1 0 0 0,1 1 0 0 0,0 0 0 0 0,0 0 0 0 0,0 0 0 0 0,0-1 0 0 0,1 0 0 0 0,0 1 148 0 0,14-1 499 0 0,-1 1-1 0 0,0 1 1 0 0,1 0 0 0 0,-1 1 0 0 0,17 4-1 0 0,-12-2-118 0 0,25 1 309 0 0,0-2-1 0 0,65-3 1 0 0,19-3-93 0 0,168-7 943 0 0,-161-7-1134 0 0,30 0 54 0 0,-72 5-299 0 0,-56 8-59 0 0,49 2-1 0 0,-27 1-77 0 0,103-15 0 0 0,-73 5-161 0 0,-33 9-47 0 0,8 0 35 0 0,-26-3 1 0 0,69 0 0 0 0,-67 3-34 0 0,9 1 8 0 0,-7 2 2 0 0,-26-1 2 0 0,27 3-1 0 0,-9 2 32 0 0,0-2 0 0 0,1-1-1 0 0,59-5 1 0 0,-81 2-64 0 0,0 1 0 0 0,17 2-1 0 0,-18-1-100 0 0,1 0-1 0 0,26-2 0 0 0,5 0 411 0 0,-37 0-285 0 0,-3-4 11 0 0,-5 4-32 0 0,1-1 0 0 0,-1 0-1 0 0,1 1 1 0 0,-1-1 0 0 0,0 0-1 0 0,0 0 1 0 0,0 0 0 0 0,0 1-1 0 0,0-1 1 0 0,0 0 0 0 0,0 0-1 0 0,-1 1 1 0 0,1-1 0 0 0,-1 0-1 0 0,1 1 1 0 0,-1-1 0 0 0,1 0-1 0 0,-1 1 1 0 0,0-1 0 0 0,0 1-1 0 0,0-1 1 0 0,-1-1 0 0 0,-2-2 26 0 0,-5-11 4 0 0,-2 1-1 0 0,0 1 1 0 0,-21-22 0 0 0,12 14 5 0 0,-63-65 21 0 0,-8-10-307 0 0,86 91 9 0 0,-19-20-16 0 0,22 25-4 0 0,1 0-1 0 0,-1-1 0 0 0,1 1 0 0 0,0 0 0 0 0,-1 1 0 0 0,0-1 0 0 0,1 0 1 0 0,-1 0-1 0 0,1 1 0 0 0,-1-1 0 0 0,0 1 0 0 0,0-1 0 0 0,1 1 0 0 0,-1 0 1 0 0,0-1-1 0 0,-2 1 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4143 0 0,'0'0'191'0'0,"0"6"26"0"0,2-8 201 0 0,1 0 0 0 0,-1 0 0 0 0,-1-1 0 0 0,1 1 0 0 0,0 0 0 0 0,0-1 0 0 0,1-3 0 0 0,9-11 4737 0 0,-12 17-5049 0 0,1 0 0 0 0,-1-1 0 0 0,0 1 0 0 0,1 0 0 0 0,-1 0 0 0 0,0-1 0 0 0,1 1 0 0 0,-1 0 0 0 0,1 0 0 0 0,-1 0 0 0 0,1 0 0 0 0,-1 0 0 0 0,1-1 0 0 0,-1 1 0 0 0,0 0 0 0 0,1 0 1 0 0,-1 0-1 0 0,1 0 0 0 0,-1 0 0 0 0,1 0 0 0 0,-1 1 0 0 0,1-1 0 0 0,-1 0 0 0 0,1 0 0 0 0,-1 0 0 0 0,1 0 0 0 0,-1 0 0 0 0,0 1 0 0 0,1-1 0 0 0,-1 0 0 0 0,1 0 0 0 0,-1 1 0 0 0,0-1 0 0 0,1 0 0 0 0,-1 1 0 0 0,0-1 0 0 0,1 0 0 0 0,-1 1 0 0 0,10 14 715 0 0,-6 1-370 0 0,0 0 1 0 0,0 0 0 0 0,-2 0-1 0 0,0 1 1 0 0,-1 16-1 0 0,1-11-239 0 0,1 28 28 0 0,5 129 88 0 0,-7-119-652 0 0,12 85-1 0 0,-7-121-36 0 0,0 2-4989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11863 0 0,'0'0'267'0'0,"5"10"752"0"0,3 6-391 0 0,-1 0 0 0 0,0 0 0 0 0,6 28 1 0 0,9 56 757 0 0,-12-48-1483 0 0,28 203-1508 0 0,-36-221 82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3679 0 0,'-4'-2'9595'0'0,"22"-8"-5081"0"0,-9 5-3990 0 0,-1 1 0 0 0,1 0 0 0 0,0 0-1 0 0,10-3 1 0 0,14-1-804 0 0,0 2-1 0 0,61-5 1 0 0,-71 11-1175 0 0</inkml:trace>
  <inkml:trace contextRef="#ctx0" brushRef="#br0" timeOffset="1">580 35 14255 0 0,'0'0'632'0'0,"3"7"280"0"0,4-1-392 0 0,1-2 80 0 0,1-2 8 0 0,1-2 8 0 0,2 1-400 0 0,3 0-88 0 0,-1 1-8 0 0,3-4-8 0 0,1-2-840 0 0,0 0-168 0 0,-1 1-32 0 0,0 0-5632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13039 0 0,'0'0'598'0'0,"1"2"-10"0"0,7 20 1200 0 0,-5-23-1628 0 0,1 0 0 0 0,-1 1 1 0 0,0-2-1 0 0,0 1 0 0 0,1 0 1 0 0,-1-1-1 0 0,0 1 1 0 0,0-1-1 0 0,0 0 0 0 0,0 0 1 0 0,-1 0-1 0 0,1-1 1 0 0,-1 1-1 0 0,5-5 0 0 0,6-5 68 0 0,-6 5-182 0 0,-1 1 1 0 0,0-1-1 0 0,0-1 1 0 0,0 1-1 0 0,-1-1 1 0 0,7-11-1 0 0,-2-1 24 0 0,12-33 0 0 0,5-50-47 0 0,-16 57 18 0 0,10-68 5 0 0,0 2-28 0 0,-17 98-18 0 0,0 1 0 0 0,8-21 0 0 0,-6 28 0 0 0,-5 6 0 0 0,1-1 0 0 0,-1 1 0 0 0,0 0 0 0 0,0 0 0 0 0,1 0 0 0 0,-1 0 0 0 0,0 0 0 0 0,1 0-1 0 0,-1 1 1 0 0,0-1 0 0 0,0 0 0 0 0,0 1 0 0 0,1-1 0 0 0,-1 1 0 0 0,0-1 0 0 0,0 1 0 0 0,0-1 0 0 0,0 1 0 0 0,0 0 0 0 0,0 0 0 0 0,0-1-1 0 0,0 1 1 0 0,0 0 0 0 0,0 0 0 0 0,0 0 0 0 0,0 0 0 0 0,-1 0 0 0 0,1 0 0 0 0,1 2 0 0 0,2 4 7 0 0,-1 0 0 0 0,1 0 1 0 0,3 10-1 0 0,66 193 797 0 0,12 33-668 0 0,-65-193-465 0 0,24 58-659 0 0,-10-37-5547 0 0,-23-50 1188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16383 0 0,'0'0'1484'0'0,"-1"1"-1221"0"0,0 4-96 0 0,2-4-12 0 0,-1 0 0 0 0,1 1 0 0 0,-1-1 0 0 0,1 0 0 0 0,0 0 0 0 0,-1 0 1 0 0,1 0-1 0 0,0 0 0 0 0,0 0 0 0 0,0 0 0 0 0,0 0 0 0 0,0 0 1 0 0,0 0-1 0 0,0 0 0 0 0,1 0 0 0 0,-1 0-21 0 0,2 1 115 0 0,1 0 0 0 0,0 1 0 0 0,0-1 0 0 0,0-1 0 0 0,0 1 0 0 0,0 0 0 0 0,0-1 0 0 0,9 2 1 0 0,37 2 664 0 0,-19-3-576 0 0,78 2-1333 0 0,-96-4-2 0 0,12 0-7075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4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98 7511 0 0,'0'0'5390'0'0,"-9"-19"-3912"0"0,8 16-1052 0 0,-1 0 1 0 0,1-1-1 0 0,0 1 0 0 0,-1-1 0 0 0,1 1 0 0 0,1-1 0 0 0,-2-5 1 0 0,14 7-238 0 0,-11 2 374 0 0,0 3-472 0 0,-4 7 68 0 0,2-9-149 0 0,0-1 0 0 0,1 1 1 0 0,-1 0-1 0 0,0-1 0 0 0,0 1 0 0 0,0-1 0 0 0,0 1 0 0 0,1-1 0 0 0,-1 0 0 0 0,0 1 1 0 0,0-1-1 0 0,0 0 0 0 0,0 0 0 0 0,0 0 0 0 0,0 1 0 0 0,0-1 0 0 0,0 0 0 0 0,0 0 1 0 0,0 0-1 0 0,0 0 0 0 0,-1-1 0 0 0,-4-2 51 0 0,4 1-60 0 0,1 1-1 0 0,0-1 1 0 0,0 1-1 0 0,0-1 1 0 0,0 0 0 0 0,0 1-1 0 0,0-1 1 0 0,1 0-1 0 0,-1 0 1 0 0,1 1 0 0 0,-1-1-1 0 0,1 0 1 0 0,0 0-1 0 0,-1 0 1 0 0,1 0-1 0 0,0 0 1 0 0,0 0 0 0 0,0 0-1 0 0,1 0 1 0 0,0-3-1 0 0,0-1-10 0 0,0 5 4 0 0,0 0 1 0 0,0 0 0 0 0,1 0 0 0 0,-1 0 0 0 0,0 1 0 0 0,1-1 0 0 0,-1 0 0 0 0,1 1 0 0 0,-1-1 0 0 0,1 1 0 0 0,-1-1 0 0 0,1 1 0 0 0,-1 0-1 0 0,1-1 1 0 0,-1 1 0 0 0,1 0 0 0 0,0 0 0 0 0,-1 0 0 0 0,1 1 0 0 0,1-1 0 0 0,-1 1 39 0 0,0 0 0 0 0,0-1 0 0 0,-1 1 0 0 0,1 0 0 0 0,-1 0 0 0 0,1 0 0 0 0,-1 1 0 0 0,1-1 0 0 0,-1 0 0 0 0,1 0 0 0 0,-1 1 0 0 0,0-1 0 0 0,0 1 0 0 0,0-1 0 0 0,0 1 0 0 0,0 0 0 0 0,0-1 0 0 0,0 1 0 0 0,1 3 0 0 0,1 3 287 0 0,-4-6-297 0 0,0-1-1 0 0,0 1 1 0 0,0-1-1 0 0,0 1 1 0 0,0-1 0 0 0,-1 1-1 0 0,1-1 1 0 0,0 0-1 0 0,-4 2 1 0 0,-1 3 43 0 0,5-6-64 0 0,1 1 0 0 0,-1-1 0 0 0,1 0 0 0 0,0 1 0 0 0,-1-1 0 0 0,1 0 0 0 0,-1 1 0 0 0,1-1 0 0 0,-1 0 0 0 0,1 0 0 0 0,-1 0 1 0 0,1 1-1 0 0,-1-1 0 0 0,1 0 0 0 0,-1 0 0 0 0,1 0 0 0 0,-1 0 0 0 0,0 0 0 0 0,1 0 0 0 0,-1 0 0 0 0,1 0 0 0 0,-1 0 0 0 0,1 0 0 0 0,-1 0 0 0 0,1 0 0 0 0,-1-1 0 0 0,1 1 0 0 0,-1 0 0 0 0,1 0 0 0 0,-1 0 1 0 0,1-1-1 0 0,-1 1 0 0 0,1 0 0 0 0,-1-1 0 0 0,-13-12 75 0 0,12 12-71 0 0,2 1-6 0 0,-1-1-1 0 0,1 1 0 0 0,0 0 0 0 0,-1-1 0 0 0,1 1 1 0 0,-1-1-1 0 0,1 1 0 0 0,0 0 0 0 0,-1-1 0 0 0,1 1 1 0 0,0-1-1 0 0,0 1 0 0 0,-1-1 0 0 0,1 1 0 0 0,0-1 1 0 0,0 1-1 0 0,0-1 0 0 0,0 0 0 0 0,-1 1 0 0 0,1-1 1 0 0,0 1-1 0 0,0-1 0 0 0,0 0 0 0 0,0-1 0 0 0,0 1 0 0 0,-1 0 0 0 0,1 0 0 0 0,0-1 0 0 0,0 1 0 0 0,0 0 0 0 0,0 0 0 0 0,0-1 0 0 0,0 1 0 0 0,0 0 0 0 0,0 0 0 0 0,0-1 0 0 0,1 1 0 0 0,-1 0 0 0 0,1-2 0 0 0,0 2-115 0 0,-1 0 0 0 0,1 0 0 0 0,-1 0 0 0 0,1 0 0 0 0,0 0 0 0 0,-1 0 0 0 0,1 1 0 0 0,0-1 0 0 0,0 0 0 0 0,0 0 1 0 0,0 1-1 0 0,0-1 0 0 0,0 0 0 0 0,0 1 0 0 0,0-1 0 0 0,0 1 0 0 0,0 0 0 0 0,0-1 0 0 0,0 1 0 0 0,0 0 0 0 0,0-1 0 0 0,0 1 0 0 0,0 0 0 0 0,0 0 0 0 0,0 0 0 0 0,1 0 0 0 0,-1 0 0 0 0,0 0 0 0 0,0 0 0 0 0,0 0 0 0 0,0 1 0 0 0,0-1 0 0 0,0 0 0 0 0,2 2 0 0 0,4 0-5949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4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71 1375 0 0,'-3'-5'14395'0'0,"5"6"-14205"0"0,-1-1 0 0 0,0 1 0 0 0,1 0 0 0 0,-1 0 0 0 0,0 0 0 0 0,0 0 0 0 0,0 1 0 0 0,0-1 0 0 0,0 0 0 0 0,0 0 0 0 0,0 1 0 0 0,0-1 0 0 0,-1 0 0 0 0,1 1 0 0 0,0-1 0 0 0,-1 1 0 0 0,1-1 0 0 0,-1 2 1 0 0,1-1 339 0 0,-2 1-346 0 0,1-3-173 0 0,0 0-1 0 0,0 0 1 0 0,0 1 0 0 0,0-1-1 0 0,0 0 1 0 0,0 0-1 0 0,0 1 1 0 0,0-1-1 0 0,0 0 1 0 0,0 0-1 0 0,0 0 1 0 0,0 1-1 0 0,0-1 1 0 0,0 0-1 0 0,0 0 1 0 0,0 1-1 0 0,0-1 1 0 0,0 0-1 0 0,-1 0 1 0 0,1 0-1 0 0,0 1 1 0 0,0-1-1 0 0,0 0 1 0 0,0 0-1 0 0,-1 0 1 0 0,1 0-1 0 0,0 1 1 0 0,-1-1-4 0 0,0 0-1 0 0,0 1 1 0 0,1-1-1 0 0,-1 0 1 0 0,0 0 0 0 0,0 1-1 0 0,0-1 1 0 0,0 0 0 0 0,1 0-1 0 0,-1 0 1 0 0,0 0 0 0 0,0 0-1 0 0,0-1 1 0 0,0 1 0 0 0,1 0-1 0 0,-1 0 1 0 0,-1-1 0 0 0,1 0-1 0 0,-1 0 1 0 0,1 0 0 0 0,-1 0 0 0 0,1-1 0 0 0,0 1-1 0 0,0 0 1 0 0,0-1 0 0 0,0 1 0 0 0,0-1 0 0 0,0 1-1 0 0,-1-4 1 0 0,1 3-8 0 0,0 0 0 0 0,1 1 0 0 0,-1-1 0 0 0,0 0 0 0 0,1 0-1 0 0,-1 0 1 0 0,1 0 0 0 0,0 0 0 0 0,0 0 0 0 0,0 0 0 0 0,0 0 0 0 0,0 0-1 0 0,0 0 1 0 0,0 0 0 0 0,1 0 0 0 0,0-2 0 0 0,0 0-6 0 0,1 0 1 0 0,0 0 0 0 0,0 0-1 0 0,0 0 1 0 0,4-3-1 0 0,-3 1-1 0 0,-2 5 7 0 0,-1 0 1 0 0,1 1-1 0 0,0-1 1 0 0,-1 0-1 0 0,1 0 1 0 0,0 0-1 0 0,0 1 1 0 0,0-1-1 0 0,-1 0 1 0 0,1 1-1 0 0,0-1 1 0 0,0 1-1 0 0,0-1 1 0 0,0 1-1 0 0,0-1 1 0 0,0 1 0 0 0,0 0-1 0 0,0-1 1 0 0,0 1-1 0 0,0 0 1 0 0,0 0-1 0 0,0 0 1 0 0,0 0-1 0 0,0 0 1 0 0,0 0-1 0 0,1 0 1 0 0,-1 0-1 0 0,1 1 1 0 0,4-1-12 0 0,6-2-47 0 0,-12 2 58 0 0,0 0 1 0 0,1 0-1 0 0,-1 0 1 0 0,0 0-1 0 0,0 0 1 0 0,1 0-1 0 0,-1 0 0 0 0,0 0 1 0 0,1 0-1 0 0,-1 0 1 0 0,0 0-1 0 0,1 0 1 0 0,-1 0-1 0 0,0 0 1 0 0,1 0-1 0 0,-1 1 0 0 0,0-1 1 0 0,1 0-1 0 0,-1 0 1 0 0,0 0-1 0 0,0 0 1 0 0,1 1-1 0 0,5 2-36 0 0,0 1 82 0 0,-5-4-25 0 0,4 4 42 0 0,2 7 36 0 0,-6-10 0 0 0,-1 3-23 0 0,0-3-25 0 0,0 1 0 0 0,0-1 1 0 0,0 1-1 0 0,0-1 0 0 0,0 1 1 0 0,0-1-1 0 0,0 1 0 0 0,-1-1 1 0 0,1 1-1 0 0,-1-1 0 0 0,1 0 1 0 0,-2 3-1 0 0,0-2 1 0 0,1 0 0 0 0,-1-1 0 0 0,0 1 0 0 0,0 0 0 0 0,-1-1 0 0 0,1 1 0 0 0,0-1 0 0 0,0 1 0 0 0,-1-1 0 0 0,1 0 0 0 0,-5 1 0 0 0,7-2-45 0 0,-1 1 1 0 0,1-1 0 0 0,0 0-1 0 0,-1 0 1 0 0,1 0 0 0 0,-1 0-1 0 0,1 0 1 0 0,0 0 0 0 0,-1 0-1 0 0,1 0 1 0 0,-1 0 0 0 0,1 0-1 0 0,0 0 1 0 0,-1 0 0 0 0,1 0-1 0 0,-1 0 1 0 0,1 0 0 0 0,0 0-1 0 0,-1-1 1 0 0,1 1 0 0 0,-1 0-1 0 0,1 0 1 0 0,0 0 0 0 0,-1-1-1 0 0,1 1 1 0 0,0 0 0 0 0,-1 0-1 0 0,1-1 1 0 0,0 1 0 0 0,-1-1-1 0 0,-6-13-33 0 0,3 5 26 0 0,6 9-27 0 0,1 1-538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0,'0'0'1170'0'0,"1"2"-5"0"0,31 124 5239 0 0,6-1-4592 0 0,-16-61-1803 0 0,57 115-1 0 0,-38-90-674 0 0,2 5-3469 0 0,-31-76 2392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76 1375 0 0,'-5'-11'66'0'0,"4"11"-65"0"0,1 0 1 0 0,0 0-1 0 0,0 0 1 0 0,0-1-1 0 0,0 1 1 0 0,-1 0-1 0 0,1 0 0 0 0,0-1 1 0 0,0 1-1 0 0,0 0 1 0 0,0 0-1 0 0,0-1 1 0 0,0 1-1 0 0,0 0 1 0 0,0 0-1 0 0,0-1 1 0 0,0 1-1 0 0,0 0 0 0 0,0 0 1 0 0,0-1-1 0 0,0 1 1 0 0,0 0-1 0 0,0 0 1 0 0,0-1-1 0 0,0 1 1 0 0,0 0-1 0 0,0 0 1 0 0,0-1-1 0 0,0 1 0 0 0,0 0 1 0 0,1 0-1 0 0,-1-1 1 0 0,0 1-1 0 0,0 0 1 0 0,0-1-1 0 0,4 2 17 0 0,-4-1 284 0 0,0-1 0 0 0,1 0 0 0 0,-1 1-1 0 0,0-1 1 0 0,0 1 0 0 0,0-1-1 0 0,0 0 1 0 0,0 1 0 0 0,0-1-1 0 0,0 1 1 0 0,0-1 0 0 0,0 0-1 0 0,0 1 1 0 0,0-1 0 0 0,-1 0-1 0 0,1 1 1 0 0,0-1 0 0 0,-1-1 477 0 0,1 0 0 0 0,-1 1 1 0 0,1-1-1 0 0,0 0 1 0 0,0 0-1 0 0,0 0 0 0 0,0 1 1 0 0,0-1-1 0 0,1-2 0 0 0,1-1 522 0 0,-1 3-833 0 0,0 0-1 0 0,0 0 0 0 0,0 0 0 0 0,-1-1 0 0 0,1 1 0 0 0,-1 0 1 0 0,1-3-1 0 0,8 13 473 0 0,-7-5-849 0 0,0 1-1 0 0,0-1 1 0 0,0 1 0 0 0,0 0-1 0 0,-1-1 1 0 0,0 1 0 0 0,1 0 0 0 0,-1 0-1 0 0,-1 0 1 0 0,2 8 0 0 0,-1 42 504 0 0,-1-51-562 0 0,-32 291 1108 0 0,8-106-996 0 0,6-12-80 0 0,-23 340 91 0 0,41-476-29 0 0,1 0-1 0 0,2-1 0 0 0,2 1 1 0 0,10 40-1 0 0,-13-73-71 0 0,0 1 0 0 0,1 0 0 0 0,-1-1-1 0 0,2 0 1 0 0,-1 1 0 0 0,1-1 0 0 0,0 0-1 0 0,0-1 1 0 0,1 1 0 0 0,0-1 0 0 0,0 0 0 0 0,1 0-1 0 0,-1-1 1 0 0,1 1 0 0 0,1-1 0 0 0,-1-1 0 0 0,1 1-1 0 0,-1-1 1 0 0,1 0 0 0 0,1 0 0 0 0,-1-1 0 0 0,0 0-1 0 0,1-1 1 0 0,-1 1 0 0 0,1-1 0 0 0,0-1-1 0 0,0 1 1 0 0,0-1 0 0 0,0-1 0 0 0,0 0 0 0 0,9 0-1 0 0,8-3 236 0 0,-1 0-1 0 0,1-1 1 0 0,26-9-1 0 0,69-29-397 0 0,39-9-159 0 0,-106 38-537 0 0,-25 5-258 0 0,0 1 0 0 0,1 2-1 0 0,37-2 1 0 0,-46 6-2531 0 0,23-4-1 0 0,-12-2-2798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109 643 9215 0 0,'0'0'976'0'0,"5"9"-976"0"0,0 2 0 0 0,-1 1 1352 0 0,1 3 240 0 0,-1 1 40 0 0,1 6 16 0 0,-1 4-1008 0 0,1 1-192 0 0,-1-1-48 0 0,1 0-8 0 0,2 1-264 0 0,1 4-48 0 0,-1-1-16 0 0,-4-1 0 0 0,1-4-1504 0 0,0-1-312 0 0</inkml:trace>
  <inkml:trace contextRef="#ctx0" brushRef="#br0" timeOffset="1">39 176 15919 0 0,'-17'-28'704'0'0,"12"15"152"0"0,0-3-688 0 0,-1-2-168 0 0,3 0 0 0 0,1 0 0 0 0,4 5 312 0 0,-2 3 24 0 0,1 1 8 0 0,7 0 0 0 0,-5-2-344 0 0,6 4 0 0 0,2 1 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223 353 9215 0 0,'0'0'707'0'0,"5"3"-464"0"0,17 9-97 0 0,-22-12-129 0 0,0 0 0 0 0,0 0 0 0 0,0 0-1 0 0,1 0 1 0 0,-1 0 0 0 0,0 0-1 0 0,0 0 1 0 0,0 0 0 0 0,1 0 0 0 0,-1 0-1 0 0,0 0 1 0 0,0 1 0 0 0,0-1-1 0 0,1 0 1 0 0,-1 0 0 0 0,0 0 0 0 0,0 0-1 0 0,0 0 1 0 0,0 1 0 0 0,1-1-1 0 0,-1 0 1 0 0,0 0 0 0 0,0 0 0 0 0,0 0-1 0 0,0 1 1 0 0,0-1 0 0 0,0 0 0 0 0,0 0-1 0 0,0 0 1 0 0,1 1 0 0 0,-1-1-1 0 0,0 0 1 0 0,0 0 0 0 0,0 0 0 0 0,0 1-1 0 0,0-1 1 0 0,-37 229 5250 0 0,25-155-4705 0 0,-18 62 52 0 0,5-27-372 0 0,-56 275 513 0 0,24-114-472 0 0,45-213-179 0 0,12-57-103 0 0,0 0 0 0 0,0 0-1 0 0,0 0 1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0 0 0,0 0-1 0 0,0 0 1 0 0,0 0 0 0 0,0 0 0 0 0,4-6 10 0 0,5-11-31 0 0,2-7-33 0 0,-1-1 0 0 0,-1 0 0 0 0,8-33 0 0 0,27-105-51 0 0,-10 44 90 0 0,69-252 13 0 0,-46 170 13 0 0,-53 186-10 0 0,101-352 411 0 0,-93 326-345 0 0,2 0 1 0 0,36-72 0 0 0,-47 107-49 0 0,0 1 0 0 0,1 0 0 0 0,-1 0 0 0 0,1 0-1 0 0,1 1 1 0 0,5-7 0 0 0,-9 11-17 0 0,0-1-1 0 0,0 0 1 0 0,-1 1-1 0 0,1-1 1 0 0,0 0-1 0 0,0 1 1 0 0,0-1-1 0 0,0 1 1 0 0,0-1-1 0 0,0 1 1 0 0,0 0-1 0 0,0 0 1 0 0,0-1-1 0 0,0 1 1 0 0,0 0-1 0 0,1 0 1 0 0,-1 0-1 0 0,0 0 1 0 0,0 0-1 0 0,0 0 1 0 0,0 0-1 0 0,0 0 1 0 0,0 1-1 0 0,0-1 1 0 0,0 0-1 0 0,0 1 1 0 0,0-1-1 0 0,0 1 1 0 0,0-1-1 0 0,0 1 1 0 0,0-1 0 0 0,0 1-1 0 0,0-1 1 0 0,0 1-1 0 0,-1 0 1 0 0,1 0-1 0 0,0 0 1 0 0,0-1-1 0 0,-1 1 1 0 0,1 0-1 0 0,-1 0 1 0 0,1 0-1 0 0,-1 0 1 0 0,1 1-1 0 0,4 7 18 0 0,-1-1-1 0 0,-1 1 1 0 0,1 0 0 0 0,-1 0-1 0 0,2 11 1 0 0,6 50 115 0 0,-8-50-112 0 0,16 176 56 0 0,-11-103-67 0 0,14 182 41 0 0,45 376-1021 0 0,-58-597-75 0 0,-1 0-3395 0 0,-3-8-1305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22 119 14479 0 0,'-19'-20'1314'0'0,"19"19"-1235"0"0,-1 0 0 0 0,1 0 0 0 0,0 0 0 0 0,-1 0 1 0 0,1 0-1 0 0,0 1 0 0 0,0-1 0 0 0,0 0 1 0 0,0 0-1 0 0,0 0 0 0 0,0 0 0 0 0,0 0 1 0 0,0 0-1 0 0,0 0 0 0 0,0 1 0 0 0,0-1 0 0 0,0 0 1 0 0,1 0-1 0 0,-1 0 0 0 0,0 0 0 0 0,1 0 1 0 0,-1 1-1 0 0,1-1 0 0 0,-1 0 0 0 0,1 0 0 0 0,-1 1 1 0 0,1-1-1 0 0,-1 0 0 0 0,1 1 0 0 0,1-1 1 0 0,2-3 114 0 0,0 2 0 0 0,1-1 0 0 0,-1 0 0 0 0,1 1 0 0 0,0 0 0 0 0,0 0 0 0 0,8-2 0 0 0,38-6 478 0 0,-35 7-458 0 0,239-22 359 0 0,-126 16-3048 0 0,-88 6 1185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14279 0 0,'1'-9'1298'0'0,"12"79"1526"0"0,6 166 360 0 0,-13-137-2613 0 0,79 753-385 0 0,-65-726-2127 0 0,-3-43-4429 0 0,-10-41 306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1375 0 0,'0'0'66'0'0,"-1"1"-8"0"0,-1 2-20 0 0,-1 1-1 0 0,1 0 1 0 0,0 0-1 0 0,1 0 1 0 0,-1 0-1 0 0,1 0 1 0 0,-1 0-1 0 0,1 0 1 0 0,0 8-1 0 0,-1 3 1753 0 0,2 23-1 0 0,0-13 856 0 0,0 126 6127 0 0,9 73-7230 0 0,-3-83-860 0 0,23 283-1863 0 0,-22-360-251 0 0,1-4-66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13823 0 0,'0'0'1062'0'0,"0"3"-693"0"0,3 80 327 0 0,-2-28-143 0 0,70 768 2659 0 0,-63-755-3248 0 0,27 201-425 0 0,0-1-3238 0 0,-28-206 2082 0 0,0-7-14 0 0</inkml:trace>
  <inkml:trace contextRef="#ctx0" brushRef="#br0" timeOffset="1">14 1192 16615 0 0,'-13'-2'1551'0'0,"27"-1"892"0"0,13-1-1918 0 0,182-40 210 0 0,-67 27-4778 0 0,-101 14-2544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4143 0 0,'-54'68'589'0'0,"21"-27"6875"0"0,-31 49 1 0 0,58-79-7045 0 0,-1 1 0 0 0,1 0 1 0 0,1 0-1 0 0,-6 18 1 0 0,9-24-347 0 0,1 0 0 0 0,0 0 0 0 0,0 0 0 0 0,1 0 0 0 0,-1 0 0 0 0,1 0 0 0 0,1 0 0 0 0,-1 1 0 0 0,1-1 0 0 0,0 0 0 0 0,3 10 0 0 0,-3-13-62 0 0,0 0 0 0 0,1 0 0 0 0,-1 0 0 0 0,0 0 0 0 0,1 0-1 0 0,0 0 1 0 0,0 0 0 0 0,0-1 0 0 0,0 1 0 0 0,0-1 0 0 0,0 1 0 0 0,1-1 0 0 0,-1 0-1 0 0,6 3 1 0 0,-4-3 17 0 0,0 0-1 0 0,0 0 1 0 0,0 0-1 0 0,0-1 1 0 0,1 0-1 0 0,-1 0 1 0 0,0 0 0 0 0,1-1-1 0 0,-1 1 1 0 0,7-1-1 0 0,9 0 86 0 0,-10 1-70 0 0,-1-1-1 0 0,1-1 1 0 0,12-1-1 0 0,7-3-3 0 0,-16 3-56 0 0,0 0 0 0 0,0-1 0 0 0,0-1 0 0 0,0 0 0 0 0,15-7 0 0 0,-16 6-144 0 0,1 0-1 0 0,13-3 0 0 0,-14 5-387 0 0,-1-1-1 0 0,0 0 1 0 0,18-10-1 0 0,5-8-3515 0 0,-19 10-2196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4143 0 0,'0'0'319'0'0,"-1"2"-210"0"0,-8 36 1613 0 0,6-20 723 0 0,0-1 0 0 0,1 1 1 0 0,0 22-1 0 0,37 356 5549 0 0,-7-132-6376 0 0,42 285-2761 0 0,-63-515-152 0 0,0-1-58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212 433 10591 0 0,'0'0'964'0'0,"-1"2"-794"0"0,-8 11 107 0 0,1 1 1 0 0,0 0 0 0 0,-11 27 0 0 0,7-15 421 0 0,-9 27 484 0 0,2 1 1 0 0,-20 93-1 0 0,12-40-610 0 0,10-21-409 0 0,-2 7-48 0 0,7-26 12 0 0,12-66-69 0 0,12-24 207 0 0,114-372 46 0 0,-91 260-274 0 0,25-184-1 0 0,-27 74 16 0 0,-27 214-63 0 0,-6 29-49 0 0,1 5-136 0 0,11 154-297 0 0,-8-71 347 0 0,32 224-19 0 0,-20-231 64 0 0,47 144 0 0 0,-56-203 223 0 0,1 0 0 0 0,18 30 1 0 0,-21-41-42 0 0,1 0 0 0 0,1-1 0 0 0,0 1-1 0 0,0-1 1 0 0,0-1 0 0 0,1 1 0 0 0,9 6 0 0 0,-14-12-35 0 0,-1 0-1 0 0,1 0 0 0 0,0-1 1 0 0,0 1-1 0 0,0-1 1 0 0,0 0-1 0 0,0 0 0 0 0,0 0 1 0 0,0 0-1 0 0,0 0 1 0 0,1 0-1 0 0,-1-1 0 0 0,0 0 1 0 0,0 0-1 0 0,1 0 1 0 0,-1 0-1 0 0,0 0 0 0 0,0 0 1 0 0,0-1-1 0 0,1 0 0 0 0,-1 0 1 0 0,0 0-1 0 0,0 0 1 0 0,0 0-1 0 0,0 0 0 0 0,0-1 1 0 0,0 1-1 0 0,-1-1 1 0 0,1 0-1 0 0,0 0 0 0 0,3-4 1 0 0,1-1 112 0 0,0 0 1 0 0,0-1-1 0 0,-1 0 1 0 0,-1 0 0 0 0,1 0-1 0 0,-1-1 1 0 0,-1 0-1 0 0,1 1 1 0 0,3-14-1 0 0,3-14 311 0 0,-2-1 0 0 0,-1 0 0 0 0,5-70 0 0 0,-13-115 131 0 0,-27 4-1180 0 0,13 145-2108 0 0,0 1-3436 0 0,5 33-257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8751 0 0,'-1'1'674'0'0,"-4"1"2401"0"0,-10 6 7143 0 0,19-7-8877 0 0,13 1-1249 0 0,8 2 64 0 0,28 0 0 0 0,1 1-953 0 0,-31-4-1176 0 0,2 0-5873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14 8751 0 0,'-1'0'4'0'0,"-39"-6"2342"0"0,-1 2 0 0 0,-46 0-1 0 0,74 5-1840 0 0,0 0 1 0 0,0 1-1 0 0,0 0 0 0 0,1 1 0 0 0,-1 0 1 0 0,1 1-1 0 0,-1 0 0 0 0,1 1 0 0 0,1 0 1 0 0,-22 14-1 0 0,25-14-399 0 0,0 1 0 0 0,1 0 1 0 0,-1 0-1 0 0,1 1 0 0 0,0 0 0 0 0,1 0 0 0 0,0 1 1 0 0,0 0-1 0 0,1 0 0 0 0,0 0 0 0 0,0 1 0 0 0,1-1 1 0 0,0 1-1 0 0,-4 14 0 0 0,7-19-106 0 0,0 0 0 0 0,1 0 0 0 0,0 0 0 0 0,-1 0 0 0 0,2 1 0 0 0,-1-1 0 0 0,0 0 0 0 0,1 0 0 0 0,0 0 0 0 0,0 0 0 0 0,0 0 0 0 0,0 0 0 0 0,1 0 0 0 0,-1-1 0 0 0,1 1 0 0 0,0 0 0 0 0,0-1 0 0 0,3 5 0 0 0,-2-4 0 0 0,0-1 0 0 0,0 1 0 0 0,1-1 0 0 0,-1 0 0 0 0,0 0 0 0 0,1 0 0 0 0,0 0 0 0 0,0 0 0 0 0,0-1 0 0 0,0 0 0 0 0,0 0 0 0 0,0 0 0 0 0,1 0 0 0 0,-1 0 0 0 0,9 1 0 0 0,-1-2-9 0 0,0 0 0 0 0,0 0 0 0 0,0-1 1 0 0,1-1-1 0 0,-1 0 0 0 0,0-1 0 0 0,0 0 0 0 0,16-5 0 0 0,-20 4 3 0 0,0 0 1 0 0,-1 0-1 0 0,1 0 0 0 0,-1-1 1 0 0,0 0-1 0 0,0-1 0 0 0,0 0 0 0 0,-1 0 1 0 0,1 0-1 0 0,-1-1 0 0 0,0 1 1 0 0,-1-2-1 0 0,7-8 0 0 0,0-3 38 0 0,12-24 0 0 0,-21 35-23 0 0,0-1 0 0 0,0 0 1 0 0,0 0-1 0 0,-1 0 0 0 0,0 0 0 0 0,1-10 0 0 0,-5 1 91 0 0,2 15 216 0 0,0 4-228 0 0,-2 4-65 0 0,2 0 0 0 0,-1 0 0 0 0,1-1 0 0 0,-1 1-1 0 0,2 0 1 0 0,-1 0 0 0 0,1 0 0 0 0,0-1 0 0 0,0 1 0 0 0,0 0 0 0 0,5 10-1 0 0,-2-6-50 0 0,0 1 0 0 0,1-1 0 0 0,0-1 0 0 0,1 1 0 0 0,10 12-1 0 0,-6-11-479 0 0,0-2-1 0 0,1 1 1 0 0,0-1-1 0 0,0-1 0 0 0,18 11 1 0 0,11 7-2164 0 0,-17-10 482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11 272 3679 0 0,'0'0'167'0'0,"0"2"-7"0"0,-4 11 422 0 0,2 0 0 0 0,0 1 0 0 0,0-1 0 0 0,1 19 0 0 0,7 57 7431 0 0,-4-65-6556 0 0,6 51 147 0 0,31 123 0 0 0,37 70-931 0 0,-72-256-637 0 0,4 16 132 0 0,21 46 0 0 0,-28-73-8 0 0,-2-17-88 0 0,-1 0 0 0 0,-6-25 0 0 0,2 10-24 0 0,-48-322-1596 0 0,24-2-248 0 0,33 200 834 0 0,-2 139 1118 0 0,1 0-1 0 0,1 0 1 0 0,1 0 0 0 0,0 0-1 0 0,1 0 1 0 0,1 1-1 0 0,11-21 1 0 0,-17 35-120 0 0,1 0 1 0 0,-1 0-1 0 0,1 0 0 0 0,-1 1 1 0 0,1-1-1 0 0,0 0 0 0 0,-1 0 0 0 0,1 1 1 0 0,0-1-1 0 0,-1 0 0 0 0,1 1 1 0 0,0-1-1 0 0,0 1 0 0 0,0-1 1 0 0,0 1-1 0 0,0-1 0 0 0,-1 1 1 0 0,1-1-1 0 0,0 1 0 0 0,0 0 1 0 0,2-1-1 0 0,-1 1-12 0 0,-1 0 0 0 0,1 1 0 0 0,-1-1 0 0 0,1 0 0 0 0,-1 1-1 0 0,1-1 1 0 0,-1 1 0 0 0,1-1 0 0 0,-1 1 0 0 0,1 0 0 0 0,-1-1 0 0 0,0 1 0 0 0,2 1 0 0 0,2 2 21 0 0,0 1 1 0 0,0-1 0 0 0,0 1-1 0 0,-1 1 1 0 0,7 9 0 0 0,0 4 146 0 0,-1 1 1 0 0,-1 0-1 0 0,-1 1 1 0 0,7 25-1 0 0,-9-26-121 0 0,6 22 99 0 0,-2 0-1 0 0,8 73 0 0 0,-16-76-88 0 0,-4 60 0 0 0,0 12-3 0 0,4-73-643 0 0,-2-36 289 0 0,3-2-395 0 0,-1-1 581 0 0,1 0 1 0 0,-1 1-1 0 0,0-1 1 0 0,1 0-1 0 0,-1-1 1 0 0,0 1-1 0 0,0 0 1 0 0,1-1-1 0 0,-1 1 1 0 0,0-1-1 0 0,0 1 1 0 0,-1-1-1 0 0,1 0 1 0 0,2-2-1 0 0,8-8 4 0 0,-7 9 91 0 0,0 0 1 0 0,1 0-1 0 0,-1 0 1 0 0,0 1-1 0 0,1 0 1 0 0,0 0-1 0 0,-1 0 1 0 0,1 1-1 0 0,0 0 0 0 0,0 0 1 0 0,0 1-1 0 0,0-1 1 0 0,0 1-1 0 0,0 0 1 0 0,-1 1-1 0 0,13 2 1 0 0,1 1 231 0 0,1 1 1 0 0,-1 1-1 0 0,32 13 1 0 0,-27-8 139 0 0,0 0 0 0 0,30 20 0 0 0,-48-27-235 0 0,0 0-1 0 0,0 1 0 0 0,-1 0 1 0 0,0 0-1 0 0,1 0 0 0 0,-2 0 1 0 0,1 1-1 0 0,-1 0 0 0 0,1 0 1 0 0,-2 0-1 0 0,1 0 0 0 0,-1 1 1 0 0,5 11-1 0 0,-7-15-53 0 0,-1 1 0 0 0,1-1 1 0 0,-1 1-1 0 0,0 0 0 0 0,0-1 0 0 0,0 1 0 0 0,0 0 0 0 0,0-1 0 0 0,-1 1 0 0 0,0 0 0 0 0,0-1 1 0 0,0 1-1 0 0,0-1 0 0 0,0 1 0 0 0,-1-1 0 0 0,-1 4 0 0 0,-5 5 143 0 0,1-1 0 0 0,-18 20 0 0 0,20-24-170 0 0,-7 5 15 0 0,0 0 0 0 0,-1-1-1 0 0,-1-1 1 0 0,0 0 0 0 0,0 0 0 0 0,-23 10-1 0 0,-4 4-5 0 0,28-16-113 0 0,0-1 0 0 0,-1-1 0 0 0,0 0 0 0 0,0-1 0 0 0,0-1 0 0 0,0 0 0 0 0,-23 3 0 0 0,35-6-59 0 0,1-1-1 0 0,-1 0 1 0 0,0 0-1 0 0,1 0 1 0 0,-1 0-1 0 0,0 0 1 0 0,0 0-1 0 0,1-1 1 0 0,-1 1-1 0 0,0-1 0 0 0,1 1 1 0 0,-1-1-1 0 0,0 1 1 0 0,1-1-1 0 0,-1 0 1 0 0,1 0-1 0 0,-1 0 1 0 0,1 0-1 0 0,0 0 1 0 0,-3-2-1 0 0,3 2-123 0 0,0-1 1 0 0,0 0-1 0 0,-1 0 0 0 0,1 0 0 0 0,1 0 0 0 0,-1 1 0 0 0,0-1 0 0 0,0-1 0 0 0,1 1 0 0 0,-1 0 0 0 0,1 0 0 0 0,-1 0 1 0 0,1 0-1 0 0,0 0 0 0 0,0 0 0 0 0,0-3 0 0 0,2-16-1725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10135 0 0,'22'-28'919'0'0,"-21"28"-900"0"0,0 0 0 0 0,0 0 0 0 0,-1 0 1 0 0,1 0-1 0 0,0 0 0 0 0,0 0 0 0 0,0 1 0 0 0,-1-1 0 0 0,1 0 0 0 0,0 0 0 0 0,0 1 1 0 0,0-1-1 0 0,-1 0 0 0 0,1 1 0 0 0,0-1 0 0 0,-1 0 0 0 0,2 2 0 0 0,-2-2 74 0 0,3 2 208 0 0,0-1-1 0 0,0 1 1 0 0,-1 0-1 0 0,1 1 1 0 0,-1-1-1 0 0,0 0 1 0 0,1 1-1 0 0,-1-1 1 0 0,0 1-1 0 0,-1 0 1 0 0,1 0-1 0 0,0 0 1 0 0,-1-1-1 0 0,1 2 1 0 0,-1-1-1 0 0,1 3 1 0 0,2 8 629 0 0,0 1 1 0 0,1 17-1 0 0,2 30 407 0 0,0 86 0 0 0,-14 65-790 0 0,2-87-400 0 0,5-123-174 0 0,-4 260-890 0 0,8-150-4709 0 0,-2-86-516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 17391 0 0,'-6'20'303'0'0,"-3"5"226"0"0,1 0-1 0 0,-4 30 0 0 0,-1 37-14 0 0,-3 159 0 0 0,39 282 162 0 0,-9-402-2698 0 0,-6-75 772 0 0</inkml:trace>
  <inkml:trace contextRef="#ctx0" brushRef="#br0" timeOffset="1">40 929 18311 0 0,'-8'-4'1660'0'0,"-24"-13"-30"0"0,44 15-903 0 0,172-31-1510 0 0,-137 25-1425 0 0,3-1-3780 0 0,-18 5 206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10135 0 0,'0'0'464'0'0,"-1"2"-9"0"0,-1 0-316 0 0,-8 20-101 0 0,-4 7 3663 0 0,-28 46-1 0 0,42-74-3695 0 0,-6 11 376 0 0,0 0 1 0 0,2 1-1 0 0,-1 0 1 0 0,2 0-1 0 0,0 0 1 0 0,-3 23-1 0 0,6-33-105 0 0,1-1-141 0 0,2 2-72 0 0,-1 0-1 0 0,1 0 1 0 0,0 0 0 0 0,1-1-1 0 0,-1 1 1 0 0,0-1 0 0 0,1 0-1 0 0,0 0 1 0 0,0 0 0 0 0,0-1-1 0 0,0 1 1 0 0,0-1-1 0 0,0 0 1 0 0,1 0 0 0 0,-1-1-1 0 0,1 1 1 0 0,-1-1 0 0 0,9 1-1 0 0,0-1-22 0 0,-1 0-1 0 0,26-2 0 0 0,5-1-10 0 0,-11 2-313 0 0,0-2-1 0 0,0-1 1 0 0,-1-1-1 0 0,1-2 1 0 0,38-11 0 0 0,-61 14-331 0 0,1 0 1 0 0,-1-1 0 0 0,0 0-1 0 0,0 0 1 0 0,0-1 0 0 0,9-7 0 0 0,-3-1-1100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7367 0 0,'-24'90'131'0'0,"2"52"5741"0"0,11 2 774 0 0,9-50-5137 0 0,5 7-657 0 0,3 0 1 0 0,5 0 0 0 0,5-1 0 0 0,32 114-1 0 0,18 0-3798 0 0,-58-189 550 0 0,-1-3-5131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845 9 3679 0 0,'0'0'12158'0'0,"0"0"-12135"0"0,0 0 1 0 0,0 0-1 0 0,0-1 1 0 0,0 1-1 0 0,0 0 1 0 0,1-1-1 0 0,-1 1 1 0 0,0 0-1 0 0,0 0 1 0 0,0-1-1 0 0,-1 1 1 0 0,1 0-1 0 0,0-1 1 0 0,0 1-1 0 0,0 0 1 0 0,0 0-1 0 0,0-1 1 0 0,0 1-1 0 0,0 0 1 0 0,0 0-1 0 0,-1-1 1 0 0,1 1-1 0 0,0 0 1 0 0,0 0-1 0 0,0-1 1 0 0,-1 1-1 0 0,0 0 24 0 0,0-1 0 0 0,0 1 0 0 0,0 0 0 0 0,0 0 0 0 0,0 0 0 0 0,0 0 0 0 0,0 0 0 0 0,0 0 0 0 0,0 0 0 0 0,0 0 0 0 0,0 0 0 0 0,0 0 0 0 0,-1 1 0 0 0,1-1 0 0 0,0 0 0 0 0,0 1 0 0 0,-1 0 0 0 0,-23 11 806 0 0,13-5-496 0 0,0-3-14 0 0,-1 0 1 0 0,1-1-1 0 0,0 0 0 0 0,-15 0 0 0 0,3 1 123 0 0,2-2-112 0 0,0 0 1 0 0,0-1 0 0 0,-36-4-1 0 0,21 2 255 0 0,-53 3 1 0 0,62-2-327 0 0,22-1-197 0 0,0 1 1 0 0,0 0 0 0 0,-12 2-1 0 0,-3 2 50 0 0,12-2-78 0 0,0 0 0 0 0,-1 0 0 0 0,1-1 0 0 0,-19-1-1 0 0,23 0 8 0 0,0 1-1 0 0,0-1 1 0 0,0 1-1 0 0,0-1 1 0 0,0 1-1 0 0,0 1 1 0 0,-6 1-1 0 0,-21 5 282 0 0,13-7-159 0 0,4 0-18 0 0,0 1 0 0 0,0 0 1 0 0,-1 1-1 0 0,-25 8 0 0 0,17-5-58 0 0,-9 2-46 0 0,31-8-64 0 0,-14 2-6 0 0,7-2-10 0 0,7 0-85 0 0,15-6-9973 0 0,1 0 3041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5551 0 0,'0'0'8544'0'0,"0"2"-8096"0"0,-2 1-235 0 0,1 0 0 0 0,-1-1 0 0 0,0 1-1 0 0,1-1 1 0 0,-6 5 0 0 0,0 2 338 0 0,5-5-330 0 0,0 0 0 0 0,0 0-1 0 0,0 0 1 0 0,1 0 0 0 0,-3 8-1 0 0,1-2 119 0 0,-5 16 407 0 0,2-5 79 0 0,-11 21 0 0 0,12-29-338 0 0,-7 26 0 0 0,3-6-76 0 0,-30 97 701 0 0,-8 22-328 0 0,-26 61 255 0 0,16-42-374 0 0,29-98-533 0 0,-72 131 0 0 0,80-171-308 0 0,11-27-2167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0,'5'9'124'0'0,"6"11"267"0"0,-8-12 5113 0 0,-3 1-3592 0 0,11 54 4488 0 0,-1-10-4739 0 0,-5-8-640 0 0,17 222 238 0 0,-11-40-1859 0 0,-6-204-905 0 0,-4-21 100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0,'0'0'10871'0'0,"1"1"-10094"0"0,4 4-420 0 0,-1 0-1 0 0,0 0 1 0 0,0 1-1 0 0,0 0 1 0 0,-1-1-1 0 0,1 1 1 0 0,3 11-1 0 0,-2-2 66 0 0,-1 0 0 0 0,4 21 0 0 0,31 245 1516 0 0,-30-211-2097 0 0,21 72 1 0 0,-29-140 154 0 0,30 110-4047 0 0,-26-97-294 0 0,0-3-1130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77 7367 0 0,'-13'6'11728'0'0,"31"-11"-12132"0"0,-1 0 864 0 0,26-2 102 0 0,-18 3-242 0 0,32-8 1 0 0,87-30-982 0 0,-112 34 175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8T15:13:49.01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2403 1749 11967 0,'-8'1'528'0,"-3"0"112"0,2 2-512 0,0-3-128 16,1 1 0-16,2 1 0 0,6-2 1696 0,0 0 304 16,0 0 64-16,0 0 16 0,4-7-464 0,4-1-80 0,2-1-32 0,3 0 0 15,3 3-720-15,2-4-144 16,3 3-16-16,2 0-16 0,2 1-112 0,2 0-32 0,5 1 0 0,0 3 0 15,0-2-304-15,0 1-160 0,1 2 160 0,-1 1-160 16,2 1 0-16,2 0-240 0,0 1 32 0,2 2 0 31,2-2-2272-31,3 3-448 0</inkml:trace>
  <inkml:trace contextRef="#ctx0" brushRef="#br0" timeOffset="682.77">3813 1608 12895 0,'0'0'576'0,"0"0"112"0,-6 3-560 0,2 2-128 0,1 1 0 0,2 1 0 15,1-7 1536-15,1 9 288 0,3 0 48 0,3 0 16 16,-1 2-1088-16,5-2-224 0,2 0-32 0,1 0-16 15,3-1-224-15,1-2-48 0,2-2-16 0,1 2 0 16,1-5 0-16,0 0 0 0,2-1 0 0,3-2 0 16,4-4-240-16,2 1 144 0,-1-1-144 0,2-1 128 0,1 1-128 0,-1-1 0 15,-1 1 144-15,-2-5-144 16,-1 2 144-16,0 0-144 0,0 1 192 0,-1-2-192 16,-3 0 192-16,0 1-64 0,-1 2 0 0,0-3-128 15,-2 4 224-15,0 1-64 0,2 1-16 0,0 1 0 16,0 1-144-16,1 2 0 0,-1 0 0 0,-1 0 128 15,2 1-128-15,1 1 0 0,-3 1 0 0,0 0 0 16,-2 1 0-16,1 0 0 0,-2-1 0 0,0 1 0 0,-1 2 272 16,-1-4-16-16,0 2-16 0,-1 3 0 0,0-2 0 0,-1 3 0 15,0-1 0-15,1 3 0 0,2-4-240 0,1 1 176 16,1-1-176-16,1-1 160 0,3-2-160 0,0 0 0 16,0-3 0-16,3-3 128 0,2 0-128 0,-2-2 0 15,-3-1 144-15,0-1-144 0,-1 1 128 0,0-4-128 16,1 3 128-16,0 0-128 0,-1 1 0 0,-2 0 0 15,-2 2 0-15,0 2 128 0,0 1-128 0,0-2 0 0,-1 3 0 0,3 0 0 16,0 0 0-16,2 0 0 0,2 0 0 0,3-1 0 16,4-2 0-16,1-2 0 0,3-2 0 0,0-2 0 15,0-3 0-15,1 1 0 0,1-1 0 0,2 2 0 16,0 0 0-16,1 7 0 16,0-1 0-16</inkml:trace>
  <inkml:trace contextRef="#ctx0" brushRef="#br0" timeOffset="1953.06">8413 7417 15663 0,'-9'0'1392'0,"-2"0"-1120"0,1 0-272 0,1 0 0 16,1-1 1360-16,1 0 224 0,7 1 32 0,-6-5 16 16,1 1-672-16,5 4-144 0,-3-7-32 0,2-1 0 15,-1-1-64-15,4-1-16 0,0-1 0 0,4 1 0 16,-1-4 0-16,1-1 0 0,2 2 0 0,3-1 0 16,2-2-256-16,4 3-64 0,2 3-16 0,2-3 0 0,1 1-240 0,2 3-128 15,-1 0 160-15,1 4-160 0,-2 3 176 0,-1 4-176 16,-2 3 192-16,-1-1-192 0,-1 3 272 0,2 5-48 15,-2 4-16-15,-2 2 0 0,0 4 48 0,-4 4 16 16,0 3 0-16,-2 2 0 0,-1 3-144 0,-2 3-128 0,-1 2 192 0,-2-3-192 31,-2 1 144-31,-1-1-144 0,-1-2 0 0,0-1 144 0,-3-3-144 0,0-3 0 16,-1-3 144-16,-2-3-144 0,-1-3 144 0,0-3-144 16,1-5 192-16,-1-3-192 0,1-3 256 0,1-2-48 15,-1-5-16-15,3-4 0 0,-1-3 48 0,1-3 0 16,2-4 0-16,0-1 0 0,2-2-112 0,0 1-128 15,0-2 176-15,3 4-176 0,1-3 384 0,1 5-16 16,3 2-16-16,0 2 0 0,1 3-160 0,1 3-16 0,1 4-16 16,0 1 0-16,1 0-160 0,1 0 0 0,-1 0 0 0,2 4 0 15,1 1 0-15,0 2 0 0,1-4-144 0,1 1 144 32,0 0-960-32,1 0-96 0,0-3-16 0,3-1 0 15,3-1-2208-15,-2 0-448 0,0-3-96 0</inkml:trace>
  <inkml:trace contextRef="#ctx0" brushRef="#br0" timeOffset="2219.57">9211 7024 21071 0,'0'0'928'0,"-9"0"208"0,0 4-912 16,-1 1-224-16,1 1 0 0,0 5 0 0,-1 3 1088 0,1 6 192 16,-2-1 16-16,3 5 16 15,3 2-480-15,3 0-80 0,3 1-32 0,1-1 0 16,4 0-448-16,1-1-80 0,3-3-32 0,1-2 0 15,2-4 32-15,3-5 16 0,1-2 0 0,1-2 0 16,2-3 128-16,1-7 32 0,-2-1 0 0,-1-6 0 0,1-4 192 0,-2-3 32 16,-2-3 16-16,-2-2 0 0,-2-2 128 0,-3 0 32 15,-3-1 0-15,-1 0 0 0,-4 2-224 0,-2-1-32 16,-3 1-16-16,-3 1 0 0,-2 1-240 0,-2 1-32 16,-1 3-16-16,-3 1 0 0,0 3-208 0,-1 3-240 15,-2 2 48-15,2 3 16 16,0 4-1696-16,4 1-352 0,2 0-64 0,2 5-7552 15,2 3-1504-15</inkml:trace>
  <inkml:trace contextRef="#ctx0" brushRef="#br0" timeOffset="2620.48">10152 7376 8287 0,'-8'-8'736'0,"-1"-1"-592"0,-3-2-144 0,-1 2 0 16,-2 1 4192-16,-2 1 800 0,0-3 176 0,-1 5 16 15,-2 3-2688-15,0 3-560 0,1 3-96 0,1 4-32 16,-2 2-768-16,3 3-144 0,1 3-48 0,3 2 0 16,3 2-464-16,1 0-112 0,1 3-16 0,3-1 0 0,4 0-256 0,-1 0 0 15,4-1 0-15,3-3 0 0,1-2 0 0,3-2 0 16,1-2 0-16,1-2 0 0,4-3-208 0,0-1 48 15,1-4 16-15,1-1 0 0,0-4-48 0,1-2-16 16,2-3 0-16,-1-1 0 0,-2 0 208 0,0-3-144 16,-3-1 144-16,1-1-128 0,-2-2 128 0,-2 1 0 15,0 0 0-15,-3 2 128 0,-3-1 16 0,-1 2 16 16,-3 2 0-16,0 1 0 0,-1 2 416 0,0 7 96 0,0 0 16 0,0 0 0 16,0 0-112-16,0 0-32 0,-2 9 0 0,1-1 0 15,1 4-400-15,2 1-144 0,2 0 0 0,0 1 144 16,0 2-144-16,2 1-144 15,4-3 144-15,0 2-208 16,2-2-1536-16,-1 1-304 0,1-1-64 0,0 0-8704 16,1-2-1728-16</inkml:trace>
  <inkml:trace contextRef="#ctx0" brushRef="#br0" timeOffset="3085.99">10481 7224 25391 0,'0'0'1120'0,"0"0"240"0,0 0-1088 0,0 0-272 0,0 0 0 0,0 0 0 16,0 0 896-16,-4 11 112 0,2 3 16 0,1 5 16 16,0 0-16-16,1 3 0 0,1 2 0 0,0-1 0 15,2 1-496-15,0-2-96 0,-1 0-32 0,2-1 0 16,1-3-224-16,1 0-48 0,-1-3-128 0,0-1 192 16,1 0-192-16,1-3 0 0,1-2 0 0,-2-3 0 0,-6-6-320 0,8 2 64 15,-8-2 0-15,8-4 0 0,-1-3-112 0,0-1-16 16,1-3 0-16,-1-2 0 0,-2-2 128 0,0-3 32 15,-1 0 0-15,0 0 0 0,1-1 224 0,0 1 128 16,1-1 0-16,-1 0-128 0,1 2 192 0,1 2-64 16,-2 0 0-16,2 4-128 0,-2 3 608 0,-1 3 16 15,-2-1 0-15,-2 6 0 0,7-2-64 0,-1 2-16 16,-6 0 0-16,6 2 0 0,0 2-128 0,-1 3-32 0,0 1 0 0,1 1 0 16,-2 4-160-16,1-3-32 15,0 3-16-15,0 0 0 0,2 2-176 0,-1-4 0 16,1 0 0-16,1-2 128 0,1 0-128 0,0-1 0 15,-1-3 0-15,1 0 0 0,0-5 0 0,-1 0 0 16,0-2-144-16,-1-2 144 0,1-1 0 0,0-2 0 16,0-1 0-16,-2-2 0 0,0-3 0 0,-2-2 0 0,1 1 144 0,1 1-144 15,1 1 0-15,-3 2 0 0,0 1 128 0,-2 2-128 16,-2 7 224-16,0 0 16 0,0 0 0 0,0 0 0 16,0 0-48-16,7 7 0 0,-2 1 0 0,0 3 0 15,-1 0-192-15,1 2 0 0,1-3-144 0,0 1 144 16,1-2-1664-16,0 0-256 0,2-3-32 0,1 1-8688 15,0-3-1744-15</inkml:trace>
  <inkml:trace contextRef="#ctx0" brushRef="#br0" timeOffset="3221.94">11089 7331 24063 0,'0'0'1072'0,"-1"8"208"0,0 0-1024 0,1 0-256 15,0 0 0-15,1 1 0 16,2 1 240-16,1 1-16 0,0-1 0 0,1 2 0 15,0-3-1696-15,1 0-352 0</inkml:trace>
  <inkml:trace contextRef="#ctx0" brushRef="#br0" timeOffset="3352.02">11187 7017 23951 0,'0'0'2128'0,"-5"3"-1696"0,0-2-432 0,5-1 0 16,0 0 1024-16,0 0 128 0,0 0 32 0,0 0 0 31,0 0-1520-31,6 7-304 0,2-2-64 0,4 0-11136 0</inkml:trace>
  <inkml:trace contextRef="#ctx0" brushRef="#br0" timeOffset="3818.14">11440 7275 12895 0,'1'28'576'0,"-1"-14"112"0,0 6-560 0,0-1-128 0,-1 1 0 0,0-1 0 15,0-2 3712-15,-1 0 704 0,1-1 128 0,0-3 48 16,-1-4-2512-16,1-1-496 0,1-8-112 0,0 0 0 15,0 0-592-15,0 0-112 0,0 0-32 0,0 0 0 16,5-11-496-16,2-2-112 0,-1-4 0 0,2-2-128 16,-3-3 0-16,2-2-320 0,-1-2 32 0,1 0 16 15,-1-1-368-15,0 1-80 0,0 1-16 16,2 0 0-16,-3 2 368 0,2 2 80 0,-1 0 16 0,1 3 0 0,-1 2 272 16,1 4-128-16,-1 6 128 0,1-1 0 0,-1 5-320 0,-6 2 64 15,9 2 0-15,1 5 0 0,-1 1 64 0,0 3 0 16,-1 4 16-16,1 0 0 0,0 2 176 0,0 1 176 15,0 1-48-15,0 0 0 0,2-2 128 0,0 3 0 16,2-2 16-16,3 0 0 0,0-3-16 0,1 0 0 16,1-4 0-16,3 0 0 0,-2-1-256 0,1-4 160 15,-3-1-160-15,0-2 128 0,1-3-128 0,-2-3 160 16,-1-2-160-16,1 0 160 0,0-3-160 0,-1-1 128 0,0-3-128 0,-2-2 128 16,-3-3-128-16,1 1 0 0,-1-3 0 0,-1-1-176 15,-1 1-48-15,-2-1-16 0,0 0 0 0,-2 2 0 16,-3-4 16-16,0 0 0 0,-1 2 0 0,-1 1 0 15,-2-1 224-15,-1 5 0 16,-1 3-160-16,1 4 160 0,-1 4 0 0,5 4 0 16,-7 5 160-16,0 4-160 0,-1 6 512 0,3 4 0 15,-1 6 0-15,4 4 0 0,-1 3 192 0,2 4 48 0,0-3 0 0,3 3 0 16,1 0-304-16,2 1-64 0,2-3-16 0,2-3 0 16,2-4-224-16,5-3-144 0,4-2 192 0,3-5-192 15,4-9 0-15,6-4 0 0,6-4 0 0,4-4-11472 16,5-8-2368-16</inkml:trace>
  <inkml:trace contextRef="#ctx0" brushRef="#br1" timeOffset="17888.32">13706 1651 3679 0,'0'0'160'0,"0"0"32"0,3-10-192 0,3 2 0 0,-1 0 0 0,1 0 0 0,-1 0 3504 0,-1 1 656 15,-2-5 128-15,0 0 16 0,-1 0-2000 0,0 1-416 16,-2 0-80-16,0 2-16 0,-2-1-464 0,-2 1-112 16,-2 1 0-16,1 1-16 15,-2 1-272-15,-1 0-48 0,-3 3-16 0,0-1 0 16,-1 2-160-16,0 4-16 0,-1 2-16 0,0-1 0 16,-2 5-288-16,0 3-64 0,3 0-16 0,-1 5 0 15,1 0-304-15,1 2 0 0,0 2 128 0,3 0-128 0,3 1 0 16,1 1 0-16,2 1 0 0,2-4 0 0,2 1-288 0,2-1-16 15,2-2 0-15,3 0 0 16,2-4-2496-16,4-1-496 0,5-6-96 0,-1 0-5088 16,0-4-1008-16</inkml:trace>
  <inkml:trace contextRef="#ctx0" brushRef="#br1" timeOffset="18188.12">13941 1608 20895 0,'0'0'928'0,"0"0"192"0,-8 0-896 0,0 0-224 0,0 0 0 0,-1 0 0 16,-3 0 1536-16,2 3 256 15,1 1 48-15,0-2 16 0,-2 5-720 0,1 1-144 0,1-1-32 0,1 2 0 16,1 2-656-16,3-1-144 16,3-1-32-16,1 1 0 0,0-3-128 0,3 3 0 15,2-1 0-15,1-2 0 0,2-1 0 0,1-2 0 0,3 0 0 0,-1-2 0 16,-1-1 0-16,0-1 0 0,0-1 0 0,0 0 0 16,-1-2-144-16,0 1 144 0,0-5-192 0,0 1 192 15,2-1-160-15,-2 1 160 0,-1-2-128 0,0 1 128 16,-2-1 0-16,-1 1 0 0,-1-3 0 0,-1 4 0 15,0-1 0-15,-3 7 144 0,0-6 0 0,0 6 0 16,0 0 288-16,0 0 48 0,0 0 16 0,0 0 0 16,0 0-144-16,0 0-32 0,1 8 0 0,0 1 0 15,2 3-320-15,-1-2 144 0,1 3-144 0,1 0 0 0,-2 0 0 0,2 0 0 16,0-1-192-16,2 0 48 16,-1-1-880-16,1 0-160 0,2-2-32 0,0-1-16 15,-2-2-2160-15,2-2-448 0</inkml:trace>
  <inkml:trace contextRef="#ctx0" brushRef="#br1" timeOffset="18364.8">14187 1456 5519 0,'0'-28'496'0,"0"14"-496"15,0-6 0-15,0-1 0 0,0-2 3072 0,0-1 512 16,0 1 96-16,0 0 32 0,-1 3-1344 0,2 2-272 16,0 2-48-16,1 4-16 0,-2 5-784 0,1 1-160 15,-1 6-16-15,0 0-16 0,0 0-608 0,4 12-128 16,-2 4-32-16,2 3 0 0,0 6-288 0,3 5 0 15,-1 4 0-15,1 5 0 16,-1 1-336-16,4 3-128 0,0 2-32 0,2-1 0 16,-1-2-2688-16,1-3-528 0</inkml:trace>
  <inkml:trace contextRef="#ctx0" brushRef="#br1" timeOffset="18525.86">14246 1748 4607 0,'-19'-28'192'0,"12"15"64"0,-2 0-256 0,-1-5 0 0,1 1 0 0,1-1 0 0,-1-1 3456 0,0 1 656 15,0-1 128-15,3 2 32 0,0 2-2736 0,5 2-560 16,1 3-96-16,1 2-32 0,3 2-720 0,1 0-128 16,2 2 0-16,2 3-128 31,3 2-384-31,2 1-64 0,2-1 0 0,3 0-16 16,2 1-1632-16,1-1-320 0,2 2-64 0</inkml:trace>
  <inkml:trace contextRef="#ctx0" brushRef="#br1" timeOffset="18847.66">14583 1466 17215 0,'0'0'768'0,"0"0"144"0,0 0-720 0,0 0-192 0,0 0 0 0,0 0 0 0,-4-7 1456 0,4 7 256 16,-7-3 48-16,-2 3 16 0,-1 1-496 0,0 3-112 16,-2 2-16-16,1 2 0 0,-4 3-608 0,2-2-128 15,1 4-32-15,3 1 0 0,0-1-96 0,1 1-32 16,0 2 0-16,5-3 0 0,0 0-112 0,4 0-16 16,1 0-128-16,3-2 192 0,3-1-192 0,2-3 0 15,0-1 128-15,2-1-128 0,1-1 0 0,2-1-128 16,-2-3 128-16,0-1-208 0,0-3-32 0,0-2 0 0,0-1 0 0,-1 0 0 15,-1-3 0-15,-2-1 0 0,2 2 0 0,-1-4 0 16,-1-3 240-16,-1 2 0 0,-3-2 0 0,1 3 0 16,-2 2 0-16,-2 2 192 0,-1-2-48 0,-1 5 0 15,0 6 496-15,0 0 112 0,0 0 16 0,0 0 0 16,0 0-128-16,-3 3-32 16,-4 3 0-16,3 2 0 0,1 2-400 0,2 3-80 0,1 1 0 0,1 2-128 15,1 0 0-15,2 1 0 0,1-2 0 0,1 2 0 31,2 0-976-31,0-4-304 0,-1-1-64 0,0 0-8016 0,3-6-1600 0</inkml:trace>
  <inkml:trace contextRef="#ctx0" brushRef="#br1" timeOffset="19032.68">14924 1105 23615 0,'0'0'1040'0,"0"0"224"0,-3 6-1008 0,0 1-256 15,0-1 0-15,-1 4 0 0,0 0 1232 0,1 4 208 16,0 6 32-16,2 3 16 0,0 6-688 0,0 2-144 16,-1 2-16-16,1 3-16 0,1 6-464 0,3 1-160 15,-2 0 0-15,3 1 144 0,2-1-144 0,2 1-224 16,3-4 48-16,0-2 16 16,2-3-2592-16,0-2-512 0,2-6-96 0</inkml:trace>
  <inkml:trace contextRef="#ctx0" brushRef="#br1" timeOffset="19233.66">15135 1415 25791 0,'0'0'1152'0,"0"0"224"0,1 11-1104 0,0-1-272 0,2 3 0 0,0-3 0 15,-1 2 1136-15,2 3 160 0,1 0 48 0,2 1 0 16,-1 2-928-16,4-4-176 0,-1 2-48 0,1-4 0 31,2-2-656-31,1 1-144 0,-1-4-32 0,-1 3 0 0,1-7-2624 0,1 1-512 0</inkml:trace>
  <inkml:trace contextRef="#ctx0" brushRef="#br1" timeOffset="19419.02">15415 1461 1839 0,'0'0'160'0,"0"0"-160"15,0 0 0-15,-2 6 0 0,-2 1 5312 0,-2 2 1024 16,0 4 192-16,-1 1 64 0,1 2-3824 0,-1 1-752 15,1 0-160-15,-2 1-16 16,0 3-960-16,0 0-192 0,2-2-48 0,1 2 0 16,-1 0-640-16,1 0 0 0,0-2-176 0,2 0 48 15,2-1-2640-15,0-2-528 0,1 10-96 0,1-11-32 0</inkml:trace>
  <inkml:trace contextRef="#ctx0" brushRef="#br1" timeOffset="19718.37">15754 1407 11967 0,'0'0'1072'0,"0"0"-864"0,0 0-208 0,-8 0 0 15,-1 0 1408-15,-1 0 256 0,-2 2 32 0,-1 2 16 16,0-1-48-16,0 4 0 0,0 1 0 0,0 0 0 16,0-1-1008-16,2 3-208 15,1-1-32-15,2 0-16 0,2 0-208 0,3 0-32 0,3-1-16 0,3 0 0 16,0 0-144-16,4-1 0 0,2 1 0 0,2 1 0 15,0 0 0-15,2 1 0 0,0-1 0 0,2 0 0 16,-1-1 128-16,0 2 160 0,1-2 32 0,-2 1 0 16,-3 0 496-16,1 0 96 0,-2 0 32 0,-3 0 0 15,-1-1 128-15,-2 1 16 0,-3 2 16 0,-3-2 0 16,-3 1-304-16,-2 2-64 0,-2 1-16 0,-1-1 0 16,0-2-448-16,-2-1-80 0,-1 1-32 0,0-4 0 15,0-2-720-15,-1-3-144 0,0-1-16 0,0-2-16 16,1-3-2608-16,2-3-528 0,2-3-96 0</inkml:trace>
  <inkml:trace contextRef="#ctx0" brushRef="#br1" timeOffset="19887.41">15819 1174 21183 0,'6'-7'1888'0,"-1"4"-1504"0,-5 3-384 0,8-2 0 16,-8 2 1776-16,7 0 272 15,1 2 64-15,-1 1 16 0,-1 4-528 0,1 3-128 16,-1 5 0-16,-1 3-16 0,-1 4-816 0,0 3-144 15,0 4-48-15,1 2 0 0,-2 3-256 0,1 0-48 16,0 1-16-16,0-1 0 0,0 1-128 0,0-1 0 16,0-3-160-16,-2-1 160 15,1-3-1760-15,-1 0-256 0,0-3-48 0,-1-1-11808 0</inkml:trace>
  <inkml:trace contextRef="#ctx0" brushRef="#br1" timeOffset="20056.7">15763 1462 10127 0,'3'-13'896'0,"-3"13"-704"0,-3-7-192 0,3-2 0 16,2 2 4320-16,1-3 832 0,3 1 160 0,-1-1 48 15,1-2-2608-15,4 3-512 0,0-1-96 0,3 2-32 0,3 1-1424 0,1 2-304 16,0 2-48-16,2 2-16 16,3 4-320-16,0-1-320 0,3 1 64 0,1 2 16 15,0 3-2864-15,0 1-576 0</inkml:trace>
  <inkml:trace contextRef="#ctx0" brushRef="#br1" timeOffset="20216.52">16277 1731 27647 0,'-3'6'2448'0,"-2"2"-1952"15,-1 2-496-15,0 0 0 0,1-3 2048 0,1 0 304 16,4-7 64-16,0 0 16 15,0 0-3872-15,5 5-768 0</inkml:trace>
  <inkml:trace contextRef="#ctx0" brushRef="#br1" timeOffset="42318.75">17176 856 26895 0,'0'0'1184'0,"0"0"256"0,8-9-1152 0,-23 22-288 0,-4-2 0 0,0 5 0 16,-1 2 1136-16,1 6 160 0,-1 5 48 0,-1 6 0 15,2 5-512-15,-1 4-112 0,1 3-16 0,2-1 0 16,1 2-560-16,4-9-144 0,3 2 0 0,3 1 0 16,-1-2 0-16,3-1 0 0,2-2-160 0,2-4 160 15,4 0-1408-15,3 1-176 0,0-5-32 16,6-5-7472-16,4-4-1504 0</inkml:trace>
  <inkml:trace contextRef="#ctx0" brushRef="#br1" timeOffset="42655.75">17493 1217 20959 0,'-10'8'928'0,"3"-3"192"0,-2 2-896 0,-1 3-224 15,-2-2 0-15,0 3 0 0,1 4 736 0,-1 2 96 0,-1 1 32 0,0 2 0 16,0 0-400-16,4 3-80 0,1-3 0 0,3 3-16 15,1-3-368-15,2-3 0 0,4-1 0 0,3-3 0 16,1-2 0-16,2-2 0 16,1-1 0-16,0-2-128 0,1-6-80 0,0-3-16 15,3 0 0-15,1-5 0 16,1 0-160-16,0-3-48 0,1-3 0 0,0-3 0 0,1-1 112 0,-2 1 0 16,0 0 16-16,-2-1 0 0,-3-1 304 0,-1 0 0 15,-2-1 0-15,-1 3 0 0,-2 2 416 0,0 3 144 0,-1 2 16 0,-1 3 16 16,-2 7 496-16,0 0 80 0,0 0 32 0,0 0 0 15,0 0-432-15,-5 7-64 0,0 3-32 0,0 2 0 16,-1 2-432-16,4 2-96 0,1 1-16 0,2 1 0 16,0 2-352-16,2-1-80 0,-1-1-16 0,5 1-8688 15,2-1-1744-15</inkml:trace>
  <inkml:trace contextRef="#ctx0" brushRef="#br1" timeOffset="42840.97">17951 1253 5519 0,'0'0'496'0,"-5"-2"-496"0,-2-2 0 0,1 4 0 0,-3 0 4336 0,1 4 768 15,-3-2 144-15,2 2 48 0,-1 2-3184 0,1 0-640 16,-1 2-128-16,1 5-32 0,1 0-816 0,1 4-176 16,1 3-16-16,3 0-16 0,0 1-288 0,2 0 0 15,1 0 0-15,2 0 0 0,2 0 0 0,3-3 0 16,2 0-144-16,4-2 144 15,-1-3-816-15,2-3-80 0,2-2 0 0,-1-1-11568 16</inkml:trace>
  <inkml:trace contextRef="#ctx0" brushRef="#br1" timeOffset="43322.08">18248 1475 12895 0,'0'0'576'0,"0"0"112"0,0 0-560 0,0 0-128 15,7-3 0-15,0 0 0 0,1-4 2016 0,0 1 368 16,0-6 80-16,0 0 16 0,1-1-1424 0,0 0-288 16,-1-1-48-16,-2-1-16 0,0 1-512 0,-3 2-192 15,0-2 144-15,-2 3-144 0,1 0 304 0,-2 2-32 16,-3-1 0-16,-1 4 0 0,-1 2 672 0,-3 1 128 15,-1 3 16-15,-1 0 16 0,-2 4-224 0,-1 2-48 16,-2 0-16-16,2 5 0 0,-1 3-176 0,1 3-48 0,0 0 0 0,3 1 0 16,0 0-160-16,3 1-48 0,0-3 0 0,6 1 0 15,2-1-208-15,6-2-48 0,-2-2-128 0,4-1 192 16,3-2-192-16,3-1 0 0,5-2 0 0,1-3 0 31,1-2-1872-31,1-1-272 0,1-3-48 0,-2-2-11696 0</inkml:trace>
  <inkml:trace contextRef="#ctx0" brushRef="#br1" timeOffset="47915.7">18527 952 3679 0,'0'0'160'0,"0"0"32"0,-2-6-192 0,2 6 0 15,0 0 0-15,0 0 0 0,1-7 4080 0,0 1 768 16,-1 6 144-16,4-7 48 0,0 1-2672 0,0 0-512 0,-4 6-128 0,6-2 0 15,-6 2-608-15,0 0-112 0,6 4-32 0,-1 4 0 16,-1 3-208-16,0 4-32 0,0 7-16 0,-1 0 0 16,1 5-384-16,0 3-80 0,0 13 0 0,0-2-16 15,0-1-240-15,0 2 128 0,1-4-128 0,-1 3 0 16,0-3-912-16,-1 0-288 0,-1-4-48 16,-1-1-8400-16,1-3-1680 0</inkml:trace>
  <inkml:trace contextRef="#ctx0" brushRef="#br1" timeOffset="48255.89">18466 1251 28447 0,'0'0'1264'0,"0"0"256"0,0 0-1216 0,0 0-304 0,0 0 0 0,0 0 0 15,0 0 1152-15,0 0 192 0,8 0 16 0,2-3 16 0,2-3-672 0,2-1-128 16,2-2-16-16,2 0-16 0,2 0-544 0,0 0 0 15,3 0 0-15,0 1 0 16,3 1-240-16,2 1-144 0,-1 1-48 0,0 2 0 16,1 2-2352-16,-2-1-480 0,-3 2-80 0,-2 2-32 15,-3 0-80-15,-2 3 0 0,-2-2-16 0,-1 1 0 16,-2-1 1536-16,-2 2 304 0,-1 3 64 0,-2 1 16 0,-1 0 1328 0,2 3 224 16,-2 1 128-16,0 1 0 0,-1 2 1984 0,0-1 416 15,0 0 80-15,-1-1 16 0,-1 2-640 0,1 1-128 16,0-1-32-16,-1 1 0 0,2-1-976 0,0 1-192 15,0-3-32-15,1 2-16 16,0 0-816-16,-1-3-176 0,0-3-16 0</inkml:trace>
  <inkml:trace contextRef="#ctx0" brushRef="#br1" timeOffset="48516.1">18935 1140 11967 0,'0'0'1072'0,"0"0"-864"0,0 0-208 0,0 0 0 16,0 0 1440-16,0 0 240 0,0 0 48 0,0 0 16 15,8 4-1104-15,2 0-208 0,3 0-48 0,2-2-16 16,-1 1-720-16,2-2-144 0,-1 1-16 0,2-2-16 16,2 0-1232-16,-1 0-240 0,0-2-48 0,0 2-16 31,1 0 160-31,-2 0 48 0,-2 0 0 0,-3 2 0 0,-3 0 2528 0,-2 3 512 0,-7-5 96 0,2 7 32 16,-2 1 880-16,-2 3 176 0,-2 4 48 0,-3 0 0 15,-1-1-320-15,-1 2-64 0,-1-3-16 0,1 2 0 16,1 0-400-16,1-1-80 0,0 2 0 0,1 0-16 15,4 2-368-15,2 1-64 0,2 1 0 0,2 0-16 0,3-2-656 0,2 2-128 16,1-1-32-16,3 0 0 0,3-2-256 0,4-3 0 16,2-4 0-16,2-2 0 15,4-1-752-15,2-6-48 0,0-4-16 0,0-2-8864 16,-4-3-1776-16</inkml:trace>
  <inkml:trace contextRef="#ctx0" brushRef="#br1" timeOffset="48949.45">18798 1895 19919 0,'0'0'880'0,"0"0"192"0,-8-3-864 0,-1 1-208 0,0-1 0 0,-1 2 0 16,-2 1 1024-16,-1 4 176 0,-1-2 16 0,-2 3 16 15,2 1-240-15,1 0-48 0,0 2-16 0,1 2 0 16,1 4-384-16,2-1-80 0,0 1-16 0,3 0 0 0,0-1-320 0,4 0-128 16,1 0 0-16,2 2 0 0,3-4 0 0,2 0 0 15,2-2 0-15,3-3-160 16,0 0-432-16,4-5-96 0,0-1-16 0,2-1 0 15,1-3-16-15,2-1-16 0,0-2 0 0,-1 2 0 0,-1-2 480 0,1 0 80 16,-4-1 32-16,0-3 0 0,-4 2 144 0,0 1 256 16,-3-1-64-16,-2 3-16 15,-1-3 528-15,-1 2 96 0,-1 2 32 0,-3 5 0 16,0 0 160-16,0 0 32 0,0 0 16 0,0 0 0 0,0 0-288 0,0 0-64 16,-5 6-16-16,1 2 0 0,0 1-528 0,1 2-144 15,2-3 0-15,1 1 0 16,1 0-912-16,3 1-256 0,1-2-48 0,3 0-7920 15,1 0-1568-15</inkml:trace>
  <inkml:trace contextRef="#ctx0" brushRef="#br1" timeOffset="49126.68">19163 1858 14735 0,'-14'8'640'0,"6"-4"160"0,-1-3-640 0,-1 5-160 0,-1-2 0 0,1 2 0 16,-1 2 2688-16,2 1 512 0,0 0 112 0,3 2 16 15,0 0-1984-15,4 1-384 0,0 1-64 0,5 0-32 16,2 0-736-16,3-4-128 0,1 2 0 0,4-5-128 16,2 1-1792-16,2-2-368 0,1-2-64 0</inkml:trace>
  <inkml:trace contextRef="#ctx0" brushRef="#br1" timeOffset="49254.63">19405 1920 5519 0,'0'0'496'16,"-3"6"-496"-16,0 1 0 0,2 1 0 0,0 1 3008 16,1-2 496-16,2 4 96 0,2 1-7424 15,3 1-1488-15</inkml:trace>
  <inkml:trace contextRef="#ctx0" brushRef="#br1" timeOffset="49384.99">19450 1754 18591 0,'0'0'832'0,"0"0"160"0,-4-5-800 0,0 0-192 0,4 5 0 0,0 0-5472 31,0-7-1136-31</inkml:trace>
  <inkml:trace contextRef="#ctx0" brushRef="#br1" timeOffset="49755.14">19695 1751 7359 0,'-10'11'320'0,"5"-3"80"0,-2 2-400 0,-1 3 0 0,-1 0 0 0,0 0 0 15,0 2 3376-15,0-2 592 0,1 1 112 0,3 3 16 16,2 0-2560-16,3 1-512 0,1-1-96 0,3 0-32 16,3-1-768-16,3-2-128 0,2-2 0 0,4-2 0 15,3-1-320-15,1-1 48 0,1 0 16 0,1-3 0 0,0-2-32 16,1-3 0-16,2-3 0 0,-1-1 0 0,-1-1 288 0,-2-1 0 15,-1-2 0-15,-5-1 0 0,-2-2 0 0,-2-6 128 16,-2-1-128-16,-3 0 192 0,0-1 0 0,-3 0-16 16,0-2 0-16,-2-1 0 0,-1-2 48 0,-1 1 16 15,-2-2 0-15,-2 2 0 16,-3-1 256-16,-1 1 48 0,-1-2 16 0,-2 2 0 0,-2 0-288 16,1 2-48-16,1 2-16 0,2 5 0 0,-1 3-208 0,2 6 176 15,1 4-176-15,3 5 160 0,0 1-160 0,1 7 0 16,3 4 0-16,1 5 128 0,2 4-128 0,3 0 0 15,3 2-160-15,1 1 160 0,3-1-384 0,2 0 32 16,3-1 0-16,0-2-11744 16</inkml:trace>
  <inkml:trace contextRef="#ctx0" brushRef="#br1" timeOffset="50014.18">20046 1036 14735 0,'13'8'640'0,"-5"-1"160"0,1 4-640 0,4 6-160 0,1 2 0 0,6 7 0 15,2 4 1872-15,3 7 352 0,0 3 64 0,1 5 16 16,2 0-592-16,1 3-112 0,2 2-32 0,-1 1 0 15,0-4-160-15,-2 1-48 0,-5-5 0 0,-3 1 0 0,-2-1-320 16,-5-1-64-16,-3-1-16 0,-3-1 0 0,-2 2-80 0,-4 1-32 16,-1 4 0-16,-2-4 0 0,-2 0-672 0,-1 0-176 15,1 0 0-15,-1-2-11840 16,-2 2-2416-16</inkml:trace>
  <inkml:trace contextRef="#ctx0" brushRef="#br2" timeOffset="57550.7">21176 5303 15839 0,'0'0'704'0,"0"0"128"0,0 0-656 0,0 0-176 0,0 0 0 0,0 0 0 16,0 0 592-16,17-13 96 0,-10 11 16 0,2 1 0 15,1-5 0-15,3 0 0 0,3-3 0 0,2 0 0 16,2-4 64-16,10-3 0 0,0 2 16 0,1-1 0 16,2-4 240-16,-1 1 32 0,1-2 16 0,1 0 0 15,-3-1 48-15,2 0 16 0,1 0 0 0,-2 1 0 16,-2 0-368-16,1 0-64 0,1-1 0 0,-1 0-16 16,2 3-288-16,0-3-48 15,3 3-16-15,-1-2 0 0,1 0-32 0,0-1-16 0,-1-1 0 0,-1-2 0 16,-3 4 32-16,0-2 16 0,1 1 0 0,-3 3 0 15,-4 1-144-15,-3 0-16 0,-1 0-16 0,1 2 0 16,-1 0-160-16,-1 2 128 0,-2 2-128 0,0 0 128 16,-1-1-128-16,-1 2 0 0,-2 0 144 0,2 0-144 0,-2 1 0 15,-1 2 144-15,0-1-144 0,-1 0 0 0,0 0 144 0,1 2-144 16,-3 0 0-16,-1 2 144 0,1-2-144 0,-4 2 0 16,-6 4 0-16,0 0 128 0,7-1 0 0,-7 1-128 15,5-4 192-15,-5 4-64 0,6-2-128 0,1 1 160 16,-7 1-160-16,0 0 160 15,6 0-160-15,-6 0 0 0,0 0 144 0,8 3-144 0,1-2 0 0,2 0 144 16,-5 1-144-16,2-1 0 0,0 0 160 0,2 2-160 16,3-1 128-16,-1 2-128 0,0-1 144 0,2 2-144 15,1 2 160-15,1 1-160 0,3 1 160 0,2 2-160 16,-1-1 160-16,4 5-160 0,2 5 192 0,3 1-48 0,2 2-16 16,5 1 0-16,1 0-128 0,1 2 192 15,1 0-192-15,0 1 192 0,0-1 64 0,-1 1 32 16,-2-2 0-16,0 0 0 0,-1-1 16 0,-1 1 0 15,-3 0 0-15,3 0 0 0,-2-1-112 0,1 1 0 0,-2 1-16 0,1-1 0 16,-1-3-176-16,0-1 128 0,-1 0-128 0,-1-3 128 16,0 0-128-16,-3 1 128 0,0-2-128 0,-4 0 128 15,-3-3-128-15,1 2 0 0,-2-3 0 16,-2-2 0-16,-2 0-272 0,-1-1-144 0,0-3-32 16,-2 1 0-1,-2-1-1728-15,-4-1-368 0,2-1-64 0</inkml:trace>
  <inkml:trace contextRef="#ctx0" brushRef="#br2" timeOffset="58283.89">21095 5274 7359 0,'0'0'320'0,"0"0"80"0,0 0-400 0,0 0 0 0,0 0 0 0,3 9 0 15,-3-1 2448-15,1 1 416 0,-1-9 80 0,4 8 0 16,0 2-1168-16,1 2-240 0,-1 1-64 0,2 2 0 0,-1 0-336 0,1 1-80 15,1 5-16-15,-1-3 0 0,1 0-96 0,-1 0-32 16,0 5 0-16,0 1 0 0,1 2-144 0,-1 6-48 16,-1-7 0-16,2 5 0 0,-1 1-224 0,1 1-48 15,1 0-16-15,-2 0 0 0,1 2-176 0,1 3-16 16,-1 3-16-16,1-2 0 0,-1-3 96 0,-1-1 32 16,2-3 0-16,-1 2 0 0,0-2 64 0,3 8 16 15,-3 0 0-15,1-3 0 0,1-1-112 0,-3-7-32 16,-1 0 0-16,0-1 0 0,-1-1-128 0,1 0-32 0,-1 0 0 0,1 1 0 15,-1-4-128-15,-1-1 160 0,-1-1-160 0,1-4 160 16,0-1-160-16,0 4 160 0,0-3-160 0,1-1 160 16,-1-3-160-16,-2-1 0 0,0-3 0 0,2 0-176 31,-1-1-1440-31,1 1-304 0,0-2-48 0,1-1-13808 16</inkml:trace>
  <inkml:trace contextRef="#ctx0" brushRef="#br2" timeOffset="58917.85">21339 6537 12895 0,'0'0'1152'0,"0"0"-928"0,0 0-224 0,0 0 0 16,0 0 1856-16,0 0 336 0,0 0 64 0,9 0 16 16,3 3-592-16,2-2-112 15,2 2-32-15,1 1 0 0,1-2-368 0,2 4-80 0,-1-1 0 0,4 1-16 16,0 0-48-16,1 0 0 0,-2 2 0 0,1-2 0 15,2 0-112-15,0-1-16 0,1 1-16 0,1 1 0 16,2-2-240-16,2 0-64 0,2 1 0 0,1 0 0 16,1 1-192-16,1 0-32 0,2-1-16 0,1-1 0 15,0 0-80-15,2 0-32 0,-3-1 0 0,-1 1 0 0,0 1 32 0,1-1 0 16,-1 0 0-16,1 2 0 0,1 0-80 0,-1 1-16 16,0 0 0-16,1-1 0 0,-2-1 16 0,-2 1 0 15,-1 0 0-15,-3 0 0 0,-1-1-16 0,-3 0 0 16,-1-1 0-16,-1 0 0 0,0 0-160 0,-3 1 0 15,0-3 0-15,-2 1 0 0,-2 2 0 0,-1-4 0 16,-1 2 0-16,-1 0 0 0,0-1 0 0,-2-3-304 16,-2 0 48-16,0 0 16 15,-2 0-1664-15,-1 0-336 16,-2-4-64-16,-6 4-9136 0,6-3-1824 0</inkml:trace>
  <inkml:trace contextRef="#ctx0" brushRef="#br2" timeOffset="59552.21">22952 6858 4607 0,'0'0'400'0,"0"0"-400"16,0 0 0-16,0 0 0 0,0 0 3936 0,0 0 704 16,0 0 144-16,0 0 16 0,0 0-2624 0,0 0-512 0,0 0-128 0,8 4 0 15,-2-1-224-15,2-2-32 16,0-1-16-16,2-1 0 0,3-2-272 0,0-1-48 15,3-1-16-15,0 0 0 0,1-2-192 0,0 1-32 16,2-1-16-16,1-2 0 0,-1 0-96 0,2 0-16 16,0-2 0-16,1 1 0 0,0-2-192 0,2 2-32 0,1 1-16 0,1-2 0 15,-2 2-96-15,-1 0-32 0,0 1 0 0,3-1 0 16,3 1-208-16,1 0 0 0,1 2 128 0,-1-1-128 16,0 2 0-16,7-4 0 0,-2-1 0 0,-4 2 0 15,-2 1 128-15,-3 1-128 0,-1-3 0 0,-2 2 0 16,-1-2 0-16,0 4 128 0,-1-1-128 0,0 0 0 15,-1-2 0-15,-2-1 0 0,-1-1 0 0,0 0 0 16,0 0 0-16,-3 1 0 0,0 0 0 0,-1 2 0 16,0 2 0-16,-1-1 0 0,-1-1-128 0,-2 2 128 31,-1 0-1648-31,1-1-208 0,0 1-64 0,0 3 0 0,0-4-1712 0,-1 0-336 16</inkml:trace>
  <inkml:trace contextRef="#ctx0" brushRef="#br2" timeOffset="60083.58">24034 6462 10127 0,'-4'-9'896'0,"2"5"-704"0,-2-1-192 0,0-2 0 16,-2 1 2688-16,0-6 496 0,1-1 96 0,0-2 32 15,-1 0-880-15,0-2-160 0,-2-3-32 0,1-1-16 0,1-2-496 0,1-3-80 16,0-3-32-16,-1-3 0 0,1-4-224 0,1-1-48 15,-1-4-16-15,1-1 0 0,0-1-192 0,-1 2-48 16,2 0 0-16,-1 2 0 0,0 1-496 0,1 2-96 16,-1-1-32-16,1 2 0 15,0 0-464-15,1 2 0 0,-2 2 0 0,0 1 0 0,0 0 0 16,0 0-192-16,-1-1 48 0,0 1 0 16,-2 0-304-16,-1 1-48 0,5 6-16 0,-3-2 0 15,0 3-256-15,-2-4-48 0,3 1-16 0,1 13 0 16,0-1-1344-16,0 3-288 0,-1 1-48 0</inkml:trace>
  <inkml:trace contextRef="#ctx0" brushRef="#br2" timeOffset="67716.81">22515 4488 8927 0,'0'0'384'0,"0"0"96"0,0 0-480 0,0 0 0 0,0 0 0 0,0 0 0 16,0 0 1584-16,0 0 208 0,0 0 64 0,0 0 0 16,0 0-192-16,0 0-48 0,0 0 0 0,0 0 0 15,0 0-368-15,0 0-80 0,7-13-16 0,-7 13 0 16,0 0-80-16,0 0-32 0,-2-7 0 0,2 2 0 16,0 0-144-16,2 0-16 0,-1-2-16 0,-1-1 0 15,0-1-16-15,0-1 0 0,-1-3 0 0,-1-3 0 0,1-1-80 0,0-2 0 16,0-3-16-16,2-1 0 0,-1-1-32 0,0 3 0 15,0-4 0-15,0-1 0 0,0 0 0 0,0 0 0 16,0 0 0-16,0 1 0 0,0 1-208 0,0-4-64 16,1-1 0-16,-1 2 0 0,1-1-240 0,1 4-48 15,-1 0-16-15,2 1 0 0,-3-2-144 0,0 1 0 16,0 2 0-16,0-1 0 16,1-1 0-16,-1 1 0 0,-1-1 0 0,-2 2 0 15,2 0-144-15,-1 1-16 0,1 2 0 0,-1 2 0 16,-1-2-416-16,-1 5-64 0,0 5-32 0,1 2 0 15,1 2-2384-15,-2 1-464 0,0 0-112 0</inkml:trace>
  <inkml:trace contextRef="#ctx0" brushRef="#br2" timeOffset="68454.33">22410 2895 12895 0,'0'0'1152'0,"0"0"-928"16,0 0-224-16,0 0 0 0,0 0 1792 0,0 0 320 16,0 0 64-16,-6 6 16 0,2 1-544 0,2 2-112 15,-2 3-32-15,0 2 0 0,3 3-896 0,-3 3-176 16,-1-1-48-16,1 2 0 15,0-1-64-15,0-1 0 0,0-2-16 0,0 0 0 0,0-4 112 0,2-1 32 16,-1 0 0-16,0-6 0 0,3-6 48 0,0 0 16 16,0 0 0-16,0 0 0 0,0 0-128 0,-1-6 0 15,-2-1-16-15,2-3 0 0,0-2 0 0,1-1 0 16,0-4 0-16,1-1 0 0,0-2-144 0,2 0-32 16,0-2 0-16,1 1 0 0,-2-1-192 0,2-1 0 15,0-1 0-15,0 1 0 0,-2-1 128 0,2 1-128 16,2-2 0-16,-1 4 0 0,0 2 0 0,0 1 0 0,-1 2 0 0,0 0 0 15,0 6 208-15,-1 2-48 0,-1 1-16 0,-2 7 0 16,0 0 32-16,0 0 0 16,0 0 0-16,4 8 0 0,-1 3-176 0,-1 3 0 15,1 4 0-15,1 3 128 0,1 4-128 0,0 0 0 0,-1 3 0 0,3 2 0 16,-1 3 0-16,2-3 0 0,0 0 0 0,1 0 0 16,1-4 0-16,1-5 0 0,-1 1 0 0,2-5 0 15,1-1 0-15,0-5 0 0,0-3 0 0,1 0 0 16,0-8 0-16,-1 0 240 0,0-5-48 0,0 0 0 15,-2-2 480-15,2-2 96 0,-2-2 0 0,-1-2 16 16,1-2-80-16,-2-2 0 0,-1-1-16 0,-1-2 0 16,1-2-240-16,0 0-64 0,-1 0 0 0,-1-1 0 15,1 1-208-15,-1-1-48 0,-1-1-128 0,-1 0 192 0,0-1-192 0,0 1 0 16,0 1 0-16,-1-1 0 0,-2 2 0 0,-2 3 0 16,1 0-208-16,-2 2 64 15,1 2-2128-15,-3 4-416 0,-1 1-96 0</inkml:trace>
  <inkml:trace contextRef="#ctx0" brushRef="#br2" timeOffset="72745.48">23131 2341 13823 0,'0'0'608'0,"0"0"128"0,0 0-592 0,0 0-144 0,0 0 0 0,0 0 0 16,0 0 4064-16,0 0 784 0,0 0 144 0,1-5 48 15,3-2-2656-15,1 2-528 0,4 1-96 0,-1 1-32 0,1-1-1104 0,1 2-240 0,2-5-32 0,1 2-16 16,2 1-336-16,0-1 0 15,1-2 0-15,1 0 0 0,2-4 0 0,2 1 0 16,0-1 0-16,1-2 0 16,2 0-1392-16,-1 0-336 0,1 0-80 0,-2 1-13872 15</inkml:trace>
  <inkml:trace contextRef="#ctx0" brushRef="#br2" timeOffset="73353.56">23932 1843 11967 0,'0'0'1072'0,"0"0"-864"0,3 10-208 0,0 5 0 16,0 7 2768-16,1-4 512 0,0 1 112 0,0 4 0 0,1 0-1520 0,1 3-304 16,-1 0-64-16,0-5-16 0,2 0-992 0,-2 1-208 15,0 2-32-15,0 0-16 0,2-3-240 0,-2-1 176 16,0-3-176-16,-1-2 160 15,0 4-32-15,-1-5 0 0,-1-4 0 0,-2-10 0 16,0 0 144-16,0 0 32 0,0 0 0 0,0 0 0 16,0 0-48-16,-2-7 0 0,-1-5 0 0,0-2 0 15,-1-5-64-15,2-3-32 0,-1-3 0 0,1-3 0 16,0-4-160-16,1 0 192 0,0-1-192 0,1 6 192 0,0-2-192 0,1-2-192 16,2-2 32-16,1 1 16 0,2-4 144 0,-1 5 0 15,3 0-144-15,3-4 144 0,0 3 0 0,2 5 0 16,2 2 0-16,0 4 0 0,2 3 0 0,3 2 0 15,-2 6 0-15,2 0 0 0,0 2 0 0,1 3 0 0,-1 2 0 0,-1 3 192 16,1 3 0-16,-3-2 0 0,0 0 0 0,-3 3 0 16,-1 1 64-16,-1 2 32 0,0-1 0 0,-2 2 0 15,-1 3-64-15,-2-2-16 0,-2 1 0 0,-1 2 0 16,-1 0-32-16,-2 1-16 16,-2-2 0-16,-2 4 0 0,-2-1-160 0,-2 2 128 15,1-1-128-15,-1 1 128 0,1 0-128 0,-3 1 0 16,-3-2 144-16,0 1-144 0,-1 0 0 0,0-1 0 15,-1 0 0-15,-1-2-128 0,1-2 128 0,0 2 0 0,-1 2 0 0,2-1 0 16,4-4 0-16,0 2 0 0,-1-4 0 0,2 1 0 16,1 0 0-16,2 2 128 0,0-5-128 0,1 3 176 15,3 3 176-15,1 0 32 0,1-2 16 0,3 2 0 16,2 0 128-16,2-2 32 0,0-1 0 0,4 0 0 16,1 0 0-16,1 1 0 0,2-1 0 0,1 0 0 15,-3-5-48-15,2 2-16 0,-1 2 0 0,2-1 0 16,1-1-304-16,1 1-64 0,-1-1-128 0,-1-1 192 15,1-2-896-15,2 0-176 0,1-1-32 0,-1 1-11856 16,0 1-2368-16</inkml:trace>
  <inkml:trace contextRef="#ctx0" brushRef="#br2" timeOffset="73986.97">21459 2098 12895 0,'0'0'1152'0,"0"0"-928"0,0 0-224 0,4 11 0 0,-3 2 3264 0,5 0 624 16,-1 1 112-16,1 2 32 0,2 1-2224 0,3 2-432 0,2 5-96 0,1 0 0 15,0 3-800-15,1-1-160 0,-2 0-16 0,2 0-16 16,0-3-288-16,-1 1 0 0,0-1 128 0,2 1-128 31,1-5-320-31,0-3-128 0,-3-3-32 0,1-3 0 16,-1-3-2272-16,-1-5-448 0</inkml:trace>
  <inkml:trace contextRef="#ctx0" brushRef="#br2" timeOffset="74688.84">21176 1544 20319 0,'0'0'896'0,"0"0"192"0,2 9-864 0,-2 0-224 16,0 1 0-16,2 0 0 0,1 4 992 0,1 2 160 15,0 1 16-15,1 1 16 0,0 3-640 0,2 0-128 16,-2 0-32-16,1 0 0 0,2-2-256 0,-1-2-128 16,-2-3 128-16,0 2-128 0,0-3 144 0,-1-4-144 15,-1-1 160-15,-3-8-160 0,0 0 208 0,0 0-48 0,0 0-16 0,0 0 0 16,0 0 48-16,0 0 0 0,0 0 0 0,-7-5 0 15,1-3-64-15,1-2-128 0,-1-3 192 0,1-4-64 16,0-3-128-16,0-1 0 0,-1-1 144 0,3 0-144 16,0-2 0-16,0 0 0 15,2-2 0-15,1-2 0 0,1 3-128 0,3 2 128 16,-2 0-128-16,3 0 128 0,1 4 0 0,3 1-128 0,-1-2 128 0,3 3 0 16,0 1 128-16,2 5 96 0,2 2 32 0,0 3 0 15,1 2 96-15,1 2 32 0,3-2 0 0,-2 1 0 16,0 2 0-16,-1 1 16 0,3 0 0 0,-3 3 0 15,-1 2 64-15,0 0 16 0,-3 0 0 0,0 2 0 16,-2 2-80-16,-2 0-16 0,-4-2 0 0,-2 2 0 16,-2 2-112-16,-1 2-16 0,-1 0-16 0,-3 3 0 15,-3 1-112-15,-1 0-128 0,-1-1 176 0,0-1-176 16,-3-2 160-16,1 0-160 0,-1 0 128 0,0 0-128 16,0-1 160-16,1-1-160 0,-2-4 192 0,0 1-192 15,0 0 160-15,1 0-160 0,-1-2 128 0,1 1-128 0,0-1 288 16,2 1-32-16,-1-2 0 0,4 0 0 0,0 3 208 0,2-1 48 15,5-7 0-15,-1 8 0 0,3 1-96 0,3 1-16 16,5-2 0-16,3 1 0 0,2 1-192 0,5 2-32 16,2-1-16-16,3 0 0 0,3 1-160 0,1 1 0 15,1-2 144-15,1-2-144 0,1-1 0 0,-1 1 0 16,2 0 0-16,-1 1 0 16,1 1-2160-16,-2-1-496 0</inkml:trace>
  <inkml:trace contextRef="#ctx0" brushRef="#br2" timeOffset="85253.62">22606 4744 2751 0,'0'0'128'0,"0"0"16"0,0 0-144 0,0 0 0 16,0 0 0-16,0 0 0 0,0 0 3392 0,11-4 656 15,-3 11 128-15,-2 1 32 0,-1 0-2400 0,2 0-464 16,1-2-112-16,-2 1-16 0,2-1-320 0,0 2-80 16,0-1-16-16,1 1 0 0,1-2 48 0,1 2 16 0,0 0 0 15,1 1 0-15,0 0 0 0,0 1 0 0,1 1 0 0,0-1 0 16,1-1-128-16,2 2-32 0,-1-1 0 0,4 2 0 15,0 1-64-15,1-4 0 0,-1 2-16 0,2 0 0 16,4 2-64-16,-2 2-16 0,1-1 0 0,1 0 0 16,-3 3-192-16,0 2-32 0,1-4-16 0,-2 4 0 15,-1 0-160-15,1 1-16 0,-3-1-128 0,0 1 192 16,0-1-192-16,-1 2 0 0,-2-5 128 0,0 1-128 0,0 0 0 16,-2 0 0-16,-1-3 128 0,-2 2-128 0,0-2 0 0,1 2 176 15,1-1-176-15,-2 0 160 16,0-2-160-16,2 0-144 0,0 0 144 0,0-4-208 15,-2 1 16-15,2 1 0 0,-1-5 0 0,1 1 0 32,-1-5-1888-32,0 0-368 0,-1-2-80 0</inkml:trace>
  <inkml:trace contextRef="#ctx0" brushRef="#br1" timeOffset="103819.56">23885 4987 911 0,'0'0'0'0,"0"0"0"0,0 0 0 0,0 0 0 0,17-1 0 0,-17 1 0 15,0 0 2560-15,0 0 448 0,0 0 64 0,0 0 32 16,8-3-1760-16,-1-1-336 0,-7 4-80 0,6-3-16 16,-3-7-16-16,-1 4 0 0,0-2 0 0,-1 2 0 15,-1-5-272-15,-1 2-64 0,-2-1-16 0,-1-1 0 16,0 2 0-16,-1-3 0 0,-1 1 0 0,-1-1 0 15,2-1 0-15,-3 0 0 0,-2-2 0 0,-2 1 0 16,0 0-192-16,2-1-32 0,1 1-16 0,-1-2 0 0,1-1-304 0,1 2 160 16,1 0-160-16,-2 2 128 0,-2-2-128 0,3 0 160 15,-2-1-160-15,-1 0 160 0,0 0 16 0,-1 2 0 16,-1 0 0-16,-1-1 0 0,-1 0-48 0,0-1-128 16,-1 0 192-16,0 2-64 0,1-3-128 0,-1 4 0 15,0 0 0-15,2-1-176 16,-2-1 176-16,1 1 0 0,-4 2 0 0,3 0 0 15,-1 2 0-15,0 1 0 0,0 0 0 0,0 1 0 0,1-1 0 0,-1 1 144 16,2 1-16-16,0 1-128 0,2-1 240 0,-1 2-64 16,-2 0-16-16,1 2 0 0,-1-3 0 0,0 1 0 15,1-1 0-15,0 1 0 0,0 1-160 0,-1 2 160 16,0-2-160-16,-1 0 160 0,0 0-160 0,0 1 0 16,-1-3 0-16,1 1 0 0,0-1 0 0,0 1 0 15,-1 0 0-15,0 2 0 0,0-1 0 0,1 2 0 0,-2-1 0 0,2 2 0 16,-2 0 0-16,1 1 0 15,-1 0 0-15,2 0 0 0,0 0 0 0,2-2 0 16,-1 4 0-16,2-1 128 0,0 0-128 0,-1 2 0 16,1 1 0-16,-1 0 0 0,0 0 0 0,1 1 0 0,0 1 0 0,0 1 0 15,0-1 0-15,1 1 0 0,0-1 0 0,0 1 0 16,0-1 0-16,-2 1 0 0,2-1 0 0,0 1 0 16,0-2 0-16,1 0 0 0,-1 2 0 0,2-1 0 15,0 1 0-15,2 1 0 0,1 1 0 0,0-1 0 16,1 0 0-16,-1 1 0 0,0 2 0 0,-1 0 0 15,-2 2 0-15,2 1 0 0,0-1 0 0,0 3 128 16,0-3-128-16,1 3 0 0,2-1 0 0,-1 1 0 16,1 0 0-16,-1 0 0 0,1-2 0 0,2-1 0 0,0 0 0 0,1 1 0 15,-2 0 0-15,2 1 0 0,1-1 0 0,-1 2 0 16,0-1 0-16,2 3 0 0,0-3 0 0,1 0 0 16,0 1-144-16,0 0 144 0,1-1 0 0,-1 0 0 15,0-1 0-15,1 0 0 0,2 2 0 0,0 1 0 16,-1-3 0-16,2 3 0 0,1-1 0 0,1 1 0 15,-1 1 0-15,1-1 0 16,1 0 0-16,1-1 0 0,0 1 0 0,-1 0 0 16,0-4 0-16,2 4 0 0,1-2 0 0,1 2 0 0,-1 0 0 0,1-4 0 15,-2-1 128-15,3 1-128 0,1 1 0 0,-2 1 128 16,1 0-128-16,0 0 0 0,0-1 192 0,-1 0-48 16,1-1-16-16,-2 2 0 0,1-4-128 0,-1 4 128 0,1-1-128 15,-1-1 128-15,-1-1-128 0,2 0 0 0,-2-2 0 0,3 2 0 16,-2-1 128-16,2 1-128 0,-1-3 0 0,3 2 128 15,-3-1 64-15,1-1 16 0,1 2 0 0,0-1 0 16,1 3-32-16,2-4-16 0,0 0 0 0,1 3 0 16,0-1-160-16,1 2 192 0,1 0-192 0,2 0 192 15,-1-2-192-15,-1 1 128 0,2 1-128 0,0-1 128 16,0-2-128-16,0 1 0 16,-2-1 0-16,1-1 0 0,-2-1 128 0,0-1-128 0,1-1 0 0,0 1 128 15,-1-3 64-15,2 0 0 0,0-2 0 0,-1 1 0 16,1 1-64-16,-1-2-128 0,1 0 192 0,-1-1-64 15,2 0-128-15,0 1 160 0,0-2-160 0,1 1 160 16,0-1-32-16,0 0-128 0,1-1 192 0,9-2-64 16,-3-1 0-16,-10 1 0 0,1 1 0 0,1-2 0 0,-2-3-128 0,2 0 192 15,0-3-192-15,0 1 192 0,-1 0-192 0,-1 1 0 16,-1-1 144-16,1-4-144 0,-2-1 0 0,-1-2 0 16,1 4 0-16,0 1 128 0,-1-5-128 0,-3 2 0 15,1 1 0-15,1-3 0 16,0-1 0-16,0 0 0 0,-1 0 0 0,0-1 0 15,-1 1 0-15,2-1 0 0,-1-3 0 0,-1 0 128 16,-1 0-128-16,4-9 0 0,-5 0 128 0,-4 11-128 0,-1-1 0 0,2-10 144 16,-3 3-144-16,-2 8 0 0,-2-1 240 0,-1-3-64 15,0 3-16-15,0-5 0 0,0-4-16 0,0 0 0 16,-2 1 0-16,-1-1 0 0,-1-2-144 0,0 2-144 16,0 0 144-16,-4-8-208 15,1 7-368-15,-2 8-64 0,-4 2 0 0,1 7-16 16,-1 4-2000-16,-2 5-400 0</inkml:trace>
  <inkml:trace contextRef="#ctx0" brushRef="#br0" timeOffset="109919">21902 3577 5519 0,'0'0'240'0,"0"0"64"0,0 0-304 0,-13 10 0 0,20-3 0 0,-1-1 0 16,-6-6 1568-16,8 4 256 0,0 1 48 0,0 0 16 16,0 1-1120-16,1-2-208 0,3 0-48 0,1-1-16 15,1 0-48-15,3 0 0 0,0-3 0 0,2 1 0 0,0-1 80 0,-1 1 16 16,0-1 0-16,0 0 0 0,1 0-192 0,0 0-32 16,2 0-16-16,0 0 0 0,-1-1-144 0,0 1-32 15,1-1 0-15,0 1 0 0,0 0 64 0,0 0 0 16,0-3 0-16,2 2 0 15,-1 1 64-15,0 0 0 0,2 0 16 0,-1-2 0 0,1 1 48 0,1 0 0 16,3-2 0-16,0 1 0 16,-2-2 48-16,0 0 16 0,0-1 0 0,0 1 0 0,0-3-384 0,0 2 144 15,0-2-144-15,2 1 0 0,-1-1 128 0,-1 2-128 16,1 0 0-16,2 1 0 0,0 0 0 0,2 0 0 16,0 0 0-16,1 0 0 0,0-1 0 0,1 0 0 15,1-2 0-15,-3 0 0 0,-2-1 128 0,-1 0-128 16,1 0 0-16,-2-2 0 0,1 1 0 0,-1-3 0 15,2 0 0-15,0 2 0 0,-1 1 0 0,2-2 0 0,-1-1 0 16,2 1 0-16,3-2-128 0,-1 0 128 0,-2 0 0 0,0-3-144 16,1 2 144-16,-2-2 0 0,-2 0 0 0,0 1 0 15,-2-1 0-15,1 0-192 0,0-1 192 0,2-1-192 16,0-1-48-16,1-1-16 0,2-1 0 0,0 0 0 16,-1-1-64-16,0 1-32 0,2 0 0 0,-2-1 0 15,2-1 64-15,-3-2 16 0,0-1 0 0,0 0 0 16,-6 0 64-16,3-2 16 0,-4 1 0 0,-1 0 0 15,-1-2 192-15,9-9 0 0,-4 3 192 0,0 2-192 16,-1-2 304-16,-2 3-48 0,0-1-16 0,1 0 0 16,4 3-96-16,-4 0-16 0,0-1 0 0,-1-1 0 15,2-2-128-15,-1 0 0 0,-1 0 0 0,-1 1 0 16,-1 2 0-16,-1 2 128 0,1 3-128 0,-2-4 0 16,-1 0 128-16,-1-1-128 0,-1 0 0 0,-2-2 128 0,1 2-128 0,-2 0 0 15,0-2 0-15,1 2 0 0,-2-3 128 0,0 1 0 16,-1-2 0-16,0 1 0 0,-2 1 256 0,-3 1 64 15,-2-2 0-15,0 1 0 0,0-1 48 0,-1 1 16 16,-2-5 0-16,-1 4 0 0,-1 0-160 0,-1 0-32 16,-2 1 0-16,-2 4 0 0,-3-1-320 0,-2 0 0 15,0-2-192-15,-2 4 64 16,-3-1-448-16,-1 2-96 0,-1 0-16 0,-4 3 0 16,-4-1 176-16,-4 1 16 0,-6 0 16 0,-3-1 0 0,-2-2 288 0,-4 0 48 15,0 3 16-15,2 0 0 0,0 3 320 0,-1 2 80 16,0-1 16-16,0 2 0 0,0 2 32 0,-3-2 0 15,-6 0 0-15,-1 1 0 0,0 0-320 0,2 0 0 16,0 3 128-16,1-1-128 0,2 1 0 0,-1 5 0 0,0 2 0 0,-2 1 0 16,-2-5 384-16,-3 5-16 0,-1 1-16 0,3-1 0 15,2 1-48-15,3 1-16 0,4 2 0 0,3 2 0 16,2 2-128-16,-1 1-32 0,-2 1 0 0,-1-3 0 16,1 3 112-16,0 0 16 0,-1-1 0 0,4-2 0 15,0 3-128-15,3 2 0 0,2 1-128 0,1-1 192 16,-1-2-192-16,3 1 0 0,-1 1 0 0,0 0 0 15,-3 1 0-15,-1-2 0 0,1 0 0 0,-1 0 0 16,1-3 0-16,3 0 0 0,-1 0 0 0,4 0 0 0,0-2 128 0,1 3-128 16,1-1 0-16,0 1 0 0,1 0 144 0,-1-1-144 15,2 1 128-15,-1-1-128 16,0 4 0-16,-2 0 0 0,-3-1 128 0,-1-1-128 16,0-4 0-16,2 2 0 0,-1-2 0 0,2 0 128 15,1-2 64-15,1 2 0 0,0 0 0 0,3 3 0 16,0 1-64-16,9 0 0 0,0 0 0 0,-1 1 0 0,-3 1-128 0,0 1 0 15,0-2 0-15,1 3 0 0,-1-2 0 0,-1 2 0 16,-2 1 0-16,-10 0 0 0,3 1 0 0,1-1 0 16,1 0 0-16,2 0 0 0,1 0 0 0,1 3 0 15,0 2 0-15,10-2 0 0,-4 0 0 0,1 1 0 16,-1 0 0-16,-1 4 0 0,0 2-144 0,1 1 144 0,-3 1 0 0,0 1 0 16,-1 1-128-16,3 2 128 15,0 0 0-15,0 1 0 0,1 3 0 0,1 1 0 16,-1 1 0-16,0-1 0 0,-1-3 0 0,1 2 0 15,0 0 0-15,1-1 0 0,1 2 0 0,0 2 0 0,0-5 0 0,2 0 0 16,-1-2 0-16,4-1 0 0,1-1 0 0,1 3 0 16,3-2 0-16,0 2-128 0,1 0 128 0,0 0 0 15,3 1 0-15,-1-2 0 0,1 2 0 0,0 2 0 16,2 0 0-16,1 2 0 0,0 0-128 0,0 1 128 16,0-2 0-16,0-1 0 15,0 1 0-15,1 2 0 0,-1-1 0 0,0 2 0 16,4 1 0-16,0-3 0 0,-1-1 0 0,1 0 0 0,1 0 0 0,0 0 0 15,2 0 0-15,0 0 0 0,3 0 0 0,-1-2 0 16,0 1 144-16,1 0-144 0,1-1 128 0,0 1-128 16,1-1 128-16,1 0-128 0,0 1 0 0,2-3 128 0,-1 0 48 0,2 1 0 15,1-1 0-15,-1 3 0 0,0 2-176 0,1 3 160 16,-1-1-160-16,1 0 160 0,0-1-160 0,1 2 0 16,1 0 0-16,2-1 128 0,-1-2-128 0,-1-3 0 15,0 0 144-15,2 1-144 16,1-5 320-16,1 2-16 0,1-1 0 0,0 0 0 15,4 0-48-15,0-2 0 0,1-2 0 0,1-1 0 16,3-3 48-16,1-1 0 0,-2 0 0 0,1-4 0 16,1 0-128-16,0-5-32 0,1 1 0 0,3-1 0 0,1-2-144 0,2 0 0 15,5 2 0-15,2-2 0 16,3 1-2416-16,0 0-400 0</inkml:trace>
  <inkml:trace contextRef="#ctx0" brushRef="#br0" timeOffset="110686.57">26051 1416 11967 0,'4'-20'528'0,"-2"12"112"0,1-1-512 0,0-1-128 16,-2 0 0-16,0 1 0 0,1 2 1936 0,-2 0 368 15,1-3 64-15,-1 1 0 0,-1 0-768 0,-1 1-176 16,0-2-16-16,-1 3-16 0,-1-2-736 0,1 3-144 0,1-1-16 0,-2 1-16 16,-3-2-160-16,1 1-48 0,-1 2 0 0,0 3 0 15,-3 3 128-15,0 2 32 0,-2-1 0 0,1 6 0 16,-2 1-80-16,-1 3-16 0,1 3 0 0,2 1 0 15,0 5-336-15,2 1 0 0,1-1 0 0,2-1 0 16,2-2 0-16,0 0 0 0,3-4 0 0,1 2-128 16,4-3 128-16,-2-1 0 0,2 0 0 0,1-6 0 15,2-1-448-15,1-2 0 0,1-4 0 0,0-1 0 0,1 0 176 0,1-1 16 16,1-3 16-16,-2-4 0 0,-1 1 240 0,0-2 0 16,-1-3 0-16,0 3-144 15,-2 0 144-15,0 0 0 0,-4-4 0 0,2 2 0 16,0 1 0-16,1-1 128 0,-1 3-128 0,0 0 0 15,-1 0 0-15,-2 4 144 0,0-2-144 0,1 3 0 16,-1 0 256-16,-1 5-48 0,0 0-16 0,0 0 0 0,0 0 64 0,0 0 0 16,0 0 0-16,0 9 0 0,0 0 16 0,0 0 16 15,0 2 0-15,1 0 0 0,0 5-288 0,1 0 128 16,0-2-128-16,2 2 0 16,0-3-256-16,1 1-176 0,2-1-16 0,-1 0-16 15,2 0-2096-15,1-4-432 0</inkml:trace>
  <inkml:trace contextRef="#ctx0" brushRef="#br0" timeOffset="111221.09">26413 1145 19119 0,'0'0'832'0,"0"0"192"0,0 0-816 0,-2 8-208 15,-4 0 0-15,1 5 0 0,1-3 768 0,2 5 128 0,-2-1 0 0,1 4 16 16,1 2-336-16,0-1-80 0,1 1-16 0,1-4 0 15,3 1-336-15,-1-3-144 0,1-2 128 0,1-1-128 16,0 1 0-16,0-3 128 0,-4-9-128 0,0 0 0 16,7 5 0-16,-7-5 0 0,0 0 0 0,11 0 0 15,-11 0-192-15,10-3-32 0,-10 3 0 0,9-11 0 16,-1-2 224-16,0 0-192 0,0 1 192 0,-2-2-192 16,1-4 192-16,-2 1 0 0,2 0 0 0,-1 2-144 15,-1 1 144-15,1 1 0 0,-1-1 128 0,-1 2-128 16,1 3 448-16,1 1 0 0,-6 8 16 0,0 0 0 0,8-6 32 0,-8 6 0 15,0 0 0-15,0 0 0 0,0 0-160 0,0 0-16 16,12 10-16-16,-5 0 0 0,-7-10-64 0,7 13-16 16,0 0 0-16,-3-3 0 0,-4-10-224 0,2 14 128 15,0-1-128-15,0-1 0 0,1-1 0 0,-3-11 0 16,8 8 0-16,-2 0 0 0,1 1 0 0,-7-9 0 16,10 8 0-16,1-3 0 0,-11-5 0 0,13-1 0 0,-3-3-176 15,-1 0 176-15,-1-1-128 0,1-2 128 0,-1 0 0 0,1-3 0 16,-1-1 0-16,0-1 0 15,-2 0 0-15,3 2 0 0,2 1 0 0,-2 3 0 0,-3 0 128 0,-6 6-128 16,4-10 288-16,-4 10-32 0,0 0 0 0,0 0 0 16,0 0 0-16,0 0-16 0,0 0 0 0,4 10 0 15,-4-10-64-15,7 9-16 0,-1 2 0 0,0-1 0 16,-3 0-160-16,3-1 0 0,1-1 0 0,0 3-176 31,0-2-640-31,-1 1-128 0,2 1-16 0,4-2-16 0,-1-3-2160 0,2 0-416 16,-1-1-96-16</inkml:trace>
  <inkml:trace contextRef="#ctx0" brushRef="#br0" timeOffset="111318.14">27027 1243 15711 0,'0'0'704'0,"0"0"128"0,0 0-656 0,0 0-176 0,-1 13 0 0,1 0 0 16,3-1 496-16,-1 0 64 0,2-1 16 0,0 0-5584 15,-3 0-1120-15</inkml:trace>
  <inkml:trace contextRef="#ctx0" brushRef="#br0" timeOffset="111454.08">27110 985 17903 0,'0'0'784'0,"0"0"176"0,0 0-768 0,0 0-192 15,0 0 0-15,0 0 0 0,-4-9 224 0,4 9 0 16,0 0 0-16,0 0-5664 0,0 0-1152 0</inkml:trace>
  <inkml:trace contextRef="#ctx0" brushRef="#br0" timeOffset="111982.66">27305 1137 12895 0,'3'12'1152'0,"-1"3"-928"16,0 3-224-16,-1-3 0 0,-1-2 1664 0,0 0 304 15,-1-3 48-15,1 1 16 0,2 2-992 0,-1 2-192 0,-1-1-32 0,0-4-16 16,0-10-336-16,0 0-64 0,0 0-16 0,0 0 0 15,0 0-96-15,0 0-32 0,0 0 0 0,0 0 0 16,0 0-48-16,8-2-16 0,-8 2 0 0,8-11 0 16,0 0-192-16,0-1 176 0,0 0-176 0,1-1 160 15,-1 1-160-15,-2-1 128 0,-2-1-128 0,1 2 128 16,0 2-128-16,2 1 0 0,-1 1 0 0,2-1 0 16,-1 1 0-16,-1 2 0 0,1-1 0 0,1 0 0 0,-1 2 0 15,-7 5 0-15,0 0-144 0,0 0 144 0,8 4 0 0,0 3-128 16,-8-7 128-16,7 14 0 0,-1 2 0 0,-1 2 0 15,-1 1 160-15,1 2-32 16,2 2-128-16,0-3 0 0,-1 0 128 0,2-1-128 16,0 0 0-16,3-4 0 0,1-2 0 0,0 0 0 15,0-5 0-15,1 1 0 0,2-1 0 0,0 0 0 0,-4-1 0 0,2-2 0 16,0-3 0-16,2 1 0 0,-1-3 0 0,2 0-160 16,-2-3 160-16,0-1-208 0,1-6 208 0,-1 0 0 15,0-2 0-15,0 1 0 0,-1 1 0 0,0-3 160 16,-2 0-160-16,0-5 192 0,-2-4-192 0,-1 2 160 15,-3-1-160-15,0 5 160 0,-1 0-160 0,-1 0 0 0,-3 0 144 0,-2 2-144 16,-2 2 128-16,-1 2-128 0,-3 2 160 0,1 1-160 16,-1 2 400-16,8 5-16 15,-12 0 0-15,2 5 0 0,-1-1 192 0,3 5 48 16,3 3 0-16,1 4 0 0,2 2-304 0,2 3-64 16,1-2-16-16,3 1 0 0,4 3 16 0,2 1 16 15,1-2 0-15,3-1 0 0,3-1-272 0,2-4 128 0,5-2-128 0,1-1 0 16,1-3 128-16,2-1-128 0,4-1 0 0,2-5 0 31,-1-3-544-31,5-3-224 0,3-1-32 0</inkml:trace>
  <inkml:trace contextRef="#ctx0" brushRef="#br1" timeOffset="115582.24">25027 4420 2751 0,'24'-1'256'0,"-25"-7"-256"15,-1 3 0-15,0-3 0 0,-2 0 3328 0,0 2 640 16,0-1 112-16,-1 2 16 0,-2 1-2192 0,-1 0-448 15,-1 4-96-15,0 1-16 0,0 1-448 0,-1 4-112 16,3 3-16-16,-1 1 0 0,-1 3-288 0,0 1-64 0,-1 2-16 0,0 2 0 16,1 0-208-16,2 2-64 0,1 0 0 0,1-3 0 15,1 0-128-15,2-1 0 0,0-2 0 0,4-1 0 16,-2-1 0-16,2 0 0 0,2-3 0 0,1-3 0 16,-5-6-192-16,8 4 192 0,0-1-160 0,0-3 160 15,0-4-256-15,1 1 64 0,-1-3 0 0,1-1 0 16,0 1 0-16,0-2 16 0,-1-1 0 0,1-3 0 15,-3 4 176-15,1-1 0 0,-1 1 0 0,1-2-128 0,-2 1 128 16,0 0 0-16,-1 1 0 0,0 1 0 0,0 1 0 0,-4 6 192 16,0 0-32-16,0 0-16 15,0 0 352-15,0 0 64 0,0 0 16 0,0 0 0 16,3 6-192-16,-1 1-48 0,1 2 0 0,1 2 0 16,0-1-336-16,0 0 144 0,-2-2-144 0,1 0 0 15,1 0 0-15,1 1-320 0,0-1 32 0,0-2 16 16,1 0-688-16,0-3-128 0,2 0-16 0,-1 1-6576 15,0-4-1296-15</inkml:trace>
  <inkml:trace contextRef="#ctx0" brushRef="#br1" timeOffset="115772.19">25283 4167 19695 0,'0'0'864'0,"3"-8"192"0,-2 1-848 0,0 0-208 0,-1 7 0 0,2-5 0 16,-2 5 1712-16,0 0 288 0,0 0 64 0,0 0 16 15,0 0-832-15,5 6-160 16,-1 6-48-16,-3 1 0 0,2 5-720 0,-1 6-160 16,1 1-32-16,-1 1 0 0,1 1-128 0,0 3 0 15,-1 5 0-15,3 1 128 16,1-3-640-16,-2 4-144 0,-1-12-32 0,3 1-8224 0,-2-3-1648 0</inkml:trace>
  <inkml:trace contextRef="#ctx0" brushRef="#br1" timeOffset="115981.17">25565 4007 23039 0,'0'0'2048'0,"0"0"-1648"0,-4 6-400 0,-2 4 0 15,1 3 1440-15,-1 2 208 0,-1 2 32 0,1 5 16 16,0 4-368-16,1 4-80 0,0 3-16 0,1 1 0 15,0 1-1008-15,2 2-224 0,-2 0 0 0,1 3 0 16,3 0-1760-16,0-2-320 0,1-3-64 0</inkml:trace>
  <inkml:trace contextRef="#ctx0" brushRef="#br1" timeOffset="116449.18">25765 4150 20319 0,'0'0'896'0,"0"0"192"0,0 0-864 0,-5 3-224 0,-1 3 0 0,-1 2 0 16,-2 0 1216-16,0 1 192 0,0 2 32 0,-2-1 16 15,2 3-656-15,0 1-128 0,0 2-32 0,0 0 0 16,-2-1-256-16,2-2-64 0,0-1-16 0,-1 1 0 16,2-1-48-16,1 1 0 0,2 0 0 0,1-3 0 15,2 0-256-15,0-3 128 16,2 1-128-16,2 1 0 0,0 0 160 0,2 2-160 0,0-5 128 0,3 2-128 15,0-1 0-15,4 1 0 0,-2 1 0 0,1-3 0 16,2-1-192-16,2-1 192 0,1-1-192 0,0-2 192 16,1-1-192-16,1 0 192 0,1 0-160 0,1-1 160 15,-3-6 0-15,1 1 0 0,-1-7 0 0,0 1 0 16,-2 2 0-16,-1-1 0 0,-1-3 0 0,-2 1 0 16,-1-1 0-16,1-1 0 0,-3 2 0 0,0 0 0 15,-2 0 0-15,0 1 0 0,-1-2-128 0,-3 2 128 0,1 2-128 16,-4-2 128-16,0 3 0 0,-2 1-144 0,-1 2 144 0,-2 4 176 15,1-2-48-15,-1 3 0 0,-1 2 288 0,1 3 48 16,-1 2 16-16,0 1 0 0,1 4 80 0,1-1 16 16,1 5 0-16,2-1 0 0,2 3-304 0,1-1-48 15,1 0-16-15,3 1 0 0,1 0-208 0,2 0 0 16,1 0 0-16,-1-1 0 0,2-3-320 0,2-1-64 16,1-3-16-16,-1-3 0 15,1-2-1984-15,2-1-400 0,2-4-80 0</inkml:trace>
  <inkml:trace contextRef="#ctx0" brushRef="#br1" timeOffset="117021.06">26188 4200 13823 0,'0'0'1216'0,"0"0"-960"0,0 0-256 0,0 0 0 16,0 0 1728-16,1 13 320 0,-1 1 48 0,0-2 16 15,0 2-512-15,-1 8-112 0,-1 1-16 0,1-1 0 16,-1 0-544-16,0-8-112 0,2 1-32 0,0 0 0 15,0 1-416-15,2-2-96 0,-1-1-16 0,0-2 0 16,2-2-256-16,1-3 0 0,-4-6 128 0,0 0-128 16,0 0 0-16,8 3 0 0,1-3 0 0,-2-5-144 31,0-7-544-31,3-6-96 0,-2 1-32 0,3 0 0 16,0-4-672-16,1 1-144 0,-1 0-32 0,-2-1 0 15,-3 0 272-15,2 1 48 0,1-3 16 0,-2 5 0 16,-1-1-192-16,-1 4-32 0,2 2-16 0,-1 1 0 0,1 3 480 15,-1 2 112-15,-6 7 16 0,0 0 0 0,11 2 1312 0,-3 5 272 0,-2 5 48 0,-2 4 16 16,-1-1 1104-16,1 6 208 0,0 1 48 0,1 1 16 16,0-1-720-16,0-1-128 0,0 0-48 0,1 1 0 0,0-1-528 0,3-1-128 15,0-3 0-15,-2-4-16 0,1-3-256 0,1 0-48 16,1 0-16-16,6 0 0 0,-2-4-32 0,-3-2 0 16,0-4 0-16,5 0 0 0,-3 0 32 0,1-5 0 15,0-2 0-15,-1-1 0 0,2-3-176 0,0-1 192 16,-4-4-192-16,2-1 192 0,-2 0-192 0,-1 0 192 15,-2 0-192-15,1 1 192 0,-1 0-320 0,-2-2-64 16,0-1-16-16,-2 0 0 16,-2 1-448-16,2-1-96 0,1 0-16 0,-3-1 0 15,-5 2-400-15,-1 2-96 0,-1 3-16 0,0 3 0 16,1 1 512-16,4 9 112 0,-9-3 16 0,1 6 0 0,0 2 1312 0,1 5 272 0,1 3 48 0,2 6 16 16,0 0 416-16,2 3 96 15,0 2 16-15,5-3 0 0,3 1-176 0,2-1-16 16,-1-3-16-16,3 0 0 0,2 0-752 0,2 1-160 0,6-2-32 0,-2-3 0 15,0-2-192-15,2 1-32 0,2 0-16 0,4-1 0 16,7-3-144-16,-3-3 128 0,-3-4-128 0,3-4-9248 16,1 1-1936-16</inkml:trace>
  <inkml:trace contextRef="#ctx0" brushRef="#br1" timeOffset="118854.6">21464 7763 12895 0,'-1'3'1152'0,"1"2"-928"0,-1 0-224 0,11 16 0 0,-10-21 1504 0,0 0 256 0,2 6 48 0,-2-6 16 0,0 0-176 0,5 8-48 15,1-3 0-15,2 1 0 0,-8-6-528 0,9-2-112 16,2 1-32-16,-2-3 0 0,0-1-48 0,-1 1-16 16,1-3 0-16,-1 1 0 0,-1-5-64 0,1 0-16 15,0 0 0-15,-1 1 0 16,-1-2-160-16,2-5-48 0,-4-1 0 0,0 2 0 16,0 2-192-16,-2 0-32 0,-2-3-16 0,0 1 0 15,-1 0-96-15,-2 3-32 0,0 2 0 0,-1-1 0 0,-2 0 80 16,0 2 16-16,-2 5 0 0,-1-1 0 0,-2 1 32 0,1 4 16 15,-2 1 0-15,-1 2 0 0,0 5-80 0,-1 3-16 16,0 3 0-16,2 4 0 0,1 3-64 0,2 2 0 16,0 3-16-16,3 1 0 0,0 0-176 15,4-1 128-15,1-1-128 0,2 1 128 0,1-1-128 0,2-1 0 16,2-1 0-16,0 1 0 0,3-3 0 0,2 0 0 0,0-1 0 0,4-2 0 16,2-1 0-16,1-3 0 0,-1-1 0 0,2-2 0 31,0-1-432-31,2-3-112 0,1-1-32 0,0-3 0 15,0-2-1984-15,1-2-384 0,0-2-96 0,-1-3-16 16,-3 0-976-16,0-3-192 0</inkml:trace>
  <inkml:trace contextRef="#ctx0" brushRef="#br1" timeOffset="119219.23">21953 7601 2751 0,'0'0'256'0,"0"-6"-256"0,2-1 0 0,-2 7 0 15,0 0 4224-15,0 0 784 0,0 0 176 0,0 0 16 16,0 0-2944-16,0 0-592 0,1 9-112 0,2 4-16 15,-1 4-256-15,1 3-64 0,-2 1 0 0,2 2 0 16,-1 2-512-16,1 0-96 0,-1 0-32 0,1 2 0 0,0-1-160 0,-1-1-32 16,2-3-16-16,-1-3 0 0,-1 0-176 0,2-1-48 15,0-5 0-15,0-1 0 0,-1-3-144 0,1-3 192 16,-4-6-192-16,0 0 192 0,0 0-192 0,7-1 0 16,0-2 0-16,1-6 128 0,0-2-128 0,-1-4-144 15,0-2 144-15,1-1-208 16,1 0-144-16,-1-3-32 0,1-1 0 0,-1 1 0 15,-2-3 96-15,1 2 16 0,1 0 0 0,-1 1 0 0,0 0 272 16,-1 4 0-16,2 4 0 0,0 2 0 0,-1 0 224 0,-1 5 160 16,1 2 16-16,0 5 16 0,3 4 608 0,-1 4 128 15,1 3 32-15,1 6 0 0,-2 6-480 0,1 3-80 16,1 3-32-16,-1 3 0 0,-2-3 48 0,1 1 0 16,-1 0 0-16,1-1 0 0,1-2-400 0,2-1-80 0,-2-1-16 0,1 0 0 31,-1 0-1424-31,2-2-272 0,0-2-64 0</inkml:trace>
  <inkml:trace contextRef="#ctx0" brushRef="#br0" timeOffset="122355.18">23008 7630 14735 0,'0'0'1312'0,"0"0"-1056"0,-7-3-256 0,7 3 0 0,0 0 1824 0,-5 2 304 15,-1-4 64-15,1 0 16 0,-2-2-1104 0,2 1-208 16,-2 1-64-16,1-1 0 0,-2 0-112 0,0-2-16 15,-1 4-16-15,-1 1 0 0,-2 1 32 0,-1 4 16 16,-2-1 0-16,1 3 0 16,-2 1-160-16,1 3-16 0,0 2-16 0,1 4 0 15,0 3-128-15,2-2-32 0,0 3 0 0,2 1 0 16,2 2-240-16,2 0-144 0,0 0 160 0,4-2-160 0,0-1 0 16,4-2 0-16,2-4 0 0,3-2 0 0,4-3 0 0,1-2 0 15,-1-4-128-15,2-1 128 0,0-3-320 0,2-2-16 16,-1-2 0-16,0-2 0 15,1-2-544-15,-1 0-96 0,0 0-32 0,1-3 0 16,-2-4 368-16,-1 1 64 0,-2-2 0 0,-2 1 16 0,-2-1 560 0,0 2 0 0,-4-1 0 0,0 2 0 16,-2 0 544-16,0 3 64 0,-3 1 16 0,0 0 0 15,1 1 624-15,-1 4 128 0,3 4 32 0,0 0 0 16,0 0-560-16,0 0-96 0,0 0-32 0,1 6 0 16,1 4-448-16,0 1-80 0,1 5-32 0,1-4 0 15,1-1-160-15,2 2 0 0,0 0 0 0,2 2 0 16,1 0-240-16,0-3-80 15,2 1 0-15,1-1-16 16,1-3-2624-16,2 2-528 0</inkml:trace>
  <inkml:trace contextRef="#ctx0" brushRef="#br0" timeOffset="122885.67">23355 7541 21183 0,'0'0'1888'31,"0"0"-1504"-31,0 0-384 0,0 0 0 0,-4 8 1680 0,1 4 272 0,2-2 48 0,0 5 16 0,-1-1-880 0,1 4-176 16,2 2-48-16,-1 2 0 15,2 1-624-15,-1-3-128 0,2 1-32 0,-2-2 0 16,0 1-128-16,3-2 0 0,-1 0 0 0,1-2 0 0,0-4 0 0,-1-2 0 16,0-2 0-16,-3-8 0 0,4 5-256 0,-4-5 80 15,0 0 16-15,8-1 0 0,-2-4-192 0,1-3-32 16,-1-1-16-16,2-3 0 15,-1-2-96-15,-2-3-16 0,1-4 0 0,1 0 0 16,-1 2 16-16,1-1 0 0,-1 0 0 0,2-3 0 0,0-1 496 0,1 2 0 16,-1 1-128-16,1 3 128 0,0 1 144 0,2 3 80 15,0 2 16-15,3 4 0 0,-3-1 400 0,2 4 64 16,-4 2 32-16,1 3 0 0,-3 3-416 0,1 5-64 16,-3-2-32-16,-1 6 0 0,0 4 160 0,-1 1 48 15,1 1 0-15,-3 3 0 0,0-2-176 0,1 1-48 16,-1-2 0-16,3 0 0 0,0-2-208 0,1-2 128 0,2-1-128 15,2-3 0-15,-2-4 0 0,1-3 0 0,0-5 0 0,1 0 0 16,2-2 128-16,-2-3-128 0,-1-3 0 0,-1-1 144 16,1 0-144-16,-1-2 160 0,-1-2-160 0,1 2 160 15,-1 3 224-15,2-3 64 0,-1-3 0 0,-1 2 0 16,1-4 288-16,-1 2 64 0,2 0 16 0,0 3 0 16,0 3 0-16,-3 1 0 0,1 1 0 0,1 1 0 15,-1 2-272-15,1 1-48 0,-7 4-16 0,7 0 0 16,-7 0-352-16,7 5-128 0,0 2 0 0,-2 2 0 0,-1 3 0 0,0 1 0 15,1 0-128-15,0 4 128 16,1-3-1472-16,-1 2-176 0,1-4-32 0,2 2-9904 16,1 3-1984-16</inkml:trace>
  <inkml:trace contextRef="#ctx0" brushRef="#br0" timeOffset="123021.48">24224 7579 11055 0,'0'0'480'0,"0"0"112"0,-4 7-464 0,1 0-128 16,0 4 0-16,0-3 0 0,2 1 2560 0,1 1 480 16,0 1 96-16,1-1-11216 15</inkml:trace>
  <inkml:trace contextRef="#ctx0" brushRef="#br0" timeOffset="123150.66">24265 7249 25791 0,'-13'0'1152'0,"13"0"224"0,-5 0-1104 0,5 0-272 0,0 0 0 0,0 0 0 15,0 0-688-15,0 0-192 0,0 0-32 0</inkml:trace>
  <inkml:trace contextRef="#ctx0" brushRef="#br0" timeOffset="123447.67">24437 7544 9215 0,'0'10'816'0,"0"5"-656"0,0 2-160 0,0 1 0 16,0 0 3968-16,0 0 752 0,1-2 144 0,0 1 48 15,1-3-2576-15,-1-2-512 0,0-2-96 0,2 1-32 0,-2-3-992 0,-1-8-192 16,0 0-32-16,0 0-16 0,0 0-272 0,8-4-48 16,0-3-16-16,1-3 0 0,0-3 0 0,0-2-128 15,-1-1 192-15,1-3-64 0,2-2-128 0,-1-1 0 16,1-3 0-16,-2 3 0 0,0-1-208 0,3-10 80 15,-2 5 128-15,0 3-208 0,0 4 208 0,-4 9 0 16,2 2 0-16,0-1-144 0,0 4 416 0,-1 1 96 0,1 4 16 0,-1 2 0 16,-1 2 448-16,1 1 112 0,-1 2 16 0,1 2 0 15,-1 2-576-15,2 4-128 0,3-1 0 0,-4 1-16 16,0 1-240-16,-1 3 0 0,1 2 0 0,-1 4 0 16,1 1 0-16,1 4 0 0,-3-2 0 0,2 8 0 31,-1-4-1568-31,-1-11-208 0,4-2-32 0,-1-1-9072 15,0-3-1792-15</inkml:trace>
  <inkml:trace contextRef="#ctx0" brushRef="#br0" timeOffset="123783.33">24943 7567 15663 0,'0'0'1392'0,"0"0"-1120"0,0 0-272 0,0 0 0 15,0 0 2368-15,0 0 432 0,2 8 80 0,-2-8 0 16,3 8-944-16,1 0-192 0,1 1-32 0,2-1-16 0,-2-2-880 15,3 0-176-15,1-3-48 0,1 1 0 0,1-1-160 0,0-2-48 16,1 2 0-16,0-3 0 16,0 0 96-16,6-4 16 0,-3-1 0 0,-4 0 0 15,-1-2-32-15,1-2 0 0,-2-2 0 0,1 0 0 16,-1-1-240-16,4-4-48 0,-2-2-16 0,-6 6 0 16,-1 1-160-16,-1-2 0 0,-1 1 144 0,0-1-144 0,-4-2 0 0,0 4-320 15,-4 0 64-15,-4-4 16 0,0 4-32 0,0 7-16 16,0 0 0-16,-3 6 0 0,0 2 96 0,0 3 0 15,-1 6 16-15,0 3 0 0,1 2 416 0,0 6 80 16,2-2 0-16,2 4 16 0,1 0 176 0,3 0 48 0,3 0 0 0,2 0 0 16,3-1-208-16,6 8-32 0,4-7-16 0,5-7 0 15,7-3-176-15,-5-6-128 0,4-2 144 0,19 0-144 32,3-4-1136-32,1-5-320 0</inkml:trace>
  <inkml:trace contextRef="#ctx0" brushRef="#br0" timeOffset="125818.38">21377 8394 2751 0,'-4'-5'128'0,"0"-1"16"0,4 6-144 0,0 0 0 15,-6-1 0-15,0 2 0 0,-1 3 5392 0,-1 6 1056 16,-3 3 208-16,2 6 32 0,0 7-4080 0,1 7-816 16,-1 3-176-16,0 5-16 0,0 3-448 0,2-6-64 15,2 4-32-15,0 3 0 0,1 5-480 0,2-1-112 0,2 0-16 0,1-1 0 16,3-4-288-16,4 12-160 0,2-4 160 0,2-6-160 16,2-4-208-16,2-3-144 0,1-4-32 0,3-1-10736 15,3-8-2144-15</inkml:trace>
  <inkml:trace contextRef="#ctx0" brushRef="#br1" timeOffset="129131.5">21678 8579 13823 0,'0'0'1216'16,"0"0"-960"-16,8-20-256 0,-9 39 0 0,-1 2 1488 0,1-2 256 15,1-5 48-15,1 2 16 0,2 0-1248 0,1-2-256 16,0 2-48-16,2-3-16 0,-2-3-96 0,2 1-16 16,-3-1 0-16,3-1 0 15,-1-5-656-15,-5-4-144 0,0 0-32 0</inkml:trace>
  <inkml:trace contextRef="#ctx0" brushRef="#br1" timeOffset="129284.71">21811 8571 14735 0,'0'0'1312'0,"0"0"-1056"0,0 0-256 0,0 0 0 16,0 0 2192-16,0 0 384 16,0 0 80-16,4 5 16 0,0 2-1232 0,1-1-240 15,0 1-48-15,1 1-16 0,-1 1-720 0,1-1-144 0,1-2-16 0,1 3-16 32,1 6-1184-32,1-4-224 0,-1-1-48 0</inkml:trace>
  <inkml:trace contextRef="#ctx0" brushRef="#br1" timeOffset="129686.04">22227 8968 23727 0,'0'0'1040'0,"0"0"240"0,0 0-1024 0,0 0-256 16,0 0 0-16,5 6 0 0,-5-6 1024 0,8 3 144 0,-8-3 48 0,8 0 0 16,-8 0-320-16,9-3-64 0,0-1-16 0,-1 0 0 15,-1-5-496-15,-1 1-112 0,1-2-16 0,-2 1 0 16,0-3 32-16,-1 2 0 0,-1-1 0 0,-2 2 0 16,0-1-96-16,-1 0 0 15,-2 1-128-15,-1 2 192 0,-1-1 80 0,-1 2 16 16,-2 1 0-16,-1 4 0 0,2-2 32 0,-2 3 16 15,-2 2 0-15,-1 2 0 0,1 1 48 0,1 3 0 16,1 2 0-16,1 2 0 0,2 0 128 0,1 2 16 0,2 3 16 0,2 1 0 16,1 0-96-16,3 2 0 0,2-1-16 0,2 0 0 15,3-2-304-15,0 0-128 0,1 1 128 0,1-3-128 16,1 1 0-16,2 0 0 0,1-3 0 0,0 0 0 31,0-1-384-31,0-2-176 0,1-2-16 0,0-2-11008 0,1-3-2208 0</inkml:trace>
  <inkml:trace contextRef="#ctx0" brushRef="#br1" timeOffset="130255.54">22674 8841 4607 0,'0'0'400'0,"0"0"-400"16,0 0 0-16,-1 7 0 0,-3 2 5536 0,0-3 1024 15,2 5 208-15,-2 2 32 0,0 1-4368 0,0 0-896 16,0 1-160-16,1 2-32 15,2 0-448-15,1 0-64 0,0-2-32 0,0 0 0 0,0-4-608 0,1 1-192 16,2-3 0-16,-2 0 0 0,-1-9 160 0,0 8-160 16,0-8 128-16,0 0-128 0,0 0 128 0,0 0-128 15,0 0 128-15,8 0-128 0,-1-1-144 0,-1-4-112 0,1-2-32 0,-2-2 0 32,0-1-176-32,0-2-48 0,-1 0 0 0,1-1 0 0,1-1 320 0,-4-2 192 0,2 0-208 0,-1 1 80 15,-1-1 128-15,2 2-160 0,0-3 160 0,0 2-160 16,0 1 160-16,0 2 0 0,-2 2 0 0,1 2 0 15,0 2-144-15,-3 6 144 0,0 0-160 0,0 0 160 16,0 0 0-16,5 9 0 0,0 0 0 0,0 5 0 16,1-1 160-16,0 4 32 15,1 3 0-15,0-2 0 0,0 0 0 0,2 1 0 16,0-1 0-16,2-3 0 0,0 1-64 0,2-2-128 0,2-1 192 0,-1-2-64 16,3-1-128-16,0-1 0 0,-1-2 144 0,-1-2-144 15,2-1 128-15,0-3-128 0,0-1 160 0,0-1-160 16,-1-3 224-16,-1 2-48 0,0-4-16 0,-2 0 0 15,0-3 32-15,-3-2 16 0,-1 0 0 0,-1-1 0 16,-1-1-208-16,-2-2 144 0,-1 1-144 0,-2 0 128 16,0-2-128-16,-2 3-144 0,-2 0 144 0,0 1-208 0,-2 1 208 0,0 0-144 15,-3 2 144-15,0 1-128 0,-1 2 128 0,-1 2 0 16,-1 0 0-16,1 4 0 0,0 1 192 0,1 3 32 16,-1 1 0-16,3 3 0 15,2 3 96-15,3 2 0 0,-1 2 16 0,5 1 0 16,2 1-208-16,3-3-128 0,2 2 128 0,3-3-128 15,2 1 0-15,2-1 128 0,1-2-128 0,1-2 0 0,2-3 0 0,0 1-256 16,0-5 32-16,0 2 16 16,0-4-2864-16,1 0-576 0</inkml:trace>
  <inkml:trace contextRef="#ctx0" brushRef="#br1" timeOffset="130432.13">23545 8900 30399 0,'0'0'2704'0,"0"0"-2160"0,0 0-544 0,8 4 0 15,0 0 1712-15,1 1 224 0,0 1 48 0,3 0 16 16,1-1-720-16,2 1-160 0,2-2-32 0,2 1 0 16,0 1-960-16,1-1-128 0,-2-1-144 0,2 0-12096 15,0 1-2416-15</inkml:trace>
  <inkml:trace contextRef="#ctx0" brushRef="#br0" timeOffset="134386.22">24501 8638 6447 0,'0'8'272'0,"-3"-2"80"0,-2 1-352 0,5-7 0 15,-8 0 0-15,0 0 0 0,-1-2 5072 0,0 1 944 16,0 1 192-16,0-1 48 0,0 1-3712 0,-3-3-752 16,0 3-128-16,0 3-48 0,-1-1-944 0,0 5-192 0,0 1-32 0,3 2-16 15,-2 6-432-15,0-1 0 16,3 2 0-16,2 3 0 0,-1 1 0 0,2 1-192 16,1 0 64-16,3 1 128 0,-1 0-160 0,3-2 160 15,1-2 0-15,2 1-144 0,0-2 144 0,2-1 0 16,0-5 0-16,0-1 0 0,4 0 0 0,0-2-160 15,1-5 160-15,-1-3-160 0,1-2-192 0,1-3-32 0,0-3-16 0,1 0 0 32,-2-4-80-32,0-2-16 0,-1-1 0 0,-1-2 0 0,-1-2 368 0,0 2 128 0,-1 1 0 0,1-1-144 15,-3 0 368-15,0-1 80 0,-2 4 16 0,1 0 0 16,0 1 432-16,-2 3 80 0,0 3 32 0,-1 6 0 16,0 0 176-16,3-7 48 0,-5 2 0 0,2 5 0 0,0 0-368 0,0 0-64 15,0 0-16-15,0 0 0 0,0 0-448 0,4 9-192 16,-1 0 128-16,0 3-128 0,1 0 0 0,-1 1 0 15,3 0 0-15,-1 1-176 32,1 1-1232-32,2 0-240 0,1 0-48 0,2-2-9824 0,-3-7-1984 0</inkml:trace>
  <inkml:trace contextRef="#ctx0" brushRef="#br0" timeOffset="134848.81">24828 8618 29423 0,'0'0'1296'0,"0"0"288"0,-4-6-1264 0,4 6-320 16,-1 6 0-16,-2 5 0 0,1 2 624 0,-2 2 64 16,0-2 16-16,2 3 0 0,0 2 0 0,-1-2 0 0,2 1 0 0,1-2 0 15,1-5-544-15,2 0-160 16,-1 2 0-16,1-1 0 0,1 1 0 0,1-4 0 16,-1 0 0-16,0-2 0 0,1 1 128 0,-5-7-128 15,0 0 0-15,8 1 0 0,-1-3 0 0,-1-2 0 0,-1 1 0 0,2-1 0 16,-1 0-208-16,0-2-48 0,-1-5-16 0,0 1 0 15,3-4 96-15,-2 0 32 0,1 0 0 0,-1 0 0 16,0-2 144-16,0-1 0 0,1-1 0 0,-1 1-128 16,1 3 256-16,-2 1 48 0,0 2 16 0,0 5 0 15,-1 0 368-15,-4 6 80 0,0 0 0 0,0 0 16 16,0 0-112-16,5 7-32 0,-1-1 0 0,0 2 0 16,-4-8-304-16,5 11-64 0,-2-1-16 0,1-1 0 15,0 0-128-15,0-1 0 0,1 0 144 0,-1 1-144 16,0-2 0-16,0-1 0 0,-4-6 0 0,8 4 128 15,-1-3-128-15,1-1 0 0,-8 0 0 0,8-3 0 0,0-3 128 16,1-1-128-16,-1-5 160 0,1-1-160 0,-3 1 144 0,2 2-144 16,-1 0 128-16,-1 3-128 0,0-1 0 0,-1 1 128 15,0 1-128-15,0 3 0 0,-5 3 368 0,0 0-16 16,5-6 0-16,-5 6 0 0,0 0 96 0,0 0 32 16,0 0 0-16,0 0 0 0,7 6-256 0,-1 2-48 15,1 0-16-15,-1 1 0 16,0 3-160-16,0 1 0 0,1-2 0 0,2 1 0 15,0 1-1632-15,1-1-256 0,0 4-48 0,0-1-15104 16</inkml:trace>
  <inkml:trace contextRef="#ctx0" brushRef="#br0" timeOffset="134984.68">25407 8711 31679 0,'0'0'1408'0,"0"0"272"0,0 0-1344 0,0 0-336 0,-3 2 0 0,3-2 0 16,0 0 496-16,-1 8 16 0,-2 0 16 0,3-8 0 15,2 9-288-15,0 0-64 0,0-4-16 0,1 3 0 32,3 3-2480-32,-1-5-496 0,1 1-112 0</inkml:trace>
  <inkml:trace contextRef="#ctx0" brushRef="#br0" timeOffset="135120.7">25479 8485 10127 0,'-6'-9'448'0,"4"5"96"0,-1-2-544 0,2-1 0 16,1 3 0-16,0 4 0 15,0-5 2896-15,0 5 480 0,0 0 80 0,0 0 32 32,5 0-3312-32,3 4-672 0,0 2-128 0</inkml:trace>
  <inkml:trace contextRef="#ctx0" brushRef="#br0" timeOffset="135587.71">25649 8820 3679 0,'2'9'320'0,"-1"3"-320"15,-1 0 0-15,1 0 0 0,1-1 3792 0,-1 0 688 16,1-3 144-16,-2-8 32 0,0 0-3120 0,0 0-608 15,7-2-128-15,-1-4-32 0,1-3 32 0,-2-2 0 16,0-2 0-16,1-3 0 0,-1 0-160 0,1-3-16 16,1 0-16-16,-1-5 0 0,1 2-256 0,-1-1-48 15,0-3-16-15,0-1 0 0,2 3-96 0,1 2-32 0,-1 1 0 0,-2 1 0 16,1 3-32-16,0 5 0 0,0 5 0 0,0 0 0 16,-2 2 160-16,-5 5 32 0,0 0 0 0,7 8 0 15,-1 2 240-15,-1 3 48 0,-1 4 16 0,1 0 0 16,1 3 0-16,-1 0 0 0,0 3 0 0,3-2 0 15,0 3-240-15,1-3-32 0,1-1-16 0,1-5 0 16,0 0-336-16,3-2 144 16,-1-2-144-16,0-1 0 0,0-1 144 0,1-5-144 15,4 0 0-15,-2-2 144 0,-2-2-16 0,1-2-128 0,-1-2 192 16,0-3-64-16,1-1 96 0,-1-2 16 0,0-4 0 0,-2-1 0 16,0 1 0-16,-1-1 0 0,0 0 0 0,-1-1 0 15,-1-3-240-15,-2 2 128 0,-2-3-128 0,-1 3 0 16,-1-2 0-16,-2 2-256 0,-1 1 16 0,-1 3 16 15,-3 3-48-15,-1 2-16 0,-3 3 0 0,0 2 0 16,-3 4 112-16,1 3 32 0,-2 4 0 0,-1 5 0 0,0 5 400 0,2 4 96 16,0 3 16-16,3-1 0 0,2 0 448 0,1 1 80 15,5 1 32-15,3-1 0 0,4-1-192 0,3-5-32 16,5-2-16-16,6-3 0 0,3-3-400 0,9-3-80 16,5-3-16-16,6-4 0 0,3-5-192 0,1-1 176 15,-1-5-176-15,21-10 160 16,-8-2-1456-16,-3 1-304 0,-2 3-48 0</inkml:trace>
  <inkml:trace contextRef="#ctx0" brushRef="#br1" timeOffset="137891.06">26754 8187 20271 0,'0'0'1792'0,"0"0"-1424"0,0 0-368 0,-6 10 0 0,-5-5 1952 0,2 3 320 16,-1-3 64-16,4 3 16 0,1 4-1792 0,-1 1-368 15,-1 3-64-15,0-1-8704 16,2 2-1728-16</inkml:trace>
  <inkml:trace contextRef="#ctx0" brushRef="#br1" timeOffset="138054.44">27009 8111 27295 0,'0'0'1216'0,"-5"7"240"0,-3 3-1168 0,-1 3-288 0,0-4 0 0,0 3 0 16,0-2 256-16,3 2-16 0,4-2 0 0,0 3 0 31,2 2-976-31,0 0-192 0</inkml:trace>
  <inkml:trace contextRef="#ctx0" brushRef="#br0" timeOffset="143751.01">27388 7981 19583 0,'0'0'864'0,"0"0"176"0,0 0-832 0,0 0-208 15,0 0 0-15,0 0 0 16,0 0 544-16,0 0 64 0,0 0 16 0,20 10 0 15,-11 2 176-15,2 1 32 0,0 2 16 0,4 1 0 16,2-2-528-16,0 3-128 0,0 0 0 0,-2 2-16 16,1-1 320-16,1 1 64 0,0 4 16 0,0 1 0 15,1 5-64-15,0 1 0 0,0 0 0 0,-1 4 0 0,-2 2-128 0,-4 1-48 16,0-2 0-16,-2 2 0 0,-2-5 240 0,-4 3 32 16,0 3 16-16,0 0 0 0,-5 0-32 0,-2 0 0 15,-2 1 0-15,-1 0 0 0,0-3-208 0,-3 1-64 16,-3-1 0-16,-1-2 0 0,-3-2-80 0,1-2-32 15,0-4 0-15,0-3 0 0,3-2-208 0,0 0 0 16,0-4-144-16,1 2-16208 0</inkml:trace>
  <inkml:trace contextRef="#ctx0" brushRef="#br3" timeOffset="152989.26">400 11340 13823 0,'0'-19'1216'0,"0"19"-960"0,8-8-256 0,4 3 0 0,5 3 1152 0,4 1 176 15,5 1 32-15,1-2 16 0,3-2-1120 0,4 1-256 0,4-2 0 0,-15 1 0 16,5-3 0-16,4 1 0 16,5-1 0-16,3-1 0 0,6 2 0 0,3-3-128 0,5-3 128 0,45-6 0 15,-16 2 0-15,-6 3-128 0,-5 3 128 0,1 2 0 16,1-3 0-16,4 1 0 0,3-2 0 0,0-1 0 16,-5-2 0-16,6 0 0 0,3 1 0 0,5-2 0 15,5-1 0-15,-3 0 0 0,-6 0 0 0,4-1 0 16,4 0 0-16,1 0 0 0,-2-1 0 0,-4 0 0 15,-3-1 0-15,2 1 0 0,3 3 0 0,3-2 0 16,0-4 0-16,-1 0 0 0,-6 3 0 0,4 1 0 16,3 4 0-16,0-1 0 0,-1 0 0 0,-3 2 0 15,-4 2 0-15,1 5 0 0,3 3 0 0,3-1 0 16,-2-2 0-16,-4 2-128 0,-5 1 128 0,4 2 0 0,3 0 0 0,2-1 0 16,2-4 0-16,-2-1 0 0,-4 2 0 0,2 0 0 15,4 0 0-15,-1-1 0 0,-1 4 0 0,-3-5 144 16,-6 1-144-16,1-1 160 0,2 1 96 0,2 1 32 15,3-1 0-15,-5 1 0 0,-7-1 32 0,1 2 16 16,-1 0 0-16,4-1 0 0,4 2-32 0,-3-1-16 0,-4-1 0 0,-4 0 0 16,-3-1 96-1,4 1 32-15,2 1 0 0,1-1 0 0,2 2-240 0,-4 1-48 16,-3-2-128-16,-2 1 192 0,-1 1-192 0,4-1 176 16,7 2-176-16,-2-4 160 0,-3 1-160 0,-2 0 0 15,-3 0 0-15,2-1 128 0,3-3-128 0,0 0 192 16,0 3-192-16,-3-2 192 0,-3 1-192 0,-5-1 0 15,-4 3-192-15,1 0-7056 16,7-1-1408-16</inkml:trace>
  <inkml:trace contextRef="#ctx0" brushRef="#br2" timeOffset="156417.31">844 11021 28159 0,'-14'-18'1248'0,"11"9"256"0,3 9-1200 16,0 0-304-16,9-4 0 0,5 0 0 0,4 0 0 0,7 1-272 0,5 2 48 0,8 1 16 16,6 1 48-16,3 2 16 0,0-2 0 0,3 0 0 15,0-1 144-15,5 2 0 0,5-1 0 0,7 0-128 16,7 2 0-16,3-3 0 0,0-3 0 0,0-1 0 31,0-2-256-31,7-1-32 0,8 1-16 0,1-3 0 0,3-2 192 0,-2 1 48 0,-2-3 0 0,8 0 0 16,9 0 192-16,-6 0-144 0,-6-6 144 0,4 4-128 15,3 3 128-15,4 0 0 0,4-5 0 0,-1 4-128 16,-4 2 128-16,7-1 0 0,8 0 0 0,-4 2-128 16,-6-1 128-16,5 5 0 0,7-2 0 0,-3 1 0 15,-5-2 0-15,3 3 0 0,1 1 0 0,2-1 0 16,3 1 0-16,-1 0 0 0,-6-2 0 0,0 1 0 16,3-1 0-16,-5 0 0 0,-5-1 0 0,5 1 0 15,6 1 0-15,-8-2 0 0,-5-1 0 0,-1 2 0 0,1 1 0 0,-1 1 0 16,-1-2 0-16,-4 2 0 0,-5 0 0 0,2 3 0 15,5-2 0-15,-2 2 0 0,-7-1 0 0,-2 2 0 16,-1 0 0-16,3 1 0 0,5 0 0 0,-5 1 0 16,-6-1 0-16,-1 0 0 0,-5 0 0 0,6 1 0 15,4 2-144-15,-3-3 144 0,-6-4 0 0,-4 1-176 16,-3-1 176-16,4-1-128 0,7 1 128 0,-2 0 0 16,-2-2 0-16,-3-1 0 0,-2-1 0 0,3-2 0 0,3 1 0 0,0 0 0 15,-2-2 0-15,-5 2 0 16,-4-1 128-16,-1 1-128 0,-1 1 160 0,3 0-32 15,2 0-128-15,-5-1 192 0,-3 1-64 0,-5-1 0 16,-2 1-128-16,1 0 192 0,0 3-192 0,2-1 144 16,3-3-144-16,-2 1 128 0,-5 0-304 0,-3 3-64 15,-2-2-16-15,-3 1 0 16,-3-3-336-16,0 3-80 0,1 2-16 0,-1 1 0 0,-2 0 272 0,1 0 48 0,-5 1 16 0,-4-4 0 16,-7 0 352-16,-2 2 0 15,-1 1-144-15,-2 2 144 0,-3 1 0 0,3 0 0 16,-2 0 0-16,2 0 0 0,1-1 208 0,4 0 160 0,4-1 16 0,5 1 16 15,4 0 480-15,1-1 80 0,1 0 32 0,0-2 0 16,-1-3-448-16,3 5-96 0,0 2 0 0,5 1-16 16,4 0-192-16,3-1-48 0,7 0 0 0,-3-1 0 15,0 0-32-15,1-2-16 0,1 3 0 0,5 0 0 16,7 3 48-16,0-3 0 0,0-3 0 0,-1 2 0 16,0-2-32-16,2 3 0 0,5 0 0 0,3-2 0 0,4-1-32 15,-1 0 0-15,-2 1 0 0,5 0 0 16,5 4 64-16,1-4 0 0,1 0 0 0,-3-1 0 15,-1 1 16-15,5 0 16 0,6 2 0 0,-2-1 0 16,-5 0 32-16,3-2 0 0,2 0 0 0,4 0 0 16,-1-7 64-16,1 4 0 0,-3 1 16 0,6-1 0 15,4 0-48-15,-5-1-16 0,-4 1 0 0,3 1 0 0,5 1-64 0,-2 0-16 16,-3 0 0-16,-2 1 0 0,0 2-64 0,2 0-128 16,3-2 176-16,-1 3-176 0,-4-2 144 0,5 2-144 15,4 0 0-15,-2 0 144 0,-5-3-144 0,1 2 0 16,2 1 0-16,2 0 0 0,-2-6 0 0,0 5 0 15,0 1 0-15,1 0 0 0,-2-6 0 0,-3 0 128 16,-3 4-128-16,6-1 0 0,5 2 0 0,-4 0 0 16,-6-2 128-16,2 2-128 0,1 1 0 0,2-2 0 0,1 1 0 0,-4 1 0 15,-4 1 0-15,4 1 0 0,6-1 0 0,-2-1 0 16,-8 0 0-16,7 0 0 0,5 1 0 0,-3-1 0 16,-5 0 0-16,3 3 0 15,2-1 0-15,-1 1 0 0,2-3 0 0,-2 3 0 16,-2 1 0-16,4 0 0 0,0 1 0 0,0 1 128 0,-6 2-128 0,4 0 128 15,6-2-128-15,-2 1 0 0,-4-1 0 0,6 2 0 16,1 3 0-16,1-3 0 0,-3-6 0 0,3 2-176 16,4 3 176-16,-1-2 0 0,-2-4 0 0,2 2 0 15,5 3 0-15,0-2 0 0,0-5 0 0,-1 1 0 16,2 0 0-16,1 0 0 0,1-1 0 0,-1 1 0 16,3 2 0-16,-2-2 0 0,2-2 0 0,0 0 128 15,1 2-128-15,2 0 0 0,-3 0 0 0,4 2 0 16,2 0 0-16,-2-2 0 0,-4-2 0 0,5 0 0 0,3 2 0 0,-3 0 0 15,-5-2 0-15,6 0 0 16,8 2 0-16,-5-1 0 0,-6-3 0 0,4 0 128 16,6-2-128-16,-2 0 0 0,-2 1 0 0,1-1 0 15,6-2 0-15,-2 3 0 0,-3-2 0 0,4 1 0 16,-2-5 0-16,-2 3 128 0,0 3-128 0,-2-1 0 16,-3-3 0-16,3 2 0 0,3 2 0 0,-6 0 0 0,-4-1 0 0,4 2 0 15,1 3 0-15,-2-1 0 0,-6-1 0 0,1 2 0 16,2-3 0-16,-4 2 128 0,-8 1-128 0,0-2 0 15,-1 3 0-15,-4 3 128 0,-6-3-336 0,0 1-64 16,-3 5-16-16,2-2-10144 16,0-1-2048-16</inkml:trace>
  <inkml:trace contextRef="#ctx0" brushRef="#br2" timeOffset="176286">24241 14883 8287 0,'0'0'736'0,"0"0"-592"0,7-6-144 0,-16 6 0 15,1-4 2384-15,1 2 448 0,2-1 96 0,5 3 16 16,0 0-1472-16,0 0-272 0,0 0-64 0,0 0-16 15,0 0-224-15,4-5-64 0,1 1 0 0,3 0 0 0,0 2-48 0,2 2-16 16,2-3 0-16,1 6 0 0,0-2-80 0,0 4-32 16,3 0 0-16,1 3 0 15,1 0-16-15,0 4-16 0,-1 1 0 0,3 2 0 16,1 4-48-16,2-4-16 0,-1 3 0 0,4 2 0 16,3 1-64-16,0 1-16 0,1 2 0 0,2 2 0 15,1-2 16-15,1 4 0 0,1-1 0 0,0-1 0 16,0-1-48-16,2 1 0 0,-2-1 0 0,2 0 0 15,-1-2-32-15,3 1-16 0,2-1 0 0,0 2 0 0,2 1-16 0,0-1-16 16,-1-2 0-16,-4 1 0 0,-3-1-48 0,-1-2-16 16,-1-3 0-16,-2 4 0 0,-1-2 16 0,-3-1 0 15,-3 0 0-15,1-1 0 0,-3-2-64 0,-1-1 0 16,-2 0 0-16,-1-1 0 0,-1-2-64 0,0-1 0 16,0 0-16-16,-2-2 0 0,-4-1 16 0,1-2 16 15,-2 1 0-15,1-1 0 0,-2-1-16 0,0 1 0 0,-2-1 0 0,0 0 0 16,1 0-64-16,0-1-128 0,-1 0 176 0,0 0-176 15,3 0 128-15,-4 0-128 0,1 0 0 0,-2-3 0 16,1 4 0-16,-6-5 128 0,7 2-128 0,-1 0 0 16,-6-2 160-16,8 3-160 0,-1-2 128 0,-1 0-128 15,-6-1 176-15,0 0-48 0,7 2-128 0,-7-2 192 16,8 4-64-16,-8-4-128 0,6 0 176 0,1 0-176 16,-1 0 144-16,2-2-144 15,0 2 0-15,1-4 144 0,0 2-144 0,0-1 0 0,0-1 144 0,3-1-144 16,1-1 160-16,1-2-32 0,1-3-128 0,2 0 192 15,1-2-192-15,3-2 176 0,0 0-176 0,3-2 160 16,6-2-160-16,3 0 128 0,3-1-128 0,5-2 128 16,1 1-128-16,1 0 0 0,0-1 0 0,0 0 128 15,-3 0-128-15,-1 1 0 0,-1 1 0 0,-1 2 0 16,-1 0 0-16,1 0 128 0,-2-1-128 0,1 3 192 16,1 1-192-16,-1 1 0 0,-2 0 144 0,0 0-144 0,-3 1 128 0,1 2-128 15,-1-2 128-15,0 0-128 0,-3 2 160 0,-2-2-32 16,-2 3-128-16,1-2 192 0,-3 2-192 0,-1-1 176 15,-1-1-176-15,-2 1 160 16,-2 0-160-16,-2 1 0 0,0 2 144 0,1 0-144 16,-1-5 0-16,0 3 0 0,-1 1 0 0,0-1 0 15,0 3-672-15,1 0-96 0,-3 1-32 0,0 3 0 16,2 3-2064-16,0 4-400 0,1 1-96 0</inkml:trace>
  <inkml:trace contextRef="#ctx0" brushRef="#br2" timeOffset="177154.99">27220 15042 911 0,'0'0'0'0,"0"0"0"0,0 0 0 0,0 0 0 16,0 0 3216-16,0 0 560 0,0 0 128 0,0 0 0 15,0 0-2032-15,0 0-400 0,0 0-96 0,0 0-16 16,0 9-240-16,0-9-48 0,0 0-16 0,6 9 0 0,-6-9 128 0,9 9 32 16,1-3 0-16,2 4 0 0,0-4-176 0,2 5-16 15,-2-1-16-15,-2-1 0 0,3-1-160 0,1 2-16 16,2 2-16-16,4 2 0 15,0 2-144-15,3 1-32 0,0 1 0 0,1 3 0 16,0-1 64-16,1 3 0 0,3-3 0 0,-1 3 0 0,0-2-64 0,2 3 0 16,0-2 0-16,2 0 0 0,2 1-176 0,0-1-32 15,1-1-16-15,2 0 0 0,1 1-32 0,1-2-16 16,-1-2 0-16,13 7 0 0,-8-4-128 0,-21-11-32 16,4-1 0-16,-2 2 0 0,-1-3-208 0,1 1 144 0,-1 0-144 0,0 1 128 15,-1-2 0-15,17 9 0 0,-6-4 0 0,-4-1 0 16,-5-2 32-16,-2-1 0 15,-3-1 0-15,-1 1 0 0,-1-2-160 0,-1 1 160 16,-3-2-160-16,0-1 160 0,0 1-160 0,1-1 0 16,-3 1 0-16,-1-3 0 15,0 2-1376-15,2-1-256 0,-3-1-48 0,-8-3-11184 16,0 0-2240-16</inkml:trace>
  <inkml:trace contextRef="#ctx0" brushRef="#br2" timeOffset="177883.42">28494 15802 4607 0,'0'0'192'0,"0"0"64"0,0 0-256 0,0 0 0 0,-8 6 0 0,8-6 0 16,-8 7 4480-16,8-7 864 0,0 0 160 0,0 0 48 16,0 0-2768-16,0 0-544 0,0 0-128 0,0 0 0 15,0 0-544-15,8 9-96 0,-8-9-32 0,11 4 0 16,-11-4-272-16,13 4-48 0,-2-3-16 0,2-1 0 16,2-1-192-16,-1-1-32 0,0-4-16 0,1-1 0 15,0-2-224-15,4-1-32 0,-1-3-16 0,2-3 0 0,2-1-160 0,0-1-48 16,-1-2 0-16,2-2 0 15,3 1-96-15,3-2-32 0,1 1 0 0,3 1 0 16,3-1-128-16,1 1-128 0,-1 0 144 0,3 1-144 16,0 2 0-16,-1 0 0 0,-1-2 0 0,-1 2 0 0,1 0 0 15,-4 2 0-15,-3 2 0 0,0 2 0 0,-1 0 0 0,0 1 0 16,-2 0 0-16,-1 2 0 0,-2-1 0 0,-2 0 0 16,0 3 0-16,0-4 0 0,-1 1-128 0,0 1 128 15,0-2 0-15,-2 2 0 0,0 0-256 0,-2 1 64 16,-1-2 16-16,-2 1 0 0,-4-1-64 0,0 3-16 15,-2-2 0-15,1 2 0 16,-3 1-256-16,-6 6-64 0,6-6-16 0,-6 6 0 16,7-5-1344-16,-7 5-272 0,0 0-48 0,0 0-9744 0,0 0-1952 0</inkml:trace>
  <inkml:trace contextRef="#ctx0" brushRef="#br2" timeOffset="180813.86">27227 15070 911 0,'0'0'0'0,"0"0"0"0,0 0 0 0,0 0 0 0,0 0 0 0,0 0 0 16,0 0 3120-16,0 0 528 0,0 0 128 0,0 0 0 15,0 0-1792-15,0 0-352 0,0 0-80 0,0 0-16 0,0 0-448 0,0 0-112 16,0 0-16-16,-1 5 0 0,1-5-144 0,0 0-48 16,-2 6 0-16,2-6 0 0,0 0-16 0,-2 5-16 15,2-5 0-15,0 0 0 0,0 0-48 0,-3 6-16 16,3-6 0-16,0 0 0 15,-3 8-80-15,3-8-16 0,0 0 0 0,0 0 0 16,0 0-112-16,0 0-16 0,0 0-16 0,0 0 0 0,0 0-80 0,0 0-16 16,0 0 0-16,0 0 0 0,0 0-80 0,0 0-32 15,0 0 0-15,0 0 0 0,0 0 112 0,4-5 32 16,-1-1 0-16,0-1 0 0,0-1 16 0,0-1 0 16,-2-1 0-16,1-2 0 0,-1-2 48 0,2-2 16 15,-2-1 0-15,1-3 0 0,0-3 96 0,-1-2 32 0,-2-1 0 16,-1-3 0-16,1-1-64 0,0-1 0 0,0-1 0 0,-1-4 0 15,1-1-96-15,0-1-32 0,-1 0 0 0,1-1 0 16,0-3-96-16,-2 0-32 0,-1-1 0 0,3 3 0 16,0-2-64-16,-1 4 0 0,0 2-16 0,0-1 0 15,1 1 16-15,0 1 0 0,-1 3 0 0,1-8 0 16,0 7-64-16,-2 7 0 0,2 5 0 0,0 6 0 16,1-1-128-16,0 4 128 0,0 3-128 0,0-2 128 15,1 0-128-15,-1 1 0 0,0-1 0 0,0 2 128 16,0 3-128-16,0 6 0 0,0-9 0 0,0 9 0 15,1-7 0-15,-1 7 0 0,0 0 0 0,3-8 0 16,-3 8 0-16,2-8 0 0,-2 2 0 0,0 6 0 16,0 0 0-16,0 0 0 0,2-7 0 0,-2 7 0 15,0 0-288-15,0 0 64 0,0 0 16 0,0 0 0 16,0 0-880-16,0 0-192 0,0 0-16 0,0 0-16 16,0 0-1504-16,0 0-288 0,5 11-64 0</inkml:trace>
  <inkml:trace contextRef="#ctx0" brushRef="#br2" timeOffset="181549.01">27111 13082 7359 0,'0'0'656'0,"2"-9"-528"0,-2 1-128 0,0 8 0 16,-1-6 3648-16,1 6 704 0,0 0 144 0,0 0 32 16,0 0-2080-16,0 0-400 0,-2 14-96 0,-2 6-16 0,0-1-656 0,-3 5-128 15,-2 0-16-15,-1 4-16 0,-1-1-592 0,2 4-112 16,-1-1-32-16,0 2 0 0,3-1-128 0,1-2-48 15,1-2 0-15,1-4 0 0,0-3-80 0,1-3-128 16,-3-7 176-16,2 0-176 0,4-10 208 0,0 0-64 16,0 0-16-16,0 0 0 0,0 0 64 0,0 0 16 15,0 0 0-15,0 0 0 0,6-16 80 0,-1-2 16 16,-1-8 0-16,1-1 0 0,0 1-48 0,2-1 0 0,-2-3 0 0,1 0 0 16,2-4-128-16,3-2-128 0,0-3 144 0,1-3-144 15,-1-1 128-15,-2 0-128 16,-3 2 0-16,2 5 0 0,0 3 128 0,0 3-128 15,-4 4 0-15,1 4 0 0,0 2 128 0,-1 5-128 16,0 4 0-16,-4 11 0 0,4-6 128 0,-4 6-128 16,0 0 0-16,0 0 144 0,6 14-144 0,-1 7 0 15,1 6-160-15,-2 7 160 0,0 7-192 0,1 3 48 0,1 3 16 0,2 1 0 16,0 1 128-16,2-6 0 0,1-4 0 0,2-3-128 16,1-5 128-16,0-1-128 0,0-1 128 0,0-4-128 15,-1-6 128-15,1-3 0 0,1-6 0 0,-1 0 0 16,-1-4 176-16,1-3 64 0,-1-5 16 0,2-1 0 15,-1-7 448-15,0-1 112 0,2-6 16 0,-2-4 0 16,1-3-80-16,-2-3-16 0,0-3 0 0,0-5 0 16,0-2-224-16,0-3-64 0,-4-3 0 0,-3-1 0 15,0-2-160-15,-2 4-32 0,-2 3-16 0,-2 0 0 0,-1 0-240 0,-2 2 0 16,1 3 0-16,-1 3 0 31,2 1-1088-31,-2 4-304 0,-1 1-64 0,2 2-12240 0,-2-1-2432 0</inkml:trace>
  <inkml:trace contextRef="#ctx0" brushRef="#br2" timeOffset="194719.31">27768 12708 7359 0,'0'0'656'0,"0"0"-528"15,0 0-128-15,0 0 0 16,0 0 2096-16,0 0 384 0,0 0 80 0,0 0 0 0,0 0-528 0,0 0-112 16,6 3-32-16,7-13 0 0,2 0-496 0,3 0-112 0,3-2 0 0,2-3-16 15,3-1-192 1,4 0-48-16,3-4 0 0,-2 3 0 0,1-1-256 0,-1 0-64 15,-1-4-16-15,0 1 0 0,0-1-368 0,1 1-80 16,0-3-16-16,1 2 0 0,0 0-96 0,2 0 0 16,3-3-128-16,-1 3 192 0,1 0 32 0,-3 1 0 15,-4 3 0-15,-2 1 0 0,0 1-48 0,-2 2-16 16,-2-5 0-16,-1 4 0 0,-1-1 16 0,-1 2 0 16,0 1 0-16,-2 1 0 0,-1 0-16 0,-1 3 0 0,-4-3 0 0,-1 2 0 15,-2 2 0-15,0-4 0 0,-3 3 0 0,1 3 0 16,0 1-32-16,-8 5-128 0,8-4 192 0,0-3-64 15,-8 7 16-15,8-4 0 0,-8 4 0 0,0 0 0 16,9-2 32-16,-9 2 0 0,10-6 0 0,-2 3 0 16,-8 3-176-16,9-4 192 0,-1 0-192 0,-8 4 192 15,0 0-32-15,0 0 0 0,9-5 0 0,-1 1 0 16,-8 4-16-16,0 0 0 0,10-4 0 0,-10 4 0 0,11-3-144 0,-11 3 192 16,10-1-192-16,1 1 192 0,-2 0-64 0,2 1-128 15,2 2 192-15,3 1-64 0,2 0 0 0,-1 1-128 16,-1-1 192-16,5 2-64 15,1 1-128-15,1 2 0 0,3 1 144 0,2 2-144 16,-1 2 176-16,3 1-48 0,2-2 0 0,0 1 0 16,2 2 192-16,1 1 48 0,0 0 0 0,2 1 0 15,-1 0-16-15,1 2 0 0,-3-1 0 0,0 1 0 0,-3-3-96 16,-1 0 0-16,-1-2-16 0,-2-2 0 0,-1 2-32 0,-2-2 0 16,-2-2 0-16,1 0 0 0,1-1-208 0,-3-1 0 15,-2-1 128-15,1 1-128 16,-1 2-880-16,2-1-208 0,-1-1-64 0,-1 2-12272 0,-1-2-2448 15</inkml:trace>
  <inkml:trace contextRef="#ctx0" brushRef="#br2" timeOffset="197255.48">26538 12784 19583 0,'0'0'864'0,"0"0"176"0,0 0-832 0,0 0-208 0,-3-3 0 0,-1-2 0 15,-2-1 1248-15,1 1 208 0,0-1 32 0,0-2 16 16,0 1-192-16,-2-3-32 0,-1-3-16 0,-1 0 0 16,0-3-160-16,2 2-16 0,0-4-16 0,-1-2 0 15,-5-1-48-15,-2 0-16 0,0-1 0 0,-3-1 0 16,-5-3-64-16,-1-2-16 0,-2 0 0 0,-2-4 0 15,-1 0-144-15,-8-10-16 0,1-1-16 0,3 4 0 16,3 2-304-16,4 5-48 0,2-1-16 0,2 3 0 16,0 0-112-16,-2 2-16 0,5 1-16 0,0 4 0 0,2 2-112 0,2 0-128 15,1 3 176-15,-1 2-176 0,2-1 144 0,0 3-144 16,1 0 0-16,2 1 144 0,1 1-144 0,0 0 0 16,-2 3 0-16,5-1 0 0,-1 1 0 0,2 1 0 15,-2 1 0-15,2-1 0 0,1 2 0 0,0 1 0 16,-1-1 0-16,0 1 0 15,1 0 0-15,0 1 0 0,0-2 0 0,0-1 0 16,0 1 0-16,1-1 0 0,-1-1 0 0,0 0 0 0,-1 1 0 0,1 0 0 16,0 2 0-16,1 0 0 0,-1-2-128 0,2 2 128 15,2 5 0-15,-4-5 0 0,4 5 0 0,-4-3 0 16,4 3 0-16,0 0 0 0,-4-6-128 0,4 6 128 16,0 0 0-16,0 0 0 0,0 0 0 0,0 0 0 15,0 0 0-15,0 0 0 0,0 0 0 0,-4-3 0 16,4 3 0-16,0 0 0 0,0 0 0 0,0 0 0 0,0 0 0 15,0 0 0-15,0 0 0 0,0 0 0 0,-5-3 0 0,5 3 0 16,-6-1 0-16,1-2 0 0,-1 3 0 0,1 0 0 16,-2 2 256-16,-2-1-16 15,-4 0-16-15,-1 1 0 0,-2 2 96 0,-2-4 0 16,-3 3 16-16,-1 1 0 0,-2 2 64 0,-3-2 16 0,-5 1 0 0,0 0 0 16,-3 1-96-16,-2 1-32 0,-5 0 0 0,-1-2 0 15,-2 1 0-15,-2 1 0 0,-1-1 0 0,1 2 0 16,1 0-96-16,-1 0 0 0,0 0-16 0,0-1 0 15,0 0-176-15,2 1 128 0,-1 0-128 0,4-1 128 16,5 1-128-16,3 0 0 0,4 1-192 0,5-1 192 16,4 0-1856-16,7 0-240 15,6-1-48-15,5 5-18720 0</inkml:trace>
  <inkml:trace contextRef="#ctx0" brushRef="#br2" timeOffset="207960.62">27211 12173 2751 0,'0'0'256'0,"0"0"-256"0,-8-2 0 0,8 2 0 0,-7-3 3696 0,7 3 688 0,0 0 144 0,0 0 16 16,0 0-3296-16,0 0-672 0,0 0-128 0,0 0-16 16,0 0 16-16,0 0 0 0,-2 9 0 0,1 2 0 15,1-11 16-15,-3 9 16 0,3-9 0 0,-2 12 0 0,-1-3 320 0,3-9 64 16,-4 10 16-16,4-10 0 0,-5 11-64 0,0-2-16 15,-2-3 0-15,1 1 0 0,-1-1-224 0,1 2-32 16,6-8-16-16,-8 5 0 0,8-5-64 0,-11 3-16 16,1-3 0-16,10 0 0 0,-8-5 0 0,8 5 0 15,-4-11 0-15,4 11 0 0,-1-13-320 0,1 3-128 0,0-2 0 0,1 2 0 16,2-1 0-16,2 1 0 0,2-1 0 0,-1 2 0 16,-2 0 0-16,1 3 0 0,-5 6 0 0,8-8 0 15,0 1 0-15,-8 7 0 0,9-5 0 0,1 1 0 16,-10 4 0-16,12 0 0 0,-12 0 0 0,12 3 0 15,-12-3 224-15,10 4 48 16,-10-4 16-16,0 0 0 0,11 9 224 0,-11-9 64 0,0 0 0 0,0 0 0 16,0 0-16-16,2 10 0 0,-3-1 0 0,1-9 0 15,0 0-208-15,-9 8-32 0,0-3-16 0,0-1 0 16,1-1-144-16,8-3-32 0,-9 0 0 0,9 0 0 16,-11 0-128-16,11 0 128 0,-10-3-128 0,10 3 128 15,0 0-368-15,0 0-80 0,-9-4 0 0,9 4-16 16,0 0-1920-16,0 0-384 0,0 0-80 0,0 0-7760 15,0 0-1552-15</inkml:trace>
  <inkml:trace contextRef="#ctx0" brushRef="#br2" timeOffset="208426.49">27545 12163 11055 0,'0'0'976'0,"-7"10"-784"0,5 0-192 0,-3-3 0 16,-2 1 2656-16,1-1 480 0,-2-2 112 0,8-5 16 15,-9 8-1168-15,2-4-240 16,7-4-32-16,-8 5-16 0,-1-1-576 0,9-4-112 15,0 0-32-15,0 0 0 0,-8 0-512 0,8 0-96 16,-10-5-32-16,3 1 0 0,7 4-272 0,0 0-176 0,-1-9 192 0,2 1-192 16,-1 8 0-16,2-11 0 0,-2 1 0 0,2 1 0 15,2 1 0-15,1 0 0 0,1 0-128 0,0 2 128 16,-6 6-176-16,8-7 176 0,-8 7-192 0,0 0 192 16,8-5 0-16,-8 5-128 0,10-4 128 0,-10 4 0 15,11-1 0-15,-11 1-128 0,0 0 128 0,0 0 0 16,10 4 0-16,-10-4 0 0,0 0 0 0,9 6 0 15,-9-6 0-15,0 0 0 0,0 0 0 0,0 0 0 16,3 9 464-16,-3-9 0 0,0 0 0 0,-1 11 0 0,1-11-16 0,0 0-16 16,0 0 0-16,0 0 0 0,0 0-240 0,0 0-64 15,-10 1 0-15,10-1 0 16,0 0-128-16,0 0 0 0,0 0 144 0,0 0-144 16,0 0 0-16,0 0-288 0,-2-8 48 0,2 8-10992 15,0 0-2208-15</inkml:trace>
  <inkml:trace contextRef="#ctx0" brushRef="#br2" timeOffset="210849.9">27623 14877 1839 0,'0'0'160'0,"0"0"-160"16,0 0 0-16,0 0 0 0,0 0 1744 0,0 0 320 15,0 0 64-15,0 0 16 0,-5 15-992 0,5-15-208 16,0 0-48-16,0 0 0 0,0 0 144 0,0 0 32 16,0 0 0-16,0 0 0 0,0 0-96 0,0 0-16 15,0 0 0-15,0 0 0 0,0 0-256 0,0 0-48 0,0 0-16 0,0 0 0 16,0 0 192-16,0 0 48 0,0 0 0 0,0 0 0 15,0 0 112-15,0 0 32 16,0 0 0-16,0 0 0 0,9 10-112 0,-2-3-16 16,-7-7 0-16,7 7 0 0,-7-7-160 0,8 10-32 15,-8-10-16-15,5 7 0 0,-5-7-48 0,0 0-16 0,10 11 0 16,-1-3 0-16,-9-8-48 0,10 10 0 0,-1-3 0 0,0 0 0 16,1 1-32-16,-1-1-16 0,-2-2 0 0,3 1 0 15,-1 1-16-15,0 2 0 0,0-2 0 0,1 0 0 16,1 3-176-16,-1-4-32 0,1 3-16 0,-2-1 0 15,-1-1-32-15,2 0-16 0,2 1 0 0,0 0 0 16,-1 0-48-16,1-2 0 0,-2 1 0 0,2-1 0 16,-1 1 64-16,-1-1 0 0,0 1 0 0,0-1 0 0,0 1-48 15,0 0 0-15,1-2 0 0,1 0 0 0,-2 3-48 0,2-2-16 16,1 1 0-16,-1 1 0 0,-3-2-16 0,0 1-128 16,-1-2 192-16,3 1-64 15,0 2-128-15,-1 0 192 0,1 1-192 0,-1-2 192 16,0-2-48-16,2 1 0 0,0 2 0 0,0-1 0 15,-3-2 48-15,0 1 0 0,0 1 0 0,0 0 0 16,0-1 0-16,-1 1 16 0,-8-7 0 0,12 9 0 16,0-5-32-16,-2 1-16 0,-10-5 0 0,12 6 0 0,-12-6-160 15,12 8 160-15,-2-1-160 0,-1-1 160 0,-9-6-160 0,10 7 0 16,-10-7 0-16,10 4 128 0,-10-4-128 0,0 0 0 16,0 0 0-16,0 0 128 0,0 0-128 0,11 2 0 15,-11-2 0-15,0 0 0 16,0 0-1344-16,0 0-208 0,0 0-48 0,0 0-12688 0,0 0-2544 0</inkml:trace>
  <inkml:trace contextRef="#ctx0" brushRef="#br2" timeOffset="-207641.96">25192 17001 12895 0,'0'0'576'0,"-5"5"112"0,-1-1-560 0,1-1-128 0,5-3 0 0,-5 5 0 16,5-5 2816-16,-4 7 512 0,4-7 128 0,-3 7 0 15,3 2-1952-15,2 3-400 0,-1 0-80 0,2 1 0 0,0 1-176 0,1 3-16 16,0 2-16-16,0 0 0 0,1 3-176 0,-1-1-16 16,-1 1-16-16,-2 2 0 0,-1 0-336 0,2 1-64 15,0 0-16-15,1 0 0 16,1-2-192-16,-2 1 0 0,1 2 0 0,0-3 0 15,-1-1-1600 1,1 1-320-16,-1-3-64 0,2 1-7120 0,-1-4-1424 0</inkml:trace>
  <inkml:trace contextRef="#ctx0" brushRef="#br2" timeOffset="-207344.5">24948 17281 12895 0,'0'0'1152'0,"0"0"-928"0,0 0-224 0,0 0 0 16,0 0 3376-16,0 0 624 0,3 7 128 0,0-1 32 15,3 0-2352-15,1-1-464 0,4 0-80 0,3 0-32 16,1-3-192-16,2-1-32 0,3-1-16 0,4-1 0 16,3-1-512-16,2-2-96 0,1 0-32 0,3-1 0 15,0-1-352-15,0-1 0 0,-2 1 0 0,1-1 0 32,-4 1-1904-32,1 0-448 0,-2 1-80 0</inkml:trace>
  <inkml:trace contextRef="#ctx0" brushRef="#br2" timeOffset="-206806.27">26407 16962 22047 0,'0'0'976'0,"0"0"208"0,0 0-944 0,0 0-240 15,0 0 0-15,0 0 0 0,6 3 1280 0,1 0 192 16,-7-3 64-16,8 15 0 0,-3 3-112 0,-1 4-16 16,-2 3 0-16,0 2 0 0,-2 5-688 0,0-6-144 15,-2 0-16-15,1 4-16 0,-2 1-352 0,1 0-192 16,1-1 192-16,1 0-192 16,-2 0-240-16,1-4-144 0,1-1-48 0,0-3 0 15,1-2-3040-15,1-3-624 0,-4 13-112 0,5-16-16 0</inkml:trace>
  <inkml:trace contextRef="#ctx0" brushRef="#br2" timeOffset="-206594.32">26690 16873 11055 0,'1'-15'480'0,"0"8"112"0,1 1-464 0,-2 6-128 0,4-10 0 0,-4 10 0 15,0 0 5104-15,0 0 992 0,0 0 208 0,0 0 32 16,0 0-4272-16,7 14-848 0,-1 2-192 0,-3 0-16 15,1 4-608-15,0 11-112 16,-1 2-32-16,1 2 0 0,0 3-256 0,0-11 0 16,0 4 128-16,-2-1-128 0,-2 4-160 0,0 0-96 0,-1 1 0 0,1 0-16 31,2-1-912-31,0-4-176 0,-2 0-48 0,-2-2 0 16,-1-1-2000-16,-1-2-416 0,1-3-80 0</inkml:trace>
  <inkml:trace contextRef="#ctx0" brushRef="#br2" timeOffset="-206418.37">26567 17311 21183 0,'0'0'944'0,"-2"-6"192"0,-2-1-912 0,0 1-224 15,0 1 0-15,1-1 0 0,-1 1 2880 0,4 5 544 16,0 0 96-16,0 0 32 0,0 0-2272 0,0 0-448 16,7-5-80-16,-1 1-32 0,-6 4-592 0,9-4-128 15,3 0 0-15,3 2 0 0,1-2-336 0,3 1-16 16,0 2 0-16,3 1-10240 15,1 0-2048-15</inkml:trace>
  <inkml:trace contextRef="#ctx0" brushRef="#br2" timeOffset="-206043.97">27009 17289 21183 0,'0'0'1888'0,"0"0"-1504"0,0 0-384 0,0 0 0 15,0 0 1920-15,0 0 320 0,-5-2 64 0,5 2 16 16,0 0-1104-16,0 0-208 0,4-8-48 0,2 1-16 16,2 1-448-16,3 0-96 0,-11 6-16 0,14-2 0 15,0-1-384-15,1 3 0 0,-1-2 0 0,-1 2 0 16,-1 2 0-16,-6-2 0 0,3 2 0 0,4 1 0 16,-1 0 128-16,-12-3 0 0,12 7 0 0,-4-1 0 15,-8-6 160-15,0 0 32 0,6 11 0 0,-6-11 0 16,3 13 192-16,-3 0 32 0,-3 0 16 0,-1 1 0 15,-2 0-96-15,-2 1-16 0,1-1 0 0,2-2 0 16,0-2 0-16,0 3 0 0,0 0 0 0,1 2 0 16,0 0-128-16,2 1-16 0,-1 1-16 0,1 0 0 15,1 0-144-15,2-2-16 0,1 2-128 0,0-4 192 16,2-1-192-16,3 0 144 0,-1-2-144 0,7 6 128 0,0-3-128 0,-1-7-256 16,0-2 64-16,2-1 16 15,2-2-352-15,10-1-80 0,0-1-16 0,2-4 0 16,5-6-1856-16,-11 2-368 0,3-2-80 0,13-12-7120 15,-3 0-1440-15</inkml:trace>
  <inkml:trace contextRef="#ctx0" brushRef="#br2" timeOffset="-205747.11">27714 17098 911 0,'-2'-12'0'0,"-3"-3"0"0,-3-1 0 0,-3 1 0 16,0 0 5520-16,0 3 1024 0,2 4 208 0,-1 3 32 16,-2 3-3600-16,-1 5-736 0,0 4-144 0,-2 4-16 15,1 6-992-15,2 4-192 16,3 5-32-16,0 2-16 0,3 4-496 0,2 1-112 15,2-1 0-15,4 0-16 0,2-1-288 0,5-1-144 16,4-1 160-16,5-3-160 0,4-4 0 0,0-3 0 0,1-3 0 0,3-3 0 16,2-4 0-16,4-5 0 0,1-4 0 0,3-4 0 15,-1-5 0-15,-1-1 0 0,0 2 0 0,-3-5 0 16,-2-2 0-16,-1 0 224 0,-4-1-16 0,-5-1 0 16,-2 0 320-16,-5-2 64 0,-4 2 16 0,-3-3 0 15,-1 3-48-15,-4-4-16 0,-1 2 0 0,-3-2 0 16,-3-1-32-16,-3 0-16 0,-5-2 0 0,-4 1 0 15,-6-2-176-15,-2 1-16 0,-2 2-16 0,0 4 0 16,1 1-288-16,0 7 0 0,0 3-208 0,0 3 80 16,1 8-1488-16,1 3-304 0,1-1-48 0</inkml:trace>
  <inkml:trace contextRef="#ctx0" brushRef="#br2" timeOffset="-203975.98">28471 4415 25791 0,'0'0'2304'0,"0"0"-1856"0,0 0-448 0,5 21 0 16,-16-20 608-16,11-1 32 0,0 0 0 0,0 0 0 16,0 0 944-16,-5 9 192 0,5-9 32 0,-2 13 16 15,-1 0-912-15,3 3-176 16,3 1-32-16,2 1-16 0,0 3-128 0,1 1-32 15,0 3 0-15,-1-2 0 0,-1 2-336 0,1 3-64 16,0 0 0-16,2 2-128 0,-1-1 0 0,1-2 0 16,-6-2 0-16,2-1-144 15,1-1-576-15,-4-3-112 0,-2-2-32 0,1-3 0 16,0-3-1648-16,1-12-336 0,0 0-64 0,0 0-6016 0,0 0-1200 0</inkml:trace>
  <inkml:trace contextRef="#ctx0" brushRef="#br2" timeOffset="-203800.13">28407 4685 911 0,'0'0'0'0,"0"0"0"0,-8 2 0 0,8-2 0 0,-8 7 0 0,8-7 0 16,-6 4 7056-16,6-4 1328 0,0 0 272 0,0 0 48 0,0 0-5280 0,0 0-1056 15,0 0-224-15,0 0-32 0,0 0-1440 0,0 0-288 16,10-3-48-16,3 2-16 0,1-3-320 0,6 0 0 16,-1 0 0-16,5 0 0 15,2 2-1616-15,3-2-240 0,-1-1-64 0,5-1 0 16,-2 0-1776-16,2-2-352 0</inkml:trace>
  <inkml:trace contextRef="#ctx0" brushRef="#br2" timeOffset="-203600.11">29517 4230 14735 0,'0'0'1312'0,"0"0"-1056"16,0 0-256-16,-5 8 0 0,1 2 1872 0,0 2 320 15,1 1 64-15,0 0 16 0,0 4-144 0,-1 0-16 16,-1 4-16-16,1 3 0 0,0 6-1168 0,0 2-224 16,1-2-64-16,0 2 0 0,2 3-496 0,-1 1-144 0,1-2 0 0,2-1 0 31,3-5-1872-31,0-2-448 0,1-4-96 0,1-2-16 0</inkml:trace>
  <inkml:trace contextRef="#ctx0" brushRef="#br2" timeOffset="-203371.2">29963 4058 23039 0,'0'0'2048'0,"0"0"-1648"0,0 0-400 0,0 0 0 16,0 0 2224-16,0 0 352 0,-2 10 80 0,0 1 16 0,1 0-960 0,0 6-192 15,0 5-48-15,-2 6 0 0,0 2-848 0,3 2-176 16,3 2-48-16,0 0 0 0,3 5-400 0,-2 2 0 15,-1-1 0-15,-1 1 0 16,2-2-720-16,1-2-32 0,-1-1 0 0,1-2 0 16,-1-1-2112-16,-1-3-416 0,-3-3-96 0,-3-1-16 0</inkml:trace>
  <inkml:trace contextRef="#ctx0" brushRef="#br2" timeOffset="-203208.54">29610 4548 26719 0,'0'0'1184'0,"-6"-5"240"0,-2-2-1136 0,8 7-288 15,0 0 0-15,0 0 0 0,0 0 640 0,0 0 64 0,11-6 0 0,5 2 16 16,2 2-448-16,2 1-80 0,-1 0-32 0,2 0-13344 16</inkml:trace>
  <inkml:trace contextRef="#ctx0" brushRef="#br2" timeOffset="-202846.15">30099 4575 13823 0,'0'0'1216'0,"10"3"-960"0,-10-3-256 0,11-3 0 16,2 3 2656-16,1-2 480 0,1-2 112 0,1 0 16 15,3-1-1216-15,-2-1-256 0,-2 0-32 0,1-1-16 16,0-2-992-16,-2 3-208 0,0-1-32 0,-1 2-16 16,-1 0-224-16,-2 1-32 0,-10 4-16 0,0 0 0 0,11 0-48 0,-11 0-16 15,0 0 0-15,0 8 0 0,-4 2 224 0,-1 2 32 16,0 1 16-16,-3 3 0 0,-1-1 192 0,-1 2 32 16,1 1 16-16,0-1 0 0,0 2 32 0,1-1 0 15,0-1 0-15,3 0 0 0,0-2-272 0,2 1-48 16,2 1-16-16,2-3 0 0,5 2-240 0,-1-4-128 15,0-1 128-15,2 0-128 0,2-1 0 0,4-2 0 0,2-1-160 0,5-2 160 32,2-4-1344-32,2-1-144 0,-1-1-48 0,3-3 0 15,1-1-1680-15,3-3-352 0,0-2-64 0</inkml:trace>
  <inkml:trace contextRef="#ctx0" brushRef="#br2" timeOffset="-202542.26">30846 4161 19343 0,'-16'0'848'0,"5"4"192"16,-5 6-832-16,-2 4-208 0,-2 5 0 0,-1 3 0 0,-1 3 2432 0,0 1 432 0,-3 2 80 0,3 5 32 15,4 2-1360-15,5 2-272 0,5 0-48 0,5 1-16 0,6-1-832 0,5-3-160 16,3-3-32-16,6-5-16 16,3-2 128-16,2-1 16 0,3-3 16 0,1-6 0 15,1-4 0-15,1-2 0 0,0-3 0 0,2-2 0 16,3 0 176-16,-2-7 48 0,1-4 0 0,-2-4 0 15,-2-1 80-15,-2-3 0 0,-1-1 16 0,-1-3 0 16,-2-3-320-16,-3 1-64 0,-2-2-16 0,-4-1 0 16,-2-1 112-16,-5 1 16 0,-2 1 0 0,-7-2 0 0,-4 3 96 0,-6-3 32 15,-6 2 0-15,-3 2 0 16,-3 0-224-16,-3 0-32 0,-5 0-16 0,-1 3 0 0,-1 2-304 0,0 3-224 16,-2 1 32-16,3 1 16 15,2-1-1680-15,1 3-320 0,2-1-80 0,4 6-10768 0,3 1-2144 0</inkml:trace>
  <inkml:trace contextRef="#ctx0" brushRef="#br2" timeOffset="-202096.5">29519 4536 19455 0,'0'0'864'0,"-9"-1"176"0,9 1-832 15,0 0-208-15,0 0 0 0,-9 1 0 0,9-1 2048 0,0 0 352 16,0 0 80-16,0 0 16 0,0 0-384 0,9-1-80 15,2-3-16-15,2 1 0 0,0-2-608 0,2 1-128 16,0 2-32-16,2-1 0 0,2 0-576 0,-1 1-112 0,1 1-32 0,1-1 0 16,0 1-528-16,0-3 0 0,3 4 0 0,3-1 0 31,2-1-896-31,2 2-272 0,-1 3-64 0,4 1-16240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6:5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0,'0'0'274'0'0,"1"2"-6"0"0,43 132 10236 0 0,-31-77-9356 0 0,-2 1 0 0 0,-3-1 1 0 0,1 80-1 0 0,-8-89-881 0 0,12 204 43 0 0,-8-197-353 0 0,2 8-327 0 0,-2-18-4175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1 628 3223 0 0,'0'0'8291'0'0,"2"-4"-7487"0"0,6-10-40 0 0,-8 13-694 0 0,1 1 0 0 0,-1-1 1 0 0,0 1-1 0 0,1-1 0 0 0,-1 1 0 0 0,1-1 0 0 0,-1 1 1 0 0,1 0-1 0 0,-1-1 0 0 0,1 1 0 0 0,-1 0 0 0 0,1-1 1 0 0,-1 1-1 0 0,1 0 0 0 0,0 0 0 0 0,-1-1 0 0 0,1 1 1 0 0,-1 0-1 0 0,1 0 0 0 0,0 0 0 0 0,3-1 261 0 0,57-30 2736 0 0,-23 12-1663 0 0,58-38 1 0 0,20-30-655 0 0,27-19-410 0 0,39-29-206 0 0,-158 117-130 0 0,4-5 188 0 0,-1-1 0 0 0,28-31 0 0 0,-19 20 408 0 0,-35 34-368 0 0,0 1-152 0 0,3-3 3 0 0,1 1 10 0 0,0 1 3 0 0,1-1 33 0 0,-5 2-117 0 0,0-1 0 0 0,0 1 0 0 0,1-1 0 0 0,-1 1 0 0 0,0 0 0 0 0,0 0 0 0 0,0 0 0 0 0,0 0 0 0 0,0-1 0 0 0,1 1 0 0 0,-1 1 0 0 0,0-1 0 0 0,0 0-1 0 0,0 0 1 0 0,0 0 0 0 0,1 1 0 0 0,-1-1 0 0 0,0 0 0 0 0,1 1 0 0 0,11 5 46 0 0,1 0 0 0 0,21 14 0 0 0,-12-6-24 0 0,206 124 521 0 0,-69-55 500 0 0,-68-38-801 0 0,151 95 234 0 0,-185-108-167 0 0,3 2-2751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0,'0'0'9739'0'0,"2"15"-7306"0"0,9 145 4136 0 0,-11 82-4253 0 0,-2-89-2113 0 0,0-109-366 0 0,1-22-429 0 0,1 1 0 0 0,5 38 1 0 0,-4-54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8663 0 0,'0'0'1734'0'0,"4"7"70"0"0,0 4-1196 0 0,0 1 0 0 0,-1 0 1 0 0,0 0-1 0 0,-1 0 0 0 0,-1 0 1 0 0,0 0-1 0 0,0 16 1 0 0,1 9 322 0 0,1 102 1557 0 0,-4-90-1986 0 0,7 124-973 0 0,-6-165-507 0 0,0-1 0 0 0,0 0-1 0 0,-1 0 1 0 0,0 1 0 0 0,-3 12 0 0 0,2-15-439 0 0,1 0 0 0 0,-2 0 0 0 0,1 0 1 0 0,-6 9-1 0 0,5-9-1861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84 124 6447 0 0,'-1'-2'210'0'0,"0"1"-1"0"0,0 0 0 0 0,0 0 0 0 0,0-1 0 0 0,0 1 0 0 0,0 0 0 0 0,0 0 0 0 0,-1 0 1 0 0,1 0-1 0 0,0 1 0 0 0,-1-1 0 0 0,1 0 0 0 0,-1 0 0 0 0,1 1 0 0 0,-1-1 0 0 0,1 1 1 0 0,-1 0-1 0 0,1-1 0 0 0,-1 1 0 0 0,-2 0 0 0 0,3 0-83 0 0,0 0 0 0 0,-1 1 0 0 0,1-1 0 0 0,0 1 0 0 0,0-1 0 0 0,-1 1 0 0 0,1 0 0 0 0,0 0 0 0 0,0-1 0 0 0,0 1 0 0 0,0 0 0 0 0,0 0 0 0 0,0 0 0 0 0,0 0 0 0 0,0 0 0 0 0,0 0 0 0 0,0 1 0 0 0,0 0 0 0 0,-4 6 68 0 0,2 0-1 0 0,-1 0 1 0 0,1 0 0 0 0,0 0 0 0 0,-2 14-1 0 0,3-13-136 0 0,1 1 1 0 0,0-1-1 0 0,1 1 0 0 0,0-1 0 0 0,0 1 1 0 0,3 15-1 0 0,-2-18 5 0 0,1 0 0 0 0,0-1 0 0 0,0 1 0 0 0,0-1 0 0 0,0 0 0 0 0,1 1 0 0 0,0-1 0 0 0,1 0 0 0 0,-1-1 0 0 0,6 7 0 0 0,-8-10 25 0 0,1 0-1 0 0,0 0 1 0 0,-1-1 0 0 0,1 1-1 0 0,0-1 1 0 0,0 0-1 0 0,0 1 1 0 0,0-1 0 0 0,0 0-1 0 0,0 0 1 0 0,0 0 0 0 0,1 0-1 0 0,-1 0 1 0 0,0-1 0 0 0,0 1-1 0 0,1-1 1 0 0,-1 0 0 0 0,0 1-1 0 0,1-1 1 0 0,-1 0 0 0 0,0 0-1 0 0,1 0 1 0 0,-1-1 0 0 0,0 1-1 0 0,1-1 1 0 0,-1 1-1 0 0,0-1 1 0 0,0 0 0 0 0,1 0-1 0 0,-1 0 1 0 0,0 0 0 0 0,0 0-1 0 0,0 0 1 0 0,0 0 0 0 0,2-3-1 0 0,2 0 138 0 0,-1-1-1 0 0,1 0 0 0 0,-1 0 1 0 0,0-1-1 0 0,0 0 1 0 0,0 1-1 0 0,-1-2 0 0 0,0 1 1 0 0,6-13-1 0 0,-5 5 3 0 0,0 1-1 0 0,-1-1 1 0 0,-1 0-1 0 0,-1 0 0 0 0,0 0 1 0 0,0-1-1 0 0,-1 1 1 0 0,-1 0-1 0 0,-1 0 1 0 0,-3-26-1 0 0,2 34-159 0 0,0 0 0 0 0,0 0 0 0 0,0 0 0 0 0,-1 0 0 0 0,0 0 0 0 0,0 0 0 0 0,0 1 0 0 0,-1 0 0 0 0,0 0 1 0 0,0 0-1 0 0,0 0 0 0 0,-1 0 0 0 0,0 1 0 0 0,1 0 0 0 0,-1 0 0 0 0,-11-7 0 0 0,14 11-74 0 0,0-1 1 0 0,0 0 0 0 0,0 0 0 0 0,0 1-1 0 0,0-1 1 0 0,0 1 0 0 0,0-1-1 0 0,0 1 1 0 0,0 0 0 0 0,0 0-1 0 0,0 0 1 0 0,0 0 0 0 0,0 0-1 0 0,0 0 1 0 0,0 1 0 0 0,0-1 0 0 0,0 1-1 0 0,1-1 1 0 0,-1 1 0 0 0,0 0-1 0 0,0 0 1 0 0,0 0 0 0 0,0 0-1 0 0,1 0 1 0 0,-1 0 0 0 0,0 0-1 0 0,1 0 1 0 0,-1 1 0 0 0,-1 2 0 0 0,-5 4-437 0 0,0 1 0 0 0,1-1 0 0 0,-11 19 0 0 0,17-26 332 0 0,-15 28-3296 0 0,10-15-3576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0,'0'0'919'0'0,"1"0"-891"0"0,-1 0 0 0 0,0 0 0 0 0,1 0-1 0 0,-1 0 1 0 0,0 0 0 0 0,0 0 0 0 0,1 0 0 0 0,-1 0 0 0 0,0 0 0 0 0,1 0-1 0 0,-1 0 1 0 0,0 0 0 0 0,1 0 0 0 0,-1 0 0 0 0,0 0 0 0 0,0 0-1 0 0,1 0 1 0 0,-1 1 0 0 0,0-1 0 0 0,0 0 0 0 0,1 0 0 0 0,-1 0 0 0 0,0 0-1 0 0,0 1 1 0 0,1-1 0 0 0,-1 0 0 0 0,1 3 197 0 0,0 0 0 0 0,0 1 0 0 0,0-1 0 0 0,-1 0 0 0 0,1 0 0 0 0,-1 0 0 0 0,0 7 0 0 0,1 7 426 0 0,49 244 661 0 0,-48-248-2218 0 0,-1-1-3444 0 0,1-6-108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58 8751 0 0,'0'0'674'0'0,"-2"-11"5843"0"0,4 9-6135 0 0,0 0-1 0 0,1 0 1 0 0,0 0 0 0 0,-1 1-1 0 0,1-1 1 0 0,0 1 0 0 0,0 0-1 0 0,0-1 1 0 0,3 1 0 0 0,32-7 953 0 0,-20 5-822 0 0,26-4-409 0 0,65-1 0 0 0,-52 5-7129 0 0,-42 2 650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2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9671 0 0,'0'0'875'0'0,"10"-1"46"0"0,90 14 4256 0 0,50-4-2395 0 0,-17-11-1323 0 0,22-6-321 0 0,-150 8-1108 0 0,164-11 1167 0 0,-60-8-939 0 0,77-8 209 0 0,-150 20-442 0 0,-29 5-19 0 0,0 0 1 0 0,-1 1-1 0 0,1 0 1 0 0,0 0 0 0 0,9 0-1 0 0,-12 0-17 0 0,1 0 0 0 0,-1 0 0 0 0,1 0 0 0 0,-1-1 0 0 0,0 0 0 0 0,0 0 0 0 0,1 0 0 0 0,3-3 0 0 0,-7 4 10 0 0,-1 1-1 0 0,1-1 0 0 0,-1 0 1 0 0,1 0-1 0 0,-1 0 0 0 0,1 1 0 0 0,-1-1 1 0 0,1 0-1 0 0,-1 0 0 0 0,0 0 0 0 0,0 0 1 0 0,1 0-1 0 0,-1 0 0 0 0,0 0 0 0 0,0 0 1 0 0,0 0-1 0 0,0 0 0 0 0,0 0 1 0 0,0 0-1 0 0,0 1 0 0 0,-1-1 0 0 0,1 0 1 0 0,0 0-1 0 0,-1-2 0 0 0,-9-14 68 0 0,10 16-65 0 0,-6-7 87 0 0,0 1-1 0 0,0 0 0 0 0,-1 1 1 0 0,0-1-1 0 0,-15-10 0 0 0,-45-23 341 0 0,42 25-364 0 0,24 14-83 0 0,-9-4 40 0 0,0-1 0 0 0,-12-4 1 0 0,19 9-250 0 0,1 0 1 0 0,-1 0-1 0 0,1 0 1 0 0,-1 1-1 0 0,1-1 1 0 0,-1 1-1 0 0,1 0 1 0 0,-1-1-1 0 0,1 1 1 0 0,-1 0-1 0 0,0 1 1 0 0,1-1-1 0 0,-1 0 1 0 0,1 1-1 0 0,-5 1 1 0 0,-1 2-1375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2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20 126 6935 0 0,'4'7'1034'0'0,"0"-1"0"0"0,0 1-1 0 0,-1 0 1 0 0,0 1 0 0 0,3 12-1 0 0,14 29 789 0 0,20 21 540 0 0,-41-89-2241 0 0,-5 3-313 0 0,-1-1-1 0 0,-1 2 1 0 0,0-1 0 0 0,-1 1 0 0 0,-12-16-1 0 0,-16-28 59 0 0,36 57 150 0 0,0 1 0 0 0,0-1-1 0 0,1 1 1 0 0,-1-1 0 0 0,0 0 0 0 0,1 1 0 0 0,-1-1-1 0 0,1 1 1 0 0,0-1 0 0 0,-1-3 0 0 0,1 4 10 0 0,1 0 0 0 0,-1 1 1 0 0,0-1-1 0 0,1 0 0 0 0,-1 0 1 0 0,0 0-1 0 0,1 1 0 0 0,-1-1 0 0 0,1 0 1 0 0,-1 1-1 0 0,1-1 0 0 0,-1 0 0 0 0,1 1 1 0 0,0-1-1 0 0,-1 0 0 0 0,1 1 1 0 0,0-1-1 0 0,-1 1 0 0 0,1 0 0 0 0,0-1 1 0 0,1 0-1 0 0,6-2 205 0 0,-1 0-1 0 0,1 1 1 0 0,0 0 0 0 0,0 0 0 0 0,-1 1 0 0 0,12-1-1 0 0,-3 0 64 0 0,-4 1 156 0 0,24 2 0 0 0,6-1 298 0 0,112-6 1491 0 0,50 1-991 0 0,8 0-903 0 0,-119 7 275 0 0,53-1 696 0 0,-138-1-1238 0 0,-1-2 0 0 0,1 1 0 0 0,0-1 0 0 0,-1 0 0 0 0,0 0 0 0 0,1-1 0 0 0,-1 0 0 0 0,13-8 0 0 0,10-9-3409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3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0,'0'0'1896'0'0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4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24 545 1375 0 0,'-6'6'124'0'0,"4"-2"-42"0"0,2-2 62 0 0,-1-1 1 0 0,0 0-1 0 0,1 1 1 0 0,-1-1-1 0 0,0 0 0 0 0,-11 12 11051 0 0,12-13-10927 0 0,7 2 1864 0 0,12-5-1983 0 0,63-30 2519 0 0,140-81 0 0 0,-98 28-2217 0 0,-82 55-220 0 0,66-38-1 0 0,-38 31-198 0 0,122-88 0 0 0,-174 113 0 0 0,20-10 0 0 0,-35 21-32 0 0,-1 1 11 0 0,-2-1 12 0 0,13-9 3 0 0,-10 9-2 0 0,1 0 0 0 0,-1 0 0 0 0,1 0 0 0 0,0 0 0 0 0,0 1 0 0 0,0-1 0 0 0,0 1 0 0 0,6-1 0 0 0,-9 2-22 0 0,-1 0-1 0 0,0 0 0 0 0,0 0 1 0 0,0 0-1 0 0,0 0 0 0 0,0 0 1 0 0,1 0-1 0 0,-1 0 0 0 0,0 0 1 0 0,0 0-1 0 0,0 0 0 0 0,0 0 1 0 0,0 0-1 0 0,0 0 0 0 0,1 0 1 0 0,-1 0-1 0 0,0 0 0 0 0,0 0 1 0 0,0 0-1 0 0,0 0 1 0 0,0 0-1 0 0,0-1 0 0 0,1 1 1 0 0,-1 0-1 0 0,0 0 0 0 0,0 0 1 0 0,0 0-1 0 0,0 0 0 0 0,0 0 1 0 0,0 0-1 0 0,0 0 0 0 0,0 0 1 0 0,0-1-1 0 0,0 1 0 0 0,1 0 1 0 0,-1 0-1 0 0,0 0 1 0 0,0 0-1 0 0,0 0 0 0 0,0 0 1 0 0,0-1-1 0 0,1-2 6 0 0,8 0 138 0 0,7 2 127 0 0,-10 2-250 0 0,-4-1-19 0 0,0 0 0 0 0,-1 1 1 0 0,1-1-1 0 0,-1 1 1 0 0,1-1-1 0 0,-1 1 0 0 0,0-1 1 0 0,1 1-1 0 0,-1 0 0 0 0,0 0 1 0 0,1 0-1 0 0,-1 0 0 0 0,2 2 1 0 0,2 1 2 0 0,13 9-6 0 0,108 73 139 0 0,28 27 562 0 0,-121-88-540 0 0,-2-1-2 0 0,1 2 105 0 0,2-2 0 0 0,1 0 0 0 0,39 18 0 0 0,-56-32 56 0 0,35 24 0 0 0,-40-24-127 0 0,1-1 1 0 0,0 0 0 0 0,0-1-1 0 0,28 11 1 0 0,-24-12-42 0 0,-1 0-21 0 0,0-1 1 0 0,31 7 0 0 0,-45-13-90 0 0,3 3-31 0 0,0 0-30 0 0,-5-3-79 0 0,-1 11-6111 0 0,0-2 4167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311 255 919 0 0,'1'-1'8'0'0,"-1"0"-1"0"0,0 0 0 0 0,0 0 0 0 0,1-1 0 0 0,-1 1 0 0 0,1 0 0 0 0,-1 0 0 0 0,1 0 0 0 0,0 0 0 0 0,-1 0 1 0 0,1 0-1 0 0,0 0 0 0 0,0 0 0 0 0,-1 0 0 0 0,1 0 0 0 0,0 0 0 0 0,0 0 0 0 0,1-1 0 0 0,4-2 166 0 0,-5 4-31 0 0,-1-1 0 0 0,0 1 0 0 0,0-1 0 0 0,1 1 0 0 0,-1-1 0 0 0,0 0 0 0 0,0 1 0 0 0,0-1 0 0 0,1 1 0 0 0,-1-1 0 0 0,0 1 0 0 0,0-1 0 0 0,0 0 0 0 0,0 1-1 0 0,0-1 1 0 0,0 1 0 0 0,0-1 0 0 0,0 1 0 0 0,0-1 0 0 0,-1 0 0 0 0,1 1 0 0 0,0-1 0 0 0,0 1 0 0 0,-1-1 0 0 0,-7-14 3342 0 0,4 10-3587 0 0,-4-13 864 0 0,7 15-540 0 0,-1-1 0 0 0,1 1 0 0 0,-1-1 0 0 0,0 1 0 0 0,0 0 0 0 0,0 0 0 0 0,0 0 0 0 0,-1 0 0 0 0,1 0 0 0 0,-1 0 0 0 0,0 0 1 0 0,0 1-1 0 0,0 0 0 0 0,0-1 0 0 0,0 1 0 0 0,0 0 0 0 0,-4-1 0 0 0,-16-8 1097 0 0,-11-5 290 0 0,32 15-1517 0 0,-1 1 0 0 0,1-1 0 0 0,0 1 0 0 0,0-1 0 0 0,0 1 0 0 0,0 0 0 0 0,-1 0 0 0 0,1 0 0 0 0,0 0-1 0 0,0 0 1 0 0,0 1 0 0 0,0-1 0 0 0,-1 1 0 0 0,-1 0 0 0 0,-57 20 1520 0 0,55-19-1553 0 0,1 0-1 0 0,0 1 1 0 0,0-1 0 0 0,0 1 0 0 0,0 0 0 0 0,0 0-1 0 0,0 0 1 0 0,1 1 0 0 0,0 0 0 0 0,-1 0 0 0 0,2 0-1 0 0,-1 0 1 0 0,0 0 0 0 0,1 1 0 0 0,-4 5 0 0 0,3-1-52 0 0,-1 0 1 0 0,2-1-1 0 0,-1 2 1 0 0,1-1-1 0 0,0 0 1 0 0,1 1 0 0 0,-2 19-1 0 0,2-13 14 0 0,-1 2-3 0 0,2 0 0 0 0,0 0 1 0 0,1 0-1 0 0,0-1 0 0 0,2 1 0 0 0,3 19 0 0 0,-3-28 0 0 0,1 1 0 0 0,0-1 0 0 0,0 0 1 0 0,1 0-1 0 0,0 0 0 0 0,0 0 0 0 0,1-1 0 0 0,1 0 0 0 0,-1 0 0 0 0,1 0 0 0 0,0-1 0 0 0,1 0 0 0 0,0 0 0 0 0,0 0 0 0 0,1-1 0 0 0,-1 0 1 0 0,1 0-1 0 0,0-1 0 0 0,1 0 0 0 0,0-1 0 0 0,-1 0 0 0 0,1 0 0 0 0,1-1 0 0 0,-1 0 0 0 0,17 3 0 0 0,-2-2 139 0 0,1 0 0 0 0,-1-2 0 0 0,1 0 0 0 0,-1-2 0 0 0,39-4 0 0 0,-37-2 64 0 0,0 0 0 0 0,0-2 0 0 0,34-15 0 0 0,-52 20-196 0 0,0-1 1 0 0,-1 0-1 0 0,1 0 0 0 0,-1-1 1 0 0,0 0-1 0 0,0 0 0 0 0,0-1 1 0 0,-1 0-1 0 0,0 0 0 0 0,0 0 1 0 0,0-1-1 0 0,-1 0 0 0 0,6-11 1 0 0,-6 10 49 0 0,-1-1 0 0 0,0 0 1 0 0,-1 0-1 0 0,0-1 0 0 0,0 1 0 0 0,-1-1 1 0 0,0 0-1 0 0,-1 1 0 0 0,0-1 1 0 0,-1 0-1 0 0,-1-16 0 0 0,-1-3 310 0 0,-10-46 1 0 0,10 64-299 0 0,-1 1 0 0 0,-1-1 0 0 0,0 1-1 0 0,0 0 1 0 0,-1 1 0 0 0,0-1 0 0 0,-11-14 0 0 0,8 13 4 0 0,0 1 0 0 0,-1 0 0 0 0,0 1 0 0 0,-1 0 0 0 0,1 0 0 0 0,-2 1 0 0 0,1 1 0 0 0,-1-1 0 0 0,0 2-1 0 0,-19-9 1 0 0,-4-4-72 0 0,28 15-7 0 0,-1 0 0 0 0,0 1 1 0 0,1-1-1 0 0,-1 1 0 0 0,-12-3 1 0 0,0 1 17 0 0,0 2 0 0 0,0 0 1 0 0,-31-1-1 0 0,47 4-54 0 0,1 1 1 0 0,0-1-1 0 0,0 1 0 0 0,0 0 0 0 0,0 0 1 0 0,0-1-1 0 0,0 1 0 0 0,0 0 1 0 0,0 1-1 0 0,0-1 0 0 0,0 0 0 0 0,-2 3 1 0 0,-21 20-778 0 0,23-20 515 0 0,-1-1 0 0 0,1 0-1 0 0,0 1 1 0 0,0-1 0 0 0,0 1-1 0 0,0 0 1 0 0,-1 4 0 0 0,-2 16-1052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4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41 614 455 0 0,'0'0'6722'0'0,"0"4"-6185"0"0,-1 11 8859 0 0,-2-20-6371 0 0,4-17-1674 0 0,4-24-1 0 0,-2 24-556 0 0,1-26-1 0 0,-20-154 935 0 0,8 135-1464 0 0,-15-111 128 0 0,20 136-1681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5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31 453 5927 0 0,'0'0'534'0'0,"-12"4"-218"0"0,7-2 2392 0 0,-9 5 8914 0 0,23-12-10748 0 0,70-30 1272 0 0,-68 30-1949 0 0,165-81 1774 0 0,-163 79-1876 0 0,20-11 251 0 0,0-2-1 0 0,42-33 1 0 0,64-45 136 0 0,-139 97-481 0 0,76-44 160 0 0,23-16 116 0 0,-95 58-262 0 0,28-15 88 0 0,-18 11-90 0 0,-8 4-34 0 0,-4 3-82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5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11143 0 0,'0'0'507'0'0,"1"3"-6"0"0,-1-2-478 0 0,1-1 0 0 0,-1 1 0 0 0,0 0 0 0 0,1 0-1 0 0,-1 0 1 0 0,0-1 0 0 0,1 1 0 0 0,-1 0 0 0 0,1 0 0 0 0,-1-1-1 0 0,1 1 1 0 0,-1 0 0 0 0,1-1 0 0 0,-1 1 0 0 0,1-1-1 0 0,0 1 1 0 0,-1-1 0 0 0,1 1 0 0 0,0-1 0 0 0,0 1 0 0 0,-1-1-1 0 0,1 0 1 0 0,0 1 0 0 0,0-1 0 0 0,0 0 0 0 0,-1 0 0 0 0,1 1-1 0 0,0-1 1 0 0,0 0 0 0 0,0 0 0 0 0,0 0 0 0 0,0 0-1 0 0,-1 0 1 0 0,1 0 0 0 0,0 0 0 0 0,0-1 0 0 0,0 1 0 0 0,0 0-1 0 0,-1 0 1 0 0,1-1 0 0 0,0 1 0 0 0,0 0 0 0 0,0-1 0 0 0,-1 1-1 0 0,1-1 1 0 0,0 1 0 0 0,-1-1 0 0 0,2 0 0 0 0,3-2 552 0 0,6-2 99 0 0,0-1 1 0 0,-1 1-1 0 0,0-2 0 0 0,0 0 1 0 0,0 0-1 0 0,15-15 1 0 0,-20 16-493 0 0,0 1 0 0 0,0-1 0 0 0,0 0 0 0 0,-1 0 0 0 0,0-1 0 0 0,0 1 1 0 0,-1-1-1 0 0,6-12 0 0 0,-8 15-151 0 0,0 1 1 0 0,0-1 0 0 0,0 0-1 0 0,0 0 1 0 0,-1 0 0 0 0,1 0-1 0 0,-1 0 1 0 0,0 0-1 0 0,0 1 1 0 0,-1-1 0 0 0,1 0-1 0 0,-1 0 1 0 0,1 0 0 0 0,-1 0-1 0 0,-1 0 1 0 0,1 1 0 0 0,0-1-1 0 0,-3-4 1 0 0,3 7-19 0 0,0 0 1 0 0,0 0 0 0 0,0 0-1 0 0,1 0 1 0 0,-1 0-1 0 0,0 0 1 0 0,0 0-1 0 0,0 0 1 0 0,0 1 0 0 0,-1-1-1 0 0,1 0 1 0 0,0 1-1 0 0,0-1 1 0 0,0 1 0 0 0,0-1-1 0 0,-1 1 1 0 0,1 0-1 0 0,0-1 1 0 0,-1 1-1 0 0,1 0 1 0 0,0 0 0 0 0,0 0-1 0 0,-1 0 1 0 0,1 0-1 0 0,0 0 1 0 0,-1 0-1 0 0,1 1 1 0 0,0-1 0 0 0,0 0-1 0 0,-3 2 1 0 0,1-1 10 0 0,-1 1 1 0 0,0-1-1 0 0,0 1 1 0 0,1 0-1 0 0,-1 1 1 0 0,1-1-1 0 0,0 0 1 0 0,-4 5-1 0 0,2-2 46 0 0,0 1 0 0 0,0 0 0 0 0,1 0 0 0 0,0 1 0 0 0,0-1 0 0 0,1 1 0 0 0,0 0 0 0 0,0 0 0 0 0,1 0 0 0 0,-1 0 0 0 0,1 0 0 0 0,-1 13 0 0 0,2-14 28 0 0,1 1 1 0 0,-1 0 0 0 0,1-1 0 0 0,0 1-1 0 0,1 0 1 0 0,0 0 0 0 0,0-1 0 0 0,0 1-1 0 0,1-1 1 0 0,0 1 0 0 0,0-1 0 0 0,1 0-1 0 0,-1 1 1 0 0,6 6 0 0 0,-3-5-75 0 0,1-1 0 0 0,0 0-1 0 0,1-1 1 0 0,-1 1 0 0 0,1-1 0 0 0,1 0 0 0 0,-1-1 0 0 0,13 7 0 0 0,-7-5-398 0 0,-1-1 0 0 0,1 0 0 0 0,0-2 1 0 0,0 1-1 0 0,15 2 0 0 0,-24-7-226 0 0,0 0 0 0 0,0 0 1 0 0,0 0-1 0 0,0 0 0 0 0,0-1 0 0 0,0 1 1 0 0,0-1-1 0 0,0 0 0 0 0,0 0 0 0 0,6-3 1 0 0,0-1-1111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5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 2303 0 0,'0'1'7292'0'0,"2"10"-3422"0"0,-6 53 1137 0 0,2-44-4072 0 0,0 0 0 0 0,3 36 1 0 0,-1-56-915 0 0,0 1 0 0 0,0 0 1 0 0,0 0-1 0 0,0 0 0 0 0,1 0 0 0 0,-1 0 0 0 0,0-1 1 0 0,0 1-1 0 0,0 0 0 0 0,1 0 0 0 0,-1 0 1 0 0,0-1-1 0 0,1 1 0 0 0,-1 0 0 0 0,1-1 0 0 0,-1 1 1 0 0,1 0-1 0 0,-1-1 0 0 0,1 1 0 0 0,-1 0 1 0 0,1-1-1 0 0,-1 1 0 0 0,1-1 0 0 0,0 1 0 0 0,0-1 1 0 0,-1 1-1 0 0,1-1 0 0 0,0 0 0 0 0,0 1 1 0 0,-1-1-1 0 0,1 0 0 0 0,0 1 0 0 0,0-1 1 0 0,0 0-1 0 0,-1 0 0 0 0,2 0 0 0 0,-1 0-16 0 0,-1 0-1 0 0,1 0 1 0 0,0 0-1 0 0,-1 0 1 0 0,1 0 0 0 0,-1 0-1 0 0,1 0 1 0 0,-1 0-1 0 0,1 0 1 0 0,-1 0-1 0 0,1 0 1 0 0,-1-1 0 0 0,1 1-1 0 0,-1 0 1 0 0,1 0-1 0 0,-1-1 1 0 0,1 1-1 0 0,-1 0 1 0 0,1-1 0 0 0,-1 1-1 0 0,0 0 1 0 0,1-1-1 0 0,-1 1 1 0 0,0-1 0 0 0,1 1-1 0 0,-1-1 1 0 0,0 1-1 0 0,1 0 1 0 0,-1-1-1 0 0,1-1 12 0 0,16-19-3 0 0,0-1-1 0 0,16-27 0 0 0,-23 31-120 0 0,2 1 0 0 0,0 0 0 0 0,1 0 0 0 0,0 2 0 0 0,17-15 0 0 0,-30 29 107 0 0,0 1 0 0 0,1 0 1 0 0,-1 0-1 0 0,0 0 0 0 0,1 0 1 0 0,-1 0-1 0 0,1 0 0 0 0,-1 0 1 0 0,0 0-1 0 0,1 0 0 0 0,-1 0 1 0 0,0 0-1 0 0,1 0 0 0 0,-1 0 1 0 0,1 0-1 0 0,-1 0 0 0 0,0 0 1 0 0,1 1-1 0 0,-1-1 0 0 0,0 0 1 0 0,1 0-1 0 0,-1 0 0 0 0,0 0 1 0 0,0 1-1 0 0,1-1 1 0 0,-1 0-1 0 0,0 0 0 0 0,1 1 1 0 0,-1-1-1 0 0,0 0 0 0 0,0 1 1 0 0,0-1-1 0 0,1 0 0 0 0,-1 0 1 0 0,0 1-1 0 0,7 10 46 0 0,-5-4-23 0 0,-1-1 0 0 0,0 1 1 0 0,0-1-1 0 0,-1 1 0 0 0,0 0 0 0 0,-1 10 1 0 0,1 15 56 0 0,1-19-48 0 0,0 0 1 0 0,7 23-1 0 0,-7-32-65 0 0,0 0 0 0 0,0-1 0 0 0,1 1-1 0 0,0 0 1 0 0,0 0 0 0 0,0-1-1 0 0,0 1 1 0 0,0-1 0 0 0,1 0 0 0 0,-1 1-1 0 0,1-1 1 0 0,4 4 0 0 0,-3-5-380 0 0,-1 0-1 0 0,0 0 1 0 0,0-1 0 0 0,1 1-1 0 0,-1-1 1 0 0,1 1 0 0 0,0-1 0 0 0,-1 0-1 0 0,1-1 1 0 0,0 1 0 0 0,0 0 0 0 0,-1-1-1 0 0,1 0 1 0 0,0 0 0 0 0,0 0-1 0 0,0-1 1 0 0,-1 1 0 0 0,1-1 0 0 0,0 0-1 0 0,0 0 1 0 0,-1 0 0 0 0,1 0 0 0 0,3-3-1 0 0,4-2-929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5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24 5063 0 0,'-9'-11'496'0'0,"8"10"-226"0"0,0-1 0 0 0,0 1 0 0 0,0 0 0 0 0,0 1 0 0 0,0-1 0 0 0,-1 0 0 0 0,1 0 0 0 0,0 0 0 0 0,-1 1 0 0 0,1-1 0 0 0,0 1 0 0 0,-1-1 0 0 0,1 1 0 0 0,-1-1 0 0 0,1 1 0 0 0,-1 0 0 0 0,1 0 0 0 0,-1 0 0 0 0,1 0 0 0 0,-1 0 0 0 0,-2 0 0 0 0,2 1 121 0 0,-1 0-1 0 0,1-1 0 0 0,0 1 0 0 0,-1 1 0 0 0,1-1 0 0 0,0 0 0 0 0,-1 1 0 0 0,1-1 0 0 0,0 1 1 0 0,0-1-1 0 0,-2 4 0 0 0,-2 1 82 0 0,2 0 0 0 0,-1 0 0 0 0,1 0 0 0 0,0 0 0 0 0,0 1 1 0 0,1 0-1 0 0,-5 12 0 0 0,6-14-383 0 0,1 0 0 0 0,0 0 1 0 0,0 0-1 0 0,1 1 0 0 0,-1-1 0 0 0,1 0 1 0 0,1 10-1 0 0,-1-13-72 0 0,0 1 0 0 0,1-1 0 0 0,-1 0 0 0 0,1 0 0 0 0,0 0 0 0 0,0 0 1 0 0,-1 0-1 0 0,1 0 0 0 0,1 0 0 0 0,-1 0 0 0 0,0 0 0 0 0,0 0 0 0 0,1-1 0 0 0,-1 1 1 0 0,1 0-1 0 0,-1-1 0 0 0,1 0 0 0 0,0 1 0 0 0,0-1 0 0 0,3 2 0 0 0,-3-2-2 0 0,0 0 0 0 0,0 0-1 0 0,0 0 1 0 0,0-1 0 0 0,0 1-1 0 0,0-1 1 0 0,0 0 0 0 0,0 0-1 0 0,0 0 1 0 0,0 0 0 0 0,0 0 0 0 0,0 0-1 0 0,0 0 1 0 0,0 0 0 0 0,0-1-1 0 0,0 1 1 0 0,0-1 0 0 0,0 0-1 0 0,0 1 1 0 0,0-1 0 0 0,0 0 0 0 0,0 0-1 0 0,0 0 1 0 0,-1-1 0 0 0,1 1-1 0 0,0 0 1 0 0,-1-1 0 0 0,1 1-1 0 0,-1-1 1 0 0,2-1 0 0 0,4-6 21 0 0,0-1 0 0 0,0 0-1 0 0,-1 0 1 0 0,6-13 0 0 0,-2 6-7 0 0,-9 15 12 0 0,-1 0 1 0 0,1 0-1 0 0,0 0 0 0 0,0 0 0 0 0,-1 0 1 0 0,1-1-1 0 0,-1 1 0 0 0,0 0 0 0 0,1 0 0 0 0,-1 0 1 0 0,0 0-1 0 0,-1-5 0 0 0,1 7 504 0 0,-6 17-73 0 0,4-13-438 0 0,1-3-31 0 0,1 1 1 0 0,0 0-1 0 0,-1-1 1 0 0,1 1-1 0 0,0 0 1 0 0,-1-1-1 0 0,1 1 1 0 0,0 0-1 0 0,0 0 1 0 0,1-1-1 0 0,-1 1 1 0 0,1 2-1 0 0,-1 0-146 0 0,1 0 0 0 0,0-1 0 0 0,0 1 0 0 0,0 0 1 0 0,1-1-1 0 0,-1 1 0 0 0,1-1 0 0 0,0 0 0 0 0,0 1 0 0 0,0-1 0 0 0,4 5 0 0 0,-4-6 13 0 0,-1 0 0 0 0,1-1 0 0 0,0 1 0 0 0,0-1 0 0 0,-1 1 0 0 0,1-1 0 0 0,0 0 0 0 0,0 1 0 0 0,1-1 0 0 0,-1 0 0 0 0,0 0 0 0 0,0-1 0 0 0,0 1 0 0 0,1 0-1 0 0,-1-1 1 0 0,0 1 0 0 0,1-1 0 0 0,-1 0 0 0 0,5 0 0 0 0,3-1-1720 0 0,2 0-64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5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7367 0 0,'0'0'568'0'0,"-1"2"-130"0"0,-9 62 7359 0 0,9-50-7101 0 0,0 0-1 0 0,0 0 1 0 0,2 0-1 0 0,-1 0 1 0 0,5 18-1 0 0,-5-29-664 0 0,1 1 0 0 0,0-1 0 0 0,-1 0 0 0 0,1 1 0 0 0,1-1 0 0 0,-1 0 0 0 0,0 0-1 0 0,1 0 1 0 0,0 0 0 0 0,2 3 0 0 0,-2-5 17 0 0,2-3-87 0 0,1 0 0 0 0,-1-1 0 0 0,0 0 0 0 0,0 1 0 0 0,-1-1 0 0 0,1-1 0 0 0,-1 1 0 0 0,1 0 0 0 0,-1-1 0 0 0,0 0-1 0 0,0 0 1 0 0,2-4 0 0 0,1 0-161 0 0,42-77 199 0 0,-41 114 1289 0 0,-7-28-1096 0 0,1 1-7 0 0,1 2-92 0 0,-2-2-60 0 0,1-1 1 0 0,-1 1-1 0 0,1-1 0 0 0,0 1 0 0 0,0 0 1 0 0,0-1-1 0 0,0 1 0 0 0,0-1 0 0 0,0 0 1 0 0,0 1-1 0 0,0-1 0 0 0,0 0 1 0 0,3 2-1 0 0,6 1 125 0 0,-8-4-144 0 0,-1 1-1 0 0,0-1 0 0 0,1 0 0 0 0,-1 0 0 0 0,1 0 0 0 0,-1 0 1 0 0,1 0-1 0 0,-1 0 0 0 0,1 0 0 0 0,-1 0 0 0 0,1 0 0 0 0,-1-1 0 0 0,1 1 1 0 0,-1-1-1 0 0,0 1 0 0 0,1-1 0 0 0,-1 1 0 0 0,0-1 0 0 0,2-1 0 0 0,1 0 18 0 0,4-3-10 0 0,0 0 1 0 0,-1 0 0 0 0,0 0-1 0 0,0-1 1 0 0,0 0-1 0 0,-1 0 1 0 0,1-1-1 0 0,5-8 1 0 0,18-18 37 0 0,-16 19-59 0 0,-14 13 10 0 0,1 1 1 0 0,-1 0-1 0 0,1 0 0 0 0,-1 0 1 0 0,0-1-1 0 0,1 1 0 0 0,-1 0 1 0 0,0 0-1 0 0,1 0 0 0 0,-1 0 1 0 0,1-1-1 0 0,-1 1 0 0 0,1 0 1 0 0,-1 0-1 0 0,0 0 0 0 0,1 0 1 0 0,-1 0-1 0 0,1 0 0 0 0,-1 0 1 0 0,1 0-1 0 0,-1 0 0 0 0,1 1 1 0 0,-1-1-1 0 0,0 0 0 0 0,1 0 1 0 0,-1 0-1 0 0,1 0 0 0 0,-1 1 1 0 0,0-1-1 0 0,1 0 0 0 0,-1 0 1 0 0,0 1-1 0 0,1-1 0 0 0,-1 0 1 0 0,0 0-1 0 0,1 1 0 0 0,-1-1 1 0 0,0 0-1 0 0,0 1 0 0 0,1-1 1 0 0,-1 1-1 0 0,0-1 0 0 0,0 0 1 0 0,0 1-1 0 0,0-1 0 0 0,1 1 1 0 0,-1 0-1 0 0,11 28 799 0 0,-7-16-598 0 0,-1-8-294 0 0,0 0-1 0 0,0 0 1 0 0,0 0-1 0 0,0 0 1 0 0,1 0-1 0 0,7 6 1 0 0,-8-8-602 0 0,0-1 0 0 0,0 1 0 0 0,1-1 0 0 0,-1 1 0 0 0,1-1 0 0 0,0 0 1 0 0,0-1-1 0 0,-1 1 0 0 0,9 2 0 0 0,-3-3-1278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5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31 102 10223 0 0,'0'0'448'0'0,"-2"7"208"0"0,0 4-656 0 0,0-1 0 0 0,1-1 0 0 0,0 0 384 0 0,2 0 512 0 0,2 2-440 0 0,1-2-320 0 0,0-1-64 0 0,0 0-8 0 0</inkml:trace>
  <inkml:trace contextRef="#ctx0" brushRef="#br0" timeOffset="1">33 45 12175 0 0,'0'0'544'0'0,"-8"-4"104"0"0,0-2-520 0 0,2 0-128 0 0,0 1 0 0 0,2 1 1568 0 0,6-4-1568 0 0,4 6 0 0 0,2-1-96 0 0,1 0-1408 0 0,2-1-288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5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10447 0 0,'9'18'931'0'0,"-1"1"-1"0"0,-1 0 0 0 0,7 27 1 0 0,-3-6 5267 0 0,-11-40-6166 0 0,0 0 0 0 0,0 0 0 0 0,0 0 0 0 0,0 1-1 0 0,0-1 1 0 0,-1 0 0 0 0,1 0 0 0 0,0 0 0 0 0,0 1 0 0 0,0-1 0 0 0,0 0-1 0 0,0 0 1 0 0,0 0 0 0 0,0 1 0 0 0,0-1 0 0 0,0 0 0 0 0,1 0-1 0 0,-1 0 1 0 0,0 0 0 0 0,0 1 0 0 0,0-1 0 0 0,0 0 0 0 0,0 0 0 0 0,0 0-1 0 0,0 0 1 0 0,0 1 0 0 0,0-1 0 0 0,1 0 0 0 0,-1 0 0 0 0,0 0-1 0 0,0 0 1 0 0,0 0 0 0 0,0 0 0 0 0,0 1 0 0 0,1-1 0 0 0,-1 0 0 0 0,0 0-1 0 0,0 0 1 0 0,0 0 0 0 0,0 0 0 0 0,1 0 0 0 0,-1 0 0 0 0,0 0-1 0 0,0 0 1 0 0,0 0 0 0 0,1 0 0 0 0,-1 0 0 0 0,0 0 0 0 0,0 0 0 0 0,0 0-1 0 0,1 0 1 0 0,-1 0 0 0 0,0 0 0 0 0,0 0 0 0 0,0 0 0 0 0,0 0-1 0 0,1 0 1 0 0,-1 0 0 0 0,0 0 0 0 0,0 0 0 0 0,0-1 0 0 0,0 1 0 0 0,1 0-1 0 0,10-6 690 0 0,-2-5-770 0 0,-1 0 0 0 0,0-1-1 0 0,-1 0 1 0 0,0-1 0 0 0,0 1 0 0 0,6-22 0 0 0,10-33-1560 0 0,-22 66 1561 0 0,-1 1 0 0 0,0-1 0 0 0,0 1 0 0 0,0-1 0 0 0,1 1 0 0 0,-1-1 0 0 0,0 1 0 0 0,1 0 0 0 0,-1-1 0 0 0,0 1 0 0 0,1-1 0 0 0,-1 1 0 0 0,0 0 0 0 0,1-1 0 0 0,-1 1 0 0 0,1 0 0 0 0,0-1 0 0 0,0 1 35 0 0,-1 0-1 0 0,1 0 1 0 0,0 0-1 0 0,0 1 1 0 0,-1-1-1 0 0,1 0 1 0 0,0 0-1 0 0,0 1 1 0 0,-1-1-1 0 0,1 0 1 0 0,0 1-1 0 0,-1-1 1 0 0,1 0-1 0 0,0 1 1 0 0,-1-1-1 0 0,1 1 1 0 0,-1-1-1 0 0,1 1 1 0 0,0 0-1 0 0,0 0 1 0 0,3 4 56 0 0,0 0 1 0 0,-1 1-1 0 0,0-1 0 0 0,1 1 1 0 0,-2 0-1 0 0,4 7 0 0 0,9 19 405 0 0,-8-20-266 0 0,1-1 0 0 0,0 0 0 0 0,1 0 0 0 0,20 18 0 0 0,-26-25-83 0 0,1-1 1 0 0,0 0-1 0 0,0-1 1 0 0,0 1 0 0 0,1-1-1 0 0,-1 1 1 0 0,1-1-1 0 0,-1-1 1 0 0,1 1 0 0 0,0-1-1 0 0,0 1 1 0 0,-1-1-1 0 0,1-1 1 0 0,0 1-1 0 0,0-1 1 0 0,0 0 0 0 0,6 0-1 0 0,1-2 84 0 0,0 0-1 0 0,0 0 1 0 0,-1-1-1 0 0,1-1 1 0 0,-1 0-1 0 0,20-10 1 0 0,-26 11-198 0 0,0 0 0 0 0,1 0 0 0 0,-1-1 0 0 0,0 1 0 0 0,-1-1 1 0 0,1 0-1 0 0,-1-1 0 0 0,0 1 0 0 0,0-1 0 0 0,0 0 0 0 0,0 0 0 0 0,-1 0 1 0 0,0 0-1 0 0,0-1 0 0 0,2-6 0 0 0,-4 10-22 0 0,-1 0 0 0 0,0 0 0 0 0,1 0 1 0 0,-1 0-1 0 0,0 0 0 0 0,0 0 0 0 0,0 0 0 0 0,0 0 0 0 0,0 0 0 0 0,-1 0 0 0 0,1 0 0 0 0,-1 0 1 0 0,1 0-1 0 0,-1 0 0 0 0,0 0 0 0 0,1 0 0 0 0,-1 0 0 0 0,0 1 0 0 0,0-1 0 0 0,-1 0 0 0 0,1 1 1 0 0,0-1-1 0 0,0 0 0 0 0,-1 1 0 0 0,1 0 0 0 0,-1-1 0 0 0,0 1 0 0 0,1 0 0 0 0,-1 0 0 0 0,0 0 1 0 0,1 0-1 0 0,-1 0 0 0 0,0 0 0 0 0,0 0 0 0 0,0 1 0 0 0,0-1 0 0 0,0 1 0 0 0,0-1 1 0 0,0 1-1 0 0,0 0 0 0 0,0 0 0 0 0,0 0 0 0 0,0 0 0 0 0,-3 0 0 0 0,2 1 29 0 0,1 0-1 0 0,0 0 1 0 0,-1 0-1 0 0,1 0 0 0 0,0 0 1 0 0,0 1-1 0 0,0-1 1 0 0,0 0-1 0 0,0 1 1 0 0,0 0-1 0 0,0-1 1 0 0,0 1-1 0 0,1 0 1 0 0,-1 0-1 0 0,-1 3 1 0 0,1-2 45 0 0,0 1 1 0 0,-1-1 0 0 0,2 1-1 0 0,-1 0 1 0 0,0-1 0 0 0,1 1-1 0 0,-1 0 1 0 0,0 6 0 0 0,0 26 611 0 0,2-33-594 0 0,1-1-1 0 0,-1 1 1 0 0,1 0 0 0 0,-1-1-1 0 0,1 1 1 0 0,0-1 0 0 0,0 1-1 0 0,0-1 1 0 0,0 0 0 0 0,1 1-1 0 0,1 2 1 0 0,5 5 233 0 0,0 0 0 0 0,1 0 1 0 0,12 10-1 0 0,-16-15-151 0 0,1-1 1 0 0,0 0-1 0 0,0-1 1 0 0,0 0 0 0 0,0 0-1 0 0,0 0 1 0 0,14 4-1 0 0,-9-5-49 0 0,0 0-1 0 0,0 0 1 0 0,0-1-1 0 0,1 0 1 0 0,-1-1-1 0 0,0 0 1 0 0,18-3-1 0 0,-6-1-1267 0 0,0-2-1 0 0,36-12 0 0 0,-26 6-7446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2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5383 0 0,'6'-7'14367'0'0,"14"14"-12654"0"0,-9-5-1303 0 0,-1-1 0 0 0,1 1 1 0 0,0-2-1 0 0,-1 0 0 0 0,1 0 0 0 0,18-3 0 0 0,-13 1-193 0 0,27 1 0 0 0,-5 3 6 0 0,-37-2-422 0 0,1 0-1 0 0,-1-1 0 0 0,0 1 1 0 0,0-1-1 0 0,0 1 1 0 0,0-1-1 0 0,1 0 1 0 0,-1 1-1 0 0,0-1 1 0 0,0 0-1 0 0,0 0 1 0 0,0 0-1 0 0,-1 0 0 0 0,2-1 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8263 0 0,'0'0'2508'0'0,"0"2"-1614"0"0,-1-1-841 0 0,1-1 0 0 0,0 1 0 0 0,0-1 0 0 0,0 1 0 0 0,0-1 0 0 0,0 1 0 0 0,-1-1 1 0 0,1 1-1 0 0,0-1 0 0 0,0 1 0 0 0,0-1 0 0 0,0 1 0 0 0,1-1 0 0 0,-1 1 0 0 0,0-1 0 0 0,0 1 1 0 0,0-1-1 0 0,0 1 0 0 0,0-1 0 0 0,1 1 0 0 0,-1-1 0 0 0,0 0 0 0 0,0 1 0 0 0,1-1 0 0 0,-1 1 1 0 0,0-1-1 0 0,1 0 0 0 0,-1 1 0 0 0,0-1 0 0 0,1 0 0 0 0,-1 1 0 0 0,1-1 0 0 0,-1 0 0 0 0,1 1 1 0 0,-1-1-1 0 0,0 0 0 0 0,1 0 0 0 0,-1 0 0 0 0,1 1 0 0 0,-1-1 0 0 0,2 0 0 0 0,-1 1 71 0 0,0-1 0 0 0,0 1 0 0 0,-1 0 0 0 0,1 0 0 0 0,0 0 0 0 0,0 0 0 0 0,0 0 0 0 0,0 0 0 0 0,-1 0 0 0 0,1 0 0 0 0,-1 0 0 0 0,1 0 0 0 0,-1 0 0 0 0,1 1 0 0 0,-1-1 0 0 0,1 0 0 0 0,-1 2 0 0 0,4 21 1030 0 0,-13 168 906 0 0,-1-56-3178 0 0,9-87-2168 0 0,1-37 1700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0,'0'0'898'0'0,"0"2"302"0"0,1 16 2030 0 0,4 29 0 0 0,17 54-795 0 0,-2-8-1949 0 0,6 80-223 0 0,7 46-1021 0 0,-27-173-1043 0 0,-4-25 114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11055 0 0,'11'-4'5907'0'0,"9"0"-3636"0"0,46-7-3974 0 0,-43 8-3800 0 0,-10 2 307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6447 0 0,'0'0'499'0'0,"0"2"-328"0"0,-15 116 6849 0 0,14-92-6590 0 0,-9 164 2348 0 0,7-63-6721 0 0,3-119 2476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30 2303 0 0,'4'-15'13334'0'0,"-3"29"-12995"0"0,-1 0 0 0 0,-1-1 0 0 0,0 1 1 0 0,-1-1-1 0 0,-1 1 0 0 0,-7 23 1 0 0,-2 14 141 0 0,-14 97 583 0 0,25-147-934 0 0,5-14-66 0 0,42-135-208 0 0,-30 90 144 0 0,-10 34 0 0 0,15-40 0 0 0,-19 58 0 0 0,-2 5-1 0 0,1-1 0 0 0,-1 1 1 0 0,0 0-1 0 0,1-1 0 0 0,0 1 1 0 0,-1 0-1 0 0,1 0 1 0 0,0-1-1 0 0,0 1 0 0 0,-1 0 1 0 0,1 0-1 0 0,0 0 0 0 0,0 0 1 0 0,0 0-1 0 0,2-1 1 0 0,6 21-54 0 0,-4 1 28 0 0,-1 0 0 0 0,-1 1 0 0 0,1 31 1 0 0,3 17-24 0 0,-5-54 122 0 0,1 0 0 0 0,6 18-1 0 0,-7-28-44 0 0,0 0-1 0 0,0 0 1 0 0,0 0-1 0 0,1-1 0 0 0,0 1 1 0 0,-1-1-1 0 0,2 0 1 0 0,-1 0-1 0 0,0 0 1 0 0,5 4-1 0 0,-7-7 6 0 0,-1-1 0 0 0,1 1 0 0 0,0-1-1 0 0,-1 0 1 0 0,1 1 0 0 0,-1-1 0 0 0,1 0 0 0 0,0 1-1 0 0,-1-1 1 0 0,1 0 0 0 0,0 0 0 0 0,-1 0 0 0 0,1 0-1 0 0,0 1 1 0 0,-1-1 0 0 0,1 0 0 0 0,0 0 0 0 0,0 0-1 0 0,-1 0 1 0 0,1-1 0 0 0,0 1 0 0 0,-1 0 0 0 0,2 0-1 0 0,0-1 50 0 0,-1 0 0 0 0,1 0-1 0 0,-1 0 1 0 0,0 0 0 0 0,1 0-1 0 0,-1 0 1 0 0,0 0-1 0 0,0 0 1 0 0,2-2 0 0 0,2-3 253 0 0,-1 0 0 0 0,0-1 0 0 0,4-9 0 0 0,-2 3-147 0 0,-1 0 0 0 0,0-1-1 0 0,-2 0 1 0 0,1 1 0 0 0,2-25 0 0 0,-2-70-891 0 0,-6 95 630 0 0,1 8-1779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8319 0 0,'0'0'756'0'0,"2"13"-608"0"0,14 98 4099 0 0,-1-18-870 0 0,-13-68-2911 0 0,-3-16-98 0 0,-1-15 521 0 0,2-1-887 0 0,0 1-1 0 0,0-1 1 0 0,1 0 0 0 0,0 1 0 0 0,0-1 0 0 0,2-6-1 0 0,0-1-41 0 0,2-11-102 0 0,0 1 1 0 0,1 0-1 0 0,1 1 1 0 0,1 0-1 0 0,2 0 1 0 0,17-31-1 0 0,-21 43 141 0 0,1 0 1 0 0,17-18-1 0 0,-21 26 36 0 0,1 0 1 0 0,-1 0-1 0 0,1 0 1 0 0,-1 0 0 0 0,1 1-1 0 0,0-1 1 0 0,0 1-1 0 0,0 0 1 0 0,0 0-1 0 0,0 1 1 0 0,9-3-1 0 0,-11 4-14 0 0,2-1 46 0 0,0 0 0 0 0,0 0 0 0 0,0 1 0 0 0,0 0 0 0 0,0-1 0 0 0,6 2 0 0 0,-9-1-54 0 0,0 1 0 0 0,0-1 0 0 0,0 0 1 0 0,0 1-1 0 0,0-1 0 0 0,0 1 0 0 0,0-1 1 0 0,-1 1-1 0 0,1-1 0 0 0,0 1 0 0 0,0-1 1 0 0,-1 1-1 0 0,1 0 0 0 0,0 0 0 0 0,-1-1 1 0 0,1 1-1 0 0,-1 0 0 0 0,1 0 0 0 0,-1 0 1 0 0,1-1-1 0 0,-1 1 0 0 0,1 0 0 0 0,-1 0 1 0 0,0 0-1 0 0,1 0 0 0 0,-1 0 0 0 0,0 0 1 0 0,0 0-1 0 0,0 0 0 0 0,0 0 0 0 0,0 0 1 0 0,0 0-1 0 0,0 1 0 0 0,-1 5 23 0 0,1-1 0 0 0,-1 1-1 0 0,0-1 1 0 0,-1 1 0 0 0,0-1-1 0 0,0 0 1 0 0,0 1 0 0 0,0-1 0 0 0,-1 0-1 0 0,-5 7 1 0 0,-5 6 143 0 0,-24 30 0 0 0,1-2 370 0 0,-23 33 1943 0 0,60-79-2398 0 0,10 8 496 0 0,8-9-167 0 0,31-3 0 0 0,-34 2-871 0 0,-1 0-1 0 0,1 1 1 0 0,17 1-1 0 0,-16 0-1661 0 0,-2 0-3884 0 0,-4 0-210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2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 6911 0 0,'0'0'3063'0'0,"13"-4"314"0"0,-7 2-2975 0 0,-1 1-1 0 0,1 0 0 0 0,-1 1 1 0 0,1-1-1 0 0,-1 1 0 0 0,1 0 1 0 0,-1 1-1 0 0,1-1 0 0 0,-1 1 1 0 0,1 0-1 0 0,-1 0 0 0 0,7 3 1 0 0,-9-3-226 0 0,0 1 0 0 0,1-1 0 0 0,-1 1 0 0 0,0-1 0 0 0,0 1 0 0 0,0 0 0 0 0,-1 0 0 0 0,1 1 0 0 0,0-1 0 0 0,-1 0 0 0 0,1 1 0 0 0,-1 0 0 0 0,0-1 0 0 0,0 1 0 0 0,0 0 1 0 0,0 0-1 0 0,-1 0 0 0 0,1 1 0 0 0,-1-1 0 0 0,2 5 0 0 0,-2-3-105 0 0,0-1 0 0 0,-1 0 0 0 0,0 0 0 0 0,0 0 1 0 0,0 1-1 0 0,0-1 0 0 0,-1 0 0 0 0,1 0 0 0 0,-1 0 0 0 0,0 0 0 0 0,0 0 1 0 0,-1 0-1 0 0,1 0 0 0 0,-1 0 0 0 0,-2 4 0 0 0,-5 6-30 0 0,1-1 1 0 0,-19 20-1 0 0,15-18-58 0 0,4-7 92 0 0,0 0-1 0 0,0 0 0 0 0,-19 12 1 0 0,9-7-85 0 0,14-10-42 0 0,0-1-1 0 0,-1 1 1 0 0,0 0-1 0 0,-5 1 0 0 0,9-4-12 0 0,-15-10-796 0 0,16 8 847 0 0,0 1 1 0 0,0-1-1 0 0,0 0 1 0 0,1 0-1 0 0,-1 1 1 0 0,1-1-1 0 0,0 0 1 0 0,-1 0-1 0 0,1 1 1 0 0,0-1-1 0 0,0 1 1 0 0,0-1-1 0 0,0 1 1 0 0,0-1-1 0 0,0 1 1 0 0,0 0-1 0 0,0-1 1 0 0,1 1-1 0 0,-1 0 1 0 0,1 0-1 0 0,-1 0 1 0 0,1 0-1 0 0,-1 0 1 0 0,1 0-1 0 0,-1 0 1 0 0,1 1-1 0 0,0-1 1 0 0,-1 0 0 0 0,3 1-1 0 0,3-2 70 0 0,1 0-1 0 0,-1 1 1 0 0,1 0 0 0 0,-1 1-1 0 0,15 0 1 0 0,-11 1 44 0 0,0 1 1 0 0,0 0-1 0 0,0 0 0 0 0,0 1 1 0 0,-1 1-1 0 0,1 0 0 0 0,-1 0 1 0 0,13 8-1 0 0,-22-11-167 0 0,1 3-2263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4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41 8175 0 0,'0'0'884'0'0,"5"16"3948"0"0,-5-16-4769 0 0,-1 0 0 0 0,1 0 1 0 0,-1 1-1 0 0,1-1 0 0 0,-1 0 0 0 0,1 0 0 0 0,-1 1 0 0 0,1-1 0 0 0,-1 0 0 0 0,1 0 0 0 0,-1 0 0 0 0,1 0 0 0 0,-1 0 0 0 0,1 0 0 0 0,-1 0 1 0 0,0 0-1 0 0,1 0 0 0 0,-1 0 0 0 0,1 0 0 0 0,-1 0 0 0 0,1-1 0 0 0,-1 1 0 0 0,1 0 0 0 0,-1 0 0 0 0,1 0 0 0 0,-1-1 0 0 0,1 1 0 0 0,0 0 1 0 0,-1 0-1 0 0,1-1 0 0 0,-1 1 0 0 0,1-1 0 0 0,0 1 0 0 0,-1 0 0 0 0,1-1 0 0 0,0 1 0 0 0,-1-1 0 0 0,1 1 0 0 0,0-1 0 0 0,0 1 0 0 0,-1-1 1 0 0,0-1 81 0 0,-1 0 0 0 0,1 0 0 0 0,0 0 0 0 0,0 0 0 0 0,0 0 0 0 0,0 0 0 0 0,0-1 0 0 0,-1-2 0 0 0,2 3-126 0 0,0 1 0 0 0,0-1-1 0 0,0 0 1 0 0,0 0 0 0 0,1 1 0 0 0,-1-1 0 0 0,0 0 0 0 0,1 1-1 0 0,-1-1 1 0 0,2-2 0 0 0,-1 3-11 0 0,-1 1 0 0 0,0-1 0 0 0,0 1 0 0 0,1-1 0 0 0,-1 1 0 0 0,0 0 0 0 0,1-1 0 0 0,-1 1 0 0 0,1 0 0 0 0,-1-1 0 0 0,1 1 0 0 0,-1 0 0 0 0,0 0 0 0 0,1-1 0 0 0,-1 1 0 0 0,1 0 0 0 0,-1 0 0 0 0,1 0 0 0 0,-1 0 0 0 0,1-1 0 0 0,-1 1 0 0 0,1 0 0 0 0,0 0 0 0 0,-1 0 0 0 0,1 0 0 0 0,-1 0 0 0 0,1 0 0 0 0,-1 1 0 0 0,1-1 0 0 0,-1 0 0 0 0,1 0 0 0 0,-1 0 0 0 0,1 0 0 0 0,-1 1 0 0 0,1-1 0 0 0,-1 0 0 0 0,0 0 0 0 0,1 1 0 0 0,-1-1 0 0 0,1 1 0 0 0,0-1 41 0 0,0 1 1 0 0,0-1 0 0 0,0 1 0 0 0,0 0 0 0 0,0-1 0 0 0,0 1 0 0 0,-1 0 0 0 0,1 0 0 0 0,0-1-1 0 0,0 1 1 0 0,-1 0 0 0 0,1 0 0 0 0,0 0 0 0 0,-1 0 0 0 0,1 0 0 0 0,-1 0 0 0 0,1 0-1 0 0,-1 0 1 0 0,0 0 0 0 0,0 0 0 0 0,1 0 0 0 0,-1 0 0 0 0,0 1 0 0 0,0-1 0 0 0,0 0 0 0 0,0 0-1 0 0,0 0 1 0 0,0 0 0 0 0,-1 2 0 0 0,1-1-7 0 0,-1 0-1 0 0,0 0 0 0 0,0 0 1 0 0,0 0-1 0 0,0 0 0 0 0,-1-1 1 0 0,1 1-1 0 0,0 0 1 0 0,-1-1-1 0 0,1 1 0 0 0,-1-1 1 0 0,0 1-1 0 0,1-1 0 0 0,-1 0 1 0 0,-2 1-1 0 0,4-1-40 0 0,0-1 1 0 0,-1 0-1 0 0,1 0 0 0 0,-1 1 1 0 0,1-1-1 0 0,0 0 0 0 0,-1 0 1 0 0,1 0-1 0 0,-1 0 0 0 0,1 1 1 0 0,0-1-1 0 0,-1 0 0 0 0,1 0 1 0 0,-1 0-1 0 0,1 0 0 0 0,-1 0 0 0 0,1 0 1 0 0,0 0-1 0 0,-1 0 0 0 0,1 0 1 0 0,-1-1-1 0 0,1 1 0 0 0,-1 0 1 0 0,1 0-1 0 0,0 0 0 0 0,-1 0 1 0 0,1-1-1 0 0,0 1 0 0 0,-1 0 1 0 0,1 0-1 0 0,-1-1 0 0 0,1 1 0 0 0,0 0 1 0 0,0 0-1 0 0,-1-1 0 0 0,1 1 1 0 0,0 0-1 0 0,-1-1 0 0 0,1 1 1 0 0,0-1-1 0 0,0 1 0 0 0,0 0 1 0 0,0-1-1 0 0,-1 1 0 0 0,1-1 1 0 0,0 1-1 0 0,0 0 0 0 0,0-1 0 0 0,0 0 1 0 0,-2-18 5 0 0,2 17-8 0 0,0 0-1 0 0,0 1 0 0 0,0-1 1 0 0,1 0-1 0 0,-1 1 1 0 0,0-1-1 0 0,1 0 1 0 0,-1 1-1 0 0,1-1 0 0 0,0 1 1 0 0,-1-1-1 0 0,1 1 1 0 0,0-1-1 0 0,0 1 1 0 0,0-1-1 0 0,0 1 0 0 0,0 0 1 0 0,0 0-1 0 0,1-1 1 0 0,1 0-1 0 0,0 1-64 0 0,0 0-16 0 0,0 2 63 0 0,0 0 29 0 0,-2-1 4 0 0,-1 1 1 0 0,0-1-1 0 0,0 1 0 0 0,1-1 1 0 0,-1 0-1 0 0,0 1 1 0 0,0-1-1 0 0,0 1 0 0 0,0-1 1 0 0,1 1-1 0 0,-1-1 0 0 0,0 1 1 0 0,0-1-1 0 0,0 1 1 0 0,0-1-1 0 0,0 1 0 0 0,0-1 1 0 0,0 0-1 0 0,0 1 1 0 0,-1-1-1 0 0,1 1 0 0 0,0-1 1 0 0,0 1-1 0 0,-1 0 0 0 0,-4 10-1656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5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28 5671 0 0,'0'0'512'0'0,"12"14"6288"0"0,-12-13-6625 0 0,0 0-1 0 0,0 0 1 0 0,0 1-1 0 0,0-1 1 0 0,0 0-1 0 0,-1 0 1 0 0,1 0-1 0 0,0 1 1 0 0,0-1 0 0 0,-1 0-1 0 0,1 0 1 0 0,-1 0-1 0 0,1 0 1 0 0,-1 0-1 0 0,0 0 1 0 0,1 0-1 0 0,-1 0 1 0 0,0 0-1 0 0,0 0 1 0 0,-1 2-1 0 0,2-3-132 0 0,-1 1 0 0 0,0-1 0 0 0,1 1 0 0 0,-1-1 0 0 0,1 1 0 0 0,-1-1 0 0 0,0 1 1 0 0,1-1-1 0 0,-1 0 0 0 0,0 1 0 0 0,0-1 0 0 0,1 0 0 0 0,-1 1 0 0 0,0-1 0 0 0,0 0 0 0 0,1 0 0 0 0,-1 0 0 0 0,0 0 0 0 0,0 0 0 0 0,1 0 0 0 0,-1 0 0 0 0,0 0 0 0 0,0 0 0 0 0,0 0 0 0 0,1 0 0 0 0,-1 0 0 0 0,0-1 0 0 0,0 1 0 0 0,1 0 0 0 0,-1-1 0 0 0,0 1 0 0 0,1 0 0 0 0,-1-1 0 0 0,-1 0 0 0 0,2 0-39 0 0,-1 1-1 0 0,1-1 1 0 0,-1 0-1 0 0,0 0 1 0 0,1 0-1 0 0,0 0 1 0 0,-1 0-1 0 0,1 0 1 0 0,0 0-1 0 0,-1 0 1 0 0,1 0-1 0 0,0 0 1 0 0,0 0-1 0 0,0 0 1 0 0,0 0-1 0 0,0 0 1 0 0,0 0-1 0 0,0 0 0 0 0,0 0 1 0 0,0 0-1 0 0,0 0 1 0 0,0 0-1 0 0,1 0 1 0 0,-1 0-1 0 0,0 1 1 0 0,1-1-1 0 0,0-2 1 0 0,0 1-4 0 0,0 0 1 0 0,0 1 0 0 0,0-1-1 0 0,1 0 1 0 0,-1 1 0 0 0,0-1-1 0 0,1 1 1 0 0,-1-1 0 0 0,1 1-1 0 0,-1 0 1 0 0,1-1 0 0 0,0 1-1 0 0,0 0 1 0 0,-1 0 0 0 0,5-1-1 0 0,-5 2 43 0 0,-1 0 0 0 0,1-1 0 0 0,0 1-1 0 0,-1 0 1 0 0,1 0 0 0 0,0 1 0 0 0,0-1 0 0 0,-1 0 0 0 0,1 0-1 0 0,0 0 1 0 0,-1 0 0 0 0,1 1 0 0 0,0-1 0 0 0,-1 0-1 0 0,1 0 1 0 0,0 1 0 0 0,-1-1 0 0 0,1 1 0 0 0,0-1-1 0 0,-1 1 1 0 0,1-1 0 0 0,-1 1 0 0 0,1-1 0 0 0,0 1 0 0 0,-1 0 272 0 0,0 0-269 0 0,0 0 1 0 0,-1 0-1 0 0,1 0 0 0 0,-1 0 0 0 0,1 0 0 0 0,0 0 1 0 0,-1 0-1 0 0,0 0 0 0 0,1 0 0 0 0,-1 0 0 0 0,0 0 1 0 0,1 0-1 0 0,-1 0 0 0 0,0-1 0 0 0,0 1 0 0 0,0 0 0 0 0,0 0 1 0 0,1-1-1 0 0,-1 1 0 0 0,0-1 0 0 0,0 1 0 0 0,0-1 1 0 0,-2 2-1 0 0,2-2-39 0 0,0 0 1 0 0,0 1 0 0 0,0-1-1 0 0,0 0 1 0 0,0 0-1 0 0,0 0 1 0 0,1 1-1 0 0,-1-1 1 0 0,0 0 0 0 0,0 0-1 0 0,0 0 1 0 0,0 0-1 0 0,0-1 1 0 0,0 1-1 0 0,0 0 1 0 0,0 0-1 0 0,0 0 1 0 0,1-1 0 0 0,-1 1-1 0 0,0 0 1 0 0,0-1-1 0 0,0 1 1 0 0,1-1-1 0 0,-1 1 1 0 0,0-1 0 0 0,0 1-1 0 0,1-1 1 0 0,-1 0-1 0 0,0 1 1 0 0,1-1-1 0 0,-1 0 1 0 0,0-1 0 0 0,1 1-9 0 0,-1 1 1 0 0,1-1 0 0 0,-1 0 0 0 0,1 0 0 0 0,0 1 0 0 0,-1-1 0 0 0,1 0 0 0 0,0 0 0 0 0,0 0-1 0 0,0 0 1 0 0,0 0 0 0 0,0 1 0 0 0,0-1 0 0 0,0 0 0 0 0,0 0 0 0 0,0 0 0 0 0,0 0 0 0 0,0 0-1 0 0,0 0 1 0 0,1 1 0 0 0,-1-1 0 0 0,0 0 0 0 0,1 0 0 0 0,-1 0 0 0 0,0 1 0 0 0,1-1 0 0 0,-1 0-1 0 0,1 1 1 0 0,-1-1 0 0 0,1 0 0 0 0,0 1 0 0 0,-1-1 0 0 0,1 0 0 0 0,0 0 0 0 0,1 0-6 0 0,-1 0 1 0 0,1 0 0 0 0,-1 1-1 0 0,1-1 1 0 0,0 0 0 0 0,-1 1 0 0 0,1-1-1 0 0,0 0 1 0 0,-1 1 0 0 0,1 0-1 0 0,0 0 1 0 0,0-1 0 0 0,-1 1-1 0 0,3 0 1 0 0,-2 0 62 0 0,-1 0-1 0 0,0 0 1 0 0,0 1 0 0 0,0-1-1 0 0,1 0 1 0 0,-1 0-1 0 0,0 1 1 0 0,0-1 0 0 0,0 1-1 0 0,0-1 1 0 0,1 1-1 0 0,-1-1 1 0 0,0 1 0 0 0,0-1-1 0 0,0 1 1 0 0,0 0-1 0 0,1 1 1 0 0,-2-1-17 0 0,0 0 1 0 0,0-1-1 0 0,0 1 1 0 0,0 0-1 0 0,0-1 0 0 0,0 1 1 0 0,-1-1-1 0 0,1 1 1 0 0,0 0-1 0 0,0-1 1 0 0,0 1-1 0 0,-1-1 0 0 0,1 1 1 0 0,0 0-1 0 0,-1-1 1 0 0,1 1-1 0 0,-1-1 0 0 0,1 1 1 0 0,-1-1-1 0 0,1 0 1 0 0,0 1-1 0 0,-1-1 1 0 0,0 1-1 0 0,1-1 0 0 0,-1 0 1 0 0,1 1-1 0 0,-1-1 1 0 0,1 0-1 0 0,-1 0 0 0 0,0 1 1 0 0,-1 0-111 0 0,1-1 1 0 0,-1 1-1 0 0,1 0 1 0 0,0-1-1 0 0,-1 1 1 0 0,0 0-1 0 0,1-1 1 0 0,-1 0 0 0 0,1 1-1 0 0,-1-1 1 0 0,1 0-1 0 0,-1 0 1 0 0,-1 0-1 0 0,0-1-1205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0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65 123 8263 0 0,'0'0'6831'0'0,"-2"18"-4648"0"0,0-6-1609 0 0,-1 1 1 0 0,0-1-1 0 0,-1 1 1 0 0,-10 19-1 0 0,2-1-396 0 0,-7 10-24 0 0,13-28 32 0 0,14-46 141 0 0,27-130-111 0 0,-15 59-187 0 0,-19 97-29 0 0,4 13-50 0 0,-1 8 20 0 0,1 19-19 0 0,-2-5 10 0 0,11 41 0 0 0,-11-61 38 0 0,-1-1 0 0 0,1 1 0 0 0,0-1 1 0 0,0 0-1 0 0,1 0 0 0 0,0 0 0 0 0,1-1 1 0 0,-1 1-1 0 0,1-1 0 0 0,6 6 0 0 0,-9-10 47 0 0,0 0 0 0 0,-1-1 0 0 0,1 1 0 0 0,0-1 0 0 0,0 1 0 0 0,0-1 0 0 0,0 0 0 0 0,0 0 0 0 0,1 0 0 0 0,-1 0 0 0 0,0-1 0 0 0,0 1 0 0 0,1 0 0 0 0,-1-1 0 0 0,0 0 0 0 0,1 1 0 0 0,-1-1 0 0 0,1 0 0 0 0,-1 0 0 0 0,0 0 0 0 0,1-1 0 0 0,-1 1 0 0 0,1 0 0 0 0,-1-1 0 0 0,0 0 0 0 0,0 0 0 0 0,1 1-1 0 0,-1-1 1 0 0,0 0 0 0 0,0-1 0 0 0,0 1 0 0 0,0 0 0 0 0,2-2 0 0 0,0-1 49 0 0,0 1 0 0 0,0-1 0 0 0,-1 1-1 0 0,0-1 1 0 0,1 0 0 0 0,-1 0-1 0 0,0-1 1 0 0,-1 1 0 0 0,1-1 0 0 0,-1 1-1 0 0,0-1 1 0 0,0 0 0 0 0,0 0-1 0 0,1-8 1 0 0,0-6-11 0 0,-1-1 1 0 0,-1 0-1 0 0,-1-32 0 0 0,-8 6-6382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0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0 178 919 0 0,'0'0'10908'0'0,"14"-1"-6712"0"0,-7-1-3407 0 0,1-1 0 0 0,-1 0 0 0 0,0 0-1 0 0,7-4 1 0 0,14-6 442 0 0,-11 5-771 0 0,0-1-1 0 0,-1-1 1 0 0,1 0 0 0 0,-2-1-1 0 0,19-17 1 0 0,32-22-505 0 0,-52 42-362 0 0,4-4-4447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0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5063 0 0,'0'0'390'0'0,"6"14"2155"0"0,28 104 5992 0 0,-34-117-8367 0 0,0 0 0 0 0,1 1 1 0 0,-1-1-1 0 0,0 0 0 0 0,0 0 0 0 0,0 0 0 0 0,0 0 0 0 0,0 0 0 0 0,0 0 0 0 0,0 1 1 0 0,0-1-1 0 0,0 0 0 0 0,-1 0 0 0 0,1 0 0 0 0,0 0 0 0 0,-1 0 0 0 0,1 0 0 0 0,-1 0 0 0 0,1 0 1 0 0,-1 0-1 0 0,-1 2 0 0 0,2-3 31 0 0,0 0-187 0 0,0 0 0 0 0,0 1 0 0 0,0-1 0 0 0,-1 0 0 0 0,1 0 0 0 0,0 0 0 0 0,0 0 0 0 0,0 0-1 0 0,0 0 1 0 0,0 0 0 0 0,0 1 0 0 0,0-1 0 0 0,0 0 0 0 0,-1 0 0 0 0,1 0 0 0 0,0 0 0 0 0,0 0 0 0 0,0 0 0 0 0,0 0 0 0 0,0 0-1 0 0,-1 0 1 0 0,1 0 0 0 0,0 0 0 0 0,0 0 0 0 0,0 0 0 0 0,0 0 0 0 0,0 0 0 0 0,-1 0 0 0 0,1 0 0 0 0,0 0 0 0 0,0 0 0 0 0,0 0 0 0 0,0 0-1 0 0,-1 0 1 0 0,1 0 0 0 0,0 0 0 0 0,0 0 0 0 0,0 0 0 0 0,0 0 0 0 0,0 0 0 0 0,0 0 0 0 0,-1 0 0 0 0,1 0 0 0 0,0 0 0 0 0,0-1-1 0 0,0 1 1 0 0,0 0 0 0 0,0 0 0 0 0,0 0 0 0 0,0 0 0 0 0,-1 0 0 0 0,1 0 0 0 0,0-1 0 0 0,-7-5 411 0 0,4-2-325 0 0,1 1-1 0 0,0-1 0 0 0,1 1 0 0 0,-1-1 0 0 0,1 0 0 0 0,1 1 0 0 0,0-1 0 0 0,0 0 0 0 0,0 0 0 0 0,3-13 0 0 0,3-8-127 0 0,14-42 1 0 0,-11 42 7 0 0,-6 16-22 0 0,2 1 0 0 0,0-1 0 0 0,9-17 0 0 0,-12 26 34 0 0,0 1 0 0 0,0 0 1 0 0,1-1-1 0 0,-1 1 1 0 0,0 0-1 0 0,1 1 1 0 0,0-1-1 0 0,0 0 1 0 0,0 1-1 0 0,0 0 1 0 0,0-1-1 0 0,0 1 1 0 0,0 0-1 0 0,1 1 1 0 0,-1-1-1 0 0,1 0 1 0 0,3 0-1 0 0,-5 2 3 0 0,0 0 1 0 0,0-1-1 0 0,0 1 0 0 0,-1 0 1 0 0,1 1-1 0 0,0-1 0 0 0,0 0 1 0 0,0 0-1 0 0,-1 1 0 0 0,1-1 0 0 0,0 1 1 0 0,0-1-1 0 0,-1 1 0 0 0,1 0 1 0 0,0 0-1 0 0,-1 0 0 0 0,1 0 1 0 0,-1 0-1 0 0,1 0 0 0 0,-1 0 0 0 0,0 1 1 0 0,1-1-1 0 0,-1 0 0 0 0,0 1 1 0 0,0-1-1 0 0,0 1 0 0 0,0-1 0 0 0,0 1 1 0 0,0-1-1 0 0,0 4 0 0 0,2 0 46 0 0,-1 0 0 0 0,-1 0 0 0 0,1 0-1 0 0,-1 0 1 0 0,0 0 0 0 0,0 0-1 0 0,-1 1 1 0 0,1-1 0 0 0,-1 8-1 0 0,-1-6-3 0 0,0 1 0 0 0,-1 0 0 0 0,0-1 0 0 0,0 0 0 0 0,-1 1-1 0 0,0-1 1 0 0,0 0 0 0 0,-5 9 0 0 0,5-12-17 0 0,1 0-1 0 0,-1 0 1 0 0,0-1 0 0 0,0 1-1 0 0,0 0 1 0 0,-1-1 0 0 0,1 0-1 0 0,-1 0 1 0 0,0 0 0 0 0,0 0-1 0 0,0 0 1 0 0,0-1 0 0 0,0 0-1 0 0,-8 3 1 0 0,10-5-13 0 0,0 1 0 0 0,-1-1 0 0 0,1 1 1 0 0,0-1-1 0 0,-1 0 0 0 0,1 0 0 0 0,0 0 0 0 0,-5-1 0 0 0,27 3-7 0 0,8 11 732 0 0,0 2 0 0 0,-1 0 0 0 0,37 29 0 0 0,-61-41-749 0 0,2 0-760 0 0,0 1 0 0 0,-1-1 0 0 0,1 1 1 0 0,5 7-1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10591 0 0,'-12'17'4074'0'0,"45"-16"99"0"0,7 0-3564 0 0,2-1 176 0 0,-23 0-315 0 0,-1 0-1 0 0,25-4 1 0 0,33-7-209 0 0,109-2 0 0 0,-149 13-998 0 0,0 3-50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0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9439 0 0,'0'0'432'0'0,"3"-1"-5"0"0,10-4-118 0 0,-10 4 1634 0 0,5 11 2890 0 0,-2-3-4289 0 0,1 0 0 0 0,0-1 0 0 0,0 0-1 0 0,0 0 1 0 0,1 0 0 0 0,12 6 0 0 0,-10-6-228 0 0,14 7 53 0 0,41 17 0 0 0,-35-22-3452 0 0,-24-7 1489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0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4143 0 0,'0'0'319'0'0,"5"18"2748"0"0,31 89 2891 0 0,-32-97-5561 0 0,-2-6-38 0 0,0 0 1 0 0,-1 1-1 0 0,1 0 0 0 0,-1-1 1 0 0,0 1-1 0 0,1 10 0 0 0,-2-15 281 0 0,-10-12-344 0 0,4 1-272 0 0,1 0 0 0 0,0-1 0 0 0,1 1 0 0 0,0-1-1 0 0,1 0 1 0 0,1 1 0 0 0,-1-2 0 0 0,2 1 0 0 0,-1-17 0 0 0,2 14-107 0 0,1 1 1 0 0,0-1-1 0 0,1 1 1 0 0,0 0-1 0 0,1-1 1 0 0,1 1-1 0 0,8-21 1 0 0,-9 29 72 0 0,-1 1-1 0 0,1 0 1 0 0,0 1 0 0 0,0-1 0 0 0,1 0 0 0 0,-1 1-1 0 0,1 0 1 0 0,0 0 0 0 0,0 0 0 0 0,9-6-1 0 0,-12 9 39 0 0,1-1 0 0 0,0 1 0 0 0,0 0 0 0 0,0 0 0 0 0,0 0 0 0 0,0 0 0 0 0,0 1 0 0 0,0-1 0 0 0,1 1 0 0 0,-1-1 0 0 0,0 1 0 0 0,0 0-1 0 0,0-1 1 0 0,1 1 0 0 0,-1 0 0 0 0,0 0 0 0 0,0 1 0 0 0,1-1 0 0 0,-1 0 0 0 0,0 1 0 0 0,0 0 0 0 0,0-1 0 0 0,0 1 0 0 0,0 0 0 0 0,0 0 0 0 0,0 0-1 0 0,0 0 1 0 0,0 0 0 0 0,3 3 0 0 0,-3-2 29 0 0,-1 0 0 0 0,1 0 0 0 0,-1 1 0 0 0,1-1 0 0 0,-1 0 0 0 0,0 1 0 0 0,0-1 0 0 0,0 1 0 0 0,0-1 0 0 0,0 1 0 0 0,-1-1 0 0 0,1 1 0 0 0,-1-1 0 0 0,0 1 0 0 0,1 3 0 0 0,-1 1 37 0 0,0-1 0 0 0,0 0 1 0 0,-1 1-1 0 0,0-1 0 0 0,-2 9 1 0 0,0-6-64 0 0,-1 1 1 0 0,-1-1-1 0 0,1 0 1 0 0,-1 0-1 0 0,-1-1 1 0 0,0 1-1 0 0,0-1 1 0 0,0-1 0 0 0,-1 1-1 0 0,-1-1 1 0 0,1 0-1 0 0,-1-1 1 0 0,0 1-1 0 0,0-2 1 0 0,-1 1-1 0 0,0-1 1 0 0,-11 5 0 0 0,20-10-28 0 0,-1 0 0 0 0,1 0 0 0 0,0 0 1 0 0,0 1-1 0 0,0-1 0 0 0,0 0 0 0 0,-1 0 0 0 0,1 0 1 0 0,0 0-1 0 0,0 0 0 0 0,0 1 0 0 0,0-1 1 0 0,0 0-1 0 0,0 0 0 0 0,0 0 0 0 0,0 1 1 0 0,0-1-1 0 0,0 0 0 0 0,0 0 0 0 0,-1 0 1 0 0,1 1-1 0 0,0-1 0 0 0,0 0 0 0 0,0 0 1 0 0,0 0-1 0 0,1 1 0 0 0,-1-1 0 0 0,0 0 1 0 0,0 0-1 0 0,0 0 0 0 0,0 1 0 0 0,0-1 1 0 0,0 0-1 0 0,0 0 0 0 0,0 0 0 0 0,0 0 1 0 0,0 1-1 0 0,0-1 0 0 0,1 0 0 0 0,-1 0 1 0 0,0 0-1 0 0,0 0 0 0 0,0 1 0 0 0,0-1 1 0 0,1 0-1 0 0,-1 0 0 0 0,0 0 0 0 0,0 0 0 0 0,0 0 1 0 0,0 0-1 0 0,1 0 0 0 0,7 7 260 0 0,65 31 1229 0 0,-45-25-340 0 0,45 30-1 0 0,-61-36-2747 0 0,-6-4-170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5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7455 0 0,'0'0'31'0'0,"1"1"-1"0"0,-1-1 0 0 0,1 1 1 0 0,-1-1-1 0 0,1 1 0 0 0,-1-1 1 0 0,1 0-1 0 0,-1 1 0 0 0,1-1 1 0 0,-1 0-1 0 0,1 0 0 0 0,-1 1 1 0 0,1-1-1 0 0,0 0 0 0 0,-1 0 1 0 0,1 0-1 0 0,-1 0 0 0 0,1 1 1 0 0,0-1-1 0 0,0 0 38 0 0,1 1 52 0 0,-6 12 2432 0 0,2-8 1571 0 0,-1-13-2885 0 0,3 6-1192 0 0,-1-1 1 0 0,1 1-1 0 0,0-1 0 0 0,0 0 0 0 0,0 1 1 0 0,1-1-1 0 0,-1 0 0 0 0,0 1 0 0 0,1-1 0 0 0,0 1 1 0 0,0-1-1 0 0,0 1 0 0 0,0-1 0 0 0,0 1 0 0 0,0 0 1 0 0,0 0-1 0 0,1-1 0 0 0,-1 1 0 0 0,1 0 0 0 0,0 0 1 0 0,-1 0-1 0 0,1 0 0 0 0,0 1 0 0 0,0-1 0 0 0,0 1 1 0 0,1-1-1 0 0,-1 1 0 0 0,0-1 0 0 0,0 1 1 0 0,1 0-1 0 0,-1 0 0 0 0,1 0 0 0 0,-1 1 0 0 0,1-1 1 0 0,-1 0-1 0 0,1 1 0 0 0,3 0 1072 0 0,-5 0-1108 0 0,-1 0 0 0 0,0 0 1 0 0,0 1-1 0 0,1-1 0 0 0,-1 0 0 0 0,0 1 0 0 0,1-1 0 0 0,-1 1 0 0 0,0-1 0 0 0,0 0 0 0 0,0 1 1 0 0,0-1-1 0 0,1 1 0 0 0,-1-1 0 0 0,0 1 0 0 0,0-1 0 0 0,0 0 0 0 0,0 1 0 0 0,0-1 1 0 0,0 1-1 0 0,0-1 0 0 0,0 1 0 0 0,0-1 0 0 0,0 1 0 0 0,0-1 0 0 0,-1 0 0 0 0,1 1 0 0 0,0 0 33 0 0,-1 0-1 0 0,0 0 1 0 0,1 0-1 0 0,-1 0 0 0 0,0 0 1 0 0,1 0-1 0 0,-1 0 1 0 0,0-1-1 0 0,0 1 0 0 0,0 0 1 0 0,-1 0-1 0 0,0 0 8 0 0,0 0 1 0 0,0 0-1 0 0,0 0 0 0 0,0 0 1 0 0,0 0-1 0 0,0-1 0 0 0,0 1 0 0 0,-1-1 1 0 0,1 1-1 0 0,0-1 0 0 0,0 0 1 0 0,0 0-1 0 0,-4 0 0 0 0,2-1-50 0 0,2 0-12 0 0,2 0-36 0 0,3-2 26 0 0,-2 3 33 0 0,0-1 0 0 0,1 1 0 0 0,-1-1 0 0 0,0 1 0 0 0,1 0 0 0 0,-1-1 0 0 0,1 1 1 0 0,-1 0-1 0 0,0 0 0 0 0,1 0 0 0 0,-1 0 0 0 0,1 0 0 0 0,-1 0 0 0 0,0 0 0 0 0,1 1 1 0 0,-1-1-1 0 0,1 0 0 0 0,-1 1 0 0 0,0-1 0 0 0,0 1 0 0 0,1 0 0 0 0,-1-1 0 0 0,0 1 1 0 0,0 0-1 0 0,0 0 0 0 0,1 0 0 0 0,-1 0 0 0 0,1 1 616 0 0,-9 12 306 0 0,0-7-711 0 0,6-5-202 0 0,0-1 0 0 0,0 0 0 0 0,0 1 0 0 0,-1-1-1 0 0,1 0 1 0 0,-1 0 0 0 0,1 0 0 0 0,0 0 0 0 0,-1 0-1 0 0,0-1 1 0 0,1 1 0 0 0,-1 0 0 0 0,1-1 0 0 0,-1 1-1 0 0,-3 0 1 0 0,2-1-52 0 0,3-1-131 0 0,11-6-2622 0 0,-10 7 2771 0 0,1 0 1 0 0,-1-1 0 0 0,1 1 0 0 0,-1 0-1 0 0,1 1 1 0 0,-1-1 0 0 0,1 0-1 0 0,-1 0 1 0 0,1 1 0 0 0,-1-1-1 0 0,1 1 1 0 0,-1-1 0 0 0,1 1 0 0 0,2 1 1873 0 0,-8-5-1709 0 0,4 3-198 0 0,0 0-1 0 0,-1-1 1 0 0,1 1 0 0 0,0 0 0 0 0,0-1-1 0 0,-1 1 1 0 0,1 0 0 0 0,0 0 0 0 0,0-1-1 0 0,-1 1 1 0 0,1 0 0 0 0,0 0 0 0 0,-1 0-1 0 0,1-1 1 0 0,0 1 0 0 0,-1 0 0 0 0,1 0-1 0 0,0 0 1 0 0,-1 0 0 0 0,1 0-1 0 0,0 0 1 0 0,-1 0 0 0 0,1 0 0 0 0,-1 0-1 0 0,0 0 1 0 0,4-13-5787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5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34 919 0 0,'0'0'376'0'0,"-2"17"13083"0"0,2-16-13383 0 0,-1 0 0 0 0,1-1 1 0 0,-1 1-1 0 0,1 0 0 0 0,-1-1 0 0 0,0 1 0 0 0,1 0 0 0 0,-1-1 1 0 0,0 1-1 0 0,1-1 0 0 0,-1 1 0 0 0,0-1 0 0 0,1 0 1 0 0,-1 1-1 0 0,0-1 0 0 0,0 0 0 0 0,0 1 0 0 0,1-1 1 0 0,-1 0-1 0 0,0 0 0 0 0,0 0 0 0 0,0 0 0 0 0,0 1 0 0 0,0-1 1 0 0,1 0-1 0 0,-1-1 0 0 0,-1 1 0 0 0,1 0 252 0 0,-1-2-40 0 0,-2-2-124 0 0,4 3-163 0 0,0 0 0 0 0,0 1 0 0 0,0-1 0 0 0,0 0 1 0 0,0 0-1 0 0,0 0 0 0 0,0 1 0 0 0,1-1 0 0 0,-1 0 1 0 0,0 0-1 0 0,0 1 0 0 0,1-1 0 0 0,-1 0 0 0 0,1-1 1 0 0,0 1-3 0 0,-1-1 0 0 0,1 1 0 0 0,-1 0 1 0 0,1-1-1 0 0,0 1 0 0 0,0 0 0 0 0,0 0 1 0 0,-1 0-1 0 0,1 0 0 0 0,0-1 0 0 0,0 1 1 0 0,1 1-1 0 0,-1-1 0 0 0,0 0 0 0 0,0 0 1 0 0,0 0-1 0 0,1 0 0 0 0,-1 1 0 0 0,0-1 1 0 0,1 1-1 0 0,-1-1 0 0 0,0 1 0 0 0,1-1 1 0 0,-1 1-1 0 0,1 0 0 0 0,-1 0 0 0 0,1 0 1 0 0,-1 0-1 0 0,1 0 0 0 0,-1 0 0 0 0,1 0 1 0 0,-1 0-1 0 0,0 1 0 0 0,1-1 0 0 0,-1 0 1 0 0,1 1-1 0 0,-1-1 0 0 0,3 2 0 0 0,-4-2 187 0 0,0 0-163 0 0,1 0 1 0 0,-1 0-1 0 0,0 0 0 0 0,0 0 1 0 0,1 0-1 0 0,-1 1 1 0 0,0-1-1 0 0,0 0 1 0 0,1 0-1 0 0,-1 0 1 0 0,0 0-1 0 0,0 0 1 0 0,0 0-1 0 0,1 1 1 0 0,-1-1-1 0 0,0 0 1 0 0,0 0-1 0 0,0 0 1 0 0,0 0-1 0 0,1 1 1 0 0,-1-1-1 0 0,0 0 1 0 0,0 0-1 0 0,0 0 1 0 0,0 1-1 0 0,0-1 1 0 0,0 0-1 0 0,0 0 1 0 0,1 1-1 0 0,-1-1 0 0 0,0 0 1 0 0,0 0-1 0 0,0 1 1 0 0,0-1-1 0 0,0 0 1 0 0,0 0-1 0 0,0 1 1 0 0,0-1-1 0 0,0 0 1 0 0,0 0-1 0 0,-1 0 1 0 0,1 1-1 0 0,0-1 1 0 0,0 0-1 0 0,0 0 1 0 0,0 1-1 0 0,-6 10 608 0 0,4-9-451 0 0,2-1-162 0 0,0 0-1 0 0,-1-1 1 0 0,1 1-1 0 0,-1 0 1 0 0,1-1-1 0 0,-1 1 0 0 0,0-1 1 0 0,1 1-1 0 0,-1-1 1 0 0,0 1-1 0 0,1-1 1 0 0,-1 1-1 0 0,0-1 1 0 0,1 0-1 0 0,-1 1 1 0 0,0-1-1 0 0,0 0 1 0 0,1 0-1 0 0,-1 0 1 0 0,0 1-1 0 0,0-1 0 0 0,0 0 1 0 0,1 0-1 0 0,-1 0 1 0 0,0 0-1 0 0,0 0 1 0 0,0 0-1 0 0,1-1 1 0 0,-1 1-1 0 0,0 0 1 0 0,0 0-1 0 0,1 0 1 0 0,-1-1-1 0 0,0 1 0 0 0,0 0 1 0 0,1-1-1 0 0,-1 1 1 0 0,0-1-1 0 0,1 1 1 0 0,-2-1-1 0 0,2 0-15 0 0,-1 1 0 0 0,0-1 0 0 0,1 1 1 0 0,-1-1-1 0 0,1 0 0 0 0,-1 1 0 0 0,0-1 0 0 0,1 1 0 0 0,-1-1 0 0 0,1 0 0 0 0,0 0 0 0 0,-1 1 0 0 0,1-1 0 0 0,0 0 0 0 0,-1 0 0 0 0,1 1 1 0 0,0-1-1 0 0,0 0 0 0 0,0 0 0 0 0,-1 0 0 0 0,1 1 0 0 0,0-1 0 0 0,0 0 0 0 0,1-1 0 0 0,-1 0 1 0 0,0 0 0 0 0,1 1 0 0 0,-1-1-1 0 0,1 0 1 0 0,0 0 0 0 0,-1 1 0 0 0,1-1 0 0 0,0 0-1 0 0,2-2 1 0 0,-2 3-4 0 0,0 0 0 0 0,0 0-1 0 0,0 0 1 0 0,0 1 0 0 0,0-1-1 0 0,0 0 1 0 0,0 0 0 0 0,0 1-1 0 0,0-1 1 0 0,0 1 0 0 0,0-1-1 0 0,1 1 1 0 0,-1-1 0 0 0,0 1-1 0 0,0 0 1 0 0,1 0 0 0 0,-1-1-1 0 0,0 1 1 0 0,0 0 0 0 0,1 0-1 0 0,-1 0 1 0 0,0 1 0 0 0,0-1-1 0 0,1 0 1 0 0,-1 0 0 0 0,0 1-1 0 0,0-1 1 0 0,1 0 0 0 0,-1 1-1 0 0,0-1 1 0 0,0 1 0 0 0,0 0-1 0 0,0-1 1 0 0,0 1 0 0 0,0 0-1 0 0,0 0 1 0 0,0 0 0 0 0,0 0-1 0 0,0-1 1 0 0,0 1-1 0 0,-1 0 1 0 0,2 2 0 0 0,-1-2 234 0 0,-9 17 919 0 0,-3-10-235 0 0,2-7-1813 0 0,-5-1-5302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1:5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1070 455 0 0,'-7'5'10063'0'0,"28"-14"-6176"0"0,14-11-2336 0 0,56-46 0 0 0,-46 29-768 0 0,35-24 240 0 0,313-248 690 0 0,-145 106-1649 0 0,-204 169-19 0 0,-1-3 1 0 0,-2-2-1 0 0,64-77 0 0 0,-89 96 59 0 0,1 1 0 0 0,1 0 0 0 0,28-20 0 0 0,-41 34-96 0 0,0 0 0 0 0,0 0 0 0 0,4-7 0 0 0,6-5 764 0 0,-13 16-755 0 0,0 1-1 0 0,0-1 1 0 0,0 1-1 0 0,0 0 1 0 0,0-1 0 0 0,0 1-1 0 0,0 0 1 0 0,0 0-1 0 0,0 1 1 0 0,0-1-1 0 0,2 1 1 0 0,-3-1-12 0 0,14 5 2 0 0,1 0 0 0 0,-1 1 0 0 0,0 0 0 0 0,-1 2 0 0 0,15 8 0 0 0,67 52 61 0 0,-38-25-50 0 0,241 159 411 0 0,-215-153 51 0 0,107 44-1 0 0,-157-77-395 0 0,33 13 49 0 0,1-3-1 0 0,89 22 0 0 0,-72-22-93 0 0,29 6-3 0 0,-99-28-459 0 0,-1 0 0 0 0,0 1 0 0 0,18 9 0 0 0,0 0-1384 0 0,-20-8-3543 0 0,-1 0-1521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1:5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5983 0 0,'0'0'464'0'0,"8"-2"618"0"0,-5 2-783 0 0,0 0 1 0 0,-1 0-1 0 0,1 1 0 0 0,0-1 1 0 0,0 1-1 0 0,-1 0 1 0 0,1 0-1 0 0,0 0 0 0 0,-1 0 1 0 0,1 0-1 0 0,-1 1 1 0 0,1-1-1 0 0,2 3 0 0 0,-1 0-7 0 0,0-1 0 0 0,0 1 0 0 0,0 0 0 0 0,-1 0 0 0 0,0 0 0 0 0,5 8 0 0 0,0 4 66 0 0,0 1 0 0 0,-2 0 0 0 0,7 20 0 0 0,-12-33-271 0 0,15 54 1010 0 0,-3 1-1 0 0,12 115 0 0 0,-13 123-328 0 0,-9-196-695 0 0,-2-46-152 0 0,-1-10-1541 0 0,9 67 0 0 0,-9-111 208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1:5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2303 0 0,'-1'2'2643'0'0,"0"15"1731"0"0,0 26 1 0 0,10 51-2264 0 0,-3-34-1236 0 0,1 33-137 0 0,24 233 633 0 0,1-108-1274 0 0,-23-160-1051 0 0,-7-20-3394 0 0,-2-26-798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1:5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54 9559 0 0,'-1'0'432'0'0,"-5"2"-300"0"0,0 0-1 0 0,0 0 0 0 0,0 0 1 0 0,1 1-1 0 0,-1 0 0 0 0,1 0 1 0 0,-1 0-1 0 0,1 1 0 0 0,0 0 0 0 0,0 0 1 0 0,1 0-1 0 0,-1 0 0 0 0,1 1 1 0 0,0 0-1 0 0,0 0 0 0 0,1 0 1 0 0,-1 0-1 0 0,1 0 0 0 0,-4 12 1 0 0,2-6 5 0 0,1 0 1 0 0,0 0-1 0 0,1 1 1 0 0,0 0-1 0 0,1-1 1 0 0,0 1-1 0 0,1 0 1 0 0,0 0-1 0 0,2 20 1 0 0,1-19-58 0 0,-1 0 0 0 0,2-1 1 0 0,0 1-1 0 0,0-1 0 0 0,1 1 1 0 0,1-1-1 0 0,0 0 0 0 0,1 0 1 0 0,0-1-1 0 0,0 0 0 0 0,2 0 1 0 0,-1 0-1 0 0,1-1 1 0 0,1 0-1 0 0,0-1 0 0 0,0 0 1 0 0,1 0-1 0 0,17 12 0 0 0,-22-18 12 0 0,0-1 1 0 0,0 1-1 0 0,0-1 0 0 0,1 0 0 0 0,-1 0 0 0 0,0 0 0 0 0,1-1 1 0 0,-1 0-1 0 0,7 0 0 0 0,1 0 292 0 0,0 0 1 0 0,23-3-1 0 0,-31 2-252 0 0,0-1 0 0 0,-1 0 0 0 0,1 0 0 0 0,-1 0 0 0 0,1-1 0 0 0,-1 0 0 0 0,1 0 0 0 0,-1 0 0 0 0,0 0 0 0 0,0 0 1 0 0,0-1-1 0 0,0 0 0 0 0,7-6 0 0 0,-6 4 45 0 0,-1-1 0 0 0,1 1 1 0 0,-1-1-1 0 0,0 0 1 0 0,-1 0-1 0 0,1-1 0 0 0,-1 1 1 0 0,3-11-1 0 0,-1 2 107 0 0,-1 0 0 0 0,-1-1 0 0 0,-1 1 0 0 0,0-1-1 0 0,-1 1 1 0 0,0-1 0 0 0,-4-28 0 0 0,1 31-156 0 0,-1-1 0 0 0,0 1 0 0 0,0 0 1 0 0,-2 0-1 0 0,0 0 0 0 0,0 0 0 0 0,-1 1 0 0 0,-1 0 0 0 0,0 0 1 0 0,-9-12-1 0 0,5 11-54 0 0,1 1 0 0 0,-2 0 0 0 0,1 1 0 0 0,-2 0 0 0 0,1 0 1 0 0,-2 1-1 0 0,1 1 0 0 0,-17-8 0 0 0,26 15-79 0 0,1 0-1 0 0,-1 0 1 0 0,0 0-1 0 0,0 1 1 0 0,0 0-1 0 0,1 0 1 0 0,-1 0-1 0 0,0 0 1 0 0,0 1-1 0 0,0-1 1 0 0,0 1 0 0 0,0 0-1 0 0,-1 0 1 0 0,1 0-1 0 0,0 1 1 0 0,0 0-1 0 0,0 0 1 0 0,1 0-1 0 0,-1 0 1 0 0,0 0-1 0 0,0 1 1 0 0,0-1-1 0 0,1 1 1 0 0,-1 0-1 0 0,1 0 1 0 0,0 1 0 0 0,-1-1-1 0 0,1 1 1 0 0,-5 5-1 0 0,-4 5-607 0 0,1 0-1 0 0,-16 24 1 0 0,22-29-1256 0 0,0 1-1 0 0,1-1 1 0 0,-5 16 0 0 0,1 3-4998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4 659 5983 0 0,'0'0'542'0'0,"0"-3"-446"0"0,1 1 325 0 0,1-10-1139 0 0,-3 12 881 0 0,1 0 1 0 0,0-1 0 0 0,0 1 0 0 0,0 0 0 0 0,0 0 0 0 0,-1-1 820 0 0,1 0-820 0 0,-1 1 0 0 0,1 0 0 0 0,0 0 0 0 0,0 0 0 0 0,0 0 0 0 0,-1 0 0 0 0,1 0 0 0 0,0 0-1 0 0,0-1 1 0 0,-1 1 0 0 0,1 0 0 0 0,0 0 0 0 0,0 0 0 0 0,-1 0 0 0 0,1 0 0 0 0,0 0 0 0 0,0 0 0 0 0,-1 0 0 0 0,3-1 22 0 0,-1 1 0 0 0,1-1 0 0 0,-1 0 0 0 0,1-1-1 0 0,-1 1 1 0 0,0 0 0 0 0,1 0 0 0 0,-1-1 0 0 0,2-2 0 0 0,4-2 202 0 0,-4 3-272 0 0,0 1 0 0 0,0 1 1 0 0,1-1-1 0 0,-1 0 0 0 0,1 1 1 0 0,-1 0-1 0 0,1 0 0 0 0,0 0 1 0 0,4-1-1 0 0,38-2 540 0 0,-29 3-362 0 0,36 0 204 0 0,-33 1-227 0 0,28-3 0 0 0,-4 0 390 0 0,82 3 1 0 0,-76 2-201 0 0,9-1-129 0 0,144 1 489 0 0,-145-4-616 0 0,119-7 342 0 0,129-7 107 0 0,-299 16-644 0 0,-6 0-8 0 0,214-11 279 0 0,-102 4-159 0 0,-36 3-17 0 0,119-1 188 0 0,-144 4-219 0 0,1 1-1 0 0,61 9 1 0 0,-74-4-46 0 0,78 8 16 0 0,6-8 48 0 0,56 4 147 0 0,-150-7-293 0 0,31-4 1 0 0,-45 2 80 0 0,27 4 0 0 0,-24-2-5 0 0,-10 1 27 0 0,-8-2-43 0 0,0-1 1 0 0,0 0-1 0 0,0 1 1 0 0,-1-1-1 0 0,1 1 1 0 0,0-1-1 0 0,0 0 1 0 0,0 0-1 0 0,0 1 0 0 0,0-1 1 0 0,0 0-1 0 0,0 0 1 0 0,0 0-1 0 0,0 0 1 0 0,0 0-1 0 0,0-1 1 0 0,0 1-1 0 0,0 0 1 0 0,0 0-1 0 0,0-1 1 0 0,0 1-1 0 0,0 0 1 0 0,2-2-1 0 0,-2 2 63 0 0,1-3 54 0 0,-2 3-120 0 0,1 0 0 0 0,-1-1 0 0 0,0 1 0 0 0,0 0 0 0 0,0 0 1 0 0,1 0-1 0 0,-1 0 0 0 0,0 0 0 0 0,0 0 0 0 0,0-1 0 0 0,0 1 0 0 0,0 0 0 0 0,1 0 0 0 0,-1 0 0 0 0,0 0 1 0 0,0-1-1 0 0,0 1 0 0 0,0 0 0 0 0,0 0 0 0 0,0 0 0 0 0,0-1 0 0 0,0 1 0 0 0,0 0 0 0 0,0 0 1 0 0,0 0-1 0 0,0-1 0 0 0,0 1 0 0 0,0 0 0 0 0,0 0 0 0 0,0-1 0 0 0,0-4 48 0 0,-1 1 0 0 0,1-1 0 0 0,-1 0 0 0 0,-1 1 0 0 0,1-1 0 0 0,-1 1 0 0 0,0-1 0 0 0,1 1 0 0 0,-6-8 0 0 0,-1 0 126 0 0,0 0-1 0 0,-11-11 1 0 0,-21-19 247 0 0,-1 3-1 0 0,-56-42 0 0 0,-2-1-269 0 0,22 10-155 0 0,-80-66-881 0 0,152 134 734 0 0,0 1 0 0 0,0 0 0 0 0,-1 0 0 0 0,1 0 0 0 0,-1 0 0 0 0,-7-2 0 0 0,11 4-64 0 0,-1 1 1 0 0,1-1-1 0 0,-1 1 0 0 0,0-1 1 0 0,1 1-1 0 0,-1 0 1 0 0,1 0-1 0 0,-1 0 0 0 0,1 0 1 0 0,-1 1-1 0 0,1-1 1 0 0,-1 1-1 0 0,1-1 1 0 0,-1 1-1 0 0,1 0 0 0 0,-1 0 1 0 0,-3 2-1 0 0,-11 10-1636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48 139 9615 0 0,'0'0'439'0'0,"-8"-2"145"0"0,6 1-553 0 0,0 1-1 0 0,1 0 1 0 0,-1 0-1 0 0,1 0 1 0 0,-1-1-1 0 0,1 1 1 0 0,-1 1 0 0 0,1-1-1 0 0,-1 0 1 0 0,0 0-1 0 0,1 0 1 0 0,-3 2-1 0 0,3-2 43 0 0,0 1 0 0 0,0-1-1 0 0,0 1 1 0 0,1 0-1 0 0,-1 0 1 0 0,0-1-1 0 0,1 1 1 0 0,-1 0-1 0 0,0 0 1 0 0,1 0-1 0 0,-1 0 1 0 0,1 0-1 0 0,-1 0 1 0 0,1-1 0 0 0,0 1-1 0 0,-1 0 1 0 0,1 0-1 0 0,0 0 1 0 0,0 1-1 0 0,0-1 1 0 0,0 1-1 0 0,-1 2 37 0 0,1 1-1 0 0,0-1 1 0 0,1 0 0 0 0,-1 0-1 0 0,1 1 1 0 0,0-1-1 0 0,2 7 1 0 0,13 30 370 0 0,-10-28-356 0 0,12 25 156 0 0,1-1-1 0 0,2-1 1 0 0,2-1 0 0 0,37 45-1 0 0,-53-72-196 0 0,0 0 0 0 0,1 0 0 0 0,-1-1 0 0 0,1 0 0 0 0,1 0 0 0 0,16 10 0 0 0,-23-17 522 0 0,-2 0-585 0 0,1 0 1 0 0,-1 0 0 0 0,0 0 0 0 0,0 0 0 0 0,1 0 0 0 0,-1 0-1 0 0,0 0 1 0 0,0-1 0 0 0,0 1 0 0 0,1 0 0 0 0,-1 0-1 0 0,0 0 1 0 0,0 0 0 0 0,0-1 0 0 0,1 1 0 0 0,-1 0 0 0 0,0 0-1 0 0,0-1 1 0 0,0 1 0 0 0,0 0 0 0 0,0 0 0 0 0,0-1 0 0 0,1 1-1 0 0,-1 0 1 0 0,0 0 0 0 0,0-1 0 0 0,0 1 0 0 0,0 0 0 0 0,0 0-1 0 0,0-1 1 0 0,0 1 0 0 0,0-10 203 0 0,-3 1-152 0 0,0 0 1 0 0,0 0 0 0 0,-1 0-1 0 0,0 1 1 0 0,-1-1-1 0 0,0 1 1 0 0,0 0 0 0 0,-8-9-1 0 0,3 2-30 0 0,-61-78 54 0 0,40 55-71 0 0,-30-49 1 0 0,56 78-24 0 0,-2-3 2 0 0,0 0 1 0 0,-8-21-1 0 0,15 30 40 0 0,1 3-43 0 0,-1-1 0 0 0,1 0 1 0 0,-1 0-1 0 0,1 0 1 0 0,-1 0-1 0 0,1 1 1 0 0,0-1-1 0 0,-1 0 0 0 0,1 1 1 0 0,0-1-1 0 0,-1 0 1 0 0,1 1-1 0 0,0-1 1 0 0,0 1-1 0 0,0-1 1 0 0,0 1-1 0 0,-1-1 0 0 0,1 1 1 0 0,0 0-1 0 0,0-1 1 0 0,0 1-1 0 0,0 0 1 0 0,0 0-1 0 0,0 0 0 0 0,1 0 1 0 0,1-1-2 0 0,21-2 68 0 0,0 1-1 0 0,44 1 1 0 0,-33 2-11 0 0,404-34 1739 0 0,-322 19-1268 0 0,148 1-1 0 0,259-4 834 0 0,-320 18-719 0 0,-32 2-218 0 0,-107-4-284 0 0,92-8 290 0 0,-57 1-137 0 0,4-1-40 0 0,41-5-60 0 0,-132 12-325 0 0,1 1-1 0 0,0 1 1 0 0,26 2 0 0 0,-33-1 4 0 0,-1 0 1 0 0,1 0-1 0 0,0 1 1 0 0,-1 0-1 0 0,1 0 1 0 0,-1 0-1 0 0,0 1 1 0 0,0 0-1 0 0,11 7 0 0 0,2 5-1469 0 0,1-1-81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0,'0'0'12498'0'0,"4"2"-11704"0"0,-2-1-711 0 0,0 0-1 0 0,0 0 1 0 0,0 0-1 0 0,0 1 0 0 0,0-1 1 0 0,-1 1-1 0 0,1-1 1 0 0,0 1-1 0 0,-1 0 0 0 0,1 0 1 0 0,-1-1-1 0 0,0 1 1 0 0,1 0-1 0 0,-1 0 0 0 0,0 1 1 0 0,0-1-1 0 0,-1 0 1 0 0,1 0-1 0 0,0 0 1 0 0,0 5-1 0 0,5 19 381 0 0,-1 0 1 0 0,2 45-1 0 0,0 8 66 0 0,14 204 373 0 0,-20-259-895 0 0,10 96 7 0 0,-2-19-15 0 0,6 10-560 0 0,-7-61-4934 0 0,-6-30 15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11399 0 0,'0'0'1140'0'0,"3"3"-930"0"0,4 5 245 0 0,-1-1-1 0 0,0 1 1 0 0,0 0 0 0 0,-1 1 0 0 0,0-1 0 0 0,0 1 0 0 0,3 10 0 0 0,25 72 486 0 0,-15-28-606 0 0,13 81 0 0 0,-3 6-796 0 0,-13-86-3484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10335 0 0,'0'0'234'0'0,"0"0"-202"0"0,0-1 0 0 0,0 1 0 0 0,0 0-1 0 0,-1-1 1 0 0,1 1 0 0 0,0 0 0 0 0,0 0 0 0 0,0-1 0 0 0,0 1 0 0 0,0 0 0 0 0,0-1 0 0 0,0 1 0 0 0,1 0 0 0 0,-1-1 0 0 0,0 1 0 0 0,0 0 0 0 0,0-1 0 0 0,0 1 0 0 0,0 0 0 0 0,0 0 0 0 0,0-1-1 0 0,1 1 1 0 0,-1 0 0 0 0,0-1 0 0 0,3 3 68 0 0,0 0 0 0 0,0 1 0 0 0,-1-1-1 0 0,1 0 1 0 0,-1 1 0 0 0,0 0 0 0 0,0-1-1 0 0,0 1 1 0 0,0 0 0 0 0,1 3 0 0 0,16 37 767 0 0,-7-14-593 0 0,21 49 236 0 0,27 95-1 0 0,-43-120-431 0 0,45 170-1927 0 0,-56-191 514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9671 0 0,'0'0'1979'0'0,"2"-1"-936"0"0,90-36 2508 0 0,9-4-3596 0 0,-75 33 60 0 0,21-7-4571 0 0,-23 9-455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28 229 4607 0 0,'-1'2'354'0'0,"-10"65"2547"0"0,3-1 0 0 0,0 89 1 0 0,17-74-1944 0 0,-2-94-875 0 0,-3 1-60 0 0,0-1 1 0 0,0 0-1 0 0,-1-1 0 0 0,1-15 1 0 0,2-58 50 0 0,-3 26-1 0 0,0-39-46 0 0,-3 61-14 0 0,11-79 0 0 0,-5 98-77 0 0,-6 21 55 0 0,1-1 0 0 0,0 0-1 0 0,0 0 1 0 0,-1 1 0 0 0,1-1-1 0 0,0 0 1 0 0,-1 1 0 0 0,1-1-1 0 0,-1 1 1 0 0,1-1 0 0 0,-1 1-1 0 0,1-1 1 0 0,0 2 0 0 0,4 5-5 0 0,0 0 1 0 0,-1 1-1 0 0,0-1 1 0 0,0 1 0 0 0,-1 0-1 0 0,0 0 1 0 0,3 10-1 0 0,3 10-32 0 0,31 61 33 0 0,-32-75 13 0 0,0 0 1 0 0,1 0-1 0 0,1-1 0 0 0,10 12 0 0 0,-15-21 92 0 0,0 1-1 0 0,0-1 1 0 0,1 1-1 0 0,-1-1 1 0 0,1-1-1 0 0,0 1 0 0 0,10 4 1 0 0,-12-7-12 0 0,1 1 0 0 0,-1-1-1 0 0,1 1 1 0 0,-1-1 0 0 0,1-1 0 0 0,-1 1 0 0 0,1-1-1 0 0,0 0 1 0 0,-1 0 0 0 0,1 0 0 0 0,9-2 0 0 0,-12 1 29 0 0,0 0 0 0 0,1 0 1 0 0,-1 0-1 0 0,0-1 1 0 0,1 1-1 0 0,-1-1 0 0 0,0 1 1 0 0,0-1-1 0 0,0 0 1 0 0,0 0-1 0 0,-1 0 0 0 0,1 0 1 0 0,0 0-1 0 0,-1-1 1 0 0,3-3-1 0 0,2-6 350 0 0,8-22 1 0 0,-13 32-444 0 0,5-16 183 0 0,-1 0-1 0 0,3-27 1 0 0,-1 11-114 0 0,-5 12-398 0 0,0-1 1 0 0,-1 1-1 0 0,-1 0 0 0 0,-1 0 0 0 0,-1-1 1 0 0,-6-23-1 0 0,2 21-874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5527 0 0,'6'38'1950'0'0,"18"60"-1"0"0,-16-74-649 0 0,1 0 1 0 0,2 0-1 0 0,0-1 0 0 0,24 34 0 0 0,-34-55-1109 0 0,0-2-171 0 0,0 1-1 0 0,-1-1 1 0 0,1 0-1 0 0,0 1 1 0 0,-1-1-1 0 0,1 0 1 0 0,-1 1 0 0 0,1-1-1 0 0,-1 1 1 0 0,1-1-1 0 0,-1 1 1 0 0,1-1-1 0 0,-1 1 1 0 0,1-1 0 0 0,-1 1-1 0 0,0 0 1 0 0,1 0-1 0 0,4 4 346 0 0,-3-14-113 0 0,-2-9-123 0 0,-1-1-1 0 0,-1 0 1 0 0,0 1-1 0 0,-2 0 1 0 0,-8-28-1 0 0,-3-18-139 0 0,11 38-96 0 0,2-1-1 0 0,0 1 1 0 0,2 0 0 0 0,0-1-1 0 0,2 1 1 0 0,9-44-1 0 0,-9 58 78 0 0,0 0-16 0 0,0 0 0 0 0,1 1 0 0 0,0-1 1 0 0,1 1-1 0 0,6-13 0 0 0,-9 21 39 0 0,1 1 0 0 0,-1-1 1 0 0,1 0-1 0 0,0 1 1 0 0,0-1-1 0 0,0 1 0 0 0,0 0 1 0 0,1 0-1 0 0,-1 0 0 0 0,1 0 1 0 0,-1 0-1 0 0,1 0 0 0 0,0 1 1 0 0,-1-1-1 0 0,1 1 0 0 0,0 0 1 0 0,0-1-1 0 0,0 2 0 0 0,0-1 1 0 0,0 0-1 0 0,0 0 0 0 0,1 1 1 0 0,-1 0-1 0 0,5 0 0 0 0,-5 0 22 0 0,0 0-1 0 0,-1 1 0 0 0,1-1 0 0 0,0 1 1 0 0,0 0-1 0 0,-1 0 0 0 0,1 0 0 0 0,-1 0 1 0 0,1 0-1 0 0,-1 1 0 0 0,1-1 0 0 0,-1 1 1 0 0,0-1-1 0 0,0 1 0 0 0,1 0 0 0 0,-1 0 1 0 0,-1 0-1 0 0,1 0 0 0 0,0 0 0 0 0,0 1 1 0 0,1 2-1 0 0,2 4 61 0 0,0 0 0 0 0,-1-1 0 0 0,0 2 0 0 0,4 15 1 0 0,-6-16 0 0 0,0 0 1 0 0,-1 1-1 0 0,0-1 1 0 0,-1 0 0 0 0,0 18-1 0 0,-10 47 231 0 0,7-60-259 0 0,-2 17 181 0 0,-19 56 0 0 0,19-71 13 0 0,-2-1 0 0 0,0 1 0 0 0,-1-1 0 0 0,0 0 0 0 0,-11 14 0 0 0,15-23 618 0 0,12-11-717 0 0,11-13-170 0 0,-8 9-58 0 0,1-1 0 0 0,0 1 1 0 0,0 1-1 0 0,0 0 0 0 0,28-11 1 0 0,-23 11-700 0 0,1 2 0 0 0,0 0 0 0 0,20-3 0 0 0,-15 5-1066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10279 0 0,'0'0'1944'0'0,"2"0"-1494"0"0,11-4-70 0 0,0 2 0 0 0,1 0 0 0 0,-1 0 0 0 0,1 1 0 0 0,-1 1 0 0 0,1 0 0 0 0,26 5 0 0 0,-33-4-163 0 0,-1 1-1 0 0,1-1 1 0 0,-1 2-1 0 0,0-1 1 0 0,1 1-1 0 0,-1 0 0 0 0,0 0 1 0 0,0 0-1 0 0,-1 1 1 0 0,1 0-1 0 0,-1 0 1 0 0,0 0-1 0 0,0 1 1 0 0,0 0-1 0 0,-1 0 1 0 0,1 0-1 0 0,-1 1 0 0 0,4 6 1 0 0,-5-6-123 0 0,1 1 0 0 0,-1-1-1 0 0,-1 1 1 0 0,1 0 0 0 0,-1-1 0 0 0,0 1 0 0 0,-1 0 0 0 0,0 0 0 0 0,0 0 0 0 0,0 0-1 0 0,-1 1 1 0 0,0-1 0 0 0,0 0 0 0 0,-1 0 0 0 0,0 0 0 0 0,0 0 0 0 0,-1 0-1 0 0,1 0 1 0 0,-6 11 0 0 0,3-9-74 0 0,0 0-1 0 0,-1 0 0 0 0,0 0 1 0 0,-1 0-1 0 0,0-1 1 0 0,-13 15-1 0 0,5-7-19 0 0,12-13 0 0 0,0 0 0 0 0,0-1 0 0 0,-1 1 0 0 0,1-1 0 0 0,-1 1 0 0 0,0-1 0 0 0,1 0 0 0 0,-7 4 0 0 0,1-2-15 0 0,0-1-1 0 0,-1 1 1 0 0,-12 2 0 0 0,18-5 8 0 0,-1 0 1 0 0,1-1-1 0 0,-1 0 1 0 0,0 1 0 0 0,1-1-1 0 0,-1 0 1 0 0,1-1-1 0 0,-1 1 1 0 0,0-1-1 0 0,1 1 1 0 0,-5-3 0 0 0,6 3-3 0 0,1-1 0 0 0,0 1 0 0 0,0-1 0 0 0,0 1 0 0 0,-1-1 0 0 0,1 1 1 0 0,0-1-1 0 0,0 0 0 0 0,0 1 0 0 0,0-1 0 0 0,0 0 0 0 0,0 0 1 0 0,0 0-1 0 0,0 0 0 0 0,0 0 0 0 0,1 0 0 0 0,-1 0 0 0 0,0 0 1 0 0,1-1-1 0 0,-1 1 0 0 0,1 0 0 0 0,-1 0 0 0 0,1 0 0 0 0,-1-1 1 0 0,1 1-1 0 0,0 0 0 0 0,-1-3 0 0 0,0-3-53 0 0,0 4 40 0 0,0 0 1 0 0,1-1-1 0 0,-1 1 0 0 0,1-1 0 0 0,0 1 0 0 0,0-1 0 0 0,0 1 1 0 0,0-1-1 0 0,1 1 0 0 0,-1 0 0 0 0,1-1 0 0 0,0 1 1 0 0,0-1-1 0 0,1-2 0 0 0,-1 3 14 0 0,0 1-1 0 0,1 0 1 0 0,-1 0 0 0 0,0 0-1 0 0,0 0 1 0 0,1 0 0 0 0,-1 0 0 0 0,1 0-1 0 0,0 0 1 0 0,0 1 0 0 0,0-1-1 0 0,-1 0 1 0 0,1 1 0 0 0,1 0 0 0 0,-1-1-1 0 0,0 1 1 0 0,0 0 0 0 0,0 0-1 0 0,1 0 1 0 0,3-1 0 0 0,11-1 5 0 0,-8 1 10 0 0,0 0 1 0 0,1 0-1 0 0,-1 1 0 0 0,0 1 0 0 0,1-1 0 0 0,-1 2 0 0 0,18 1 1 0 0,5 6 114 0 0,-1 2 1 0 0,0 0 0 0 0,33 17-1 0 0,-33-15-104 0 0,-18-6-28 0 0,1-1 0 0 0,23 15 0 0 0,8 6-2146 0 0,-38-20 224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 4143 0 0,'0'0'191'0'0,"1"2"205"0"0,3 3 1047 0 0,-1 1 0 0 0,0 0 0 0 0,0 0 0 0 0,-1 0 0 0 0,3 12 0 0 0,0 2-684 0 0,-5-18 165 0 0,-2-3-772 0 0,-1 1-114 0 0,0-1 1 0 0,1 0-1 0 0,-1 0 0 0 0,0 0 0 0 0,1 0 0 0 0,-1-1 1 0 0,1 1-1 0 0,-1-1 0 0 0,1 1 0 0 0,-1-1 0 0 0,1 0 1 0 0,0 0-1 0 0,0 0 0 0 0,0 0 0 0 0,0 0 0 0 0,0-1 1 0 0,1 1-1 0 0,-1 0 0 0 0,1-1 0 0 0,-1 0 0 0 0,1 1 1 0 0,0-1-1 0 0,0 0 0 0 0,0 1 0 0 0,0-1 0 0 0,1 0 0 0 0,-1 0 1 0 0,1 0-1 0 0,0 0 0 0 0,-1-3 0 0 0,3 3 46 0 0,0-1 0 0 0,0 1 0 0 0,0 0 0 0 0,0 0 0 0 0,4-4 0 0 0,5 5 221 0 0,2-1 35 0 0,-1 2 3031 0 0,-13 1-3291 0 0,-2 3-77 0 0,2-3-70 0 0,-1 3 609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1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54 118 11519 0 0,'0'0'1834'0'0,"-4"-1"-1193"0"0,-13-4 1058 0 0,15 4-1601 0 0,1-1 1 0 0,-1 0-1 0 0,1 0 1 0 0,-1 0-1 0 0,1 0 1 0 0,0 0-1 0 0,0 0 0 0 0,0 0 1 0 0,-1-4-1 0 0,1 4-2 0 0,-17-56 1614 0 0,20 47-1522 0 0,2 4-114 0 0,2 3-60 0 0,-4 3-14 0 0,0 0 0 0 0,0 0 0 0 0,0 0 0 0 0,0 0 0 0 0,0 1 0 0 0,1-1 0 0 0,-1 1 0 0 0,0 0 0 0 0,0-1 0 0 0,4 1 0 0 0,-4 1 0 0 0,1 0 0 0 0,0 0 0 0 0,-1 0 0 0 0,1 0 0 0 0,-1 1 0 0 0,1-1 0 0 0,2 3 0 0 0,4 1 0 0 0,-3-1 45 0 0,-1-1-1 0 0,0 1 1 0 0,0 0-1 0 0,-1 0 1 0 0,7 8-1 0 0,-9-10 20 0 0,0 1 0 0 0,0-1 0 0 0,0 1-1 0 0,-1-1 1 0 0,0 1 0 0 0,1 0 0 0 0,-1-1-1 0 0,0 1 1 0 0,0 0 0 0 0,0 0 0 0 0,-1 0 0 0 0,1 0-1 0 0,0 6 1 0 0,-2-8-34 0 0,1 1 1 0 0,0-1-1 0 0,0 1 0 0 0,0-1 0 0 0,-1 1 1 0 0,1-1-1 0 0,-1 1 0 0 0,1-1 0 0 0,-1 1 1 0 0,0-1-1 0 0,1 0 0 0 0,-1 1 0 0 0,0-1 1 0 0,0 0-1 0 0,0 0 0 0 0,0 1 0 0 0,0-1 1 0 0,0 0-1 0 0,-1 0 0 0 0,1 0 0 0 0,0 0 1 0 0,0-1-1 0 0,-1 1 0 0 0,1 0 0 0 0,-2 0 1 0 0,1 0-11 0 0,-1 0 0 0 0,1 0 0 0 0,-1 0 1 0 0,0 0-1 0 0,1-1 0 0 0,-1 0 1 0 0,1 1-1 0 0,-1-1 0 0 0,0 0 0 0 0,1 0 1 0 0,-1 0-1 0 0,0-1 0 0 0,1 1 1 0 0,-3-1-1 0 0,3 0-17 0 0,1 1-1 0 0,-1 0 1 0 0,1-1 0 0 0,0 1-1 0 0,-1-1 1 0 0,1 1 0 0 0,0-1 0 0 0,0 0-1 0 0,-1 1 1 0 0,1-1 0 0 0,0 0-1 0 0,0 0 1 0 0,0 0 0 0 0,0 0 0 0 0,0 0-1 0 0,0 0 1 0 0,-1-2 0 0 0,-1-1 1 0 0,1 2-3 0 0,0-1-1 0 0,0 1 0 0 0,0 0 1 0 0,1-1-1 0 0,-1 0 1 0 0,1 1-1 0 0,0-1 0 0 0,-1 0 1 0 0,1 1-1 0 0,1-1 0 0 0,-2-4 1 0 0,1 2-3 0 0,1 1 0 0 0,0 0-1 0 0,0 0 1 0 0,1 0 0 0 0,-1 0 0 0 0,1-1 0 0 0,0 1 0 0 0,0 0 0 0 0,0 0 0 0 0,2-4 0 0 0,-3 8-7 0 0,0-1 1 0 0,0 1-1 0 0,1-1 1 0 0,-1 0-1 0 0,0 1 1 0 0,0-1-1 0 0,1 1 1 0 0,-1-1-1 0 0,0 1 1 0 0,1 0-1 0 0,-1-1 1 0 0,0 1-1 0 0,1-1 1 0 0,-1 1-1 0 0,1 0 1 0 0,-1-1-1 0 0,1 1 1 0 0,0-1-1 0 0,1 1-2 0 0,0-1 0 0 0,0 1 0 0 0,-1 0 0 0 0,1 0 0 0 0,0 0 0 0 0,0 0 0 0 0,0 0 0 0 0,0 0 0 0 0,0 1 0 0 0,2 0 0 0 0,14 4-10 0 0,-17-5 19 0 0,0 0 0 0 0,-1 1 0 0 0,1-1 0 0 0,-1 0 0 0 0,1 0 0 0 0,0 1 1 0 0,-1-1-1 0 0,1 0 0 0 0,-1 1 0 0 0,1-1 0 0 0,-1 1 0 0 0,1-1 0 0 0,-1 1 1 0 0,1-1-1 0 0,-1 1 0 0 0,0-1 0 0 0,1 1 0 0 0,-1-1 0 0 0,1 1 0 0 0,-1-1 1 0 0,0 1-1 0 0,0 0 0 0 0,1-1 0 0 0,-1 1 0 0 0,0-1 0 0 0,0 2 0 0 0,0 0-1 0 0,4 7 14 0 0,-4-7-6 0 0,1 0 0 0 0,-1 1-1 0 0,0-1 1 0 0,1 0 0 0 0,-1 1 0 0 0,0-1 0 0 0,0 0 0 0 0,-1 0-1 0 0,1 1 1 0 0,0-1 0 0 0,-1 0 0 0 0,-1 5 0 0 0,-12 23-463 0 0,11-25 270 0 0,2-3-174 0 0,-1 1 220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1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6335 0 0,'0'0'571'0'0,"2"1"-472"0"0,36 10 4255 0 0,-37-9-3827 0 0,1 0-342 0 0,1 0-1 0 0,-1 0 1 0 0,-1 0-1 0 0,1 1 1 0 0,0-1-1 0 0,0 1 1 0 0,-1-1 0 0 0,0 1-1 0 0,1-1 1 0 0,-1 1-1 0 0,0 0 1 0 0,0-1-1 0 0,1 7 1 0 0,-2-9-143 0 0,0 1-1 0 0,0-1 1 0 0,1 1 0 0 0,-1-1-1 0 0,0 1 1 0 0,0-1 0 0 0,0 1-1 0 0,0-1 1 0 0,0 1-1 0 0,0-1 1 0 0,0 1 0 0 0,0-1-1 0 0,0 1 1 0 0,0 0 0 0 0,0-1-1 0 0,0 1 1 0 0,0-1 0 0 0,0 1-1 0 0,0-1 1 0 0,-1 1 0 0 0,1-1-1 0 0,0 1 1 0 0,0-1 0 0 0,-1 0-1 0 0,1 1 1 0 0,0-1 0 0 0,-1 1-1 0 0,1-1 1 0 0,0 0 0 0 0,-1 1-1 0 0,1-1 1 0 0,-1 0 0 0 0,1 1-1 0 0,0-1 1 0 0,-1 0-1 0 0,1 1 1 0 0,-1-1 0 0 0,1 0-1 0 0,-1 0 1 0 0,1 0 0 0 0,-1 1-1 0 0,1-1 1 0 0,-1 0 0 0 0,1 0-1 0 0,-1 0 1 0 0,1 0 0 0 0,-1 0-1 0 0,0 0 1 0 0,1 0 0 0 0,-1 0-1 0 0,1 0 1 0 0,-1 0 0 0 0,0-1-1 0 0,0 1 247 0 0,-1-1-214 0 0,-12-6 4 0 0,13 6-73 0 0,0 1-1 0 0,0-1 0 0 0,1 0 0 0 0,-1 0 1 0 0,0 0-1 0 0,0 0 0 0 0,1 0 1 0 0,-1 1-1 0 0,1-1 0 0 0,-1 0 1 0 0,1-1-1 0 0,-1 1 0 0 0,0-2 1 0 0,0-1-2 0 0,-2-3-15 0 0,5-1-46 0 0,4 2 3 0 0,1 1 34 0 0,-5 5 22 0 0,-1-1 1 0 0,1 0 0 0 0,-1 0-1 0 0,1 1 1 0 0,0-1 0 0 0,0 1 0 0 0,-1 0-1 0 0,1-1 1 0 0,0 1 0 0 0,0 0-1 0 0,-1 0 1 0 0,1 0 0 0 0,0 0 0 0 0,0 0-1 0 0,-1 0 1 0 0,1 1 0 0 0,0-1-1 0 0,0 1 1 0 0,-1-1 0 0 0,1 1 0 0 0,2 1-1 0 0,3 2 105 0 0,-1-1 0 0 0,0 2 0 0 0,11 8 0 0 0,2 1 1759 0 0,-19-11-1733 0 0,0-2-70 0 0,0 0 0 0 0,0 0 0 0 0,0 0 0 0 0,0-1 0 0 0,0 1 0 0 0,0 0 0 0 0,0 0 0 0 0,0 0-1 0 0,0 0 1 0 0,0-1 0 0 0,-1 1 0 0 0,1 0 0 0 0,0 0 0 0 0,-1-1 0 0 0,1 1 0 0 0,0 0 0 0 0,-2 1 0 0 0,0-1-37 0 0,-1 1 0 0 0,0-1 0 0 0,1 0 0 0 0,-1 0 1 0 0,0 0-1 0 0,0 0 0 0 0,-2 0 0 0 0,3-1-143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 5527 0 0,'0'0'423'0'0,"-10"-8"8110"0"0,10 5-8280 0 0,1 0-1 0 0,0 0 1 0 0,0 0-1 0 0,0 0 1 0 0,1 0-1 0 0,-1 0 1 0 0,1 0-1 0 0,-1 1 0 0 0,1-1 1 0 0,0 0-1 0 0,0 1 1 0 0,0 0-1 0 0,1-1 1 0 0,-1 1-1 0 0,1 0 1 0 0,-1 0-1 0 0,1 0 1 0 0,4-2-1 0 0,-5 3-181 0 0,1-1-1 0 0,-1 1 0 0 0,1 0 1 0 0,-1 0-1 0 0,1 1 1 0 0,0-1-1 0 0,-1 0 1 0 0,1 1-1 0 0,0 0 1 0 0,0-1-1 0 0,-1 1 0 0 0,1 0 1 0 0,0 1-1 0 0,0-1 1 0 0,0 0-1 0 0,-1 1 1 0 0,1-1-1 0 0,0 1 1 0 0,-1 0-1 0 0,1 0 0 0 0,4 3 1 0 0,-4-3-42 0 0,1 1-1 0 0,-1 0 1 0 0,0 0-1 0 0,0 0 1 0 0,0 0 0 0 0,-1 1-1 0 0,1-1 1 0 0,0 1 0 0 0,-1 0-1 0 0,0 0 1 0 0,0 0 0 0 0,0 0-1 0 0,0 0 1 0 0,0 0 0 0 0,0 0-1 0 0,-1 1 1 0 0,1-1-1 0 0,-1 0 1 0 0,0 1 0 0 0,0 0-1 0 0,-1-1 1 0 0,1 1 0 0 0,-1-1-1 0 0,1 1 1 0 0,-1 0 0 0 0,0-1-1 0 0,-1 1 1 0 0,0 4 0 0 0,0-1-59 0 0,-1 0 1 0 0,1 0 0 0 0,-2 0 0 0 0,1 0 0 0 0,-1 0-1 0 0,0-1 1 0 0,-6 11 0 0 0,6-12-69 0 0,0-1 0 0 0,0 1 1 0 0,-1-1-1 0 0,1 0 0 0 0,-1 0 0 0 0,0 0 0 0 0,0-1 1 0 0,-1 1-1 0 0,1-1 0 0 0,-9 5 0 0 0,11-7 65 0 0,1-1 0 0 0,0 1 0 0 0,-1-1 0 0 0,1 0 0 0 0,0 1-1 0 0,-1-1 1 0 0,1 0 0 0 0,0 0 0 0 0,-1 0 0 0 0,1 0 0 0 0,0 0 0 0 0,-1 0-1 0 0,1-1 1 0 0,-1 1 0 0 0,1 0 0 0 0,-2-1 0 0 0,2 1 25 0 0,1-1-1 0 0,-1 1 1 0 0,1-1-1 0 0,-1 1 1 0 0,0 0 0 0 0,1-1-1 0 0,-1 1 1 0 0,1-1 0 0 0,-1 1-1 0 0,1-1 1 0 0,-1 1 0 0 0,1-1-1 0 0,0 1 1 0 0,-1-1-1 0 0,1 0 1 0 0,-1 1 0 0 0,1-1-1 0 0,0 0 1 0 0,0 1 0 0 0,0-1-1 0 0,-1 0 1 0 0,1 1 0 0 0,0-1-1 0 0,0 0 1 0 0,0 0-1 0 0,0 1 1 0 0,0-1 0 0 0,0 0-1 0 0,0 1 1 0 0,0-1 0 0 0,0 0-1 0 0,0 1 1 0 0,1-1 0 0 0,-1-1-1 0 0,1 1 19 0 0,-1 0 0 0 0,1 0 0 0 0,-1 0 0 0 0,1 0 0 0 0,-1 1 0 0 0,1-1 0 0 0,0 0 0 0 0,0 0 0 0 0,0 0 0 0 0,-1 0 0 0 0,1 1 0 0 0,0-1 0 0 0,0 0 0 0 0,0 1 0 0 0,0-1 0 0 0,2 0 0 0 0,0-1 134 0 0,-2 2-104 0 0,0-1-1 0 0,0 0 1 0 0,1 1 0 0 0,-1-1 0 0 0,0 1 0 0 0,1-1 0 0 0,-1 1 0 0 0,0 0 0 0 0,1 0 0 0 0,-1-1 0 0 0,0 1 0 0 0,1 0 0 0 0,-1 0 0 0 0,0 0 0 0 0,1 0 0 0 0,-1 1 0 0 0,0-1 0 0 0,2 1 0 0 0,26 10 391 0 0,-7-3-247 0 0,-7-3-228 0 0,21 3 147 0 0,-34-7-305 0 0,0-1 0 0 0,0 0 0 0 0,0 0 0 0 0,0 0 1 0 0,1 0-1 0 0,-1 0 0 0 0,0-1 0 0 0,0 1 0 0 0,0 0 0 0 0,0-1 0 0 0,0 0 0 0 0,0 1 0 0 0,4-3 0 0 0,0-1-1766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10.png"/><Relationship Id="rId42" Type="http://schemas.openxmlformats.org/officeDocument/2006/relationships/customXml" Target="../ink/ink22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5.xml"/><Relationship Id="rId84" Type="http://schemas.openxmlformats.org/officeDocument/2006/relationships/customXml" Target="../ink/ink43.xml"/><Relationship Id="rId89" Type="http://schemas.openxmlformats.org/officeDocument/2006/relationships/image" Target="../media/image44.png"/><Relationship Id="rId16" Type="http://schemas.openxmlformats.org/officeDocument/2006/relationships/customXml" Target="../ink/ink9.xml"/><Relationship Id="rId11" Type="http://schemas.openxmlformats.org/officeDocument/2006/relationships/image" Target="../media/image5.png"/><Relationship Id="rId32" Type="http://schemas.openxmlformats.org/officeDocument/2006/relationships/customXml" Target="../ink/ink17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90" Type="http://schemas.openxmlformats.org/officeDocument/2006/relationships/customXml" Target="../ink/ink46.xml"/><Relationship Id="rId95" Type="http://schemas.openxmlformats.org/officeDocument/2006/relationships/image" Target="../media/image47.png"/><Relationship Id="rId22" Type="http://schemas.openxmlformats.org/officeDocument/2006/relationships/customXml" Target="../ink/ink12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5.xml"/><Relationship Id="rId64" Type="http://schemas.openxmlformats.org/officeDocument/2006/relationships/customXml" Target="../ink/ink33.xml"/><Relationship Id="rId69" Type="http://schemas.openxmlformats.org/officeDocument/2006/relationships/image" Target="../media/image34.png"/><Relationship Id="rId80" Type="http://schemas.openxmlformats.org/officeDocument/2006/relationships/customXml" Target="../ink/ink41.xml"/><Relationship Id="rId85" Type="http://schemas.openxmlformats.org/officeDocument/2006/relationships/image" Target="../media/image42.png"/><Relationship Id="rId3" Type="http://schemas.openxmlformats.org/officeDocument/2006/relationships/image" Target="../media/image1100.png"/><Relationship Id="rId12" Type="http://schemas.openxmlformats.org/officeDocument/2006/relationships/customXml" Target="../ink/ink7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1.xml"/><Relationship Id="rId41" Type="http://schemas.openxmlformats.org/officeDocument/2006/relationships/image" Target="../media/image20.png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5.xml"/><Relationship Id="rId91" Type="http://schemas.openxmlformats.org/officeDocument/2006/relationships/image" Target="../media/image45.png"/><Relationship Id="rId96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6.xml"/><Relationship Id="rId31" Type="http://schemas.openxmlformats.org/officeDocument/2006/relationships/image" Target="../media/image15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40.xml"/><Relationship Id="rId81" Type="http://schemas.openxmlformats.org/officeDocument/2006/relationships/image" Target="../media/image40.png"/><Relationship Id="rId86" Type="http://schemas.openxmlformats.org/officeDocument/2006/relationships/customXml" Target="../ink/ink44.xml"/><Relationship Id="rId94" Type="http://schemas.openxmlformats.org/officeDocument/2006/relationships/customXml" Target="../ink/ink48.xml"/><Relationship Id="rId4" Type="http://schemas.openxmlformats.org/officeDocument/2006/relationships/customXml" Target="../ink/ink3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10.xml"/><Relationship Id="rId39" Type="http://schemas.openxmlformats.org/officeDocument/2006/relationships/image" Target="../media/image19.png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27.png"/><Relationship Id="rId76" Type="http://schemas.openxmlformats.org/officeDocument/2006/relationships/customXml" Target="../ink/ink39.xml"/><Relationship Id="rId97" Type="http://schemas.openxmlformats.org/officeDocument/2006/relationships/image" Target="../media/image48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7.xml"/><Relationship Id="rId2" Type="http://schemas.openxmlformats.org/officeDocument/2006/relationships/customXml" Target="../ink/ink2.xml"/><Relationship Id="rId29" Type="http://schemas.openxmlformats.org/officeDocument/2006/relationships/image" Target="../media/image14.png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22.png"/><Relationship Id="rId66" Type="http://schemas.openxmlformats.org/officeDocument/2006/relationships/customXml" Target="../ink/ink34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2.xml"/><Relationship Id="rId19" Type="http://schemas.openxmlformats.org/officeDocument/2006/relationships/image" Target="../media/image9.png"/><Relationship Id="rId14" Type="http://schemas.openxmlformats.org/officeDocument/2006/relationships/customXml" Target="../ink/ink8.xml"/><Relationship Id="rId30" Type="http://schemas.openxmlformats.org/officeDocument/2006/relationships/customXml" Target="../ink/ink16.xml"/><Relationship Id="rId35" Type="http://schemas.openxmlformats.org/officeDocument/2006/relationships/image" Target="../media/image17.png"/><Relationship Id="rId56" Type="http://schemas.openxmlformats.org/officeDocument/2006/relationships/customXml" Target="../ink/ink29.xml"/><Relationship Id="rId77" Type="http://schemas.openxmlformats.org/officeDocument/2006/relationships/image" Target="../media/image38.png"/><Relationship Id="rId8" Type="http://schemas.openxmlformats.org/officeDocument/2006/relationships/customXml" Target="../ink/ink5.xml"/><Relationship Id="rId51" Type="http://schemas.openxmlformats.org/officeDocument/2006/relationships/image" Target="../media/image25.png"/><Relationship Id="rId72" Type="http://schemas.openxmlformats.org/officeDocument/2006/relationships/customXml" Target="../ink/ink37.xml"/><Relationship Id="rId93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5.png"/><Relationship Id="rId21" Type="http://schemas.openxmlformats.org/officeDocument/2006/relationships/image" Target="../media/image57.png"/><Relationship Id="rId42" Type="http://schemas.openxmlformats.org/officeDocument/2006/relationships/customXml" Target="../ink/ink70.xml"/><Relationship Id="rId47" Type="http://schemas.openxmlformats.org/officeDocument/2006/relationships/image" Target="../media/image70.png"/><Relationship Id="rId63" Type="http://schemas.openxmlformats.org/officeDocument/2006/relationships/image" Target="../media/image78.png"/><Relationship Id="rId68" Type="http://schemas.openxmlformats.org/officeDocument/2006/relationships/customXml" Target="../ink/ink83.xml"/><Relationship Id="rId84" Type="http://schemas.openxmlformats.org/officeDocument/2006/relationships/customXml" Target="../ink/ink91.xml"/><Relationship Id="rId89" Type="http://schemas.openxmlformats.org/officeDocument/2006/relationships/image" Target="../media/image91.png"/><Relationship Id="rId112" Type="http://schemas.openxmlformats.org/officeDocument/2006/relationships/customXml" Target="../ink/ink105.xml"/><Relationship Id="rId16" Type="http://schemas.openxmlformats.org/officeDocument/2006/relationships/customXml" Target="../ink/ink57.xml"/><Relationship Id="rId107" Type="http://schemas.openxmlformats.org/officeDocument/2006/relationships/image" Target="../media/image100.png"/><Relationship Id="rId11" Type="http://schemas.openxmlformats.org/officeDocument/2006/relationships/image" Target="../media/image52.png"/><Relationship Id="rId32" Type="http://schemas.openxmlformats.org/officeDocument/2006/relationships/customXml" Target="../ink/ink65.xml"/><Relationship Id="rId37" Type="http://schemas.openxmlformats.org/officeDocument/2006/relationships/image" Target="../media/image65.png"/><Relationship Id="rId53" Type="http://schemas.openxmlformats.org/officeDocument/2006/relationships/image" Target="../media/image73.png"/><Relationship Id="rId58" Type="http://schemas.openxmlformats.org/officeDocument/2006/relationships/customXml" Target="../ink/ink78.xml"/><Relationship Id="rId74" Type="http://schemas.openxmlformats.org/officeDocument/2006/relationships/customXml" Target="../ink/ink86.xml"/><Relationship Id="rId79" Type="http://schemas.openxmlformats.org/officeDocument/2006/relationships/image" Target="../media/image86.png"/><Relationship Id="rId102" Type="http://schemas.openxmlformats.org/officeDocument/2006/relationships/customXml" Target="../ink/ink100.xml"/><Relationship Id="rId123" Type="http://schemas.openxmlformats.org/officeDocument/2006/relationships/image" Target="../media/image108.png"/><Relationship Id="rId128" Type="http://schemas.openxmlformats.org/officeDocument/2006/relationships/customXml" Target="../ink/ink113.xml"/><Relationship Id="rId5" Type="http://schemas.openxmlformats.org/officeDocument/2006/relationships/image" Target="../media/image49.png"/><Relationship Id="rId90" Type="http://schemas.openxmlformats.org/officeDocument/2006/relationships/customXml" Target="../ink/ink94.xml"/><Relationship Id="rId95" Type="http://schemas.openxmlformats.org/officeDocument/2006/relationships/image" Target="../media/image94.png"/><Relationship Id="rId22" Type="http://schemas.openxmlformats.org/officeDocument/2006/relationships/customXml" Target="../ink/ink60.xml"/><Relationship Id="rId27" Type="http://schemas.openxmlformats.org/officeDocument/2006/relationships/image" Target="../media/image60.png"/><Relationship Id="rId43" Type="http://schemas.openxmlformats.org/officeDocument/2006/relationships/image" Target="../media/image68.png"/><Relationship Id="rId48" Type="http://schemas.openxmlformats.org/officeDocument/2006/relationships/customXml" Target="../ink/ink73.xml"/><Relationship Id="rId64" Type="http://schemas.openxmlformats.org/officeDocument/2006/relationships/customXml" Target="../ink/ink81.xml"/><Relationship Id="rId69" Type="http://schemas.openxmlformats.org/officeDocument/2006/relationships/image" Target="../media/image81.png"/><Relationship Id="rId113" Type="http://schemas.openxmlformats.org/officeDocument/2006/relationships/image" Target="../media/image103.png"/><Relationship Id="rId118" Type="http://schemas.openxmlformats.org/officeDocument/2006/relationships/customXml" Target="../ink/ink108.xml"/><Relationship Id="rId80" Type="http://schemas.openxmlformats.org/officeDocument/2006/relationships/customXml" Target="../ink/ink89.xml"/><Relationship Id="rId85" Type="http://schemas.openxmlformats.org/officeDocument/2006/relationships/image" Target="../media/image89.png"/><Relationship Id="rId12" Type="http://schemas.openxmlformats.org/officeDocument/2006/relationships/customXml" Target="../ink/ink55.xml"/><Relationship Id="rId17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customXml" Target="../ink/ink68.xml"/><Relationship Id="rId59" Type="http://schemas.openxmlformats.org/officeDocument/2006/relationships/image" Target="../media/image76.png"/><Relationship Id="rId103" Type="http://schemas.openxmlformats.org/officeDocument/2006/relationships/image" Target="../media/image98.png"/><Relationship Id="rId108" Type="http://schemas.openxmlformats.org/officeDocument/2006/relationships/customXml" Target="../ink/ink103.xml"/><Relationship Id="rId124" Type="http://schemas.openxmlformats.org/officeDocument/2006/relationships/customXml" Target="../ink/ink111.xml"/><Relationship Id="rId129" Type="http://schemas.openxmlformats.org/officeDocument/2006/relationships/image" Target="../media/image111.png"/><Relationship Id="rId54" Type="http://schemas.openxmlformats.org/officeDocument/2006/relationships/customXml" Target="../ink/ink76.xml"/><Relationship Id="rId70" Type="http://schemas.openxmlformats.org/officeDocument/2006/relationships/customXml" Target="../ink/ink84.xml"/><Relationship Id="rId75" Type="http://schemas.openxmlformats.org/officeDocument/2006/relationships/image" Target="../media/image84.png"/><Relationship Id="rId91" Type="http://schemas.openxmlformats.org/officeDocument/2006/relationships/image" Target="../media/image92.png"/><Relationship Id="rId96" Type="http://schemas.openxmlformats.org/officeDocument/2006/relationships/customXml" Target="../ink/ink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23" Type="http://schemas.openxmlformats.org/officeDocument/2006/relationships/image" Target="../media/image58.png"/><Relationship Id="rId28" Type="http://schemas.openxmlformats.org/officeDocument/2006/relationships/customXml" Target="../ink/ink63.xml"/><Relationship Id="rId49" Type="http://schemas.openxmlformats.org/officeDocument/2006/relationships/image" Target="../media/image71.png"/><Relationship Id="rId114" Type="http://schemas.openxmlformats.org/officeDocument/2006/relationships/customXml" Target="../ink/ink106.xml"/><Relationship Id="rId119" Type="http://schemas.openxmlformats.org/officeDocument/2006/relationships/image" Target="../media/image106.png"/><Relationship Id="rId44" Type="http://schemas.openxmlformats.org/officeDocument/2006/relationships/customXml" Target="../ink/ink71.xml"/><Relationship Id="rId60" Type="http://schemas.openxmlformats.org/officeDocument/2006/relationships/customXml" Target="../ink/ink79.xml"/><Relationship Id="rId65" Type="http://schemas.openxmlformats.org/officeDocument/2006/relationships/image" Target="../media/image79.png"/><Relationship Id="rId81" Type="http://schemas.openxmlformats.org/officeDocument/2006/relationships/image" Target="../media/image87.png"/><Relationship Id="rId86" Type="http://schemas.openxmlformats.org/officeDocument/2006/relationships/customXml" Target="../ink/ink92.xml"/><Relationship Id="rId13" Type="http://schemas.openxmlformats.org/officeDocument/2006/relationships/image" Target="../media/image53.png"/><Relationship Id="rId18" Type="http://schemas.openxmlformats.org/officeDocument/2006/relationships/customXml" Target="../ink/ink58.xml"/><Relationship Id="rId39" Type="http://schemas.openxmlformats.org/officeDocument/2006/relationships/image" Target="../media/image66.png"/><Relationship Id="rId109" Type="http://schemas.openxmlformats.org/officeDocument/2006/relationships/image" Target="../media/image101.png"/><Relationship Id="rId34" Type="http://schemas.openxmlformats.org/officeDocument/2006/relationships/customXml" Target="../ink/ink66.xml"/><Relationship Id="rId50" Type="http://schemas.openxmlformats.org/officeDocument/2006/relationships/customXml" Target="../ink/ink74.xml"/><Relationship Id="rId55" Type="http://schemas.openxmlformats.org/officeDocument/2006/relationships/image" Target="../media/image74.png"/><Relationship Id="rId76" Type="http://schemas.openxmlformats.org/officeDocument/2006/relationships/customXml" Target="../ink/ink87.xml"/><Relationship Id="rId97" Type="http://schemas.openxmlformats.org/officeDocument/2006/relationships/image" Target="../media/image95.png"/><Relationship Id="rId104" Type="http://schemas.openxmlformats.org/officeDocument/2006/relationships/customXml" Target="../ink/ink101.xml"/><Relationship Id="rId120" Type="http://schemas.openxmlformats.org/officeDocument/2006/relationships/customXml" Target="../ink/ink109.xml"/><Relationship Id="rId125" Type="http://schemas.openxmlformats.org/officeDocument/2006/relationships/image" Target="../media/image109.png"/><Relationship Id="rId7" Type="http://schemas.openxmlformats.org/officeDocument/2006/relationships/image" Target="../media/image50.png"/><Relationship Id="rId71" Type="http://schemas.openxmlformats.org/officeDocument/2006/relationships/image" Target="../media/image82.png"/><Relationship Id="rId92" Type="http://schemas.openxmlformats.org/officeDocument/2006/relationships/customXml" Target="../ink/ink95.xml"/><Relationship Id="rId2" Type="http://schemas.openxmlformats.org/officeDocument/2006/relationships/customXml" Target="../ink/ink50.xml"/><Relationship Id="rId29" Type="http://schemas.openxmlformats.org/officeDocument/2006/relationships/image" Target="../media/image61.png"/><Relationship Id="rId24" Type="http://schemas.openxmlformats.org/officeDocument/2006/relationships/customXml" Target="../ink/ink61.xml"/><Relationship Id="rId40" Type="http://schemas.openxmlformats.org/officeDocument/2006/relationships/customXml" Target="../ink/ink69.xml"/><Relationship Id="rId45" Type="http://schemas.openxmlformats.org/officeDocument/2006/relationships/image" Target="../media/image69.png"/><Relationship Id="rId66" Type="http://schemas.openxmlformats.org/officeDocument/2006/relationships/customXml" Target="../ink/ink82.xml"/><Relationship Id="rId87" Type="http://schemas.openxmlformats.org/officeDocument/2006/relationships/image" Target="../media/image90.png"/><Relationship Id="rId110" Type="http://schemas.openxmlformats.org/officeDocument/2006/relationships/customXml" Target="../ink/ink104.xml"/><Relationship Id="rId115" Type="http://schemas.openxmlformats.org/officeDocument/2006/relationships/image" Target="../media/image104.png"/><Relationship Id="rId61" Type="http://schemas.openxmlformats.org/officeDocument/2006/relationships/image" Target="../media/image77.png"/><Relationship Id="rId82" Type="http://schemas.openxmlformats.org/officeDocument/2006/relationships/customXml" Target="../ink/ink90.xml"/><Relationship Id="rId19" Type="http://schemas.openxmlformats.org/officeDocument/2006/relationships/image" Target="../media/image56.png"/><Relationship Id="rId14" Type="http://schemas.openxmlformats.org/officeDocument/2006/relationships/customXml" Target="../ink/ink56.xml"/><Relationship Id="rId30" Type="http://schemas.openxmlformats.org/officeDocument/2006/relationships/customXml" Target="../ink/ink64.xml"/><Relationship Id="rId35" Type="http://schemas.openxmlformats.org/officeDocument/2006/relationships/image" Target="../media/image64.png"/><Relationship Id="rId56" Type="http://schemas.openxmlformats.org/officeDocument/2006/relationships/customXml" Target="../ink/ink77.xml"/><Relationship Id="rId77" Type="http://schemas.openxmlformats.org/officeDocument/2006/relationships/image" Target="../media/image85.png"/><Relationship Id="rId100" Type="http://schemas.openxmlformats.org/officeDocument/2006/relationships/customXml" Target="../ink/ink99.xml"/><Relationship Id="rId105" Type="http://schemas.openxmlformats.org/officeDocument/2006/relationships/image" Target="../media/image99.png"/><Relationship Id="rId126" Type="http://schemas.openxmlformats.org/officeDocument/2006/relationships/customXml" Target="../ink/ink112.xml"/><Relationship Id="rId8" Type="http://schemas.openxmlformats.org/officeDocument/2006/relationships/customXml" Target="../ink/ink53.xml"/><Relationship Id="rId51" Type="http://schemas.openxmlformats.org/officeDocument/2006/relationships/image" Target="../media/image72.png"/><Relationship Id="rId72" Type="http://schemas.openxmlformats.org/officeDocument/2006/relationships/customXml" Target="../ink/ink85.xml"/><Relationship Id="rId93" Type="http://schemas.openxmlformats.org/officeDocument/2006/relationships/image" Target="../media/image93.png"/><Relationship Id="rId98" Type="http://schemas.openxmlformats.org/officeDocument/2006/relationships/customXml" Target="../ink/ink98.xml"/><Relationship Id="rId121" Type="http://schemas.openxmlformats.org/officeDocument/2006/relationships/image" Target="../media/image107.png"/><Relationship Id="rId3" Type="http://schemas.openxmlformats.org/officeDocument/2006/relationships/image" Target="../media/image480.png"/><Relationship Id="rId25" Type="http://schemas.openxmlformats.org/officeDocument/2006/relationships/image" Target="../media/image59.png"/><Relationship Id="rId46" Type="http://schemas.openxmlformats.org/officeDocument/2006/relationships/customXml" Target="../ink/ink72.xml"/><Relationship Id="rId67" Type="http://schemas.openxmlformats.org/officeDocument/2006/relationships/image" Target="../media/image80.png"/><Relationship Id="rId116" Type="http://schemas.openxmlformats.org/officeDocument/2006/relationships/customXml" Target="../ink/ink107.xml"/><Relationship Id="rId20" Type="http://schemas.openxmlformats.org/officeDocument/2006/relationships/customXml" Target="../ink/ink59.xml"/><Relationship Id="rId41" Type="http://schemas.openxmlformats.org/officeDocument/2006/relationships/image" Target="../media/image67.png"/><Relationship Id="rId62" Type="http://schemas.openxmlformats.org/officeDocument/2006/relationships/customXml" Target="../ink/ink80.xml"/><Relationship Id="rId83" Type="http://schemas.openxmlformats.org/officeDocument/2006/relationships/image" Target="../media/image88.png"/><Relationship Id="rId88" Type="http://schemas.openxmlformats.org/officeDocument/2006/relationships/customXml" Target="../ink/ink93.xml"/><Relationship Id="rId111" Type="http://schemas.openxmlformats.org/officeDocument/2006/relationships/image" Target="../media/image102.png"/><Relationship Id="rId15" Type="http://schemas.openxmlformats.org/officeDocument/2006/relationships/image" Target="../media/image54.png"/><Relationship Id="rId36" Type="http://schemas.openxmlformats.org/officeDocument/2006/relationships/customXml" Target="../ink/ink67.xml"/><Relationship Id="rId57" Type="http://schemas.openxmlformats.org/officeDocument/2006/relationships/image" Target="../media/image75.png"/><Relationship Id="rId106" Type="http://schemas.openxmlformats.org/officeDocument/2006/relationships/customXml" Target="../ink/ink102.xml"/><Relationship Id="rId127" Type="http://schemas.openxmlformats.org/officeDocument/2006/relationships/image" Target="../media/image110.png"/><Relationship Id="rId10" Type="http://schemas.openxmlformats.org/officeDocument/2006/relationships/customXml" Target="../ink/ink54.xml"/><Relationship Id="rId31" Type="http://schemas.openxmlformats.org/officeDocument/2006/relationships/image" Target="../media/image62.png"/><Relationship Id="rId52" Type="http://schemas.openxmlformats.org/officeDocument/2006/relationships/customXml" Target="../ink/ink75.xml"/><Relationship Id="rId73" Type="http://schemas.openxmlformats.org/officeDocument/2006/relationships/image" Target="../media/image83.png"/><Relationship Id="rId78" Type="http://schemas.openxmlformats.org/officeDocument/2006/relationships/customXml" Target="../ink/ink88.xml"/><Relationship Id="rId94" Type="http://schemas.openxmlformats.org/officeDocument/2006/relationships/customXml" Target="../ink/ink96.xml"/><Relationship Id="rId99" Type="http://schemas.openxmlformats.org/officeDocument/2006/relationships/image" Target="../media/image96.png"/><Relationship Id="rId101" Type="http://schemas.openxmlformats.org/officeDocument/2006/relationships/image" Target="../media/image97.png"/><Relationship Id="rId122" Type="http://schemas.openxmlformats.org/officeDocument/2006/relationships/customXml" Target="../ink/ink110.xml"/><Relationship Id="rId4" Type="http://schemas.openxmlformats.org/officeDocument/2006/relationships/customXml" Target="../ink/ink51.xml"/><Relationship Id="rId9" Type="http://schemas.openxmlformats.org/officeDocument/2006/relationships/image" Target="../media/image51.png"/><Relationship Id="rId26" Type="http://schemas.openxmlformats.org/officeDocument/2006/relationships/customXml" Target="../ink/ink6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6.xml"/><Relationship Id="rId21" Type="http://schemas.openxmlformats.org/officeDocument/2006/relationships/image" Target="../media/image120.png"/><Relationship Id="rId42" Type="http://schemas.openxmlformats.org/officeDocument/2006/relationships/customXml" Target="../ink/ink134.xml"/><Relationship Id="rId47" Type="http://schemas.openxmlformats.org/officeDocument/2006/relationships/image" Target="../media/image133.png"/><Relationship Id="rId63" Type="http://schemas.openxmlformats.org/officeDocument/2006/relationships/image" Target="../media/image141.png"/><Relationship Id="rId68" Type="http://schemas.openxmlformats.org/officeDocument/2006/relationships/customXml" Target="../ink/ink147.xml"/><Relationship Id="rId84" Type="http://schemas.openxmlformats.org/officeDocument/2006/relationships/customXml" Target="../ink/ink155.xml"/><Relationship Id="rId89" Type="http://schemas.openxmlformats.org/officeDocument/2006/relationships/image" Target="../media/image154.png"/><Relationship Id="rId16" Type="http://schemas.openxmlformats.org/officeDocument/2006/relationships/customXml" Target="../ink/ink121.xml"/><Relationship Id="rId107" Type="http://schemas.openxmlformats.org/officeDocument/2006/relationships/image" Target="../media/image163.png"/><Relationship Id="rId11" Type="http://schemas.openxmlformats.org/officeDocument/2006/relationships/image" Target="../media/image115.png"/><Relationship Id="rId32" Type="http://schemas.openxmlformats.org/officeDocument/2006/relationships/customXml" Target="../ink/ink129.xml"/><Relationship Id="rId37" Type="http://schemas.openxmlformats.org/officeDocument/2006/relationships/image" Target="../media/image128.png"/><Relationship Id="rId53" Type="http://schemas.openxmlformats.org/officeDocument/2006/relationships/image" Target="../media/image136.png"/><Relationship Id="rId58" Type="http://schemas.openxmlformats.org/officeDocument/2006/relationships/customXml" Target="../ink/ink142.xml"/><Relationship Id="rId74" Type="http://schemas.openxmlformats.org/officeDocument/2006/relationships/customXml" Target="../ink/ink150.xml"/><Relationship Id="rId79" Type="http://schemas.openxmlformats.org/officeDocument/2006/relationships/image" Target="../media/image149.png"/><Relationship Id="rId102" Type="http://schemas.openxmlformats.org/officeDocument/2006/relationships/customXml" Target="../ink/ink164.xml"/><Relationship Id="rId5" Type="http://schemas.openxmlformats.org/officeDocument/2006/relationships/image" Target="../media/image112.png"/><Relationship Id="rId90" Type="http://schemas.openxmlformats.org/officeDocument/2006/relationships/customXml" Target="../ink/ink158.xml"/><Relationship Id="rId95" Type="http://schemas.openxmlformats.org/officeDocument/2006/relationships/image" Target="../media/image157.png"/><Relationship Id="rId22" Type="http://schemas.openxmlformats.org/officeDocument/2006/relationships/customXml" Target="../ink/ink124.xml"/><Relationship Id="rId27" Type="http://schemas.openxmlformats.org/officeDocument/2006/relationships/image" Target="../media/image123.png"/><Relationship Id="rId43" Type="http://schemas.openxmlformats.org/officeDocument/2006/relationships/image" Target="../media/image131.png"/><Relationship Id="rId48" Type="http://schemas.openxmlformats.org/officeDocument/2006/relationships/customXml" Target="../ink/ink137.xml"/><Relationship Id="rId64" Type="http://schemas.openxmlformats.org/officeDocument/2006/relationships/customXml" Target="../ink/ink145.xml"/><Relationship Id="rId69" Type="http://schemas.openxmlformats.org/officeDocument/2006/relationships/image" Target="../media/image144.png"/><Relationship Id="rId80" Type="http://schemas.openxmlformats.org/officeDocument/2006/relationships/customXml" Target="../ink/ink153.xml"/><Relationship Id="rId85" Type="http://schemas.openxmlformats.org/officeDocument/2006/relationships/image" Target="../media/image152.png"/><Relationship Id="rId12" Type="http://schemas.openxmlformats.org/officeDocument/2006/relationships/customXml" Target="../ink/ink119.xml"/><Relationship Id="rId17" Type="http://schemas.openxmlformats.org/officeDocument/2006/relationships/image" Target="../media/image118.png"/><Relationship Id="rId33" Type="http://schemas.openxmlformats.org/officeDocument/2006/relationships/image" Target="../media/image126.png"/><Relationship Id="rId38" Type="http://schemas.openxmlformats.org/officeDocument/2006/relationships/customXml" Target="../ink/ink132.xml"/><Relationship Id="rId59" Type="http://schemas.openxmlformats.org/officeDocument/2006/relationships/image" Target="../media/image139.png"/><Relationship Id="rId103" Type="http://schemas.openxmlformats.org/officeDocument/2006/relationships/image" Target="../media/image161.png"/><Relationship Id="rId108" Type="http://schemas.openxmlformats.org/officeDocument/2006/relationships/customXml" Target="../ink/ink167.xml"/><Relationship Id="rId54" Type="http://schemas.openxmlformats.org/officeDocument/2006/relationships/customXml" Target="../ink/ink140.xml"/><Relationship Id="rId70" Type="http://schemas.openxmlformats.org/officeDocument/2006/relationships/customXml" Target="../ink/ink148.xml"/><Relationship Id="rId75" Type="http://schemas.openxmlformats.org/officeDocument/2006/relationships/image" Target="../media/image147.png"/><Relationship Id="rId91" Type="http://schemas.openxmlformats.org/officeDocument/2006/relationships/image" Target="../media/image155.png"/><Relationship Id="rId96" Type="http://schemas.openxmlformats.org/officeDocument/2006/relationships/customXml" Target="../ink/ink1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6.xml"/><Relationship Id="rId15" Type="http://schemas.openxmlformats.org/officeDocument/2006/relationships/image" Target="../media/image117.png"/><Relationship Id="rId23" Type="http://schemas.openxmlformats.org/officeDocument/2006/relationships/image" Target="../media/image121.png"/><Relationship Id="rId28" Type="http://schemas.openxmlformats.org/officeDocument/2006/relationships/customXml" Target="../ink/ink127.xml"/><Relationship Id="rId36" Type="http://schemas.openxmlformats.org/officeDocument/2006/relationships/customXml" Target="../ink/ink131.xml"/><Relationship Id="rId49" Type="http://schemas.openxmlformats.org/officeDocument/2006/relationships/image" Target="../media/image134.png"/><Relationship Id="rId57" Type="http://schemas.openxmlformats.org/officeDocument/2006/relationships/image" Target="../media/image138.png"/><Relationship Id="rId106" Type="http://schemas.openxmlformats.org/officeDocument/2006/relationships/customXml" Target="../ink/ink166.xml"/><Relationship Id="rId10" Type="http://schemas.openxmlformats.org/officeDocument/2006/relationships/customXml" Target="../ink/ink118.xml"/><Relationship Id="rId31" Type="http://schemas.openxmlformats.org/officeDocument/2006/relationships/image" Target="../media/image125.png"/><Relationship Id="rId44" Type="http://schemas.openxmlformats.org/officeDocument/2006/relationships/customXml" Target="../ink/ink135.xml"/><Relationship Id="rId52" Type="http://schemas.openxmlformats.org/officeDocument/2006/relationships/customXml" Target="../ink/ink139.xml"/><Relationship Id="rId60" Type="http://schemas.openxmlformats.org/officeDocument/2006/relationships/customXml" Target="../ink/ink143.xml"/><Relationship Id="rId65" Type="http://schemas.openxmlformats.org/officeDocument/2006/relationships/image" Target="../media/image142.png"/><Relationship Id="rId73" Type="http://schemas.openxmlformats.org/officeDocument/2006/relationships/image" Target="../media/image146.png"/><Relationship Id="rId78" Type="http://schemas.openxmlformats.org/officeDocument/2006/relationships/customXml" Target="../ink/ink152.xml"/><Relationship Id="rId81" Type="http://schemas.openxmlformats.org/officeDocument/2006/relationships/image" Target="../media/image150.png"/><Relationship Id="rId86" Type="http://schemas.openxmlformats.org/officeDocument/2006/relationships/customXml" Target="../ink/ink156.xml"/><Relationship Id="rId94" Type="http://schemas.openxmlformats.org/officeDocument/2006/relationships/customXml" Target="../ink/ink160.xml"/><Relationship Id="rId99" Type="http://schemas.openxmlformats.org/officeDocument/2006/relationships/image" Target="../media/image159.png"/><Relationship Id="rId101" Type="http://schemas.openxmlformats.org/officeDocument/2006/relationships/image" Target="../media/image160.png"/><Relationship Id="rId4" Type="http://schemas.openxmlformats.org/officeDocument/2006/relationships/customXml" Target="../ink/ink115.xml"/><Relationship Id="rId9" Type="http://schemas.openxmlformats.org/officeDocument/2006/relationships/image" Target="../media/image114.png"/><Relationship Id="rId13" Type="http://schemas.openxmlformats.org/officeDocument/2006/relationships/image" Target="../media/image116.png"/><Relationship Id="rId18" Type="http://schemas.openxmlformats.org/officeDocument/2006/relationships/customXml" Target="../ink/ink122.xml"/><Relationship Id="rId39" Type="http://schemas.openxmlformats.org/officeDocument/2006/relationships/image" Target="../media/image129.png"/><Relationship Id="rId109" Type="http://schemas.openxmlformats.org/officeDocument/2006/relationships/image" Target="../media/image164.png"/><Relationship Id="rId34" Type="http://schemas.openxmlformats.org/officeDocument/2006/relationships/customXml" Target="../ink/ink130.xml"/><Relationship Id="rId50" Type="http://schemas.openxmlformats.org/officeDocument/2006/relationships/customXml" Target="../ink/ink138.xml"/><Relationship Id="rId55" Type="http://schemas.openxmlformats.org/officeDocument/2006/relationships/image" Target="../media/image137.png"/><Relationship Id="rId76" Type="http://schemas.openxmlformats.org/officeDocument/2006/relationships/customXml" Target="../ink/ink151.xml"/><Relationship Id="rId97" Type="http://schemas.openxmlformats.org/officeDocument/2006/relationships/image" Target="../media/image158.png"/><Relationship Id="rId104" Type="http://schemas.openxmlformats.org/officeDocument/2006/relationships/customXml" Target="../ink/ink165.xml"/><Relationship Id="rId7" Type="http://schemas.openxmlformats.org/officeDocument/2006/relationships/image" Target="../media/image113.png"/><Relationship Id="rId71" Type="http://schemas.openxmlformats.org/officeDocument/2006/relationships/image" Target="../media/image145.png"/><Relationship Id="rId92" Type="http://schemas.openxmlformats.org/officeDocument/2006/relationships/customXml" Target="../ink/ink159.xml"/><Relationship Id="rId2" Type="http://schemas.openxmlformats.org/officeDocument/2006/relationships/customXml" Target="../ink/ink114.xml"/><Relationship Id="rId29" Type="http://schemas.openxmlformats.org/officeDocument/2006/relationships/image" Target="../media/image124.png"/><Relationship Id="rId24" Type="http://schemas.openxmlformats.org/officeDocument/2006/relationships/customXml" Target="../ink/ink125.xml"/><Relationship Id="rId40" Type="http://schemas.openxmlformats.org/officeDocument/2006/relationships/customXml" Target="../ink/ink133.xml"/><Relationship Id="rId45" Type="http://schemas.openxmlformats.org/officeDocument/2006/relationships/image" Target="../media/image132.png"/><Relationship Id="rId66" Type="http://schemas.openxmlformats.org/officeDocument/2006/relationships/customXml" Target="../ink/ink146.xml"/><Relationship Id="rId87" Type="http://schemas.openxmlformats.org/officeDocument/2006/relationships/image" Target="../media/image153.png"/><Relationship Id="rId110" Type="http://schemas.openxmlformats.org/officeDocument/2006/relationships/customXml" Target="../ink/ink168.xml"/><Relationship Id="rId61" Type="http://schemas.openxmlformats.org/officeDocument/2006/relationships/image" Target="../media/image140.png"/><Relationship Id="rId82" Type="http://schemas.openxmlformats.org/officeDocument/2006/relationships/customXml" Target="../ink/ink154.xml"/><Relationship Id="rId19" Type="http://schemas.openxmlformats.org/officeDocument/2006/relationships/image" Target="../media/image119.png"/><Relationship Id="rId14" Type="http://schemas.openxmlformats.org/officeDocument/2006/relationships/customXml" Target="../ink/ink120.xml"/><Relationship Id="rId30" Type="http://schemas.openxmlformats.org/officeDocument/2006/relationships/customXml" Target="../ink/ink128.xml"/><Relationship Id="rId35" Type="http://schemas.openxmlformats.org/officeDocument/2006/relationships/image" Target="../media/image127.png"/><Relationship Id="rId56" Type="http://schemas.openxmlformats.org/officeDocument/2006/relationships/customXml" Target="../ink/ink141.xml"/><Relationship Id="rId77" Type="http://schemas.openxmlformats.org/officeDocument/2006/relationships/image" Target="../media/image148.png"/><Relationship Id="rId100" Type="http://schemas.openxmlformats.org/officeDocument/2006/relationships/customXml" Target="../ink/ink163.xml"/><Relationship Id="rId105" Type="http://schemas.openxmlformats.org/officeDocument/2006/relationships/image" Target="../media/image162.png"/><Relationship Id="rId8" Type="http://schemas.openxmlformats.org/officeDocument/2006/relationships/customXml" Target="../ink/ink117.xml"/><Relationship Id="rId51" Type="http://schemas.openxmlformats.org/officeDocument/2006/relationships/image" Target="../media/image135.png"/><Relationship Id="rId72" Type="http://schemas.openxmlformats.org/officeDocument/2006/relationships/customXml" Target="../ink/ink149.xml"/><Relationship Id="rId93" Type="http://schemas.openxmlformats.org/officeDocument/2006/relationships/image" Target="../media/image156.png"/><Relationship Id="rId98" Type="http://schemas.openxmlformats.org/officeDocument/2006/relationships/customXml" Target="../ink/ink162.xml"/><Relationship Id="rId3" Type="http://schemas.openxmlformats.org/officeDocument/2006/relationships/image" Target="../media/image1110.png"/><Relationship Id="rId25" Type="http://schemas.openxmlformats.org/officeDocument/2006/relationships/image" Target="../media/image122.png"/><Relationship Id="rId46" Type="http://schemas.openxmlformats.org/officeDocument/2006/relationships/customXml" Target="../ink/ink136.xml"/><Relationship Id="rId67" Type="http://schemas.openxmlformats.org/officeDocument/2006/relationships/image" Target="../media/image143.png"/><Relationship Id="rId20" Type="http://schemas.openxmlformats.org/officeDocument/2006/relationships/customXml" Target="../ink/ink123.xml"/><Relationship Id="rId41" Type="http://schemas.openxmlformats.org/officeDocument/2006/relationships/image" Target="../media/image130.png"/><Relationship Id="rId62" Type="http://schemas.openxmlformats.org/officeDocument/2006/relationships/customXml" Target="../ink/ink144.xml"/><Relationship Id="rId83" Type="http://schemas.openxmlformats.org/officeDocument/2006/relationships/image" Target="../media/image151.png"/><Relationship Id="rId88" Type="http://schemas.openxmlformats.org/officeDocument/2006/relationships/customXml" Target="../ink/ink157.xml"/><Relationship Id="rId111" Type="http://schemas.openxmlformats.org/officeDocument/2006/relationships/image" Target="../media/image165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1.xml"/><Relationship Id="rId21" Type="http://schemas.openxmlformats.org/officeDocument/2006/relationships/image" Target="../media/image174.png"/><Relationship Id="rId42" Type="http://schemas.openxmlformats.org/officeDocument/2006/relationships/customXml" Target="../ink/ink189.xml"/><Relationship Id="rId47" Type="http://schemas.openxmlformats.org/officeDocument/2006/relationships/image" Target="../media/image187.png"/><Relationship Id="rId63" Type="http://schemas.openxmlformats.org/officeDocument/2006/relationships/image" Target="../media/image195.png"/><Relationship Id="rId68" Type="http://schemas.openxmlformats.org/officeDocument/2006/relationships/customXml" Target="../ink/ink202.xml"/><Relationship Id="rId84" Type="http://schemas.openxmlformats.org/officeDocument/2006/relationships/customXml" Target="../ink/ink210.xml"/><Relationship Id="rId89" Type="http://schemas.openxmlformats.org/officeDocument/2006/relationships/image" Target="../media/image208.png"/><Relationship Id="rId16" Type="http://schemas.openxmlformats.org/officeDocument/2006/relationships/customXml" Target="../ink/ink176.xml"/><Relationship Id="rId11" Type="http://schemas.openxmlformats.org/officeDocument/2006/relationships/image" Target="../media/image169.png"/><Relationship Id="rId32" Type="http://schemas.openxmlformats.org/officeDocument/2006/relationships/customXml" Target="../ink/ink184.xml"/><Relationship Id="rId37" Type="http://schemas.openxmlformats.org/officeDocument/2006/relationships/image" Target="../media/image182.png"/><Relationship Id="rId53" Type="http://schemas.openxmlformats.org/officeDocument/2006/relationships/image" Target="../media/image190.png"/><Relationship Id="rId58" Type="http://schemas.openxmlformats.org/officeDocument/2006/relationships/customXml" Target="../ink/ink197.xml"/><Relationship Id="rId74" Type="http://schemas.openxmlformats.org/officeDocument/2006/relationships/customXml" Target="../ink/ink205.xml"/><Relationship Id="rId79" Type="http://schemas.openxmlformats.org/officeDocument/2006/relationships/image" Target="../media/image203.png"/><Relationship Id="rId5" Type="http://schemas.openxmlformats.org/officeDocument/2006/relationships/image" Target="../media/image166.png"/><Relationship Id="rId90" Type="http://schemas.openxmlformats.org/officeDocument/2006/relationships/customXml" Target="../ink/ink213.xml"/><Relationship Id="rId95" Type="http://schemas.openxmlformats.org/officeDocument/2006/relationships/image" Target="../media/image211.png"/><Relationship Id="rId22" Type="http://schemas.openxmlformats.org/officeDocument/2006/relationships/customXml" Target="../ink/ink179.xml"/><Relationship Id="rId27" Type="http://schemas.openxmlformats.org/officeDocument/2006/relationships/image" Target="../media/image177.png"/><Relationship Id="rId43" Type="http://schemas.openxmlformats.org/officeDocument/2006/relationships/image" Target="../media/image185.png"/><Relationship Id="rId48" Type="http://schemas.openxmlformats.org/officeDocument/2006/relationships/customXml" Target="../ink/ink192.xml"/><Relationship Id="rId64" Type="http://schemas.openxmlformats.org/officeDocument/2006/relationships/customXml" Target="../ink/ink200.xml"/><Relationship Id="rId69" Type="http://schemas.openxmlformats.org/officeDocument/2006/relationships/image" Target="../media/image198.png"/><Relationship Id="rId80" Type="http://schemas.openxmlformats.org/officeDocument/2006/relationships/customXml" Target="../ink/ink208.xml"/><Relationship Id="rId85" Type="http://schemas.openxmlformats.org/officeDocument/2006/relationships/image" Target="../media/image206.png"/><Relationship Id="rId3" Type="http://schemas.openxmlformats.org/officeDocument/2006/relationships/image" Target="../media/image1650.png"/><Relationship Id="rId12" Type="http://schemas.openxmlformats.org/officeDocument/2006/relationships/customXml" Target="../ink/ink174.xml"/><Relationship Id="rId17" Type="http://schemas.openxmlformats.org/officeDocument/2006/relationships/image" Target="../media/image172.png"/><Relationship Id="rId25" Type="http://schemas.openxmlformats.org/officeDocument/2006/relationships/image" Target="../media/image176.png"/><Relationship Id="rId33" Type="http://schemas.openxmlformats.org/officeDocument/2006/relationships/image" Target="../media/image180.png"/><Relationship Id="rId38" Type="http://schemas.openxmlformats.org/officeDocument/2006/relationships/customXml" Target="../ink/ink187.xml"/><Relationship Id="rId46" Type="http://schemas.openxmlformats.org/officeDocument/2006/relationships/customXml" Target="../ink/ink191.xml"/><Relationship Id="rId59" Type="http://schemas.openxmlformats.org/officeDocument/2006/relationships/image" Target="../media/image193.png"/><Relationship Id="rId67" Type="http://schemas.openxmlformats.org/officeDocument/2006/relationships/image" Target="../media/image197.png"/><Relationship Id="rId20" Type="http://schemas.openxmlformats.org/officeDocument/2006/relationships/customXml" Target="../ink/ink178.xml"/><Relationship Id="rId41" Type="http://schemas.openxmlformats.org/officeDocument/2006/relationships/image" Target="../media/image184.png"/><Relationship Id="rId54" Type="http://schemas.openxmlformats.org/officeDocument/2006/relationships/customXml" Target="../ink/ink195.xml"/><Relationship Id="rId62" Type="http://schemas.openxmlformats.org/officeDocument/2006/relationships/customXml" Target="../ink/ink199.xml"/><Relationship Id="rId70" Type="http://schemas.openxmlformats.org/officeDocument/2006/relationships/customXml" Target="../ink/ink203.xml"/><Relationship Id="rId75" Type="http://schemas.openxmlformats.org/officeDocument/2006/relationships/image" Target="../media/image201.png"/><Relationship Id="rId83" Type="http://schemas.openxmlformats.org/officeDocument/2006/relationships/image" Target="../media/image205.png"/><Relationship Id="rId88" Type="http://schemas.openxmlformats.org/officeDocument/2006/relationships/customXml" Target="../ink/ink212.xml"/><Relationship Id="rId91" Type="http://schemas.openxmlformats.org/officeDocument/2006/relationships/image" Target="../media/image209.png"/><Relationship Id="rId96" Type="http://schemas.openxmlformats.org/officeDocument/2006/relationships/customXml" Target="../ink/ink2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1.xml"/><Relationship Id="rId15" Type="http://schemas.openxmlformats.org/officeDocument/2006/relationships/image" Target="../media/image171.png"/><Relationship Id="rId23" Type="http://schemas.openxmlformats.org/officeDocument/2006/relationships/image" Target="../media/image175.png"/><Relationship Id="rId28" Type="http://schemas.openxmlformats.org/officeDocument/2006/relationships/customXml" Target="../ink/ink182.xml"/><Relationship Id="rId36" Type="http://schemas.openxmlformats.org/officeDocument/2006/relationships/customXml" Target="../ink/ink186.xml"/><Relationship Id="rId49" Type="http://schemas.openxmlformats.org/officeDocument/2006/relationships/image" Target="../media/image188.png"/><Relationship Id="rId57" Type="http://schemas.openxmlformats.org/officeDocument/2006/relationships/image" Target="../media/image192.png"/><Relationship Id="rId10" Type="http://schemas.openxmlformats.org/officeDocument/2006/relationships/customXml" Target="../ink/ink173.xml"/><Relationship Id="rId31" Type="http://schemas.openxmlformats.org/officeDocument/2006/relationships/image" Target="../media/image179.png"/><Relationship Id="rId44" Type="http://schemas.openxmlformats.org/officeDocument/2006/relationships/customXml" Target="../ink/ink190.xml"/><Relationship Id="rId52" Type="http://schemas.openxmlformats.org/officeDocument/2006/relationships/customXml" Target="../ink/ink194.xml"/><Relationship Id="rId60" Type="http://schemas.openxmlformats.org/officeDocument/2006/relationships/customXml" Target="../ink/ink198.xml"/><Relationship Id="rId65" Type="http://schemas.openxmlformats.org/officeDocument/2006/relationships/image" Target="../media/image196.png"/><Relationship Id="rId73" Type="http://schemas.openxmlformats.org/officeDocument/2006/relationships/image" Target="../media/image200.png"/><Relationship Id="rId78" Type="http://schemas.openxmlformats.org/officeDocument/2006/relationships/customXml" Target="../ink/ink207.xml"/><Relationship Id="rId81" Type="http://schemas.openxmlformats.org/officeDocument/2006/relationships/image" Target="../media/image204.png"/><Relationship Id="rId86" Type="http://schemas.openxmlformats.org/officeDocument/2006/relationships/customXml" Target="../ink/ink211.xml"/><Relationship Id="rId94" Type="http://schemas.openxmlformats.org/officeDocument/2006/relationships/customXml" Target="../ink/ink215.xml"/><Relationship Id="rId4" Type="http://schemas.openxmlformats.org/officeDocument/2006/relationships/customXml" Target="../ink/ink170.xml"/><Relationship Id="rId9" Type="http://schemas.openxmlformats.org/officeDocument/2006/relationships/image" Target="../media/image168.png"/><Relationship Id="rId13" Type="http://schemas.openxmlformats.org/officeDocument/2006/relationships/image" Target="../media/image170.png"/><Relationship Id="rId18" Type="http://schemas.openxmlformats.org/officeDocument/2006/relationships/customXml" Target="../ink/ink177.xml"/><Relationship Id="rId39" Type="http://schemas.openxmlformats.org/officeDocument/2006/relationships/image" Target="../media/image183.png"/><Relationship Id="rId34" Type="http://schemas.openxmlformats.org/officeDocument/2006/relationships/customXml" Target="../ink/ink185.xml"/><Relationship Id="rId50" Type="http://schemas.openxmlformats.org/officeDocument/2006/relationships/customXml" Target="../ink/ink193.xml"/><Relationship Id="rId55" Type="http://schemas.openxmlformats.org/officeDocument/2006/relationships/image" Target="../media/image191.png"/><Relationship Id="rId76" Type="http://schemas.openxmlformats.org/officeDocument/2006/relationships/customXml" Target="../ink/ink206.xml"/><Relationship Id="rId97" Type="http://schemas.openxmlformats.org/officeDocument/2006/relationships/image" Target="../media/image212.png"/><Relationship Id="rId7" Type="http://schemas.openxmlformats.org/officeDocument/2006/relationships/image" Target="../media/image167.png"/><Relationship Id="rId71" Type="http://schemas.openxmlformats.org/officeDocument/2006/relationships/image" Target="../media/image199.png"/><Relationship Id="rId92" Type="http://schemas.openxmlformats.org/officeDocument/2006/relationships/customXml" Target="../ink/ink214.xml"/><Relationship Id="rId2" Type="http://schemas.openxmlformats.org/officeDocument/2006/relationships/customXml" Target="../ink/ink169.xml"/><Relationship Id="rId29" Type="http://schemas.openxmlformats.org/officeDocument/2006/relationships/image" Target="../media/image178.png"/><Relationship Id="rId24" Type="http://schemas.openxmlformats.org/officeDocument/2006/relationships/customXml" Target="../ink/ink180.xml"/><Relationship Id="rId40" Type="http://schemas.openxmlformats.org/officeDocument/2006/relationships/customXml" Target="../ink/ink188.xml"/><Relationship Id="rId45" Type="http://schemas.openxmlformats.org/officeDocument/2006/relationships/image" Target="../media/image186.png"/><Relationship Id="rId66" Type="http://schemas.openxmlformats.org/officeDocument/2006/relationships/customXml" Target="../ink/ink201.xml"/><Relationship Id="rId87" Type="http://schemas.openxmlformats.org/officeDocument/2006/relationships/image" Target="../media/image207.png"/><Relationship Id="rId61" Type="http://schemas.openxmlformats.org/officeDocument/2006/relationships/image" Target="../media/image194.png"/><Relationship Id="rId82" Type="http://schemas.openxmlformats.org/officeDocument/2006/relationships/customXml" Target="../ink/ink209.xml"/><Relationship Id="rId19" Type="http://schemas.openxmlformats.org/officeDocument/2006/relationships/image" Target="../media/image173.png"/><Relationship Id="rId14" Type="http://schemas.openxmlformats.org/officeDocument/2006/relationships/customXml" Target="../ink/ink175.xml"/><Relationship Id="rId30" Type="http://schemas.openxmlformats.org/officeDocument/2006/relationships/customXml" Target="../ink/ink183.xml"/><Relationship Id="rId35" Type="http://schemas.openxmlformats.org/officeDocument/2006/relationships/image" Target="../media/image181.png"/><Relationship Id="rId56" Type="http://schemas.openxmlformats.org/officeDocument/2006/relationships/customXml" Target="../ink/ink196.xml"/><Relationship Id="rId77" Type="http://schemas.openxmlformats.org/officeDocument/2006/relationships/image" Target="../media/image202.png"/><Relationship Id="rId8" Type="http://schemas.openxmlformats.org/officeDocument/2006/relationships/customXml" Target="../ink/ink172.xml"/><Relationship Id="rId51" Type="http://schemas.openxmlformats.org/officeDocument/2006/relationships/image" Target="../media/image189.png"/><Relationship Id="rId72" Type="http://schemas.openxmlformats.org/officeDocument/2006/relationships/customXml" Target="../ink/ink204.xml"/><Relationship Id="rId93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8.png"/><Relationship Id="rId21" Type="http://schemas.openxmlformats.org/officeDocument/2006/relationships/image" Target="../media/image220.png"/><Relationship Id="rId42" Type="http://schemas.openxmlformats.org/officeDocument/2006/relationships/customXml" Target="../ink/ink237.xml"/><Relationship Id="rId63" Type="http://schemas.openxmlformats.org/officeDocument/2006/relationships/image" Target="../media/image241.png"/><Relationship Id="rId84" Type="http://schemas.openxmlformats.org/officeDocument/2006/relationships/customXml" Target="../ink/ink258.xml"/><Relationship Id="rId138" Type="http://schemas.openxmlformats.org/officeDocument/2006/relationships/customXml" Target="../ink/ink285.xml"/><Relationship Id="rId159" Type="http://schemas.openxmlformats.org/officeDocument/2006/relationships/image" Target="../media/image289.png"/><Relationship Id="rId107" Type="http://schemas.openxmlformats.org/officeDocument/2006/relationships/image" Target="../media/image263.png"/><Relationship Id="rId11" Type="http://schemas.openxmlformats.org/officeDocument/2006/relationships/image" Target="../media/image215.png"/><Relationship Id="rId32" Type="http://schemas.openxmlformats.org/officeDocument/2006/relationships/customXml" Target="../ink/ink232.xml"/><Relationship Id="rId53" Type="http://schemas.openxmlformats.org/officeDocument/2006/relationships/image" Target="../media/image236.png"/><Relationship Id="rId74" Type="http://schemas.openxmlformats.org/officeDocument/2006/relationships/customXml" Target="../ink/ink253.xml"/><Relationship Id="rId128" Type="http://schemas.openxmlformats.org/officeDocument/2006/relationships/customXml" Target="../ink/ink280.xml"/><Relationship Id="rId149" Type="http://schemas.openxmlformats.org/officeDocument/2006/relationships/image" Target="../media/image284.png"/><Relationship Id="rId5" Type="http://schemas.openxmlformats.org/officeDocument/2006/relationships/image" Target="../media/image2120.png"/><Relationship Id="rId95" Type="http://schemas.openxmlformats.org/officeDocument/2006/relationships/image" Target="../media/image257.png"/><Relationship Id="rId22" Type="http://schemas.openxmlformats.org/officeDocument/2006/relationships/customXml" Target="../ink/ink227.xml"/><Relationship Id="rId43" Type="http://schemas.openxmlformats.org/officeDocument/2006/relationships/image" Target="../media/image231.png"/><Relationship Id="rId64" Type="http://schemas.openxmlformats.org/officeDocument/2006/relationships/customXml" Target="../ink/ink248.xml"/><Relationship Id="rId118" Type="http://schemas.openxmlformats.org/officeDocument/2006/relationships/customXml" Target="../ink/ink275.xml"/><Relationship Id="rId139" Type="http://schemas.openxmlformats.org/officeDocument/2006/relationships/image" Target="../media/image279.png"/><Relationship Id="rId80" Type="http://schemas.openxmlformats.org/officeDocument/2006/relationships/customXml" Target="../ink/ink256.xml"/><Relationship Id="rId85" Type="http://schemas.openxmlformats.org/officeDocument/2006/relationships/image" Target="../media/image252.png"/><Relationship Id="rId150" Type="http://schemas.openxmlformats.org/officeDocument/2006/relationships/customXml" Target="../ink/ink291.xml"/><Relationship Id="rId155" Type="http://schemas.openxmlformats.org/officeDocument/2006/relationships/image" Target="../media/image287.png"/><Relationship Id="rId12" Type="http://schemas.openxmlformats.org/officeDocument/2006/relationships/customXml" Target="../ink/ink222.xml"/><Relationship Id="rId17" Type="http://schemas.openxmlformats.org/officeDocument/2006/relationships/image" Target="../media/image218.png"/><Relationship Id="rId33" Type="http://schemas.openxmlformats.org/officeDocument/2006/relationships/image" Target="../media/image226.png"/><Relationship Id="rId38" Type="http://schemas.openxmlformats.org/officeDocument/2006/relationships/customXml" Target="../ink/ink235.xml"/><Relationship Id="rId59" Type="http://schemas.openxmlformats.org/officeDocument/2006/relationships/image" Target="../media/image239.png"/><Relationship Id="rId103" Type="http://schemas.openxmlformats.org/officeDocument/2006/relationships/image" Target="../media/image261.png"/><Relationship Id="rId108" Type="http://schemas.openxmlformats.org/officeDocument/2006/relationships/customXml" Target="../ink/ink270.xml"/><Relationship Id="rId124" Type="http://schemas.openxmlformats.org/officeDocument/2006/relationships/customXml" Target="../ink/ink278.xml"/><Relationship Id="rId129" Type="http://schemas.openxmlformats.org/officeDocument/2006/relationships/image" Target="../media/image274.png"/><Relationship Id="rId54" Type="http://schemas.openxmlformats.org/officeDocument/2006/relationships/customXml" Target="../ink/ink243.xml"/><Relationship Id="rId70" Type="http://schemas.openxmlformats.org/officeDocument/2006/relationships/customXml" Target="../ink/ink251.xml"/><Relationship Id="rId75" Type="http://schemas.openxmlformats.org/officeDocument/2006/relationships/image" Target="../media/image247.png"/><Relationship Id="rId91" Type="http://schemas.openxmlformats.org/officeDocument/2006/relationships/image" Target="../media/image255.png"/><Relationship Id="rId96" Type="http://schemas.openxmlformats.org/officeDocument/2006/relationships/customXml" Target="../ink/ink264.xml"/><Relationship Id="rId140" Type="http://schemas.openxmlformats.org/officeDocument/2006/relationships/customXml" Target="../ink/ink286.xml"/><Relationship Id="rId145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9.xml"/><Relationship Id="rId23" Type="http://schemas.openxmlformats.org/officeDocument/2006/relationships/image" Target="../media/image221.png"/><Relationship Id="rId28" Type="http://schemas.openxmlformats.org/officeDocument/2006/relationships/customXml" Target="../ink/ink230.xml"/><Relationship Id="rId49" Type="http://schemas.openxmlformats.org/officeDocument/2006/relationships/image" Target="../media/image234.png"/><Relationship Id="rId114" Type="http://schemas.openxmlformats.org/officeDocument/2006/relationships/customXml" Target="../ink/ink273.xml"/><Relationship Id="rId119" Type="http://schemas.openxmlformats.org/officeDocument/2006/relationships/image" Target="../media/image269.png"/><Relationship Id="rId44" Type="http://schemas.openxmlformats.org/officeDocument/2006/relationships/customXml" Target="../ink/ink238.xml"/><Relationship Id="rId60" Type="http://schemas.openxmlformats.org/officeDocument/2006/relationships/customXml" Target="../ink/ink246.xml"/><Relationship Id="rId65" Type="http://schemas.openxmlformats.org/officeDocument/2006/relationships/image" Target="../media/image242.png"/><Relationship Id="rId81" Type="http://schemas.openxmlformats.org/officeDocument/2006/relationships/image" Target="../media/image250.png"/><Relationship Id="rId86" Type="http://schemas.openxmlformats.org/officeDocument/2006/relationships/customXml" Target="../ink/ink259.xml"/><Relationship Id="rId130" Type="http://schemas.openxmlformats.org/officeDocument/2006/relationships/customXml" Target="../ink/ink281.xml"/><Relationship Id="rId135" Type="http://schemas.openxmlformats.org/officeDocument/2006/relationships/image" Target="../media/image277.png"/><Relationship Id="rId151" Type="http://schemas.openxmlformats.org/officeDocument/2006/relationships/image" Target="../media/image285.png"/><Relationship Id="rId156" Type="http://schemas.openxmlformats.org/officeDocument/2006/relationships/customXml" Target="../ink/ink294.xml"/><Relationship Id="rId13" Type="http://schemas.openxmlformats.org/officeDocument/2006/relationships/image" Target="../media/image216.png"/><Relationship Id="rId18" Type="http://schemas.openxmlformats.org/officeDocument/2006/relationships/customXml" Target="../ink/ink225.xml"/><Relationship Id="rId39" Type="http://schemas.openxmlformats.org/officeDocument/2006/relationships/image" Target="../media/image229.png"/><Relationship Id="rId109" Type="http://schemas.openxmlformats.org/officeDocument/2006/relationships/image" Target="../media/image264.png"/><Relationship Id="rId34" Type="http://schemas.openxmlformats.org/officeDocument/2006/relationships/customXml" Target="../ink/ink233.xml"/><Relationship Id="rId50" Type="http://schemas.openxmlformats.org/officeDocument/2006/relationships/customXml" Target="../ink/ink241.xml"/><Relationship Id="rId55" Type="http://schemas.openxmlformats.org/officeDocument/2006/relationships/image" Target="../media/image237.png"/><Relationship Id="rId76" Type="http://schemas.openxmlformats.org/officeDocument/2006/relationships/customXml" Target="../ink/ink254.xml"/><Relationship Id="rId97" Type="http://schemas.openxmlformats.org/officeDocument/2006/relationships/image" Target="../media/image258.png"/><Relationship Id="rId104" Type="http://schemas.openxmlformats.org/officeDocument/2006/relationships/customXml" Target="../ink/ink268.xml"/><Relationship Id="rId120" Type="http://schemas.openxmlformats.org/officeDocument/2006/relationships/customXml" Target="../ink/ink276.xml"/><Relationship Id="rId125" Type="http://schemas.openxmlformats.org/officeDocument/2006/relationships/image" Target="../media/image272.png"/><Relationship Id="rId141" Type="http://schemas.openxmlformats.org/officeDocument/2006/relationships/image" Target="../media/image280.png"/><Relationship Id="rId146" Type="http://schemas.openxmlformats.org/officeDocument/2006/relationships/customXml" Target="../ink/ink289.xml"/><Relationship Id="rId7" Type="http://schemas.openxmlformats.org/officeDocument/2006/relationships/image" Target="../media/image213.png"/><Relationship Id="rId71" Type="http://schemas.openxmlformats.org/officeDocument/2006/relationships/image" Target="../media/image245.png"/><Relationship Id="rId92" Type="http://schemas.openxmlformats.org/officeDocument/2006/relationships/customXml" Target="../ink/ink262.xml"/><Relationship Id="rId2" Type="http://schemas.openxmlformats.org/officeDocument/2006/relationships/customXml" Target="../ink/ink217.xml"/><Relationship Id="rId29" Type="http://schemas.openxmlformats.org/officeDocument/2006/relationships/image" Target="../media/image224.png"/><Relationship Id="rId24" Type="http://schemas.openxmlformats.org/officeDocument/2006/relationships/customXml" Target="../ink/ink228.xml"/><Relationship Id="rId40" Type="http://schemas.openxmlformats.org/officeDocument/2006/relationships/customXml" Target="../ink/ink236.xml"/><Relationship Id="rId45" Type="http://schemas.openxmlformats.org/officeDocument/2006/relationships/image" Target="../media/image232.png"/><Relationship Id="rId66" Type="http://schemas.openxmlformats.org/officeDocument/2006/relationships/customXml" Target="../ink/ink249.xml"/><Relationship Id="rId87" Type="http://schemas.openxmlformats.org/officeDocument/2006/relationships/image" Target="../media/image253.png"/><Relationship Id="rId110" Type="http://schemas.openxmlformats.org/officeDocument/2006/relationships/customXml" Target="../ink/ink271.xml"/><Relationship Id="rId115" Type="http://schemas.openxmlformats.org/officeDocument/2006/relationships/image" Target="../media/image267.png"/><Relationship Id="rId131" Type="http://schemas.openxmlformats.org/officeDocument/2006/relationships/image" Target="../media/image275.png"/><Relationship Id="rId136" Type="http://schemas.openxmlformats.org/officeDocument/2006/relationships/customXml" Target="../ink/ink284.xml"/><Relationship Id="rId157" Type="http://schemas.openxmlformats.org/officeDocument/2006/relationships/image" Target="../media/image288.png"/><Relationship Id="rId61" Type="http://schemas.openxmlformats.org/officeDocument/2006/relationships/image" Target="../media/image240.png"/><Relationship Id="rId82" Type="http://schemas.openxmlformats.org/officeDocument/2006/relationships/customXml" Target="../ink/ink257.xml"/><Relationship Id="rId152" Type="http://schemas.openxmlformats.org/officeDocument/2006/relationships/customXml" Target="../ink/ink292.xml"/><Relationship Id="rId19" Type="http://schemas.openxmlformats.org/officeDocument/2006/relationships/image" Target="../media/image219.png"/><Relationship Id="rId14" Type="http://schemas.openxmlformats.org/officeDocument/2006/relationships/customXml" Target="../ink/ink223.xml"/><Relationship Id="rId30" Type="http://schemas.openxmlformats.org/officeDocument/2006/relationships/customXml" Target="../ink/ink231.xml"/><Relationship Id="rId35" Type="http://schemas.openxmlformats.org/officeDocument/2006/relationships/image" Target="../media/image227.png"/><Relationship Id="rId56" Type="http://schemas.openxmlformats.org/officeDocument/2006/relationships/customXml" Target="../ink/ink244.xml"/><Relationship Id="rId77" Type="http://schemas.openxmlformats.org/officeDocument/2006/relationships/image" Target="../media/image248.png"/><Relationship Id="rId100" Type="http://schemas.openxmlformats.org/officeDocument/2006/relationships/customXml" Target="../ink/ink266.xml"/><Relationship Id="rId105" Type="http://schemas.openxmlformats.org/officeDocument/2006/relationships/image" Target="../media/image262.png"/><Relationship Id="rId126" Type="http://schemas.openxmlformats.org/officeDocument/2006/relationships/customXml" Target="../ink/ink279.xml"/><Relationship Id="rId147" Type="http://schemas.openxmlformats.org/officeDocument/2006/relationships/image" Target="../media/image283.png"/><Relationship Id="rId8" Type="http://schemas.openxmlformats.org/officeDocument/2006/relationships/customXml" Target="../ink/ink220.xml"/><Relationship Id="rId51" Type="http://schemas.openxmlformats.org/officeDocument/2006/relationships/image" Target="../media/image235.png"/><Relationship Id="rId72" Type="http://schemas.openxmlformats.org/officeDocument/2006/relationships/customXml" Target="../ink/ink252.xml"/><Relationship Id="rId93" Type="http://schemas.openxmlformats.org/officeDocument/2006/relationships/image" Target="../media/image256.png"/><Relationship Id="rId98" Type="http://schemas.openxmlformats.org/officeDocument/2006/relationships/customXml" Target="../ink/ink265.xml"/><Relationship Id="rId121" Type="http://schemas.openxmlformats.org/officeDocument/2006/relationships/image" Target="../media/image270.png"/><Relationship Id="rId142" Type="http://schemas.openxmlformats.org/officeDocument/2006/relationships/customXml" Target="../ink/ink287.xml"/><Relationship Id="rId3" Type="http://schemas.openxmlformats.org/officeDocument/2006/relationships/image" Target="../media/image2110.png"/><Relationship Id="rId25" Type="http://schemas.openxmlformats.org/officeDocument/2006/relationships/image" Target="../media/image222.png"/><Relationship Id="rId46" Type="http://schemas.openxmlformats.org/officeDocument/2006/relationships/customXml" Target="../ink/ink239.xml"/><Relationship Id="rId67" Type="http://schemas.openxmlformats.org/officeDocument/2006/relationships/image" Target="../media/image243.png"/><Relationship Id="rId116" Type="http://schemas.openxmlformats.org/officeDocument/2006/relationships/customXml" Target="../ink/ink274.xml"/><Relationship Id="rId137" Type="http://schemas.openxmlformats.org/officeDocument/2006/relationships/image" Target="../media/image278.png"/><Relationship Id="rId158" Type="http://schemas.openxmlformats.org/officeDocument/2006/relationships/customXml" Target="../ink/ink295.xml"/><Relationship Id="rId20" Type="http://schemas.openxmlformats.org/officeDocument/2006/relationships/customXml" Target="../ink/ink226.xml"/><Relationship Id="rId41" Type="http://schemas.openxmlformats.org/officeDocument/2006/relationships/image" Target="../media/image230.png"/><Relationship Id="rId62" Type="http://schemas.openxmlformats.org/officeDocument/2006/relationships/customXml" Target="../ink/ink247.xml"/><Relationship Id="rId83" Type="http://schemas.openxmlformats.org/officeDocument/2006/relationships/image" Target="../media/image251.png"/><Relationship Id="rId88" Type="http://schemas.openxmlformats.org/officeDocument/2006/relationships/customXml" Target="../ink/ink260.xml"/><Relationship Id="rId111" Type="http://schemas.openxmlformats.org/officeDocument/2006/relationships/image" Target="../media/image265.png"/><Relationship Id="rId132" Type="http://schemas.openxmlformats.org/officeDocument/2006/relationships/customXml" Target="../ink/ink282.xml"/><Relationship Id="rId153" Type="http://schemas.openxmlformats.org/officeDocument/2006/relationships/image" Target="../media/image286.png"/><Relationship Id="rId15" Type="http://schemas.openxmlformats.org/officeDocument/2006/relationships/image" Target="../media/image217.png"/><Relationship Id="rId36" Type="http://schemas.openxmlformats.org/officeDocument/2006/relationships/customXml" Target="../ink/ink234.xml"/><Relationship Id="rId57" Type="http://schemas.openxmlformats.org/officeDocument/2006/relationships/image" Target="../media/image238.png"/><Relationship Id="rId106" Type="http://schemas.openxmlformats.org/officeDocument/2006/relationships/customXml" Target="../ink/ink269.xml"/><Relationship Id="rId127" Type="http://schemas.openxmlformats.org/officeDocument/2006/relationships/image" Target="../media/image273.png"/><Relationship Id="rId10" Type="http://schemas.openxmlformats.org/officeDocument/2006/relationships/customXml" Target="../ink/ink221.xml"/><Relationship Id="rId31" Type="http://schemas.openxmlformats.org/officeDocument/2006/relationships/image" Target="../media/image225.png"/><Relationship Id="rId52" Type="http://schemas.openxmlformats.org/officeDocument/2006/relationships/customXml" Target="../ink/ink242.xml"/><Relationship Id="rId73" Type="http://schemas.openxmlformats.org/officeDocument/2006/relationships/image" Target="../media/image246.png"/><Relationship Id="rId78" Type="http://schemas.openxmlformats.org/officeDocument/2006/relationships/customXml" Target="../ink/ink255.xml"/><Relationship Id="rId94" Type="http://schemas.openxmlformats.org/officeDocument/2006/relationships/customXml" Target="../ink/ink263.xml"/><Relationship Id="rId99" Type="http://schemas.openxmlformats.org/officeDocument/2006/relationships/image" Target="../media/image259.png"/><Relationship Id="rId101" Type="http://schemas.openxmlformats.org/officeDocument/2006/relationships/image" Target="../media/image260.png"/><Relationship Id="rId122" Type="http://schemas.openxmlformats.org/officeDocument/2006/relationships/customXml" Target="../ink/ink277.xml"/><Relationship Id="rId143" Type="http://schemas.openxmlformats.org/officeDocument/2006/relationships/image" Target="../media/image281.png"/><Relationship Id="rId148" Type="http://schemas.openxmlformats.org/officeDocument/2006/relationships/customXml" Target="../ink/ink290.xml"/><Relationship Id="rId4" Type="http://schemas.openxmlformats.org/officeDocument/2006/relationships/customXml" Target="../ink/ink218.xml"/><Relationship Id="rId9" Type="http://schemas.openxmlformats.org/officeDocument/2006/relationships/image" Target="../media/image214.png"/><Relationship Id="rId26" Type="http://schemas.openxmlformats.org/officeDocument/2006/relationships/customXml" Target="../ink/ink229.xml"/><Relationship Id="rId47" Type="http://schemas.openxmlformats.org/officeDocument/2006/relationships/image" Target="../media/image233.png"/><Relationship Id="rId68" Type="http://schemas.openxmlformats.org/officeDocument/2006/relationships/customXml" Target="../ink/ink250.xml"/><Relationship Id="rId89" Type="http://schemas.openxmlformats.org/officeDocument/2006/relationships/image" Target="../media/image254.png"/><Relationship Id="rId112" Type="http://schemas.openxmlformats.org/officeDocument/2006/relationships/customXml" Target="../ink/ink272.xml"/><Relationship Id="rId133" Type="http://schemas.openxmlformats.org/officeDocument/2006/relationships/image" Target="../media/image276.png"/><Relationship Id="rId154" Type="http://schemas.openxmlformats.org/officeDocument/2006/relationships/customXml" Target="../ink/ink293.xml"/><Relationship Id="rId16" Type="http://schemas.openxmlformats.org/officeDocument/2006/relationships/customXml" Target="../ink/ink224.xml"/><Relationship Id="rId37" Type="http://schemas.openxmlformats.org/officeDocument/2006/relationships/image" Target="../media/image228.png"/><Relationship Id="rId58" Type="http://schemas.openxmlformats.org/officeDocument/2006/relationships/customXml" Target="../ink/ink245.xml"/><Relationship Id="rId79" Type="http://schemas.openxmlformats.org/officeDocument/2006/relationships/image" Target="../media/image249.png"/><Relationship Id="rId102" Type="http://schemas.openxmlformats.org/officeDocument/2006/relationships/customXml" Target="../ink/ink267.xml"/><Relationship Id="rId123" Type="http://schemas.openxmlformats.org/officeDocument/2006/relationships/image" Target="../media/image271.png"/><Relationship Id="rId144" Type="http://schemas.openxmlformats.org/officeDocument/2006/relationships/customXml" Target="../ink/ink288.xml"/><Relationship Id="rId90" Type="http://schemas.openxmlformats.org/officeDocument/2006/relationships/customXml" Target="../ink/ink261.xml"/><Relationship Id="rId27" Type="http://schemas.openxmlformats.org/officeDocument/2006/relationships/image" Target="../media/image223.png"/><Relationship Id="rId48" Type="http://schemas.openxmlformats.org/officeDocument/2006/relationships/customXml" Target="../ink/ink240.xml"/><Relationship Id="rId69" Type="http://schemas.openxmlformats.org/officeDocument/2006/relationships/image" Target="../media/image244.png"/><Relationship Id="rId113" Type="http://schemas.openxmlformats.org/officeDocument/2006/relationships/image" Target="../media/image266.png"/><Relationship Id="rId134" Type="http://schemas.openxmlformats.org/officeDocument/2006/relationships/customXml" Target="../ink/ink28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6.png"/><Relationship Id="rId21" Type="http://schemas.openxmlformats.org/officeDocument/2006/relationships/image" Target="../media/image298.png"/><Relationship Id="rId42" Type="http://schemas.openxmlformats.org/officeDocument/2006/relationships/customXml" Target="../ink/ink316.xml"/><Relationship Id="rId63" Type="http://schemas.openxmlformats.org/officeDocument/2006/relationships/image" Target="../media/image319.png"/><Relationship Id="rId84" Type="http://schemas.openxmlformats.org/officeDocument/2006/relationships/customXml" Target="../ink/ink337.xml"/><Relationship Id="rId16" Type="http://schemas.openxmlformats.org/officeDocument/2006/relationships/customXml" Target="../ink/ink303.xml"/><Relationship Id="rId107" Type="http://schemas.openxmlformats.org/officeDocument/2006/relationships/image" Target="../media/image341.png"/><Relationship Id="rId11" Type="http://schemas.openxmlformats.org/officeDocument/2006/relationships/image" Target="../media/image293.png"/><Relationship Id="rId32" Type="http://schemas.openxmlformats.org/officeDocument/2006/relationships/customXml" Target="../ink/ink311.xml"/><Relationship Id="rId37" Type="http://schemas.openxmlformats.org/officeDocument/2006/relationships/image" Target="../media/image306.png"/><Relationship Id="rId53" Type="http://schemas.openxmlformats.org/officeDocument/2006/relationships/image" Target="../media/image314.png"/><Relationship Id="rId58" Type="http://schemas.openxmlformats.org/officeDocument/2006/relationships/customXml" Target="../ink/ink324.xml"/><Relationship Id="rId74" Type="http://schemas.openxmlformats.org/officeDocument/2006/relationships/customXml" Target="../ink/ink332.xml"/><Relationship Id="rId79" Type="http://schemas.openxmlformats.org/officeDocument/2006/relationships/image" Target="../media/image327.png"/><Relationship Id="rId102" Type="http://schemas.openxmlformats.org/officeDocument/2006/relationships/customXml" Target="../ink/ink346.xml"/><Relationship Id="rId123" Type="http://schemas.openxmlformats.org/officeDocument/2006/relationships/image" Target="../media/image349.png"/><Relationship Id="rId128" Type="http://schemas.openxmlformats.org/officeDocument/2006/relationships/customXml" Target="../ink/ink359.xml"/><Relationship Id="rId5" Type="http://schemas.openxmlformats.org/officeDocument/2006/relationships/image" Target="../media/image290.png"/><Relationship Id="rId90" Type="http://schemas.openxmlformats.org/officeDocument/2006/relationships/customXml" Target="../ink/ink340.xml"/><Relationship Id="rId95" Type="http://schemas.openxmlformats.org/officeDocument/2006/relationships/image" Target="../media/image335.png"/><Relationship Id="rId22" Type="http://schemas.openxmlformats.org/officeDocument/2006/relationships/customXml" Target="../ink/ink306.xml"/><Relationship Id="rId27" Type="http://schemas.openxmlformats.org/officeDocument/2006/relationships/image" Target="../media/image301.png"/><Relationship Id="rId43" Type="http://schemas.openxmlformats.org/officeDocument/2006/relationships/image" Target="../media/image309.png"/><Relationship Id="rId48" Type="http://schemas.openxmlformats.org/officeDocument/2006/relationships/customXml" Target="../ink/ink319.xml"/><Relationship Id="rId64" Type="http://schemas.openxmlformats.org/officeDocument/2006/relationships/customXml" Target="../ink/ink327.xml"/><Relationship Id="rId69" Type="http://schemas.openxmlformats.org/officeDocument/2006/relationships/image" Target="../media/image322.png"/><Relationship Id="rId113" Type="http://schemas.openxmlformats.org/officeDocument/2006/relationships/image" Target="../media/image344.png"/><Relationship Id="rId118" Type="http://schemas.openxmlformats.org/officeDocument/2006/relationships/customXml" Target="../ink/ink354.xml"/><Relationship Id="rId134" Type="http://schemas.openxmlformats.org/officeDocument/2006/relationships/customXml" Target="../ink/ink362.xml"/><Relationship Id="rId80" Type="http://schemas.openxmlformats.org/officeDocument/2006/relationships/customXml" Target="../ink/ink335.xml"/><Relationship Id="rId85" Type="http://schemas.openxmlformats.org/officeDocument/2006/relationships/image" Target="../media/image330.png"/><Relationship Id="rId12" Type="http://schemas.openxmlformats.org/officeDocument/2006/relationships/customXml" Target="../ink/ink301.xml"/><Relationship Id="rId17" Type="http://schemas.openxmlformats.org/officeDocument/2006/relationships/image" Target="../media/image296.png"/><Relationship Id="rId33" Type="http://schemas.openxmlformats.org/officeDocument/2006/relationships/image" Target="../media/image304.png"/><Relationship Id="rId38" Type="http://schemas.openxmlformats.org/officeDocument/2006/relationships/customXml" Target="../ink/ink314.xml"/><Relationship Id="rId59" Type="http://schemas.openxmlformats.org/officeDocument/2006/relationships/image" Target="../media/image317.png"/><Relationship Id="rId103" Type="http://schemas.openxmlformats.org/officeDocument/2006/relationships/image" Target="../media/image339.png"/><Relationship Id="rId108" Type="http://schemas.openxmlformats.org/officeDocument/2006/relationships/customXml" Target="../ink/ink349.xml"/><Relationship Id="rId124" Type="http://schemas.openxmlformats.org/officeDocument/2006/relationships/customXml" Target="../ink/ink357.xml"/><Relationship Id="rId129" Type="http://schemas.openxmlformats.org/officeDocument/2006/relationships/image" Target="../media/image352.png"/><Relationship Id="rId54" Type="http://schemas.openxmlformats.org/officeDocument/2006/relationships/customXml" Target="../ink/ink322.xml"/><Relationship Id="rId70" Type="http://schemas.openxmlformats.org/officeDocument/2006/relationships/customXml" Target="../ink/ink330.xml"/><Relationship Id="rId75" Type="http://schemas.openxmlformats.org/officeDocument/2006/relationships/image" Target="../media/image325.png"/><Relationship Id="rId91" Type="http://schemas.openxmlformats.org/officeDocument/2006/relationships/image" Target="../media/image333.png"/><Relationship Id="rId96" Type="http://schemas.openxmlformats.org/officeDocument/2006/relationships/customXml" Target="../ink/ink3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8.xml"/><Relationship Id="rId23" Type="http://schemas.openxmlformats.org/officeDocument/2006/relationships/image" Target="../media/image299.png"/><Relationship Id="rId28" Type="http://schemas.openxmlformats.org/officeDocument/2006/relationships/customXml" Target="../ink/ink309.xml"/><Relationship Id="rId49" Type="http://schemas.openxmlformats.org/officeDocument/2006/relationships/image" Target="../media/image312.png"/><Relationship Id="rId114" Type="http://schemas.openxmlformats.org/officeDocument/2006/relationships/customXml" Target="../ink/ink352.xml"/><Relationship Id="rId119" Type="http://schemas.openxmlformats.org/officeDocument/2006/relationships/image" Target="../media/image347.png"/><Relationship Id="rId44" Type="http://schemas.openxmlformats.org/officeDocument/2006/relationships/customXml" Target="../ink/ink317.xml"/><Relationship Id="rId60" Type="http://schemas.openxmlformats.org/officeDocument/2006/relationships/customXml" Target="../ink/ink325.xml"/><Relationship Id="rId65" Type="http://schemas.openxmlformats.org/officeDocument/2006/relationships/image" Target="../media/image320.png"/><Relationship Id="rId81" Type="http://schemas.openxmlformats.org/officeDocument/2006/relationships/image" Target="../media/image328.png"/><Relationship Id="rId86" Type="http://schemas.openxmlformats.org/officeDocument/2006/relationships/customXml" Target="../ink/ink338.xml"/><Relationship Id="rId130" Type="http://schemas.openxmlformats.org/officeDocument/2006/relationships/customXml" Target="../ink/ink360.xml"/><Relationship Id="rId135" Type="http://schemas.openxmlformats.org/officeDocument/2006/relationships/image" Target="../media/image355.png"/><Relationship Id="rId13" Type="http://schemas.openxmlformats.org/officeDocument/2006/relationships/image" Target="../media/image294.png"/><Relationship Id="rId18" Type="http://schemas.openxmlformats.org/officeDocument/2006/relationships/customXml" Target="../ink/ink304.xml"/><Relationship Id="rId39" Type="http://schemas.openxmlformats.org/officeDocument/2006/relationships/image" Target="../media/image307.png"/><Relationship Id="rId109" Type="http://schemas.openxmlformats.org/officeDocument/2006/relationships/image" Target="../media/image342.png"/><Relationship Id="rId34" Type="http://schemas.openxmlformats.org/officeDocument/2006/relationships/customXml" Target="../ink/ink312.xml"/><Relationship Id="rId50" Type="http://schemas.openxmlformats.org/officeDocument/2006/relationships/customXml" Target="../ink/ink320.xml"/><Relationship Id="rId55" Type="http://schemas.openxmlformats.org/officeDocument/2006/relationships/image" Target="../media/image315.png"/><Relationship Id="rId76" Type="http://schemas.openxmlformats.org/officeDocument/2006/relationships/customXml" Target="../ink/ink333.xml"/><Relationship Id="rId97" Type="http://schemas.openxmlformats.org/officeDocument/2006/relationships/image" Target="../media/image336.png"/><Relationship Id="rId104" Type="http://schemas.openxmlformats.org/officeDocument/2006/relationships/customXml" Target="../ink/ink347.xml"/><Relationship Id="rId120" Type="http://schemas.openxmlformats.org/officeDocument/2006/relationships/customXml" Target="../ink/ink355.xml"/><Relationship Id="rId125" Type="http://schemas.openxmlformats.org/officeDocument/2006/relationships/image" Target="../media/image350.png"/><Relationship Id="rId7" Type="http://schemas.openxmlformats.org/officeDocument/2006/relationships/image" Target="../media/image291.png"/><Relationship Id="rId71" Type="http://schemas.openxmlformats.org/officeDocument/2006/relationships/image" Target="../media/image323.png"/><Relationship Id="rId92" Type="http://schemas.openxmlformats.org/officeDocument/2006/relationships/customXml" Target="../ink/ink341.xml"/><Relationship Id="rId2" Type="http://schemas.openxmlformats.org/officeDocument/2006/relationships/customXml" Target="../ink/ink296.xml"/><Relationship Id="rId29" Type="http://schemas.openxmlformats.org/officeDocument/2006/relationships/image" Target="../media/image302.png"/><Relationship Id="rId24" Type="http://schemas.openxmlformats.org/officeDocument/2006/relationships/customXml" Target="../ink/ink307.xml"/><Relationship Id="rId40" Type="http://schemas.openxmlformats.org/officeDocument/2006/relationships/customXml" Target="../ink/ink315.xml"/><Relationship Id="rId45" Type="http://schemas.openxmlformats.org/officeDocument/2006/relationships/image" Target="../media/image310.png"/><Relationship Id="rId66" Type="http://schemas.openxmlformats.org/officeDocument/2006/relationships/customXml" Target="../ink/ink328.xml"/><Relationship Id="rId87" Type="http://schemas.openxmlformats.org/officeDocument/2006/relationships/image" Target="../media/image331.png"/><Relationship Id="rId110" Type="http://schemas.openxmlformats.org/officeDocument/2006/relationships/customXml" Target="../ink/ink350.xml"/><Relationship Id="rId115" Type="http://schemas.openxmlformats.org/officeDocument/2006/relationships/image" Target="../media/image345.png"/><Relationship Id="rId131" Type="http://schemas.openxmlformats.org/officeDocument/2006/relationships/image" Target="../media/image353.png"/><Relationship Id="rId136" Type="http://schemas.openxmlformats.org/officeDocument/2006/relationships/customXml" Target="../ink/ink363.xml"/><Relationship Id="rId61" Type="http://schemas.openxmlformats.org/officeDocument/2006/relationships/image" Target="../media/image318.png"/><Relationship Id="rId82" Type="http://schemas.openxmlformats.org/officeDocument/2006/relationships/customXml" Target="../ink/ink336.xml"/><Relationship Id="rId19" Type="http://schemas.openxmlformats.org/officeDocument/2006/relationships/image" Target="../media/image297.png"/><Relationship Id="rId14" Type="http://schemas.openxmlformats.org/officeDocument/2006/relationships/customXml" Target="../ink/ink302.xml"/><Relationship Id="rId30" Type="http://schemas.openxmlformats.org/officeDocument/2006/relationships/customXml" Target="../ink/ink310.xml"/><Relationship Id="rId35" Type="http://schemas.openxmlformats.org/officeDocument/2006/relationships/image" Target="../media/image305.png"/><Relationship Id="rId56" Type="http://schemas.openxmlformats.org/officeDocument/2006/relationships/customXml" Target="../ink/ink323.xml"/><Relationship Id="rId77" Type="http://schemas.openxmlformats.org/officeDocument/2006/relationships/image" Target="../media/image326.png"/><Relationship Id="rId100" Type="http://schemas.openxmlformats.org/officeDocument/2006/relationships/customXml" Target="../ink/ink345.xml"/><Relationship Id="rId105" Type="http://schemas.openxmlformats.org/officeDocument/2006/relationships/image" Target="../media/image340.png"/><Relationship Id="rId126" Type="http://schemas.openxmlformats.org/officeDocument/2006/relationships/customXml" Target="../ink/ink358.xml"/><Relationship Id="rId8" Type="http://schemas.openxmlformats.org/officeDocument/2006/relationships/customXml" Target="../ink/ink299.xml"/><Relationship Id="rId51" Type="http://schemas.openxmlformats.org/officeDocument/2006/relationships/image" Target="../media/image313.png"/><Relationship Id="rId72" Type="http://schemas.openxmlformats.org/officeDocument/2006/relationships/customXml" Target="../ink/ink331.xml"/><Relationship Id="rId93" Type="http://schemas.openxmlformats.org/officeDocument/2006/relationships/image" Target="../media/image334.png"/><Relationship Id="rId98" Type="http://schemas.openxmlformats.org/officeDocument/2006/relationships/customXml" Target="../ink/ink344.xml"/><Relationship Id="rId121" Type="http://schemas.openxmlformats.org/officeDocument/2006/relationships/image" Target="../media/image348.png"/><Relationship Id="rId3" Type="http://schemas.openxmlformats.org/officeDocument/2006/relationships/image" Target="../media/image2890.png"/><Relationship Id="rId25" Type="http://schemas.openxmlformats.org/officeDocument/2006/relationships/image" Target="../media/image300.png"/><Relationship Id="rId46" Type="http://schemas.openxmlformats.org/officeDocument/2006/relationships/customXml" Target="../ink/ink318.xml"/><Relationship Id="rId67" Type="http://schemas.openxmlformats.org/officeDocument/2006/relationships/image" Target="../media/image321.png"/><Relationship Id="rId116" Type="http://schemas.openxmlformats.org/officeDocument/2006/relationships/customXml" Target="../ink/ink353.xml"/><Relationship Id="rId137" Type="http://schemas.openxmlformats.org/officeDocument/2006/relationships/image" Target="../media/image356.png"/><Relationship Id="rId20" Type="http://schemas.openxmlformats.org/officeDocument/2006/relationships/customXml" Target="../ink/ink305.xml"/><Relationship Id="rId41" Type="http://schemas.openxmlformats.org/officeDocument/2006/relationships/image" Target="../media/image308.png"/><Relationship Id="rId62" Type="http://schemas.openxmlformats.org/officeDocument/2006/relationships/customXml" Target="../ink/ink326.xml"/><Relationship Id="rId83" Type="http://schemas.openxmlformats.org/officeDocument/2006/relationships/image" Target="../media/image329.png"/><Relationship Id="rId88" Type="http://schemas.openxmlformats.org/officeDocument/2006/relationships/customXml" Target="../ink/ink339.xml"/><Relationship Id="rId111" Type="http://schemas.openxmlformats.org/officeDocument/2006/relationships/image" Target="../media/image343.png"/><Relationship Id="rId132" Type="http://schemas.openxmlformats.org/officeDocument/2006/relationships/customXml" Target="../ink/ink361.xml"/><Relationship Id="rId15" Type="http://schemas.openxmlformats.org/officeDocument/2006/relationships/image" Target="../media/image295.png"/><Relationship Id="rId36" Type="http://schemas.openxmlformats.org/officeDocument/2006/relationships/customXml" Target="../ink/ink313.xml"/><Relationship Id="rId57" Type="http://schemas.openxmlformats.org/officeDocument/2006/relationships/image" Target="../media/image316.png"/><Relationship Id="rId106" Type="http://schemas.openxmlformats.org/officeDocument/2006/relationships/customXml" Target="../ink/ink348.xml"/><Relationship Id="rId127" Type="http://schemas.openxmlformats.org/officeDocument/2006/relationships/image" Target="../media/image351.png"/><Relationship Id="rId10" Type="http://schemas.openxmlformats.org/officeDocument/2006/relationships/customXml" Target="../ink/ink300.xml"/><Relationship Id="rId31" Type="http://schemas.openxmlformats.org/officeDocument/2006/relationships/image" Target="../media/image303.png"/><Relationship Id="rId52" Type="http://schemas.openxmlformats.org/officeDocument/2006/relationships/customXml" Target="../ink/ink321.xml"/><Relationship Id="rId73" Type="http://schemas.openxmlformats.org/officeDocument/2006/relationships/image" Target="../media/image324.png"/><Relationship Id="rId78" Type="http://schemas.openxmlformats.org/officeDocument/2006/relationships/customXml" Target="../ink/ink334.xml"/><Relationship Id="rId94" Type="http://schemas.openxmlformats.org/officeDocument/2006/relationships/customXml" Target="../ink/ink342.xml"/><Relationship Id="rId99" Type="http://schemas.openxmlformats.org/officeDocument/2006/relationships/image" Target="../media/image337.png"/><Relationship Id="rId101" Type="http://schemas.openxmlformats.org/officeDocument/2006/relationships/image" Target="../media/image338.png"/><Relationship Id="rId122" Type="http://schemas.openxmlformats.org/officeDocument/2006/relationships/customXml" Target="../ink/ink356.xml"/><Relationship Id="rId4" Type="http://schemas.openxmlformats.org/officeDocument/2006/relationships/customXml" Target="../ink/ink297.xml"/><Relationship Id="rId9" Type="http://schemas.openxmlformats.org/officeDocument/2006/relationships/image" Target="../media/image292.png"/><Relationship Id="rId26" Type="http://schemas.openxmlformats.org/officeDocument/2006/relationships/customXml" Target="../ink/ink308.xml"/><Relationship Id="rId47" Type="http://schemas.openxmlformats.org/officeDocument/2006/relationships/image" Target="../media/image311.png"/><Relationship Id="rId68" Type="http://schemas.openxmlformats.org/officeDocument/2006/relationships/customXml" Target="../ink/ink329.xml"/><Relationship Id="rId89" Type="http://schemas.openxmlformats.org/officeDocument/2006/relationships/image" Target="../media/image332.png"/><Relationship Id="rId112" Type="http://schemas.openxmlformats.org/officeDocument/2006/relationships/customXml" Target="../ink/ink351.xml"/><Relationship Id="rId133" Type="http://schemas.openxmlformats.org/officeDocument/2006/relationships/image" Target="../media/image354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6.xml"/><Relationship Id="rId21" Type="http://schemas.openxmlformats.org/officeDocument/2006/relationships/image" Target="../media/image365.png"/><Relationship Id="rId42" Type="http://schemas.openxmlformats.org/officeDocument/2006/relationships/customXml" Target="../ink/ink384.xml"/><Relationship Id="rId47" Type="http://schemas.openxmlformats.org/officeDocument/2006/relationships/image" Target="../media/image378.png"/><Relationship Id="rId63" Type="http://schemas.openxmlformats.org/officeDocument/2006/relationships/image" Target="../media/image386.png"/><Relationship Id="rId68" Type="http://schemas.openxmlformats.org/officeDocument/2006/relationships/customXml" Target="../ink/ink397.xml"/><Relationship Id="rId84" Type="http://schemas.openxmlformats.org/officeDocument/2006/relationships/customXml" Target="../ink/ink405.xml"/><Relationship Id="rId89" Type="http://schemas.openxmlformats.org/officeDocument/2006/relationships/image" Target="../media/image399.png"/><Relationship Id="rId112" Type="http://schemas.openxmlformats.org/officeDocument/2006/relationships/customXml" Target="../ink/ink419.xml"/><Relationship Id="rId16" Type="http://schemas.openxmlformats.org/officeDocument/2006/relationships/customXml" Target="../ink/ink371.xml"/><Relationship Id="rId107" Type="http://schemas.openxmlformats.org/officeDocument/2006/relationships/image" Target="../media/image407.png"/><Relationship Id="rId11" Type="http://schemas.openxmlformats.org/officeDocument/2006/relationships/image" Target="../media/image360.png"/><Relationship Id="rId32" Type="http://schemas.openxmlformats.org/officeDocument/2006/relationships/customXml" Target="../ink/ink379.xml"/><Relationship Id="rId37" Type="http://schemas.openxmlformats.org/officeDocument/2006/relationships/image" Target="../media/image373.png"/><Relationship Id="rId53" Type="http://schemas.openxmlformats.org/officeDocument/2006/relationships/image" Target="../media/image381.png"/><Relationship Id="rId58" Type="http://schemas.openxmlformats.org/officeDocument/2006/relationships/customXml" Target="../ink/ink392.xml"/><Relationship Id="rId74" Type="http://schemas.openxmlformats.org/officeDocument/2006/relationships/customXml" Target="../ink/ink400.xml"/><Relationship Id="rId79" Type="http://schemas.openxmlformats.org/officeDocument/2006/relationships/image" Target="../media/image394.png"/><Relationship Id="rId102" Type="http://schemas.openxmlformats.org/officeDocument/2006/relationships/customXml" Target="../ink/ink414.xml"/><Relationship Id="rId5" Type="http://schemas.openxmlformats.org/officeDocument/2006/relationships/image" Target="../media/image357.png"/><Relationship Id="rId90" Type="http://schemas.openxmlformats.org/officeDocument/2006/relationships/customXml" Target="../ink/ink408.xml"/><Relationship Id="rId95" Type="http://schemas.openxmlformats.org/officeDocument/2006/relationships/image" Target="../media/image256.png"/><Relationship Id="rId22" Type="http://schemas.openxmlformats.org/officeDocument/2006/relationships/customXml" Target="../ink/ink374.xml"/><Relationship Id="rId27" Type="http://schemas.openxmlformats.org/officeDocument/2006/relationships/image" Target="../media/image368.png"/><Relationship Id="rId43" Type="http://schemas.openxmlformats.org/officeDocument/2006/relationships/image" Target="../media/image376.png"/><Relationship Id="rId48" Type="http://schemas.openxmlformats.org/officeDocument/2006/relationships/customXml" Target="../ink/ink387.xml"/><Relationship Id="rId64" Type="http://schemas.openxmlformats.org/officeDocument/2006/relationships/customXml" Target="../ink/ink395.xml"/><Relationship Id="rId69" Type="http://schemas.openxmlformats.org/officeDocument/2006/relationships/image" Target="../media/image389.png"/><Relationship Id="rId113" Type="http://schemas.openxmlformats.org/officeDocument/2006/relationships/image" Target="../media/image410.png"/><Relationship Id="rId80" Type="http://schemas.openxmlformats.org/officeDocument/2006/relationships/customXml" Target="../ink/ink403.xml"/><Relationship Id="rId85" Type="http://schemas.openxmlformats.org/officeDocument/2006/relationships/image" Target="../media/image397.png"/><Relationship Id="rId12" Type="http://schemas.openxmlformats.org/officeDocument/2006/relationships/customXml" Target="../ink/ink369.xml"/><Relationship Id="rId17" Type="http://schemas.openxmlformats.org/officeDocument/2006/relationships/image" Target="../media/image363.png"/><Relationship Id="rId33" Type="http://schemas.openxmlformats.org/officeDocument/2006/relationships/image" Target="../media/image371.png"/><Relationship Id="rId38" Type="http://schemas.openxmlformats.org/officeDocument/2006/relationships/customXml" Target="../ink/ink382.xml"/><Relationship Id="rId59" Type="http://schemas.openxmlformats.org/officeDocument/2006/relationships/image" Target="../media/image384.png"/><Relationship Id="rId103" Type="http://schemas.openxmlformats.org/officeDocument/2006/relationships/image" Target="../media/image405.png"/><Relationship Id="rId108" Type="http://schemas.openxmlformats.org/officeDocument/2006/relationships/customXml" Target="../ink/ink417.xml"/><Relationship Id="rId54" Type="http://schemas.openxmlformats.org/officeDocument/2006/relationships/customXml" Target="../ink/ink390.xml"/><Relationship Id="rId70" Type="http://schemas.openxmlformats.org/officeDocument/2006/relationships/customXml" Target="../ink/ink398.xml"/><Relationship Id="rId75" Type="http://schemas.openxmlformats.org/officeDocument/2006/relationships/image" Target="../media/image392.png"/><Relationship Id="rId91" Type="http://schemas.openxmlformats.org/officeDocument/2006/relationships/image" Target="../media/image400.png"/><Relationship Id="rId96" Type="http://schemas.openxmlformats.org/officeDocument/2006/relationships/customXml" Target="../ink/ink4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6.xml"/><Relationship Id="rId15" Type="http://schemas.openxmlformats.org/officeDocument/2006/relationships/image" Target="../media/image362.png"/><Relationship Id="rId23" Type="http://schemas.openxmlformats.org/officeDocument/2006/relationships/image" Target="../media/image366.png"/><Relationship Id="rId28" Type="http://schemas.openxmlformats.org/officeDocument/2006/relationships/customXml" Target="../ink/ink377.xml"/><Relationship Id="rId36" Type="http://schemas.openxmlformats.org/officeDocument/2006/relationships/customXml" Target="../ink/ink381.xml"/><Relationship Id="rId49" Type="http://schemas.openxmlformats.org/officeDocument/2006/relationships/image" Target="../media/image379.png"/><Relationship Id="rId57" Type="http://schemas.openxmlformats.org/officeDocument/2006/relationships/image" Target="../media/image383.png"/><Relationship Id="rId106" Type="http://schemas.openxmlformats.org/officeDocument/2006/relationships/customXml" Target="../ink/ink416.xml"/><Relationship Id="rId10" Type="http://schemas.openxmlformats.org/officeDocument/2006/relationships/customXml" Target="../ink/ink368.xml"/><Relationship Id="rId31" Type="http://schemas.openxmlformats.org/officeDocument/2006/relationships/image" Target="../media/image370.png"/><Relationship Id="rId44" Type="http://schemas.openxmlformats.org/officeDocument/2006/relationships/customXml" Target="../ink/ink385.xml"/><Relationship Id="rId52" Type="http://schemas.openxmlformats.org/officeDocument/2006/relationships/customXml" Target="../ink/ink389.xml"/><Relationship Id="rId60" Type="http://schemas.openxmlformats.org/officeDocument/2006/relationships/customXml" Target="../ink/ink393.xml"/><Relationship Id="rId65" Type="http://schemas.openxmlformats.org/officeDocument/2006/relationships/image" Target="../media/image387.png"/><Relationship Id="rId73" Type="http://schemas.openxmlformats.org/officeDocument/2006/relationships/image" Target="../media/image391.png"/><Relationship Id="rId78" Type="http://schemas.openxmlformats.org/officeDocument/2006/relationships/customXml" Target="../ink/ink402.xml"/><Relationship Id="rId81" Type="http://schemas.openxmlformats.org/officeDocument/2006/relationships/image" Target="../media/image395.png"/><Relationship Id="rId86" Type="http://schemas.openxmlformats.org/officeDocument/2006/relationships/customXml" Target="../ink/ink406.xml"/><Relationship Id="rId94" Type="http://schemas.openxmlformats.org/officeDocument/2006/relationships/customXml" Target="../ink/ink410.xml"/><Relationship Id="rId99" Type="http://schemas.openxmlformats.org/officeDocument/2006/relationships/image" Target="../media/image403.png"/><Relationship Id="rId101" Type="http://schemas.openxmlformats.org/officeDocument/2006/relationships/image" Target="../media/image404.png"/><Relationship Id="rId4" Type="http://schemas.openxmlformats.org/officeDocument/2006/relationships/customXml" Target="../ink/ink365.xml"/><Relationship Id="rId9" Type="http://schemas.openxmlformats.org/officeDocument/2006/relationships/image" Target="../media/image359.png"/><Relationship Id="rId13" Type="http://schemas.openxmlformats.org/officeDocument/2006/relationships/image" Target="../media/image361.png"/><Relationship Id="rId18" Type="http://schemas.openxmlformats.org/officeDocument/2006/relationships/customXml" Target="../ink/ink372.xml"/><Relationship Id="rId39" Type="http://schemas.openxmlformats.org/officeDocument/2006/relationships/image" Target="../media/image374.png"/><Relationship Id="rId109" Type="http://schemas.openxmlformats.org/officeDocument/2006/relationships/image" Target="../media/image408.png"/><Relationship Id="rId34" Type="http://schemas.openxmlformats.org/officeDocument/2006/relationships/customXml" Target="../ink/ink380.xml"/><Relationship Id="rId50" Type="http://schemas.openxmlformats.org/officeDocument/2006/relationships/customXml" Target="../ink/ink388.xml"/><Relationship Id="rId55" Type="http://schemas.openxmlformats.org/officeDocument/2006/relationships/image" Target="../media/image382.png"/><Relationship Id="rId76" Type="http://schemas.openxmlformats.org/officeDocument/2006/relationships/customXml" Target="../ink/ink401.xml"/><Relationship Id="rId97" Type="http://schemas.openxmlformats.org/officeDocument/2006/relationships/image" Target="../media/image402.png"/><Relationship Id="rId104" Type="http://schemas.openxmlformats.org/officeDocument/2006/relationships/customXml" Target="../ink/ink415.xml"/><Relationship Id="rId7" Type="http://schemas.openxmlformats.org/officeDocument/2006/relationships/image" Target="../media/image358.png"/><Relationship Id="rId71" Type="http://schemas.openxmlformats.org/officeDocument/2006/relationships/image" Target="../media/image390.png"/><Relationship Id="rId92" Type="http://schemas.openxmlformats.org/officeDocument/2006/relationships/customXml" Target="../ink/ink409.xml"/><Relationship Id="rId2" Type="http://schemas.openxmlformats.org/officeDocument/2006/relationships/customXml" Target="../ink/ink364.xml"/><Relationship Id="rId29" Type="http://schemas.openxmlformats.org/officeDocument/2006/relationships/image" Target="../media/image369.png"/><Relationship Id="rId24" Type="http://schemas.openxmlformats.org/officeDocument/2006/relationships/customXml" Target="../ink/ink375.xml"/><Relationship Id="rId40" Type="http://schemas.openxmlformats.org/officeDocument/2006/relationships/customXml" Target="../ink/ink383.xml"/><Relationship Id="rId45" Type="http://schemas.openxmlformats.org/officeDocument/2006/relationships/image" Target="../media/image377.png"/><Relationship Id="rId66" Type="http://schemas.openxmlformats.org/officeDocument/2006/relationships/customXml" Target="../ink/ink396.xml"/><Relationship Id="rId87" Type="http://schemas.openxmlformats.org/officeDocument/2006/relationships/image" Target="../media/image398.png"/><Relationship Id="rId110" Type="http://schemas.openxmlformats.org/officeDocument/2006/relationships/customXml" Target="../ink/ink418.xml"/><Relationship Id="rId61" Type="http://schemas.openxmlformats.org/officeDocument/2006/relationships/image" Target="../media/image385.png"/><Relationship Id="rId82" Type="http://schemas.openxmlformats.org/officeDocument/2006/relationships/customXml" Target="../ink/ink404.xml"/><Relationship Id="rId19" Type="http://schemas.openxmlformats.org/officeDocument/2006/relationships/image" Target="../media/image364.png"/><Relationship Id="rId14" Type="http://schemas.openxmlformats.org/officeDocument/2006/relationships/customXml" Target="../ink/ink370.xml"/><Relationship Id="rId30" Type="http://schemas.openxmlformats.org/officeDocument/2006/relationships/customXml" Target="../ink/ink378.xml"/><Relationship Id="rId35" Type="http://schemas.openxmlformats.org/officeDocument/2006/relationships/image" Target="../media/image372.png"/><Relationship Id="rId56" Type="http://schemas.openxmlformats.org/officeDocument/2006/relationships/customXml" Target="../ink/ink391.xml"/><Relationship Id="rId77" Type="http://schemas.openxmlformats.org/officeDocument/2006/relationships/image" Target="../media/image393.png"/><Relationship Id="rId100" Type="http://schemas.openxmlformats.org/officeDocument/2006/relationships/customXml" Target="../ink/ink413.xml"/><Relationship Id="rId105" Type="http://schemas.openxmlformats.org/officeDocument/2006/relationships/image" Target="../media/image406.png"/><Relationship Id="rId8" Type="http://schemas.openxmlformats.org/officeDocument/2006/relationships/customXml" Target="../ink/ink367.xml"/><Relationship Id="rId51" Type="http://schemas.openxmlformats.org/officeDocument/2006/relationships/image" Target="../media/image380.png"/><Relationship Id="rId72" Type="http://schemas.openxmlformats.org/officeDocument/2006/relationships/customXml" Target="../ink/ink399.xml"/><Relationship Id="rId93" Type="http://schemas.openxmlformats.org/officeDocument/2006/relationships/image" Target="../media/image401.png"/><Relationship Id="rId98" Type="http://schemas.openxmlformats.org/officeDocument/2006/relationships/customXml" Target="../ink/ink412.xml"/><Relationship Id="rId3" Type="http://schemas.openxmlformats.org/officeDocument/2006/relationships/image" Target="../media/image3560.png"/><Relationship Id="rId25" Type="http://schemas.openxmlformats.org/officeDocument/2006/relationships/image" Target="../media/image367.png"/><Relationship Id="rId46" Type="http://schemas.openxmlformats.org/officeDocument/2006/relationships/customXml" Target="../ink/ink386.xml"/><Relationship Id="rId67" Type="http://schemas.openxmlformats.org/officeDocument/2006/relationships/image" Target="../media/image388.png"/><Relationship Id="rId20" Type="http://schemas.openxmlformats.org/officeDocument/2006/relationships/customXml" Target="../ink/ink373.xml"/><Relationship Id="rId41" Type="http://schemas.openxmlformats.org/officeDocument/2006/relationships/image" Target="../media/image375.png"/><Relationship Id="rId62" Type="http://schemas.openxmlformats.org/officeDocument/2006/relationships/customXml" Target="../ink/ink394.xml"/><Relationship Id="rId83" Type="http://schemas.openxmlformats.org/officeDocument/2006/relationships/image" Target="../media/image396.png"/><Relationship Id="rId88" Type="http://schemas.openxmlformats.org/officeDocument/2006/relationships/customXml" Target="../ink/ink407.xml"/><Relationship Id="rId111" Type="http://schemas.openxmlformats.org/officeDocument/2006/relationships/image" Target="../media/image40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6.png"/><Relationship Id="rId18" Type="http://schemas.openxmlformats.org/officeDocument/2006/relationships/customXml" Target="../ink/ink428.xml"/><Relationship Id="rId26" Type="http://schemas.openxmlformats.org/officeDocument/2006/relationships/customXml" Target="../ink/ink432.xml"/><Relationship Id="rId3" Type="http://schemas.openxmlformats.org/officeDocument/2006/relationships/image" Target="../media/image411.png"/><Relationship Id="rId21" Type="http://schemas.openxmlformats.org/officeDocument/2006/relationships/image" Target="../media/image420.png"/><Relationship Id="rId7" Type="http://schemas.openxmlformats.org/officeDocument/2006/relationships/image" Target="../media/image413.png"/><Relationship Id="rId12" Type="http://schemas.openxmlformats.org/officeDocument/2006/relationships/customXml" Target="../ink/ink425.xml"/><Relationship Id="rId17" Type="http://schemas.openxmlformats.org/officeDocument/2006/relationships/image" Target="../media/image418.png"/><Relationship Id="rId25" Type="http://schemas.openxmlformats.org/officeDocument/2006/relationships/image" Target="../media/image422.png"/><Relationship Id="rId33" Type="http://schemas.openxmlformats.org/officeDocument/2006/relationships/image" Target="../media/image426.png"/><Relationship Id="rId2" Type="http://schemas.openxmlformats.org/officeDocument/2006/relationships/customXml" Target="../ink/ink420.xml"/><Relationship Id="rId16" Type="http://schemas.openxmlformats.org/officeDocument/2006/relationships/customXml" Target="../ink/ink427.xml"/><Relationship Id="rId20" Type="http://schemas.openxmlformats.org/officeDocument/2006/relationships/customXml" Target="../ink/ink429.xml"/><Relationship Id="rId29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2.xml"/><Relationship Id="rId11" Type="http://schemas.openxmlformats.org/officeDocument/2006/relationships/image" Target="../media/image415.png"/><Relationship Id="rId24" Type="http://schemas.openxmlformats.org/officeDocument/2006/relationships/customXml" Target="../ink/ink431.xml"/><Relationship Id="rId32" Type="http://schemas.openxmlformats.org/officeDocument/2006/relationships/customXml" Target="../ink/ink435.xml"/><Relationship Id="rId5" Type="http://schemas.openxmlformats.org/officeDocument/2006/relationships/image" Target="../media/image412.png"/><Relationship Id="rId15" Type="http://schemas.openxmlformats.org/officeDocument/2006/relationships/image" Target="../media/image417.png"/><Relationship Id="rId23" Type="http://schemas.openxmlformats.org/officeDocument/2006/relationships/image" Target="../media/image421.png"/><Relationship Id="rId28" Type="http://schemas.openxmlformats.org/officeDocument/2006/relationships/customXml" Target="../ink/ink433.xml"/><Relationship Id="rId10" Type="http://schemas.openxmlformats.org/officeDocument/2006/relationships/customXml" Target="../ink/ink424.xml"/><Relationship Id="rId19" Type="http://schemas.openxmlformats.org/officeDocument/2006/relationships/image" Target="../media/image419.png"/><Relationship Id="rId31" Type="http://schemas.openxmlformats.org/officeDocument/2006/relationships/image" Target="../media/image425.png"/><Relationship Id="rId4" Type="http://schemas.openxmlformats.org/officeDocument/2006/relationships/customXml" Target="../ink/ink421.xml"/><Relationship Id="rId9" Type="http://schemas.openxmlformats.org/officeDocument/2006/relationships/image" Target="../media/image414.png"/><Relationship Id="rId14" Type="http://schemas.openxmlformats.org/officeDocument/2006/relationships/customXml" Target="../ink/ink426.xml"/><Relationship Id="rId22" Type="http://schemas.openxmlformats.org/officeDocument/2006/relationships/customXml" Target="../ink/ink430.xml"/><Relationship Id="rId27" Type="http://schemas.openxmlformats.org/officeDocument/2006/relationships/image" Target="../media/image423.png"/><Relationship Id="rId30" Type="http://schemas.openxmlformats.org/officeDocument/2006/relationships/customXml" Target="../ink/ink434.xml"/><Relationship Id="rId8" Type="http://schemas.openxmlformats.org/officeDocument/2006/relationships/customXml" Target="../ink/ink4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08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dirty="0"/>
              <a:t>Enamine formation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Hydrolysis of Acetals/Imines/Enamines – Reversing this week’s reactions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2/8/2023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5F3DBD-0CCB-AE79-6A40-02D11019911E}"/>
                  </a:ext>
                </a:extLst>
              </p14:cNvPr>
              <p14:cNvContentPartPr/>
              <p14:nvPr/>
            </p14:nvContentPartPr>
            <p14:xfrm>
              <a:off x="4306680" y="2287440"/>
              <a:ext cx="3695400" cy="257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5F3DBD-0CCB-AE79-6A40-02D1101991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7320" y="2278080"/>
                <a:ext cx="3714120" cy="2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8C64A-FE54-926A-0F94-FADAFCE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2° Amine Nucleophiles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7EF5D6-685E-9663-0C1A-99D2BFCCFF91}"/>
              </a:ext>
            </a:extLst>
          </p:cNvPr>
          <p:cNvGrpSpPr/>
          <p:nvPr/>
        </p:nvGrpSpPr>
        <p:grpSpPr>
          <a:xfrm>
            <a:off x="731211" y="1453320"/>
            <a:ext cx="1105920" cy="1025640"/>
            <a:chOff x="731211" y="1453320"/>
            <a:chExt cx="1105920" cy="10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6CD2AC-0B52-3AFB-6081-20DA757119B0}"/>
                    </a:ext>
                  </a:extLst>
                </p14:cNvPr>
                <p14:cNvContentPartPr/>
                <p14:nvPr/>
              </p14:nvContentPartPr>
              <p14:xfrm>
                <a:off x="731211" y="1453320"/>
                <a:ext cx="1090800" cy="308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6CD2AC-0B52-3AFB-6081-20DA757119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2208" y="1444330"/>
                  <a:ext cx="1108446" cy="326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E9C64C-D2AF-818C-FE7D-D4007CD204D7}"/>
                    </a:ext>
                  </a:extLst>
                </p14:cNvPr>
                <p14:cNvContentPartPr/>
                <p14:nvPr/>
              </p14:nvContentPartPr>
              <p14:xfrm>
                <a:off x="749211" y="1748880"/>
                <a:ext cx="1087920" cy="73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E9C64C-D2AF-818C-FE7D-D4007CD204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0211" y="1739880"/>
                  <a:ext cx="1105560" cy="74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8E33564-5621-D1EF-2415-BA4A278C1FB3}"/>
              </a:ext>
            </a:extLst>
          </p:cNvPr>
          <p:cNvGrpSpPr/>
          <p:nvPr/>
        </p:nvGrpSpPr>
        <p:grpSpPr>
          <a:xfrm>
            <a:off x="1151691" y="826200"/>
            <a:ext cx="249480" cy="677520"/>
            <a:chOff x="1151691" y="826200"/>
            <a:chExt cx="24948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4B0310-68FA-4BC0-012F-F93A1D303D4E}"/>
                    </a:ext>
                  </a:extLst>
                </p14:cNvPr>
                <p14:cNvContentPartPr/>
                <p14:nvPr/>
              </p14:nvContentPartPr>
              <p14:xfrm>
                <a:off x="1211451" y="1179720"/>
                <a:ext cx="33480" cy="324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4B0310-68FA-4BC0-012F-F93A1D303D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2451" y="1170720"/>
                  <a:ext cx="511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114C3FD-1311-3395-3821-6474360818AB}"/>
                    </a:ext>
                  </a:extLst>
                </p14:cNvPr>
                <p14:cNvContentPartPr/>
                <p14:nvPr/>
              </p14:nvContentPartPr>
              <p14:xfrm>
                <a:off x="1358691" y="1168920"/>
                <a:ext cx="42480" cy="327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114C3FD-1311-3395-3821-6474360818A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9691" y="1159920"/>
                  <a:ext cx="60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5312B9-9957-0715-194B-248040A0BF5D}"/>
                    </a:ext>
                  </a:extLst>
                </p14:cNvPr>
                <p14:cNvContentPartPr/>
                <p14:nvPr/>
              </p14:nvContentPartPr>
              <p14:xfrm>
                <a:off x="1151691" y="826200"/>
                <a:ext cx="230760" cy="223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5312B9-9957-0715-194B-248040A0BF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42691" y="817200"/>
                  <a:ext cx="24840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1E35B6F-9773-F4F8-17EC-0516BDB83500}"/>
              </a:ext>
            </a:extLst>
          </p:cNvPr>
          <p:cNvGrpSpPr/>
          <p:nvPr/>
        </p:nvGrpSpPr>
        <p:grpSpPr>
          <a:xfrm>
            <a:off x="2420691" y="1811520"/>
            <a:ext cx="190080" cy="259560"/>
            <a:chOff x="2420691" y="1811520"/>
            <a:chExt cx="19008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8FEAB6-4FF4-4980-0BC0-B0DF8E106D06}"/>
                    </a:ext>
                  </a:extLst>
                </p14:cNvPr>
                <p14:cNvContentPartPr/>
                <p14:nvPr/>
              </p14:nvContentPartPr>
              <p14:xfrm>
                <a:off x="2482611" y="1811520"/>
                <a:ext cx="41760" cy="259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8FEAB6-4FF4-4980-0BC0-B0DF8E106D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73611" y="1802520"/>
                  <a:ext cx="594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7600FC-4F7D-6562-DCF9-194397357F83}"/>
                    </a:ext>
                  </a:extLst>
                </p14:cNvPr>
                <p14:cNvContentPartPr/>
                <p14:nvPr/>
              </p14:nvContentPartPr>
              <p14:xfrm>
                <a:off x="2420691" y="1944360"/>
                <a:ext cx="190080" cy="1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7600FC-4F7D-6562-DCF9-194397357F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1708" y="1935050"/>
                  <a:ext cx="207687" cy="290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49496B9-CBF2-B6E8-CB20-1E1E1ABFA4BF}"/>
              </a:ext>
            </a:extLst>
          </p:cNvPr>
          <p:cNvGrpSpPr/>
          <p:nvPr/>
        </p:nvGrpSpPr>
        <p:grpSpPr>
          <a:xfrm>
            <a:off x="3180651" y="1692720"/>
            <a:ext cx="814320" cy="366120"/>
            <a:chOff x="3180651" y="1692720"/>
            <a:chExt cx="81432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C943024-D605-7C11-D8CF-A9F938E5D9E7}"/>
                    </a:ext>
                  </a:extLst>
                </p14:cNvPr>
                <p14:cNvContentPartPr/>
                <p14:nvPr/>
              </p14:nvContentPartPr>
              <p14:xfrm>
                <a:off x="3180651" y="1715400"/>
                <a:ext cx="45720" cy="343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C943024-D605-7C11-D8CF-A9F938E5D9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1651" y="1706409"/>
                  <a:ext cx="63360" cy="361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CE7541-3F10-6B0E-9237-AD36BDD4F7D2}"/>
                    </a:ext>
                  </a:extLst>
                </p14:cNvPr>
                <p14:cNvContentPartPr/>
                <p14:nvPr/>
              </p14:nvContentPartPr>
              <p14:xfrm>
                <a:off x="3329331" y="1729800"/>
                <a:ext cx="49320" cy="267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CE7541-3F10-6B0E-9237-AD36BDD4F7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0265" y="1720800"/>
                  <a:ext cx="6709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F574B4-38B3-D141-809C-7E44EDEB90B4}"/>
                    </a:ext>
                  </a:extLst>
                </p14:cNvPr>
                <p14:cNvContentPartPr/>
                <p14:nvPr/>
              </p14:nvContentPartPr>
              <p14:xfrm>
                <a:off x="3242211" y="1898280"/>
                <a:ext cx="128520" cy="54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7F574B4-38B3-D141-809C-7E44EDEB90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33211" y="1889280"/>
                  <a:ext cx="146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6C40A6E-2432-8560-CEA6-5F64B29C6DB8}"/>
                    </a:ext>
                  </a:extLst>
                </p14:cNvPr>
                <p14:cNvContentPartPr/>
                <p14:nvPr/>
              </p14:nvContentPartPr>
              <p14:xfrm>
                <a:off x="3548931" y="1738800"/>
                <a:ext cx="132480" cy="287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6C40A6E-2432-8560-CEA6-5F64B29C6D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39931" y="1729800"/>
                  <a:ext cx="150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2EE13ED-FF65-4520-A022-5805C86BD78D}"/>
                    </a:ext>
                  </a:extLst>
                </p14:cNvPr>
                <p14:cNvContentPartPr/>
                <p14:nvPr/>
              </p14:nvContentPartPr>
              <p14:xfrm>
                <a:off x="3783291" y="1692720"/>
                <a:ext cx="211680" cy="275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2EE13ED-FF65-4520-A022-5805C86BD78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74276" y="1683720"/>
                  <a:ext cx="22935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377870B-159B-B31A-AA58-A1904AA82E32}"/>
                  </a:ext>
                </a:extLst>
              </p14:cNvPr>
              <p14:cNvContentPartPr/>
              <p14:nvPr/>
            </p14:nvContentPartPr>
            <p14:xfrm>
              <a:off x="4073811" y="1899720"/>
              <a:ext cx="193680" cy="168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377870B-159B-B31A-AA58-A1904AA82E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64811" y="1890720"/>
                <a:ext cx="211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55B1973-D8FA-171C-1422-48E6E5E6870B}"/>
                  </a:ext>
                </a:extLst>
              </p14:cNvPr>
              <p14:cNvContentPartPr/>
              <p14:nvPr/>
            </p14:nvContentPartPr>
            <p14:xfrm>
              <a:off x="4758171" y="1674720"/>
              <a:ext cx="1497960" cy="279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55B1973-D8FA-171C-1422-48E6E5E6870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49171" y="1665720"/>
                <a:ext cx="1515600" cy="29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F6490E6B-3D31-17CD-02E1-76C25D967FCD}"/>
              </a:ext>
            </a:extLst>
          </p:cNvPr>
          <p:cNvGrpSpPr/>
          <p:nvPr/>
        </p:nvGrpSpPr>
        <p:grpSpPr>
          <a:xfrm>
            <a:off x="5021691" y="856800"/>
            <a:ext cx="1185480" cy="686880"/>
            <a:chOff x="5021691" y="856800"/>
            <a:chExt cx="118548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0038BE-A6B5-5B3B-267E-29339E5B3CBE}"/>
                    </a:ext>
                  </a:extLst>
                </p14:cNvPr>
                <p14:cNvContentPartPr/>
                <p14:nvPr/>
              </p14:nvContentPartPr>
              <p14:xfrm>
                <a:off x="5021691" y="1296720"/>
                <a:ext cx="750960" cy="246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0038BE-A6B5-5B3B-267E-29339E5B3CB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12691" y="1287707"/>
                  <a:ext cx="768600" cy="264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2D8427-9B9C-04DD-6A24-A86AB369178A}"/>
                    </a:ext>
                  </a:extLst>
                </p14:cNvPr>
                <p14:cNvContentPartPr/>
                <p14:nvPr/>
              </p14:nvContentPartPr>
              <p14:xfrm>
                <a:off x="5253531" y="1047240"/>
                <a:ext cx="73440" cy="261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2D8427-9B9C-04DD-6A24-A86AB369178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44531" y="1038240"/>
                  <a:ext cx="91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97BA260-9230-5EE0-3FDE-26563FFAFA9C}"/>
                    </a:ext>
                  </a:extLst>
                </p14:cNvPr>
                <p14:cNvContentPartPr/>
                <p14:nvPr/>
              </p14:nvContentPartPr>
              <p14:xfrm>
                <a:off x="5348211" y="1085040"/>
                <a:ext cx="59400" cy="204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97BA260-9230-5EE0-3FDE-26563FFAFA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39211" y="1076024"/>
                  <a:ext cx="77040" cy="221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9C801FE-93B9-F341-C0D5-1828EEB915E1}"/>
                    </a:ext>
                  </a:extLst>
                </p14:cNvPr>
                <p14:cNvContentPartPr/>
                <p14:nvPr/>
              </p14:nvContentPartPr>
              <p14:xfrm>
                <a:off x="5238771" y="856800"/>
                <a:ext cx="100080" cy="111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9C801FE-93B9-F341-C0D5-1828EEB915E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29771" y="847800"/>
                  <a:ext cx="117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86167E-4F45-E68D-D5B0-DE5526F97CB0}"/>
                    </a:ext>
                  </a:extLst>
                </p14:cNvPr>
                <p14:cNvContentPartPr/>
                <p14:nvPr/>
              </p14:nvContentPartPr>
              <p14:xfrm>
                <a:off x="5864091" y="1406520"/>
                <a:ext cx="98640" cy="121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86167E-4F45-E68D-D5B0-DE5526F97C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55058" y="1397547"/>
                  <a:ext cx="116345" cy="139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9500868-06C8-E804-CA59-66E1A251BAED}"/>
                    </a:ext>
                  </a:extLst>
                </p14:cNvPr>
                <p14:cNvContentPartPr/>
                <p14:nvPr/>
              </p14:nvContentPartPr>
              <p14:xfrm>
                <a:off x="6021051" y="1360440"/>
                <a:ext cx="61200" cy="151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9500868-06C8-E804-CA59-66E1A251BA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12051" y="1351440"/>
                  <a:ext cx="78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8B5A78-E30B-7B81-74FF-7F442511A17C}"/>
                    </a:ext>
                  </a:extLst>
                </p14:cNvPr>
                <p14:cNvContentPartPr/>
                <p14:nvPr/>
              </p14:nvContentPartPr>
              <p14:xfrm>
                <a:off x="6104931" y="1314360"/>
                <a:ext cx="102240" cy="204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8B5A78-E30B-7B81-74FF-7F442511A17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95931" y="1305360"/>
                  <a:ext cx="11988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8AF9BD-7063-DDF9-B868-543009E2EC19}"/>
                  </a:ext>
                </a:extLst>
              </p14:cNvPr>
              <p14:cNvContentPartPr/>
              <p14:nvPr/>
            </p14:nvContentPartPr>
            <p14:xfrm>
              <a:off x="591531" y="4710240"/>
              <a:ext cx="2434320" cy="606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8AF9BD-7063-DDF9-B868-543009E2EC1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2531" y="4701240"/>
                <a:ext cx="245196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8F8FC0E-9744-9E35-81E7-1E7473A58669}"/>
                  </a:ext>
                </a:extLst>
              </p14:cNvPr>
              <p14:cNvContentPartPr/>
              <p14:nvPr/>
            </p14:nvContentPartPr>
            <p14:xfrm>
              <a:off x="1647051" y="4234320"/>
              <a:ext cx="174240" cy="191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8F8FC0E-9744-9E35-81E7-1E7473A5866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38051" y="4225320"/>
                <a:ext cx="19188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C223C091-B618-9470-4D9A-EC1B45738432}"/>
              </a:ext>
            </a:extLst>
          </p:cNvPr>
          <p:cNvGrpSpPr/>
          <p:nvPr/>
        </p:nvGrpSpPr>
        <p:grpSpPr>
          <a:xfrm>
            <a:off x="1670811" y="4606920"/>
            <a:ext cx="238320" cy="347400"/>
            <a:chOff x="1670811" y="4606920"/>
            <a:chExt cx="23832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94F62DE-65F4-BBB7-DC0C-37C42A54D7E3}"/>
                    </a:ext>
                  </a:extLst>
                </p14:cNvPr>
                <p14:cNvContentPartPr/>
                <p14:nvPr/>
              </p14:nvContentPartPr>
              <p14:xfrm>
                <a:off x="1670811" y="4606920"/>
                <a:ext cx="82080" cy="316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94F62DE-65F4-BBB7-DC0C-37C42A54D7E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61811" y="4597920"/>
                  <a:ext cx="997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E39BA07-3F21-6009-CD8B-086190DD5B17}"/>
                    </a:ext>
                  </a:extLst>
                </p14:cNvPr>
                <p14:cNvContentPartPr/>
                <p14:nvPr/>
              </p14:nvContentPartPr>
              <p14:xfrm>
                <a:off x="1822731" y="4610160"/>
                <a:ext cx="86400" cy="344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E39BA07-3F21-6009-CD8B-086190DD5B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13731" y="4601160"/>
                  <a:ext cx="10404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6B959CC-B4AB-DC83-E435-63814B49327B}"/>
              </a:ext>
            </a:extLst>
          </p:cNvPr>
          <p:cNvGrpSpPr/>
          <p:nvPr/>
        </p:nvGrpSpPr>
        <p:grpSpPr>
          <a:xfrm>
            <a:off x="3706971" y="4775760"/>
            <a:ext cx="282240" cy="313560"/>
            <a:chOff x="3706971" y="4775760"/>
            <a:chExt cx="28224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55BC8D4-A115-1DDF-DB3A-ED7F7FA594A4}"/>
                    </a:ext>
                  </a:extLst>
                </p14:cNvPr>
                <p14:cNvContentPartPr/>
                <p14:nvPr/>
              </p14:nvContentPartPr>
              <p14:xfrm>
                <a:off x="3805251" y="4775760"/>
                <a:ext cx="50400" cy="313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55BC8D4-A115-1DDF-DB3A-ED7F7FA594A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96251" y="4766760"/>
                  <a:ext cx="680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27D26BB-3C0A-C32E-CD48-DF25E53A5BAF}"/>
                    </a:ext>
                  </a:extLst>
                </p14:cNvPr>
                <p14:cNvContentPartPr/>
                <p14:nvPr/>
              </p14:nvContentPartPr>
              <p14:xfrm>
                <a:off x="3706971" y="4867200"/>
                <a:ext cx="282240" cy="60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27D26BB-3C0A-C32E-CD48-DF25E53A5BA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97971" y="4858200"/>
                  <a:ext cx="29988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4981877-A2D0-2F6A-4469-154B845E908C}"/>
                  </a:ext>
                </a:extLst>
              </p14:cNvPr>
              <p14:cNvContentPartPr/>
              <p14:nvPr/>
            </p14:nvContentPartPr>
            <p14:xfrm>
              <a:off x="5123931" y="4368240"/>
              <a:ext cx="9360" cy="180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4981877-A2D0-2F6A-4469-154B845E908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14931" y="4359240"/>
                <a:ext cx="2700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01832C94-0D25-A287-0FD1-503E2CE2D83A}"/>
              </a:ext>
            </a:extLst>
          </p:cNvPr>
          <p:cNvGrpSpPr/>
          <p:nvPr/>
        </p:nvGrpSpPr>
        <p:grpSpPr>
          <a:xfrm>
            <a:off x="5062731" y="4676040"/>
            <a:ext cx="1032120" cy="595800"/>
            <a:chOff x="5062731" y="4676040"/>
            <a:chExt cx="103212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273C1F1-3654-2301-9CE7-2B1E60FC8A60}"/>
                    </a:ext>
                  </a:extLst>
                </p14:cNvPr>
                <p14:cNvContentPartPr/>
                <p14:nvPr/>
              </p14:nvContentPartPr>
              <p14:xfrm>
                <a:off x="5062731" y="4676040"/>
                <a:ext cx="200520" cy="316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273C1F1-3654-2301-9CE7-2B1E60FC8A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53731" y="4667040"/>
                  <a:ext cx="218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A20E3F6-7EFD-0895-F05C-42A93D61B709}"/>
                    </a:ext>
                  </a:extLst>
                </p14:cNvPr>
                <p14:cNvContentPartPr/>
                <p14:nvPr/>
              </p14:nvContentPartPr>
              <p14:xfrm>
                <a:off x="5502291" y="4843800"/>
                <a:ext cx="592560" cy="428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A20E3F6-7EFD-0895-F05C-42A93D61B7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93291" y="4834800"/>
                  <a:ext cx="610200" cy="44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2EC551F-53E4-1D31-F5B4-304A38D446D5}"/>
              </a:ext>
            </a:extLst>
          </p:cNvPr>
          <p:cNvGrpSpPr/>
          <p:nvPr/>
        </p:nvGrpSpPr>
        <p:grpSpPr>
          <a:xfrm>
            <a:off x="6616131" y="4600080"/>
            <a:ext cx="1364040" cy="292320"/>
            <a:chOff x="6616131" y="4600080"/>
            <a:chExt cx="136404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E6644C4-F038-F674-5C99-180E6B118554}"/>
                    </a:ext>
                  </a:extLst>
                </p14:cNvPr>
                <p14:cNvContentPartPr/>
                <p14:nvPr/>
              </p14:nvContentPartPr>
              <p14:xfrm>
                <a:off x="6616131" y="4708080"/>
                <a:ext cx="1301040" cy="58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E6644C4-F038-F674-5C99-180E6B1185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07133" y="4699024"/>
                  <a:ext cx="1318675" cy="76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EAB2005-7522-D986-67C8-6BACF148C83F}"/>
                    </a:ext>
                  </a:extLst>
                </p14:cNvPr>
                <p14:cNvContentPartPr/>
                <p14:nvPr/>
              </p14:nvContentPartPr>
              <p14:xfrm>
                <a:off x="7775691" y="4600080"/>
                <a:ext cx="204480" cy="292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EAB2005-7522-D986-67C8-6BACF148C8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66691" y="4591080"/>
                  <a:ext cx="22212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03B5D1D-51AB-F945-EAB6-31B7270989F9}"/>
              </a:ext>
            </a:extLst>
          </p:cNvPr>
          <p:cNvGrpSpPr/>
          <p:nvPr/>
        </p:nvGrpSpPr>
        <p:grpSpPr>
          <a:xfrm>
            <a:off x="6662211" y="4047120"/>
            <a:ext cx="1388160" cy="380160"/>
            <a:chOff x="6662211" y="4047120"/>
            <a:chExt cx="138816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D560807-D999-BD71-E234-C8F3CBB0D03F}"/>
                    </a:ext>
                  </a:extLst>
                </p14:cNvPr>
                <p14:cNvContentPartPr/>
                <p14:nvPr/>
              </p14:nvContentPartPr>
              <p14:xfrm>
                <a:off x="6662211" y="4094640"/>
                <a:ext cx="183960" cy="223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D560807-D999-BD71-E234-C8F3CBB0D0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53211" y="4085640"/>
                  <a:ext cx="201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29724A3-0CE1-7ECD-A57F-9B4FEBBAE18D}"/>
                    </a:ext>
                  </a:extLst>
                </p14:cNvPr>
                <p14:cNvContentPartPr/>
                <p14:nvPr/>
              </p14:nvContentPartPr>
              <p14:xfrm>
                <a:off x="6904851" y="4082760"/>
                <a:ext cx="47160" cy="219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29724A3-0CE1-7ECD-A57F-9B4FEBBAE1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95851" y="4073745"/>
                  <a:ext cx="64800" cy="237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E373D9A-900C-DA0A-DCC5-8F190246CCE2}"/>
                    </a:ext>
                  </a:extLst>
                </p14:cNvPr>
                <p14:cNvContentPartPr/>
                <p14:nvPr/>
              </p14:nvContentPartPr>
              <p14:xfrm>
                <a:off x="6951291" y="4062960"/>
                <a:ext cx="87480" cy="235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E373D9A-900C-DA0A-DCC5-8F190246CCE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42328" y="4053946"/>
                  <a:ext cx="105048" cy="252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B11638D-2CEE-10E1-F0EC-CA6393067045}"/>
                    </a:ext>
                  </a:extLst>
                </p14:cNvPr>
                <p14:cNvContentPartPr/>
                <p14:nvPr/>
              </p14:nvContentPartPr>
              <p14:xfrm>
                <a:off x="7098891" y="4240080"/>
                <a:ext cx="148320" cy="187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B11638D-2CEE-10E1-F0EC-CA639306704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89891" y="4231080"/>
                  <a:ext cx="165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DB18F1F-1D46-C5D6-9A5C-86A631C20776}"/>
                    </a:ext>
                  </a:extLst>
                </p14:cNvPr>
                <p14:cNvContentPartPr/>
                <p14:nvPr/>
              </p14:nvContentPartPr>
              <p14:xfrm>
                <a:off x="7280331" y="4092480"/>
                <a:ext cx="176760" cy="221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DB18F1F-1D46-C5D6-9A5C-86A631C2077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71313" y="4083465"/>
                  <a:ext cx="194436" cy="238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026BA4F-280C-1D06-4305-561F5828427D}"/>
                    </a:ext>
                  </a:extLst>
                </p14:cNvPr>
                <p14:cNvContentPartPr/>
                <p14:nvPr/>
              </p14:nvContentPartPr>
              <p14:xfrm>
                <a:off x="7538091" y="4136400"/>
                <a:ext cx="101520" cy="167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026BA4F-280C-1D06-4305-561F582842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29091" y="4127400"/>
                  <a:ext cx="119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0436B0-D839-7BAB-8E3A-EFA53B511A27}"/>
                    </a:ext>
                  </a:extLst>
                </p14:cNvPr>
                <p14:cNvContentPartPr/>
                <p14:nvPr/>
              </p14:nvContentPartPr>
              <p14:xfrm>
                <a:off x="7664811" y="4129560"/>
                <a:ext cx="153720" cy="157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0436B0-D839-7BAB-8E3A-EFA53B511A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55811" y="4120560"/>
                  <a:ext cx="171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104D14D-70F3-FEC6-E036-777553416B1F}"/>
                    </a:ext>
                  </a:extLst>
                </p14:cNvPr>
                <p14:cNvContentPartPr/>
                <p14:nvPr/>
              </p14:nvContentPartPr>
              <p14:xfrm>
                <a:off x="7859211" y="4091760"/>
                <a:ext cx="54720" cy="159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104D14D-70F3-FEC6-E036-777553416B1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50211" y="4082760"/>
                  <a:ext cx="72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61CA00-4C99-606E-4D32-1A3405CBE0DD}"/>
                    </a:ext>
                  </a:extLst>
                </p14:cNvPr>
                <p14:cNvContentPartPr/>
                <p14:nvPr/>
              </p14:nvContentPartPr>
              <p14:xfrm>
                <a:off x="7953531" y="4047120"/>
                <a:ext cx="96840" cy="251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61CA00-4C99-606E-4D32-1A3405CBE0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44531" y="4038120"/>
                  <a:ext cx="114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A09E35C-65FD-2164-6985-C1F4C4238020}"/>
                    </a:ext>
                  </a:extLst>
                </p14:cNvPr>
                <p14:cNvContentPartPr/>
                <p14:nvPr/>
              </p14:nvContentPartPr>
              <p14:xfrm>
                <a:off x="7923651" y="4197240"/>
                <a:ext cx="72720" cy="10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A09E35C-65FD-2164-6985-C1F4C42380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14651" y="4188240"/>
                  <a:ext cx="903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7B228F7-6C57-5517-6F89-DADF1AB75D00}"/>
              </a:ext>
            </a:extLst>
          </p:cNvPr>
          <p:cNvGrpSpPr/>
          <p:nvPr/>
        </p:nvGrpSpPr>
        <p:grpSpPr>
          <a:xfrm>
            <a:off x="4483131" y="4869360"/>
            <a:ext cx="447480" cy="472320"/>
            <a:chOff x="4483131" y="4869360"/>
            <a:chExt cx="44748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93F6724-7524-2D3C-39AC-241629F620FC}"/>
                    </a:ext>
                  </a:extLst>
                </p14:cNvPr>
                <p14:cNvContentPartPr/>
                <p14:nvPr/>
              </p14:nvContentPartPr>
              <p14:xfrm>
                <a:off x="4626051" y="4869360"/>
                <a:ext cx="304560" cy="39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93F6724-7524-2D3C-39AC-241629F620F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17062" y="4860360"/>
                  <a:ext cx="322179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7BC52C4-4D98-8923-3335-BF1A45BA7547}"/>
                    </a:ext>
                  </a:extLst>
                </p14:cNvPr>
                <p14:cNvContentPartPr/>
                <p14:nvPr/>
              </p14:nvContentPartPr>
              <p14:xfrm>
                <a:off x="4483131" y="4898880"/>
                <a:ext cx="168840" cy="442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7BC52C4-4D98-8923-3335-BF1A45BA754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74131" y="4889880"/>
                  <a:ext cx="18648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B22FBA8-2D5D-8486-DCC7-3D83E2F84100}"/>
              </a:ext>
            </a:extLst>
          </p:cNvPr>
          <p:cNvGrpSpPr/>
          <p:nvPr/>
        </p:nvGrpSpPr>
        <p:grpSpPr>
          <a:xfrm>
            <a:off x="4986411" y="4028040"/>
            <a:ext cx="180000" cy="274680"/>
            <a:chOff x="4986411" y="4028040"/>
            <a:chExt cx="18000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BE6E86E-372F-49A4-CC1B-BC2BDB0DB739}"/>
                    </a:ext>
                  </a:extLst>
                </p14:cNvPr>
                <p14:cNvContentPartPr/>
                <p14:nvPr/>
              </p14:nvContentPartPr>
              <p14:xfrm>
                <a:off x="4986411" y="4028040"/>
                <a:ext cx="30600" cy="261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BE6E86E-372F-49A4-CC1B-BC2BDB0DB7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77411" y="4019040"/>
                  <a:ext cx="48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52B00B6-699F-4A02-492B-2B2854A11206}"/>
                    </a:ext>
                  </a:extLst>
                </p14:cNvPr>
                <p14:cNvContentPartPr/>
                <p14:nvPr/>
              </p14:nvContentPartPr>
              <p14:xfrm>
                <a:off x="5103411" y="4029840"/>
                <a:ext cx="63000" cy="272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52B00B6-699F-4A02-492B-2B2854A112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94359" y="4020828"/>
                  <a:ext cx="80741" cy="290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0277D3A-901D-AE13-714A-D8BC53ED01F4}"/>
                    </a:ext>
                  </a:extLst>
                </p14:cNvPr>
                <p14:cNvContentPartPr/>
                <p14:nvPr/>
              </p14:nvContentPartPr>
              <p14:xfrm>
                <a:off x="5010891" y="4158720"/>
                <a:ext cx="121320" cy="30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0277D3A-901D-AE13-714A-D8BC53ED01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01891" y="4149720"/>
                  <a:ext cx="13896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C89C2B-2FB9-C9B1-2690-2E37A3806016}"/>
                  </a:ext>
                </a:extLst>
              </p14:cNvPr>
              <p14:cNvContentPartPr/>
              <p14:nvPr/>
            </p14:nvContentPartPr>
            <p14:xfrm>
              <a:off x="144000" y="252360"/>
              <a:ext cx="11084040" cy="6102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C89C2B-2FB9-C9B1-2690-2E37A380601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34640" y="243000"/>
                <a:ext cx="11102760" cy="612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36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EADF-4034-7D9F-7F31-F1FC0113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Enamine Formation: Mechanism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14E76F-86AE-9416-9943-8648147CFEB1}"/>
              </a:ext>
            </a:extLst>
          </p:cNvPr>
          <p:cNvGrpSpPr/>
          <p:nvPr/>
        </p:nvGrpSpPr>
        <p:grpSpPr>
          <a:xfrm>
            <a:off x="6394059" y="366836"/>
            <a:ext cx="650160" cy="455760"/>
            <a:chOff x="6394059" y="366836"/>
            <a:chExt cx="65016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A14795-5112-6D9B-912D-BB2619A6C149}"/>
                    </a:ext>
                  </a:extLst>
                </p14:cNvPr>
                <p14:cNvContentPartPr/>
                <p14:nvPr/>
              </p14:nvContentPartPr>
              <p14:xfrm>
                <a:off x="6394059" y="596516"/>
                <a:ext cx="650160" cy="226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A14795-5112-6D9B-912D-BB2619A6C1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85059" y="587530"/>
                  <a:ext cx="667800" cy="2436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89D1843-6114-7974-8BAC-50D3BD18203E}"/>
                    </a:ext>
                  </a:extLst>
                </p14:cNvPr>
                <p14:cNvContentPartPr/>
                <p14:nvPr/>
              </p14:nvContentPartPr>
              <p14:xfrm>
                <a:off x="6649659" y="366836"/>
                <a:ext cx="5400" cy="262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89D1843-6114-7974-8BAC-50D3BD1820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40659" y="357824"/>
                  <a:ext cx="23040" cy="280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7E12E64-1F48-AFEE-22E2-476D0A1CAB50}"/>
                    </a:ext>
                  </a:extLst>
                </p14:cNvPr>
                <p14:cNvContentPartPr/>
                <p14:nvPr/>
              </p14:nvContentPartPr>
              <p14:xfrm>
                <a:off x="6712659" y="373316"/>
                <a:ext cx="12240" cy="22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7E12E64-1F48-AFEE-22E2-476D0A1CAB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03659" y="364331"/>
                  <a:ext cx="29880" cy="23793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A9973F3-C4EF-F3D2-02C4-525B5BE91BEF}"/>
                  </a:ext>
                </a:extLst>
              </p14:cNvPr>
              <p14:cNvContentPartPr/>
              <p14:nvPr/>
            </p14:nvContentPartPr>
            <p14:xfrm>
              <a:off x="6665499" y="140756"/>
              <a:ext cx="71640" cy="13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A9973F3-C4EF-F3D2-02C4-525B5BE91B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56499" y="131756"/>
                <a:ext cx="8928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0077C019-76F2-1287-0407-3103DFEDD6BE}"/>
              </a:ext>
            </a:extLst>
          </p:cNvPr>
          <p:cNvGrpSpPr/>
          <p:nvPr/>
        </p:nvGrpSpPr>
        <p:grpSpPr>
          <a:xfrm>
            <a:off x="7291179" y="508676"/>
            <a:ext cx="112320" cy="123840"/>
            <a:chOff x="7291179" y="508676"/>
            <a:chExt cx="11232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65ACA1-8DF3-A8C5-BC42-A69FBB1A45BB}"/>
                    </a:ext>
                  </a:extLst>
                </p14:cNvPr>
                <p14:cNvContentPartPr/>
                <p14:nvPr/>
              </p14:nvContentPartPr>
              <p14:xfrm>
                <a:off x="7329699" y="508676"/>
                <a:ext cx="24840" cy="123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65ACA1-8DF3-A8C5-BC42-A69FBB1A45B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20828" y="499676"/>
                  <a:ext cx="42228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C52BA6-0AE1-2602-FA67-A5420870812F}"/>
                    </a:ext>
                  </a:extLst>
                </p14:cNvPr>
                <p14:cNvContentPartPr/>
                <p14:nvPr/>
              </p14:nvContentPartPr>
              <p14:xfrm>
                <a:off x="7291179" y="560156"/>
                <a:ext cx="112320" cy="20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C52BA6-0AE1-2602-FA67-A542087081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82179" y="551156"/>
                  <a:ext cx="12996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8466161-3FBC-EAFB-B611-4FCDE1A743B4}"/>
                  </a:ext>
                </a:extLst>
              </p14:cNvPr>
              <p14:cNvContentPartPr/>
              <p14:nvPr/>
            </p14:nvContentPartPr>
            <p14:xfrm>
              <a:off x="8544339" y="376556"/>
              <a:ext cx="415080" cy="99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8466161-3FBC-EAFB-B611-4FCDE1A743B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35339" y="367556"/>
                <a:ext cx="432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D1E4DA4-663B-6E04-47A2-F2BE3DF091E6}"/>
                  </a:ext>
                </a:extLst>
              </p14:cNvPr>
              <p14:cNvContentPartPr/>
              <p14:nvPr/>
            </p14:nvContentPartPr>
            <p14:xfrm>
              <a:off x="8587179" y="551156"/>
              <a:ext cx="397440" cy="108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D1E4DA4-663B-6E04-47A2-F2BE3DF091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78179" y="542186"/>
                <a:ext cx="415080" cy="125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20FA699-DA54-AB8D-020B-1713BD0F2A8E}"/>
                  </a:ext>
                </a:extLst>
              </p14:cNvPr>
              <p14:cNvContentPartPr/>
              <p14:nvPr/>
            </p14:nvContentPartPr>
            <p14:xfrm>
              <a:off x="9603099" y="867956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20FA699-DA54-AB8D-020B-1713BD0F2A8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94099" y="8589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1C6302F-E566-4898-B1D5-E8F941507026}"/>
                  </a:ext>
                </a:extLst>
              </p14:cNvPr>
              <p14:cNvContentPartPr/>
              <p14:nvPr/>
            </p14:nvContentPartPr>
            <p14:xfrm>
              <a:off x="9423819" y="610556"/>
              <a:ext cx="671760" cy="208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1C6302F-E566-4898-B1D5-E8F94150702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14819" y="601572"/>
                <a:ext cx="689400" cy="225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7BDBB22-BAC4-5D7A-60BD-FDDE6D5ECEA2}"/>
                  </a:ext>
                </a:extLst>
              </p14:cNvPr>
              <p14:cNvContentPartPr/>
              <p14:nvPr/>
            </p14:nvContentPartPr>
            <p14:xfrm>
              <a:off x="9770139" y="379076"/>
              <a:ext cx="18360" cy="22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7BDBB22-BAC4-5D7A-60BD-FDDE6D5ECE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761139" y="370076"/>
                <a:ext cx="360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A47F5CC-DE10-D1DF-F368-BE99044FA902}"/>
                  </a:ext>
                </a:extLst>
              </p14:cNvPr>
              <p14:cNvContentPartPr/>
              <p14:nvPr/>
            </p14:nvContentPartPr>
            <p14:xfrm>
              <a:off x="9420219" y="537836"/>
              <a:ext cx="288720" cy="167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A47F5CC-DE10-D1DF-F368-BE99044FA9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411219" y="528836"/>
                <a:ext cx="30636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ACA09B71-0F51-11EE-1AB4-A4494E4CB55D}"/>
              </a:ext>
            </a:extLst>
          </p:cNvPr>
          <p:cNvGrpSpPr/>
          <p:nvPr/>
        </p:nvGrpSpPr>
        <p:grpSpPr>
          <a:xfrm>
            <a:off x="9478539" y="914036"/>
            <a:ext cx="941400" cy="161280"/>
            <a:chOff x="9478539" y="914036"/>
            <a:chExt cx="94140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9196ED1-AF56-5B14-064C-E76AF37F227E}"/>
                    </a:ext>
                  </a:extLst>
                </p14:cNvPr>
                <p14:cNvContentPartPr/>
                <p14:nvPr/>
              </p14:nvContentPartPr>
              <p14:xfrm>
                <a:off x="9478539" y="957236"/>
                <a:ext cx="105120" cy="118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9196ED1-AF56-5B14-064C-E76AF37F22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69570" y="948236"/>
                  <a:ext cx="1227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B6EED40-B3B8-03F8-DBC7-7AE9A705BFA4}"/>
                    </a:ext>
                  </a:extLst>
                </p14:cNvPr>
                <p14:cNvContentPartPr/>
                <p14:nvPr/>
              </p14:nvContentPartPr>
              <p14:xfrm>
                <a:off x="9617859" y="956156"/>
                <a:ext cx="128520" cy="84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B6EED40-B3B8-03F8-DBC7-7AE9A705BF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08859" y="947156"/>
                  <a:ext cx="146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6D2BCCF-3045-2C45-510E-8401A4987001}"/>
                    </a:ext>
                  </a:extLst>
                </p14:cNvPr>
                <p14:cNvContentPartPr/>
                <p14:nvPr/>
              </p14:nvContentPartPr>
              <p14:xfrm>
                <a:off x="9737739" y="971636"/>
                <a:ext cx="80280" cy="64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6D2BCCF-3045-2C45-510E-8401A498700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28739" y="962585"/>
                  <a:ext cx="97920" cy="82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222A31C-4400-6A48-1B2A-43901716AE25}"/>
                    </a:ext>
                  </a:extLst>
                </p14:cNvPr>
                <p14:cNvContentPartPr/>
                <p14:nvPr/>
              </p14:nvContentPartPr>
              <p14:xfrm>
                <a:off x="9884619" y="957596"/>
                <a:ext cx="151920" cy="74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222A31C-4400-6A48-1B2A-43901716AE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75640" y="948596"/>
                  <a:ext cx="169518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28E7638-2554-EDE9-708A-6DB9B2EA550F}"/>
                    </a:ext>
                  </a:extLst>
                </p14:cNvPr>
                <p14:cNvContentPartPr/>
                <p14:nvPr/>
              </p14:nvContentPartPr>
              <p14:xfrm>
                <a:off x="10069659" y="919076"/>
                <a:ext cx="14040" cy="69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28E7638-2554-EDE9-708A-6DB9B2EA550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60659" y="910122"/>
                  <a:ext cx="31680" cy="87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9AF2C2E-8C65-A147-9BB5-02227B7B803B}"/>
                    </a:ext>
                  </a:extLst>
                </p14:cNvPr>
                <p14:cNvContentPartPr/>
                <p14:nvPr/>
              </p14:nvContentPartPr>
              <p14:xfrm>
                <a:off x="10135539" y="914036"/>
                <a:ext cx="284400" cy="89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9AF2C2E-8C65-A147-9BB5-02227B7B803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26539" y="905036"/>
                  <a:ext cx="30204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313DC44-241D-54BD-2E4E-F874BD0A650A}"/>
                  </a:ext>
                </a:extLst>
              </p14:cNvPr>
              <p14:cNvContentPartPr/>
              <p14:nvPr/>
            </p14:nvContentPartPr>
            <p14:xfrm>
              <a:off x="7652141" y="531437"/>
              <a:ext cx="84240" cy="5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313DC44-241D-54BD-2E4E-F874BD0A650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43141" y="522437"/>
                <a:ext cx="10188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B19CDB4B-EA11-EF0C-A343-5D3AD4C8DB2A}"/>
              </a:ext>
            </a:extLst>
          </p:cNvPr>
          <p:cNvGrpSpPr/>
          <p:nvPr/>
        </p:nvGrpSpPr>
        <p:grpSpPr>
          <a:xfrm>
            <a:off x="7642899" y="353957"/>
            <a:ext cx="612720" cy="269559"/>
            <a:chOff x="7642899" y="353957"/>
            <a:chExt cx="612720" cy="2695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5A2468-3BFF-B000-DEF3-F1F1AD682296}"/>
                    </a:ext>
                  </a:extLst>
                </p14:cNvPr>
                <p14:cNvContentPartPr/>
                <p14:nvPr/>
              </p14:nvContentPartPr>
              <p14:xfrm>
                <a:off x="7642899" y="444956"/>
                <a:ext cx="9720" cy="163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5A2468-3BFF-B000-DEF3-F1F1AD6822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34220" y="435956"/>
                  <a:ext cx="2673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4394DB-BDFB-45B5-E596-32DF4094AD8C}"/>
                    </a:ext>
                  </a:extLst>
                </p14:cNvPr>
                <p14:cNvContentPartPr/>
                <p14:nvPr/>
              </p14:nvContentPartPr>
              <p14:xfrm>
                <a:off x="7785099" y="511196"/>
                <a:ext cx="48240" cy="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14394DB-BDFB-45B5-E596-32DF4094AD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76099" y="502196"/>
                  <a:ext cx="65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A93AE4A-FF21-AE29-1FC7-3FCA84F61082}"/>
                    </a:ext>
                  </a:extLst>
                </p14:cNvPr>
                <p14:cNvContentPartPr/>
                <p14:nvPr/>
              </p14:nvContentPartPr>
              <p14:xfrm>
                <a:off x="7732179" y="443156"/>
                <a:ext cx="10800" cy="169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A93AE4A-FF21-AE29-1FC7-3FCA84F6108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23179" y="434156"/>
                  <a:ext cx="28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6CCF5D5-AD88-48CD-2FAE-87F64F91F08D}"/>
                    </a:ext>
                  </a:extLst>
                </p14:cNvPr>
                <p14:cNvContentPartPr/>
                <p14:nvPr/>
              </p14:nvContentPartPr>
              <p14:xfrm>
                <a:off x="7883739" y="454316"/>
                <a:ext cx="99000" cy="120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6CCF5D5-AD88-48CD-2FAE-87F64F91F08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74739" y="445316"/>
                  <a:ext cx="116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FD31BC5-E9C0-CAB7-14AD-8454DB579951}"/>
                    </a:ext>
                  </a:extLst>
                </p14:cNvPr>
                <p14:cNvContentPartPr/>
                <p14:nvPr/>
              </p14:nvContentPartPr>
              <p14:xfrm>
                <a:off x="8049339" y="426236"/>
                <a:ext cx="104400" cy="128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FD31BC5-E9C0-CAB7-14AD-8454DB5799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40339" y="417236"/>
                  <a:ext cx="122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D384975-6C80-2613-4F12-C07D4CD5CAB0}"/>
                    </a:ext>
                  </a:extLst>
                </p14:cNvPr>
                <p14:cNvContentPartPr/>
                <p14:nvPr/>
              </p14:nvContentPartPr>
              <p14:xfrm>
                <a:off x="8181819" y="522356"/>
                <a:ext cx="73800" cy="101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D384975-6C80-2613-4F12-C07D4CD5CAB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72819" y="513356"/>
                  <a:ext cx="91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3722D21-5928-247F-693A-0DC3028268F8}"/>
                    </a:ext>
                  </a:extLst>
                </p14:cNvPr>
                <p14:cNvContentPartPr/>
                <p14:nvPr/>
              </p14:nvContentPartPr>
              <p14:xfrm>
                <a:off x="7902701" y="356477"/>
                <a:ext cx="15480" cy="23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3722D21-5928-247F-693A-0DC3028268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93701" y="347615"/>
                  <a:ext cx="33120" cy="40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7C1CB70-527B-90AD-38AF-7F6A51D6D652}"/>
                    </a:ext>
                  </a:extLst>
                </p14:cNvPr>
                <p14:cNvContentPartPr/>
                <p14:nvPr/>
              </p14:nvContentPartPr>
              <p14:xfrm>
                <a:off x="7958861" y="353957"/>
                <a:ext cx="21240" cy="26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7C1CB70-527B-90AD-38AF-7F6A51D6D6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49706" y="344957"/>
                  <a:ext cx="39184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1CEEA05-FDA8-D0DA-FF9F-21C3118B2722}"/>
              </a:ext>
            </a:extLst>
          </p:cNvPr>
          <p:cNvGrpSpPr/>
          <p:nvPr/>
        </p:nvGrpSpPr>
        <p:grpSpPr>
          <a:xfrm>
            <a:off x="9401766" y="45880"/>
            <a:ext cx="752760" cy="270720"/>
            <a:chOff x="9401766" y="45880"/>
            <a:chExt cx="75276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6939E8D-C21C-60EE-A747-87694721957E}"/>
                    </a:ext>
                  </a:extLst>
                </p14:cNvPr>
                <p14:cNvContentPartPr/>
                <p14:nvPr/>
              </p14:nvContentPartPr>
              <p14:xfrm>
                <a:off x="9711366" y="205720"/>
                <a:ext cx="96840" cy="110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6939E8D-C21C-60EE-A747-87694721957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02366" y="196720"/>
                  <a:ext cx="114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6AD8586-0BF2-C40E-0614-91B90FFAC1F6}"/>
                    </a:ext>
                  </a:extLst>
                </p14:cNvPr>
                <p14:cNvContentPartPr/>
                <p14:nvPr/>
              </p14:nvContentPartPr>
              <p14:xfrm>
                <a:off x="9861846" y="152800"/>
                <a:ext cx="108000" cy="64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6AD8586-0BF2-C40E-0614-91B90FFAC1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52846" y="143800"/>
                  <a:ext cx="125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F2DFA9F-F896-CA6A-85FA-9F6E08DA12C2}"/>
                    </a:ext>
                  </a:extLst>
                </p14:cNvPr>
                <p14:cNvContentPartPr/>
                <p14:nvPr/>
              </p14:nvContentPartPr>
              <p14:xfrm>
                <a:off x="10054086" y="45880"/>
                <a:ext cx="100440" cy="126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F2DFA9F-F896-CA6A-85FA-9F6E08DA12C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45086" y="36880"/>
                  <a:ext cx="118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AA7513B-6589-96D1-20CB-00A2DEC0B214}"/>
                    </a:ext>
                  </a:extLst>
                </p14:cNvPr>
                <p14:cNvContentPartPr/>
                <p14:nvPr/>
              </p14:nvContentPartPr>
              <p14:xfrm>
                <a:off x="9556566" y="156760"/>
                <a:ext cx="81360" cy="43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AA7513B-6589-96D1-20CB-00A2DEC0B21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47526" y="147684"/>
                  <a:ext cx="99078" cy="60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DDD6F37-D575-1885-A6DB-685B9977534D}"/>
                    </a:ext>
                  </a:extLst>
                </p14:cNvPr>
                <p14:cNvContentPartPr/>
                <p14:nvPr/>
              </p14:nvContentPartPr>
              <p14:xfrm>
                <a:off x="9401766" y="46960"/>
                <a:ext cx="83160" cy="129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DDD6F37-D575-1885-A6DB-685B9977534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92766" y="37985"/>
                  <a:ext cx="100800" cy="147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1921A5D-3F97-DF58-74E2-F4F5CD3203D8}"/>
                    </a:ext>
                  </a:extLst>
                </p14:cNvPr>
                <p14:cNvContentPartPr/>
                <p14:nvPr/>
              </p14:nvContentPartPr>
              <p14:xfrm>
                <a:off x="9731443" y="128140"/>
                <a:ext cx="24120" cy="28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1921A5D-3F97-DF58-74E2-F4F5CD3203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22443" y="119140"/>
                  <a:ext cx="41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D6B6811-F933-5F4C-2D29-0CC74F33BE4B}"/>
                    </a:ext>
                  </a:extLst>
                </p14:cNvPr>
                <p14:cNvContentPartPr/>
                <p14:nvPr/>
              </p14:nvContentPartPr>
              <p14:xfrm>
                <a:off x="9789763" y="122020"/>
                <a:ext cx="25200" cy="22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D6B6811-F933-5F4C-2D29-0CC74F33BE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80763" y="113163"/>
                  <a:ext cx="42840" cy="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15DC2DC-E894-9BD4-BCA5-862801B6BDD1}"/>
              </a:ext>
            </a:extLst>
          </p:cNvPr>
          <p:cNvGrpSpPr/>
          <p:nvPr/>
        </p:nvGrpSpPr>
        <p:grpSpPr>
          <a:xfrm>
            <a:off x="545711" y="1252907"/>
            <a:ext cx="1006920" cy="1081440"/>
            <a:chOff x="545711" y="1252907"/>
            <a:chExt cx="1006920" cy="10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07D96DD-87BA-5541-3118-F2471412BA6C}"/>
                    </a:ext>
                  </a:extLst>
                </p14:cNvPr>
                <p14:cNvContentPartPr/>
                <p14:nvPr/>
              </p14:nvContentPartPr>
              <p14:xfrm>
                <a:off x="545711" y="1946987"/>
                <a:ext cx="1006920" cy="387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07D96DD-87BA-5541-3118-F2471412BA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6711" y="1937987"/>
                  <a:ext cx="10245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5BA01D2-21CF-CF5A-A3BB-DB0DD771DBA2}"/>
                    </a:ext>
                  </a:extLst>
                </p14:cNvPr>
                <p14:cNvContentPartPr/>
                <p14:nvPr/>
              </p14:nvContentPartPr>
              <p14:xfrm>
                <a:off x="902471" y="1602467"/>
                <a:ext cx="70200" cy="375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5BA01D2-21CF-CF5A-A3BB-DB0DD771DB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3425" y="1593458"/>
                  <a:ext cx="87931" cy="393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D355D24-68AC-9299-82BC-12D1F8A9E437}"/>
                    </a:ext>
                  </a:extLst>
                </p14:cNvPr>
                <p14:cNvContentPartPr/>
                <p14:nvPr/>
              </p14:nvContentPartPr>
              <p14:xfrm>
                <a:off x="1048631" y="1573307"/>
                <a:ext cx="34920" cy="346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D355D24-68AC-9299-82BC-12D1F8A9E43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9631" y="1564307"/>
                  <a:ext cx="525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8D1BC78-2322-8B96-51A7-245BBD628AFC}"/>
                    </a:ext>
                  </a:extLst>
                </p14:cNvPr>
                <p14:cNvContentPartPr/>
                <p14:nvPr/>
              </p14:nvContentPartPr>
              <p14:xfrm>
                <a:off x="897071" y="1252907"/>
                <a:ext cx="140400" cy="187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8D1BC78-2322-8B96-51A7-245BBD628AF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8094" y="1243907"/>
                  <a:ext cx="157995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FD25F4F-383C-B3A7-26C8-AB548B2130DD}"/>
                  </a:ext>
                </a:extLst>
              </p14:cNvPr>
              <p14:cNvContentPartPr/>
              <p14:nvPr/>
            </p14:nvContentPartPr>
            <p14:xfrm>
              <a:off x="1891751" y="1539827"/>
              <a:ext cx="996840" cy="237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FD25F4F-383C-B3A7-26C8-AB548B2130D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82751" y="1530827"/>
                <a:ext cx="10144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1BCD5DE-F441-F3AD-E0AB-D3B192522271}"/>
                  </a:ext>
                </a:extLst>
              </p14:cNvPr>
              <p14:cNvContentPartPr/>
              <p14:nvPr/>
            </p14:nvContentPartPr>
            <p14:xfrm>
              <a:off x="1991471" y="1946267"/>
              <a:ext cx="958680" cy="195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1BCD5DE-F441-F3AD-E0AB-D3B19252227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82471" y="1937250"/>
                <a:ext cx="976320" cy="212793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0D7F282-B250-A977-516D-B3830B8B8F90}"/>
              </a:ext>
            </a:extLst>
          </p:cNvPr>
          <p:cNvGrpSpPr/>
          <p:nvPr/>
        </p:nvGrpSpPr>
        <p:grpSpPr>
          <a:xfrm>
            <a:off x="1936391" y="895067"/>
            <a:ext cx="993240" cy="449640"/>
            <a:chOff x="1936391" y="895067"/>
            <a:chExt cx="99324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B5F1B22-795E-BCAD-99F2-DC31064DA7CE}"/>
                    </a:ext>
                  </a:extLst>
                </p14:cNvPr>
                <p14:cNvContentPartPr/>
                <p14:nvPr/>
              </p14:nvContentPartPr>
              <p14:xfrm>
                <a:off x="1936391" y="1131587"/>
                <a:ext cx="63720" cy="213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B5F1B22-795E-BCAD-99F2-DC31064DA7C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27391" y="1122587"/>
                  <a:ext cx="81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FE6514-6A89-9B13-4161-F36B8E42A26C}"/>
                    </a:ext>
                  </a:extLst>
                </p14:cNvPr>
                <p14:cNvContentPartPr/>
                <p14:nvPr/>
              </p14:nvContentPartPr>
              <p14:xfrm>
                <a:off x="2029631" y="1071467"/>
                <a:ext cx="85680" cy="238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FE6514-6A89-9B13-4161-F36B8E42A26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20669" y="1062481"/>
                  <a:ext cx="103246" cy="255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F84B279-E388-EA97-F132-D617F82BA851}"/>
                    </a:ext>
                  </a:extLst>
                </p14:cNvPr>
                <p14:cNvContentPartPr/>
                <p14:nvPr/>
              </p14:nvContentPartPr>
              <p14:xfrm>
                <a:off x="1974551" y="1241027"/>
                <a:ext cx="105480" cy="38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F84B279-E388-EA97-F132-D617F82BA85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65551" y="1232110"/>
                  <a:ext cx="123120" cy="56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A8476E3-8F51-E9D5-6BAD-F59ED34CB063}"/>
                    </a:ext>
                  </a:extLst>
                </p14:cNvPr>
                <p14:cNvContentPartPr/>
                <p14:nvPr/>
              </p14:nvContentPartPr>
              <p14:xfrm>
                <a:off x="2256431" y="1071107"/>
                <a:ext cx="149760" cy="216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A8476E3-8F51-E9D5-6BAD-F59ED34CB06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47431" y="1062107"/>
                  <a:ext cx="167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19FEA46-3621-7E35-5174-798F76397098}"/>
                    </a:ext>
                  </a:extLst>
                </p14:cNvPr>
                <p14:cNvContentPartPr/>
                <p14:nvPr/>
              </p14:nvContentPartPr>
              <p14:xfrm>
                <a:off x="2514551" y="998387"/>
                <a:ext cx="147960" cy="206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19FEA46-3621-7E35-5174-798F7639709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05551" y="989387"/>
                  <a:ext cx="165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FEA97F9-A26F-87CE-3D01-1AE3EC4746AF}"/>
                    </a:ext>
                  </a:extLst>
                </p14:cNvPr>
                <p14:cNvContentPartPr/>
                <p14:nvPr/>
              </p14:nvContentPartPr>
              <p14:xfrm>
                <a:off x="2747471" y="1125107"/>
                <a:ext cx="182160" cy="132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FEA97F9-A26F-87CE-3D01-1AE3EC4746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38453" y="1116107"/>
                  <a:ext cx="199835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483A085-BEFE-E0A5-4FEC-3C42DBCE22DD}"/>
                    </a:ext>
                  </a:extLst>
                </p14:cNvPr>
                <p14:cNvContentPartPr/>
                <p14:nvPr/>
              </p14:nvContentPartPr>
              <p14:xfrm>
                <a:off x="2191631" y="932147"/>
                <a:ext cx="20160" cy="35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483A085-BEFE-E0A5-4FEC-3C42DBCE22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82789" y="923147"/>
                  <a:ext cx="37491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A53EF74-10DF-32A5-B258-E0CD65FEBFC0}"/>
                    </a:ext>
                  </a:extLst>
                </p14:cNvPr>
                <p14:cNvContentPartPr/>
                <p14:nvPr/>
              </p14:nvContentPartPr>
              <p14:xfrm>
                <a:off x="2316911" y="895067"/>
                <a:ext cx="45000" cy="47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A53EF74-10DF-32A5-B258-E0CD65FEBFC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07982" y="886067"/>
                  <a:ext cx="625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602B6BA-B6D4-2D32-8DCB-ED2098084398}"/>
                    </a:ext>
                  </a:extLst>
                </p14:cNvPr>
                <p14:cNvContentPartPr/>
                <p14:nvPr/>
              </p14:nvContentPartPr>
              <p14:xfrm>
                <a:off x="2174711" y="924227"/>
                <a:ext cx="46440" cy="30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602B6BA-B6D4-2D32-8DCB-ED209808439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65711" y="915227"/>
                  <a:ext cx="640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9D66A9F-2ABE-91EF-B3D1-6199E683CA0C}"/>
              </a:ext>
            </a:extLst>
          </p:cNvPr>
          <p:cNvGrpSpPr/>
          <p:nvPr/>
        </p:nvGrpSpPr>
        <p:grpSpPr>
          <a:xfrm>
            <a:off x="7632729" y="778252"/>
            <a:ext cx="620640" cy="102960"/>
            <a:chOff x="7632729" y="778252"/>
            <a:chExt cx="62064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3F74835-0A9B-0FA8-4AAF-EAC77D60BEF9}"/>
                    </a:ext>
                  </a:extLst>
                </p14:cNvPr>
                <p14:cNvContentPartPr/>
                <p14:nvPr/>
              </p14:nvContentPartPr>
              <p14:xfrm>
                <a:off x="7632729" y="803092"/>
                <a:ext cx="81360" cy="78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3F74835-0A9B-0FA8-4AAF-EAC77D60BEF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23729" y="794092"/>
                  <a:ext cx="99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5372704-076B-6649-05EA-8652897D2C89}"/>
                    </a:ext>
                  </a:extLst>
                </p14:cNvPr>
                <p14:cNvContentPartPr/>
                <p14:nvPr/>
              </p14:nvContentPartPr>
              <p14:xfrm>
                <a:off x="7729569" y="778612"/>
                <a:ext cx="35640" cy="39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5372704-076B-6649-05EA-8652897D2C8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20569" y="769612"/>
                  <a:ext cx="53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1A44793-F510-DA18-257A-C45C8AD26EDB}"/>
                    </a:ext>
                  </a:extLst>
                </p14:cNvPr>
                <p14:cNvContentPartPr/>
                <p14:nvPr/>
              </p14:nvContentPartPr>
              <p14:xfrm>
                <a:off x="7867089" y="845572"/>
                <a:ext cx="58320" cy="29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1A44793-F510-DA18-257A-C45C8AD26ED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58089" y="836682"/>
                  <a:ext cx="75960" cy="46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7FD8627-A36B-CCED-B242-A577312C11ED}"/>
                    </a:ext>
                  </a:extLst>
                </p14:cNvPr>
                <p14:cNvContentPartPr/>
                <p14:nvPr/>
              </p14:nvContentPartPr>
              <p14:xfrm>
                <a:off x="7947369" y="815332"/>
                <a:ext cx="93960" cy="39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7FD8627-A36B-CCED-B242-A577312C11E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38369" y="806332"/>
                  <a:ext cx="111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EA033B3-E1ED-996D-6938-FC40BFA24537}"/>
                    </a:ext>
                  </a:extLst>
                </p14:cNvPr>
                <p14:cNvContentPartPr/>
                <p14:nvPr/>
              </p14:nvContentPartPr>
              <p14:xfrm>
                <a:off x="8065449" y="778252"/>
                <a:ext cx="15840" cy="55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EA033B3-E1ED-996D-6938-FC40BFA2453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56649" y="769252"/>
                  <a:ext cx="33088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C36102C-9A38-3735-1BA5-D4CAA3595B33}"/>
                    </a:ext>
                  </a:extLst>
                </p14:cNvPr>
                <p14:cNvContentPartPr/>
                <p14:nvPr/>
              </p14:nvContentPartPr>
              <p14:xfrm>
                <a:off x="8116569" y="791572"/>
                <a:ext cx="136800" cy="40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C36102C-9A38-3735-1BA5-D4CAA3595B3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07569" y="782572"/>
                  <a:ext cx="154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4081DB3-CBE7-D68D-42DB-27369A61E887}"/>
                    </a:ext>
                  </a:extLst>
                </p14:cNvPr>
                <p14:cNvContentPartPr/>
                <p14:nvPr/>
              </p14:nvContentPartPr>
              <p14:xfrm>
                <a:off x="8123769" y="800572"/>
                <a:ext cx="3600" cy="47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4081DB3-CBE7-D68D-42DB-27369A61E88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13769" y="791572"/>
                  <a:ext cx="232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7CE19E1-DA53-BA52-5173-49C9F43708DC}"/>
              </a:ext>
            </a:extLst>
          </p:cNvPr>
          <p:cNvGrpSpPr/>
          <p:nvPr/>
        </p:nvGrpSpPr>
        <p:grpSpPr>
          <a:xfrm>
            <a:off x="6593049" y="825412"/>
            <a:ext cx="474840" cy="116280"/>
            <a:chOff x="6593049" y="825412"/>
            <a:chExt cx="474840" cy="1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D9E3EDE-FB80-E870-EF00-5A89E36EDE7B}"/>
                    </a:ext>
                  </a:extLst>
                </p14:cNvPr>
                <p14:cNvContentPartPr/>
                <p14:nvPr/>
              </p14:nvContentPartPr>
              <p14:xfrm>
                <a:off x="6593049" y="835492"/>
                <a:ext cx="14760" cy="102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D9E3EDE-FB80-E870-EF00-5A89E36EDE7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84049" y="826460"/>
                  <a:ext cx="32400" cy="120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0392FDF-E797-0097-E6D2-93484D13E65F}"/>
                    </a:ext>
                  </a:extLst>
                </p14:cNvPr>
                <p14:cNvContentPartPr/>
                <p14:nvPr/>
              </p14:nvContentPartPr>
              <p14:xfrm>
                <a:off x="6622209" y="853132"/>
                <a:ext cx="48960" cy="78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0392FDF-E797-0097-E6D2-93484D13E65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13275" y="844132"/>
                  <a:ext cx="66471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1D49849-FC10-A646-EED9-4323564FC630}"/>
                    </a:ext>
                  </a:extLst>
                </p14:cNvPr>
                <p14:cNvContentPartPr/>
                <p14:nvPr/>
              </p14:nvContentPartPr>
              <p14:xfrm>
                <a:off x="6697809" y="883372"/>
                <a:ext cx="39240" cy="50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1D49849-FC10-A646-EED9-4323564FC63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88726" y="874372"/>
                  <a:ext cx="57043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33794C1-ABBA-8EB6-73DD-C412A7792557}"/>
                    </a:ext>
                  </a:extLst>
                </p14:cNvPr>
                <p14:cNvContentPartPr/>
                <p14:nvPr/>
              </p14:nvContentPartPr>
              <p14:xfrm>
                <a:off x="6762969" y="825412"/>
                <a:ext cx="20520" cy="108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33794C1-ABBA-8EB6-73DD-C412A779255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53969" y="816382"/>
                  <a:ext cx="38160" cy="126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8C28A68-6C5D-C4C6-295D-BECEF6D29D4E}"/>
                    </a:ext>
                  </a:extLst>
                </p14:cNvPr>
                <p14:cNvContentPartPr/>
                <p14:nvPr/>
              </p14:nvContentPartPr>
              <p14:xfrm>
                <a:off x="6753249" y="887332"/>
                <a:ext cx="57600" cy="21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8C28A68-6C5D-C4C6-295D-BECEF6D29D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44249" y="878179"/>
                  <a:ext cx="75240" cy="39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04B3877-93A6-99E2-F82E-84B8A8AA70B1}"/>
                    </a:ext>
                  </a:extLst>
                </p14:cNvPr>
                <p14:cNvContentPartPr/>
                <p14:nvPr/>
              </p14:nvContentPartPr>
              <p14:xfrm>
                <a:off x="6826689" y="883372"/>
                <a:ext cx="40320" cy="58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04B3877-93A6-99E2-F82E-84B8A8AA70B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17689" y="874316"/>
                  <a:ext cx="57960" cy="76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743A2D9-F3E7-6C12-6EB1-DE8D8EEAA749}"/>
                    </a:ext>
                  </a:extLst>
                </p14:cNvPr>
                <p14:cNvContentPartPr/>
                <p14:nvPr/>
              </p14:nvContentPartPr>
              <p14:xfrm>
                <a:off x="6882129" y="881932"/>
                <a:ext cx="185760" cy="59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743A2D9-F3E7-6C12-6EB1-DE8D8EEAA74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73129" y="872932"/>
                  <a:ext cx="20340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905EEE-7AA8-04F0-A473-ACA1138A96C2}"/>
                  </a:ext>
                </a:extLst>
              </p14:cNvPr>
              <p14:cNvContentPartPr/>
              <p14:nvPr/>
            </p14:nvContentPartPr>
            <p14:xfrm>
              <a:off x="33840" y="639000"/>
              <a:ext cx="12161880" cy="6065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905EEE-7AA8-04F0-A473-ACA1138A96C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4480" y="629640"/>
                <a:ext cx="12180600" cy="60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897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DBA5-2AEF-A9E4-4A7F-AA8D7833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Acetals								   (19.7)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50BEB0-3A91-D115-1581-EB643F089B11}"/>
              </a:ext>
            </a:extLst>
          </p:cNvPr>
          <p:cNvGrpSpPr/>
          <p:nvPr/>
        </p:nvGrpSpPr>
        <p:grpSpPr>
          <a:xfrm>
            <a:off x="819929" y="1049978"/>
            <a:ext cx="1097280" cy="1078920"/>
            <a:chOff x="819929" y="1049978"/>
            <a:chExt cx="1097280" cy="10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DDC8F69-A317-EB2B-19A1-8D39048F388E}"/>
                    </a:ext>
                  </a:extLst>
                </p14:cNvPr>
                <p14:cNvContentPartPr/>
                <p14:nvPr/>
              </p14:nvContentPartPr>
              <p14:xfrm>
                <a:off x="819929" y="1713818"/>
                <a:ext cx="1097280" cy="415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DDC8F69-A317-EB2B-19A1-8D39048F388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0932" y="1704818"/>
                  <a:ext cx="1114914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EE0880-B2C2-8E41-99E9-B76A801A3E98}"/>
                    </a:ext>
                  </a:extLst>
                </p14:cNvPr>
                <p14:cNvContentPartPr/>
                <p14:nvPr/>
              </p14:nvContentPartPr>
              <p14:xfrm>
                <a:off x="1278569" y="1372178"/>
                <a:ext cx="32760" cy="382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EE0880-B2C2-8E41-99E9-B76A801A3E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69569" y="1363178"/>
                  <a:ext cx="504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BE146C-EE7A-368E-16F5-C994DAD4EF30}"/>
                    </a:ext>
                  </a:extLst>
                </p14:cNvPr>
                <p14:cNvContentPartPr/>
                <p14:nvPr/>
              </p14:nvContentPartPr>
              <p14:xfrm>
                <a:off x="1380809" y="1421858"/>
                <a:ext cx="19440" cy="315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BE146C-EE7A-368E-16F5-C994DAD4EF3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1809" y="1412858"/>
                  <a:ext cx="37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CAC8E79-CD4D-35F8-C573-95229B54EFF7}"/>
                    </a:ext>
                  </a:extLst>
                </p14:cNvPr>
                <p14:cNvContentPartPr/>
                <p14:nvPr/>
              </p14:nvContentPartPr>
              <p14:xfrm>
                <a:off x="1277129" y="1049978"/>
                <a:ext cx="111960" cy="190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CAC8E79-CD4D-35F8-C573-95229B54EFF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68158" y="1040961"/>
                  <a:ext cx="129543" cy="20847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734FC61-8EB5-666A-CD0B-AACA97D1AA83}"/>
                  </a:ext>
                </a:extLst>
              </p14:cNvPr>
              <p14:cNvContentPartPr/>
              <p14:nvPr/>
            </p14:nvContentPartPr>
            <p14:xfrm>
              <a:off x="450209" y="2144018"/>
              <a:ext cx="279720" cy="235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734FC61-8EB5-666A-CD0B-AACA97D1AA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1209" y="2135018"/>
                <a:ext cx="297360" cy="25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99655103-012D-F7FE-360D-536937A77670}"/>
              </a:ext>
            </a:extLst>
          </p:cNvPr>
          <p:cNvGrpSpPr/>
          <p:nvPr/>
        </p:nvGrpSpPr>
        <p:grpSpPr>
          <a:xfrm>
            <a:off x="2111969" y="1996778"/>
            <a:ext cx="168120" cy="305640"/>
            <a:chOff x="2111969" y="1996778"/>
            <a:chExt cx="16812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8D550C-A1AF-778D-D4B9-793A3D6A7D01}"/>
                    </a:ext>
                  </a:extLst>
                </p14:cNvPr>
                <p14:cNvContentPartPr/>
                <p14:nvPr/>
              </p14:nvContentPartPr>
              <p14:xfrm>
                <a:off x="2111969" y="2032778"/>
                <a:ext cx="62640" cy="269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8D550C-A1AF-778D-D4B9-793A3D6A7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02969" y="2023778"/>
                  <a:ext cx="80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64BFE29-8304-BE43-7D9D-A25464640439}"/>
                    </a:ext>
                  </a:extLst>
                </p14:cNvPr>
                <p14:cNvContentPartPr/>
                <p14:nvPr/>
              </p14:nvContentPartPr>
              <p14:xfrm>
                <a:off x="2255249" y="1996778"/>
                <a:ext cx="24840" cy="233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64BFE29-8304-BE43-7D9D-A254646404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46249" y="1987778"/>
                  <a:ext cx="42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361F80D-BF50-9147-8C6F-DD77C5DA6448}"/>
                    </a:ext>
                  </a:extLst>
                </p14:cNvPr>
                <p14:cNvContentPartPr/>
                <p14:nvPr/>
              </p14:nvContentPartPr>
              <p14:xfrm>
                <a:off x="2151929" y="2143658"/>
                <a:ext cx="109440" cy="26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361F80D-BF50-9147-8C6F-DD77C5DA64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42959" y="2134658"/>
                  <a:ext cx="127022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3073F03-05CC-CB68-C8C8-11F9E62F423A}"/>
              </a:ext>
            </a:extLst>
          </p:cNvPr>
          <p:cNvGrpSpPr/>
          <p:nvPr/>
        </p:nvGrpSpPr>
        <p:grpSpPr>
          <a:xfrm>
            <a:off x="2801369" y="1543538"/>
            <a:ext cx="168840" cy="236520"/>
            <a:chOff x="2801369" y="1543538"/>
            <a:chExt cx="16884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9A9BB99-7146-81AB-3CA5-AB35E511F3F0}"/>
                    </a:ext>
                  </a:extLst>
                </p14:cNvPr>
                <p14:cNvContentPartPr/>
                <p14:nvPr/>
              </p14:nvContentPartPr>
              <p14:xfrm>
                <a:off x="2873009" y="1543538"/>
                <a:ext cx="24840" cy="236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9A9BB99-7146-81AB-3CA5-AB35E511F3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64009" y="1534538"/>
                  <a:ext cx="42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08E0B52-A58D-C9AF-8DB0-661D06D9E6D9}"/>
                    </a:ext>
                  </a:extLst>
                </p14:cNvPr>
                <p14:cNvContentPartPr/>
                <p14:nvPr/>
              </p14:nvContentPartPr>
              <p14:xfrm>
                <a:off x="2801369" y="1670618"/>
                <a:ext cx="168840" cy="20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08E0B52-A58D-C9AF-8DB0-661D06D9E6D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92369" y="1661773"/>
                  <a:ext cx="186480" cy="378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953B248-7DAA-1028-2720-BDFAD6D09110}"/>
                  </a:ext>
                </a:extLst>
              </p14:cNvPr>
              <p14:cNvContentPartPr/>
              <p14:nvPr/>
            </p14:nvContentPartPr>
            <p14:xfrm>
              <a:off x="3350369" y="1491338"/>
              <a:ext cx="240120" cy="267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953B248-7DAA-1028-2720-BDFAD6D0911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41369" y="1482338"/>
                <a:ext cx="2577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A16C51A-9DAB-C5B5-2DA6-292BDA2F59D4}"/>
                  </a:ext>
                </a:extLst>
              </p14:cNvPr>
              <p14:cNvContentPartPr/>
              <p14:nvPr/>
            </p14:nvContentPartPr>
            <p14:xfrm>
              <a:off x="4872449" y="1456418"/>
              <a:ext cx="6480" cy="8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A16C51A-9DAB-C5B5-2DA6-292BDA2F59D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63449" y="1447418"/>
                <a:ext cx="2412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31C61643-14FC-08B9-5B50-47A51BC9CE5E}"/>
              </a:ext>
            </a:extLst>
          </p:cNvPr>
          <p:cNvGrpSpPr/>
          <p:nvPr/>
        </p:nvGrpSpPr>
        <p:grpSpPr>
          <a:xfrm>
            <a:off x="3803609" y="1503218"/>
            <a:ext cx="836280" cy="254880"/>
            <a:chOff x="3803609" y="1503218"/>
            <a:chExt cx="83628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3DB353D-08D9-34AA-5AE3-FECB6856DB03}"/>
                    </a:ext>
                  </a:extLst>
                </p14:cNvPr>
                <p14:cNvContentPartPr/>
                <p14:nvPr/>
              </p14:nvContentPartPr>
              <p14:xfrm>
                <a:off x="3803609" y="1584938"/>
                <a:ext cx="117000" cy="151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3DB353D-08D9-34AA-5AE3-FECB6856DB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94581" y="1575938"/>
                  <a:ext cx="134694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3C673D6-C2D1-5BE9-28EE-1C519FE9B8CE}"/>
                    </a:ext>
                  </a:extLst>
                </p14:cNvPr>
                <p14:cNvContentPartPr/>
                <p14:nvPr/>
              </p14:nvContentPartPr>
              <p14:xfrm>
                <a:off x="3989009" y="1577018"/>
                <a:ext cx="154440" cy="181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3C673D6-C2D1-5BE9-28EE-1C519FE9B8C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80009" y="1568018"/>
                  <a:ext cx="172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8DCA3B9-D04E-0992-BBD1-155CA2EB7A31}"/>
                    </a:ext>
                  </a:extLst>
                </p14:cNvPr>
                <p14:cNvContentPartPr/>
                <p14:nvPr/>
              </p14:nvContentPartPr>
              <p14:xfrm>
                <a:off x="4187729" y="1588538"/>
                <a:ext cx="172800" cy="103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8DCA3B9-D04E-0992-BBD1-155CA2EB7A3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78748" y="1579538"/>
                  <a:ext cx="190403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EB4886E-F451-848A-1583-105DBCAA8436}"/>
                    </a:ext>
                  </a:extLst>
                </p14:cNvPr>
                <p14:cNvContentPartPr/>
                <p14:nvPr/>
              </p14:nvContentPartPr>
              <p14:xfrm>
                <a:off x="4391129" y="1503218"/>
                <a:ext cx="22680" cy="153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EB4886E-F451-848A-1583-105DBCAA843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2129" y="1494218"/>
                  <a:ext cx="40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ECECEBF-9A30-6455-6BFA-52099F8101B0}"/>
                    </a:ext>
                  </a:extLst>
                </p14:cNvPr>
                <p14:cNvContentPartPr/>
                <p14:nvPr/>
              </p14:nvContentPartPr>
              <p14:xfrm>
                <a:off x="4454129" y="1532018"/>
                <a:ext cx="185760" cy="134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ECECEBF-9A30-6455-6BFA-52099F8101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45129" y="1523018"/>
                  <a:ext cx="20340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FFC206A-2087-9267-4736-F7DF4AC969F6}"/>
              </a:ext>
            </a:extLst>
          </p:cNvPr>
          <p:cNvGrpSpPr/>
          <p:nvPr/>
        </p:nvGrpSpPr>
        <p:grpSpPr>
          <a:xfrm>
            <a:off x="4027529" y="1851338"/>
            <a:ext cx="673560" cy="304200"/>
            <a:chOff x="4027529" y="1851338"/>
            <a:chExt cx="67356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BF3323E-AA2B-D511-1A74-CF3FAD36FD05}"/>
                    </a:ext>
                  </a:extLst>
                </p14:cNvPr>
                <p14:cNvContentPartPr/>
                <p14:nvPr/>
              </p14:nvContentPartPr>
              <p14:xfrm>
                <a:off x="4027529" y="1920098"/>
                <a:ext cx="228240" cy="235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BF3323E-AA2B-D511-1A74-CF3FAD36FD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18529" y="1911098"/>
                  <a:ext cx="245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8209530-A3B7-DAC7-A3D7-D907ED003BF9}"/>
                    </a:ext>
                  </a:extLst>
                </p14:cNvPr>
                <p14:cNvContentPartPr/>
                <p14:nvPr/>
              </p14:nvContentPartPr>
              <p14:xfrm>
                <a:off x="4328849" y="1934858"/>
                <a:ext cx="148320" cy="172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8209530-A3B7-DAC7-A3D7-D907ED003B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19849" y="1925858"/>
                  <a:ext cx="165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DA4D1DD-B061-934B-7758-51993F7B3B44}"/>
                    </a:ext>
                  </a:extLst>
                </p14:cNvPr>
                <p14:cNvContentPartPr/>
                <p14:nvPr/>
              </p14:nvContentPartPr>
              <p14:xfrm>
                <a:off x="4545929" y="1903538"/>
                <a:ext cx="33120" cy="202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DA4D1DD-B061-934B-7758-51993F7B3B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36929" y="1894538"/>
                  <a:ext cx="50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42B0BF-B528-7762-0B82-BAFD9A83DD3E}"/>
                    </a:ext>
                  </a:extLst>
                </p14:cNvPr>
                <p14:cNvContentPartPr/>
                <p14:nvPr/>
              </p14:nvContentPartPr>
              <p14:xfrm>
                <a:off x="4594889" y="1851338"/>
                <a:ext cx="106200" cy="224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42B0BF-B528-7762-0B82-BAFD9A83DD3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85889" y="1842352"/>
                  <a:ext cx="123840" cy="24189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AA0F034-57B0-175A-E415-08DE8A552E35}"/>
                  </a:ext>
                </a:extLst>
              </p14:cNvPr>
              <p14:cNvContentPartPr/>
              <p14:nvPr/>
            </p14:nvContentPartPr>
            <p14:xfrm>
              <a:off x="5255489" y="1210178"/>
              <a:ext cx="1296360" cy="214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AA0F034-57B0-175A-E415-08DE8A552E3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46489" y="1201163"/>
                <a:ext cx="1314000" cy="232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3909EEE-51A3-1406-F62C-4D2972D95C8E}"/>
                  </a:ext>
                </a:extLst>
              </p14:cNvPr>
              <p14:cNvContentPartPr/>
              <p14:nvPr/>
            </p14:nvContentPartPr>
            <p14:xfrm>
              <a:off x="5277449" y="1741178"/>
              <a:ext cx="1272240" cy="1494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3909EEE-51A3-1406-F62C-4D2972D95C8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68449" y="1732178"/>
                <a:ext cx="128988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7B444325-8E89-7B25-4B4B-428BBFE56683}"/>
              </a:ext>
            </a:extLst>
          </p:cNvPr>
          <p:cNvGrpSpPr/>
          <p:nvPr/>
        </p:nvGrpSpPr>
        <p:grpSpPr>
          <a:xfrm>
            <a:off x="7325489" y="739298"/>
            <a:ext cx="1717560" cy="1267920"/>
            <a:chOff x="7325489" y="739298"/>
            <a:chExt cx="1717560" cy="12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1498371-1B86-FD63-91D4-90680445262E}"/>
                    </a:ext>
                  </a:extLst>
                </p14:cNvPr>
                <p14:cNvContentPartPr/>
                <p14:nvPr/>
              </p14:nvContentPartPr>
              <p14:xfrm>
                <a:off x="7325489" y="1715978"/>
                <a:ext cx="233280" cy="277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1498371-1B86-FD63-91D4-90680445262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16489" y="1706966"/>
                  <a:ext cx="250920" cy="294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C436920-5D26-E933-C7CB-84EC5ECA8157}"/>
                    </a:ext>
                  </a:extLst>
                </p14:cNvPr>
                <p14:cNvContentPartPr/>
                <p14:nvPr/>
              </p14:nvContentPartPr>
              <p14:xfrm>
                <a:off x="7672169" y="1481258"/>
                <a:ext cx="545760" cy="330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C436920-5D26-E933-C7CB-84EC5ECA815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63169" y="1472258"/>
                  <a:ext cx="5634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99D2D93-D84F-0A29-63C2-05C99681162F}"/>
                    </a:ext>
                  </a:extLst>
                </p14:cNvPr>
                <p14:cNvContentPartPr/>
                <p14:nvPr/>
              </p14:nvContentPartPr>
              <p14:xfrm>
                <a:off x="8202449" y="1471178"/>
                <a:ext cx="457920" cy="302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99D2D93-D84F-0A29-63C2-05C9968116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93449" y="1462189"/>
                  <a:ext cx="475560" cy="320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44E8009-1D61-2842-7BF1-E71D18236D24}"/>
                    </a:ext>
                  </a:extLst>
                </p14:cNvPr>
                <p14:cNvContentPartPr/>
                <p14:nvPr/>
              </p14:nvContentPartPr>
              <p14:xfrm>
                <a:off x="8789249" y="1745498"/>
                <a:ext cx="18000" cy="261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44E8009-1D61-2842-7BF1-E71D18236D2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80249" y="1736510"/>
                  <a:ext cx="35640" cy="279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8F5A5DC-9C34-B43A-2794-2E5022EFED6F}"/>
                    </a:ext>
                  </a:extLst>
                </p14:cNvPr>
                <p14:cNvContentPartPr/>
                <p14:nvPr/>
              </p14:nvContentPartPr>
              <p14:xfrm>
                <a:off x="8921369" y="1754138"/>
                <a:ext cx="16560" cy="239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8F5A5DC-9C34-B43A-2794-2E5022EFED6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12169" y="1745138"/>
                  <a:ext cx="34592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34F43D1-DBA1-8F39-3BF8-35256C56C8CF}"/>
                    </a:ext>
                  </a:extLst>
                </p14:cNvPr>
                <p14:cNvContentPartPr/>
                <p14:nvPr/>
              </p14:nvContentPartPr>
              <p14:xfrm>
                <a:off x="8829929" y="1874378"/>
                <a:ext cx="116280" cy="24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34F43D1-DBA1-8F39-3BF8-35256C56C8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20901" y="1865378"/>
                  <a:ext cx="133975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505F6E6-F14E-ABCB-488B-6C8FB54073E5}"/>
                    </a:ext>
                  </a:extLst>
                </p14:cNvPr>
                <p14:cNvContentPartPr/>
                <p14:nvPr/>
              </p14:nvContentPartPr>
              <p14:xfrm>
                <a:off x="8191649" y="1162658"/>
                <a:ext cx="264600" cy="318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505F6E6-F14E-ABCB-488B-6C8FB54073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82661" y="1153658"/>
                  <a:ext cx="282216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44C835D-A1F8-A65F-B5EA-82CFD7A63D69}"/>
                    </a:ext>
                  </a:extLst>
                </p14:cNvPr>
                <p14:cNvContentPartPr/>
                <p14:nvPr/>
              </p14:nvContentPartPr>
              <p14:xfrm>
                <a:off x="8573969" y="906698"/>
                <a:ext cx="153000" cy="204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44C835D-A1F8-A65F-B5EA-82CFD7A63D6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64969" y="897698"/>
                  <a:ext cx="170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0054EAF-7510-A939-0417-B65E1302592A}"/>
                    </a:ext>
                  </a:extLst>
                </p14:cNvPr>
                <p14:cNvContentPartPr/>
                <p14:nvPr/>
              </p14:nvContentPartPr>
              <p14:xfrm>
                <a:off x="8802929" y="836138"/>
                <a:ext cx="240120" cy="266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0054EAF-7510-A939-0417-B65E130259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93929" y="827138"/>
                  <a:ext cx="2577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FB7BD14-E0EC-4429-E13F-9224240FBAAD}"/>
                    </a:ext>
                  </a:extLst>
                </p14:cNvPr>
                <p14:cNvContentPartPr/>
                <p14:nvPr/>
              </p14:nvContentPartPr>
              <p14:xfrm>
                <a:off x="7946489" y="1066178"/>
                <a:ext cx="256320" cy="401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FB7BD14-E0EC-4429-E13F-9224240FBA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37476" y="1057178"/>
                  <a:ext cx="273985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32B9354-FE93-54FB-2B34-553BBB415D78}"/>
                    </a:ext>
                  </a:extLst>
                </p14:cNvPr>
                <p14:cNvContentPartPr/>
                <p14:nvPr/>
              </p14:nvContentPartPr>
              <p14:xfrm>
                <a:off x="7484969" y="794378"/>
                <a:ext cx="215280" cy="223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32B9354-FE93-54FB-2B34-553BBB415D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75969" y="785378"/>
                  <a:ext cx="232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0AADE00-A025-B53E-8CE0-20F98881AA71}"/>
                    </a:ext>
                  </a:extLst>
                </p14:cNvPr>
                <p14:cNvContentPartPr/>
                <p14:nvPr/>
              </p14:nvContentPartPr>
              <p14:xfrm>
                <a:off x="7736249" y="739298"/>
                <a:ext cx="158400" cy="216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0AADE00-A025-B53E-8CE0-20F98881AA7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27269" y="730298"/>
                  <a:ext cx="17600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9CB1359-622A-BC98-6ACC-B858DA5FB487}"/>
              </a:ext>
            </a:extLst>
          </p:cNvPr>
          <p:cNvGrpSpPr/>
          <p:nvPr/>
        </p:nvGrpSpPr>
        <p:grpSpPr>
          <a:xfrm>
            <a:off x="9534089" y="1281818"/>
            <a:ext cx="146880" cy="245160"/>
            <a:chOff x="9534089" y="1281818"/>
            <a:chExt cx="14688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D4B3D5C-2E6A-B3C7-D35B-048D6CB477A2}"/>
                    </a:ext>
                  </a:extLst>
                </p14:cNvPr>
                <p14:cNvContentPartPr/>
                <p14:nvPr/>
              </p14:nvContentPartPr>
              <p14:xfrm>
                <a:off x="9565049" y="1281818"/>
                <a:ext cx="50760" cy="245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D4B3D5C-2E6A-B3C7-D35B-048D6CB477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56049" y="1272805"/>
                  <a:ext cx="68400" cy="262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90D832F-E13B-F1C0-7107-6E617C9BB4DC}"/>
                    </a:ext>
                  </a:extLst>
                </p14:cNvPr>
                <p14:cNvContentPartPr/>
                <p14:nvPr/>
              </p14:nvContentPartPr>
              <p14:xfrm>
                <a:off x="9534089" y="1378298"/>
                <a:ext cx="146880" cy="18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90D832F-E13B-F1C0-7107-6E617C9BB4D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25089" y="1369298"/>
                  <a:ext cx="1645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2D4FDFA-DB98-A833-9BEB-700909B73F83}"/>
              </a:ext>
            </a:extLst>
          </p:cNvPr>
          <p:cNvGrpSpPr/>
          <p:nvPr/>
        </p:nvGrpSpPr>
        <p:grpSpPr>
          <a:xfrm>
            <a:off x="5283209" y="654338"/>
            <a:ext cx="442080" cy="251640"/>
            <a:chOff x="5283209" y="654338"/>
            <a:chExt cx="44208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4DD60CB-D5F1-0BE9-7DBA-3FF7AB51CFE7}"/>
                    </a:ext>
                  </a:extLst>
                </p14:cNvPr>
                <p14:cNvContentPartPr/>
                <p14:nvPr/>
              </p14:nvContentPartPr>
              <p14:xfrm>
                <a:off x="5283209" y="753338"/>
                <a:ext cx="97200" cy="152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4DD60CB-D5F1-0BE9-7DBA-3FF7AB51CF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74209" y="744317"/>
                  <a:ext cx="114840" cy="170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18F5C62-2818-84E8-F8A9-9B091FE35D06}"/>
                    </a:ext>
                  </a:extLst>
                </p14:cNvPr>
                <p14:cNvContentPartPr/>
                <p14:nvPr/>
              </p14:nvContentPartPr>
              <p14:xfrm>
                <a:off x="5418209" y="790778"/>
                <a:ext cx="89640" cy="90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18F5C62-2818-84E8-F8A9-9B091FE35D0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09209" y="781778"/>
                  <a:ext cx="107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25F6010-38D4-2B00-2191-2B0476C68EFB}"/>
                    </a:ext>
                  </a:extLst>
                </p14:cNvPr>
                <p14:cNvContentPartPr/>
                <p14:nvPr/>
              </p14:nvContentPartPr>
              <p14:xfrm>
                <a:off x="5564369" y="654338"/>
                <a:ext cx="34920" cy="217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25F6010-38D4-2B00-2191-2B0476C68EF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55369" y="645338"/>
                  <a:ext cx="52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FFF8B68-F0C4-3261-0363-919D256943C1}"/>
                    </a:ext>
                  </a:extLst>
                </p14:cNvPr>
                <p14:cNvContentPartPr/>
                <p14:nvPr/>
              </p14:nvContentPartPr>
              <p14:xfrm>
                <a:off x="5555009" y="770618"/>
                <a:ext cx="170280" cy="102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FFF8B68-F0C4-3261-0363-919D256943C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46009" y="761618"/>
                  <a:ext cx="18792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6452C76-987A-4665-4DE8-8D36D23B789C}"/>
              </a:ext>
            </a:extLst>
          </p:cNvPr>
          <p:cNvGrpSpPr/>
          <p:nvPr/>
        </p:nvGrpSpPr>
        <p:grpSpPr>
          <a:xfrm>
            <a:off x="5884769" y="601778"/>
            <a:ext cx="702360" cy="301680"/>
            <a:chOff x="5884769" y="601778"/>
            <a:chExt cx="70236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E326975-F1DB-D8FA-6409-1872744790D1}"/>
                    </a:ext>
                  </a:extLst>
                </p14:cNvPr>
                <p14:cNvContentPartPr/>
                <p14:nvPr/>
              </p14:nvContentPartPr>
              <p14:xfrm>
                <a:off x="5884769" y="638138"/>
                <a:ext cx="22680" cy="241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E326975-F1DB-D8FA-6409-1872744790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75769" y="629138"/>
                  <a:ext cx="40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35C8A75-2D5C-7E1A-2C9B-65A9B43674DF}"/>
                    </a:ext>
                  </a:extLst>
                </p14:cNvPr>
                <p14:cNvContentPartPr/>
                <p14:nvPr/>
              </p14:nvContentPartPr>
              <p14:xfrm>
                <a:off x="5956049" y="601778"/>
                <a:ext cx="31680" cy="213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35C8A75-2D5C-7E1A-2C9B-65A9B43674D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47049" y="592778"/>
                  <a:ext cx="49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EEF2E9A-237B-2A76-D582-F829353DB90F}"/>
                    </a:ext>
                  </a:extLst>
                </p14:cNvPr>
                <p14:cNvContentPartPr/>
                <p14:nvPr/>
              </p14:nvContentPartPr>
              <p14:xfrm>
                <a:off x="5908889" y="765578"/>
                <a:ext cx="51840" cy="33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EEF2E9A-237B-2A76-D582-F829353DB90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99951" y="756480"/>
                  <a:ext cx="69358" cy="51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8F3024B-04BA-8DDF-9C6F-E3FEF6260F69}"/>
                    </a:ext>
                  </a:extLst>
                </p14:cNvPr>
                <p14:cNvContentPartPr/>
                <p14:nvPr/>
              </p14:nvContentPartPr>
              <p14:xfrm>
                <a:off x="6039209" y="797978"/>
                <a:ext cx="97200" cy="105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8F3024B-04BA-8DDF-9C6F-E3FEF6260F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30209" y="788978"/>
                  <a:ext cx="114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2586B0F-1F53-EB7B-A85B-843FE144ADFE}"/>
                    </a:ext>
                  </a:extLst>
                </p14:cNvPr>
                <p14:cNvContentPartPr/>
                <p14:nvPr/>
              </p14:nvContentPartPr>
              <p14:xfrm>
                <a:off x="6203369" y="654698"/>
                <a:ext cx="103680" cy="213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2586B0F-1F53-EB7B-A85B-843FE144AD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94369" y="645698"/>
                  <a:ext cx="121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12EFEA3-BD53-1E93-8F8C-4699368C36A4}"/>
                    </a:ext>
                  </a:extLst>
                </p14:cNvPr>
                <p14:cNvContentPartPr/>
                <p14:nvPr/>
              </p14:nvContentPartPr>
              <p14:xfrm>
                <a:off x="6329009" y="677738"/>
                <a:ext cx="119160" cy="150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12EFEA3-BD53-1E93-8F8C-4699368C36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20009" y="668738"/>
                  <a:ext cx="136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5F3C240-F9CC-A1D6-946F-375308838C09}"/>
                    </a:ext>
                  </a:extLst>
                </p14:cNvPr>
                <p14:cNvContentPartPr/>
                <p14:nvPr/>
              </p14:nvContentPartPr>
              <p14:xfrm>
                <a:off x="6496769" y="774578"/>
                <a:ext cx="87840" cy="44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5F3C240-F9CC-A1D6-946F-375308838C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87732" y="765505"/>
                  <a:ext cx="105553" cy="62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F0CECDD-0B1B-E5F9-4508-18A69859E66B}"/>
                    </a:ext>
                  </a:extLst>
                </p14:cNvPr>
                <p14:cNvContentPartPr/>
                <p14:nvPr/>
              </p14:nvContentPartPr>
              <p14:xfrm>
                <a:off x="6565169" y="729218"/>
                <a:ext cx="21960" cy="153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F0CECDD-0B1B-E5F9-4508-18A69859E66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56169" y="720197"/>
                  <a:ext cx="39600" cy="1710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FED30AA-48D6-F997-1974-C09E6A121CA4}"/>
              </a:ext>
            </a:extLst>
          </p:cNvPr>
          <p:cNvGrpSpPr/>
          <p:nvPr/>
        </p:nvGrpSpPr>
        <p:grpSpPr>
          <a:xfrm>
            <a:off x="10410071" y="1224107"/>
            <a:ext cx="828360" cy="404640"/>
            <a:chOff x="10410071" y="1224107"/>
            <a:chExt cx="82836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68860C8-65B8-4E85-53D8-3BF67314CCAF}"/>
                    </a:ext>
                  </a:extLst>
                </p14:cNvPr>
                <p14:cNvContentPartPr/>
                <p14:nvPr/>
              </p14:nvContentPartPr>
              <p14:xfrm>
                <a:off x="10410071" y="1270547"/>
                <a:ext cx="18720" cy="312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68860C8-65B8-4E85-53D8-3BF67314CCA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401071" y="1261547"/>
                  <a:ext cx="363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1F12959-2FE6-AC95-E24F-EB8BA39EBFBB}"/>
                    </a:ext>
                  </a:extLst>
                </p14:cNvPr>
                <p14:cNvContentPartPr/>
                <p14:nvPr/>
              </p14:nvContentPartPr>
              <p14:xfrm>
                <a:off x="10570271" y="1224107"/>
                <a:ext cx="8280" cy="349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1F12959-2FE6-AC95-E24F-EB8BA39EBFB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61271" y="1215116"/>
                  <a:ext cx="25920" cy="367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25610AE-6834-0F20-3A53-43DDA0A6D788}"/>
                    </a:ext>
                  </a:extLst>
                </p14:cNvPr>
                <p14:cNvContentPartPr/>
                <p14:nvPr/>
              </p14:nvContentPartPr>
              <p14:xfrm>
                <a:off x="10430951" y="1450187"/>
                <a:ext cx="107280" cy="35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25610AE-6834-0F20-3A53-43DDA0A6D7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21981" y="1441187"/>
                  <a:ext cx="124861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0099DCF-A747-B6B0-7DAF-0D6DD0A515F3}"/>
                    </a:ext>
                  </a:extLst>
                </p14:cNvPr>
                <p14:cNvContentPartPr/>
                <p14:nvPr/>
              </p14:nvContentPartPr>
              <p14:xfrm>
                <a:off x="10672511" y="1452707"/>
                <a:ext cx="224280" cy="176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0099DCF-A747-B6B0-7DAF-0D6DD0A515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63511" y="1443707"/>
                  <a:ext cx="241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620E474-CE15-C0DC-D141-A7EFD59F0F66}"/>
                    </a:ext>
                  </a:extLst>
                </p14:cNvPr>
                <p14:cNvContentPartPr/>
                <p14:nvPr/>
              </p14:nvContentPartPr>
              <p14:xfrm>
                <a:off x="10946111" y="1270187"/>
                <a:ext cx="292320" cy="336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620E474-CE15-C0DC-D141-A7EFD59F0F6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937111" y="1261187"/>
                  <a:ext cx="309960" cy="35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B92B25-196D-2F88-9EFC-6582436C427E}"/>
                  </a:ext>
                </a:extLst>
              </p14:cNvPr>
              <p14:cNvContentPartPr/>
              <p14:nvPr/>
            </p14:nvContentPartPr>
            <p14:xfrm>
              <a:off x="450000" y="1146240"/>
              <a:ext cx="11288520" cy="5436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B92B25-196D-2F88-9EFC-6582436C427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40640" y="1136880"/>
                <a:ext cx="11307240" cy="54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888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D56B8-1E3D-4AD6-F9F0-F36F6C72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Acetals								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65006E-541D-0241-D334-E67197557B24}"/>
              </a:ext>
            </a:extLst>
          </p:cNvPr>
          <p:cNvGrpSpPr/>
          <p:nvPr/>
        </p:nvGrpSpPr>
        <p:grpSpPr>
          <a:xfrm>
            <a:off x="335111" y="1285667"/>
            <a:ext cx="2309400" cy="1168560"/>
            <a:chOff x="335111" y="1285667"/>
            <a:chExt cx="2309400" cy="11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0BB1386-30F6-51F1-9548-1F40E492B9D6}"/>
                    </a:ext>
                  </a:extLst>
                </p14:cNvPr>
                <p14:cNvContentPartPr/>
                <p14:nvPr/>
              </p14:nvContentPartPr>
              <p14:xfrm>
                <a:off x="669911" y="2057507"/>
                <a:ext cx="1501920" cy="396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0BB1386-30F6-51F1-9548-1F40E492B9D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0911" y="2048499"/>
                  <a:ext cx="1519560" cy="414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8155EB-016F-FA0D-F65D-FD285FA4C583}"/>
                    </a:ext>
                  </a:extLst>
                </p14:cNvPr>
                <p14:cNvContentPartPr/>
                <p14:nvPr/>
              </p14:nvContentPartPr>
              <p14:xfrm>
                <a:off x="1383791" y="1689227"/>
                <a:ext cx="299520" cy="367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8155EB-016F-FA0D-F65D-FD285FA4C5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4791" y="1680227"/>
                  <a:ext cx="3171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3A16A2-347A-ADD4-A08D-9A3A85170263}"/>
                    </a:ext>
                  </a:extLst>
                </p14:cNvPr>
                <p14:cNvContentPartPr/>
                <p14:nvPr/>
              </p14:nvContentPartPr>
              <p14:xfrm>
                <a:off x="1740191" y="1435787"/>
                <a:ext cx="174600" cy="216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3A16A2-347A-ADD4-A08D-9A3A851702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31191" y="1426802"/>
                  <a:ext cx="192240" cy="234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6B9954F-AAC9-A17A-8372-BFCD671BBA6F}"/>
                    </a:ext>
                  </a:extLst>
                </p14:cNvPr>
                <p14:cNvContentPartPr/>
                <p14:nvPr/>
              </p14:nvContentPartPr>
              <p14:xfrm>
                <a:off x="1986791" y="1406267"/>
                <a:ext cx="178920" cy="196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6B9954F-AAC9-A17A-8372-BFCD671BBA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77791" y="1397267"/>
                  <a:ext cx="196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6C418D-776F-7049-C320-AC2E999C8E76}"/>
                    </a:ext>
                  </a:extLst>
                </p14:cNvPr>
                <p14:cNvContentPartPr/>
                <p14:nvPr/>
              </p14:nvContentPartPr>
              <p14:xfrm>
                <a:off x="2253911" y="1285667"/>
                <a:ext cx="43560" cy="298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6C418D-776F-7049-C320-AC2E999C8E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44836" y="1276667"/>
                  <a:ext cx="61347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ECFD5A6-B8CF-002C-E9C4-52A820A3FF88}"/>
                    </a:ext>
                  </a:extLst>
                </p14:cNvPr>
                <p14:cNvContentPartPr/>
                <p14:nvPr/>
              </p14:nvContentPartPr>
              <p14:xfrm>
                <a:off x="2267231" y="1304747"/>
                <a:ext cx="141480" cy="240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ECFD5A6-B8CF-002C-E9C4-52A820A3FF8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58231" y="1295734"/>
                  <a:ext cx="159120" cy="2585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D375626-8808-256C-7181-A4A7AE073020}"/>
                    </a:ext>
                  </a:extLst>
                </p14:cNvPr>
                <p14:cNvContentPartPr/>
                <p14:nvPr/>
              </p14:nvContentPartPr>
              <p14:xfrm>
                <a:off x="2484311" y="1488707"/>
                <a:ext cx="160200" cy="178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D375626-8808-256C-7181-A4A7AE0730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75291" y="1479707"/>
                  <a:ext cx="177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614A06F-2DEB-1336-07C0-FC310571FFE5}"/>
                    </a:ext>
                  </a:extLst>
                </p14:cNvPr>
                <p14:cNvContentPartPr/>
                <p14:nvPr/>
              </p14:nvContentPartPr>
              <p14:xfrm>
                <a:off x="1096511" y="1683827"/>
                <a:ext cx="314280" cy="364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614A06F-2DEB-1336-07C0-FC310571FFE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7511" y="1674827"/>
                  <a:ext cx="331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17AA766-0573-A1DA-3DCD-D1D524C562D6}"/>
                    </a:ext>
                  </a:extLst>
                </p14:cNvPr>
                <p14:cNvContentPartPr/>
                <p14:nvPr/>
              </p14:nvContentPartPr>
              <p14:xfrm>
                <a:off x="924431" y="1394027"/>
                <a:ext cx="190080" cy="177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17AA766-0573-A1DA-3DCD-D1D524C562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5448" y="1385027"/>
                  <a:ext cx="207687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BA621D9-E1F4-AD8F-68FE-579B03E321A6}"/>
                    </a:ext>
                  </a:extLst>
                </p14:cNvPr>
                <p14:cNvContentPartPr/>
                <p14:nvPr/>
              </p14:nvContentPartPr>
              <p14:xfrm>
                <a:off x="335111" y="1548107"/>
                <a:ext cx="70200" cy="194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BA621D9-E1F4-AD8F-68FE-579B03E321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6157" y="1539107"/>
                  <a:ext cx="8775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ABCFA13-CD61-4501-737F-7EA95E39CA4B}"/>
                    </a:ext>
                  </a:extLst>
                </p14:cNvPr>
                <p14:cNvContentPartPr/>
                <p14:nvPr/>
              </p14:nvContentPartPr>
              <p14:xfrm>
                <a:off x="426551" y="1498067"/>
                <a:ext cx="66240" cy="171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ABCFA13-CD61-4501-737F-7EA95E39CA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7502" y="1489067"/>
                  <a:ext cx="83976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C70D3A1-76E9-CFC3-EA44-595D040EDE93}"/>
                    </a:ext>
                  </a:extLst>
                </p14:cNvPr>
                <p14:cNvContentPartPr/>
                <p14:nvPr/>
              </p14:nvContentPartPr>
              <p14:xfrm>
                <a:off x="395951" y="1634867"/>
                <a:ext cx="72360" cy="27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C70D3A1-76E9-CFC3-EA44-595D040EDE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6951" y="1625747"/>
                  <a:ext cx="90000" cy="45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5279A51-4A3B-FE6A-4CFE-3D713143C72F}"/>
                    </a:ext>
                  </a:extLst>
                </p14:cNvPr>
                <p14:cNvContentPartPr/>
                <p14:nvPr/>
              </p14:nvContentPartPr>
              <p14:xfrm>
                <a:off x="524831" y="1638467"/>
                <a:ext cx="135000" cy="147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5279A51-4A3B-FE6A-4CFE-3D713143C72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5855" y="1629445"/>
                  <a:ext cx="152593" cy="164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9675CFB-04FB-A393-8C5A-B373CF119402}"/>
                    </a:ext>
                  </a:extLst>
                </p14:cNvPr>
                <p14:cNvContentPartPr/>
                <p14:nvPr/>
              </p14:nvContentPartPr>
              <p14:xfrm>
                <a:off x="667391" y="1447667"/>
                <a:ext cx="187560" cy="226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9675CFB-04FB-A393-8C5A-B373CF11940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8391" y="1438653"/>
                  <a:ext cx="205200" cy="2437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8A6A91-C32F-D299-E8AA-3AB350E086DB}"/>
              </a:ext>
            </a:extLst>
          </p:cNvPr>
          <p:cNvGrpSpPr/>
          <p:nvPr/>
        </p:nvGrpSpPr>
        <p:grpSpPr>
          <a:xfrm>
            <a:off x="3413471" y="1328147"/>
            <a:ext cx="1623960" cy="585720"/>
            <a:chOff x="3413471" y="1328147"/>
            <a:chExt cx="162396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3F1971D-509D-AFA4-829B-0AD10435C862}"/>
                    </a:ext>
                  </a:extLst>
                </p14:cNvPr>
                <p14:cNvContentPartPr/>
                <p14:nvPr/>
              </p14:nvContentPartPr>
              <p14:xfrm>
                <a:off x="3413471" y="1680227"/>
                <a:ext cx="1623960" cy="233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3F1971D-509D-AFA4-829B-0AD10435C86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04471" y="1671227"/>
                  <a:ext cx="1641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E653BE-D6DC-8A7D-2DA5-423B989D05ED}"/>
                    </a:ext>
                  </a:extLst>
                </p14:cNvPr>
                <p14:cNvContentPartPr/>
                <p14:nvPr/>
              </p14:nvContentPartPr>
              <p14:xfrm>
                <a:off x="3775631" y="1336067"/>
                <a:ext cx="47880" cy="273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E653BE-D6DC-8A7D-2DA5-423B989D05E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66563" y="1327067"/>
                  <a:ext cx="65654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86D6AC-A61D-E174-6BB6-8580AE1AE7F9}"/>
                    </a:ext>
                  </a:extLst>
                </p14:cNvPr>
                <p14:cNvContentPartPr/>
                <p14:nvPr/>
              </p14:nvContentPartPr>
              <p14:xfrm>
                <a:off x="3894791" y="1328147"/>
                <a:ext cx="56520" cy="277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86D6AC-A61D-E174-6BB6-8580AE1AE7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85848" y="1319147"/>
                  <a:ext cx="74048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FF78C8-F1A4-8CC2-772C-5B410A05141C}"/>
                    </a:ext>
                  </a:extLst>
                </p14:cNvPr>
                <p14:cNvContentPartPr/>
                <p14:nvPr/>
              </p14:nvContentPartPr>
              <p14:xfrm>
                <a:off x="3854831" y="1525067"/>
                <a:ext cx="68400" cy="2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FF78C8-F1A4-8CC2-772C-5B410A05141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45878" y="1516067"/>
                  <a:ext cx="85948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4CD87B9-26EE-5434-C471-4A0EE79F263C}"/>
                    </a:ext>
                  </a:extLst>
                </p14:cNvPr>
                <p14:cNvContentPartPr/>
                <p14:nvPr/>
              </p14:nvContentPartPr>
              <p14:xfrm>
                <a:off x="3989471" y="1519667"/>
                <a:ext cx="203760" cy="121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4CD87B9-26EE-5434-C471-4A0EE79F263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80471" y="1510667"/>
                  <a:ext cx="221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C95ACD5-9D68-0E58-2888-7390C9276090}"/>
                    </a:ext>
                  </a:extLst>
                </p14:cNvPr>
                <p14:cNvContentPartPr/>
                <p14:nvPr/>
              </p14:nvContentPartPr>
              <p14:xfrm>
                <a:off x="4218071" y="1341467"/>
                <a:ext cx="194040" cy="237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C95ACD5-9D68-0E58-2888-7390C92760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09071" y="1332467"/>
                  <a:ext cx="21168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123FD9-9B30-D57A-703E-0F14E504F11D}"/>
              </a:ext>
            </a:extLst>
          </p:cNvPr>
          <p:cNvGrpSpPr/>
          <p:nvPr/>
        </p:nvGrpSpPr>
        <p:grpSpPr>
          <a:xfrm>
            <a:off x="3768431" y="2035547"/>
            <a:ext cx="782280" cy="420480"/>
            <a:chOff x="3768431" y="2035547"/>
            <a:chExt cx="78228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2CFD9E-2F90-AC61-A31C-BFA8200C9D8E}"/>
                    </a:ext>
                  </a:extLst>
                </p14:cNvPr>
                <p14:cNvContentPartPr/>
                <p14:nvPr/>
              </p14:nvContentPartPr>
              <p14:xfrm>
                <a:off x="3768431" y="2035547"/>
                <a:ext cx="140400" cy="246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2CFD9E-2F90-AC61-A31C-BFA8200C9D8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59431" y="2026534"/>
                  <a:ext cx="158040" cy="264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5645315-1F84-A979-4B3C-ABDC4E39DC72}"/>
                    </a:ext>
                  </a:extLst>
                </p14:cNvPr>
                <p14:cNvContentPartPr/>
                <p14:nvPr/>
              </p14:nvContentPartPr>
              <p14:xfrm>
                <a:off x="3820991" y="2189987"/>
                <a:ext cx="69480" cy="24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5645315-1F84-A979-4B3C-ABDC4E39DC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11944" y="2180987"/>
                  <a:ext cx="87212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418807-A489-BDFE-A90C-9614307C07F7}"/>
                    </a:ext>
                  </a:extLst>
                </p14:cNvPr>
                <p14:cNvContentPartPr/>
                <p14:nvPr/>
              </p14:nvContentPartPr>
              <p14:xfrm>
                <a:off x="3943751" y="2218427"/>
                <a:ext cx="187560" cy="144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1418807-A489-BDFE-A90C-9614307C07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34751" y="2209427"/>
                  <a:ext cx="205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A55F14-451E-5975-7FB8-68FD76266015}"/>
                    </a:ext>
                  </a:extLst>
                </p14:cNvPr>
                <p14:cNvContentPartPr/>
                <p14:nvPr/>
              </p14:nvContentPartPr>
              <p14:xfrm>
                <a:off x="4150391" y="2124827"/>
                <a:ext cx="99000" cy="204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A55F14-451E-5975-7FB8-68FD7626601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41358" y="2115827"/>
                  <a:ext cx="116704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CD4B54-0E87-3256-E6A6-47CD0DA145F3}"/>
                    </a:ext>
                  </a:extLst>
                </p14:cNvPr>
                <p14:cNvContentPartPr/>
                <p14:nvPr/>
              </p14:nvContentPartPr>
              <p14:xfrm>
                <a:off x="4277111" y="2079827"/>
                <a:ext cx="96120" cy="193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CD4B54-0E87-3256-E6A6-47CD0DA145F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68111" y="2070844"/>
                  <a:ext cx="113760" cy="211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13C8BC4-26B7-3FD9-ECED-8ABA8AB9524A}"/>
                    </a:ext>
                  </a:extLst>
                </p14:cNvPr>
                <p14:cNvContentPartPr/>
                <p14:nvPr/>
              </p14:nvContentPartPr>
              <p14:xfrm>
                <a:off x="4436591" y="2148227"/>
                <a:ext cx="114120" cy="307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13C8BC4-26B7-3FD9-ECED-8ABA8AB952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27591" y="2139227"/>
                  <a:ext cx="13176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4B3EEC5-D628-562D-EA75-C85243E72240}"/>
              </a:ext>
            </a:extLst>
          </p:cNvPr>
          <p:cNvGrpSpPr/>
          <p:nvPr/>
        </p:nvGrpSpPr>
        <p:grpSpPr>
          <a:xfrm>
            <a:off x="1019471" y="4269347"/>
            <a:ext cx="1176480" cy="1044360"/>
            <a:chOff x="1019471" y="4269347"/>
            <a:chExt cx="1176480" cy="10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DE0DA74-7E73-2E51-855C-43DAF47F71EF}"/>
                    </a:ext>
                  </a:extLst>
                </p14:cNvPr>
                <p14:cNvContentPartPr/>
                <p14:nvPr/>
              </p14:nvContentPartPr>
              <p14:xfrm>
                <a:off x="1023071" y="4269347"/>
                <a:ext cx="1172880" cy="329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DE0DA74-7E73-2E51-855C-43DAF47F71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4071" y="4260357"/>
                  <a:ext cx="1190520" cy="347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0CD1980-4CE8-58BB-2A89-49C7D9B40089}"/>
                    </a:ext>
                  </a:extLst>
                </p14:cNvPr>
                <p14:cNvContentPartPr/>
                <p14:nvPr/>
              </p14:nvContentPartPr>
              <p14:xfrm>
                <a:off x="1019471" y="4591187"/>
                <a:ext cx="1138320" cy="722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0CD1980-4CE8-58BB-2A89-49C7D9B4008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0471" y="4582187"/>
                  <a:ext cx="1155960" cy="74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D26F23-F278-FB04-6FED-6D98DA4E0763}"/>
              </a:ext>
            </a:extLst>
          </p:cNvPr>
          <p:cNvGrpSpPr/>
          <p:nvPr/>
        </p:nvGrpSpPr>
        <p:grpSpPr>
          <a:xfrm>
            <a:off x="1198751" y="3291587"/>
            <a:ext cx="749520" cy="954360"/>
            <a:chOff x="1198751" y="3291587"/>
            <a:chExt cx="749520" cy="95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0B3B8C2-8E27-9A81-4124-23BFDC6EA151}"/>
                    </a:ext>
                  </a:extLst>
                </p14:cNvPr>
                <p14:cNvContentPartPr/>
                <p14:nvPr/>
              </p14:nvContentPartPr>
              <p14:xfrm>
                <a:off x="1593671" y="3960827"/>
                <a:ext cx="176040" cy="285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0B3B8C2-8E27-9A81-4124-23BFDC6EA1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84689" y="3951827"/>
                  <a:ext cx="193644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588A271-6BF4-8BC2-31D2-631B97F94AEA}"/>
                    </a:ext>
                  </a:extLst>
                </p14:cNvPr>
                <p14:cNvContentPartPr/>
                <p14:nvPr/>
              </p14:nvContentPartPr>
              <p14:xfrm>
                <a:off x="1349591" y="3983867"/>
                <a:ext cx="219240" cy="255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588A271-6BF4-8BC2-31D2-631B97F94A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40591" y="3974867"/>
                  <a:ext cx="236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46CAA67-3F2C-C2D5-0628-B2506B72E0A9}"/>
                    </a:ext>
                  </a:extLst>
                </p14:cNvPr>
                <p14:cNvContentPartPr/>
                <p14:nvPr/>
              </p14:nvContentPartPr>
              <p14:xfrm>
                <a:off x="1198751" y="3680747"/>
                <a:ext cx="138960" cy="201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46CAA67-3F2C-C2D5-0628-B2506B72E0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89751" y="3671747"/>
                  <a:ext cx="156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AE82AEB-E7D9-FA77-73D5-BBE905333560}"/>
                    </a:ext>
                  </a:extLst>
                </p14:cNvPr>
                <p14:cNvContentPartPr/>
                <p14:nvPr/>
              </p14:nvContentPartPr>
              <p14:xfrm>
                <a:off x="1264631" y="3291587"/>
                <a:ext cx="595440" cy="338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AE82AEB-E7D9-FA77-73D5-BBE90533356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55631" y="3282587"/>
                  <a:ext cx="6130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0695BE8-8096-470C-9119-980FC0E64D6C}"/>
                    </a:ext>
                  </a:extLst>
                </p14:cNvPr>
                <p14:cNvContentPartPr/>
                <p14:nvPr/>
              </p14:nvContentPartPr>
              <p14:xfrm>
                <a:off x="1806071" y="3660227"/>
                <a:ext cx="142200" cy="146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0695BE8-8096-470C-9119-980FC0E64D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97071" y="3651227"/>
                  <a:ext cx="1598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DAB0D32-EFAB-E66E-F32F-740BD3D0A454}"/>
              </a:ext>
            </a:extLst>
          </p:cNvPr>
          <p:cNvGrpSpPr/>
          <p:nvPr/>
        </p:nvGrpSpPr>
        <p:grpSpPr>
          <a:xfrm>
            <a:off x="3091991" y="4107707"/>
            <a:ext cx="1658520" cy="1043280"/>
            <a:chOff x="3091991" y="4107707"/>
            <a:chExt cx="1658520" cy="10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87415B-3904-3396-45D6-58D6370871D4}"/>
                    </a:ext>
                  </a:extLst>
                </p14:cNvPr>
                <p14:cNvContentPartPr/>
                <p14:nvPr/>
              </p14:nvContentPartPr>
              <p14:xfrm>
                <a:off x="3091991" y="4582907"/>
                <a:ext cx="1644840" cy="113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87415B-3904-3396-45D6-58D6370871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82989" y="4573878"/>
                  <a:ext cx="1662484" cy="131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225A44F-A721-07DF-2CC4-20F9446C77A6}"/>
                    </a:ext>
                  </a:extLst>
                </p14:cNvPr>
                <p14:cNvContentPartPr/>
                <p14:nvPr/>
              </p14:nvContentPartPr>
              <p14:xfrm>
                <a:off x="4626311" y="4458707"/>
                <a:ext cx="124200" cy="330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225A44F-A721-07DF-2CC4-20F9446C77A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17285" y="4449697"/>
                  <a:ext cx="141891" cy="347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B69B758-C41E-A514-9518-90F20032E4AA}"/>
                    </a:ext>
                  </a:extLst>
                </p14:cNvPr>
                <p14:cNvContentPartPr/>
                <p14:nvPr/>
              </p14:nvContentPartPr>
              <p14:xfrm>
                <a:off x="3489791" y="4151987"/>
                <a:ext cx="38520" cy="279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B69B758-C41E-A514-9518-90F20032E4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80791" y="4142987"/>
                  <a:ext cx="56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75B428E-03DB-0A0F-B5C2-D6A4FF239AEB}"/>
                    </a:ext>
                  </a:extLst>
                </p14:cNvPr>
                <p14:cNvContentPartPr/>
                <p14:nvPr/>
              </p14:nvContentPartPr>
              <p14:xfrm>
                <a:off x="3639191" y="4107707"/>
                <a:ext cx="47160" cy="297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75B428E-03DB-0A0F-B5C2-D6A4FF239A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30191" y="4098707"/>
                  <a:ext cx="648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2B1B765-9888-3D47-E01A-30ED333E34CC}"/>
                    </a:ext>
                  </a:extLst>
                </p14:cNvPr>
                <p14:cNvContentPartPr/>
                <p14:nvPr/>
              </p14:nvContentPartPr>
              <p14:xfrm>
                <a:off x="3569351" y="4299587"/>
                <a:ext cx="76320" cy="23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2B1B765-9888-3D47-E01A-30ED333E34C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60351" y="4290587"/>
                  <a:ext cx="93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55D8F4A-52C0-E080-E16B-FEE207275D7D}"/>
                    </a:ext>
                  </a:extLst>
                </p14:cNvPr>
                <p14:cNvContentPartPr/>
                <p14:nvPr/>
              </p14:nvContentPartPr>
              <p14:xfrm>
                <a:off x="3723071" y="4307147"/>
                <a:ext cx="207360" cy="132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55D8F4A-52C0-E080-E16B-FEE207275D7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14071" y="4298147"/>
                  <a:ext cx="225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7DE13B-7595-D762-4EE8-4C37FF173AE1}"/>
                    </a:ext>
                  </a:extLst>
                </p14:cNvPr>
                <p14:cNvContentPartPr/>
                <p14:nvPr/>
              </p14:nvContentPartPr>
              <p14:xfrm>
                <a:off x="3943751" y="4181147"/>
                <a:ext cx="205920" cy="19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7DE13B-7595-D762-4EE8-4C37FF173A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34751" y="4172147"/>
                  <a:ext cx="223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BCAC246-CD2D-B79E-1F16-FEEE97F095F4}"/>
                    </a:ext>
                  </a:extLst>
                </p14:cNvPr>
                <p14:cNvContentPartPr/>
                <p14:nvPr/>
              </p14:nvContentPartPr>
              <p14:xfrm>
                <a:off x="3505631" y="4847147"/>
                <a:ext cx="16920" cy="217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BCAC246-CD2D-B79E-1F16-FEEE97F095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96631" y="4838147"/>
                  <a:ext cx="34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655EB82-5D95-5468-1BE4-684851DEF079}"/>
                    </a:ext>
                  </a:extLst>
                </p14:cNvPr>
                <p14:cNvContentPartPr/>
                <p14:nvPr/>
              </p14:nvContentPartPr>
              <p14:xfrm>
                <a:off x="3556751" y="4790627"/>
                <a:ext cx="109440" cy="256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655EB82-5D95-5468-1BE4-684851DEF07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47721" y="4781627"/>
                  <a:ext cx="127138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7D22887-AFDB-53D9-2019-2A242FAE790F}"/>
                    </a:ext>
                  </a:extLst>
                </p14:cNvPr>
                <p14:cNvContentPartPr/>
                <p14:nvPr/>
              </p14:nvContentPartPr>
              <p14:xfrm>
                <a:off x="3720551" y="5018147"/>
                <a:ext cx="209160" cy="132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7D22887-AFDB-53D9-2019-2A242FAE790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11551" y="5009123"/>
                  <a:ext cx="226800" cy="150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057D5CE-370B-9A49-90FE-840C7AA449A4}"/>
                    </a:ext>
                  </a:extLst>
                </p14:cNvPr>
                <p14:cNvContentPartPr/>
                <p14:nvPr/>
              </p14:nvContentPartPr>
              <p14:xfrm>
                <a:off x="3937631" y="4861547"/>
                <a:ext cx="122400" cy="239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057D5CE-370B-9A49-90FE-840C7AA449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28631" y="4852547"/>
                  <a:ext cx="140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2A5C428-4F2B-8943-6BB8-842200A42B93}"/>
                    </a:ext>
                  </a:extLst>
                </p14:cNvPr>
                <p14:cNvContentPartPr/>
                <p14:nvPr/>
              </p14:nvContentPartPr>
              <p14:xfrm>
                <a:off x="4092791" y="4841387"/>
                <a:ext cx="116280" cy="181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2A5C428-4F2B-8943-6BB8-842200A42B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83791" y="4832387"/>
                  <a:ext cx="133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5E5CC76-FF0F-B930-AE3B-0E43B3A4D2AE}"/>
                    </a:ext>
                  </a:extLst>
                </p14:cNvPr>
                <p14:cNvContentPartPr/>
                <p14:nvPr/>
              </p14:nvContentPartPr>
              <p14:xfrm>
                <a:off x="4271711" y="4932107"/>
                <a:ext cx="109080" cy="199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5E5CC76-FF0F-B930-AE3B-0E43B3A4D2A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62741" y="4923107"/>
                  <a:ext cx="126662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B762C2-FE13-F0C1-2C2D-A02BD038723A}"/>
                  </a:ext>
                </a:extLst>
              </p14:cNvPr>
              <p14:cNvContentPartPr/>
              <p14:nvPr/>
            </p14:nvContentPartPr>
            <p14:xfrm>
              <a:off x="236160" y="1059120"/>
              <a:ext cx="11654280" cy="5555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B762C2-FE13-F0C1-2C2D-A02BD038723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6800" y="1049760"/>
                <a:ext cx="11673000" cy="55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7EE978-5079-F85E-3F34-1D8C652CBAAB}"/>
                  </a:ext>
                </a:extLst>
              </p14:cNvPr>
              <p14:cNvContentPartPr/>
              <p14:nvPr/>
            </p14:nvContentPartPr>
            <p14:xfrm>
              <a:off x="4642700" y="5655479"/>
              <a:ext cx="7502040" cy="1101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7EE978-5079-F85E-3F34-1D8C652CBAA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34060" y="5646839"/>
                <a:ext cx="7519680" cy="11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345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7A71-117D-E6C1-5761-311CE454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Acetals: Mechanism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79B331B-A7CB-E407-2605-A6A425EBC3CD}"/>
                  </a:ext>
                </a:extLst>
              </p14:cNvPr>
              <p14:cNvContentPartPr/>
              <p14:nvPr/>
            </p14:nvContentPartPr>
            <p14:xfrm>
              <a:off x="813935" y="2010012"/>
              <a:ext cx="601055" cy="360633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79B331B-A7CB-E407-2605-A6A425EBC3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932" y="2001014"/>
                <a:ext cx="618701" cy="378269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BF6FCBF8-A840-A06D-6866-EAEB0C560AA5}"/>
              </a:ext>
            </a:extLst>
          </p:cNvPr>
          <p:cNvGrpSpPr/>
          <p:nvPr/>
        </p:nvGrpSpPr>
        <p:grpSpPr>
          <a:xfrm>
            <a:off x="588183" y="1420367"/>
            <a:ext cx="1828429" cy="928273"/>
            <a:chOff x="588183" y="1420367"/>
            <a:chExt cx="1828429" cy="9282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B2F8F4-F593-AA91-D1D6-380F97F3219A}"/>
                    </a:ext>
                  </a:extLst>
                </p14:cNvPr>
                <p14:cNvContentPartPr/>
                <p14:nvPr/>
              </p14:nvContentPartPr>
              <p14:xfrm>
                <a:off x="1423140" y="2021829"/>
                <a:ext cx="425424" cy="326811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B2F8F4-F593-AA91-D1D6-380F97F3219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14142" y="2012831"/>
                  <a:ext cx="443060" cy="3444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892F43-6F19-5FFE-CF2D-1DCC3B3E620A}"/>
                    </a:ext>
                  </a:extLst>
                </p14:cNvPr>
                <p14:cNvContentPartPr/>
                <p14:nvPr/>
              </p14:nvContentPartPr>
              <p14:xfrm>
                <a:off x="1403987" y="1774480"/>
                <a:ext cx="230642" cy="223307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892F43-6F19-5FFE-CF2D-1DCC3B3E62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94978" y="1765490"/>
                  <a:ext cx="248301" cy="240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AF78B4D-B916-9BBD-10CC-DF879A6D8125}"/>
                    </a:ext>
                  </a:extLst>
                </p14:cNvPr>
                <p14:cNvContentPartPr/>
                <p14:nvPr/>
              </p14:nvContentPartPr>
              <p14:xfrm>
                <a:off x="1740578" y="1552396"/>
                <a:ext cx="120618" cy="167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AF78B4D-B916-9BBD-10CC-DF879A6D812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31577" y="1543392"/>
                  <a:ext cx="138261" cy="185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6B6E014-CD87-F212-0E67-306DD5358A9A}"/>
                    </a:ext>
                  </a:extLst>
                </p14:cNvPr>
                <p14:cNvContentPartPr/>
                <p14:nvPr/>
              </p14:nvContentPartPr>
              <p14:xfrm>
                <a:off x="1943103" y="1507571"/>
                <a:ext cx="139363" cy="158108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6B6E014-CD87-F212-0E67-306DD5358A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34077" y="1498567"/>
                  <a:ext cx="157054" cy="1757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3585306-A219-39F4-407D-84E588F22DA8}"/>
                    </a:ext>
                  </a:extLst>
                </p14:cNvPr>
                <p14:cNvContentPartPr/>
                <p14:nvPr/>
              </p14:nvContentPartPr>
              <p14:xfrm>
                <a:off x="2139923" y="1472934"/>
                <a:ext cx="37897" cy="187448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3585306-A219-39F4-407D-84E588F22DA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30900" y="1463939"/>
                  <a:ext cx="55582" cy="205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AF8CB8E-FDEC-53F0-EAE3-C8549E3C1073}"/>
                    </a:ext>
                  </a:extLst>
                </p14:cNvPr>
                <p14:cNvContentPartPr/>
                <p14:nvPr/>
              </p14:nvContentPartPr>
              <p14:xfrm>
                <a:off x="2155815" y="1420367"/>
                <a:ext cx="81091" cy="182558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AF8CB8E-FDEC-53F0-EAE3-C8549E3C10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46805" y="1411347"/>
                  <a:ext cx="98751" cy="200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FD07632-1082-371F-3EB3-66723C26E11F}"/>
                    </a:ext>
                  </a:extLst>
                </p14:cNvPr>
                <p14:cNvContentPartPr/>
                <p14:nvPr/>
              </p14:nvContentPartPr>
              <p14:xfrm>
                <a:off x="2285399" y="1562583"/>
                <a:ext cx="131213" cy="173593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FD07632-1082-371F-3EB3-66723C26E11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76387" y="1553598"/>
                  <a:ext cx="148876" cy="191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D5EAEDD-1EAD-335A-EC21-B3BD99D6FA4E}"/>
                    </a:ext>
                  </a:extLst>
                </p14:cNvPr>
                <p14:cNvContentPartPr/>
                <p14:nvPr/>
              </p14:nvContentPartPr>
              <p14:xfrm>
                <a:off x="1185163" y="1755735"/>
                <a:ext cx="209045" cy="265687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D5EAEDD-1EAD-335A-EC21-B3BD99D6FA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76152" y="1746735"/>
                  <a:ext cx="226706" cy="283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2279E54-BE36-7BE7-3403-29389C4E1ADF}"/>
                    </a:ext>
                  </a:extLst>
                </p14:cNvPr>
                <p14:cNvContentPartPr/>
                <p14:nvPr/>
              </p14:nvContentPartPr>
              <p14:xfrm>
                <a:off x="1052320" y="1510831"/>
                <a:ext cx="129991" cy="130398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2279E54-BE36-7BE7-3403-29389C4E1A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43343" y="1501826"/>
                  <a:ext cx="147586" cy="148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D02D57-0EB6-A6B1-F480-3F121F7B164C}"/>
                    </a:ext>
                  </a:extLst>
                </p14:cNvPr>
                <p14:cNvContentPartPr/>
                <p14:nvPr/>
              </p14:nvContentPartPr>
              <p14:xfrm>
                <a:off x="588183" y="1693796"/>
                <a:ext cx="71719" cy="156478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D02D57-0EB6-A6B1-F480-3F121F7B164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9173" y="1684803"/>
                  <a:ext cx="89378" cy="174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B3240DE-43FD-ACE3-8170-3D610A42EA2E}"/>
                    </a:ext>
                  </a:extLst>
                </p14:cNvPr>
                <p14:cNvContentPartPr/>
                <p14:nvPr/>
              </p14:nvContentPartPr>
              <p14:xfrm>
                <a:off x="660717" y="1642859"/>
                <a:ext cx="61939" cy="116543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B3240DE-43FD-ACE3-8170-3D610A42EA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1662" y="1633839"/>
                  <a:ext cx="79688" cy="134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9F5ECF1-CD93-22F3-BBF5-CC6ED587E36F}"/>
                    </a:ext>
                  </a:extLst>
                </p14:cNvPr>
                <p14:cNvContentPartPr/>
                <p14:nvPr/>
              </p14:nvContentPartPr>
              <p14:xfrm>
                <a:off x="656235" y="1736176"/>
                <a:ext cx="40342" cy="35045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9F5ECF1-CD93-22F3-BBF5-CC6ED587E36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7230" y="1727144"/>
                  <a:ext cx="57992" cy="52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2C4BE94-D190-5739-9CBD-DC16D4F6517B}"/>
                    </a:ext>
                  </a:extLst>
                </p14:cNvPr>
                <p14:cNvContentPartPr/>
                <p14:nvPr/>
              </p14:nvContentPartPr>
              <p14:xfrm>
                <a:off x="754033" y="1737806"/>
                <a:ext cx="116543" cy="112469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2C4BE94-D190-5739-9CBD-DC16D4F651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5013" y="1728794"/>
                  <a:ext cx="134223" cy="130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A6313E-8ACD-6703-0649-74B8078895C7}"/>
                    </a:ext>
                  </a:extLst>
                </p14:cNvPr>
                <p14:cNvContentPartPr/>
                <p14:nvPr/>
              </p14:nvContentPartPr>
              <p14:xfrm>
                <a:off x="858760" y="1566250"/>
                <a:ext cx="169925" cy="165443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A6313E-8ACD-6703-0649-74B8078895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9760" y="1557259"/>
                  <a:ext cx="187566" cy="1830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47454D-68B5-CAE1-1F32-BA6DC39B4147}"/>
                    </a:ext>
                  </a:extLst>
                </p14:cNvPr>
                <p14:cNvContentPartPr/>
                <p14:nvPr/>
              </p14:nvContentPartPr>
              <p14:xfrm>
                <a:off x="662347" y="1653454"/>
                <a:ext cx="80684" cy="160145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47454D-68B5-CAE1-1F32-BA6DC39B41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3382" y="1644457"/>
                  <a:ext cx="98255" cy="177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C148A34-0BD7-3591-98BC-FB1770E5C6AA}"/>
                    </a:ext>
                  </a:extLst>
                </p14:cNvPr>
                <p14:cNvContentPartPr/>
                <p14:nvPr/>
              </p14:nvContentPartPr>
              <p14:xfrm>
                <a:off x="614263" y="1733323"/>
                <a:ext cx="99429" cy="3423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C148A34-0BD7-3591-98BC-FB1770E5C6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5257" y="1724315"/>
                  <a:ext cx="117081" cy="518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C124288-0528-269A-91B5-CB506790284B}"/>
                  </a:ext>
                </a:extLst>
              </p14:cNvPr>
              <p14:cNvContentPartPr/>
              <p14:nvPr/>
            </p14:nvContentPartPr>
            <p14:xfrm>
              <a:off x="2953282" y="1983117"/>
              <a:ext cx="797875" cy="185003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C124288-0528-269A-91B5-CB506790284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44281" y="1974119"/>
                <a:ext cx="815518" cy="202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D314D5-F517-12F5-13C5-918096EF9BA5}"/>
                  </a:ext>
                </a:extLst>
              </p14:cNvPr>
              <p14:cNvContentPartPr/>
              <p14:nvPr/>
            </p14:nvContentPartPr>
            <p14:xfrm>
              <a:off x="2846111" y="1662012"/>
              <a:ext cx="835364" cy="206192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D314D5-F517-12F5-13C5-918096EF9BA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37109" y="1653016"/>
                <a:ext cx="853007" cy="223824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12520561-824F-549C-CB8F-66A15AC9BC11}"/>
              </a:ext>
            </a:extLst>
          </p:cNvPr>
          <p:cNvGrpSpPr/>
          <p:nvPr/>
        </p:nvGrpSpPr>
        <p:grpSpPr>
          <a:xfrm>
            <a:off x="478018" y="2330799"/>
            <a:ext cx="295842" cy="240014"/>
            <a:chOff x="478018" y="2330799"/>
            <a:chExt cx="295842" cy="2400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7D053F2-3392-70B4-B5D6-91983B917BB9}"/>
                    </a:ext>
                  </a:extLst>
                </p14:cNvPr>
                <p14:cNvContentPartPr/>
                <p14:nvPr/>
              </p14:nvContentPartPr>
              <p14:xfrm>
                <a:off x="478018" y="2330799"/>
                <a:ext cx="98206" cy="240014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7D053F2-3392-70B4-B5D6-91983B917B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025" y="2321789"/>
                  <a:ext cx="115833" cy="257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DF73318-F94F-9325-8A01-2A93B63D19DC}"/>
                    </a:ext>
                  </a:extLst>
                </p14:cNvPr>
                <p14:cNvContentPartPr/>
                <p14:nvPr/>
              </p14:nvContentPartPr>
              <p14:xfrm>
                <a:off x="590487" y="2364621"/>
                <a:ext cx="183373" cy="176445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DF73318-F94F-9325-8A01-2A93B63D19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1480" y="2355637"/>
                  <a:ext cx="201026" cy="1940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38DFD8B-145A-4C27-C84A-646B1E7ED46B}"/>
              </a:ext>
            </a:extLst>
          </p:cNvPr>
          <p:cNvGrpSpPr/>
          <p:nvPr/>
        </p:nvGrpSpPr>
        <p:grpSpPr>
          <a:xfrm>
            <a:off x="1937664" y="2253375"/>
            <a:ext cx="160553" cy="270576"/>
            <a:chOff x="1937664" y="2253375"/>
            <a:chExt cx="160553" cy="2705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96D274F-F58F-3FC9-3880-AC4C003B1504}"/>
                    </a:ext>
                  </a:extLst>
                </p14:cNvPr>
                <p14:cNvContentPartPr/>
                <p14:nvPr/>
              </p14:nvContentPartPr>
              <p14:xfrm>
                <a:off x="1937664" y="2286382"/>
                <a:ext cx="26487" cy="237569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96D274F-F58F-3FC9-3880-AC4C003B15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28716" y="2277383"/>
                  <a:ext cx="44026" cy="255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F63D44B-ED36-162D-DFE8-E6BD388EA1A9}"/>
                    </a:ext>
                  </a:extLst>
                </p14:cNvPr>
                <p14:cNvContentPartPr/>
                <p14:nvPr/>
              </p14:nvContentPartPr>
              <p14:xfrm>
                <a:off x="2050540" y="2253375"/>
                <a:ext cx="47677" cy="248164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F63D44B-ED36-162D-DFE8-E6BD388EA1A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41578" y="2244384"/>
                  <a:ext cx="65242" cy="2657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548CCDE-7968-56A7-9432-D9274AED2FAF}"/>
                    </a:ext>
                  </a:extLst>
                </p14:cNvPr>
                <p14:cNvContentPartPr/>
                <p14:nvPr/>
              </p14:nvContentPartPr>
              <p14:xfrm>
                <a:off x="1953964" y="2407000"/>
                <a:ext cx="114506" cy="23635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548CCDE-7968-56A7-9432-D9274AED2FA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44962" y="2397910"/>
                  <a:ext cx="132150" cy="414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C23449E-BE9B-94E4-1A9B-F6F887759862}"/>
              </a:ext>
            </a:extLst>
          </p:cNvPr>
          <p:cNvGrpSpPr/>
          <p:nvPr/>
        </p:nvGrpSpPr>
        <p:grpSpPr>
          <a:xfrm>
            <a:off x="6003215" y="94881"/>
            <a:ext cx="1094400" cy="600480"/>
            <a:chOff x="6003215" y="94881"/>
            <a:chExt cx="1094400" cy="6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D083B2D-1E3F-0ED4-5C8F-C8EAC28F5CAE}"/>
                    </a:ext>
                  </a:extLst>
                </p14:cNvPr>
                <p14:cNvContentPartPr/>
                <p14:nvPr/>
              </p14:nvContentPartPr>
              <p14:xfrm>
                <a:off x="6282935" y="376041"/>
                <a:ext cx="483840" cy="187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D083B2D-1E3F-0ED4-5C8F-C8EAC28F5C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73935" y="367024"/>
                  <a:ext cx="501480" cy="205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BBC3D0E-A4AC-D9AF-65E9-B12ABF087990}"/>
                    </a:ext>
                  </a:extLst>
                </p14:cNvPr>
                <p14:cNvContentPartPr/>
                <p14:nvPr/>
              </p14:nvContentPartPr>
              <p14:xfrm>
                <a:off x="6510815" y="262281"/>
                <a:ext cx="111960" cy="105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BBC3D0E-A4AC-D9AF-65E9-B12ABF08799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01844" y="253281"/>
                  <a:ext cx="129543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CC1F3EF-4041-1B20-374C-FCBB784ABE1B}"/>
                    </a:ext>
                  </a:extLst>
                </p14:cNvPr>
                <p14:cNvContentPartPr/>
                <p14:nvPr/>
              </p14:nvContentPartPr>
              <p14:xfrm>
                <a:off x="6683615" y="187401"/>
                <a:ext cx="53640" cy="68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CC1F3EF-4041-1B20-374C-FCBB784ABE1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74615" y="178401"/>
                  <a:ext cx="71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6C73BB6-FC2E-E833-0298-C369F7D57749}"/>
                    </a:ext>
                  </a:extLst>
                </p14:cNvPr>
                <p14:cNvContentPartPr/>
                <p14:nvPr/>
              </p14:nvContentPartPr>
              <p14:xfrm>
                <a:off x="6764615" y="159681"/>
                <a:ext cx="72000" cy="92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6C73BB6-FC2E-E833-0298-C369F7D577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55615" y="150681"/>
                  <a:ext cx="89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2C45C9B-34C0-3A8E-216E-563DE7B3FCBF}"/>
                    </a:ext>
                  </a:extLst>
                </p14:cNvPr>
                <p14:cNvContentPartPr/>
                <p14:nvPr/>
              </p14:nvContentPartPr>
              <p14:xfrm>
                <a:off x="6897455" y="94881"/>
                <a:ext cx="65160" cy="143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2C45C9B-34C0-3A8E-216E-563DE7B3FCB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88455" y="85881"/>
                  <a:ext cx="82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1AF808-C5E6-571C-45F3-CF4AD1429318}"/>
                    </a:ext>
                  </a:extLst>
                </p14:cNvPr>
                <p14:cNvContentPartPr/>
                <p14:nvPr/>
              </p14:nvContentPartPr>
              <p14:xfrm>
                <a:off x="6913655" y="186681"/>
                <a:ext cx="34200" cy="4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1AF808-C5E6-571C-45F3-CF4AD142931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04655" y="177681"/>
                  <a:ext cx="51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94A452D-B7A5-3E66-7AD8-1160ADFCA6AF}"/>
                    </a:ext>
                  </a:extLst>
                </p14:cNvPr>
                <p14:cNvContentPartPr/>
                <p14:nvPr/>
              </p14:nvContentPartPr>
              <p14:xfrm>
                <a:off x="7012655" y="181281"/>
                <a:ext cx="84960" cy="99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94A452D-B7A5-3E66-7AD8-1160ADFCA6A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03655" y="172313"/>
                  <a:ext cx="102600" cy="117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FD822E3-2A1F-067E-FA7A-8E5775BB694A}"/>
                    </a:ext>
                  </a:extLst>
                </p14:cNvPr>
                <p14:cNvContentPartPr/>
                <p14:nvPr/>
              </p14:nvContentPartPr>
              <p14:xfrm>
                <a:off x="6398495" y="253281"/>
                <a:ext cx="136440" cy="155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FD822E3-2A1F-067E-FA7A-8E5775BB69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89519" y="244281"/>
                  <a:ext cx="154034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CBE9172-B421-400E-758F-5D38A40D1F37}"/>
                    </a:ext>
                  </a:extLst>
                </p14:cNvPr>
                <p14:cNvContentPartPr/>
                <p14:nvPr/>
              </p14:nvContentPartPr>
              <p14:xfrm>
                <a:off x="6003215" y="161841"/>
                <a:ext cx="7560" cy="97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CBE9172-B421-400E-758F-5D38A40D1F3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94215" y="152874"/>
                  <a:ext cx="25200" cy="1151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B9A6A7-E0D2-1AC6-FF98-ECE00CB70806}"/>
                    </a:ext>
                  </a:extLst>
                </p14:cNvPr>
                <p14:cNvContentPartPr/>
                <p14:nvPr/>
              </p14:nvContentPartPr>
              <p14:xfrm>
                <a:off x="6046055" y="153201"/>
                <a:ext cx="15840" cy="110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B9A6A7-E0D2-1AC6-FF98-ECE00CB7080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37055" y="144201"/>
                  <a:ext cx="33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30B4985-D450-A544-F237-5ED1A0D849B4}"/>
                    </a:ext>
                  </a:extLst>
                </p14:cNvPr>
                <p14:cNvContentPartPr/>
                <p14:nvPr/>
              </p14:nvContentPartPr>
              <p14:xfrm>
                <a:off x="6003215" y="225201"/>
                <a:ext cx="35640" cy="16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30B4985-D450-A544-F237-5ED1A0D849B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94305" y="216201"/>
                  <a:ext cx="53104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A778756-B0A7-4DE2-C99A-E36FC05D4780}"/>
                    </a:ext>
                  </a:extLst>
                </p14:cNvPr>
                <p14:cNvContentPartPr/>
                <p14:nvPr/>
              </p14:nvContentPartPr>
              <p14:xfrm>
                <a:off x="6082055" y="222321"/>
                <a:ext cx="77400" cy="83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A778756-B0A7-4DE2-C99A-E36FC05D47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73055" y="213321"/>
                  <a:ext cx="95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B788F37-59E8-A4E6-3210-90EEA5977B5F}"/>
                    </a:ext>
                  </a:extLst>
                </p14:cNvPr>
                <p14:cNvContentPartPr/>
                <p14:nvPr/>
              </p14:nvContentPartPr>
              <p14:xfrm>
                <a:off x="6164495" y="139881"/>
                <a:ext cx="94320" cy="112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B788F37-59E8-A4E6-3210-90EEA5977B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55495" y="130881"/>
                  <a:ext cx="111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D227A58-EE27-7E4B-4E60-4E7FF814DAED}"/>
                    </a:ext>
                  </a:extLst>
                </p14:cNvPr>
                <p14:cNvContentPartPr/>
                <p14:nvPr/>
              </p14:nvContentPartPr>
              <p14:xfrm>
                <a:off x="6272135" y="119001"/>
                <a:ext cx="77760" cy="126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D227A58-EE27-7E4B-4E60-4E7FF814DA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63135" y="109975"/>
                  <a:ext cx="95400" cy="144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8C6E3E3-3A2B-070F-FE29-A35F3E1827FE}"/>
                    </a:ext>
                  </a:extLst>
                </p14:cNvPr>
                <p14:cNvContentPartPr/>
                <p14:nvPr/>
              </p14:nvContentPartPr>
              <p14:xfrm>
                <a:off x="6102935" y="524721"/>
                <a:ext cx="39960" cy="170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8C6E3E3-3A2B-070F-FE29-A35F3E1827F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93853" y="515721"/>
                  <a:ext cx="57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BFD53E0-B78F-B015-F795-B1580E18C451}"/>
                    </a:ext>
                  </a:extLst>
                </p14:cNvPr>
                <p14:cNvContentPartPr/>
                <p14:nvPr/>
              </p14:nvContentPartPr>
              <p14:xfrm>
                <a:off x="6172775" y="542361"/>
                <a:ext cx="120600" cy="146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BFD53E0-B78F-B015-F795-B1580E18C45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63775" y="533361"/>
                  <a:ext cx="138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DC69AF0-EFE1-9B8D-C39F-FAA5F606914A}"/>
                    </a:ext>
                  </a:extLst>
                </p14:cNvPr>
                <p14:cNvContentPartPr/>
                <p14:nvPr/>
              </p14:nvContentPartPr>
              <p14:xfrm>
                <a:off x="6893135" y="503481"/>
                <a:ext cx="100800" cy="123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DC69AF0-EFE1-9B8D-C39F-FAA5F60691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84135" y="494481"/>
                  <a:ext cx="1184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F725233-C01C-A9B4-AF32-F5716E368659}"/>
              </a:ext>
            </a:extLst>
          </p:cNvPr>
          <p:cNvGrpSpPr/>
          <p:nvPr/>
        </p:nvGrpSpPr>
        <p:grpSpPr>
          <a:xfrm>
            <a:off x="7494695" y="99921"/>
            <a:ext cx="951480" cy="585000"/>
            <a:chOff x="7494695" y="99921"/>
            <a:chExt cx="95148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46A050C-6C09-604A-8D48-3D9DBF363426}"/>
                    </a:ext>
                  </a:extLst>
                </p14:cNvPr>
                <p14:cNvContentPartPr/>
                <p14:nvPr/>
              </p14:nvContentPartPr>
              <p14:xfrm>
                <a:off x="7494695" y="381801"/>
                <a:ext cx="946080" cy="42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46A050C-6C09-604A-8D48-3D9DBF3634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85695" y="372801"/>
                  <a:ext cx="963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17C9509-7C86-E9FE-E22B-00E138936B67}"/>
                    </a:ext>
                  </a:extLst>
                </p14:cNvPr>
                <p14:cNvContentPartPr/>
                <p14:nvPr/>
              </p14:nvContentPartPr>
              <p14:xfrm>
                <a:off x="8363015" y="289641"/>
                <a:ext cx="83160" cy="182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17C9509-7C86-E9FE-E22B-00E138936B6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54015" y="280641"/>
                  <a:ext cx="100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3B66FA7-3DF2-33DA-0D24-ED6B65C0A791}"/>
                    </a:ext>
                  </a:extLst>
                </p14:cNvPr>
                <p14:cNvContentPartPr/>
                <p14:nvPr/>
              </p14:nvContentPartPr>
              <p14:xfrm>
                <a:off x="7666775" y="120801"/>
                <a:ext cx="13320" cy="128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3B66FA7-3DF2-33DA-0D24-ED6B65C0A79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57775" y="111801"/>
                  <a:ext cx="30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992FAC-3A4D-7D18-9BBD-F827B0B054A4}"/>
                    </a:ext>
                  </a:extLst>
                </p14:cNvPr>
                <p14:cNvContentPartPr/>
                <p14:nvPr/>
              </p14:nvContentPartPr>
              <p14:xfrm>
                <a:off x="7743815" y="99921"/>
                <a:ext cx="18000" cy="141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992FAC-3A4D-7D18-9BBD-F827B0B054A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34815" y="90921"/>
                  <a:ext cx="35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1B6B876-A9EE-6FC8-135E-FCDB98C779AE}"/>
                    </a:ext>
                  </a:extLst>
                </p14:cNvPr>
                <p14:cNvContentPartPr/>
                <p14:nvPr/>
              </p14:nvContentPartPr>
              <p14:xfrm>
                <a:off x="7704575" y="200001"/>
                <a:ext cx="33480" cy="6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1B6B876-A9EE-6FC8-135E-FCDB98C779A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95575" y="190438"/>
                  <a:ext cx="51120" cy="24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6912558-7FBD-5E53-B87A-AC2AB4345542}"/>
                    </a:ext>
                  </a:extLst>
                </p14:cNvPr>
                <p14:cNvContentPartPr/>
                <p14:nvPr/>
              </p14:nvContentPartPr>
              <p14:xfrm>
                <a:off x="7796375" y="204321"/>
                <a:ext cx="88560" cy="64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6912558-7FBD-5E53-B87A-AC2AB43455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87375" y="195321"/>
                  <a:ext cx="106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EBB9570-9A24-6E2C-BAC8-E8DE028D58FF}"/>
                    </a:ext>
                  </a:extLst>
                </p14:cNvPr>
                <p14:cNvContentPartPr/>
                <p14:nvPr/>
              </p14:nvContentPartPr>
              <p14:xfrm>
                <a:off x="7924895" y="126201"/>
                <a:ext cx="50760" cy="126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EBB9570-9A24-6E2C-BAC8-E8DE028D58F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15895" y="117201"/>
                  <a:ext cx="68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0852113-5F81-E65E-AA09-04C885129BB8}"/>
                    </a:ext>
                  </a:extLst>
                </p14:cNvPr>
                <p14:cNvContentPartPr/>
                <p14:nvPr/>
              </p14:nvContentPartPr>
              <p14:xfrm>
                <a:off x="8002655" y="131601"/>
                <a:ext cx="142200" cy="87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0852113-5F81-E65E-AA09-04C885129BB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93678" y="122638"/>
                  <a:ext cx="159795" cy="105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DF5A7EE-46B4-D252-7B43-092DAAEBAAA9}"/>
                    </a:ext>
                  </a:extLst>
                </p14:cNvPr>
                <p14:cNvContentPartPr/>
                <p14:nvPr/>
              </p14:nvContentPartPr>
              <p14:xfrm>
                <a:off x="8141255" y="144921"/>
                <a:ext cx="16920" cy="116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DF5A7EE-46B4-D252-7B43-092DAAEBAA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32059" y="135921"/>
                  <a:ext cx="34943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4C3185-DABA-D319-CEC2-B1A4EA1E1B64}"/>
                    </a:ext>
                  </a:extLst>
                </p14:cNvPr>
                <p14:cNvContentPartPr/>
                <p14:nvPr/>
              </p14:nvContentPartPr>
              <p14:xfrm>
                <a:off x="7725815" y="533001"/>
                <a:ext cx="9000" cy="100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4C3185-DABA-D319-CEC2-B1A4EA1E1B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16815" y="523969"/>
                  <a:ext cx="26640" cy="118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856CCBE-A31B-4669-77FE-72A7FF25D037}"/>
                    </a:ext>
                  </a:extLst>
                </p14:cNvPr>
                <p14:cNvContentPartPr/>
                <p14:nvPr/>
              </p14:nvContentPartPr>
              <p14:xfrm>
                <a:off x="7765775" y="481881"/>
                <a:ext cx="57960" cy="144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856CCBE-A31B-4669-77FE-72A7FF25D03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56775" y="472903"/>
                  <a:ext cx="75600" cy="162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0C989A1-4667-EBAE-6873-3FB3272023E4}"/>
                    </a:ext>
                  </a:extLst>
                </p14:cNvPr>
                <p14:cNvContentPartPr/>
                <p14:nvPr/>
              </p14:nvContentPartPr>
              <p14:xfrm>
                <a:off x="7871255" y="546681"/>
                <a:ext cx="221040" cy="138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0C989A1-4667-EBAE-6873-3FB3272023E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62255" y="537681"/>
                  <a:ext cx="2386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AFCADF4-FFF1-2EC6-E054-1F909A309B5F}"/>
              </a:ext>
            </a:extLst>
          </p:cNvPr>
          <p:cNvGrpSpPr/>
          <p:nvPr/>
        </p:nvGrpSpPr>
        <p:grpSpPr>
          <a:xfrm>
            <a:off x="8733095" y="65001"/>
            <a:ext cx="1088280" cy="676800"/>
            <a:chOff x="8733095" y="65001"/>
            <a:chExt cx="108828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AF087B0-189E-0F1F-EB6C-098E7172116E}"/>
                    </a:ext>
                  </a:extLst>
                </p14:cNvPr>
                <p14:cNvContentPartPr/>
                <p14:nvPr/>
              </p14:nvContentPartPr>
              <p14:xfrm>
                <a:off x="8912735" y="412401"/>
                <a:ext cx="677520" cy="208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AF087B0-189E-0F1F-EB6C-098E7172116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03735" y="403416"/>
                  <a:ext cx="695160" cy="226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F4E3A37-4FF6-5D87-0FDC-56C2CDF4AA10}"/>
                    </a:ext>
                  </a:extLst>
                </p14:cNvPr>
                <p14:cNvContentPartPr/>
                <p14:nvPr/>
              </p14:nvContentPartPr>
              <p14:xfrm>
                <a:off x="9269495" y="250761"/>
                <a:ext cx="22680" cy="194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F4E3A37-4FF6-5D87-0FDC-56C2CDF4AA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60495" y="241761"/>
                  <a:ext cx="40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9C00D8A-5F63-9EF5-68E0-9B55023EB65A}"/>
                    </a:ext>
                  </a:extLst>
                </p14:cNvPr>
                <p14:cNvContentPartPr/>
                <p14:nvPr/>
              </p14:nvContentPartPr>
              <p14:xfrm>
                <a:off x="9360215" y="237441"/>
                <a:ext cx="8640" cy="175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9C00D8A-5F63-9EF5-68E0-9B55023EB65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51215" y="228441"/>
                  <a:ext cx="26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BC02B8D-09D0-9BE5-187A-79210C9C50E0}"/>
                    </a:ext>
                  </a:extLst>
                </p14:cNvPr>
                <p14:cNvContentPartPr/>
                <p14:nvPr/>
              </p14:nvContentPartPr>
              <p14:xfrm>
                <a:off x="9286415" y="65001"/>
                <a:ext cx="87840" cy="123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BC02B8D-09D0-9BE5-187A-79210C9C50E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77415" y="55975"/>
                  <a:ext cx="105480" cy="141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5666487-AE11-71FF-576D-DEC8C7B6F656}"/>
                    </a:ext>
                  </a:extLst>
                </p14:cNvPr>
                <p14:cNvContentPartPr/>
                <p14:nvPr/>
              </p14:nvContentPartPr>
              <p14:xfrm>
                <a:off x="9669815" y="487281"/>
                <a:ext cx="151560" cy="186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5666487-AE11-71FF-576D-DEC8C7B6F6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60815" y="478281"/>
                  <a:ext cx="169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69E3509-15B8-FBBD-32EA-A5C7E2B1C522}"/>
                    </a:ext>
                  </a:extLst>
                </p14:cNvPr>
                <p14:cNvContentPartPr/>
                <p14:nvPr/>
              </p14:nvContentPartPr>
              <p14:xfrm>
                <a:off x="8733095" y="591321"/>
                <a:ext cx="57240" cy="150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69E3509-15B8-FBBD-32EA-A5C7E2B1C5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24095" y="582342"/>
                  <a:ext cx="74880" cy="168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7CA9DDF-30DE-CE19-2C93-2F6503C14C8A}"/>
                    </a:ext>
                  </a:extLst>
                </p14:cNvPr>
                <p14:cNvContentPartPr/>
                <p14:nvPr/>
              </p14:nvContentPartPr>
              <p14:xfrm>
                <a:off x="8812655" y="575841"/>
                <a:ext cx="136080" cy="161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7CA9DDF-30DE-CE19-2C93-2F6503C14C8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03655" y="566841"/>
                  <a:ext cx="15372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DD90FA7-7656-593F-BAB6-14B97E3100D2}"/>
              </a:ext>
            </a:extLst>
          </p:cNvPr>
          <p:cNvGrpSpPr/>
          <p:nvPr/>
        </p:nvGrpSpPr>
        <p:grpSpPr>
          <a:xfrm>
            <a:off x="10043495" y="389721"/>
            <a:ext cx="66600" cy="122040"/>
            <a:chOff x="10043495" y="389721"/>
            <a:chExt cx="66600" cy="1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3B823F4-AF74-170B-2106-DBA56A05BA62}"/>
                    </a:ext>
                  </a:extLst>
                </p14:cNvPr>
                <p14:cNvContentPartPr/>
                <p14:nvPr/>
              </p14:nvContentPartPr>
              <p14:xfrm>
                <a:off x="10073735" y="389721"/>
                <a:ext cx="17640" cy="122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3B823F4-AF74-170B-2106-DBA56A05BA6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64735" y="380721"/>
                  <a:ext cx="35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4978939-CF00-D478-4E25-FE16F862E8B9}"/>
                    </a:ext>
                  </a:extLst>
                </p14:cNvPr>
                <p14:cNvContentPartPr/>
                <p14:nvPr/>
              </p14:nvContentPartPr>
              <p14:xfrm>
                <a:off x="10043495" y="442641"/>
                <a:ext cx="66600" cy="16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4978939-CF00-D478-4E25-FE16F862E8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34543" y="433641"/>
                  <a:ext cx="84145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92DB6C2-820A-3B0B-1223-AF92DD16303C}"/>
                  </a:ext>
                </a:extLst>
              </p14:cNvPr>
              <p14:cNvContentPartPr/>
              <p14:nvPr/>
            </p14:nvContentPartPr>
            <p14:xfrm>
              <a:off x="10463255" y="345801"/>
              <a:ext cx="156600" cy="1681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92DB6C2-820A-3B0B-1223-AF92DD16303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54255" y="336801"/>
                <a:ext cx="17424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982DB7E-0DF9-8500-C45C-543888A9E4C2}"/>
              </a:ext>
            </a:extLst>
          </p:cNvPr>
          <p:cNvGrpSpPr/>
          <p:nvPr/>
        </p:nvGrpSpPr>
        <p:grpSpPr>
          <a:xfrm>
            <a:off x="10927295" y="270921"/>
            <a:ext cx="821520" cy="261720"/>
            <a:chOff x="10927295" y="270921"/>
            <a:chExt cx="82152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21E1EE6-9195-925B-3884-46B23EE0A5DF}"/>
                    </a:ext>
                  </a:extLst>
                </p14:cNvPr>
                <p14:cNvContentPartPr/>
                <p14:nvPr/>
              </p14:nvContentPartPr>
              <p14:xfrm>
                <a:off x="10927295" y="326361"/>
                <a:ext cx="112320" cy="133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21E1EE6-9195-925B-3884-46B23EE0A5D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18295" y="317337"/>
                  <a:ext cx="129960" cy="15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E943830-8C81-5351-3F0F-D0FBB8DC9494}"/>
                    </a:ext>
                  </a:extLst>
                </p14:cNvPr>
                <p14:cNvContentPartPr/>
                <p14:nvPr/>
              </p14:nvContentPartPr>
              <p14:xfrm>
                <a:off x="11118095" y="320961"/>
                <a:ext cx="6120" cy="118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E943830-8C81-5351-3F0F-D0FBB8DC949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108532" y="311961"/>
                  <a:ext cx="24863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15D18F8-3B35-0D38-A25E-64A0F506F37E}"/>
                    </a:ext>
                  </a:extLst>
                </p14:cNvPr>
                <p14:cNvContentPartPr/>
                <p14:nvPr/>
              </p14:nvContentPartPr>
              <p14:xfrm>
                <a:off x="11133215" y="290001"/>
                <a:ext cx="88200" cy="180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15D18F8-3B35-0D38-A25E-64A0F506F37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124252" y="281001"/>
                  <a:ext cx="105768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DA890A2-F5EB-09C7-19A6-03848171B849}"/>
                    </a:ext>
                  </a:extLst>
                </p14:cNvPr>
                <p14:cNvContentPartPr/>
                <p14:nvPr/>
              </p14:nvContentPartPr>
              <p14:xfrm>
                <a:off x="11293415" y="405201"/>
                <a:ext cx="79920" cy="127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DA890A2-F5EB-09C7-19A6-03848171B84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284415" y="396201"/>
                  <a:ext cx="97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5E6D871-540E-4BC9-71F8-C5526D21032D}"/>
                    </a:ext>
                  </a:extLst>
                </p14:cNvPr>
                <p14:cNvContentPartPr/>
                <p14:nvPr/>
              </p14:nvContentPartPr>
              <p14:xfrm>
                <a:off x="11439935" y="331041"/>
                <a:ext cx="108720" cy="147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5E6D871-540E-4BC9-71F8-C5526D2103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430935" y="322041"/>
                  <a:ext cx="126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F7EE3B2-BE40-823E-809A-E968CA6EA7B1}"/>
                    </a:ext>
                  </a:extLst>
                </p14:cNvPr>
                <p14:cNvContentPartPr/>
                <p14:nvPr/>
              </p14:nvContentPartPr>
              <p14:xfrm>
                <a:off x="11606975" y="314121"/>
                <a:ext cx="22680" cy="121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F7EE3B2-BE40-823E-809A-E968CA6EA7B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597975" y="305121"/>
                  <a:ext cx="40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BE515AD-85B5-66FE-84FE-3134DCD38A86}"/>
                    </a:ext>
                  </a:extLst>
                </p14:cNvPr>
                <p14:cNvContentPartPr/>
                <p14:nvPr/>
              </p14:nvContentPartPr>
              <p14:xfrm>
                <a:off x="11711015" y="270921"/>
                <a:ext cx="37800" cy="208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BE515AD-85B5-66FE-84FE-3134DCD38A8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702100" y="261921"/>
                  <a:ext cx="55274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6559F31-A5B5-2658-F6B3-AA15C0DFB839}"/>
                    </a:ext>
                  </a:extLst>
                </p14:cNvPr>
                <p14:cNvContentPartPr/>
                <p14:nvPr/>
              </p14:nvContentPartPr>
              <p14:xfrm>
                <a:off x="11653055" y="389721"/>
                <a:ext cx="86760" cy="10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6559F31-A5B5-2658-F6B3-AA15C0DFB83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644055" y="380721"/>
                  <a:ext cx="1044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C71A06E-5AEF-20E3-4384-32C8BC77D8BA}"/>
              </a:ext>
            </a:extLst>
          </p:cNvPr>
          <p:cNvGrpSpPr/>
          <p:nvPr/>
        </p:nvGrpSpPr>
        <p:grpSpPr>
          <a:xfrm>
            <a:off x="2923151" y="1275706"/>
            <a:ext cx="647280" cy="369000"/>
            <a:chOff x="2923151" y="1275706"/>
            <a:chExt cx="64728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2EB0870-21BE-F0AE-DD1C-7BFDF69B812D}"/>
                    </a:ext>
                  </a:extLst>
                </p14:cNvPr>
                <p14:cNvContentPartPr/>
                <p14:nvPr/>
              </p14:nvContentPartPr>
              <p14:xfrm>
                <a:off x="2923151" y="1379386"/>
                <a:ext cx="45360" cy="265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2EB0870-21BE-F0AE-DD1C-7BFDF69B81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14151" y="1370386"/>
                  <a:ext cx="63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CB731A2-6D08-D8A2-A1D7-D68E1FE770B9}"/>
                    </a:ext>
                  </a:extLst>
                </p14:cNvPr>
                <p14:cNvContentPartPr/>
                <p14:nvPr/>
              </p14:nvContentPartPr>
              <p14:xfrm>
                <a:off x="3040511" y="1306306"/>
                <a:ext cx="72720" cy="306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CB731A2-6D08-D8A2-A1D7-D68E1FE770B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31511" y="1297306"/>
                  <a:ext cx="90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A781D6C-605F-5D6E-2A57-50B807E93E03}"/>
                    </a:ext>
                  </a:extLst>
                </p14:cNvPr>
                <p14:cNvContentPartPr/>
                <p14:nvPr/>
              </p14:nvContentPartPr>
              <p14:xfrm>
                <a:off x="2962751" y="1531666"/>
                <a:ext cx="88200" cy="3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A781D6C-605F-5D6E-2A57-50B807E93E0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53751" y="1522666"/>
                  <a:ext cx="105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2DF0610-7B50-A682-97CE-E8939635D90C}"/>
                    </a:ext>
                  </a:extLst>
                </p14:cNvPr>
                <p14:cNvContentPartPr/>
                <p14:nvPr/>
              </p14:nvContentPartPr>
              <p14:xfrm>
                <a:off x="3184871" y="1477306"/>
                <a:ext cx="107280" cy="27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2DF0610-7B50-A682-97CE-E8939635D90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75901" y="1468306"/>
                  <a:ext cx="124861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6C5DF9D-EB8B-266C-F472-54B22C0DA49C}"/>
                    </a:ext>
                  </a:extLst>
                </p14:cNvPr>
                <p14:cNvContentPartPr/>
                <p14:nvPr/>
              </p14:nvContentPartPr>
              <p14:xfrm>
                <a:off x="3386471" y="1275706"/>
                <a:ext cx="183960" cy="306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6C5DF9D-EB8B-266C-F472-54B22C0DA49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77471" y="1266695"/>
                  <a:ext cx="201600" cy="324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97BC09B-7BC9-071E-52D5-50B1A7128234}"/>
                    </a:ext>
                  </a:extLst>
                </p14:cNvPr>
                <p14:cNvContentPartPr/>
                <p14:nvPr/>
              </p14:nvContentPartPr>
              <p14:xfrm>
                <a:off x="3449831" y="1466506"/>
                <a:ext cx="83160" cy="16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97BC09B-7BC9-071E-52D5-50B1A712823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40831" y="1457506"/>
                  <a:ext cx="100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2F1CE06-6315-B15A-8438-4874EEE46047}"/>
                    </a:ext>
                  </a:extLst>
                </p14:cNvPr>
                <p14:cNvContentPartPr/>
                <p14:nvPr/>
              </p14:nvContentPartPr>
              <p14:xfrm>
                <a:off x="2983631" y="1526266"/>
                <a:ext cx="127080" cy="15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2F1CE06-6315-B15A-8438-4874EEE4604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74631" y="1517266"/>
                  <a:ext cx="14472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B0831E-580F-76E4-CC4A-08EF0B18E5E0}"/>
                  </a:ext>
                </a:extLst>
              </p14:cNvPr>
              <p14:cNvContentPartPr/>
              <p14:nvPr/>
            </p14:nvContentPartPr>
            <p14:xfrm>
              <a:off x="196560" y="682560"/>
              <a:ext cx="11736720" cy="5663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B0831E-580F-76E4-CC4A-08EF0B18E5E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87200" y="673200"/>
                <a:ext cx="11755440" cy="56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0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5045-C947-CD3E-6727-D6BA2B9E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Imines/Enamines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B15C68-6B9B-5E94-8C48-804C3D0ED1D3}"/>
              </a:ext>
            </a:extLst>
          </p:cNvPr>
          <p:cNvGrpSpPr/>
          <p:nvPr/>
        </p:nvGrpSpPr>
        <p:grpSpPr>
          <a:xfrm>
            <a:off x="616271" y="929386"/>
            <a:ext cx="2144160" cy="1404360"/>
            <a:chOff x="616271" y="929386"/>
            <a:chExt cx="2144160" cy="14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D3E9789-685E-2D8D-CBD5-98B6C8F13DA5}"/>
                    </a:ext>
                  </a:extLst>
                </p14:cNvPr>
                <p14:cNvContentPartPr/>
                <p14:nvPr/>
              </p14:nvContentPartPr>
              <p14:xfrm>
                <a:off x="620591" y="1353826"/>
                <a:ext cx="943560" cy="319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D3E9789-685E-2D8D-CBD5-98B6C8F13DA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1591" y="1344826"/>
                  <a:ext cx="9612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244CF4F-E598-B048-6B6E-5D017E93C444}"/>
                    </a:ext>
                  </a:extLst>
                </p14:cNvPr>
                <p14:cNvContentPartPr/>
                <p14:nvPr/>
              </p14:nvContentPartPr>
              <p14:xfrm>
                <a:off x="616271" y="1615546"/>
                <a:ext cx="964440" cy="718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244CF4F-E598-B048-6B6E-5D017E93C44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7274" y="1606546"/>
                  <a:ext cx="982073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0A8D614-0019-1B27-2B8D-6461C813825D}"/>
                    </a:ext>
                  </a:extLst>
                </p14:cNvPr>
                <p14:cNvContentPartPr/>
                <p14:nvPr/>
              </p14:nvContentPartPr>
              <p14:xfrm>
                <a:off x="750911" y="1577386"/>
                <a:ext cx="209880" cy="174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0A8D614-0019-1B27-2B8D-6461C813825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1911" y="1568386"/>
                  <a:ext cx="227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F0327D-E042-8297-1C3E-CAFAEBF9FFC8}"/>
                    </a:ext>
                  </a:extLst>
                </p14:cNvPr>
                <p14:cNvContentPartPr/>
                <p14:nvPr/>
              </p14:nvContentPartPr>
              <p14:xfrm>
                <a:off x="898151" y="2048986"/>
                <a:ext cx="205560" cy="21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F0327D-E042-8297-1C3E-CAFAEBF9FF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9151" y="2039986"/>
                  <a:ext cx="22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465E5C-F3E1-2FA2-113A-D1C67823415A}"/>
                    </a:ext>
                  </a:extLst>
                </p14:cNvPr>
                <p14:cNvContentPartPr/>
                <p14:nvPr/>
              </p14:nvContentPartPr>
              <p14:xfrm>
                <a:off x="1407911" y="1780066"/>
                <a:ext cx="51480" cy="319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465E5C-F3E1-2FA2-113A-D1C6782341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8911" y="1771066"/>
                  <a:ext cx="691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360D5FB-FC19-FDF7-7292-2EA13188F3F4}"/>
                    </a:ext>
                  </a:extLst>
                </p14:cNvPr>
                <p14:cNvContentPartPr/>
                <p14:nvPr/>
              </p14:nvContentPartPr>
              <p14:xfrm>
                <a:off x="1521311" y="1395226"/>
                <a:ext cx="984960" cy="234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60D5FB-FC19-FDF7-7292-2EA13188F3F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12311" y="1386226"/>
                  <a:ext cx="1002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66A2F6-D5BB-A720-DDA0-3A3CDEC86CB5}"/>
                    </a:ext>
                  </a:extLst>
                </p14:cNvPr>
                <p14:cNvContentPartPr/>
                <p14:nvPr/>
              </p14:nvContentPartPr>
              <p14:xfrm>
                <a:off x="2025671" y="1136386"/>
                <a:ext cx="18000" cy="268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66A2F6-D5BB-A720-DDA0-3A3CDEC86C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16671" y="1127386"/>
                  <a:ext cx="356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233018-C6E2-8ECC-13EC-E2EA68B21997}"/>
                    </a:ext>
                  </a:extLst>
                </p14:cNvPr>
                <p14:cNvContentPartPr/>
                <p14:nvPr/>
              </p14:nvContentPartPr>
              <p14:xfrm>
                <a:off x="2140871" y="1165546"/>
                <a:ext cx="13680" cy="222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233018-C6E2-8ECC-13EC-E2EA68B219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1628" y="1156546"/>
                  <a:ext cx="31797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C40139C-F1C1-3839-16C6-3E9930FB0627}"/>
                    </a:ext>
                  </a:extLst>
                </p14:cNvPr>
                <p14:cNvContentPartPr/>
                <p14:nvPr/>
              </p14:nvContentPartPr>
              <p14:xfrm>
                <a:off x="2035031" y="929386"/>
                <a:ext cx="126720" cy="148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C40139C-F1C1-3839-16C6-3E9930FB062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26005" y="920408"/>
                  <a:ext cx="144410" cy="166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A4D7C6-4710-4510-ADBD-6200EC56DE2C}"/>
                    </a:ext>
                  </a:extLst>
                </p14:cNvPr>
                <p14:cNvContentPartPr/>
                <p14:nvPr/>
              </p14:nvContentPartPr>
              <p14:xfrm>
                <a:off x="2643431" y="1623826"/>
                <a:ext cx="19080" cy="170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A4D7C6-4710-4510-ADBD-6200EC56DE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34431" y="1614807"/>
                  <a:ext cx="36720" cy="187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A0F5E6-8771-33B7-DFD6-52B17F72E6F5}"/>
                    </a:ext>
                  </a:extLst>
                </p14:cNvPr>
                <p14:cNvContentPartPr/>
                <p14:nvPr/>
              </p14:nvContentPartPr>
              <p14:xfrm>
                <a:off x="2715791" y="1574146"/>
                <a:ext cx="44640" cy="22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A0F5E6-8771-33B7-DFD6-52B17F72E6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6718" y="1565146"/>
                  <a:ext cx="62423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303901-2218-67B6-7414-DDB3B90C47D1}"/>
                    </a:ext>
                  </a:extLst>
                </p14:cNvPr>
                <p14:cNvContentPartPr/>
                <p14:nvPr/>
              </p14:nvContentPartPr>
              <p14:xfrm>
                <a:off x="2668991" y="1735786"/>
                <a:ext cx="61920" cy="1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303901-2218-67B6-7414-DDB3B90C47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59991" y="1726786"/>
                  <a:ext cx="795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B5E981-EB3A-F494-D6BC-0CA8C770186A}"/>
              </a:ext>
            </a:extLst>
          </p:cNvPr>
          <p:cNvGrpSpPr/>
          <p:nvPr/>
        </p:nvGrpSpPr>
        <p:grpSpPr>
          <a:xfrm>
            <a:off x="3639911" y="1112626"/>
            <a:ext cx="1465560" cy="628560"/>
            <a:chOff x="3639911" y="1112626"/>
            <a:chExt cx="146556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D1A016B-5581-8A04-CEEC-1C4BFF308539}"/>
                    </a:ext>
                  </a:extLst>
                </p14:cNvPr>
                <p14:cNvContentPartPr/>
                <p14:nvPr/>
              </p14:nvContentPartPr>
              <p14:xfrm>
                <a:off x="3639911" y="1522306"/>
                <a:ext cx="1465560" cy="218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D1A016B-5581-8A04-CEEC-1C4BFF3085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30909" y="1513306"/>
                  <a:ext cx="1483204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BC2FB1E-D72A-4522-B21B-949A85CF9810}"/>
                    </a:ext>
                  </a:extLst>
                </p14:cNvPr>
                <p14:cNvContentPartPr/>
                <p14:nvPr/>
              </p14:nvContentPartPr>
              <p14:xfrm>
                <a:off x="3807311" y="1297306"/>
                <a:ext cx="172080" cy="207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BC2FB1E-D72A-4522-B21B-949A85CF98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98330" y="1288322"/>
                  <a:ext cx="189683" cy="225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C174400-ADB9-0D6D-05EA-4D0A10A778E6}"/>
                    </a:ext>
                  </a:extLst>
                </p14:cNvPr>
                <p14:cNvContentPartPr/>
                <p14:nvPr/>
              </p14:nvContentPartPr>
              <p14:xfrm>
                <a:off x="4074071" y="1263826"/>
                <a:ext cx="11880" cy="178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C174400-ADB9-0D6D-05EA-4D0A10A778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65071" y="1254844"/>
                  <a:ext cx="29520" cy="196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EFB15E7-6747-1B04-5245-2D481B937257}"/>
                    </a:ext>
                  </a:extLst>
                </p14:cNvPr>
                <p14:cNvContentPartPr/>
                <p14:nvPr/>
              </p14:nvContentPartPr>
              <p14:xfrm>
                <a:off x="4093511" y="1224946"/>
                <a:ext cx="81000" cy="207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EFB15E7-6747-1B04-5245-2D481B9372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84511" y="1215946"/>
                  <a:ext cx="98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1E6B06-BED6-7E92-05B5-65A2FED90686}"/>
                    </a:ext>
                  </a:extLst>
                </p14:cNvPr>
                <p14:cNvContentPartPr/>
                <p14:nvPr/>
              </p14:nvContentPartPr>
              <p14:xfrm>
                <a:off x="4212311" y="1404586"/>
                <a:ext cx="127800" cy="174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A1E6B06-BED6-7E92-05B5-65A2FED9068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03311" y="1395586"/>
                  <a:ext cx="145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695E171-BEB6-FAFE-0C38-788F94EC09B2}"/>
                    </a:ext>
                  </a:extLst>
                </p14:cNvPr>
                <p14:cNvContentPartPr/>
                <p14:nvPr/>
              </p14:nvContentPartPr>
              <p14:xfrm>
                <a:off x="4456031" y="1248346"/>
                <a:ext cx="159120" cy="20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695E171-BEB6-FAFE-0C38-788F94EC09B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47031" y="1239346"/>
                  <a:ext cx="176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37264A1-AB9B-F22F-B23F-8107E3773980}"/>
                    </a:ext>
                  </a:extLst>
                </p14:cNvPr>
                <p14:cNvContentPartPr/>
                <p14:nvPr/>
              </p14:nvContentPartPr>
              <p14:xfrm>
                <a:off x="4682111" y="1257346"/>
                <a:ext cx="15840" cy="153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37264A1-AB9B-F22F-B23F-8107E377398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73111" y="1248346"/>
                  <a:ext cx="33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EBB30E-C456-C926-0743-63548AED36EA}"/>
                    </a:ext>
                  </a:extLst>
                </p14:cNvPr>
                <p14:cNvContentPartPr/>
                <p14:nvPr/>
              </p14:nvContentPartPr>
              <p14:xfrm>
                <a:off x="4707671" y="1201546"/>
                <a:ext cx="90720" cy="185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EBB30E-C456-C926-0743-63548AED36E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8635" y="1192546"/>
                  <a:ext cx="10843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E94EDAC-B8CB-C99E-C02F-F4F5389FAEDB}"/>
                    </a:ext>
                  </a:extLst>
                </p14:cNvPr>
                <p14:cNvContentPartPr/>
                <p14:nvPr/>
              </p14:nvContentPartPr>
              <p14:xfrm>
                <a:off x="4880111" y="1318546"/>
                <a:ext cx="108720" cy="119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E94EDAC-B8CB-C99E-C02F-F4F5389FAE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71111" y="1309546"/>
                  <a:ext cx="126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CC7923-D2F1-3FC4-E796-327D71415A6B}"/>
                    </a:ext>
                  </a:extLst>
                </p14:cNvPr>
                <p14:cNvContentPartPr/>
                <p14:nvPr/>
              </p14:nvContentPartPr>
              <p14:xfrm>
                <a:off x="4449911" y="1124506"/>
                <a:ext cx="29520" cy="3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CC7923-D2F1-3FC4-E796-327D71415A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40911" y="1115506"/>
                  <a:ext cx="47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1565B49-E40B-38C9-EF32-E4E56D65DC59}"/>
                    </a:ext>
                  </a:extLst>
                </p14:cNvPr>
                <p14:cNvContentPartPr/>
                <p14:nvPr/>
              </p14:nvContentPartPr>
              <p14:xfrm>
                <a:off x="4545311" y="1112626"/>
                <a:ext cx="42840" cy="49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1565B49-E40B-38C9-EF32-E4E56D65DC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36311" y="1103626"/>
                  <a:ext cx="604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4C06933-1B88-54EE-2888-0C54822485A1}"/>
              </a:ext>
            </a:extLst>
          </p:cNvPr>
          <p:cNvGrpSpPr/>
          <p:nvPr/>
        </p:nvGrpSpPr>
        <p:grpSpPr>
          <a:xfrm>
            <a:off x="5564111" y="2883106"/>
            <a:ext cx="583560" cy="321120"/>
            <a:chOff x="5564111" y="2883106"/>
            <a:chExt cx="5835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9144B84-145E-3AA8-10C6-1DE0FE7971F9}"/>
                    </a:ext>
                  </a:extLst>
                </p14:cNvPr>
                <p14:cNvContentPartPr/>
                <p14:nvPr/>
              </p14:nvContentPartPr>
              <p14:xfrm>
                <a:off x="5564111" y="2921266"/>
                <a:ext cx="26640" cy="27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9144B84-145E-3AA8-10C6-1DE0FE7971F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55111" y="2912266"/>
                  <a:ext cx="44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5BA6110-77CF-0F35-EE39-BFADCAC38EAA}"/>
                    </a:ext>
                  </a:extLst>
                </p14:cNvPr>
                <p14:cNvContentPartPr/>
                <p14:nvPr/>
              </p14:nvContentPartPr>
              <p14:xfrm>
                <a:off x="5673551" y="2883106"/>
                <a:ext cx="48240" cy="271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5BA6110-77CF-0F35-EE39-BFADCAC38E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64551" y="2874106"/>
                  <a:ext cx="65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3C157D-9349-9A55-A9DC-F758E22922A6}"/>
                    </a:ext>
                  </a:extLst>
                </p14:cNvPr>
                <p14:cNvContentPartPr/>
                <p14:nvPr/>
              </p14:nvContentPartPr>
              <p14:xfrm>
                <a:off x="5622791" y="3087586"/>
                <a:ext cx="54360" cy="38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3C157D-9349-9A55-A9DC-F758E22922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13731" y="3078586"/>
                  <a:ext cx="72118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B58231F-4FA3-63D0-E06A-2373619C8F5E}"/>
                    </a:ext>
                  </a:extLst>
                </p14:cNvPr>
                <p14:cNvContentPartPr/>
                <p14:nvPr/>
              </p14:nvContentPartPr>
              <p14:xfrm>
                <a:off x="5767511" y="3080386"/>
                <a:ext cx="172080" cy="123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B58231F-4FA3-63D0-E06A-2373619C8F5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58511" y="3071386"/>
                  <a:ext cx="189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7B8911E-EDDF-2873-7038-FCDF17D5EE8F}"/>
                    </a:ext>
                  </a:extLst>
                </p14:cNvPr>
                <p14:cNvContentPartPr/>
                <p14:nvPr/>
              </p14:nvContentPartPr>
              <p14:xfrm>
                <a:off x="5962631" y="2914426"/>
                <a:ext cx="185040" cy="235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7B8911E-EDDF-2873-7038-FCDF17D5EE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53631" y="2905440"/>
                  <a:ext cx="202680" cy="2530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64917B-1FD1-6C52-80C7-391A2FD9D58C}"/>
              </a:ext>
            </a:extLst>
          </p:cNvPr>
          <p:cNvGrpSpPr/>
          <p:nvPr/>
        </p:nvGrpSpPr>
        <p:grpSpPr>
          <a:xfrm>
            <a:off x="5164151" y="3325186"/>
            <a:ext cx="1488240" cy="915840"/>
            <a:chOff x="5164151" y="3325186"/>
            <a:chExt cx="1488240" cy="91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A01C31-FEE9-9B7F-59F7-0BE02A81E7F6}"/>
                    </a:ext>
                  </a:extLst>
                </p14:cNvPr>
                <p14:cNvContentPartPr/>
                <p14:nvPr/>
              </p14:nvContentPartPr>
              <p14:xfrm>
                <a:off x="5164151" y="3450466"/>
                <a:ext cx="1469520" cy="64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0A01C31-FEE9-9B7F-59F7-0BE02A81E7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55151" y="3441466"/>
                  <a:ext cx="1487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E0D753C-5690-ADF7-0016-C736AC140F45}"/>
                    </a:ext>
                  </a:extLst>
                </p14:cNvPr>
                <p14:cNvContentPartPr/>
                <p14:nvPr/>
              </p14:nvContentPartPr>
              <p14:xfrm>
                <a:off x="6510911" y="3325186"/>
                <a:ext cx="141480" cy="299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E0D753C-5690-ADF7-0016-C736AC140F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01911" y="3316186"/>
                  <a:ext cx="1591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0C4E156-442A-3BD7-DF2B-3148064683B7}"/>
                    </a:ext>
                  </a:extLst>
                </p14:cNvPr>
                <p14:cNvContentPartPr/>
                <p14:nvPr/>
              </p14:nvContentPartPr>
              <p14:xfrm>
                <a:off x="5408591" y="3916666"/>
                <a:ext cx="611640" cy="268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0C4E156-442A-3BD7-DF2B-3148064683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99591" y="3907666"/>
                  <a:ext cx="629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E9B2BC4-BC87-FF9A-462D-769A29FB3430}"/>
                    </a:ext>
                  </a:extLst>
                </p14:cNvPr>
                <p14:cNvContentPartPr/>
                <p14:nvPr/>
              </p14:nvContentPartPr>
              <p14:xfrm>
                <a:off x="6110951" y="4079026"/>
                <a:ext cx="111600" cy="138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E9B2BC4-BC87-FF9A-462D-769A29FB34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01951" y="4070049"/>
                  <a:ext cx="129240" cy="155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D74DA1-E5DB-EDD7-F64F-44D3672E4447}"/>
                    </a:ext>
                  </a:extLst>
                </p14:cNvPr>
                <p14:cNvContentPartPr/>
                <p14:nvPr/>
              </p14:nvContentPartPr>
              <p14:xfrm>
                <a:off x="6290951" y="4051666"/>
                <a:ext cx="28440" cy="189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7D74DA1-E5DB-EDD7-F64F-44D3672E444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81951" y="4042666"/>
                  <a:ext cx="46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90FC3B-0BC7-DCED-8A75-4EA6383C7B50}"/>
                    </a:ext>
                  </a:extLst>
                </p14:cNvPr>
                <p14:cNvContentPartPr/>
                <p14:nvPr/>
              </p14:nvContentPartPr>
              <p14:xfrm>
                <a:off x="6295991" y="3990106"/>
                <a:ext cx="119520" cy="19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90FC3B-0BC7-DCED-8A75-4EA6383C7B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86991" y="3981106"/>
                  <a:ext cx="137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0C33374-F022-A7CA-8107-67F59CE50ECD}"/>
                    </a:ext>
                  </a:extLst>
                </p14:cNvPr>
                <p14:cNvContentPartPr/>
                <p14:nvPr/>
              </p14:nvContentPartPr>
              <p14:xfrm>
                <a:off x="5644391" y="3739186"/>
                <a:ext cx="43920" cy="211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0C33374-F022-A7CA-8107-67F59CE50E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35391" y="3730186"/>
                  <a:ext cx="61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97FE5F3-381B-9C02-4D5B-581D949BF987}"/>
                    </a:ext>
                  </a:extLst>
                </p14:cNvPr>
                <p14:cNvContentPartPr/>
                <p14:nvPr/>
              </p14:nvContentPartPr>
              <p14:xfrm>
                <a:off x="5718551" y="3755026"/>
                <a:ext cx="37080" cy="163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97FE5F3-381B-9C02-4D5B-581D949BF9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09551" y="3746026"/>
                  <a:ext cx="54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1FA960-B25A-796A-47A4-A6B3D76A7AB1}"/>
                    </a:ext>
                  </a:extLst>
                </p14:cNvPr>
                <p14:cNvContentPartPr/>
                <p14:nvPr/>
              </p14:nvContentPartPr>
              <p14:xfrm>
                <a:off x="5645471" y="3582586"/>
                <a:ext cx="82080" cy="110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1FA960-B25A-796A-47A4-A6B3D76A7AB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36471" y="3573586"/>
                  <a:ext cx="9972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D30687F-5849-6DF6-9CCB-B5F94E1BA417}"/>
                  </a:ext>
                </a:extLst>
              </p14:cNvPr>
              <p14:cNvContentPartPr/>
              <p14:nvPr/>
            </p14:nvContentPartPr>
            <p14:xfrm>
              <a:off x="2371991" y="2963026"/>
              <a:ext cx="138960" cy="424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D30687F-5849-6DF6-9CCB-B5F94E1BA4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63014" y="2954026"/>
                <a:ext cx="156554" cy="4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24B4E42C-F441-9AFC-157A-18BEE2027156}"/>
              </a:ext>
            </a:extLst>
          </p:cNvPr>
          <p:cNvGrpSpPr/>
          <p:nvPr/>
        </p:nvGrpSpPr>
        <p:grpSpPr>
          <a:xfrm>
            <a:off x="861071" y="5196826"/>
            <a:ext cx="2782080" cy="1443600"/>
            <a:chOff x="861071" y="5196826"/>
            <a:chExt cx="2782080" cy="14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2C78D3A-D8D6-FB7F-468A-98FEE8D027B6}"/>
                    </a:ext>
                  </a:extLst>
                </p14:cNvPr>
                <p14:cNvContentPartPr/>
                <p14:nvPr/>
              </p14:nvContentPartPr>
              <p14:xfrm>
                <a:off x="861071" y="5319586"/>
                <a:ext cx="1099080" cy="330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2C78D3A-D8D6-FB7F-468A-98FEE8D027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2071" y="5310586"/>
                  <a:ext cx="11167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337FF2A-8403-DD43-5D70-DACD11092E7F}"/>
                    </a:ext>
                  </a:extLst>
                </p14:cNvPr>
                <p14:cNvContentPartPr/>
                <p14:nvPr/>
              </p14:nvContentPartPr>
              <p14:xfrm>
                <a:off x="2168951" y="5400586"/>
                <a:ext cx="224280" cy="284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337FF2A-8403-DD43-5D70-DACD11092E7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59951" y="5391586"/>
                  <a:ext cx="241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FD89529-7858-8F1D-6350-A572C3251A95}"/>
                    </a:ext>
                  </a:extLst>
                </p14:cNvPr>
                <p14:cNvContentPartPr/>
                <p14:nvPr/>
              </p14:nvContentPartPr>
              <p14:xfrm>
                <a:off x="2594831" y="5196826"/>
                <a:ext cx="1048320" cy="345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FD89529-7858-8F1D-6350-A572C3251A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85831" y="5187835"/>
                  <a:ext cx="1065960" cy="362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0D7ABE0-6508-5859-DAD6-94733F674F8C}"/>
                    </a:ext>
                  </a:extLst>
                </p14:cNvPr>
                <p14:cNvContentPartPr/>
                <p14:nvPr/>
              </p14:nvContentPartPr>
              <p14:xfrm>
                <a:off x="2329511" y="5813506"/>
                <a:ext cx="61200" cy="515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0D7ABE0-6508-5859-DAD6-94733F674F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20511" y="5804506"/>
                  <a:ext cx="7884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3B9518F-8A95-5DE5-0D5A-D17CE374A71B}"/>
                    </a:ext>
                  </a:extLst>
                </p14:cNvPr>
                <p14:cNvContentPartPr/>
                <p14:nvPr/>
              </p14:nvContentPartPr>
              <p14:xfrm>
                <a:off x="2389991" y="6302386"/>
                <a:ext cx="588960" cy="250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3B9518F-8A95-5DE5-0D5A-D17CE374A7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80991" y="6293386"/>
                  <a:ext cx="606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17C25A0-3CC2-429A-AF87-A21CDCDD29DC}"/>
                    </a:ext>
                  </a:extLst>
                </p14:cNvPr>
                <p14:cNvContentPartPr/>
                <p14:nvPr/>
              </p14:nvContentPartPr>
              <p14:xfrm>
                <a:off x="2968511" y="6230386"/>
                <a:ext cx="628200" cy="314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17C25A0-3CC2-429A-AF87-A21CDCDD29D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59511" y="6221386"/>
                  <a:ext cx="6458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6C772AB-74A2-D5CB-1B12-2EE880951A66}"/>
                    </a:ext>
                  </a:extLst>
                </p14:cNvPr>
                <p14:cNvContentPartPr/>
                <p14:nvPr/>
              </p14:nvContentPartPr>
              <p14:xfrm>
                <a:off x="2554871" y="6249106"/>
                <a:ext cx="356760" cy="125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6C772AB-74A2-D5CB-1B12-2EE880951A6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45871" y="6240132"/>
                  <a:ext cx="374400" cy="143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1920F5A-44B6-D51E-1512-58C3E157AB33}"/>
                    </a:ext>
                  </a:extLst>
                </p14:cNvPr>
                <p14:cNvContentPartPr/>
                <p14:nvPr/>
              </p14:nvContentPartPr>
              <p14:xfrm>
                <a:off x="1743071" y="6344146"/>
                <a:ext cx="612360" cy="296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1920F5A-44B6-D51E-1512-58C3E157AB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34071" y="6335146"/>
                  <a:ext cx="6300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CA3C39D-FEA9-116B-FC1D-2F360BCFC516}"/>
                    </a:ext>
                  </a:extLst>
                </p14:cNvPr>
                <p14:cNvContentPartPr/>
                <p14:nvPr/>
              </p14:nvContentPartPr>
              <p14:xfrm>
                <a:off x="1155911" y="6372946"/>
                <a:ext cx="563760" cy="258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CA3C39D-FEA9-116B-FC1D-2F360BCFC51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46911" y="6363946"/>
                  <a:ext cx="58140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09AFF32-6015-7610-BAD3-9D6CD8569C77}"/>
              </a:ext>
            </a:extLst>
          </p:cNvPr>
          <p:cNvGrpSpPr/>
          <p:nvPr/>
        </p:nvGrpSpPr>
        <p:grpSpPr>
          <a:xfrm>
            <a:off x="4819991" y="5310226"/>
            <a:ext cx="1510560" cy="1234800"/>
            <a:chOff x="4819991" y="5310226"/>
            <a:chExt cx="1510560" cy="12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F59AFE2-F72E-A9E1-77FA-E56CC34B75BE}"/>
                    </a:ext>
                  </a:extLst>
                </p14:cNvPr>
                <p14:cNvContentPartPr/>
                <p14:nvPr/>
              </p14:nvContentPartPr>
              <p14:xfrm>
                <a:off x="4819991" y="5848066"/>
                <a:ext cx="1466640" cy="47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F59AFE2-F72E-A9E1-77FA-E56CC34B75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10989" y="5839066"/>
                  <a:ext cx="1484284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676A10E-4573-D416-AAB4-57AE4DBD4F9F}"/>
                    </a:ext>
                  </a:extLst>
                </p14:cNvPr>
                <p14:cNvContentPartPr/>
                <p14:nvPr/>
              </p14:nvContentPartPr>
              <p14:xfrm>
                <a:off x="6154151" y="5709106"/>
                <a:ext cx="176400" cy="36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676A10E-4573-D416-AAB4-57AE4DBD4F9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45133" y="5700106"/>
                  <a:ext cx="194076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D6B5B79-EC8E-D1F0-7E28-7D47A20D9B62}"/>
                    </a:ext>
                  </a:extLst>
                </p14:cNvPr>
                <p14:cNvContentPartPr/>
                <p14:nvPr/>
              </p14:nvContentPartPr>
              <p14:xfrm>
                <a:off x="5010791" y="5368906"/>
                <a:ext cx="59400" cy="255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D6B5B79-EC8E-D1F0-7E28-7D47A20D9B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01791" y="5359906"/>
                  <a:ext cx="77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F1BA818-4A3E-889F-E3C7-C96823603DFA}"/>
                    </a:ext>
                  </a:extLst>
                </p14:cNvPr>
                <p14:cNvContentPartPr/>
                <p14:nvPr/>
              </p14:nvContentPartPr>
              <p14:xfrm>
                <a:off x="5140031" y="5310226"/>
                <a:ext cx="51840" cy="222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F1BA818-4A3E-889F-E3C7-C96823603DF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31031" y="5301226"/>
                  <a:ext cx="69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412792-7E94-8546-8D02-75658F9C1994}"/>
                    </a:ext>
                  </a:extLst>
                </p14:cNvPr>
                <p14:cNvContentPartPr/>
                <p14:nvPr/>
              </p14:nvContentPartPr>
              <p14:xfrm>
                <a:off x="5092511" y="5493826"/>
                <a:ext cx="87480" cy="37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412792-7E94-8546-8D02-75658F9C199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83548" y="5484826"/>
                  <a:ext cx="105048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8301FD5-E57C-24C5-50C7-911C7E7220DC}"/>
                    </a:ext>
                  </a:extLst>
                </p14:cNvPr>
                <p14:cNvContentPartPr/>
                <p14:nvPr/>
              </p14:nvContentPartPr>
              <p14:xfrm>
                <a:off x="5263871" y="5528746"/>
                <a:ext cx="194040" cy="118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8301FD5-E57C-24C5-50C7-911C7E7220D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54871" y="5519746"/>
                  <a:ext cx="211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855BDA6-EA16-04D7-CFAF-879F12870DE0}"/>
                    </a:ext>
                  </a:extLst>
                </p14:cNvPr>
                <p14:cNvContentPartPr/>
                <p14:nvPr/>
              </p14:nvContentPartPr>
              <p14:xfrm>
                <a:off x="5474471" y="5395546"/>
                <a:ext cx="177480" cy="212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855BDA6-EA16-04D7-CFAF-879F12870D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65453" y="5386546"/>
                  <a:ext cx="195156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4F3B7EB-87DD-BA18-D1E7-0A23E6D8EBDA}"/>
                    </a:ext>
                  </a:extLst>
                </p14:cNvPr>
                <p14:cNvContentPartPr/>
                <p14:nvPr/>
              </p14:nvContentPartPr>
              <p14:xfrm>
                <a:off x="4995311" y="6245866"/>
                <a:ext cx="594360" cy="212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4F3B7EB-87DD-BA18-D1E7-0A23E6D8EB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86311" y="6236866"/>
                  <a:ext cx="612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E6A8BCF-3097-13ED-9B60-DF4F4B502DC9}"/>
                    </a:ext>
                  </a:extLst>
                </p14:cNvPr>
                <p14:cNvContentPartPr/>
                <p14:nvPr/>
              </p14:nvContentPartPr>
              <p14:xfrm>
                <a:off x="5671031" y="6356386"/>
                <a:ext cx="92520" cy="166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E6A8BCF-3097-13ED-9B60-DF4F4B502DC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62031" y="6347386"/>
                  <a:ext cx="110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BC989D4-A1E5-A021-FE4F-82A0AA476784}"/>
                    </a:ext>
                  </a:extLst>
                </p14:cNvPr>
                <p14:cNvContentPartPr/>
                <p14:nvPr/>
              </p14:nvContentPartPr>
              <p14:xfrm>
                <a:off x="5820791" y="6336586"/>
                <a:ext cx="46800" cy="208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BC989D4-A1E5-A021-FE4F-82A0AA4767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11791" y="6327570"/>
                  <a:ext cx="64440" cy="226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ADEB3CD-FC12-2295-5BC8-E37BCC4E5E49}"/>
                    </a:ext>
                  </a:extLst>
                </p14:cNvPr>
                <p14:cNvContentPartPr/>
                <p14:nvPr/>
              </p14:nvContentPartPr>
              <p14:xfrm>
                <a:off x="5872271" y="6300226"/>
                <a:ext cx="92520" cy="237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ADEB3CD-FC12-2295-5BC8-E37BCC4E5E4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63306" y="6291212"/>
                  <a:ext cx="110092" cy="255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8F14468-56C5-90DB-18F5-25766465C2D4}"/>
                    </a:ext>
                  </a:extLst>
                </p14:cNvPr>
                <p14:cNvContentPartPr/>
                <p14:nvPr/>
              </p14:nvContentPartPr>
              <p14:xfrm>
                <a:off x="5217431" y="6119146"/>
                <a:ext cx="37080" cy="157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8F14468-56C5-90DB-18F5-25766465C2D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08518" y="6110146"/>
                  <a:ext cx="5455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74884AE-4CC0-41EA-5689-028FE500DCB4}"/>
                    </a:ext>
                  </a:extLst>
                </p14:cNvPr>
                <p14:cNvContentPartPr/>
                <p14:nvPr/>
              </p14:nvContentPartPr>
              <p14:xfrm>
                <a:off x="5295551" y="6113746"/>
                <a:ext cx="30240" cy="119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74884AE-4CC0-41EA-5689-028FE500DCB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86551" y="6104746"/>
                  <a:ext cx="47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BF52CB5-A752-6604-3A9A-EC4B267B5DD4}"/>
                    </a:ext>
                  </a:extLst>
                </p14:cNvPr>
                <p14:cNvContentPartPr/>
                <p14:nvPr/>
              </p14:nvContentPartPr>
              <p14:xfrm>
                <a:off x="5198711" y="5933386"/>
                <a:ext cx="122040" cy="123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BF52CB5-A752-6604-3A9A-EC4B267B5D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89711" y="5924412"/>
                  <a:ext cx="139680" cy="1414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2B59AD0-A217-7153-5F73-06C07B136917}"/>
              </a:ext>
            </a:extLst>
          </p:cNvPr>
          <p:cNvGrpSpPr/>
          <p:nvPr/>
        </p:nvGrpSpPr>
        <p:grpSpPr>
          <a:xfrm>
            <a:off x="1359189" y="3275413"/>
            <a:ext cx="2566800" cy="595440"/>
            <a:chOff x="1359189" y="3275413"/>
            <a:chExt cx="256680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9885485-1B7A-933E-8686-16C23469F68F}"/>
                    </a:ext>
                  </a:extLst>
                </p14:cNvPr>
                <p14:cNvContentPartPr/>
                <p14:nvPr/>
              </p14:nvContentPartPr>
              <p14:xfrm>
                <a:off x="2474591" y="3439306"/>
                <a:ext cx="462600" cy="225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9885485-1B7A-933E-8686-16C23469F68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65591" y="3430306"/>
                  <a:ext cx="480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098118A-6D87-32C2-661D-61E54AB43AAC}"/>
                    </a:ext>
                  </a:extLst>
                </p14:cNvPr>
                <p14:cNvContentPartPr/>
                <p14:nvPr/>
              </p14:nvContentPartPr>
              <p14:xfrm>
                <a:off x="2508431" y="3350386"/>
                <a:ext cx="429120" cy="207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098118A-6D87-32C2-661D-61E54AB43AA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99423" y="3341386"/>
                  <a:ext cx="446775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0779A1C-CA55-50D0-C635-1196D489721E}"/>
                    </a:ext>
                  </a:extLst>
                </p14:cNvPr>
                <p14:cNvContentPartPr/>
                <p14:nvPr/>
              </p14:nvContentPartPr>
              <p14:xfrm>
                <a:off x="3077231" y="3554866"/>
                <a:ext cx="198720" cy="208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0779A1C-CA55-50D0-C635-1196D489721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68231" y="3545866"/>
                  <a:ext cx="216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C436C06-9E04-FB08-8FE8-4DA1BC097750}"/>
                    </a:ext>
                  </a:extLst>
                </p14:cNvPr>
                <p14:cNvContentPartPr/>
                <p14:nvPr/>
              </p14:nvContentPartPr>
              <p14:xfrm>
                <a:off x="3419829" y="3275413"/>
                <a:ext cx="506160" cy="326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C436C06-9E04-FB08-8FE8-4DA1BC0977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10829" y="3266403"/>
                  <a:ext cx="523800" cy="344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8B4391E-09FC-40D7-4507-C838B70556E1}"/>
                    </a:ext>
                  </a:extLst>
                </p14:cNvPr>
                <p14:cNvContentPartPr/>
                <p14:nvPr/>
              </p14:nvContentPartPr>
              <p14:xfrm>
                <a:off x="2026989" y="3411493"/>
                <a:ext cx="465120" cy="445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8B4391E-09FC-40D7-4507-C838B70556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17982" y="3402493"/>
                  <a:ext cx="482774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9616EA3-E575-4462-162E-37FA423233D8}"/>
                    </a:ext>
                  </a:extLst>
                </p14:cNvPr>
                <p14:cNvContentPartPr/>
                <p14:nvPr/>
              </p14:nvContentPartPr>
              <p14:xfrm>
                <a:off x="1359189" y="3598333"/>
                <a:ext cx="644040" cy="272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9616EA3-E575-4462-162E-37FA423233D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50189" y="3589333"/>
                  <a:ext cx="66168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FCAEE8-3961-2831-F3A7-6180103C32F8}"/>
                  </a:ext>
                </a:extLst>
              </p14:cNvPr>
              <p14:cNvContentPartPr/>
              <p14:nvPr/>
            </p14:nvContentPartPr>
            <p14:xfrm>
              <a:off x="171720" y="384120"/>
              <a:ext cx="11583720" cy="6311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FCAEE8-3961-2831-F3A7-6180103C32F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62360" y="374760"/>
                <a:ext cx="11602440" cy="63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408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2BC8-0925-97D5-9B26-75B3A0FA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Imines: Mechanism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192F48-E2FC-C328-2DA2-73FB3345C547}"/>
              </a:ext>
            </a:extLst>
          </p:cNvPr>
          <p:cNvGrpSpPr/>
          <p:nvPr/>
        </p:nvGrpSpPr>
        <p:grpSpPr>
          <a:xfrm>
            <a:off x="468671" y="1419706"/>
            <a:ext cx="1020600" cy="358920"/>
            <a:chOff x="468671" y="1419706"/>
            <a:chExt cx="102060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14632E-1B71-07CC-9FF3-0727A3F2CCD9}"/>
                    </a:ext>
                  </a:extLst>
                </p14:cNvPr>
                <p14:cNvContentPartPr/>
                <p14:nvPr/>
              </p14:nvContentPartPr>
              <p14:xfrm>
                <a:off x="468671" y="1440226"/>
                <a:ext cx="545760" cy="31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14632E-1B71-07CC-9FF3-0727A3F2CCD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9671" y="1431226"/>
                  <a:ext cx="5634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9491D96-8FB7-F256-672A-33C5949A6D4E}"/>
                    </a:ext>
                  </a:extLst>
                </p14:cNvPr>
                <p14:cNvContentPartPr/>
                <p14:nvPr/>
              </p14:nvContentPartPr>
              <p14:xfrm>
                <a:off x="999671" y="1419706"/>
                <a:ext cx="489600" cy="358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9491D96-8FB7-F256-672A-33C5949A6D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0671" y="1410697"/>
                  <a:ext cx="507240" cy="3765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7A17FA-74D6-545B-9D26-D6BAB0FF1231}"/>
              </a:ext>
            </a:extLst>
          </p:cNvPr>
          <p:cNvGrpSpPr/>
          <p:nvPr/>
        </p:nvGrpSpPr>
        <p:grpSpPr>
          <a:xfrm>
            <a:off x="1465151" y="1045306"/>
            <a:ext cx="1137240" cy="765720"/>
            <a:chOff x="1465151" y="1045306"/>
            <a:chExt cx="113724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09941C-2854-8A1D-BF45-E5223CC0868A}"/>
                    </a:ext>
                  </a:extLst>
                </p14:cNvPr>
                <p14:cNvContentPartPr/>
                <p14:nvPr/>
              </p14:nvContentPartPr>
              <p14:xfrm>
                <a:off x="1477751" y="1045306"/>
                <a:ext cx="22680" cy="376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09941C-2854-8A1D-BF45-E5223CC086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8751" y="1036306"/>
                  <a:ext cx="403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862B9A-EFB1-BEE9-53D4-C75750D244AC}"/>
                    </a:ext>
                  </a:extLst>
                </p14:cNvPr>
                <p14:cNvContentPartPr/>
                <p14:nvPr/>
              </p14:nvContentPartPr>
              <p14:xfrm>
                <a:off x="1465151" y="1463986"/>
                <a:ext cx="374040" cy="245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862B9A-EFB1-BEE9-53D4-C75750D244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6160" y="1454986"/>
                  <a:ext cx="391663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6143AD-8349-1B8E-4CC1-0E0A5312C0F9}"/>
                    </a:ext>
                  </a:extLst>
                </p14:cNvPr>
                <p14:cNvContentPartPr/>
                <p14:nvPr/>
              </p14:nvContentPartPr>
              <p14:xfrm>
                <a:off x="1511231" y="1378306"/>
                <a:ext cx="392760" cy="265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6143AD-8349-1B8E-4CC1-0E0A5312C0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2231" y="1369306"/>
                  <a:ext cx="410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CA472A9-45AF-0A30-1EFE-7CC7C9B0B219}"/>
                    </a:ext>
                  </a:extLst>
                </p14:cNvPr>
                <p14:cNvContentPartPr/>
                <p14:nvPr/>
              </p14:nvContentPartPr>
              <p14:xfrm>
                <a:off x="1967351" y="1575586"/>
                <a:ext cx="183240" cy="235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CA472A9-45AF-0A30-1EFE-7CC7C9B0B2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58351" y="1566586"/>
                  <a:ext cx="200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E2B5DB-3126-C2F7-4B05-0B68F11435FF}"/>
                    </a:ext>
                  </a:extLst>
                </p14:cNvPr>
                <p14:cNvContentPartPr/>
                <p14:nvPr/>
              </p14:nvContentPartPr>
              <p14:xfrm>
                <a:off x="2238431" y="1422946"/>
                <a:ext cx="363960" cy="225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E2B5DB-3126-C2F7-4B05-0B68F11435F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9431" y="1413946"/>
                  <a:ext cx="38160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5E48B98-AA24-D662-C8AA-B85B5CC5493B}"/>
              </a:ext>
            </a:extLst>
          </p:cNvPr>
          <p:cNvGrpSpPr/>
          <p:nvPr/>
        </p:nvGrpSpPr>
        <p:grpSpPr>
          <a:xfrm>
            <a:off x="6021171" y="345845"/>
            <a:ext cx="574920" cy="180000"/>
            <a:chOff x="6021171" y="345845"/>
            <a:chExt cx="57492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E09BF09-332A-565D-08A2-ACE4B064AB79}"/>
                    </a:ext>
                  </a:extLst>
                </p14:cNvPr>
                <p14:cNvContentPartPr/>
                <p14:nvPr/>
              </p14:nvContentPartPr>
              <p14:xfrm>
                <a:off x="6021171" y="362405"/>
                <a:ext cx="320760" cy="163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E09BF09-332A-565D-08A2-ACE4B064AB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12171" y="353405"/>
                  <a:ext cx="338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44C783-01C4-1F1B-8F52-29E7E90A88FC}"/>
                    </a:ext>
                  </a:extLst>
                </p14:cNvPr>
                <p14:cNvContentPartPr/>
                <p14:nvPr/>
              </p14:nvContentPartPr>
              <p14:xfrm>
                <a:off x="6348771" y="345845"/>
                <a:ext cx="247320" cy="179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44C783-01C4-1F1B-8F52-29E7E90A88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39784" y="336845"/>
                  <a:ext cx="264934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D11B660-1475-6F2A-606D-36C5D4A10D70}"/>
              </a:ext>
            </a:extLst>
          </p:cNvPr>
          <p:cNvGrpSpPr/>
          <p:nvPr/>
        </p:nvGrpSpPr>
        <p:grpSpPr>
          <a:xfrm>
            <a:off x="6564411" y="158285"/>
            <a:ext cx="589680" cy="383760"/>
            <a:chOff x="6564411" y="158285"/>
            <a:chExt cx="58968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F011B5-9D0F-5052-A55F-07AE9A9A5D4A}"/>
                    </a:ext>
                  </a:extLst>
                </p14:cNvPr>
                <p14:cNvContentPartPr/>
                <p14:nvPr/>
              </p14:nvContentPartPr>
              <p14:xfrm>
                <a:off x="6571251" y="158285"/>
                <a:ext cx="23400" cy="197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F011B5-9D0F-5052-A55F-07AE9A9A5D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62251" y="149301"/>
                  <a:ext cx="41040" cy="214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88AC9C2-C544-F0F2-F353-2A05A9396024}"/>
                    </a:ext>
                  </a:extLst>
                </p14:cNvPr>
                <p14:cNvContentPartPr/>
                <p14:nvPr/>
              </p14:nvContentPartPr>
              <p14:xfrm>
                <a:off x="6564411" y="367085"/>
                <a:ext cx="151560" cy="105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88AC9C2-C544-F0F2-F353-2A05A93960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55411" y="358085"/>
                  <a:ext cx="169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816D17-084F-C862-3C73-41F5EBB4B257}"/>
                    </a:ext>
                  </a:extLst>
                </p14:cNvPr>
                <p14:cNvContentPartPr/>
                <p14:nvPr/>
              </p14:nvContentPartPr>
              <p14:xfrm>
                <a:off x="6606171" y="332525"/>
                <a:ext cx="149040" cy="103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816D17-084F-C862-3C73-41F5EBB4B2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97193" y="323525"/>
                  <a:ext cx="166637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41F268-81BC-0824-A0B7-CF629AEA375C}"/>
                    </a:ext>
                  </a:extLst>
                </p14:cNvPr>
                <p14:cNvContentPartPr/>
                <p14:nvPr/>
              </p14:nvContentPartPr>
              <p14:xfrm>
                <a:off x="6808491" y="425405"/>
                <a:ext cx="99000" cy="116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41F268-81BC-0824-A0B7-CF629AEA37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99491" y="416377"/>
                  <a:ext cx="116640" cy="134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30F1C89-552A-2629-E37C-AC9C1FCFEB6B}"/>
                    </a:ext>
                  </a:extLst>
                </p14:cNvPr>
                <p14:cNvContentPartPr/>
                <p14:nvPr/>
              </p14:nvContentPartPr>
              <p14:xfrm>
                <a:off x="6993891" y="376085"/>
                <a:ext cx="160200" cy="10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30F1C89-552A-2629-E37C-AC9C1FCFEB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84871" y="367085"/>
                  <a:ext cx="1778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95F233D-8280-3D7F-A3D4-24E81C3A4D2F}"/>
              </a:ext>
            </a:extLst>
          </p:cNvPr>
          <p:cNvGrpSpPr/>
          <p:nvPr/>
        </p:nvGrpSpPr>
        <p:grpSpPr>
          <a:xfrm>
            <a:off x="8486811" y="139565"/>
            <a:ext cx="696960" cy="401760"/>
            <a:chOff x="8486811" y="139565"/>
            <a:chExt cx="69696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279B7AF-D104-00B2-C7E1-BACC2040A9CC}"/>
                    </a:ext>
                  </a:extLst>
                </p14:cNvPr>
                <p14:cNvContentPartPr/>
                <p14:nvPr/>
              </p14:nvContentPartPr>
              <p14:xfrm>
                <a:off x="8486811" y="139565"/>
                <a:ext cx="450000" cy="366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279B7AF-D104-00B2-C7E1-BACC2040A9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77811" y="130565"/>
                  <a:ext cx="4676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9814705-F435-9C47-82C6-7ACE718E030E}"/>
                    </a:ext>
                  </a:extLst>
                </p14:cNvPr>
                <p14:cNvContentPartPr/>
                <p14:nvPr/>
              </p14:nvContentPartPr>
              <p14:xfrm>
                <a:off x="8905131" y="403805"/>
                <a:ext cx="138600" cy="87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9814705-F435-9C47-82C6-7ACE718E03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96131" y="394805"/>
                  <a:ext cx="156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42276D-087F-CD6C-BE6F-106878D97817}"/>
                    </a:ext>
                  </a:extLst>
                </p14:cNvPr>
                <p14:cNvContentPartPr/>
                <p14:nvPr/>
              </p14:nvContentPartPr>
              <p14:xfrm>
                <a:off x="8950491" y="359885"/>
                <a:ext cx="121680" cy="97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42276D-087F-CD6C-BE6F-106878D9781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41491" y="350885"/>
                  <a:ext cx="139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4CB9828-23B5-CA25-4782-57059EDD0C86}"/>
                    </a:ext>
                  </a:extLst>
                </p14:cNvPr>
                <p14:cNvContentPartPr/>
                <p14:nvPr/>
              </p14:nvContentPartPr>
              <p14:xfrm>
                <a:off x="9115731" y="452045"/>
                <a:ext cx="68040" cy="89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4CB9828-23B5-CA25-4782-57059EDD0C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06778" y="443045"/>
                  <a:ext cx="85587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2B5ABF4-3731-F6D7-E233-A1BFB734CAF3}"/>
              </a:ext>
            </a:extLst>
          </p:cNvPr>
          <p:cNvGrpSpPr/>
          <p:nvPr/>
        </p:nvGrpSpPr>
        <p:grpSpPr>
          <a:xfrm>
            <a:off x="9392931" y="379325"/>
            <a:ext cx="100080" cy="87840"/>
            <a:chOff x="9392931" y="379325"/>
            <a:chExt cx="100080" cy="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C2BA2E6-F092-1452-36FA-D4F746FBA993}"/>
                    </a:ext>
                  </a:extLst>
                </p14:cNvPr>
                <p14:cNvContentPartPr/>
                <p14:nvPr/>
              </p14:nvContentPartPr>
              <p14:xfrm>
                <a:off x="9432531" y="379325"/>
                <a:ext cx="15120" cy="87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C2BA2E6-F092-1452-36FA-D4F746FBA99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23531" y="370325"/>
                  <a:ext cx="32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A4C49B7-C271-BDAD-E957-09A995DF96D6}"/>
                    </a:ext>
                  </a:extLst>
                </p14:cNvPr>
                <p14:cNvContentPartPr/>
                <p14:nvPr/>
              </p14:nvContentPartPr>
              <p14:xfrm>
                <a:off x="9392931" y="415685"/>
                <a:ext cx="100080" cy="10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A4C49B7-C271-BDAD-E957-09A995DF96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83931" y="406975"/>
                  <a:ext cx="117720" cy="278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E752CC7-327D-2D63-E872-1CAA61A239FC}"/>
              </a:ext>
            </a:extLst>
          </p:cNvPr>
          <p:cNvGrpSpPr/>
          <p:nvPr/>
        </p:nvGrpSpPr>
        <p:grpSpPr>
          <a:xfrm>
            <a:off x="9705771" y="252245"/>
            <a:ext cx="658800" cy="246600"/>
            <a:chOff x="9705771" y="252245"/>
            <a:chExt cx="65880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1FBB285-9171-248E-C7F8-4F025B755BC7}"/>
                    </a:ext>
                  </a:extLst>
                </p14:cNvPr>
                <p14:cNvContentPartPr/>
                <p14:nvPr/>
              </p14:nvContentPartPr>
              <p14:xfrm>
                <a:off x="9705771" y="343325"/>
                <a:ext cx="13320" cy="116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1FBB285-9171-248E-C7F8-4F025B755BC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96771" y="334325"/>
                  <a:ext cx="30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8215FF6-20CC-C846-FA64-660E7715768B}"/>
                    </a:ext>
                  </a:extLst>
                </p14:cNvPr>
                <p14:cNvContentPartPr/>
                <p14:nvPr/>
              </p14:nvContentPartPr>
              <p14:xfrm>
                <a:off x="9756171" y="306245"/>
                <a:ext cx="15120" cy="158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8215FF6-20CC-C846-FA64-660E771576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47171" y="297245"/>
                  <a:ext cx="32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71458E8-F318-EFB3-8C34-B1C00A976E29}"/>
                    </a:ext>
                  </a:extLst>
                </p14:cNvPr>
                <p14:cNvContentPartPr/>
                <p14:nvPr/>
              </p14:nvContentPartPr>
              <p14:xfrm>
                <a:off x="9729891" y="396605"/>
                <a:ext cx="33840" cy="15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71458E8-F318-EFB3-8C34-B1C00A976E2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20891" y="387605"/>
                  <a:ext cx="51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CEB02DC-E976-1181-E970-48650F832755}"/>
                    </a:ext>
                  </a:extLst>
                </p14:cNvPr>
                <p14:cNvContentPartPr/>
                <p14:nvPr/>
              </p14:nvContentPartPr>
              <p14:xfrm>
                <a:off x="9840411" y="413885"/>
                <a:ext cx="54360" cy="61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CEB02DC-E976-1181-E970-48650F8327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31411" y="404885"/>
                  <a:ext cx="72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E3EAEF-5680-8433-DE57-1D55F45C669F}"/>
                    </a:ext>
                  </a:extLst>
                </p14:cNvPr>
                <p14:cNvContentPartPr/>
                <p14:nvPr/>
              </p14:nvContentPartPr>
              <p14:xfrm>
                <a:off x="9948051" y="318485"/>
                <a:ext cx="97920" cy="118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E3EAEF-5680-8433-DE57-1D55F45C66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39051" y="309512"/>
                  <a:ext cx="115560" cy="136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E8BB56C-2364-3364-9975-9CEB934E6DA6}"/>
                    </a:ext>
                  </a:extLst>
                </p14:cNvPr>
                <p14:cNvContentPartPr/>
                <p14:nvPr/>
              </p14:nvContentPartPr>
              <p14:xfrm>
                <a:off x="10093851" y="344045"/>
                <a:ext cx="73440" cy="79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E8BB56C-2364-3364-9975-9CEB934E6D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84851" y="335045"/>
                  <a:ext cx="91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A4BEBF-7B35-83A1-8D43-3DF360C3B500}"/>
                    </a:ext>
                  </a:extLst>
                </p14:cNvPr>
                <p14:cNvContentPartPr/>
                <p14:nvPr/>
              </p14:nvContentPartPr>
              <p14:xfrm>
                <a:off x="10189611" y="335405"/>
                <a:ext cx="3960" cy="97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2A4BEBF-7B35-83A1-8D43-3DF360C3B50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81361" y="326405"/>
                  <a:ext cx="2013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BB54C22-4E09-83E4-8C8B-8E47A4DC9DB6}"/>
                    </a:ext>
                  </a:extLst>
                </p14:cNvPr>
                <p14:cNvContentPartPr/>
                <p14:nvPr/>
              </p14:nvContentPartPr>
              <p14:xfrm>
                <a:off x="10214091" y="302285"/>
                <a:ext cx="43200" cy="110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BB54C22-4E09-83E4-8C8B-8E47A4DC9D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05091" y="293285"/>
                  <a:ext cx="60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EEBAD3-EFFB-11FF-40CF-43AADF8A6B8F}"/>
                    </a:ext>
                  </a:extLst>
                </p14:cNvPr>
                <p14:cNvContentPartPr/>
                <p14:nvPr/>
              </p14:nvContentPartPr>
              <p14:xfrm>
                <a:off x="10299411" y="400925"/>
                <a:ext cx="65160" cy="97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EEBAD3-EFFB-11FF-40CF-43AADF8A6B8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90411" y="391925"/>
                  <a:ext cx="82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8E7471-86CE-8F7D-A916-4A3CDDC272E5}"/>
                    </a:ext>
                  </a:extLst>
                </p14:cNvPr>
                <p14:cNvContentPartPr/>
                <p14:nvPr/>
              </p14:nvContentPartPr>
              <p14:xfrm>
                <a:off x="9942651" y="265565"/>
                <a:ext cx="20520" cy="19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8E7471-86CE-8F7D-A916-4A3CDDC272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33490" y="256565"/>
                  <a:ext cx="38475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4320640-74BF-A09B-FB62-2B4BBEDEF0EF}"/>
                    </a:ext>
                  </a:extLst>
                </p14:cNvPr>
                <p14:cNvContentPartPr/>
                <p14:nvPr/>
              </p14:nvContentPartPr>
              <p14:xfrm>
                <a:off x="10019691" y="252245"/>
                <a:ext cx="12600" cy="13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4320640-74BF-A09B-FB62-2B4BBEDEF0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10691" y="243245"/>
                  <a:ext cx="30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16BBB45-F116-EA7B-C6B7-3AEFEB62E907}"/>
                    </a:ext>
                  </a:extLst>
                </p14:cNvPr>
                <p14:cNvContentPartPr/>
                <p14:nvPr/>
              </p14:nvContentPartPr>
              <p14:xfrm>
                <a:off x="9832851" y="402365"/>
                <a:ext cx="17280" cy="4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16BBB45-F116-EA7B-C6B7-3AEFEB62E90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23851" y="394008"/>
                  <a:ext cx="34920" cy="210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0EAEF24-9483-C94A-FE6C-93B5B45B8993}"/>
              </a:ext>
            </a:extLst>
          </p:cNvPr>
          <p:cNvGrpSpPr/>
          <p:nvPr/>
        </p:nvGrpSpPr>
        <p:grpSpPr>
          <a:xfrm>
            <a:off x="7524531" y="163685"/>
            <a:ext cx="667440" cy="556392"/>
            <a:chOff x="7524531" y="163685"/>
            <a:chExt cx="667440" cy="5563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3DAD2F-A353-A68D-E0A5-1AAFDBA3A79E}"/>
                    </a:ext>
                  </a:extLst>
                </p14:cNvPr>
                <p14:cNvContentPartPr/>
                <p14:nvPr/>
              </p14:nvContentPartPr>
              <p14:xfrm>
                <a:off x="7524531" y="391925"/>
                <a:ext cx="643320" cy="24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3DAD2F-A353-A68D-E0A5-1AAFDBA3A7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15526" y="382925"/>
                  <a:ext cx="66097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36B497-DF2B-647A-9A22-F55BF04694EA}"/>
                    </a:ext>
                  </a:extLst>
                </p14:cNvPr>
                <p14:cNvContentPartPr/>
                <p14:nvPr/>
              </p14:nvContentPartPr>
              <p14:xfrm>
                <a:off x="8151651" y="321725"/>
                <a:ext cx="40320" cy="148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36B497-DF2B-647A-9A22-F55BF04694E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42651" y="312703"/>
                  <a:ext cx="57960" cy="166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68E4E81-4601-6702-F414-DE5BA45893C4}"/>
                    </a:ext>
                  </a:extLst>
                </p14:cNvPr>
                <p14:cNvContentPartPr/>
                <p14:nvPr/>
              </p14:nvContentPartPr>
              <p14:xfrm>
                <a:off x="7659891" y="174845"/>
                <a:ext cx="11880" cy="134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68E4E81-4601-6702-F414-DE5BA45893C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50891" y="165845"/>
                  <a:ext cx="29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701B98-C8D3-023C-F55E-78404C4E1013}"/>
                    </a:ext>
                  </a:extLst>
                </p14:cNvPr>
                <p14:cNvContentPartPr/>
                <p14:nvPr/>
              </p14:nvContentPartPr>
              <p14:xfrm>
                <a:off x="7707771" y="163685"/>
                <a:ext cx="14760" cy="136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701B98-C8D3-023C-F55E-78404C4E10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98771" y="154685"/>
                  <a:ext cx="32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2AB55E7-9098-02C2-4E49-D5365D16D07C}"/>
                    </a:ext>
                  </a:extLst>
                </p14:cNvPr>
                <p14:cNvContentPartPr/>
                <p14:nvPr/>
              </p14:nvContentPartPr>
              <p14:xfrm>
                <a:off x="7667091" y="254405"/>
                <a:ext cx="28440" cy="13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2AB55E7-9098-02C2-4E49-D5365D16D07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58203" y="245405"/>
                  <a:ext cx="458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74D82C-87B7-C8B0-0D47-9D43B11B981D}"/>
                    </a:ext>
                  </a:extLst>
                </p14:cNvPr>
                <p14:cNvContentPartPr/>
                <p14:nvPr/>
              </p14:nvContentPartPr>
              <p14:xfrm>
                <a:off x="7748451" y="269525"/>
                <a:ext cx="84240" cy="61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74D82C-87B7-C8B0-0D47-9D43B11B98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39451" y="260525"/>
                  <a:ext cx="101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6E57C62-CABA-1635-23A1-6378687E7F18}"/>
                    </a:ext>
                  </a:extLst>
                </p14:cNvPr>
                <p14:cNvContentPartPr/>
                <p14:nvPr/>
              </p14:nvContentPartPr>
              <p14:xfrm>
                <a:off x="7854291" y="198605"/>
                <a:ext cx="78480" cy="110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6E57C62-CABA-1635-23A1-6378687E7F1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45291" y="189575"/>
                  <a:ext cx="96120" cy="127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EB63707-6324-9211-64B0-9BA05B4D5D6F}"/>
                    </a:ext>
                  </a:extLst>
                </p14:cNvPr>
                <p14:cNvContentPartPr/>
                <p14:nvPr/>
              </p14:nvContentPartPr>
              <p14:xfrm>
                <a:off x="7680784" y="611717"/>
                <a:ext cx="239760" cy="75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EB63707-6324-9211-64B0-9BA05B4D5D6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71784" y="602717"/>
                  <a:ext cx="257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11E05D0-5D22-6B58-E3D4-A6F44EBECBC7}"/>
                    </a:ext>
                  </a:extLst>
                </p14:cNvPr>
                <p14:cNvContentPartPr/>
                <p14:nvPr/>
              </p14:nvContentPartPr>
              <p14:xfrm>
                <a:off x="7770784" y="530717"/>
                <a:ext cx="7560" cy="91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11E05D0-5D22-6B58-E3D4-A6F44EBECBC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61784" y="521717"/>
                  <a:ext cx="25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5782998-F82D-57AA-7665-06AB7594E578}"/>
                    </a:ext>
                  </a:extLst>
                </p14:cNvPr>
                <p14:cNvContentPartPr/>
                <p14:nvPr/>
              </p14:nvContentPartPr>
              <p14:xfrm>
                <a:off x="7818304" y="537917"/>
                <a:ext cx="9000" cy="78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5782998-F82D-57AA-7665-06AB7594E5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09304" y="528917"/>
                  <a:ext cx="26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DD2F3BA-7A96-CADC-C68F-767730EC232E}"/>
                    </a:ext>
                  </a:extLst>
                </p14:cNvPr>
                <p14:cNvContentPartPr/>
                <p14:nvPr/>
              </p14:nvContentPartPr>
              <p14:xfrm>
                <a:off x="7771504" y="447557"/>
                <a:ext cx="47160" cy="48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DD2F3BA-7A96-CADC-C68F-767730EC232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62572" y="438557"/>
                  <a:ext cx="64666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8549C93-BD43-6753-18A0-DE99A3E62EA8}"/>
                    </a:ext>
                  </a:extLst>
                </p14:cNvPr>
                <p14:cNvContentPartPr/>
                <p14:nvPr/>
              </p14:nvContentPartPr>
              <p14:xfrm>
                <a:off x="7974544" y="657437"/>
                <a:ext cx="40680" cy="52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8549C93-BD43-6753-18A0-DE99A3E62E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65544" y="648437"/>
                  <a:ext cx="58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B63A71D-E50B-96AB-7824-6D40AB8639F2}"/>
                    </a:ext>
                  </a:extLst>
                </p14:cNvPr>
                <p14:cNvContentPartPr/>
                <p14:nvPr/>
              </p14:nvContentPartPr>
              <p14:xfrm>
                <a:off x="8053384" y="658157"/>
                <a:ext cx="9360" cy="61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B63A71D-E50B-96AB-7824-6D40AB8639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44384" y="649157"/>
                  <a:ext cx="27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20C58D2-1A8B-ADA2-9119-1A23B6CCAAFA}"/>
                    </a:ext>
                  </a:extLst>
                </p14:cNvPr>
                <p14:cNvContentPartPr/>
                <p14:nvPr/>
              </p14:nvContentPartPr>
              <p14:xfrm>
                <a:off x="8087944" y="637997"/>
                <a:ext cx="17640" cy="81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20C58D2-1A8B-ADA2-9119-1A23B6CCAA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78944" y="628997"/>
                  <a:ext cx="35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97251D6-2012-37CA-12D6-8214E1120221}"/>
                    </a:ext>
                  </a:extLst>
                </p14:cNvPr>
                <p14:cNvContentPartPr/>
                <p14:nvPr/>
              </p14:nvContentPartPr>
              <p14:xfrm>
                <a:off x="8065264" y="692357"/>
                <a:ext cx="34200" cy="5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97251D6-2012-37CA-12D6-8214E112022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56358" y="683357"/>
                  <a:ext cx="51656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472E209-ACD8-62DC-D3CD-A0631BC5DB39}"/>
                  </a:ext>
                </a:extLst>
              </p14:cNvPr>
              <p14:cNvContentPartPr/>
              <p14:nvPr/>
            </p14:nvContentPartPr>
            <p14:xfrm>
              <a:off x="3242823" y="1584379"/>
              <a:ext cx="969120" cy="161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472E209-ACD8-62DC-D3CD-A0631BC5DB3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33823" y="1575379"/>
                <a:ext cx="98676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B207C5F-25A5-7354-5E1B-05885A3ACC98}"/>
              </a:ext>
            </a:extLst>
          </p:cNvPr>
          <p:cNvGrpSpPr/>
          <p:nvPr/>
        </p:nvGrpSpPr>
        <p:grpSpPr>
          <a:xfrm>
            <a:off x="3208623" y="894619"/>
            <a:ext cx="889920" cy="522720"/>
            <a:chOff x="3208623" y="894619"/>
            <a:chExt cx="88992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39E916B-9C33-31EF-07C3-5E6923B81BDF}"/>
                    </a:ext>
                  </a:extLst>
                </p14:cNvPr>
                <p14:cNvContentPartPr/>
                <p14:nvPr/>
              </p14:nvContentPartPr>
              <p14:xfrm>
                <a:off x="3208623" y="1244179"/>
                <a:ext cx="889920" cy="173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39E916B-9C33-31EF-07C3-5E6923B81B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99623" y="1235179"/>
                  <a:ext cx="907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657FBCD-9199-826D-806D-1582200CF7A9}"/>
                    </a:ext>
                  </a:extLst>
                </p14:cNvPr>
                <p14:cNvContentPartPr/>
                <p14:nvPr/>
              </p14:nvContentPartPr>
              <p14:xfrm>
                <a:off x="3319143" y="940699"/>
                <a:ext cx="40320" cy="230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657FBCD-9199-826D-806D-1582200CF7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10143" y="931699"/>
                  <a:ext cx="57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11199E4-4776-DD42-56E7-E635A5A99BD9}"/>
                    </a:ext>
                  </a:extLst>
                </p14:cNvPr>
                <p14:cNvContentPartPr/>
                <p14:nvPr/>
              </p14:nvContentPartPr>
              <p14:xfrm>
                <a:off x="3428943" y="928099"/>
                <a:ext cx="41040" cy="195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11199E4-4776-DD42-56E7-E635A5A99B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19863" y="919099"/>
                  <a:ext cx="58836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DD923AC-9456-2F07-1798-9F09A949FECB}"/>
                    </a:ext>
                  </a:extLst>
                </p14:cNvPr>
                <p14:cNvContentPartPr/>
                <p14:nvPr/>
              </p14:nvContentPartPr>
              <p14:xfrm>
                <a:off x="3366303" y="1061659"/>
                <a:ext cx="268560" cy="22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DD923AC-9456-2F07-1798-9F09A949FE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57303" y="1052659"/>
                  <a:ext cx="286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8A30E07-1EF8-BBA2-0F5B-4704765827DB}"/>
                    </a:ext>
                  </a:extLst>
                </p14:cNvPr>
                <p14:cNvContentPartPr/>
                <p14:nvPr/>
              </p14:nvContentPartPr>
              <p14:xfrm>
                <a:off x="3731703" y="894619"/>
                <a:ext cx="207720" cy="273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8A30E07-1EF8-BBA2-0F5B-4704765827D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22703" y="885619"/>
                  <a:ext cx="225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0A0CB88-0587-5B79-548C-943D1C26666C}"/>
                    </a:ext>
                  </a:extLst>
                </p14:cNvPr>
                <p14:cNvContentPartPr/>
                <p14:nvPr/>
              </p14:nvContentPartPr>
              <p14:xfrm>
                <a:off x="3792543" y="1037539"/>
                <a:ext cx="103680" cy="19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0A0CB88-0587-5B79-548C-943D1C2666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83543" y="1028372"/>
                  <a:ext cx="121320" cy="377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44DC6AD-3BF0-0D06-62B5-5C12216B178F}"/>
              </a:ext>
            </a:extLst>
          </p:cNvPr>
          <p:cNvGrpSpPr/>
          <p:nvPr/>
        </p:nvGrpSpPr>
        <p:grpSpPr>
          <a:xfrm>
            <a:off x="1997223" y="1910539"/>
            <a:ext cx="163080" cy="42840"/>
            <a:chOff x="1997223" y="1910539"/>
            <a:chExt cx="163080" cy="4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6B4B1FF-179D-FCDC-CA94-E2D9405C6B56}"/>
                    </a:ext>
                  </a:extLst>
                </p14:cNvPr>
                <p14:cNvContentPartPr/>
                <p14:nvPr/>
              </p14:nvContentPartPr>
              <p14:xfrm>
                <a:off x="1997223" y="1918099"/>
                <a:ext cx="24120" cy="35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6B4B1FF-179D-FCDC-CA94-E2D9405C6B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88223" y="1909099"/>
                  <a:ext cx="41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BA44A28-2B50-8515-8070-D65042CE4D24}"/>
                    </a:ext>
                  </a:extLst>
                </p14:cNvPr>
                <p14:cNvContentPartPr/>
                <p14:nvPr/>
              </p14:nvContentPartPr>
              <p14:xfrm>
                <a:off x="2123943" y="1910539"/>
                <a:ext cx="36360" cy="37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BA44A28-2B50-8515-8070-D65042CE4D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14853" y="1901539"/>
                  <a:ext cx="54176" cy="5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724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7A7E-F56E-787A-4686-5443C32A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as a Nucleophile					                (19.9, 12.4)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A0D8CCC-8EB5-1E4A-789D-1A88003891A7}"/>
              </a:ext>
            </a:extLst>
          </p:cNvPr>
          <p:cNvGrpSpPr/>
          <p:nvPr/>
        </p:nvGrpSpPr>
        <p:grpSpPr>
          <a:xfrm>
            <a:off x="1460278" y="1484756"/>
            <a:ext cx="526680" cy="602280"/>
            <a:chOff x="1460278" y="1484756"/>
            <a:chExt cx="52668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716103-0A61-328E-5280-F1C82A997E89}"/>
                    </a:ext>
                  </a:extLst>
                </p14:cNvPr>
                <p14:cNvContentPartPr/>
                <p14:nvPr/>
              </p14:nvContentPartPr>
              <p14:xfrm>
                <a:off x="1460278" y="1484756"/>
                <a:ext cx="331920" cy="602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716103-0A61-328E-5280-F1C82A997E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51278" y="1475751"/>
                  <a:ext cx="349560" cy="619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A7F8E4D-4636-1617-84B3-4A8F6BF95FC0}"/>
                    </a:ext>
                  </a:extLst>
                </p14:cNvPr>
                <p14:cNvContentPartPr/>
                <p14:nvPr/>
              </p14:nvContentPartPr>
              <p14:xfrm>
                <a:off x="1919278" y="1697516"/>
                <a:ext cx="67680" cy="359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A7F8E4D-4636-1617-84B3-4A8F6BF95F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0278" y="1688525"/>
                  <a:ext cx="85320" cy="3772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1DD377-2EE7-8B44-8DE4-EC62334C5E70}"/>
              </a:ext>
            </a:extLst>
          </p:cNvPr>
          <p:cNvGrpSpPr/>
          <p:nvPr/>
        </p:nvGrpSpPr>
        <p:grpSpPr>
          <a:xfrm>
            <a:off x="2487718" y="1496276"/>
            <a:ext cx="539280" cy="588600"/>
            <a:chOff x="2487718" y="1496276"/>
            <a:chExt cx="53928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51CB704-37F4-8ACC-F2A2-EBFA968785FF}"/>
                    </a:ext>
                  </a:extLst>
                </p14:cNvPr>
                <p14:cNvContentPartPr/>
                <p14:nvPr/>
              </p14:nvContentPartPr>
              <p14:xfrm>
                <a:off x="2487718" y="1496276"/>
                <a:ext cx="264600" cy="588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51CB704-37F4-8ACC-F2A2-EBFA96878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78706" y="1487276"/>
                  <a:ext cx="282264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26EF8A1-7A0A-F6FF-D935-2B39F283A169}"/>
                    </a:ext>
                  </a:extLst>
                </p14:cNvPr>
                <p14:cNvContentPartPr/>
                <p14:nvPr/>
              </p14:nvContentPartPr>
              <p14:xfrm>
                <a:off x="2569078" y="1876436"/>
                <a:ext cx="196560" cy="42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26EF8A1-7A0A-F6FF-D935-2B39F283A1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60078" y="1867436"/>
                  <a:ext cx="214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60318B-4CAC-F66F-EBFD-472078F76DEA}"/>
                    </a:ext>
                  </a:extLst>
                </p14:cNvPr>
                <p14:cNvContentPartPr/>
                <p14:nvPr/>
              </p14:nvContentPartPr>
              <p14:xfrm>
                <a:off x="2965798" y="1536596"/>
                <a:ext cx="61200" cy="54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60318B-4CAC-F66F-EBFD-472078F76D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56745" y="1527596"/>
                  <a:ext cx="78944" cy="56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8A1542-0B99-B47E-CD2F-6C77BFB06F09}"/>
              </a:ext>
            </a:extLst>
          </p:cNvPr>
          <p:cNvGrpSpPr/>
          <p:nvPr/>
        </p:nvGrpSpPr>
        <p:grpSpPr>
          <a:xfrm>
            <a:off x="3271798" y="1458476"/>
            <a:ext cx="605880" cy="865440"/>
            <a:chOff x="3271798" y="1458476"/>
            <a:chExt cx="605880" cy="86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906EFC5-9565-DC68-8E34-7F0961A4B28C}"/>
                    </a:ext>
                  </a:extLst>
                </p14:cNvPr>
                <p14:cNvContentPartPr/>
                <p14:nvPr/>
              </p14:nvContentPartPr>
              <p14:xfrm>
                <a:off x="3276478" y="1573316"/>
                <a:ext cx="21960" cy="428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906EFC5-9565-DC68-8E34-7F0961A4B2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67328" y="1564316"/>
                  <a:ext cx="39894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E721637-0228-294E-8882-F118B84A9EA9}"/>
                    </a:ext>
                  </a:extLst>
                </p14:cNvPr>
                <p14:cNvContentPartPr/>
                <p14:nvPr/>
              </p14:nvContentPartPr>
              <p14:xfrm>
                <a:off x="3271798" y="1458476"/>
                <a:ext cx="235800" cy="607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E721637-0228-294E-8882-F118B84A9E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62798" y="1449476"/>
                  <a:ext cx="25344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61F7A52-8B6B-301C-3F23-31D69D9A6A62}"/>
                    </a:ext>
                  </a:extLst>
                </p14:cNvPr>
                <p14:cNvContentPartPr/>
                <p14:nvPr/>
              </p14:nvContentPartPr>
              <p14:xfrm>
                <a:off x="3660238" y="1910636"/>
                <a:ext cx="161640" cy="150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1F7A52-8B6B-301C-3F23-31D69D9A6A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51258" y="1901636"/>
                  <a:ext cx="179241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F2C07D-FB06-B800-D9D7-AAF26074FFCF}"/>
                    </a:ext>
                  </a:extLst>
                </p14:cNvPr>
                <p14:cNvContentPartPr/>
                <p14:nvPr/>
              </p14:nvContentPartPr>
              <p14:xfrm>
                <a:off x="3824398" y="1816316"/>
                <a:ext cx="53280" cy="50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F2C07D-FB06-B800-D9D7-AAF26074FF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15398" y="1807316"/>
                  <a:ext cx="70920" cy="52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8E4C3BC-37D7-33D6-4D24-85E2D61FE268}"/>
              </a:ext>
            </a:extLst>
          </p:cNvPr>
          <p:cNvGrpSpPr/>
          <p:nvPr/>
        </p:nvGrpSpPr>
        <p:grpSpPr>
          <a:xfrm>
            <a:off x="7362838" y="1604996"/>
            <a:ext cx="608040" cy="414720"/>
            <a:chOff x="7362838" y="1604996"/>
            <a:chExt cx="60804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8B1F3C-1FFF-229F-9642-FD54BFDEC2BE}"/>
                    </a:ext>
                  </a:extLst>
                </p14:cNvPr>
                <p14:cNvContentPartPr/>
                <p14:nvPr/>
              </p14:nvContentPartPr>
              <p14:xfrm>
                <a:off x="7362838" y="1604996"/>
                <a:ext cx="256320" cy="414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8B1F3C-1FFF-229F-9642-FD54BFDEC2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53825" y="1595988"/>
                  <a:ext cx="273985" cy="432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561BBF0-0CE4-B436-86A9-C3807D3BC209}"/>
                    </a:ext>
                  </a:extLst>
                </p14:cNvPr>
                <p14:cNvContentPartPr/>
                <p14:nvPr/>
              </p14:nvContentPartPr>
              <p14:xfrm>
                <a:off x="7768918" y="1846916"/>
                <a:ext cx="201960" cy="119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561BBF0-0CE4-B436-86A9-C3807D3BC20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59918" y="1837916"/>
                  <a:ext cx="2196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3C5042A-0324-0A37-02A0-011265C16802}"/>
              </a:ext>
            </a:extLst>
          </p:cNvPr>
          <p:cNvGrpSpPr/>
          <p:nvPr/>
        </p:nvGrpSpPr>
        <p:grpSpPr>
          <a:xfrm>
            <a:off x="8203798" y="1505996"/>
            <a:ext cx="823320" cy="701640"/>
            <a:chOff x="8203798" y="1505996"/>
            <a:chExt cx="82332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6CECD3-8DAF-018F-5499-0F4CA3CBF96D}"/>
                    </a:ext>
                  </a:extLst>
                </p14:cNvPr>
                <p14:cNvContentPartPr/>
                <p14:nvPr/>
              </p14:nvContentPartPr>
              <p14:xfrm>
                <a:off x="8203798" y="1613996"/>
                <a:ext cx="263520" cy="406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6CECD3-8DAF-018F-5499-0F4CA3CBF96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94798" y="1604996"/>
                  <a:ext cx="2811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1EA2843-75E1-0A54-0040-FDE6C835234D}"/>
                    </a:ext>
                  </a:extLst>
                </p14:cNvPr>
                <p14:cNvContentPartPr/>
                <p14:nvPr/>
              </p14:nvContentPartPr>
              <p14:xfrm>
                <a:off x="8542918" y="1616516"/>
                <a:ext cx="36360" cy="384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1EA2843-75E1-0A54-0040-FDE6C835234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33918" y="1607516"/>
                  <a:ext cx="540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B5A8F32-648F-4773-FD1F-299C6ED34C67}"/>
                    </a:ext>
                  </a:extLst>
                </p14:cNvPr>
                <p14:cNvContentPartPr/>
                <p14:nvPr/>
              </p14:nvContentPartPr>
              <p14:xfrm>
                <a:off x="8545798" y="1505996"/>
                <a:ext cx="192240" cy="428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B5A8F32-648F-4773-FD1F-299C6ED34C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36798" y="1496988"/>
                  <a:ext cx="209880" cy="446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48F9B64-A4B7-A686-9BCF-A37FD5DF11FA}"/>
                    </a:ext>
                  </a:extLst>
                </p14:cNvPr>
                <p14:cNvContentPartPr/>
                <p14:nvPr/>
              </p14:nvContentPartPr>
              <p14:xfrm>
                <a:off x="8833798" y="1842236"/>
                <a:ext cx="182160" cy="10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48F9B64-A4B7-A686-9BCF-A37FD5DF11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24780" y="1833236"/>
                  <a:ext cx="199835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68F96B-0596-8C70-EB5A-F8BA2C243D87}"/>
                    </a:ext>
                  </a:extLst>
                </p14:cNvPr>
                <p14:cNvContentPartPr/>
                <p14:nvPr/>
              </p14:nvContentPartPr>
              <p14:xfrm>
                <a:off x="8967358" y="1721996"/>
                <a:ext cx="59760" cy="485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68F96B-0596-8C70-EB5A-F8BA2C243D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58358" y="1712996"/>
                  <a:ext cx="77400" cy="50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802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81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Enamine formation  Hydrolysis of Acetals/Imines/Enamines – Reversing this week’s reactions</vt:lpstr>
      <vt:lpstr>2° Amine Nucleophiles</vt:lpstr>
      <vt:lpstr>Enamine Formation: Mechanism</vt:lpstr>
      <vt:lpstr>Hydrolysis of Acetals           (19.7)</vt:lpstr>
      <vt:lpstr>Hydrolysis of Acetals        </vt:lpstr>
      <vt:lpstr>Hydrolysis of Acetals: Mechanism</vt:lpstr>
      <vt:lpstr>Hydrolysis of Imines/Enamines</vt:lpstr>
      <vt:lpstr>Hydrolysis of Imines: Mechanism</vt:lpstr>
      <vt:lpstr>Hydrogen as a Nucleophile                     (19.9, 12.4)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2</cp:revision>
  <cp:lastPrinted>2023-02-01T14:35:25Z</cp:lastPrinted>
  <dcterms:created xsi:type="dcterms:W3CDTF">2022-03-01T00:08:26Z</dcterms:created>
  <dcterms:modified xsi:type="dcterms:W3CDTF">2023-02-08T16:36:52Z</dcterms:modified>
</cp:coreProperties>
</file>