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F23E5-80CE-4A52-A7D4-066B81B85EE8}" v="1381" dt="2023-02-10T00:55:17.576"/>
    <p1510:client id="{9E3CA672-29FE-4EB1-9D48-A6975C5225CC}" v="121" dt="2023-02-10T00:35:00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11:17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 1718 19343 0,'-9'26'848'0,"4"-13"192"0,-2 6-832 0,2 9-208 0,2 9 0 0,1 5 0 15,0 4 2304-15,2 3 432 0,2 3 80 0,2 1 0 0,1-1-1984 0,1 1-384 16,2-2-96-16,1-1-16 0,0-2-336 0,1-5 0 16,-1-3 0-16,-1-8 0 0,-1-5-256 0,1-4 48 15,0-4 0-15,-1-6 0 0,-2-4-16 0,-5-9 0 0,0 0 0 0,0 0 0 16,4-11-16-16,0-3 0 16,-2-4 0-16,-2-6 0 0,-1-6 64 0,-3-5 16 15,-3-5 0-15,1-3 0 0,-2-3 160 0,-1-2 0 16,-1-2 0-16,-1-2 0 0,1-1 832 0,-1-1 160 15,0 2 32-15,0 1 0 0,2 2-160 0,1 3-32 16,0 4 0-16,3 3 0 0,1 3-192 0,3 3-64 16,1 3 0-16,1 4 0 0,3 1-288 0,3 4-64 0,0 5-16 0,1 0 0 15,3 4-208-15,2 3 0 0,2-3 0 0,2 3 0 16,2 1 0-16,0 2 0 0,2-1-208 0,2-1 64 31,4-1-512-31,1 2-112 0,2-5 0 0,4-1-16 16,5-2-1616-16,3-2-320 0,0-2-64 0,-2-1-5584 0,-3 0-1104 0</inkml:trace>
  <inkml:trace contextRef="#ctx0" brushRef="#br0" timeOffset="227.99">1684 1981 20895 0,'-13'8'928'0,"8"-3"192"0,0 0-896 0,1 2-224 16,4-7 0-16,0 0 0 0,0 0 1344 0,0 0 208 16,0 0 48-16,12 0 16 0,3-7-544 0,4 1-112 15,2-6-32-15,2-2 0 0,4-3-304 0,5-4-64 16,2 3-16-16,2-1 0 0,3 1-224 0,4 0-64 16,0 0 0-16,-1 1 0 15,-3 1-608-15,-1 3-128 0,-2 1-32 0,-2 3-8944 0,-2 1-1792 0</inkml:trace>
  <inkml:trace contextRef="#ctx0" brushRef="#br0" timeOffset="468.78">1683 2405 23039 0,'-9'10'2048'0,"9"-10"-1648"0,0 0-400 0,0 0 0 16,-4 7 1904-16,4-7 288 0,0 0 64 0,7 5 16 15,3-4-1168-15,4-1-224 0,3-1-48 0,5-3-16 16,5 1-160-16,5-1-16 0,6 4-16 0,4-1 0 16,3-2-384-16,2 2-80 0,3 0-16 0,-2 0 0 15,0-1-144-15,-2 1 0 0,-2 1 0 0,1 3 0 16,-2 0-1712-16,0 1-272 0,0 2-48 0,-2-1-12272 16</inkml:trace>
  <inkml:trace contextRef="#ctx0" brushRef="#br0" timeOffset="653.79">2693 1818 33119 0,'0'0'1472'0,"0"0"288"0,2 8-1408 0,0 1-352 0,1 3 0 0,2 2 0 0,2 2 704 0,2 1 80 15,1 2 16-15,3 1 0 0,3 3-256 0,1 2-48 16,0 1-16-16,1 0 0 0,0 0-480 0,3 0 128 15,1 0-128-15,2 2 0 0,-1-1-176 0,1-1-80 16,-1 0 0-16,1-1-16 16,-1 0-2320-16,1-3-464 0,-1 0-80 0</inkml:trace>
  <inkml:trace contextRef="#ctx0" brushRef="#br0" timeOffset="870.25">3387 1868 27647 0,'-8'-7'2448'0,"-2"3"-1952"0,-3 4-496 0,-3 1 0 0,-1 2 1728 0,-5 2 256 16,-3 2 64-16,-5 4 0 0,-4 2-832 0,-2 6-144 15,-2 3-48-15,-1 4 0 0,-1 3-400 0,0 2-96 16,3 3-16-16,0 1 0 0,1 0-512 0,3 0 0 16,4 1 0-16,5-4 0 31,3 0-320-31,4-4-192 0,2 0-16 0,6-5-16 15,4-1-2640-15,5-1-528 0,3-1-96 0,4-2-32 0</inkml:trace>
  <inkml:trace contextRef="#ctx0" brushRef="#br0" timeOffset="1238.14">3487 2037 19343 0,'-19'1'1728'0,"7"3"-1392"16,-3-1-336-16,-4 3 0 0,1 3 2992 0,-3 3 528 15,-1-1 96-15,0 4 32 0,0 4-1696 0,1 1-336 0,1 4-64 0,3 3-16 16,3-1-864-16,2 2-176 0,3-2-48 0,4-3 0 16,2 3-448-16,3-5-320 0,4-3 64 0,3-2 0 15,1-3 256-15,2-1 0 0,3-6 0 0,3 0 0 16,1-6 0-16,1-3 0 16,3-1-128-16,0-4 128 15,-2-2-544-15,1-2-48 0,-1-2-16 0,-1-3 0 0,-1-3 160 0,2-1 48 0,-2 2 0 0,-2-5 0 16,-2 1 208-16,0-1 64 0,-1 2 0 0,-1-1 0 15,-1 3 128-15,-1 3 0 0,-2 2 0 0,-2 2 128 16,-3 1 208-16,0 4 48 0,-2 8 16 0,0 0 0 16,0 0 304-16,0 0 64 0,-4 8 16 0,1 2 0 15,1 5-576-15,-1 2-208 0,0 0 144 0,2 3-144 16,1 3 0-16,0-1 0 0,1-1-224 0,3-2 80 31,3 1-1088-31,2-2-224 0,3-1-32 0,1-1-9072 0,2-5-1824 0</inkml:trace>
  <inkml:trace contextRef="#ctx0" brushRef="#br0" timeOffset="1699.75">4081 1900 31727 0,'-17'30'1408'0,"9"-13"288"0,-4 5-1360 0,0 3-336 15,-1 2 0-15,2 1 0 0,0-2 912 0,2-1 112 0,3-2 32 0,0-1 0 16,2-1-592-16,2-3-112 0,2-5-32 0,2 0 0 15,2-2-320-15,2-3-256 0,-6-8 32 0,9 2 16 32,0-2-176-32,1-4-16 0,1-2-16 0,-1-3 0 15,2-2-352-15,1-2-80 0,0-6-16 0,0 2 0 16,1-4 32-16,-1 0 16 0,0-1 0 0,0 1 0 16,0 1 304-16,-1 2 48 0,0 1 16 0,1 2 0 0,-3 4 448 0,-1-1 128 15,2 3 16-15,-3 4 0 0,-2 2 464 0,-6 3 96 0,4 6 0 0,-1 4 16 16,-1 3-80-16,0 1 0 0,-4 5-16 0,0 2 0 15,-1-1 80-15,1 1 32 0,-1-1 0 0,2-2 0 16,1-2-256-16,2-3-48 0,5-3-16 0,1-2 0 16,-1-3-416-16,4-1-224 0,1-3 32 0,-1-3 0 15,1-5-176-15,1-2-16 0,1-2-16 0,1-3 0 16,-1-4-16-16,2-3 0 0,1-1 0 0,0-3 0 16,0-5 48-16,1 0 16 0,0-1 0 0,4-3 0 15,3 4 352-15,0 2 0 0,0 0 0 0,1 6 0 0,-2 5 880 0,-1 3 240 16,-3 5 48-16,0 6 16 0,-2 4-224 0,-1 6-32 15,-1 6-16-15,-2 6 0 0,-1 8-64 0,-1 3-16 16,-3 5 0-16,0 4 0 0,0 3-128 0,0-1-48 16,1 0 0-16,-1-5 0 0,4-1-464 0,1-3-192 15,0-5 128-15,3-3-13264 16,4-6-2672-16</inkml:trace>
  <inkml:trace contextRef="#ctx0" brushRef="#br0" timeOffset="2369.21">5834 1504 27647 0,'-17'0'2448'0,"17"0"-1952"0,0 0-496 0,0 0 0 16,0 0 688-16,0 0 32 0,4-5 16 0,3-2 0 16,3-6-160-16,4 1-48 0,3 1 0 0,2-6 0 15,-1-2-352-15,0 1-176 16,2 1 160-16,1-1-160 0,-1-2-160 0,3-1-128 16,-4-6-32-16,2 4 0 0,0 0 448 0,0-1 64 15,0 0 32-15,-1 2 0 0,0 0-224 0,-2 1-160 16,-1 0 32-16,-3 3 0 0,-3 5 128 15,-1 0-192-15,-1 2 192 0,-1 5-192 0,-1 1 336 0,-7 5 64 0,0 0 16 0,8 5 0 16,-1 4 96-16,1 5 32 0,-1 6 0 0,1 6 0 16,1 8-96-16,-1 5 0 0,-1 3-16 0,1 6 0 15,1 2-240-15,0 2 144 0,1-2-144 0,0 0 128 16,3-4-128-16,0-2 0 0,1-2 0 0,1-2 128 16,-1 1-432-16,0-4-80 0,-2-1-32 0,-1-1 0 15,-2 1-2320-15,-1-1-464 0</inkml:trace>
  <inkml:trace contextRef="#ctx0" brushRef="#br0" timeOffset="2565.38">6002 2024 33455 0,'0'0'736'0,"0"0"160"0,0 0 16 0,11 12 32 0,-2-11-752 15,3 0-192-15,1 3 0 0,4-1 0 0,2 1 1088 0,5 1 176 16,6 1 32-16,2 2 16 0,3 3-736 0,3-3-128 16,4-1-48-16,1 0 0 0,0-2-400 0,4-2-320 0,2-2 48 0,1-2 16 15,1-6-112-15,4-2-16 0,3-3 0 16,6-1-16432-16</inkml:trace>
  <inkml:trace contextRef="#ctx0" brushRef="#br0" timeOffset="3084.97">8266 1561 29487 0,'0'0'1296'0,"0"0"288"0,-4 5-1264 0,4-5-320 0,-2 7 0 15,2-7 0-15,4 8 464 0,4-2 48 0,3-1 0 16,4-1 0-16,3-1-512 0,3 0 0 0,3-3 0 31,3-4 0-31,4-2-720 0,6-1-240 0,2-5-64 0</inkml:trace>
  <inkml:trace contextRef="#ctx0" brushRef="#br0" timeOffset="3871.6">9556 1505 18431 0,'0'0'1632'0,"-2"8"-1312"0,-5 5-320 15,2 6 0-15,1 8 2992 0,1 0 528 0,1 3 96 0,0 4 32 16,1 2-2432-16,1 2-496 0,3 1-80 0,-1-1-32 16,1 0-352-16,0-3-80 0,-1-2-16 0,0-3 0 15,-2-3-160-15,0-2 0 0,-2-2 0 0,1-3 0 16,0-5-192-16,-1-3-32 0,1-4 0 15,1-8 0-15,0 0-80 0,0-8-16 0,1-5 0 0,2-4 0 16,0-9-416-16,0-4-96 0,3-5 0 0,-1-3-16 31,0-5 272-31,2 1 48 0,-1-1 16 0,2 2 0 0,1 0 256 0,3 2 64 0,1 3 16 0,0 3 0 16,0 3 176-16,0 4 0 0,1 5 128 0,-1 5-128 16,-2 6 576-16,-1 4 32 0,-1 3 16 0,0 7 0 15,3 5-160-15,1 5-16 0,0 5-16 0,0 1 0 0,0 4-240 16,0 2-32-16,0 1-16 0,0 2 0 0,0-2 112 0,-1 2 0 15,-1-2 16-15,2-2 0 0,1-1-272 0,2-3 128 16,-1-2-128-16,2-2 0 0,1-4 0 0,2 0 0 16,-2-5 0-16,2 0 0 0,1-2 0 0,1-2 0 15,1-3 0-15,0-2 0 0,-4-1 0 0,1-5 0 16,-1-2 0-16,1-3 0 0,-3-1 176 0,-3-2-176 16,-1-4 160-16,-1 0-160 0,-3-3-224 0,-1-1-144 15,-3 1-16-15,-1-1-16 0,-3-2 400 0,-2 2 0 0,-2 0 0 0,-2 0 0 16,-4-1 0-16,-3 4 224 0,-2-3-32 0,-4 4 0 15,-2 2-192-15,0 4 128 0,-2 5-128 0,1 2 0 16,2 3 400-16,2 6-16 0,1 0 0 0,3 5 0 16,3 1 80-16,2 4 16 15,1 3 0-15,5 2 0 0,2 3-160 0,4 1-16 0,2 2-16 16,6 1 0-16,4 1-288 0,5 0 0 0,3-2 0 0,5 0 0 16,0-2 0-16,1-2 0 0,0-3-160 0,1-3 160 31,0-2-1456-31,2-1-208 0,-1 0-64 0,1-3-12560 0</inkml:trace>
  <inkml:trace contextRef="#ctx0" brushRef="#br0" timeOffset="4039.54">10598 1500 19343 0,'0'0'1728'0,"-4"6"-1392"15,0 4-336-15,3 3 0 0,1-2 3392 0,1 4 592 16,3 2 128-16,3 0 32 0,3 2-2768 0,3 2-544 15,4 1-128-15,2-1 0 0,4 1-576 0,0 2-128 16,2-5 0-16,1 2 0 16,-1-1-384-16,0-1-128 0,1-2 0 0,-2 0-10064 15,0-1-2016-15</inkml:trace>
  <inkml:trace contextRef="#ctx0" brushRef="#br0" timeOffset="4234.56">11037 1553 23039 0,'0'0'2048'0,"-9"2"-1648"0,-3 2-400 0,-1-1 0 16,-1 4 1536-16,-3 3 208 0,-4 2 48 0,-2 5 16 15,-3 5 208-15,-3 6 32 0,-2 4 16 0,-3 5 0 16,-3 3-1136-16,1 3-224 0,-2-2-64 0,3-1 0 16,2 0-400-16,5-4-96 0,3-4-16 0,4-4 0 31,4-4-1984-31,4-3-416 0,4-3-80 0,4-5-12944 0</inkml:trace>
  <inkml:trace contextRef="#ctx0" brushRef="#br0" timeOffset="4470.08">11293 1161 32191 0,'0'0'1424'0,"0"0"304"0,0 0-1392 0,0 0-336 0,-5 6 0 0,-1-2 0 0,2 2 928 0,1 1 112 16,0 4 32-16,0 7 0 0,2 7-560 0,2 7-128 16,1 8 0-16,0 4-16 0,2 8-240 0,1 0-128 15,2 3 128-15,2 4-128 0,3-3 0 0,-1 1 0 16,1 0 0-16,0-4 0 16,0-4-1952-16,-1-3-352 0,1-5-80 0,-1-3-11888 0</inkml:trace>
  <inkml:trace contextRef="#ctx0" brushRef="#br0" timeOffset="4665.42">11087 1672 35007 0,'0'0'1552'0,"0"0"320"0,0 0-1488 0,0 0-384 0,0 0 0 0,5 9 0 15,3-6 1792-15,5 1 304 0,5-4 48 0,6-3 16 16,6 0-944-16,5 2-176 0,1-4-32 0,5 0-16 15,2-2-768-15,5-1-224 0,4-1 0 0,7-3 128 16,6-3-1776-16,7-3-336 0</inkml:trace>
  <inkml:trace contextRef="#ctx0" brushRef="#br0" timeOffset="5203.57">12633 1363 18431 0,'0'0'816'0,"-1"9"160"0,-3 2-784 0,1 5-192 0,2 4 0 0,2 3 0 16,3 4 2112-16,3 3 368 0,0 2 80 0,3 3 0 15,0 2-1200-15,2 2-240 0,1 1-48 0,1 2-16 0,2-3-688 0,-1-1-144 16,1-1-32-16,0-4 0 15,1-3-192-15,-3-4 144 0,-1-3-144 0,1-8 128 16,-3 0-128-16,-2-6 0 0,-1-4 0 0,0-4 0 16,-8-1-208-16,3-6-80 0,-3-5-16 0,-2-2 0 15,-3-6-16-15,-3-5 0 0,-3-2 0 0,-2-2 0 16,-2-4 320-16,-2 0 0 0,-1-5 0 0,-1-5 0 16,0-2 0-16,-1-3 0 0,-1-2 0 0,2 0 0 0,3 2 256 0,3 4 0 15,3 6 0-15,3 4 0 0,1 4 768 0,3 6 176 16,3 2 16-16,3 1 16 0,2 5-464 0,3 2-80 15,2 0-32-15,4 2 0 0,2 3-448 0,5 2-80 16,4-1-128-16,3 2 176 0,4 4-176 0,2 1-224 16,2 0 48-16,1 1 16 15,-2 1-1376-15,1-1-256 0,1-1-64 0,-2-1-13072 0</inkml:trace>
  <inkml:trace contextRef="#ctx0" brushRef="#br0" timeOffset="5357.49">12651 1628 30399 0,'-19'-3'1344'0,"12"3"288"0,1 0-1312 0,0 0-320 15,6 0 0-15,0 0 0 0,0 0 1536 0,0 0 224 16,0 0 48-16,12-4 16 0,5-1-1056 0,4-2-224 16,4 0-32-16,3 0-16 0,5-1-496 0,2 2 0 0,6-3 0 0,-2-3 0 31,-1 3-1200-31,-1 0-176 0,1-1-32 0,0 1-14336 0</inkml:trace>
  <inkml:trace contextRef="#ctx0" brushRef="#br0" timeOffset="5639.56">13374 1658 27471 0,'5'27'1216'0,"-3"-11"256"0,1 4-1184 0,1 4-288 15,1 1 0-15,0-2 0 0,2-1 1280 0,-1 1 192 16,3-3 32-16,-1-1 16 0,-1-4-880 0,-1-2-160 15,2-2-32-15,-4-3-16 0,0-3-160 0,-4-5-16 16,0 0-16-16,0 0 0 0,1-8 560 0,-1-2 112 16,-1-2 32-16,0-4 0 15,-1-2-256-15,0-3-48 0,-2-2-16 0,1-3 0 0,1-2-384 0,0-3-80 16,1 0-16-16,1 1 0 0,0-3-144 0,1 2 0 16,2 1 0-16,2 2 0 0,2 4-144 0,0 1 144 15,3 5-192-15,0 1 192 16,2 3-784-16,1 2-48 0,1 2-16 0,2 3 0 15,-1 3-1888-15,2 3-368 0,0 2-80 0</inkml:trace>
  <inkml:trace contextRef="#ctx0" brushRef="#br0" timeOffset="5872.67">14035 1751 23951 0,'0'0'2128'0,"-6"10"-1696"0,1 0-432 0,-1 3 0 16,-1 3 1600-16,1-2 256 0,-1-1 32 0,2 0 16 0,1-2-816 0,1-1-176 15,2-1-16-15,0 0-16 0,1-1-1008 0,0-8-208 16,0 0-48-16,0 0 0 31,0 0-1088-31,6-8-208 0,3-3-48 0,-1-6-16 16,0-4-528-16,-4-3-96 0,0-2-32 0,0 0 0 0,0-4 704 0,-3 0 144 0,-1 0 16 0,-1-1 16 16,-2 0 1296-16,-1 1 224 0,-4-3 0 0,-1 0 192 15,0-1-192-15,-1 4 0 0</inkml:trace>
  <inkml:trace contextRef="#ctx0" brushRef="#br0" timeOffset="6169.88">14316 1531 21183 0,'0'0'944'0,"-5"11"192"0,0-2-912 0,-2 1-224 0,-2 1 0 0,0-1 0 15,-2 0 1744-15,1 2 304 0,0 1 64 0,1 2 16 16,-1 0-656-16,4 3-128 0,1 2-16 0,1 2-16 15,1 2-992-15,3-4-320 0,3 4 160 0,3-1-160 16,2 1 0-16,4 1 128 0,2-6-128 0,3-1 0 16,1-5 0-16,2-2 0 15,2-2 0-15,0-4 0 0,0-5 0 0,1-2 0 16,-1-9 0-16,-3-2 0 0,-2-2 0 0,-1-6 256 16,-3-4-32-16,-3-4-16 0,-2-2 480 0,-3-2 80 15,-1-2 32-15,-6-1 0 0,-4-2 176 0,0 0 48 0,-3-4 0 0,-4-1 0 16,-4-2-240-16,-1-4-32 0,-5-1-16 0,0-1 0 15,-3-1-736-15,0-1 0 0,0 1-192 0,2 4 32 32,2 5-896-32,3 7-176 0,3 11-48 0,3 7-10752 0,4 6-2144 0</inkml:trace>
  <inkml:trace contextRef="#ctx0" brushRef="#br0" timeOffset="6531.58">15134 1592 29487 0,'0'0'2624'0,"0"0"-2112"16,-7 3-512-16,-2-3 0 0,-2 0 2512 0,-2 0 400 16,-4 0 80-16,-1 1 16 0,-1 1-1216 0,-2 2-224 15,-1-2-48-15,-1 5-16 0,0 2-1104 0,1 1-208 0,-2 2-64 0,4 1 0 16,0 4-128-16,3 3 0 16,1-1 0-16,5 1 0 0,2-2 0 0,3 0 0 15,4-1-128-15,3-1 128 0,2-2 0 0,2-1-144 16,4 0 144-16,1-4 0 0,3-1-176 0,2-3 176 15,-1-2-160-15,3-3 160 0,1-1 0 0,2-3 0 16,-1-3 0-16,1-2 0 0,-2-1 0 0,-1-3 0 16,0-3-128-16,-1 2 128 0,-3-2 0 0,-3 2 0 15,-2-6 0-15,-1 4 0 0,-2 1 0 0,-3 0 0 0,-3 1 0 0,-2 1 0 16,0 1 0-16,-3 3 0 0,0 1 0 0,-1 3 0 16,1 3 128-16,6 2-128 0,-5 6 0 0,1 1 0 15,1 0 0-15,3 5 0 0,1 1-128 0,5 8 128 16,3 0-480-16,2 0 0 15,5 1 0-15,0-3 0 0,-1 0-1152 0,4-5-224 0,0-4-64 16,3 0 0-16,2-6-1392 0,1-2-272 0,-1-2-64 0,-5-4-16 0</inkml:trace>
  <inkml:trace contextRef="#ctx0" brushRef="#br0" timeOffset="6677.1">15506 1602 13823 0,'-7'-11'608'0,"7"11"128"0,0 0-592 0,0 0-144 15,0 0 0-15,-7 0 0 0,1 1 4512 0,-1 5 864 16,1 1 192-16,0 4 16 15,2 2-3328-15,0 3-656 0,1-2-144 0,1 3-32 16,4 1-1056-16,1 2-224 0,3-1-144 0,4 9 192 16,3-2-528-16,2-3-112 0,0-6 0 0,3-1-16 15,3-3-2128-15,3 1-416 0,2-5-96 0,-9-4-16 0</inkml:trace>
  <inkml:trace contextRef="#ctx0" brushRef="#br0" timeOffset="6871.17">15946 1444 35183 0,'-12'12'1552'0,"4"1"336"0,-2 5-1504 0,-1 7-384 15,-2 6 0-15,-1 4 0 0,-2 4 1024 0,6-5 128 0,-1 9 16 0,-3 3 16 16,-3 6-112-16,0 4-32 16,0 3 0-16,-1 2 0 0,0 1-560 0,0 2-112 15,2 2-32-15,-1-4 0 0,0 1-336 0,-1-1 0 0,1 1 0 0,1-2 0 31,2-1-1872-31,1 1-304 0,1-3-48 0</inkml:trace>
  <inkml:trace contextRef="#ctx0" brushRef="#br0" timeOffset="85166.58">1641 4600 22047 0,'0'0'976'0,"0"0"208"0,0 0-944 0,12 11-240 16,-18-8 0-16,0 1 0 0,2 3 784 0,3 2 112 16,1 0 32-16,1 5 0 0,2 1-96 0,1 8-32 15,1 1 0-15,2 2 0 0,2 2 176 0,1 4 48 0,2 0 0 0,0 4 0 16,-1 1-384-16,1 4-80 0,0 1-16 0,0-1 0 15,-2 1-320-15,1-2-64 0,-2-2-16 0,-2-4 0 16,0-4-144-16,0-4 0 0,-2-8 0 0,-1 1 0 16,-3-6 0-16,-1-5 0 0,0-8 0 0,0 0 0 15,0 0 0-15,-7-7 0 0,1-3 0 0,-1-7 0 16,-2-7 0-16,-1-5-144 0,-2-4 144 0,-1-7 0 16,-3-4-960-16,3-5-64 15,3-5-32-15,1 2 0 0,1 1 48 0,1 0 16 0,4-1 0 0,1 3 0 0,4 3 736 0,3 3 256 16,4 1-192-16,4 6 192 0,0 6 0 0,4 4 128 15,0 1 16-15,2 5 0 0,2 3-144 0,0 4 0 16,0 4 0-16,-1 4 0 0,-2 2 0 0,-3 3 0 16,0 7 144-16,-2 1-144 0,-1 5 528 0,-2 5 48 15,-2 5 0-15,-2 6 0 16,0 4 112-16,-4 3 16 0,-2 2 16 0,-2 3 0 16,-2 2-432-16,-2 1-96 0,0 0 0 0,-1-1-16 0,0-4-176 15,-3-2 0-15,1-3 144 0,-1-3-144 0,-1-2 0 0,2-3 144 16,0-3-144-16,0-2 0 0,0-4 304 0,2-1-48 15,1-3-16-15,1-3 0 0,0-3-240 0,1-1 0 16,4-6 0-16,0 0-160 0,0 0 160 0,0 0 176 16,0 0-48-16,5 5 0 0,3-2-128 0,1 0 128 15,2 1-128-15,4-1 128 0,2 3 96 0,2-6 16 0,2 0 0 0,3-3 0 16,0 0 16-16,4-2 16 0,0-1 0 0,0-2 0 16,1-1-112-16,-3 0-32 0,-2-4 0 0,1-3 0 15,0 2 0-15,-2-3 0 0,-2 1 0 0,-1 0 0 16,-3 1-128-16,-2 0 128 0,0 0-128 0,-2-1 128 15,0 0-384-15,-1 1-64 0,-2-1-32 0,-1-1 0 16,-1 2-1840 0,-2-2-368-16,0 1-80 0,-1 3-10656 15</inkml:trace>
  <inkml:trace contextRef="#ctx0" brushRef="#br0" timeOffset="85603">2705 4861 11967 0,'0'0'1072'0,"0"0"-864"0,0 0-208 0,2-8 0 16,0 0 2304-16,-1-2 432 16,-1-1 80-16,0 0 0 0,-1-1-1168 0,-1 0-240 15,-1 0-64-15,0 1 0 0,-1-1-560 0,0 2-112 16,-1-4-32-16,-1 4 0 0,-3 1 224 0,1 1 32 16,-3 0 16-16,0 2 0 0,-1 3 160 0,0 1 16 15,2 0 16-15,-1 4 0 0,1 3-288 0,1 4-64 16,0 3-16-16,0 5 0 0,1 2-176 0,2 5-48 15,5 0 0-15,2 5 0 0,3-2-208 0,2 3-48 0,0 0-16 0,5 0 0 16,2-1-240-16,4 0 0 0,-1-1 0 0,1-4 0 16,2-5 0-16,0-2-240 0,1-1 48 0,2-3 16 31,1-3-592-31,2-3-112 0,-1-4-16 0,-1-3-16 0,1-3-1632 0,-1-1-320 0,-1-5-64 16,0-1-11024-16</inkml:trace>
  <inkml:trace contextRef="#ctx0" brushRef="#br0" timeOffset="85869.24">3057 4562 15663 0,'-13'3'688'0,"7"0"144"0,-3 0-656 0,-1 4-176 0,0-3 0 0,1 2 0 0,0 3 3152 0,0 2 608 16,1 2 112-16,1 0 32 0,2 0-2688 0,1 4-544 16,2 1-96-16,2 0-32 0,2-1-544 0,5 0 0 15,2 0 0-15,3 0 0 0,1-1 0 0,3-2 0 16,3-2 0-16,3-2 0 0,1 1 0 0,2-1 0 15,1 2 0-15,-1-2 0 0,-2 1 176 0,1-1-176 16,-5 2 160-16,-2-3-160 0,-2 3 384 0,-5 1 0 16,1 0-16-16,-4 1 0 0,-1 1 384 0,-4-1 80 15,-2 2 0-15,-1 1 16 0,-3-2-272 0,-2 2-48 0,-2-1-16 0,-1 2 0 16,-1-2-368-16,-3-2-144 0,-1-1 0 0,0-4 144 31,-1-1-528-31,2-3-128 0,0-3 0 0,2-4-10544 0,1-2-2096 0</inkml:trace>
  <inkml:trace contextRef="#ctx0" brushRef="#br0" timeOffset="86137.72">3502 4677 23039 0,'0'0'1024'0,"-8"10"192"0,-2 5-960 0,-1 2-256 0,-1 2 0 0,-1 3 0 0,-1 5 1488 0,0 3 256 15,-1 1 48-15,2 3 16 0,0 4-720 0,2 1-128 16,4 0-48-16,4-1 0 0,3-2-464 0,3-1-112 15,1-1-16-15,4-4 0 0,2-5-192 0,4-3-128 16,5-4 160-16,3-3-160 16,3-9 0-16,1-1 0 0,0-3 0 0,1-6 0 15,4-5 0-15,-2-7-128 0,0-1 128 0,0-2 0 16,-5-5 0-16,-3-2 0 0,-4-4 0 0,-4 0 0 16,-2-1 208-16,-6-1-48 0,-4 0-16 0,-4 1 0 0,-3-2-16 15,-3 0 0-15,-4 2 0 0,-3-3 0 16,-2 2-464-16,-2 0-112 0,-1 1 0 0,1 2-9680 15,0 3-1936-15</inkml:trace>
  <inkml:trace contextRef="#ctx0" brushRef="#br0" timeOffset="86469.88">3753 4635 14735 0,'8'11'640'0,"-4"-3"160"0,1 3-640 0,2 6-160 0,-1 4 0 0,0 1 0 15,-1 3 3296-15,1-2 624 0,1 1 128 0,-1 2 32 16,1-2-2224-16,1-1-432 0,0 0-80 0,1-2-32 15,0-1-864-15,0-2-192 0,1-1-16 0,1-4-16 16,-1-4-96-16,1 0-128 0,-2-1 176 0,1 0-176 16,1-4 224-16,0-3-64 0,1-2-16 0,0 0 0 15,-2-5-144-15,2 0 128 0,-2-3-128 0,1-2 128 16,-1 0-128-16,-1-4 0 0,-1 1-192 0,0 0 192 0,-1-5-176 0,-2 2 176 16,-3 2-128-16,1-1 128 15,0 3 0-15,-2-1 0 0,0 5 0 0,-1-1 0 16,0 4 240-16,0 6 128 0,0 0 16 0,0 0 16 15,0 0 64-15,0 0 16 0,2 9 0 0,0 3 0 16,1 1-208-16,1 2-32 0,1 1-16 0,4 1 0 16,0 1-224-16,3 1 0 0,1 0 0 0,1-2 0 15,1-3-384-15,3-1-112 0,1 0-16 0,2-2-16 16,0-2-1888-16,0-1-368 0,0-4-80 0,-3-2-6528 16,-2-2-1296-16</inkml:trace>
  <inkml:trace contextRef="#ctx0" brushRef="#br0" timeOffset="87171.54">4420 4638 25103 0,'6'17'1104'0,"-3"-7"240"0,1 5-1072 0,2 5-272 16,1 1 0-16,-1 3 0 0,1-1 1456 0,-1 2 224 16,1 0 48-16,1 0 16 0,-1-1-560 0,1-1-112 15,0 0-32-15,1-2 0 0,-1-3-464 0,0-1-112 16,-2-4-16-16,0-2 0 0,-1-4-128 0,-1 0-16 0,-4-7-16 0,0 0 0 15,0 0 32-15,0 0 0 0,0 0 0 0,0 0 0 16,2-8-32-16,0-4 0 0,-1-2 0 0,-2-3 0 16,-2-3-80-16,-1-2-16 0,0-2 0 0,0-3 0 31,2-1-512-31,0-4-96 0,1 0-32 0,2 2 0 0,2 1-544 0,2 4-112 0,3 3-32 0,1 4 0 16,3 5 48-1,1 1 16-15,1 2 0 0,2 1 0 0,1 2 272 16,1 2 48-16,0 2 16 0,2 2 0 0,1 0 528 0,1 1 208 0,1 0-176 0,-2 0 176 0,-1 1 0 0,-1-1 0 15,-2 0 0-15,-1 0 0 0,-3 0 256 0,-1 0 64 16,-3 0 0-16,-1 0 0 0,-8 0 416 0,0 0 96 16,6 1 0-16,-6-1 16 0,0 0 208 0,0 0 32 15,0 0 16-15,0 0 0 0,-5 7-96 0,0 1-32 16,-3 0 0-16,0 2 0 16,-1 0-208-16,0 1-32 0,1 1-16 0,-1 2 0 15,1 2-208-15,3 3-32 0,0 5-16 0,2 0 0 16,2 2-64-16,2 2-16 0,3-2 0 0,2 0 0 0,2-1-160 0,4-2-32 15,1-1-16-15,0-1 0 0,1-3-176 0,3-1 0 16,2-5 0-16,0 0 0 0,1 0 0 0,1-5 0 16,-1 1 0-16,3-4-176 0,0-3 176 0,1 1-128 15,-4-4 128-15,1 0-128 16,0-2-256-16,-1-1-64 0,-2-2 0 0,0-2 0 0,0-1 112 0,-1-3 16 0,-2 0 0 0,-1-4 0 16,-1 1 64-16,-1-1 32 0,-2 0 0 0,-1 0 0 15,1 0 224-15,-3-1-144 0,-1-2 144 0,-3 2-128 16,1 0 128-16,-2 1 0 0,-2 0 0 0,-2 1 128 15,-2 2-128-15,-1-2 176 0,-1 3-176 0,-1 3 192 16,-1 2 16-16,2 3 16 0,-2 2 0 0,0 3 0 16,0 3 32-16,1 6 0 0,-1 1 0 0,1 5 0 15,1 3 16-15,1-1 16 0,1 0 0 0,2 1 0 16,2 0-48-16,3 1-16 0,0-1 0 0,3 0 0 0,4-1-224 0,1 0 0 16,1-5 128-16,1 1-128 15,4-1 0-15,0 1 0 0,1-3 0 0,0-1 0 16,2-2 0-16,0-2-240 0,3 0 80 0,-1-2 16 15,0-3-1264 1,1-3-240-16,1-2-48 0,-1-3-16 0,1-2-1392 0,-1-3-288 0,1-7-48 0</inkml:trace>
  <inkml:trace contextRef="#ctx0" brushRef="#br0" timeOffset="87437.42">5742 4501 19343 0,'-28'1'1728'0,"15"2"-1392"0,-4 1-336 16,0 2 0-16,0 5 2640 0,0 1 464 0,0 1 96 0,3 2 0 15,2 3-1792-15,2-1-384 16,2 4-64-16,3 0 0 0,4 1-272 0,2 0-48 16,3 1-16-16,2-3 0 0,5-3-208 0,3 0-32 15,3-1-16-15,5-2 0 0,3-2-176 0,2-1-48 16,3-1 0-16,3-1 0 0,2 0-144 0,0-1 192 16,-1-1-192-16,-3-1 192 0,-1 2-64 0,-2 1-128 15,-5-1 192-15,-1 0-64 0,-3-2 448 0,-2 1 96 16,-4 1 16-16,-4-2 0 0,-3 1 416 0,-4-1 96 0,-6 4 16 15,-1 2 0-15,-6 3-64 0,-2-2-16 0,-4 4 0 0,-4-2 0 16,-3 2-416-16,-4 0-80 0,-2-4 0 0,1 0-16 16,-1-1-400-16,2-3-80 0,-1-1-16 0,-7 0 0 31,4-4-2304-31,4-4-448 0</inkml:trace>
  <inkml:trace contextRef="#ctx0" brushRef="#br0" timeOffset="89666.97">7375 4634 13823 0,'-9'-3'1216'0,"-1"2"-960"0,-2 2-256 0,-1 3 0 16,0 0 1568-16,0 3 272 0,0-1 48 0,0 1 16 15,1 2-448-15,0 3-96 0,2 2-16 0,2-1 0 0,0 4-848 16,3 0-176-16,2 0-48 0,3 0 0 0,3 2-272 0,3 4 160 16,2-5-160-16,4 0 128 0,1-4-128 0,3-1 192 15,-1-1-192-15,5-5 192 0,2-2 64 0,0-3 32 16,-2-3 0-16,1-1 0 0,-3-5-32 0,-1 1-16 16,-3-5 0-16,-1 1 0 0,-5 1 96 0,-3-4 32 15,-3-1 0-15,-4 0 0 0,-3-3 16 0,-3-1 16 16,-4 0 0-16,-2-2 0 0,-3 1-112 0,-2-1-32 15,-1-3 0-15,2 0 0 0,-3 1-256 0,3 4-304 0,1 0 64 0,2 2 16 32,4 3-1760-32,2 3-368 0,1 2-64 0,2 3-9296 0</inkml:trace>
  <inkml:trace contextRef="#ctx0" brushRef="#br0" timeOffset="89939.78">7592 4574 21359 0,'7'17'944'0,"-3"-9"208"0,1 5-928 0,2 2-224 0,0 5 0 0,-1 1 0 15,-1 0 1232-15,0 0 208 0,-1-1 32 0,-1 0 16 16,-2-3-224-16,2 0-48 0,0-1-16 0,-1-2 0 16,-2-1-704-16,1-1-144 0,1-3-32 0,-2-9 0 15,0 0-64-15,0 0-32 0,0 0 0 0,0 0 0 16,6-4-32-16,1-4-16 0,-1-5 0 0,2-7 0 16,0-2-336-16,0-2-64 0,1-5-16 0,1-1 0 15,1-1 96-15,0 1 16 0,3 1 0 0,-1 5 0 0,0 1 128 0,1 5 176 16,-1 5-48-16,0 4 0 0,0 2 320 0,0 4 48 15,0 1 16-15,1 6 0 0,2 4-96 0,1 3-16 16,0 5 0-16,0 2 0 0,1 4-240 0,0 4-160 16,-1 2 192-16,3 3-192 0,0 3-160 0,-1 0-144 15,1-2-16-15,0 1-16 16,3 0-2512 0,0-3-496-16,2-3-112 0</inkml:trace>
  <inkml:trace contextRef="#ctx0" brushRef="#br0" timeOffset="91038.88">8765 4433 28623 0,'0'0'1264'0,"0"0"272"0,0 0-1232 0,0 0-304 0,0 0 0 0,-7 4 0 16,2 3 704-16,-1 0 96 0,0 4 16 0,3 5 0 16,0 4 112-16,2 6 32 0,1 4 0 0,1 3 0 15,0 1-640-15,2-3-112 0,1-1-16 0,1-2-16 16,0-5-176-16,2-2 128 0,0-2-128 0,1-5 128 15,0-4-128-15,1-2 0 0,0-3-192 0,2-5 192 16,-2 0-384-16,1-7 32 0,0-2 16 0,-1-4 0 16,-2-2-112-16,1-5 0 0,0-3-16 0,-1-2 0 0,-1 0 208 15,-1-2 64-15,-1-5 0 0,1 0 0 0,-1-1 192 16,0 2 0-16,0 0 0 0,0 1 0 16,0 2 0-16,1 5 128 0,0 2-128 0,1 4 160 15,-2 3 96-15,0 2 0 0,-1 2 16 0,1 3 0 16,-4 7 48-16,0 0 0 0,8 3 0 0,-1 3 0 15,-3 6-64-15,1 5-16 0,0 6 0 0,0 2 0 16,2 1-64-16,-2 0-16 0,0 0 0 0,2 0 0 0,-1 0-160 16,1-3 0-16,1-3 0 0,2-5 0 0,-1-5 0 0,2-2 0 15,-1-3 0-15,0-2-176 0,2-3-80 0,-3-4 0 16,0-3-16-16,1-4 0 0,0-6 80 0,-1-3 32 16,-1-2 0-16,0 0 0 0,0 0 160 0,-1-3 0 15,0-1-144-15,-1-2 144 0,1 2 0 0,-1 2 0 16,1 0 0-16,-1 2 0 0,0 4 0 0,-1 2 160 15,-1 4-16-15,0 6 0 0,-4 6-16 0,0 0-128 16,0 0 192-16,5 8-64 0,-1 5-128 0,0 4 0 0,-2 5 0 0,2 4 0 16,1 0 0-16,1 3 0 0,0-1 0 0,2 2 0 15,1 0-192-15,0-1-32 16,0-2 0-16,1-1 0 16,-1-1-160-16,1-4-16 0,2-5-16 0,1-3 0 0,-1-1 112 0,-1-6 32 15,1-1 0-15,0-1 0 0,0-4 272 0,-2-1-128 16,0-3 128-16,1-4 0 0,-2-1 0 0,0-5 0 15,-1-2 0-15,1-2 0 0,-2-3 0 0,-5-1 128 16,1 0-128-16,-2-1 0 0,-1 0 240 0,0 1-48 16,-1 1-16-16,-2 3 0 0,-1 2 144 0,-1 3 48 0,1 4 0 0,2 4 0 15,2 5-112-15,0 0 0 0,0 0-16 0,-4 7 0 16,0 5-240-16,1 3 0 0,2 1 0 0,1 4 0 16,2 2 0-16,2 2 0 0,3 0 0 0,-1-3 0 15,1-1 0-15,2-3-128 0,1-2 128 0,2 0 0 0,2-3 144 0,0-3 96 16,-3-4 16-16,1-1 0 0,0-2-256 0,-1 1-288 15,0-6 64-15,-2 1 16 0,0 0 528 0,-2-3 128 16,-2 0 0-16,0-1 16 0,-1-1 48 0,0-3 16 16,-4-2 0-16,-1-1 0 15,-3-2 0-15,-2 0 0 0,-1 0 0 0,-1-1 0 16,-1-1-256-16,-2-2-48 0,0-2-16 0,-1 5 0 0,-1 0-368 0,1 2-80 16,0-2-16-16,3 3 0 15,1 0-640-15,2 2-144 0,-1 4-32 0,3 0 0 16,4 7-1680-16,0 0-320 0,0 0-80 0,10 0-16 15,0 3 976-15,2-1 192 0,1 0 32 0,1 0 16 16,2 3-576-16,1-3-112 0,0-2-32 0,-2 0 0 16,1 0 1424-16,-2 0 288 0,-1-2 48 0,0 2 16 0,-2-4 3200 0,-2 2 656 0,-1-2 128 0,-2 3 32 15,-6 1-496-15,0 0-80 0,0 0-32 0,0 0 0 16,0 0-976-16,0 0-192 0,0 0-32 0,2 7-16 16,-5 4-128-16,-1-2-16 0,-1 3-16 0,1 3 0 15,1 0-432-15,1 3-64 0,0 0-32 0,4 0 0 16,-2 1-352-16,1-2-80 15,3 1-16-15,1-2 0 0,3-2-160 0,0-4 0 16,1-1 0-16,1-2 0 0,2-2 144 0,0-2-144 16,-1-3 160-16,1-1-160 0,-1-2 192 0,-1-2-48 0,1-2-16 0,-2-2 0 15,-3 0 80-15,-1-4 16 0,-1 0 0 0,-1 0 0 16,-2 0 80-16,-2 1 16 0,-4 0 0 0,-2 2 0 16,-1-1-32-16,1 0 0 0,-4-4 0 0,2 5 0 15,-1 1-288-15,-1 1 0 0,-1 0-176 0,2 2 176 16,1 0-1088-1,1 1-96-15,1 0-32 0,2 2 0 0,5 3-1632 0,0 0-336 0,0 0-64 0,0 8-16 16,0-8 1248-16,5 11 240 0,3-2 48 0,1 1 16 16,2 1 128-16,1-2 32 0,1 0 0 0</inkml:trace>
  <inkml:trace contextRef="#ctx0" brushRef="#br0" timeOffset="91298.19">9962 4483 23551 0,'0'0'512'0,"0"0"128"0,8-2 0 0,-8 2 16 0,0 0-528 0,0 0-128 15,0 0 0-15,0 0 0 0,0 0 1568 0,0 0 288 16,0 0 48-16,0 0 16 0,-3 10-848 0,0 0-176 15,-1 3-16-15,2 1-16 0,-1 1-384 0,2 0-80 0,1 1-16 0,1 1 0 16,2-1-144-16,2-2-48 16,2-1 0-16,0-3 0 0,2 1 16 0,2-2 0 15,-1-2 0-15,2-1 0 0,4-3 48 0,-2-3 16 16,2-2 0-16,-2-2 0 0,0-2 144 0,-2-3 32 16,-1-2 0-16,-1-3 0 0,-1-2 160 0,-1-1 32 15,-2 0 16-15,-2-5 0 0,-1 1-48 0,-2-2-16 16,-2-1 0-16,-2 0 0 0,-2-2-96 0,0 1-32 0,-2-2 0 0,0 2 0 15,-4 0-464-15,1 0 0 0,-2-1 0 0,2 1 0 32,-2 1-896-32,1 1-160 0,2 4-32 0,0 2-16 15,1 3-1776-15,2 3-336 0,1 3-80 0,-1 2-6880 0,1-2-1392 0</inkml:trace>
  <inkml:trace contextRef="#ctx0" brushRef="#br0" timeOffset="91700.57">10224 3998 1839 0,'14'-18'0'0,"-7"8"160"0,-1-1-160 0,1 0 0 0,-2-2 0 0,0 4 0 16,0 3 5936-16,1 2 1152 0,-6 4 224 0,0 0 48 16,0 0-4992-16,3 9-992 0,0 4-208 0,-2 6-32 15,-1 6 48-15,0 5 16 0,-1 4 0 0,0 4 0 16,-1 4-272-16,1-1-48 0,0 0-16 0,1-2 0 0,2 0-240 0,1-1-48 16,1-3-16-16,2-1 0 0,1-2-304 0,2-4-48 15,0-2-16-15,3 0 0 0,1 0-192 0,1-3 128 16,1-4-128-16,-1-1 0 0,0-4 128 0,2-1-128 15,0-4 0-15,1-2 0 0,0-2 128 0,-2-2-128 16,1-3 0-16,-2-3 144 0,1-2-16 0,-1-4 0 16,-1-2 0-16,-1-2 0 0,-1-2 0 0,1-2-128 0,0-1 192 15,-3-3-64-15,-1-3-128 0,-2-1 0 0,0 1 0 0,-3 0 128 16,0 2-128-16,0 3 0 0,-2 0 0 0,-1 5-176 16,-3 2 176-16,-1 4 0 0,-1 1 0 0,-1 3 0 15,-1 2 160-15,1 5 16 0,-2 5 0 0,0 3 0 16,0 6 112-16,2 4 32 0,0 4 0 0,4 2 0 15,1 5 96-15,1 0 32 16,2 2 0-16,2 0 0 0,1-3-48 0,3-1 0 16,4 0 0-16,1-2 0 0,3-5-112 0,2-1-32 15,3-2 0-15,3-3 0 0,4-4-128 0,-1-3-128 0,2-2 144 0,1-3-144 16,2-2-208-16,2-6-144 0,0-2-32 0,1-4-14160 16,3-4-2848-16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52 11399 0 0,'-19'-16'820'0'0,"17"14"-581"0"0,-1-1-1 0 0,0 0 0 0 0,-1 0 0 0 0,1 1 0 0 0,0 0 1 0 0,-1-1-1 0 0,1 2 0 0 0,-5-4 0 0 0,6 5 712 0 0,1 1-855 0 0,0-1 0 0 0,0 0 0 0 0,0 1 0 0 0,0-1 1 0 0,1 1-1 0 0,-1 0 0 0 0,0-1 0 0 0,0 1 1 0 0,0 0-1 0 0,0-1 0 0 0,1 1 0 0 0,-1 0 0 0 0,0 0 1 0 0,1 0-1 0 0,-1-1 0 0 0,0 3 0 0 0,-1 2-7 0 0,0 0 1 0 0,0 0-1 0 0,0 0 0 0 0,1 0 0 0 0,0 0 0 0 0,-1 10 0 0 0,1 35 159 0 0,1-41-195 0 0,1 10 3 0 0,0-1-1 0 0,2 1 0 0 0,0-1 1 0 0,1 0-1 0 0,1 0 1 0 0,1 0-1 0 0,0 0 0 0 0,1-1 1 0 0,11 18-1 0 0,-13-27-1 0 0,0-1 0 0 0,0 0 0 0 0,0 0 0 0 0,1-1 0 0 0,0 0-1 0 0,0 0 1 0 0,1 0 0 0 0,-1-1 0 0 0,10 6 0 0 0,-12-9 10 0 0,-1 0-1 0 0,1 0 1 0 0,0 0 0 0 0,0 0-1 0 0,-1-1 1 0 0,1 1 0 0 0,0-1-1 0 0,1 0 1 0 0,-1-1 0 0 0,0 1 0 0 0,0-1-1 0 0,0 1 1 0 0,0-1 0 0 0,1 0-1 0 0,-1-1 1 0 0,0 1 0 0 0,0-1-1 0 0,0 0 1 0 0,0 0 0 0 0,0 0-1 0 0,4-2 1 0 0,-3 0 56 0 0,-1 0 0 0 0,1 0 0 0 0,-1 0 0 0 0,0 0 0 0 0,0-1 0 0 0,0 0 0 0 0,-1 0 0 0 0,0 0 0 0 0,1 0 0 0 0,-1-1 0 0 0,0 1 0 0 0,-1-1 0 0 0,1 1 0 0 0,-1-1 0 0 0,2-7 0 0 0,1-1 13 0 0,-2 1 0 0 0,0 0 0 0 0,0-1 0 0 0,-1 0 0 0 0,0-16 0 0 0,-2 15-65 0 0,0 0 0 0 0,0 0 0 0 0,-2 0 0 0 0,0 0-1 0 0,0 1 1 0 0,-6-18 0 0 0,6 25-19 0 0,-1 0 0 0 0,1 1 0 0 0,-1-1 0 0 0,0 1 0 0 0,0-1 0 0 0,0 1 0 0 0,-1 0 0 0 0,0 0 0 0 0,0 1 0 0 0,0-1 0 0 0,0 1 0 0 0,-1 0 0 0 0,0 0 0 0 0,0 0 0 0 0,0 1 0 0 0,-8-5 0 0 0,-5-1 36 0 0,0 2 0 0 0,0 0 1 0 0,0 0-1 0 0,-21-3 0 0 0,32 9-193 0 0,0 0-1 0 0,-1 0 1 0 0,1 1 0 0 0,-1-1 0 0 0,1 2 0 0 0,0-1 0 0 0,-1 1-1 0 0,1 0 1 0 0,0 1 0 0 0,0-1 0 0 0,0 1 0 0 0,0 1-1 0 0,-14 6 1 0 0,18-7-251 0 0,1 0 1 0 0,-1 0-1 0 0,0 0 0 0 0,0 0 1 0 0,1 1-1 0 0,0 0 0 0 0,-1-1 0 0 0,1 1 1 0 0,-3 5-1 0 0,-5 10-6879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5063 0 0,'0'0'232'0'0,"-14"14"8975"0"0,14-14-9172 0 0,-1-1 1 0 0,0 1-1 0 0,0 0 0 0 0,1-1 0 0 0,-1 1 1 0 0,0 0-1 0 0,1-1 0 0 0,-1 1 1 0 0,0-1-1 0 0,1 1 0 0 0,-1-1 1 0 0,1 0-1 0 0,-1 1 0 0 0,1-1 0 0 0,-1 1 1 0 0,1-1-1 0 0,-1 0 0 0 0,1 1 1 0 0,-1-1-1 0 0,1 0 0 0 0,0 0 1 0 0,0 1-1 0 0,-1-1 0 0 0,1 0 1 0 0,0 0-1 0 0,0 0 0 0 0,0 1 0 0 0,0-1 1 0 0,0 0-1 0 0,0 0 0 0 0,0 0 1 0 0,0 1-1 0 0,0-1 0 0 0,0 0 1 0 0,0 0-1 0 0,0 0 0 0 0,1 1 0 0 0,-1-1 1 0 0,0 0-1 0 0,1 0 0 0 0,-1 1 1 0 0,1-1-1 0 0,0-1 0 0 0,3-2-35 0 0,-4 4 0 0 0,0 0 0 0 0,1 0 0 0 0,-1-1 0 0 0,0 1 0 0 0,1 0 0 0 0,-1-1 0 0 0,0 1 0 0 0,1 0 0 0 0,-1 0 0 0 0,1 0 0 0 0,-1-1 0 0 0,0 1 0 0 0,1 0 0 0 0,-1 0 0 0 0,1 0 0 0 0,-1 0 0 0 0,0 0 0 0 0,1 0 0 0 0,-1 0 0 0 0,1 0 0 0 0,-1 0-1 0 0,1 0 1 0 0,-1 0 0 0 0,1 0 0 0 0,-1 0 0 0 0,1 0 0 0 0,0 1-11 0 0,5 1-37 0 0,-2 2 48 0 0,-4-3 69 0 0,1-1 0 0 0,-1 1 0 0 0,0-1 0 0 0,1 1 0 0 0,-1-1 0 0 0,0 1 0 0 0,1-1 0 0 0,-1 1 0 0 0,0-1 0 0 0,0 1 0 0 0,0 0 0 0 0,1-1 0 0 0,-1 1-1 0 0,0-1 1 0 0,0 1 0 0 0,0 0 0 0 0,0-1 0 0 0,0 1 0 0 0,0-1 0 0 0,0 1 0 0 0,0 0 0 0 0,0-1 0 0 0,-1 1 0 0 0,1-1 0 0 0,0 1 0 0 0,0 0 0 0 0,0-1 0 0 0,-1 1 0 0 0,1-1 0 0 0,0 1-1 0 0,-1-1 1 0 0,1 1 0 0 0,0-1 0 0 0,-1 1 0 0 0,1-1 0 0 0,-1 0 0 0 0,1 1 0 0 0,-1-1 0 0 0,1 1 0 0 0,-2-1 0 0 0,2 1 523 0 0,-1-1-524 0 0,-3-2-97 0 0,3 2-189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1375 0 0,'0'0'12703'0'0,"-7"-1"-11726"0"0,3-1-883 0 0,3 1-81 0 0,0 1 0 0 0,0-1 0 0 0,0 1 0 0 0,0-1 0 0 0,1 1-1 0 0,-1 0 1 0 0,0-1 0 0 0,0 1 0 0 0,0 0 0 0 0,0 0 0 0 0,0-1 0 0 0,0 1 0 0 0,0 0 0 0 0,0 0 0 0 0,0 0 0 0 0,0 0 0 0 0,0 0-1 0 0,0 1 1 0 0,0-1 0 0 0,0 0 0 0 0,0 0 0 0 0,0 1 0 0 0,0-1 0 0 0,0 0 0 0 0,0 1 0 0 0,1-1 0 0 0,-1 1 0 0 0,0-1 0 0 0,0 1-1 0 0,0 0 1 0 0,1-1 0 0 0,-2 2 0 0 0,-3 3-1409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10447 0 0,'15'-11'234'0'0,"-12"9"326"0"0,-2 2-543 0 0,-1 0 1 0 0,0 1 0 0 0,1-1-1 0 0,-1 0 1 0 0,1 1-1 0 0,-1-1 1 0 0,0 0 0 0 0,1 1-1 0 0,-1-1 1 0 0,1 0 0 0 0,-1 0-1 0 0,1 1 1 0 0,-1-1-1 0 0,1 0 1 0 0,-1 0 0 0 0,1 0-1 0 0,-1 0 1 0 0,1 0-1 0 0,-1 0 1 0 0,1 0 0 0 0,-1 0-1 0 0,1 0 1 0 0,0 0 0 0 0,11 1 479 0 0,13-3 1156 0 0,-1 0 1 0 0,33-7 0 0 0,-31 3-683 0 0,48-2-1 0 0,296 9 2918 0 0,-330 0-3537 0 0,60 9 0 0 0,-64-4 39 0 0,1-3 0 0 0,40-1 0 0 0,57-1 154 0 0,-46-4-342 0 0,22 1 28 0 0,-16-2 210 0 0,-1-3 89 0 0,-39 3-343 0 0,147-24 395 0 0,-187 25-1242 0 0,0 1 1 0 0,-1 0-1 0 0,1 1 0 0 0,24 2 0 0 0,-28 2-1769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0,'0'0'528'0'0,"-3"6"366"0"0,1 2 4460 0 0,7-2-4743 0 0,-1 0-1 0 0,1-1 0 0 0,0 0 1 0 0,1 0-1 0 0,-1 0 0 0 0,1 0 1 0 0,9 5-1 0 0,-7-5-509 0 0,-1 0 1 0 0,0 1-1 0 0,0 0 0 0 0,7 7 0 0 0,-12-10 41 0 0,0-1 0 0 0,-1 1 0 0 0,1 0 0 0 0,0 0 0 0 0,-1-1 0 0 0,0 1 0 0 0,1 0 0 0 0,-1 0 0 0 0,0 0 0 0 0,-1 1 0 0 0,1-1-1 0 0,0 0 1 0 0,-1 0 0 0 0,0 0 0 0 0,0 6 0 0 0,-2 6 397 0 0,0-1 0 0 0,-1 1 0 0 0,-1-1 0 0 0,0 0 0 0 0,-11 23-1 0 0,-8 27-263 0 0,4 12-3124 0 0,17-64 602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0,'0'0'2566'0'0,"8"12"583"0"0,-5-4-2749 0 0,1 0 1 0 0,-1 1-1 0 0,-1-1 1 0 0,1 1-1 0 0,-1 0 1 0 0,0 11-1 0 0,2 56 618 0 0,-3-62-835 0 0,-4 172-1271 0 0,3-172 545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0,'0'0'568'0'0,"6"14"454"0"0,8 49 3391 0 0,-3 35-3154 0 0,-6-53-1022 0 0,-2-7-1492 0 0,-2 67 1 0 0,-2-90-3264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7367 0 0,'-1'-1'485'0'0,"0"-1"0"0"0,0 1-1 0 0,0 0 1 0 0,0-1 0 0 0,1 1-1 0 0,-1-1 1 0 0,0 1 0 0 0,1-1-1 0 0,-1-3 1 0 0,1 5-311 0 0,-1-1 0 0 0,1 1 1 0 0,0-1-1 0 0,1 1 0 0 0,-1-1 0 0 0,0 0 0 0 0,0 1 1 0 0,0-1-1 0 0,0 1 0 0 0,0 0 0 0 0,0-1 0 0 0,1 1 0 0 0,-1-1 1 0 0,0 1-1 0 0,0-1 0 0 0,1 1 0 0 0,-1-1 0 0 0,0 1 1 0 0,0 0-1 0 0,1-1 0 0 0,0 0 0 0 0,1 0-65 0 0,0 0 0 0 0,0 0-1 0 0,0 1 1 0 0,0-1 0 0 0,0 0 0 0 0,0 1-1 0 0,0-1 1 0 0,0 1 0 0 0,0-1 0 0 0,0 1-1 0 0,3 0 1 0 0,20 2-1356 0 0,-14-1-2682 0 0,0-1-1303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2759 0 0,'0'-1'12135'0'0,"2"0"-13076"0"0,6-1 1238 0 0,-1 1 1 0 0,1-1 0 0 0,0 1 0 0 0,0 1-1 0 0,0 0 1 0 0,0 0 0 0 0,0 1 0 0 0,15 2 0 0 0,-23-3 44 0 0,15 13 1102 0 0,-14-11-1414 0 0,-1 0-1 0 0,1 0 1 0 0,-1 0-1 0 0,0 0 1 0 0,0 0-1 0 0,0 0 1 0 0,0 0 0 0 0,0 0-1 0 0,0 0 1 0 0,-1 0-1 0 0,1 0 1 0 0,-1 0-1 0 0,1 0 1 0 0,-1 0-1 0 0,0 0 1 0 0,0 0-1 0 0,0 0 1 0 0,-2 3-1 0 0,-2 3-1 0 0,-1 1-1 0 0,-11 10 0 0 0,13-13 22 0 0,-3 1 36 0 0,5-5-21 0 0,0 1 1 0 0,0-1-1 0 0,0 0 1 0 0,0 1-1 0 0,0 0 1 0 0,-1 4-1 0 0,2-7 104 0 0,5 10-248 0 0,-3-9 99 0 0,-1 0 1 0 0,0 0-1 0 0,1 0 1 0 0,-1 0-1 0 0,0 0 1 0 0,1 0-1 0 0,-1 0 1 0 0,1-1-1 0 0,0 1 1 0 0,-1 0 0 0 0,1 0-1 0 0,0 0 1 0 0,-1-1-1 0 0,1 1 1 0 0,0 0-1 0 0,0-1 1 0 0,0 1-1 0 0,-1-1 1 0 0,1 1-1 0 0,0-1 1 0 0,0 1 0 0 0,0-1-1 0 0,0 0 1 0 0,1 1-1 0 0,6 2 14 0 0,0-1 0 0 0,1 0 1 0 0,-1 0-1 0 0,1-1 0 0 0,-1 0 0 0 0,1 0 0 0 0,9-1 0 0 0,-13 0-377 0 0,0-1 0 0 0,0 1 0 0 0,-1-1 0 0 0,1-1 0 0 0,0 1 0 0 0,0 0 1 0 0,-1-1-1 0 0,1 0 0 0 0,-1 0 0 0 0,1-1 0 0 0,-1 1 0 0 0,0-1 0 0 0,7-6 0 0 0,0-1-1930 0 0,0-1-2822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65 8895 0 0,'0'-14'952'0'0,"-1"11"-802"0"0,-1-1 0 0 0,1 0 0 0 0,-1 0 0 0 0,-3-6 0 0 0,4 9 79 0 0,1 0 1 0 0,-1 0 0 0 0,0 0 0 0 0,0-1 0 0 0,0 1-1 0 0,0 0 1 0 0,0 0 0 0 0,0 0 0 0 0,0 0 0 0 0,0 1-1 0 0,0-1 1 0 0,0 0 0 0 0,0 0 0 0 0,-1 1 0 0 0,1-1-1 0 0,-2 0 1 0 0,2 1-132 0 0,1 0 0 0 0,-1 0-1 0 0,0 0 1 0 0,1 1 0 0 0,-1-1 0 0 0,1 0-1 0 0,-1 0 1 0 0,0 1 0 0 0,1-1-1 0 0,-1 0 1 0 0,1 1 0 0 0,-1-1-1 0 0,1 1 1 0 0,-1-1 0 0 0,1 1 0 0 0,-1-1-1 0 0,1 1 1 0 0,0-1 0 0 0,-1 1-1 0 0,1-1 1 0 0,0 1 0 0 0,-1-1 0 0 0,1 1-1 0 0,0 0 1 0 0,-1-1 0 0 0,1 2-1 0 0,-6 17 1040 0 0,3-6-881 0 0,0 1-1 0 0,2 0 1 0 0,-1 0 0 0 0,2 1 0 0 0,0-1 0 0 0,0 0 0 0 0,6 25-1 0 0,-5-32-207 0 0,0 0-1 0 0,1 0 0 0 0,0 0 1 0 0,1 0-1 0 0,-1-1 0 0 0,1 1 0 0 0,0-1 1 0 0,1 1-1 0 0,0-1 0 0 0,0 0 1 0 0,0 0-1 0 0,1-1 0 0 0,0 1 1 0 0,0-1-1 0 0,0 0 0 0 0,11 8 1 0 0,-13-11-29 0 0,0-1 0 0 0,0 1 0 0 0,1 0 1 0 0,-1-1-1 0 0,0 0 0 0 0,0 1 0 0 0,1-1 1 0 0,-1-1-1 0 0,1 1 0 0 0,-1 0 0 0 0,1-1 1 0 0,-1 0-1 0 0,1 0 0 0 0,-1 0 0 0 0,1 0 1 0 0,-1 0-1 0 0,1-1 0 0 0,-1 1 0 0 0,0-1 1 0 0,7-2-1 0 0,-6 0 74 0 0,0 1-1 0 0,0 0 1 0 0,0-1 0 0 0,-1 0 0 0 0,1 0 0 0 0,-1 0 0 0 0,1 0-1 0 0,-1-1 1 0 0,0 1 0 0 0,0-1 0 0 0,-1 0 0 0 0,1 0-1 0 0,-1 0 1 0 0,0 0 0 0 0,2-5 0 0 0,-1 1 104 0 0,-1 1 0 0 0,0 0 0 0 0,0-1 0 0 0,0 0 0 0 0,-1 1-1 0 0,0-1 1 0 0,-1 0 0 0 0,0 0 0 0 0,0 1 0 0 0,-1-1 0 0 0,0 0 0 0 0,0 1 0 0 0,-1-1 0 0 0,1 0 0 0 0,-2 1 0 0 0,-3-10 0 0 0,3 10-210 0 0,-1 0 0 0 0,1 0-1 0 0,-1 0 1 0 0,-1 1 0 0 0,1-1 0 0 0,-1 1 0 0 0,0 0 0 0 0,-1 1 0 0 0,1-1 0 0 0,-1 1 0 0 0,0 0 0 0 0,0 0-1 0 0,-1 1 1 0 0,0 0 0 0 0,1 0 0 0 0,-11-4 0 0 0,14 7-222 0 0,0 1 0 0 0,1-1 0 0 0,-1 0 0 0 0,0 1 0 0 0,0 0 0 0 0,0 0 0 0 0,1 0 0 0 0,-1 0 0 0 0,0 0 0 0 0,0 0 0 0 0,0 1 0 0 0,1-1 0 0 0,-1 1 0 0 0,0 0 0 0 0,0 0 0 0 0,1 0 0 0 0,-1 0 0 0 0,1 0 0 0 0,-1 1 0 0 0,1-1 0 0 0,-1 1 0 0 0,1 0 0 0 0,0-1 0 0 0,0 1 0 0 0,0 0 0 0 0,0 0 0 0 0,-2 3 0 0 0,-3 5-1857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25 198 1375 0 0,'0'0'66'0'0,"-7"4"687"0"0,0 0 3319 0 0,-3-1 1908 0 0,17-4-1534 0 0,17-8-2319 0 0,9-9-1429 0 0,-1-1-1 0 0,56-48 1 0 0,-34 26-275 0 0,7-8 1213 0 0,-61 49-1545 0 0,0 0-78 0 0,1-1 1 0 0,-1 1-1 0 0,1 0 1 0 0,-1-1-1 0 0,0 1 0 0 0,1 0 1 0 0,-1-1-1 0 0,1 1 1 0 0,-1 0-1 0 0,0 0 1 0 0,1 0-1 0 0,-1-1 0 0 0,1 1 1 0 0,-1 0-1 0 0,1 0 1 0 0,-1 0-1 0 0,1 0 1 0 0,-1 0-1 0 0,1 0 0 0 0,-1 0 1 0 0,1 0-1 0 0,-1 0 1 0 0,1 0-1 0 0,-1 0 0 0 0,1 0 1 0 0,-1 1-1 0 0,1-1 1 0 0,-1 0-1 0 0,0 0 1 0 0,1 0-1 0 0,0 1 0 0 0,16 4 375 0 0,6 7-110 0 0,-1 0 1 0 0,0 2-1 0 0,24 18 0 0 0,-24-15 71 0 0,1-1 0 0 0,37 18 0 0 0,-23-16-32 0 0,36 15-226 0 0,-67-29-1815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8751 0 0,'-12'-61'12631'0'0,"12"62"-12527"0"0,0 0 0 0 0,0 0 0 0 0,1 0-1 0 0,-1 0 1 0 0,0 0 0 0 0,0 0 0 0 0,0 0 0 0 0,1 0 0 0 0,-1 0 0 0 0,0-1 0 0 0,1 3 0 0 0,1 2 83 0 0,10 54-43 0 0,-2 1-1 0 0,2 103 1 0 0,-2-14-5626 0 0,-7-127 3732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0,'4'-6'14618'0'0,"-1"14"-13925"0"0,-1 0 0 0 0,0-1 0 0 0,0 1 0 0 0,-1 0 0 0 0,0 0 0 0 0,0 0 0 0 0,0 0 0 0 0,-2 14 1 0 0,2 11 149 0 0,2 100-2448 0 0,-3-131 1024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0,'0'-3'17595'0'0,"1"6"-19943"0"0,10 105 7403 0 0,-5-43-5013 0 0,-3-42 324 0 0,-2-15-2263 0 0,1 1-4846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5063 0 0,'-2'-2'947'0'0,"1"0"-1"0"0,0 1 0 0 0,-1-1 0 0 0,0 0 0 0 0,1 1 0 0 0,-1-1 0 0 0,0 1 0 0 0,0 0 0 0 0,1 0 1 0 0,-5-2-1 0 0,-5 1 318 0 0,10 2-1203 0 0,0 1-1 0 0,0-1 0 0 0,0 1 1 0 0,0-1-1 0 0,0 1 1 0 0,0-1-1 0 0,0 1 1 0 0,1 0-1 0 0,-1-1 0 0 0,0 1 1 0 0,1 0-1 0 0,-1 0 1 0 0,0 0-1 0 0,1 0 0 0 0,-1 0 1 0 0,1-1-1 0 0,-1 1 1 0 0,0 2-1 0 0,-6 18 408 0 0,6-19-448 0 0,0 1 0 0 0,0 0 0 0 0,1 0 0 0 0,0 0 0 0 0,-1 0 0 0 0,1 0 0 0 0,0 0 0 0 0,0-1 0 0 0,1 1 0 0 0,-1 0 0 0 0,1 0 0 0 0,-1 0 0 0 0,1 0 0 0 0,0-1 0 0 0,0 1 0 0 0,0 0 0 0 0,0 0 0 0 0,0-1 0 0 0,1 1 0 0 0,0-1 0 0 0,-1 0 0 0 0,1 1 0 0 0,0-1 0 0 0,0 0 0 0 0,0 0 0 0 0,0 0 0 0 0,0 0 0 0 0,1 0 0 0 0,-1-1 0 0 0,0 1 0 0 0,1-1 0 0 0,0 1 0 0 0,-1-1 0 0 0,1 0 0 0 0,0 0 0 0 0,-1 0 0 0 0,1 0 0 0 0,0-1 0 0 0,0 1 0 0 0,0-1 0 0 0,0 1 0 0 0,0-1 0 0 0,-1 0 0 0 0,1-1 0 0 0,0 1 0 0 0,0 0 0 0 0,0-1 0 0 0,0 1 0 0 0,0-1 0 0 0,-1 0 0 0 0,1 0 0 0 0,0 0 0 0 0,0 0 0 0 0,-1-1 0 0 0,4-1 0 0 0,-4 1 92 0 0,0 1 1 0 0,0-1-1 0 0,0 0 0 0 0,0 0 0 0 0,0 0 0 0 0,-1 0 0 0 0,1 0 1 0 0,-1-1-1 0 0,1 1 0 0 0,-1 0 0 0 0,0-1 0 0 0,0 1 0 0 0,0-1 1 0 0,0 1-1 0 0,0-1 0 0 0,-1 0 0 0 0,1 1 0 0 0,-1-1 0 0 0,0 0 1 0 0,1 1-1 0 0,-1-1 0 0 0,0 0 0 0 0,-1 1 0 0 0,1-1 0 0 0,0 0 1 0 0,-1 1-1 0 0,0-1 0 0 0,1 1 0 0 0,-1-1 0 0 0,0 0 0 0 0,0 1 1 0 0,-1 0-1 0 0,-1-5 0 0 0,1 5-42 0 0,0-1 1 0 0,0 0-1 0 0,0 0 1 0 0,0 1-1 0 0,0 0 0 0 0,0-1 1 0 0,-1 1-1 0 0,1 0 1 0 0,-1 0-1 0 0,1 0 0 0 0,-1 0 1 0 0,-4-2-1 0 0,5 3-94 0 0,-1 1-1 0 0,1-1 1 0 0,0 0-1 0 0,0 1 1 0 0,0-1-1 0 0,-1 1 1 0 0,1 0-1 0 0,0 0 1 0 0,0 0-1 0 0,-1 0 1 0 0,1 0-1 0 0,0 0 0 0 0,0 1 1 0 0,-1-1-1 0 0,1 1 1 0 0,0-1-1 0 0,0 1 1 0 0,0 0-1 0 0,-3 1 1 0 0,5-1-118 0 0,-1-1 1 0 0,1 0-1 0 0,-1 1 1 0 0,1-1-1 0 0,-1 0 1 0 0,1 1-1 0 0,0-1 1 0 0,-1 0-1 0 0,1 1 1 0 0,-1-1-1 0 0,1 1 1 0 0,0-1-1 0 0,0 1 1 0 0,-1-1-1 0 0,1 1 1 0 0,0 0 0 0 0,-1 2-1797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4607 0 0,'0'0'5619'0'0,"-10"-2"2330"0"0,8 4-7811 0 0,1 1 0 0 0,-1-1-1 0 0,1 0 1 0 0,0 1 0 0 0,0-1 0 0 0,0 1 0 0 0,0 0-1 0 0,0-1 1 0 0,0 1 0 0 0,1 0 0 0 0,-1 0-1 0 0,1-1 1 0 0,0 7 0 0 0,0-3-122 0 0,0 0 0 0 0,0 1 0 0 0,1-1-1 0 0,0 1 1 0 0,2 5 0 0 0,-3-9 7 0 0,1-1 0 0 0,0 0-1 0 0,0 0 1 0 0,0 0 0 0 0,0 1-1 0 0,0-1 1 0 0,0 0 0 0 0,0-1-1 0 0,1 1 1 0 0,-1 0 0 0 0,1 0-1 0 0,-1 0 1 0 0,1-1 0 0 0,0 1 0 0 0,-1-1-1 0 0,1 1 1 0 0,0-1 0 0 0,0 0-1 0 0,0 0 1 0 0,0 0 0 0 0,0 0-1 0 0,1 0 1 0 0,-1 0 0 0 0,0-1-1 0 0,0 1 1 0 0,1-1 0 0 0,-1 1 0 0 0,0-1-1 0 0,1 0 1 0 0,-1 0 0 0 0,0 0-1 0 0,1 0 1 0 0,-1 0 0 0 0,0-1-1 0 0,0 1 1 0 0,1-1 0 0 0,-1 1-1 0 0,0-1 1 0 0,0 0 0 0 0,0 0 0 0 0,1 0-1 0 0,-1 0 1 0 0,0 0 0 0 0,-1 0-1 0 0,1-1 1 0 0,0 1 0 0 0,0-1-1 0 0,0 1 1 0 0,-1-1 0 0 0,1 0-1 0 0,-1 0 1 0 0,1 1 0 0 0,-1-1-1 0 0,2-4 1 0 0,-2 3 86 0 0,0 0-1 0 0,0 0 1 0 0,0 0 0 0 0,0-1-1 0 0,0 1 1 0 0,-1 0 0 0 0,1-1-1 0 0,-1 1 1 0 0,0 0-1 0 0,0-1 1 0 0,-1 1 0 0 0,1 0-1 0 0,-1-1 1 0 0,1 1 0 0 0,-1 0-1 0 0,0 0 1 0 0,0 0 0 0 0,0-1-1 0 0,-1 1 1 0 0,1 0-1 0 0,-4-4 1 0 0,3 4-68 0 0,1 0 0 0 0,-1 0-1 0 0,0 1 1 0 0,0-1 0 0 0,-1 0 0 0 0,1 1 0 0 0,0 0-1 0 0,-1 0 1 0 0,1 0 0 0 0,-1 0 0 0 0,0 0-1 0 0,0 0 1 0 0,0 1 0 0 0,1-1 0 0 0,-2 1 0 0 0,1 0-1 0 0,0 0 1 0 0,0 0 0 0 0,0 0 0 0 0,0 0 0 0 0,-1 1-1 0 0,-2-1 1 0 0,5 1-92 0 0,0 1 0 0 0,1-1 0 0 0,-1 0 0 0 0,0 0 0 0 0,0 0-1 0 0,1 0 1 0 0,-1 1 0 0 0,0-1 0 0 0,1 0 0 0 0,-1 0 0 0 0,0 1 0 0 0,1-1 0 0 0,-1 1-1 0 0,0-1 1 0 0,1 1 0 0 0,-1-1 0 0 0,1 1 0 0 0,-1-1 0 0 0,1 1 0 0 0,-1-1 0 0 0,1 1 0 0 0,-1 1-1 0 0,1-2-375 0 0,-1 1-1 0 0,1 0 1 0 0,0-1 0 0 0,0 1-1 0 0,0 0 1 0 0,-1 0-1 0 0,1-1 1 0 0,0 1-1 0 0,0 0 1 0 0,0 0-1 0 0,0-1 1 0 0,0 1-1 0 0,0 0 1 0 0,1 1-1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5527 0 0,'-2'-2'14364'0'0,"10"30"-12667"0"0,-5 19-906 0 0,-3-33-1102 0 0,0 0-1 0 0,1-1 0 0 0,1 1 0 0 0,5 20 1 0 0,-5-30-1347 0 0,0-1-458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13591 0 0,'0'0'1231'0'0,"2"15"61"0"0,24 106 1878 0 0,-7-40-6392 0 0,-18-73-2633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9671 0 0,'-9'2'11688'0'0,"12"-1"-11463"0"0,-1 1-1 0 0,1-1 1 0 0,0 1 0 0 0,-1-1-1 0 0,1 0 1 0 0,0 0 0 0 0,0 0-1 0 0,0 0 1 0 0,0-1-1 0 0,0 1 1 0 0,0-1 0 0 0,0 0-1 0 0,0 1 1 0 0,3-2 0 0 0,19-1-897 0 0,-1-4-5656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29 216 3679 0 0,'0'0'284'0'0,"-1"-1"-186"0"0,-15-22 3156 0 0,5 5 4632 0 0,21 40-6770 0 0,86 185 1510 0 0,-94-202-2597 0 0,0-1 0 0 0,1 0-1 0 0,0 0 1 0 0,5 7 0 0 0,5 4 94 0 0,-12-14 136 0 0,-2-2-174 0 0,-5-16-26 0 0,-1 1-1 0 0,0 0 1 0 0,-19-28 0 0 0,4 6-65 0 0,-2-2 3 0 0,13 23 81 0 0,0-1 1 0 0,-7-20-1 0 0,17 37-80 0 0,1 0 0 0 0,0 0-1 0 0,0 0 1 0 0,0 0 0 0 0,0 0 0 0 0,0 0-1 0 0,0 0 1 0 0,0 0 0 0 0,0 0-1 0 0,0 0 1 0 0,0 0 0 0 0,0 0 0 0 0,1 0-1 0 0,-1 0 1 0 0,0 1 0 0 0,1-1-1 0 0,-1 0 1 0 0,1 0 0 0 0,-1 0 0 0 0,1 0-1 0 0,-1 0 1 0 0,1 0 0 0 0,0 1 0 0 0,-1-1-1 0 0,2-1 1 0 0,1 0 58 0 0,0-1-1 0 0,0 1 1 0 0,0 0 0 0 0,0 0-1 0 0,4-2 1 0 0,15-5 361 0 0,-1 2 0 0 0,1 1 0 0 0,0 0 0 0 0,43-4 0 0 0,117-4 1082 0 0,-7 1-622 0 0,13-5-496 0 0,-36 5-242 0 0,-27 8 64 0 0,-70 4-118 0 0,252 10 584 0 0,-183-2-455 0 0,107-3 256 0 0,-80-2 8 0 0,-40-3-26 0 0,156-21 1 0 0,-146 13-211 0 0,-74 7-59 0 0,79-14 0 0 0,-82 8-370 0 0,-24 5-134 0 0,0-1 1 0 0,30-10-1 0 0,-41 11-1480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3223 0 0,'0'0'8102'0'0,"2"4"-7566"0"0,6 8-22 0 0,-8-12-451 0 0,1 1 0 0 0,0-1 0 0 0,0 0 0 0 0,0 1 0 0 0,0-1 0 0 0,-1 0 0 0 0,1 0 0 0 0,0 0 0 0 0,0 0 0 0 0,0 1 1 0 0,0-1-1 0 0,0 0 0 0 0,0 0 0 0 0,-1-1 0 0 0,1 1 0 0 0,0 0 0 0 0,0 0 0 0 0,0 0 0 0 0,0-1 0 0 0,1 0 0 0 0,0 1 148 0 0,14-1 499 0 0,-1 1-1 0 0,0 1 1 0 0,1 0 0 0 0,-1 1 0 0 0,17 4-1 0 0,-12-2-118 0 0,25 1 309 0 0,0-2-1 0 0,65-3 1 0 0,19-3-93 0 0,168-7 943 0 0,-161-7-1134 0 0,30 0 54 0 0,-72 5-299 0 0,-56 8-59 0 0,49 2-1 0 0,-27 1-77 0 0,103-15 0 0 0,-73 5-161 0 0,-33 9-47 0 0,8 0 35 0 0,-26-3 1 0 0,69 0 0 0 0,-67 3-34 0 0,9 1 8 0 0,-7 2 2 0 0,-26-1 2 0 0,27 3-1 0 0,-9 2 32 0 0,0-2 0 0 0,1-1-1 0 0,59-5 1 0 0,-81 2-64 0 0,0 1 0 0 0,17 2-1 0 0,-18-1-100 0 0,1 0-1 0 0,26-2 0 0 0,5 0 411 0 0,-37 0-285 0 0,-3-4 11 0 0,-5 4-32 0 0,1-1 0 0 0,-1 0-1 0 0,1 1 1 0 0,-1-1 0 0 0,0 0-1 0 0,0 0 1 0 0,0 0 0 0 0,0 1-1 0 0,0-1 1 0 0,0 0 0 0 0,0 0-1 0 0,-1 1 1 0 0,1-1 0 0 0,-1 0-1 0 0,1 1 1 0 0,-1-1 0 0 0,1 0-1 0 0,-1 1 1 0 0,0-1 0 0 0,0 1-1 0 0,0-1 1 0 0,-1-1 0 0 0,-2-2 26 0 0,-5-11 4 0 0,-2 1-1 0 0,0 1 1 0 0,-21-22 0 0 0,12 14 5 0 0,-63-65 21 0 0,-8-10-307 0 0,86 91 9 0 0,-19-20-16 0 0,22 25-4 0 0,1 0-1 0 0,-1-1 0 0 0,1 1 0 0 0,0 0 0 0 0,-1 1 0 0 0,0-1 0 0 0,1 0 1 0 0,-1 0-1 0 0,1 1 0 0 0,-1-1 0 0 0,0 1 0 0 0,0-1 0 0 0,1 1 0 0 0,-1 0 1 0 0,0-1-1 0 0,-2 1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4143 0 0,'0'0'191'0'0,"0"6"26"0"0,2-8 201 0 0,1 0 0 0 0,-1 0 0 0 0,-1-1 0 0 0,1 1 0 0 0,0 0 0 0 0,0-1 0 0 0,1-3 0 0 0,9-11 4737 0 0,-12 17-5049 0 0,1 0 0 0 0,-1-1 0 0 0,0 1 0 0 0,1 0 0 0 0,-1 0 0 0 0,0-1 0 0 0,1 1 0 0 0,-1 0 0 0 0,1 0 0 0 0,-1 0 0 0 0,1 0 0 0 0,-1 0 0 0 0,1-1 0 0 0,-1 1 0 0 0,0 0 0 0 0,1 0 1 0 0,-1 0-1 0 0,1 0 0 0 0,-1 0 0 0 0,1 0 0 0 0,-1 1 0 0 0,1-1 0 0 0,-1 0 0 0 0,1 0 0 0 0,-1 0 0 0 0,1 0 0 0 0,-1 0 0 0 0,0 1 0 0 0,1-1 0 0 0,-1 0 0 0 0,1 0 0 0 0,-1 1 0 0 0,0-1 0 0 0,1 0 0 0 0,-1 1 0 0 0,0-1 0 0 0,1 0 0 0 0,-1 1 0 0 0,10 14 715 0 0,-6 1-370 0 0,0 0 1 0 0,0 0 0 0 0,-2 0-1 0 0,0 1 1 0 0,-1 16-1 0 0,1-11-239 0 0,1 28 28 0 0,5 129 88 0 0,-7-119-652 0 0,12 85-1 0 0,-7-121-36 0 0,0 2-4989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0,'0'0'1062'0'0,"0"1"-693"0"0,-2 13 196 0 0,1 0 1 0 0,1 0-1 0 0,0 0 0 0 0,1 0 1 0 0,3 17-1 0 0,19 73 1462 0 0,-10-49-1781 0 0,8 46-361 0 0,29 114-6500 0 0,-43-191 4976 0 0,-4-2-8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0,'0'0'267'0'0,"5"10"752"0"0,3 6-391 0 0,-1 0 0 0 0,0 0 0 0 0,6 28 1 0 0,9 56 757 0 0,-12-48-1483 0 0,28 203-1508 0 0,-36-221 82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3679 0 0,'-4'-2'9595'0'0,"22"-8"-5081"0"0,-9 5-3990 0 0,-1 1 0 0 0,1 0 0 0 0,0 0-1 0 0,10-3 1 0 0,14-1-804 0 0,0 2-1 0 0,61-5 1 0 0,-71 11-1175 0 0</inkml:trace>
  <inkml:trace contextRef="#ctx0" brushRef="#br0" timeOffset="1">580 35 14255 0 0,'0'0'632'0'0,"3"7"280"0"0,4-1-392 0 0,1-2 80 0 0,1-2 8 0 0,1-2 8 0 0,2 1-400 0 0,3 0-88 0 0,-1 1-8 0 0,3-4-8 0 0,1-2-840 0 0,0 0-168 0 0,-1 1-32 0 0,0 0-5632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13039 0 0,'0'0'598'0'0,"1"2"-10"0"0,7 20 1200 0 0,-5-23-1628 0 0,1 0 0 0 0,-1 1 1 0 0,0-2-1 0 0,0 1 0 0 0,1 0 1 0 0,-1-1-1 0 0,0 1 1 0 0,0-1-1 0 0,0 0 0 0 0,0 0 1 0 0,-1 0-1 0 0,1-1 1 0 0,-1 1-1 0 0,5-5 0 0 0,6-5 68 0 0,-6 5-182 0 0,-1 1 1 0 0,0-1-1 0 0,0-1 1 0 0,0 1-1 0 0,-1-1 1 0 0,7-11-1 0 0,-2-1 24 0 0,12-33 0 0 0,5-50-47 0 0,-16 57 18 0 0,10-68 5 0 0,0 2-28 0 0,-17 98-18 0 0,0 1 0 0 0,8-21 0 0 0,-6 28 0 0 0,-5 6 0 0 0,1-1 0 0 0,-1 1 0 0 0,0 0 0 0 0,0 0 0 0 0,1 0 0 0 0,-1 0 0 0 0,0 0 0 0 0,1 0-1 0 0,-1 1 1 0 0,0-1 0 0 0,0 0 0 0 0,0 1 0 0 0,1-1 0 0 0,-1 1 0 0 0,0-1 0 0 0,0 1 0 0 0,0-1 0 0 0,0 1 0 0 0,0 0 0 0 0,0 0 0 0 0,0-1-1 0 0,0 1 1 0 0,0 0 0 0 0,0 0 0 0 0,0 0 0 0 0,0 0 0 0 0,-1 0 0 0 0,1 0 0 0 0,1 2 0 0 0,2 4 7 0 0,-1 0 0 0 0,1 0 1 0 0,3 10-1 0 0,66 193 797 0 0,12 33-668 0 0,-65-193-465 0 0,24 58-659 0 0,-10-37-5547 0 0,-23-50 1188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16383 0 0,'0'0'1484'0'0,"-1"1"-1221"0"0,0 4-96 0 0,2-4-12 0 0,-1 0 0 0 0,1 1 0 0 0,-1-1 0 0 0,1 0 0 0 0,0 0 0 0 0,-1 0 1 0 0,1 0-1 0 0,0 0 0 0 0,0 0 0 0 0,0 0 0 0 0,0 0 0 0 0,0 0 1 0 0,0 0-1 0 0,0 0 0 0 0,1 0 0 0 0,-1 0-21 0 0,2 1 115 0 0,1 0 0 0 0,0 1 0 0 0,0-1 0 0 0,0-1 0 0 0,0 1 0 0 0,0 0 0 0 0,0-1 0 0 0,9 2 1 0 0,37 2 664 0 0,-19-3-576 0 0,78 2-1333 0 0,-96-4-2 0 0,12 0-7075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7511 0 0,'0'0'5390'0'0,"-9"-19"-3912"0"0,8 16-1052 0 0,-1 0 1 0 0,1-1-1 0 0,0 1 0 0 0,-1-1 0 0 0,1 1 0 0 0,1-1 0 0 0,-2-5 1 0 0,14 7-238 0 0,-11 2 374 0 0,0 3-472 0 0,-4 7 68 0 0,2-9-149 0 0,0-1 0 0 0,1 1 1 0 0,-1 0-1 0 0,0-1 0 0 0,0 1 0 0 0,0-1 0 0 0,0 1 0 0 0,1-1 0 0 0,-1 0 0 0 0,0 1 1 0 0,0-1-1 0 0,0 0 0 0 0,0 0 0 0 0,0 0 0 0 0,0 1 0 0 0,0-1 0 0 0,0 0 0 0 0,0 0 1 0 0,0 0-1 0 0,0 0 0 0 0,-1-1 0 0 0,-4-2 51 0 0,4 1-60 0 0,1 1-1 0 0,0-1 1 0 0,0 1-1 0 0,0-1 1 0 0,0 0 0 0 0,0 1-1 0 0,0-1 1 0 0,1 0-1 0 0,-1 0 1 0 0,1 1 0 0 0,-1-1-1 0 0,1 0 1 0 0,0 0-1 0 0,-1 0 1 0 0,1 0-1 0 0,0 0 1 0 0,0 0 0 0 0,0 0-1 0 0,1 0 1 0 0,0-3-1 0 0,0-1-10 0 0,0 5 4 0 0,0 0 1 0 0,0 0 0 0 0,1 0 0 0 0,-1 0 0 0 0,0 1 0 0 0,1-1 0 0 0,-1 0 0 0 0,1 1 0 0 0,-1-1 0 0 0,1 1 0 0 0,-1-1 0 0 0,1 1 0 0 0,-1 0-1 0 0,1-1 1 0 0,-1 1 0 0 0,1 0 0 0 0,0 0 0 0 0,-1 0 0 0 0,1 1 0 0 0,1-1 0 0 0,-1 1 39 0 0,0 0 0 0 0,0-1 0 0 0,-1 1 0 0 0,1 0 0 0 0,-1 0 0 0 0,1 0 0 0 0,-1 1 0 0 0,1-1 0 0 0,-1 0 0 0 0,1 0 0 0 0,-1 1 0 0 0,0-1 0 0 0,0 1 0 0 0,0-1 0 0 0,0 1 0 0 0,0 0 0 0 0,0-1 0 0 0,0 1 0 0 0,1 3 0 0 0,1 3 287 0 0,-4-6-297 0 0,0-1-1 0 0,0 1 1 0 0,0-1-1 0 0,0 1 1 0 0,0-1 0 0 0,-1 1-1 0 0,1-1 1 0 0,0 0-1 0 0,-4 2 1 0 0,-1 3 43 0 0,5-6-64 0 0,1 1 0 0 0,-1-1 0 0 0,1 0 0 0 0,0 1 0 0 0,-1-1 0 0 0,1 0 0 0 0,-1 1 0 0 0,1-1 0 0 0,-1 0 0 0 0,1 0 0 0 0,-1 0 1 0 0,1 1-1 0 0,-1-1 0 0 0,1 0 0 0 0,-1 0 0 0 0,1 0 0 0 0,-1 0 0 0 0,0 0 0 0 0,1 0 0 0 0,-1 0 0 0 0,1 0 0 0 0,-1 0 0 0 0,1 0 0 0 0,-1 0 0 0 0,1 0 0 0 0,-1-1 0 0 0,1 1 0 0 0,-1 0 0 0 0,1 0 0 0 0,-1 0 1 0 0,1-1-1 0 0,-1 1 0 0 0,1 0 0 0 0,-1-1 0 0 0,-13-12 75 0 0,12 12-71 0 0,2 1-6 0 0,-1-1-1 0 0,1 1 0 0 0,0 0 0 0 0,-1-1 0 0 0,1 1 1 0 0,-1-1-1 0 0,1 1 0 0 0,0 0 0 0 0,-1-1 0 0 0,1 1 1 0 0,0-1-1 0 0,0 1 0 0 0,-1-1 0 0 0,1 1 0 0 0,0-1 1 0 0,0 1-1 0 0,0-1 0 0 0,0 0 0 0 0,-1 1 0 0 0,1-1 1 0 0,0 1-1 0 0,0-1 0 0 0,0 0 0 0 0,0-1 0 0 0,0 1 0 0 0,-1 0 0 0 0,1 0 0 0 0,0-1 0 0 0,0 1 0 0 0,0 0 0 0 0,0 0 0 0 0,0-1 0 0 0,0 1 0 0 0,0 0 0 0 0,0 0 0 0 0,0-1 0 0 0,1 1 0 0 0,-1 0 0 0 0,1-2 0 0 0,0 2-115 0 0,-1 0 0 0 0,1 0 0 0 0,-1 0 0 0 0,1 0 0 0 0,0 0 0 0 0,-1 0 0 0 0,1 1 0 0 0,0-1 0 0 0,0 0 0 0 0,0 0 1 0 0,0 1-1 0 0,0-1 0 0 0,0 0 0 0 0,0 1 0 0 0,0-1 0 0 0,0 1 0 0 0,0 0 0 0 0,0-1 0 0 0,0 1 0 0 0,0 0 0 0 0,0-1 0 0 0,0 1 0 0 0,0 0 0 0 0,0 0 0 0 0,0 0 0 0 0,1 0 0 0 0,-1 0 0 0 0,0 0 0 0 0,0 0 0 0 0,0 0 0 0 0,0 1 0 0 0,0-1 0 0 0,0 0 0 0 0,2 2 0 0 0,4 0-5949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1375 0 0,'-3'-5'14395'0'0,"5"6"-14205"0"0,-1-1 0 0 0,0 1 0 0 0,1 0 0 0 0,-1 0 0 0 0,0 0 0 0 0,0 0 0 0 0,0 1 0 0 0,0-1 0 0 0,0 0 0 0 0,0 0 0 0 0,0 1 0 0 0,0-1 0 0 0,-1 0 0 0 0,1 1 0 0 0,0-1 0 0 0,-1 1 0 0 0,1-1 0 0 0,-1 2 1 0 0,1-1 339 0 0,-2 1-346 0 0,1-3-173 0 0,0 0-1 0 0,0 0 1 0 0,0 1 0 0 0,0-1-1 0 0,0 0 1 0 0,0 0-1 0 0,0 1 1 0 0,0-1-1 0 0,0 0 1 0 0,0 0-1 0 0,0 0 1 0 0,0 1-1 0 0,0-1 1 0 0,0 0-1 0 0,0 0 1 0 0,0 1-1 0 0,0-1 1 0 0,0 0-1 0 0,-1 0 1 0 0,1 0-1 0 0,0 1 1 0 0,0-1-1 0 0,0 0 1 0 0,0 0-1 0 0,-1 0 1 0 0,1 0-1 0 0,0 1 1 0 0,-1-1-4 0 0,0 0-1 0 0,0 1 1 0 0,1-1-1 0 0,-1 0 1 0 0,0 0 0 0 0,0 1-1 0 0,0-1 1 0 0,0 0 0 0 0,1 0-1 0 0,-1 0 1 0 0,0 0 0 0 0,0 0-1 0 0,0-1 1 0 0,0 1 0 0 0,1 0-1 0 0,-1 0 1 0 0,-1-1 0 0 0,1 0-1 0 0,-1 0 1 0 0,1 0 0 0 0,-1 0 0 0 0,1-1 0 0 0,0 1-1 0 0,0 0 1 0 0,0-1 0 0 0,0 1 0 0 0,0-1 0 0 0,0 1-1 0 0,-1-4 1 0 0,1 3-8 0 0,0 0 0 0 0,1 1 0 0 0,-1-1 0 0 0,0 0 0 0 0,1 0-1 0 0,-1 0 1 0 0,1 0 0 0 0,0 0 0 0 0,0 0 0 0 0,0 0 0 0 0,0 0 0 0 0,0 0-1 0 0,0 0 1 0 0,0 0 0 0 0,1 0 0 0 0,0-2 0 0 0,0 0-6 0 0,1 0 1 0 0,0 0 0 0 0,0 0-1 0 0,0 0 1 0 0,4-3-1 0 0,-3 1-1 0 0,-2 5 7 0 0,-1 0 1 0 0,1 1-1 0 0,0-1 1 0 0,-1 0-1 0 0,1 0 1 0 0,0 0-1 0 0,0 1 1 0 0,0-1-1 0 0,-1 0 1 0 0,1 1-1 0 0,0-1 1 0 0,0 1-1 0 0,0-1 1 0 0,0 1-1 0 0,0-1 1 0 0,0 1 0 0 0,0 0-1 0 0,0-1 1 0 0,0 1-1 0 0,0 0 1 0 0,0 0-1 0 0,0 0 1 0 0,0 0-1 0 0,0 0 1 0 0,0 0-1 0 0,1 0 1 0 0,-1 0-1 0 0,1 1 1 0 0,4-1-12 0 0,6-2-47 0 0,-12 2 58 0 0,0 0 1 0 0,1 0-1 0 0,-1 0 1 0 0,0 0-1 0 0,0 0 1 0 0,1 0-1 0 0,-1 0 0 0 0,0 0 1 0 0,1 0-1 0 0,-1 0 1 0 0,0 0-1 0 0,1 0 1 0 0,-1 0-1 0 0,0 0 1 0 0,1 0-1 0 0,-1 1 0 0 0,0-1 1 0 0,1 0-1 0 0,-1 0 1 0 0,0 0-1 0 0,0 0 1 0 0,1 1-1 0 0,5 2-36 0 0,0 1 82 0 0,-5-4-25 0 0,4 4 42 0 0,2 7 36 0 0,-6-10 0 0 0,-1 3-23 0 0,0-3-25 0 0,0 1 0 0 0,0-1 1 0 0,0 1-1 0 0,0-1 0 0 0,0 1 1 0 0,0-1-1 0 0,0 1 0 0 0,-1-1 1 0 0,1 1-1 0 0,-1-1 0 0 0,1 0 1 0 0,-2 3-1 0 0,0-2 1 0 0,1 0 0 0 0,-1-1 0 0 0,0 1 0 0 0,0 0 0 0 0,-1-1 0 0 0,1 1 0 0 0,0-1 0 0 0,0 1 0 0 0,-1-1 0 0 0,1 0 0 0 0,-5 1 0 0 0,7-2-45 0 0,-1 1 1 0 0,1-1 0 0 0,0 0-1 0 0,-1 0 1 0 0,1 0 0 0 0,-1 0-1 0 0,1 0 1 0 0,0 0 0 0 0,-1 0-1 0 0,1 0 1 0 0,-1 0 0 0 0,1 0-1 0 0,0 0 1 0 0,-1 0 0 0 0,1 0-1 0 0,-1 0 1 0 0,1 0 0 0 0,0 0-1 0 0,-1-1 1 0 0,1 1 0 0 0,-1 0-1 0 0,1 0 1 0 0,0 0 0 0 0,-1-1-1 0 0,1 1 1 0 0,0 0 0 0 0,-1 0-1 0 0,1-1 1 0 0,0 1 0 0 0,-1-1-1 0 0,-6-13-33 0 0,3 5 26 0 0,6 9-27 0 0,1 1-538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17:16.7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 2388 11631 0,'0'0'512'0,"0"0"112"0,18 0-496 0,-4 0-128 15,1 0 0-15,3 2 0 0,2-2 0 0,2 3 0 16,1 1 0-16,5-2 0 0,0 2 0 0,5-1 176 16,2 0-176-16,2-2 192 0,-2-2-192 0,4-1 128 0,1-2-128 0,-15 2 128 15,6-2-128-15,5-3 0 0,3 2 0 0,4 0 128 16,5 0-128-16,4-1 0 0,2 0 0 0,43-10 128 15,-16 2-128-15,-9 1 0 0,-8 4 0 0,0-4 128 16,-1 1 0-16,4 2-128 0,2-1 192 0,-2-1-64 16,-4-1 208-16,-1 2 48 0,-4 0 0 0,2 1 0 15,-1 1 64-15,2 1 32 0,2 1 0 0,1 1 0 16,2-1-80-16,-2 1-16 0,-4-1 0 0,1 1 0 0,1-1-144 16,4 3-48-16,5-1 0 0,0-1 0 0,1-1-192 0,-4 1 0 15,-4-1 128-15,-2 0-128 0,-2 0 0 0,3 0 0 16,3 1 128-16,3-1-128 0,2 1 0 0,-5-1 0 15,-3-1 128-15,-3-1-128 0,-3 0 0 0,3 1 0 16,4-2 128-16,2 3-128 16,4 2 0-16,-4-2 0 0,-3 0 0 0,-3-4 0 15,-2 2 176-15,2 1-176 0,2 0 192 0,3 1-192 16,3-2 320-16,-1-1-64 0,-2 0 0 0,-2-2 0 16,-3 0 32-16,0 5 0 0,-1-2 0 0,3 5 0 0,5-2-288 0,1 3 160 15,-2-4-160-15,-1 0 128 0,-5 1-128 0,-1-1 0 16,-2 1 0-16,3 2 0 0,3 3 0 0,1 1 0 15,1-2 0-15,-4 0 128 0,-5-3-128 0,-1-1 0 16,-2 1 0-16,1 1 0 0,-1 2 0 0,2 2 0 16,2 0 0-16,2 0 128 0,1 0-128 0,-3-3 0 15,-2 0 0-15,-3 2 0 0,-1-1 0 0,0 4 0 0,0-1 0 0,2 2 0 16,3 0 0-16,3-1 0 0,0 2 0 0,-3-4 0 16,-3-4 0-16,1 3 0 0,-2 1 0 0,-1 0 128 15,-1 1-128-15,5 3 0 0,4-3 0 0,0-1 0 16,-2-1 0-16,-1-1 0 0,-1-2 0 0,-2 0 0 15,-2 1 0-15,1-1 160 0,2 3-160 0,2 0 160 16,1 1 32-16,3-3 16 0,0 0 0 0,-1-1 0 16,-2-2-64-16,0 2-16 0,-1 1 0 0,4 2 0 15,3-4 0-15,2 1-128 0,4 1 192 0,-2-1-64 16,-5-1-128-16,0 1 0 0,-2 2 144 0,1-2-144 16,1 0 144-16,5 0-144 0,1 0 192 0,0 0-192 15,-3 2 192-15,-1-4-64 0,-3 2 0 0,1 1-128 16,1 0 176-16,2 0-176 0,2 1 160 0,1-1-160 15,-2-2 144-15,-1 0-144 0,-2-1 128 0,-2 3-128 16,0 0 0-16,3 0 128 0,3 1-128 0,-1 0 0 0,-2 1 0 0,1 0 128 16,-3 0-128-16,-4 1 0 0,-3 0 0 0,2 1 0 15,5 0 128-15,1 2-128 0,3-2 0 0,-2 0 0 16,-4 1 0-16,-2-1 0 0,-3 2 0 0,1-3 0 16,0 0 0-16,1 2 0 0,1 2 0 0,0-4 0 15,2 0 0-15,-1 1 0 0,-3 1 0 0,-1 2 0 0,-3-3 0 0,2 2 128 16,0 0-128-1,2 1 0-15,3 0 0 0,1 0 0 0,0-1 0 0,-1-1 0 16,-3 1 0-16,-2 0 0 0,-1-1 0 0,1 2 0 16,2-1 0-16,3 1 0 0,1-2 0 0,-1 1 0 15,-2-1 0-15,-1 1 128 0,-1 0 16 0,-2-1 0 16,1 2 0-16,2 1 0 0,5 2 48 0,0-1 16 16,1 1 0-16,-4-1 0 0,-2 0-208 0,-1 0 0 0,-1 1-144 0,-1 1 144 15,-1-1 0-15,4 1 0 0,3-1 0 0,1-2 0 16,0 0 0-16,-1-4 0 0,-5 2 0 0,1 0 0 15,-3-1 0-15,0 3 128 0,-1 2-128 0,5-2 160 16,6-1-16-16,-1-3 0 0,-1-1 0 0,-2 2 0 16,0-1-16-16,-3 2 0 0,-2-1 0 0,2 2 0 15,2-1-128-15,3 1 128 0,1-4-128 0,1 0 128 16,-4 0-128-16,-2 0 0 0,-2-4 144 0,-2 4-144 0,-1 1 128 0,2 2-128 16,3-1 128-16,2 1-128 15,0-2 208-15,0 0-16 0,-2-1-16 0,-1-1 0 16,-3 0-16-16,0 1 0 0,0 2 0 0,4 1 0 15,4-2-160-15,0 1 128 0,0-2-128 0,-1-2 128 16,-6-2-128-16,2 2 0 0,0-1 144 0,-2 2-144 16,1 1 176-16,2-1-48 0,2 1 0 0,2-4 0 0,0 1 64 0,-1-1 16 15,-3 2 0-15,-3-2 0 0,-2 1 48 0,1 3 0 16,2 0 0-16,1 1 0 0,-1 1-112 0,2 2-16 16,0-2 0-16,-2 2 0 0,-6-4-128 0,0 4 128 15,1 1-128-15,-1 2 128 0,0-1-128 0,2 2 0 16,0 0 144-16,1 0-144 0,0-2 0 0,0 1 128 15,-1 1-128-15,-4-2 0 0,0 1 0 0,0-1 0 16,-2 2 0-16,3 1 0 0,1-2 0 0,3 0 128 0,3 1-128 0,0 1 0 16,1-1 0-16,0 0 0 0,-2-3 0 0,-2 1 0 15,-3-1 0-15,3 1 128 16,1 1-128-16,3-1 0 0,1-1 0 0,0 2 0 16,0 0 0-16,0-1 0 0,-1-1 0 0,-1 0 0 15,-5 1 0-15,2 0 0 0,2 2 0 0,3 0 0 16,3-3 0-16,1-1 0 0,0-1 0 0,-1-1 0 15,-3 1 0-15,0 1 128 0,-1-2-128 0,1 2 0 0,2 0 128 0,4-1-128 16,0-1 144-16,-1 0-144 0,1-2 192 0,-2 1-192 16,-3 0 240-16,0 2-64 0,-1-1-16 0,3 1 0 15,2 0-160-15,1-1 160 0,-1 2-160 0,0-2 160 16,-2 3-160-16,-3-3 0 0,-3 2 0 0,1 1 0 16,-1 1 0-16,3-1 128 0,2-2-128 0,0 2 0 15,2-3 0-15,-2 2 0 0,-4-1 0 0,1 1 0 16,0 1 0-16,1-1 0 0,1-3 128 0,2 2-128 15,0 1 0-15,-1 0 0 0,1-2 0 0,-3 2 0 0,-1 0 0 0,1 1 0 16,-1 3 0-16,2 1 0 0,3 0 0 0,1-1 0 16,1-3 0-16,-2 1 128 0,-3-2-128 0,0 1 0 15,-1 1 0-15,2 2 0 0,0 0 0 0,2 2 0 16,0-3 0-16,2-2 0 0,-1-1 0 0,-1-1 0 16,-1-1 0-16,-2 2 0 15,-1 4 0-15,3 0 0 0,2-3 0 0,1 1 0 16,1 0 0-16,-2-2 0 0,-3-2 0 0,-1 1 0 0,0 1 0 15,2 1 128-15,1 4-128 0,1-1 0 0,1-3 128 0,0 0-128 16,1 2 0-16,-1-5 128 0,-2 2-128 0,2 0 0 16,-1 1 144-16,4-1-144 0,3-1 0 0,0 0 0 15,-2-1 0-15,-1 2 128 0,-3 1-128 0,0-3 0 0,2-4 128 16,4 2-128-16,2 0 0 0,2 0 128 0,-2 0-128 0,-1 0 0 16,-1 0 0-16,1 0 144 0,2 3-144 0,3-2 0 15,3-2 144-15,0 1-144 0,1 0 0 0,-4 0 144 16,-2-3-144-16,4 3 0 0,5 0 0 0,-1 0 0 15,-1 0 0-15,-1 0 0 0,-3 0 0 0,4 0 0 16,2-2 0-16,3 2 0 0,4 2 128 0,-2-2-128 16,-4 0 0-16,0 0 0 0,-1 2 0 0,3-1 0 15,5 0 0-15,-2-1 0 0,-4-2 0 0,-3 0 128 16,-1 2-128-16,3 0 0 0,4 0 0 0,0 0 0 16,-3-4 176-16,-2 2-48 0,-3-1-128 0,6 2 192 15,3 0-32-15,-1-1-16 0,-1 0 0 0,-3 0 0 16,-4 2-144-16,1 2 128 0,0-1-128 0,2 2 128 15,1-1-128-15,-1 1 0 0,-3-3 0 0,-1 1 128 16,-3 2-128-16,3-1 0 0,1 1 0 0,5 1 0 16,0-2 0-16,-3 0 0 0,-5-2 128 0,2 0-128 15,0 1 0-15,3-1 0 0,2 0 0 0,-4 3 0 0,-4 1 0 0,-1-1 0 16,-1 0 0-16,2 0 128 0,3-1-128 0,1 2 0 16,2 0 0-16,-4 1 0 0,-3-2 0 0,0 2 0 15,0 0 0-15,2 2 0 0,3-2 0 0,-1 2 0 16,-1-2 0-16,-2-1 0 0,-2-2 0 0,4 1 0 15,4-3 0-15,1 0 0 0,-1 0 0 0,-2 0 0 16,-2 0 0-16,1 0 0 0,1-1 0 0,3-1 128 0,2 2-128 16,-2-2 0-16,-6 0 0 0,1 1 0 0,1 1 128 0,3-1-128 15,0-2 0-15,2 2 128 0,-1 2-128 0,-1 2 128 16,-5-6-128-16,5 2 0 0,2 0 144 0,0-1-144 16,-2 2 0-16,-3 2 0 0,-4 0 0 0,1 1 128 15,3-3-128-15,2-3 0 0,2 2 0 0,0 1 128 16,-3 0-128-16,-1 0 0 15,-2-1 0-15,0-1 0 0,3 0 0 0,-1-1 0 16,-2 2 0-16,-4-2 0 0,-3-2 0 0,-30 2 0 16,6-1 0-16,6-1 128 0,3 1-128 0,2-2 0 0,1-1 0 0,3-1 128 15,3 2-128-15,13-1 0 0,12 2 0 0,0 1 0 16,-2-2 0-16,133-7 0 0</inkml:trace>
  <inkml:trace contextRef="#ctx0" brushRef="#br1" timeOffset="42002.98">5818 5574 14447 0,'0'0'640'0,"0"0"128"0,7 20-608 0,-7-20-160 0,-1 9 0 0,-1 0 0 16,1-1 960-16,1 1 176 0,0 1 16 0,1 2 16 0,2 0-64 0,1 3-16 16,0 1 0-16,2 2 0 0,1 3-352 0,1-3-80 15,1 2-16-15,1 1 0 0,2 0-64 0,0 1 0 16,2 0-16-16,0 1 0 0,2-3-80 0,6 6-16 15,0-1 0-15,-2-4 0 0,1-3-80 0,0-4-32 16,1 1 0-16,1-1 0 0,2-4-112 0,1 1-32 16,-1-2 0-16,5-1 0 0,2 0-64 0,2-2-16 0,0-1 0 15,0-1 0-15,1-3 48 0,-1 1 0 0,-1-4 0 0,1 0 0 16,2-2 0-16,-1-1 0 0,-1-3 0 0,0-1 0 16,1-3-48-16,1-1 0 0,0-1 0 0,1-2 0 15,-1 0 0-15,2-3 0 0,0-1 0 0,-3 1 0 16,-1-1-128-16,-2 1 128 0,0 0-128 0,-2-2 128 15,0 1 96-15,-2-1 16 0,-2-1 0 0,1-1 0 16,-3 1-80-16,1-1-16 0,0-1 0 0,1 2 0 16,-1-1-144-16,1 1 192 0,0-1-192 0,0 1 192 15,0 0-192-15,0-1 0 0,-1-1 0 0,0 2 128 16,-2 0-128-16,-2 1 0 0,-1-1 144 0,-2 2-144 16,-1-2 0-16,0 1 0 0,-2-2 0 0,1 1 128 15,0-3 0-15,-1 0 0 0,0-1 0 0,-1-1 0 16,-2-5-128-16,-1 1 176 0,1-2-176 0,0 3 192 15,0 2-192-15,-1 0 128 0,1 0-128 0,0-1 128 16,0 0-128-16,-2 1 0 0,0-1 144 0,1 0-144 16,-1 1 0-16,1-2 0 0,-1-3 0 0,1 3 128 0,-2-3-128 0,-2 3 0 15,1 0 0-15,1 0 128 0,1-1-128 0,-1 0 0 16,-2 1 0-16,3-4 0 0,-1 1 0 0,-1 2 0 16,-3 0 0-16,0 0 0 0,0-1 0 0,-1 1 144 15,0 0-144-15,0-1 0 0,1 1 192 0,-1 1-192 16,-1 0 192-16,-1 0-192 0,1 0 176 0,1 3-176 15,0-2 160-15,-2 0-160 0,0 1 128 0,-1-1-128 0,0 0 0 0,1 2 0 16,-1-2 128-16,-1 3-128 0,-1-1 0 0,-1 1 0 16,2 0 160-16,0-2-160 15,0 0 160-15,0-2-160 0,0 0 160 0,0 0-160 16,-1 0 160-16,1-2-160 0,0 1 0 0,0 1 128 0,0 0-128 0,0 1 0 16,0 2 0-16,1-2 0 0,-1 3 128 0,2 3-128 15,0 1 0-15,1 1 128 0,-2 1-128 0,2 2 0 16,1-1 160-16,-1 2-160 0,1-2 160 0,3 2-160 15,1 0 128-15,0 0-128 0,-2 2 0 0,2-1 144 16,0 2-144-16,0-1 128 0,1-1-128 0,0 0 128 16,-1 2-128-16,1 1 160 0,0-1-160 0,0 3 160 15,0 0-160-15,0 3 0 0,0-3 144 0,2 2-144 16,1 2 128-16,1 1-128 0,0-1 128 0,0 2-128 16,-2 1 128-16,1 0-128 0,0-1 160 0,0 1-160 0,-1 1 144 0,2 2-144 15,-1 0 128-15,2-2-128 0,-1 0 128 0,1 1-128 16,-1-2 0-16,0 0 128 15,0-2-128-15,0 0 0 0,-2 1 0 0,1 0 0 16,0 0 0-16,1-1 0 0,0 1 0 0,0 1 0 31,0 2-752-31,0-2-16 0,0 0-16 0,0 0 0 16,1 3-1872-16,-1-2-368 0,1 0-80 0,-3 2-10672 0</inkml:trace>
  <inkml:trace contextRef="#ctx0" brushRef="#br1" timeOffset="42361.21">8374 2690 2751 0,'0'0'256'0,"0"0"-256"15,-5 0 0-15,-2-1 0 0,1 0 3648 0,6 1 704 16,0 0 128-16,0 0 16 0,0 0-2048 0,0 0-400 15,0 0-96-15,0 0-16 0,0 0-848 0,0 0-160 16,7 0-32-16,2 1-16 0,1 1-176 0,1 2-48 16,1-1 0-16,1 1 0 0,1 0-272 0,2 1-48 0,0 0-16 0,-1 0 0 15,1 1-32-15,1-1-16 0,0 1 0 0,0 1 0 16,0-3 48-16,-3 2 16 0,0 2 0 0,-2 1 0 16,-3 0 208-16,0 1 32 0,-1 1 16 0,-2 2 0 0,-4 0 224 15,-1 3 32-15,-1 2 16 0,-1 3 0 0,-4 3-160 0,-2 0-48 16,0 2 0-16,0 2 0 0,-2-3-288 0,0-1-64 15,1 1-16-15,1-1 0 0,5-5-288 0,1-1 0 16,2-2 0-16,4-2 0 31,0-2-1168-31,4-1-352 0,2-1-64 0,1-1-16160 0</inkml:trace>
  <inkml:trace contextRef="#ctx0" brushRef="#br0" timeOffset="60967.87">13370 3899 10127 0,'0'0'448'0,"0"0"96"0,0 0-544 0,0 0 0 0,0 0 0 0,0 0 0 16,0 0 2560-16,0 0 416 0,0 0 80 0,0 0 16 0,19 1-1344 0,-19-1-272 16,0 0-48-16,9 4-16 0,2 4-208 0,0-2-32 15,3 1-16-15,0 2 0 0,0 0-96 0,2 3-16 16,-1-3 0-16,4 4 0 0,2 1-128 0,1 3-48 16,1 3 0-16,2-2 0 0,1 2-176 0,3 0-32 15,1 3-16-15,1 0 0 0,0-1-96 0,3 0-16 16,3-1 0-16,-1 0 0 15,2 0-32-15,-1 0-16 0,-2 0 0 0,0 1 0 16,-1 0-64-16,-2 0-16 0,0-1 0 0,-1 0 0 0,0 0-32 16,-1 1-16-16,-2-4 0 0,0 2 0 0,0 1 0 0,-1-1 0 15,-1 0 0-15,0-2 0 0,-1-1-112 0,0-1-32 16,0-2 0-16,-2-1 0 0,-1-1-16 0,-2 1-16 16,-3-3 0-16,2 1 0 0,-3 1-160 0,-2-3 160 15,-1-1-160-15,0-2 160 0,-1 1-160 0,0-2 0 16,1 0 144-16,0-2-144 0,0-1-240 0,-1 0-112 15,-2-1-32-15,-1-2 0 16,0-2-2432-16,0-1-480 0,-1 0-96 0</inkml:trace>
  <inkml:trace contextRef="#ctx0" brushRef="#br0" timeOffset="61697.44">14612 4751 1839 0,'0'0'0'0,"0"0"160"0,0 0-160 0,0 0 0 0,0 0 0 0,0 0 0 15,0 0 3792-15,0 0 736 0,0 0 144 0,0 0 16 16,0 0-2848-16,0 0-576 0,0 0-112 0,0 0-32 15,0 0-224-15,0 0-64 0,0 0 0 0,7-5 0 16,-1-1 64-16,1 0 0 0,0 2 0 0,3-2 0 16,-3 1 112-16,1-2 16 0,0 2 16 0,1-2 0 15,0-2-16-15,0 2-16 0,1-3 0 0,0 1 0 0,0 1-384 0,2-2-80 16,1 0-16-16,3-2 0 16,-1-1-208-16,2-2-64 0,2 2 0 0,2-5 0 15,2 0-48-15,3-4-16 0,1 1 0 0,2-3 0 16,0 0 48-16,-2-1 0 0,1 1 0 0,-1 0 0 15,-1-1 128-15,0 1 16 0,0 2 16 0,0 1 0 0,-2 2 48 0,-2-1 0 16,-1 3 0-16,-2 0 0 0,2-1-144 0,-1 1-32 16,-1 0 0-16,0 0 0 0,-1 0-32 0,0 2-16 15,0 2 0-15,1-2 0 0,0-2-96 0,-1 2 0 16,-1-1-128-16,-1 2 192 0,0-1-192 0,-2 1 0 16,0 1 0-16,-1 0 0 0,-1 1 0 0,-2 3 0 0,-2 1-128 0,1 2 128 31,-1 1-2096-31,0-1-304 0,0 1-64 0,0 1-15392 15</inkml:trace>
  <inkml:trace contextRef="#ctx0" brushRef="#br0" timeOffset="62330.83">15542 3987 15599 0,'0'0'688'0,"0"0"144"0,0 0-656 0,0 0-176 0,0 0 0 0,5-4 0 15,-4-2 1472-15,0-1 256 0,1 1 48 0,-1-2 16 16,0 0-256-16,-1-3-32 0,0-1-16 0,-1-1 0 15,0-2 16-15,-2 0 0 0,1-5 0 0,-2 1 0 16,-2-2-64-16,1-3-16 0,0 0 0 0,-3-4 0 16,-2-2-256-16,-2-2-48 0,-4-5-16 0,2-1 0 0,-2-1-352 0,-1-1-80 15,-1 1-16-15,0-3 0 0,0 2-144 0,-1-1-48 16,0 5 0-16,3-1 0 16,2 4-144-16,1 4-48 0,1-1 0 0,2 1 0 15,-1 0-272-15,2 3 0 0,1 1 128 0,2 3-128 16,-2 1 0-16,1 3-144 0,2 1 16 0,3 5 0 15,-1 3-1248 1,2 3-240-16,1 6-48 0,0 0-16 0,0 0-1696 0,0 0-336 16,4 8-64-16</inkml:trace>
  <inkml:trace contextRef="#ctx0" brushRef="#br0" timeOffset="63129.34">15526 3717 17567 0,'0'0'768'0,"0"0"176"0,0 0-752 0,-5 0-192 0,5 0 0 0,0 0 0 15,-7 2 1856-15,2 2 352 0,5-4 64 0,0 0 16 16,0 0-624-16,-3 6-128 0,3-6-32 0,0 7 0 16,0 1-368-16,2 1-80 0,2-3-16 0,1 2 0 15,3-1-208-15,2 0-32 0,2 2-16 0,2 1 0 0,2-1-96 0,1 0-32 16,0 0 0-16,1 3 0 0,0-3-144 0,2 1-48 16,3 1 0-16,1-1 0 0,-2 1-96 0,1-2-32 15,2 1 0-15,1 1 0 16,0-1-80-16,2 0-32 0,-1 1 0 0,3 1 0 15,-1-1-224-15,-2 1 176 0,0 0-176 0,1-3 160 16,0 4-160-16,1 1 0 0,-4-3 0 0,-2 0 0 16,-2 0 0-16,-1-1 0 0,-2 2 0 0,0-2 0 15,1 1-400-15,-2-1-16 0,-3 1 0 0,0-2 0 16,-3 1-1440-16,-2-3-304 0,-1-1-48 0,-1 1-16 16,-1-2-1072-16,-6-5-224 0</inkml:trace>
  <inkml:trace contextRef="#ctx0" brushRef="#br0" timeOffset="63662.48">15317 4208 22287 0,'0'0'976'0,"0"0"224"0,0 0-960 0,0 0-240 16,0 0 0-16,0 0 0 0,7 8 1456 0,3-1 240 15,3 0 48-15,3-1 16 16,2 3-480-16,4 2-112 0,3 1-16 0,4 1 0 16,1 0 144-16,2 0 32 0,0 0 0 0,0 0 0 0,1 0-208 15,0 0-32-15,-1-1-16 0,1 1 0 16,-1 0-240-16,2 0-64 0,0-2 0 0,-1 0 0 0,-2-1-304 0,2 1-64 15,-1-1-16-15,1 2 0 0,-2-4-224 0,-1 1-160 16,0 1 192-16,-3-1-192 0,-2-1 128 0,-3 0-128 16,-1 0 0-16,-1-2 0 0,-3 1 0 0,0-1 0 15,-2 1-160-15,0-2 160 16,0-1-816-16,-3 0-32 0,-3 0-16 0,0-4 0 16,-9 0-1776-16,8 0-368 0,-8 0-64 0,0 0-7664 0,5-5-1536 15</inkml:trace>
  <inkml:trace contextRef="#ctx0" brushRef="#br0" timeOffset="64235.65">16733 4247 11967 0,'0'0'1072'0,"0"0"-864"0,-1-5-208 0,1 5 0 16,-3-6 3136-16,2 0 592 0,0-1 112 0,1 7 32 16,0 0-1808-16,0 0-352 0,0 0-80 0,0 0-16 15,0 0-528-15,0 0-128 0,-3 9 0 0,2 6-16 0,-2 4-336 0,2 1-64 16,1 5-16-16,0 3 0 0,0-2-224 0,1 4-48 16,0 0-16-16,1 0 0 0,-1-1-240 0,-2-2 0 15,1 0 0-15,1-3 0 0,0 0 0 0,1-3 128 16,-2-1-128-16,1-4 0 0,0-2 0 0,1 0 0 15,-1-8 128-15,-1-6-128 0,0 0 0 0,0 0 0 16,0 0 0-16,6-5 0 0,1-6-160 0,-2-3 160 16,0-4-128-16,-1-3 128 0,2-3 0 0,-3-2 0 15,1-2 0-15,-1-4 0 0,0 0 0 0,-1-2 0 0,-1-1 0 0,1 1 0 16,-2 0 0-16,0 1 0 16,0 3 0-16,0 0 0 0,0 6 0 0,0 3 128 15,0 4-128-15,-2 4 0 0,2 2 0 0,2 5 0 16,-2 6 0-16,0 0 0 0,0 0 0 0,6 13 0 15,2 2-128-15,1 6 128 0,0 0 0 0,2 5-128 0,-1 3 128 0,1 1 0 16,-1 0 0-16,2 0 0 0,0-3 0 0,1-2-128 16,2-4 128-16,1 0 0 0,-3-2 0 0,1-2 0 15,2-4 0-15,1-1 0 0,-2-3 0 0,1-4 0 16,-2-2 464-16,1-3 80 0,-1-3 16 0,0-2 0 16,2-1 240-16,-2-3 48 0,-2-3 16 0,0-3 0 15,-2-1-160-15,1-4-48 0,-1-4 0 0,-1-2 0 16,-1-1-256-16,0-2-48 0,-1-5-16 0,-2-1 0 0,1-1-208 0,-1-1-128 15,-1-1 160-15,-2 1-160 0,-2-1 0 0,0 0-128 16,0 0-16-16,0 3 0 31,0 2-1392-31,0 5-288 0,0 0-48 0,1 9-16 16,0 2-1856-16,-1 4-368 0</inkml:trace>
  <inkml:trace contextRef="#ctx0" brushRef="#br0" timeOffset="64599.34">17496 3998 7359 0,'-4'-4'656'0,"0"-1"-528"0,0-1-128 0,2 1 0 15,-1 0 3408-15,3 5 656 0,0 0 128 0,0 0 32 16,0 0-1296-16,0 0-256 0,0 0-48 0,5-5-16 16,-5 5-1056-16,8-4-208 0,0-1-32 0,1 1-16 15,3-3 48-15,1-2 16 0,0 0 0 0,1-1 0 0,3-1-160 0,3-1-48 16,-2-2 0-16,1 1 0 16,2 0-576-16,1 1-112 0,3-1-16 0,-1-1-16 15,-1 0-256-15,2-1-48 0,-3-3-128 0,2 0 192 16,2-2-192-16,-2 1 0 0,0-2 0 0,-2-1 0 15,-1-3 0-15,0 1 0 0,0 2 0 0,-1-3 0 16,0 2-1648-16,-2 1-208 0,2 1-64 0,-3 3-10992 16,0-3-2192-16</inkml:trace>
  <inkml:trace contextRef="#ctx0" brushRef="#br0" timeOffset="64995.6">17019 4934 25167 0,'0'0'1104'0,"0"0"240"0,0 0-1072 0,0 0-272 0,0 0 0 0,0 0 0 16,0 0 1536-16,0 0 256 0,0 0 64 0,0 0 0 15,0 0-912-15,5 6-176 0,-5-6-48 0,6 7 0 16,1 1-336-16,-2 0-64 0,-1-1 0 0,0 5-16 16,0-1-304-16,0 2 0 0,-3 0 0 0,2 4 0 15,-1 2-560-15,0 3-160 0,-1 2-48 0,-1 3 0 16,-1-1-1648-16,1 2-336 0,-3-2-64 0,0-2-8912 16</inkml:trace>
  <inkml:trace contextRef="#ctx0" brushRef="#br0" timeOffset="65277.32">16914 5600 16575 0,'0'0'1472'0,"-3"5"-1168"0,-3-2-304 0,2 2 0 15,0 3 3072-15,2 1 576 0,-1 0 96 0,1 3 32 16,0 1-1664-16,2 3-320 0,0-1-64 0,0 2 0 16,2 1-960-16,-2 3-176 0,0-4-32 0,0 1-16 15,-2 3-320-15,4-1-64 16,-2 3-16-16,0 1 0 0,0 2-144 0,1-3-192 0,-2 1 32 0,2-1 16 31,-1-1-1664-31,0 1-336 0,0-3-64 0,1 0-7808 0,-2-4-1568 0</inkml:trace>
  <inkml:trace contextRef="#ctx0" brushRef="#br0" timeOffset="65485.23">17186 5612 30575 0,'0'0'1344'0,"-2"8"304"0,0-1-1328 0,0 3-320 16,1 1 0-16,0 0 0 0,1 3 832 0,2 2 80 15,0-1 32-15,0 9 0 0,1-3-656 0,1 1-128 16,1-3-32-16,2 2 0 0,-1 0-416 0,1 0-96 16,-1 0 0-16,1 0-16 15,-2 1-1952-15,0-3-384 0,0 1-80 0,0-2-5248 0,-2 0-1072 16</inkml:trace>
  <inkml:trace contextRef="#ctx0" brushRef="#br0" timeOffset="65703.83">16890 5786 30351 0,'0'0'1344'0,"0"0"272"0,-3 4-1296 0,3-4-320 0,-3 4 0 0,3-4 0 16,0 0 2160-16,0 0 352 0,0 0 80 0,6 3 16 15,1 2-1264-15,1 0-256 0,3-3-64 0,0 0 0 16,1 1-656-16,3-2-144 0,0 0-32 0,2-1 0 15,0-1-192-15,0 1-240 0,1-1 48 0,2-2 16 16,-1 1-3168-16,1-2-640 0</inkml:trace>
  <inkml:trace contextRef="#ctx0" brushRef="#br0" timeOffset="66148.89">16985 3259 14735 0,'-13'-16'640'0,"9"9"160"0,0 4-640 0,0-1-160 0,0 1 0 0,-1 0 0 16,1 2 3488-16,4 1 672 0,0 0 128 0,0 0 16 16,0 0-2480-16,0 0-496 0,0 0-112 0,1 13 0 15,2 1-960-15,0 2-256 0,-1 4 0 0,1 2 0 0,2 3 0 0,0-1 0 16,0 4 0-16,2 0 0 16,-1 4-480-16,1-1-128 0,-1-1-32 0,0-1 0 15,-1 1-2512-15,0 0-512 0</inkml:trace>
  <inkml:trace contextRef="#ctx0" brushRef="#br0" timeOffset="66370.63">16864 3536 28735 0,'0'0'1280'0,"0"0"256"0,0 0-1232 0,0 0-304 16,0 0 0-16,0 0 0 0,0 0 1680 0,0 0 288 15,0 0 48-15,0 0 16 0,1-6-864 0,-1 6-160 0,5-5-48 0,2 2 0 16,0 2-464-16,3-3-112 0,1 1 0 0,2 0-16 16,0 0-368-16,0 0 0 0,2 0 0 0,-1 2 0 31,0 0-320-31,1 1-144 0,-2-2-32 0,0 2 0 16,0 0-2768-16,-1 0-576 0,1 0-96 0</inkml:trace>
  <inkml:trace contextRef="#ctx0" brushRef="#br0" timeOffset="66764.89">16942 3059 30063 0,'-21'-9'1328'0,"12"5"272"0,-2 3-1280 0,-2-2-320 16,-2 1 0-16,-1 0 0 0,0 2 1088 0,1 3 128 15,-1 3 48-15,0 3 0 0,1 3-608 0,1 4-112 16,0 3-32-16,3 8 0 15,-2 0-512-15,2 3 0 0,3 0 0 0,2 2 0 16,2 4 0-16,3 0 0 0,1 1 0 0,5 0 0 16,0 1-128-16,3 0 128 0,2-1 0 0,2-1-144 0,1-1 144 0,4-1 0 15,3-4-144-15,-1 0 144 0,1-5 0 0,1 0-144 16,1-6 144-16,3 0 0 0,1-4-144 0,0-2 144 16,2-4 0-16,2-2-144 0,2-6 144 0,-1-2 0 15,-1-2-144-15,0-6 144 0,-3-1 0 0,-2-5 0 16,-1 0 0-16,-5-6 0 0,-2-1 240 0,-3-4 16 15,-2-3 0-15,-3-1 0 0,-1-1 512 0,-3-5 128 16,-1 1 0-16,-2 0 16 0,-4-1 96 0,-2 2 16 0,-4-4 0 16,-3 4 0-16,-5 1-464 0,-5 2-96 0,-4 2-16 0,-2 3 0 15,-3 4-256-15,-2 4-48 0,-4 4-16 0,0 0 0 32,-1 7-1072-32,3 3-208 0,3 1-64 0,2 3-11520 0,1 1-2304 0</inkml:trace>
  <inkml:trace contextRef="#ctx0" brushRef="#br2" timeOffset="79898.93">14943 3617 15135 0,'-1'-4'672'0,"14"-21"144"0,-13 25-656 0,0 0-160 0,-1-6 0 0,-1 1 0 0,2 5 1344 0,-2-7 224 15,-2 2 48-15,0 0 16 0,4 5-672 0,-3-5-144 16,-2 2-32-16,5 3 0 0,-5-5-304 0,0 1-64 16,-2 1-16-16,1 1 0 0,-1-1-160 0,1 3-48 15,-2 0 0-15,1 3 0 0,1 0 0 0,-2 3-16 16,-1 0 0-16,1 5 0 0,1-2-176 0,1 3 0 15,-1 1 0-15,2 0 128 0,1-3-128 0,2 2 0 16,-1 1 0-16,3 0 0 0,1-1 0 0,2-1-176 16,1 0 176-16,2-1-128 0,2 1 128 0,0-1 0 15,0 0-144-15,1 0 144 0,0-1 0 0,2 0 0 16,-1 1-144-16,2 2 144 0,1 0 0 0,0 1 0 16,0-2 0-16,-1 1 0 0,-3 1 544 0,-2-2 64 15,1-1 16-15,-2 1 0 0,-3 0 144 0,0-4 16 0,-3-7 16 0,0 8 0 16,0 1-272-16,0-1-48 0,0-8-16 0,0 0 0 15,0 0-240-15,0 0-48 0,-6 5-16 0,6-5 0 16,-8 0-16-16,-1-4 0 0,-1-1 0 0,1 1 0 16,0-5 96-16,1 1 16 0,1 1 0 0,0-3 0 15,1 1-112-15,0 0-16 0,2-1 0 0,0 1 0 16,2 2-128-16,-1-1 0 0,1 1 0 0,2 1 0 16,0 2-464-16,0 4-32 0,0 0 0 0,4-7 0 15,-4 7-2576-15,6-5-512 0</inkml:trace>
  <inkml:trace contextRef="#ctx0" brushRef="#br2" timeOffset="80119.2">15123 3527 11967 0,'0'0'528'0,"0"0"112"0,0 0-512 0,0 0-128 16,0 0 0-16,0 0 0 0,0 0 3696 0,0 0 704 15,0 0 144-15,0 0 16 0,0 0-2960 0,7 4-576 16,0 5-128-16,0 0-32 0,-2 0-704 0,0 3-160 16,1 0 0-16,-1 2 0 15,0 1-496-15,0-1-80 0,0 0-32 0,1 1 0 16,-1-2-2176-16,-1 0-432 0,-3-3-96 0,0-1-16 0</inkml:trace>
  <inkml:trace contextRef="#ctx0" brushRef="#br2" timeOffset="80327.92">15104 3643 14735 0,'0'0'1312'0,"0"0"-1056"0,0 0-256 0,0 0 0 16,-4-6 2784-16,2-1 496 0,2 7 112 0,2-6 0 16,-2 6-1040-16,0 0-224 0,0 0-32 0,5-7-16 15,0 3-816-15,0-1-176 0,2 4-16 0,1-3-16 16,1 1-544-16,0-1-128 0,1 2 0 0,2-1-16 0,0 0-368 0,2 1-208 15,0-1 16-15,1 1-17248 16</inkml:trace>
  <inkml:trace contextRef="#ctx0" brushRef="#br0" timeOffset="99028.79">19824 3944 2751 0,'-11'8'256'0,"1"-5"-256"16,1-2 0-16,-1 0 0 0,-1 1 3856 0,2-2 736 16,2 0 144-16,0 0 16 0,7 0-2720 0,0 0-560 15,0 0-96-15,0 0-32 0,0 0-656 0,0 0-144 16,0 0-32-16,8 2 0 0,1-2 64 0,1 0 16 0,3-2 0 16,3 0 0-16,-2 1 144 0,3 0 32 0,2 1 0 0,0 0 0 15,2-4 0-15,-1 1 0 0,-2 1 0 0,0-1 0 16,0 0-128-16,2 1-32 0,1 1 0 0,0-2 0 15,-2-1-144-15,1 1-16 0,-1 1-16 0,2 2 0 16,1-3-112-16,2 2-32 16,1 0 0-16,-1 1 0 0,1-2-128 0,1 2-32 15,3-5 0-15,0 4 0 0,1 1 0 0,-1-3 0 16,1 1 0-16,-1-1 0 0,-1-1 0 0,-2 0 0 0,0-2 0 0,-2 0 0 16,1 4 64-16,-1-3 0 0,-2-1 0 0,-1 4 0 15,-2-3-32-15,2 2 0 0,-1 0 0 0,-1 1 0 16,1-1-160-16,-1 0 128 0,0 2-128 0,-1 0 128 15,0 0 0-15,0-1-128 0,1 2 192 0,-2-4-64 16,0 2-128-16,-1-1 0 0,0 2 0 0,1 0 0 16,0-1 0-16,0 2 208 0,0-2-48 0,-1 0-16 15,0 0-144-15,-1 0 0 0,-1-2 0 0,-1 3 0 16,0 0 0-16,0 1 0 0,0-1 0 0,2-1 0 16,-1 1 0-16,0 0 0 0,-1-1 0 0,0 1 0 15,-1 0 0-15,0 1 0 0,0-3 0 0,1 3-176 16,-2 0 176-16,1 0 0 0,0 0 0 0,0 0 0 0,-1 0 0 0,1 0 0 15,-2 0 0-15,2 3-128 0,0-3 128 0,0 1 0 16,-2-2 0-16,1 1 0 0,-2 0 0 0,1 0 0 16,-1 0 0-16,2 0 0 0,-1 0 0 0,1 0 0 15,-2-3 0-15,0 3 0 0,0 0 0 0,-1 3 0 16,0-3 0-16,-2-3 0 0,1 2 0 0,-1 0 0 16,-6 1 0-16,8-2 0 0,0 2 0 0,-8 0 0 15,5-4 0-15,-5 4 0 0,0 0 0 0,4-2 128 16,-4 2-128-16,0 0 0 0,1-9 128 0,-2 1-128 0,-2 0 128 0,1-1-128 15,-4 0 160-15,0-3-32 16,-2 0-128-16,-1-1 192 0,-3 1 64 0,-1-2 16 16,0-2 0-16,-1 1 0 0,-1-1 48 0,1-2 0 15,-2 2 0-15,2 1 0 0,-1 2-176 0,0 2-16 0,0-1-128 0,1 5 192 16,1 0-192-16,2 3-208 0,0 2 32 0,2 2 16 31,0 1-2080-31,1 3-432 0,2 2-80 0,0 2-14592 0</inkml:trace>
  <inkml:trace contextRef="#ctx0" brushRef="#br0" timeOffset="99998.09">19991 4437 15839 0,'0'0'704'0,"0"0"128"0,0 0-656 0,0 0-176 0,0 0 0 0,0 0 0 16,-5-1 1392-16,5 1 240 0,0 0 48 0,0 0 16 16,0 0-560-16,0 0-112 0,0 0-32 0,0 0 0 15,0 0-80-15,0 8-16 0,1 1 0 0,2 3 0 16,0 1-288-16,0 1-64 0,3 3-16 0,-1 2 0 0,0 1-80 0,0 0 0 15,0-1-16-15,1 1 0 0,-2 0-144 0,1 1-32 16,0-2 0-16,2-2 0 16,-1-3-80-16,1 0-32 0,-2-1 0 0,0-1 0 15,2-4-144-15,-2 0 160 0,-5-8-160 0,0 0 160 16,0 0-160-16,0 0 128 0,6 4-128 0,-6-4 128 16,0 0-128-16,0 0 0 0,7-6-192 0,-2 1 192 15,-2-1-272-15,-2-4 64 0,0-1 16 0,-1-1 0 16,-1-4 192-16,-3 2 160 0,3-3-32 0,-2 1 0 0,-1 1-128 0,-1 0 0 15,-3-2-160-15,2 2 160 0,-1-1 0 0,1 2 0 16,0 1 0-16,1 1 0 0,0 2 176 0,1 1-32 16,1-1 0-16,0 3 0 0,-1-1 112 0,1 0 32 15,0 1 0-15,2 1 0 0,0 1 32 0,1 5 16 16,-2-7 0-16,2 7 0 0,2-5-16 0,-2 5-16 16,4-4 0-16,1 0 0 0,0 0-64 0,2 3-16 0,0 1 0 0,3-3 0 15,-3 1 160-15,3 0 48 0,-1 2 0 0,0 0 0 16,1-2-96-16,1-1-16 0,-1 2 0 0,3-2 0 15,1 3 48-15,3 3 0 0,0-3 0 0,2 1 0 16,-1 0-128-16,1 1-32 0,5 0 0 0,-1-2 0 16,1 2-208-16,1 0 176 0,1 1-176 0,2 0 160 15,-2-1-160-15,1-2 0 16,-1-1 144-16,0 1-144 0,0-1 144 0,0 1-144 16,-1 0 192-16,-1 0-192 0,1 0 192 0,0 0-192 15,1 0 192-15,0 0-192 0,1-2 272 0,-1 1-48 16,1 1-16-16,-1-3 0 0,0 1 64 0,0 0 16 0,2-2 0 0,0 2 0 15,1-1 32-15,-1 1 0 0,-2-2 0 0,0 1 0 16,-1 1-80-16,1-1-16 0,0 2 0 0,-2-1 0 0,-3 1 0 16,-1 0 0-16,1-1 0 0,3 2 0 0,-3-2-32 0,1 1 0 15,-1-1 0-15,0 2 0 16,-1-1-32-16,1 1-16 0,-1 0 0 0,-1 0 0 16,2 0-144-16,-1 0 192 0,-2 0-192 0,0 0 192 15,1-3-192-15,0 3 192 0,-1 0-192 0,-1 0 192 0,-1-1-192 16,-2 0 160-16,-2-1-160 0,0 0 160 0,-2 0-160 0,-1 2 0 15,0 0 144-15,-1 0-144 0,-8 0 0 0,8-1 0 16,-1 0 0-16,-7 1 0 16,6 1-864-16,-6-1-240 0,7 1-48 0,-7-1-16 15,7 4-1648-15,0-1-320 0,-7-3-64 0</inkml:trace>
  <inkml:trace contextRef="#ctx0" brushRef="#br0" timeOffset="102865.69">20217 3286 1839 0,'0'0'160'0,"0"0"-160"15,0 0 0-15,0 0 0 0,0 0 6144 0,0 0 1184 16,0 0 240-16,0 0 48 0,9-1-4736 0,-1-2-960 15,0-3-192-15,1 2-48 0,0-2-1120 0,1 1-240 0,-1 0-32 0,2 1-16 16,0-2-272-16,1-2 0 16,-1 0 128-16,-1 1-128 0,1 1 0 0,-2-1 128 15,-3 1-128-15,-1 1 0 0,1-1 176 0,-6 6-176 16,0 0 160-16,0 0-160 0,0 0 288 0,0 0-32 16,0 0-16-16,0 0 0 0,-7 6 144 0,1 0 16 15,-2 5 16-15,0-2 0 0,1 1-96 0,1 2-32 0,-1 1 0 16,2 1 0-16,1 2 96 0,2 0 32 0,0-1 0 0,1 2 0 15,1-3-208-15,1 2-32 0,2-2-16 0,1-1 0 16,0-2-160-16,2-2 0 0,5-1 0 0,-1-2 0 16,1 1-192-16,2-2-80 0,2-1-16 0,1-1 0 31,0-6-1824-31,-1-1-352 0,1 1-80 0,-1-3-13264 0</inkml:trace>
  <inkml:trace contextRef="#ctx0" brushRef="#br0" timeOffset="103164.86">20685 2931 30751 0,'0'0'1360'0,"-5"0"288"0,-5-1-1328 0,3 2-320 0,-1 2 0 0,0 1 0 16,-1 2 1440-16,-2 5 224 0,1 2 32 0,1 2 16 0,1 2-960 0,0 3-192 16,3 2-48-16,1 3 0 0,1-2-352 0,3 2-160 15,4-1 128-15,2-2-128 0,0 0 0 0,2-1 0 16,2-3 0-16,2-2 0 0,-1-2 0 0,0-4-144 15,2 0 144-15,0-4 0 0,3-1 0 0,0-2-128 16,-2-3 128-16,0-4 0 0,-1 0 0 0,0-1 128 16,-1-3-128-16,-1-2 192 0,-1-2 208 0,-2-2 48 15,-2-2 0-15,0-1 0 0,-4 0 0 0,-1-1 0 0,-2 0 0 0,1-2 0 16,-2 0-256-16,-2 1-32 0,-4-1-16 0,0 1 0 16,-1-3-352-16,0-1-80 0,-3 1-16 0,0 1 0 31,1 2-2848-31,-1 2-576 0</inkml:trace>
  <inkml:trace contextRef="#ctx0" brushRef="#br0" timeOffset="103319.56">20558 2801 21183 0,'0'0'944'0,"0"0"192"0,0 0-912 0,-2-4-224 16,-1-4 0-16,0 3 0 0,1 0 2448 0,2 1 448 15,0 4 96-15,5-8 16 16,0 3-4464-16,1 0-880 0</inkml:trace>
  <inkml:trace contextRef="#ctx0" brushRef="#br0" timeOffset="103463.97">20726 2693 25791 0,'0'0'2304'0,"0"0"-1856"15,0 0-448-15,0 0 0 0,0 0 944 0,0 0 80 16,0 0 32-16,0 0 0 16,0 0-1424-16,8 6-272 0,0-1-64 0</inkml:trace>
  <inkml:trace contextRef="#ctx0" brushRef="#br0" timeOffset="103745.9">20717 3393 31103 0,'0'0'688'0,"0"0"144"0,0 0 16 0,0 0 16 0,0 0-688 0,0 0-176 0,0 0 0 0,0 0 0 15,0 0 944-15,0 0 144 0,0 0 48 0,7 6 0 16,-1 0-3936-16,1-5-784 0</inkml:trace>
  <inkml:trace contextRef="#ctx0" brushRef="#br0" timeOffset="103898.51">20934 3311 21183 0,'0'0'944'0,"0"0"192"0,0 0-912 0,0 0-224 15,0 0 0-15,0 0 0 0,0 0 2512 0,0 0 464 0,0 0 96 0,2-7-15600 16</inkml:trace>
  <inkml:trace contextRef="#ctx0" brushRef="#br0" timeOffset="107833.01">19725 2934 10127 0,'-1'-10'896'0,"1"-1"-704"0,0 2-192 0,1 0 0 0,1 0 2544 0,-1 1 464 0,1 3 112 0,0-1 16 16,-1 4-1088-16,2-2-192 0,-3 4-64 0,0 0 0 15,0 0-720-15,7 8-160 0,-1 2-16 0,0 2-16 16,-2 4-96-16,0 4-16 0,1 3 0 0,-2 1 0 16,-2 4-192-16,-1 2-32 15,3 2-16-15,-3 1 0 0,0 1-272 0,-2 1-64 0,1-2-16 0,0-1 0 16,0 1-176-16,-1-1 0 0,1 0 0 0,1-5 128 31,-1-3-1152-31,-1-2-256 0,2 0-32 0,0-4-8688 0,2-4-1744 0</inkml:trace>
  <inkml:trace contextRef="#ctx0" brushRef="#br0" timeOffset="108050.59">19983 2763 21183 0,'0'0'1888'0,"0"0"-1504"16,0 0-384-16,0 0 0 16,0 0 1920-16,-2 8 320 0,2 2 64 0,-2 1 16 15,1 1-576-15,1 3-112 0,0 5-32 0,1 3 0 16,2 6-1088-16,-2 0-208 0,2 5-48 0,0 1-16 16,-2 4-240-16,3-1 0 0,-2-2 0 0,1 1 0 0,0-2 0 0,1 0 0 15,-1-2 0-15,1-2 0 16,0-1-560-16,0-1-208 0,0-2-32 0,-1 0-9440 15,-2-1-1904-15</inkml:trace>
  <inkml:trace contextRef="#ctx0" brushRef="#br0" timeOffset="108253.61">19822 3210 36159 0,'-15'-5'800'0,"15"5"160"0,0 0 48 0,-7 0 0 0,-1-1-816 0,1 1-192 0,7 0 0 0,0 0 0 16,0 0 1424-16,0 0 240 0,0 0 64 0,0 0 0 15,8-1-1280-15,1-2-240 0,3 0-48 0,2 2-16 32,2-2-848-32,3 2-160 0,1-2-32 0,1 1-17280 0</inkml:trace>
  <inkml:trace contextRef="#ctx0" brushRef="#br1" timeOffset="121668.39">20644 2622 21183 0,'0'0'1888'0,"0"0"-1504"0,0 0-384 0,0 0 0 0,0 0 1136 0,0 0 144 0,0 0 48 0,0 0 0 15,0 0-96-15,-5 3-16 0,-3-10 0 0,3 1 0 16,0-2-656-16,1 2-144 0,1-2-32 0,3 8 0 16,-5-11-208-16,4 2-48 0,-2 0-128 0,3 9 192 15,-4-9 224-15,-1 0 32 0,-1 0 16 0,-1 0 0 16,-2 2 96-16,0-1 16 0,0-1 0 0,-4 0 0 0,-3-1-272 0,-1 0-48 15,-2 1-16-15,-2-1 0 0,-3-1-240 0,1 0 0 16,-2 0 0-16,-1-2 0 0,-1 3 0 0,-1-3 0 16,-1 1 0-16,9 3 0 0,-4 1 0 0,-3 3 0 15,-3-2 0-15,-15-2 0 16,4 1-144-16,-1 3 144 0,-1 1 0 0,-3 0-144 16,-2 2 144-16,0-2-208 0,-2-1 80 0,3 1 128 15,3 0-256-15,0 0 64 0,1-1 0 0,0 1 16 16,0-3 176-16,0 2 0 0,1 0 0 0,-2 0 0 0,-3-2 352 0,-3-1 0 15,2 2 0-15,0-3 0 0,1 2-160 0,1 3-16 16,2 0-16-16,1 0 0 0,0-1-160 0,0 1-224 16,0-2 48-16,-2-1 16 0,-2-1 160 0,0 3 0 15,2 0 0-15,2 0 128 0,0-2-128 0,1 2 0 16,3 0 0-16,-1 2 0 0,-2-2 0 0,0 2 0 16,0 2 0-16,11 1 0 0,-7-3 0 0,-3 3 0 0,-2 0 0 0,-17 2 0 15,5-1-160-15,3 2 160 0,1 1-192 0,3 1 192 16,1 0-240-16,0 0 64 0,0 0 16 0,13-1 0 15,-3 0 160-15,-2 0 176 0,-1 0-48 0,1 0 0 16,1 1 192-16,0-1 16 0,2 0 16 0,-1 1 0 16,-1 2-160-16,4-1-48 0,2 1 0 0,-1 1 0 15,1 1-144-15,-1-3 128 0,0 2-128 0,-11 3 128 16,5-4 32-16,4 4 0 0,2-3 0 0,2 1 0 16,0 0-160-16,1 1 0 0,1 2 0 0,3 0 128 15,0-3-128-15,1 3 0 0,-2 1 0 0,1 2 0 0,0-3 0 0,-1 2 0 16,3 1 0-16,-1-2 0 15,-4 0 0-15,-1 1 0 0,-2 2 0 0,0-1 0 16,0-2 0-16,0 2 128 0,3-1-128 0,8-5 0 16,0 4 256-16,-1 2-16 0,-2-2-16 0,1 1 0 15,2 0 0-15,-1 2 0 0,-3 1 0 0,0 0 0 16,2-1-48-16,-1 0-16 0,2 1 0 0,0 2 0 0,-2-1-160 0,2 0 128 16,1 0-128-16,1 1 128 0,0-1-128 0,2-2 192 15,1 1-192-15,1-3 192 0,-1-1-64 0,3 0-128 16,-2-3 192-16,2 3-64 0,1-3-128 0,1 1 192 15,-1 2-192-15,3 0 192 0,-1-1-32 0,2 1 0 16,1 1 0-16,0 0 0 0,1-4-160 0,1 3 192 16,1-3-192-16,0 2 192 0,1-1-192 0,0 0 0 15,-1 1 0-15,1 0 0 0,0 0 144 0,1-5-144 0,1 2 160 0,-1 1-160 16,-1-3 0-16,-1 4 128 0,1-1-128 0,0 1 0 16,-1-2 0-16,0 3 0 15,1-5 0-15,-1 3 0 0,1-1 0 0,0 1 0 16,0-2 0-16,0 1 0 0,0-1 0 0,0 1 0 15,0 0 0-15,0-1 144 0,1 2-144 0,-1-1 128 16,-2 1-128-16,3-1 128 0,-3 2-128 0,0 1 0 16,-1 0 0-16,-1 0 0 0,1 1 0 0,-1 1 0 15,0 0 128-15,0 2-128 0,0 1 0 0,1-1 0 16,-1-2 0-16,0 0 0 0,1 1 0 0,2-1 0 0,-1-2 0 0,-1-1 0 16,2 1-192-16,0 0 0 0,-1 0-16 0,1-6 0 31,0 1-1808-31,-1-1-352 0,2-3-80 0,4-3-9024 0,0 0-1808 0</inkml:trace>
  <inkml:trace contextRef="#ctx0" brushRef="#br1" timeOffset="122065.21">15667 3264 20783 0,'0'0'912'0,"0"0"208"0,0 0-896 0,0 0-224 0,0 0 0 0,0 0 0 0,0 0 1600 0,0 0 256 16,0 0 64-16,0 0 16 0,0 0-432 0,0 6-96 16,0 1 0-16,1-1-16 0,-1-6-272 0,1 8-48 15,1 0-16-15,-1 1 0 0,0 2-192 0,-1-2-32 16,-1 1-16-16,-2 3 0 0,-1 4-256 0,-1-1-48 16,-1 5-16-16,-2-1 0 0,-1 3-272 0,-2-1-48 15,2 1-16-15,-1 2 0 0,-2-3 80 0,2 2 16 16,1-3 0-16,1 1 0 0,0-1-80 0,3-2-16 15,1-1 0-15,1 1 0 0,4-4 128 0,2 0 32 0,1-4 0 0,4 0 0 16,2-3 192-16,5-2 32 0,3-2 16 0,1-1 0 16,2-1-272-16,1-2-48 0,1-2-16 0,-1-2 0 15,0 0 32-15,0-1 16 0,-1-1 0 0,0 1 0 16,0 1-272-16,-2-1 0 0,-2 1 0 0,0 0 0 16,-1 0 0-16,-2 3 0 15,0 1 0-15,-1 1-192 16,0 3-1168-16,-1 3-240 0,-4-1-32 0,0 3-16 15,0 0-1872-15,-3 3-368 0</inkml:trace>
  <inkml:trace contextRef="#ctx0" brushRef="#br1" timeOffset="122861.56">15723 4999 3679 0,'0'0'160'0,"0"0"32"0,0 0-192 0,0 0 0 0,0 0 0 0,0 0 0 15,0 0 4288-15,0 0 832 0,0 0 144 0,0 0 48 0,0 0-2752 0,0 0-528 16,-4-5-112-16,4 5-32 0,0 0-768 0,-5 8-160 16,-1 2-16-16,1-1-16 0,0 2-256 0,0 3-48 15,0 4-16-15,2 3 0 0,-2-3-32 0,1 3-16 16,0 1 0-16,1 3 0 0,-1-1-144 0,2 2-32 15,-1-2 0-15,2 3 0 0,1-1-96 0,0 0-32 0,1 1 0 16,1-2 0-16,0-2 48 0,2-1 0 0,0 1 0 0,1-3 0 16,2 0-80-16,1-2-16 0,1-1 0 0,0-4 0 15,3 2-80-15,2 0-128 0,2-2 176 0,0 0-176 16,-1 0 192-16,0-2-192 0,2-6 192 0,2 0-192 16,0 0 416-16,2-1-32 0,0 0 0 0,1-2 0 15,0-4-384-15,2-3 0 0,0 0 0 0,1 0 0 16,0 1 0-16,-2 0 0 0,2-3 0 0,-3-3 128 15,-1 1-128-15,-1-2-272 0,-3-2 64 0,0 0 16 16,-2 0-736 0,1-2-144-16,0-4-16 0,1 2-16 15,-2 0-432-15,1 2-96 0,0-5-16 0,-3 3 0 16,-4 2-1616-16,-1-1-336 0</inkml:trace>
  <inkml:trace contextRef="#ctx0" brushRef="#br1" timeOffset="123200">16068 5265 29887 0,'0'0'1328'0,"0"0"272"0,0 0-1280 0,0 0-320 0,0 0 0 0,0 0 0 16,0 0 1072-16,0 0 144 0,9 3 48 0,2-2 0 15,1-1-848-15,2 0-160 16,0-1-48-16,3 1 0 0,1 0-208 0,1-2 0 15,-1-2 0-15,2 0 0 0,-2-2 0 0,0-1 0 16,0 1 0-16,-1 1-160 0,-1 2-96 0,-3 2 0 16,-3-1-16-16,1 1 0 0,-2-1 272 0,-3 2 0 15,-6 0 0-15,0 0 0 0,8 7 0 0,-3 5 192 16,-1-3 0-16,-1 4 0 0,-2 2 592 0,1 2 112 16,-2 1 32-16,0 3 0 0,-2 2-48 0,2-2-16 15,0 1 0-15,2-1 0 0,-1 1-464 0,2 0-80 0,0-1-32 0,3 0 0 16,-1 1-288-16,0-2 0 0,2-1 0 0,-1 2 0 31,2-1-2208-31,0-1-352 0</inkml:trace>
  <inkml:trace contextRef="#ctx0" brushRef="#br0" timeOffset="129733.15">23729 4421 2751 0,'0'0'256'0,"-8"-6"-256"0,-2-1 0 0,16 2 0 0,-15 0 3728 0,1 0 704 16,0 1 144-16,2-1 32 0,1 1-2976 0,5 4-592 15,-5-5-112-15,5 5-32 0,0 0 64 0,0 0 16 0,0 0 0 0,0 0 0 16,0 0-192-16,0 0-32 15,0 0-16-15,0 0 0 0,7 3 80 0,2 4 16 16,2 1 0-16,-1 1 0 0,-1 1-64 0,2 3 0 16,2-1 0-16,1 2 0 0,1 3-96 0,2 0-32 15,2 4 0-15,2 3 0 0,0 0 0 0,1 3-16 16,1 0 0-16,4 2 0 0,1 1-48 0,-3-3-16 0,1-1 0 0,3 4 0 16,1 0-64-16,2 0-16 0,2 1 0 0,3-1 0 15,-1-1-160-15,10 6-48 0,-3 0 0 0,-4-2 0 16,-4-2-32-16,0 1-16 0,2 1 0 0,2 3 0 15,-12-12 0-15,2 4 0 0,1 3 0 0,0-2 0 16,0-2-32-16,-1-1-16 0,-2-1 0 0,0-2 0 16,6 5 16-16,-6-5 16 0,-3-3 0 0,-3-3 0 15,-2-3 64-15,0-2 16 0,-5-2 0 0,-1 1 0 0,-1-2-16 0,-2 0 0 16,-1-3 0-16,0 1 0 0,-1-2-32 0,-1-2-16 16,-1 1 0-16,-6-4 0 0,0 0-64 0,0 0-16 15,0 0 0-15,0 0 0 0,0 0-144 0,7 2 192 16,-7-2-192-16,0 0 192 15,0 0-192-15,0 0 0 0,0 0 144 0,0 0-144 16,0 0 128-16,0 0-128 0,0 0 128 0,0 0-128 0,0 0 0 16,0 0 0-16,9-1 0 0,-1 0 128 0,-8 1-128 0,7-3 0 15,1 1 0-15,1-2 0 0,1-3 0 0,0 1 0 16,0-1 0-16,3-1 0 0,2-5 0 0,2 1 0 16,1 5 128-16,3-4-128 0,-4-1 128 0,2 1-128 15,4 0 128-15,1-2-128 0,4-2 0 0,2-1 0 16,1-2 0-16,3-1 128 0,2 0-128 0,1-2 128 0,-1 0-128 0,3-1 128 15,-1-1-128-15,1 0 128 0,3 5-128 0,8-5 128 16,-3-1-128-16,0 2 176 0,-4 1-176 0,-4 3 192 16,0 0-64-16,-1 1-128 15,-2-1 192-15,-2 1-64 0,-3-2 16 0,1 4 0 0,-1-1 0 0,-2 3 0 16,-1 0-144-16,1 1 0 0,-3 0 144 0,-1 2-144 16,-2-2 0-16,-1 3 144 0,-2 1-144 0,-3 1 0 15,-1-3 0-15,-2 3 0 0,-1 0 0 0,0 1 0 16,0-1 0-16,-1 1 0 0,-2-1 0 0,1 0 0 15,-2 2-400-15,0 1 16 0,0 0 0 0,-1 2 0 16,-3 1-1616-16,3-2-320 0,-2 2-64 16,2 2-11536-16,-8-1-2304 0</inkml:trace>
  <inkml:trace contextRef="#ctx0" brushRef="#br0" timeOffset="131401.38">26373 4819 911 0,'0'0'0'0,"0"0"0"16,0 0 0-16,0 0 0 0,0 0 4016 0,0 0 720 0,0 0 128 0,0 0 48 16,0 0-2176-16,1-6-432 15,-1 6-96-15,0-8-16 0,0 0-352 0,0 0-80 16,2-1-16-16,-2-3 0 0,-2 1-384 0,2-2-80 16,0-1 0-16,2-2-16 0,-2-1-192 0,0-2-48 15,0 0 0-15,0-3 0 0,-2-3-192 0,2 0-64 0,0 0 0 0,0-1 0 16,-1-4-144-16,0-1-48 0,-2-3 0 0,0 0 0 15,-1 0-128-15,2 0-16 0,-1-2-16 0,1-3 0 16,0 2-128-16,1 3-32 0,0-2 0 0,-1 2 0 16,1 1-128-16,0-10-128 0,0 8 192 0,-1 3-192 15,1 0 160-15,0 6-160 0,-2 4 128 0,3 1-128 16,-1 2 0-16,-1 4 0 0,0 2 128 0,0 0-128 16,2 3 0-16,0-1 0 0,0 3 0 0,0 1 0 15,-1-2 144-15,0 1-144 0,1-1 160 0,0 9-160 0,-3-11 0 16,1 3 0-16,-1 2 0 0,3 6-160 0,0 0 160 0,0 0 0 15,0 0 0-15,0 0 0 0,0 0 0 0,0 0-160 16,0 0 160-16,0 0 0 0,0 0-352 0,0 0 32 16,0 0 16-16,0 0 0 15,0 0-528-15,0 10-96 0,0-10-32 16,0 0 0-16,1 12-1152 0,-1-12-224 0,0 0-48 0,3 14-9264 16,-3-14-1856-16</inkml:trace>
  <inkml:trace contextRef="#ctx0" brushRef="#br0" timeOffset="134675.4">26391 4790 18367 0,'0'0'816'0,"0"0"160"0,0 0-784 0,0 0-192 0,0 0 0 0,0 0 0 16,0 0 1536-16,0 0 272 0,-4-1 48 0,-2 4 16 0,6-3-304 0,0 0-64 16,0 0-16-16,0 0 0 0,0 0-304 0,0 0-64 15,0 0-16-15,10-2 0 0,1 0-80 0,-1 1-32 16,0-3 0-16,2 1 0 0,1-4-160 0,2 2-48 16,0 0 0-16,5 0 0 0,-1 0 0 0,1-3 0 15,1 0 0-15,1-1 0 0,1 0-256 0,2 0-48 0,-1-1-16 16,3 1 0-16,3 0-144 0,0 0-48 0,-1 1 0 0,-3 0 0 15,-3 2-48-15,3-2-16 0,-1 0 0 0,-2 0 0 16,0 2 16-16,-3-3 0 16,-1 1 0-16,-1 0 0 0,-1 0-32 0,0-1-16 15,1 0 0-15,-2 0 0 0,-3 0-176 0,-1 0 160 16,-1 1-160-16,0-1 160 0,-1 1-160 0,-1 1 0 16,-2 1 0-16,1-5 128 0,-4 4-128 0,-4 7 0 0,5-8 0 0,-5 8 0 15,0 0-256-15,0 0-64 0,0 0-32 0,0 0 0 31,0 0-1952-31,0 0-384 0,0 0-64 0,0 0-9696 0,0 0-1936 0</inkml:trace>
  <inkml:trace contextRef="#ctx0" brushRef="#br0" timeOffset="135167.34">27868 4239 16575 0,'0'0'1472'0,"-1"-8"-1168"15,-4 0-304-15,1-1 0 0,0 1 3072 0,0-1 576 16,-1 0 96-16,-2 0 32 0,1 1-1216 0,-2 2-224 15,-1 0-48-15,0 4-16 0,0-1-1248 0,-2 3-256 16,1 3-64-16,-1 1 0 0,0 1-224 0,-3 3-48 0,4 5-16 0,0 0 0 16,1 3-240-16,1 4-48 0,0 1-128 0,3 4 192 15,-1 0-192-15,4 1 0 0,2 0 0 0,2 0 0 16,1 1 0-16,2-1 0 0,3-1 0 0,3-1 0 16,0 0 0-16,4-4 0 0,-1 0-128 0,2-3 128 15,1-3 0-15,1-4 0 0,0-2-128 0,0-3 128 16,1-2 0-16,0-3 0 0,2-3 0 0,-2-2 144 15,1-1 48-15,-2-4 16 0,1-4 0 0,-2-2 0 16,-3 0-16-16,0-1-16 0,-2 1 0 0,-2-2 0 0,-4 2-48 0,-3 0-128 16,0-2 192-16,-4 2-64 15,-6 2-128-15,1 0 128 0,-3-1-128 0,-3 1 128 16,-4 2-128-16,1-1 0 0,-2 0 0 0,-2 3 128 16,-1-3-384-16,0 0-64 0,0-3-32 0,3 3 0 15,-1 1-1856-15,4 2-368 16,1 2-80-16,2 3-8640 0,2 0-1728 0</inkml:trace>
  <inkml:trace contextRef="#ctx0" brushRef="#br0" timeOffset="135577.31">28138 4002 30927 0,'0'0'1360'0,"0"0"304"0,0 0-1344 0,0 0-320 0,0 0 0 0,0 0 0 16,0-11 1600-16,1 2 240 0,1 3 48 0,-2 6 16 16,5-8-400-16,3 1-80 0,1-3-16 0,3 1 0 15,1 0-896-15,0 1-192 0,0-3-48 0,2 4 0 0,1-1-272 0,1 0 0 16,0-1 0-16,1 2 0 15,2-3-1536-15,-1 1-272 0,0 1-48 0,-1-1-16 16,1 2-1984-16,-2-2-400 0</inkml:trace>
  <inkml:trace contextRef="#ctx0" brushRef="#br0" timeOffset="135795.63">28767 3506 23039 0,'0'0'1024'0,"0"0"192"0,0 0-960 0,0 0-256 0,0 0 0 0,0 0 0 15,0 0 2240-15,0 0 384 0,0 11 96 0,-2 0 16 16,0 2-1296-16,-1 3-256 0,0 4-48 0,1 1-16 16,-3 1-864-16,-1 1-256 0,0 1 0 0,-1 2 128 15,1-3-288-15,1 1-48 0,1-1-16 0,2-1 0 31,4-2-2784-31,0-3-544 0</inkml:trace>
  <inkml:trace contextRef="#ctx0" brushRef="#br0" timeOffset="136015.38">29104 3418 26607 0,'7'-13'1168'0,"-7"13"256"0,0 0-1136 0,0 0-288 0,0 0 0 0,0 0 0 16,0 0 816-16,-7 13 96 0,2-2 32 0,0 5 0 0,-2 1-320 0,3 3-64 16,3 2-16-16,0 1 0 0,-2-1-544 0,2 3 0 15,1 1 0-15,2-1 0 0,1 2 0 0,-2 1 0 16,3-4-192-16,0 1 192 16,1-1-1808-16,1-6-272 0,-3 0-48 0,4-3-9760 0</inkml:trace>
  <inkml:trace contextRef="#ctx0" brushRef="#br0" timeOffset="136233.57">28901 3581 2751 0,'-13'-2'256'0,"5"5"-256"15,-1 1 0-15,1 4 0 0,1-2 6304 0,7-6 1216 0,-5 8 240 0,5-8 48 16,-1 12-4544-16,4-1-896 0,2 1-192 0,3-1-48 15,2-1-1104-15,3-1-208 0,1-1-48 0,6 0-16 16,5 0-544-16,0-1-208 0,-1 1 176 0,2 0-176 16,2 1 0-16,-1-4 0 0,0 2-176 0,0-2 176 15,-4 2-2624-15,2-1-416 0,-3-2-80 0</inkml:trace>
  <inkml:trace contextRef="#ctx0" brushRef="#br0" timeOffset="136587.57">28327 4650 29423 0,'0'0'1296'0,"0"0"288"0,0 0-1264 0,0 0-320 0,0 0 0 0,9 5 0 16,0 0 1472-16,1 2 256 0,-3 0 32 0,5 4 16 15,1 1-352-15,1 1-64 0,0 1-16 0,0 0 0 16,0 2-656-16,2 0-144 0,1 1-32 0,-2-3 0 15,2 2-288-15,0-3-64 16,0-2-16-16,0 1 0 16,-1-2-1328-16,1 1-272 0,1-2-48 0,-1 0-16096 0</inkml:trace>
  <inkml:trace contextRef="#ctx0" brushRef="#br0" timeOffset="136798.84">29061 4674 20271 0,'0'0'896'0,"0"0"192"0,0 13-880 0,-2 2-208 15,-4 0 0-15,2 5 0 0,1-2 2112 0,-3 3 384 16,0 1 80-16,-3 4 16 0,0 3-1312 0,1 0-272 16,2 2-48-16,0 2-16 0,-2-6-688 0,2 3-256 15,-1 0 176-15,2-1-176 16,0-3-832-16,2-3-256 0,3-3-48 0,4-2-12496 15</inkml:trace>
  <inkml:trace contextRef="#ctx0" brushRef="#br0" timeOffset="137001.54">29272 4642 11055 0,'0'0'480'0,"0"0"112"0,0 0-464 0,0 15-128 0,-1 1 0 0,0 2 0 15,-2 3 3136-15,1 4 624 0,-4-3 112 0,4 6 32 16,0 2-2336-16,4-2-464 0,-2 0-80 0,1 2-32 16,0-3-784-16,2 2-208 0,1-2 0 0,-2 0 0 15,1 2 0-15,0-3 128 0,-1 0-128 0,1-2 0 32,1-3-1312-32,-2-2-352 0,-2 1-64 0</inkml:trace>
  <inkml:trace contextRef="#ctx0" brushRef="#br0" timeOffset="137217.46">29005 4983 27647 0,'0'0'2448'0,"0"0"-1952"16,0 0-496-16,0 0 0 0,0 0 1808 0,0 0 272 15,0 0 48-15,0 0 16 0,0 0 144 0,13-6 16 16,1 1 16-16,2-1 0 0,2 1-1328 0,3 0-272 15,1 0-48-15,2 0-16 0,-1-5-384 0,1 1-80 16,-2 0 0-16,3 1-16 16,1 2-1200-16,-4 1-256 0,-4-1-32 0,-1 3-18128 0</inkml:trace>
  <inkml:trace contextRef="#ctx0" brushRef="#br0" timeOffset="137707.59">27600 3508 18431 0,'0'0'816'0,"0"0"160"0,-4 10-784 0,4-10-192 16,-5 10 0-16,-3 0 0 0,1 0 2496 0,2 2 448 15,1 1 80-15,3 1 32 0,-2 2-1648 0,2 2-336 16,2 4-64-16,0-2-16 0,2 1-736 0,1-1-256 0,1 0 144 15,0 0-144-15,2-1 0 0,-1-2-256 0,2-1 48 0,0-3 0 32,-1 0-2272-32,-1-1-448 0,-6-12-80 0</inkml:trace>
  <inkml:trace contextRef="#ctx0" brushRef="#br0" timeOffset="137924.57">27463 3618 15663 0,'0'0'1392'0,"-7"-4"-1120"0,7 4-272 0,0 0 0 0,-5-6 2496 0,5 6 432 16,0 0 80-16,0 0 32 0,0 0-848 0,11 3-160 15,-1-1-48-15,2 1 0 16,-1 3-992-16,1 2-208 0,0 0-32 0,0 1-16 16,-1-1-416-16,2 0-64 0,2-2-32 0,-1-1 0 15,2 1-224-15,-1 0 0 0,4-2 0 0,-4 0 0 16,-2-1-464-16,2-2-144 0,-2-1-32 0,1-1-9984 15,2-2-2016-15</inkml:trace>
  <inkml:trace contextRef="#ctx0" brushRef="#br0" timeOffset="138335.31">27757 3295 18431 0,'-13'-4'1632'0,"-2"2"-1312"0,-2 2-320 0,-1 0 0 16,-1-3 2064-16,0 3 352 16,-2 0 64-16,-1 3 16 0,-2 3-944 0,3 3-176 15,2 6-32-15,-1-2-16 0,-3 4-976 0,-1 2-192 0,1-1-32 0,-1 8-128 16,1 4 224-16,2 3-64 0,3 0-16 0,2 0 0 16,3 1-144-16,4 2 160 0,3 3-160 0,4-3 160 15,5-3-160-15,6 1 0 0,4-2 0 0,4 1 0 16,4-1 0-16,1-3 0 0,3-3 0 0,1-4 0 15,0-3 0-15,1-4 128 0,1-2-128 0,2-4 128 16,4-5 240-16,-3-4 32 0,-3-2 16 0,4-5 0 16,0-3 352-16,1-3 64 0,-2-3 0 0,1-3 16 15,-1-8-144-15,-4-2-48 0,-5-1 0 0,-1-2 0 0,-1 0 48 0,-5-1 0 16,-3 0 0-16,-4 0 0 0,-4-1-208 0,-4 1-48 16,-1 2 0-16,-7-1 0 0,-4 2-256 0,-5 3-48 15,-5 1-16-15,-3 4 0 0,-1 4-128 0,-1 5-224 16,-2 1 48-16,2 5 16 15,1 6-1152-15,2 1-224 0,-1 1-64 0,3 6-10640 16,0 5-2144-16</inkml:trace>
  <inkml:trace contextRef="#ctx0" brushRef="#br0" timeOffset="140696.91">26403 4806 11967 0,'0'0'1072'0,"0"0"-864"0,0 0-208 0,0 0 0 15,0 0 2288-15,0 0 400 0,0 0 96 0,0 0 16 16,0 0-1200-16,0 0-224 0,0 8-48 0,-5-12-16 15,5 4-464-15,0 0-80 0,0 0-32 0,0 0 0 16,0 0 160-16,0 0 48 0,0 0 0 0,0 0 0 16,0 0 112-16,0 0 32 0,0 0 0 0,0 0 0 15,4 7-32-15,-2-1 0 0,2 2 0 0,0 1 0 16,0 0-160-16,0 3-16 0,1 2-16 0,0 3 0 16,2 0-256-16,2 1-48 0,1 1-16 0,2-1 0 0,0 4-80 0,1 4-16 15,2 3 0-15,1 1 0 0,0 0-64 0,2 4-32 16,2-3 0-16,0-1 0 15,1 0-96-15,3 1-32 0,1-3 0 0,-1 2 0 16,-3 1-32-16,1-4-16 0,-2-2 0 0,2 0 0 0,-1 2 0 0,-3-3 0 16,-2-2 0-16,-1 1 0 0,-3-7 32 0,0 1 16 15,1 1 0-15,-3-1 0 0,0-1-64 0,-1 1-16 16,-2-2 0-16,3 0 0 0,-4-1-144 0,1-2 0 16,-1-1 0-16,-1-1 128 0,2-1-128 0,-1 0 0 15,0-3 0-15,-6-6-176 16,0 0-288-16,0 0-64 0,0 0-16 0,0 0 0 15,0 0-1408-15,0 0-288 0,0 0-48 0,0 0-16 16,6 0-1424-16,-6 0-304 0,0 0-48 0,0 0-16 0</inkml:trace>
  <inkml:trace contextRef="#ctx0" brushRef="#br0" timeOffset="141495.9">27056 6316 26319 0,'0'0'1152'0,"0"0"256"0,0 0-1120 0,0 9-288 0,-1 1 0 0,-2 6 0 16,1 0 1312-16,-1 4 208 0,-1 3 32 0,0 4 16 16,0-1-400-16,0 4-80 0,0 4 0 0,2 1-16 15,-2-1-608-15,-1-3-112 0,-1 1-32 0,4-4 0 16,-1 1-16-16,1-3-16 15,-2-5 0-15,1-1 0 0,2-5-16 0,-1-2 0 0,2-2 0 0,2-4 0 16,-2-7-64-16,0 0-16 0,0 0 0 0,0 0 0 16,-2-7-192-16,4-6 176 0,0-3-176 0,1-2 160 15,0-2-160-15,1 1 0 0,-1-4 0 0,0-3 128 16,-2-1-128-16,1 0 0 0,0-6 0 0,1 0 0 16,-1 0 0-16,1-3 0 0,0 0 128 0,-1 2-128 15,2 1 0-15,0 3 0 0,0 4 144 0,0 5-144 16,0 4 0-16,0 8 0 0,0 3 0 0,0 2 128 15,-4 4-128-15,5 4 0 0,0 5-128 0,0 4 128 0,2 4-144 16,1 10 144-16,1 3-160 0,-1 3 160 0,-1 1 0 0,1-2 0 16,1 0-128-16,2 2 128 0,-1-3 0 0,2 0 0 15,1-2 0-15,0-3 160 0,1-3-160 0,2 0 160 16,1-4-160-16,0-5 160 0,0-2 160 0,-2-1 48 16,1-5 0-16,1-2 0 0,-1-4 368 0,-2 0 80 15,-1-4 16-15,-1-2 0 0,-2-5-256 0,1-1-32 0,0-1-16 0,-2-2 0 16,-1-6-160-16,0 1-48 0,-1-1 0 0,-2 1 0 15,0-4-160-15,-1-1-32 0,-3-1-128 0,-1 2 192 32,0-5-480-32,-1 4-96 0,-3 2-32 0,1 0 0 15,2 4-2208-15,1 3-448 0,1 2-96 0</inkml:trace>
  <inkml:trace contextRef="#ctx0" brushRef="#br0" timeOffset="141865.54">27798 6338 20271 0,'0'0'1792'0,"0"0"-1424"0,0 0-368 0,0 0 0 16,0 0 3264-16,0 0 576 0,0 0 112 0,2 6 16 15,2 1-1232-15,3-3-256 0,2 0-48 0,3-2-16 16,2 1-1120-16,3-2-208 0,3-1-64 0,2 0 0 0,1 0-272 0,2 2-64 16,1-2-16-16,-1 0 0 0,-2 0-288 0,2 0-48 15,1 0-16-15,-1 1 0 0,0 0-320 0,-1 1 128 16,-3-2-128-16,0 1 0 0,-1 0 0 0,-2-1 0 15,0 0 0-15,-1 0 0 0,-1 0 0 0,-1-1 0 16,1 1 0-16,8 1 0 16,-5-2-512-16,-10 1 0 0,-1-3-16 0,0 2 0 15,0 0-2128-15,0 1-416 0,-2 0-96 0,-6 0-15264 0</inkml:trace>
  <inkml:trace contextRef="#ctx0" brushRef="#br0" timeOffset="142333.01">27209 7103 19343 0,'0'0'848'0,"0"-5"192"0,0 5-832 0,0 0-208 0,0 0 0 0,0 0 0 15,0 0 3840-15,0 0 736 16,0 0 144-16,2-4 16 0,-1 0-2240 0,-1 4-448 16,0 0-80-16,0 0-32 0,0 0-1216 0,0 0-240 15,0 0-48-15,0 0-16 0,0 8-416 0,-1 2 0 0,0 2 0 0,0 3 0 31,-2 1-448-31,0 5-112 0,1 3-16 0,0 1-16 16,0 1-1904-16,-2 1-384 0,0 2-80 0,0-1-16 16,2 1 32-16,-1-8 0 0,2 0 0 0,-2-4-8352 0</inkml:trace>
  <inkml:trace contextRef="#ctx0" brushRef="#br0" timeOffset="142623.64">27052 7810 18431 0,'0'0'1632'0,"-2"6"-1312"0,-1 2-320 0,2 4 0 0,-2-2 3056 0,-1 3 528 16,1 2 128-16,0-2 0 0,0 0-1376 0,0 2-288 15,-1-2-48-15,1 4-16 0,0-2-992 0,0 2-208 16,-1 1-32-16,1 0-16 0,0 2-528 0,2-2-208 16,-1 0 176-16,0 1-176 0,-1-3 0 0,0 3-288 15,1-1 32-15,-1-1 16 16,1-1-2432-16,3-3-480 0,0-2-112 0,2-2-11712 0</inkml:trace>
  <inkml:trace contextRef="#ctx0" brushRef="#br0" timeOffset="142841.19">27177 7836 11967 0,'7'-16'1072'0,"-7"16"-864"0,2-6-208 0,1-1 0 15,-3 7 4048-15,0 0 768 0,4-5 160 0,-4 5 16 16,0 0-2752-16,0 0-576 0,0 0-96 0,4 8-32 16,-2 2-208-16,0 3-48 0,-2 4-16 0,0 3 0 15,0 3-688-15,0 2-128 0,0 2-16 0,1-3-16 16,-1 2-272-16,0-8-144 0,0 2 160 0,0-1-160 15,0 1 0-15,-1-1 0 0,2 2-128 0,0 0 128 16,1 0-768-16,-1 3-32 0,0-2-16 0,1-1 0 16,-1-2-2160-16,0-2-432 0,0-1-96 0</inkml:trace>
  <inkml:trace contextRef="#ctx0" brushRef="#br0" timeOffset="143066.44">27048 8106 23039 0,'-12'-2'2048'0,"12"2"-1648"0,-5-3-400 0,5 3 0 15,-5-3 3872-15,5 3 688 0,0 0 144 0,0 0 32 16,0 0-2208-16,0 0-432 16,-5-3-96-16,5 3-16 0,0 0-976 0,0 0-208 15,0 0-32-15,0 0-16 0,8 2-608 0,2-2-144 16,-1 0 0-16,3 0 0 0,0 0 0 0,-1 0-256 0,2-2 64 0,1 2 16 31,0-1-2144-31,0-2-432 0,-1 1-96 0</inkml:trace>
  <inkml:trace contextRef="#ctx0" brushRef="#br0" timeOffset="143737.68">26651 6351 10127 0,'0'0'448'0,"0"0"96"0,0 0-544 0,0 0 0 0,0 0 0 0,0 0 0 16,0 0 4144-16,0 0 720 15,0 0 128-15,4 8 48 0,-4-8-3264 0,1 10-656 0,0-1-128 0,-1-9-32 16,0 0-592-16,0 0-128 0,0 0-32 0,0 0 0 16,1 9-48-16,-1-9-16 0,0 0 0 0,-5 7 0 15,5-7-16-15,0 0 0 0,-8 0 0 0,3-3 0 16,5 3 48-16,-5-1 0 0,5 1 0 0,-5-3 0 15,1 1-48-15,4 2-128 0,-4-4 192 0,4 4-64 16,-1-7-128-16,-2 4 160 0,3 3-160 0,1-6 160 16,3 0-160-16,0-1 128 0,0-1-128 0,1 3 128 0,0 0-128 0,2 1 0 15,0 2 0-15,-1 2 0 0,-6 0 0 0,8 1 0 16,-2 1 0-16,2 1 0 0,-1 1 464 0,-2 2 64 16,-1 1 16-16,0 0 0 0,-2-2 80 0,0 3 16 15,-4-1 0-15,1 4 0 16,0 1-96-16,-2-3-16 0,-1-4 0 0,-1 1 0 15,-2 4-208-15,1-7-64 0,6-3 0 0,-8 4 0 0,8-4-256 0,-8 4 0 16,3-2 128-16,0-1-128 0,-2-1-256 0,1 1-96 16,-2-1-32-16,2 1 0 15,-1 2-1504-15,2-2-304 0,0-1-64 0,-1 0-13616 16</inkml:trace>
  <inkml:trace contextRef="#ctx0" brushRef="#br0" timeOffset="144124.16">26598 6713 17503 0,'0'0'1552'0,"0"0"-1232"0,-5 4-320 0,0 0 0 0,1 0 2256 0,4-4 400 16,0 0 80-16,0 0 16 0,0 0-1184 0,0 0-224 15,0 0-64-15,0 0 0 16,0 0-704-16,0 0-128 0,-3-6-48 0,3 6 0 16,2-7-240-16,-1 1-160 0,-1 6 192 0,4-7-192 15,-4 7 512-15,0 0 0 0,7-4 0 0,-7 4 0 16,7-1 240-16,-7 1 32 0,0 0 16 0,0 0 0 16,8 5-176-16,-1 2-48 0,-7-7 0 0,0 0 0 15,6 4-144-15,-6-4-48 0,0 0 0 0,0 0 0 0,0 0 0 0,2 7-16 16,-2 1 0-16,0-8 0 0,0 0-128 0,0 0-32 15,-8 4 0-15,1-3 0 0,1 2-208 0,6-3 144 16,0 0-144-16,-7-3 128 0,7 3-128 0,0 0 0 16,-6-4 0-16,6 4 128 0,0 0-128 0,0 0-256 15,-4-5 64-15,4 5 16 16,-2-6-1232-16,4-2-256 0,2 1-64 0,2 0-16000 0</inkml:trace>
  <inkml:trace contextRef="#ctx0" brushRef="#br0" timeOffset="162722.53">26588 6738 3679 0,'0'0'320'0,"0"0"-320"0,0 0 0 0,0 0 0 0,0 0 1696 0,0 0 272 0,0 0 48 0,0 0 16 16,0 0-912-16,0 0-176 0,0 0-48 0,0 0 0 16,0 0 112-16,0 0 16 0,0 0 0 0,0 0 0 15,0 0 16-15,0 0 16 16,0 0 0-16,0 0 0 0,0 0-160 0,0 0-48 0,0 0 0 0,0 0 0 16,0 0-224-16,0 0-48 0,0 0-16 0,0 0 0 15,0 0-272-15,0 0-48 0,0 0-16 0,0 0 0 16,0 0-224-16,0 0 176 0,0 0-176 0,0 0 160 15,0 0-160-15,0 0 0 0,0 0 0 0,0 0 128 16,0 0-128-16,0 0 0 0,9 5 0 0,-6-10 0 16,-2 3 0-16,-1 2 0 0,0 0 0 0,0 0 0 15,0 0 0-15,0 0 0 0,0 0 0 0,8-4 0 16,-8 4 160-16,0 0 0 0,0 0 0 0,0 0 0 0,8 0 160 0,-8 0 16 16,0 0 16-16,0 0 0 0,0 0 32 0,0 0 0 15,0 0 0-15,0 0 0 0,0 0 0 0,0 0 0 16,0 0 0-16,0 0 0 0,0 0-80 0,0 0-16 15,0 0 0-15,0 0 0 0,0 0-128 0,-6 0-32 16,1-2 0-16,0 1 0 16,5 1-128-16,-5-3 128 0,1 0-128 0,4 3 128 15,-4-4-128-15,4 4 0 0,0 0 0 0,0 0 0 0,-4-3 0 0,4 3 0 16,0 0 0-16,0 0 0 0,0 0-176 0,0 0 176 16,0 0-128-16,0 0 128 0,0 0 0 0,0 0-128 15,0 0 128-15,0 0 0 0,8 3 0 0,-2-1 0 16,-6-2 0-16,0 0-128 0,0 0 128 0,7 5 0 15,-7-5 0-15,0 0 0 0,0 0 0 0,5 10 0 16,-5-10 0-16,0 0 0 0,0 0 0 0,3 6 0 16,-3-6 0-16,0 0 0 0,0 0 0 0,0 0 0 0,0 0 128 0,0 0-128 15,-4 4 128-15,4-4-128 16,0 0 160-16,-5 3-160 0,-1-3 128 0,0 0-128 0,6 0 0 0,0 0 144 16,0 0-144-16,-1-7 0 0,-2 1 144 0,0-1-144 15,3 7 0-15,0 0 0 0,-1-6 0 0,1 6 0 16,0 0 0-16,-1-6 0 15,1 6 0-15,-3-5 0 0,3 5 0 0,0 0-128 0,0-6 128 0,0 6 0 16,0-7 0-16,0 7 0 0,0 0 0 0,0 0-128 31,4-6-1392-31,-4 6-272 0,0 0-48 0,0 0-11536 0</inkml:trace>
  <inkml:trace contextRef="#ctx0" brushRef="#br0" timeOffset="164963.31">25462 8863 18367 0,'0'0'400'0,"0"0"96"0,0 0 16 0,1 7 0 0,-9-5-512 0,8-2 0 15,0 0 0-15,-5 6 0 0,0 0 864 0,1 3 80 16,1-2 16-16,2 2 0 0,1 1-96 0,0 2-16 0,1 0 0 0,0 0 0 16,1-1 48-16,-1 2 0 0,-1 3 0 0,0 1 0 15,0 1-64-15,1 4-16 0,1 0 0 0,-1 3 0 16,2 3-304-16,-1 0-48 0,-1 1-16 0,1 2 0 15,-2 3-144-15,0 1-48 0,0 3 0 0,1 4 0 16,-4-6-48-16,3-6-16 0,0 3 0 0,0 1 0 16,0 4 0-16,2-4 0 0,-4 1 0 0,2 1 0 15,-1 1-64-15,1-2 0 0,1 1-128 0,1 10 192 16,-1 1-192-16,-1-4 128 0,3-1-128 0,-2 1 0 0,0-3 128 16,1-2-128-16,-1-3 0 0,-1 0 0 0,0 1 128 0,0-4-128 15,0 2 0-15,0-4 144 0,0 0-144 0,-1-1 0 16,-1 1 0-16,1 0 0 15,0 0 128-15,-1 0-128 0,1 0 0 0,0 1 128 16,-1 0-128-16,1-1 160 0,0 0-160 0,0 0 160 16,-2 0-160-16,2 0 0 0,1 0 0 0,0 0 0 15,-3 0 0-15,2-1 0 0,1-2 128 0,0 2-128 16,0-8 0-16,0 2 0 0,1 1 0 0,0 0 0 0,-1 4 0 0,2-2 0 16,-1 4 0-16,0-3 128 0,2 8-128 0,-1-7 0 15,0-2 0-15,-1 0 0 0,0 0 0 0,2 1-192 16,0-2 32-16,-1 3 16 0,0-1 144 0,-1 9 224 15,1-3-48-15,1 1-16 0,0-12-160 0,-2 2 0 16,0-2 0-16,1 3 0 0,-1-5 0 0,1 3 0 16,0-3 0-16,0 0 0 0,0 0 0 0,-1-5 0 15,0 3 0-15,1-2 0 0,-1 1 0 0,0-1 0 0,-1-5 0 0,0-1 0 16,0-5 0-16,0-5 128 0,0 0-128 0,0 0 192 16,0 0 112-16,-4-5 16 0,-1-5 16 0,0-1 0 15,-2-4 48-15,0-2 0 16,-3-2 0-16,0-3 0 0,0 0-128 0,-2-2-32 15,-1-3 0-15,0 1 0 0,1 1-224 0,0-1 0 16,1 0 0-16,0 0 0 16,-1-6-1168-16,6 2-336 0,-1 0-64 0,3 3-9440 0,4 1-1904 0</inkml:trace>
  <inkml:trace contextRef="#ctx0" brushRef="#br0" timeOffset="165702.28">26168 9350 12895 0,'0'0'576'0,"0"0"112"0,-5 3-560 0,0 1-128 0,1 3 0 0,0-1 0 15,0 1 2240-15,1 3 400 0,1 3 96 0,-1 0 16 16,-1 2-1456-16,2 3-272 0,-1 2-64 0,0 3-16 16,1 4-336-16,-1 1-64 0,1 4-16 0,-1 4 0 15,2 3-272-15,-1 4-64 0,1 1-16 0,0 2 0 0,0 2-176 0,-1-1 160 16,1-2-160-16,0 1 160 0,1 0-32 0,-2-1-128 15,0 1 192-15,-1 0-64 0,-1-2 208 0,-1 0 48 16,0 3 0-16,0 0 0 0,-2-3 64 0,2 2 32 16,-2-3 0-16,2 0 0 15,0 0-224-15,0-1-64 0,1-3 0 0,0 0 0 16,0-1-32-16,0-2-16 0,0 0 0 0,0-1 0 16,0-4-16-16,-1 0-128 0,0 1 192 0,1-2-64 15,0 0-128-15,-1 0 160 0,0-3-160 0,-1 0 160 16,1-2-160-16,1 0 0 0,0-2 0 0,2 1 0 0,-2-2 128 0,1-2-128 15,1 0 0-15,-1-4 128 0,-1-2-128 0,1-1 192 16,1-1-192-16,-2 0 192 0,1-3-192 0,1 0 192 16,0 0-192-16,1 0 192 0,0-1-64 0,1 0-128 15,0-8 192-15,-1 8-64 0,-1 0-128 0,1-3 0 16,1 1-160-16,0-2 160 0,0-4 0 0,-1 6-144 16,1-6 144-16,0 0 0 0,0 0 0 0,-2 6 0 0,2-6 0 0,0 0 0 15,0 0 0-15,0 0 0 0,0 0 0 0,0 0-128 31,0 0-288-31,0 0-48 0,0 0-16 0,0 0 0 16,0 0-2032-16,0 0-416 0</inkml:trace>
  <inkml:trace contextRef="#ctx0" brushRef="#br0" timeOffset="166300.24">26143 9370 5519 0,'0'0'496'0,"0"0"-496"0,0 0 0 0,0 0 0 0,0 0 3008 0,0 0 496 16,0 0 96-16,0 0 32 0,0 0-1488 0,0 0-288 15,0 0-64-15,0 0-16 16,10-5-304-16,-10 5-64 0,0 0-16 0,9 0 0 16,0 0-160-16,0 5-16 0,-1-1-16 0,1 5 0 15,1 2-176-15,2 3-16 0,2 4-16 0,-1 3 0 16,0 3-448-16,1 3-96 0,1 2 0 0,2 3-16 16,-3 0-240-16,1 0-64 0,0 0 0 0,1-2 0 15,1-2-128-15,-3-2-144 0,-1-1 144 0,2-1-208 16,-1-5-1824-16,-1-1-352 0,1-1-80 0</inkml:trace>
  <inkml:trace contextRef="#ctx0" brushRef="#br0" timeOffset="167966.44">27206 10922 11967 0,'0'0'1072'0,"-4"-1"-864"0,4 1-208 0,0 0 0 16,-4-3 2704-16,0-2 496 0,4 5 112 0,-1-7 16 15,1 1-1520-15,3-2-288 0,-1-1-64 0,2-2-16 16,1 1-624-16,2-3-128 0,-1-4-32 0,3 0 0 16,1-4-272-16,0-4-48 0,-1-1-16 0,0-1 0 15,0-2-48-15,2-1-16 0,1-1 0 0,-1-3 0 0,2-3-64 0,0 1-32 16,0-1 0-16,4-15 0 16,-4 7-160-16,-1 2 192 0,-3 0-192 0,0 4 192 15,2 2-192-15,-1 3 0 0,-2 4 144 0,0 3-144 16,-2 1 0-16,1 2 144 0,-2 5-144 0,2 4 0 15,-1 4 0-15,1 0 0 0,-7 11 0 0,0 0 0 16,0 0 176-16,10 1-176 0,-10-1 160 0,11 14-160 16,2 4 0-16,-2 5 0 0,0 5 0 0,0 4 0 0,1 3 0 0,-4-5 0 15,0 6 0-15,1 4 0 0,1 3 0 0,2 3 0 16,0 3 0-16,1-2 0 0,-3-1 0 0,2-1 128 16,1 0-128-16,-1-4 0 0,0-1 0 0,-1-5 0 15,1-3 0-15,-2 0 0 0,1-4-144 0,-3 0-32 16,-2-2 0-16,1 0 0 15,-2-5-944-15,-1-2-192 0,-2-2-32 0,1-1-16 16,0-6-1712-16,-3-2-352 0,0-8-64 0</inkml:trace>
  <inkml:trace contextRef="#ctx0" brushRef="#br0" timeOffset="168138.31">27451 10635 26079 0,'0'0'1152'0,"0"0"256"0,-5-5-1136 0,5 5-272 15,0 0 0-15,-4-5 0 0,0-1 1920 0,4 6 320 0,0 0 64 0,0 0 0 16,-3-5-512-16,3 5-96 0,0 0-32 0,6-4 0 16,-6 4-1056-16,7-5-224 0,3 1-32 0,0 2-16 15,2-2-336-15,1 1 0 0,1-1 0 0,2 0 0 16,-1 0-368-16,2-2-80 0,0 1-32 0,8-3 0 16,-3 0-3344-16,-1-1-656 0</inkml:trace>
  <inkml:trace contextRef="#ctx0" brushRef="#br0" timeOffset="168534.54">28025 10243 15663 0,'0'0'688'0,"0"0"144"0,0 0-656 0,0 0-176 0,4 9 0 0,-4-9 0 15,0 0 2496-15,0 10 448 16,0-3 112-16,0-7 16 0,-4 10-1472 0,-2-2-272 15,0-2-64-15,6-6-16 0,-7 6-752 0,1 0-160 16,6-6-16-16,0 0-16 0,-7 1-96 0,2 1-16 16,5-2 0-16,-5-3 0 0,0-1-16 0,-2-4-16 15,2-1 0-15,1 0 0 0,2-1-160 0,-1-1 0 0,0 0 144 16,3 0-144-16,0 1 0 0,2-1 0 0,-1 1 0 0,2 1 0 16,-3 9 0-16,6-8 0 0,-6 8 0 0,8-8 0 15,0 2 0-15,-8 6 0 0,0 0-144 0,11-4 144 16,0 1 0-16,-11 3 0 0,10-1 0 0,-10 1 0 15,13 2 320-15,-13-2-32 0,0 0 0 0,0 0 0 16,12 4 208-16,-12-4 32 0,0 0 16 0,0 0 0 16,0 0 48-16,0 0 16 0,0 11 0 0,0-11 0 15,0 0-160-15,-9 8-16 0,-2-2-16 0,1-1 0 16,-2-2-224-16,1-1-64 0,-1-2 0 0,1 2 0 16,2-2-128-16,1 0 0 0,-2-2 0 0,10 2 0 15,0 0-1632-15,0 0-256 0,0 0-48 16,0 0-14192-16</inkml:trace>
  <inkml:trace contextRef="#ctx0" brushRef="#br0" timeOffset="169032.79">28146 10748 10127 0,'0'0'896'0,"0"0"-704"16,-9-6-192-16,2-1 0 0,2 1 3536 0,0-2 688 15,1-1 128-15,0 1 16 0,0 0-2384 0,2-2-464 16,-1 1-112-16,2 0 0 0,-1 1-752 0,4 1-144 0,0-4-16 0,1 3-16 15,-2 0-288-15,-1 8-48 0,5-8-16 0,-5 8 0 16,7-6-128-16,-7 6 0 0,8-7 0 0,-8 7 0 16,9-4 0-16,-9 4 0 0,13-2 0 0,-1 2 0 15,-12 0 0-15,10 2 208 0,-10-2-16 0,0 0-16 16,10 7 192-16,-10-7 32 0,6 9 16 0,-6-9 0 16,0 0 112-16,0 13 32 0,-4-4 0 0,0 1 0 15,-3-2-144-15,2 1-32 0,-1-3 0 0,-2 0 0 0,-1 1-112 0,0-1-16 16,-2 1-16-16,1-2 0 0,1-3-64 0,9-2-16 15,-12 0 0-15,1 0 0 0,2-1-160 0,9 1 192 16,-10-4-192-16,2 0 192 0,8 4-192 0,0 0 0 16,0 0 0-16,-4-10 0 0,1 1 0 0,3 9 0 15,4-11 0-15,2 5 0 0,0-1-208 0,-6 7 80 16,11-8 128-16,-1 5-208 0,-1 0-144 0,-9 3-32 16,12-1 0-16,-2 1 0 15,-10 0-480-15,15 1-96 0,-4 0-32 0,1 2-15072 16</inkml:trace>
  <inkml:trace contextRef="#ctx0" brushRef="#br0" timeOffset="169421.6">28476 9844 26607 0,'0'0'1168'0,"0"0"256"0,-7-3-1136 0,7 3-288 0,-6-5 0 0,6 5 0 0,0 0 1104 0,0 0 176 15,0 0 16-15,0 0 16 0,11 5-112 0,1-1-32 16,0-3 0-16,1 2 0 0,1-1-816 0,3 0-160 16,3-2-48-16,-1 0 0 0,0 0-144 0,0-2 0 15,1 0 0-15,1-1-176 16,-1-1-1840-16,0 3-368 0,-2-3-80 0,-1 2-10976 0</inkml:trace>
  <inkml:trace contextRef="#ctx0" brushRef="#br0" timeOffset="169932.58">28756 9622 16863 0,'0'0'752'0,"0"0"144"16,-5-8-704-16,5 8-192 0,-5-8 0 0,-1 2 0 0,-3 2 1440 0,2-1 256 16,-4 1 48-16,-1 1 16 0,-1 1-416 0,-1 0-64 15,-2 2-32-15,-1 0 0 0,-1 0-176 0,-3 3-48 16,-1 0 0-16,0 0 0 0,-2 5-272 0,1 1-64 15,1 3-16-15,-3 2 0 16,0-1-352-16,2 6-80 0,2 2-16 0,3 2 0 16,-1 2-224-16,4 4 128 0,0 2-128 0,5 1 0 15,2 2 0-15,4 0 0 0,3-1 0 0,4-1 0 16,2 1 0-16,1 0-128 0,1-6 128 0,2-2 0 0,5-3-144 16,3-1 144-16,3 0 0 0,2-4-144 0,4-4 144 0,1 0 0 15,3-7 0-15,2 1 0 0,-1-6 0 0,2-2 0 16,-3-5 0-16,1-1 0 0,-1-6 160 0,0-3 16 15,-3-2 0-15,2-2 0 0,0-5 192 0,-2 1 32 16,-2-6 16-16,-2-2 0 0,-3 0 160 0,-2-2 16 16,-1-1 16-16,-3 2 0 0,-1-1-48 0,-4 3-16 0,-3 0 0 0,-5 1 0 15,-5-2-160-15,-4 2-16 0,-3 2-16 0,-4 0 0 16,-2 5-64-16,-2 1-16 0,-5-1 0 0,1 5 0 31,-1 3-1168-31,1 5-256 0,-1 3-32 0,-2 7-16 16,-2 5-1936-16,-1 5-384 0</inkml:trace>
  <inkml:trace contextRef="#ctx0" brushRef="#br1" timeOffset="174896.63">28460 10454 9215 0,'0'0'400'0,"0"0"96"0,0 0-496 0,0 0 0 0,0 0 0 0,0 0 0 16,18 10 1536-16,-18-10 224 15,0 0 32-15,15 0 16 0,-2 0-496 0,0 0-96 16,0 0-32-16,3 0 0 0,-1 0-288 0,3 0-64 15,1 0-16-15,-1-2 0 0,1-2-272 0,4-2-48 16,3 0-16-16,-2 1 0 0,0 0 48 0,2-2 16 16,1-1 0-16,3-2 0 0,3-1-64 0,1 2-16 15,2-3 0-15,2 1 0 0,1-1-112 0,2-2-32 0,-1-5 0 0,-1 1 0 16,-1-4-128-16,0 1-16 0,0-2-16 0,-1-5 0 16,0 2-160-16,2 0 160 0,0-1-160 0,3-2 160 15,0-1-160-15,-1-5 192 0,0 0-192 0,-2 0 192 16,-1-2-192-16,-2-3 160 0,-2-6-160 0,0 2 160 15,-1 1-160-15,-3 0 160 0,-3 0-160 0,-1 1 160 16,-1-1-160-16,1-3 0 0,-1 1 144 0,-2 2-144 16,-2 0 128-16,1-2-128 0,-1-2 160 0,1 0-160 0,0 0 128 0,-3 0-128 15,-5 2 0-15,2-3 144 16,-1 1-144-16,0 0 0 0,-4 0 144 0,4-3-144 16,0 2 176-16,0 0-48 0,-5-2 0 0,-1 2 0 15,-1 1-128-15,-2 4 0 0,0 4 0 0,-1 1 128 16,-1-4 16-16,0 2 0 0,-3 0 0 0,2 0 0 15,-2 1 160-15,-1 0 16 0,-1 0 16 0,-1 0 0 0,0 0-48 0,-1 1-16 16,1 0 0-16,-1 2 0 0,-2 4-144 0,1-1-128 16,0 0 192-16,0-2-192 0,0 1 128 0,-1 1-128 15,-2 1 0-15,-1 0 0 0,1-4 0 0,-2 1 128 16,-3 1-128-16,4 1 0 0,0 1 0 0,0 0 0 16,-2 2 0-16,-1-1 0 0,2 1 128 0,2 1-128 15,-1 3 0-15,1-4 0 0,-1 4 0 0,3-2 0 16,1-2 0-16,-1 2 0 0,-3 2 0 0,0 0 0 0,1-1 0 0,-3-1 0 15,-1-3 0-15,0 5 0 0,2 1 0 0,-1 2 0 16,-1-2 128-16,0 1-128 0,1 2 0 0,1 0 0 16,1-1 0-16,1 1 0 0,-1-2 0 0,1 1 0 15,2 0 128-15,-3 0-128 16,-1-1 144-16,1 1-144 0,1-2 192 0,-1 3-64 16,-1-1-128-16,1 3 192 0,1-3-48 0,1-2-16 15,-2 0 0-15,1 4 0 0,2 6-128 0,0-2 192 0,-2 4-192 0,2-3 192 16,-3-1-192-16,1-3 0 0,-3 0 144 0,3 0-144 15,-1 3 128-15,1-1-128 0,1 1 160 0,-1 3-160 16,1-5 128-16,-1 2-128 0,1 0 0 0,-1 0 144 16,-1 0-144-16,3-1 0 0,-3 0 144 0,2-2-144 15,1 0 0-15,-1 0 144 0,1 2-144 0,0-1 0 16,0 0 128-16,1-2-128 0,1-1 0 0,1 1 0 16,-1 2 0-16,0-1 0 0,2 0 0 0,0 2 0 15,-1 0 0-15,1 0 0 0,0-1 0 0,1-1 0 0,0 0 0 0,0 2 0 16,-1-1 0-16,-1 1 0 0,0 4 128 0,-1 1-128 15,2 0 0-15,1 0 0 0,-3-3 128 0,2 2-128 16,-1-1 0-16,0 2 0 0,-1 0 0 0,1 2 0 16,0 0 128-16,0-1-128 0,-2-2 0 0,1 1 0 15,-1 3 0-15,2-1 0 16,-2 1 0-16,0 3 0 0,4 7 0 0,-4-6 0 0,1-5 0 0,2 2 0 16,-2 0 0-16,3 9 0 0,-2-8 0 0,2 8 0 15,-7-10 0-15,2 1 0 0,1-2 0 0,2 1 0 16,-2 2 0-16,4 8 0 0,0 0 0 0,0 0 0 15,0 0 0-15,-8-7 0 0,1 2 0 0,7 5 0 16,-6-6 0-16,6 6 0 0,0 0 0 0,0 0 0 0,0 0 0 0,-11 0 0 16,11 0 0-16,-10 0 0 0,0-4 0 0,10 4 0 15,0 0 0-15,-8 8 0 0,8-8 0 0,-11 9 0 16,2 1 0-16,3 1 0 0,-1-2 0 0,1 1 0 16,-1-1 0-16,1 3 0 0,-2 1 0 0,0 4 0 15,-1 1 0-15,0 3-144 0,0 1 144 0,1-1 0 16,0-3 0-16,1-2 0 0,2-3 0 0,0 3 0 15,1-1 0-15,1 0 0 0,2-2 0 0,0 0 0 16,0-4 0-16,1-9 0 0,-3 12 0 0,3-12 0 16,0 10 0-16,0-10 0 0,-1 12 0 0,1-12 0 15,0 0 0-15,0 0 0 0,0 0 0 0,0 0 0 16,0 0 0-16,0 0 128 0,0 0-128 0,0 0 0 16,0 0 0-16,0 0 128 0,5-9-128 0,0 1 0 15,-1-1 0-15,0 0 144 0,-2-2-144 0,1 1 0 16,0-3 128-16,-2 2-128 0,-1-2 0 0,1 0 0 15,2-2 0-15,0 0 128 0,-2 2-128 0,1 0 0 0,1 0 0 0,2 0 0 16,-1-1 0-16,0-1 0 0,-1 1 0 0,1 1 0 16,0 0 0-16,-1 3 0 0,-3 10 0 0,6-11 0 15,-2-1 0-15,-1 2 0 0,1 2 0 0,-4 8 0 16,4-8 0-16,-4 8 0 0,0 0 0 0,11-2 0 16,-2-2-128-16,1 1 128 0,2 1 0 0,0 0 0 15,-1 1 0-15,3 2-144 0,-1 3 144 0,2-2 0 16,2 0 0-16,0-2 0 0,1-1 0 0,2 0 128 0,1-1-128 0,1 0 0 15,1 0 176-15,1 1-48 0,-2-3 0 0,0 1 0 16,-1 1-128-16,-1-1 128 16,-3 1-128-16,-1 0 128 0,1 2-128 0,0 2 0 15,0-1 144-15,3 3-144 0,1 0-144 0,2 2-112 16,-1 5 0-16,1-3-16 16,0-2-1952-16,3 1-384 0,0-2-80 0,3 1-12016 0</inkml:trace>
  <inkml:trace contextRef="#ctx0" brushRef="#br1" timeOffset="176128.77">28331 5115 11055 0,'-25'13'976'0,"25"-13"-784"0,0 0-192 0,-5 11 0 16,-3-2 960-16,2-2 128 16,-1 0 48-16,-1 2 0 0,-1-2 192 0,0 2 32 15,0 1 16-15,0 1 0 0,-2-2-416 0,2 1-64 16,2-1-32-16,-4 0 0 0,-2-1 16 0,-1 1 0 15,-1 1 0-15,2-1 0 0,0-3-96 0,0-2-16 0,-1 1 0 0,-2 1 0 16,1-1-48-16,-2-1-16 0,-2-2 0 0,2-2 0 16,-1-2-128-16,0-1-48 0,0-1 0 0,1 0 0 15,0-2 16-15,1-1 0 0,-1-2 0 0,0 0 0 16,0 1-96-16,2-1-32 0,2-3 0 0,1 0 0 16,0 1-224-16,3-1-32 0,1 0-16 0,3 1 0 15,1-4-144-15,0 2 0 0,-1 0 144 0,1 0-144 0,1 0 0 16,2 1 0-16,0 2 0 0,0-1 128 0,-1 0-128 0,2 2 0 15,0-2 0-15,0 11 0 0,0 0 0 0,0 0 0 16,5-8-144-16,-5 8 144 0,0 0 0 0,7-7 0 16,-7 7 0-16,7-7 0 0,-7 7-144 0,6-4 144 15,-6 4 0-15,0 0 0 16,0 0 0-16,0 0 0 0,0 0 0 0,0 0 0 16,0 0-144-16,0 0 144 0,0 0 0 0,0 0-144 15,0 12 144-15,-1 1 0 0,-3 1 0 0,0-1 0 16,-4-2-128-16,-1-1 128 0,-1 2-128 0,-1 1 128 0,2 0 0 0,0 0 0 15,-2 3 0-15,2-6 0 0,1-2 0 0,2 1 0 16,1 3 0-16,0-2 0 0,5-10 0 0,0 0 0 16,0 0 0-16,0 0 0 0,0 0 0 0,0 0 0 15,-10 0 0-15,10 0 0 0,-2-6 0 0,0-5 0 16,1 1 0-16,4-2 0 0,2 2-144 0,0-5 144 16,-1 2-160-16,1 0 160 0,-1 0-144 0,0 1 144 0,0 1-128 0,0-1 128 15,0 2 0-15,0 0-160 0,-4 10 160 0,5-7 0 16,-5 7-144-16,5-8 144 0,-5 8 0 0,0 0-144 15,0 0 144-15,9-3 0 0,-9 3-144 0,0 0 144 16,11-2 0-16,-11 2 0 0,13-4 0 0,-13 4 0 16,13 2 0-16,0 3 0 0,0 2 0 0,-1-2 0 15,-1-4 0-15,1 2 0 0,1 0 0 0,3 2 0 16,5 4-336-16,1 1 0 0,1 0 0 0,3-1-15280 16</inkml:trace>
  <inkml:trace contextRef="#ctx0" brushRef="#br0" timeOffset="191541.97">22045 14086 10127 0,'0'0'896'0,"0"0"-704"15,0 0-192-15,0 0 0 0,7 14 1920 0,-7-14 368 16,4 9 64-16,2 2 16 0,0-1-912 0,2 1-176 16,1 0-48-16,3 4 0 0,-1 0 128 0,5 2 32 15,1 0 0-15,3 3 0 0,2-2-112 0,0 3 0 16,0 1-16-16,3-1 0 0,2 2-272 0,2 0-48 15,2-3-16-15,0 3 0 0,3-1-64 0,0 1-16 16,-1 2 0-16,-1 0 0 0,4 1-48 0,-2 0-16 16,-1-1 0-16,1 1 0 0,0 1-208 0,-1 1-32 15,-3-1-16-15,1-1 0 0,0-1-32 0,-5-3-16 16,2 4 0-16,1-2 0 0,1-1-128 0,-3-1-32 0,0-1 0 0,1 0 0 16,0-2-112-16,5 4-16 0,-4-3-16 0,-3-3 0 15,-3-2-16-15,-2-1 0 0,-1-1 0 0,-1-4 0 16,-3 0 16-16,-2 0 0 0,-1 1 0 0,-1-5 0 15,-2 0 32-15,1 0 16 0,-2 0 0 0,0 1 0 16,-2-5-80-16,-7-1-16 0,6 4 0 0,-1 1 0 16,0-4-128-16,1 2 128 0,-6-3-128 0,0 0 128 15,0 0-128-15,0 0 0 0,6 3 0 0,-6-3 0 16,0 0 0-16,0 0 0 0,0 0-192 0,0 0 192 16,0 0-368-16,0 0 48 0,0 0 16 0,0 0 0 31,0 0-976-31,0 0-192 0,0 0-32 0,0 0-16 0,0 0-1440 15,0 0-304-15,0 0-48 0</inkml:trace>
  <inkml:trace contextRef="#ctx0" brushRef="#br0" timeOffset="192236.36">23265 15095 10127 0,'0'0'448'0,"0"0"96"15,0 0-544-15,0 0 0 0,0 0 0 0,0 0 0 0,0 0 3808 0,0 0 656 16,0 0 128-16,0 0 16 0,0 0-2432 0,2-4-480 16,-2 4-96-16,6-2-32 15,0-1-384-15,2 2-80 0,0-3-16 0,1 1 0 16,-1 0-80-16,2 0-32 0,1-1 0 0,0 0 0 16,2-1-208-16,2 1-32 0,0-3-16 0,2 2 0 0,4-2-48 15,4 0-16-15,1-3 0 0,0 0 0 0,1-2-272 0,3-1-48 16,2-1-16-16,0 0 0 0,2-3-128 0,3-2-48 15,1 1 0-15,1-1 0 0,0-5-144 0,1 3 128 16,3-1-128-16,0 0 128 0,-1-2 0 0,-2 2-128 16,-1 0 192-16,1 3-64 0,-5-1 48 0,-1 0 0 15,0 3 0-15,-2-1 0 0,-1 3-16 0,1-1 0 0,-2-1 0 16,-3 1 0-16,-1 1 32 0,0 0 16 0,0 1 0 0,0 1 0 16,1-4-208-16,0 3 144 0,-2-1-144 0,-2 2 128 15,-1 0-128-15,-1 2 0 0,-1 1 144 0,-3-1-144 16,-3 0 0-16,-1 3 128 0,-1-1-128 0,-2 5 0 15,1-1 0-15,-2 1 0 16,-1 0-160-16,-2 2 160 16,1-1-1792-16,-7 3-240 0,5-4-48 0,-5 4-11248 0,0 0-2256 0</inkml:trace>
  <inkml:trace contextRef="#ctx0" brushRef="#br0" timeOffset="193064.2">24752 14330 11103 0,'0'0'496'0,"0"0"96"16,0 0-464-16,0 0-128 0,0 0 0 0,0 0 0 0,0 0 1552 0,0 0 304 15,0 0 48-15,0 0 16 0,0 0-256 0,-1 9-32 16,1-9-16-16,0 0 0 0,-4 6-80 0,4-6 0 16,-5 4-16-16,5-4 0 0,0 0-304 0,0 0-48 15,-7 3-16-15,2-2 0 0,5-1-128 0,-5 2-16 16,0-2-16-16,5 0 0 0,-4-3-48 0,0-1-16 16,0-1 0-16,-1-2 0 0,0-2-48 0,-2-3-16 15,-2-1 0-15,0-1 0 0,1-2-16 0,-2-4 0 0,-5-1 0 0,1-3 0 16,0-1-112-16,-3-1-32 0,-2-6 0 0,0 0 0 15,-1-1-64-15,-1 1-32 0,1-4 0 0,0-1 0 16,0-6-240-16,1 0-48 0,-1 2-16 0,-1-1 0 16,3 3-176-16,1-2-128 0,2 3 144 0,-1 3-144 15,0 3 128-15,2 2-128 0,0 1 0 0,1 4 0 16,1 3 0-16,1 3 0 0,2 0 0 0,1 4 0 16,1-1 0-16,0 3 0 0,-1 0 0 0,4 2 0 0,2 2-208 0,1 2 16 15,-1-3 0-15,2 5 0 31,0 5-1264-31,0 0-240 0,0 0-48 0,0 0-16 16,0 0-832-16,8 4-160 0,0 0-48 0</inkml:trace>
  <inkml:trace contextRef="#ctx0" brushRef="#br0" timeOffset="193764.9">24769 14352 6447 0,'0'0'576'0,"0"0"-576"0,0 0 0 0,0 0 0 0,-4 6 2944 0,-1 0 496 15,5-6 80-15,-5 4 32 0,0-2-1760 0,5-2-336 16,0 0-80-16,0 0-16 0,0 0-320 0,0 0-64 15,0 0-16-15,0 0 0 0,0 0 64 0,0 0 16 16,0 0 0-16,0 0 0 0,6-4 208 0,1 0 32 16,-1 0 16-16,2 1 0 0,3-3-144 0,0 2-48 15,1-2 0-15,1-3 0 0,3 0-160 0,2-3-48 16,2-1 0-16,2-3 0 0,0 2-192 0,1-4-64 0,2-1 0 0,2-2 0 16,2 1-160-16,0 0-32 0,-2 2-16 0,2-2 0 15,1 3-240-15,-3 2-32 16,-1-1-16-16,-1 0 0 0,0 1-144 0,-3 0 0 15,-1 1 0-15,-2 1 0 0,-2 1 0 0,0-1 0 16,-1 2 0-16,-2-1 0 0,-2 0 0 0,0 2-224 16,-2-1 32-16,3-2 0 15,-2 3-304-15,-2 2-48 0,-1 1-16 0,-1 2 0 16,-7 5-1392-16,7-4-288 0,0 0-48 0,2-1-16 0,-9 5-704 16,7-4-160-16,-7 4-32 0</inkml:trace>
  <inkml:trace contextRef="#ctx0" brushRef="#br0" timeOffset="194135.51">26010 13630 9215 0,'0'0'816'0,"0"0"-656"0,0 0-160 0,4-11 0 16,-2 1 4112-16,-2 10 800 0,0 0 144 0,-6-9 48 15,6 9-2752-15,-10-7-560 0,0 3-96 0,0 3-32 16,0 4-688-16,0 3-144 0,-2 4-16 0,1 5-16 0,0 0-544 0,0 4-96 15,2 2-32-15,-1-1 0 0,1 3-128 0,1 0 0 16,3-1 0-16,1-1 0 0,1 4 0 0,3 0-144 16,4-1 144-16,4-3 0 0,1-5-144 0,1-2 144 15,1-2 0-15,2-2-144 0,1 1 144 0,3-3 0 0,0-4 0 16,1-2-128-16,1-3 272 0,-8-2 64 0,1-2 16 0,4-3 0 16,-1-3 352-16,0-1 64 0,-2-1 0 0,0-4 16 15,-3-1 48-15,-1-1 16 0,-4 1 0 0,1 0 0 16,-2-2-224-16,-2 1-48 0,-2-2-16 0,-2 3 0 15,-2-1-224-15,-3 2-32 16,-2-2-16-16,0 1 0 0,0-1-160 0,0 1 0 16,0 2 0-16,-1 2 0 15,3 1-1664-15,-4 3-272 0,2 2-48 0,0 1-9888 16,0 2-1968-16</inkml:trace>
  <inkml:trace contextRef="#ctx0" brushRef="#br0" timeOffset="194392.26">26477 13477 20271 0,'0'0'1792'0,"0"0"-1424"15,0 0-368-15,0 0 0 0,0 0 2304 0,0 11 400 16,0 0 80-16,1 4 16 0,1-1-1056 0,-1 3-208 15,0 1-32-15,-1 2-16 0,0-1-736 0,0-3-160 16,2 5-16-16,-1 9-16 0,-1-4-352 0,0 1-64 16,0-3-16-16,1 0 0 0,2-1-128 0,0-1 0 0,-2-3 0 0,0 2 128 15,0 0-128-15,1-1 0 16,-2-1 0-16,0-1 0 16,0 1-432-16,0-4-16 0,0 2 0 0,-2-6 0 15,2-11-2080-15,-1 10-416 0,0-1-96 0</inkml:trace>
  <inkml:trace contextRef="#ctx0" brushRef="#br0" timeOffset="194706.47">26828 13394 23951 0,'0'0'1056'0,"0"0"224"0,0 0-1024 0,0 0-256 15,0 0 0-15,3 10 0 0,-1 1 2768 0,-3 2 496 16,-4 2 112-16,2 6 16 16,3 6-1936-16,0 2-384 0,0 1-80 0,1 3-16 15,2 2-624-15,1-1-128 0,1 1-32 0,-1 2 0 16,-1-2-192-16,2-3 0 0,4 2 0 0,-1-3 0 15,-4-2 0-15,0-1 0 0,-1-2-208 0,3 0 64 16,-1 0-1408-16,-1-4-288 0,0 0-48 0,-2-2-16 16,1-3-1408-16,0-3-272 0</inkml:trace>
  <inkml:trace contextRef="#ctx0" brushRef="#br0" timeOffset="194963.27">26651 13847 26207 0,'-13'-5'1152'0,"13"5"256"0,-8 0-1136 15,8 0-272-15,-9-1 0 0,9 1 0 0,0 0 2048 0,0 0 336 0,0 0 80 0,0 0 16 16,0 0-496-16,0 0-80 0,0 0-32 0,0 0 0 16,10-5-432-16,-2 2-96 0,0 2 0 0,5-3-16 15,-2 1-480-15,2 1-80 0,2-1-32 0,0 2 0 16,4 2-416-16,-1 0-96 0,2-1-16 0,-1 0 0 15,3 0-208-15,-3 0 0 0,-6 0 0 0,3 2 0 32,4 0-1248-32,0 1-240 0,-5 1-48 0,2-3-12352 0,3 2-2448 0</inkml:trace>
  <inkml:trace contextRef="#ctx0" brushRef="#br0" timeOffset="196331.49">24771 14405 7359 0,'0'0'656'0,"0"0"-528"0,0 0-128 0,0 0 0 15,0 0 1680-15,-4-1 304 0,-5-2 64 0,3 2 16 16,1-1-688-16,1-2-144 0,4 4-16 0,-2-6-16 16,2 6 112-16,-2-6 32 0,1-1 0 0,1 1 0 0,1-1 0 15,-1 7 16-15,4-5 0 0,-4 5 0 0,8-2-240 0,0 2-48 16,0 1-16-16,0 3 0 0,1 4-96 0,1 3-32 15,-1 4 0-15,2 3 0 0,0 4-32 0,2 3 0 16,2 5 0-16,0 4 0 0,2 4 80 0,2 1 16 16,0 0 0-16,2 5 0 15,1 0-176-15,-1-1-48 0,3-1 0 0,-1-5 0 16,2-3-128-16,-2-3-48 0,-1-1 0 0,1-2 0 0,-1-1-272 16,-1-1-64-16,-3-3-16 0,-1-1 0 0,0-1-240 0,-2-4 176 15,0 0-176-15,-2-3 160 0,1-1-160 0,-2-1 0 16,0-3 0-16,-2 0 0 15,0-2-352-15,0 1-96 0,-3 0-32 0,1-3 0 16,-8-5-2224-16,0 0-448 0,0 0-96 0,0 0-8752 16,0 0-1760-16</inkml:trace>
  <inkml:trace contextRef="#ctx0" brushRef="#br0" timeOffset="197002.65">25443 15678 8287 0,'0'0'736'0,"0"0"-592"16,0 0-144-16,-2 6 0 0,0 0 4608 0,0 0 880 15,-2 3 176-15,3 2 32 0,-3 0-3328 0,1 2-688 16,2 2-128-16,-2 4-16 0,2-3-736 0,0 1-144 0,-1 2-16 15,1 2-16-15,0 0-336 0,-1 0-64 0,0 0-16 0,0-3 0 16,0 0-80-16,1 2 0 0,-1-2-128 0,1-2 192 16,1-4-192-16,0-3 176 15,0-9-176-15,0 0 160 0,0 0-160 0,0 0 192 16,0 0-192-16,0 0 192 0,0 0-192 0,4-6 0 16,-2-3 144-16,4-1-144 0,-2-2 128 0,1-2-128 15,0-3 128-15,0-3-128 0,0-2 0 0,2-1 0 16,-3-3 0-16,1 1 128 0,2-10-128 0,-2 11 0 0,-3 3 0 0,1-1 128 15,0 3-128-15,-2 0 0 0,0 4 0 0,1 2 128 16,-1 2-128-16,0 3 0 0,0 2 0 0,1 1 0 16,-2 5 0-16,0 0-160 0,2 9 160 0,1 3-208 15,1 3 208-15,1 6-192 0,2 5 192 0,0-1-192 16,3 0 192-16,-1-3-176 0,0 0 176 0,3 0-160 16,1 0 160-16,2 0 0 0,-2-5 0 0,2 0 0 0,2-2 0 15,2 0 0-15,-2-2 0 0,0-3 0 0,0-5 400 0,0-1 112 16,0-3 32-16,-3-2 0 0,-1-2 240 0,-1-5 48 15,-2-5 16-15,1-4 0 0,1-2-144 0,-2-5-48 16,-1-2 0-16,0-3 0 0,-1 1-336 0,-1 6-64 16,-3-1 0-16,-1 1-16 15,-1-4-240-15,-1 3 0 0,-2-1 0 0,-1 1 0 16,-1-6-1568-16,-4-6-304 0,-2 2-64 0,-2 3-16640 16</inkml:trace>
  <inkml:trace contextRef="#ctx0" brushRef="#br0" timeOffset="197419.94">25057 15739 6447 0,'0'0'576'0,"0"0"-576"0,0 0 0 0,2-5 0 15,-1 0 2736-15,-1-1 432 0,1 1 96 0,-1 5 0 16,0 0-1456-16,0 0-288 0,0 0-64 0,8 3-16 0,0-1-624 0,-1 4-128 16,-1-1-32-16,1 3 0 15,-7-8 192-15,6 10 48 0,-2 2 0 0,-1-6 0 16,-1 2-64-16,0 1-16 0,-4 0 0 0,0-1 0 15,2-8-288-15,-4 7-48 0,-2 1-16 0,0-3 0 16,-1-1-208-16,1-2-64 0,-1 1 0 0,2-4 0 16,0-1-48-16,-2 0-16 0,1-2 0 0,-1-1 0 0,2-3 32 0,0 1 0 15,0-1 0-15,0 1 0 0,-1-1-32 0,2 0 0 16,2 0 0-16,-1 0 0 0,1-2-128 0,0-2 0 16,2 2 0-16,2-1 0 0,-1 5 0 0,0-1 0 15,1 1 0-15,-1 1 0 16,-1 5-432-16,0 0-16 0,0 0 0 0,0 0-9856 15,6 5-1984-15</inkml:trace>
  <inkml:trace contextRef="#ctx0" brushRef="#br0" timeOffset="197898.4">25099 15980 1839 0,'0'0'160'0,"0"0"-160"0,0 0 0 0,0 0 0 16,0 0 4640-16,0 0 896 0,0 0 176 0,0 0 48 0,0 0-3024 0,5 9-608 15,-1-2-112-15,0-3-32 0,-4-4-768 0,7 5-144 16,-7-5-48-16,6 5 0 0,1 4-272 0,-1-2-64 16,-6-7-16-16,0 0 0 0,5 8-160 0,-1 0-16 15,-4-8-16-15,0 0 0 0,0 7 48 0,0-7 16 16,0 0 0-16,0 0 0 0,-5 0-288 0,0 0-48 16,-2 0-16-16,1 0 0 0,-1-2-192 0,1 0 144 15,-3 1-144-15,2 1 128 0,1 1-128 0,1-3 0 16,-1-6 0-16,1 1 0 15,5 7 0-15,-3-5-176 0,1-3 48 0,1-1 0 0,-2 0 128 0,3 1-160 16,0 2 160-16,1-2-160 0,2 0 160 0,-3 8 0 16,0 0-144-16,0 0 144 0,0 0 0 0,0 0 0 15,0 0 0-15,0 0 0 0,8 4 0 0,-2 0 0 16,1 0 0-16,-2 1 0 0,-1 7-128 0,0-6 128 16,0 2-160-16,-2-1 160 15,1 2-1568-15,1-1-224 0,0 0-32 0,-4-8-13776 0</inkml:trace>
  <inkml:trace contextRef="#ctx0" brushRef="#br0" timeOffset="198207.19">25786 16191 19343 0,'0'0'848'0,"0"0"192"0,-2-2-832 0,2 2-208 15,0 0 0-15,0 0 0 0,-6-4 3680 0,2 1 688 16,1 1 144-16,3 2 32 0,-6 1-2560 0,6-1-496 16,-2 8-96-16,0 2-32 15,1 2-720-15,0 1-128 0,2 7-48 0,-1 0 0 0,1 0-304 0,1 1-160 16,0-2 160-16,0-2-160 0,0 2 128 0,1-1-128 15,1-2 0-15,-2 2 0 0,1 1-160 0,0 1-128 16,1-2-32-16,1 3 0 16,0-5-3008-16,0-2-624 0</inkml:trace>
  <inkml:trace contextRef="#ctx0" brushRef="#br0" timeOffset="198466.22">25681 16991 25791 0,'0'0'2304'0,"0"0"-1856"0,-4 6-448 0,2 3 0 16,2 2 2208-16,0-2 352 0,0 6 64 0,2 4 0 15,-1-4-1280-15,-1 1-256 0,0-3-48 0,1 4-16 16,1 5-544-16,0 4-112 0,1-5-32 0,-1 1 0 15,1 2-336-15,-3-2 128 0,-1 3-128 0,-1-1 0 16,5 0-224-16,-2-1-112 0,2 1-32 0,-2-1 0 16,1-4-2480-16,-2-1-496 0,0-4-112 0</inkml:trace>
  <inkml:trace contextRef="#ctx0" brushRef="#br0" timeOffset="198667.49">25875 16957 28559 0,'0'0'1264'0,"0"0"272"0,-4 4-1232 0,3 2-304 0,-1 2 0 0,2 2 0 16,2 2 960-16,-1 2 128 0,3 5 16 0,1 0 16 15,2 7-480-15,0 0-112 16,3 2-16-16,-1-1 0 0,0-1-320 0,-3 0-192 16,2 2 192-16,0-4-192 0,-3 1 0 0,0-1 0 15,1-1 0-15,-1-2 0 16,0-1-320-16,0-3-192 0,-1-2-16 0,0 1-9456 15,-3-3-1872-15</inkml:trace>
  <inkml:trace contextRef="#ctx0" brushRef="#br0" timeOffset="198878.96">25713 17217 35647 0,'-12'-18'1584'0,"9"10"320"0,-1 4-1520 0,4 4-384 0,0 0 0 0,0 0 0 15,0 0 1216-15,0 0 160 0,0 0 32 0,10 3 16 16,2 0-688-16,1-1-144 0,-1 0-16 0,-1 0-16 16,2 0-288-16,3 0-48 0,2 1-16 0,1-2 0 15,-1-1-208-15,0-1 0 0,0-3 0 0,1-1-160 16,0-1-1952-16,1 1-400 0,-2-3-80 0,3-1-16 0</inkml:trace>
  <inkml:trace contextRef="#ctx0" brushRef="#br0" timeOffset="199467.94">26250 15562 26495 0,'0'0'1168'0,"0"0"240"0,0 0-1120 0,0 0-288 16,9 0 0-16,3-4 0 15,-1 1 1952-15,-2 3 336 0,1-2 64 0,6-2 16 16,3 4-304-16,-6 0-48 0,3-3-16 0,9 2 0 0,-2 0-656 0,2-1-128 16,1 1-16-16,2 1-16 0,-1 0-544 0,-8 1-128 15,1 1 0-15,11 0-16 0,1 1-192 0,-9-2-48 16,4-2 0-16,11 3 0 0,-4 2-128 0,-1-1-128 16,-1-4 144-16,0 1-144 0,-2-2 128 0,0 2-128 15,-4-4 0-15,-3 2 144 0,-2-1-144 0,0 1 0 0,-3-4 0 16,-2 1 0-16,-3 0-144 0,1 0-64 0,-1 1-16 0,0-3 0 31,-1-1-1760-31,0 1-368 0,-2-1-64 0,-3 1-16848 0</inkml:trace>
  <inkml:trace contextRef="#ctx0" brushRef="#br0" timeOffset="-174464.81">20806 14132 18479 0,'0'0'816'0,"0"0"176"0,0 0-800 0,1-11-192 15,-7 11 0-15,-3 0 0 0,-2-1 1440 0,1 1 240 16,-1-3 48-16,1 2 16 0,-2 0-320 0,0-1-64 15,1 2-16-15,-2-2 0 0,-2 0-288 0,2 1-64 16,-1 1-16-16,-2 0 0 0,-2 0 64 0,0 0 16 16,0 0 0-16,-1 0 0 0,0 0-144 0,-1 0-16 15,-1 0-16-15,-1 0 0 0,-4 0-368 0,1 0-64 16,1 0 0-16,-2 0-16 0,-2-1 48 0,2 1 16 16,1 0 0-16,-1 0 0 0,1 0-96 0,1-3-16 15,0 2 0-15,1 0 0 0,1-1-96 0,-2 0-32 16,2 0 0-16,0 0 0 0,1 0-16 0,0 1-16 15,0 0 0-15,2 0 0 0,-1 1 32 0,1 0 16 16,-4 0 0-16,3 1 0 0,-4-2-64 0,2-1-16 0,0 2 0 16,0 0 0-16,-4-1 0 0,2 1 0 0,2-1 0 0,0-1 0 15,0 1-48-15,1 0-16 0,0-1 0 0,1 2 0 16,-2 2 0-16,3-2-128 0,0 0 192 0,1 0-64 16,-2 0 16-16,2 0 0 15,0 0 0-15,0 0 0 0,1 0-144 0,0 0 0 16,0-2 0-16,1 1 0 0,-1 1 0 0,2 0-176 0,-2-1 16 15,0 1 0-15,0 0 336 0,-1 0 64 0,1 0 16 0,0 0 0 16,-2 0-256-16,2 0 144 0,-1-3-144 0,1 2 128 16,2-2-128-16,-1 1 0 0,-1 0 0 0,1 1 0 15,2 1 0-15,0-1 0 0,-2-3 0 0,3 3 0 16,0-1 0-16,1 2 0 0,-1 0-128 0,1 2 128 16,2-2 0-16,1 1 0 0,0 0 0 0,0-1 0 15,1-1 0-15,1 0 0 0,1-2 0 0,1 2 0 0,5 1 0 16,-6 0 0-16,6 0-192 0,-5-2 192 0,1 0 0 0,4 2 0 15,0 0 0-15,0 0 192 0,2-7-192 0,1 1 0 16,1-1 144-16,4-1-144 0,3 1 0 0,3-3 0 16,3 1 0-16,2-4-192 0,5 0-48 0,1 0-16 15,1-1 0-15,2-2 0 0,2-1 256 0,2-4 160 16,-1 3-32-16,0 1 0 0,-1 2-128 0,2 0 192 16,-4-2-192-16,0 6 192 15,-2 3-1168-15,0 0-240 0,-1 4-32 0,-3 3-16 16,-3 1-2000-16,1 2-384 0</inkml:trace>
  <inkml:trace contextRef="#ctx0" brushRef="#br0" timeOffset="-173561.82">19076 14880 6447 0,'-9'0'272'0,"4"3"80"0,-1-3-352 0,0 0 0 15,1 0 0-15,-1 0 0 0,0 0 2752 0,-1 0 464 16,1 1 112-16,6-1 0 0,0 0-1376 0,0 0-288 0,-4-4-48 0,4 4-16 15,-4-4-192-15,4 4-32 0,-5-3-16 0,5 3 0 16,0 0-144-16,0 0-16 0,0 0-16 0,0 0 0 16,6-6-352-16,1 2-80 0,-1 0-16 0,2 1 0 15,0 2 96-15,3 2 32 0,0 2 0 0,1-2 0 16,1 1-224-16,3 0-32 0,-1 1-16 0,4-1 0 16,1 2-224-16,4-1-48 15,1 0-16-15,2-2 0 0,3-1-144 0,1 0-32 0,1 0 0 16,0 0 0-16,-2 0-128 0,0 0 0 0,1 0 0 0,1 0 0 15,-4-1 144-15,1 1 0 0,1 0 0 0,-1 0 0 16,-1 0-144-16,1 0 192 0,0 0-192 0,1 0 192 16,0 0-192-16,1 0 0 0,-1-2 0 0,0 2 128 15,-3 0-128-15,1 0 0 0,-3 0 144 0,-2-1-144 16,-1 0 0-16,2 1 144 0,0-2-144 0,0 1 0 16,-3 0 128-16,-2 1-128 0,1-2 0 0,-1 1 0 0,2 0 144 0,0 0-144 15,0-1 0-15,-1 1 144 0,-2 0-144 0,0 1 0 16,0 0 0-16,-1 1 0 0,2 0 0 0,-1 1 0 15,-1-2 128-15,1 0-128 0,-1 0 0 0,0 0 0 16,-1 0 0-16,-1 0 0 0,2 0 0 0,-1 1 0 16,-2 0 0-16,0 0 0 0,1 1 0 0,-2-2 0 15,0 0 128-15,-1 1-128 0,-1 0 0 0,1 1 0 16,0-1 0-16,0 0 128 0,-2 1-128 0,0-1 0 16,1 2 0-16,-2-3 0 0,-9 0 0 0,8 1 0 15,-2 0 0-15,1 0 0 0,-7-1 0 0,0 0 0 16,6 4 0-16,-6-4 0 0,0 0 0 0,6 7 0 15,-6-7 0-15,2 9 128 0,-1 0 16 0,-1 2 0 16,-1 2 0-16,-1-2 0 0,-1 2 240 0,-4 2 64 16,-2-1 0-16,-2 2 0 0,-2 2 160 0,-1 1 32 15,-2 1 16-15,-3 1 0 0,0 0-96 0,-1 1-32 16,-1 0 0-16,0-1 0 0,1 1-288 0,0-2-64 0,0-2-16 0,1 0 0 16,1-2-160-16,1-1 0 0,1-2-160 0,2 1 160 31,2-3-2064-31,3 1-320 0,1-2-64 0</inkml:trace>
  <inkml:trace contextRef="#ctx0" brushRef="#br0" timeOffset="-171164.98">19380 12540 14735 0,'-2'-4'1312'0,"1"-4"-1056"0,2 3-256 0,-1 0 0 16,0-1 2880-16,2 1 512 0,0 1 96 0,2 2 32 16,-1-4-1664-16,1 5-320 0,-4 1-64 0,6 5 0 15,2 2-544-15,-1 1-96 0,2 7-32 0,-3 5 0 16,2 3-368-16,-3 6-80 0,1 2-16 0,0 7 0 16,-1 4-160-16,-1 3-48 0,1 2 0 0,-1 3 0 15,-1-3-128-15,1 1-144 0,-2 0 144 0,1-2-208 31,0-6-1504-31,-1 0-288 0,1-9-64 0,-2-3-12208 0</inkml:trace>
  <inkml:trace contextRef="#ctx0" brushRef="#br0" timeOffset="-170985.38">19652 12531 10127 0,'0'0'896'0,"2"-6"-704"16,-2 0-192-16,0 6 0 0,0 0 4832 0,0 0 928 15,0 0 192-15,0 0 48 0,5 5-4016 0,1 4-784 16,1 7-176-16,1 1-16 0,-1 5-400 0,3 3-80 16,-1 2-16-16,1 3 0 0,2 3-512 0,1 3 0 0,1 3 0 0,-1 0 0 31,0-1-336-31,0 0-176 0,2 2-48 0,-2-3 0 16,0-3-2128-16,-2-2-416 0,1-2-96 0,-4-2 0 0</inkml:trace>
  <inkml:trace contextRef="#ctx0" brushRef="#br0" timeOffset="-170792.22">19489 12948 6447 0,'-18'-8'576'0,"10"8"-576"0,-1 0 0 0,0 0 0 16,1 0 6752-16,2 0 1248 0,6 0 240 0,0 0 48 15,0 0-5696-15,0 0-1136 0,0 0-240 0,0 0-32 0,11 0-816 0,5 0-176 16,2 0-16-16,3-3-16 0,3 2-160 0,2-2 0 15,1 0 0-15,3 0 0 32,3-4-1216-32,0 1-208 0,4-1-48 0,-1 1-15296 0</inkml:trace>
  <inkml:trace contextRef="#ctx0" brushRef="#br0" timeOffset="-170567.05">20125 12873 24879 0,'0'0'2208'0,"-3"6"-1760"16,3-6-448-16,0 0 0 0,0 0 2672 0,0 0 448 16,0 0 80-16,0 0 32 0,6 5-1792 0,3-1-352 0,2-2-80 0,2-2-16 15,1-3-672-15,2 0-128 0,2-4-16 0,3 2-16 31,-2-1-1152-31,2 0-224 0,1 0-64 0,2-1-9984 0,1 0-2016 0</inkml:trace>
  <inkml:trace contextRef="#ctx0" brushRef="#br0" timeOffset="-170201.17">20599 13081 33919 0,'-11'13'752'0,"7"-7"144"0,2 2 48 0,-1 0 0 0,2 0-752 0,1-8-192 0,0 0 0 0,0 0 0 16,6 2 720-16,2-3 112 0,0-4 32 0,1-6 0 15,2-3-576-15,0-4-112 0,1-6-32 0,0-2 0 0,0-1-288 0,-1-3-64 16,0 0-16-16,-1-4 0 16,-1-1 16-16,0 0 0 0,-1-1 0 0,0 4 0 15,-1-5 208-15,-1 2 0 0,-1 0-160 0,2 2 160 16,-2-2 0-16,0 3 0 0,0 0 0 0,2 2 0 15,-2 3 0-15,0 3 0 0,2 4 0 0,-2 3 0 0,2 2 0 0,0 4 0 16,1 5 0-16,3 5 0 0,0 4 176 0,0 3 48 16,-1 5 16-16,2 6 0 0,2 5 128 0,1 4 16 15,0 4 16-15,2 4 0 0,0 2-176 0,3 1-32 16,-2-1-16-16,-1 2 0 0,0 0-176 0,0-2 0 16,0 0 0-16,1-3-176 15,0 0-416-15,-1-4-96 0,-1-1-16 0,-2 0-10304 16,-1-3-2048-16</inkml:trace>
  <inkml:trace contextRef="#ctx0" brushRef="#br0" timeOffset="-169976.65">20786 12765 39679 0,'-26'0'880'0,"15"3"176"0,-2 1 32 0,0 1 16 0,1 0-880 0,1 0-224 0,2 1 0 0,1-1 0 16,2 1 1248-16,6-6 208 0,0 0 32 0,0 0 16 16,0 0-608-16,6 7-112 0,4-3-16 0,3 1-16 15,4 0-496-15,2-1-112 0,2-1-16 0,5-2 0 16,1-1-128-16,3-1 160 0,2-1-160 0,0 0 160 16,2-2-1184-16,1 0-224 0,-2 1-48 0,0 0-18976 15</inkml:trace>
  <inkml:trace contextRef="#ctx0" brushRef="#br1" timeOffset="-165295.46">24557 16010 12895 0,'0'0'1152'0,"0"0"-928"0,0 0-224 0,-11 3 0 0,-2 1 1984 0,0 2 368 16,-1 1 64-16,-4 3 16 16,-3 2-2432-16,-1 1-448 0,0 0-96 0,-3 1-32 0,-1 2 256 0,-4 0 32 15,-5-2 16-15,-2 0 0 0,-2-1 784 0,-5 0 176 0,-5-3 16 0,2 0 16 16,3 0 272-16,-2 1 48 0,0-2 16 0,-1 0 0 15,-2 2-32-15,-3-1 0 0,-5-4 0 0,-4 1 0 16,-5-2-240-16,2 4-48 0,3 0-16 0,1-2 0 16,-1-1-400-16,-6-2-96 0,-4 2-16 0,-7-1 0 15,-5-1-208-15,1 0 176 0,0 0-176 0,-4 1 160 16,-4 0-160-16,-2 2 0 0,-5-2 144 0,1 1-144 0,0 1 400 0,-1-1 16 16,-4-1 0-16,2-2 0 0,4 1-80 0,4-3-16 15,2 2 0-15,-2-3 0 0,-2-3 32 0,5-2 0 16,3-3 0-16,5-1 0 0,2 0 160 0,3-1 48 15,-1-2 0-15,2-2 0 16,1-3 48-16,3-2 16 0,5 0 0 0,3-2 0 16,0-3-80-16,1 2-16 0,-1 1 0 0,-1-2 0 15,-1-2-128-15,3 0-16 0,-2 1-16 0,6-2 0 16,1-2-160-16,2 1-16 0,4-1-16 0,-1 2 0 0,-3 0-176 16,2-2 0-16,1-5 0 0,0 0 128 0,2 1-128 0,2-5 128 15,3 1-128-15,-1-1 128 0,1 1-128 0,0 1 0 16,-1-1 0-16,-4 1 0 0,-6-1 0 0,0 3 0 15,-2 2 0-15,1 1 0 0,0 0 0 0,1 2 0 0,2 4 0 0,-1 0 0 16,-2 2-144-16,-1 0 144 16,-3-2 0-16,1 4 0 0,2 0 0 0,2 0-128 15,4 0 128-15,2-4 0 0,0 2 0 0,4 1 0 16,0-2 0-16,0 0 0 0,-3 1 0 0,1-1 0 16,0-2 0-16,2 0 0 0,2 1 0 0,2-3 0 15,-1 0 0-15,4 1 0 0,2 0 0 0,-1 0 0 0,-1 0 0 0,0-3 0 16,3-2 0-16,0 1 0 0,0 2 0 0,1-2 0 15,3-3 0-15,-1 0 0 0,0-1 0 0,3 0 0 16,6-2 0-16,2 4 0 0,0-2 0 0,1 2 0 16,5-1 144-16,3 1-144 0,2-1 128 0,2-2-128 15,1-2 128-15,5 1-128 0,0-1 0 0,4 1 128 16,-1-3-128-16,4 4 0 0,0 2 0 0,3 0 0 16,1 0 0-16,0 1 0 0,2 5 0 0,2 1 0 15,1-3 0-15,6 3 0 0,1-1 0 0,1 1 0 16,-1-1 0-16,5 3 0 0,2 2 0 0,2-2 0 15,-2-1-144-15,-1 3 144 0,-1-4 0 0,0 3 0 16,0-1-144-16,0 5 144 0,0 2 0 0,1 0-144 16,-4-2 144-16,2 1 0 0,1-3 0 0,1 4 0 15,2 2 0-15,2-1 0 0,1 0 0 0,0 1 0 0,1-2 0 0,3-1 0 16,1-1 0-16,-1 1 0 0,-1 0 0 0,2-2 0 16,-2-1 0-16,-2 1 0 0,-5-3 0 0,0 0 0 15,-1-1 0-15,-1 2 0 0,0-1 0 0,-4 3 0 16,-1 1 0-16,0 2 128 0,0 2-128 0,-3 1-128 15,-2 2 128-15,-2 2-192 16,-2-2-1520-16,-3 3-304 0,-2 0-64 0,-2 0-9824 16,-3 1-1984-16</inkml:trace>
  <inkml:trace contextRef="#ctx0" brushRef="#br1" timeOffset="-164994.6">18393 12665 11055 0,'0'0'976'0,"0"0"-784"16,0 0-192-16,2-9 0 0,-2 9 592 0,8-9 80 0,3 2 16 0,0 3 0 15,2 2 208-15,3 2 64 0,1 0 0 0,-3 2 0 16,1 1 48-16,0 2 16 0,1 0 0 0,1 4 0 16,1 2-608-16,0 1-112 0,1 2-32 0,-1-1 0 15,0 1-272-15,1 2 0 0,-3-2 0 0,1 2 0 0,-1 1 128 0,0 2-128 16,-1 2 0-16,-2 1 0 0,-1-3 608 0,-3 3 16 15,-4-1 0-15,-2 0 0 0,0-1 464 0,-3 3 112 16,-2-1 16-16,1 0 0 16,-2 0-192-16,1 0-48 0,-3 0 0 0,-2 1 0 15,-1 0-592-15,3-3-112 0,0-1-16 0,1 2-16 16,0 2-240-16,1-2 128 0,1-2-128 0,1 0-9712 16,2 1-2000-16</inkml:trace>
  <inkml:trace contextRef="#ctx0" brushRef="#br1" timeOffset="-164195">20097 12429 27983 0,'-5'-1'1232'0,"20"-24"272"0,-24 27-1200 0,0-2-304 0,0-2 0 0,-2-2 0 16,2-1 688-16,1-2 80 0,2-2 0 0,1-3 16 15,2-1-48-15,2-5-16 0,2-4 0 0,3-4 0 16,1 0-528-16,2-8-192 0,-1 1 144 0,1-3-144 16,1-5 128-16,-1 2-128 0,1-4 0 0,0 3 128 15,0 3-128-15,0 3 0 0,0 2 0 0,-1 2 128 16,1 1-128-16,0 2 0 0,-3 2 144 0,2 4-144 0,-1 2 128 0,1 2-128 15,-2 4 128-15,2-2-128 16,0 4 0-16,1 0 144 0,-1 2-144 0,1 1 0 16,1 2 208-16,1 0-64 0,1 5-16 0,0-2 0 15,2 3 64-15,3 3 0 0,-2-2 0 0,2 2 0 16,1 1-192-16,0 1 0 0,1 3 0 0,2 1 0 16,-2-2 0-16,-1 2 0 0,1 2-192 0,-2 2 192 15,-2 2-1648-15,-1 3-208 0,-1 2-32 0,0-2-7424 16,-2 0-1488-16</inkml:trace>
  <inkml:trace contextRef="#ctx0" brushRef="#br1" timeOffset="-163898.08">20513 11609 8287 0,'0'0'736'0,"0"0"-592"0,0 0-144 0,0 0 0 15,0 0 2512-15,0 0 480 0,0 0 80 0,0 0 32 16,-2 9-2240-16,4 1-448 0,2 2-96 0,2 1 0 15,2 3 208-15,2 2 48 16,3-1 16-16,0 3 0 0,6 0-208 0,-2 0-64 16,-2-2 0-16,1-1 0 0,1 1-192 0,-3-1-128 15,3-1 128-15,-1 0-128 0,-2-3 192 0,-1 0-16 0,-2-1-16 16,-2-1 0-16,-3 0 608 0,-1-1 128 0,-2-1 32 0,-3 2 0 16,-1-5 320-16,-3 2 64 0,-3 0 16 0,-2 1 0 15,-3 0-112-15,-1 0-32 0,-1 0 0 0,-2 0 0 16,0-1-416-16,-3 0-64 0,0 0-32 0,0-2 0 15,3 0-336-15,1 0-64 0,1-2-16 0,2 5 0 16,2-2-1472-16,2 1-320 16,3 1-48-16</inkml:trace>
  <inkml:trace contextRef="#ctx0" brushRef="#br1" timeOffset="-154863.37">9973 2470 17791 0,'-2'4'784'0,"-2"2"176"0,4-6-768 0,-4 5-192 0,4-5 0 0,-4 4 0 15,4-4 1424-15,0 0 256 0,0 0 48 0,0 0 16 16,0 0-1120-16,0 0-240 0,-1-5-32 0,1-3-16 0,1-1 224 0,0-1 32 15,-1-3 16-15,2-2 0 0,-1 1-80 0,0-2-16 16,1-3 0-16,-1-3 0 0,0 0 80 0,2-2 16 16,-2-1 0-16,0 1 0 15,-1-1-160-15,0-3-16 0,0 4-16 0,0-1 0 16,2 0-160-16,-1 2-16 0,-1 0-16 0,3 3 0 16,-1 0-96-16,2 3-128 0,1 1 176 0,1 2-176 0,-2 1 128 0,-1 3-128 15,3 1 0-15,-1 1 0 0,1 1 0 0,2 2 0 16,0 1 0-16,1 4 0 0,2 4 0 0,-1 1 0 15,0 2 0-15,1-2 0 0,1 3 0 0,-2 2 0 16,0 3 0-16,2-1 0 0,1 1 0 0,0 0 0 0,2 0 0 16,-2 3 0-16,0-3-144 0,0-2-48 15,-2 0 0-15,2-2 0 16,-3-2-1920-16,0-1-400 0</inkml:trace>
  <inkml:trace contextRef="#ctx0" brushRef="#br1" timeOffset="-154563.22">10217 1904 26607 0,'-9'10'1168'0,"9"-10"256"0,-4 7-1136 0,2 1-288 0,-1 0 0 0,3-1 0 15,3 0 896-15,2 1 112 0,1 1 16 0,2-1 16 16,1 0-736-16,2 1-160 0,0-2-16 0,0 3-128 0,1-3 0 0,1 1 0 15,0-1 0-15,1 1 0 0,0-1 0 0,-1 0 0 16,-1-1 0-16,-1 1 0 16,-2-2 0-16,-1 2 0 0,-8-7 0 0,5 8 0 15,-5-8 480-15,1 9 96 0,-1-2 0 0,-3 3 16 16,-2-1 784-16,-3 2 160 0,-5 1 16 0,-1 3 16 16,-2 0-288-16,-1 2-48 0,-1 0-16 0,0 1 0 15,-2 1-448-15,2-2-112 0,0-2-16 0,1 0 0 0,3-4-320 0,1 0-80 16,2 0-16-16,5 0 0 15,2-3-1456-15,6 1-304 0,5 1-48 0</inkml:trace>
  <inkml:trace contextRef="#ctx0" brushRef="#br0" timeOffset="-145693.68">10928 13644 13071 0,'-5'-7'576'0,"-3"0"128"0,-1-1-576 0,-2-1-128 0,1-3 0 0,1 2 0 16,-1-1 1296-16,1 2 240 0,2 2 32 0,-1 0 16 16,1-5-48-16,1 3-16 0,-1 1 0 0,2 1 0 15,1 0-352-15,3 0-64 0,-2-1-16 0,1 2 0 16,2 6-48-16,-2-8-16 0,2 0 0 0,0 2 0 15,0 6-128-15,0 0-16 0,4-7-16 0,-4 7 0 16,0 0-384-16,11 0-80 0,0 0-16 0,2 3 0 16,0 1-32-16,2 3-16 0,2 5 0 0,1 1 0 15,1 0 64-15,4 3 16 0,1 2 0 0,4 3 0 16,0 2 48-16,5 2 16 0,-2 0 0 0,3 4 0 16,3-1 16-16,2 4 0 0,0-2 0 0,1 2 0 15,1 5-32-15,-1-3 0 0,-1 0 0 0,0-1 0 16,2 0-80-16,1 1 0 0,1 0-16 0,-2 0 0 15,1-2-32-15,-2 1 0 0,2-3 0 0,-3 0 0 16,-2-3-32-16,-2-1-16 0,0 0 0 0,-4-1 0 0,-3-3-48 0,-1 0-16 16,-1-1 0-16,-1-1 0 0,-3-6-96 0,0 2 0 15,-1-2-128-15,-1-1 192 0,-2-1-192 0,0 0 128 16,-1-1-128-16,0 0 0 0,1 2 0 0,-1-5-128 16,-2 0-16-16,0-2 0 15,2-1-1840-15,-2-1-384 0,-2 1-64 0,1-5-10512 16,-1 0-2112-16</inkml:trace>
  <inkml:trace contextRef="#ctx0" brushRef="#br0" timeOffset="-145132.18">12213 14501 20559 0,'0'0'896'0,"0"0"208"0,0 0-880 0,0 0-224 15,5 5 0-15,2 0 0 0,-1-2 1296 0,2-1 224 16,4 1 32-16,-2-3 16 0,1-2-176 0,1 0-48 15,1-2 0-15,1 0 0 0,0-1-160 0,2-2-32 16,-2-2-16-16,2 0 0 0,-2 1 0 0,2 0 0 16,1-5 0-16,1 2 0 0,3-1-112 0,0-4-32 15,-2-1 0-15,4 0 0 0,0-1-256 0,3 0-48 0,3-4-16 0,1 1 0 16,0-5-128-16,2 1-32 16,1 3 0-16,0-3 0 0,0 2-256 0,0 0-48 15,0 4-16-15,-2-1 0 0,-1 1 80 0,1-1 16 16,2 3 0-16,-2 2 0 0,-2 0-32 0,-1 0 0 0,1 0 0 0,0 2 0 15,-2-1-64-15,1 2-32 0,-4 2 0 0,1-3 0 16,1 0-160-16,-2 2 0 0,-2-2 0 0,1 0 0 31,1 0-912-31,2 1-272 0,-3 1-48 0,-1 0-12928 0,-1-2-2592 0</inkml:trace>
  <inkml:trace contextRef="#ctx0" brushRef="#br0" timeOffset="-143863.65">13424 13829 5519 0,'0'0'496'0,"0"0"-496"0,0 0 0 0,0 0 0 16,-4 7 2336-16,4-7 368 0,0 0 80 0,0 0 16 15,-3 9-1360-15,0-3-272 0,0 1-48 0,3-7-16 16,-2 6 336-16,2-6 64 0,0 0 16 0,0 0 0 16,0 0 208-16,0 0 64 0,-8-4 0 0,0-5 0 15,2-4-96-15,-2-4-16 0,0-2 0 0,0-3 0 16,-1-4-240-16,0-4-48 0,-2-7-16 0,0-1 0 15,-2-5-320-15,0-4-64 0,0-2-16 0,-2-3 0 0,2-2-400 0,0-1-96 16,0 5-16-16,1 3 0 0,2-2-320 0,0 5-144 16,-1 1 128-16,3 3-128 0,0 2 0 0,3 4-224 15,1 1 32-15,0 2 0 16,2 2-1216-16,2 5-256 0,1 3-32 0,0 2-16 16,1 4-2064-16,0 3-432 0</inkml:trace>
  <inkml:trace contextRef="#ctx0" brushRef="#br0" timeOffset="-143429.22">13411 13829 16575 0,'0'0'1472'0,"0"0"-1168"0,0 0-304 0,-5 5 0 0,0 1 1968 0,5-6 336 16,0 0 64-16,0 0 0 0,0 0-256 0,0 0-64 15,0 0-16-15,9-2 0 0,3-2-464 0,0-2-96 16,1-2 0-16,1-1-16 16,0 0-304-16,4-4-48 0,2 0-16 0,2 0 0 15,2-2-192-15,0 0-64 0,3-2 0 0,0-3 0 16,3 1-416-16,2-1-96 0,2-1 0 0,2 0-16 16,-3 0-128-16,4 1-32 0,1-1 0 0,1 0 0 0,-1-1-144 0,-2 0-192 15,-2 2 32-15,0-1 16 16,0-2-1280-16,-2-1-256 0,-2 2-48 0,0 1-10784 15,-3 3-2144-15</inkml:trace>
  <inkml:trace contextRef="#ctx0" brushRef="#br0" timeOffset="-143093.35">14609 12946 15663 0,'-11'-3'1392'0,"6"1"-1120"0,-3 2-272 0,0 0 0 15,-1 0 4416-15,-2 2 832 0,-2-1 176 0,2 0 16 16,-1 2-3520-16,-1 2-704 0,0 2-128 0,2 4-48 16,2 1-528-16,0 2-128 0,1 3 0 0,2 4-16 15,2 3-368-15,2 0 0 16,4 1 0-16,4 0 0 0,3-2 0 0,4 0 0 16,4 1 0-16,2-3-128 0,2-3 128 0,-2-1-160 0,2-1 160 0,0-8-160 15,2-2 160-15,-1 0 0 0,-1-6 128 0,-1-3-128 16,-2 0 0-16,-1-2 0 0,-4-4-160 0,-1-1 160 15,-2-2 0-15,-2-1 192 0,-3-2 0 0,-1 0 0 16,-2-2 176-16,-4-1 16 0,-3-2 16 0,-2 1 0 16,-2-4-160-16,-1 3-48 0,-1-3 0 0,-3 2 0 15,-3-3-192-15,-1 2 176 0,-3-1-176 0,3 3 160 16,0 0-544-16,1 2-96 0,0 1-32 0,2 2 0 16,2 0-1952-16,3 3-400 0,5 3-80 0</inkml:trace>
  <inkml:trace contextRef="#ctx0" brushRef="#br0" timeOffset="-142925.42">14988 12697 10127 0,'0'0'896'0,"0"0"-704"16,0 0-192-16,3 8 0 0,1-1 5664 0,0 1 1104 0,-1 1 208 0,-2 1 64 16,0 3-4560-16,2 3-912 0,0 0-176 0,1 4-48 15,0 0-640-15,-1 5-144 0,3 2-32 0,-1 3 0 16,3 1-528-16,0 3 0 0,-1 1 0 0,1 2 0 31,-1-3-1456-31,-1-3-400 0,2-3-64 0,-1-2-9408 16,-1-3-1888-16</inkml:trace>
  <inkml:trace contextRef="#ctx0" brushRef="#br0" timeOffset="-142729.68">15260 12639 13823 0,'0'0'1216'0,"0"0"-960"0,0-5-256 0,0 5 0 0,0 0 4624 0,0 0 880 16,0 0 192-16,0 0 16 0,0 0-3872 0,3 11-784 16,1 6-160-16,1 4-16 0,3 4-512 0,-1 5-112 15,3 1 0-15,0 4-16 0,2 1-400 0,1 0-80 16,-2 1-16-16,2-1 0 31,1-1-2352-31,-3 1-464 0,1-4-112 0,1-2-10272 0</inkml:trace>
  <inkml:trace contextRef="#ctx0" brushRef="#br0" timeOffset="-142529.75">15152 13004 36223 0,'0'0'1600'0,"-4"9"336"0,0-5-1552 0,4-4-384 16,-1 6 0-16,1-6 0 0,0 0 1168 0,7 6 160 15,5-4 16-15,4 0 16 0,2-4-560 0,4 0-112 0,4-2-32 0,4-1 0 16,3-2-464-16,2 0-192 0,3 1 128 0,1-1-128 31,1 1-2016-31,1-2-480 0</inkml:trace>
  <inkml:trace contextRef="#ctx0" brushRef="#br0" timeOffset="-141829.81">13430 13773 17567 0,'0'0'768'0,"0"0"176"0,0 0-752 0,0 0-192 0,-6-4 0 0,6 4 0 16,0-6 1568-16,2-1 288 0,-2 7 48 0,0 0 16 0,0 0-64 0,0 0-16 15,0 0 0-15,8 0 0 0,1 3-208 0,0 3-32 16,1 3-16-16,2 6 0 0,2-1-304 0,2 6-48 15,0 6-16-15,3 1 0 0,3 2-256 0,0 3-48 16,2 4-16-16,1 1 0 16,-4-5-336-16,-1 3-80 0,1 1-16 0,0-3 0 15,0 1-96-15,0-2-32 0,1 2 0 0,-1-1 0 0,4 7-144 0,-1-3-16 16,0-5-16-16,-1-2 0 0,-2-2-160 0,0-3 0 16,-1-5 0-16,-1-3 0 15,-1-1-1280-15,-1-2-272 0,-1-1-64 0,0-2-18032 0</inkml:trace>
  <inkml:trace contextRef="#ctx0" brushRef="#br0" timeOffset="-140426.62">14088 14926 19743 0,'0'0'880'0,"0"0"176"0,0 0-848 0,0 0-208 0,0 0 0 0,5 2 0 16,-7 5 1504-16,-1 0 256 0,0 3 48 0,2 0 16 0,0 3-256 0,-1 0-48 15,2 4-16-15,0 5 0 0,0 6-832 0,0-1-160 16,-1 3-48-16,1 0 0 0,0-1-128 0,0 1-16 16,3-4-16-16,-2-3 0 0,-1-2-304 0,0-3 0 15,0-3 128-15,0-2-128 0,1-7 192 0,-1-6-32 16,0 0 0-16,0 0 0 0,0 0-32 0,3-6 0 0,0-5 0 0,2-4 0 15,-1-5-128-15,0-1 0 0,-3-6 0 0,2-2 0 16,-1-1 0-16,2 0 128 0,0-2-128 0,-1 0 0 16,-2 0 128-16,1 0-128 0,1 2 128 0,1 3-128 15,-1 4 192-15,-1 2-64 16,-2 1 0-16,2 4 0 0,0 3 128 0,2 4 0 16,-1 3 16-16,-3 6 0 0,0 0-64 0,0 0-16 15,0 0 0-15,5 13 0 0,1 2-192 0,2 9 0 16,1 3 0-16,2 3 0 0,0 3-176 0,3 2 176 0,0-1-160 0,3 0 160 15,0-2-144-15,0-2 144 0,0-1-128 0,1-4 128 16,0-3 0-16,2-2-128 0,-1-5 128 0,2-4 0 16,-3-5 144-16,-1-4 112 0,0-5 32 0,-2-4 0 15,-2-2 560-15,0-4 112 0,-2-4 32 0,0-2 0 16,-1-2-128-16,-1-4-32 0,-2-4 0 0,-3-1 0 16,-3-1-192-16,-2-1-32 0,-2-4-16 0,-1 0 0 0,-1-1-592 0,-1 2-288 15,-2 3 32-15,1 0 0 16,-1 1-1024-16,2 2-208 0,-1 5-48 0,2 1-11216 15,0 4-2256-15</inkml:trace>
  <inkml:trace contextRef="#ctx0" brushRef="#br0" timeOffset="-139755.09">14295 15600 11055 0,'0'0'976'0,"0"0"-784"0,0 0-192 0,0 0 0 16,0 0 4480-16,0 0 864 0,0 0 160 0,0 0 48 15,0 0-3216-15,0 0-640 0,0 0-128 0,0 0-32 16,0 7-960-16,0 4-192 0,0 1-32 0,0 2-16 16,2 3-336-16,0 0 0 0,2 0 0 0,1 2 0 15,1 1-1248-15,-3 1-320 0,0 0-64 0,0-1-8576 16,-2-1-1712-16</inkml:trace>
  <inkml:trace contextRef="#ctx0" brushRef="#br0" timeOffset="-139527.71">14252 16173 22111 0,'0'0'1968'0,"0"8"-1584"15,0 2-384-15,-1 0 0 0,0 4 2352 0,-1 0 384 16,1 6 80-16,0 2 0 0,-1-1-1200 0,4 2-240 0,-1 2-48 0,2 1-16 15,-2 2-832-15,2-1-160 0,-1 0-48 0,1 1 0 16,1-1-272-16,0-1-176 0,-1-2 32 0,1-4 0 31,0-1-2800-31,-1-4-576 0</inkml:trace>
  <inkml:trace contextRef="#ctx0" brushRef="#br0" timeOffset="-139333.66">14457 16224 27007 0,'0'0'1200'0,"0"0"240"0,0 0-1152 0,0 0-288 0,0 0 0 0,5 8 0 15,-1 1 896-15,1 1 112 0,3 3 16 0,-1 2 16 16,-2 0-336-16,1 2-80 0,2 0-16 0,1 3 0 16,0 1-480-16,1 2-128 0,-1 2 0 0,0-3 0 15,0 0-1536-15,-1 2-336 0,-2 1-64 0,1-5-6656 16,-2 0-1328-16</inkml:trace>
  <inkml:trace contextRef="#ctx0" brushRef="#br0" timeOffset="-139149.75">14256 16491 5519 0,'0'0'240'0,"0"0"64"0,0 0-304 0,0 0 0 16,0 0 0-16,0 0 0 0,0 0 6752 0,7 6 1296 15,-7-6 256-15,9 2 48 0,3-1-5888 0,1 2-1184 16,1-3-224-16,2-3-48 0,0 2-640 0,4-1-128 16,0-5-32-16,0 0 0 15,3 0-1184-15,1-1-240 0,1-3-64 0</inkml:trace>
  <inkml:trace contextRef="#ctx0" brushRef="#br0" timeOffset="-138755.33">13909 15485 30287 0,'-13'12'1344'0,"7"-6"272"0,-3 3-1296 0,-2-1-320 15,0 2 0-15,-3 1 0 0,1-2 1472 0,-1 0 208 16,0 0 48-16,-1-2 16 0,1 1-1008 0,1-2-208 16,-1 1-32-16,1-2-16 0,0-1-480 0,0 0 0 15,0 0-128-15,1-2 128 16,1 1-2768-16,1-1-448 0,0 1-96 0</inkml:trace>
  <inkml:trace contextRef="#ctx0" brushRef="#br0" timeOffset="-137529.84">14776 14905 20271 0,'-11'-3'896'0,"11"3"192"0,-6 1-880 0,2-1-208 16,4 0 0-16,0 0 0 0,0 0 3168 0,0 0 592 16,0 0 112-16,7-4 32 0,2 1-1984 0,4-1-384 15,3 1-64-15,3-1-32 0,2 3-480 0,4 0-112 16,4 1-16-16,2 0 0 0,3 0-112 0,1 0-16 16,0 0-16-16,2 0 0 0,-2-3-384 0,-1 2-80 15,-2-1-16-15,1 1 0 0,-2 0-80 0,1-2 0 0,-4-1-128 0,1 2 192 16,-2 0-416-16,1 1-96 0,-1-2 0 0,-3 2-16 31,-2-3-3264-31,-4 2-656 0</inkml:trace>
  <inkml:trace contextRef="#ctx0" brushRef="#br0" timeOffset="-137131.68">14900 15340 10127 0,'0'0'896'0,"0"0"-704"16,0 0-192-16,0 0 0 0,0 0 4160 0,0 0 816 15,1 9 144-15,1 2 48 0,0-2-2944 0,2 3-592 16,0 1-112-16,0 2-32 0,1 1-960 0,3 2-192 16,1 2-32-16,0-1-16 0,1 2-288 0,-1 1 0 0,0-3-128 0,0 0 128 31,-1 1-1840-31,0-1-272 0,-1-2-48 0,-1-1-11152 0</inkml:trace>
  <inkml:trace contextRef="#ctx0" brushRef="#br0" timeOffset="-136951.62">14796 15568 23951 0,'0'0'2128'0,"0"0"-1696"0,0 0-432 0,0 0 0 16,0 0 1968-16,8-2 304 0,0 0 64 0,2 0 16 16,-1-5-1136-16,3 2-208 0,0-3-48 0,3 0-16 0,3 1-624 0,2-1-128 15,0 1-32-15,-1-2 0 0,3 1-160 0,0 2-144 16,-1-3 144-16,0 2-10816 15,-1 1-2048-15</inkml:trace>
  <inkml:trace contextRef="#ctx0" brushRef="#br0" timeOffset="-136565.59">15014 15251 28623 0,'-32'-7'1264'0,"18"3"272"0,-4 1-1232 0,-4-2-304 16,-1 1 0-16,1-1 0 0,-1 1 1408 0,1 3 208 15,-1 2 48-15,3 4 16 0,1 3-608 0,4 4-128 16,-1 1-32-16,0 1 0 0,1 4-336 0,2 2-80 16,0 2-16-16,4 4 0 0,1 4-480 0,3 1 128 0,2 1-128 0,3 0 0 15,4-2 0-15,2 0 0 0,3 1-144 0,5 1 144 16,1-1 0-16,5-1 0 0,1-1 0 0,3-3 0 16,5-3 0-16,2-3 0 0,5-3 0 0,0-4 0 15,3-4 0-15,2-4 0 0,-2-2 0 0,-2-5 0 16,1-3 0-16,-3-3 0 0,-2-1 0 0,-2-4 0 15,-2-1 0-15,-2-2 0 0,-2-3 0 0,-3-1 0 16,-2-1 608-16,-3-3 16 0,-4-1 0 0,-4 0 0 0,-4-1 144 16,-2 0 48-16,-4-3 0 0,-3 2 0 0,-4 1-384 0,-3-3-80 15,-3 2-16-15,-3 1 0 0,-1 1-16 0,-4 1-16 16,-4 2 0-16,-2 0 0 16,1 1-1072-16,-3 0-192 0,-1 3-64 0,-2 2 0 15,-1 5-2304 1,-1-1-480-16,0 4-96 0,-1 3 0 0</inkml:trace>
  <inkml:trace contextRef="#ctx0" brushRef="#br0" timeOffset="-134199.12">13095 15622 14735 0,'0'0'1312'0,"0"0"-1056"15,0 0-256-15,0 0 0 0,0 0 3280 0,0 0 608 16,0 0 112-16,6 9 32 0,-5 3-2144 0,2-1-416 16,1 4-96-16,1 2-16 0,0 2-592 0,2 5-128 15,1 2-32-15,-1 4 0 0,0 4-304 0,-2-7-64 16,0 2-16-16,1 1 0 0,-1 0-224 0,1 0 128 16,-3-2-128-16,1 0 0 0,1-2 0 0,-1 5 0 15,0-4 0-15,0-3-160 16,0-5-1296-16,-2-2-256 0,1-4-48 0,0-5-8144 0,-3-8-1616 0</inkml:trace>
  <inkml:trace contextRef="#ctx0" brushRef="#br0" timeOffset="-133981.56">13268 15624 18431 0,'0'0'1632'0,"0"0"-1312"0,0 0-320 0,0 0 0 16,0 0 2656-16,0 0 464 0,8 7 80 0,-2 1 32 15,2 1-1488-15,0 3-288 0,-2 2-64 0,1 0-16 16,-1 2-656-16,1 2-128 0,0 2-16 0,-2 2-16 16,0-1-352-16,3 3-64 0,-2 1-16 0,2 0 0 15,0 0-128-15,0 1 0 0,1-3 0 0,-3 3 0 16,0-2-448-16,-2-5-128 0,-1 0-32 0,1-1 0 16,2 1-2960-16,-1-2-592 0</inkml:trace>
  <inkml:trace contextRef="#ctx0" brushRef="#br0" timeOffset="-133764.65">13126 15910 29823 0,'0'0'1328'0,"0"0"272"0,0 0-1280 0,0 0-320 15,0 0 0-15,0 0 0 0,0 0 1280 0,0 0 208 16,8 0 48-16,2 0 0 0,2 0-608 0,2-4-112 16,3 1-32-16,3-3 0 0,2-1-496 0,1-1-96 0,3 1-32 15,2-1-11568-15,0 0-2320 0</inkml:trace>
  <inkml:trace contextRef="#ctx0" brushRef="#br0" timeOffset="-108483.3">14203 12518 12895 0,'0'0'576'0,"0"0"112"0,0 0-560 0,0 0-128 0,0 0 0 0,0 0 0 16,0 0 3456-16,0 0 640 0,0 0 144 0,0 0 32 15,0 0-2736-15,0 0-528 0,0 0-112 0,0 0-32 16,5 5-592-16,-5-5-112 0,4 8-32 0,-4-8 0 15,0 0 256-15,0 0 64 0,-1 6 0 0,1-6 0 16,0 0-64-16,0 0 0 0,0 0 0 0,0 0 0 0,-7 1-192 0,7-1-32 16,-7 0-16-16,7 0 0 0,-5-5-144 0,1 0 0 15,2 0 144-15,2 5-144 0,0-7 0 0,1-1 0 16,0 1 0-16,2-1 0 16,1 0 0-16,1 1 0 0,0 1 0 0,1-1 0 15,-1 2 0-15,1 1 0 0,2 0 0 0,-8 4-128 16,0 0 128-16,7-4 128 0,-1 2-128 0,-6 2 176 15,0 0 320-15,0 0 64 0,0 0 16 0,7 5 0 16,-7-5 16-16,0 0 16 0,1 9 0 0,-1 0 0 0,0 0-176 0,-1-1-48 16,1-8 0-16,-3 8 0 0,-1 0-240 0,0-2-144 15,0 0 160-15,4-6-160 0,-5 5 0 0,0-1 0 16,0 0 0-16,-1 0 0 16,6-4-1664-16,-5 5-384 0,5-5-80 0,0 0-14192 0</inkml:trace>
  <inkml:trace contextRef="#ctx0" brushRef="#br0" timeOffset="-107925.73">14557 12437 11967 0,'0'0'528'0,"0"0"112"0,0 0-512 0,0 0-128 0,0 0 0 0,-2 6 0 16,2-6 3680-16,-3 8 704 0,0-1 144 0,1-1 16 16,-2 1-2464-16,1-1-496 0,1 1-112 0,2-7 0 15,-4 5-480-15,-1 0-96 0,5-5 0 0,-7 5-16 16,7-5-80-16,-6 3-16 0,6-3 0 0,0 0 0 16,-11-1-400-16,6-1-96 0,5 2-16 0,0 0 0 15,-5-6-96-15,1-2-32 0,3 1 0 0,2 0 0 0,0-1-144 0,3-3 0 16,0 2 0-16,1 0 0 0,0 1 0 0,3-1-144 15,0 1 144-15,0 2 0 0,-2-2 0 0,1 3-128 16,-2 0 128-16,-5 5 0 0,8-4 0 0,-8 4 0 16,0 0-128-16,8 0 128 0,-8 0 0 0,0 0 0 15,0 0 176-15,8 2-176 0,-8-2 352 0,0 0-32 16,0 0-16-16,5 8 0 0,-3-1-16 0,-2-7 0 0,0 0 0 0,0 7 0 16,-1 1-64-16,1-8-16 15,-4 7 0-15,0-1 0 0,4-6-208 0,-5 3 176 16,-1-2-176-16,0-1 160 0,6 0-160 0,-6-2 128 15,-1-4-128-15,3 0 128 0,0-2-128 0,2-1 0 16,-1 0 0-16,2-3 0 0,1 3 0 0,1 0 0 16,2-2 0-16,-1 4 0 0,2 0-144 0,0 2 144 0,-4 5 0 0,5-4 0 15,-5 4 0-15,0 0 0 0,0 0 0 0,8 1 0 16,-8-1 160-16,7 5 96 0,-7-5 0 0,0 0 16 16,5 8 32-16,-1 0 0 0,-4-8 0 0,4 11 0 15,-3-4-176-15,0 1-128 0,-1-8 144 0,0 9-144 16,-2-2-224-16,-1-1-144 0,1 1-16 0,2-7-13168 15,0 0-2624-15</inkml:trace>
  <inkml:trace contextRef="#ctx0" brushRef="#br1" timeOffset="-95762.22">14273 12096 7359 0,'0'0'656'0,"0"0"-528"16,0 0-128-16,0 0 0 0,0 0 3344 0,0 0 640 0,0 0 128 0,0-2 32 16,0-2-2048-16,0 0-416 0,0-2-80 0,0 0 0 15,0 0-608-15,0-3-112 0,0 1-32 0,0-1 0 16,-1-3-96-16,-1 0-32 0,1 1 0 0,-1-4 0 15,-2 2 160-15,-2 0 16 0,1 0 16 0,-1-1 0 16,-1-1-160-16,-2 1-48 0,1 0 0 0,-1-2 0 16,0 0-288-16,-1-1-64 0,-1-2-16 0,-1 1 0 15,-1-1-160-15,-1 0-48 0,0 1 0 0,-2 1 0 0,0 1-128 0,2 3 0 16,0 1 144-16,1 3-144 16,0 3 0-16,-2-1 0 0,1 1 0 0,-2 3 128 15,1 0-128-15,0 3 0 0,2 0 0 0,2 2 0 16,-1 2 0-16,0-1 0 0,2 4-144 0,-1 2 144 15,0-2 0-15,-1 3-176 0,0 3 176 0,2 0-128 0,2 1 128 16,0 3-128-16,0 2 128 0,2 2-128 0,0 1 128 0,2 2 0 16,-1 1 0-16,1 3 0 0,0-1 0 0,2 2 0 15,-1 1 128-15,1-2-128 0,-1 4 128 0,0 0-128 16,0-2 128-16,0 0-128 0,0 3 176 0,1 2-48 16,-2 1 0-16,1 1 0 0,2 1-128 0,0-2 0 15,-1 1 0-15,0-3 128 0,-2 2-128 0,0 1 0 16,0-2 144-16,0 0-144 0,1-1 0 0,1 0 0 0,-1 0 0 31,2 1 0-31,0 0-368 0,-1 0-80 0,0-3-32 0,0-1 0 16,2 0-864-16,2-1-160 0,-1-1-32 0,0-6-16 15,-1 1-448-15,0-3-96 0,-1-3-16 0,0-4-6848 0,-1 2-1360 0</inkml:trace>
  <inkml:trace contextRef="#ctx0" brushRef="#br1" timeOffset="-95461.64">13612 12817 6447 0,'0'0'576'0,"0"0"-576"0,0 0 0 0,0 0 0 16,0 0 4608-16,-6 0 800 0,6 0 160 0,0 0 48 15,-6 4-3168-15,2 3-624 0,1 2-128 0,0 3-32 0,-1 1-752 0,3 1-144 16,2 2-48-16,2 1 0 0,-1 1-64 0,2-1-16 15,-1 0 0-15,1-2 0 0,0 0-192 0,1 0-64 16,0-4 0-16,2-1 0 16,0-1 64-16,1-2 16 0,0-1 0 0,0-3 0 15,1 1 0-15,1-4 0 0,1 0 0 0,-1 0 0 16,2 0-240-16,2-4-48 0,2 1-16 0,1-3 0 0,0-4-160 16,1-2 0-16,3-3-192 0,2 0 192 15,2-5-1664-15,3-2-224 0,-1-4-32 0,-2-3-15040 16</inkml:trace>
  <inkml:trace contextRef="#ctx0" brushRef="#br1" timeOffset="-94729.77">13470 14403 13823 0,'0'0'1216'0,"0"0"-960"15,0 0-256-15,0 0 0 0,0 0 2208 0,0 0 400 16,0 0 80-16,0 0 0 0,0 0-544 0,0 0-112 15,0 0-32-15,0 0 0 0,0 0-384 0,0 0-80 0,0 9 0 0,-1-3-16 16,-5 2-400-16,3 1-80 0,-1 0-16 0,-4 3 0 16,-3 1-192-16,-2 2-64 0,-2 0 0 0,-1 2 0 15,-2 1-176-15,0 1-32 0,-2-1-16 0,3 0 0 16,0 2-288-16,3 1-48 0,-1-1-16 0,2 1 0 16,0 1-192-16,3-2 0 0,1 1 128 0,2 0-128 15,3 0 0-15,3-1 0 0,2 3 0 0,3-1 0 16,2-1 0-16,0 0 0 0,2-2 0 0,1-1 0 0,1 1 0 0,3-6 0 15,2 0 0-15,0-2 0 0,1 1 0 0,2-3 0 16,2-1 0-16,-1-1 0 0,0-5 0 0,-2-1-160 16,1-2 160-16,-1-1-128 15,-2-2-384-15,1 1-80 0,-2-3-16 0,-2-1 0 32,-1-1-2048-32,-2 0-416 0,-3 1-64 0,-1-4-32 15,-1 2-592-15,-1 0-112 0</inkml:trace>
  <inkml:trace contextRef="#ctx0" brushRef="#br1" timeOffset="-94463.05">13465 14783 5519 0,'0'0'496'0,"0"0"-496"16,-8 4 0-16,8-4 0 0,-5 0 4976 0,5 0 896 15,0 0 176-15,0 0 32 0,0 0-3888 0,0 0-784 16,0 0-144-16,6 6-48 0,2-1-512 0,1 0-96 16,2 2-32-16,0-1 0 0,1 1-288 0,1-2-64 15,0 3-16-15,0-1 0 0,0 3 48 0,0 0 16 16,-2 0 0-16,-2 2 0 0,-1 1 400 0,-2 2 80 0,-2 0 16 0,-1 1 0 15,-2-1 160-15,0 1 32 0,-2 0 16 0,-2 1 0 16,-2 1-112-16,-1-1-32 0,-2 0 0 0,-1 1 0 16,-3-1-384-16,0 1-96 0,-1-1-16 0,1-1 0 15,-1 0-144-15,3-1-48 0,1 0 0 0,1-2 0 16,2-2-336-16,0 1-80 0,2-3-16 0,4-1-13360 16,3 0-2672-16</inkml:trace>
  <inkml:trace contextRef="#ctx0" brushRef="#br0" timeOffset="-79493.43">9238 13828 11055 0,'0'0'976'0,"0"0"-784"0,0 0-192 0,0 0 0 0,14 13 2208 0,-14-13 400 0,0 0 80 0,0 0 0 0,0 0-832 0,0 0-160 16,0 0-32-16,0 0-16 0,-7 0-320 0,0 0-64 15,7 0-16-15,-8 0 0 0,2 0-304 0,-3-1-64 16,0-1-16-16,-2 2 0 0,1 2-16 0,-2-2 0 15,-2-2 0-15,-2 2 0 0,-1 0-160 0,-1 2-48 16,-2-1 0-16,-2 3 0 16,-4-4-128-16,0 1-16 0,-1 0-16 0,-1 2 0 15,-1 1-80-15,2 1-16 0,-2-2 0 0,-1 3 0 16,2 1-112-16,0-3-16 0,1 0-16 0,1-1 0 0,0 1-16 0,0 0 0 16,-2-2 0-16,0 0 0 0,-1 1-80 0,0 1-16 15,-1-3 0-15,2 2 0 0,-1-1 0 0,0 0-128 16,1 0 192-16,-1 1-64 0,0-3-128 0,1 0 0 15,2 0 0-15,-2-3 0 0,-2 3 0 0,1 0 0 16,2-1 0-16,1 0 128 0,1-1-128 0,0 0 0 16,-1 0 0-16,2 0 0 0,0-2 0 0,3 1 0 0,2 3 0 0,2-1 0 15,1-2 0-15,2 1 0 0,1-4 0 0,2 4 0 16,2 1-144-16,1-1 144 0,3-2 0 0,5 4 0 16,0 0-128-16,0 0 128 0,5-6 0 0,5-1 0 15,1 1 0-15,6-2-128 0,4 0 128 0,3-1 0 16,2-1 0-16,2-2 0 15,2-2 0-15,2-1 0 0,-2 1 0 0,0 1 0 16,-2-2 0-16,3-1 0 0,2-1 0 0,-2 1 0 0,-1 2 0 0,0-1-160 31,-1 2-1616-31,0 1-320 0,-1 2-64 0,0 2-15600 0</inkml:trace>
  <inkml:trace contextRef="#ctx0" brushRef="#br0" timeOffset="-78928.97">8066 14446 11055 0,'-9'2'976'0,"0"2"-784"15,-2 2-192-15,1-1 0 0,0 0 3024 0,0-2 560 16,3 2 128-16,1-1 0 0,6-4-1552 0,0 0-320 16,0 0-64-16,0 0-16 0,0 0-592 0,10 4-112 15,0-3-32-15,3 0 0 0,1-1-128 0,2 0-48 0,1-1 0 0,0 1 0 16,1 1-304-16,3 0-64 0,1 1-16 0,0-2 0 15,-1 0-80-15,1 0 0 0,2 2-16 0,1-2 0 16,2 0-112-16,0 2-32 0,2-1 0 0,2-1 0 16,3-1-224-16,1 1 144 0,3 0-144 0,-1 0 128 15,-2-2-128-15,0 2 0 0,0-2 0 0,1 0 0 16,-4 1 0-16,-1 0 0 0,-1 0 0 0,-1 1 0 16,2 0 128-16,-2 0-128 0,-3 0 0 0,0 0 128 0,0-2-128 0,-1 1 0 15,-3 0 0-15,2-1 0 0,-3 4 0 0,-2-2 0 16,-1 1 0-16,1 0 0 15,-2-2 0-15,-2 1 0 0,0 1 128 0,-4-1-128 16,0-1 0-16,-2 0 0 0,-3 1 0 0,-6 0 0 16,7 4 128-16,-7-4-128 0,0 0 128 0,4 7-128 15,-3 1 240-15,0 0-48 0,-3 0 0 0,-3 2 0 0,-5 6 208 0,0-3 48 16,-3 4 0-16,-1-1 0 0,-1 1-96 0,-2 2-16 16,0 2 0-16,0 2 0 0,0 0-208 0,2-1-128 15,-1-1 160-15,2-1-160 0,1 1 0 0,1-2 0 16,3-1 0-16,1 0 0 15,0-1-1280-15,4 0-320 0,0 0-48 0</inkml:trace>
  <inkml:trace contextRef="#ctx0" brushRef="#br0" timeOffset="-77793.45">3014 13313 12895 0,'0'0'1152'0,"0"0"-928"16,0 0-224-16,5 5 0 0,7 2 2128 0,1-1 384 16,2 3 80-16,1 2 16 0,5-1-912 0,3 3-176 15,-1-1-48-15,3 2 0 0,2 2-192 0,2 2-32 16,2 2-16-16,1-1 0 0,1 3-160 0,1 3-48 16,4 1 0-16,0 2 0 0,2 0-32 0,0 1-16 0,1 0 0 0,0-1 0 15,-1 2-288-15,0-1-64 0,-3 1-16 0,-2-1 0 16,-1-1-96-16,-1 0 0 0,-1-4-16 0,0 1 0 15,-1-1-176-15,-1-1-16 0,1 1-16 0,-2-2 0 16,-2-1-64-16,0-2-16 0,-2 1 0 0,0-5 0 16,-3 2 0-16,0 0 0 0,-4 0 0 0,1-1 0 15,-2-3 48-15,-2 0 0 0,-3-3 0 0,0 1 0 16,-4-2-80-16,0-1-16 0,-1 0 0 0,-2-1 0 0,-1-1-16 0,-5-6 0 16,7 5 0-16,-1-3 0 0,-6-2-144 0,0 0 160 15,0 0-160-15,0 0 160 16,0 0-160-16,0 0 192 0,6 3-192 0,-6-3 192 15,6-1-16-15,1-1 0 0,-1 0 0 0,2-2 0 16,0-1 0-16,1-2 0 0,0-1 0 0,3-1 0 16,2 0-48-16,2-3-128 0,-1-2 192 0,5-2-64 0,2-2 0 0,3-3-128 15,2-1 192-15,3 1-64 0,3 3 96 0,1 0 16 16,0 0 0-16,2 1 0 0,-2 0-32 0,0 1 0 16,-1-2 0-16,-1 0 0 0,2 2-208 0,-3 3 0 15,-2 0 128-15,0 1-128 0,-1-1 0 0,1 0 0 16,0 1 0-16,-1-1 0 15,1-1-1888-15,1-2-272 0,1-1-48 0,2-1-18688 16</inkml:trace>
  <inkml:trace contextRef="#ctx0" brushRef="#br0" timeOffset="-70400.27">5141 13673 18479 0,'0'0'400'0,"0"0"96"0,0 0 16 0,0 0 0 0,0 0-512 0,0 6 0 0,1 2 0 0,0 0 0 0,-1-8 960 0,4 8 64 16,-1-1 32-16,2 0 0 0,-1 0-416 0,-4-7-64 15,0 0-32-15,4 6 0 0,1-1 304 0,-5-5 64 16,0 0 16-16,0 0 0 0,0 0 96 0,0 0 0 15,0 0 16-15,0 0 0 0,0 0 64 0,1-4 16 16,-1-2 0-16,2-3 0 0,-2-4 80 0,0-4 16 16,-2 0 0-16,1-3 0 0,0-5-32 0,-1-6 0 15,-2-1 0-15,2-2 0 0,-1 0-352 0,1-3-80 16,-1-2-16-16,0-1 0 0,-1-3-224 0,2 1-64 0,-1 8 0 0,1-1 0 16,-2-3-176-16,0 0-32 15,0-1-16-15,0 1 0 0,0-1-224 0,0 1 0 16,-1 1 128-16,-3-8-128 0,2 5 0 0,0 6 0 15,1 4 0-15,3 8 0 0,-2 0-192 0,1 1-96 16,0 3-16-16,2 2 0 16,0 0-1568-16,1 5-320 0,0 0-64 0,1 6-10624 15,0 0-2128-15</inkml:trace>
  <inkml:trace contextRef="#ctx0" brushRef="#br0" timeOffset="-69898.25">5026 13797 1839 0,'0'0'160'0,"0"0"-160"0,0 0 0 16,0 0 0-16,0 0 4640 0,0 0 896 0,0 0 176 0,0 0 48 15,0 0-3312-15,0 7-656 0,2 1-128 0,2-1-16 16,-4-7-368-16,9 6-64 16,2 1 0-16,2 1-16 0,1 1-144 0,3 1-32 15,1 1 0-15,3 2 0 0,3 1-112 0,1 2-16 16,2-1-16-16,2 2 0 0,-1 0-256 0,1 0-48 0,-2-1-16 0,1 1 0 16,-1 1-256-16,3 0-48 0,-1-1-16 0,-2 0 0 15,-2-1-240-15,-2-1 176 0,1 0-176 0,-1 0 160 16,1-2-160-16,-2 0 0 0,0 2 0 0,-2-4 0 15,-1 0-240-15,0-1-80 0,-4 1 0 0,1-2-16 32,-1-3-1712-32,0 1-352 0,-3-2-64 0,-1 0-13536 0</inkml:trace>
  <inkml:trace contextRef="#ctx0" brushRef="#br0" timeOffset="-69560.55">5201 13559 25503 0,'0'0'1136'0,"-7"2"224"0,0 0-1088 0,7-2-272 16,-5 4 0-16,5-4 0 0,-2 7 1488 0,2 0 240 15,2 1 64-15,3 3 0 0,5-2-400 0,1 4-80 16,5 1-16-16,1-1 0 0,1 3-272 0,4 1-48 0,3-2-16 0,0 4 0 16,0-4-176-16,-1 2-32 15,1 2-16-15,1-1 0 0,0 0-272 0,-1 2-48 0,-1-1-16 0,0-1 0 16,1 1-272-16,0-2-128 0,0-2 128 0,-1 0-128 16,0-2 0-16,1-2 0 0,1 1 0 0,-1-1 0 31,1-4-1920-31,-3 1-320 0,1-3-64 0,-4-1-15040 0</inkml:trace>
  <inkml:trace contextRef="#ctx0" brushRef="#br0" timeOffset="-69095.19">6151 14227 3679 0,'0'0'320'0,"-7"-2"-320"16,0 1 0-16,-1 0 0 0,0-4 6960 0,0-1 1312 15,0 1 272-15,0 0 48 0,1 0-5712 0,-1 1-1152 16,1-3-240-16,0 5-32 0,-1 0-880 0,1 2-160 15,-1 2-32-15,1 2-16 0,-1 2 16 0,2 5 16 16,3 0 0-16,-1 4 0 0,-2 2-192 0,3 2-32 0,3 3-16 0,3 4 0 16,4 2 0-16,2 0 0 0,2 1 0 0,2-1 0 15,2-1-288-15,2-5-64 0,1-1-16 0,2-3 0 16,3-2 208-16,0-3 0 0,-1-4 144 0,0-2-144 16,1-5 0-16,1-2-160 0,-1-2 0 0,-1-4 0 15,1-2 160-15,-4-2 128 0,-1-2-128 0,-3-1 176 16,-3 0 144-16,-5-1 48 0,-1-2 0 0,-5-1 0 15,-4-1 64-15,-1 0 16 0,0 0 0 16,-3-2 0-16,-3-1-48 0,0 0 0 0,-3 0 0 16,-1 2 0-16,-3-1-80 0,0 3 0 0,0-4-16 0,0 6 0 15,0-2-304-15,1 4 0 0,1 2 0 0,-2 4 0 32,2 0-784-32,2 6-272 0,2 2-48 0,0 4-12624 0,-1 4-2528 0</inkml:trace>
  <inkml:trace contextRef="#ctx0" brushRef="#br0" timeOffset="-66284.27">6397 13941 25791 0,'0'0'2304'0,"0"0"-1856"0,0 0-448 0,0 0 0 0,0 0 2128 0,0 0 336 15,0 0 64-15,0 0 16 0,0 0-880 0,0 0-160 16,0 0-32-16,23 3-16 0,-23-3-784 0,6-3-160 16,2-2-16-16,1 0-16 0,0 0-64 0,0-1-16 15,0 0 0-15,2-3 0 0,1-2-240 0,1 1-160 16,1 1 192-16,-1-4-192 0,1 0 0 0,3-3 0 15,-1 0 0-15,-2 2 0 16,-2 0-1136-16,0 1-176 0,-2 2-32 0,2-2-16 16,-2 0-1552-16,1 0-304 0,-2 3-64 0</inkml:trace>
  <inkml:trace contextRef="#ctx0" brushRef="#br0" timeOffset="-66064.86">6959 13185 13823 0,'0'0'608'0,"0"0"128"0,0 0-592 0,0 0-144 0,0 0 0 0,0 0 0 15,-2 7 4736-15,2 3 928 0,1-1 176 0,3 4 48 16,0 3-3776-16,2 2-768 0,1 3-128 0,1 4-48 16,-2 2-864-16,1 3-176 0,-2-3-128 0,1 3 144 15,1-1-144-15,-2 1 0 0,2 0 0 0,-1-1 0 16,-1-2-1360-16,1-1-304 0,-2-2-64 0,-1-3-16 31,0-4-1552-31,0-3-304 0</inkml:trace>
  <inkml:trace contextRef="#ctx0" brushRef="#br0" timeOffset="-65863.95">7138 13109 18431 0,'0'0'1632'0,"0"0"-1312"0,1-5-320 0,-1 5 0 0,0 0 3088 0,0 0 560 15,0 0 96-15,0 0 32 0,0 0-2112 0,7 5-400 16,-1 3-96-16,1 4-16 0,1 2-640 0,1 3-144 16,1 3-32-16,3 2 0 0,0 3-336 0,0 3 128 15,2 2-128-15,-1 3 0 16,-1-4-496-16,0 1-160 0,1 0-48 0,-1-3 0 16,0-2-2816-16,-1 0-576 0</inkml:trace>
  <inkml:trace contextRef="#ctx0" brushRef="#br0" timeOffset="-65670.76">7030 13465 25791 0,'-15'0'2304'0,"15"0"-1856"0,0 0-448 0,0 0 0 16,-8 2 2368-16,8-2 384 0,0 0 80 0,0 0 16 15,0 0-1168-15,8-4-224 0,3-4-48 0,3 0-16 16,4 2-704-16,3-5-144 0,1 1-32 0,2-3 0 15,-3-3-272-15,1-1-64 0,1 0-16 0,1 2 0 32,-2 1-1568-32,-1 4-320 0,-2-2-64 0</inkml:trace>
  <inkml:trace contextRef="#ctx0" brushRef="#br0" timeOffset="-65241.6">6350 15029 11055 0,'-4'-7'976'0,"1"0"-784"0,0 1-192 0,3 6 0 16,0 0 3840-16,0 0 704 0,0 0 160 0,0 0 32 15,5-7-2640-15,-5 7-528 0,9-1-96 0,-1 0-32 16,-1 2-576-16,0 3-112 0,1 3-32 0,1-1 0 16,1 5-400-16,0 3-96 0,0 0-16 0,1 2 0 15,-2 2-208-15,1 0 0 0,1 1 0 0,-2 0-160 16,0-1-1296-16,-1 2-256 0,0-3-48 0,-2 0-7968 16,-1-3-1584-16</inkml:trace>
  <inkml:trace contextRef="#ctx0" brushRef="#br0" timeOffset="-65056.63">6241 15137 23951 0,'0'0'2128'0,"0"0"-1696"16,0 0-432-16,0 0 0 0,0 0 2016 0,0 0 320 0,9-3 64 0,3-2 16 16,2 1-1456-16,3 0-272 15,0 0-64-15,1-1-16 0,2-2-304 0,1 1-64 16,0-2-16-16,1 2 0 0,-3-4-224 0,2 3 0 15,-1-1 0-15,-1 0 0 16,1 0-2624-16,-1 0-480 0</inkml:trace>
  <inkml:trace contextRef="#ctx0" brushRef="#br0" timeOffset="-64695.67">6388 14791 7359 0,'-18'5'656'0,"-4"1"-528"0,-4 2-128 0,-2-2 0 16,0 1 4864-16,-2-1 960 0,1 3 176 0,3 3 32 16,1 0-3488-16,3 2-704 0,0 0-144 0,4 3-32 0,1 2-1056 0,4 0-224 15,3 2-32-15,5 2-16 0,4 2-112 0,2 3-32 16,4 0 0-16,3 4 0 0,3 0-192 0,3 2 0 16,4 1 0-16,3-1 0 0,4-3 0 0,4 1-128 15,2-2 128-15,4-4 0 16,4 0-144-16,-1-4 144 0,0-5 0 0,-3-3-144 15,-1-3 144-15,-1-3 0 0,-1-6-144 0,-1-2 144 16,-2-4 0-16,-3-6 0 0,-1-3 0 0,-2-4 0 0,-2-3 208 0,-2-2 64 16,-5-3 16-16,-1-1 0 0,-3-4 160 0,-2 0 48 15,-3 0 0-15,-1 2 0 0,-6-5 16 0,-1 4 16 16,-2 2 0-16,-3 0 0 0,-1 1-64 0,-3-1-16 16,-3 0 0-16,-2 1 0 0,-3 1-128 0,-1 0-48 15,-4 2 0-15,1 1 0 0,-2 1-272 0,-2 4 0 16,1-1 0-16,-1 2-144 15,2 2-1856-15,3 2-368 0,2 0-80 0</inkml:trace>
  <inkml:trace contextRef="#ctx0" brushRef="#br0" timeOffset="-56959.89">5124 16215 18431 0,'0'0'1632'0,"0"0"-1312"0,-4 6-320 0,1 1 0 0,3-1 1984 0,3 4 336 0,1-1 64 0,3 0 16 15,5 1-1088-15,4 2-224 0,3 1-32 0,2 1-16 16,1 3-64-16,2 2-16 0,-1 0 0 0,3 2 0 0,-1 0-288 15,-4-4-64-15,5 0-16 0,1 1 0 16,1 0 16-16,1 1 0 0,-1-1 0 0,2 0 0 16,1 0-160-16,10 7-16 0,-3-5-16 0,0 0 0 15,-2 1-160-15,2 0-16 0,-9-4-16 0,-1 0 0 16,1 0 64-16,0 0 16 0,-2 0 0 0,0 1 0 16,2 0-80-16,-2-1-16 0,-2-1 0 0,6 4 0 0,-4-1-64 0,-4-2-16 15,3 0 0-15,-2-1 0 0,-2-3-128 0,0 1 160 16,0 0-160-16,0 1 160 0,2-1-160 0,-2 0 0 15,0 1 0-15,-1-2 0 0,0-1 128 0,-3 1-128 16,0-3 0-16,0 2 128 0,-1-3-128 0,-1 0 0 16,0 0 0-16,-1 0 128 0,-2 0-128 0,-1-1 0 15,0 0 0-15,-2 0 0 16,-1-3 0-16,-1 0 128 0,0-1-128 0,0 0 0 16,-8-4 0-16,0 0 0 0,8 1 0 0,-8-1 0 0,0 0 0 0,0 0 0 15,6-4 128-15,-3-2-128 0,-3-2 208 0,-3-2 16 16,-1-3 0-16,-1-3 0 0,-3-2 224 0,-1-2 64 15,-3-5 0-15,-3 1 0 0,-4-4 80 0,-1 0 32 16,-3-2 0-16,1 0 0 0,-5-6-112 0,1 3 0 16,-2 0-16-16,1 0 0 0,-2 2-224 0,1 1-32 15,2 1-16-15,2 2 0 0,2 1-224 0,4 2 0 16,1 5 0-16,2 2 0 16,2 3-1056-16,3 2-208 0,2 3-32 0,4 5-16 15,4 4-1680-15,0 0-336 0,0 8-64 0</inkml:trace>
  <inkml:trace contextRef="#ctx0" brushRef="#br0" timeOffset="-56033.34">4936 17071 19455 0,'-11'7'864'0,"11"-7"176"0,-5 5-832 0,0 2-208 16,1-3 0-16,4-4 0 0,-4 6 1392 0,4-6 224 15,0 0 48-15,0 0 16 0,0 0-336 0,0 0-64 16,0 0 0-16,0 0-16 0,0 0-496 0,0 0-80 16,1-9-32-16,1-3 0 0,-1 1-304 0,0-2-64 15,1-2-16-15,-1 0 0 0,0 0-48 0,2 0-16 16,0 0 0-16,-2 2 0 0,0-1-64 0,0 1-16 15,-1-2 0-15,0 2 0 0,0 2-128 0,0-2 0 16,-1 1 144-16,0 0-144 0,0 0 0 0,1 1 144 16,-2 0-144-16,2 2 0 0,-1-1 144 0,0 3-144 15,-1 2 0-15,2 5 144 0,0 0 96 0,-1-7 16 16,0 1 0-16,1 6 0 0,0 0 32 0,0 0 16 16,0 0 0-16,0 0 0 0,0 0-144 0,8-1-32 15,2 5 0-15,2 2 0 0,2 3 176 0,2 3 16 0,2 2 16 0,3 2 0 16,2 2-16-16,3 2-16 0,2 1 0 0,3 2 0 15,2 3 192-15,2 2 32 0,1 0 16 0,2-2 0 16,-1 2-32-16,-1-1-16 0,1 2 0 0,-1-5 0 16,-1 1-64-16,2-4-16 0,-2 1 0 0,0-3 0 15,-1 0-112-15,-1-1-32 0,-1-1 0 0,0 0 0 16,-1 0-128-16,-1-1-16 0,-1 1-128 0,-2-3 192 16,2 0-192-16,-5 1 144 0,0-2-144 0,-2 0 128 0,-1 0-128 0,0 0 0 15,0-1 0-15,-1-1 128 0,-1 0-128 0,-2-1 0 16,0 1 0-16,-2-1 0 31,0-1-320-31,-1 0-112 0,-1 2-16 0,0-2 0 16,-1 1-2864-16,-1-2-576 0</inkml:trace>
  <inkml:trace contextRef="#ctx0" brushRef="#br0" timeOffset="-54731.63">6499 16309 27183 0,'0'0'1200'0,"0"0"256"0,0 0-1168 0,0 0-288 0,-4 6 0 0,4-6 0 0,0 0 960 0,0 0 128 16,0 0 16-16,0 0 16 15,0 0 288-15,0 0 64 0,0 0 16 0,1-8 0 16,2-2-688-16,0 2-144 0,1-1-16 0,-1 0-16 16,3-4-368-16,0-3-80 0,1-1-16 0,1-1 0 15,1-1-160-15,2-8 128 0,0 1-128 0,-1-2 128 16,-1-2-128-16,-1 0 0 0,0 0 0 0,-1 2 0 16,-1-2 0-16,1 4 0 0,-1 3 0 0,-1 1 0 0,1 1 0 0,-1 3 0 15,-3 3 0-15,2 5 0 0,0-1 0 0,0 4 0 16,-1 1 0-16,-3 6 0 0,0 0 0 0,6 3-144 15,2 3 144-15,1 5-208 0,2 2 208 0,0 4 0 16,2 6 0-16,2 3 0 0,0 4 0 0,4 3 0 16,1 1-160-16,5 2 160 0,-1 1-192 0,-1-3 48 15,1-2 0-15,-2-2 0 16,0-2-560-16,-4-2-96 0,-3-3-32 0,-1-1 0 16,-2-2-2320-16,-2-2-480 0</inkml:trace>
  <inkml:trace contextRef="#ctx0" brushRef="#br0" timeOffset="-54562.53">6692 16259 16575 0,'-13'-6'1472'0,"6"3"-1168"0,0-1-304 0,-1 2 0 15,1-1 3264-15,2 0 608 0,0 1 112 0,5 2 32 16,-4-2-1776-16,4 2-368 0,-4-5-64 0,4 5-16 16,0 0-896-16,0 0-176 0,0 0-32 0,8-5-16 15,1 2-544-15,1-2-128 0,2 1 0 0,2 0 0 16,2 0 0-16,1 1 0 0,1 0 0 0,3 2-176 15,1-1-2448-15,3 1-512 0,1 0-80 0</inkml:trace>
  <inkml:trace contextRef="#ctx0" brushRef="#br0" timeOffset="-54238.89">7095 15944 20271 0,'0'0'1792'0,"0"0"-1424"15,0 0-368-15,-3 6 0 0,-1 1 2144 0,4-7 352 16,0 0 80-16,-1 6 16 0,1-6-1312 0,0 8-272 16,0-8-48-16,0 8-16 0,0-8-480 0,0 6-80 15,0-6-32-15,0 0 0 0,0 0-128 0,0 0-32 16,0 0 0-16,0 0 0 0,0 0 16 0,0 0 0 16,0 0 0-16,0 0 0 0,0 0 192 0,0 0 48 15,0 0 0-15,-7-2 0 0,2-5-144 0,1 1-32 0,0-2 0 0,2 0 0 16,-2 0-80-16,3 1 0 0,1-1-16 0,0 0 0 15,1 1-176-15,2 1 0 0,-1-3 0 0,5 2 128 16,-1 2-128-16,-1 0 0 0,-5 5 0 0,7-3 0 16,1 2 0-16,0 1 0 0,-2 0 0 0,-6 0 0 15,7 2-128-15,-1 2 128 0,-6-4-160 0,7 7 160 16,-1-1-1392-16,-1 1-176 0,1-1-32 0,-3 1-13968 16</inkml:trace>
  <inkml:trace contextRef="#ctx0" brushRef="#br0" timeOffset="-53860.55">7194 16237 24767 0,'0'0'1088'0,"0"0"240"0,0 0-1072 0,4 8-256 15,-4-8 0-15,2 6 0 0,-2-6 1344 0,3 7 224 16,-3-7 32-16,4 6 16 0,-4-6-592 0,0 0-112 15,0 0-16-15,0 0-16 0,0 0-480 0,0 7-80 16,0-7-32-16,0 0 0 0,0 0 32 0,-7 4 16 16,1-2 0-16,-1 0 0 0,1-2 32 0,6 0 0 15,-8-2 0-15,8 2 0 0,0 0-176 0,-6-2-16 16,-1-2-16-16,7 4 0 0,-4-5-160 0,3 0 128 0,-1-2-128 0,2 1 128 16,2-2-128-16,0 2 0 0,1 0 0 0,1-1 0 15,1 1-160-15,0 2 160 16,2 0 0-16,-1 1-144 0,1 2 144 0,-7 1 0 15,6 0 0-15,-6 0 0 0,8 1 144 0,-1 1 64 16,-1 0 16-16,-6-2 0 0,7 7 160 0,-7-7 16 16,0 0 16-16,4 6 0 0,-4-6-288 0,2 7-128 15,-2-7 128-15,0 0-128 0,0 0 0 0,0 0-224 0,0 0 32 0,0 0-11648 16,0 0-2304-16</inkml:trace>
  <inkml:trace contextRef="#ctx0" brushRef="#br0" timeOffset="-53659.82">7314 15838 28847 0,'0'0'1280'0,"0"0"256"0,0 0-1216 0,0 0-320 16,0 0 0-16,0 0 0 0,5-4 1280 0,3 0 192 15,1-2 32-15,1-2 16 0,1 1-496 0,2 2-80 16,0 1-32-16,0-2 0 0,0 1-656 0,3-1-128 15,-2 2-128-15,0 2 192 0,-1-2-192 0,2 1-144 16,0 2 144-16,-2 0-208 16,-1-1-2208-16,1 1-432 0,-2 0-96 0</inkml:trace>
  <inkml:trace contextRef="#ctx0" brushRef="#br0" timeOffset="-53294.83">7534 15558 27583 0,'-25'1'1216'0,"14"2"256"0,-5 1-1168 0,-1 0-304 0,-1-1 0 0,0 1 0 15,-2 0 1072-15,3 0 144 0,0 3 48 0,1-1 0 16,2 1-192-16,-2 1-48 0,2 2 0 0,1 3 0 16,0 1-800-16,4 3-224 0,1 3 0 0,0 1 0 15,2 1 0-15,-1 3 0 0,2-1 0 0,0 3 0 16,2-1 0-16,2 1-144 0,0 0 144 0,2-2 0 15,2 0 0-15,0-2 0 0,1-3 0 0,5 0 0 0,2-4 0 0,2 1 0 16,1-4 0-16,5-1 0 16,3-3 0-16,0 0 0 0,0-9 0 0,3 0 0 15,2-2 0-15,1-2 0 0,-4-7 0 0,2 0 0 16,-3-4 0-16,-3-2 0 0,-1-2 128 0,-2-1-128 16,-3-1 160-16,-1-1-16 0,0 0 0 0,-3 0 0 15,-2 0 432-15,-2 2 96 0,-4 3 16 0,-1-2 0 0,-2-1-432 0,-1 1-64 16,-2 0-32-16,0 1 0 0,-2 1 48 0,0 2 16 15,-2-2 0-15,-1 2 0 0,-1 0-416 0,0 0-64 16,1 2-32-16,-1-1-11456 16,-2 2-2288-16</inkml:trace>
  <inkml:trace contextRef="#ctx0" brushRef="#br1" timeOffset="-49027.3">7296 16210 23951 0,'0'0'1056'0,"0"0"224"0,6 8-1024 0,-6-8-256 0,0 0 0 0,4 7 0 16,-4-7 960-16,4 7 128 0,1-2 16 0,2-1 16 0,-1 0-80 0,3-1-16 15,2-1 0-15,2-1 0 0,0 1-336 0,2-2-80 16,6 0-16-16,-1-2 0 0,1 0-240 0,1-1-48 16,-1-1-16-16,0-1 0 0,-1 0-288 0,1-2 128 15,-1 0-128-15,-1-1 0 0,1 0 128 0,0 1-128 16,-1 0 0-16,-1 0 0 0,1 1 128 0,-2 0-128 16,-2 1 0-16,1-1 0 0,-2-1 0 0,1-1 0 15,-2-1 0-15,0-1 0 0,0-1 0 0,0-1 0 16,0-1 128-16,-2 0-128 0,1 0 0 0,-1-4 0 0,-2-1 0 0,1-1 0 15,-1 0 0-15,-1-3-192 0,-1 1 192 0,-1 0-192 16,-1 2 192-16,2-2 0 0,-3-1 0 0,0-2 0 16,-2 1 0-16,1 1 0 0,0-4 0 0,0 2 0 15,-1 1 0-15,-1 1 0 0,-1-2-160 0,0 1 160 16,-1-1 0-16,-2 1-144 0,-1-1 144 0,2 1 0 16,-1-1 0-16,-1 2 0 0,-2-4 0 0,-1 1 0 15,-2 1 0-15,0 0 0 0,1 2 0 0,0 1 0 0,-1 0 0 0,1-1 192 16,-1-1 0-16,0-1 0 0,-1 1 48 0,-1-2 0 15,-1 1 0-15,3 2 0 16,0 0-240-16,-1-1 128 0,-1 0-128 0,0 3 0 16,-2-3 128-16,1 3-128 0,-1-1 0 0,1-1 0 15,2-2 0-15,-3 1 128 0,0-2-128 0,-2 1 0 16,1 1 0-16,1 1 0 0,0 4 0 0,1-3-160 16,0 0 160-16,2 1 0 0,-1 2 0 0,1 0 0 15,0 1 0-15,0 0 0 0,1-1 160 0,-1-2-160 0,-2 2 0 16,0-2 0-16,2 2 0 0,0-2-160 0,-1 0 160 0,-1 0 0 15,1 0 128-15,0-2-128 0,1 1 0 0,-1-1 0 16,2 1 0-16,1-2 0 0,-1 1 0 0,0 0 0 16,0 1 0-16,0 0 0 0,1 1 0 0,2-2 0 15,0 1 0-15,1 0 128 0,-1 1-128 0,0-1 192 16,2 1-64-16,1 2 0 0,0 1 48 0,0 1 16 16,1-2 0-16,-1 4 0 0,-1 3 96 0,0-2 32 0,0 3 0 0,1 2 0 15,0 0 96-15,0 4 32 0,1-2 0 0,-2 1 0 16,0 2-256-16,4 3-64 0,-7 1 0 0,1 2 0 15,-1 3-128-15,1 5 128 0,-1-3-128 0,1 5 128 16,-2 2-128-16,0 2 0 0,2 3 0 0,-2-1 0 16,0 2 0-16,0 0 0 15,2-1 0-15,-1-2 0 0,1-1 0 0,0-1 0 16,2-2 0-16,2-1 0 0,-1-1 0 0,3-5 0 16,0 1 0-16,0-8 0 0,0 0 0 0,0 0 0 0,0 0-144 0,0 0 144 15,4-6 0-15,1-2 0 0,-1-3-128 0,0-2 128 16,-1-1 0-16,-1 0 0 0,2-1-128 0,0-2 128 15,0-3 0-15,0-3 0 0,-1 3-128 0,-1-1 128 16,2 1 0-16,0 2 0 0,0 0 0 0,1-1 0 16,0 1 0-16,1 0 0 0,0 2 0 0,1-1 0 15,-1 2 0-15,2 2 0 0,0 1 0 0,0 3 0 0,-1 0 0 0,1 5 0 16,-1 0 0-16,1 3 144 0,1 1 48 0,0 1 0 16,0 3 0-16,1 2 0 0,2 1-64 0,0 1 0 15,-2 1 0-15,2 0 0 0,0 1-128 0,0-1 0 16,-2-1 0-16,2 0 128 0,-2-1-256 0,2-2-64 15,1 1-16-15,-1 0 0 16,-2-3-2512-16,-1 0-496 0,0-2-112 0</inkml:trace>
  <inkml:trace contextRef="#ctx0" brushRef="#br1" timeOffset="-48527.14">6459 13379 911 0,'0'0'0'0,"0"0"0"0,0 0 0 0,0 0 0 16,0 0 0-16,-4-1 0 16,0-3 4704-16,1-6 864 0,2-2 160 0,-2 0 32 15,1-1-3232-15,-2-1-656 0,0-2-128 0,-1-5-16 0,-2-1-624 16,1 0-112-16,-1 1-32 0,-1 0 0 0,-1-1-304 0,-1 3-64 15,-2 0-16-15,-1 0 0 0,-1-2 64 0,-1 0 0 16,0 1 0-16,-1 0 0 0,0 4-96 0,2-1-16 16,-2 4 0-16,2 3 0 0,1 2-96 0,1 3-32 15,2-1 0-15,1 5 0 0,0 2-176 0,1 2-32 16,0 1-16-16,3 2 0 0,1 5-176 0,0 3 0 16,1 3 0-16,1 3 0 0,-1 2-128 0,0 3 128 15,2 1 0-15,0 1 0 0,0 3-224 0,-1 0 32 0,2 4 0 0,0 0 0 31,0-3-736-31,0-1-144 0,0-1-16 0,2-2-16 16,0-6-1376-16,1 0-272 0,-1-3-48 0,0-4-9840 0</inkml:trace>
  <inkml:trace contextRef="#ctx0" brushRef="#br1" timeOffset="-48294.27">6069 13272 2751 0,'0'0'256'0,"0"0"-256"0,0 0 0 0,0 0 0 15,0 0 4528-15,0 0 848 0,0 0 192 0,4 7 16 16,-3 2-3152-16,2-1-624 0,-1 1-128 0,1 4-16 16,-1 4-608-16,1 0-112 0,-2 1-32 0,2 2 0 15,0 1-352-15,-1-2-80 0,1 1-16 0,1-3 0 0,1-4-64 0,0-2-16 16,0-1 0-16,3-3 0 0,1 0-48 0,3-2-16 16,1-5 0-16,3-4 0 0,2 2-112 0,3-5-16 15,2 1-16-15,2-2 0 0,2-4-176 0,2-1 192 16,0-1-192-16,1 1-10928 15,-3 0-2288-15</inkml:trace>
  <inkml:trace contextRef="#ctx0" brushRef="#br0" timeOffset="-45265.74">7859 17352 4607 0,'0'0'400'0,"0"0"-400"0,0 0 0 0,0 0 0 16,0 0 3408-16,0 0 608 0,-8 4 112 0,8-4 32 16,0 0-2688-16,0 0-544 0,0 0-96 0,0 0-32 15,0 0 160-15,5 9 48 0,0-1 0 0,5-1 0 0,1 4 64 0,4-1 16 16,-1-1 0-16,4 3 0 0,4 4-64 0,1-1-16 15,1 2 0-15,1 3 0 0,1 2-352 0,4 0-64 16,1 2-16-16,1 1 0 0,-1-1-96 0,4 2-32 16,0 0 0-16,2 1 0 0,2 0-32 0,0-1-16 15,2-1 0-15,0 0 0 0,2-1-80 0,-4 1 0 16,-3 0-16-16,-1-2 0 0,-4-1-16 0,0-2 0 16,-2-2 0-16,-2 1 0 0,0-3-80 0,-3 1-16 15,-2-1 0-15,1 1 0 0,-4-4 0 0,-1 0 0 0,-1-2 0 0,-1-1 0 16,0-1-16-16,-3 1-16 0,-2-3 0 0,0 1 0 15,-2 0-160-15,0-2 160 16,0-1-160-16,-1 1 160 0,-8-6-160 0,8 4 128 16,0-3-128-16,-2 1 128 0,-6-2-128 0,7 3 160 15,-7-3-160-15,0 0 160 0,0 0-16 0,0 0 0 16,9 1 0-16,-3-2 0 0,1-3 32 0,-1 2 0 16,1-5 0-16,-1 0 0 0,2 1-176 0,1-2 192 15,1-1-192-15,3-1 192 0,0-2-192 0,2-1 128 0,1-2-128 0,2 1 128 16,0-2-128-16,5 0 0 0,1-3 0 0,2 1 0 15,2-2 128-15,2 0-128 0,4-3 128 0,2-1-128 16,-1 0 176-16,2 1-48 0,1 1-128 0,-2 1 192 16,1 0-48-16,-2 0-16 0,-3 1 0 0,1 3 0 15,-4 1-128-15,-1 0 128 0,-3 3-128 0,0-1 128 16,-2 0 0-16,0 5-128 0,-4-1 192 0,1 0-64 16,-1-4 16-16,0 5 0 0,-1-4 0 0,0 3 0 15,-1-1-144-15,-1 2 160 0,-2-2-160 0,-1 0 160 16,-1 3-160-16,-1-1 160 0,-1 3-160 0,-1-1 160 15,-1 2-160-15,-2 0 0 0,-1 1 144 0,2 0-144 16,-7 4 0-16,5-5 144 0,0-1-144 0,0 3 0 0,1-3 0 0,0 2-144 16,1 2-16-16,-1-2 0 15,1 3-2208-15,1 1-448 0,-1 0-96 0</inkml:trace>
  <inkml:trace contextRef="#ctx0" brushRef="#br0" timeOffset="-44666.04">10091 17451 17903 0,'0'0'384'0,"0"0"96"0,-5 2 16 0,-1 1 16 0,6-3-512 0,0 0 0 16,-4 5 0-16,4-5 0 0,0 0 1296 0,0 0 176 15,0 0 16-15,0 0 16 0,0 0-224 0,0 0-32 16,0 0-16-16,0 0 0 0,0 0 272 0,0-6 48 16,0-1 16-16,0-1 0 0,2 1-16 0,-2-4 0 0,-3-2 0 0,2-1 0 15,1-4-320-15,0-1-64 16,-1-2-16-16,-1-1 0 0,0-6-256 0,-1-1-48 16,-1-2-16-16,0-2 0 0,-1-1-144 0,0-2-48 15,-2-2 0-15,-1-1 0 0,1 0-192 0,-3-1-64 16,1 3 0-16,0 0 0 0,0 2-256 0,0 1-128 15,0 1 0-15,1 1 128 16,-1 1-480-16,2 2-96 0,1 2-32 0,-1-1 0 16,1 2-1632-16,-1-4-320 0,-2 1-64 0,3-1-16448 0</inkml:trace>
  <inkml:trace contextRef="#ctx0" brushRef="#br0" timeOffset="-43931.63">10031 17259 11055 0,'-5'-2'976'0,"-2"0"-784"15,-1 2-192-15,0 0 0 0,2 0 2704 0,6 0 496 16,-5 0 112-16,5 0 16 16,0 0-768-16,0 0-160 0,0 0-32 0,0 0 0 0,0 0-896 0,6 3-192 15,2 2-48-15,2 2 0 0,2 2-208 0,3 0-64 16,1 1 0-16,5 2 0 0,2 0-320 0,4 1-80 15,0 0-16-15,2 0 0 0,0 0-240 0,2 0-48 16,2 1-16-16,-1-2 0 0,-1 1 80 0,1 0 0 16,-1 0 16-16,0 0 0 0,1-1-336 0,-2 1-288 0,-3-1 48 0,2 1 16 15,-1 0 224-15,0 0 0 0,-2-3 0 0,0-1 0 16,-1-1 0-16,-2 0 0 0,-1 0-128 0,-5 0 128 31,-3 1-480-31,0-3 0 0,-4 1 0 0,-1 1 0 16,-1 3-480-16,-2-4-80 0,-6-7-32 0,6 6 0 15,-6-6-2208-15,4 8-448 0,-1 1-96 0</inkml:trace>
  <inkml:trace contextRef="#ctx0" brushRef="#br0" timeOffset="-43498.36">10015 17684 21071 0,'-14'-12'928'0,"7"10"208"0,-1-1-912 0,-1 2-224 16,-1-2 0-16,-1 1 0 0,1-1 752 0,0 1 96 0,-2-1 32 0,3 0 0 15,1-1 144-15,0 2 48 16,2 0 0-16,0 1 0 0,6 1-192 0,0 0-48 16,-4-4 0-16,4 4 0 0,0 0 128 0,0 0 32 15,0 0 0-15,11 5 0 0,1 1-160 0,1 2-16 16,2 2-16-16,4 3 0 0,3 3-96 0,3 2-32 16,2-1 0-16,3 0 0 0,1-2 32 0,2 0 16 15,2 0 0-15,-1-2 0 0,-2-1-192 0,2 0-32 16,0-3-16-16,0 0 0 0,-3 0 48 0,1 0 16 0,-1-1 0 0,0-1 0 15,-1-1-720-15,-1 1-144 0,0 2-16 0,-2-3-16 16,-1 2 352-16,0-1 0 0,-2-1 0 0,0 1 0 16,-1 2-208-16,-3-3-32 0,-1 4 0 0,-4-1 0 31,-2 0-1872-31,-1 0-384 0,0-1-80 0,-3 1-14464 0</inkml:trace>
  <inkml:trace contextRef="#ctx0" brushRef="#br0" timeOffset="-42965.23">11248 17757 15663 0,'0'0'1392'0,"0"0"-1120"15,-5-8-272-15,1 4 0 0,4 4 3200 0,0 0 592 16,-6-5 112-16,1 0 32 0,1 0-1344 0,-2 1-272 0,1-3-48 0,-1 1-16 16,-2-1-672-16,-1 1-144 15,-2 1-32-15,0 2 0 0,2 0-768 0,-2 5-176 16,1 2-16-16,2 0-16 0,-3 1-176 0,4 4-48 15,-1 4 0-15,0 3 0 0,0 4-208 0,3 4 0 16,1-1 0-16,3 5 0 0,2 0 0 0,3 0 0 0,1 2 0 16,4-2 0-16,3-1 0 0,2 0-128 0,5-1 128 0,-4-8 0 15,3-2 0-15,3-3 0 0,1-3-128 0,2-1 128 16,-2-2 0-16,0-6 0 0,2-1 0 0,1-1 0 16,-3-6 0-16,-3-3 0 0,-1-2 176 0,-1-2-176 15,-4-2 512-15,-2-2-16 0,1-3 0 0,-5-1 0 16,-3 0 80-16,0 0 32 0,-2 0 0 0,-2 1 0 15,-3 2-112-15,-2 0-32 0,-2 2 0 0,-2-1 0 16,-1 2-160-16,-3 3-48 0,0 1 0 0,-4 2 0 0,-2 1-112 0,0-2-16 16,-1 1-128-16,1 1 192 0,-1 1-192 0,1 1-240 15,0-3 48-15,4 2 16 16,2 2-864-16,1 2-176 0,2 1-48 0,3 3 0 16,7 0-2032-16,0 0-416 0</inkml:trace>
  <inkml:trace contextRef="#ctx0" brushRef="#br0" timeOffset="-42697.99">11183 17439 25791 0,'-17'-5'2304'0,"12"4"-1856"0,5 1-448 0,0 0 0 16,-5 0 2128-16,5 0 336 0,-7 0 64 0,2 0 16 15,5 0-1136-15,0 0-240 0,0 0-32 0,0 0-16 16,0 0-736-16,8 2-160 0,1 1-32 0,2-3-17712 15</inkml:trace>
  <inkml:trace contextRef="#ctx0" brushRef="#br0" timeOffset="-42530.16">11513 17503 42495 0,'0'0'1888'0,"0"0"384"0,-4 1-1824 0,4-1-448 15,-4 2 0-15,4-2 0 0,0 0 384 0,0 0-32 16,0 0 0-16,0 0 0 16,7-4-1088-16,-1 2-224 0,-6 2-32 0,9 0-17456 0</inkml:trace>
  <inkml:trace contextRef="#ctx0" brushRef="#br0" timeOffset="-42253.11">11029 18303 28559 0,'-6'0'2544'0,"-1"3"-2032"16,2-3-512-16,5 0 0 0,0 0 1776 0,0 0 256 16,0 0 48-16,0 0 16 15,0 0-1072-15,0 0-192 0,0 0-64 0,8 1 0 32,1 2-2064-32,2 0-432 0,0-1-64 0</inkml:trace>
  <inkml:trace contextRef="#ctx0" brushRef="#br0" timeOffset="-42096.65">11410 18273 35711 0,'0'0'1584'0,"-5"6"320"0,-2-2-1520 0,1 0-384 0,6-4 0 0,0 0 0 16,-8 2 384-16,8-2 16 0,0 0 0 0,0 0 0 31,0 0-1360-31,0 0-256 0,0 0-64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76 1375 0 0,'-5'-11'66'0'0,"4"11"-65"0"0,1 0 1 0 0,0 0-1 0 0,0 0 1 0 0,0-1-1 0 0,0 1 1 0 0,-1 0-1 0 0,1 0 0 0 0,0-1 1 0 0,0 1-1 0 0,0 0 1 0 0,0 0-1 0 0,0-1 1 0 0,0 1-1 0 0,0 0 1 0 0,0 0-1 0 0,0-1 1 0 0,0 1-1 0 0,0 0 0 0 0,0 0 1 0 0,0-1-1 0 0,0 1 1 0 0,0 0-1 0 0,0 0 1 0 0,0-1-1 0 0,0 1 1 0 0,0 0-1 0 0,0 0 1 0 0,0-1-1 0 0,0 1 0 0 0,0 0 1 0 0,1 0-1 0 0,-1-1 1 0 0,0 1-1 0 0,0 0 1 0 0,0-1-1 0 0,4 2 17 0 0,-4-1 284 0 0,0-1 0 0 0,1 0 0 0 0,-1 1-1 0 0,0-1 1 0 0,0 1 0 0 0,0-1-1 0 0,0 0 1 0 0,0 1 0 0 0,0-1-1 0 0,0 1 1 0 0,0-1 0 0 0,0 0-1 0 0,0 1 1 0 0,0-1 0 0 0,-1 0-1 0 0,1 1 1 0 0,0-1 0 0 0,-1-1 477 0 0,1 0 0 0 0,-1 1 1 0 0,1-1-1 0 0,0 0 1 0 0,0 0-1 0 0,0 0 0 0 0,0 1 1 0 0,0-1-1 0 0,1-2 0 0 0,1-1 522 0 0,-1 3-833 0 0,0 0-1 0 0,0 0 0 0 0,0 0 0 0 0,-1-1 0 0 0,1 1 0 0 0,-1 0 1 0 0,1-3-1 0 0,8 13 473 0 0,-7-5-849 0 0,0 1-1 0 0,0-1 1 0 0,0 1 0 0 0,0 0-1 0 0,-1-1 1 0 0,0 1 0 0 0,1 0 0 0 0,-1 0-1 0 0,-1 0 1 0 0,2 8 0 0 0,-1 42 504 0 0,-1-51-562 0 0,-32 291 1108 0 0,8-106-996 0 0,6-12-80 0 0,-23 340 91 0 0,41-476-29 0 0,1 0-1 0 0,2-1 0 0 0,2 1 1 0 0,10 40-1 0 0,-13-73-71 0 0,0 1 0 0 0,1 0 0 0 0,-1-1-1 0 0,2 0 1 0 0,-1 1 0 0 0,1-1 0 0 0,0 0-1 0 0,0-1 1 0 0,1 1 0 0 0,0-1 0 0 0,0 0 0 0 0,1 0-1 0 0,-1-1 1 0 0,1 1 0 0 0,1-1 0 0 0,-1-1 0 0 0,1 1-1 0 0,-1-1 1 0 0,1 0 0 0 0,1 0 0 0 0,-1-1 0 0 0,0 0-1 0 0,1-1 1 0 0,-1 1 0 0 0,1-1 0 0 0,0-1-1 0 0,0 1 1 0 0,0-1 0 0 0,0-1 0 0 0,0 0 0 0 0,9 0-1 0 0,8-3 236 0 0,-1 0-1 0 0,1-1 1 0 0,26-9-1 0 0,69-29-397 0 0,39-9-159 0 0,-106 38-537 0 0,-25 5-258 0 0,0 1 0 0 0,1 2-1 0 0,37-2 1 0 0,-46 6-2531 0 0,23-4-1 0 0,-12-2-2798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109 643 9215 0 0,'0'0'976'0'0,"5"9"-976"0"0,0 2 0 0 0,-1 1 1352 0 0,1 3 240 0 0,-1 1 40 0 0,1 6 16 0 0,-1 4-1008 0 0,1 1-192 0 0,-1-1-48 0 0,1 0-8 0 0,2 1-264 0 0,1 4-48 0 0,-1-1-16 0 0,-4-1 0 0 0,1-4-1504 0 0,0-1-312 0 0</inkml:trace>
  <inkml:trace contextRef="#ctx0" brushRef="#br0" timeOffset="1">39 176 15919 0 0,'-17'-28'704'0'0,"12"15"152"0"0,0-3-688 0 0,-1-2-168 0 0,3 0 0 0 0,1 0 0 0 0,4 5 312 0 0,-2 3 24 0 0,1 1 8 0 0,7 0 0 0 0,-5-2-344 0 0,6 4 0 0 0,2 1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223 353 9215 0 0,'0'0'707'0'0,"5"3"-464"0"0,17 9-97 0 0,-22-12-129 0 0,0 0 0 0 0,0 0 0 0 0,0 0-1 0 0,1 0 1 0 0,-1 0 0 0 0,0 0-1 0 0,0 0 1 0 0,0 0 0 0 0,1 0 0 0 0,-1 0-1 0 0,0 0 1 0 0,0 1 0 0 0,0-1-1 0 0,1 0 1 0 0,-1 0 0 0 0,0 0 0 0 0,0 0-1 0 0,0 0 1 0 0,0 1 0 0 0,1-1-1 0 0,-1 0 1 0 0,0 0 0 0 0,0 0 0 0 0,0 0-1 0 0,0 1 1 0 0,0-1 0 0 0,0 0 0 0 0,0 0-1 0 0,0 0 1 0 0,1 1 0 0 0,-1-1-1 0 0,0 0 1 0 0,0 0 0 0 0,0 0 0 0 0,0 1-1 0 0,0-1 1 0 0,-37 229 5250 0 0,25-155-4705 0 0,-18 62 52 0 0,5-27-372 0 0,-56 275 513 0 0,24-114-472 0 0,45-213-179 0 0,12-57-103 0 0,0 0 0 0 0,0 0-1 0 0,0 0 1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0-1 0 0,0 0 1 0 0,0 0 0 0 0,0 0 0 0 0,4-6 10 0 0,5-11-31 0 0,2-7-33 0 0,-1-1 0 0 0,-1 0 0 0 0,8-33 0 0 0,27-105-51 0 0,-10 44 90 0 0,69-252 13 0 0,-46 170 13 0 0,-53 186-10 0 0,101-352 411 0 0,-93 326-345 0 0,2 0 1 0 0,36-72 0 0 0,-47 107-49 0 0,0 1 0 0 0,1 0 0 0 0,-1 0 0 0 0,1 0-1 0 0,1 1 1 0 0,5-7 0 0 0,-9 11-17 0 0,0-1-1 0 0,0 0 1 0 0,-1 1-1 0 0,1-1 1 0 0,0 0-1 0 0,0 1 1 0 0,0-1-1 0 0,0 1 1 0 0,0-1-1 0 0,0 1 1 0 0,0 0-1 0 0,0 0 1 0 0,0-1-1 0 0,0 1 1 0 0,0 0-1 0 0,1 0 1 0 0,-1 0-1 0 0,0 0 1 0 0,0 0-1 0 0,0 0 1 0 0,0 0-1 0 0,0 0 1 0 0,0 1-1 0 0,0-1 1 0 0,0 0-1 0 0,0 1 1 0 0,0-1-1 0 0,0 1 1 0 0,0-1-1 0 0,0 1 1 0 0,0-1 0 0 0,0 1-1 0 0,0-1 1 0 0,0 1-1 0 0,-1 0 1 0 0,1 0-1 0 0,0 0 1 0 0,0-1-1 0 0,-1 1 1 0 0,1 0-1 0 0,-1 0 1 0 0,1 0-1 0 0,-1 0 1 0 0,1 1-1 0 0,4 7 18 0 0,-1-1-1 0 0,-1 1 1 0 0,1 0 0 0 0,-1 0-1 0 0,2 11 1 0 0,6 50 115 0 0,-8-50-112 0 0,16 176 56 0 0,-11-103-67 0 0,14 182 41 0 0,45 376-1021 0 0,-58-597-75 0 0,-1 0-3395 0 0,-3-8-1305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16007 0 0,'0'0'1452'0'0,"-1"0"-1196"0"0,-16 0 5873 0 0,27-4-4853 0 0,113-33-1384 0 0,-103 31-781 0 0,-2 1 69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14479 0 0,'-19'-20'1314'0'0,"19"19"-1235"0"0,-1 0 0 0 0,1 0 0 0 0,0 0 0 0 0,-1 0 1 0 0,1 0-1 0 0,0 1 0 0 0,0-1 0 0 0,0 0 1 0 0,0 0-1 0 0,0 0 0 0 0,0 0 0 0 0,0 0 1 0 0,0 0-1 0 0,0 0 0 0 0,0 1 0 0 0,0-1 0 0 0,0 0 1 0 0,1 0-1 0 0,-1 0 0 0 0,0 0 0 0 0,1 0 1 0 0,-1 1-1 0 0,1-1 0 0 0,-1 0 0 0 0,1 0 0 0 0,-1 1 1 0 0,1-1-1 0 0,-1 0 0 0 0,1 1 0 0 0,1-1 1 0 0,2-3 114 0 0,0 2 0 0 0,1-1 0 0 0,-1 0 0 0 0,1 1 0 0 0,0 0 0 0 0,0 0 0 0 0,8-2 0 0 0,38-6 478 0 0,-35 7-458 0 0,239-22 359 0 0,-126 16-3048 0 0,-88 6 1185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14279 0 0,'1'-9'1298'0'0,"12"79"1526"0"0,6 166 360 0 0,-13-137-2613 0 0,79 753-385 0 0,-65-726-2127 0 0,-3-43-4429 0 0,-10-41 306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1375 0 0,'0'0'66'0'0,"-1"1"-8"0"0,-1 2-20 0 0,-1 1-1 0 0,1 0 1 0 0,0 0-1 0 0,1 0 1 0 0,-1 0-1 0 0,1 0 1 0 0,-1 0-1 0 0,1 0 1 0 0,0 8-1 0 0,-1 3 1753 0 0,2 23-1 0 0,0-13 856 0 0,0 126 6127 0 0,9 73-7230 0 0,-3-83-860 0 0,23 283-1863 0 0,-22-360-251 0 0,1-4-66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13823 0 0,'0'0'1062'0'0,"0"3"-693"0"0,3 80 327 0 0,-2-28-143 0 0,70 768 2659 0 0,-63-755-3248 0 0,27 201-425 0 0,0-1-3238 0 0,-28-206 2082 0 0,0-7-14 0 0</inkml:trace>
  <inkml:trace contextRef="#ctx0" brushRef="#br0" timeOffset="1">14 1192 16615 0 0,'-13'-2'1551'0'0,"27"-1"892"0"0,13-1-1918 0 0,182-40 210 0 0,-67 27-4778 0 0,-101 14-2544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4143 0 0,'-54'68'589'0'0,"21"-27"6875"0"0,-31 49 1 0 0,58-79-7045 0 0,-1 1 0 0 0,1 0 1 0 0,1 0-1 0 0,-6 18 1 0 0,9-24-347 0 0,1 0 0 0 0,0 0 0 0 0,0 0 0 0 0,1 0 0 0 0,-1 0 0 0 0,1 0 0 0 0,1 0 0 0 0,-1 1 0 0 0,1-1 0 0 0,0 0 0 0 0,3 10 0 0 0,-3-13-62 0 0,0 0 0 0 0,1 0 0 0 0,-1 0 0 0 0,0 0 0 0 0,1 0-1 0 0,0 0 1 0 0,0 0 0 0 0,0-1 0 0 0,0 1 0 0 0,0-1 0 0 0,0 1 0 0 0,1-1 0 0 0,-1 0-1 0 0,6 3 1 0 0,-4-3 17 0 0,0 0-1 0 0,0 0 1 0 0,0 0-1 0 0,0-1 1 0 0,1 0-1 0 0,-1 0 1 0 0,0 0 0 0 0,1-1-1 0 0,-1 1 1 0 0,7-1-1 0 0,9 0 86 0 0,-10 1-70 0 0,-1-1-1 0 0,1-1 1 0 0,12-1-1 0 0,7-3-3 0 0,-16 3-56 0 0,0 0 0 0 0,0-1 0 0 0,0-1 0 0 0,0 0 0 0 0,15-7 0 0 0,-16 6-144 0 0,1 0-1 0 0,13-3 0 0 0,-14 5-387 0 0,-1-1-1 0 0,0 0 1 0 0,18-10-1 0 0,5-8-3515 0 0,-19 10-2196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4143 0 0,'0'0'319'0'0,"-1"2"-210"0"0,-8 36 1613 0 0,6-20 723 0 0,0-1 0 0 0,1 1 1 0 0,0 22-1 0 0,37 356 5549 0 0,-7-132-6376 0 0,42 285-2761 0 0,-63-515-152 0 0,0-1-58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212 433 10591 0 0,'0'0'964'0'0,"-1"2"-794"0"0,-8 11 107 0 0,1 1 1 0 0,0 0 0 0 0,-11 27 0 0 0,7-15 421 0 0,-9 27 484 0 0,2 1 1 0 0,-20 93-1 0 0,12-40-610 0 0,10-21-409 0 0,-2 7-48 0 0,7-26 12 0 0,12-66-69 0 0,12-24 207 0 0,114-372 46 0 0,-91 260-274 0 0,25-184-1 0 0,-27 74 16 0 0,-27 214-63 0 0,-6 29-49 0 0,1 5-136 0 0,11 154-297 0 0,-8-71 347 0 0,32 224-19 0 0,-20-231 64 0 0,47 144 0 0 0,-56-203 223 0 0,1 0 0 0 0,18 30 1 0 0,-21-41-42 0 0,1 0 0 0 0,1-1 0 0 0,0 1-1 0 0,0-1 1 0 0,0-1 0 0 0,1 1 0 0 0,9 6 0 0 0,-14-12-35 0 0,-1 0-1 0 0,1 0 0 0 0,0-1 1 0 0,0 1-1 0 0,0-1 1 0 0,0 0-1 0 0,0 0 0 0 0,0 0 1 0 0,0 0-1 0 0,0 0 1 0 0,1 0-1 0 0,-1-1 0 0 0,0 0 1 0 0,0 0-1 0 0,1 0 1 0 0,-1 0-1 0 0,0 0 0 0 0,0 0 1 0 0,0-1-1 0 0,1 0 0 0 0,-1 0 1 0 0,0 0-1 0 0,0 0 1 0 0,0 0-1 0 0,0 0 0 0 0,0-1 1 0 0,0 1-1 0 0,-1-1 1 0 0,1 0-1 0 0,0 0 0 0 0,3-4 1 0 0,1-1 112 0 0,0 0 1 0 0,0-1-1 0 0,-1 0 1 0 0,-1 0 0 0 0,1 0-1 0 0,-1-1 1 0 0,-1 0-1 0 0,1 1 1 0 0,3-14-1 0 0,3-14 311 0 0,-2-1 0 0 0,-1 0 0 0 0,5-70 0 0 0,-13-115 131 0 0,-27 4-1180 0 0,13 145-2108 0 0,0 1-3436 0 0,5 33-257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14 8751 0 0,'-1'0'4'0'0,"-39"-6"2342"0"0,-1 2 0 0 0,-46 0-1 0 0,74 5-1840 0 0,0 0 1 0 0,0 1-1 0 0,0 0 0 0 0,1 1 0 0 0,-1 0 1 0 0,1 1-1 0 0,-1 0 0 0 0,1 1 0 0 0,1 0 1 0 0,-22 14-1 0 0,25-14-399 0 0,0 1 0 0 0,1 0 1 0 0,-1 0-1 0 0,1 1 0 0 0,0 0 0 0 0,1 0 0 0 0,0 1 1 0 0,0 0-1 0 0,1 0 0 0 0,0 0 0 0 0,0 1 0 0 0,1-1 1 0 0,0 1-1 0 0,-4 14 0 0 0,7-19-106 0 0,0 0 0 0 0,1 0 0 0 0,0 0 0 0 0,-1 0 0 0 0,2 1 0 0 0,-1-1 0 0 0,0 0 0 0 0,1 0 0 0 0,0 0 0 0 0,0 0 0 0 0,0 0 0 0 0,0 0 0 0 0,1 0 0 0 0,-1-1 0 0 0,1 1 0 0 0,0 0 0 0 0,0-1 0 0 0,3 5 0 0 0,-2-4 0 0 0,0-1 0 0 0,0 1 0 0 0,1-1 0 0 0,-1 0 0 0 0,0 0 0 0 0,1 0 0 0 0,0 0 0 0 0,0 0 0 0 0,0-1 0 0 0,0 0 0 0 0,0 0 0 0 0,0 0 0 0 0,1 0 0 0 0,-1 0 0 0 0,9 1 0 0 0,-1-2-9 0 0,0 0 0 0 0,0 0 0 0 0,0-1 1 0 0,1-1-1 0 0,-1 0 0 0 0,0-1 0 0 0,0 0 0 0 0,16-5 0 0 0,-20 4 3 0 0,0 0 1 0 0,-1 0-1 0 0,1 0 0 0 0,-1-1 1 0 0,0 0-1 0 0,0-1 0 0 0,0 0 0 0 0,-1 0 1 0 0,1 0-1 0 0,-1-1 0 0 0,0 1 1 0 0,-1-2-1 0 0,7-8 0 0 0,0-3 38 0 0,12-24 0 0 0,-21 35-23 0 0,0-1 0 0 0,0 0 1 0 0,0 0-1 0 0,-1 0 0 0 0,0 0 0 0 0,1-10 0 0 0,-5 1 91 0 0,2 15 216 0 0,0 4-228 0 0,-2 4-65 0 0,2 0 0 0 0,-1 0 0 0 0,1-1 0 0 0,-1 1-1 0 0,2 0 1 0 0,-1 0 0 0 0,1 0 0 0 0,0-1 0 0 0,0 1 0 0 0,0 0 0 0 0,5 10-1 0 0,-2-6-50 0 0,0 1 0 0 0,1-1 0 0 0,0-1 0 0 0,1 1 0 0 0,10 12-1 0 0,-6-11-479 0 0,0-2-1 0 0,1 1 1 0 0,0-1-1 0 0,0-1 0 0 0,18 11 1 0 0,11 7-2164 0 0,-17-10 482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11 272 3679 0 0,'0'0'167'0'0,"0"2"-7"0"0,-4 11 422 0 0,2 0 0 0 0,0 1 0 0 0,0-1 0 0 0,1 19 0 0 0,7 57 7431 0 0,-4-65-6556 0 0,6 51 147 0 0,31 123 0 0 0,37 70-931 0 0,-72-256-637 0 0,4 16 132 0 0,21 46 0 0 0,-28-73-8 0 0,-2-17-88 0 0,-1 0 0 0 0,-6-25 0 0 0,2 10-24 0 0,-48-322-1596 0 0,24-2-248 0 0,33 200 834 0 0,-2 139 1118 0 0,1 0-1 0 0,1 0 1 0 0,1 0 0 0 0,0 0-1 0 0,1 0 1 0 0,1 1-1 0 0,11-21 1 0 0,-17 35-120 0 0,1 0 1 0 0,-1 0-1 0 0,1 0 0 0 0,-1 1 1 0 0,1-1-1 0 0,0 0 0 0 0,-1 0 0 0 0,1 1 1 0 0,0-1-1 0 0,-1 0 0 0 0,1 1 1 0 0,0-1-1 0 0,0 1 0 0 0,0-1 1 0 0,0 1-1 0 0,0-1 0 0 0,-1 1 1 0 0,1-1-1 0 0,0 1 0 0 0,0 0 1 0 0,2-1-1 0 0,-1 1-12 0 0,-1 0 0 0 0,1 1 0 0 0,-1-1 0 0 0,1 0 0 0 0,-1 1-1 0 0,1-1 1 0 0,-1 1 0 0 0,1-1 0 0 0,-1 1 0 0 0,1 0 0 0 0,-1-1 0 0 0,0 1 0 0 0,2 1 0 0 0,2 2 21 0 0,0 1 1 0 0,0-1 0 0 0,0 1-1 0 0,-1 1 1 0 0,7 9 0 0 0,0 4 146 0 0,-1 1 1 0 0,-1 0-1 0 0,-1 1 1 0 0,7 25-1 0 0,-9-26-121 0 0,6 22 99 0 0,-2 0-1 0 0,8 73 0 0 0,-16-76-88 0 0,-4 60 0 0 0,0 12-3 0 0,4-73-643 0 0,-2-36 289 0 0,3-2-395 0 0,-1-1 581 0 0,1 0 1 0 0,-1 1-1 0 0,0-1 1 0 0,1 0-1 0 0,-1-1 1 0 0,0 1-1 0 0,0 0 1 0 0,1-1-1 0 0,-1 1 1 0 0,0-1-1 0 0,0 1 1 0 0,-1-1-1 0 0,1 0 1 0 0,2-2-1 0 0,8-8 4 0 0,-7 9 91 0 0,0 0 1 0 0,1 0-1 0 0,-1 0 1 0 0,0 1-1 0 0,1 0 1 0 0,0 0-1 0 0,-1 0 1 0 0,1 1-1 0 0,0 0 0 0 0,0 0 1 0 0,0 1-1 0 0,0-1 1 0 0,0 1-1 0 0,0 0 1 0 0,-1 1-1 0 0,13 2 1 0 0,1 1 231 0 0,1 1 1 0 0,-1 1-1 0 0,32 13 1 0 0,-27-8 139 0 0,0 0 0 0 0,30 20 0 0 0,-48-27-235 0 0,0 0-1 0 0,0 1 0 0 0,-1 0 1 0 0,0 0-1 0 0,1 0 0 0 0,-2 0 1 0 0,1 1-1 0 0,-1 0 0 0 0,1 0 1 0 0,-2 0-1 0 0,1 0 0 0 0,-1 1 1 0 0,5 11-1 0 0,-7-15-53 0 0,-1 1 0 0 0,1-1 1 0 0,-1 1-1 0 0,0 0 0 0 0,0-1 0 0 0,0 1 0 0 0,0 0 0 0 0,0-1 0 0 0,-1 1 0 0 0,0 0 0 0 0,0-1 1 0 0,0 1-1 0 0,0-1 0 0 0,0 1 0 0 0,-1-1 0 0 0,-1 4 0 0 0,-5 5 143 0 0,1-1 0 0 0,-18 20 0 0 0,20-24-170 0 0,-7 5 15 0 0,0 0 0 0 0,-1-1-1 0 0,-1-1 1 0 0,0 0 0 0 0,0 0 0 0 0,-23 10-1 0 0,-4 4-5 0 0,28-16-113 0 0,0-1 0 0 0,-1-1 0 0 0,0 0 0 0 0,0-1 0 0 0,0-1 0 0 0,0 0 0 0 0,-23 3 0 0 0,35-6-59 0 0,1-1-1 0 0,-1 0 1 0 0,0 0-1 0 0,1 0 1 0 0,-1 0-1 0 0,0 0 1 0 0,0 0-1 0 0,1-1 1 0 0,-1 1-1 0 0,0-1 0 0 0,1 1 1 0 0,-1-1-1 0 0,0 1 1 0 0,1-1-1 0 0,-1 0 1 0 0,1 0-1 0 0,-1 0 1 0 0,1 0-1 0 0,0 0 1 0 0,-3-2-1 0 0,3 2-123 0 0,0-1 1 0 0,0 0-1 0 0,-1 0 0 0 0,1 0 0 0 0,1 0 0 0 0,-1 1 0 0 0,0-1 0 0 0,0-1 0 0 0,1 1 0 0 0,-1 0 0 0 0,1 0 0 0 0,-1 0 1 0 0,1 0-1 0 0,0 0 0 0 0,0 0 0 0 0,0-3 0 0 0,2-16-1725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0,'22'-28'919'0'0,"-21"28"-900"0"0,0 0 0 0 0,0 0 0 0 0,-1 0 1 0 0,1 0-1 0 0,0 0 0 0 0,0 0 0 0 0,0 1 0 0 0,-1-1 0 0 0,1 0 0 0 0,0 0 0 0 0,0 1 1 0 0,0-1-1 0 0,-1 0 0 0 0,1 1 0 0 0,0-1 0 0 0,-1 0 0 0 0,2 2 0 0 0,-2-2 74 0 0,3 2 208 0 0,0-1-1 0 0,0 1 1 0 0,-1 0-1 0 0,1 1 1 0 0,-1-1-1 0 0,0 0 1 0 0,1 1-1 0 0,-1-1 1 0 0,0 1-1 0 0,-1 0 1 0 0,1 0-1 0 0,0 0 1 0 0,-1-1-1 0 0,1 2 1 0 0,-1-1-1 0 0,1 3 1 0 0,2 8 629 0 0,0 1 1 0 0,1 17-1 0 0,2 30 407 0 0,0 86 0 0 0,-14 65-790 0 0,2-87-400 0 0,5-123-174 0 0,-4 260-890 0 0,8-150-4709 0 0,-2-86-516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2303 0 0,'7'-6'332'0'0,"10"-2"1193"0"0,-7 3 1514 0 0,1 1-1 0 0,23-5 0 0 0,-14 7-3330 0 0,171-8 5394 0 0,96 12-2332 0 0,-213 0-2268 0 0,97-5 70 0 0,-38 0-182 0 0,167-7 516 0 0,2 0 283 0 0,-201 11-892 0 0,213-9 244 0 0,-33-10 147 0 0,23-3-178 0 0,-269 18-462 0 0,-15 2-21 0 0,-1-1 0 0 0,33-7 0 0 0,-22 2 76 0 0,60-4 0 0 0,13-3 31 0 0,-57 5-23 0 0,0 1 1 0 0,1 3-1 0 0,89 2 0 0 0,-111 2-135 0 0,0 0-1 0 0,33-6 1 0 0,-1-1-12 0 0,-38 6 60 0 0,1-1 0 0 0,24-6 0 0 0,-16 2-24 0 0,-1 2 0 0 0,48-2 0 0 0,-34 1 20 0 0,-32 4-11 0 0,1 1 0 0 0,-1 0-1 0 0,1 0 1 0 0,0 1-1 0 0,16 1 1 0 0,28 5-9 0 0,-49-6 0 0 0,-1 0 0 0 0,1 0 0 0 0,-1 0 0 0 0,1 0 0 0 0,8-3 0 0 0,13-1 0 0 0,5 2 0 0 0,-26 2-6 0 0,0 1 0 0 0,0-1 1 0 0,0 0-1 0 0,1-1 0 0 0,7-1 0 0 0,-4 1-1 0 0,-1 0 0 0 0,1 0-1 0 0,17 2 1 0 0,41 9-65 0 0,-64-8 72 0 0,14 1 0 0 0,23-1 0 0 0,-37-3 0 0 0,-2 1 0 0 0,0 0 0 0 0,0 0 0 0 0,0 0 0 0 0,0 0 0 0 0,0 0 0 0 0,0 0 0 0 0,0 0 0 0 0,0 0 0 0 0,0 0 0 0 0,0 1 0 0 0,0-1 0 0 0,0 0 0 0 0,-1 0 0 0 0,1 1 0 0 0,1 0 0 0 0,-1-1 0 0 0,-1 0 0 0 0,0 0 0 0 0,1 0 0 0 0,-1 0 0 0 0,0 1 0 0 0,1-1 0 0 0,-1 0 0 0 0,0 0 0 0 0,1 0 0 0 0,-1 0 0 0 0,0 0 0 0 0,1 0 0 0 0,-1 0 0 0 0,0-1 0 0 0,1 1 0 0 0,-1 0 0 0 0,0 0 0 0 0,1 0 0 0 0,-1 0 0 0 0,0 0 0 0 0,1 0 0 0 0,-1-1 0 0 0,0 1 0 0 0,0 0 0 0 0,1 0 0 0 0,-1 0 0 0 0,0-1 0 0 0,0 1 0 0 0,1 0 0 0 0,-1 0 0 0 0,0-1 0 0 0,0 1 0 0 0,0 0 0 0 0,1-1-1 0 0,-1 1 1 0 0,0 0 0 0 0,0-1 0 0 0,0 1 0 0 0,0 0 0 0 0,0-1 0 0 0,0 1 0 0 0,0 0 0 0 0,0-1 0 0 0,0 0 0 0 0,0-11 9 0 0,0 11-6 0 0,-1 0 0 0 0,1-1 0 0 0,-1 0 0 0 0,1 1 1 0 0,-1-1-1 0 0,0 1 0 0 0,0-1 0 0 0,0 1 1 0 0,0-1-1 0 0,0 1 0 0 0,0 0 0 0 0,0-1 1 0 0,0 1-1 0 0,-1 0 0 0 0,1 0 0 0 0,-2-2 1 0 0,-4-3 14 0 0,-23-23 212 0 0,-1 2-1 0 0,-59-40 0 0 0,7 5-54 0 0,-49-35-31 0 0,128 95-147 0 0,-28-23-156 0 0,28 23 134 0 0,1 0 0 0 0,0 0 1 0 0,-1 0-1 0 0,0 1 0 0 0,1-1 0 0 0,-1 1 1 0 0,-7-2-1 0 0,11 3-78 0 0,0 0 1 0 0,0 0-1 0 0,-1 0 0 0 0,1 0 0 0 0,0 0 1 0 0,0 0-1 0 0,-1 0 0 0 0,1 0 0 0 0,0 0 1 0 0,0 1-1 0 0,-1-1 0 0 0,1 0 0 0 0,0 0 1 0 0,0 0-1 0 0,0 0 0 0 0,-1 0 1 0 0,1 1-1 0 0,0-1 0 0 0,0 0 0 0 0,0 0 1 0 0,-1 0-1 0 0,1 1 0 0 0,0-1 0 0 0,0 0 1 0 0,0 0-1 0 0,0 1 0 0 0,0-1 0 0 0,0 0 1 0 0,-1 0-1 0 0,1 1 0 0 0,0-1 0 0 0,0 0 1 0 0,0 0-1 0 0,0 1 0 0 0,0-1 1 0 0,0 0-1 0 0,0 0 0 0 0,0 1 0 0 0,0-1 1 0 0,0 0-1 0 0,0 0 0 0 0,0 1 0 0 0,0-1 1 0 0,1 0-1 0 0,-1 1 0 0 0,0 1-458 0 0,0 9-7816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17391 0 0,'-6'20'303'0'0,"-3"5"226"0"0,1 0-1 0 0,-4 30 0 0 0,-1 37-14 0 0,-3 159 0 0 0,39 282 162 0 0,-9-402-2698 0 0,-6-75 772 0 0</inkml:trace>
  <inkml:trace contextRef="#ctx0" brushRef="#br0" timeOffset="1">40 929 18311 0 0,'-8'-4'1660'0'0,"-24"-13"-30"0"0,44 15-903 0 0,172-31-1510 0 0,-137 25-1425 0 0,3-1-3780 0 0,-18 5 206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10135 0 0,'0'0'464'0'0,"-1"2"-9"0"0,-1 0-316 0 0,-8 20-101 0 0,-4 7 3663 0 0,-28 46-1 0 0,42-74-3695 0 0,-6 11 376 0 0,0 0 1 0 0,2 1-1 0 0,-1 0 1 0 0,2 0-1 0 0,0 0 1 0 0,-3 23-1 0 0,6-33-105 0 0,1-1-141 0 0,2 2-72 0 0,-1 0-1 0 0,1 0 1 0 0,0 0 0 0 0,1-1-1 0 0,-1 1 1 0 0,0-1 0 0 0,1 0-1 0 0,0 0 1 0 0,0 0 0 0 0,0-1-1 0 0,0 1 1 0 0,0-1-1 0 0,0 0 1 0 0,1 0 0 0 0,-1-1-1 0 0,1 1 1 0 0,-1-1 0 0 0,9 1-1 0 0,0-1-22 0 0,-1 0-1 0 0,26-2 0 0 0,5-1-10 0 0,-11 2-313 0 0,0-2-1 0 0,0-1 1 0 0,-1-1-1 0 0,1-2 1 0 0,38-11 0 0 0,-61 14-331 0 0,1 0 1 0 0,-1-1 0 0 0,0 0-1 0 0,0 0 1 0 0,0-1 0 0 0,9-7 0 0 0,-3-1-1100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7367 0 0,'-24'90'131'0'0,"2"52"5741"0"0,11 2 774 0 0,9-50-5137 0 0,5 7-657 0 0,3 0 1 0 0,5 0 0 0 0,5-1 0 0 0,32 114-1 0 0,18 0-3798 0 0,-58-189 550 0 0,-1-3-5131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26:01.89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6444 3637 16575 0,'-4'-6'1472'0,"-1"3"-1168"0,5 3-304 0,0 0 0 0,0 0 1728 0,0 0 304 15,0 0 48-15,0 0 16 0,-6 1-1040 0,6-1-208 16,-3 8-32-16,0-1-16 0,2 7-96 0,1 2-32 0,3 5 0 0,1 3 0 15,0 2-176-15,-1 4-48 0,1 4 0 0,2 0 0 16,-1 5 112-16,0 1 16 16,-1 2 0-16,0 4 0 0,0 2-128 0,1 1-32 0,0 2 0 0,0 3 0 15,-1 2-208-15,0 2-32 16,1 2-16-16,-1 2 0 0,-1 1 16 0,1-3 0 16,-2 3 0-16,2-2 0 0,-1 3 80 0,1 0 0 15,-2-3 16-15,1 1 0 0,-2-1-16 0,1 0 0 0,-1-1 0 16,0 0 0-16,1-1 0 0,-1-2-16 0,0-1 0 0,1 0 0 15,-1-5-240-15,0 1 128 0,0-2-128 0,1-2 0 16,-1 0 192-16,0 2-48 0,1-3-16 0,-1 1 0 16,2 0 0-16,-1 0 0 0,1 2 0 0,-1-3 0 15,2-1-128-15,0-1 160 0,0 1-160 0,0-1 160 0,0-2-160 0,0-2 128 16,-2-2-128-16,1-3 128 0,-2-2 32 0,1 0 0 16,0-2 0-16,0-2 0 0,-1-7 64 0,0-1 16 15,1 0 0-15,-1-1 0 0,-1 0-80 0,0-4-16 16,-1 0 0-16,1-1 0 15,0-1-144-15,0 0 128 0,1-4-128 0,-1 1 128 16,-1 1-128-16,1-1 0 0,1 1-160 0,1 0 160 16,0 1-1664-16,0 1-256 0,1-1-32 0,1 2-14800 15</inkml:trace>
  <inkml:trace contextRef="#ctx0" brushRef="#br0" timeOffset="2503.35">6549 6839 11967 0,'5'-26'528'0,"-5"26"112"0,0 0-512 0,0 0-128 0,0 0 0 0,0 0 0 16,0 0 1984-16,0 0 384 0,0 0 64 0,0 0 0 15,8 9-1232-15,1-5-256 0,2 1-48 0,1 0-16 16,0 0 96-16,2 0 32 0,2 1 0 0,2-2 0 0,3-2 32 0,2 1 16 16,5 1 0-16,2-4 0 0,4 1-128 0,2 0-32 15,3 1 0-15,0-1 0 0,1 0-320 0,1 0-64 16,2 1 0-16,2-1-16 0,2 0-144 0,0 2-32 16,2-2 0-16,5 2 0 0,2-2-16 0,0 1-16 0,0 0 0 0,0 1 0 15,1 1 16-15,0-4 0 0,3 0 0 0,-1 0 0 16,0 0-160-16,1 1-16 0,-2-1-128 0,0 0 192 15,-2 0-32-15,-1 0-16 16,-2 0 0-16,2-1 0 0,-3-2 128 0,1 0 32 16,2 2 0-16,0-1 0 0,1 0 0 0,-3 1 0 15,0 0 0-15,-3-1 0 0,0 1-48 0,-2 1 0 16,2 0 0-16,-2 1 0 0,2 1-16 0,-1 0-16 0,3 2 0 16,-2 3 0-16,-1-3 0 0,0 2 0 0,-3 1 0 0,0 0 0 15,-3 0-224-15,1 1 0 0,2 2 128 0,0-5-128 16,-1 2 0-16,1-2 128 0,0 2-128 0,-2-3 0 15,-2-1 304-15,1 3-48 0,-2-4 0 0,0 2 0 16,-1-2-16-16,1-1-16 0,-1-1 0 0,0 0 0 16,2 0-64-16,-1 0-16 0,-1-1 0 0,2-2 0 15,-1 0-144-15,0 1 192 0,-1-4-192 0,-1 3 192 0,1-1-192 0,-3-3 160 16,-3 2-160-16,0 0 160 0,1-2-32 0,1 2 0 16,-3 1 0-16,3 0 0 15,-4 0-128-15,1 0 160 0,-1 0-160 0,2 1 160 16,1-1-160-16,-1 1 0 0,-1 0 0 0,1 1 0 15,-3-1 0-15,0 1 0 0,1-1 128 0,-1 2-128 16,-1-3 0-16,0 1 0 0,0 3 0 0,0-2 128 0,-1 0-128 0,1 1 0 16,2-2 0-16,0 1 128 0,0-1-128 0,1 2 0 15,-2 1 0-15,-1 2 128 0,0-2-128 0,-3 0 0 16,1-1 0-16,-1 0 0 0,-1-1 0 0,0 0 0 16,0 1 0-16,0-1 0 0,-1 1 0 0,1 0 0 15,-1-2 128-15,0 0-128 0,0 2 0 0,-2-4 0 0,1 1 0 0,-1 0 0 16,-2-1 0-16,0 0 0 15,0 2 0-15,-1-1 0 0,1 0 0 0,-2 2 0 16,-3-1 128-16,0 0-128 0,1 2 0 0,-3 1 0 16,-1 0 0-16,-1 0 0 0,0-2 0 0,-2-1 0 15,-1 2 0-15,1-3 0 0,-3 1 0 0,1 2 0 0,0-1 0 16,-1 0 0-16,-7 2 0 0,6-4 0 0,-1 0 0 16,-5 4 0-16,6-4 0 0,-6 4 0 0,0 0 0 0,5-4 0 15,-5 4 0-15,0 0 0 0,4-5 0 0,-4 5 0 16,2-7-144-16,0 2 144 0,-2 5 0 0,2-6 0 15,1-1-160-15,-1 1 160 0,1 1-128 0,0-2 128 16,-1-1-144-16,1-1 144 0,-2-1-160 0,2-2 160 16,-2 0-176-16,2-1 176 0,-1-3-192 0,1 1 192 0,-2-3-176 0,0-2 176 15,-1-1-160-15,-2-2 160 0,1-3 0 0,-1 0 0 16,1-4 0-16,-2-2 0 0,-2 0 0 0,1-4 0 16,0 0 0-16,0-6 0 0,2 1 0 0,-1-3 0 15,1 0 160-15,-1-4-160 16,2-2 128-16,-1-3-128 0,1-1 0 0,1 0 128 15,0-4-128-15,0 0 0 0,-3-5 0 0,2 2 128 16,0-2-128-16,0 1 0 0,-3 2 0 0,1-3 0 0,0 3 0 16,1 2 0-16,-2 1 128 0,0 4-128 0,0 2 192 0,-2-2 16 15,0 3 0-15,1 1 0 0,0-1 48 0,1 2 0 16,0 0 0-16,0 1 0 0,2 1-128 0,-1-1 0 16,2 1-128-16,-2 0 192 0,2 1-192 0,-1 1 0 15,0 0 0-15,-1 1 0 0,1 0 0 0,-1-1 0 16,-1 1 0-16,0 2 0 0,-1 0 0 0,0 1 128 15,-2 1-128-15,-1 2 0 0,1 3 0 0,-1 2 128 16,0-2-128-16,0 3 0 0,-1 3 0 0,0-2 128 0,-3 0-128 16,3 0 0-16,0 0 0 0,0 0 0 0,1-1 0 0,1 0 0 15,1-2 0-15,-1 3 0 0,1 0 0 0,-1 0 0 16,0-2 0-16,1 2 0 0,0 1 0 0,1 4 0 16,-1-2 0-16,1 5 0 0,1-3 0 0,0 7 0 15,-1-3 0-15,0 2 0 0,0 1 0 0,-1 3 0 16,3-1 0-16,-1 3 0 15,0 0-128-15,0 1 128 0,1 0 0 0,1 2 0 0,-1 1 0 0,0 0 0 16,1 0 0-16,-2-1 0 0,1 3 0 0,1 0 0 16,-1 1 0-16,2 0 0 0,-2 1 0 0,3 5 0 15,-5-5 0-15,0 1 0 0,-1-1 0 0,1 1 0 16,-1 0 0-16,-1 0 0 0,1 0 0 0,-2 0 0 16,-1-1 0-16,0 1 0 0,-2 2 0 0,1-4 0 15,-1 5 0-15,0-3 0 0,-1 2 0 0,-1-4 0 16,-3 2 0-16,-1-1 0 0,2 0 0 0,-4-2 0 15,0 4 0-15,-2-4 128 0,-1 2-128 0,-2-2 0 0,-2-1 0 0,-2 1 0 16,-2-1 0-16,-2 0 0 0,1-1 128 0,0 1-128 16,-2 2 0-16,1-4 0 0,-1 1 0 0,2 1 128 15,-1 1-128-15,1 0 0 0,-3 2 0 0,2 1 0 16,-2 0 0-16,0 1 0 0,-1 0 128 0,-2 0-128 16,1 0 0-16,0 1 0 0,1-2 128 0,-1 1-128 15,0 1 0-15,1-1 0 0,1-1 0 0,2 3 128 0,-3-1-128 16,1 2 0-16,-2 0 0 0,3 0 0 15,0 0 0-15,-2 3 0 0,-2 1 0 0,1-3 128 16,-1 1-128-16,2-2 0 0,0-2 0 0,0 1 0 16,-1 1 0-16,0 0 0 0,1-3 0 0,-2 3 0 15,-1 0 0-15,1 0 0 0,-1 3 0 0,-1-3 0 16,-2 1 0-16,0 2 0 0,0-2 0 0,1 1 0 0,-1-1 0 0,0 1 0 16,-2 1 0-16,0 1 0 0,-3 2 0 0,0 1 0 15,1-1 0-15,-1 1 0 0,-3 0 0 0,0-1 0 16,0 1 0-16,0-2 0 0,3 0 0 0,-1-1 0 15,1 0 0-15,0 0 0 0,1 0 0 0,-1 0 0 16,0-1 0-16,1 4 0 0,-1-3 0 0,-1 1 0 16,0 2 0-16,0 0 0 0,0 1 0 0,2 4 0 15,-1-2 0-15,1 1 0 0,-5 1 0 0,3-1 0 0,1 2 0 0,1 0 0 16,-3 0 0-16,2 0 0 16,0 1 0-16,1-4 0 0,-2 0 0 0,2 2 0 15,2-1 0-15,0-1 0 0,-1 0 0 0,2 1 0 16,1-3 0-16,0-1 0 0,2 1 0 0,3 0 0 15,0-1 0-15,3-1 0 0,0-1 0 0,3 1 0 16,0-6 0-16,3 3 0 0,1 0 0 0,1 0 0 0,1-1 0 0,2 0 0 16,1-1 0-16,2 0 0 0,-1 1 0 0,1-1 0 15,0 0 0-15,2-1 0 0,0 0 0 0,2 0 0 16,-1 0 0-16,2 0 0 0,-1 0 0 0,1 1 0 16,-2 1 0-16,1-2 0 0,-1 0 0 0,1-2 0 15,0 1 0-15,0 0 0 0,2 1 0 0,-1 0 0 16,1 1 0-16,-1-1 0 0,0 0 0 0,-1 0 0 15,0-1 0-15,0 1 0 0,2 0 0 0,0 1 0 16,-1 0 0-16,0 1 0 0,-1-1 0 0,1-1 0 0,0-3 0 16,1 3 0-16,0 0 0 0,0 2 0 15,3 0 0-15,-1 0 0 0,-1-2 0 0,0 1 0 16,0-2 0-16,-1 1 0 0,-1 0 0 0,1 1 0 16,0 2 0-16,1-2 0 0,1 0 0 0,-1 0 0 15,0-1 0-15,2 3 0 0,-1-2 0 0,1 5 0 16,-2-4 0-16,0 1 0 0,-2-1 0 0,1 0-128 15,0-1 128-15,1 0 0 16,0 2-400-16,2 0-32 0,1-2 0 0,1 0 0 16,2-1-2080-16,6 0-432 0,0 0-64 0</inkml:trace>
  <inkml:trace contextRef="#ctx0" brushRef="#br0" timeOffset="3247.88">5242 3179 12895 0,'0'0'1152'0,"0"0"-928"0,0 0-224 0,0 0 0 0,0 0 3344 0,0 0 624 0,0 0 128 0,0 0 32 15,0 7-2112-15,2 3-416 0,0 3-96 0,1 0-16 16,2 4-848-16,0 3-192 0,2 4-16 0,1 0-16 15,1 1-416-15,0-1 0 0,0 4 0 0,1 2 0 16,1 1-176-16,1 2-112 0,-5-3-32 0,1 0 0 31,0-2-1904-31,0 0-384 0,-2-4-80 0</inkml:trace>
  <inkml:trace contextRef="#ctx0" brushRef="#br0" timeOffset="3483.82">5125 3629 17503 0,'0'0'1552'15,"0"0"-1232"-15,0 0-320 0,0 0 0 0,0 0 2448 0,0 0 432 16,0 0 96-16,9-1 16 0,1-1-1216 0,2 0-240 16,1-1-64-16,2-1 0 15,-1 0-672-15,4-2-144 0,-1-3-16 0,3-1-16 16,-1 0-368-16,2-3-64 0,0-1 0 0,1-1-16 0,-4 1-176 0,1 0 0 15,-2-1 0-15,0 0 0 16,-1-2-1408-16,0-2-304 0,1 0-64 0,-3 1-12624 16</inkml:trace>
  <inkml:trace contextRef="#ctx0" brushRef="#br0" timeOffset="3866.68">5383 3033 17503 0,'-13'0'1552'0,"-4"1"-1232"0,-4 1-320 0,-1-1 0 16,-1 0 2832-16,-1 2 512 0,1-1 112 0,-1 1 0 16,1 1-1680-16,-1-1-352 0,1 3-64 0,2 3-16 15,0 0-800-15,1 3-160 0,1 2-48 0,2 3 0 16,1 2-192-16,2 1-144 0,1 4 192 0,0 2-192 16,3 0 0-16,2 4 0 0,1 0 0 0,5 1 0 0,2 2-160 0,3 2 160 15,5 2-160-15,3-1 160 16,0 1-144-16,5-2 144 0,2 0-128 0,5-1 128 15,1-3-192-15,5-3 64 0,2-2 0 0,3-7 0 16,1-2 128-16,2-2-128 0,1-5 128 0,-2-3-128 16,-2-5 128-16,1-2 0 0,0-4 0 0,-2-2 0 15,-6-2 0-15,0-4 144 0,-4-2-144 0,-1-4 160 16,-2-3 256-16,-3-3 48 0,-2-3 16 0,-2-4 0 16,-1-3 496-16,-3-3 112 0,-1 1 0 0,-4-1 16 0,-4-2-208 0,-4 1-64 15,-1 0 0-15,-3 2 0 0,-2 2-256 0,-3 1-48 16,-2 1-16-16,-2 2 0 0,-2 2-352 0,-4 5-160 15,-3 0 128-15,-1 3-128 0,0 4 352 0,-2 5-16 16,0 1 0-16,2 5 0 16,0 1-1184-16,3 3-240 0,5 1-64 0,-1 3-18704 15</inkml:trace>
  <inkml:trace contextRef="#ctx0" brushRef="#br0" timeOffset="4522.7">8644 3561 25919 0,'0'0'1152'0,"0"0"224"0,0 0-1104 0,0 0-272 0,0 0 0 0,0 0 0 16,0 0 1008-16,0 0 144 0,0 0 16 0,0 0 16 15,19 5-176-15,-11-11-48 0,4-1 0 0,-1 1 0 16,4 0-704-16,0 1-128 0,1 0-128 0,1 1 144 0,1-2-144 0,1 2 0 16,0-2 0-16,1 1 0 15,-2 0 0-15,1 1-144 0,0-2 0 0,0 2 0 32,2 1-2896-32,-1-2-576 0</inkml:trace>
  <inkml:trace contextRef="#ctx0" brushRef="#br0" timeOffset="4973.3">8951 3176 21183 0,'-17'0'944'0,"8"3"192"16,-2-3-912-16,-5 1-224 0,-1-1 0 0,0 0 0 0,0-1 1600 0,0 1 256 0,0-3 64 0,-1 2 16 15,-3 0-544-15,0 1-112 0,0 0-32 0,0 2 0 16,2 1-784-16,-1 2-144 0,-1 2-48 0,2 5 0 15,-2 2 0-15,3 3 0 0,1 2 0 0,1 5 0 16,2 1-272-16,1 2 0 0,1 2 0 0,4 2 0 16,4 2 0-16,3-1 0 15,4 1-160-15,1-2 160 0,2 0 0 0,5-1-176 16,3-1 176-16,4 0-128 0,3-5 128 0,2 1-192 16,2-3 192-16,3-1-192 0,2-3 192 0,0-2-160 0,-2-2 160 0,4-2-160 15,0-3 160-15,1-2 0 0,-1-3 0 0,1-4 0 16,-2-3 0-16,2-1 0 0,1-5 0 0,-3-3 0 15,-2-3 0-15,-2-6 0 0,-2 0 0 0,-3-4 128 16,-2-1 0-16,-4-4 16 0,-2-2 0 0,-1 0 0 16,-6 2 336-16,1 2 64 0,-3-2 16 0,-2-3 0 15,-3 2 160-15,-3-1 48 0,-2 1 0 0,-3 2 0 16,-2 1-96-16,-3 0-16 0,-1 2 0 0,-5 3 0 0,-4 2-256 0,-3 3-48 16,-4 1-16-16,0 2 0 0,0 5-176 0,0 4-32 15,0-1-128-15,4 4 192 0,-3 2-192 0,4 1-256 16,2 0 48-16,3 4 16 15,2-1-2480-15,2 4-480 0</inkml:trace>
  <inkml:trace contextRef="#ctx0" brushRef="#br0" timeOffset="5816.73">21292 3468 22111 0,'0'0'1968'0,"0"0"-1584"0,0 0-384 0,0 0 0 0,0 0 1360 0,0 0 192 16,0 0 48-16,0 10 0 0,0-10 256 0,-1 7 48 15,0 5 16-15,1 2 0 0,0 3-1344 0,1 4-256 16,2 1-48-16,1 2-16 0,-1 1-256 0,1 1 0 16,3 1 0-16,-1-1 0 15,1 0-528-15,-1-1-112 0,0-3-32 0,-1-1 0 16,0-3-2336-16,0-1-448 0</inkml:trace>
  <inkml:trace contextRef="#ctx0" brushRef="#br0" timeOffset="6009.77">21196 3737 31615 0,'0'0'704'0,"0"0"128"0,0 0 48 0,0 0 0 0,0 0-704 0,0 0-176 0,0 0 0 0,0 0 0 16,0 0 992-16,6-3 160 0,1-2 48 0,2-1 0 15,1-1-912-15,3-2-288 0,1 0 160 0,1 0-160 16,1 0 128-16,1-2-128 0,-2 2 128 0,2 1-128 16,0 0-336-16,0 1-160 0,1 0-16 0,1 1-16 15,-2-1-2800-15,0 1-576 0,1-1-96 0</inkml:trace>
  <inkml:trace contextRef="#ctx0" brushRef="#br0" timeOffset="6303.75">21423 3329 10127 0,'-13'-7'896'15,"-3"0"-704"-15,-4-1-192 0,1 3 0 0,-2 1 3776 0,-1 1 736 16,-2 3 144-16,0 0 16 0,1 3-2304 0,0 3-480 16,-2 5-96-16,0 3 0 0,2 3-928 0,1 5-176 0,1 2-48 0,3 3 0 15,-1 3-384-15,3 5-96 16,1-1-16-16,2 5 0 0,3-1-144 0,3 4 0 16,5-3 144-16,4 2-144 0,6 1 0 0,4-4 0 15,2 0 0-15,4-3 0 0,5-1-192 0,1-4 32 16,2-3 16-16,4-6 0 0,3-5 144 0,2-3-192 0,0-5 192 0,3-4-192 15,3-3 192-15,-1-6-128 0,2-6 128 0,-3-4-128 16,-3-5 128-16,-2-1 0 0,-5-2 0 0,-4-5 0 16,-3-3 336-16,-4 0 48 0,-2 1 16 0,-5-4 0 15,-3 0 576-15,-4 1 112 16,-3 1 32-16,-3-1 0 0,-5 1-272 0,-2-1-48 16,-3-1-16-16,-2 1 0 0,-3 2-624 0,-4 0-160 15,-5 0 0-15,-2-2 0 16,-5 3-2688-16,-1 3-576 0</inkml:trace>
  <inkml:trace contextRef="#ctx0" brushRef="#br0" timeOffset="6794.32">23583 3498 29487 0,'0'0'2624'0,"-7"3"-2112"0,1 2-512 0,1-1 0 16,5-4 944-16,0 0 80 0,0 0 0 0,0 0 16 16,0 0-160-16,11 3-48 0,4-2 0 0,2-1 0 0,2-3-672 0,3 0-160 15,3-4 0-15,0 1 0 0,0-2 0 0,1 0 0 16,0 1 0-16,0 1-160 16,-1-1-1520-16,-2 2-304 0,1-1-64 0,-1 0-11904 15</inkml:trace>
  <inkml:trace contextRef="#ctx0" brushRef="#br0" timeOffset="7173.08">23966 3144 7359 0,'-23'-11'320'0,"11"8"80"0,-2-3-400 0,-3 2 0 16,-4 0 0-16,-1 1 0 0,-2-1 4640 0,-1 1 848 15,-1 2 160-15,-1 2 48 0,-3 2-3328 0,0 1-640 16,-3 2-144-16,1 2-32 0,-1 1-784 0,2 3-176 0,1 2-16 0,3 4-16 15,-1 1-192-15,3 4-48 0,3 3 0 0,3 2 0 16,1 2-320-16,3 2 128 0,3 1-128 0,5 3 0 16,1 2 0-16,5 1 0 0,4 0 0 0,3-1 0 15,5-3-160-15,4-1 160 0,4-1-192 0,4-3 192 16,6-4-160-16,3-3 160 0,5-2-128 0,3-5 128 16,3-3 0-16,0-3-128 0,0-6 128 0,2-4 0 15,-10-4 0-15,3-5 0 16,1-1 0-16,1-3-128 0,2-4 128 0,-3-2 0 0,1-3 0 0,-3-3 0 15,3-10 0-15,-4 0 144 0,-8-1-144 0,-6-1 160 16,-3-1 224-16,-9 2 32 0,-3-2 16 0,-7 4 0 16,-7-2 80-16,-6-1 32 0,-8 3 0 0,-2 2 0 15,-7-1-16-15,-6 2 0 0,-4 2 0 0,0-1 0 16,-2 1-528-16,2 3 0 0,-1 1-160 0,2 3 160 16,1 3-1696-16,3 3-224 0,2 3-32 15</inkml:trace>
  <inkml:trace contextRef="#ctx0" brushRef="#br0" timeOffset="8938.84">22399 3042 12895 0,'0'0'1152'0,"0"0"-928"0,0 0-224 0,0 0 0 0,-8 4 2752 0,3 1 512 16,1 3 112-16,0 1 16 0,0 2-2592 0,0 4-512 16,2 5-96-16,-1 5-32 0,1 2 16 0,-1 6 0 15,3 4 0-15,1 9 0 0,2 4 16 0,0 4 16 16,-1 8 0-16,2 8 0 0,0 8 336 0,1 6 64 15,0-2 16-15,2 8 0 0,-1 6-16 0,0-16 0 0,-1 6 0 0,1 0 0 16,1 0-352-16,-1 4-64 0,1 5 0 0,2-1-16 16,-1-2 32-16,1 19 16 0,1-6 0 0,-2-5 0 15,-1-1 288-15,1-2 48 0,-2-6 16 0,2-4 0 16,-1-3-128-16,-1-1 0 0,1-2-16 0,-2-4 0 16,-1-4-48-16,0-20 0 0,1-1 0 0,-3 4 0 15,0 0-32-15,-1 1-16 16,-2-3 0-16,-1 0 0 0,2-5-208 0,-2 10-128 0,-1-4 128 15,2-6-128-15,-2-3 192 0,2-4-48 16,0-6 0-16,1-2 0 0,1-7 128 0,0 2 32 0,1-5 0 0,0-5 0 16,2-1-176-16,3 1-128 0,2-5 192 0,1-1-192 15,1-3 144-15,2 0-144 0,1-4 0 0,2 1 144 16,1-1-144-16,1-2 0 0,1-1 0 0,5-2 0 16,-5-1 0-16,6 0 0 0,3 0 128 0,4 3-128 15,5 0 0-15,3 1 0 0,6 0 0 0,2 4 0 16,3-5 0-16,4 2 0 0,2 1 0 0,19 4 0 0,-1 1 0 0,2-2 160 15,3-1-160-15,0 0 160 0,3-1 32 0,-1-1 16 16,-4 1 0-16,3-6 0 0,1-1-64 0,0 0-16 16,0-1 0-16,-1-5 0 0,-2 2-256 0,-2-3-64 15,0-2-16-15,-1 1 0 0,0 1 480 0,-7 1 112 16,-5-1 0-16,-3 1 16 16,-4-1-400-16,-2-2 0 0,-3 1 128 0,-2 2-128 0,-2 3 0 0,1-1 0 15,0-1 144-15,-4 0-144 0,1-2 0 0,-4 1 128 16,-5 0-128-16,1 1 0 0,-1 1 128 0,-2-1-128 15,-1 0 128-15,0-2-128 0,0 1 176 0,-2 1-48 16,1-1 0-16,-1 1 0 0,1 3 16 0,0-1 0 16,-1 0 0-16,-1 2 0 0,-1 1-144 0,2 0 160 0,-2 0-160 0,-2 0 160 15,-2 0-160-15,3 1 192 0,-3 1-192 0,0 2 192 16,-1-4-192-16,0 0 0 0,-2-3 0 0,-1 3 0 16,1 0 0-16,5 0 0 0,-6-1 0 0,-8 1 0 15,-1-2 0-15,0 1 0 0,-2-2 144 0,0 1-144 16,-2 1 128-16,-1-3-128 0,-2 1 128 0,2-5-128 15,-1 0 0-15,0-2 0 16,0-4 0-16,1-2 128 0,-3-4-128 0,0-3 0 0,0-4 0 0,1-16 0 16,-2 0 0-16,-3 11 0 0,-1-4 0 0,-1-5 0 15,-2-3 0-15,-1-25 0 0,1 2 0 0,1 18 0 16,-2-7 0-16,-1-4 0 0,-1 0 0 0,0-5 0 16,2-3 208-16,0 1-16 0,0-2-16 0,0-4 0 15,2 2-176-15,-2 3 0 0,1-1 0 0,1-2 0 16,-4-2 0-16,2-5 0 0,1-1 0 0,-3 4 0 15,0 4 0-15,-1-9 0 0,-1-3 0 0,-1 4 0 16,0 5 0-16,0 6 0 0,0 3 0 0,-2-4 0 16,1 0-160-16,0 2 160 0,-2 2-208 0,3 3 80 15,-2 2 128-15,2 5 192 0,3 1-32 0,-2-2-16 16,-3 2-144-16,-4-19-192 0,2 9 32 0,5 21 16 0,-2-4 144 0,-1 1 0 16,1-3 0-16,-1 0 0 0,1 1 0 0,-2-5 0 15,3 1 0-15,-1 1 0 0,0 1 0 0,1 4 0 16,0 1 0-16,-5-13 0 0,1 9 0 0,2 6 0 15,0 8 0-15,1 3 0 0,1 2 0 0,-1 3 128 16,-2-2-128-16,2 6 128 0,-2 5-128 0,0-1 144 0,-3 0-144 0,0 1 160 16,2-1-160-16,0 1 0 0,-1 1 0 0,3 5 128 15,0 1-128-15,-2-2 0 0,-2-2 0 0,0 1 128 16,-1-2-128-16,0 2 0 0,-2 1 0 0,-7-7 0 16,3 3 0-16,7 8 0 0,-2 0 0 0,-9-4 0 15,-1-1 128-15,9 7-128 0,-1-2 0 0,-13-1 128 16,0 1-128-16,-1 1 160 15,1 1-160-15,7 2 160 0,-4-1-160 0,-14-1 0 0,1 2 0 0,1-2 128 16,-1-3-128-16,0 2 0 0,-1 0 0 0,-2 2 0 16,-1 3 0-16,-4 2 0 0,-6-3-176 0,-1-1 176 15,-2 1-160-15,1 0 160 0,0 3-192 0,4 3 192 16,0 1-144-16,5 1 144 0,0-2 0 0,1 1-144 16,-4 1 144-16,17-2 0 0,-6 2 0 0,-19-1 0 15,6 0 0-15,18-1 0 0,0 2 0 0,-2-1 0 16,-1-2 0-16,-1 2 0 0,-1-2 0 0,-1 3 0 15,-1-3 0-15,2 2 0 0,-4-1 0 0,1-2 0 0,1 0 0 0,1 0 0 16,1 0 0-16,0 3 0 0,2 1 0 0,3-3 0 16,0 3 0-16,2 1 0 0,2 2 0 0,-1-1 0 15,3 1 0-15,-2-1 0 0,0-3 0 0,2 1 0 16,0 0 0-16,2 0-128 0,0 0 128 0,1-3 0 16,-2-1 0-16,1 0 0 0,0 0 0 0,2 1 0 15,3 4 0-15,-2 1 0 0,-1-1 0 0,0 1 0 0,4 0 0 0,-2 1 0 16,2 1 0-16,1 1 0 15,0-2 0-15,2 1 0 0,-1 2 0 0,3 2 0 16,0 1 0-16,2 0 0 0,-2 4 0 0,1-1-160 16,2 0 160-16,-1 1 0 0,1 0-160 0,2 0 160 15,3-2-128-15,1 3 128 0,2-2-256 0,-1 2 16 16,2-1 16-16,1 1 0 16,2-1-272-16,0 0-48 0,1 2-16 0,1 0 0 15,0 0-1120-15,0 3-240 0,-1 3-32 0,-1 1-9872 0,1 0-1968 0</inkml:trace>
  <inkml:trace contextRef="#ctx0" brushRef="#br1" timeOffset="34904.8">4101 7861 14735 0,'0'0'640'0,"0"0"160"0,0 0-640 0,0 0-160 0,-9 8 0 0,5-11 0 16,4 3 2352-16,0 0 432 0,-1-5 96 0,-1-1 0 15,2 6-1088-15,0 0-240 0,0 0-32 0,0 0-16 16,0 0-736-16,0 0-160 0,0 0-32 0,0 0 0 16,0 0 0-16,0 0-16 0,0 0 0 0,2 8 0 15,1 3 112-15,-1 2 32 0,2 1 0 0,0 4 0 16,-3 3-160-16,1 4-32 0,-2 0 0 0,0 3 0 16,0 4-112-16,1-1-16 0,-2 0-16 0,-1 2 0 15,2 0 0-15,0 2 0 0,2-1 0 0,-1-1 0 0,2 0-80 16,-2 0-16-16,0-2 0 0,2-1 0 0,1-1-272 0,1-2 160 15,-1-1-160-15,1 0 128 0,2 2-128 0,-1-4 0 16,1 0 0-16,1-1 128 0,-1-1-128 0,3-1-192 16,1-1 32-16,0-3 16 31,0-3-1712-31,2-1-320 0,-1-4-80 0,1-2-14368 0</inkml:trace>
  <inkml:trace contextRef="#ctx0" brushRef="#br1" timeOffset="35033.24">4477 8484 17503 0,'-5'13'1552'0,"2"-5"-1232"0,1 2-320 0,-1 3 0 15,2 2 816-15,-1 0 96 0,1 2 32 0,1-3 0 32,1 1-1584-32,2-1-304 0</inkml:trace>
  <inkml:trace contextRef="#ctx0" brushRef="#br1" timeOffset="35169.72">4450 8209 14735 0,'-6'-4'1312'0,"1"0"-1056"0,-1 1-256 0,6 3 0 0,0 0 2016 0,0 0 352 16,-6-5 64-16,6 5-11456 16</inkml:trace>
  <inkml:trace contextRef="#ctx0" brushRef="#br1" timeOffset="35341.94">4751 7995 11055 0,'0'0'976'0,"0"0"-784"16,-7 1-192-16,2 6 0 0,2 1 4832 0,2 2 928 16,2 2 176-16,-1 2 32 0,2 0-4192 0,0 3-848 15,4 3-160-15,0 3-48 0,2 5-528 0,2 2-192 16,2 1 0-16,1 2 144 15,-1 1-496-15,0 3-96 0,-1 3-32 0,2-1-9712 16,-1-2-1952-16</inkml:trace>
  <inkml:trace contextRef="#ctx0" brushRef="#br1" timeOffset="35534.68">4778 8446 13823 0,'-6'-5'1216'0,"-1"0"-960"0,1-1-256 0,-1 3 0 15,2-1 4016-15,5 4 752 0,0 0 160 0,0 0 16 16,0 0-2912-16,0 0-592 0,0 0-112 0,8-3-32 16,3 0-912-16,2 2-176 0,2-3-32 0,0 3-16 15,1-3-160-15,1 0 0 0,-1-1-160 0,1 0 160 16,0-2-2224-16,-1 1-336 0,4-1-80 0,-3 1-10992 16</inkml:trace>
  <inkml:trace contextRef="#ctx0" brushRef="#br1" timeOffset="35872.11">5065 8120 6447 0,'0'0'576'0,"0"0"-576"16,1-8 0-16,-1 2 0 16,0-2 3856-16,2 3 672 0,-2 5 128 0,0 0 16 15,0 0-2176-15,0 0-432 0,5 6-80 0,0 3-32 16,-1 3-672-16,1 4-144 0,0 2-32 0,-1 6 0 0,1 3-272 16,1 3-64-16,-2 2-16 0,-1 1 0 0,1 1-304 0,0-1-64 15,2-2-16-15,-3 0 0 0,1 0-240 0,0-1-128 16,0 0 160-16,0-2-160 0,1-3 0 0,1-3 0 15,-1-3 0-15,1-2 0 0,1-1-144 0,1-4-128 16,-3-2-32-16,1-5 0 16,-6-5-352-16,9-2-80 0,1-6-16 0,-1-1 0 15,-1-7 224-15,-2-1 32 0,1-2 16 0,-1-2 0 0,1-2 288 0,0 3 48 0,1-6 16 0,0 2 0 16,1 2 320-16,0-2 64 0,0 4 0 0,1-1 16 16,-1 5 496-16,0 0 80 0,-1 5 32 0,-1 3 0 15,3 3-240-15,-3 3-32 0,1 4-16 0,-1 3 0 16,-1 1-320-16,1 5-64 0,-1 3-16 0,1 3 0 15,1 3-192-15,-1 1 176 0,1 1-176 0,1 1 160 32,1 3-1600-32,0 2-320 0,2-5-64 0,1-1-14080 0</inkml:trace>
  <inkml:trace contextRef="#ctx0" brushRef="#br1" timeOffset="36001.61">5642 8456 27871 0,'0'0'1232'0,"-2"10"256"0,1-1-1184 0,-1 1-304 0,1 1 0 0,2-1 0 16,3 2 0-16,0 2 0 0,0-1 0 0</inkml:trace>
  <inkml:trace contextRef="#ctx0" brushRef="#br1" timeOffset="36149.37">5654 8131 22111 0,'-10'-20'1968'0,"6"15"-1584"16,0 0-384-16,4 5 0 0,0 0 1664 0,0 0 256 0,0 0 64 0,0 0 0 15,0 0-1744-15,6-3-240 16,4 3-256-16,-1 1-8320 16,1 4-1648-16</inkml:trace>
  <inkml:trace contextRef="#ctx0" brushRef="#br1" timeOffset="36475.11">5864 8488 3679 0,'4'10'320'0,"1"1"-320"0,2-1 0 0,-1 3 0 16,1 1 3632-16,1 1 656 0,-1-3 128 0,3-2 16 15,0-1-2736-15,-1 0-544 0,0-4-128 0,2 1 0 16,-2-5-336-16,0-1-64 0,0-1-16 0,1-6 0 0,1-1-272 0,-1-1-48 16,1-1-16-16,-1-2 0 15,-1-2-96-15,-1 1-32 0,-1-4 0 0,-2 1 0 16,0 0-16-16,-1-1 0 0,-1-1 0 0,-1 1 0 15,-2 2 368-15,0-4 64 0,0 2 16 0,0 3 0 16,0 2 256-16,0 2 48 0,-1 2 16 0,0 2 0 0,1 6 0 16,0 0 16-16,0 0 0 0,0 0 0 0,0 0-16 0,-3 9 0 15,0 4 0-15,2 4 0 0,0 1-208 0,1 1-48 16,1 1-16-16,0-2 0 0,1 3-304 0,2-4-64 16,0 3-16-16,1-5 0 0,1 1-240 0,2-2 0 15,0-2 0-15,1-2 0 16,1 2-1568-1,1-5-208-15,1-2-32 0,1-1-16 0,1-3-1968 0,-1-1-400 0</inkml:trace>
  <inkml:trace contextRef="#ctx0" brushRef="#br1" timeOffset="36938.96">6354 8278 16575 0,'0'0'1472'0,"0"0"-1168"15,0 0-304-15,0 0 0 0,0 0 2976 0,-1 12 544 16,1 1 96-16,-1 2 32 0,-1 4-1824 0,2 4-352 15,0 3-80-15,0 4-16 0,0-3-640 0,2 2-128 0,0-3-32 0,2 0 0 16,1 2-288-16,2-7-64 16,-2-2-16-16,0-2 0 0,1-1-208 0,0-3 0 0,1-2 0 0,0-4 0 15,3-7-208-15,-3-1-144 0,1-7-32 0,1-1 0 32,0-3-368-32,-1-2-80 0,-1-6 0 0,-1 1-16 0,0-2 208 15,-1 1 64-15,-1-3 0 0,0 0 0 0,1 3 400 0,-1-4 176 0,-2 1-128 0,2 1 128 0,0-2 0 0,0 5 0 16,0 2 192-16,0 4-64 15,0 3 512-15,-2 4 96 0,-2 6 32 0,0 0 0 16,0 0-80-16,3 10-16 0,0 3 0 0,1 3 0 16,-3 1-96-16,0 1 0 0,0-1-16 0,-1 0 0 15,4-4-288-15,0 0-48 0,0-2-16 0,1-2 0 16,-1-3-208-16,3-1 0 0,1-2 0 0,-1-2 0 16,-7-1-416-16,8-2 32 0,-1-3 0 0,1-3 0 15,-1-1-96-15,0-3-16 0,-1 0 0 0,1-4 0 0,0 0 240 0,-1-1 64 16,1 0 0-16,0 1 0 0,0-1 192 0,1 4 0 15,0 0 0-15,-1 4 0 0,1 2 448 0,0 5 96 16,0 3 16-16,1 6 0 0,3 3 240 0,-1 6 48 16,1 4 16-16,0 4 0 0,-2 2-160 0,2 1-16 15,0 1-16-15,0 0 0 0,1-1-448 0,-2-4-96 0,0-1 0 0,0-2-128 32,1-3-896-32,0-2-304 0,-3 0-48 0,-2-2-16672 0</inkml:trace>
  <inkml:trace contextRef="#ctx0" brushRef="#br1" timeOffset="37415.65">4892 8253 16575 0,'0'0'736'0,"0"0"160"0,0 0-720 0,0 0-176 0,-6 3 0 0,2 1 0 16,1 1 3264-16,0 3 608 0,2 1 128 0,1 3 32 16,0 1-2096-16,1 4-400 0,2 6-96 0,-2 2-16 15,1 1-784-15,1 1-176 0,1-1-16 0,0 0-16 16,0 0-432-16,1-1 0 0,0 0 0 0,2-3 0 31,-1-4-2544-31,2 1-432 0</inkml:trace>
  <inkml:trace contextRef="#ctx0" brushRef="#br1" timeOffset="38372.15">7990 8395 10127 0,'0'0'896'0,"4"-5"-704"15,2 1-192-15,-1-1 0 0,0-3 3008 0,-2 0 576 16,-2-1 128-16,-1 0 0 0,-1 0-1760 0,-2 0-352 0,0 0-80 0,0 2-16 15,-4 1-544-15,-1-1-96 0,-1 3-32 0,-1 2 0 16,-2-1-192-16,-2 4-32 0,-2 4-16 0,0 5 0 16,2-1-208-16,0 4-32 0,-1 2-16 0,1 5 0 15,1 2-192-15,2 2-144 0,2 2 192 0,3-3-192 16,1 1 0-16,2-1 0 0,0-2 0 0,5-2 0 16,2 1 0-16,3-3 0 0,3-3 0 0,1-2 0 15,2 0-160-15,4-4 16 0,3-5 0 0,1-1 0 16,-2-4-80-16,2-1-16 0,0-5 0 0,-2-1 0 15,0-2 80-15,-2-1 16 0,-3-1 0 0,-1-1 0 16,-1-2 144-16,-2 0 0 0,-1-3 0 0,-1 1-128 16,-3 2 128-16,-1 1 176 0,-1-2-48 0,0 2 0 15,-2 4 720-15,-1 2 144 0,0 1 32 0,-1 1 0 0,-2 2 48 16,3 5 16-16,0 0 0 0,0 0 0 0,0 0-544 0,0 0-96 16,-3 7-32-16,2 2 0 0,1 2-416 0,0 4 0 15,1 2 128-15,2 1-128 0,0 1 0 0,0 4-144 16,3 1 144-16,0 2-208 15,1 3-1328-15,-1-4-256 0,2 0-48 0,1-2-16 16,2-6-1696-16,-1-1-352 0,10 11-64 0,-5-13 0 0</inkml:trace>
  <inkml:trace contextRef="#ctx0" brushRef="#br1" timeOffset="38548.83">8386 7986 4607 0,'-2'-8'400'0,"1"0"-400"15,-2 3 0-15,3 5 0 0,-2-9 6608 0,2 9 1248 16,-4-4 240-16,4 4 48 0,0 0-5392 0,0 0-1072 0,-5 9-208 0,2 4-64 16,0 4-928-16,2 5-192 0,0 6-32 0,1 3-16 15,0 5-240-15,0 4 0 0,0 4 0 0,2 4 0 32,0 0-304-32,0 2-96 0,1-1-32 0,1 0 0 15,0-4-2288-15,0-2-464 0,1-5-80 0,0-4-6128 0,0-4-1216 0</inkml:trace>
  <inkml:trace contextRef="#ctx0" brushRef="#br1" timeOffset="38974.25">8644 8277 8287 0,'0'0'736'0,"0"0"-592"0,-4 6-144 0,-3 2 0 16,1 1 4640-16,-1 4 896 0,1-1 176 0,0 3 48 0,4 4-3584 0,-2 2-720 16,0-2-144-16,1 5-32 0,2 0-720 0,1 2-160 15,3 1-16-15,2-1-16 0,0 0-368 0,2 0 144 16,-1-1-144-16,2-2 0 0,0-1 0 0,2-2 0 16,-2-3 0-16,1-4 0 0,0-3 0 0,0-2 0 15,-1-3 0-15,1-2 0 0,1-5 0 0,-1-1 0 16,-2-3 0-16,3-3 0 0,-4-3 0 0,1-1 0 15,-2-1 0-15,0-2 160 0,0-2-160 0,-1-1 192 0,-1-1-192 16,-1-1 192-16,0-1 144 0,-1 0 48 0,0 0 0 0,-1 1 0 16,0 0 240-16,0 3 48 0,0 2 16 0,2 3 0 15,-2 0 0-15,0 4 0 0,0 2 0 0,0 7 0 16,0 0-208-16,0 0-32 0,0 0-16 0,1 7 0 16,0 3-176-16,1 5-48 0,-1 2 0 0,1 1 0 15,1 4-208-15,1 2 0 0,1 0 0 0,2 1 0 16,1-1-864-16,1-1-224 15,1-1-32-15,2-2-16 0,0-3-1648 0,-1-4-336 0,0-3-64 0</inkml:trace>
  <inkml:trace contextRef="#ctx0" brushRef="#br1" timeOffset="39474.46">9106 8270 11967 0,'0'0'528'0,"0"0"112"0,-6 3-512 0,1 2-128 0,0 1 0 0,1 5 0 0,0 1 4384 0,0 5 848 16,1 2 160-16,2 3 48 0,0 3-3600 0,-1 1-720 16,2 1-144-16,2 2-16 0,0-5-608 0,1 2-112 15,1-2-32-15,0 0 0 0,0-2-208 0,1-2 0 16,0-3 128-16,0-3-128 0,0-2-176 0,1-6-80 16,-6-6 0-16,0 0-16 15,6 0-560-15,-6 0-96 0,7-5-32 0,-2-3 0 16,0-2 0-16,-1-3-16 0,0 0 0 0,0-6 0 15,-2 1 448-15,1-1 80 0,0-4 32 0,-1 3 0 0,1-1 416 0,1-1 0 0,0-2 0 0,1 2 0 16,0 1 256-16,0 4 128 0,1 0 16 0,-1 5 16 16,-1 2 288-16,0 2 48 0,-4 8 16 0,0 0 0 15,0 0 80-15,0 0 32 16,3 11 0-16,1 0 0 0,-1 2-224 0,0 3-32 16,-2 1-16-16,0 0 0 0,0 1-288 0,1 0-48 0,-1-1-16 0,-1-1 0 15,1-3-256-15,2-1 0 0,0-2 0 16,1-3 0-16,-4-7 0 0,0 0 0 0,0 0 0 0,7 1 0 15,-7-1 128-15,8-4-128 0,-1-4 0 0,-1-1 0 16,2-3 160-16,-1-1-32 0,-1-1 0 0,1-2 0 16,-2-2 0-16,0 0 0 0,-1-2 0 0,1 2 0 15,0-3 96-15,1 3 16 0,-3 1 0 0,3 3 0 0,-1-1 336 16,-1 4 64-16,-2 0 0 0,2 2 16 0,0 3-208 0,-4 6-64 16,0 0 0-16,0 0 0 0,7 2-256 0,-1 5-128 15,1 0 0-15,-1 7 128 0,0 1-128 0,-1 5 0 16,0-3 0-16,0 2 0 15,-1 2-384-15,1 0-96 0,2-3-32 0,-1 0 0 32,2-2-2720-32,1-2-544 0</inkml:trace>
  <inkml:trace contextRef="#ctx0" brushRef="#br1" timeOffset="39604.11">9640 8433 27471 0,'0'0'1216'0,"-2"10"256"0,1 2-1184 0,1 1-288 15,0 0 0-15,1 2 0 0,2-5 176 0,1 3-32 16,0 0 0-16,1 0-8368 16,2-1-1680-16</inkml:trace>
  <inkml:trace contextRef="#ctx0" brushRef="#br1" timeOffset="40039.49">9676 8257 19343 0,'-6'-6'1728'0,"0"-2"-1392"0,1-1-336 0,1-1 0 16,2 1 2688-16,0 0 448 0,2 0 112 0,2-1 16 0,0 2-1872 0,4 0-368 16,1 3-80-1,4 1-16-15,-1 0-736 0,1 1-192 0,-2 3 0 0,1 2 0 16,-1 2 0-16,2 1 0 0,-1 1 0 0,-1 6 0 16,-1 1 0-16,-1 5 160 0,-3 3-16 0,-2 3 0 15,1 0 656-15,-3 5 128 0,-2 2 32 0,0 2 0 16,-3 0 224-16,1-1 48 0,0-1 16 0,1 1 0 15,-1-2-592-15,2-3-112 0,0-1-32 0,4-5 0 16,-2-3-320-16,1-2-192 0,2-3 192 0,-1-4-192 0,-2-9 0 0,0 0 0 16,0 0 0-16,0 0 0 0,9-4 0 0,0-2 0 15,-1-7 0-15,-1 0-144 0,-1-3 144 0,1-1-128 16,-3-1 128-16,2-1-128 0,1 0 128 0,1-2 0 16,-1 0 0-16,1 0 0 0,0-1 0 0,-1 0 0 15,-1 0 160-15,1 4-160 0,-1-1 368 0,2 5-32 0,0 4 0 0,-2-1 0 16,-2 5-80-16,1 2 0 0,-5 4-16 0,0 0 0 15,8 8-112-15,-1-1 0 16,-1 5-128-16,1 4 192 0,-1 2-192 0,1 2 0 16,-2 0 0-16,2 1 0 15,-1 0-1216-15,2 0-256 0,1-1-32 0,0-1-16 16,0-3-1104-16,0-2-240 0,1-1-32 0,-3 0-7712 16,4-4-1536-16</inkml:trace>
  <inkml:trace contextRef="#ctx0" brushRef="#br1" timeOffset="40372.07">10200 8380 2751 0,'-2'-20'256'0,"0"14"-256"0,2-5 0 0,-2 1 0 16,-1 1 4992-16,3 9 944 0,-4-7 192 0,4 7 32 15,0 0-2784-15,0 0-560 0,-6 7-128 0,-1 2 0 16,2 2-1216-16,0 5-256 0,2 4-32 0,1 0-16 0,0 4-592 0,2-1-128 16,0 0-32-16,3-1 0 0,1-1-416 0,1-2 0 15,2 1 128-15,0-3-128 16,2-3 0-16,2 2 0 0,1-3 0 0,-2-3 0 15,0-1 0-15,2-5 0 0,-1 0 0 0,-1-3-176 16,1-2 0-16,-1-3 0 0,0 0 0 0,-1-5 0 0,1-1-80 0,-1-2 0 16,0 0-16-16,-1-3 0 0,1-1 80 0,0-2 0 15,-1-1 16-15,0 1 0 0,-2 0 176 0,-1 0 0 16,-2-3 0-16,1 5 0 0,0-1 544 0,-2 4 96 16,0 1 0-16,0 5 16 0,0-1 272 0,-2 8 48 15,0 0 16-15,0 0 0 0,0 0-576 0,1 10-112 16,-1 3-32-16,1 3 0 0,0 2-272 0,1-1 0 15,-1 3 128-15,2-1-128 16,1 1-752-16,1-1-208 0,0 0-32 0,2-3-16 16,0 0-2336-16,3-3-480 0</inkml:trace>
  <inkml:trace contextRef="#ctx0" brushRef="#br1" timeOffset="40837.65">10690 8291 19343 0,'0'0'1728'0,"-3"6"-1392"0,-3 5-336 0,2 1 0 16,-1 1 3104-16,1 4 544 0,-1 2 128 0,1 2 0 16,2 0-1904-16,0 0-384 0,1 0-80 0,1-2 0 15,1-1-768-15,2 1-128 0,-1-5-48 0,1 2 0 16,1-3-464-16,0-3 0 0,1 1 0 0,0-2 0 31,-5-9-240-31,8 2-144 0,0 0-16 0,0-4-16 0,0 0-288 16,-2-5-64-16,-2-3-16 0,1 1 0 0,-1-2 240 0,0-2 48 0,-1-3 16 15,-1 2 0-15,0-4 352 0,0 0 128 0,1-3 0 0,1 1-144 0,1-2 144 0,0 1 128 16,2 0-128-16,1 3 176 0,-1 1 80 0,1 4 0 16,0 3 16-16,-1 4 0 0,-7 6 256 0,0 0 48 15,6 10 16-15,-1 3 0 0,-1 4 0 0,-1 3 0 16,-2 3 0-16,2-1 0 0,-5-1-112 0,2-2-32 16,2-1 0-16,0-1 0 0,2-2-272 0,0-4-176 15,0-1 192-15,0-4-192 0,-4-6 0 0,0 0 0 0,0 0 0 16,8 0-192-16,1-3-16 0,-3-2 0 0,0-3 0 0,1-2 0 15,1-2 16-15,0-1 0 16,0-2 0-16,-2-1 0 0,0-1 192 0,0 1-176 16,1 1 176-16,0-1-160 0,0 2 384 0,0 1 80 15,-2 4 16-15,0 1 0 0,-5 8 608 0,0 0 128 16,0 0 32-16,10 8 0 0,2 1-208 0,-1 5-48 16,-2 3 0-16,0 3 0 0,3-1-48 0,-1 1-16 0,0-1 0 0,0 1 0 15,1-5-896-15,0 4-192 0,0-4-48 0,-1 2 0 31,1-1-1216-31,0-2-240 0,0-2-48 0</inkml:trace>
  <inkml:trace contextRef="#ctx0" brushRef="#br1" timeOffset="41868.98">11904 7842 27295 0,'0'0'1216'0,"0"0"240"0,0 0-1168 0,0 0-288 0,0 0 0 0,0 0 0 16,0 0 960-16,0 0 128 0,0 0 16 0,0 0 16 15,5 7-320-15,3 5-64 0,1 6-16 0,-1 0 0 16,-1 7-336-16,1 1-64 0,-1 3 0 0,1 3-16 16,-1 4 352-16,-1 0 80 0,1-2 16 0,-2 1 0 0,-2-1-560 0,1-1-192 15,1-2 144-15,-1-2-144 0,0-5 0 0,-1-1 0 16,3-4 0-16,-1-5 0 0,-1-2 0 0,0-1 0 15,-2-5-192-15,-2-6 192 0,0 0-256 0,0 0 64 16,0 0 0-16,0 0 16 16,0 0 176-16,7-6-160 0,-3-4 160 0,0-3-160 15,-2-1 160-15,2-4 0 0,-1 0 0 0,2-1 0 16,2 1 128-16,-1 1 48 0,2 1 16 0,0 3 0 16,-1 0 224-16,1 4 48 0,-1 0 16 0,1 4 0 0,-1 4 144 0,1 2 16 15,0 2 16-15,1 3 0 0,0 2-336 0,2 2-80 16,1 2-16-16,1 1 0 0,0 3-224 0,0-2 0 15,1 0 0-15,0 2 0 16,2-3-832-16,0-1-256 0,-2 0-48 0,2-3-16 16,-3-1-2176-16,0-3-448 0,0-1-96 0</inkml:trace>
  <inkml:trace contextRef="#ctx0" brushRef="#br1" timeOffset="42005.71">12458 8167 11967 0,'0'0'1072'0,"0"0"-864"0,0 0-208 0,0 0 0 16,0 0 3984-16,0 0 752 0,0 0 160 0,0 0 32 15,0 8-2976-15,2-2-592 0,0 4-112 0,1-3-32 16,-1 4-928-16,2 1-288 0,2 1 128 0,1 1-128 16,1 2-1248-16,1-1-320 15,0 0-64-15,-1-2-7520 0,0-3-1520 0</inkml:trace>
  <inkml:trace contextRef="#ctx0" brushRef="#br1" timeOffset="42173.64">12705 8131 11967 0,'0'0'1072'0,"0"0"-864"0,0 0-208 0,-3 6 0 16,-3 2 4704-16,-1 1 896 0,-1 1 176 0,-1 4 48 16,-1 1-3120-16,-1 3-608 0,1 2-128 0,-2 2-32 15,0 3-1040-15,1 0-192 0,-1-1-64 0,1 3 0 0,4-1-448 0,-1-2-192 16,0-1 176-16,3-4-176 16,1-2-1392-16,3-3-368 0,1-2-80 0,2-3-9632 15,3-4-1936-15</inkml:trace>
  <inkml:trace contextRef="#ctx0" brushRef="#br1" timeOffset="42472.85">12977 8118 27583 0,'0'0'1216'0,"-6"6"256"0,-2 1-1168 0,-1-1-304 16,-2 1 0-16,1 3 0 0,-1-1 1472 0,1 4 256 15,2 2 32-15,2 1 16 0,0 4-816 0,4-2-144 16,1 4-48-16,1-1 0 0,3-1-640 0,1-1-128 15,3 0 0-15,2-2 0 0,3 0 0 0,1-4 0 16,0-4-160-16,1-3 160 0,-1-3-128 0,-1-3 128 0,-2-4-160 0,1-1 160 16,-2-3 496-16,-3-3 192 0,0-2 32 0,-4-1 16 15,0-4 608-15,-2 0 112 0,-2-1 16 0,-2 0 16 16,-1-3-416-16,-1-2-96 0,-2-1-16 0,-1-1 0 16,1-1-464-16,0-2-112 0,-1-1 0 0,0-1-16 15,-2-2-368-15,2 1-160 0,0-2 16 0,3 1 0 16,-1 2-2080-16,2 1-400 0,1 1-96 0,0 2-9984 15,4 7-2000-15</inkml:trace>
  <inkml:trace contextRef="#ctx0" brushRef="#br1" timeOffset="42738.94">13230 8004 22111 0,'4'25'1968'0,"-1"-11"-1584"15,-1 4-384-15,1 3 0 16,-2 3 2752-16,0-1 448 0,-1-1 112 0,0 1 16 15,0 0-832-15,-1-2-144 0,0-2-48 0,1 0 0 0,1-4-1280 0,-1-2-256 16,1-1-48-16,1-4-16 0,-2-2-400 0,0-6-96 16,0 0-16-16,0 0 0 0,0 0 80 0,0 0 16 15,-2-9 0-15,0-1 0 0,-1-3 96 0,1-1 32 16,-2-3 0-16,1 0 0 0,1 0-224 0,-1 1-64 16,0-2 0-16,1 2 0 0,2 1-128 0,0-2 0 15,1 1 0-15,2 2 0 0,2 1-256 0,1 1-96 16,1 1-16-16,1 4 0 15,1 1-1104-15,3 1-208 0,1 4-48 0,2 0-16 16,2-1-1152-16,1 4-240 0,1 0-32 0</inkml:trace>
  <inkml:trace contextRef="#ctx0" brushRef="#br1" timeOffset="42867.6">13697 8291 20271 0,'0'0'1792'0,"0"0"-1424"0,-5 5-368 0,-1 0 0 16,3 2 2368-16,3-7 384 0,0 0 96 0,0 0 16 15,0 0-1472-15,0 0-304 0,0 0-48 0,0 0-16 32,-4-5-1856-32,1-2-368 0,2-2-80 0,-1-1 0 15,1-3-1088-15,0-2-192 0,-1 1-64 0</inkml:trace>
  <inkml:trace contextRef="#ctx0" brushRef="#br1" timeOffset="43472.27">14019 8078 12895 0,'0'0'1152'0,"0"0"-928"0,0 0-224 0,0 0 0 0,-5 3 2960 0,5-3 560 16,0 0 96-16,0 0 32 0,-8 1-1152 0,3 2-240 16,-2-2-32-16,1 1-16 0,-2-1-832 0,-1 0-160 15,0 0-48-15,1 2 0 0,0 1-400 0,0 2-64 16,-1 1-32-16,0 0 0 0,0 0-480 0,1 4-192 16,0 1 176-16,2 2-176 15,0 0 0-15,2 2 0 0,2-1 0 0,2 1 0 16,2 2 0-16,2-2 0 0,0-2 0 0,3 1 0 15,1-1 0-15,1-4 0 0,2 2 0 0,2-3 0 0,3-2 0 0,1-2 0 16,0-4 0-16,0-1 0 0,-1-1 128 0,-2-5-128 16,-1-5 176-16,-1-1-176 0,-2-1 256 0,1-2-64 15,-2-5-16-15,-2 1 0 0,0-1 128 0,-2-3 16 16,-2-1 16-16,-2-2 0 0,-1-1 128 0,-1-1 32 16,-2 1 0-16,-1 0 0 0,-1-3-48 0,0 0-16 15,-2 0 0-15,1 0 0 0,-2 0-240 0,-1 1-64 16,-2-1 0-16,1 3 0 15,1 3-656-15,0 3-144 0,1 4-32 0,0 2 0 16,2 0-1888-16,-1 5-384 0,1 5-80 0</inkml:trace>
  <inkml:trace contextRef="#ctx0" brushRef="#br1" timeOffset="43841.16">14174 8138 31967 0,'0'0'1408'0,"1"11"304"0,2 1-1376 0,1-2-336 0,-2 3 0 0,4-4 0 16,-2 0 1456-16,1-1 208 0,0-1 64 0,3-1 0 16,0-1-448-16,1 1-64 0,1-6-32 0,-1 0 0 15,3-3-624-15,0-1-128 0,1-2-32 0,0-2 0 16,0-1-144-16,0-2-16 0,-3-2-16 0,1-1 0 0,-2-2-32 0,-1 2-16 16,-3-1 0-16,-1 1 0 0,-3-3 16 0,0 3 16 15,-2 1 0-15,-1 1 0 0,-2 2 48 0,-3 0 16 16,-2 4 0-16,-1-1 0 0,-3 4 16 0,2 3 0 15,1 2 0-15,1 6 0 0,-2 5-96 0,2 1 0 16,0 6-16-16,1-1 0 0,2 2 48 0,2 1 16 16,1 2 0-16,3-1 0 0,3 0-32 0,2-3 0 15,1 0 0-15,5 0 0 0,2-4-16 0,1 4-16 16,2-7 0-16,1 0 0 0,0-1-32 0,2 0 0 0,3-5 0 0,3 1 0 16,0-1-144-16,2-2 0 0,2-1 0 0,2-2 0 31,-3 1-1776-31,2-3-224 0,1-3-48 0</inkml:trace>
  <inkml:trace contextRef="#ctx0" brushRef="#br1" timeOffset="81308.16">6757 9380 11967 0,'0'0'528'0,"0"0"112"0,0 0-512 0,0 0-128 0,0 0 0 0,-4 6 0 15,-2-1 4208-15,2 4 800 0,1 1 176 0,1 3 16 16,-2 2-2960-16,0 3-576 0,-1 6-128 0,1 2-32 16,0 4-800-16,0 4-176 0,0 2-16 0,-1 3-16 15,1 2-112-15,1-1-32 0,1 2 0 0,0-3 0 16,1 0 16-16,2-1 0 0,2-5 0 0,-1-3 0 15,1-3 96-15,1-4 32 0,0-3 0 0,1-3 0 16,2-3-48-16,0-2-16 0,3-2 0 0,1 0 0 16,1-8-144-16,2 0-32 0,1-4 0 0,0 1 0 0,2-4-16 15,2-3-16-15,0-1 0 0,3-2 0 0,-1 0-96 0,0-2-128 16,1 0 176-16,0-2-176 16,-1 0-272-16,1-1-176 0,1-1-16 0,0 3-16 15,2 2-2464-15,-2 1-480 0,-2 1-96 0</inkml:trace>
  <inkml:trace contextRef="#ctx0" brushRef="#br1" timeOffset="81640.45">7284 10031 20271 0,'-3'12'1792'0,"1"0"-1424"16,-1 2-368-16,2 1 0 0,1-2 2528 0,1 0 432 16,2-2 96-16,-1 0 16 0,2-3-1152 0,1-2-240 15,3-2-32-15,1-1-16 0,0-6-768 0,2-1-160 16,1-2-16-16,1-6-16 0,1-2-352 0,2-3-80 15,1-3-16-15,-2-2 0 0,1-6-96 0,0 1 0 0,-1-4-128 0,2-2 192 16,-1-3-192-16,-2 1-160 0,-2-5 32 0,-2 3 0 16,-1-3-96-16,-1 4-16 0,0-3 0 0,-1 0 0 15,-2 1-112-15,0-4-32 0,-1 2 0 0,0 2 0 16,0 2 96-16,0 0 16 0,-2 4 0 0,1 3 0 16,-1 7 64-16,1 1 16 0,0 7 0 0,-1 1 0 15,1 3 192-15,-3 10 0 0,0 0 0 0,8 2-144 0,1 3 144 0,1 7 256 16,2 5-64-16,0 5-16 0,-2 4 16 0,2 4 16 15,1 3 0-15,1 3 0 16,2 2-208-16,2 2 0 0,0 2 0 0,2 1 0 31,0-4-560-31,0 2-144 0,1-5-48 0,-1-2-9968 0,-2 0-2000 0</inkml:trace>
  <inkml:trace contextRef="#ctx0" brushRef="#br1" timeOffset="81841.77">7487 9715 42095 0,'0'0'928'0,"0"0"192"0,0-7 32 0,-6 8 32 0,6-1-944 0,0 0-240 16,0 0 0-16,0 0 0 0,0 0 784 0,8 3 112 0,5-2 32 0,2 1 0 16,2-2-736-16,4 0-192 0,1-2 0 0,3 1 0 15,1-3 0-15,1 1 0 0,2 2-192 0,1 0 192 31,0 0-1616-31,1-1-208 0,1 2-32 0,0 0-16 16,1-1-2160-16,-2 0-416 0</inkml:trace>
  <inkml:trace contextRef="#ctx0" brushRef="#br1" timeOffset="82026.92">8221 9351 20271 0,'0'0'896'0,"0"0"192"0,0 0-880 0,0 0-208 0,0 0 0 0,0 0 0 15,-1 10 3664-15,-2 2 688 0,1 4 144 0,0 5 32 16,1 2-2816-16,1 4-560 0,0 6-128 0,1-2 0 16,1 7-784-16,0 2-240 0,1 0 128 0,1 1-128 0,1 2 0 0,2-1 0 15,-2-2-208-15,1 0 80 16,1-4-2688-16,1-2-544 0,-1-4-96 0</inkml:trace>
  <inkml:trace contextRef="#ctx0" brushRef="#br1" timeOffset="82236.28">8513 9271 24879 0,'0'0'1088'0,"0"0"256"0,0 0-1088 0,-1 11-256 16,2 0 0-16,1 4 0 0,-2 0 2560 0,1 5 464 15,3 3 96-15,0 5 16 0,1 2-1840 0,0 2-352 16,2 5-80-16,0 1-16 0,1 0-640 0,3 2-208 15,0 0 128-15,1 2-128 0,0-1 0 0,0-2-304 16,-2-3 64-16,1-1 16 16,-1-2-2528-16,-1 0-512 0,-1-7-112 0,0 0-10384 0</inkml:trace>
  <inkml:trace contextRef="#ctx0" brushRef="#br1" timeOffset="82457.1">8284 9720 13823 0,'-15'1'608'0,"9"-1"128"0,-1 1-592 0,7-1-144 0,-7 4 0 0,0 0 0 16,7-4 6592-16,0 0 1280 0,0 0 256 0,0 0 48 16,0 0-5728-16,0 0-1136 0,9 4-224 0,3-3-64 15,4-2-544-15,3-1-112 0,3-1-32 0,3 0 0 0,2 2-336 0,2-3 144 16,2 1-144-16,3-3 0 15,3-2-1440-15,1 0-400 0,-3 3-80 0</inkml:trace>
  <inkml:trace contextRef="#ctx0" brushRef="#br1" timeOffset="84435.1">7095 13557 25919 0,'0'0'1152'0,"-5"0"224"0,5 0-1104 0,0 0-272 0,-8 0 0 0,8 0 0 16,-5-6 832-16,2 0 96 0,2-2 32 0,2-2 0 15,3-3-192-15,1-3-16 0,0-2-16 0,3-4 0 16,3-2-288-16,0-5-48 0,1-1-16 0,0-1 0 15,-2 0-96-15,1-3-32 0,-1 0 0 0,2-2 0 16,1-5-128-16,0 2-128 0,-1 3 144 0,-1-1-144 16,0 1 144-16,-1 0-144 0,-1 1 128 0,0 1-128 15,-1-1 144-15,0 2-144 0,0 3 160 0,-2 3-160 16,1 1 144-16,-2 4-144 0,0 2 128 0,1 2-128 16,-1 4 192-16,0 2-32 0,0 3-16 0,2 5 0 15,-7 4 96-15,6 0 16 0,-6 0 0 0,9 9 0 16,2 5 48-16,-1 3 16 0,2 4 0 0,4 4 0 0,-1 5-64 0,2 0-16 15,1 3 0-15,2 0 0 0,-2 1 16 0,1 0 0 16,-1 0 0-16,0 1 0 0,0 0-256 0,3-2-256 16,-1-2 48-16,-2-2 16 0,-1-2 48 0,0 1 16 15,-1-2 0-15,-2-1 0 16,0-2-672-16,-1-2-128 0,-2-1-32 0,-2-1 0 16,0-3-1904-16,-3-1-384 0,0 0-80 0,-5-4-8944 0</inkml:trace>
  <inkml:trace contextRef="#ctx0" brushRef="#br1" timeOffset="84623.1">7264 13271 29711 0,'-14'-2'1312'0,"14"2"288"0,0 0-1280 0,-7-2-320 16,7 2 0-16,0 0 0 0,0 0 1392 0,0 0 208 16,0 0 64-16,8 0 0 0,1 0-512 0,2 2-112 0,2-1-16 0,1 1 0 15,2 2-320-15,2 2-64 0,3-4 0 0,4 2-16 16,2 0-384-16,2 0-80 0,1-1-16 0,-3-1 0 15,3-1-144-15,0 1 0 0,1-4-160 0,-1 1 160 16,-2-3-1472-16,-1 2-208 0,1-5-48 0,-1-2 0 31,0-1-2288-31,-1-4-464 0</inkml:trace>
  <inkml:trace contextRef="#ctx0" brushRef="#br1" timeOffset="84787.58">7989 12692 19343 0,'0'0'1728'0,"-1"-4"-1392"0,-2-3-336 0,3 7 0 15,0 0 3584-15,0 0 656 0,0 0 128 0,2 7 32 0,0 6-2272 0,3 4-448 16,3 3-80-16,1 6-32 0,0 5-576 0,3 3-112 16,-1 3-32-16,-1 3 0 0,2 4-512 0,0 3-96 15,-1 3-32-15,1 2 0 16,0-4-208-16,1 2 0 0,0-1-192 0,0 0 192 16,0-6-2384-16,1-2-368 15,-1-2-80-15</inkml:trace>
  <inkml:trace contextRef="#ctx0" brushRef="#br1" timeOffset="85052.78">8485 13013 37727 0,'0'0'1664'0,"0"0"352"0,0 0-1616 0,0 0-400 0,7 0 0 0,1 0 0 16,3 0 640-16,2 0 32 0,2 0 16 0,4 0 0 16,1 0-288-16,4-4-48 0,-2 1-16 0,3-2 0 0,2 0-208 0,1-1-128 15,-1 2 128-15,2 1-128 0,1-4-160 0,0 4-96 16,2 0-32-16,1 0 0 31,2-1-784-31,-1-1-144 0,0-3-48 0,1 1-10000 0,0-1-2016 0</inkml:trace>
  <inkml:trace contextRef="#ctx0" brushRef="#br1" timeOffset="85269.21">9427 12683 23951 0,'0'0'2128'0,"0"0"-1696"16,0 0-432-16,0 0 0 0,0 0 2816 0,-1 9 464 15,0 2 112-15,1 2 0 0,1 2-1568 0,1 6-320 16,2 5-64-16,0 4-16 0,0 4-528 0,-1 3-128 15,-1 2 0-15,0 3-16 0,-1 1-432 0,2-2-64 16,-1 1-32-16,1-2 0 0,-2 1-224 0,2-2 0 16,-1 0 0-16,1-2 0 15,-2-4-1280-15,2 0-128 0,0-4-48 0,-1-2-10912 0,1-6-2192 0</inkml:trace>
  <inkml:trace contextRef="#ctx0" brushRef="#br1" timeOffset="85486.21">9784 12609 23039 0,'0'-21'1024'0,"0"14"192"0,-1 1-960 0,1 6-256 0,0 0 0 0,0 0 0 16,0 0 3552-16,0 0 672 0,3 6 128 0,2 6 16 16,1 4-2944-16,2 3-592 0,3 5-112 0,-2 2-16 15,0 7-320-15,0 0-64 0,-1 4-16 0,1-3 0 16,0 0-304-16,2 1 0 0,-1 0 0 0,0 2 0 15,0 0-752 1,-1 0-256-16,0-2-48 0,0-1-16 0,0-4-1392 0,-1 0-288 0,0-1-48 0,-2-2-6928 16,-1 0-1408-16</inkml:trace>
  <inkml:trace contextRef="#ctx0" brushRef="#br1" timeOffset="85710.12">9475 13020 29487 0,'-7'-3'2624'0,"0"6"-2112"0,7-3-512 0,0 0 0 15,0 0 3152-15,0 0 528 0,0 0 96 0,0 0 32 16,7 5-1920-16,3 0-384 0,3 0-80 0,5-1-16 16,4 0-768-16,3 0-176 15,3-2-16-15,-2 0-16 0,1-2-288 0,0 0-144 16,3 0 160-16,-1-2-160 15,1 0-832-15,-1-1-272 0,-4 2-48 0,-1-3-19968 0</inkml:trace>
  <inkml:trace contextRef="#ctx0" brushRef="#br1" timeOffset="86279.71">7277 11760 30639 0,'0'0'1344'0,"0"0"304"0,0 9-1328 0,2 2-320 0,-1 0 0 0,2 2 0 0,-2 3 1200 0,1 4 160 16,2 1 48-16,2 3 0 0,-1 5-544 0,0 2-96 16,0 2-32-16,0-1 0 0,1 1-592 0,-1-2-144 15,0-1 0-15,2-2 0 32,0-5-1664-32,0-2-352 0,-1-3-80 0,-2-5-12832 0</inkml:trace>
  <inkml:trace contextRef="#ctx0" brushRef="#br1" timeOffset="86512.64">7110 11133 23951 0,'0'0'2128'0,"0"0"-1696"0,0 0-432 0,0 10 0 16,-3 0 2176-16,1 0 368 0,4 2 64 0,-1 3 16 15,1 5-992-15,1 1-192 0,0 4-32 0,-1 2-16 16,0 2-896-16,2 3-176 0,-2 3-48 0,-1 2 0 16,1 1-272-16,0 0 0 0,1-2 0 0,0 3-7776 31,0-5-1536-31,-1-4-304 0</inkml:trace>
  <inkml:trace contextRef="#ctx0" brushRef="#br1" timeOffset="86698.24">7237 11072 30575 0,'0'0'1344'0,"0"0"304"0,0 0-1328 0,0 0-320 0,0 0 0 0,0 0 0 0,6 9 1120 0,2 4 160 16,0 1 16-16,1 6 16 0,2 2-592 0,0 3-112 16,2 3-32-16,0 2 0 0,2 3-432 0,2 2-144 15,1 2 0-15,3 2 0 16,-2-1-1040-16,1-1-320 0,1 0-64 0,-3-2-8816 15,-1-4-1776-15</inkml:trace>
  <inkml:trace contextRef="#ctx0" brushRef="#br1" timeOffset="86908.65">7048 11445 32991 0,'-8'11'1472'0,"8"-11"288"0,-5 7-1408 0,2-1-352 0,3-6 0 0,3 10 0 16,2-4 1248-16,4 1 176 0,3-4 48 0,5 0 0 15,2-2-704-15,4-2-144 0,0-4-32 0,4 0 0 16,2-2-592-16,4 1 0 0,1-2 0 0,2-1-11904 16,3 0-2432-16</inkml:trace>
  <inkml:trace contextRef="#ctx0" brushRef="#br1" timeOffset="87400">5889 13326 21183 0,'0'0'944'0,"0"0"192"0,0 0-912 0,0 0-224 0,0 0 0 0,0 0 0 0,6-1 2000 0,4-3 368 16,1 1 64-16,2 0 0 15,2-2-720-15,3 3-160 0,3-1-16 0,1 2-16 16,0 1-432-16,2 0-96 0,0 0-16 0,2 0 0 16,0 0-576-16,1 1-112 0,-1 0-32 0,2-1 0 15,2-1-256-15,0-2 0 0,-1 1 0 0,-2-1 0 16,1 1-3280-16,-4-1-560 0</inkml:trace>
  <inkml:trace contextRef="#ctx0" brushRef="#br1" timeOffset="87705.14">5122 13241 32415 0,'0'0'1440'0,"0"0"288"0,0 0-1376 0,0 0-352 0,0 0 0 0,-1 11 0 16,1 0 848-16,1 5 112 0,2 2 0 0,1 4 16 16,0 4-512-16,1 4-96 0,3 2-32 0,0 2 0 15,-2 2-336-15,2-2 0 0,0 1 0 0,1 2 0 31,0-3-1536-31,0 0-256 0,0-3-64 0,2-3-8000 0,-3-3-1584 0</inkml:trace>
  <inkml:trace contextRef="#ctx0" brushRef="#br1" timeOffset="87891.33">5382 13188 3679 0,'0'0'160'0,"0"0"32"0,0 0-192 0,2 9 0 0,-2 3 0 0,3-1 0 16,1 4 5472-16,1 2 1056 0,3-2 192 0,0 6 64 0,0-1-5136 0,1 0-1024 16,1 3-208-16,2 0-32 0,0 1-384 0,-1-2 0 15,2 0 0-15,0 0 0 16,-3 0-2096-16,0-1-384 0</inkml:trace>
  <inkml:trace contextRef="#ctx0" brushRef="#br1" timeOffset="88100.55">5197 13434 22111 0,'0'0'976'0,"0"0"208"0,0 0-944 0,7-3-240 0,4 1 0 0,2 1 0 0,3 1 2048 0,2 1 384 31,3-1 64-31,0 0 0 0,-1 0-1648 0,3 0-336 0,1 0-64 0,1 0 0 15,2 0-304-15,2 0-144 0,0 0 160 0,1 0-14768 16</inkml:trace>
  <inkml:trace contextRef="#ctx0" brushRef="#br1" timeOffset="88612.02">7679 13849 31327 0,'0'0'1392'0,"0"0"272"0,0 0-1328 0,0 0-336 16,0 0 0-16,0 0 0 0,0 0 1456 0,0 0 208 16,0 0 64-16,0 0 0 0,0 0-352 0,0 10-64 15,1 6-16-15,1-2 0 16,0 2-672-16,-1 1-144 0,2 2-32 0,1 5 0 15,0 3-320-15,0 3-128 0,1 3 0 0,0 1 144 16,2 2-592-16,-1 1-112 0,1-1-16 0,-1 3-16 16,1 2-2992-16,-1-1-576 0</inkml:trace>
  <inkml:trace contextRef="#ctx0" brushRef="#br1" timeOffset="88824.59">7679 14654 23951 0,'0'0'2128'0,"-3"11"-1696"0,2-1-432 0,-2 2 0 15,-1-2 2272-15,1 2 368 16,0 1 80-16,2 2 16 0,-1 1-1328 0,1 4-256 16,0 1-48-16,1 2-16 0,1 1-624 0,2 2-128 0,-2 3-16 0,2-2-16 15,0 0-304-15,0-1-224 0,0-1 32 0,1 0 16 31,0-2-2384-31,1-2-464 0,-1-2-112 0</inkml:trace>
  <inkml:trace contextRef="#ctx0" brushRef="#br1" timeOffset="89009.37">8007 14561 14735 0,'0'0'1312'0,"-3"5"-1056"0,-3 3-256 0,5 2 0 15,0 2 3648-15,3 2 688 0,1 0 128 0,0 5 16 0,-1 1-2800 0,2 4-560 16,1-1-112-16,2 4-32 0,1 2-736 0,1 0-240 16,1 1 128-16,-1 0-128 15,-1 1-960-15,0-1-256 0,0-1-64 0,-2 1-8192 16,-1-3-1664-16</inkml:trace>
  <inkml:trace contextRef="#ctx0" brushRef="#br1" timeOffset="89223.08">7702 14849 14735 0,'0'0'1312'0,"0"0"-1056"16,0 0-256-16,0 0 0 0,0 0 5408 0,0 0 1024 0,0 0 208 0,0 0 32 16,7 4-4304-16,2-1-848 0,3 1-176 0,2 0-48 15,2-2-496-15,2-1-96 0,3 0-32 0,1-1 0 16,3-2-464-16,1-2-80 0,1-2-128 0,1 3 176 31,0-4-992-31,2-1-192 0,-2 2-32 0,-1-1-18464 0</inkml:trace>
  <inkml:trace contextRef="#ctx0" brushRef="#br1" timeOffset="90323.51">8573 11717 23039 0,'0'0'1024'0,"-6"3"192"0,-1 1-960 0,7-4-256 16,0 0 0-16,0 0 0 0,0 0 2320 0,2 6 432 15,-2-6 64-15,6 7 32 0,3-5-1312 0,3 0-272 0,1-4-48 0,1 1-16 16,1 0-560-16,3-3-128 0,3-1 0 0,1-2-16 16,0 0-320-16,0 0-176 0,-1-1 192 0,0-1-192 31,0 0-304-31,0-1-160 0,-2 1-48 0,1 2 0 15,-1-1-3072-15,-2 0-640 0</inkml:trace>
  <inkml:trace contextRef="#ctx0" brushRef="#br1" timeOffset="90734.26">8796 11381 5519 0,'-15'6'496'0,"5"-3"-496"0,-3 1 0 0,-1 1 0 0,-2 2 4160 16,-1-1 752-16,-1 1 144 0,0-1 16 0,-2 1-2976 0,-3-1-608 16,-4 2-112-16,-1 1-32 0,1 0-288 0,-1 2-64 15,0 0-16-15,-1 4 0 0,3 0-464 0,-1 4-80 16,-1 4-32-16,5-1 0 0,2 0-256 0,3 4-144 16,3 3 160-16,5 1-160 0,3 1 144 0,6 1-144 15,4-1 128-15,4-1-128 0,5-1 0 0,5-3 128 16,4 1-128-16,6-3 0 0,1-9 128 0,7 0-128 15,3-2 128-15,3-4-128 0,4-5 128 0,0-2-128 0,2-4 0 0,2-4 128 16,3 1-128-16,1-5 160 0,2-2-160 0,0-2 160 16,-6 1-160-16,-2-6 0 0,-5 1 0 0,-3-1 0 15,-2-1 0-15,3-6 0 0,-7 0 0 0,-7 1 0 16,-6 0 128-16,-5 2-128 16,-6 1 192-16,-6 1-64 0,-7 3 512 0,-7-2 112 15,-3 3 16-15,-7 1 0 0,-4 1 128 0,-6 3 48 16,-6-1 0-16,-3 0 0 0,-4 1-464 0,-1 2-96 0,0 2 0 15,0-2-16-15,4 2-368 0,2 3 144 0,1-2-144 0,5 4 0 32,6 3-832-32,2 3-256 0,8-2-64 0,4 2-16816 0</inkml:trace>
  <inkml:trace contextRef="#ctx0" brushRef="#br0" timeOffset="109809.35">20677 7932 26079 0,'0'0'1152'0,"-3"-5"256"0,1 0-1136 0,2 5-272 0,-4-4 0 0,0-1 0 15,-1-3 784-15,1 0 112 0,0 2 0 0,-3 0 16 16,-2 1 256-16,-1 4 48 0,-1-2 16 0,1 6 0 15,-2 0-848-15,0 3-160 0,1 2-32 0,-1 1-16 16,0 1-176-16,2 3 0 0,2 4 0 0,0-4 0 16,2 1-192-16,2-1 192 0,1 0-160 0,3 1 160 15,1 2-192-15,3-1 192 0,3-2-208 0,2 0 80 32,3 0-400-32,2 2-80 0,3 0-16 0,1 1 0 0,2-3 624 0,1 0 0 0,1-1 0 0,0 0 0 0,2-2 320 15,-2 0 176-15,-1 1 32 0,-2 1 16 0,-2-2-16 0,-3 3 0 16,-2-3 0-16,-3 1 0 0,-1 1 352 0,-5-2 64 15,-5 3 16-15,0 0 0 0,-3 0-208 0,-5 1-48 16,-3 2 0-16,-2-3 0 0,-2 1-384 0,0 0-96 16,0-4-16-16,1-1 0 0,1-2-208 0,0-1 0 15,0-3 0-15,0-2 0 16,4-1-1568-16,1-1-304 0,4-1-64 0,2-1-16 16,3-5-1488-16,3-1-288 0,9-15-64 0,3 3-16 0</inkml:trace>
  <inkml:trace contextRef="#ctx0" brushRef="#br0" timeOffset="110106.34">21051 8048 25279 0,'0'0'1120'0,"0"0"224"0,0 0-1072 0,-6 3-272 15,-2 1 0-15,-1 0 0 0,-3-2 1376 0,1 6 224 16,1 4 32-16,2 1 16 0,-1 4-688 0,3 0-128 16,0 5-16-16,4 2-16 0,2-1-672 0,2 2-128 0,5 0 0 0,2-2 0 15,4-3 0-15,0-2 0 0,1 0-160 0,2-4 160 16,0-3 0-16,-1-2-144 0,1-2 144 0,0-4 0 15,-1 0 0-15,0-3 0 0,-2-4 128 0,-2-1-128 16,-1-3 592-16,-4-1 32 0,-1-1 0 0,-2-3 0 16,-4-1 208-16,-2 0 64 0,-1 0 0 0,-2-2 0 15,-4-2-384-15,3 1-64 0,-3 1 0 0,1-1-16 0,0-2-432 0,-1 1 0 16,-1-2 0-16,1 0 0 16,1 3-1648-16,0-1-400 0,1 0-96 0,1 1-8704 15,2 5-1744-15</inkml:trace>
  <inkml:trace contextRef="#ctx0" brushRef="#br0" timeOffset="110403.9">21528 8007 6447 0,'0'0'576'0,"0"0"-576"15,-8 1 0-15,1 3 0 0,-1 2 4928 0,0 1 864 16,-1-1 176-16,0 1 48 0,-2 1-3808 0,2 1-752 15,0 4-160-15,1 0-16 0,0 1-560 0,1 3-96 16,1 3-32-16,4 2 0 0,2 0-464 0,1 2-128 16,0-1 0-16,3-1 0 0,3 0 0 0,2-1 0 0,0-1 0 0,3-2 0 15,0-1 0-15,1-3 0 0,1-2 128 0,0-1-128 16,1-5 320-16,-1 1-16 0,-1-6 0 0,0-2 0 16,-1-5 176-16,-1-1 32 0,0-5 16 0,-2-2 0 15,-1-2 128-15,0-5 32 0,-2-2 0 0,-1-1 0 16,-1-5-144-16,0 2-32 0,-1-2 0 0,-2 1 0 15,-1-6-176-15,-1 1-32 0,0-1-16 0,-2-2 0 16,0-3-80-16,-1-2-16 0,0 1 0 0,1-1 0 0,-3 0-192 0,2 3-192 16,-1 3 48-16,1 5 0 15,-1 2-592-15,1 6-112 0,0 4-32 0,0 5 0 16,0 4-2144-16,4 9-432 0,0 0-96 0</inkml:trace>
  <inkml:trace contextRef="#ctx0" brushRef="#br0" timeOffset="110604.97">21850 7972 21183 0,'0'0'1888'0,"-5"9"-1504"0,0 1-384 0,0 6 0 0,1 2 3392 0,0 3 624 16,1 1 112-16,1-2 32 0,-1-2-2240 0,2 1-448 16,1 1-96-16,2 2-16 0,4 2-752 0,0-1-160 15,2 3-16-15,2-6-16 0,-1-1-416 0,2-1 0 16,-2 1-224-16,1-2 80 15,1-3-1984-15,1-1-400 0,1 0-80 0,0-4-13472 0</inkml:trace>
  <inkml:trace contextRef="#ctx0" brushRef="#br0" timeOffset="110736">21955 7904 22111 0,'-7'-8'1968'15,"1"-1"-1584"-15,-1 1-384 0,3-1 0 16,-1 0 2944-16,1 2 512 0,0 2 112 0,4 5 16 15,0 0-3024-15,0 0-560 0,0 0-192 0,0 0-10080 16,0 0-2016-16</inkml:trace>
  <inkml:trace contextRef="#ctx0" brushRef="#br0" timeOffset="111136.25">22184 8055 28271 0,'-5'26'1248'0,"2"-12"272"0,1 3-1216 0,-1 3-304 15,0 2 0-15,2-2 0 0,1-1 1328 0,3-1 208 16,-1 1 32-16,4-1 16 0,0-1-480 0,3 0-80 16,2-2-32-16,0 1 0 0,2-4-752 0,0 0-240 15,0-2 128-15,0-1-128 0,2-4 0 0,-1-1 0 0,1-1 0 0,-1-3 0 16,0-4 0-16,1-1 0 0,-2-3 0 0,0-3 0 16,0 1 0-16,-3-4 0 15,-1-2 0-15,-1-2 0 0,-1 0 0 0,-4 1 0 16,1 1 0-16,0-4 0 0,-2 0 0 0,-1-4 0 15,-1-1 144-15,0 4-144 0,0 2 304 0,0 2-48 16,-1 3 0-16,1 1 0 0,0 1 496 0,0 4 80 16,0 1 32-16,0 7 0 0,0 0-416 0,0 0-96 15,0 0-16-15,0 0 0 0,5 10-336 0,0 1 0 16,2 5 0-16,-1 1 128 0,2 0-128 0,0 1 0 0,1 3 0 0,0-1 0 31,1-1-1456-31,1 2-208 0,1-1-32 0,2-5-16 16,0 1-2432-16,1-3-480 0</inkml:trace>
  <inkml:trace contextRef="#ctx0" brushRef="#br0" timeOffset="111601.7">22784 7949 16575 0,'0'0'736'0,"0"0"160"0,0 0-720 0,0 0-176 16,0 0 0-16,0 0 0 0,0 0 3552 0,0 0 672 15,4 11 144-15,-3 2 32 0,0 2-2592 0,1 1-512 16,-1 5-96-16,1-1-32 0,0-1-768 0,0 2-144 15,1 0-48-15,1-3 0 16,1-1-80-16,-1-3 0 0,0-1-128 0,0-1 192 0,1-1-192 0,0-2 0 16,-1-2 128-16,3 0-128 0,-7-7 0 0,0 0-192 15,0 0 48-15,8-3 0 16,-1-2-400-16,0-1-80 0,-1-2-16 0,0 0 0 0,-1-5 640 0,-1 0 160 16,0-1 16-16,-2-2 0 0,2-1-176 0,0-1 0 15,1 1 0-15,1 0 0 0,0 0 0 0,1 1 0 16,-2 2 0-16,1 3 0 0,0 5 0 0,-1 1 0 15,-5 5 0-15,0 0 128 0,0 0 160 0,0 0 32 0,6 8 0 0,-1 1 0 16,-1 1 80-16,0 2 32 0,-1 0 0 0,0-1 0 16,0 0-160-16,3 1-16 0,-1-1-16 0,1 0 0 15,1-2-240-15,-1-1 0 0,1-3 128 0,-1 0-128 16,1 0 0-16,1 2 128 0,-2-2-128 0,1-5 0 16,1-4 192-16,-1-1-64 0,3-2-128 0,-1 0 192 15,0-4-192-15,1 2 0 0,1-4 0 0,-1 0 0 16,1-1 0-16,0-1 0 0,1 3 0 0,0-1 0 15,-2 2 0-15,1 2 0 0,-1 1 0 0,-1 3 0 0,0 1 448 0,-1 2 208 16,0 4 48-16,0 2 0 0,1 1 224 0,0 3 48 16,0 1 16-16,2 4 0 0,-1 2-336 0,2 4-64 15,-2-1-16-15,1 3 0 0,-1-2-336 0,-1 1-80 16,0-1-16-16,2 1 0 16,-1 0-688-16,2-1-144 0,0 1-16 0,1-1-13264 15,-2-3-2656-15</inkml:trace>
  <inkml:trace contextRef="#ctx0" brushRef="#br0" timeOffset="112339.18">24024 7663 25791 0,'0'0'2304'0,"0"0"-1856"16,0 0-448-16,2 9 0 0,1-2 736 0,-1 4 48 16,1-2 16-16,1 5 0 0,2 3-80 0,1 5-16 15,-1 5 0-15,2 4 0 0,1 5-320 0,1 3-64 0,0 2 0 0,-2-1-16 16,-2 1-48-16,0-2 0 16,0-1 0-16,-1-4 0 0,-1-4-32 0,1-3-16 15,2-4 0-15,-3 0 0 0,-3-4-48 0,2-5-16 16,-3-1 0-16,0-2 0 0,0-3 0 0,0-8 0 15,0 0 0-15,0 0 0 0,0 0-144 0,0 0 0 16,0 0 144-16,-2-8-144 0,2 0 0 0,0-5-192 0,0-1 32 0,2-2 0 16,0-1-16-16,4-1 0 0,0-2 0 0,3 2 0 15,2-4 176-15,3 2-128 0,-1 2 128 0,3 1-128 16,1 1 128-16,0 2-192 16,1 1 192-16,0 1-192 0,-1 3 192 0,0 3 0 15,1 2 0-15,-1 2-128 0,-2 2 368 0,-4 3 80 0,-2 2 0 16,-9-5 16-16,7 6 448 0,-3 1 96 0,-2 6 16 0,-2 2 0 15,-3-1 64-15,-4 3 32 0,-2-1 0 0,-2 2 0 16,-4 8-464-16,-1-5-80 0,-2 1-32 0,0-2 0 16,-2-3-224-16,1-2-32 0,0 0-16 0,1-2 0 15,0-3-144-15,2-1 0 0,2-2 0 0,1-2 0 16,4 0-1664-16,9-5-224 0,0 0-32 0,0 0-16 16,0 0-1680-16,10-4-336 0,7-1-64 0</inkml:trace>
  <inkml:trace contextRef="#ctx0" brushRef="#br0" timeOffset="112572.34">24563 8069 4607 0,'3'-5'400'0,"-3"5"-400"16,0 0 0-16,0 0 0 15,0 0 5344-15,-5 7 992 0,-2-3 192 0,-1 2 32 0,1 1-3840 0,-3 0-768 0,1 2-160 0,1 2-16 16,2 2-848-16,1 1-160 16,2-1-48-16,2-1 0 0,1-4-464 0,2 2-80 15,2 5-32-15,3-2 0 0,2 1-144 0,1-4 0 16,2 1 0-16,1-2 0 0,0-1 0 0,0-2 0 15,2 0 0-15,-2-6 0 0,-4-3 0 0,-1 0 240 16,-2 2-48-16,-6 1 0 0,3-4 400 0,-2-1 80 16,-2-2 16-16,-2 1 0 0,-3-2 64 0,-4-1 16 15,0-4 0-15,0-3 0 0,-2-2-448 0,0 1-96 16,0 8-16-16,1-1 0 0,-1-4-384 0,2 1-80 0,-1-1 0 0,3-2-16 31,2 1-2192-31,2 3-432 0,1 2-96 0,2 1-8032 0,1-1-1616 0</inkml:trace>
  <inkml:trace contextRef="#ctx0" brushRef="#br0" timeOffset="113011.32">24832 7990 14735 0,'5'9'1312'0,"2"5"-1056"15,0 11-256-15,1-5 0 0,-1-1 2912 0,-1-2 528 16,2 0 96-16,-3-3 32 0,1 5-880 0,-1-6-192 16,0-6-16-16,-1 0-16 0,-4-7-928 0,3 10-192 15,-2 2-48-15,0-3 0 0,-1-9-512 0,0 0-96 16,0 0-32-16,0 0 0 0,0 0-176 0,0 0-32 15,1-5-16-15,1-4 0 16,-2-1-112-16,0 0-32 0,0-3 0 0,0-1 0 16,0-6-160-16,0 1-128 0,0-1 144 0,0 1-144 15,2-1 0-15,0 3 0 0,0 2-128 0,1 0 128 16,5 0-688-16,0 2-16 0,1 0-16 0,4-2 0 16,-2 2-608-16,2 1-112 0,2 3-32 0,0 0 0 15,1 3-240-15,0 0-48 0,-2 4-16 0,-1 1 0 16,-1 1 480-16,-2 3 80 0,-10-3 32 0,11 6 0 0,-2 0 1040 0,-4 3 144 15,-1 2 144-15,-1 0-16 0,-2 1 816 0,-2 1 160 16,-3 2 48-16,1 0 0 0,0 3-112 0,0-1-16 0,0 3 0 0,2 0 0 16,1 3-320-16,1 0-80 0,3-6-16 0,1 3 0 15,2-3-240-15,2-1-48 0,-2-2-16 0,4-2 0 16,3-3-112-16,1-1 0 0,-1-3-16 16,0 0 0-16,-1 2-16 0,2-6 0 0,-1-5 0 0,0-3 0 15,-3-2 48-15,1-1 16 0,-1-2 0 0,2-5 0 16,-4-2-32-16,-3 0-16 0,-5 2 0 0,-2 2 0 15,-5 2-176-15,0-2 0 0,-3-2 144 0,-3-1-144 16,-2 1-256-16,-2 2-112 0,-4-1-16 0,0 2-16 16,0-1-1520-16,3 1-288 15,1 2-64-15,3-1-16 0,2-1-912 0,2 0-176 0</inkml:trace>
  <inkml:trace contextRef="#ctx0" brushRef="#br0" timeOffset="113331.3">25393 7672 2751 0,'0'0'256'0,"0"0"-256"16,3 13 0-16,0 1 0 16,-2 4 6688-16,2 4 1296 0,-2 2 256 0,1 2 48 15,-1 1-5408-15,0 1-1072 0,0-2-208 0,1 1-64 16,-4-1-400-16,4 0-96 0,2 0-16 0,-2 0 0 0,1-6-704 0,1 0-128 16,0-3-48-16,-2 0 0 0,1-1-144 0,1-3 0 15,0 1 0-15,0-8 0 0,-4-6 0 0,5 4-176 16,-5-4 16-16,8-3 0 0,-2-1-64 0,1-2-16 15,-1-3 0-15,-2-2 0 0,-1 0 240 0,-1-2-144 0,2-2 144 0,0 1-128 16,0-2 128-16,0 2 0 0,0 0 0 0,0 1 0 16,1 0 0-16,-1 2 0 0,-1 2 0 0,0 0 0 15,1 2 192-15,-4 7 32 16,0 0 0-16,0 0 0 0,10 2-16 0,0 0 0 16,-1 3 0-16,2 2 0 0,0 1-208 0,2 2 176 15,2 2-176-15,-1 1 160 0,2 0-160 0,-3 1 0 0,1-1 0 0,2 2 0 31,1-1-1728-31,2 0-208 0,-1 1-48 0,2-1-9408 0,1-1-1888 0</inkml:trace>
  <inkml:trace contextRef="#ctx0" brushRef="#br0" timeOffset="113540.31">26014 7956 34847 0,'0'0'1536'0,"0"0"320"0,0 0-1472 0,0 0-384 16,-5 6 0-16,1 1 0 15,2 2 448-15,-1 1 32 0,-1-2 0 0,3 5 0 16,1 3 32-16,1 0 0 0,2-1 0 0,1 0 0 16,0-1-704-16,2-1-128 0,2 0-16 0,1-1-16 15,-1-3-2560-15,2 0-512 0,2-2-96 0,0-5-9440 16</inkml:trace>
  <inkml:trace contextRef="#ctx0" brushRef="#br0" timeOffset="113734.74">26216 7939 26079 0,'0'0'1152'0,"0"0"256"0,0 0-1136 0,0 0-272 16,0 0 0-16,0 0 0 0,0 0 2144 0,0 0 368 0,0 0 80 0,-3 9 16 16,-4 3-1040-16,-1 3-208 0,-2 1-32 0,1 5-16 15,-2 2-480-15,-1 1-80 0,-1 1-32 0,0-1 0 16,0 2-448-16,2 3-80 0,0 1-32 0,2-2 0 16,1-2-160-16,3 0-224 15,0-2 48-15,1 0 16 16,1-2-2480-16,2-1-496 0,1-4-112 0,1-3-12496 0</inkml:trace>
  <inkml:trace contextRef="#ctx0" brushRef="#br0" timeOffset="114002.93">26512 7915 33279 0,'-4'-16'1472'0,"2"9"320"0,-2 0-1440 0,-1 1-352 0,-2-1 0 0,-1 5 0 16,-1 1 192-16,-1 4-48 0,-3 5 0 0,-2 4 0 0,0 5 352 0,0 1 64 15,2 7 16-15,2-2 0 0,0 3-256 0,3 2-64 16,3 4 0-16,3-2 0 16,0 3-80-16,5-2-32 0,3-2 0 0,2-6 0 15,1 0-144-15,3-5 128 0,2-2-128 0,1-6 128 16,-1-1-128-16,1-4 0 0,0-3 0 0,-1-4 0 16,1-6 192-16,-2-2-32 0,-1-6-16 0,-2-1 0 0,-2-2 240 0,0-2 64 15,-2-1 0-15,-1-3 0 0,-2-4 320 0,-3-1 64 16,-1 0 0-16,-1-2 16 0,-1 1-160 0,-1-5-48 15,-2-1 0-15,1-3 0 0,-1 3-368 0,-2-4-80 16,0 0 0-16,-4-18-16 16,1 4-1392-16,1 8-288 0,3 4-48 0,0 9-16 15,1 6-1568-15,0 4-304 0</inkml:trace>
  <inkml:trace contextRef="#ctx0" brushRef="#br0" timeOffset="114269.46">26860 7896 24127 0,'11'26'1072'0,"-6"-13"208"0,0 12-1024 15,-2-3-256-15,-2-3 0 0,-2-7 0 0,1 1 1984 0,0 0 352 0,0 0 64 0,-1 6 16 16,-2-4-720-16,3-2-144 0,5-5-16 0,-5-8-16 16,0 0-496-16,0 0-80 0,0 0-32 0,-6-1 0 15,6 1-144-15,-3-5-48 0,3-5 0 0,-1 0 0 16,1-6-128-16,0 2-16 0,-1-2-16 0,-1-1 0 15,0 0-208-15,-1-2-32 0,0 2-16 0,3-5 0 0,4-2-304 0,0 2 0 16,-1 0 0-16,-2-5 0 0,0 4 0 0,5 4-224 16,4 2 16-16,2 5 0 15,1 4-1472-15,-3 2-304 0,-10 6-48 0,11-5-16 16,-11 5-1056-16,13 2-224 0,0 4-32 0</inkml:trace>
  <inkml:trace contextRef="#ctx0" brushRef="#br0" timeOffset="114398.2">27254 7947 6447 0,'3'14'576'0,"-3"-14"-576"0,0 9 0 0,0 2 0 16,0 0 5312-16,0 1 960 16,0-1 192-16,-1-1 48 0,-1 0-5120 0,1 1-1024 15,0-1-208-15,-1 3-32 16,1-4-1536-16,1-9-320 0,0 0-48 0,0 0-9888 0</inkml:trace>
  <inkml:trace contextRef="#ctx0" brushRef="#br0" timeOffset="114574.1">27322 7540 3167 0,'0'0'128'0,"0"0"48"0,0 0-176 0,12 4 0 0,1 0 0 0,2 2-896 16,4-4-224-16</inkml:trace>
  <inkml:trace contextRef="#ctx0" brushRef="#br0" timeOffset="114787.19">27519 7588 1839 0,'6'3'160'16,"1"1"-160"-16,-1 0 0 0,0 2 0 0,-1 1 2432 0,0-1 464 15,2 1 96-15,-4 3 16 0,-1 2-768 0,-4 1-128 16,0 5-48-16,-2 3 0 16,-1 3-464-16,-3 0-112 0,-5 2-16 0,-7 13 0 15,3-1 96-15,2-1 16 0,2-5 0 0,2-3 0 16,2-4-256-16,3-2-48 0,2-1-16 0,2-2 0 0,2-3-560 16,4-1-96-16,3-5-32 0,1-3 0 0,2-3-80 0,2-2-32 15,2-3 0-15,1-3 0 0,0-2-144 0,2-4-16 16,0-4-16-16,1-4 0 0,1-1-32 0,0-3 0 15,-2-3 0-15,-5 4 0 0,-2-5-64 0,1-3-32 16,-1-2 0-16,-1-2 0 0,0-3 272 0,-2-1 48 16,-2-1 16-16,-2-1 0 0,-3-3 128 0,-2 2 16 0,0 0 16 0,-6-18 0 31,-5 2-1232-31,0-1-240 0,-1-1-48 0,-1 3-16 16,2 3-2640-16,3 10-512 0,-1 8-128 0,5 19-10736 0</inkml:trace>
  <inkml:trace contextRef="#ctx0" brushRef="#br0" timeOffset="115112.33">28031 7961 1839 0,'0'0'0'0,"0"0"160"0,9 4-160 0,-1-4 0 0,1-3 0 0,0 1 0 15,-1-3 5664-15,0-2 1104 0,0-1 208 0,0 0 64 16,0-5-4768-16,-1-1-944 0,0-2-192 0,-1-1-48 0,2-2-448 0,-1-2-80 15,1-1-32-15,-3 1 0 0,-1-1-208 0,-2 1-64 16,-2-1 0-16,-2 1 0 0,-2 3 128 0,-1 1 0 16,-3 2 16-16,-1 6 0 0,-2 5 112 0,1 4 32 15,-2 4 0-15,-1 7 0 16,-1 4-160-16,-1 5-48 0,2 5 0 0,2 3 0 16,0 5 496-16,-3 16 80 0,2-2 32 0,6-4 0 0,3-5-240 0,6-3-32 15,3-2-16-15,4-4 0 0,3-4-64 0,6-6-16 16,3-1 0-16,5-2 0 0,6-3-288 0,6-5-64 15,4-3-16-15,5-2 0 16,2-2-1232-16,6-4-256 0,6-2-64 0,-13-1-18240 0</inkml:trace>
  <inkml:trace contextRef="#ctx0" brushRef="#br0" timeOffset="123175.35">22668 11965 24879 0,'0'0'2208'0,"-7"1"-1760"0,1 2-448 0,0-1 0 0,6-2 1872 0,-3 7 304 0,0 1 48 0,3-1 16 0,1 4-1232 0,3 3-240 15,1 5-64-15,3 4 0 0,1 6 0 0,2 5-16 16,2 2 0-16,1 3 0 0,0 0-176 0,0-7-16 15,0 0-16-15,-1-1 0 0,-1-1-272 0,-1-2-48 16,0-2-16-16,-1 0 0 0,-2 1 64 0,-1-2 16 16,-2-3 0-16,0-2 0 0,-1-5-96 0,-1 2 0 15,-3-5-128-15,-2-3 192 0,0-2 48 0,2-7 0 0,-7 0 0 0,1-3 0 16,-1-5 0-16,1-5 0 0,-2-2 0 0,-1-6 0 16,-3-5-240-16,1-4 0 15,1-4 0-15,0-5 0 0,-1-6-128 0,2-3-32 16,1 1 0-16,3-2 0 0,2-1-16 0,3 14 0 15,2 0 0-15,2 3 0 0,2 1 176 0,2 2-128 16,4 2 128-16,2 0-128 0,0 3 128 0,6-3 0 16,-1 3 0-16,1 4 0 0,0 4 0 0,-2 4 0 15,-3 4 160-15,1 3-160 0,-2 2 272 0,-2 4-32 0,-1 1-16 16,-4 7 0-16,-1 5 0 0,-2 5 0 0,-2 4 0 0,-3 3 0 16,-3 1-224-16,-3 1 176 0,-2 3-176 0,0 2 160 15,0-2-160-15,-1 1 0 0,-2-1 0 0,0-1 0 16,-1-3 128-16,4-7-128 0,0-2 0 0,1-1 128 15,0-2-128-15,0-1 0 0,1-5 0 0,1-1 0 16,0-2-416-16,6-5-64 0,0 0-16 0,0 0 0 16,-3-7-128-16,3 1-16 0,4-3-16 0,3 0 0 15,0 1 240-15,4 0 48 0,2 1 16 0,3 1 0 0,1 1 224 0,1 1 128 16,3 1-160-16,3 3 160 16,1 4 0-16,3 1 0 0,0 2 0 0,2-1 0 15,-4 1 352-15,-1-1 64 0,-1 2 16 0,-1 1 0 16,-2 4 256-16,-2-1 48 0,-2 1 16 0,-1 1 0 15,-2 1 240-15,-3 0 48 0,-3 2 16 0,-3 7 0 0,-4-2-80 16,-2 3-16-16,-4 1 0 0,-2-3 0 0,-5 3-352 0,1-7-80 16,-5-1-16-16,-1 0 0 0,-1 0-256 0,-3-1-64 15,0-1-16-15,0-3 0 0,-1-1-176 0,-5-2 0 16,1-3 0-16,3-2 0 16,4-5-832-16,6-3-240 0,0-1-48 0,2-1-16 15,2-4-1744-15,4-1-336 0,4-2-80 0</inkml:trace>
  <inkml:trace contextRef="#ctx0" brushRef="#br0" timeOffset="123475.11">23802 12192 26719 0,'-13'5'2368'0,"13"-5"-1888"0,-9 1-480 0,1 2 0 16,1 1 2912-16,7-4 480 0,0 0 112 0,0 0 16 15,0 0-2080-15,0 0-416 0,6-3-64 0,3-1-32 0,4 0-80 16,2-2-16-16,5 2 0 0,1 1 0 0,1-2-512 0,-2 1-128 16,3-1 0-16,2 1-16 0,2-1-176 0,2 1 0 15,1-1 0-15,2 2 0 0,0-1-320 0,-1 0-32 16,2 0-16-16,-2 0 0 15,2 2-2192-15,-5-2-448 0,1 1-96 0,0-1-13776 0</inkml:trace>
  <inkml:trace contextRef="#ctx0" brushRef="#br0" timeOffset="123737.06">24910 11660 35935 0,'0'0'3200'0,"0"0"-2560"0,0 0-512 0,0 0-128 16,-2 8 1328-16,0 2 240 0,2 2 48 0,0 2 16 15,2 2-816-15,0 5-176 0,2 5-16 0,1 4-16 16,2 6-192-16,-1 3-32 0,1 6-16 0,-1 1 0 16,2 4-176-16,-4-10-16 15,0 2-16-15,0 1 0 0,0-4-160 0,-2 2 0 0,0-5 0 0,0-2 128 16,1 0-128-16,0 6-224 0,-1-6 48 0,1-4 16 31,-1-8-576-31,1-1-112 0,0-4-32 0,0-2 0 16,1-2-2768-16,0-4-576 0</inkml:trace>
  <inkml:trace contextRef="#ctx0" brushRef="#br0" timeOffset="123940.55">25326 11664 24879 0,'0'0'1088'0,"0"0"256"0,0 0-1088 0,0 0-256 0,0 0 0 0,0 0 0 16,0 0 2928-16,5 11 528 0,-1-1 96 0,0 3 32 0,-1 3-2384 0,2 8-480 15,0 6-80-15,2 3-32 0,-1 0-400 0,1 4-80 16,-1 5 0-16,3 11-128 0,2-2 0 0,-3-13 0 16,-2 0 0-16,2-1 0 0,-2 0-192 0,2-2-80 15,0 0-32-15,0-3 0 16,-2-1-2256-16,2 5-448 0,0-3-80 0</inkml:trace>
  <inkml:trace contextRef="#ctx0" brushRef="#br0" timeOffset="124165.4">25031 12207 42095 0,'-11'2'1856'0,"11"-2"400"0,0 0-1808 0,0 0-448 0,0 0 0 0,0 0 0 16,0 0 976-16,0 0 112 0,0 0 0 0,7 6 16 16,3-2-272-16,1-1-48 0,4-1-16 0,3-2 0 15,3-2-608-15,4-1-160 0,3-1 0 0,5-1 0 16,-1-3 0-16,2 2 0 0,-1-2 0 0,-1 1 0 16,1-3-3120-16,-4 1-656 0</inkml:trace>
  <inkml:trace contextRef="#ctx0" brushRef="#br0" timeOffset="124689.9">22713 10918 32943 0,'0'0'720'0,"0"0"160"0,0 0 16 0,0 6 32 0,-2 2-736 0,0 3-192 15,1 2 0-15,1 2 0 16,0 1 1472-16,0 2 256 0,-1 3 48 0,1 8 16 16,0 1-944-16,1 1-176 0,0 0-32 0,1 2-16 0,-1-2-624 0,0-1 0 15,1-1 0-15,-1-3-192 16,-1-3-2608-16,0-3-528 0,0-3-96 0</inkml:trace>
  <inkml:trace contextRef="#ctx0" brushRef="#br0" timeOffset="124939.88">22312 10112 23951 0,'-1'-6'2128'0,"-1"-1"-1696"0,4 1-432 0,-2 6 0 16,1-7 2048-16,0 1 320 0,-1 6 64 0,0 0 0 16,0 0-768-16,9 2-176 0,-9-2-16 0,8 8-16 15,0 5-624-15,0 1-128 0,-2 9-32 0,-1 0 0 16,-1 3-288-16,0 5-64 0,0 3-16 0,0 3 0 16,-1 1-304-16,-2 1 0 0,0-3-176 0,2 1 176 15,0-3-1904-15,-1-2-272 0,-1-4-48 0,1-2-8624 16,0-4-1728-16</inkml:trace>
  <inkml:trace contextRef="#ctx0" brushRef="#br0" timeOffset="125135.9">22609 9837 30751 0,'7'-17'1360'0,"-5"11"288"0,-1-1-1328 0,2 1-320 15,1 0 0-15,-4 6 0 0,0 0 1136 0,0 0 144 16,0 0 48-16,8 10 0 0,0 1-448 0,-1 8-96 15,0-1-16-15,0 7 0 0,-1 5-448 0,1 1-80 16,0 5-32-16,3 3 0 0,-3 3-208 0,2 1 0 16,1 2 0-16,0 0 0 15,0-2-1552-15,1-2-368 0,-1-2-64 0,1-2-8384 16,-3-1-1664-16</inkml:trace>
  <inkml:trace contextRef="#ctx0" brushRef="#br0" timeOffset="125330.97">22398 10155 21183 0,'-14'5'1888'0,"7"-2"-1504"0,-1-2-384 0,2 3 0 16,0 3 3696-16,4 1 656 0,2-8 144 0,0 0 32 16,2 6-2608-16,5 1-512 0,2-1-96 0,4-1-32 15,4-1-672-15,5-1-144 0,4-2-16 0,4 1-16 16,6-5-432-16,1-1 0 0,2-1 0 0,2-3-12864 15,1-2-2640-15</inkml:trace>
  <inkml:trace contextRef="#ctx0" brushRef="#br0" timeOffset="125815.52">21634 12537 37311 0,'0'0'1664'0,"0"0"320"0,0 0-1584 0,0 0-400 0,0 0 0 0,0 0 0 15,8 7 368-15,3-1-16 0,5-1 0 0,2-1 0 16,2-2-48-16,2-1-16 0,3 0 0 0,1 1 0 0,1-2-288 16,2 0 0-16,2-2 0 0,2 0 0 0,1-1 0 0,0-1-192 15,-2-1 0-15,1-2 0 16,-6 1-3088-16,-3-3-624 0</inkml:trace>
  <inkml:trace contextRef="#ctx0" brushRef="#br0" timeOffset="126112.89">20797 12282 33279 0,'0'0'1472'0,"0"0"320"0,0 0-1440 0,0 0-352 0,-3 7 0 0,2 4 0 15,0 1 704-15,1 2 80 0,1 4 16 0,2 7 0 16,-1 2-112-16,1 5-32 0,-2 3 0 0,2 1 0 15,1 5-368-15,2-2-80 0,1 0-16 0,-1 1 0 16,2-2-192-16,1 1-128 0,2 0 128 0,-2-2-208 16,0-6-2080-16,0-1-400 0,0-4-96 0</inkml:trace>
  <inkml:trace contextRef="#ctx0" brushRef="#br0" timeOffset="126296.84">21086 12232 30575 0,'0'0'1344'0,"0"0"304"0,0 0-1328 0,0 0-320 16,3 9 0-16,0 2 0 0,0 0 208 0,3 5-16 15,-1 4-16-15,3 2 0 0,1 4 16 0,0 4 16 16,3 9 0-16,1 1 0 0,-3 3 512 0,1-2 112 16,-1-1 0-16,0 2 16 15,1-3-4256-15,-1-1-864 0</inkml:trace>
  <inkml:trace contextRef="#ctx0" brushRef="#br0" timeOffset="126488.76">20759 12682 35999 0,'0'0'1600'0,"0"0"320"0,0 0-1536 0,5-4-384 0,3 0 0 0,4 0 0 16,2 0 288-16,6-1-16 0,2 0 0 0,4 1 0 15,1-3 0-15,3 1 0 0,4 1 0 0,0-3 0 0,1 0-272 0,2-1 0 16,1 0 0-16,2 0-11200 16,3-1-2288-16</inkml:trace>
  <inkml:trace contextRef="#ctx0" brushRef="#br0" timeOffset="126871.82">23095 13049 4607 0,'0'0'400'0,"0"0"-400"0,-1 8 0 0,-2 1 0 16,0 1 6208-16,1 1 1168 0,1 2 240 0,2 3 32 15,-1 4-5536-15,0-4-1088 0,-2 4-240 0,3 0-32 16,2 0-224-16,-1 3-32 0,2 0-16 0,0 3 0 16,0 4-1600-16,-2 3-320 0,1-1-64 0,-2 5-13232 15</inkml:trace>
  <inkml:trace contextRef="#ctx0" brushRef="#br0" timeOffset="127116.72">22958 13927 23951 0,'0'0'2128'0,"-1"9"-1696"16,-1 3-432-16,-1 1 0 0,2 0 2608 0,-1 4 432 15,2-4 96-15,0 4 0 0,0-2-1696 0,2 4-352 16,-1-1-64-16,0 1 0 0,2 2-448 0,1 3-64 0,-4 1-32 15,2-1 0-15,2 1-480 0,-1 1 0 0,0 0-128 0,-1 0 128 32,1 0-2432-32,-1-2-368 0,0-6-80 0,-1 0-12144 0</inkml:trace>
  <inkml:trace contextRef="#ctx0" brushRef="#br0" timeOffset="127307.22">23243 13901 8287 0,'0'0'736'0,"1"13"-592"0,0 1-144 0,2 3 0 15,-1 3 4832-15,2 1 928 0,2-1 192 0,-1 3 48 16,-1-1-4784-16,1 0-944 0,0 0-272 0,0 0 0 16,1 0 0-16,0 1 0 0,2-1 0 0,1-1 0 15,0-1-2880-15,-1 4-704 0</inkml:trace>
  <inkml:trace contextRef="#ctx0" brushRef="#br0" timeOffset="127509.61">22945 14154 39039 0,'0'0'1728'0,"0"0"368"0,0 0-1680 16,0 0-416-16,0 0 0 0,0 0 0 0,0 0 1248 0,10 2 160 15,-3-2 48-15,4-2 0 0,2-1-304 0,1 2-48 16,3-3-16-16,1 1 0 0,3-3-640 0,1 1-144 0,1-1-32 0,0 0 0 16,-1-1-272-16,2 1-176 0,-1-3 32 0,2 0-14352 15,-3-1-2864-15</inkml:trace>
  <inkml:trace contextRef="#ctx0" brushRef="#br0" timeOffset="127965.65">23769 11119 31503 0,'0'0'1392'0,"0"0"288"0,0 0-1344 0,0 0-336 0,0 0 0 0,0 6 0 16,3 1 896-16,1-2 96 0,1-1 32 0,2-2 0 16,2-2-112-16,1 0-16 0,5 0 0 0,-1-1 0 15,2 0-512-15,4-2-128 0,1-1 0 0,1 0-16 16,2-2-448-16,1-2-96 0,-5 3-16 0,3-2 0 15,-1 0-3056-15,0-3-608 0</inkml:trace>
  <inkml:trace contextRef="#ctx0" brushRef="#br0" timeOffset="128371.88">24030 10700 10127 0,'-19'9'448'0,"8"-6"96"0,-3-2-544 0,-2 1 0 16,-1-2 0-16,2-2 0 0,-4 1 5184 0,0 0 912 16,-2-1 192-16,-1 2 48 0,0-2-4000 0,-1 0-800 15,1 1-144-15,-1 4-48 0,-3-1-512 0,-2 4-96 16,1 0-32-16,-2 6 0 0,-1 1-400 0,3 2-96 16,1 6-16-16,4 3 0 0,1 1-192 0,4 2-160 0,3 2 32 0,3 3 0 15,6 5 128-15,4 2-192 16,4 4 192-16,5 0-192 0,5-4 192 0,6 1 0 15,5 0 0-15,6-5-128 0,2-3 128 0,-5-7 0 16,3-4 128-16,5 0-128 0,2 1 0 0,1-6 0 16,-1-3 0-16,4-2 128 0,0-1-128 0,5-4 128 0,0-3-128 15,-1-3 128-15,0-3-128 0,-2-1 0 0,-3-2 128 0,-1-4-128 16,-5-1 448-16,0-4 32 0,-4-3 0 0,-4-3 0 16,-2-2-480-16,-5-2 0 0,-3-1-176 0,-5-1 176 15,-1-2 400-15,-5-1 208 0,-3 0 32 0,-2-1 16 16,-5-1-80-16,-7-5 0 0,-2 3-16 0,-4 2 0 15,-3 0-272-15,-4 0-48 0,-3 1-16 0,-4 4 0 16,1 1-224-16,-2 4 0 0,-3-6-144 0,2 7 144 16,0 8-2032-16,0-2-304 0,3 0-64 0,1 2-16080 15</inkml:trace>
  <inkml:trace contextRef="#ctx0" brushRef="#br2" timeOffset="154905.41">9659 15411 11967 0,'-6'-8'1072'0,"-1"-3"-864"15,-1 0-208-15,2 3 0 0,1-4 2096 0,-1 4 368 16,5-1 80-16,0 3 16 0,3 2-1328 0,4 2-256 15,-1 6-48-15,3 4-16 0,0 5-16 0,3 5 0 16,1 7 0-16,2 5 0 0,-2 7 32 0,-2 4 0 16,2 4 0-16,-1-2 0 0,-1 0-576 0,-1-2-112 0,-1 0-32 0,1-3 0 15,-4-1 64-15,1-3 16 16,-3-4 0-16,0 0 0 0,0-1-96 0,-2-4 0 16,-1-2-16-16,1-1 0 0,-2-3-48 0,-2-4 0 15,1-3 0-15,-2-3 0 0,1-1 32 0,3-8 0 16,-5 5 0-16,5-5 0 0,0 0-160 0,-6-2 0 15,-1-5 0-15,3-2 0 16,2-2-656-16,0-2-64 0,1-2-16 0,2-2 0 16,2-1-304-16,2-1-64 0,2-2-16 0,2 2 0 15,1-1 480-15,4 2 80 0,2 1 32 0,1 3 0 0,1 1 368 0,3 0 160 0,0 2-128 0,2 5 128 16,1 2 336-16,-1 3 160 0,0 2 16 0,-1 3 16 16,0 2 272-16,-1 1 48 0,-4 3 16 0,-4 3 0 15,-4 0 0-15,-3 2 0 0,-3 0 0 0,-4 1 0 0,-5 1 80 16,-1 1 16-16,-4 2 0 0,-2-1 0 0,-2 1-400 0,-4-3-80 15,-2 0-16-15,-1-2 0 0,0-2-272 0,0-1-64 16,1 0-128-16,0-2 192 16,2 1-192-16,-1-5 0 0,3-2 0 0,3-3 0 31,2-2-1328-31,3 0-144 0,4-6-48 0,2 0 0 0,4-5-1680 16,6-1-320-16,3-2-80 0,3 2-16 0</inkml:trace>
  <inkml:trace contextRef="#ctx0" brushRef="#br2" timeOffset="155172.67">10263 15824 20895 0,'0'0'928'0,"0"0"192"0,-3 6-896 0,-1 1-224 16,-1-1 0-16,-1 2 0 0,-2 0 1616 0,0 1 288 15,1 3 48-15,4-2 16 0,-1 3-928 0,2 2-176 16,2 0-32-16,3 2-16 0,3-2-656 0,4-1-160 16,0-1 0-16,3 0 0 0,3-1 0 0,-1-3 0 15,2-3 0-15,3-3 0 0,-1-2 0 0,1-1 160 0,-3-4-160 0,0-2 160 16,-2-1 224-16,0 1 32 0,-3-1 16 0,-3 0 0 15,-4-3 288-15,-2-1 64 0,-3-1 16 0,-3 1 0 16,-1 2 0-16,-1-2 0 0,-3 0 0 0,-1 1 0 16,-3-1-320-16,-1 0-64 0,-3 0-16 0,1 1 0 15,-2-1-400-15,1 1 128 0,2-1-128 0,1 2 0 16,2-2-1280-16,2 0-352 0,1 3-64 0,2-1-9152 16,2 1-1824-16</inkml:trace>
  <inkml:trace contextRef="#ctx0" brushRef="#br2" timeOffset="155359.81">10681 15370 16575 0,'0'0'1472'0,"0"0"-1168"16,0 0-304-16,0 0 0 16,0 0 4912-16,-2 7 912 0,0 3 192 0,1 6 48 15,1-1-4080-15,1 8-832 0,2 3-144 0,1 4-48 16,0 3-608-16,1 5-128 0,0 1-32 0,2 2 0 15,-2 1-192-15,2-1 0 0,-1 1 0 0,2-2 0 16,1-1-1120-16,0-1-272 0,-1-1-48 0,0-3-10288 16,-2-3-2064-16</inkml:trace>
  <inkml:trace contextRef="#ctx0" brushRef="#br2" timeOffset="155542.37">10611 15770 17503 0,'-14'-24'1552'0,"8"13"-1232"15,0-1-320-15,1 1 0 0,-1-1 3600 0,4 0 672 16,1 2 128-16,1 3 16 0,1-3-2336 0,3 2-480 16,1 0-80-16,3 2-32 0,2 2-1040 0,2-1-192 0,1 3-64 0,3 2 0 15,2-2-192-15,-1 2 0 0,1 2 0 0,0-2 0 16,3-2 0-16,-3-1-208 0,1 0 64 0,-2 1 16 31,0-2-2880-31,0-1-576 0</inkml:trace>
  <inkml:trace contextRef="#ctx0" brushRef="#br2" timeOffset="155872.76">10997 15211 30815 0,'0'0'1360'0,"0"9"288"0,-3 2-1328 0,3 4-320 0,0 6 0 0,0 5 0 16,-1 5 1584-16,1 5 240 0,0 3 48 0,0 3 16 15,0 1-432-15,1 1-96 0,-1 1-16 0,2 2 0 16,0 0-832-16,2 0-192 0,-1-4-16 0,1-5-16 0,-2-3-160 0,1-2-128 15,-1-4 144-15,2-3-144 0,0-4 0 0,0-3 0 16,-1-7-128-16,-1 0 128 0,-2-12-160 0,0 0 160 16,0 0-128-16,0 0 128 0,0 0-256 0,4-9 16 15,-1-3 16-15,1-2 0 16,1-3-224-16,2-3-32 0,-1-3-16 0,2-2 0 0,1-1 192 0,1-3 48 16,2 4 0-16,1 1 0 0,2 1 256 0,1 1-160 15,5 1 160-15,2 6-128 0,-4 2 448 0,1 4 80 16,-2 3 32-16,0 8 0 0,-1 4 208 0,-1 7 32 0,-1 7 16 0,-2 3 0 15,-2 2 112-15,1 4 32 0,1 1 0 0,0 0 0 16,0-3-480-16,-2 0-96 0,4 1 0 0,-1-2-16 31,0-3-1904-31,2-2-368 0</inkml:trace>
  <inkml:trace contextRef="#ctx0" brushRef="#br2" timeOffset="157236.54">12572 15680 15663 0,'0'0'688'0,"-3"10"144"0,-1 0-656 0,3 4-176 0,1 5 0 0,1 0 0 15,1 3 2704-15,0 2 512 0,2-1 112 0,0 1 0 16,0-1-1728-16,1-1-368 0,0-1-64 0,1-3-16 15,-1-1-160-15,0-2-32 0,-1-4-16 0,0 0 0 16,0-5-80-16,-4-6-16 0,0 0 0 0,0 0 0 16,0 0 48-16,0 0 0 0,2-10 0 0,0-2 0 15,-2-2-160-15,0-2-32 0,0-2 0 0,0-3 0 0,1-2-160 0,0-2-32 16,3-4-16-16,-1-1 0 0,1 0-256 0,1-1-48 16,0 0-16-16,3 1 0 15,0 2-176-15,1 0 0 0,0 2 0 0,0 2 0 16,0 3-224-16,2 4-128 0,0 0-32 0,2 6 0 15,0 3-1760-15,2 1-352 16,0 5-80-16,4 4-9248 0,0 2-1840 0</inkml:trace>
  <inkml:trace contextRef="#ctx0" brushRef="#br2" timeOffset="157569.25">13089 15777 14735 0,'0'0'1312'0,"2"8"-1056"15,-1 1-256-15,3-3 0 0,-2 2 2944 0,1-1 512 16,-3-7 128-16,7 6 0 0,-2-1-1600 0,3-1-320 0,1-1-64 0,1-2 0 15,-1-1-496-15,2 0-80 16,-1-1-32-16,2-2 0 0,1-3-304 0,-1-2-64 16,-1-1-16-16,1 0 0 0,-1-2-80 0,-1-3-16 15,0-2 0-15,-2 1 0 0,0-1-64 0,0 0 0 16,-2-1-16-16,0 2 0 0,-2-3 64 0,-3 1 16 16,-1-2 0-16,0 1 0 0,-1-1-32 0,-1 2 0 0,0 0 0 0,-4 2 0 15,0 2-160-15,-2 2-16 0,0 0-16 0,-2 3 0 16,-2 2 112-16,0 2 32 0,-1 3 0 0,0 3 0 15,0 3-176-15,0 4-48 0,-1 3 0 0,2 5 0 16,2 3-208-16,2 3 0 0,1 3 0 0,2 4 0 16,3-2 0-16,0 2 0 0,2 1 0 0,3 0 0 15,1-1 0-15,2-1 0 0,2-3 0 0,3-1 0 16,0-2-384-16,2-1 16 0,2-2 16 0,0-1 0 31,1 0-1200-31,2-2-240 0,2-2-64 0,2 0 0 16,1-4-1184-16,1 0-240 0,-1-1-48 0,1-1-11712 0</inkml:trace>
  <inkml:trace contextRef="#ctx0" brushRef="#br2" timeOffset="157937.03">13727 15744 29311 0,'0'0'1296'0,"-4"-8"272"0,0-1-1248 0,-1 0-320 16,-2-1 0-16,-1-1 0 0,1 2 1856 0,-1 1 304 15,-1 1 64-15,1 0 16 0,1 2-1088 0,1 1-192 0,6 4-64 0,-8 1 0 16,-1 3-528-16,1 5-112 15,3 0-32-15,-2 6 0 0,1 4-96 0,1 0-128 16,1 0 176-16,1 2-176 0,0 0 128 0,3-3-128 16,2 0 0-16,0-1 0 0,2 0 0 0,0-1 0 15,1-4 0-15,2-1 0 0,-1-2 0 0,2-2 0 16,1-2 192-16,2-1-192 0,1-3 0 0,-1-2-304 16,1-3 48-16,1-1 0 0,1-2 64 0,1-2 32 0,-2-2 0 0,0-1 0 15,-1-4 160-15,-1 1 0 0,1-1 0 0,-3 0-128 16,-1-1 128-16,0 0 0 0,-2 0 0 0,0 2 128 15,-1 0-128-15,0 0 0 0,-4 2 0 0,1 0 0 16,-2 4 272-16,-2 1-16 0,2 8 0 0,0 0 0 16,0 0 144-16,0 0 32 0,-6 1 0 0,1 4 0 15,-1 4-176-15,1 6-48 0,0-5 0 0,1 6 0 16,1 2-208-16,1 2 0 0,0 2 0 0,4-1 0 16,0 1-320-16,4 0-64 0,-1-1-16 0,4-2 0 31,1 0-2192-31,5-4-432 0,2-2-96 0</inkml:trace>
  <inkml:trace contextRef="#ctx0" brushRef="#br2" timeOffset="158139.37">14217 15678 32767 0,'-12'-4'1456'0,"12"4"288"0,-6-1-1392 0,-3-1-352 16,-2 2 0-16,-1 0 0 0,-2 0 1568 0,1 2 240 15,1 0 48-15,2 3 16 0,1 2-656 0,1 3-128 16,1 3-16-16,4 4-16 0,-1 3-640 0,2 2-128 15,2 3-32-15,0-3 0 0,2 1-256 0,2 1 128 0,3-3-128 16,3 0 0-16,1-2 0 0,2-1 0 0,2-5 0 0,2 1 0 31,0-4-512-31,2-2-64 0,3-3-16 0,2-1-12160 16,-1-7-2432-16</inkml:trace>
  <inkml:trace contextRef="#ctx0" brushRef="#br2" timeOffset="158317.51">14585 15207 19343 0,'0'0'1728'0,"-4"7"-1392"0,-1 0-336 0,1 7 0 15,-2 2 3440-15,5 7 608 0,1 3 128 0,3 4 32 16,1 2-2784-16,1 5-544 0,3 3-112 0,0 1-32 0,1 2-496 16,1-2-112-16,0 1 0 0,2 1-128 15,-1 0-272-15,0 0-176 0,1-1-16 0,0-3-16 16,-2-4-2912-16,-2-2-592 0,-1-3-112 0</inkml:trace>
  <inkml:trace contextRef="#ctx0" brushRef="#br2" timeOffset="158494.78">14419 15751 12895 0,'-2'-7'1152'0,"-1"-2"-928"15,-1 0-224-15,3 0 0 0,1 0 5600 0,4 1 1072 16,3 1 224-16,5 1 32 0,1-2-4208 0,5 2-848 15,3-1-160-15,4 2-48 0,4 0-928 0,1-2-192 16,1-1-32-16,3 2-16 0,2-1-496 0,4-3 0 16,0 1 0-16,4 0-20288 0</inkml:trace>
  <inkml:trace contextRef="#ctx0" brushRef="#br2" timeOffset="158940.07">15744 15386 13823 0,'1'-12'1216'0,"3"-2"-960"15,0-3-256-15,1 0 0 0,2 1 2560 0,-1 2 480 16,1 1 96-16,-1 1 0 0,2 3-1040 0,0 4-224 0,0 5-32 0,1 1-16 16,-1 6-496-16,1 4-112 15,-2 7 0-15,1 6-16 0,-1 5-304 0,-2 6-64 16,-1 7-16-16,0 2 0 0,0 4-512 0,0 4-112 16,1-2 0-16,0-1-16 0,0-2-336 0,2-2-64 0,1-4-16 0,-1-2 0 31,3-2-2736-31,-1-3-544 0,2-8-128 0</inkml:trace>
  <inkml:trace contextRef="#ctx0" brushRef="#br2" timeOffset="159068.54">16196 15740 5519 0,'0'0'496'0,"0"0"-496"0,-1 11 0 0,-2-2 0 0,1 3 5840 0,0 3 1072 16,1 0 224-16,0 2 32 0,1 3-5696 0,1 1-1152 15,0 0-320-15,3-1 0 31,0-2-704-31,1 0-240 0,2-2-48 0</inkml:trace>
  <inkml:trace contextRef="#ctx0" brushRef="#br2" timeOffset="159237.57">16207 15550 10127 0,'-6'-13'896'0,"0"-3"-704"16,-1-2-192-16,2 1 0 0,0 1 4416 0,1 2 864 15,1 1 160-15,2 3 48 0,0-2-4160 0,1 4-832 16,1 2-176-16,2-1-16 0,1 1-544 0,-1 0-96 15,3 2-32-15,0 2-8576 16,-6 2-1712-16</inkml:trace>
  <inkml:trace contextRef="#ctx0" brushRef="#br2" timeOffset="159386.21">16449 15298 23039 0,'0'11'2048'0,"1"3"-1648"15,-1 2-400-15,0 6 0 0,2 5 1776 0,-2 2 272 16,-2 1 48-16,1 3 16 0,0 1-1024 0,-2 1-208 0,-1 1-48 0,2 1 0 16,0-1-592-16,0 1-240 0,-2-1 176 0,0-1-176 15,0-1-1344-15,0-4-384 0,0-4-64 0</inkml:trace>
  <inkml:trace contextRef="#ctx0" brushRef="#br2" timeOffset="159841.19">16620 15615 16575 0,'0'0'736'0,"0"0"160"15,6-2-720-15,-6 2-176 0,0 0 0 0,0 0 0 0,0 0 3744 0,0 0 720 16,0 0 144-16,0 0 16 0,0 0-2512 0,-1 9-496 16,-2 0-96-16,-1 1-32 0,-1 1-800 0,0 0-176 15,-1 4-16-15,0-1-16 0,0-1-352 0,-1 3-128 16,1-4 0-16,-1 2 144 0,2 3-144 0,0 0 0 15,0-2 0-15,2 1 0 0,2 2 0 0,1-2 0 16,1 0 0-16,3-2 0 0,0-1 0 0,4 1-176 16,1-3 176-16,1-1-128 0,2-1 128 0,1-1 0 0,0-1 0 15,-1-1-128-15,3-1 128 0,1-2 0 0,1-4 0 0,-1-1 0 16,-1-4 0-16,1-1 0 0,-2-2 0 0,1-1 0 16,0-3 0-16,1-3 0 15,1-2 0-15,-2-2 0 16,-1-1-512-16,-3 1 0 0,0-3-16 0,-2 3 0 15,-4-1 0-15,-1 1 0 0,-3 2 0 0,1 0 0 0,-4-1 400 0,-2 2 128 0,-2 2 0 0,-1 2 0 16,1 2-256-16,-3 4 64 0,0 1 16 0,-2 6 0 16,1 4 432-16,1 5 96 0,1 3 16 0,1 4 0 15,2 1 448-15,2 2 80 0,2 5 32 0,1-1 0 16,3 1-208-16,1-1-32 0,2 2-16 0,3-2 0 16,3-1-224-16,4 1-32 0,2-2-16 0,4-3 0 15,3-1-272-15,5-2-128 0,1-4 0 0,7-5-19520 16</inkml:trace>
  <inkml:trace contextRef="#ctx0" brushRef="#br2" timeOffset="160238.01">18019 15146 26719 0,'0'0'2368'0,"-6"8"-1888"0,1 2-480 0,1-2 0 16,2 4 1216-16,-1-1 128 0,2 2 48 0,2 0 0 15,2 3-816-15,2-3-144 0,1-1-48 0,4 0 0 16,1 1-384-16,2-4-272 0,-1 1 32 0,2-3-14256 16</inkml:trace>
  <inkml:trace contextRef="#ctx0" brushRef="#br2" timeOffset="160374.91">18380 15113 31215 0,'0'0'1376'15,"0"0"288"-15,-3 8-1328 0,1-1-336 0,-1-1 0 0,0 1 0 0,1 0 1024 0,0 3 144 16,2 0 32-16,2 3 0 0,-1 0-752 0,2 3-160 16,1 2-32-16,1 2 0 15,0-1-1616-15,2 2-336 0,0 2-64 0</inkml:trace>
  <inkml:trace contextRef="#ctx0" brushRef="#br2" timeOffset="160638.94">18856 15348 35135 0,'-8'12'1552'0,"5"-3"320"0,1 5-1488 0,-1 6-384 0,2 2 0 0,-2 5 0 16,1-1 1024-16,-1 4 128 0,0 3 16 0,1 1 16 15,0 1-272-15,1 3-48 0,0 0-16 0,-1 2 0 16,1 2-624-16,2-1-224 0,1 2 144 0,0 1-144 31,0-3-1344-31,0 0-368 0,2-6-64 0,0-3-9792 0,0-2-1952 0</inkml:trace>
  <inkml:trace contextRef="#ctx0" brushRef="#br2" timeOffset="160835.88">19081 15245 11967 0,'0'0'528'0,"0"0"112"0,0 0-512 0,-2 12-128 15,-1-2 0-15,-1 6 0 0,4 2 5600 0,-1 4 1088 16,-1 0 224-16,2 6 32 0,2 2-4704 0,0 4-928 0,2 2-192 0,2 3-32 16,0-1-848-16,1 4-240 0,-1-3 0 0,1 3 128 15,0-1-384-15,0 2-80 16,-1-2-16-16,1-1 0 15,-2-1-2512-15,-1-2-496 0,-1-2-96 0,-2-1-10720 0</inkml:trace>
  <inkml:trace contextRef="#ctx0" brushRef="#br2" timeOffset="161005.62">18900 15839 33983 0,'-9'-19'1504'0,"6"11"304"0,1-2-1440 0,-1-1-368 0,2 2 0 0,2-1 0 15,2-1 1392-15,1 1 208 0,1-1 32 0,4 0 16 16,0-2-1008-16,5 1-192 0,2 0-32 0,1 0-16 16,0 1-400-16,1-1-224 0,2 3 32 0,-1 2-11952 15,2-2-2384-15</inkml:trace>
  <inkml:trace contextRef="#ctx0" brushRef="#br2" timeOffset="161367.26">19381 15394 8287 0,'0'0'368'0,"3"6"80"0,-3-6-448 0,0 7 0 16,0-7 0-16,1 9 0 0,0-1 5008 0,1 1 928 16,-2-9 176-16,0 6 32 0,0 2-3456 0,-2 0-704 15,1 0-144-15,-2-1-32 0,3-7-832 0,-4 8-160 16,-1 0-48-16,0-1 0 0,-1-2-768 0,-1-3 0 15,-1 0-224-15,2-1 48 0,-1 0 176 0,1-1 192 0,-2-1-32 0,0-2-16 16,-1-2-144-16,1 1 0 0,1 2 0 0,1-3 0 16,2 1 128-16,1 0 0 0,3 4 0 0,0-7 0 15,2-2-128-15,2 1-272 0,1 2 64 0,1-3 16 16,1 1 192-16,1 1 0 16,0-1 0-16,1 3 160 0,1 0-160 0,1 4 0 15,0-5 0-15,-2 5 0 0,1 1 0 0,0 0 0 0,0 1 0 0,0 2 0 16,-10-3 160-16,7 4 48 0,1 1 16 0,-3 0 0 15,-5-5-32-15,3 7 0 0,0 1 0 0,-2 0 0 16,-1-8-192-16,0 9 128 0,0-9-128 0,0 8 0 31,-1 1-1984-31,-1-2-480 0,0 0-96 0</inkml:trace>
  <inkml:trace contextRef="#ctx0" brushRef="#br2" timeOffset="161756.31">19500 15916 13823 0,'0'0'1216'0,"0"0"-960"16,-4 7-256-16,-1-2 0 0,1 2 3264 0,0-2 592 15,4-5 128-15,0 0 32 0,0 0-2192 0,0 0-432 16,0 0-96-16,0 0-16 0,-5-1-896 0,5 1-176 15,0 0-32-15,0 0-16 0,-6-6-160 0,1 1 160 0,1 0-160 0,4 5 160 16,-4-7-160-16,2 1 0 0,0-1 144 0,1 0-144 16,1 0 240-16,0 0-32 0,0 7 0 0,3-7 0 15,-1-1 208-15,2 3 32 0,0-1 16 0,1 1 0 16,2 0 192-16,1 2 48 0,1-1 0 0,-1 4 0 16,-8 0-704-16,9-1 0 0,0 1 0 0,0 1 0 15,-1 3 416-15,-8-4 160 0,8 3 16 0,-8-3 16 16,0 0 192-16,2 8 32 0,-2-8 16 0,-1 9 0 15,-2 1-304-15,-1-2-64 0,1 0-16 0,-3-1 0 0,0-2-272 0,-1 0-64 16,-1-1-128-16,1 0 192 16,-1-2-368-16,1 1-80 0,7-3 0 0,0 0-16 31,-6 0-2640-31,6 0-528 0,-5-3-96 0</inkml:trace>
  <inkml:trace contextRef="#ctx0" brushRef="#br2" timeOffset="161990.13">19755 15278 7359 0,'0'0'656'0,"0"0"-528"15,0 0-128-15,0 0 0 0,0 0 6368 0,0 0 1248 16,0 0 240-16,0 0 48 0,7 5-5264 0,3-1-1040 0,3-3-224 0,2 0-32 15,2 1-912-15,1-2-176 0,0-3-48 0,2 2 0 32,0-5-1296-32,0 3-256 0,-2-1-48 0,0-3-10032 15,-2 3-2016-15</inkml:trace>
  <inkml:trace contextRef="#ctx0" brushRef="#br2" timeOffset="162401.94">19979 14976 18431 0,'-23'3'816'0,"10"0"160"0,-4 1-784 0,-4-1-192 16,-2 3 0-16,-2-1 0 0,-1 1 3712 0,0 1 704 15,0-1 144-15,1 4 32 16,-1 0-2784-16,2 2-544 0,1 2-112 0,3 3-32 15,3 1-736-15,3 3-160 0,1 3-32 0,3 3 0 16,0 2-48-16,7-2-16 0,3 2 0 0,1 1 0 16,1-4-128-16,5 1 0 0,2-1 144 0,5-1-144 0,5-2 0 0,2-2 0 15,1-1 0-15,3-2 0 0,2 0-128 0,2-3 128 16,1-2-128-16,2-5 128 0,2-1 0 0,-1-3 0 16,-2-2 0-16,-1-4-128 0,-1 0 128 0,-2-1 0 15,-2-3 0-15,-2-2 0 0,-3-1 128 0,-3-2 0 16,-2 1 0-16,0-3 0 0,-2-2 272 0,-3 0 64 15,-1-2 16-15,-1-1 0 0,-3-2 32 0,-2 2 0 16,-3-2 0-16,-3-2 0 0,-2-1-160 0,-1-1-32 0,-4 1 0 0,-1-1 0 16,-5 1-128-16,-1-1-48 0,-1-1 0 0,0 2 0 31,-1-1-1488-31,1 4-320 0,1 1-48 0,3 1-10768 0,-2 1-2144 0</inkml:trace>
  <inkml:trace contextRef="#ctx0" brushRef="#br2" timeOffset="162747.97">20531 15085 31327 0,'0'0'1392'0,"0"0"272"0,0 0-1328 0,0 0-336 16,0 0 0-16,0 0 0 0,0 6 1120 0,-1 2 160 0,-2 0 16 0,0 1 16 15,2 3-432-15,1-1-96 0,1 2-16 0,1 0 0 16,-2 2-768-16,1-2-192 0,0-1-32 0,1-1 0 31,0 1-2880-31,2 4-576 0,0-6-112 0</inkml:trace>
  <inkml:trace contextRef="#ctx0" brushRef="#br2" timeOffset="162939.87">20700 15075 8287 0,'0'0'368'0,"0"0"80"0,0 0-448 0,0 0 0 0,3 10 0 0,-2-4 0 16,1 2 6720-16,-1 2 1280 0,2 2 240 0,-2 2 48 15,0-1-5632-15,0 4-1120 0,1 3-240 0,-1 2-32 16,2-1-928-16,-1 2-176 0,0 0-32 0,0-1-128 16,2 0-2752-16,-1-1-672 0</inkml:trace>
  <inkml:trace contextRef="#ctx0" brushRef="#br2" timeOffset="164465.94">21553 15789 16575 0,'0'0'1472'0,"0"0"-1168"0,-1-6-304 0,1 6 0 0,0 0 3696 0,0 0 672 0,6-4 144 0,2 1 32 15,0 0-2512-15,2 0-496 0,2 1-112 0,2-1-16 16,2 2-640-16,4-3-128 0,2 1-16 0,3-3-16 0,1 1-608 0,0-1-288 15,4 2 32-15,1-1-17360 16</inkml:trace>
  <inkml:trace contextRef="#ctx0" brushRef="#br2" timeOffset="165139.96">22844 15641 11055 0,'0'0'976'0,"0"0"-784"0,1-6-192 0,0 1 0 15,-1 5 3328-15,3-7 608 0,-2-1 128 0,-1 0 32 16,-1 2-2224-16,-2-1-432 0,1 1-96 0,-2 1 0 16,-1 1-288-16,-2 0-48 0,1 0-16 0,-2 3 0 15,-3 2-416-15,-2 3-96 0,-1 1-16 0,-2 4 0 16,-1 7-80-16,0-2 0 0,2 4-16 0,-1 3 0 0,2 1-240 0,-1 3-128 16,1 3 128-16,1-1-128 0,4 0 0 0,2-1 144 15,2-1-144-15,4-3 0 0,3-2 0 0,2-3 0 16,3-3 0-16,1-2 0 0,3-3 0 0,3-4 0 15,-1-1 128-15,1-3-128 0,0-3 0 0,2-3-144 16,1-3 16-16,0-3 0 0,-2-2 128 0,0-4 0 16,-2-1 0-16,-1 0 0 0,-1-2 0 0,-2 1 0 15,-1-1 0-15,-1 2 0 0,-2 2 0 0,0-1 176 0,-1 2-176 0,0 2 192 16,0 1 272-16,0 3 64 0,-2 2 16 0,2 1 0 16,0-1-32-16,-4 7 0 0,0 0 0 0,0 0 0 15,0 0-240-15,8 7-48 0,-1 2-16 0,-1 3 0 16,1 1-208-16,-1 4 0 0,1 2 0 0,0 1 0 15,1-1 0-15,1 1-160 16,2 1 0-16,1-2 0 16,2 1-1856-16,2-5-368 0,2 4-80 0,0-4-13536 0</inkml:trace>
  <inkml:trace contextRef="#ctx0" brushRef="#br2" timeOffset="165769.53">24196 15164 5519 0,'0'0'496'0,"0"0"-496"0,-4-5 0 0,4 5 0 16,0 0 6016-16,0 0 1120 0,0 0 224 0,-4 6 32 16,3 2-4928-16,1 4-992 0,1 1-192 0,1 4-32 15,1 3-384-15,0 2-80 0,1 1-16 0,-2 3 0 16,1 2-336-16,-1 0-80 0,0 2-16 0,-1 2 0 16,0 1-48-16,-1 3-16 0,0-1 0 0,0-1 0 15,-1-2-144-15,0 0-128 0,-2-4 144 0,2 0-144 16,-2-2 144-16,1-4-144 0,0-1 128 0,1-3-128 0,-2-4 0 15,1-2 128-15,-3-3-128 0,3-1 0 16,2-8 0-16,0 0 0 0,0 0 0 0,0 0 0 16,0 0-144-16,0 0-16 0,0 0 0 0,2-10 0 15,1-3 16-15,1-3 0 0,2-2 0 0,-1-2 0 16,1 1 144-16,0-1 0 0,-1-1 0 0,1 3-128 0,1 2 128 0,1 3 0 16,-2-1 0-16,1 2 0 0,-2 2 320 0,1 2 80 15,1 3 32-15,-1 2 0 0,-6 3 96 0,10 3 32 16,-1 3 0-16,1 5 0 0,1 0-400 0,0 4-160 15,2 0 128-15,2 2-128 0,0 3 0 0,1 1 0 16,0 0 0-16,7 7 0 16,-3-3-928-16,-6-12-272 0,2 1-48 0,-1-1-16 15,1-1-2224-15,-3-1-448 0,1-2-96 0</inkml:trace>
  <inkml:trace contextRef="#ctx0" brushRef="#br2" timeOffset="165925.24">24694 15585 25167 0,'0'0'1104'0,"0"0"240"0,0 0-1072 0,0 0-272 16,0 0 0-16,0 0 0 0,0 0 1152 0,0 0 160 15,1 20 32-15,0-8 16 0,1 1-720 0,-1 0-128 0,0 1-48 0,3 7 0 16,1-3-464-16,-1-6 0 0,-1-2-176 0,1 2 176 16,-3 0-2112-16,4 3-288 0,1 0-64 0,-3-5-8992 15</inkml:trace>
  <inkml:trace contextRef="#ctx0" brushRef="#br2" timeOffset="166101.2">24878 15654 17503 0,'0'0'1552'0,"0"0"-1232"15,0 0-320-15,0 0 0 0,0 0 3488 0,-4 11 640 16,-2 2 128-16,-1 10 32 0,-3 2-1984 0,3-7-400 16,-4 7-80-16,-2 2-16 15,1 2-752-15,1 0-160 0,-2-2-16 0,1-1-16 16,0-1-576-16,3 2-112 0,1-3-32 0,-1 8 0 15,4-5-1616-15,1-7-320 0,1-5-64 0,3-6-9776 16,0-9-1952-16</inkml:trace>
  <inkml:trace contextRef="#ctx0" brushRef="#br2" timeOffset="166439.26">25188 15478 21183 0,'-7'-14'1888'0,"2"9"-1504"0,-3-2-384 0,-2 3 0 15,-1 2 2432-15,1 2 432 0,-2 2 80 0,1 4 0 16,-1 5-1456-16,-1 4-288 0,-2 2-64 0,2 5-16 16,0 0-656-16,3 5-128 0,2 3-16 0,3 2-16 15,1 0-304-15,1 1 0 0,3-1 0 0,4 1 0 16,0-3-240-16,3-1 48 0,-1-3 16 0,2-3 0 16,0-1-16-16,1-2 0 0,0-5 0 0,7 6 0 15,-1-6 192-15,-7-9 128 0,-1-2-128 0,1-3 176 0,1-3 416 0,0-2 96 16,-1-3 16-16,-1-2 0 15,0-4 416-15,-1-1 96 0,0-6 0 0,-2-3 16 16,0-2-304-16,-3 0-64 0,-1-3-16 0,0-1 0 16,-1 0-80-16,-3-3-32 0,-3-1 0 0,-1-1 0 15,-1 0-416-15,1-1-96 0,2 0-16 0,-1 1 0 16,2 3-720-16,1 1-128 0,0 0-48 0,2 4 0 16,2 2-1968-16,0-1-400 0,2 3-80 0,2 3-14496 15</inkml:trace>
  <inkml:trace contextRef="#ctx0" brushRef="#br2" timeOffset="166707.72">25467 15521 18431 0,'2'16'1632'0,"4"9"-1312"16,0 0-320-16,1 1 0 0,-2 0 3120 0,-1-8 544 16,2 3 112-16,-2-2 32 0,-1 5-1472 0,-1-5-288 15,1 2-64-15,1 8-16 0,-3-6-944 0,2-10-176 16,-1-1-32-16,1 0-16 0,-2-2-352 0,2 3-80 15,-3-13-16-15,0 0 0 0,0 0 0 0,0 0 0 0,0 0 0 0,0 0 0 16,0 0 272-16,0 0 48 0,0 0 16 0,0-14 0 16,0 0-32-16,0 3 0 0,0-2 0 0,0-2 0 15,1-2-272-15,-1 0-64 0,-1-3-16 0,2 1 0 16,2-2-304-16,1-9 0 0,0-2 0 0,-2 14 0 16,2-1-384-1,3-9-96-15,-1 2-16 0,0 4 0 0,-1 1-1712 0,-1 9-352 0,1 2-64 0,1-2 0 16,3 3-1072-16,1 1-208 0,-10 8-32 0</inkml:trace>
  <inkml:trace contextRef="#ctx0" brushRef="#br2" timeOffset="166837.44">25774 15545 18655 0,'14'12'832'0,"-5"-5"160"0,1 1-800 0,-1 1-192 0,-1 2 0 0,0-1 0 16,2 5 1984-16,-4-6 368 0,-3 1 64 0,3 2 16 15,0 0-1152-15,-1 1-208 0,-1 0-48 0,0-2-16 0,1 1-608 0,1 1-112 16,-2-1-32-16,1 5 0 15,0-4-1744-15,-5-13-368 0,4 6-64 0,-4-6-6384 16,0 0-1280-16</inkml:trace>
  <inkml:trace contextRef="#ctx0" brushRef="#br2" timeOffset="166974.79">25892 15657 4607 0,'-9'-26'400'0,"3"13"-400"16,0-4 0-16,-6-13 0 0,1-3 4176 0,1 10 752 16,0-3 160-16,1-2 32 0,0 1-3456 0,-2-11-672 0,1 10-144 15,5 13-16-15,2 1-624 0,2 2-208 0,1 4 144 0,0 3-144 31,0 5-320-31,0 0-160 0,13 4-32 0,-4 1-10624 16</inkml:trace>
  <inkml:trace contextRef="#ctx0" brushRef="#br2" timeOffset="167234.96">26089 15470 22799 0,'0'0'1008'0,"0"0"208"0,0 0-960 0,0 0-256 0,0 0 0 0,0 0 0 15,-4 8 1264-15,1 0 208 0,1 3 32 0,0 0 16 16,0 2-528-16,0 11-96 0,0 2-32 0,0-5 0 15,0 2-96-15,1 5 0 0,2 0-16 0,0-2 0 16,0 2-208-16,2-2-32 0,2-3-16 0,2-3 0 16,1-2-144-16,1-2-32 0,0-5 0 0,6 1 0 15,1-7 80-15,-5-5 16 0,-1-2 0 0,2-5 0 16,-2-3 64-16,6-11 16 0,-3-1 0 0,-5 4 0 0,-1-3 208 0,1-3 32 16,0-2 16-16,-1-1 0 0,-2-6-32 0,0-1 0 15,-1-2 0-15,0-1 0 0,-1-1-272 0,-1-1-48 16,2-2-16-16,-1-19 0 15,-6 5-1520 1,2 8-304-16,-2 7-64 0,1 6-16 0,-1 2-1504 0,2 9-304 0,-2 5-64 0</inkml:trace>
  <inkml:trace contextRef="#ctx0" brushRef="#br2" timeOffset="167567.76">26518 15650 7359 0,'10'10'320'0,"-10"-10"80"0,10 1-400 0,1 0 0 0,-1-1 0 0,3 0 0 16,0-1 5504-16,-1-2 1008 0,-1-2 208 0,-2 0 32 16,-1-2-4016-16,1-3-816 0,1 1-144 0,1-2-48 15,-2 1-1008-15,-3-2-208 0,1 0-32 0,-2 3-16 16,-3-2-304-16,0 3-160 0,-1-1 160 0,-1-1-160 16,-1-1 208-16,-1 0-48 15,-1 3-16-15,-3 3 0 0,0 1 80 0,-2 4 16 0,0 4 0 0,-1 5 0 16,-1 1 80-16,-2 4 32 0,-1 3 0 0,1 4 0 15,2 2 352-15,2 2 64 0,3-2 0 0,2 2 16 16,2 0-336-16,5 0-64 0,2-2 0 0,3-1-16 16,2-5-368-16,7 5 0 0,2-5 0 0,0-6 0 0,0-5-160 15,2-2-96-15,3-5-32 0,-3-2 0 16,-2-3-416-16,-3-5-96 0,-4 1-16 0,2-3 0 16,4-3-1600-16,-5 1-320 0,-4 0-64 0,1-2-8160 15,0 0-1648-15</inkml:trace>
  <inkml:trace contextRef="#ctx0" brushRef="#br2" timeOffset="167768.37">26984 15000 12895 0,'0'0'1152'0,"0"0"-928"16,0 0-224-16,6 13 0 0,1 3 4672 0,0-3 896 15,-1 0 192-15,0-2 16 0,-2 5-3504 0,2 0-704 0,3-3-144 0,0 1-16 16,0-2-1120-16,-1 1-288 0,-3-1 0 0,1-1 0 31,-1 0-1424-31,-5-11-384 0,0 8-80 0,0-8-16 16,0 0-928-16,0 0-192 0,0 0-48 0</inkml:trace>
  <inkml:trace contextRef="#ctx0" brushRef="#br2" timeOffset="167905.25">27137 15044 11967 0,'0'0'1072'0,"0"0"-864"0,0 0-208 0,9 8 0 16,-9-8 4016-16,5 10 752 0,-2 2 160 0,-2 1 16 0,-1 0-2352 0,0 0-480 16,0 2-80-16,0-2-32 0,-1 1-1120 0,0 2-240 15,-1-3-32-15,1 1-16 32,-2 2-2528-32,-1-5-512 0</inkml:trace>
  <inkml:trace contextRef="#ctx0" brushRef="#br2" timeOffset="168380.56">23648 15092 17503 0,'0'0'1552'0,"0"0"-1232"15,0 0-320-15,0 0 0 0,-6 6 4368 0,0-1 816 16,1 0 176-16,1 2 16 0,3 0-3424 0,0 1-688 15,-1 0-144-15,2 1-32 0,2 2-784 0,0-1-176 16,2 0-128-16,3 0 192 16,2-1-704-16,3-1-128 0,-1 1-16 0,2-3-16 15,2-1-2528-15,-1-1-496 0,0-1-96 0</inkml:trace>
  <inkml:trace contextRef="#ctx0" brushRef="#br2" timeOffset="168503.48">23841 15160 23615 0,'0'0'1040'0,"0"0"224"0,0 0-1008 0,0 0-256 15,0 0 0-15,8 4 0 0,-2-1 1600 0,-6-3 256 16,6 6 64-16,-1 5 16 0,0-1-1232 0,0 1-240 16,0-1-48-16,1 2-14416 0</inkml:trace>
  <inkml:trace contextRef="#ctx0" brushRef="#br3" timeOffset="-209987.87">1935 11312 20271 0,'0'0'896'0,"0"0"192"0,0 0-880 0,0 0-208 0,0 0 0 0,0 0 0 15,0 0 1568-15,0 0 272 0,0 0 48 0,0 0 16 16,0 0-752-16,0 0-128 0,0 0-48 0,-8 1 0 16,-1 0-272-16,1 2-48 0,0 1-16 0,0 1 0 15,0 1-256-15,-2 1-48 0,-2 0-16 0,1-1 0 16,-1 1-192-16,1-1-128 0,2-1 128 0,0 2-128 15,3-1 0-15,2 2 0 0,2 0 0 0,2 0 0 0,2 0 0 0,0-2-128 16,4 1 128-16,1-2-192 0,5 0 48 0,0-1 0 16,0 0 0-16,3-1 0 0,2-1 144 0,1-1-160 15,2-1 160-15,1 0-160 0,1 2 160 0,-2-1 128 16,-3 0-128-16,-3 3 176 0,-2 1 208 0,-2 2 32 16,-2 1 16-16,-6 4 0 15,-4 2 224-15,-2 3 48 0,0 2 16 16,-3 4 0-16,-2 0-336 0,-2 2-80 0,-2 1-16 0,1 0 0 0,-2 0-288 0,0 0-224 15,1-5 32-15,2 1 16 16,0-6-1760-16,3-2-368 0,2-5-64 0,2-2-12144 16</inkml:trace>
  <inkml:trace contextRef="#ctx0" brushRef="#br3" timeOffset="-209835.91">2129 11001 21183 0,'-1'-9'1888'0,"-1"0"-1504"0,0 4-384 0,2-2 0 15,0 7 3088-15,0 0 560 0,0 0 96 0,0 0 32 16,0 0-2496-16,8 8-480 0,-1 4-96 0,3 5-32 16,0 2-336-16,3 5-64 0,0 2-16 0,3 5 0 15,2 4-256-15,1 3 0 0,1 0 0 0,0 1 0 32,0 0-448-32,1 2 16 0,-1 2 0 0,-1 0-10560 0,0-2-2112 0</inkml:trace>
  <inkml:trace contextRef="#ctx0" brushRef="#br3" timeOffset="-209666.81">2198 11430 30815 0,'-17'-17'1360'0,"11"11"288"0,-1-1-1328 0,2-1-320 0,0 1 0 0,1-2 0 16,0-2 1040-16,3 2 144 0,1-4 32 0,3 2 0 0,4-2-864 0,1-2-160 15,2 2-48-15,3 0 0 16,4 1-720-16,3 0-160 0,1 2-32 0,1 1 0 15,0 1-2320-15,3 0-480 0,-1 2-80 0</inkml:trace>
  <inkml:trace contextRef="#ctx0" brushRef="#br3" timeOffset="-209227.44">2622 11284 4607 0,'4'9'400'0,"0"2"-400"0,-3-1 0 16,2 2 0-16,-1 1 4480 0,1-1 800 16,-2-1 160-16,0-1 48 0,1 0-3296 0,-1 0-656 15,2 0-128-15,-3 0-16 0,0-3-880 0,1 0-192 16,0 2-16-16,-1-9-16 0,0 0 96 0,0 0 32 15,0 0 0-15,0 0 0 0,0 0-160 0,0 0-48 16,-4-6 0-16,-1-2 0 0,0-4-432 0,1-2-96 0,1-4 0 0,5 0-16 16,-1-3-48-16,2 2 0 0,0-3 0 0,3 1 0 15,-1 1 256-15,0-1 128 0,0 2-160 0,3 0 160 16,-1 2 0-16,0 4 0 0,1-1 0 16,0 3 0-16,-1 2-176 0,-2 3-32 0,4 3-16 0,0 3 0 0,0 0 224 15,0 0 192-15,-1 3-48 0,0 0 0 0,0 4-144 0,-3-2 0 16,-1 4 0-16,1 3 0 15,2 2 224-15,0 3-32 0,0 3-16 0,0 2 0 16,-1 0 32-16,1 3 16 0,0-3 0 0,1 2 0 16,0-4-96-16,0 0-128 0,0-2 176 0,1-2-176 15,1-3 128-15,2-3-128 0,0-1 0 0,-1-5 0 16,1-1 128-16,0-3-128 0,-3-3 0 0,0-1 0 16,-1-1 224-16,-2-1-16 0,-2-3 0 0,0 0 0 15,-1-5 368-15,-2 1 64 0,-1-2 0 0,-1-1 16 0,-2 0-176 0,-2-2-32 16,-1 0-16-16,-2-2 0 0,0 2-128 0,-3 0-32 15,-2 0 0-15,0-1 0 0,0 2-80 0,0 1-32 16,0-1 0-16,2 1 0 16,-1 0-560-16,0 2-112 0,-1 1-32 0,4 2 0 15,4 2-2880-15,1 3-576 0</inkml:trace>
  <inkml:trace contextRef="#ctx0" brushRef="#br3" timeOffset="-208922.73">3090 11156 6447 0,'-1'11'576'0,"2"2"-576"0,1 3 0 0,2 4 0 16,0 1 4992-16,-1 1 880 0,-2-1 176 0,2 2 32 16,-1-5-3840-16,1-3-768 15,0-2-144-15,-1 0-48 0,-1-6-688 0,-1-7-144 16,0 0-16-16,0 0-16 0,0 0-160 0,0 0-16 16,6-7-16-16,-2-3 0 0,0-6-96 0,-2-1 0 0,-1-6-128 0,1-2 192 15,-1 0-192-15,0-3 0 0,1-1 0 0,-1 2-160 16,2-1 160-16,-1 2 0 0,1 0 0 0,1 1-128 15,1-1 128-15,0 4 0 0,2 1 0 0,-1 4 0 16,-1 3 352-16,1 4 0 0,0 2 0 0,1 4 0 16,-7 4-96-16,6 6-32 0,2 2 0 0,0 8 0 15,0 1-224-15,-1 4 128 0,1 1-128 0,0 1 0 16,0 2 0-16,1 0 0 0,0 1 0 0,2-3 0 16,-1 1-848-16,0-2-64 0,1-1-16 0,2-3 0 15,-1-2-2384-15,-1-5-464 0,1-1-112 0</inkml:trace>
  <inkml:trace contextRef="#ctx0" brushRef="#br3" timeOffset="-208592.04">3476 11125 10127 0,'2'-18'896'0,"-2"11"-704"0,-1 1-192 0,0-3 0 0,-2 1 3008 0,0 1 576 15,1 1 128-15,-2 1 0 0,4 5-1264 0,-5-2-256 0,5 2-48 0,-7 0-16 16,2 3-1056-16,1 2-224 0,0 0-32 0,3 2-16 16,0 1-512-16,1 1-96 15,1-3-32-15,3 4 0 0,1-3-160 0,0 1 0 16,3 0 0-16,2 1 0 0,0-2-320 0,0-2 48 15,0-3 16-15,1 2 0 16,-2-4-976-16,0 0-192 0,0 0-48 0,-1-4 0 16,-3 1-64-16,1-3 0 0,-3 0-16 0,0-1 0 15,0 0 848-15,-2-1 160 0,-1 0 32 0,0-1 16 0,0-2 496 0,0 1 320 0,0-1-64 0,0 1 0 16,0 1 416-16,1-2 80 0,2 2 16 0,1 3 0 16,1 2-144-16,3-1-32 0,1 3 0 0,1 2 0 15,2 3 112-15,0 1 0 0,1 1 16 0,-1 4 0 16,-1 2 32-16,1 0 0 0,-3 1 0 0,-1 1 0 15,-3 3 496-15,-1 1 96 0,0 2 32 0,-3 2 0 16,-2 1-352-16,-2 2-64 0,-3-1 0 0,-1 1-16 16,0-1-496-16,-3-1-112 0,0 1-16 0,-2-4 0 0,-1-2-320 0,0 0 0 15,0-7 0-15,0 1 0 32,1-2-2784-32,1-5-528 0</inkml:trace>
  <inkml:trace contextRef="#ctx0" brushRef="#br3" timeOffset="-208325.62">3890 10961 24127 0,'0'0'1072'0,"4"-7"208"0,-1 0-1024 0,-1-3-256 16,1 1 0-16,0-2 0 0,-1-4 560 0,0 2 48 16,0 0 16-16,-1 0 0 0,1 0-320 0,-1 1-64 15,-1 1-16-15,-1-1 0 0,-1 3-224 0,0-2 176 16,-3 5-176-16,-2 1 160 0,-2-1 112 0,1 4 32 15,0-1 0-15,2 6 0 0,-1-2 272 0,2 7 64 0,1 1 16 0,3 4 0 16,2 1 304-16,0 3 48 0,5 3 16 0,0 1 0 16,3 0-448-16,2 0-64 0,-1-1-32 0,2 0 0 15,2-3-480-15,2-1 0 0,0-2 0 0,2-5 0 32,3-2-2256-32,-2-2-448 0,1-1-96 0</inkml:trace>
  <inkml:trace contextRef="#ctx0" brushRef="#br3" timeOffset="-208027.69">4258 10632 1839 0,'1'8'160'0,"2"5"-160"16,1 2 0-16,1 3 0 0,1 1 5120 0,1 2 1008 16,-2 0 192-16,0-1 32 0,1-2-3792 0,0 0-752 15,1-1-144-15,-2-1-48 0,0-3-976 0,-1 0-192 16,0-4-32-16,-1 0-16 0,-3-9-224 0,2 8-48 15,-2-8-128-15,0 0 192 0,0 0-64 0,0 0 0 16,0 0-128-16,-4-5 192 0,-1-2 32 0,0-1 0 16,-3-2 0-16,0-3 0 0,-2-4 416 0,-1-1 96 15,5-1 16-15,-1-3 0 0,2-1-256 0,2-2-48 16,2-2-16-16,2-1 0 0,5-2 64 0,0 2 16 0,3 2 0 0,2 2 0 16,-1 5 64-16,3 2 32 15,3 2 0-15,2 2 0 0,2 5-480 0,1 3-128 16,-2 1 0-16,3 2 0 15,0 0-1008-15,3 2-272 0,1 2-48 0</inkml:trace>
  <inkml:trace contextRef="#ctx0" brushRef="#br3" timeOffset="-207507.66">1799 12471 23039 0,'-1'2'2048'0,"0"3"-1648"0,1 3-400 0,-7 9 0 0,8-8 1792 0,2 3 288 15,1 2 48-15,1 3 16 0,2 2-800 0,-1 3-176 0,2 4-16 0,0 4-16 16,1 1-752-16,0 4-160 0,1 4-32 0,1 4 0 15,-2-1-192-15,1 0 0 0,1 1 0 0,2-4 0 16,-1 1-2096-16,-1-6-400 0,0-2-96 0,-2-5-6352 16,0-6-1264-16</inkml:trace>
  <inkml:trace contextRef="#ctx0" brushRef="#br3" timeOffset="-207329.51">1941 12312 25103 0,'0'0'1104'0,"0"0"240"0,0 0-1072 0,0 0-272 0,0 0 0 0,0 0 0 0,2 9 1104 0,3 5 176 16,3 6 16-16,2 4 16 0,3 5-672 0,1 5-144 15,2 4-32-15,4 2 0 0,-1 1-320 0,2 0-144 16,0 1 128-16,0 2-128 0,0-1 0 0,1-2-192 16,-1-2 0-16,-1-3-9104 15,0 1-1840-15</inkml:trace>
  <inkml:trace contextRef="#ctx0" brushRef="#br3" timeOffset="-207160.35">1886 12881 23039 0,'0'0'1024'0,"-5"-1"192"0,5 1-960 0,0 0-256 15,0 0 0-15,0 0 0 0,0 0 1920 0,2-7 352 16,1 1 64-16,5-1 16 0,4 1-1904 0,2-1-448 0,3-2 0 0,4-1 0 31,0-1-2064-31,3-2-432 0</inkml:trace>
  <inkml:trace contextRef="#ctx0" brushRef="#br3" timeOffset="-206790.77">2253 12493 14735 0,'0'0'1312'0,"0"0"-1056"15,0 0-256-15,0 0 0 0,-1 8 2912 0,1 1 528 16,1 0 96-16,0 0 32 0,0 0-1952 0,1-1-384 16,-2-8-80-16,1 8 0 0,-1-8-544 0,0 8-96 15,0-8-32-15,-1 6 0 0,1-6-224 0,-3 5-32 16,-1 2-16-16,0-5 0 0,-1 2 48 0,-1-4 16 16,-2 0 0-16,1 0 0 0,7 0-272 0,-5 0 160 0,0-4-160 0,0 2 128 15,-1-2 32-15,2 1 0 16,2-2 0-16,-1 0 0 0,1 0-160 0,2-2 0 15,1 1-160-15,2-2 160 0,0 0 0 0,3 0-144 16,-1 0 144-16,1-2 0 0,2 1 0 0,0 0 0 16,0 0 0-16,0 1 0 0,0 1 0 0,-3 3 0 15,1 0 0-15,-6 4 176 0,0 0-176 0,0 0 0 16,0 0 144-16,7 6-144 0,-3 0 144 0,-2 2-144 16,0 0 192-16,-1 1-192 15,0 1-240-15,1-1-144 0,-1 2-48 0,-1-1-10064 0,0 1-2032 0</inkml:trace>
  <inkml:trace contextRef="#ctx0" brushRef="#br3" timeOffset="-206477.19">2472 12782 20207 0,'0'0'896'0,"0"8"192"0,-1 1-880 0,-1-1-208 15,1 2 0-15,-2-3 0 16,3-7 1152-16,-4 5 176 0,4-5 32 0,0 0 16 16,0 0-528-16,0 0-96 0,-7 3-32 0,0-1 0 15,1 0-144-15,-1-2-16 0,1 0-16 0,6 0 0 0,0 0 272 0,-6-3 48 16,1 0 16-16,1 0 0 0,0-4-320 0,3 1-64 16,1-1-16-16,0 7 0 0,3-8-256 0,0 2-48 15,3-1-16-15,0 2 0 0,1-2-160 0,-1 1 0 16,1 1-192-16,-1 2 192 0,3 0 0 0,-1 3 0 15,-8 0 0-15,0 0 0 0,7 4 0 0,-3 3 0 16,-2-1 224-16,-2-6-64 0,-1 7 144 0,-2-1 16 16,-1 1 16-16,1-1 0 0,-1 0-208 0,4-6-128 0,-6 5 128 0,6-5-128 31,-6 0-2128-31,6 0-496 0,-12-7-112 0,8-6-16 0</inkml:trace>
  <inkml:trace contextRef="#ctx0" brushRef="#br3" timeOffset="-206260.79">2566 12263 24879 0,'0'0'1088'0,"0"0"256"0,0 0-1088 0,0 0-256 0,0 0 0 0,0 0 0 15,0 0 2880-15,0 0 528 0,0 0 112 0,5-6 0 16,5-1-2336-16,3-1-480 0,2 1-80 0,-1-2-32 15,-1 1-464-15,1-3-128 0,2 2 0 0,0 0 0 16,-1 1-2960-16,1-2-624 0,0 2-112 0,-1 0-16 16</inkml:trace>
  <inkml:trace contextRef="#ctx0" brushRef="#br3" timeOffset="-205927.75">2720 12009 13823 0,'-24'14'608'0,"10"-6"128"0,-6 3-592 0,-2 2-144 16,-3 1 0-16,-1 2 0 0,5-2 4176 0,-1 2 816 15,3-5 144-15,0 4 48 0,2 2-3200 0,3-3-640 16,1 4-128-16,3 3-32 0,-2 7-928 0,5 0-256 16,5-2 0-16,3 3 0 0,4 0 0 0,3-1 0 15,3-3 0-15,3-1 0 0,3-2 0 0,2 0-144 0,2-1 144 0,3-7 0 16,-1-2-176-16,2-4 176 0,0-4-160 0,-1-3 160 15,1-2-192-15,0-5 48 0,0-1 16 0,0-4 0 16,-2-2 128-16,-2-3 0 0,-3 1 0 0,-1-5 0 16,-3-1 320-16,-1-2-16 0,-2-3 0 0,-3-4 0 15,-3-1 352-15,-2 1 80 0,-3 0 16 0,-3 2 0 0,-1-2-80 0,-1 3-16 16,1 6 0-16,-3 0 0 0,0 2-400 0,-4-1-64 16,-2 2-32-16,-1 1 0 15,-3 3-160-15,-3 0 0 0,-1 1-160 0,-1 3 160 31,-1 2-2944-31,1 2-512 0</inkml:trace>
  <inkml:trace contextRef="#ctx0" brushRef="#br3" timeOffset="-205328.84">3669 12184 21647 0,'0'0'960'0,"5"14"192"0,-13-9-912 16,0 1-240-16,2-1 0 0,0 1 0 0,0 1 560 0,2 1 64 15,3 2 16-15,1 3 0 0,0 4-512 0,2 1-128 16,4 2 0-16,1 2 0 0,4 3 0 0,1-2 0 16,-1 1 0-16,2-2 0 15,0-1 0-15,0-2 0 0,0-6 0 0,-1-1 0 0,0-4 208 16,0-3 128-16,-1-4 32 0,1-3 0 0,-1-3 784 0,-2-3 176 15,-2-4 16-15,-1-2 16 0,-4-5 48 0,-2-1 0 16,-1-4 0-16,-3-2 0 0,-2-5-432 0,-2 1-80 16,-1-4 0-16,-2 1-16 0,-1 1-288 0,-1-1-48 15,-1-1-16-15,-2 2 0 0,0-1-400 0,-1 2-128 16,0-1 0-16,1 4 0 16,0 2-384-16,3 1-176 0,2 3-32 0,1 1-16 15,3 3-2528-15,4 1-496 0,4 4-96 0</inkml:trace>
  <inkml:trace contextRef="#ctx0" brushRef="#br3" timeOffset="-205061.6">3882 11944 12895 0,'-1'12'1152'0,"0"5"-928"0,-2 2-224 0,2 3 0 16,0 6 2448-16,-2-2 448 0,0 4 96 0,1 1 16 16,1 2-1152-16,2-1-208 0,3 0-48 0,2-2-16 15,1-2-560-15,1-2-128 0,2-5 0 0,2-3-16 16,1-1-480-16,1-4-80 0,2-2-32 0,-1-7 0 0,1-3 32 0,0-2 0 15,-1-3 0-15,-2-3 0 0,-1-6 144 0,-1-1 48 16,-4-4 0-16,0-1 0 0,-2 0-176 0,-4-2-16 16,-3 0-16-16,-2 0 0 0,-3 2-304 0,0-2 0 15,-4 1 0-15,-1 1 0 16,-1-1-288-16,0 2-160 0,0 0-48 0,0 2 0 16,2 2-864-16,0 2-176 0,2 2-48 0,1 2-8128 15,2 1-1616-15</inkml:trace>
  <inkml:trace contextRef="#ctx0" brushRef="#br3" timeOffset="-204491.17">4126 11931 14735 0,'7'6'1312'0,"1"6"-1056"15,-1 1-256-15,3 4 0 0,-1 0 2944 0,0 3 544 16,-1 3 96-16,-1 1 32 0,1-1-1472 16,-1 1-288-16,-2-2-64 0,0 0-16 0,-1-1-752 0,3-2-128 0,-3-2-48 0,1-1 0 15,0-4-432-15,-1-3-96 0,0-3 0 0,-4-6-16 16,0 0-304-16,0 0 0 0,8-8 0 0,-2-3 0 15,-1-4-240-15,-1-2-96 0,-1-1-32 0,-1-1 0 16,1-2 176-16,0 0 48 16,-1-4 0-16,1 0 0 0,0 1 144 0,-2-1-208 15,0-1 80-15,2 2 128 0,-1 2-128 0,1 5 128 0,0 4 0 0,-2 4 0 16,0 1 0-16,-1 8 0 0,0 0-144 0,0 0 144 16,3 9 0-16,2 4 0 0,0 4 0 0,2 4 0 15,-1 3 0-15,2 0 128 0,0 1-128 0,1 1 0 16,1-4 0-16,2 1 128 0,0-4-128 0,1-2 0 15,0-4 0-15,1-3 0 0,1-2 0 0,-1-2 0 16,-1-4-336-16,1-2-64 0,2-2-16 0,-2-4 0 16,-1-2-320-16,-1-1-64 0,0-4-16 0,-3-1 0 0,0-2 608 0,-2 1 208 15,-5-6-144-15,0 1 144 0,0 1 0 0,-1-3 0 16,-3 1 0-16,-1-1 128 0,-1 1 80 0,0 1 32 16,-1 3 0-16,-1 0 0 0,-1 4-112 0,-1 3-128 15,1 1 176-15,-1 2-176 0,0 5 496 0,1 2-16 16,1 3 0-16,1 4 0 0,-1 2-128 0,4 4-32 15,1 3 0-15,3 2 0 0,2 4-320 0,4-1 0 16,4 1 0-16,1 0 0 0,2-1 0 0,4-3-128 0,3-3 128 16,0-3 0-16,1-3 0 0,1-3 0 0,-1-2 0 0,1-1 0 15,-3-3 0-15,-3-4 0 16,-3-1 0-16,-1-3 0 0,-3-3 192 0,-4 0 0 16,-3-2 16-16,-4-2 0 0,-3 2 288 0,-2-2 48 15,-4 0 16-15,-3 0 0 0,-5 0-240 0,-3 2-32 0,0 0-16 16,-3-1 0-16,1-2-272 0,-1-2-144 0,-2 0 16 0,0-2 0 31,2-1-2624-31,1 2-512 0,3 0-96 0,5 5-6128 0,2 4-1232 0</inkml:trace>
  <inkml:trace contextRef="#ctx0" brushRef="#br3" timeOffset="-204222.14">4873 11756 18431 0,'4'20'816'0,"-1"-9"160"0,1 5-784 0,1 0-192 0,1 5 0 0,0-3 0 16,-1 0 3008-16,0-1 544 0,2 0 112 0,-2 0 32 0,0 0-1904 0,0-1-384 16,2-2-80-16,-2-1-16 0,0 0-624 0,-1-3-128 15,-1-2-32-15,-1 0 0 0,0-1-160 0,-2-7-48 16,0 0 0-16,0 0 0 0,0 0 80 0,0 0 16 16,-6-7 0-16,-1-5 0 0,-1-2-160 0,0 0-16 15,1-6-16-15,1 3 0 0,-1-2-224 0,2-1 0 16,0 0 128-16,1 0-128 15,1-1 0-15,2-1 0 0,1-1 0 0,1 1 0 0,1 0 384 16,2 1 16-16,2 0 16 0,3 2 0 0,4 1 160 0,2 1 16 16,0 0 16-16,4 2 0 0,1 2-480 0,4 2-128 15,2-2 0-15,3 0 0 16,-1 2-1472-16,4 5-304 0,0-4-64 0,2 7-16576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3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3223 0 0,'0'0'143'0'0,"-1"1"288"0"0,1 2 114 0 0,-1 0 0 0 0,1 0 0 0 0,-1 0 0 0 0,1 0 0 0 0,0 0 0 0 0,0 0 0 0 0,0 0 0 0 0,1 0 1 0 0,-1 0-1 0 0,1 0 0 0 0,-1 0 0 0 0,1 0 0 0 0,0 0 0 0 0,0 0 0 0 0,0 0 0 0 0,3 2 0 0 0,16 34 712 0 0,-1 1 0 0 0,26 78 0 0 0,6 92-425 0 0,-49-200-799 0 0,-1 0 0 0 0,0 0 0 0 0,0 1 0 0 0,-1-1 0 0 0,-1 0 0 0 0,-2 17 0 0 0,3-26 243 0 0,-6-8-82 0 0,2 0-124 0 0,0-1-1 0 0,0 1 0 0 0,0-1 1 0 0,1 1-1 0 0,-4-16 1 0 0,-8-42 66 0 0,14 56-121 0 0,-6-32 4 0 0,2 0 0 0 0,2 0 0 0 0,2 0 0 0 0,1 0 0 0 0,2 0 0 0 0,2 0 0 0 0,12-52 0 0 0,5 23-16 0 0,-18 61-14 0 0,1 0 0 0 0,0 1 0 0 0,0-1 0 0 0,1 1-1 0 0,9-12 1 0 0,-13 18 6 0 0,1 0 0 0 0,0 0 0 0 0,-1 0 0 0 0,1 0 0 0 0,0 0 0 0 0,1 1 1 0 0,-1-1-1 0 0,0 1 0 0 0,0-1 0 0 0,0 1 0 0 0,1 0 0 0 0,-1 0 0 0 0,1 0 0 0 0,-1 0 0 0 0,1 1 0 0 0,-1-1 0 0 0,1 0 0 0 0,0 1 0 0 0,-1 0 0 0 0,4 0 0 0 0,-4 0 1 0 0,1 1 0 0 0,-1-1-1 0 0,0 1 1 0 0,0-1 0 0 0,0 1-1 0 0,0 0 1 0 0,1 0 0 0 0,-1 0-1 0 0,0 0 1 0 0,-1 1 0 0 0,1-1-1 0 0,0 1 1 0 0,0-1 0 0 0,-1 1-1 0 0,1-1 1 0 0,0 1 0 0 0,-1 0-1 0 0,0 0 1 0 0,1 0 0 0 0,-1-1-1 0 0,0 1 1 0 0,0 1 0 0 0,1 1-1 0 0,3 9 20 0 0,-1 0 0 0 0,0 0 0 0 0,-1 0 0 0 0,-1 0-1 0 0,0 1 1 0 0,-1-1 0 0 0,0 1 0 0 0,-1-1 0 0 0,-1 16 0 0 0,-5 18 69 0 0,-13 56 0 0 0,19-101-83 0 0,-3 12 13 0 0,-1-1 0 0 0,0-1 0 0 0,-1 1 1 0 0,0-1-1 0 0,0 1 0 0 0,-2-1 1 0 0,1-1-1 0 0,-2 0 0 0 0,1 0 1 0 0,-15 16-1 0 0,21-26 39 0 0,1-2-51 0 0,0 0 0 0 0,0 1 0 0 0,0-1-1 0 0,0 0 1 0 0,0 0 0 0 0,0 0 0 0 0,0 1 0 0 0,1-1 0 0 0,-1 0-1 0 0,0 1 1 0 0,0-1 0 0 0,1 0 0 0 0,-1 0 0 0 0,0 1-1 0 0,1-1 1 0 0,-1 0 0 0 0,1 1 0 0 0,-1-1 0 0 0,1 1 0 0 0,-1-1-1 0 0,1 1 1 0 0,-1-1 0 0 0,2 0 0 0 0,12-11-56 0 0,-7 8 82 0 0,-1 0 0 0 0,1 1 0 0 0,0 0 0 0 0,0 0 0 0 0,0 0 0 0 0,0 1 0 0 0,0 0 0 0 0,1 1 0 0 0,-1 0 0 0 0,1 0 0 0 0,-1 0 0 0 0,0 1 0 0 0,1 0 0 0 0,-1 0 0 0 0,1 1 0 0 0,11 3 0 0 0,10 3 333 0 0,0 1 0 0 0,50 21 0 0 0,-56-20-271 0 0,112 59 497 0 0,-61-29-766 0 0,-61-33-905 0 0,-2-2-359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7 684 4143 0 0,'-6'11'11948'0'0,"11"-17"-11594"0"0,0 0 1 0 0,0 1-1 0 0,1-1 0 0 0,0 1 0 0 0,0 1 1 0 0,1-1-1 0 0,-1 1 0 0 0,11-5 0 0 0,5-4 586 0 0,37-25-1 0 0,-35 22-595 0 0,88-60 646 0 0,-38 26-652 0 0,105-92 0 0 0,-43 31-150 0 0,-66 66-22 0 0,-55 37-62 0 0,0-1-1 0 0,-1 0 1 0 0,1-2-1 0 0,-2 1 1 0 0,0-2 0 0 0,16-16-1 0 0,-12 11 103 0 0,-14 15-156 0 0,-1 0 0 0 0,1 0 0 0 0,-1-1 0 0 0,1 1 0 0 0,-1-1 0 0 0,0 1 0 0 0,0-1 0 0 0,2-3 0 0 0,5-3 225 0 0,-1 2-151 0 0,-7 6-119 0 0,-1 1 13 0 0,0-1-1 0 0,0 1 1 0 0,0 0-1 0 0,0-1 0 0 0,1 1 1 0 0,-1 0-1 0 0,0 0 1 0 0,0-1-1 0 0,0 1 1 0 0,0 0-1 0 0,1 0 1 0 0,-1-1-1 0 0,0 1 0 0 0,0 0 1 0 0,1 0-1 0 0,-1 0 1 0 0,0-1-1 0 0,1 1 1 0 0,-1 0-1 0 0,0 0 1 0 0,0 0-1 0 0,1 0 0 0 0,-1 0 1 0 0,0 0-1 0 0,1 0 1 0 0,-1-1-1 0 0,0 1 1 0 0,1 0-1 0 0,-1 0 1 0 0,0 0-1 0 0,1 0 0 0 0,14-1 64 0 0,-10 0-75 0 0,1 1 0 0 0,0 0 0 0 0,-1 1 0 0 0,1-1 0 0 0,-1 1 0 0 0,1 0 0 0 0,-1 0 0 0 0,1 1 0 0 0,-1 0 0 0 0,0 0 0 0 0,0 0 0 0 0,7 4 0 0 0,-2-1-7 0 0,0-1 1 0 0,13 4 0 0 0,12 2 55 0 0,-1 3 1 0 0,40 19-1 0 0,-14-5 75 0 0,155 68 370 0 0,141 55 759 0 0,-178-75-886 0 0,-24-8-32 0 0,-153-67-410 0 0,10 5-1837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7743 0 0,'0'0'704'0'0,"5"-12"-568"0"0,-4 11-62 0 0,-1 0 0 0 0,0 0 0 0 0,0 0 0 0 0,1 0 0 0 0,-1 0 0 0 0,1 0 0 0 0,-1 0 0 0 0,1 0 0 0 0,-1 0 0 0 0,1 0 0 0 0,0 1 0 0 0,-1-1 0 0 0,1 0 0 0 0,0 0 0 0 0,0 0 0 0 0,0 1 31 0 0,-1 0-1 0 0,1-1 1 0 0,-1 1 0 0 0,0 0 0 0 0,1 0 0 0 0,-1 0 0 0 0,1 0 0 0 0,-1 0 0 0 0,1 0 0 0 0,-1 0 0 0 0,0 0-1 0 0,1 0 1 0 0,-1 0 0 0 0,1 0 0 0 0,-1 0 0 0 0,1 0 0 0 0,-1 0 0 0 0,0 1 0 0 0,1-1 0 0 0,-1 0 0 0 0,0 0 0 0 0,1 0-1 0 0,-1 1 1 0 0,1-1 0 0 0,1 2 203 0 0,-1-1 0 0 0,1 1 0 0 0,-1-1 0 0 0,1 1 0 0 0,-1 0-1 0 0,0 0 1 0 0,0 0 0 0 0,0 0 0 0 0,0 0 0 0 0,0 0 0 0 0,0 0-1 0 0,0 2 1 0 0,10 40 911 0 0,-3 0 0 0 0,5 88-1 0 0,3 114-263 0 0,-15-226-995 0 0,5 131-692 0 0,-2-134-3481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4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0,'0'0'83'0'0,"0"8"10"0"0,2 57 2613 0 0,6 32 5948 0 0,-2-21-4855 0 0,12 170-1975 0 0,-12-117-2261 0 0,-7-105-1397 0 0,-5 37 0 0 0,1-44-3030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194 168 6447 0 0,'-6'-9'463'0'0,"0"1"0"0"0,-1-1 0 0 0,-11-11-1 0 0,-51-36 6901 0 0,68 55-7259 0 0,-1 0 0 0 0,1 0 1 0 0,-1-1-1 0 0,1 1 0 0 0,-1 1 1 0 0,0-1-1 0 0,1 0 0 0 0,-1 0 1 0 0,0 1-1 0 0,0-1 0 0 0,0 0 1 0 0,1 1-1 0 0,-1 0 0 0 0,0 0 1 0 0,0-1-1 0 0,0 1 0 0 0,0 0 1 0 0,0 0-1 0 0,1 1 0 0 0,-3-1 1 0 0,2 1-56 0 0,0 0 1 0 0,0 0 0 0 0,0 0 0 0 0,0 1-1 0 0,0-1 1 0 0,1 0 0 0 0,-1 1 0 0 0,1-1 0 0 0,-1 1-1 0 0,1-1 1 0 0,-1 1 0 0 0,1 0 0 0 0,0 0 0 0 0,0 0-1 0 0,0 0 1 0 0,-2 3 0 0 0,-1 6-46 0 0,0 0 0 0 0,1 0 0 0 0,0 1 1 0 0,0-1-1 0 0,2 1 0 0 0,-1-1 0 0 0,1 1 0 0 0,1 0 1 0 0,0-1-1 0 0,1 1 0 0 0,2 16 0 0 0,-1-17 3 0 0,0 0 0 0 0,1-1 0 0 0,0 1 0 0 0,0-1 0 0 0,1 0 0 0 0,1 0 0 0 0,0 0 0 0 0,0-1 0 0 0,1 0 0 0 0,0 0 0 0 0,0 0 0 0 0,12 12 0 0 0,-14-18 32 0 0,0 1-1 0 0,1 0 1 0 0,-1-1-1 0 0,1 0 1 0 0,0 0-1 0 0,0 0 1 0 0,0 0-1 0 0,1-1 1 0 0,-1 0-1 0 0,0 0 1 0 0,1-1-1 0 0,-1 1 1 0 0,1-1-1 0 0,0 0 1 0 0,-1-1 0 0 0,1 1-1 0 0,0-1 1 0 0,0 0-1 0 0,-1-1 1 0 0,1 1-1 0 0,0-1 1 0 0,-1 0-1 0 0,1-1 1 0 0,-1 1-1 0 0,1-1 1 0 0,-1 0-1 0 0,0-1 1 0 0,0 1-1 0 0,0-1 1 0 0,0 0-1 0 0,0 0 1 0 0,0-1-1 0 0,-1 1 1 0 0,0-1-1 0 0,5-5 1 0 0,-1-1 147 0 0,0-1-1 0 0,-2 0 1 0 0,1 0 0 0 0,-1-1 0 0 0,-1 1 0 0 0,0-1-1 0 0,0-1 1 0 0,5-24 0 0 0,-8 26-75 0 0,-1 0 0 0 0,1-1 0 0 0,-1 1 0 0 0,-1 0 0 0 0,0 0 0 0 0,-1-1 0 0 0,0 1 0 0 0,-1 0 0 0 0,0 0 0 0 0,-6-17 0 0 0,6 22-31 0 0,-1 0 1 0 0,0 0-1 0 0,0 1 1 0 0,0-1-1 0 0,0 1 0 0 0,-1 0 1 0 0,0 0-1 0 0,0 0 0 0 0,0 0 1 0 0,-1 1-1 0 0,0 0 0 0 0,1 0 1 0 0,-2 0-1 0 0,-7-4 0 0 0,5 4-26 0 0,-1 0 0 0 0,0 0 0 0 0,0 1 0 0 0,0 0 0 0 0,0 1 0 0 0,0 0 0 0 0,-1 1 0 0 0,-18-1 0 0 0,23 1-38 0 0,0 2-1 0 0,0-1 1 0 0,0 0 0 0 0,-1 1 0 0 0,1 0 0 0 0,0 0 0 0 0,0 1 0 0 0,0-1-1 0 0,0 1 1 0 0,-7 4 0 0 0,9-5-160 0 0,1 1 0 0 0,0-1 0 0 0,0 1 0 0 0,0-1-1 0 0,0 1 1 0 0,0 0 0 0 0,0 0 0 0 0,1 0 0 0 0,-1 0 0 0 0,1 0-1 0 0,-1 1 1 0 0,1-1 0 0 0,0 0 0 0 0,0 1 0 0 0,0-1 0 0 0,0 0 0 0 0,0 1-1 0 0,0 0 1 0 0,1-1 0 0 0,-1 1 0 0 0,1-1 0 0 0,0 1 0 0 0,0 2 0 0 0,0 13-5244 0 0,1 0-1574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6535 0 0,'0'-8'592'0'0,"3"-69"993"0"0,-1 56 1295 0 0,13-39 5578 0 0,-11 63-8609 0 0,-2-1 233 0 0,-1 0 0 0 0,0-1 1 0 0,1 1-1 0 0,-1 0 0 0 0,0 0 0 0 0,0 0 0 0 0,0 0 0 0 0,-1 1 0 0 0,1-1 0 0 0,0 0 1 0 0,-1 0-1 0 0,1 3 0 0 0,3 31 501 0 0,-4-27-463 0 0,2 132 823 0 0,-4-98-706 0 0,3 1-1 0 0,1-1 1 0 0,9 52-1 0 0,-10-90-160 0 0,1-1 0 0 0,-1 1 0 0 0,1 0 0 0 0,0 0 0 0 0,0-1 0 0 0,0 1 0 0 0,5 7 0 0 0,-5-10-61 0 0,-1-1-1 0 0,0 1 1 0 0,0-1 0 0 0,0 0-1 0 0,1 1 1 0 0,-1-1-1 0 0,1 0 1 0 0,-1 0-1 0 0,1 0 1 0 0,-1 0-1 0 0,1 0 1 0 0,0 0-1 0 0,-1 0 1 0 0,1-1 0 0 0,0 1-1 0 0,0-1 1 0 0,-1 1-1 0 0,1-1 1 0 0,0 0-1 0 0,0 1 1 0 0,0-1-1 0 0,0 0 1 0 0,2-1-1 0 0,9-1 32 0 0,1-2 0 0 0,-1 0 0 0 0,0 0-1 0 0,-1-2 1 0 0,13-6 0 0 0,-10 5-372 0 0,-1 1 0 0 0,1 0 0 0 0,18-5 0 0 0,-19 8-1235 0 0,-1-1 0 0 0,18-9-1 0 0,-22 9-12 0 0,6-3-4920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 5063 0 0,'0'0'1900'0'0,"-1"-2"-344"0"0,1 0-1176 0 0,0 0 1 0 0,0 1-1 0 0,-1-1 0 0 0,1 0 0 0 0,-1 1 0 0 0,1-1 0 0 0,-1 0 0 0 0,0 1 0 0 0,0-1 0 0 0,1 1 0 0 0,-1-1 0 0 0,0 1 0 0 0,0-1 0 0 0,-1 1 0 0 0,1 0 0 0 0,0 0 1 0 0,0 0-1 0 0,-1-1 0 0 0,1 1 0 0 0,0 0 0 0 0,-1 0 0 0 0,1 1 0 0 0,-3-2 0 0 0,2 1-321 0 0,0 1 0 0 0,0-1 0 0 0,0 1 0 0 0,0 0 0 0 0,0 0 0 0 0,0-1 0 0 0,0 1 0 0 0,0 1 0 0 0,-2-1 0 0 0,-2 1 79 0 0,-1 1-1 0 0,1 0 1 0 0,0 0-1 0 0,0 0 1 0 0,0 1-1 0 0,0 0 1 0 0,0 0 0 0 0,-7 6-1 0 0,-5 5 197 0 0,-18 16 0 0 0,23-16-122 0 0,0 1 0 0 0,1 0 1 0 0,1 1-1 0 0,0 0 0 0 0,1 1 1 0 0,-8 18-1 0 0,14-25-119 0 0,-1 2-1 0 0,1-1 1 0 0,1 0-1 0 0,0 1 1 0 0,1 0-1 0 0,0 0 1 0 0,1-1-1 0 0,0 1 1 0 0,0 0-1 0 0,2 0 1 0 0,-1 0-1 0 0,2 0 1 0 0,2 12-1 0 0,-2-14-69 0 0,1 1 1 0 0,0-1-1 0 0,1 0 0 0 0,0 0 0 0 0,1 0 1 0 0,0 0-1 0 0,0-1 0 0 0,1 0 1 0 0,0 0-1 0 0,1 0 0 0 0,0-1 0 0 0,0 0 1 0 0,1 0-1 0 0,12 9 0 0 0,-11-10-51 0 0,1-1 0 0 0,-1 0 0 0 0,1-1 0 0 0,0 0 0 0 0,0 0-1 0 0,1-1 1 0 0,-1 0 0 0 0,1-1 0 0 0,0 0 0 0 0,0-1 0 0 0,0 0 0 0 0,0-1 0 0 0,0 0 0 0 0,1-1-1 0 0,-1 0 1 0 0,0-1 0 0 0,0 0 0 0 0,0-1 0 0 0,0 0 0 0 0,0-1 0 0 0,0 0 0 0 0,16-7-1 0 0,-15 5-520 0 0,0-2-1 0 0,17-10 1 0 0,-15 7-1948 0 0,20-19 0 0 0,-17 13-3554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56 218 2759 0 0,'0'0'126'0'0,"2"10"1868"0"0,6 31 5124 0 0,7-1-7370 0 0</inkml:trace>
  <inkml:trace contextRef="#ctx0" brushRef="#br0" timeOffset="1">38 55 1375 0 0,'-37'-54'14574'0'0,"48"55"-19273"0"0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0,'0'0'5971'0'0,"1"1"-5408"0"0,11 97 2033 0 0,13 110-654 0 0,-20-168-1840 0 0,1 0-1 0 0,13 41 1 0 0,2-16-2917 0 0,-21-63 1349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7567 0 0,'117'189'5429'0'0,"-102"-160"-4457"0"0,-2 1 0 0 0,-1 0 1 0 0,-1 1-1 0 0,13 58 1 0 0,-19-55-427 0 0,-1-1 0 0 0,-1 1-1 0 0,-2 1 1 0 0,-5 49 0 0 0,-4-18-1083 0 0,-21 86 1 0 0,24-126-5505 0 0,3-14 231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55 121 3223 0 0,'0'0'4154'0'0,"-2"8"-74"0"0,-32 208 1427 0 0,16 2-4600 0 0,18-207-686 0 0,4-14 115 0 0,3-20-62 0 0,40-209-252 0 0,4-19-27 0 0,-48 241 5 0 0,0 0 0 0 0,0 1 0 0 0,9-18 0 0 0,-12 27 0 0 0,1-1 0 0 0,-1 0 0 0 0,0 1 0 0 0,1-1 0 0 0,-1 1 0 0 0,1-1 0 0 0,-1 1 0 0 0,1-1 0 0 0,-1 1 0 0 0,1-1 0 0 0,-1 1 0 0 0,1-1 0 0 0,-1 1 0 0 0,1 0 0 0 0,0-1 0 0 0,4 2 0 0 0,-5-1 0 0 0,1 0 0 0 0,-1 0 0 0 0,1 0 0 0 0,-1 0 0 0 0,1 0 0 0 0,-1 0 0 0 0,1 0 0 0 0,-1 0 0 0 0,1 0 0 0 0,-1 0 0 0 0,1 0 0 0 0,-1 0 0 0 0,1 1 0 0 0,-1-1 0 0 0,1 0 0 0 0,-1 0 0 0 0,0 0 0 0 0,1 1 0 0 0,-1-1 0 0 0,1 0 0 0 0,-1 1 0 0 0,0-1 0 0 0,1 0 0 0 0,-1 1 0 0 0,1-1 0 0 0,-1 1 0 0 0,0-1 0 0 0,0 0 0 0 0,1 1 0 0 0,-1-1 0 0 0,0 1 0 0 0,0-1 0 0 0,1 1 0 0 0,-1 1 0 0 0,5 6 0 0 0,-1 0 0 0 0,0 0 0 0 0,0 0 0 0 0,-1 1 0 0 0,3 11 0 0 0,8 47 0 0 0,-7-30 0 0 0,15 98-1167 0 0,11 42-1352 0 0,-30-162 1133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11023 0 0,'0'0'506'0'0,"-1"-1"-10"0"0,-2-3 3108 0 0,21-4-2774 0 0,-3 5-708 0 0,-1 1-1 0 0,24-2 0 0 0,-21 3-521 0 0,25-5-1 0 0,-35 4-465 0 0,-1 0 0 0 0,0 0 0 0 0,0 0-1 0 0,7-4 1 0 0,-4 0-3594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1375 0 0,'0'0'9447'0'0,"-1"8"-6758"0"0,-17 201 2448 0 0,18-163-5624 0 0,1 0 0 0 0,12 71 0 0 0,-9-100-915 0 0,0-2-64 0 0</inkml:trace>
  <inkml:trace contextRef="#ctx0" brushRef="#br0" timeOffset="1">266 0 11143 0 0,'0'0'1008'0'0,"1"7"-808"0"0,1 13 880 0 0,-1 0 0 0 0,-1-1 0 0 0,-3 29 0 0 0,0 2-393 0 0,-1 47-318 0 0,-1 41-290 0 0,4-22-2587 0 0,1-100 881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10135 0 0,'-1'-2'1807'0'0,"0"6"-379"0"0,3 15 473 0 0,3 28-651 0 0,42 312-1453 0 0,-34-281-1930 0 0,-11-57 443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9671 0 0,'0'0'748'0'0,"1"-8"2930"0"0,1 5-3471 0 0,0 0-1 0 0,0 0 1 0 0,1 0 0 0 0,-1 0 0 0 0,1 1 0 0 0,-1-1 0 0 0,1 1 0 0 0,0 0 0 0 0,0 0 0 0 0,0 0 0 0 0,0 0 0 0 0,7-3 0 0 0,6-1-406 0 0,23-7 1 0 0,-35 12 199 0 0,31-6-2625 0 0,-23 5 1232 0 0</inkml:trace>
  <inkml:trace contextRef="#ctx0" brushRef="#br0" timeOffset="1">279 78 1839 0 0,'-1'1'134'0'0,"-18"21"954"0"0,6-7 8458 0 0,13-13-9425 0 0,-1-1 0 0 0,1 0 0 0 0,0 0 0 0 0,0 1 1 0 0,0-1-1 0 0,0 0 0 0 0,1 0 0 0 0,-1 1 0 0 0,0-1 0 0 0,0 0 0 0 0,1 0 0 0 0,-1 0 0 0 0,1 1 0 0 0,-1-1 0 0 0,1 0 0 0 0,-1 0 0 0 0,1 0 0 0 0,0 0 0 0 0,-1 0 0 0 0,1 0 0 0 0,0 0 0 0 0,0 0 0 0 0,0 0 0 0 0,0 0 0 0 0,0-1 1 0 0,0 1-1 0 0,1 1 0 0 0,1-1-110 0 0,0 1 1 0 0,0-1 0 0 0,0 0 0 0 0,1 0 0 0 0,-1 0 0 0 0,0 0 0 0 0,0-1 0 0 0,1 1-1 0 0,-1-1 1 0 0,0 0 0 0 0,1 0 0 0 0,4 0 0 0 0,5-2-776 0 0,23-6 0 0 0,-30 6 164 0 0,2 0-2872 0 0,-2-1-1080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0 919 0 0,'-1'8'-10'0'0,"1"0"-1"0"0,-1 0 0 0 0,-3 8 0 0 0,-2 21 2628 0 0,7 24 5319 0 0,5 1-4713 0 0,0-20-3532 0 0,2 0 1 0 0,19 55-1 0 0,-20-77-4618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111 127 2759 0 0,'2'-1'471'0'0,"-1"1"-192"0"0,0-1 0 0 0,0 0 0 0 0,0 0 0 0 0,0 1 1 0 0,0-1-1 0 0,-1 0 0 0 0,1 0 0 0 0,0 0 0 0 0,0 0 0 0 0,-1 0 0 0 0,1 0 0 0 0,-1 0 0 0 0,1 0 0 0 0,-1 0 0 0 0,1 0 0 0 0,0-1 1 0 0,4-26 3698 0 0,-5 21-3209 0 0,0 0 0 0 0,0 0 0 0 0,-1-1 0 0 0,0 1 0 0 0,-2-12 0 0 0,2 17-654 0 0,1 1 0 0 0,-1-1-1 0 0,0 1 1 0 0,1-1 0 0 0,-1 1-1 0 0,0 0 1 0 0,0-1 0 0 0,0 1-1 0 0,0 0 1 0 0,0 0 0 0 0,0 0-1 0 0,0-1 1 0 0,0 1 0 0 0,0 0-1 0 0,-1 0 1 0 0,1 1 0 0 0,0-1-1 0 0,-1 0 1 0 0,1 0 0 0 0,-1 1-1 0 0,1-1 1 0 0,-3 0 0 0 0,1 1-39 0 0,1-1 0 0 0,-1 1 1 0 0,1 0-1 0 0,-1 0 1 0 0,1 0-1 0 0,-1 1 1 0 0,1-1-1 0 0,0 1 1 0 0,-1-1-1 0 0,1 1 0 0 0,-1 0 1 0 0,1 0-1 0 0,0 0 1 0 0,-3 2-1 0 0,1 0-78 0 0,0 0 0 0 0,0 0 1 0 0,0 0-1 0 0,1 0 0 0 0,0 1 0 0 0,-1 0 0 0 0,1-1 0 0 0,0 1 0 0 0,1 0 1 0 0,-1 1-1 0 0,1-1 0 0 0,0 0 0 0 0,0 1 0 0 0,-3 9 0 0 0,2-3-14 0 0,0 1 0 0 0,1 0 0 0 0,1 0 0 0 0,-1 0 0 0 0,2 13 0 0 0,0-19 9 0 0,1 1 0 0 0,-1-1-1 0 0,1 0 1 0 0,1 1 0 0 0,0-1 0 0 0,0 0-1 0 0,0 0 1 0 0,0 0 0 0 0,1 0-1 0 0,0 0 1 0 0,0 0 0 0 0,1-1 0 0 0,-1 0-1 0 0,1 0 1 0 0,0 0 0 0 0,1 0 0 0 0,-1 0-1 0 0,10 6 1 0 0,-11-8 8 0 0,1 0 0 0 0,0-1 0 0 0,-1 1-1 0 0,1-1 1 0 0,0 0 0 0 0,0-1 0 0 0,1 1 0 0 0,-1-1 0 0 0,0 0-1 0 0,0 0 1 0 0,1 0 0 0 0,-1 0 0 0 0,1-1 0 0 0,-1 0 0 0 0,0 0-1 0 0,1 0 1 0 0,-1 0 0 0 0,1-1 0 0 0,-1 1 0 0 0,0-1 0 0 0,1-1 0 0 0,-1 1-1 0 0,0 0 1 0 0,0-1 0 0 0,0 0 0 0 0,0 0 0 0 0,6-5 0 0 0,-6 5 55 0 0,-1-1 0 0 0,1 0 0 0 0,-1-1 0 0 0,0 1 0 0 0,0 0 0 0 0,-1-1 0 0 0,1 0 1 0 0,-1 1-1 0 0,0-1 0 0 0,0 0 0 0 0,0 0 0 0 0,0-1 0 0 0,0 1 0 0 0,-1 0 0 0 0,0 0 1 0 0,0-1-1 0 0,0 1 0 0 0,-1-1 0 0 0,1-8 0 0 0,-1 6 10 0 0,0-1-1 0 0,-1 1 1 0 0,0-1 0 0 0,0 1-1 0 0,-1 0 1 0 0,0 0 0 0 0,0 0-1 0 0,0 0 1 0 0,-1 0 0 0 0,0 0-1 0 0,-6-9 1 0 0,4 8-67 0 0,-1 0-1 0 0,0 1 0 0 0,0 0 1 0 0,-1 0-1 0 0,1 0 1 0 0,-2 1-1 0 0,1 0 0 0 0,-1 0 1 0 0,-12-6-1 0 0,3 8-887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0,'2'5'129'0'0,"-1"0"0"0"0,0-1-1 0 0,0 1 1 0 0,0 0-1 0 0,0 0 1 0 0,-1 0-1 0 0,0 0 1 0 0,0 0 0 0 0,-1 7-1 0 0,0 14 1810 0 0,2 78 3137 0 0,-2-48-3890 0 0,1-46-1076 0 0,0 15 203 0 0,5 42-1 0 0,1-12-284 0 0,-5-33-1274 0 0,9 37-1 0 0,-5-43-3612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5983 0 0,'12'31'2740'0'0,"1"0"0"0"0,33 55 0 0 0,-32-64-1702 0 0,-9-16-499 0 0,-1 0 0 0 0,-1 0 0 0 0,6 11 1690 0 0,-17-45-1621 0 0,7 17-545 0 0,0-1 0 0 0,0 0 0 0 0,1 1 1 0 0,0-1-1 0 0,1 0 0 0 0,1 1 0 0 0,2-13 0 0 0,-2 17-61 0 0,0-1-1 0 0,0 0 1 0 0,1 1 0 0 0,0 0-1 0 0,0-1 1 0 0,1 1 0 0 0,0 1 0 0 0,0-1-1 0 0,0 1 1 0 0,1-1 0 0 0,7-6 0 0 0,-8 9-17 0 0,1 0 0 0 0,0 0 0 0 0,0 0 0 0 0,0 1 0 0 0,0 0 0 0 0,1 0 0 0 0,-1 1 0 0 0,1-1 0 0 0,-1 1 0 0 0,1 0 0 0 0,7-1 0 0 0,-4 2-9 0 0,0 0 1 0 0,-1 1-1 0 0,1 0 1 0 0,0 0-1 0 0,0 1 1 0 0,17 3 0 0 0,16 3-3928 0 0,-33-5 2544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71 8495 0 0,'-4'1'107'0'0,"1"-1"0"0"0,0 1-1 0 0,0-1 1 0 0,0 1 0 0 0,0 0-1 0 0,0 0 1 0 0,0 1-1 0 0,-4 1 1 0 0,4-1 92 0 0,0-1 0 0 0,0 0 0 0 0,0 1 0 0 0,0-1 0 0 0,0-1 0 0 0,0 1 0 0 0,0 0 0 0 0,-5 0 0 0 0,7-1-49 0 0,0 0 1 0 0,0 0-1 0 0,0 0 0 0 0,0 0 0 0 0,0 0 1 0 0,0-1-1 0 0,0 1 0 0 0,-1 0 0 0 0,1 0 1 0 0,0-1-1 0 0,0 1 0 0 0,0-1 1 0 0,0 1-1 0 0,0-1 0 0 0,1 1 0 0 0,-1-1 1 0 0,0 0-1 0 0,0 0 0 0 0,0 1 0 0 0,0-1 1 0 0,1 0-1 0 0,-1 0 0 0 0,0 0 0 0 0,1 0 1 0 0,-1 1-1 0 0,0-3 0 0 0,0 2 114 0 0,-1-5 1184 0 0,3 2-1416 0 0,0 1 1 0 0,0 0-1 0 0,1 0 0 0 0,0 0 0 0 0,-1 0 0 0 0,1 0 0 0 0,0 0 1 0 0,1 0-1 0 0,-1 0 0 0 0,0 1 0 0 0,1-1 0 0 0,-1 1 0 0 0,1 0 1 0 0,0-1-1 0 0,0 1 0 0 0,0 1 0 0 0,0-1 0 0 0,0 0 0 0 0,0 1 1 0 0,4-2-1 0 0,1 0-24 0 0,0 0 1 0 0,0 1-1 0 0,0 0 1 0 0,0 0 0 0 0,0 1-1 0 0,0 0 1 0 0,16 0-1 0 0,-20 2 2 0 0,1 0 0 0 0,-1 0 0 0 0,0 0 0 0 0,0 0 0 0 0,1 1-1 0 0,-1-1 1 0 0,0 1 0 0 0,0 0 0 0 0,0 0 0 0 0,0 1 0 0 0,-1-1 0 0 0,1 1 0 0 0,-1 0-1 0 0,1 0 1 0 0,-1 0 0 0 0,0 0 0 0 0,0 1 0 0 0,-1-1 0 0 0,1 1 0 0 0,-1 0-1 0 0,3 5 1 0 0,-1-2 24 0 0,0 1-1 0 0,0 0 0 0 0,-1 0 1 0 0,-1 0-1 0 0,1 0 0 0 0,-1 1 1 0 0,-1-1-1 0 0,0 1 1 0 0,0-1-1 0 0,0 11 0 0 0,-1-4-25 0 0,-2-1-1 0 0,1 1 1 0 0,-2 0-1 0 0,0-1 1 0 0,0 0-1 0 0,-1 0 0 0 0,-1 0 1 0 0,-1 0-1 0 0,0 0 1 0 0,0-1-1 0 0,-1 0 1 0 0,-1-1-1 0 0,0 0 1 0 0,-12 13-1 0 0,14-17-56 0 0,-3 2 41 0 0,-1 0 1 0 0,-11 9 0 0 0,19-17-13 0 0,-1 0 0 0 0,0 0 0 0 0,0 0 0 0 0,0-1 0 0 0,0 1-1 0 0,0-1 1 0 0,0 1 0 0 0,0-1 0 0 0,-1 0 0 0 0,1 0 0 0 0,0 0 0 0 0,-1-1 0 0 0,-4 1 0 0 0,8-1 7 0 0,0 0 0 0 0,-1 0 0 0 0,1-1 0 0 0,-1 1 0 0 0,1 0 0 0 0,0 0 0 0 0,-1 0 0 0 0,1 0 0 0 0,0-1 0 0 0,-1 1 0 0 0,1 0-1 0 0,0 0 1 0 0,-1-1 0 0 0,1 1 0 0 0,0 0 0 0 0,0-1 0 0 0,-1 1 0 0 0,1 0 0 0 0,0-1 0 0 0,0 1 0 0 0,-1 0 0 0 0,1-1 0 0 0,0 1 0 0 0,0-1 0 0 0,0 1 0 0 0,0 0 0 0 0,0-1-1 0 0,0 1 1 0 0,0-1 0 0 0,0 1 0 0 0,0 0 0 0 0,0-1 0 0 0,0 1 0 0 0,0-1 0 0 0,0 1 0 0 0,0-1 0 0 0,2-16-87 0 0,-2 17 93 0 0,1-4-1 0 0,0 0 0 0 0,0 0 1 0 0,1 0-1 0 0,-1 0 0 0 0,1 0 1 0 0,0 1-1 0 0,0-1 0 0 0,0 1 1 0 0,0-1-1 0 0,1 1 1 0 0,-1 0-1 0 0,1 0 0 0 0,0 0 1 0 0,0 0-1 0 0,0 1 0 0 0,0-1 1 0 0,1 1-1 0 0,-1 0 0 0 0,1 0 1 0 0,-1 0-1 0 0,1 0 1 0 0,0 0-1 0 0,-1 1 0 0 0,8-2 1 0 0,0 1 40 0 0,-1 0 1 0 0,1 1 0 0 0,0 0 0 0 0,-1 1 0 0 0,1 0-1 0 0,0 1 1 0 0,-1 0 0 0 0,14 3 0 0 0,65 19-1521 0 0,-81-22-3682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2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5983 0 0,'0'0'542'0'0,"8"-4"-436"0"0,-4 2 243 0 0,1 1 0 0 0,0-1 0 0 0,0 1 0 0 0,0 0 1 0 0,0 0-1 0 0,0 0 0 0 0,0 1 0 0 0,1-1 0 0 0,-1 1 0 0 0,0 1 0 0 0,0-1 0 0 0,0 1 0 0 0,0 0 0 0 0,0 0 0 0 0,0 0 0 0 0,0 1 0 0 0,0 0 0 0 0,0 0 0 0 0,-1 0 0 0 0,1 0 0 0 0,8 6 0 0 0,1 5-31 0 0,0 0 0 0 0,0 1 0 0 0,-1 1 1 0 0,-1 0-1 0 0,-1 1 0 0 0,0 0 0 0 0,-1 0 0 0 0,0 1 0 0 0,-2 1 0 0 0,0-1 0 0 0,-1 1 1 0 0,0 1-1 0 0,4 24 0 0 0,-4-12-58 0 0,-2 0 1 0 0,-2 0-1 0 0,0 0 1 0 0,-2 0-1 0 0,-1 1 0 0 0,-2-1 1 0 0,-8 48-1 0 0,2-45-368 0 0,-20 52 0 0 0,7-23-5365 0 0,18-55-198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56 455 0 0,'14'-55'12483'0'0,"3"63"-10787"0"0,-14-6-1513 0 0,-1 0 1 0 0,1 1-1 0 0,-1-1 1 0 0,1 1-1 0 0,-1-1 1 0 0,0 1-1 0 0,0 0 1 0 0,0 0-1 0 0,-1 0 1 0 0,1 0-1 0 0,-1 0 1 0 0,1 1-1 0 0,0 4 1 0 0,2 5 359 0 0,-2 0 0 0 0,2 17 0 0 0,0-2-49 0 0,-1 5-209 0 0,-1 1-1 0 0,-2-1 1 0 0,-4 41 0 0 0,1-24-211 0 0,-3 41 13 0 0,-2 61-732 0 0,9-129-1446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5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0,'0'0'5386'0'0,"4"7"-3680"0"0,0 1-366 0 0,0 0-1 0 0,-1 0 1 0 0,4 15-1 0 0,6 53 944 0 0,-8-40-1308 0 0,14 193 789 0 0,-12-93-2175 0 0,-2-78-2930 0 0,-3-46 1685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8287 0 0,'-10'-3'11216'0'0,"17"0"-7322"0"0,-3 3-4860 0 0,13 0 1484 0 0,29 6 0 0 0,7 1-1838 0 0,-36-7 596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0 455 0 0,'-8'2'2020'0'0,"0"0"0"0"0,0 1 0 0 0,0 0 0 0 0,-12 7 0 0 0,16-8-1182 0 0,0 1 1 0 0,0 0 0 0 0,1 0-1 0 0,0 0 1 0 0,-4 4-1 0 0,-8 13-1237 0 0,7-6 696 0 0,1 0-1 0 0,0 0 0 0 0,1 1 1 0 0,-8 27-1 0 0,12-36-222 0 0,1 1-1 0 0,0 0 0 0 0,0-1 0 0 0,0 1 1 0 0,1 0-1 0 0,0 0 0 0 0,0 0 1 0 0,1-1-1 0 0,0 1 0 0 0,0 0 0 0 0,0 0 1 0 0,1-1-1 0 0,4 12 0 0 0,-5-15-37 0 0,0-2-31 0 0,-1 0 0 0 0,0 0 0 0 0,1 0 0 0 0,-1 0 1 0 0,1-1-1 0 0,-1 1 0 0 0,1 0 0 0 0,-1 0 0 0 0,1 0 0 0 0,-1-1 0 0 0,1 1 0 0 0,0 0 0 0 0,0 0 0 0 0,-1-1 0 0 0,1 1 0 0 0,0-1 0 0 0,0 1 0 0 0,0-1 0 0 0,-1 1 0 0 0,1-1 0 0 0,0 1 0 0 0,2-1 0 0 0,0 1 11 0 0,0 0 0 0 0,0 0 0 0 0,0 0-1 0 0,0 0 1 0 0,0-1 0 0 0,0 0 0 0 0,0 1 0 0 0,1-1 0 0 0,-1 0-1 0 0,0-1 1 0 0,0 1 0 0 0,0-1 0 0 0,0 1 0 0 0,0-1-1 0 0,1 0 1 0 0,-1 0 0 0 0,-1 0 0 0 0,1-1 0 0 0,0 1-1 0 0,4-3 1 0 0,-2 1 23 0 0,0-1 0 0 0,0 0 0 0 0,0 0-1 0 0,0 0 1 0 0,-1-1 0 0 0,0 1 0 0 0,0-1 0 0 0,0 0-1 0 0,5-9 1 0 0,-5 7-8 0 0,0-1 0 0 0,0 0 0 0 0,0 0 0 0 0,-1 0 0 0 0,0 0 0 0 0,-1 0 0 0 0,0-1-1 0 0,0 1 1 0 0,-1-1 0 0 0,1-16 0 0 0,-3 19 39 0 0,1 5 44 0 0,-4-1 345 0 0,4 7-42 0 0,0-4-449 0 0,1 10 16 0 0,1 0-1 0 0,1 0 0 0 0,-1-1 1 0 0,2 1-1 0 0,-1-1 0 0 0,2 0 1 0 0,-1 0-1 0 0,1 0 0 0 0,0-1 1 0 0,12 16-1 0 0,-9-15-1316 0 0,-1-1 1 0 0,17 15-1 0 0,-15-17-2732 0 0,0-2-1001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6911 0 0,'0'0'623'0'0,"4"8"-502"0"0,1 4 1477 0 0,-1 0 0 0 0,0 0 0 0 0,2 14 0 0 0,5 13-46 0 0,29 67 324 0 0,-12-34-796 0 0,-22-56-554 0 0,-5-11 71 0 0,-4-11-414 0 0,-6-16-155 0 0,1 0 0 0 0,0-1 0 0 0,2 0 0 0 0,1 0 0 0 0,1 0 0 0 0,1 0 0 0 0,0-1 1 0 0,2 0-1 0 0,3-35 0 0 0,-2 55-48 0 0,0 1 1 0 0,1 0-1 0 0,-1 0 1 0 0,1 0-1 0 0,0 0 0 0 0,0 0 1 0 0,0 1-1 0 0,0-1 1 0 0,0 0-1 0 0,1 0 0 0 0,-1 1 1 0 0,4-5-1 0 0,-4 7 11 0 0,0-1-1 0 0,0 0 0 0 0,0 0 1 0 0,0 1-1 0 0,0-1 0 0 0,0 0 1 0 0,0 1-1 0 0,0-1 0 0 0,1 1 1 0 0,-1-1-1 0 0,0 1 0 0 0,0 0 1 0 0,1 0-1 0 0,-1-1 0 0 0,0 1 1 0 0,1 0-1 0 0,-1 0 0 0 0,0 0 1 0 0,0 1-1 0 0,1-1 0 0 0,-1 0 1 0 0,0 0-1 0 0,0 1 0 0 0,1-1 1 0 0,-1 1-1 0 0,0-1 0 0 0,0 1 1 0 0,0-1-1 0 0,0 1 0 0 0,1 0 1 0 0,0 1-1 0 0,0-1 12 0 0,0 1 0 0 0,0 0 1 0 0,0 0-1 0 0,0 0 0 0 0,0 0 1 0 0,0 0-1 0 0,-1 0 0 0 0,1 0 0 0 0,-1 0 1 0 0,0 1-1 0 0,1-1 0 0 0,-1 1 0 0 0,0-1 1 0 0,0 1-1 0 0,-1 0 0 0 0,2 2 1 0 0,0 7 98 0 0,0-1 1 0 0,0 16 0 0 0,-2-25-91 0 0,-1 9 39 0 0,0 0 0 0 0,0 0 0 0 0,-2 0 0 0 0,1 0 0 0 0,-8 17 0 0 0,10-27-48 0 0,-7 19-8 0 0,7-19-86 0 0,20 10-739 0 0,-14-10 810 0 0,65 23-252 0 0,-62-21 332 0 0,0 1 0 0 0,-1 0 1 0 0,0 1-1 0 0,0-1 0 0 0,14 13 0 0 0,-21-16 34 0 0,0 0 1 0 0,-1 0-1 0 0,1 0 0 0 0,0 0 0 0 0,0 1 0 0 0,-1-1 0 0 0,1 0 1 0 0,-1 1-1 0 0,1-1 0 0 0,-1 0 0 0 0,1 1 0 0 0,-1-1 1 0 0,0 0-1 0 0,0 1 0 0 0,0-1 0 0 0,0 1 0 0 0,0-1 0 0 0,0 1 1 0 0,0-1-1 0 0,0 0 0 0 0,0 1 0 0 0,-1-1 0 0 0,1 1 0 0 0,-1-1 1 0 0,1 0-1 0 0,-1 1 0 0 0,1-1 0 0 0,-1 0 0 0 0,-1 2 1 0 0,-3 6 246 0 0,0-1 0 0 0,0 1 1 0 0,-9 7-1 0 0,9-9-193 0 0,-3 2-184 0 0,0-1 0 0 0,0 0 0 0 0,0-1 0 0 0,-1 0 0 0 0,0 0 0 0 0,-1-1 0 0 0,0 0 0 0 0,0 0 0 0 0,-19 6-1 0 0,28-11-391 0 0,0-2 78 0 0,0 1-1 0 0,-1 0 1 0 0,1-1-1 0 0,0 0 0 0 0,0 1 1 0 0,0-1-1 0 0,0 0 1 0 0,0 0-1 0 0,0 1 1 0 0,0-1-1 0 0,-1-2 1 0 0,-3-4-1719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0,'0'0'819'0'0,"2"8"898"0"0,7 40 3615 0 0,-4 27-3615 0 0,-3-41-1208 0 0,7 189-1493 0 0,-8-214 179 0 0,0-4-1095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13535 0 0,'0'0'1224'0'0,"-1"9"-984"0"0,0 20 971 0 0,6 52-1 0 0,-3-59-984 0 0,19 96 120 0 0,-13-80-315 0 0,37 167-2881 0 0,-40-183 1068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8783 0 0,'-1'-6'927'0'0,"2"21"-136"0"0,4 24 667 0 0,74 372 1852 0 0,-71-380-3384 0 0,6 22-4214 0 0,-6-28-404 0 0</inkml:trace>
  <inkml:trace contextRef="#ctx0" brushRef="#br0" timeOffset="1">2 481 9215 0 0,'0'0'4410'0'0,"-2"-9"-2494"0"0,2 8-1836 0 0,0-1 1 0 0,0 1-1 0 0,0 0 1 0 0,0-1-1 0 0,0 1 1 0 0,0 0 0 0 0,1-1-1 0 0,-1 1 1 0 0,0 0-1 0 0,1 0 1 0 0,-1-1-1 0 0,1 1 1 0 0,-1 0 0 0 0,1 0-1 0 0,-1 0 1 0 0,1-1-1 0 0,0 1 1 0 0,0 0 0 0 0,1-1-1 0 0,0 0-39 0 0,0 1 0 0 0,0 0 0 0 0,0-1 0 0 0,0 1 0 0 0,0 0 1 0 0,0 0-1 0 0,0 0 0 0 0,0 1 0 0 0,1-1 0 0 0,3 0 0 0 0,5-1-159 0 0,1 2 1 0 0,-1-1 0 0 0,21 3-1 0 0,-19-1 98 0 0,1 0-1913 0 0,26 4-1 0 0,-21-1-3034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8751 0 0,'0'0'674'0'0,"-13"-3"8828"0"0,13 2-9494 0 0,1-2-1 0 0,9-3-6 0 0,-4 3-35 0 0,-1 2-1 0 0,1-1 1 0 0,-1 0-1 0 0,1 1 1 0 0,9-1-1 0 0,4 3-2956 0 0,-11-1 1421 0 0</inkml:trace>
  <inkml:trace contextRef="#ctx0" brushRef="#br0" timeOffset="1">298 1 5983 0 0,'0'0'936'0'0,"-7"13"4922"0"0,0 10-2557 0 0,3-11-2743 0 0,1 1 0 0 0,-2 15-1 0 0,4-19-398 0 0,-1 0 45 0 0,1 0 0 0 0,1 1 0 0 0,-1-1 0 0 0,1 0 0 0 0,2 10 0 0 0,-2-18-115 0 0,2 2-65 0 0,-1-1-1 0 0,1 0 1 0 0,-1 0 0 0 0,1 0-1 0 0,0 0 1 0 0,0 0-1 0 0,0-1 1 0 0,0 1 0 0 0,5 2-1 0 0,-3-3-14 0 0,1-1 0 0 0,0 0-1 0 0,0 0 1 0 0,0 0 0 0 0,0-1-1 0 0,0 0 1 0 0,0 0 0 0 0,-1 0-1 0 0,6-2 1 0 0,-2-1-169 0 0,-1 0 0 0 0,0 0 1 0 0,11-9-1 0 0,-6 5-2004 0 0,-7 4 772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6911 0 0,'0'0'528'0'0,"0"2"-341"0"0,-2 96 8430 0 0,3-71-7883 0 0,9 156 3110 0 0,7-67-8603 0 0,-17-112 3096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1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7631 0 0,'0'0'5070'0'0,"4"8"-4078"0"0,-2-1-641 0 0,0 0 1 0 0,-1-1 0 0 0,0 1 0 0 0,0 0-1 0 0,0-1 1 0 0,-1 12 0 0 0,-5 44 891 0 0,2-35-971 0 0,-4 43 226 0 0,-7 126-144 0 0,25-241-237 0 0,-6-1-117 0 0,33-221 0 0 0,-19 186 0 0 0,-16 77 0 0 0,3 7 0 0 0,-4-1 2 0 0,1 1-1 0 0,-1 0 0 0 0,0 0 0 0 0,0 0 1 0 0,0 0-1 0 0,0 1 0 0 0,-1-1 1 0 0,3 7-1 0 0,8 34 24 0 0,-7-20-8 0 0,1-6-1 0 0,25 83 35 0 0,-25-86-32 0 0,0-1 0 0 0,1 0 0 0 0,0 0 0 0 0,16 21 0 0 0,-21-32 21 0 0,1 0 0 0 0,0 1 0 0 0,0-1 0 0 0,0 0 0 0 0,0-1 0 0 0,1 1 0 0 0,-1-1 0 0 0,1 1 0 0 0,-1-1 0 0 0,1 0 0 0 0,0-1 0 0 0,0 1 0 0 0,0 0 0 0 0,4 0 0 0 0,-7-2 0 0 0,0 0 0 0 0,0 0 0 0 0,0-1-1 0 0,1 1 1 0 0,-1 0 0 0 0,0 0 0 0 0,0-1 0 0 0,0 1 0 0 0,0-1-1 0 0,0 1 1 0 0,0-1 0 0 0,-1 1 0 0 0,1-1 0 0 0,0 0-1 0 0,0 0 1 0 0,0 1 0 0 0,0-1 0 0 0,0-1 0 0 0,12-16 489 0 0,-8 9-363 0 0,-1-1 0 0 0,-1 1 1 0 0,1-1-1 0 0,-2 0 1 0 0,4-17-1 0 0,2-56 267 0 0,-6 53-388 0 0,6-141-552 0 0,-11 99-6758 0 0,2 53 1035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5759 0 0,'0'0'1610'0'0,"6"-6"11"0"0,6 0-1087 0 0,1 0-1 0 0,1 1 0 0 0,-1 0 1 0 0,1 1-1 0 0,0 1 1 0 0,0 0-1 0 0,0 1 1 0 0,26-1-1 0 0,20 3 617 0 0,205-7 1660 0 0,-162 6-1850 0 0,-32 1-408 0 0,178 8 784 0 0,-221-6-1109 0 0,1-2 0 0 0,30-2-1 0 0,-10-1 274 0 0,54 4 0 0 0,-80 0-396 0 0,110 5 406 0 0,128-1 348 0 0,-104-7-282 0 0,-116 1-456 0 0,44-2 45 0 0,-69 2-118 0 0,31 3-1 0 0,-30-1 4 0 0,24-1-1 0 0,146-15 498 0 0,-72 15-325 0 0,25-2 49 0 0,-103-2-193 0 0,-15 1-4 0 0,24 0 1 0 0,78 0 213 0 0,115-1 91 0 0,-112-8-187 0 0,-82 5-133 0 0,-34 4-40 0 0,0 1 1 0 0,20 0-1 0 0,-11 1 14 0 0,30-6-1 0 0,-30 4 9 0 0,31-1 0 0 0,163-1 140 0 0,-178 3-141 0 0,49-8 0 0 0,-49 5 20 0 0,49-2 0 0 0,-43 5-61 0 0,-25 1 19 0 0,0 1 0 0 0,23 1 0 0 0,35 4-9 0 0,-33-3 46 0 0,-16-2-29 0 0,31-3 0 0 0,-33 1 12 0 0,41 2 0 0 0,37 4 37 0 0,-63-5-52 0 0,-22-1-3 0 0,22 3 1 0 0,-10-1-5 0 0,0-1 0 0 0,0-1 0 0 0,37-7 0 0 0,-50 6-17 0 0,-3 0-2 0 0,0 1 0 0 0,0 1 0 0 0,0 0 0 0 0,25 1 0 0 0,-21 0-350 0 0,-15 0-8 0 0,0 0 1 0 0,0 0 0 0 0,0 0-1 0 0,0 0 1 0 0,0 0 0 0 0,0 0-1 0 0,3 1 1 0 0,-3 0-733 0 0,0-1 477 0 0,-1 1 0 0 0,1 0 0 0 0,0 0 0 0 0,-1 0 0 0 0,1 0 0 0 0,0 0 0 0 0,2 3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9215 0 0,'-3'-1'115'0'0,"1"1"-1"0"0,0-1 0 0 0,-1 0 1 0 0,1 0-1 0 0,-1 1 0 0 0,1 0 1 0 0,-1-1-1 0 0,1 1 1 0 0,-1 0-1 0 0,1 0 0 0 0,-5 1 1 0 0,-9 3 5786 0 0,21 3-4608 0 0,1-3-1178 0 0,1-1 1 0 0,-1 1-1 0 0,1-1 1 0 0,-1-1-1 0 0,1 1 0 0 0,0-1 1 0 0,0 0-1 0 0,8 1 1 0 0,-2 0-18 0 0,155 53 102 0 0,-111-36-129 0 0,-47-16 52 0 0,-1-1 0 0 0,0 1 0 0 0,0 0 1 0 0,0 1-1 0 0,0 0 0 0 0,-1 0 0 0 0,14 12 0 0 0,-20-15-13 0 0,-1 1 0 0 0,1 0 0 0 0,-1 0-1 0 0,0 0 1 0 0,1 0 0 0 0,-1 0 0 0 0,-1 0 0 0 0,1 0-1 0 0,0 0 1 0 0,-1 0 0 0 0,1 0 0 0 0,-1 1 0 0 0,0-1-1 0 0,0 0 1 0 0,0 0 0 0 0,-1 0 0 0 0,1 0 0 0 0,-2 4-1 0 0,0 4 239 0 0,-1 1 0 0 0,0-1 0 0 0,-8 18-1 0 0,-82 157 1371 0 0,14-30-1825 0 0,37-61-2957 0 0,33-73 1552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3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3679 0 0,'9'-5'3050'0'0,"-2"2"-2128"0"0,-7 4-858 0 0,0-1 0 0 0,1 0 0 0 0,-1 0 0 0 0,0 0 0 0 0,0 1 0 0 0,0-1 0 0 0,1 0 0 0 0,-1 0 0 0 0,0 1 0 0 0,0-1 0 0 0,0 0 0 0 0,0 1 0 0 0,0-1 0 0 0,0 0 0 0 0,1 0 0 0 0,-1 1 0 0 0,0-1 0 0 0,0 0 0 0 0,0 1-1 0 0,0-1 1 0 0,0 0 0 0 0,0 1 0 0 0,0-1 0 0 0,0 0 0 0 0,0 0 0 0 0,0 1 0 0 0,0-1 0 0 0,-1 1 0 0 0,0 60 5185 0 0,3 30-2231 0 0,-1-77-2648 0 0,3 77 1012 0 0,0-26-997 0 0,-7 115 0 0 0,2-171-602 0 0,0 0-1 0 0,1 0 0 0 0,0 0 1 0 0,1 0-1 0 0,-1 0 1 0 0,2 0-1 0 0,0 0 0 0 0,0-1 1 0 0,4 13-1 0 0,2-23-5254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10711 0 0,'0'0'971'0'0,"0"16"-782"0"0,12 125 4283 0 0,9 70-2572 0 0,-7-68-1586 0 0,-2-15 84 0 0,-5-46-2312 0 0,-2-27-3685 0 0,-4-43 660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8287 0 0,'-24'-10'9945'0'0,"24"9"-9743"0"0,10-5 1627 0 0,17-1-1739 0 0,-17 6-152 0 0,0 1 0 0 0,-1 0 0 0 0,1 0 0 0 0,0 1 1 0 0,-1 1-1 0 0,1-1 0 0 0,11 5 0 0 0,-9-3-1181 0 0,0-1-29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2303 0 0,'0'0'102'0'0,"0"-1"-1"0"0,4-18 676 0 0,-3 16 311 0 0,0 0 0 0 0,0-1-1 0 0,0 1 1 0 0,0 0 0 0 0,1 0 0 0 0,2-4 0 0 0,-3 6-919 0 0,-1 0-1 0 0,1-1 1 0 0,0 1 0 0 0,0 0 0 0 0,0 0-1 0 0,0 1 1 0 0,-1-1 0 0 0,1 0-1 0 0,1 0 1 0 0,-1 0 0 0 0,0 1 0 0 0,0-1-1 0 0,0 0 1 0 0,0 1 0 0 0,0-1-1 0 0,1 1 1 0 0,-1-1 0 0 0,0 1 0 0 0,0 0-1 0 0,1-1 1 0 0,-1 1 0 0 0,0 0-1 0 0,1 0 1 0 0,-1 0 0 0 0,0 0 0 0 0,2 0-1 0 0,2 1-12 0 0,1 1 0 0 0,-1-1 0 0 0,0 1 0 0 0,0 0 0 0 0,5 2 0 0 0,1 1 304 0 0,17 9 609 0 0,-27-13-716 0 0,2 5-88 0 0,-3-5-248 0 0,1-1 0 0 0,-1 1 0 0 0,1 0 0 0 0,0 0 0 0 0,-1 0 0 0 0,0 0 0 0 0,1 0 0 0 0,-1 0 0 0 0,0 0 0 0 0,1 0 0 0 0,-1 0 0 0 0,0 0 0 0 0,0 0 0 0 0,0 0 0 0 0,0 0 0 0 0,0 2 0 0 0,0 1 12 0 0,0 0 1 0 0,-1 0-1 0 0,1-1 0 0 0,-1 1 1 0 0,0 0-1 0 0,0 0 1 0 0,0 0-1 0 0,-3 5 1 0 0,3-6-19 0 0,-1 0 1 0 0,0-1 0 0 0,0 1-1 0 0,1-1 1 0 0,-1 0 0 0 0,-1 1-1 0 0,1-1 1 0 0,0 0-1 0 0,-1 0 1 0 0,1 0 0 0 0,-1-1-1 0 0,1 1 1 0 0,-1-1-1 0 0,0 1 1 0 0,0-1 0 0 0,-4 2-1 0 0,2-2-24 0 0,4-1-52 0 0,16 12-7 0 0,-13-11 57 0 0,32 20-102 0 0,6 3 94 0 0,-37-22 73 0 0,0 1-1 0 0,1 0 1 0 0,-1 0-1 0 0,0 0 1 0 0,0 0-1 0 0,-1 0 0 0 0,1 1 1 0 0,2 3-1 0 0,4 23 1235 0 0,-9-28-1195 0 0,0 1 0 0 0,-1-1 0 0 0,1 0 1 0 0,-1 0-1 0 0,1 0 0 0 0,-1 0 0 0 0,0 0 0 0 0,0 0 0 0 0,0 0 0 0 0,0 0 0 0 0,0 0 0 0 0,-2 3 0 0 0,1-3 41 0 0,0 1-64 0 0,0-1-1 0 0,0 0 0 0 0,0 0 1 0 0,0 0-1 0 0,0 0 0 0 0,0 0 1 0 0,-1 0-1 0 0,1-1 0 0 0,-1 1 1 0 0,1-1-1 0 0,-1 1 1 0 0,-3 0-1 0 0,-38 12 361 0 0,33-12-358 0 0,-2 2-128 0 0,-1 0-1 0 0,0-1 1 0 0,-26 1 0 0 0,34-5 67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79 9559 0 0,'-3'-6'472'0'0,"1"1"-1"0"0,0-1 1 0 0,-1 1-1 0 0,0 0 1 0 0,-1 0-1 0 0,1 0 1 0 0,-1 1-1 0 0,-5-7 1 0 0,7 10-271 0 0,0-1 0 0 0,0 0 0 0 0,0 1 0 0 0,0-1 0 0 0,0 1 0 0 0,0 0 0 0 0,0 0 1 0 0,-1 0-1 0 0,1 0 0 0 0,0 0 0 0 0,-1 0 0 0 0,1 1 0 0 0,-1-1 0 0 0,1 1 0 0 0,-1-1 1 0 0,1 1-1 0 0,-1 0 0 0 0,1 0 0 0 0,-1 0 0 0 0,1 0 0 0 0,-1 1 0 0 0,-3 0 1 0 0,3 1-129 0 0,-1-1 0 0 0,1 1 0 0 0,0 0 1 0 0,0 0-1 0 0,0 0 0 0 0,0 0 0 0 0,0 1 1 0 0,1-1-1 0 0,-1 1 0 0 0,1-1 1 0 0,-1 1-1 0 0,1 0 0 0 0,0 0 0 0 0,0 0 1 0 0,0 1-1 0 0,1-1 0 0 0,-2 4 0 0 0,-3 8 41 0 0,0 0-1 0 0,-5 23 0 0 0,6-16-85 0 0,1 0-1 0 0,1 0 1 0 0,1 0 0 0 0,1 1-1 0 0,1-1 1 0 0,1 0 0 0 0,1 0-1 0 0,0 1 1 0 0,2-1 0 0 0,7 22-1 0 0,-7-33-23 0 0,0 0 0 0 0,1-1-1 0 0,0 0 1 0 0,1 0 0 0 0,0 0-1 0 0,1 0 1 0 0,0-1 0 0 0,0 0-1 0 0,1 0 1 0 0,0-1 0 0 0,1 0-1 0 0,0-1 1 0 0,11 8 0 0 0,-14-11 31 0 0,-1-1-1 0 0,1 1 1 0 0,0-1 0 0 0,0-1 0 0 0,1 1 0 0 0,-1-1 0 0 0,1 0-1 0 0,-1 0 1 0 0,1-1 0 0 0,-1 0 0 0 0,1 0 0 0 0,0-1 0 0 0,0 1 0 0 0,0-1-1 0 0,-1-1 1 0 0,1 0 0 0 0,0 0 0 0 0,-1 0 0 0 0,1 0 0 0 0,-1-1 0 0 0,1 0-1 0 0,-1-1 1 0 0,12-5 0 0 0,-12 4 44 0 0,-1 0 1 0 0,1-1-1 0 0,-1 1 0 0 0,0-1 0 0 0,0 0 1 0 0,0-1-1 0 0,-1 1 0 0 0,0-1 0 0 0,0 0 1 0 0,0 0-1 0 0,-1 0 0 0 0,0 0 0 0 0,0-1 0 0 0,0 1 1 0 0,1-9-1 0 0,1-3 208 0 0,-1 0 0 0 0,-1 0 1 0 0,0 1-1 0 0,-1-34 0 0 0,-3 37-144 0 0,0 0-1 0 0,-1 0 1 0 0,-1 0 0 0 0,0 0-1 0 0,-1 1 1 0 0,-1-1 0 0 0,0 1-1 0 0,0 0 1 0 0,-2 1 0 0 0,1-1-1 0 0,-11-13 1 0 0,0 2-433 0 0,-1 1 0 0 0,-2 0 0 0 0,0 1 0 0 0,-30-25-1 0 0,47 45-203 0 0,-7-5 74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11455 0 0,'0'0'4426'0'0,"1"-1"-4053"0"0,4 0-285 0 0,0 0 0 0 0,0 0 1 0 0,0 1-1 0 0,0-1 0 0 0,7 1 0 0 0,-10 0-84 0 0,1 0 0 0 0,-1 1 0 0 0,1-1 0 0 0,-1 1 0 0 0,1-1 0 0 0,-1 1 0 0 0,0 0-1 0 0,0 0 1 0 0,1 0 0 0 0,-1 0 0 0 0,0 0 0 0 0,0 0 0 0 0,0 0 0 0 0,2 3 0 0 0,5 1 15 0 0,-7-3 18 0 0,1-1 0 0 0,-1 1 0 0 0,0-1 0 0 0,1 1-1 0 0,-1 0 1 0 0,0 0 0 0 0,0 0 0 0 0,0 0 0 0 0,0 0 0 0 0,0 0 0 0 0,-1 1 0 0 0,1-1 0 0 0,-1 0 0 0 0,1 1 0 0 0,-1 0 0 0 0,0-1 0 0 0,0 1 0 0 0,0 0 0 0 0,0-1 0 0 0,0 1 0 0 0,-1 0 0 0 0,1 0 0 0 0,-1 4 0 0 0,0 0 10 0 0,-1-1 0 0 0,0 1-1 0 0,0 0 1 0 0,0-1 0 0 0,-1 1-1 0 0,0-1 1 0 0,0 1 0 0 0,-1-1 0 0 0,-3 6-1 0 0,5-10-62 0 0,1-1 0 0 0,-1 0 0 0 0,1 1 0 0 0,-1-1 0 0 0,0 0 0 0 0,1 1 0 0 0,-1-1 0 0 0,0 0 0 0 0,0 0 0 0 0,0 0 0 0 0,0 0 0 0 0,0 0 0 0 0,0 0 0 0 0,-3 1 0 0 0,2 0-16 0 0,1-1-114 0 0,7-6-1875 0 0,-1 2 1933 0 0,1-1 0 0 0,-1 1 1 0 0,1 0-1 0 0,0 1 1 0 0,0 0-1 0 0,0 0 1 0 0,0 0-1 0 0,0 0 0 0 0,0 1 1 0 0,0 0-1 0 0,12 0 1 0 0,-9 1 124 0 0,1 1 0 0 0,-1 1 1 0 0,0-1-1 0 0,0 1 0 0 0,0 1 1 0 0,15 6-1 0 0,-9-3 339 0 0,-1 1 1 0 0,0 1-1 0 0,15 11 0 0 0,-27-18-238 0 0,1 1-1 0 0,-1 0 0 0 0,0 0 0 0 0,1 0 1 0 0,-1 1-1 0 0,0-1 0 0 0,0 1 1 0 0,0-1-1 0 0,-1 1 0 0 0,1-1 1 0 0,-1 1-1 0 0,1 0 0 0 0,-1 0 0 0 0,0 0 1 0 0,0 0-1 0 0,0 0 0 0 0,0 3 1 0 0,0-1 15 0 0,-1-1 0 0 0,0 1 0 0 0,0-1 0 0 0,-1 1 0 0 0,1-1 0 0 0,-1 1 0 0 0,0-1 0 0 0,0 1 0 0 0,-1-1 0 0 0,-2 7 1 0 0,-3 3 48 0 0,-1 0 1 0 0,-1-1-1 0 0,0 0 1 0 0,0 0-1 0 0,-19 18 1 0 0,19-22-313 0 0,0 0 0 0 0,0-1 0 0 0,0-1-1 0 0,-1 1 1 0 0,-1-2 0 0 0,1 1 0 0 0,-1-1 0 0 0,0-1 0 0 0,0 0 0 0 0,0 0 0 0 0,-17 3 0 0 0,15-7-1348 0 0,1-4-3364 0 0,1-1-1328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0,'0'0'1200'0'0,"-3"16"-986"0"0,2 0 1530 0 0,2 28 1 0 0,12 48-785 0 0,-9-69-756 0 0,0-1-144 0 0,8 22 0 0 0,5 20-375 0 0,-16-59-80 0 0,0-1-1 0 0,0 0 1 0 0,0-1 0 0 0,1 1-1 0 0,0 0 1 0 0,3 5-1 0 0,1 1-1068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6447 0 0,'0'0'586'0'0,"-6"-6"-476"0"0,5 5-1372 0 0,-5-13 11852 0 0,6 13-10214 0 0,4-5 1360 0 0,-2 5-1698 0 0,0 1 0 0 0,-1-1-1 0 0,1 1 1 0 0,0-1 0 0 0,0 1-1 0 0,-1 0 1 0 0,1 0 0 0 0,0 0 0 0 0,0 0-1 0 0,0 0 1 0 0,0 0 0 0 0,2 1-1 0 0,-2-1 25 0 0,11 1 11 0 0,-8 0-65 0 0,0 0 0 0 0,0-1 1 0 0,0 0-1 0 0,0 0 1 0 0,0 0-1 0 0,0-1 0 0 0,0 0 1 0 0,9-2-1 0 0,-10 2-147 0 0,1 0 0 0 0,0 0-1 0 0,0 1 1 0 0,5-1 0 0 0,17-3-3309 0 0,-15 1-2180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4607 0 0,'-11'-2'846'0'0,"-1"0"-1"0"0,1 1 0 0 0,-15 0 0 0 0,-8 0 3336 0 0,26 1-3751 0 0,0-1 0 0 0,-1 2 0 0 0,1-1 1 0 0,0 1-1 0 0,-1 0 0 0 0,1 1 1 0 0,0 0-1 0 0,0 0 0 0 0,0 1 0 0 0,0 0 1 0 0,-7 4-1 0 0,9-4-368 0 0,0 1 0 0 0,0 0 0 0 0,0 0 0 0 0,0 1 1 0 0,1-1-1 0 0,0 1 0 0 0,0 0 0 0 0,0 1 0 0 0,0-1 0 0 0,1 1 0 0 0,0 0 1 0 0,0 0-1 0 0,-3 8 0 0 0,-2 9-48 0 0,1 2-1 0 0,0-1 1 0 0,2 1 0 0 0,1 0-1 0 0,1 0 1 0 0,1 0 0 0 0,0 49-1 0 0,4-63-2 0 0,0 1 0 0 0,0-1 1 0 0,1 1-1 0 0,0-1 0 0 0,1 0 0 0 0,8 21 0 0 0,-9-26 4 0 0,1-1 1 0 0,0 0-1 0 0,0 0 0 0 0,0 0 1 0 0,1 0-1 0 0,0-1 0 0 0,0 1 0 0 0,0-1 1 0 0,0 0-1 0 0,1 0 0 0 0,-1 0 1 0 0,1-1-1 0 0,0 1 0 0 0,0-1 1 0 0,6 2-1 0 0,-2-1 1 0 0,0-1 0 0 0,1 0 1 0 0,-1-1-1 0 0,1 0 0 0 0,0 0 1 0 0,-1-1-1 0 0,1 0 0 0 0,0-1 0 0 0,0 0 1 0 0,-1-1-1 0 0,1 0 0 0 0,17-4 0 0 0,-13 2 23 0 0,-1-1-1 0 0,1-1 1 0 0,-1 0-1 0 0,-1-1 1 0 0,1 0-1 0 0,-1-1 0 0 0,0-1 1 0 0,15-12-1 0 0,-19 14 2 0 0,-1-1 0 0 0,-1 0-1 0 0,1-1 1 0 0,-1 1-1 0 0,-1-1 1 0 0,1 0 0 0 0,-1-1-1 0 0,-1 1 1 0 0,0-1 0 0 0,0 0-1 0 0,5-16 1 0 0,-5 7 130 0 0,0 0 0 0 0,-1-1 0 0 0,-1 1 0 0 0,0 0 0 0 0,-2-24 0 0 0,0 34-97 0 0,-1 1 0 0 0,0-1-1 0 0,0 1 1 0 0,-1-1 0 0 0,0 1 0 0 0,0 0-1 0 0,-1-1 1 0 0,0 1 0 0 0,0 0-1 0 0,0 1 1 0 0,-1-1 0 0 0,0 1 0 0 0,-1-1-1 0 0,1 1 1 0 0,-1 0 0 0 0,0 1 0 0 0,-1-1-1 0 0,1 1 1 0 0,-1 0 0 0 0,0 1-1 0 0,-8-5 1 0 0,7 5-247 0 0,1 0 1 0 0,-1 1-1 0 0,0-1 0 0 0,0 2 1 0 0,0-1-1 0 0,0 1 0 0 0,0 0 1 0 0,-1 1-1 0 0,1-1 0 0 0,-1 2 1 0 0,1-1-1 0 0,-1 1 0 0 0,1 0 1 0 0,-9 1-1 0 0,0 2-1197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1839 0 0,'0'0'10166'0'0,"2"0"-8834"0"0,15-5 99 0 0,1 0 1 0 0,26-11 0 0 0,-19 6-579 0 0,277-119 2857 0 0,-301 129-3707 0 0,225-120 877 0 0,-180 94-876 0 0,24-21 65 0 0,2-1 39 0 0,-24 17 38 0 0,-30 19 60 0 0,20-11-1 0 0,-36 22-134 0 0,13-15 345 0 0,6-3 328 0 0,-20 18-568 0 0,0 1-85 0 0,4-1-56 0 0,-1 1 0 0 0,1 0 0 0 0,-1-1 0 0 0,1 2 0 0 0,-1-1 0 0 0,1 0 0 0 0,-1 1-1 0 0,6 1 1 0 0,36 20 106 0 0,0 2 0 0 0,81 58 0 0 0,-19-11 191 0 0,-79-54-217 0 0,205 115 551 0 0,-216-125-619 0 0,22 7 0 0 0,10 4 30 0 0,-14-4-61 0 0,42 10-1 0 0,-65-20-75 0 0,23 13-736 0 0,-34-17 332 0 0,-1 1-16 0 0,22 17-1877 0 0,-7-1-2330 0 0,-11-11 2732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0,'0'0'319'0'0,"1"1"57"0"0,2 7 1417 0 0,0-1-1 0 0,1 0 1 0 0,9 13 0 0 0,-8-13-1106 0 0,0 1 0 0 0,-1 0 1 0 0,6 13-1 0 0,5 24 437 0 0,-3 1 0 0 0,-1 0 1 0 0,5 61-1 0 0,-4 143 622 0 0,-31 69-2750 0 0,17-302 386 0 0,1-9-2042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1375 0 0,'-3'8'579'0'0,"0"8"3292"0"0,0 1 1 0 0,-1 18-1 0 0,4 69-446 0 0,1-32-2233 0 0,-3 70 818 0 0,24 219-1 0 0,-17-331-1989 0 0,10 34-1 0 0,-12-56-215 0 0,8-5-4444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65 6447 0 0,'-1'-1'499'0'0,"-1"-5"-39"0"0,-1-1-1 0 0,0 1 1 0 0,0 0 0 0 0,-5-7 0 0 0,6 11-55 0 0,1 0 0 0 0,-1 0 0 0 0,1 0 0 0 0,-1 0 0 0 0,0 0 1 0 0,0 0-1 0 0,0 1 0 0 0,0-1 0 0 0,0 1 0 0 0,0-1 0 0 0,0 1 0 0 0,-1 0 1 0 0,1-1-1 0 0,-3 0 0 0 0,3 3-227 0 0,1-1-1 0 0,-1 1 1 0 0,1 0 0 0 0,-1-1-1 0 0,0 1 1 0 0,1 0 0 0 0,0 0-1 0 0,-1 0 1 0 0,1 0 0 0 0,-3 2 0 0 0,2-1 35 0 0,-5 3-115 0 0,2 1 0 0 0,-1-1 0 0 0,1 1 0 0 0,0 1 0 0 0,0-1 0 0 0,1 0 0 0 0,-1 1 0 0 0,1 0 0 0 0,1 0 0 0 0,0 1 0 0 0,0-1 0 0 0,0 0 0 0 0,-2 15 0 0 0,0-2-96 0 0,2 0-1 0 0,0 1 1 0 0,1-1 0 0 0,2 24 0 0 0,0-32-3 0 0,1 1 1 0 0,0 0-1 0 0,1-1 0 0 0,1 1 0 0 0,0-1 0 0 0,0 0 0 0 0,2 0 1 0 0,-1 0-1 0 0,10 17 0 0 0,-10-23 27 0 0,-1-1 0 0 0,1 1 0 0 0,0-1 0 0 0,1 0 0 0 0,-1 0 0 0 0,1 0 1 0 0,0-1-1 0 0,0 0 0 0 0,0 1 0 0 0,1-2 0 0 0,0 1 0 0 0,-1-1 0 0 0,1 0 0 0 0,0 0 0 0 0,1 0 0 0 0,-1-1 0 0 0,0 0 0 0 0,1-1 0 0 0,10 3 1 0 0,-6-3 90 0 0,0 0 1 0 0,0-1 0 0 0,0 0 0 0 0,0-1 0 0 0,0 0 0 0 0,0-1-1 0 0,0 0 1 0 0,14-5 0 0 0,-17 4-30 0 0,-1 1 0 0 0,-1-1 1 0 0,1-1-1 0 0,0 0 0 0 0,-1 0 0 0 0,0 0 0 0 0,0-1 0 0 0,0 1 0 0 0,0-1 1 0 0,-1-1-1 0 0,0 1 0 0 0,0-1 0 0 0,5-8 0 0 0,-2 2 104 0 0,-1-1 0 0 0,0 0 0 0 0,-1-1 0 0 0,-1 0 0 0 0,0 0-1 0 0,-1 0 1 0 0,0-1 0 0 0,-1 1 0 0 0,1-20 0 0 0,-3 26-99 0 0,-1 0 0 0 0,-1 0 0 0 0,1 0 0 0 0,-1 1 0 0 0,0-1 0 0 0,-1 0 0 0 0,0 0 0 0 0,-4-10 0 0 0,4 13-54 0 0,0 0-1 0 0,-1 1 0 0 0,0-1 0 0 0,0 0 1 0 0,0 1-1 0 0,0 0 0 0 0,-1 0 1 0 0,0 0-1 0 0,0 0 0 0 0,0 0 0 0 0,0 1 1 0 0,0 0-1 0 0,-6-4 0 0 0,3 3 17 0 0,0 1 0 0 0,-1 0 0 0 0,1 0 0 0 0,0 1 0 0 0,-1 0 0 0 0,1 0 0 0 0,-1 0-1 0 0,0 1 1 0 0,-13 0 0 0 0,-25 4-1311 0 0,1 7-5229 0 0,19-2-1159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6535 0 0,'0'-8'592'0'0,"3"-69"993"0"0,-1 56 1295 0 0,13-39 5578 0 0,-11 63-8609 0 0,-2-1 233 0 0,-1 0 0 0 0,0-1 1 0 0,1 1-1 0 0,-1 0 0 0 0,0 0 0 0 0,0 0 0 0 0,0 0 0 0 0,-1 1 0 0 0,1-1 0 0 0,0 0 1 0 0,-1 0-1 0 0,1 3 0 0 0,3 31 501 0 0,-4-27-463 0 0,2 132 823 0 0,-4-98-706 0 0,3 1-1 0 0,1-1 1 0 0,9 52-1 0 0,-10-90-160 0 0,1-1 0 0 0,-1 1 0 0 0,1 0 0 0 0,0 0 0 0 0,0-1 0 0 0,0 1 0 0 0,5 7 0 0 0,-5-10-61 0 0,-1-1-1 0 0,0 1 1 0 0,0-1 0 0 0,0 0-1 0 0,1 1 1 0 0,-1-1-1 0 0,1 0 1 0 0,-1 0-1 0 0,1 0 1 0 0,-1 0-1 0 0,1 0 1 0 0,0 0-1 0 0,-1 0 1 0 0,1-1 0 0 0,0 1-1 0 0,0-1 1 0 0,-1 1-1 0 0,1-1 1 0 0,0 0-1 0 0,0 1 1 0 0,0-1-1 0 0,0 0 1 0 0,2-1-1 0 0,9-1 32 0 0,1-2 0 0 0,-1 0 0 0 0,0 0-1 0 0,-1-2 1 0 0,13-6 0 0 0,-10 5-372 0 0,-1 1 0 0 0,1 0 0 0 0,18-5 0 0 0,-19 8-1235 0 0,-1-1 0 0 0,18-9-1 0 0,-22 9-12 0 0,6-3-4920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56 218 2759 0 0,'0'0'126'0'0,"2"10"1868"0"0,6 31 5124 0 0,7-1-7370 0 0</inkml:trace>
  <inkml:trace contextRef="#ctx0" brushRef="#br0" timeOffset="1">38 55 1375 0 0,'-37'-54'14574'0'0,"48"55"-19273"0"0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0,'0'0'5971'0'0,"1"1"-5408"0"0,11 97 2033 0 0,13 110-654 0 0,-20-168-1840 0 0,1 0-1 0 0,13 41 1 0 0,2-16-2917 0 0,-21-63 1349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7367 0 0,'17'-33'568'0'0,"-16"39"-128"0"0,0 0-1 0 0,-1 0 1 0 0,1 0-1 0 0,-1 6 1 0 0,3 127 4546 0 0,1-38-3950 0 0,-8 63-618 0 0,4-162-354 0 0,-2 4 322 0 0,1-22-238 0 0,1-1 0 0 0,3-27 0 0 0,0 2-22 0 0,8-56-12 0 0,-2 28-86 0 0,23-136-28 0 0,-31 199 0 0 0,8-20-12 0 0,-1 40-58 0 0,2 9 60 0 0,0 0 0 0 0,-2 1 0 0 0,-1 0 0 0 0,6 40 0 0 0,-3-19 6 0 0,0-2 10 0 0,-2-5 4 0 0,16 44 1 0 0,-20-70 50 0 0,0 0 0 0 0,1-1 1 0 0,0 0-1 0 0,1 0 0 0 0,0 0 1 0 0,1 0-1 0 0,0-1 1 0 0,13 12-1 0 0,-17-18-4 0 0,0 0 0 0 0,0 0 0 0 0,1 0 0 0 0,-1-1-1 0 0,1 1 1 0 0,0-1 0 0 0,0 0 0 0 0,0 0 0 0 0,0 0 0 0 0,0-1 0 0 0,1 1 0 0 0,5 0 0 0 0,-7-2 0 0 0,0 0 1 0 0,0 0 0 0 0,0 0 0 0 0,0 0 0 0 0,0-1-1 0 0,0 1 1 0 0,0-1 0 0 0,0 0 0 0 0,0 0-1 0 0,0 0 1 0 0,-1 0 0 0 0,1 0 0 0 0,0-1-1 0 0,-1 1 1 0 0,1-1 0 0 0,-1 1 0 0 0,1-1-1 0 0,3-4 1 0 0,-1 0 70 0 0,0 0 0 0 0,0 0 0 0 0,-1 0 0 0 0,0-1 1 0 0,0 1-1 0 0,0-1 0 0 0,-1 0 0 0 0,0 0 0 0 0,0 0 0 0 0,2-13 0 0 0,0-4 172 0 0,5-48-1 0 0,-10 63-354 0 0,9-137 573 0 0,-9 117-1192 0 0,-1 0 1 0 0,-1 0-1 0 0,-7-30 0 0 0,4 31-1946 0 0,3 16 752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7567 0 0,'117'189'5429'0'0,"-102"-160"-4457"0"0,-2 1 0 0 0,-1 0 1 0 0,-1 1-1 0 0,13 58 1 0 0,-19-55-427 0 0,-1-1 0 0 0,-1 1-1 0 0,-2 1 1 0 0,-5 49 0 0 0,-4-18-1083 0 0,-21 86 1 0 0,24-126-5505 0 0,3-14 231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55 121 3223 0 0,'0'0'4154'0'0,"-2"8"-74"0"0,-32 208 1427 0 0,16 2-4600 0 0,18-207-686 0 0,4-14 115 0 0,3-20-62 0 0,40-209-252 0 0,4-19-27 0 0,-48 241 5 0 0,0 0 0 0 0,0 1 0 0 0,9-18 0 0 0,-12 27 0 0 0,1-1 0 0 0,-1 0 0 0 0,0 1 0 0 0,1-1 0 0 0,-1 1 0 0 0,1-1 0 0 0,-1 1 0 0 0,1-1 0 0 0,-1 1 0 0 0,1-1 0 0 0,-1 1 0 0 0,1-1 0 0 0,-1 1 0 0 0,1 0 0 0 0,0-1 0 0 0,4 2 0 0 0,-5-1 0 0 0,1 0 0 0 0,-1 0 0 0 0,1 0 0 0 0,-1 0 0 0 0,1 0 0 0 0,-1 0 0 0 0,1 0 0 0 0,-1 0 0 0 0,1 0 0 0 0,-1 0 0 0 0,1 0 0 0 0,-1 0 0 0 0,1 1 0 0 0,-1-1 0 0 0,1 0 0 0 0,-1 0 0 0 0,0 0 0 0 0,1 1 0 0 0,-1-1 0 0 0,1 0 0 0 0,-1 1 0 0 0,0-1 0 0 0,1 0 0 0 0,-1 1 0 0 0,1-1 0 0 0,-1 1 0 0 0,0-1 0 0 0,0 0 0 0 0,1 1 0 0 0,-1-1 0 0 0,0 1 0 0 0,0-1 0 0 0,1 1 0 0 0,-1 1 0 0 0,5 6 0 0 0,-1 0 0 0 0,0 0 0 0 0,0 0 0 0 0,-1 1 0 0 0,3 11 0 0 0,8 47 0 0 0,-7-30 0 0 0,15 98-1167 0 0,11 42-1352 0 0,-30-162 1133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11023 0 0,'0'0'506'0'0,"-1"-1"-10"0"0,-2-3 3108 0 0,21-4-2774 0 0,-3 5-708 0 0,-1 1-1 0 0,24-2 0 0 0,-21 3-521 0 0,25-5-1 0 0,-35 4-465 0 0,-1 0 0 0 0,0 0 0 0 0,0 0-1 0 0,7-4 1 0 0,-4 0-3594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1375 0 0,'0'0'9447'0'0,"-1"8"-6758"0"0,-17 201 2448 0 0,18-163-5624 0 0,1 0 0 0 0,12 71 0 0 0,-9-100-915 0 0,0-2-64 0 0</inkml:trace>
  <inkml:trace contextRef="#ctx0" brushRef="#br0" timeOffset="1">266 0 11143 0 0,'0'0'1008'0'0,"1"7"-808"0"0,1 13 880 0 0,-1 0 0 0 0,-1-1 0 0 0,-3 29 0 0 0,0 2-393 0 0,-1 47-318 0 0,-1 41-290 0 0,4-22-2587 0 0,1-100 881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10135 0 0,'-1'-2'1807'0'0,"0"6"-379"0"0,3 15 473 0 0,3 28-651 0 0,42 312-1453 0 0,-34-281-1930 0 0,-11-57 443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9671 0 0,'0'0'748'0'0,"1"-8"2930"0"0,1 5-3471 0 0,0 0-1 0 0,0 0 1 0 0,1 0 0 0 0,-1 0 0 0 0,1 1 0 0 0,-1-1 0 0 0,1 1 0 0 0,0 0 0 0 0,0 0 0 0 0,0 0 0 0 0,0 0 0 0 0,7-3 0 0 0,6-1-406 0 0,23-7 1 0 0,-35 12 199 0 0,31-6-2625 0 0,-23 5 1232 0 0</inkml:trace>
  <inkml:trace contextRef="#ctx0" brushRef="#br0" timeOffset="1">279 78 1839 0 0,'-1'1'134'0'0,"-18"21"954"0"0,6-7 8458 0 0,13-13-9425 0 0,-1-1 0 0 0,1 0 0 0 0,0 0 0 0 0,0 1 1 0 0,0-1-1 0 0,0 0 0 0 0,1 0 0 0 0,-1 1 0 0 0,0-1 0 0 0,0 0 0 0 0,1 0 0 0 0,-1 0 0 0 0,1 1 0 0 0,-1-1 0 0 0,1 0 0 0 0,-1 0 0 0 0,1 0 0 0 0,0 0 0 0 0,-1 0 0 0 0,1 0 0 0 0,0 0 0 0 0,0 0 0 0 0,0 0 0 0 0,0 0 0 0 0,0-1 1 0 0,0 1-1 0 0,1 1 0 0 0,1-1-110 0 0,0 1 1 0 0,0-1 0 0 0,0 0 0 0 0,1 0 0 0 0,-1 0 0 0 0,0 0 0 0 0,0-1 0 0 0,1 1-1 0 0,-1-1 1 0 0,0 0 0 0 0,1 0 0 0 0,4 0 0 0 0,5-2-776 0 0,23-6 0 0 0,-30 6 164 0 0,2 0-2872 0 0,-2-1-1080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0 919 0 0,'-1'8'-10'0'0,"1"0"-1"0"0,-1 0 0 0 0,-3 8 0 0 0,-2 21 2628 0 0,7 24 5319 0 0,5 1-4713 0 0,0-20-3532 0 0,2 0 1 0 0,19 55-1 0 0,-20-77-4618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111 127 2759 0 0,'2'-1'471'0'0,"-1"1"-192"0"0,0-1 0 0 0,0 0 0 0 0,0 0 0 0 0,0 1 1 0 0,0-1-1 0 0,-1 0 0 0 0,1 0 0 0 0,0 0 0 0 0,0 0 0 0 0,-1 0 0 0 0,1 0 0 0 0,-1 0 0 0 0,1 0 0 0 0,-1 0 0 0 0,1 0 0 0 0,0-1 1 0 0,4-26 3698 0 0,-5 21-3209 0 0,0 0 0 0 0,0 0 0 0 0,-1-1 0 0 0,0 1 0 0 0,-2-12 0 0 0,2 17-654 0 0,1 1 0 0 0,-1-1-1 0 0,0 1 1 0 0,1-1 0 0 0,-1 1-1 0 0,0 0 1 0 0,0-1 0 0 0,0 1-1 0 0,0 0 1 0 0,0 0 0 0 0,0 0-1 0 0,0-1 1 0 0,0 1 0 0 0,0 0-1 0 0,-1 0 1 0 0,1 1 0 0 0,0-1-1 0 0,-1 0 1 0 0,1 0 0 0 0,-1 1-1 0 0,1-1 1 0 0,-3 0 0 0 0,1 1-39 0 0,1-1 0 0 0,-1 1 1 0 0,1 0-1 0 0,-1 0 1 0 0,1 0-1 0 0,-1 1 1 0 0,1-1-1 0 0,0 1 1 0 0,-1-1-1 0 0,1 1 0 0 0,-1 0 1 0 0,1 0-1 0 0,0 0 1 0 0,-3 2-1 0 0,1 0-78 0 0,0 0 0 0 0,0 0 1 0 0,0 0-1 0 0,1 0 0 0 0,0 1 0 0 0,-1 0 0 0 0,1-1 0 0 0,0 1 0 0 0,1 0 1 0 0,-1 1-1 0 0,1-1 0 0 0,0 0 0 0 0,0 1 0 0 0,-3 9 0 0 0,2-3-14 0 0,0 1 0 0 0,1 0 0 0 0,1 0 0 0 0,-1 0 0 0 0,2 13 0 0 0,0-19 9 0 0,1 1 0 0 0,-1-1-1 0 0,1 0 1 0 0,1 1 0 0 0,0-1 0 0 0,0 0-1 0 0,0 0 1 0 0,0 0 0 0 0,1 0-1 0 0,0 0 1 0 0,0 0 0 0 0,1-1 0 0 0,-1 0-1 0 0,1 0 1 0 0,0 0 0 0 0,1 0 0 0 0,-1 0-1 0 0,10 6 1 0 0,-11-8 8 0 0,1 0 0 0 0,0-1 0 0 0,-1 1-1 0 0,1-1 1 0 0,0 0 0 0 0,0-1 0 0 0,1 1 0 0 0,-1-1 0 0 0,0 0-1 0 0,0 0 1 0 0,1 0 0 0 0,-1 0 0 0 0,1-1 0 0 0,-1 0 0 0 0,0 0-1 0 0,1 0 1 0 0,-1 0 0 0 0,1-1 0 0 0,-1 1 0 0 0,0-1 0 0 0,1-1 0 0 0,-1 1-1 0 0,0 0 1 0 0,0-1 0 0 0,0 0 0 0 0,0 0 0 0 0,6-5 0 0 0,-6 5 55 0 0,-1-1 0 0 0,1 0 0 0 0,-1-1 0 0 0,0 1 0 0 0,0 0 0 0 0,-1-1 0 0 0,1 0 1 0 0,-1 1-1 0 0,0-1 0 0 0,0 0 0 0 0,0 0 0 0 0,0-1 0 0 0,0 1 0 0 0,-1 0 0 0 0,0 0 1 0 0,0-1-1 0 0,0 1 0 0 0,-1-1 0 0 0,1-8 0 0 0,-1 6 10 0 0,0-1-1 0 0,-1 1 1 0 0,0-1 0 0 0,0 1-1 0 0,-1 0 1 0 0,0 0 0 0 0,0 0-1 0 0,0 0 1 0 0,-1 0 0 0 0,0 0-1 0 0,-6-9 1 0 0,4 8-67 0 0,-1 0-1 0 0,0 1 0 0 0,0 0 1 0 0,-1 0-1 0 0,1 0 1 0 0,-2 1-1 0 0,1 0 0 0 0,-1 0 1 0 0,-12-6-1 0 0,3 8-887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5983 0 0,'12'31'2740'0'0,"1"0"0"0"0,33 55 0 0 0,-32-64-1702 0 0,-9-16-499 0 0,-1 0 0 0 0,-1 0 0 0 0,6 11 1690 0 0,-17-45-1621 0 0,7 17-545 0 0,0-1 0 0 0,0 0 0 0 0,1 1 1 0 0,0-1-1 0 0,1 0 0 0 0,1 1 0 0 0,2-13 0 0 0,-2 17-61 0 0,0-1-1 0 0,0 0 1 0 0,1 1 0 0 0,0 0-1 0 0,0-1 1 0 0,1 1 0 0 0,0 1 0 0 0,0-1-1 0 0,0 1 1 0 0,1-1 0 0 0,7-6 0 0 0,-8 9-17 0 0,1 0 0 0 0,0 0 0 0 0,0 0 0 0 0,0 1 0 0 0,0 0 0 0 0,1 0 0 0 0,-1 1 0 0 0,1-1 0 0 0,-1 1 0 0 0,1 0 0 0 0,7-1 0 0 0,-4 2-9 0 0,0 0 1 0 0,-1 1-1 0 0,1 0 1 0 0,0 0-1 0 0,0 1 1 0 0,17 3 0 0 0,16 3-3928 0 0,-33-5 2544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3679 0 0,'9'-5'3050'0'0,"-2"2"-2128"0"0,-7 4-858 0 0,0-1 0 0 0,1 0 0 0 0,-1 0 0 0 0,0 0 0 0 0,0 1 0 0 0,0-1 0 0 0,1 0 0 0 0,-1 0 0 0 0,0 1 0 0 0,0-1 0 0 0,0 0 0 0 0,0 1 0 0 0,0-1 0 0 0,0 0 0 0 0,1 0 0 0 0,-1 1 0 0 0,0-1 0 0 0,0 0 0 0 0,0 1-1 0 0,0-1 1 0 0,0 0 0 0 0,0 1 0 0 0,0-1 0 0 0,0 0 0 0 0,0 0 0 0 0,0 1 0 0 0,0-1 0 0 0,-1 1 0 0 0,0 60 5185 0 0,3 30-2231 0 0,-1-77-2648 0 0,3 77 1012 0 0,0-26-997 0 0,-7 115 0 0 0,2-171-602 0 0,0 0-1 0 0,1 0 0 0 0,0 0 1 0 0,1 0-1 0 0,-1 0 1 0 0,2 0-1 0 0,0 0 0 0 0,0-1 1 0 0,4 13-1 0 0,2-23-5254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23 872 6991 0 0,'0'0'323'0'0,"-6"6"102"0"0,0-2-1537 0 0,-5 1 7264 0 0,17-7-4908 0 0,-5 2-1264 0 0,9-5 370 0 0,0 0-1 0 0,0 0 0 0 0,-1-1 0 0 0,0 0 0 0 0,0 0 1 0 0,9-9-1 0 0,-1 2 50 0 0,172-135 2265 0 0,-7 24-1719 0 0,-95 69-724 0 0,-32 19-135 0 0,86-60 102 0 0,90-88 116 0 0,-119 95-240 0 0,-84 63-47 0 0,-22 20 35 0 0,-1 1 1 0 0,1-1 0 0 0,0 2-1 0 0,10-8 1 0 0,8-5 259 0 0,-23 16-288 0 0,0 0 0 0 0,0 1-1 0 0,0-1 1 0 0,0 1 0 0 0,1-1 0 0 0,-1 1 0 0 0,0 0-1 0 0,0-1 1 0 0,0 1 0 0 0,1 0 0 0 0,1 0-1 0 0,3-2 48 0 0,0 0-37 0 0,0 0 0 0 0,0 1 0 0 0,0 0 0 0 0,0 0 0 0 0,0 0 0 0 0,0 0 0 0 0,0 1 0 0 0,0 0-1 0 0,0 1 1 0 0,0-1 0 0 0,0 1 0 0 0,0 0 0 0 0,0 1 0 0 0,0-1 0 0 0,0 1 0 0 0,0 0 0 0 0,8 5 0 0 0,8 5 56 0 0,-1 1 1 0 0,0 1-1 0 0,20 17 1 0 0,-13-10 53 0 0,122 105 477 0 0,-13-10-106 0 0,-58-57-235 0 0,4-3 0 0 0,97 50-1 0 0,215 73-76 0 0,-345-158-375 0 0,-5 2-2073 0 0,-17-5-4811 0 0,-13-5 102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11023 0 0,'0'2'506'0'0,"26"230"4710"0"0,-16-114-5403 0 0,-4-58-3905 0 0,-5-47-615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10711 0 0,'0'0'971'0'0,"0"16"-782"0"0,12 125 4283 0 0,9 70-2572 0 0,-7-68-1586 0 0,-2-15 84 0 0,-5-46-2312 0 0,-2-27-3685 0 0,-4-43 660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8287 0 0,'-24'-10'9945'0'0,"24"9"-9743"0"0,10-5 1627 0 0,17-1-1739 0 0,-17 6-152 0 0,0 1 0 0 0,-1 0 0 0 0,1 0 0 0 0,0 1 1 0 0,-1 1-1 0 0,1-1 0 0 0,11 5 0 0 0,-9-3-1181 0 0,0-1-29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2303 0 0,'0'0'102'0'0,"0"-1"-1"0"0,4-18 676 0 0,-3 16 311 0 0,0 0 0 0 0,0-1-1 0 0,0 1 1 0 0,0 0 0 0 0,1 0 0 0 0,2-4 0 0 0,-3 6-919 0 0,-1 0-1 0 0,1-1 1 0 0,0 1 0 0 0,0 0 0 0 0,0 0-1 0 0,0 1 1 0 0,-1-1 0 0 0,1 0-1 0 0,1 0 1 0 0,-1 0 0 0 0,0 1 0 0 0,0-1-1 0 0,0 0 1 0 0,0 1 0 0 0,0-1-1 0 0,1 1 1 0 0,-1-1 0 0 0,0 1 0 0 0,0 0-1 0 0,1-1 1 0 0,-1 1 0 0 0,0 0-1 0 0,1 0 1 0 0,-1 0 0 0 0,0 0 0 0 0,2 0-1 0 0,2 1-12 0 0,1 1 0 0 0,-1-1 0 0 0,0 1 0 0 0,0 0 0 0 0,5 2 0 0 0,1 1 304 0 0,17 9 609 0 0,-27-13-716 0 0,2 5-88 0 0,-3-5-248 0 0,1-1 0 0 0,-1 1 0 0 0,1 0 0 0 0,0 0 0 0 0,-1 0 0 0 0,0 0 0 0 0,1 0 0 0 0,-1 0 0 0 0,0 0 0 0 0,1 0 0 0 0,-1 0 0 0 0,0 0 0 0 0,0 0 0 0 0,0 0 0 0 0,0 0 0 0 0,0 2 0 0 0,0 1 12 0 0,0 0 1 0 0,-1 0-1 0 0,1-1 0 0 0,-1 1 1 0 0,0 0-1 0 0,0 0 1 0 0,0 0-1 0 0,-3 5 1 0 0,3-6-19 0 0,-1 0 1 0 0,0-1 0 0 0,0 1-1 0 0,1-1 1 0 0,-1 0 0 0 0,-1 1-1 0 0,1-1 1 0 0,0 0-1 0 0,-1 0 1 0 0,1 0 0 0 0,-1-1-1 0 0,1 1 1 0 0,-1-1-1 0 0,0 1 1 0 0,0-1 0 0 0,-4 2-1 0 0,2-2-24 0 0,4-1-52 0 0,16 12-7 0 0,-13-11 57 0 0,32 20-102 0 0,6 3 94 0 0,-37-22 73 0 0,0 1-1 0 0,1 0 1 0 0,-1 0-1 0 0,0 0 1 0 0,0 0-1 0 0,-1 0 0 0 0,1 1 1 0 0,2 3-1 0 0,4 23 1235 0 0,-9-28-1195 0 0,0 1 0 0 0,-1-1 0 0 0,1 0 1 0 0,-1 0-1 0 0,1 0 0 0 0,-1 0 0 0 0,0 0 0 0 0,0 0 0 0 0,0 0 0 0 0,0 0 0 0 0,0 0 0 0 0,-2 3 0 0 0,1-3 41 0 0,0 1-64 0 0,0-1-1 0 0,0 0 0 0 0,0 0 1 0 0,0 0-1 0 0,0 0 0 0 0,0 0 1 0 0,-1 0-1 0 0,1-1 0 0 0,-1 1 1 0 0,1-1-1 0 0,-1 1 1 0 0,-3 0-1 0 0,-38 12 361 0 0,33-12-358 0 0,-2 2-128 0 0,-1 0-1 0 0,0-1 1 0 0,-26 1 0 0 0,34-5 67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79 9559 0 0,'-3'-6'472'0'0,"1"1"-1"0"0,0-1 1 0 0,-1 1-1 0 0,0 0 1 0 0,-1 0-1 0 0,1 0 1 0 0,-1 1-1 0 0,-5-7 1 0 0,7 10-271 0 0,0-1 0 0 0,0 0 0 0 0,0 1 0 0 0,0-1 0 0 0,0 1 0 0 0,0 0 0 0 0,0 0 1 0 0,-1 0-1 0 0,1 0 0 0 0,0 0 0 0 0,-1 0 0 0 0,1 1 0 0 0,-1-1 0 0 0,1 1 0 0 0,-1-1 1 0 0,1 1-1 0 0,-1 0 0 0 0,1 0 0 0 0,-1 0 0 0 0,1 0 0 0 0,-1 1 0 0 0,-3 0 1 0 0,3 1-129 0 0,-1-1 0 0 0,1 1 0 0 0,0 0 1 0 0,0 0-1 0 0,0 0 0 0 0,0 0 0 0 0,0 1 1 0 0,1-1-1 0 0,-1 1 0 0 0,1-1 1 0 0,-1 1-1 0 0,1 0 0 0 0,0 0 0 0 0,0 0 1 0 0,0 1-1 0 0,1-1 0 0 0,-2 4 0 0 0,-3 8 41 0 0,0 0-1 0 0,-5 23 0 0 0,6-16-85 0 0,1 0-1 0 0,1 0 1 0 0,1 0 0 0 0,1 1-1 0 0,1-1 1 0 0,1 0 0 0 0,1 0-1 0 0,0 1 1 0 0,2-1 0 0 0,7 22-1 0 0,-7-33-23 0 0,0 0 0 0 0,1-1-1 0 0,0 0 1 0 0,1 0 0 0 0,0 0-1 0 0,1 0 1 0 0,0-1 0 0 0,0 0-1 0 0,1 0 1 0 0,0-1 0 0 0,1 0-1 0 0,0-1 1 0 0,11 8 0 0 0,-14-11 31 0 0,-1-1-1 0 0,1 1 1 0 0,0-1 0 0 0,0-1 0 0 0,1 1 0 0 0,-1-1 0 0 0,1 0-1 0 0,-1 0 1 0 0,1-1 0 0 0,-1 0 0 0 0,1 0 0 0 0,0-1 0 0 0,0 1 0 0 0,0-1-1 0 0,-1-1 1 0 0,1 0 0 0 0,0 0 0 0 0,-1 0 0 0 0,1 0 0 0 0,-1-1 0 0 0,1 0-1 0 0,-1-1 1 0 0,12-5 0 0 0,-12 4 44 0 0,-1 0 1 0 0,1-1-1 0 0,-1 1 0 0 0,0-1 0 0 0,0 0 1 0 0,0-1-1 0 0,-1 1 0 0 0,0-1 0 0 0,0 0 1 0 0,0 0-1 0 0,-1 0 0 0 0,0 0 0 0 0,0-1 0 0 0,0 1 1 0 0,1-9-1 0 0,1-3 208 0 0,-1 0 0 0 0,-1 0 1 0 0,0 1-1 0 0,-1-34 0 0 0,-3 37-144 0 0,0 0-1 0 0,-1 0 1 0 0,-1 0 0 0 0,0 0-1 0 0,-1 1 1 0 0,-1-1 0 0 0,0 1-1 0 0,0 0 1 0 0,-2 1 0 0 0,1-1-1 0 0,-11-13 1 0 0,0 2-433 0 0,-1 1 0 0 0,-2 0 0 0 0,0 1 0 0 0,-30-25-1 0 0,47 45-203 0 0,-7-5 74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0,'0'0'1200'0'0,"-3"16"-986"0"0,2 0 1530 0 0,2 28 1 0 0,12 48-785 0 0,-9-69-756 0 0,0-1-144 0 0,8 22 0 0 0,5 20-375 0 0,-16-59-80 0 0,0-1-1 0 0,0 0 1 0 0,0-1 0 0 0,1 1-1 0 0,0 0 1 0 0,3 5-1 0 0,1 1-1068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6447 0 0,'0'0'586'0'0,"-6"-6"-476"0"0,5 5-1372 0 0,-5-13 11852 0 0,6 13-10214 0 0,4-5 1360 0 0,-2 5-1698 0 0,0 1 0 0 0,-1-1-1 0 0,1 1 1 0 0,0-1 0 0 0,0 1-1 0 0,-1 0 1 0 0,1 0 0 0 0,0 0 0 0 0,0 0-1 0 0,0 0 1 0 0,0 0 0 0 0,2 1-1 0 0,-2-1 25 0 0,11 1 11 0 0,-8 0-65 0 0,0 0 0 0 0,0-1 1 0 0,0 0-1 0 0,0 0 1 0 0,0 0-1 0 0,0-1 0 0 0,0 0 1 0 0,9-2-1 0 0,-10 2-147 0 0,1 0 0 0 0,0 0-1 0 0,0 1 1 0 0,5-1 0 0 0,17-3-3309 0 0,-15 1-2180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4607 0 0,'-11'-2'846'0'0,"-1"0"-1"0"0,1 1 0 0 0,-15 0 0 0 0,-8 0 3336 0 0,26 1-3751 0 0,0-1 0 0 0,-1 2 0 0 0,1-1 1 0 0,0 1-1 0 0,-1 0 0 0 0,1 1 1 0 0,0 0-1 0 0,0 0 0 0 0,0 1 0 0 0,0 0 1 0 0,-7 4-1 0 0,9-4-368 0 0,0 1 0 0 0,0 0 0 0 0,0 0 0 0 0,0 1 1 0 0,1-1-1 0 0,0 1 0 0 0,0 0 0 0 0,0 1 0 0 0,0-1 0 0 0,1 1 0 0 0,0 0 1 0 0,0 0-1 0 0,-3 8 0 0 0,-2 9-48 0 0,1 2-1 0 0,0-1 1 0 0,2 1 0 0 0,1 0-1 0 0,1 0 1 0 0,1 0 0 0 0,0 49-1 0 0,4-63-2 0 0,0 1 0 0 0,0-1 1 0 0,1 1-1 0 0,0-1 0 0 0,1 0 0 0 0,8 21 0 0 0,-9-26 4 0 0,1-1 1 0 0,0 0-1 0 0,0 0 0 0 0,0 0 1 0 0,1 0-1 0 0,0-1 0 0 0,0 1 0 0 0,0-1 1 0 0,0 0-1 0 0,1 0 0 0 0,-1 0 1 0 0,1-1-1 0 0,0 1 0 0 0,0-1 1 0 0,6 2-1 0 0,-2-1 1 0 0,0-1 0 0 0,1 0 1 0 0,-1-1-1 0 0,1 0 0 0 0,0 0 1 0 0,-1-1-1 0 0,1 0 0 0 0,0-1 0 0 0,0 0 1 0 0,-1-1-1 0 0,1 0 0 0 0,17-4 0 0 0,-13 2 23 0 0,-1-1-1 0 0,1-1 1 0 0,-1 0-1 0 0,-1-1 1 0 0,1 0-1 0 0,-1-1 0 0 0,0-1 1 0 0,15-12-1 0 0,-19 14 2 0 0,-1-1 0 0 0,-1 0-1 0 0,1-1 1 0 0,-1 1-1 0 0,-1-1 1 0 0,1 0 0 0 0,-1-1-1 0 0,-1 1 1 0 0,0-1 0 0 0,0 0-1 0 0,5-16 1 0 0,-5 7 130 0 0,0 0 0 0 0,-1-1 0 0 0,-1 1 0 0 0,0 0 0 0 0,-2-24 0 0 0,0 34-97 0 0,-1 1 0 0 0,0-1-1 0 0,0 1 1 0 0,-1-1 0 0 0,0 1 0 0 0,0 0-1 0 0,-1-1 1 0 0,0 1 0 0 0,0 0-1 0 0,0 1 1 0 0,-1-1 0 0 0,0 1 0 0 0,-1-1-1 0 0,1 1 1 0 0,-1 0 0 0 0,0 1 0 0 0,-1-1-1 0 0,1 1 1 0 0,-1 0 0 0 0,0 1-1 0 0,-8-5 1 0 0,7 5-247 0 0,1 0 1 0 0,-1 1-1 0 0,0-1 0 0 0,0 2 1 0 0,0-1-1 0 0,0 1 0 0 0,0 0 1 0 0,-1 1-1 0 0,1-1 0 0 0,-1 2 1 0 0,1-1-1 0 0,-1 1 0 0 0,1 0 1 0 0,-9 1-1 0 0,0 2-1197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71 8495 0 0,'-4'1'107'0'0,"1"-1"0"0"0,0 1-1 0 0,0-1 1 0 0,0 1 0 0 0,0 0-1 0 0,0 0 1 0 0,0 1-1 0 0,-4 1 1 0 0,4-1 92 0 0,0-1 0 0 0,0 0 0 0 0,0 1 0 0 0,0-1 0 0 0,0-1 0 0 0,0 1 0 0 0,0 0 0 0 0,-5 0 0 0 0,7-1-49 0 0,0 0 1 0 0,0 0-1 0 0,0 0 0 0 0,0 0 0 0 0,0 0 1 0 0,0-1-1 0 0,0 1 0 0 0,-1 0 0 0 0,1 0 1 0 0,0-1-1 0 0,0 1 0 0 0,0-1 1 0 0,0 1-1 0 0,0-1 0 0 0,1 1 0 0 0,-1-1 1 0 0,0 0-1 0 0,0 0 0 0 0,0 1 0 0 0,0-1 1 0 0,1 0-1 0 0,-1 0 0 0 0,0 0 0 0 0,1 0 1 0 0,-1 1-1 0 0,0-3 0 0 0,0 2 114 0 0,-1-5 1184 0 0,3 2-1416 0 0,0 1 1 0 0,0 0-1 0 0,1 0 0 0 0,0 0 0 0 0,-1 0 0 0 0,1 0 0 0 0,0 0 1 0 0,1 0-1 0 0,-1 0 0 0 0,0 1 0 0 0,1-1 0 0 0,-1 1 0 0 0,1 0 1 0 0,0-1-1 0 0,0 1 0 0 0,0 1 0 0 0,0-1 0 0 0,0 0 0 0 0,0 1 1 0 0,4-2-1 0 0,1 0-24 0 0,0 0 1 0 0,0 1-1 0 0,0 0 1 0 0,0 0 0 0 0,0 1-1 0 0,0 0 1 0 0,16 0-1 0 0,-20 2 2 0 0,1 0 0 0 0,-1 0 0 0 0,0 0 0 0 0,0 0 0 0 0,1 1-1 0 0,-1-1 1 0 0,0 1 0 0 0,0 0 0 0 0,0 0 0 0 0,0 1 0 0 0,-1-1 0 0 0,1 1 0 0 0,-1 0-1 0 0,1 0 1 0 0,-1 0 0 0 0,0 0 0 0 0,0 1 0 0 0,-1-1 0 0 0,1 1 0 0 0,-1 0-1 0 0,3 5 1 0 0,-1-2 24 0 0,0 1-1 0 0,0 0 0 0 0,-1 0 1 0 0,-1 0-1 0 0,1 0 0 0 0,-1 1 1 0 0,-1-1-1 0 0,0 1 1 0 0,0-1-1 0 0,0 11 0 0 0,-1-4-25 0 0,-2-1-1 0 0,1 1 1 0 0,-2 0-1 0 0,0-1 1 0 0,0 0-1 0 0,-1 0 0 0 0,-1 0 1 0 0,-1 0-1 0 0,0 0 1 0 0,0-1-1 0 0,-1 0 1 0 0,-1-1-1 0 0,0 0 1 0 0,-12 13-1 0 0,14-17-56 0 0,-3 2 41 0 0,-1 0 1 0 0,-11 9 0 0 0,19-17-13 0 0,-1 0 0 0 0,0 0 0 0 0,0 0 0 0 0,0-1 0 0 0,0 1-1 0 0,0-1 1 0 0,0 1 0 0 0,0-1 0 0 0,-1 0 0 0 0,1 0 0 0 0,0 0 0 0 0,-1-1 0 0 0,-4 1 0 0 0,8-1 7 0 0,0 0 0 0 0,-1 0 0 0 0,1-1 0 0 0,-1 1 0 0 0,1 0 0 0 0,0 0 0 0 0,-1 0 0 0 0,1 0 0 0 0,0-1 0 0 0,-1 1 0 0 0,1 0-1 0 0,0 0 1 0 0,-1-1 0 0 0,1 1 0 0 0,0 0 0 0 0,0-1 0 0 0,-1 1 0 0 0,1 0 0 0 0,0-1 0 0 0,0 1 0 0 0,-1 0 0 0 0,1-1 0 0 0,0 1 0 0 0,0-1 0 0 0,0 1 0 0 0,0 0 0 0 0,0-1-1 0 0,0 1 1 0 0,0-1 0 0 0,0 1 0 0 0,0 0 0 0 0,0-1 0 0 0,0 1 0 0 0,0-1 0 0 0,0 1 0 0 0,0-1 0 0 0,2-16-87 0 0,-2 17 93 0 0,1-4-1 0 0,0 0 0 0 0,0 0 1 0 0,1 0-1 0 0,-1 0 0 0 0,1 0 1 0 0,0 1-1 0 0,0-1 0 0 0,0 1 1 0 0,0-1-1 0 0,1 1 1 0 0,-1 0-1 0 0,1 0 0 0 0,0 0 1 0 0,0 0-1 0 0,0 1 0 0 0,0-1 1 0 0,1 1-1 0 0,-1 0 0 0 0,1 0 1 0 0,-1 0-1 0 0,1 0 1 0 0,0 0-1 0 0,-1 1 0 0 0,8-2 1 0 0,0 1 40 0 0,-1 0 1 0 0,1 1 0 0 0,0 0 0 0 0,-1 1 0 0 0,1 0-1 0 0,0 1 1 0 0,-1 0 0 0 0,14 3 0 0 0,65 19-1521 0 0,-81-22-3682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5983 0 0,'0'0'542'0'0,"8"-4"-436"0"0,-4 2 243 0 0,1 1 0 0 0,0-1 0 0 0,0 1 0 0 0,0 0 1 0 0,0 0-1 0 0,0 0 0 0 0,0 1 0 0 0,1-1 0 0 0,-1 1 0 0 0,0 1 0 0 0,0-1 0 0 0,0 1 0 0 0,0 0 0 0 0,0 0 0 0 0,0 0 0 0 0,0 1 0 0 0,0 0 0 0 0,0 0 0 0 0,-1 0 0 0 0,1 0 0 0 0,8 6 0 0 0,1 5-31 0 0,0 0 0 0 0,0 1 0 0 0,-1 1 1 0 0,-1 0-1 0 0,-1 1 0 0 0,0 0 0 0 0,-1 0 0 0 0,0 1 0 0 0,-2 1 0 0 0,0-1 0 0 0,-1 1 1 0 0,0 1-1 0 0,4 24 0 0 0,-4-12-58 0 0,-2 0 1 0 0,-2 0-1 0 0,0 0 1 0 0,-2 0-1 0 0,-1 1 0 0 0,-2-1 1 0 0,-8 48-1 0 0,2-45-368 0 0,-20 52 0 0 0,7-23-5365 0 0,18-55-198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0 455 0 0,'-8'2'2020'0'0,"0"0"0"0"0,0 1 0 0 0,0 0 0 0 0,-12 7 0 0 0,16-8-1182 0 0,0 1 1 0 0,0 0 0 0 0,1 0-1 0 0,0 0 1 0 0,-4 4-1 0 0,-8 13-1237 0 0,7-6 696 0 0,1 0-1 0 0,0 0 0 0 0,1 1 1 0 0,-8 27-1 0 0,12-36-222 0 0,1 1-1 0 0,0 0 0 0 0,0-1 0 0 0,0 1 1 0 0,1 0-1 0 0,0 0 0 0 0,0 0 1 0 0,1-1-1 0 0,0 1 0 0 0,0 0 0 0 0,0 0 1 0 0,1-1-1 0 0,4 12 0 0 0,-5-15-37 0 0,0-2-31 0 0,-1 0 0 0 0,0 0 0 0 0,1 0 0 0 0,-1 0 1 0 0,1-1-1 0 0,-1 1 0 0 0,1 0 0 0 0,-1 0 0 0 0,1 0 0 0 0,-1-1 0 0 0,1 1 0 0 0,0 0 0 0 0,0 0 0 0 0,-1-1 0 0 0,1 1 0 0 0,0-1 0 0 0,0 1 0 0 0,0-1 0 0 0,-1 1 0 0 0,1-1 0 0 0,0 1 0 0 0,2-1 0 0 0,0 1 11 0 0,0 0 0 0 0,0 0 0 0 0,0 0-1 0 0,0 0 1 0 0,0-1 0 0 0,0 0 0 0 0,0 1 0 0 0,1-1 0 0 0,-1 0-1 0 0,0-1 1 0 0,0 1 0 0 0,0-1 0 0 0,0 1 0 0 0,0-1-1 0 0,1 0 1 0 0,-1 0 0 0 0,-1 0 0 0 0,1-1 0 0 0,0 1-1 0 0,4-3 1 0 0,-2 1 23 0 0,0-1 0 0 0,0 0 0 0 0,0 0-1 0 0,0 0 1 0 0,-1-1 0 0 0,0 1 0 0 0,0-1 0 0 0,0 0-1 0 0,5-9 1 0 0,-5 7-8 0 0,0-1 0 0 0,0 0 0 0 0,0 0 0 0 0,-1 0 0 0 0,0 0 0 0 0,-1 0 0 0 0,0-1-1 0 0,0 1 1 0 0,-1-1 0 0 0,1-16 0 0 0,-3 19 39 0 0,1 5 44 0 0,-4-1 345 0 0,4 7-42 0 0,0-4-449 0 0,1 10 16 0 0,1 0-1 0 0,1 0 0 0 0,-1-1 1 0 0,2 1-1 0 0,-1-1 0 0 0,2 0 1 0 0,-1 0-1 0 0,1 0 0 0 0,0-1 1 0 0,12 16-1 0 0,-9-15-1316 0 0,-1-1 1 0 0,17 15-1 0 0,-15-17-2732 0 0,0-2-1001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1 455 0 0,'3'3'865'0'0,"1"0"-1"0"0,-1 1 0 0 0,0 0 0 0 0,0 0 0 0 0,0 0 0 0 0,-1 0 0 0 0,1 0 0 0 0,-1 0 0 0 0,2 5 0 0 0,12 45 4647 0 0,-8-26-5523 0 0,-1 0 581 0 0,7 55-1 0 0,-3-11-405 0 0,9 17 14 0 0,-9-40-1124 0 0,-1-1-3553 0 0,-8-29-78 0 0</inkml:trace>
  <inkml:trace contextRef="#ctx0" brushRef="#br0" timeOffset="1">11 481 8287 0 0,'0'0'639'0'0,"-1"-2"-208"0"0,-1-2 248 0 0,1 1 1 0 0,-1-1-1 0 0,1 0 1 0 0,0 0-1 0 0,0 0 1 0 0,0 1-1 0 0,1-6 1 0 0,0 7-409 0 0,1 0 0 0 0,0 0 0 0 0,1 0 1 0 0,-1 0-1 0 0,0 0 0 0 0,0 0 0 0 0,1 0 0 0 0,-1 1 1 0 0,1-1-1 0 0,0 1 0 0 0,0-1 0 0 0,2-1 1 0 0,-4 3-232 0 0,13-9-66 0 0,0 0 1 0 0,1 1-1 0 0,0 0 0 0 0,1 1 0 0 0,-1 1 0 0 0,1 0 0 0 0,31-7 1 0 0,-28 9-841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6911 0 0,'0'0'623'0'0,"4"8"-502"0"0,1 4 1477 0 0,-1 0 0 0 0,0 0 0 0 0,2 14 0 0 0,5 13-46 0 0,29 67 324 0 0,-12-34-796 0 0,-22-56-554 0 0,-5-11 71 0 0,-4-11-414 0 0,-6-16-155 0 0,1 0 0 0 0,0-1 0 0 0,2 0 0 0 0,1 0 0 0 0,1 0 0 0 0,1 0 0 0 0,0-1 1 0 0,2 0-1 0 0,3-35 0 0 0,-2 55-48 0 0,0 1 1 0 0,1 0-1 0 0,-1 0 1 0 0,1 0-1 0 0,0 0 0 0 0,0 0 1 0 0,0 1-1 0 0,0-1 1 0 0,0 0-1 0 0,1 0 0 0 0,-1 1 1 0 0,4-5-1 0 0,-4 7 11 0 0,0-1-1 0 0,0 0 0 0 0,0 0 1 0 0,0 1-1 0 0,0-1 0 0 0,0 0 1 0 0,0 1-1 0 0,0-1 0 0 0,1 1 1 0 0,-1-1-1 0 0,0 1 0 0 0,0 0 1 0 0,1 0-1 0 0,-1-1 0 0 0,0 1 1 0 0,1 0-1 0 0,-1 0 0 0 0,0 0 1 0 0,0 1-1 0 0,1-1 0 0 0,-1 0 1 0 0,0 0-1 0 0,0 1 0 0 0,1-1 1 0 0,-1 1-1 0 0,0-1 0 0 0,0 1 1 0 0,0-1-1 0 0,0 1 0 0 0,1 0 1 0 0,0 1-1 0 0,0-1 12 0 0,0 1 0 0 0,0 0 1 0 0,0 0-1 0 0,0 0 0 0 0,0 0 1 0 0,0 0-1 0 0,-1 0 0 0 0,1 0 0 0 0,-1 0 1 0 0,0 1-1 0 0,1-1 0 0 0,-1 1 0 0 0,0-1 1 0 0,0 1-1 0 0,-1 0 0 0 0,2 2 1 0 0,0 7 98 0 0,0-1 1 0 0,0 16 0 0 0,-2-25-91 0 0,-1 9 39 0 0,0 0 0 0 0,0 0 0 0 0,-2 0 0 0 0,1 0 0 0 0,-8 17 0 0 0,10-27-48 0 0,-7 19-8 0 0,7-19-86 0 0,20 10-739 0 0,-14-10 810 0 0,65 23-252 0 0,-62-21 332 0 0,0 1 0 0 0,-1 0 1 0 0,0 1-1 0 0,0-1 0 0 0,14 13 0 0 0,-21-16 34 0 0,0 0 1 0 0,-1 0-1 0 0,1 0 0 0 0,0 0 0 0 0,0 1 0 0 0,-1-1 0 0 0,1 0 1 0 0,-1 1-1 0 0,1-1 0 0 0,-1 0 0 0 0,1 1 0 0 0,-1-1 1 0 0,0 0-1 0 0,0 1 0 0 0,0-1 0 0 0,0 1 0 0 0,0-1 0 0 0,0 1 1 0 0,0-1-1 0 0,0 0 0 0 0,0 1 0 0 0,-1-1 0 0 0,1 1 0 0 0,-1-1 1 0 0,1 0-1 0 0,-1 1 0 0 0,1-1 0 0 0,-1 0 0 0 0,-1 2 1 0 0,-3 6 246 0 0,0-1 0 0 0,0 1 1 0 0,-9 7-1 0 0,9-9-193 0 0,-3 2-184 0 0,0-1 0 0 0,0 0 0 0 0,0-1 0 0 0,-1 0 0 0 0,0 0 0 0 0,-1-1 0 0 0,0 0 0 0 0,0 0 0 0 0,-19 6-1 0 0,28-11-391 0 0,0-2 78 0 0,0 1-1 0 0,-1 0 1 0 0,1-1-1 0 0,0 0 0 0 0,0 1 1 0 0,0-1-1 0 0,0 0 1 0 0,0 0-1 0 0,0 1 1 0 0,0-1-1 0 0,-1-2 1 0 0,-3-4-1719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0,'0'0'819'0'0,"2"8"898"0"0,7 40 3615 0 0,-4 27-3615 0 0,-3-41-1208 0 0,7 189-1493 0 0,-8-214 179 0 0,0-4-1095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13535 0 0,'0'0'1224'0'0,"-1"9"-984"0"0,0 20 971 0 0,6 52-1 0 0,-3-59-984 0 0,19 96 120 0 0,-13-80-315 0 0,37 167-2881 0 0,-40-183 1068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8751 0 0,'0'0'674'0'0,"-13"-3"8828"0"0,13 2-9494 0 0,1-2-1 0 0,9-3-6 0 0,-4 3-35 0 0,-1 2-1 0 0,1-1 1 0 0,-1 0-1 0 0,1 1 1 0 0,9-1-1 0 0,4 3-2956 0 0,-11-1 1421 0 0</inkml:trace>
  <inkml:trace contextRef="#ctx0" brushRef="#br0" timeOffset="1">298 1 5983 0 0,'0'0'936'0'0,"-7"13"4922"0"0,0 10-2557 0 0,3-11-2743 0 0,1 1 0 0 0,-2 15-1 0 0,4-19-398 0 0,-1 0 45 0 0,1 0 0 0 0,1 1 0 0 0,-1-1 0 0 0,1 0 0 0 0,2 10 0 0 0,-2-18-115 0 0,2 2-65 0 0,-1-1-1 0 0,1 0 1 0 0,-1 0 0 0 0,1 0-1 0 0,0 0 1 0 0,0 0-1 0 0,0-1 1 0 0,0 1 0 0 0,5 2-1 0 0,-3-3-14 0 0,1-1 0 0 0,0 0-1 0 0,0 0 1 0 0,0 0 0 0 0,0-1-1 0 0,0 0 1 0 0,0 0 0 0 0,-1 0-1 0 0,6-2 1 0 0,-2-1-169 0 0,-1 0 0 0 0,0 0 1 0 0,11-9-1 0 0,-6 5-2004 0 0,-7 4 772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6911 0 0,'0'0'528'0'0,"0"2"-341"0"0,-2 96 8430 0 0,3-71-7883 0 0,9 156 3110 0 0,7-67-8603 0 0,-17-112 3096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7631 0 0,'0'0'5070'0'0,"4"8"-4078"0"0,-2-1-641 0 0,0 0 1 0 0,-1-1 0 0 0,0 1 0 0 0,0 0-1 0 0,0-1 1 0 0,-1 12 0 0 0,-5 44 891 0 0,2-35-971 0 0,-4 43 226 0 0,-7 126-144 0 0,25-241-237 0 0,-6-1-117 0 0,33-221 0 0 0,-19 186 0 0 0,-16 77 0 0 0,3 7 0 0 0,-4-1 2 0 0,1 1-1 0 0,-1 0 0 0 0,0 0 0 0 0,0 0 1 0 0,0 0-1 0 0,0 1 0 0 0,-1-1 1 0 0,3 7-1 0 0,8 34 24 0 0,-7-20-8 0 0,1-6-1 0 0,25 83 35 0 0,-25-86-32 0 0,0-1 0 0 0,1 0 0 0 0,0 0 0 0 0,16 21 0 0 0,-21-32 21 0 0,1 0 0 0 0,0 1 0 0 0,0-1 0 0 0,0 0 0 0 0,0-1 0 0 0,1 1 0 0 0,-1-1 0 0 0,1 1 0 0 0,-1-1 0 0 0,1 0 0 0 0,0-1 0 0 0,0 1 0 0 0,0 0 0 0 0,4 0 0 0 0,-7-2 0 0 0,0 0 0 0 0,0 0 0 0 0,0-1-1 0 0,1 1 1 0 0,-1 0 0 0 0,0 0 0 0 0,0-1 0 0 0,0 1 0 0 0,0-1-1 0 0,0 1 1 0 0,0-1 0 0 0,-1 1 0 0 0,1-1 0 0 0,0 0-1 0 0,0 0 1 0 0,0 1 0 0 0,0-1 0 0 0,0-1 0 0 0,12-16 489 0 0,-8 9-363 0 0,-1-1 0 0 0,-1 1 1 0 0,1-1-1 0 0,-2 0 1 0 0,4-17-1 0 0,2-56 267 0 0,-6 53-388 0 0,6-141-552 0 0,-11 99-6758 0 0,2 53 1035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5759 0 0,'0'0'1610'0'0,"6"-6"11"0"0,6 0-1087 0 0,1 0-1 0 0,1 1 0 0 0,-1 0 1 0 0,1 1-1 0 0,0 1 1 0 0,0 0-1 0 0,0 1 1 0 0,26-1-1 0 0,20 3 617 0 0,205-7 1660 0 0,-162 6-1850 0 0,-32 1-408 0 0,178 8 784 0 0,-221-6-1109 0 0,1-2 0 0 0,30-2-1 0 0,-10-1 274 0 0,54 4 0 0 0,-80 0-396 0 0,110 5 406 0 0,128-1 348 0 0,-104-7-282 0 0,-116 1-456 0 0,44-2 45 0 0,-69 2-118 0 0,31 3-1 0 0,-30-1 4 0 0,24-1-1 0 0,146-15 498 0 0,-72 15-325 0 0,25-2 49 0 0,-103-2-193 0 0,-15 1-4 0 0,24 0 1 0 0,78 0 213 0 0,115-1 91 0 0,-112-8-187 0 0,-82 5-133 0 0,-34 4-40 0 0,0 1 1 0 0,20 0-1 0 0,-11 1 14 0 0,30-6-1 0 0,-30 4 9 0 0,31-1 0 0 0,163-1 140 0 0,-178 3-141 0 0,49-8 0 0 0,-49 5 20 0 0,49-2 0 0 0,-43 5-61 0 0,-25 1 19 0 0,0 1 0 0 0,23 1 0 0 0,35 4-9 0 0,-33-3 46 0 0,-16-2-29 0 0,31-3 0 0 0,-33 1 12 0 0,41 2 0 0 0,37 4 37 0 0,-63-5-52 0 0,-22-1-3 0 0,22 3 1 0 0,-10-1-5 0 0,0-1 0 0 0,0-1 0 0 0,37-7 0 0 0,-50 6-17 0 0,-3 0-2 0 0,0 1 0 0 0,0 1 0 0 0,0 0 0 0 0,25 1 0 0 0,-21 0-350 0 0,-15 0-8 0 0,0 0 1 0 0,0 0 0 0 0,0 0-1 0 0,0 0 1 0 0,0 0 0 0 0,0 0-1 0 0,3 1 1 0 0,-3 0-733 0 0,0-1 477 0 0,-1 1 0 0 0,1 0 0 0 0,0 0 0 0 0,-1 0 0 0 0,1 0 0 0 0,0 0 0 0 0,2 3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9215 0 0,'-3'-1'115'0'0,"1"1"-1"0"0,0-1 0 0 0,-1 0 1 0 0,1 0-1 0 0,-1 1 0 0 0,1 0 1 0 0,-1-1-1 0 0,1 1 1 0 0,-1 0-1 0 0,1 0 0 0 0,-5 1 1 0 0,-9 3 5786 0 0,21 3-4608 0 0,1-3-1178 0 0,1-1 1 0 0,-1 1-1 0 0,1-1 1 0 0,-1-1-1 0 0,1 1 0 0 0,0-1 1 0 0,0 0-1 0 0,8 1 1 0 0,-2 0-18 0 0,155 53 102 0 0,-111-36-129 0 0,-47-16 52 0 0,-1-1 0 0 0,0 1 0 0 0,0 0 1 0 0,0 1-1 0 0,0 0 0 0 0,-1 0 0 0 0,14 12 0 0 0,-20-15-13 0 0,-1 1 0 0 0,1 0 0 0 0,-1 0-1 0 0,0 0 1 0 0,1 0 0 0 0,-1 0 0 0 0,-1 0 0 0 0,1 0-1 0 0,0 0 1 0 0,-1 0 0 0 0,1 0 0 0 0,-1 1 0 0 0,0-1-1 0 0,0 0 1 0 0,0 0 0 0 0,-1 0 0 0 0,1 0 0 0 0,-2 4-1 0 0,0 4 239 0 0,-1 1 0 0 0,0-1 0 0 0,-8 18-1 0 0,-82 157 1371 0 0,14-30-1825 0 0,37-61-2957 0 0,33-73 1552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9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8431 0 0,'1'4'388'0'0,"11"52"539"0"0,-7-30 240 0 0,8 27-1 0 0,11 21 112 0 0,20 59 576 0 0,-43-132-1695 0 0,2 2 645 0 0,-4-16-693 0 0,-1 0 1 0 0,0 0-1 0 0,-7-26 1 0 0,-4-12 83 0 0,8 10-179 0 0,1 0 0 0 0,2 1 0 0 0,4-60 0 0 0,-1 88-24 0 0,1-1 0 0 0,0 1 0 0 0,5-15 0 0 0,-6 21 5 0 0,2 1-1 0 0,-1-1 1 0 0,0 1-1 0 0,1-1 0 0 0,0 1 1 0 0,0 0-1 0 0,1 0 1 0 0,7-8-1 0 0,-8 10 19 0 0,0 1 0 0 0,1 0-1 0 0,-1 0 1 0 0,0 0 0 0 0,1 0-1 0 0,0 0 1 0 0,-1 1 0 0 0,1 0 0 0 0,0 0-1 0 0,4-1 1 0 0,-5 1 2 0 0,0 0 0 0 0,1 1 0 0 0,-1-1 0 0 0,0 1 1 0 0,0 0-1 0 0,0 0 0 0 0,1 0 0 0 0,-1 1 0 0 0,0-1 0 0 0,0 1 0 0 0,0 0 0 0 0,0 0 0 0 0,6 2 1 0 0,-4 0 62 0 0,-1 1 1 0 0,1-1-1 0 0,-1 1 1 0 0,0 0 0 0 0,0 0-1 0 0,0 1 1 0 0,-1-1-1 0 0,1 1 1 0 0,-1 0-1 0 0,0-1 1 0 0,0 2 0 0 0,-1-1-1 0 0,0 0 1 0 0,0 0-1 0 0,0 1 1 0 0,2 8 0 0 0,-3-7-48 0 0,1 0 0 0 0,-1 1 0 0 0,-1-1-1 0 0,1 0 1 0 0,-1 1 0 0 0,-1-1 0 0 0,1 0 0 0 0,-1 1 0 0 0,0-1 0 0 0,-1 0 0 0 0,0 0 0 0 0,-5 13 0 0 0,1-9-33 0 0,-1-1 0 0 0,0 0 0 0 0,-1 0 0 0 0,0-1 0 0 0,-1 0 0 0 0,-9 8 0 0 0,11-11 0 0 0,-1-1 0 0 0,1 1 0 0 0,-1-1 0 0 0,0-1 0 0 0,0 1 0 0 0,0-2 0 0 0,-1 1 0 0 0,-13 3 0 0 0,22-7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0,-1 0 0 0 0,1 0 0 0 0,0 0 0 0 0,0 0 0 0 0,0 0 0 0 0,0 0 0 0 0,0 0 0 0 0,0-1 0 0 0,-1 1 0 0 0,1 0 0 0 0,0 0 0 0 0,0 0 0 0 0,0 1 0 0 0,7-9 11 0 0,-4 5 41 0 0,1 1 1 0 0,-1-1-1 0 0,1 1 1 0 0,-1 0-1 0 0,1 0 1 0 0,0 1-1 0 0,0-1 1 0 0,0 1-1 0 0,0-1 1 0 0,0 1-1 0 0,0 1 0 0 0,0-1 1 0 0,1 1-1 0 0,-1-1 1 0 0,0 1-1 0 0,8 1 1 0 0,5 1 365 0 0,-1 1 1 0 0,32 10-1 0 0,-25-7-49 0 0,-5 1-49 0 0,0 0-1 0 0,0 1 1 0 0,0 1 0 0 0,16 12-1 0 0,-32-20-292 0 0,17 12-26 0 0,-1 1-1 0 0,-1 0 1 0 0,20 22-1 0 0,-10-10-6144 0 0,-14-14-1170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9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3679 0 0,'1'2'3560'0'0,"13"31"747"0"0,0 23-2006 0 0,-4-11-1013 0 0,29 134 1461 0 0,-22-94-1987 0 0,-16-80-662 0 0,0 1 0 0 0,0-1 0 0 0,0 1 1 0 0,-1-1-1 0 0,0 1 0 0 0,0 0 0 0 0,-1 5 0 0 0,1-10 44 0 0,-11-17 38 0 0,6 4-206 0 0,0-1 1 0 0,1 0 0 0 0,1-1 0 0 0,-3-21 0 0 0,-2-55-335 0 0,7 73 316 0 0,0-9-17 0 0,0-1 1 0 0,2 1-1 0 0,1-1 1 0 0,1 1-1 0 0,2 0 1 0 0,8-28-1 0 0,-12 49 49 0 0,1 0 0 0 0,0 0-1 0 0,0 0 1 0 0,0 0 0 0 0,0 0 0 0 0,1 1-1 0 0,0-1 1 0 0,0 1 0 0 0,0 0-1 0 0,1 0 1 0 0,-1 0 0 0 0,1 0 0 0 0,5-3-1 0 0,-5 4 16 0 0,-1 1 23 0 0,0 0 0 0 0,0 0 0 0 0,0 0 0 0 0,0 1 0 0 0,0-1 0 0 0,6-1 0 0 0,-8 3-17 0 0,1 0 0 0 0,0 0 1 0 0,-1 0-1 0 0,1 0 0 0 0,-1 0 1 0 0,1 0-1 0 0,-1 1 0 0 0,1-1 1 0 0,0 0-1 0 0,-1 1 0 0 0,0-1 1 0 0,1 1-1 0 0,-1 0 0 0 0,1-1 1 0 0,-1 1-1 0 0,0 0 1 0 0,1 0-1 0 0,1 2 0 0 0,1 1 61 0 0,1 0 0 0 0,-1 0 0 0 0,0 1 0 0 0,0-1 0 0 0,0 1 0 0 0,-1 0 0 0 0,0 1 0 0 0,0-1 0 0 0,0 0-1 0 0,0 1 1 0 0,1 7 0 0 0,0-2 119 0 0,-1 2-1 0 0,0-1 1 0 0,-1 0 0 0 0,1 19-1 0 0,-3-18-153 0 0,0 0-1 0 0,0 0 1 0 0,-1 0-1 0 0,-1 0 1 0 0,0 0 0 0 0,-1-1-1 0 0,-1 1 1 0 0,0-1-1 0 0,0 1 1 0 0,-1-1-1 0 0,-1-1 1 0 0,0 1 0 0 0,-13 18-1 0 0,10-18-36 0 0,7-9 0 0 0,0 1 0 0 0,0-1 0 0 0,-1 0 0 0 0,1 0 0 0 0,-1-1 0 0 0,0 1 0 0 0,-4 3 0 0 0,1-3 0 0 0,11-8 6 0 0,7-2 76 0 0,-5 5 4 0 0,1 1-1 0 0,-1 0 1 0 0,0 0-1 0 0,1 1 1 0 0,-1 0-1 0 0,0 0 1 0 0,1 1-1 0 0,-1-1 1 0 0,0 2-1 0 0,14 3 1 0 0,6 4 299 0 0,38 18 1 0 0,-48-20-362 0 0,-1 0 7 0 0,-2 1 0 0 0,1 0-1 0 0,-1 1 1 0 0,17 14 0 0 0,-25-18-753 0 0,0 1-1 0 0,0 0 1 0 0,6 8-1 0 0,-4-2-6741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10279 0 0,'0'0'1204'0'0,"1"0"-614"0"0,6-4-78 0 0,0 1-1 0 0,0 0 1 0 0,0 0 0 0 0,0 1 0 0 0,0-1 0 0 0,1 2 0 0 0,12-3 0 0 0,-15 4-351 0 0,0 0 0 0 0,-1-1 0 0 0,1 1 0 0 0,0 1 0 0 0,0-1 1 0 0,-1 1-1 0 0,1 0 0 0 0,0 0 0 0 0,-1 0 0 0 0,1 0 0 0 0,-1 1 0 0 0,0 0 0 0 0,6 3 0 0 0,-6-2-10 0 0,0 0 0 0 0,0 0 0 0 0,0 1 0 0 0,0 0 0 0 0,-1-1-1 0 0,0 1 1 0 0,0 0 0 0 0,0 1 0 0 0,0-1 0 0 0,-1 0 0 0 0,1 1 0 0 0,-1-1 0 0 0,0 1-1 0 0,-1 0 1 0 0,3 10 0 0 0,-3-8-72 0 0,0 0 0 0 0,0 1 0 0 0,-1-1 0 0 0,0 1 0 0 0,0-1-1 0 0,-1 1 1 0 0,0-1 0 0 0,0 1 0 0 0,-4 13 0 0 0,1-11-98 0 0,0 0 0 0 0,0 0 0 0 0,-1 0 0 0 0,0-1 1 0 0,-1 0-1 0 0,1 0 0 0 0,-2 0 0 0 0,1-1 0 0 0,-2 0 0 0 0,1 0 1 0 0,-1-1-1 0 0,0 0 0 0 0,0 0 0 0 0,-15 9 0 0 0,15-11-58 0 0,6-3 53 0 0,-1-1-1 0 0,1 1 1 0 0,0-1 0 0 0,0 0-1 0 0,-1 0 1 0 0,1 0 0 0 0,0 0-1 0 0,-1-1 1 0 0,1 1 0 0 0,-1-1-1 0 0,1 1 1 0 0,-1-1 0 0 0,1 0-1 0 0,-1 0 1 0 0,-2 0 0 0 0,4 0-71 0 0,-12-22-56 0 0,12 20 146 0 0,0-1 0 0 0,0 0 1 0 0,0 0-1 0 0,1 1 0 0 0,-1-1 0 0 0,1 0 0 0 0,0 0 0 0 0,0 0 0 0 0,0 0 0 0 0,0 1 1 0 0,1-1-1 0 0,-1 0 0 0 0,1 0 0 0 0,-1 0 0 0 0,1 1 0 0 0,0-1 0 0 0,0 0 0 0 0,0 1 1 0 0,1-1-1 0 0,-1 1 0 0 0,0-1 0 0 0,1 1 0 0 0,0 0 0 0 0,0-1 0 0 0,-1 1 0 0 0,1 0 1 0 0,1 0-1 0 0,-1 1 0 0 0,0-1 0 0 0,0 0 0 0 0,1 1 0 0 0,-1-1 0 0 0,1 1 0 0 0,-1 0 0 0 0,1-1 1 0 0,-1 1-1 0 0,5-1 0 0 0,3 1 87 0 0,0 0 0 0 0,0 1 0 0 0,0 0 0 0 0,0 0 0 0 0,0 1 0 0 0,0 0 0 0 0,9 3 0 0 0,-2 0 9 0 0,0 0 1 0 0,27 13-1 0 0,-11-5-20 0 0,-27-10-255 0 0,0 0-1 0 0,-1-1 1 0 0,1 0-1 0 0,11 0 1 0 0,-15-1-852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5527 0 0,'0'0'498'0'0,"5"-2"-406"0"0,-2 0-252 0 0,2 0 976 0 0,1-1 1 0 0,-1 1-1 0 0,0-2 1 0 0,7-5-1 0 0,23-27 2354 0 0,-21 20-2221 0 0,19-15 0 0 0,24-8 668 0 0,-19 14-831 0 0,247-191 2283 0 0,-207 155-2825 0 0,83-53-117 0 0,-33 25-86 0 0,-4 0 111 0 0,-75 54 68 0 0,23-17 528 0 0,-59 40-458 0 0,-8 7-170 0 0,0 1 1 0 0,-1-1-1 0 0,2 1 0 0 0,-1 1 1 0 0,7-5-1 0 0,-4 3-102 0 0,-7 4-15 0 0,0 0 0 0 0,1 0 0 0 0,-1 0 0 0 0,0 1 0 0 0,1-1 0 0 0,-1 0 0 0 0,1 1 0 0 0,-1-1 0 0 0,1 1 0 0 0,-1-1 0 0 0,1 1 0 0 0,-1 0 0 0 0,1-1 0 0 0,-1 1 0 0 0,1 0 0 0 0,-1 0 0 0 0,1 0 0 0 0,-1 0 0 0 0,1 0 0 0 0,0 1 0 0 0,1 0 0 0 0,11 2-3 0 0,-1 2 0 0 0,1-1 0 0 0,-1 2 0 0 0,13 7 0 0 0,48 32 0 0 0,-25-14 0 0 0,131 84 62 0 0,-45-28-7 0 0,-87-57 1 0 0,196 127 723 0 0,-113-77-68 0 0,-47-32-319 0 0,117 60-79 0 0,-170-94-275 0 0,12 6 7 0 0,-15-5 7 0 0,15 8 9 0 0,-17-5-244 0 0,21 12 438 0 0,-5-10-3499 0 0,-35-17-2384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6935 0 0,'0'0'630'0'0,"5"-3"-508"0"0,-4 2 1 0 0,0-1-1 0 0,-1 0 1 0 0,1 0-1 0 0,-1 1 1 0 0,1-1 0 0 0,-1 0-1 0 0,0 0 1 0 0,0-3-1 0 0,1-3 5378 0 0,3 19-4639 0 0,4 15 151 0 0,-2 0-1 0 0,6 41 0 0 0,-2 55 338 0 0,-7-69-900 0 0,8 74 244 0 0,6 104-75 0 0,-2 16-347 0 0,-8-210-290 0 0,-7-36-141 0 0,0-2-580 0 0,1 0 508 0 0,0 0 0 0 0,-1-1 0 0 0,1 1 0 0 0,0 0 0 0 0,0 0 0 0 0,0 0 0 0 0,1-1 0 0 0,3-3-783 0 0,0-4-1385 0 0,-2-1-3400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8031 0 0,'0'0'366'0'0,"1"-1"-5"0"0,1-4 2250 0 0,4 13-1002 0 0,-3-3-1301 0 0,-1 0 0 0 0,1 1 1 0 0,-1-1-1 0 0,0 1 0 0 0,-1-1 0 0 0,2 7 0 0 0,2 36 1034 0 0,-3-28-836 0 0,6 185 2590 0 0,-6-114-2368 0 0,0-15-288 0 0,4 91 30 0 0,-4-107-415 0 0,3 27 42 0 0,4 27-27 0 0,-6-70-58 0 0,0-15 6 0 0,0 31 36 0 0,0-46-87 0 0,4-17-4846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24 300 455 0 0,'16'-15'247'0'0,"-12"11"1029"0"0,7-15 12048 0 0,-11 19-13231 0 0,3 9 1412 0 0,-1 12-814 0 0,-27 112 2053 0 0,3-19-2229 0 0,17-86-449 0 0,3-16 104 0 0,-1 0-1 0 0,0 21 1 0 0,4-38-92 0 0,-1 0 0 0 0,1 1 1 0 0,0-1-1 0 0,3-8 0 0 0,1-5-33 0 0,18-150 49 0 0,-10 62-58 0 0,-4 48-36 0 0,25-85 0 0 0,-19 98 0 0 0,-14 46 0 0 0,-1-1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0,0-1 0 0 0,0 1 0 0 0,0 0 0 0 0,0 0 0 0 0,0 0 0 0 0,0 0 0 0 0,3 6 0 0 0,-3-6 0 0 0,13 45 45 0 0,10 70 0 0 0,-2-5-9 0 0,-13-77-68 0 0,14 51-35 0 0,-17-69 65 0 0,0 1 0 0 0,1-1 0 0 0,11 18 0 0 0,-16-31 25 0 0,0-1 1 0 0,0 1-1 0 0,0 0 0 0 0,1-1 1 0 0,-1 1-1 0 0,0-1 1 0 0,1 1-1 0 0,-1-1 0 0 0,1 0 1 0 0,0 1-1 0 0,-1-1 1 0 0,1 0-1 0 0,0 0 0 0 0,0 0 1 0 0,0 0-1 0 0,-1-1 0 0 0,4 2 1 0 0,-3-2 10 0 0,0 0 0 0 0,0 0 0 0 0,0 0 0 0 0,-1 0 0 0 0,1 0 1 0 0,0 0-1 0 0,0 0 0 0 0,0-1 0 0 0,0 1 0 0 0,0-1 0 0 0,-1 0 0 0 0,1 1 0 0 0,0-1 1 0 0,0 0-1 0 0,-1 0 0 0 0,1 0 0 0 0,-1 0 0 0 0,4-2 0 0 0,1-3 67 0 0,0 0 0 0 0,-1 0 0 0 0,1 0 0 0 0,-1-1 0 0 0,-1 0-1 0 0,1 0 1 0 0,-1 0 0 0 0,5-13 0 0 0,2-7 143 0 0,8-32 1 0 0,-9 25-66 0 0,-1-2 0 0 0,8-50 0 0 0,-11 46-129 0 0,6-55-55 0 0,-10 83-554 0 0,-1 1 0 0 0,0-1 0 0 0,-1 1 0 0 0,-2-24 0 0 0,0 26-825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1073 773 1375 0 0,'0'0'14008'0'0,"1"-2"-13617"0"0,-1 2-363 0 0,0-1 0 0 0,0 1 0 0 0,0 0-1 0 0,0-1 1 0 0,0 1 0 0 0,0 0 0 0 0,0-1 0 0 0,0 1 0 0 0,0-1 0 0 0,0 1 0 0 0,0 0-1 0 0,0-1 1 0 0,0 1 0 0 0,0 0 0 0 0,0-1 0 0 0,-1 1 0 0 0,1 0 0 0 0,0-1 0 0 0,0 1-1 0 0,0 0 1 0 0,-1 0 0 0 0,1-1 0 0 0,0 1 0 0 0,0 0 0 0 0,-1 0 0 0 0,1-1 0 0 0,0 1-1 0 0,-1 0 1 0 0,-13-10 968 0 0,11 9-814 0 0,0-1 0 0 0,1 0 0 0 0,-1 1 1 0 0,0-1-1 0 0,-2-3 0 0 0,-3-3 273 0 0,0 1 0 0 0,0 0 0 0 0,-1 0 0 0 0,0 1-1 0 0,-16-9 1 0 0,22 14-392 0 0,-25-14 797 0 0,-29-10 0 0 0,35 16-526 0 0,0 0 0 0 0,1-2 0 0 0,-25-16 0 0 0,-67-56 493 0 0,-165-111 418 0 0,46 33-469 0 0,223 154-776 0 0,1-1 0 0 0,0-1 0 0 0,-9-11 0 0 0,9 10 0 0 0,-1 0 0 0 0,-11-9 0 0 0,5 5-43 0 0,0 0 0 0 0,-23-28 0 0 0,37 41-207 0 0,10 10-7894 0 0,-1 0-1749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0 919 0 0,'0'0'12006'0'0,"0"2"-11652"0"0,-4 8 267 0 0,1 1 0 0 0,0-1 1 0 0,1 1-1 0 0,0 0 0 0 0,0 16 0 0 0,2 57 1315 0 0,2-31-1545 0 0,6 102 1058 0 0,-4-103-1105 0 0,31 393 1993 0 0,-32-409-2162 0 0,-2 0-1 0 0,-6 66 1 0 0,1-20-132 0 0,4-71-493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6647 0 0,'0'0'3814'0'0,"2"0"-3086"0"0,29-10 1891 0 0,-8 3-812 0 0,34-15 1 0 0,43-21 398 0 0,37-22-365 0 0,-18 2-718 0 0,39-18 347 0 0,-141 73-1203 0 0,-8 5-88 0 0,0-2-1 0 0,0 1 1 0 0,0-1 0 0 0,8-7-1 0 0,-14 9-102 0 0,6-4-111 0 0,-8 7-130 0 0,2-1 125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10655 0 0,'0'0'150'0'0,"6"0"834"0"0,-5 0-981 0 0,0-1-3 0 0,0 1 0 0 0,0 0 1 0 0,0-1-1 0 0,0 1 0 0 0,0 0 1 0 0,0 0-1 0 0,0-1 0 0 0,0 1 1 0 0,0 0-1 0 0,0 0 0 0 0,0 0 0 0 0,0 1 1 0 0,0-1-1 0 0,1 0 0 0 0,-1 1 7 0 0,0 0 0 0 0,-1 0 0 0 0,1 0 0 0 0,-1-1 0 0 0,1 1 1 0 0,-1 0-1 0 0,1 0 0 0 0,-1 0 0 0 0,1 0 0 0 0,-1 0 0 0 0,0 0 0 0 0,0 0 0 0 0,0 0 0 0 0,1 0 0 0 0,-1 0 0 0 0,0 0 0 0 0,0 1 0 0 0,0-1 0 0 0,-1 2 0 0 0,12 154 5856 0 0,-1-20-4421 0 0,3 89-990 0 0,-5-109-644 0 0,-7-94-83 0 0,2 21-849 0 0,1-16-2461 0 0,-2-19-1846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12639 0 0,'0'0'1143'0'0,"1"1"-940"0"0,3 12 500 0 0,0 0 1 0 0,-1 0-1 0 0,2 17 1 0 0,-1-6-177 0 0,4 15 120 0 0,40 257 283 0 0,-27-126-1635 0 0,-20-134 129 0 0,-1-6-5052 0 0,1-20 449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5063 0 0,'-10'6'15894'0'0,"22"7"-14763"0"0,-5-8-886 0 0,1 0 0 0 0,-1 0-1 0 0,1-1 1 0 0,0 0-1 0 0,0-1 1 0 0,0 0 0 0 0,1 0-1 0 0,14 3 1 0 0,-10-5-173 0 0,0 0 0 0 0,23-2 0 0 0,-9-1-2852 0 0,-10 0-2096 0 0,0 1-2383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4607 0 0,'0'0'354'0'0,"17"5"2075"0"0,-16-5-2175 0 0,0 0 0 0 0,-1 0 1 0 0,1 1-1 0 0,0-1 0 0 0,0 0 0 0 0,0 0 0 0 0,-1 1 0 0 0,1-1 0 0 0,0 1 1 0 0,0-1-1 0 0,-1 1 0 0 0,1-1 0 0 0,0 1 0 0 0,-1-1 0 0 0,1 1 1 0 0,-1 0-1 0 0,1-1 0 0 0,-1 1 0 0 0,1 0 0 0 0,-1-1 0 0 0,1 1 1 0 0,-1 1-1 0 0,1 0-3 0 0,0 0-1 0 0,-1 1 1 0 0,1-1 0 0 0,-1 1 0 0 0,0-1-1 0 0,0 5 1 0 0,0-6-195 0 0,1 1 0 0 0,-1 0-1 0 0,0 0 1 0 0,-1-1 0 0 0,1 1-1 0 0,0 0 1 0 0,0-1 0 0 0,-1 1 0 0 0,1 0-1 0 0,-1-1 1 0 0,1 1 0 0 0,-1-1-1 0 0,0 1 1 0 0,0-1 0 0 0,0 1 0 0 0,1-1-1 0 0,-3 2 1 0 0,2-1 13 0 0,-13 1 90 0 0,13-3-71 0 0,0-1-20 0 0,-5-1-43 0 0,5 1-22 0 0,-1 0 0 0 0,1 0 0 0 0,-1 0 0 0 0,1-1 0 0 0,-1 1-1 0 0,1 0 1 0 0,0-1 0 0 0,0 1 0 0 0,0-1 0 0 0,0 1 0 0 0,0-1 0 0 0,0 0-1 0 0,0 1 1 0 0,0-1 0 0 0,1 0 0 0 0,-1 0 0 0 0,0 1 0 0 0,1-1 0 0 0,0 0-1 0 0,-1-3 1 0 0,1 3 0 0 0,-1 1 0 0 0,1 0 0 0 0,0 0 0 0 0,0-1 0 0 0,0 1-1 0 0,-1 0 1 0 0,1-1 0 0 0,1 1 0 0 0,-1 0 0 0 0,0-1 0 0 0,0 1 0 0 0,0 0-1 0 0,1 0 1 0 0,-1-1 0 0 0,0 1 0 0 0,1 0 0 0 0,0 0 0 0 0,-1 0 0 0 0,1-1-1 0 0,-1 1 1 0 0,1 0 0 0 0,2-1 0 0 0,0-3 13 0 0,-1 2 79 0 0,0 1 0 0 0,0-1 0 0 0,0 1-1 0 0,0 0 1 0 0,1-1 0 0 0,-1 1 0 0 0,1 1 0 0 0,-1-1 0 0 0,1 0 0 0 0,0 0 0 0 0,0 1 0 0 0,-1 0 0 0 0,1-1 0 0 0,0 1 0 0 0,0 0 0 0 0,6 0 0 0 0,-8 0 137 0 0,3 3 153 0 0,-3-2-334 0 0,-1 1-1 0 0,1-1 1 0 0,0 0-1 0 0,-1 0 1 0 0,1 0-1 0 0,0 1 0 0 0,-1-1 1 0 0,1 0-1 0 0,-1 1 1 0 0,1-1-1 0 0,0 1 1 0 0,-1-1-1 0 0,1 1 1 0 0,-1-1-1 0 0,1 1 1 0 0,-1-1-1 0 0,0 1 1 0 0,1 0-1 0 0,0 1-13 0 0,0 0-1 0 0,-1 0 1 0 0,1 0-1 0 0,-1 0 0 0 0,1 0 1 0 0,-1 0-1 0 0,0 1 1 0 0,0-1-1 0 0,0 3 1 0 0,-10 23 141 0 0,0-5-249 0 0,10-22-183 0 0,-2 2 506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43 919 0 0,'67'-1'6948'0'0,"36"1"-1896"0"0,-73-1-3659 0 0,49-6 1 0 0,-52 4-686 0 0,1 1 1 0 0,36 1-1 0 0,81 9 852 0 0,-144-8-1544 0 0,61 4 696 0 0,70-5 0 0 0,-46-2-246 0 0,23-2 84 0 0,-15-1-107 0 0,-41 3-207 0 0,71 3 245 0 0,-89 0-335 0 0,-16 0-6 0 0,21-2-1 0 0,27-3 384 0 0,82 4-1 0 0,-67 2-267 0 0,2 4-51 0 0,-47-2-93 0 0,65 2 265 0 0,-55-2-201 0 0,1-3 1 0 0,49-5-1 0 0,46 0-25 0 0,32 6 158 0 0,-95-1-175 0 0,170-3 233 0 0,-175-2-278 0 0,96-3 82 0 0,-8 4-39 0 0,-106 2-48 0 0,24 7 0 0 0,-10-1-29 0 0,-29-3 1 0 0,59-3 34 0 0,-75 2-40 0 0,32 2-1 0 0,-16 1-21 0 0,6-1 15 0 0,58 0 120 0 0,9 2-50 0 0,-57 0-76 0 0,31 0 28 0 0,-47 0-36 0 0,-28-3-10 0 0,21 0 0 0 0,5-1-18 0 0,-25 1 0 0 0,0-1 0 0 0,18-3 0 0 0,-17 1 11 0 0,0 1-1 0 0,25 1 1 0 0,-25 1 0 0 0,0-1-1 0 0,25-3 1 0 0,-4 0-11 0 0,32 9-1160 0 0,-67-6 807 0 0,8 2-937 0 0,6 0-756 0 0,-14-1 896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9671 0 0,'-1'1'748'0'0,"0"7"-317"0"0,0-1-1 0 0,0 1 0 0 0,1-1 1 0 0,1 13-1 0 0,-1-16-163 0 0,1 0 1 0 0,0 0-1 0 0,0-1 1 0 0,0 1-1 0 0,1 0 1 0 0,-1-1-1 0 0,1 1 1 0 0,0-1-1 0 0,0 1 1 0 0,0-1-1 0 0,3 4 1 0 0,3 1 88 0 0,0 1 1 0 0,0-1 0 0 0,1-1 0 0 0,16 12 0 0 0,44 21 68 0 0,-14-8-340 0 0,-17-10-11 0 0,-22-14-85 0 0,-1 2 0 0 0,0-1 0 0 0,21 18 0 0 0,-32-23 88 0 0,0 0-1 0 0,-1 0 1 0 0,1 0 0 0 0,-1 0 0 0 0,0 1 0 0 0,0-1 0 0 0,0 1 0 0 0,0 0 0 0 0,-1 0 0 0 0,0 0 0 0 0,0 0 0 0 0,-1 0-1 0 0,1 1 1 0 0,-1-1 0 0 0,1 11 0 0 0,-1-3 243 0 0,-1 0 0 0 0,-1 0 0 0 0,0 1 0 0 0,-1-1 1 0 0,-5 18-1 0 0,-25 64 1372 0 0,17-53-1097 0 0,-29 69 539 0 0,-16 46-868 0 0,57-142-576 0 0,-3 21 0 0 0,1-1-2983 0 0,2-20 1382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0,'0'0'423'0'0,"0"2"-80"0"0,5 97 7706 0 0,17 50-5944 0 0,-6-75-1491 0 0,-3-38-1271 0 0,4-3-3748 0 0,-7-22-755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0,'8'2'502'0'0,"-5"-1"-54"0"0,0 0 0 0 0,0 0 0 0 0,0 0 0 0 0,0 1 0 0 0,0-1 0 0 0,-1 1 0 0 0,1-1 0 0 0,-1 1 0 0 0,1 0 0 0 0,-1 0 0 0 0,1 0 0 0 0,2 4 0 0 0,4 5 614 0 0,12 18 1 0 0,-12-15-603 0 0,8 8 58 0 0,83 127 2768 0 0,-86-125-2748 0 0,-1 1 0 0 0,-1 0 1 0 0,-1 1-1 0 0,10 38 1 0 0,-15-37-223 0 0,0 1-1 0 0,-3-1 1 0 0,0 1 0 0 0,-2 52-1 0 0,-22 110-262 0 0,17-165-1184 0 0,1-1-368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0,'0'0'1442'0'0,"1"2"-480"0"0,2 4-450 0 0,0-1 0 0 0,0 1-1 0 0,0 0 1 0 0,-1 0 0 0 0,0 1 0 0 0,0-1-1 0 0,0 0 1 0 0,-1 1 0 0 0,0-1-1 0 0,0 9 1 0 0,0 12 1125 0 0,-4 31 0 0 0,3-45-1310 0 0,-8 66 1314 0 0,4-52-1219 0 0,2 0 0 0 0,0 0-1 0 0,2 0 1 0 0,6 53 0 0 0,-3-64-267 0 0,0 0 0 0 0,2 0-1 0 0,0-1 1 0 0,7 17 0 0 0,-9-26-109 0 0,0-1 0 0 0,0 0 0 0 0,0 0 0 0 0,0 0 0 0 0,1 0 1 0 0,5 6-1 0 0,-6-9-17 0 0,-1 0 0 0 0,0-1 0 0 0,0 1 0 0 0,1 0 1 0 0,-1-1-1 0 0,1 1 0 0 0,-1-1 0 0 0,1 0 0 0 0,0 0 0 0 0,-1 0 0 0 0,1 0 0 0 0,0 0 1 0 0,0-1-1 0 0,0 1 0 0 0,-1-1 0 0 0,4 0 0 0 0,1 0 22 0 0,-1 0 0 0 0,0-1 0 0 0,1 0 0 0 0,-1-1 0 0 0,0 0 0 0 0,11-4 1 0 0,36-21 106 0 0,-1 2-218 0 0,-9 7-732 0 0,-21 9-1218 0 0,0 0-3572 0 0,-7 3-706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78 386 6911 0 0,'-5'8'608'0'0,"2"1"-480"0"0,-2 4-128 0 0,1-2 0 0 0,-1-4 1080 0 0,0 1 192 0 0,2-2 1352 0 0,0 2-1816 0 0</inkml:trace>
  <inkml:trace contextRef="#ctx0" brushRef="#br0" timeOffset="1">0 41 4143 0 0,'0'0'368'0'0,"0"-11"-296"0"0,0 0-72 0 0,2 4 0 0 0,-4 2 2144 0 0,4-1 784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89 7831 0 0,'-4'16'1193'0'0,"1"0"-1"0"0,1 0 1 0 0,0 0-1 0 0,0 0 1 0 0,2 21-1 0 0,-2 27 536 0 0,-1-21-983 0 0,3-22-346 0 0,-5 22 0 0 0,-30 163 775 0 0,34-204-886 0 0,9-21-224 0 0,18-61-929 0 0,28-161 1 0 0,-31 126 128 0 0,-20 101 722 0 0,-1-1-3 0 0,1 1 0 0 0,1-1 0 0 0,1 1 0 0 0,0 0 0 0 0,9-18 0 0 0,-14 32 32 0 0,0-1 1 0 0,0 0 0 0 0,1 1-1 0 0,-1-1 1 0 0,0 0-1 0 0,1 1 1 0 0,-1-1 0 0 0,0 1-1 0 0,1-1 1 0 0,-1 1-1 0 0,1-1 1 0 0,-1 1 0 0 0,1-1-1 0 0,0 1 1 0 0,-1-1-1 0 0,1 1 1 0 0,-1 0-1 0 0,1-1 1 0 0,0 1 0 0 0,-1 0-1 0 0,1-1 1 0 0,0 1-1 0 0,-1 0 1 0 0,1 0 0 0 0,0 0-1 0 0,-1 0 1 0 0,1 0-1 0 0,0 0 1 0 0,0 0 0 0 0,-1 0-1 0 0,1 0 1 0 0,0 0-1 0 0,-1 0 1 0 0,1 0-1 0 0,0 0 1 0 0,-1 0 0 0 0,1 1-1 0 0,0-1 1 0 0,-1 0-1 0 0,1 0 1 0 0,0 1 0 0 0,-1-1-1 0 0,1 1 1 0 0,-1-1-1 0 0,1 0 1 0 0,-1 1 0 0 0,1-1-1 0 0,-1 1 1 0 0,1 0-1 0 0,-1-1 1 0 0,1 1-1 0 0,0 0 1 0 0,3 5 3 0 0,0 0 1 0 0,0 0-1 0 0,-1 1 0 0 0,4 6 0 0 0,-6-9 8 0 0,11 27-18 0 0,-1 0-1 0 0,10 48 1 0 0,-16-57-87 0 0,80 328-630 0 0,-65-277-2634 0 0,-15-54 1644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51 159 5527 0 0,'-6'-5'258'0'0,"1"0"-1"0"0,-1 0 0 0 0,1-1 1 0 0,0 0-1 0 0,-8-11 1 0 0,12 14 86 0 0,-1 1 0 0 0,1 0 0 0 0,0-1 1 0 0,0 1-1 0 0,0-1 0 0 0,0 0 0 0 0,1 1 1 0 0,-1-1-1 0 0,1 0 0 0 0,-1 1 0 0 0,1-1 1 0 0,0 0-1 0 0,0 0 0 0 0,0 1 0 0 0,0-1 1 0 0,1 0-1 0 0,-1 0 0 0 0,1 1 0 0 0,1-5 1 0 0,-1 5-213 0 0,0 1 1 0 0,-1 0 0 0 0,1 0-1 0 0,0 0 1 0 0,0 0 0 0 0,0 0 0 0 0,0 0-1 0 0,0 0 1 0 0,1 0 0 0 0,-1 0-1 0 0,0 0 1 0 0,0 0 0 0 0,0 1-1 0 0,1-1 1 0 0,-1 1 0 0 0,0-1 0 0 0,1 1-1 0 0,-1-1 1 0 0,1 1 0 0 0,1-1-1 0 0,35-2 64 0 0,-20 2-100 0 0,-17 1-106 0 0,10-1-368 0 0,1-1 0 0 0,-1 1-1 0 0,0-2 1 0 0,-1 1-1 0 0,1-2 1 0 0,17-7 0 0 0,-16 5-1558 0 0,1 0-2754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5063 0 0,'-1'1'390'0'0,"-1"14"-400"0"0,-13 92 10060 0 0,14-61-8752 0 0,2 32 197 0 0,4 68-872 0 0,-2-115-843 0 0,8 68-64 0 0,-8-80-1504 0 0,8 25 1 0 0,-5-29-100 0 0</inkml:trace>
  <inkml:trace contextRef="#ctx0" brushRef="#br0" timeOffset="1">242 102 11919 0 0,'0'0'1083'0'0,"1"1"-891"0"0,3 13 303 0 0,-1-1-1 0 0,0 1 1 0 0,-1 0 0 0 0,1 19-1 0 0,-4 59 746 0 0,-1-17-1124 0 0,9 43-605 0 0,-2-67-4475 0 0,-3-31-23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2759 0 0,'1'2'4924'0'0,"10"44"797"0"0,0 29-3987 0 0,-1-4-1315 0 0,36 242-2166 0 0,-41-273 632 0 0</inkml:trace>
  <inkml:trace contextRef="#ctx0" brushRef="#br0" timeOffset="1">7 548 7367 0 0,'0'0'568'0'0,"-2"-8"-352"0"0,2 5-183 0 0,-1 1 377 0 0,0 0 0 0 0,0 0 0 0 0,1 0 0 0 0,-1 0 1 0 0,1 0-1 0 0,0-1 0 0 0,-1 1 0 0 0,1 0 0 0 0,0 0 0 0 0,0-1 0 0 0,1 1 0 0 0,-1 0 0 0 0,0 0 0 0 0,1 0 0 0 0,-1-1 0 0 0,1 1 0 0 0,0 0 0 0 0,0 0 0 0 0,1-3 0 0 0,-1 4-328 0 0,0 0 1 0 0,0 0 0 0 0,0-1 0 0 0,1 1 0 0 0,-1 0-1 0 0,0 0 1 0 0,0 0 0 0 0,1 1 0 0 0,-1-1 0 0 0,0 0-1 0 0,1 0 1 0 0,-1 1 0 0 0,1-1 0 0 0,-1 1 0 0 0,1-1 0 0 0,-1 1-1 0 0,4 0 1 0 0,16-8-65 0 0,-6 0-752 0 0,0 1 0 0 0,26-8 1 0 0,-31 12-432 0 0,2-2-323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8087 0 0,'0'0'734'0'0,"-8"3"743"0"0,1 0-701 0 0,1 0-1 0 0,0 0 1 0 0,0 1-1 0 0,1-1 1 0 0,-11 9-1 0 0,15-11-674 0 0,0-1 0 0 0,0 1 0 0 0,0-1-1 0 0,0 1 1 0 0,0-1 0 0 0,0 1 0 0 0,0-1-1 0 0,-1 0 1 0 0,1 1 0 0 0,0-1 0 0 0,0 0-1 0 0,0 0 1 0 0,-1 0 0 0 0,1 0 0 0 0,0 0-1 0 0,0 0 1 0 0,-1 0 0 0 0,1 0 0 0 0,0-1-1 0 0,0 1 1 0 0,0 0 0 0 0,0-1-1 0 0,-1 1 1 0 0,1-1 0 0 0,0 1 0 0 0,0-1-1 0 0,0 0 1 0 0,0 1 0 0 0,0-1 0 0 0,0 0-1 0 0,-1-1 1 0 0,1 1-18 0 0,1-7-6 0 0,0 7-77 0 0,0 0 0 0 0,0 0 0 0 0,0 0 0 0 0,0 0 0 0 0,0 0 0 0 0,0 0 0 0 0,0 0 0 0 0,1 0 0 0 0,-1 0 0 0 0,0 0 0 0 0,0 0 0 0 0,1 0 0 0 0,-1 0 0 0 0,1 0 0 0 0,-1 0 0 0 0,1 0 0 0 0,-1 0 0 0 0,2 0 0 0 0,1-3 0 0 0,0-4 14 0 0,2 3 52 0 0,-2 4-51 0 0,-1 1-1 0 0,1-1 0 0 0,-1 0 1 0 0,1 1-1 0 0,-1 0 1 0 0,1 0-1 0 0,0 0 0 0 0,-1 0 1 0 0,1 0-1 0 0,-1 0 1 0 0,1 0-1 0 0,-1 1 0 0 0,5 1 1 0 0,-2-1 15 0 0,-3-1 8 0 0,1 1-1 0 0,-1 0 0 0 0,1-1 0 0 0,-1 1 1 0 0,1 1-1 0 0,-1-1 0 0 0,0 0 0 0 0,1 0 1 0 0,-1 1-1 0 0,0-1 0 0 0,0 1 1 0 0,0 0-1 0 0,0 0 0 0 0,-1-1 0 0 0,1 1 1 0 0,0 0-1 0 0,-1 1 0 0 0,1-1 1 0 0,-1 0-1 0 0,0 0 0 0 0,2 3 0 0 0,-1 1 73 0 0,0 0-1 0 0,0-1 1 0 0,-1 1-1 0 0,1 0 1 0 0,-1 0-1 0 0,-1 0 1 0 0,1 11-1 0 0,-1-16-88 0 0,0 1 0 0 0,-1-1 0 0 0,1 0 0 0 0,-1 1-1 0 0,1-1 1 0 0,-1 0 0 0 0,1 0 0 0 0,-1 1 0 0 0,0-1 0 0 0,1 0 0 0 0,-1 0-1 0 0,0 0 1 0 0,0 0 0 0 0,0 0 0 0 0,0 0 0 0 0,0 0 0 0 0,0 0 0 0 0,0-1-1 0 0,-2 2 1 0 0,0 0 7 0 0,0 0-1 0 0,-1 0 0 0 0,1-1 0 0 0,0 1 1 0 0,-1-1-1 0 0,-5 2 0 0 0,1-2 48 0 0,1 1-6 0 0,6-3-64 0 0,-1 1 0 0 0,0-1 0 0 0,1 1 0 0 0,-1-1 0 0 0,1 0 0 0 0,-1 1 0 0 0,1-1-1 0 0,-1 0 1 0 0,1 0 0 0 0,0 0 0 0 0,-1 0 0 0 0,0-2 0 0 0,0 2 7 0 0,0-1-7 0 0,0 1-1 0 0,0-1 1 0 0,0 0 0 0 0,0 0-1 0 0,0 0 1 0 0,1 0 0 0 0,-1 0-1 0 0,1 0 1 0 0,-1-1 0 0 0,1 1-1 0 0,-2-5 1 0 0,0 1-1 0 0,0-5-4 0 0,3 6 0 0 0,0-1 0 0 0,1 0 0 0 0,2-10 0 0 0,1 7 0 0 0,2 4 0 0 0,-4 4-49 0 0,0 1 0 0 0,0-1 0 0 0,-1 1 0 0 0,1 0-1 0 0,0-1 1 0 0,0 1 0 0 0,-1 0 0 0 0,1 0 0 0 0,0 0 0 0 0,0 0 0 0 0,-1 1-1 0 0,1-1 1 0 0,0 0 0 0 0,0 1 0 0 0,-1-1 0 0 0,1 1 0 0 0,0 0-1 0 0,-1-1 1 0 0,3 3 0 0 0,10 6-5462 0 0,-7-1-835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2759 0 0,'0'2'126'0'0,"-2"5"-35"0"0,0 1 1 0 0,0-1-1 0 0,0 0 1 0 0,-5 9-1 0 0,5-11 1388 0 0,-1-1 0 0 0,0 1-1 0 0,-6 8 1 0 0,6-9-713 0 0,0-1 1 0 0,1 1 0 0 0,-1 0 0 0 0,1 0-1 0 0,-4 8 1 0 0,5-8-547 0 0,-1 1 1 0 0,1-1-1 0 0,0 0 1 0 0,0 1-1 0 0,0-1 1 0 0,1 1-1 0 0,0-1 1 0 0,0 1-1 0 0,0 7 1 0 0,1-10-52 0 0,3 7 10 0 0,-3-8-177 0 0,-1 0 0 0 0,0 0 0 0 0,1 0 0 0 0,-1 0 0 0 0,1 0 0 0 0,-1-1 0 0 0,1 1 0 0 0,0 0 0 0 0,-1 0 0 0 0,1 0 0 0 0,0-1 0 0 0,0 1 0 0 0,-1 0 0 0 0,1-1 0 0 0,0 1 0 0 0,0-1 0 0 0,0 1 0 0 0,0-1 0 0 0,0 1 0 0 0,0-1 0 0 0,0 1 0 0 0,0-1 0 0 0,0 0 0 0 0,1 0 0 0 0,2 1 1 0 0,1 1-96 0 0,1 0 0 0 0,-1 0 0 0 0,1-1 0 0 0,0 0 0 0 0,-1 0 0 0 0,1-1 0 0 0,0 1 0 0 0,0-1 0 0 0,0 0 0 0 0,-1-1 0 0 0,1 0 0 0 0,0 0 0 0 0,-1 0 0 0 0,1 0 0 0 0,7-3 0 0 0,6-3-1771 0 0,-9 4 312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5983 0 0,'-5'65'1108'0'0,"9"89"8355"0"0,-1-101-8780 0 0,-1-23-598 0 0,2 0 0 0 0,0-1 1 0 0,2 0-1 0 0,2 0 0 0 0,15 40 1 0 0,-16-50-6444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122 117 4607 0 0,'0'0'208'0'0,"0"-2"-9"0"0,-9-28 157 0 0,4 19 2164 0 0,0 0 0 0 0,-1 0 0 0 0,-15-20 0 0 0,21 30-1989 0 0,-1 1-488 0 0,1 0 1 0 0,0-1-1 0 0,0 1 1 0 0,-1 0-1 0 0,1 0 1 0 0,0-1-1 0 0,-1 1 1 0 0,1 0-1 0 0,0 0 1 0 0,-1 0-1 0 0,1-1 1 0 0,0 1-1 0 0,-1 0 1 0 0,1 0 0 0 0,0 0-1 0 0,-1 0 1 0 0,1 0-1 0 0,0 0 1 0 0,-1 0-1 0 0,1 0 1 0 0,-1 0-1 0 0,1 0 1 0 0,0 0-1 0 0,-1 0 1 0 0,1 0-1 0 0,0 0 1 0 0,-1 0-1 0 0,1 0 1 0 0,0 0-1 0 0,-1 0 1 0 0,1 1-1 0 0,-1-1 1 0 0,1 0 0 0 0,-1 1-1 0 0,-13 4 404 0 0,10-3-447 0 0,1 2 0 0 0,-1-1 0 0 0,0 0-1 0 0,1 1 1 0 0,0-1 0 0 0,0 1 0 0 0,0 0 0 0 0,0 0-1 0 0,0 0 1 0 0,1 0 0 0 0,0 1 0 0 0,0-1 0 0 0,0 1 0 0 0,0-1-1 0 0,1 1 1 0 0,-1 0 0 0 0,1 0 0 0 0,1-1 0 0 0,-1 1-1 0 0,1 0 1 0 0,0 5 0 0 0,0 2 39 0 0,1 0 0 0 0,0 0 1 0 0,1 0-1 0 0,0-1 0 0 0,1 1 0 0 0,0-1 0 0 0,8 18 1 0 0,-10-26-46 0 0,0 0 0 0 0,1 0 0 0 0,-1-1 1 0 0,1 1-1 0 0,0 0 0 0 0,0-1 0 0 0,0 0 0 0 0,0 1 1 0 0,1-1-1 0 0,-1 0 0 0 0,0 0 0 0 0,1 0 1 0 0,0-1-1 0 0,-1 1 0 0 0,1 0 0 0 0,0-1 1 0 0,0 0-1 0 0,0 0 0 0 0,0 0 0 0 0,0 0 1 0 0,0 0-1 0 0,0 0 0 0 0,4-1 0 0 0,0 1 21 0 0,0-1-1 0 0,-1 0 0 0 0,1-1 0 0 0,-1 0 1 0 0,1 0-1 0 0,-1 0 0 0 0,1-1 0 0 0,-1 0 1 0 0,1 0-1 0 0,6-3 0 0 0,-9 2 7 0 0,0 0-1 0 0,0 1 1 0 0,0-1-1 0 0,0-1 0 0 0,0 1 1 0 0,-1 0-1 0 0,1-1 1 0 0,-1 0-1 0 0,0 0 1 0 0,0 0-1 0 0,-1 0 1 0 0,1 0-1 0 0,-1-1 0 0 0,0 1 1 0 0,0-1-1 0 0,0 1 1 0 0,-1-1-1 0 0,1 0 1 0 0,-1 0-1 0 0,0 0 1 0 0,-1 0-1 0 0,1 1 0 0 0,-1-1 1 0 0,0 0-1 0 0,0 0 1 0 0,-2-9-1 0 0,1 9 18 0 0,-1 1 0 0 0,0-1 0 0 0,0 1 0 0 0,0-1 0 0 0,-1 1 0 0 0,1 0 0 0 0,-1 0 0 0 0,0 0 0 0 0,0 0-1 0 0,-6-6 1 0 0,-5-2 63 0 0,-24-17-1 0 0,-4-3-54 0 0,38 28-184 0 0,-4-4 187 0 0,4 6-3048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9727 0 0,'32'69'1836'0'0,"1"1"1791"0"0,-18-42-2130 0 0,-15-27-929 0 0,1 4 36 0 0,-1-6 331 0 0,-1-11-454 0 0,-1 7-433 0 0,1 0 0 0 0,0 0-1 0 0,0 0 1 0 0,0-1 0 0 0,1 1-1 0 0,-1 0 1 0 0,1-1 0 0 0,1 1-1 0 0,-1 0 1 0 0,1-1 0 0 0,2-7-1 0 0,0-1-19 0 0,1 1 0 0 0,1-1 0 0 0,1 1 0 0 0,9-17 0 0 0,-12 25-23 0 0,0 1-1 0 0,0-1 1 0 0,0 1-1 0 0,1 0 1 0 0,-1 0-1 0 0,1 1 1 0 0,0-1-1 0 0,0 1 1 0 0,1 0 0 0 0,-1 0-1 0 0,1 0 1 0 0,-1 0-1 0 0,1 1 1 0 0,10-4-1 0 0,-10 5-8 0 0,1-1 1 0 0,-1 1-1 0 0,1 1 0 0 0,0-1 0 0 0,0 1 0 0 0,-1 0 0 0 0,9 1 1 0 0,2 1-17 0 0,19 6 0 0 0,-23-6 18 0 0,-5 0-375 0 0,0 1 0 0 0,-1-1 0 0 0,8 5 0 0 0,-8-4-40 0 0,7 3-650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78 919 0 0,'3'-15'13719'0'0,"-12"85"-12293"0"0,0 92 1 0 0,8-128-1439 0 0,0-8 5 0 0,0-7 95 0 0,2 29-1 0 0,-1-43-68 0 0,1 2 414 0 0,3-15-157 0 0,42-170-244 0 0,-26 94-246 0 0,-16 69 122 0 0,0-1 0 0 0,-1 1 0 0 0,-1-1 0 0 0,0 0 0 0 0,-1 1 0 0 0,-1-1 0 0 0,0 0 0 0 0,-4-21 0 0 0,3 35-26 0 0,2 4-138 0 0,9 95-416 0 0,4 21 634 0 0,-9-92 45 0 0,0 0 1 0 0,14 35-1 0 0,-17-54 55 0 0,1 0 0 0 0,1 0 0 0 0,-1 0 0 0 0,1-1 0 0 0,1 0 0 0 0,-1 0 0 0 0,1 0 0 0 0,7 7 0 0 0,-10-11-6 0 0,0 0 1 0 0,0-1 0 0 0,0 1-1 0 0,0-1 1 0 0,0 0 0 0 0,0 0-1 0 0,1 0 1 0 0,-1 0 0 0 0,0 0-1 0 0,1 0 1 0 0,-1 0 0 0 0,5 0 0 0 0,-6-1 2 0 0,1 0 1 0 0,0 0 0 0 0,0-1 0 0 0,0 1 0 0 0,0 0 0 0 0,0-1 0 0 0,0 1 0 0 0,0-1 0 0 0,-1 0 0 0 0,1 1 0 0 0,0-1 0 0 0,-1 0 0 0 0,1 0 0 0 0,0 0 0 0 0,-1 0 0 0 0,1-1 0 0 0,-1 1 0 0 0,3-2 0 0 0,0-3 75 0 0,1 1 0 0 0,-1-1 1 0 0,0 0-1 0 0,-1 0 0 0 0,1 0 1 0 0,-1-1-1 0 0,0 1 1 0 0,-1-1-1 0 0,0 0 0 0 0,0 0 1 0 0,2-8-1 0 0,0-13 139 0 0,2-42 0 0 0,-5 48-229 0 0,1-5-425 0 0,2-62 583 0 0,-4 30-6758 0 0,-2 42 436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 9671 0 0,'-9'-5'1031'0'0,"4"5"-845"0"0,0 0 1 0 0,0 1-1 0 0,0-1 1 0 0,0 1-1 0 0,0 0 1 0 0,0 0-1 0 0,0 1 0 0 0,1-1 1 0 0,-1 1-1 0 0,-8 5 1 0 0,6-4-5 0 0,1 1 1 0 0,0 0 0 0 0,0 1-1 0 0,0-1 1 0 0,1 1 0 0 0,-1 0-1 0 0,1 0 1 0 0,0 1 0 0 0,1 0-1 0 0,-1 0 1 0 0,1 0 0 0 0,0 0-1 0 0,1 0 1 0 0,-1 1 0 0 0,1 0-1 0 0,0 0 1 0 0,1 0 0 0 0,0 0-1 0 0,-2 11 1 0 0,3-11-129 0 0,0-1 0 0 0,1 1 0 0 0,0 0 1 0 0,0 0-1 0 0,0 0 0 0 0,3 10 0 0 0,-2-13-18 0 0,0-1 0 0 0,0 1 0 0 0,1-1-1 0 0,-1 0 1 0 0,1 1 0 0 0,0-1 0 0 0,0 0 0 0 0,0 0 0 0 0,0 0 0 0 0,0-1 0 0 0,1 1-1 0 0,-1 0 1 0 0,5 3 0 0 0,-4-5-21 0 0,-1 0 0 0 0,1 0 0 0 0,0 0 0 0 0,0-1 0 0 0,-1 1 0 0 0,1-1 0 0 0,0 1 0 0 0,0-1 0 0 0,0 0 0 0 0,0 0 0 0 0,0 0 0 0 0,5-1 0 0 0,-2 0-5 0 0,0 0-1 0 0,0-1 1 0 0,0 1 0 0 0,-1-1 0 0 0,1 0-1 0 0,0-1 1 0 0,-1 1 0 0 0,1-1 0 0 0,-1 0-1 0 0,0-1 1 0 0,0 1 0 0 0,0-1 0 0 0,-1 0-1 0 0,1 0 1 0 0,-1-1 0 0 0,7-7 0 0 0,-5 3-10 0 0,0 0 0 0 0,-1 0 0 0 0,0-1-1 0 0,0 0 1 0 0,-1 1 0 0 0,0-1 0 0 0,-1-1 0 0 0,4-17 0 0 0,-6 23 46 0 0,0 1 0 0 0,-1-1 0 0 0,0 1 0 0 0,0-1 0 0 0,0 0 0 0 0,0 1 0 0 0,0-1 0 0 0,-1 1 0 0 0,0-1 0 0 0,0 1 0 0 0,-3-7 1040 0 0,3 30-734 0 0,1-8-276 0 0,2 0 0 0 0,-1-1-1 0 0,1 1 1 0 0,0 0 0 0 0,1-1 0 0 0,1 0-1 0 0,5 13 1 0 0,15 23-1075 0 0,4-7-4912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5495 0 0,'0'0'250'0'0,"0"2"-2"0"0,19 95 1841 0 0,2 17 2076 0 0,-18-81-2995 0 0,1 0 0 0 0,2 0 0 0 0,20 62 1223 0 0,-11-136-1288 0 0,-10 17-980 0 0,-2 0 0 0 0,-1-1 0 0 0,-1 1 0 0 0,-3-38 0 0 0,1 31-125 0 0,1 0 0 0 0,4-35-1 0 0,1 25-57 0 0,-2 15-25 0 0,1 1 0 0 0,8-32-1 0 0,-11 56 82 0 0,-1-1 1 0 0,0 1-1 0 0,1 0 0 0 0,-1 0 0 0 0,1-1 1 0 0,-1 1-1 0 0,1 0 0 0 0,-1 0 0 0 0,1 0 1 0 0,0-1-1 0 0,0 1 0 0 0,-1 0 0 0 0,1 0 1 0 0,0 0-1 0 0,0 0 0 0 0,0 1 0 0 0,0-1 1 0 0,0 0-1 0 0,1 0 0 0 0,-1 0 0 0 0,0 1 1 0 0,0-1-1 0 0,0 1 0 0 0,1-1 0 0 0,-1 1 1 0 0,0-1-1 0 0,1 1 0 0 0,-1 0 0 0 0,0 0 1 0 0,1 0-1 0 0,-1-1 0 0 0,0 1 0 0 0,1 0 1 0 0,-1 1-1 0 0,0-1 0 0 0,1 0 0 0 0,1 1 1 0 0,-1-1 0 0 0,0 1 0 0 0,1 1 0 0 0,-1-1 0 0 0,0 0 0 0 0,0 0 0 0 0,0 1 1 0 0,0-1-1 0 0,0 1 0 0 0,0-1 0 0 0,0 1 0 0 0,-1 0 0 0 0,1 0 0 0 0,0 0 0 0 0,-1 0 1 0 0,0 0-1 0 0,1 0 0 0 0,-1 1 0 0 0,0-1 0 0 0,1 4 0 0 0,2 10 48 0 0,-1-1-1 0 0,-1 1 0 0 0,0-1 1 0 0,-1 32-1 0 0,-1-38-25 0 0,-2 0 1 0 0,-2 16-1 0 0,0-8-35 0 0,4-15-58 0 0,-5 8 76 0 0,3-6-1266 0 0,4-5 1236 0 0,-1 0 0 0 0,0 0 0 0 0,0 0 0 0 0,1 0 0 0 0,-1 0 0 0 0,1 0 0 0 0,-1 0 0 0 0,1 0 0 0 0,-1 1 0 0 0,1-1 0 0 0,0 1-1 0 0,-1-1 1 0 0,1 1 0 0 0,0 0 0 0 0,-1-1 0 0 0,1 1 0 0 0,3 0 0 0 0,-2 1 5 0 0,0-1 1 0 0,1 1-1 0 0,-1 0 0 0 0,0-1 0 0 0,1 2 1 0 0,-1-1-1 0 0,0 0 0 0 0,4 3 0 0 0,5 4 105 0 0,0 0-1 0 0,0 1 1 0 0,13 14-1 0 0,-20-19-1 0 0,-1 1 60 0 0,1 0 0 0 0,0 0 0 0 0,-1 1 0 0 0,0-1 0 0 0,0 1-1 0 0,-1 0 1 0 0,0 0 0 0 0,0 0 0 0 0,3 8 0 0 0,-5-11 12 0 0,0 1 0 0 0,0 0 0 0 0,0 0 1 0 0,0 0-1 0 0,-1 0 0 0 0,1 0 0 0 0,-1 0 0 0 0,0 0 1 0 0,-1 0-1 0 0,1 0 0 0 0,-1 0 0 0 0,1 0 0 0 0,-1 0 1 0 0,0 0-1 0 0,-1-1 0 0 0,-2 8 0 0 0,0-4 51 0 0,0 0 0 0 0,0 0 0 0 0,-1 0 0 0 0,0-1-1 0 0,0 0 1 0 0,-1 0 0 0 0,-10 10 0 0 0,10-13-173 0 0,1 1-1 0 0,0-1 1 0 0,-1 0 0 0 0,1 0 0 0 0,-1-1-1 0 0,0 0 1 0 0,0 0 0 0 0,0 0 0 0 0,0 0-1 0 0,-11 0 1 0 0,5 0-65 0 0,5-1-138 0 0,0 0 1 0 0,0-1-1 0 0,0 1 0 0 0,0-1 0 0 0,-8-2 1 0 0,13 2-678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0,'0'2'707'0'0,"7"23"1965"0"0,-2 1-1 0 0,3 47 1 0 0,-5 55 29 0 0,-2-46-4916 0 0,4-2-3827 0 0,-3-67 692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12983 0 0,'1'8'1179'0'0,"12"108"68"0"0,42 176-1 0 0,-35-198-3900 0 0,-16-68 1220 0 0</inkml:trace>
  <inkml:trace contextRef="#ctx0" brushRef="#br0" timeOffset="1">8 366 2303 0 0,'-7'4'14503'0'0,"35"4"-15312"0"0,55 8 1 0 0,-69-15-894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6911 0 0,'0'0'3530'0'0,"0"2"-1978"0"0,-26 90 4109 0 0,23-82-5469 0 0,2-6-78 0 0,0-1-1 0 0,0 1 1 0 0,0 0 0 0 0,0 8 0 0 0,1-11 92 0 0,0 2-83 0 0,0-3-112 0 0,0 0-1 0 0,0 1 1 0 0,0-1-1 0 0,0 1 1 0 0,0-1-1 0 0,0 0 1 0 0,0 1-1 0 0,0-1 1 0 0,0 1-1 0 0,0-1 1 0 0,0 0-1 0 0,0 1 1 0 0,0-1-1 0 0,0 1 1 0 0,1-1-1 0 0,-1 0 0 0 0,0 1 1 0 0,0-1-1 0 0,1 1 1 0 0,0 0 2 0 0,1 0 0 0 0,0 0 0 0 0,0 0 0 0 0,0 0 0 0 0,1 0 0 0 0,-1 0 0 0 0,0-1 0 0 0,0 1 0 0 0,0-1 0 0 0,1 1 0 0 0,-1-1 0 0 0,0 0 0 0 0,0 0 0 0 0,1 0 0 0 0,-1 0 0 0 0,0 0 0 0 0,0-1 0 0 0,1 1 0 0 0,-1-1 0 0 0,0 1 0 0 0,4-3 0 0 0,6-2 2 0 0,-1 0 0 0 0,21-13 0 0 0,-7 3-202 0 0,-9 7-60 0 0,-10 5-216 0 0,1-1 1 0 0,1 1 0 0 0,-1 0 0 0 0,11-3-1 0 0,-17 5-669 0 0,7-2-1628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5527 0 0,'-2'-3'80'0'0,"-4"-9"2762"0"0,9 18 1492 0 0,-1-2-3268 0 0,5 15 520 0 0,0 1 0 0 0,-1 0 1 0 0,5 42-1 0 0,0 64-769 0 0,-10-120-709 0 0,1 204 326 0 0,-2-58-582 0 0,6-76-677 0 0,-5-67-560 0 0,1 0-1 0 0,0 0 1 0 0,5 12-1 0 0,-2-12-4325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12175 0 0,'0'8'1106'0'0,"0"60"2108"0"0,12 98 1 0 0,7-3-1518 0 0,-15-116-3842 0 0,-2-34 914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8983 0 0,'0'0'2056'0'0,"1"-3"-1650"0"0,-1 3-405 0 0,1-3 181 0 0,0 1 0 0 0,0-1 0 0 0,0 1 1 0 0,0-1-1 0 0,0 1 0 0 0,1-1 0 0 0,-1 1 0 0 0,1 0 1 0 0,0 0-1 0 0,0 0 0 0 0,-1 0 0 0 0,1 0 0 0 0,1 0 1 0 0,-1 0-1 0 0,0 1 0 0 0,5-3 0 0 0,4 0 165 0 0,1 1 0 0 0,-1 0 0 0 0,1 1 0 0 0,-1 0 0 0 0,1 1 0 0 0,0 0 1 0 0,0 1-1 0 0,-1 1 0 0 0,18 2 0 0 0,-24-2-272 0 0,1 0 1 0 0,-1 0-1 0 0,0 1 1 0 0,1 0-1 0 0,-1 0 1 0 0,0 0-1 0 0,0 1 1 0 0,0 0-1 0 0,-1 0 1 0 0,1 0-1 0 0,-1 0 1 0 0,1 1-1 0 0,-1 0 1 0 0,0 0 0 0 0,0 0-1 0 0,-1 0 1 0 0,1 0-1 0 0,-1 1 1 0 0,0 0-1 0 0,0 0 1 0 0,3 8-1 0 0,-2-3-45 0 0,-2-1 0 0 0,1 0-1 0 0,-1 0 1 0 0,-1 1 0 0 0,1 0-1 0 0,-2-1 1 0 0,1 1 0 0 0,-1-1-1 0 0,-1 1 1 0 0,0 0 0 0 0,0-1-1 0 0,-1 1 1 0 0,0-1 0 0 0,-6 17-1 0 0,2-12 12 0 0,0 0 0 0 0,0 0 0 0 0,-2-1-1 0 0,0 0 1 0 0,0-1 0 0 0,-1 0 0 0 0,0 0-1 0 0,-20 19 1 0 0,25-28-42 0 0,1-1 0 0 0,-1 1-1 0 0,0-1 1 0 0,0 1 0 0 0,1-1-1 0 0,-2 0 1 0 0,1-1 0 0 0,0 1-1 0 0,0-1 1 0 0,0 1 0 0 0,-6 0-1 0 0,9-2-7 0 0,0 0 0 0 0,0 0 0 0 0,0 0 0 0 0,0 0 0 0 0,0 0 0 0 0,0 0 0 0 0,0 0 0 0 0,0 0 0 0 0,0-1 0 0 0,0 1 0 0 0,0 0 0 0 0,0-1 0 0 0,0 1 0 0 0,0 0 0 0 0,0-1 0 0 0,0 1 0 0 0,0-1 0 0 0,1 0 0 0 0,-1 1 0 0 0,0-1 0 0 0,0 0 0 0 0,1 1 0 0 0,-1-1 0 0 0,0 0 0 0 0,1 0 0 0 0,-1 1 0 0 0,1-1-1 0 0,-1 0 1 0 0,1 0 0 0 0,-1 0 0 0 0,1 0 0 0 0,0 0 0 0 0,-1 0 0 0 0,1-1 0 0 0,-1-1-21 0 0,0 0-1 0 0,1 0 0 0 0,0 0 0 0 0,-1 0 0 0 0,1 0 0 0 0,0 0 1 0 0,0 0-1 0 0,1 0 0 0 0,0-5 0 0 0,0 5 21 0 0,0 0-1 0 0,0 1 1 0 0,0-1-1 0 0,0 1 0 0 0,0 0 1 0 0,1-1-1 0 0,-1 1 1 0 0,1 0-1 0 0,0 0 1 0 0,-1 0-1 0 0,1 0 1 0 0,0 0-1 0 0,0 0 1 0 0,0 1-1 0 0,1-1 0 0 0,-1 0 1 0 0,0 1-1 0 0,1 0 1 0 0,-1 0-1 0 0,0 0 1 0 0,1 0-1 0 0,0 0 1 0 0,-1 0-1 0 0,1 0 1 0 0,-1 1-1 0 0,1-1 0 0 0,0 1 1 0 0,0 0-1 0 0,-1 0 1 0 0,1 0-1 0 0,0 0 1 0 0,3 1-1 0 0,6 1-27 0 0,1 1 86 0 0,0-1-1 0 0,0 2 1 0 0,-1 0 0 0 0,17 7-1 0 0,38 26 291 0 0,-29-14-312 0 0,-9-10-80 0 0,-27-12-101 0 0,-1-1 0 0 0,0 0-1 0 0,0 1 1 0 0,0-1 0 0 0,1 0-1 0 0,-1 1 1 0 0,0-1 0 0 0,0 0-1 0 0,1 0 1 0 0,-1 0-1 0 0,0 0 1 0 0,1-1 0 0 0,-1 1-1 0 0,0 0 1 0 0,0 0 0 0 0,1-1-1 0 0,-1 1 1 0 0,0-1-1 0 0,0 1 1 0 0,0-1 0 0 0,2 0-1 0 0,2-6-1548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0,'1'2'568'0'0,"1"0"-443"0"0,0 0 0 0 0,1 0 0 0 0,-1 0 0 0 0,1 0 0 0 0,-1-1 0 0 0,1 1 1 0 0,-1-1-1 0 0,1 1 0 0 0,0-1 0 0 0,0 0 0 0 0,0 0 0 0 0,-1 0 0 0 0,1-1 0 0 0,0 1 0 0 0,0-1 0 0 0,6 1 0 0 0,1 0 380 0 0,1 1 1 0 0,-1-1 0 0 0,0 2-1 0 0,0 0 1 0 0,0 0 0 0 0,0 1-1 0 0,-1 0 1 0 0,1 0 0 0 0,-1 1-1 0 0,0 0 1 0 0,0 1 0 0 0,-1 0-1 0 0,9 8 1 0 0,-7-5-161 0 0,0 1 1 0 0,0 0-1 0 0,-1 1 0 0 0,-1 0 1 0 0,0 0-1 0 0,0 1 1 0 0,-1 0-1 0 0,0 0 0 0 0,6 19 1 0 0,-3-2-3 0 0,-2 1-1 0 0,-1 0 1 0 0,-1 1-1 0 0,-1 0 1 0 0,-2 0 0 0 0,-1 0-1 0 0,-4 60 1 0 0,-14 85-424 0 0,15-111-4774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1839 0 0,'0'0'9166'0'0,"3"-2"-8273"0"0,10-10 3439 0 0,-12 14-3757 0 0,5 14 474 0 0,0 1 0 0 0,6 34 0 0 0,1 40 201 0 0,-12-81-1147 0 0,16 192 641 0 0,11 70-1386 0 0,-26-260 239 0 0,4 23-1456 0 0,-1-14-4795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0,'0'0'532'0'0,"0"8"187"0"0,2 26 371 0 0,1-1-1 0 0,1 0 1 0 0,15 54-1 0 0,0-2-306 0 0,23 80-479 0 0,-25-105-272 0 0,-6-22-283 0 0,6 24-746 0 0,-8-20-2601 0 0,-7-30-1508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8751 0 0,'-4'-3'8926'0'0,"28"2"-8863"0"0,29-4 1 0 0,-18-1-3459 0 0,-23 4-1935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0,'0'0'4208'0'0,"2"0"-3104"0"0,57 3 1699 0 0,-36-2-2048 0 0,28 3-1 0 0,-36 1-264 0 0,-14-4-228 0 0,1 0 2 0 0,0 0-174 0 0,0 1 0 0 0,1 0 0 0 0,-1 0 0 0 0,0 0 0 0 0,0 0 0 0 0,0 0 0 0 0,-1 1 0 0 0,1-1 0 0 0,0 0 0 0 0,-1 1 0 0 0,1-1 0 0 0,-1 1 0 0 0,0 0 0 0 0,0-1 0 0 0,0 1 0 0 0,1 5 0 0 0,-1-2-25 0 0,-1 0 0 0 0,0 0 0 0 0,0 0 0 0 0,0 0 1 0 0,-1 0-1 0 0,0 0 0 0 0,0 0 0 0 0,0 0 0 0 0,-4 8 1 0 0,4-11-72 0 0,0 2 18 0 0,-2 1 1 0 0,1-1-1 0 0,-1 0 1 0 0,1 0-1 0 0,-5 6 1 0 0,2-8-88 0 0,4-2-39 0 0,22 0-1020 0 0,-14 0 1127 0 0,0-1 1 0 0,0 1-1 0 0,0 1 0 0 0,0-1 0 0 0,0 1 1 0 0,-1 0-1 0 0,8 4 0 0 0,0 1 277 0 0,0 0 0 0 0,14 10 0 0 0,-27-16-18 0 0,5 8 262 0 0,-3-4-337 0 0,-1 0 1 0 0,0-1 0 0 0,-1 1 0 0 0,1 0-1 0 0,1 8 1 0 0,-4-10-130 0 0,1-1 0 0 0,0 0-1 0 0,-1 0 1 0 0,0 0 0 0 0,1 0-1 0 0,-1-1 1 0 0,0 1 0 0 0,0 0-1 0 0,0 0 1 0 0,0 0 0 0 0,0-1-1 0 0,0 1 1 0 0,-1 0 0 0 0,-1 1-1 0 0,2-1-7 0 0,-13 12 68 0 0,0 0-1 0 0,-32 24 1 0 0,4-4-157 0 0,35-30 324 0 0,3-1-1872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65 12295 0 0,'-6'-4'490'0'0,"0"0"1"0"0,1-1-1 0 0,-10-10 0 0 0,12 12-123 0 0,0 0 1 0 0,0-1-1 0 0,0 1 0 0 0,0 0 1 0 0,-1 1-1 0 0,1-1 1 0 0,-1 0-1 0 0,0 1 0 0 0,0 0 1 0 0,0 0-1 0 0,0 0 0 0 0,0 1 1 0 0,-5-2-1 0 0,7 3-307 0 0,1 0-1 0 0,0 0 0 0 0,-1 0 0 0 0,1 1 1 0 0,-1-1-1 0 0,1 0 0 0 0,0 1 1 0 0,-1-1-1 0 0,1 1 0 0 0,0 0 1 0 0,0-1-1 0 0,-1 1 0 0 0,1 0 0 0 0,0 0 1 0 0,0 0-1 0 0,0 0 0 0 0,0 0 1 0 0,0 0-1 0 0,-2 2 0 0 0,0 1 23 0 0,0 0 0 0 0,0 0 0 0 0,0 0 0 0 0,-3 7 0 0 0,2 1-71 0 0,0-1 1 0 0,0 1-1 0 0,1-1 0 0 0,1 1 1 0 0,0 0-1 0 0,0 0 0 0 0,1 0 0 0 0,1 1 1 0 0,1 14-1 0 0,1-5-26 0 0,1-1 1 0 0,1 1-1 0 0,1-1 1 0 0,10 26-1 0 0,-10-35 14 0 0,0-1 1 0 0,1 1-1 0 0,1-1 0 0 0,0 0 0 0 0,0-1 0 0 0,1 0 1 0 0,0 0-1 0 0,1 0 0 0 0,0-1 0 0 0,0 0 0 0 0,1-1 1 0 0,0 0-1 0 0,1-1 0 0 0,13 8 0 0 0,-19-13 1 0 0,0 1 0 0 0,1-1-1 0 0,-1-1 1 0 0,0 1 0 0 0,1-1-1 0 0,-1 0 1 0 0,1 0 0 0 0,-1 0-1 0 0,1-1 1 0 0,-1 0 0 0 0,1 0 0 0 0,-1-1-1 0 0,1 1 1 0 0,-1-1 0 0 0,1 0-1 0 0,6-3 1 0 0,-5 2 7 0 0,1-1 0 0 0,-1 0 0 0 0,0 0 0 0 0,-1-1 0 0 0,1 1 0 0 0,-1-2 0 0 0,1 1 0 0 0,-1-1 0 0 0,0 0 0 0 0,-1 0 0 0 0,7-7 0 0 0,-5 2 30 0 0,0 0 1 0 0,-1 0-1 0 0,0 0 0 0 0,-1-1 1 0 0,0 1-1 0 0,-1-1 1 0 0,0-1-1 0 0,-1 1 0 0 0,0 0 1 0 0,0-1-1 0 0,-1 0 1 0 0,-1 1-1 0 0,0-1 0 0 0,-1 0 1 0 0,0 0-1 0 0,-1 0 0 0 0,0 0 1 0 0,-1 1-1 0 0,0-1 1 0 0,-1 1-1 0 0,0-1 0 0 0,-8-18 1 0 0,8 25 13 0 0,1 0 0 0 0,-1 0 0 0 0,-1 0 1 0 0,1 0-1 0 0,-1 1 0 0 0,0 0 0 0 0,0-1 0 0 0,0 1 1 0 0,0 0-1 0 0,-1 1 0 0 0,0-1 0 0 0,1 1 0 0 0,-1 0 0 0 0,-9-4 1 0 0,-5-1 55 0 0,-1 1 1 0 0,-35-9-1 0 0,19 6-240 0 0,-30-2-1586 0 0,48 9-664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0,'1'1'6251'0'0,"8"33"-2028"0"0,-1 22-2101 0 0,-2-21-1136 0 0,1 1-1110 0 0,3 1 1 0 0,1-2 0 0 0,30 69-1 0 0,-38-97-1332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11023 0 0,'0'0'1304'0'0,"1"-1"-642"0"0,3-2-227 0 0,-1 0 0 0 0,1 0 1 0 0,0 1-1 0 0,-1-1 0 0 0,1 1 1 0 0,0 0-1 0 0,1 0 0 0 0,-1 0 1 0 0,7-2-1 0 0,0 2-101 0 0,-1-1 1 0 0,0 1-1 0 0,1 1 0 0 0,10-1 1 0 0,23-3 121 0 0,52-10-380 0 0,-74 15-1045 0 0,1-1-964 0 0,-9-2-2500 0 0,-3-3-851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2759 0 0,'3'-17'406'0'0,"7"-28"-1"0"0,0 20 10159 0 0,3 48-8032 0 0,-2 13-1948 0 0,-2 0 1 0 0,-2 1 0 0 0,6 66-1 0 0,-3-11-351 0 0,25 184-735 0 0,-25-160-2224 0 0,-8-82 1348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410 122 6271 0 0,'24'-25'571'0'0,"-23"25"-519"0"0,-1 0 0 0 0,0 0 0 0 0,0-1 0 0 0,0 1 0 0 0,0 0 0 0 0,0 0-1 0 0,0-1 1 0 0,0 1 0 0 0,0 0 0 0 0,0-1 0 0 0,0 1 0 0 0,0 0 0 0 0,0 0 0 0 0,0-1 0 0 0,0 1 0 0 0,0 0 0 0 0,0-1-1 0 0,0 1 1 0 0,0 0 0 0 0,0 0 0 0 0,0-1 0 0 0,0 1 0 0 0,0 0 0 0 0,-1 0 0 0 0,1-1 0 0 0,0 1 0 0 0,0 0 0 0 0,0 0-1 0 0,-1-1 1 0 0,1 1 0 0 0,0 0 0 0 0,0 0 0 0 0,0 0 0 0 0,-1-1 0 0 0,1 1 0 0 0,0 0 0 0 0,0 0 0 0 0,-1 0 0 0 0,1 0-1 0 0,0 0 1 0 0,0 0 0 0 0,-1 0 0 0 0,1-1 0 0 0,-1 1 0 0 0,0 0 305 0 0,-5-6 345 0 0,-48-49 2451 0 0,51 53-3013 0 0,0-1 1 0 0,0 1 0 0 0,0 0-1 0 0,0 0 1 0 0,0 1-1 0 0,-1-1 1 0 0,1 1-1 0 0,0-1 1 0 0,-1 1-1 0 0,1 0 1 0 0,-1 0-1 0 0,-5 0 1 0 0,-5 0 458 0 0,-27 0 0 0 0,29 1-556 0 0,-3 1 117 0 0,-1 0-1 0 0,1 2 1 0 0,1 0 0 0 0,-1 0-1 0 0,0 2 1 0 0,1 0 0 0 0,-20 9-1 0 0,28-10-154 0 0,0-1-1 0 0,0 1 1 0 0,0 0 0 0 0,1 1-1 0 0,0-1 1 0 0,0 1-1 0 0,0 0 1 0 0,0 0-1 0 0,1 1 1 0 0,0-1 0 0 0,0 1-1 0 0,1 0 1 0 0,-4 7-1 0 0,5-11-4 0 0,-3 12 0 0 0,-25 108 192 0 0,26-88-192 0 0,2-16 36 0 0,2-1 1 0 0,0 0-1 0 0,1 1 0 0 0,1-1 0 0 0,1 0 0 0 0,0 0 0 0 0,1 0 0 0 0,8 19 1 0 0,-9-27 48 0 0,0-1 1 0 0,0 0-1 0 0,1 0 0 0 0,0 0 1 0 0,6 8-1 0 0,-2-4 85 0 0,-7-11-98 0 0,3 4-49 0 0,1 0-1 0 0,0 0 0 0 0,0-1 1 0 0,1 0-1 0 0,-1 0 1 0 0,1-1-1 0 0,0 1 0 0 0,0-1 1 0 0,11 4-1 0 0,-4-1-14 0 0,-9-4 2 0 0,1 0-1 0 0,-1-1 1 0 0,1 1-1 0 0,-1-1 1 0 0,7 2 0 0 0,-3-2 37 0 0,1 0 1 0 0,0-1-1 0 0,-1 0 1 0 0,1 0-1 0 0,0-1 1 0 0,-1 0-1 0 0,12-3 1 0 0,37-7 189 0 0,-47 8-208 0 0,14-2 16 0 0,-1-2 1 0 0,0 0-1 0 0,28-14 1 0 0,-40 14-35 0 0,3 2-12 0 0,-8 2 1 0 0,-4 3 0 0 0,0-1 0 0 0,1 0 0 0 0,-1 1 0 0 0,0-1 0 0 0,-1 0 0 0 0,1 0 0 0 0,0 0 0 0 0,0-1 0 0 0,0 1 0 0 0,0 0 0 0 0,-1-1 0 0 0,1 1 0 0 0,-1-1 0 0 0,2-2 0 0 0,2-3 32 0 0,-1-1 0 0 0,0 0 1 0 0,0 0-1 0 0,-1 0 0 0 0,0 0 0 0 0,-1-1 0 0 0,1 1 0 0 0,-2-1 0 0 0,1 1 1 0 0,0-13-1 0 0,1-4 38 0 0,-2 11 0 0 0,-1-1-1 0 0,-1 1 1 0 0,0-1-1 0 0,-1 1 1 0 0,-1-1-1 0 0,-7-24 1 0 0,1 12 15 0 0,-1 0 0 0 0,-2 1 1 0 0,-24-42-1 0 0,21 41-46 0 0,12 21 39 0 0,-1-1 0 0 0,0 1 0 0 0,-1 0 0 0 0,1 1 1 0 0,-1-1-1 0 0,0 1 0 0 0,-10-8 0 0 0,12 11-247 0 0,0 0-1 0 0,0 0 1 0 0,0 0 0 0 0,0 1-1 0 0,0-1 1 0 0,0 1 0 0 0,-6-1-1 0 0,6 1-471 0 0,0 1-1 0 0,1-1 1 0 0,-1 1-1 0 0,0 0 1 0 0,0 0-1 0 0,1 1 1 0 0,-1-1-1 0 0,0 0 0 0 0,1 1 1 0 0,-6 1-1 0 0,0 1-5278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32:59.59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 8104 4607 0,'0'0'192'0,"0"0"64"0,0 0-256 0,0 0 0 0,0 0 0 0,0 0 0 16,0 0 2112-16,0 0 368 0,0 0 80 0,0 0 0 16,0 0-896-16,0 0-192 0,0 0-48 0,0 0 0 15,0 0 224-15,0 0 32 0,0 0 16 0,0 0 0 16,0 0-256-16,0 0-48 0,0 0-16 0,3 7 0 15,0 0-240-15,1-1-48 0,-1 3-16 0,1 3 0 16,-1 1-176-16,2 3-16 0,3 2-16 0,1 8 0 16,0 3-192-16,3 2-32 0,1 4-16 0,0 2 0 15,-3-1-304-15,2 1-48 0,-1-1-16 0,0 2 0 0,6-2-256 0,-2 1 0 16,-1-2 128-16,-1 0-128 16,0 1 0-16,0-4 0 0,-2 1-176 0,0-2 176 31,0-2-720-31,-2-2-48 0,-1-2 0 0,-1-3 0 15,1-2-3264-15,-1-5-672 0</inkml:trace>
  <inkml:trace contextRef="#ctx0" brushRef="#br0" timeOffset="233.1">2180 8288 19343 0,'1'-18'1728'0,"-1"12"-1392"15,-1-1-336-15,1-1 0 0,0 0 1920 0,0 1 304 16,1 0 64-16,2 1 16 0,-3 6-640 0,0 0-112 15,0 0-16-15,8 0-16 0,2 0-624 0,2 6-112 16,-1 3-16-16,4 6-16 0,-1 1-352 0,0 7-64 16,0 1-16-16,1 5 0 0,3 0-192 0,2 2-128 0,0 2 128 0,0-2-128 15,1 4 0-15,3-2 0 0,2 1 0 0,-1 0-128 32,-2-1-1456-32,-1 0-272 0,0 2-64 0,1-5-16 15,0 0-1504-15,-5-2-288 0</inkml:trace>
  <inkml:trace contextRef="#ctx0" brushRef="#br0" timeOffset="502.55">2100 8734 24879 0,'-19'-5'1088'0,"11"5"256"16,0 0-1088-16,2 0-256 0,-1-3 0 0,2 1 0 0,0-1 2800 0,5 3 496 0,-3-5 96 0,3 5 32 0,3-9-1936 0,3 1-384 16,3 0-80-16,3-2 0 0,1 1-704 0,1-1-144 15,1 0-32-15,0 0 0 0,4-1-144 0,0-2 0 16,-2 1 0-16,1 2 0 15,1 0-1984-15,-1-1-288 0,0 1-48 0</inkml:trace>
  <inkml:trace contextRef="#ctx0" brushRef="#br0" timeOffset="938.52">2545 8176 18431 0,'0'0'1632'0,"0"0"-1312"0,0 0-320 0,2 11 0 16,4 0 1552-16,0 1 240 0,2-1 64 0,1-1 0 16,-1-1-704-16,1 0-128 0,-1 0-16 0,0 3-16 15,0-4-496-15,-1 1-112 0,1 0 0 0,-3 2-16 16,-1-5-176-16,-4-6-16 0,0 0-16 0,0 0 0 0,3 7-32 0,-3-7 0 15,0 0 0-15,-5 2 0 0,-2 0 0 0,-1-2 0 16,-1-3 0-16,0-1 0 0,-1-3-128 0,1 0 0 16,-2-4 0-16,2 2 0 0,1 0 0 0,0 1 0 15,2-1 0-15,2 0 0 0,3-2 176 0,-1 1 144 16,2 0 48-16,2 0 0 0,0 4-48 0,-2 6-16 16,3-7 0-16,1 1 0 15,1-1-48-15,2 2-16 0,3 1 0 0,-1 2 0 16,-9 2 208-16,8 1 64 0,1 0 0 0,-1 1 0 0,-2-1 0 0,1 2 0 15,-7-3 0-15,5 6 0 0,-5-6-176 0,3 8-16 16,-2 0-16-16,0 1 0 0,1-1-304 0,-2-1-256 16,-2 0 64-16,1-1 0 0,0 1 32 0,-2 1 16 15,-1-2 0-15,2 1-11248 16,-2-2-2240-16</inkml:trace>
  <inkml:trace contextRef="#ctx0" brushRef="#br0" timeOffset="1409.68">2783 8522 19343 0,'-7'4'1728'0,"1"0"-1392"0,6-4-336 0,0 0 0 15,-6 2 1792-15,6-2 304 0,-7 1 48 0,7-1 16 16,0 0-1472-16,-6 0-304 0,-3-1-48 0,2-1-16 16,7 2-192-16,0 0-128 0,-5-7 128 0,2 2-128 0,3-2 0 0,2 1 0 15,-2-1 0-15,0 7 0 0,0 0 256 0,2-6 48 16,-2 6 0-16,0 0 0 0,6-6 368 0,-6 6 80 16,0 0 16-16,0 0 0 0,0 0-128 0,0 0-32 15,7 0 0-15,1 3 0 16,1 1-160-16,-1 1-16 0,-1 0-16 0,-7-5 0 0,6 7-192 0,1 1-32 15,-5 0-16-15,1-1 0 0,-3-7-176 0,0 0 192 16,1 8-192-16,-2 0 192 0,-6 0-64 0,3-2-128 16,4-6 192-16,0 0-64 0,0 0-128 0,-7 3 192 15,-3-2-192-15,3-2 192 0,7 1-192 0,-7-5 0 16,-2-2 0-16,1-1 0 0,2 1 0 0,-1 0 0 16,-1-2 0-16,3 1-176 0,3 2 176 0,0-1 0 15,1 1-144-15,1 6 144 0,-1-7-128 0,1 7 128 16,0 0-160-16,0 0 160 0,0 0 0 0,6-4-144 0,-1 2 144 0,2-1 0 15,-1 0-160-15,-6 3 160 0,0 0-192 0,0 0 192 32,10 0-2592-32,-10 0-416 0,0 0-64 0</inkml:trace>
  <inkml:trace contextRef="#ctx0" brushRef="#br0" timeOffset="1683.64">2510 7885 3679 0,'0'0'160'0,"0"0"32"0,0 0-192 0,0 0 0 0,0 0 0 0,0 0 0 0,-4-3 5904 0,4 3 1136 16,0 0 240-16,4-6 32 0,1 2-4944 0,3-2-976 15,-3-1-208-15,1 0-32 0,1-1-624 0,2 0-112 16,2 1-32-16,0-3 0 0,2 1-384 0,0 0 0 16,2-2 0-16,-1 1 0 15,-1-1-1600-15,-1 1-336 0,-1 1-80 0,-3-3-7264 16,-2 2-1472-16</inkml:trace>
  <inkml:trace contextRef="#ctx0" brushRef="#br0" timeOffset="2103.25">2590 7558 12895 0,'0'0'1152'0,"-6"3"-928"16,-2-1-224-16,-1 0 0 0,-3 0 1936 0,1-2 352 0,-2 0 64 0,1 2 16 16,-1-2-624-16,1 1-112 0,-1 3-32 0,1-2 0 15,-1 2-352-15,1 0-80 0,1 4-16 0,-1 0 0 16,-1 2-624-16,0 0-128 0,1 1-16 0,2 5-16 15,-1-2-368-15,2 6 128 0,0 1-128 0,1 1 0 16,2 1 0-16,1 2 0 0,-1 2 0 0,5-2 0 16,1 0 0-16,3 0 0 0,1-2 0 0,2-2 128 15,2-3-128-15,2-1 0 0,3 0 0 0,3-2 128 0,1-5-128 0,4-1 0 16,4-2 0-16,-1-3 0 16,2-3 0-16,3-1 0 0,1-4 0 0,1-1 0 0,-1-1 176 0,-1 0-48 15,-3-3 0-15,-1 0 0 16,-2-3 16-16,0-1 0 0,-4 0 0 0,-1-1 0 15,-5-1 256-15,0 0 48 0,-1-1 16 0,-4-2 0 0,-2-1 272 0,0 1 48 16,-5 0 16-16,-1-2 0 0,-3-2-32 0,-2 1 0 16,-5 2 0-16,-1-1 0 0,1 2-256 0,-2 0-48 15,-1 1-16-15,-3 0 0 0,-3 1-448 0,-3-1-128 16,1-1-16-16,-3 2 0 0,0-1 288 0,0 3 64 16,2 2 16-16,2 2 0 15,1 1-1920-15,2 2-384 0,3 5-80 0,2 3-9328 16,1 3-1872-16</inkml:trace>
  <inkml:trace contextRef="#ctx0" brushRef="#br0" timeOffset="3299.75">2826 8227 9215 0,'0'0'816'0,"0"0"-656"0,0 0-160 0,0 0 0 15,0 0 2240-15,0 0 400 0,7-5 96 0,-1 0 16 16,1-1-1248-16,2 1-240 15,4 0-48-15,-1-2-16 0,0 0-672 0,-1 0-128 16,1 1-16-16,1-2-16 0,-1 0 0 0,1-1 0 16,0-2 0-16,1 1 0 0,2 0 32 0,1-1 16 0,0 2 0 0,-2-4 0 15,0-3-96-15,-2 1 0 0,-1-1-16 0,-1-2 0 16,4-1-112-16,-2 1-32 0,-2 0 0 0,0-2 0 16,-2 0-160-16,0-1 160 0,0-1-160 0,0-1 160 15,-1 0 80-15,-1-1 16 0,-1 2 0 0,-1 1 0 16,1-1 0-16,-1 3 0 0,-1-1 0 0,-2 2 0 15,1-2-256-15,0-2 176 0,1 0-176 0,-2 0 160 16,1 0-160-16,-2-2 160 0,-1-1-160 0,0 1 160 0,1 0 80 0,1-1 16 16,-2 1 0-16,0-2 0 0,-2 0-16 0,2 1 0 15,0-3 0-15,0 5 0 16,0 1 0-16,0 0 0 0,0 1 0 0,0 0 0 16,-1 0-240-16,1 0 0 0,0 0 0 0,0 2 0 15,-1-2 160-15,-1 0-160 0,1-1 160 0,0 1-160 16,0 1 176-16,1 0-176 0,0-1 192 0,-2 1-192 15,0 1 224-15,-1-1-64 0,2 1-16 0,-1-1 0 0,1 0 0 16,0 2 0-16,-2-4 0 0,1 1 0 0,-1 0 64 0,2 2 16 16,-2-1 0-16,0 1 0 0,0 0-48 0,0 1-16 15,2 1 0-15,-1-1 0 0,1 0-160 0,0-1 0 16,-2 0 0-16,2 1 0 0,0-2 0 0,-1 3 0 16,1-1 0-16,0 1 0 0,1 0 0 0,0 0 0 15,-2 0 0-15,0 1 0 0,-1 2 0 0,0-3 0 16,0 1 0-16,1 2 0 0,2-2 0 0,0 1 0 15,-1-2 0-15,0-1 0 0,1-1 0 0,0 2 0 0,0 0 0 0,0-1 0 16,0 1 0-16,1 3 0 0,0-2 0 0,1 2 0 16,-2-4 0-16,-2 2 0 0,4 3 0 0,-2 0 0 15,-2 0 0-15,1 0 0 0,-2 0 0 0,1 2 0 16,2-2 0-16,0 0 0 16,-3 2 0-16,2-1 0 0,0 0 128 0,-1 0-128 15,2 2 128-15,0 1-128 0,-1 1 160 0,-2 2-160 0,-1 0 192 0,2 0-192 16,-1 2 384-16,3 4-16 0,-5-7-16 0,0 3 0 15,0 2 48-15,5 2 16 0,0 0 0 0,-10 0 0 16,0 0-96-16,1 0-32 0,0 2 0 0,0 2 0 16,-2-1-288-16,1 2 0 0,-2 2 128 0,2 1-128 0,0 1 0 0,3 0 0 15,-1 0 0-15,1 0 0 0,1-1 0 0,-1 1 0 16,1-1 0-16,2 1 0 0,0 0 0 0,1 0 0 16,2 0 0-16,1 0 0 0,0-9 0 0,0 0 0 15,1 7 0-15,-1-7 0 0,4 6-128 0,-4-6 128 16,0 0 0-16,9 2-144 0,0-5 144 0,1 1 0 15,-3-4 0-15,1 2-128 0,1-2 128 0,0-1 0 16,3 1-144-16,-1-3 144 0,-2-3 0 0,0 0 0 16,0-1-144-16,-1 2 144 15,0-1 0-15,1 0 0 0,-1 0-128 0,-1 2 128 0,0-3 0 0,-1 4 0 16,1 1 0-16,1 1 0 0,-2 2 0 0,1 1 0 16,-1 2 0-16,-6 2 0 0,7 0 0 0,-1 2 176 15,1 2-176-15,1 1 160 0,0 2-160 0,-1 2 192 16,1 1-192-16,1 1 192 0,0-3-192 0,1 1 0 15,-1 1 0-15,1 1 128 0,2-1-128 0,0 1 0 16,1-1 0-16,0 0 0 16,-2 0-1856-16,2-1-288 0,-1-3-64 0</inkml:trace>
  <inkml:trace contextRef="#ctx0" brushRef="#br1" timeOffset="14571.75">11598 5514 15663 0,'12'34'1392'0,"-12"-34"-1120"0,0 0-272 0,5 8 0 16,-5-8 1232-16,5 6 192 0,-1 3 48 0,1 3 0 15,2 4 352-15,-1 1 80 0,-1 4 16 0,2 3 0 16,1 2-720-16,2 3-144 0,2 1-32 0,-2 3 0 16,1-2-496-16,1 0-96 0,-1 2-32 0,1-3 0 0,-2 0-256 0,0-2-144 15,-3 0 160-15,1-5-160 0,-3-1 128 0,1-1-128 16,-2-1 0-16,-3-6 0 0,0-2 0 0,-2-4-240 15,1-8 32-15,0 0 0 0,-8 2 48 0,-1-7 16 16,-2-3 0-16,2-3 0 0,0-5-64 0,-1-4-16 16,-3-3 0-16,2-3 0 15,2-7-96-15,1-2-32 0,1-3 0 0,0-1 0 16,2-3 112-16,1 2 32 0,1 0 0 0,3 1 0 0,0-1 208 0,3 1 0 16,1 0 144-16,1 4-144 0,2 4 624 0,0 2 16 15,4 7 16-15,-1 2 0 0,-2 3-48 0,2 3-16 16,2 6 0-16,1-1 0 0,2 3-160 0,-1 0-48 15,-1 4 0-15,0 2 0 0,-1 1 32 0,-1 6 0 0,0 4 0 16,-2 6 0-16,-2 3-160 0,-2 3-48 0,-1 3 0 0,0 4 0 16,-3 4-208-16,-1 3 176 0,-1 1-176 0,-1-1 160 15,0-1-160-15,-1-3 0 0,0 1 144 0,1-2-144 16,-1-4 0-16,-1-2 128 0,0-2-128 0,0-3 0 16,1-3 128-16,-1-2-128 0,0-5 128 0,1 0-128 15,-1-2 256-15,2-3 0 0,2-6-16 0,0 0 0 16,0 0 112-16,4 6 32 0,1-1 0 0,1-1 0 15,2-2 64-15,3 1 32 0,0 1 0 0,2-3 0 16,0 0-16-16,3 3 0 0,4-2 0 0,-1 0 0 16,1-2-224-16,1 3-48 0,1-3-16 0,1 1 0 0,1-1-176 0,-1-1-256 15,2-2 64-15,2 1-12976 16,2 0-2592-16</inkml:trace>
  <inkml:trace contextRef="#ctx0" brushRef="#br1" timeOffset="15474.56">12430 5794 26895 0,'0'0'576'0,"0"0"128"0,0 0 32 0,0 0 32 0,0 0-608 0,0 0-160 16,0 0 0-16,0 0 0 0,0 0 1792 0,0 0 336 0,0 0 64 0,0 0 16 15,0 0-736-15,17-4-128 0,-17 4-48 0,9-4 0 16,1-1-208-16,3-1-64 0,0-3 0 0,2-2 0 16,-1 1-128-16,2-3-16 0,0-3-16 0,3 2 0 15,0-1-192-15,3 0-32 0,2-2-16 0,1 1 0 16,1 2-256-16,1-2-48 0,1-1-16 0,2-1 0 16,2 0-112-16,1-2-32 0,-2 3 0 0,2 0 0 15,-1-1 32-15,-1 0 16 0,1 0 0 0,-1-2 0 16,-1 2-32-16,-1 1-16 0,-1 0 0 0,1 1 0 0,-2 1-32 0,0 0 0 15,-4 1 0-15,2 0 0 0,-3-1 32 0,0 2 0 16,0 3 0-16,0-1 0 0,-1 0 0 0,-1-3 0 16,-1 1 0-16,0 2 0 0,-4-1-32 0,1 0-128 15,-3 1 192-15,0-1-64 0,-3 1-128 0,1 2 0 16,-2 0 0-16,-1-1 0 16,-2 3-816-16,2 2-192 0,-3 1-32 0,1 1-14192 0,-6 3-2848 0</inkml:trace>
  <inkml:trace contextRef="#ctx0" brushRef="#br1" timeOffset="16433.84">13474 5062 10127 0,'0'0'896'0,"0"0"-704"16,0 0-192-16,0 0 0 0,0 0 2368 0,0 0 448 15,0 0 96-15,0 0 16 16,0-6-304-16,0 6-48 0,0 0-16 0,0 0 0 0,0 0-912 0,8 7-192 15,0 2-48-15,1 0 0 0,1-2-400 0,3 3-96 16,3-1-16-16,2 6 0 0,2 2-160 0,0 1-32 16,1 0-16-16,4 2 0 0,1-1 0 0,3 2 0 15,0 1 0-15,2-1 0 0,3 1-144 0,0 2-32 16,0-3 0-16,-1 1 0 0,3-1-64 0,-2-2-32 0,-3-2 0 0,1 0 0 16,1 0-176-16,-3-1-48 0,-4-1 0 0,-1-3 0 15,-2 0-64-15,1 1-128 0,-1 0 176 0,-1-1-176 16,-2-3 128-16,-2 0-128 0,-2-3 0 0,-2 1 0 15,-1-1-144-15,0 2-144 0,3 1-32 0,-3-2 0 32,0-5-2176-32,-1 2-448 0,-2 0-96 0,1 0-14560 0</inkml:trace>
  <inkml:trace contextRef="#ctx0" brushRef="#br1" timeOffset="18401.04">14703 5523 16575 0,'3'-10'1472'0,"-3"3"-1168"0,0 7-304 0,0 0 0 16,0 0 2144-16,0 0 368 16,0 0 80-16,0 0 16 0,0 0-720 0,8 3-144 0,1 2-16 0,-1 2-16 15,0 2-592-15,-1 2-112 0,1 4-32 0,0-2 0 16,0 2-464-16,-2 4-112 0,1 3-16 0,-2 3 0 16,-1 1-96-16,0 1-32 0,-3 3 0 0,0 1 0 15,-1-1-128-15,0 0-128 0,0 0 192 0,0-1-192 31,-1-2-256-31,1-1-176 0,0-1-16 0,0-1-16 16,1-5-1904-16,-1-2-384 0,2-4-80 0,-1-1-10608 0</inkml:trace>
  <inkml:trace contextRef="#ctx0" brushRef="#br1" timeOffset="18626">14989 5474 14735 0,'0'0'1312'0,"0"0"-1056"0,0 0-256 0,0 0 0 0,0 0 3024 0,0 0 560 16,6 2 96-16,1 1 32 0,-7-3-1792 0,8 6-336 15,0 2-80-15,1 1-16 0,0 2-704 0,0 2-144 16,0 2-16-16,-1 6-16 0,0 3-368 0,-1 3-80 16,-1 2-16-16,0 1 0 0,-1-2-144 0,-1 1 0 15,0 0 144-15,0-1-144 0,0 1-160 0,1 0-96 16,-1 1-32-16,0-5 0 15,0-1-1856-15,-1 0-368 0,1-2-80 0</inkml:trace>
  <inkml:trace contextRef="#ctx0" brushRef="#br1" timeOffset="18898.82">14796 5850 20271 0,'0'0'1792'0,"-5"4"-1424"0,-1 0-368 0,6-4 0 16,0 0 4048-16,0 0 752 0,0 0 128 0,0 0 48 16,0 0-2768-16,0 0-544 0,11-1-128 0,1-2 0 15,-1 1-560-15,2-1-96 0,0 0-32 0,2 1 0 16,0-3-400-16,2 1-96 0,2 0-16 0,3 4 0 15,1-4-336-15,2 1 0 0,1 1 0 0,1-1 128 16,0-1-2320-16,-3 2-464 0</inkml:trace>
  <inkml:trace contextRef="#ctx0" brushRef="#br1" timeOffset="20735.14">13119 4356 7359 0,'0'0'320'0,"0"0"80"0,0 0-400 0,0 0 0 15,0 0 0-15,0 0 0 0,0 0 2368 0,0 0 400 16,0 0 80-16,0 0 16 0,0 0-1520 0,4 7-288 15,3-1-64-15,-2 0-16 0,-5-6 16 0,5 5 0 0,0 0 0 0,2 0 0 16,-2 2 80-16,0-2 16 0,1 1 0 0,0 2 0 16,1 1-64-16,-1 3-16 0,1 0 0 0,-1 2 0 15,2 1-288-15,1 1-48 0,0 3-16 0,0 3 0 16,2-3-288-16,-1 5-64 0,1 1-16 0,-1-1 0 16,-1 0-64-16,3-1-16 0,-2 1 0 0,1-2 0 15,-1 2 0-15,2-4 0 0,-3 3 0 0,1-3 0 16,1 3 80-16,-1-3 16 0,3 1 0 0,-2 0 0 15,-1 0-128-15,1-1-32 0,-2-2 0 0,1 0 0 16,-3-5-144-16,-1 1 192 0,2 2-192 0,-3-3 192 0,-1-1-192 0,0 1 160 16,0 0-160-16,1-1 160 15,-2-2-160-15,-1-2 0 0,0 1 144 0,-1-1-144 16,0 0 0-16,-1-8 0 0,0 0 0 0,0 0 0 31,0 0-1184-31,0 0-304 0,0 0-64 0,0 0-14496 0</inkml:trace>
  <inkml:trace contextRef="#ctx0" brushRef="#br0" timeOffset="32638.98">13534 5058 8287 0,'0'0'736'0,"0"0"-592"16,0 0-144-16,0 0 0 0,0 0 1680 0,0 0 304 15,0 0 64-15,0 0 16 0,0 0-944 0,0 0-192 16,0 0-32-16,0 0-16 0,0 0 448 0,0 0 80 0,-4-3 32 0,4 3 0 16,-5-5 80-16,1 1 16 0,4 4 0 0,0 0 0 15,0 0-224-15,0 0-32 0,1-7-16 0,2 1 0 16,-1-2-272-16,1 2-48 0,0 0-16 0,3 0 0 15,2-2-32-15,1 0-16 0,1 0 0 0,2 1 0 16,1-3-32-16,0 0 0 0,-1-3 0 0,1 0 0 16,0-1-272-16,3 1-64 0,2 0-16 0,2-2 0 15,2 1-288-15,-1-2-48 0,1-2-16 0,1 1 0 16,2-1-144-16,0-1 0 0,0 0 0 0,-1-1 128 0,-2 2-128 0,-1 0 0 16,0 0 0-16,-1 2 0 0,-2-2 0 0,-1 2 0 15,-1 0 128-15,-2 2-128 0,-1 2 0 0,0 2-144 16,0-2 144-16,0 4-208 31,-1 4-1168-31,-2 1-224 0,-1 3-64 0,0 1-10912 0,1 1-2192 0</inkml:trace>
  <inkml:trace contextRef="#ctx0" brushRef="#br0" timeOffset="32938.07">14512 4110 26943 0,'0'0'1200'0,"0"0"240"0,0 0-1152 0,8-3-288 0,-2-3 0 0,-6 6 0 16,8-3 1600-16,-8 3 272 0,8 3 48 0,-1 3 16 15,-1 1-784-15,-1 1-176 0,0 2-16 0,0 6-16 16,1 2-368-16,-1 3-80 0,-3 1-16 0,2 1 0 15,0 2-288-15,-1 0-64 0,1 2-128 0,0-2 192 16,-2 3-192-16,1-5 0 0,-2 0 0 0,2 1 0 31,-2-6-416-31,2 0-80 0,1-2-16 0,-1 0 0 16,0-3-3216-16,-2-2-656 0</inkml:trace>
  <inkml:trace contextRef="#ctx0" brushRef="#br0" timeOffset="33170.8">14746 3951 22111 0,'-1'-16'1968'0,"1"10"-1584"0,-3-2-384 0,3 0 0 0,0 2 2560 0,0-2 448 15,-2 1 64-15,2 7 32 0,0 0-1072 0,0 0-224 16,0 0-32-16,0 0-16 0,0 0-1024 0,9 8-208 16,-1 4-32-16,0 1-16 0,-1 2-144 0,1 6-16 15,0 4-16-15,0 2 0 0,0 2-176 0,0 2-128 16,1 3 144-16,1-2-144 0,-1-1 0 0,2 0 0 15,-2-2-208-15,0 1 64 16,1-3-656-16,-1 2-128 0,-1-6-32 0,1 2 0 16,1 0-2240-16,-1-4-448 0,-2 1-80 0</inkml:trace>
  <inkml:trace contextRef="#ctx0" brushRef="#br0" timeOffset="33435.64">14714 4299 21183 0,'-15'-9'944'0,"8"5"192"0,-4 0-912 0,-1 1-224 0,1-3 0 0,-1 2 0 16,0-1 3968-16,2 1 736 0,1-3 160 0,1 3 16 16,1 2-2752-16,1-1-544 0,6 3-112 0,0 0-32 15,0 0-512-15,0 0-96 0,0 0-32 0,0 0 0 0,8-2-160 16,1 0-16-16,1 1-16 0,3-2 0 0,2 1-192 0,0-1-32 15,1-1-16-15,1 3 0 0,2-2-368 0,2 1 144 16,1-1-144-16,2 1 0 16,1 0-576-16,1 2-208 0,0 2-48 0,1-1-13648 15,2 0-2736-15</inkml:trace>
  <inkml:trace contextRef="#ctx0" brushRef="#br1" timeOffset="55638.51">13089 3687 18431 0,'0'0'816'0,"0"0"160"0,0 0-784 0,0 0-192 0,0 0 0 0,-5-1 0 16,-3-4 2112-16,0 4 368 16,1-2 80-16,7 3 0 0,-9 0-1104 0,1 3-240 15,1-2-32-15,1 4-16 0,-1-1-944 0,2 5-224 16,1 2 0-16,-3 3 0 0,1 0 0 0,-1 3 0 16,1 3 0-16,1 1 0 0,0 1 192 0,1 1-192 15,0 1 192-15,4 1-192 0,-2-3 256 0,4 0-64 16,0-1-16-16,2-2 0 0,1 0-176 0,3-1 160 15,1-1-160-15,6-4 160 0,-1-1-160 0,2-3 0 0,-3-4 0 0,2-1 0 16,1-4 192-16,0-4 16 0,-1-1 0 0,1-3 0 16,-2-1 320-16,-1-2 64 0,-1-7 16 0,-3 2 0 15,-2 3-80-15,-2-2-16 0,-1-2 0 0,-2-3 0 16,-2-1-192-16,-1-1-32 0,-1 0-16 0,-4 1 0 16,0 0-144-16,-3 2-128 0,0-5 144 0,-1 5-144 0,1-3 160 15,-1 2-160-15,-1 0 160 0,1 2-160 16,0 3-800-16,-2 2-256 0,0 2-48 0,0 3-15360 15</inkml:trace>
  <inkml:trace contextRef="#ctx0" brushRef="#br1" timeOffset="55936.65">12482 3541 18431 0,'0'0'1632'0,"0"0"-1312"0,-4 8-320 0,1 3 0 16,1 2 2080-16,-1 2 352 0,-1 4 64 0,2 0 0 15,-1 5-640-15,0 0-128 16,2 4-16-16,0 3-16 0,-1 3-1168 0,1 1-224 0,1 2-48 0,0-3-16 31,0 2-608-31,0-3-112 0,0-5-32 0,0 0 0 16,3-6-2304-16,-2-1-480 0</inkml:trace>
  <inkml:trace contextRef="#ctx0" brushRef="#br1" timeOffset="56137.18">12604 3493 16575 0,'0'0'1472'0,"0"0"-1168"0,0 0-304 0,0 0 0 0,0 0 1200 0,0 0 176 0,0 0 32 0,-1 9 16 0,0 2 112 0,-1 3 0 16,1 0 16-16,0 5 0 0,-2 2-928 0,2 5-192 15,2 0-48-15,1 2 0 0,-1 4-384 0,0-1 0 16,2 2 128-16,-1 0-128 15,2 0-320-15,0-2-80 0,-1-1-32 0,1-1-7824 16,1-3-1552-16</inkml:trace>
  <inkml:trace contextRef="#ctx0" brushRef="#br1" timeOffset="56346.81">12488 3797 23951 0,'0'0'2128'0,"0"0"-1696"0,0 0-432 0,0 0 0 15,0 0 1840-15,0 0 272 0,11 5 64 0,-2-2 16 16,1 2-720-16,3-2-160 0,2-2-32 0,2-1 0 16,1-1-944-16,3-2-192 0,1 2-144 0,1-2-16208 15</inkml:trace>
  <inkml:trace contextRef="#ctx0" brushRef="#br1" timeOffset="59107.05">12565 7158 21183 0,'0'0'1888'0,"0"0"-1504"0,0 0-384 0,8 7 0 0,-9 6 1376 0,-1 1 208 0,2 0 32 0,2-1 16 16,-1 3 0-16,0 1 0 0,2 1 0 0,0 4 0 16,-2 0-880-16,0 3-176 0,0 3-48 0,1 0 0 15,-1 1-272-15,0 1-48 0,-1 1-16 0,0-1 0 16,0-2-192-16,0-4 176 0,0-1-176 0,2-3 160 16,0 0-160-16,0-3 0 0,0-7 0 0,0 1 0 15,0-2-2384-15,-2-9-416 0,0 0-80 0</inkml:trace>
  <inkml:trace contextRef="#ctx0" brushRef="#br1" timeOffset="59402.96">12919 6990 19343 0,'0'0'1728'0,"0"0"-1392"15,-8-1-336-15,-1 2 0 0,1 0 1616 0,0 2 256 16,0 1 48-16,2 2 16 0,0 1-784 0,1 0-176 0,1 4-16 0,2 5-16 15,-1 1-752-15,3 1-192 16,1 0 0-16,3 0 0 0,1-1 0 0,3-1 0 16,1-2 0-16,1-3 0 0,1-2-144 0,0 0 144 15,-1-1 0-15,1-2 0 0,-1-6 0 0,-1-2 0 16,-1-2 160-16,0-2-32 0,-3-3 448 0,0-2 80 0,0-4 32 0,-1 0 0 16,-2-2 48-16,-2-2 16 0,0 1 0 0,-2-3 0 15,-2 2-368-15,1-1-80 0,-1 2-16 0,-2 1 0 16,1 3-160-16,-1-2-128 0,-1 4 144 0,1 3-144 31,-1 0-1232-31,1 3-352 0,-1 0-64 0,2 5-12832 0</inkml:trace>
  <inkml:trace contextRef="#ctx0" brushRef="#br1" timeOffset="59800.61">13636 7324 13823 0,'0'0'1216'0,"0"0"-960"0,0 0-256 0,0 0 0 0,0 0 3456 0,-7 1 640 15,-2-2 128-15,1-1 16 0,-1 0-2352 0,1 0-480 16,0 1-80-16,2 0-32 0,-3 1-784 0,0 1-144 16,-1 2-48-16,1 2 0 0,0 3-96 0,1 1-32 15,2 0 0-15,1 5 0 0,1-2-192 0,2 1 0 16,1 0 0-16,0 0 0 0,1-1 0 0,1 0 0 0,3-3 0 0,0 0 0 15,1-1-128-15,2-2 128 16,0-1 0-16,1 1 0 0,0-1 0 0,0-4 0 16,2 2 0-16,2-3 0 0,0-2 0 0,-2 0 0 15,-1-3 0-15,1-1 0 0,-1 0 0 0,0-2 144 16,-1-1-144-16,-1 0 192 0,1 0-192 0,-3 0 128 16,1-1-128-16,-1 1 128 0,0 0-128 0,-1 3 0 15,-3-1 144-15,-1 7-144 0,0 0 448 0,0 0 0 0,0 0 16 0,0 0 0 16,0 0-16-16,0 0 0 0,-1 9 0 0,1-1 0 15,0 4-272-15,1-2-176 0,1 3 192 0,0-2-192 16,2-1 0-16,1 1 0 0,1 0 0 0,0 2 0 31,1 0-1200-31,-1 2-240 0,1-4-48 0,-1 1-9392 0,1 0-1856 0</inkml:trace>
  <inkml:trace contextRef="#ctx0" brushRef="#br1" timeOffset="60018.15">13938 7004 34271 0,'-1'-15'1520'0,"1"15"304"0,0 0-1456 0,0 0-368 0,0 0 0 0,0 0 0 0,0 0 1168 0,0 0 176 16,0 0 16-16,-4 10 16 0,1 6-736 0,3 4-128 16,0 5-48-16,0 5 0 0,2 3-464 0,-2 1 0 15,-2 1 0-15,2 1 0 0,3 2 0 0,-1 0 0 16,2 1 0-16,0 0 0 15,1-4-1568-15,2-1-208 0,3-2-32 0,0-2-16 16,-1 0-1744-16,0-6-336 0</inkml:trace>
  <inkml:trace contextRef="#ctx0" brushRef="#br1" timeOffset="60203.2">14207 7260 28559 0,'0'0'2544'0,"0"0"-2032"0,-3-4-512 0,-2 0 0 16,-3 1 1808-16,1 3 272 15,7 0 48-15,-6 4 16 0,-1 4-752 0,1 4-160 16,-1 3-16-16,3 4-16 0,-1 3-928 0,3 0-272 0,-1 3 128 0,2 1-128 16,1 0 0-16,4-1 0 0,2-2 0 0,1 1 0 31,-1-2-1600-31,2-1-224 0,0-3-48 0,1-4-16 16,1-1-1344-16,2-2-272 0,2-4-48 0,1-1-4320 0,-2-5-880 0</inkml:trace>
  <inkml:trace contextRef="#ctx0" brushRef="#br1" timeOffset="60473.21">14409 7470 3679 0,'2'-10'320'0,"2"-1"-320"0,-2-4 0 0,-2 1 0 0,-2 0 3984 0,1-1 736 16,-2 1 144-16,-1 2 16 0,0-1-2064 0,-1 4-432 16,0 3-80-16,-1 0 0 0,-1 4-864 0,0 2-160 15,1 2-48-15,1 4 0 0,-2 3-848 0,3 1-160 16,2 1-32-16,2 0-16 0,1 4-176 0,2 0 0 16,1-2 0-16,3 2 0 15,1-2-160-15,1-2 160 0,2 1 0 0,0-3-144 0,4-1 144 0,-1-1 0 16,-1-2 0-16,2-1-128 0,-1-3 128 0,-1-1 0 15,0-1 0-15,1-2 0 0,-5-1 224 0,-1 0-32 16,-1-1 0-16,-2 0 0 0,-1-2 464 0,-2 0 96 16,1-3 16-16,-3 1 0 0,-3-4-304 0,0 2-48 15,-3-1-16-15,0-1 0 0,-3-2-272 0,0 1-128 0,-3 0 128 0,1 1-128 32,0 2-960-32,-1 0-288 0,2 0-48 0,-2 2-9584 0,0 0-1920 0</inkml:trace>
  <inkml:trace contextRef="#ctx0" brushRef="#br1" timeOffset="61072.17">14559 7037 16575 0,'0'0'1472'0,"0"0"-1168"0,0 0-304 0,0 0 0 16,0 0 3472-16,7 4 640 0,-7-4 128 0,8 10 32 16,-1 4-1952-16,-1 5-384 0,0-2-80 0,-1 5 0 15,-1 3-912-15,1 3-176 0,0 4-48 0,0 0 0 16,-1 1-352-16,-1-1-80 0,-1-2-16 0,1 0 0 15,0-6-272-15,-1-2 160 0,1-3-160 0,-1 0 128 0,0-4-128 0,-1 0 0 16,2-2 0-16,-2-3 128 0,-1-10-128 0,0 0 0 16,0 0 0-16,0 0 0 0,0 0-320 0,5-4 16 15,0-6 0-15,2-2 0 16,1-4-480 0,0 1-112-16,-1-7 0 0,1 1-16 0,0-5 16 0,0 1 16 0,-2-1 0 15,1 2 0-15,-1 4 352 0,0 3 64 0,-1 2 16 0,-3 4 0 16,2 4 448-16,-4 7 0 0,0 0 0 0,0 0 0 0,0 0 144 0,4 13 128 15,-1 4 32-15,-1 3 0 0,1 2 96 0,1 0 32 16,0 0 0-16,1-2 0 0,2 0-288 0,0-1-144 16,0-4 160-16,3-2-160 0,2-2 0 0,1-3 0 15,0-2 0-15,2-2 0 16,-1-3-432-16,0-1-80 0,1 0 0 0,-1-4-16 16,-1-2 48-16,1-2 16 0,-2 0 0 0,0-3 0 0,-2-1 336 0,-1 0 128 15,-2-1 0-15,-2 0-144 0,0-1 144 0,-1-1 0 0,-1 4 0 0,-1-1 0 16,0 0 0-16,-2 2 0 0,-3 1 0 0,0 1 0 15,2 1 0-15,1 7 0 0,-6-4 0 0,-1 3 128 16,1 2-128-16,-1 5 0 0,1 1 0 0,0 5 0 16,1 2 0-16,1 2-208 0,2 0 80 0,2 1 128 15,2 0-192-15,3-2 192 0,3 0-160 0,1-2 160 16,2-3-128-16,1-1 128 0,-1 0 0 0,2-5-144 16,-1 0 144-16,1-1-128 0,0-3 128 0,0 0-128 0,-1-2 384 0,0 0 96 15,-5-1 16-15,0-1 0 0,-2-1 656 0,-1-1 128 16,-1-1 16-16,-2 1 16 15,-1-1-400-15,0 2-80 0,-1-4 0 0,-1 2-16 16,-1 1-368-16,-3-2-80 0,-2-1-16 0,-1-2 0 16,-1 1-224-16,-1-1-192 0,2 2 48 0,-1-2 0 15,0 0-2272-15,0 1-448 0,3 1-80 0,-1-2-11712 16</inkml:trace>
  <inkml:trace contextRef="#ctx0" brushRef="#br1" timeOffset="61267.85">15272 6826 37151 0,'0'0'1648'0,"0"0"336"0,2 7-1600 0,0 2-384 0,-1 2 0 0,0 3 0 15,2 5 976-15,1 3 112 16,-2 5 32-16,2 6 0 0,2 1-128 0,-1 5-32 16,3 4 0-16,-2 0 0 0,1 1-560 0,0 0-112 15,0 2-32-15,2-2 0 0,1-3-256 0,1-3 0 16,-1-3 128-16,1 0-128 15,1-5-1136-15,-2-1-272 0,-2-1-64 0,0 0-11168 0,-2 0-2224 0</inkml:trace>
  <inkml:trace contextRef="#ctx0" brushRef="#br1" timeOffset="61833.31">12042 8251 25503 0,'15'-4'1136'0,"-3"1"224"0,4-1-1088 0,9-2-272 16,7 2 0-16,7 1 0 0,6-2 736 0,5 1 96 15,2 0 0-15,5 1 16 0,5 2 816 0,5 1 176 0,8 1 16 0,3 1 16 16,5-2-432-16,5 2-96 0,3-2 0 0,7 3-16 16,5 0-432-16,4-1-96 0,2-2-16 0,6 1 0 15,5 2-480-15,2-3-112 0,-2 0 0 0,-1 0-16 16,0-4-176-16,-5 2 192 0,-2-5-192 0,-6-1 192 16,-7-1-192-16,-1-1 192 0,-3-1-192 0,-5-1 192 15,-4 2-192-15,-4-3 192 0,-6-1-192 0,-4 1 192 16,-3 0-192-16,-5 1 160 0,-3 1-160 0,-3 2 160 15,-3 1-160-15,-4 2 0 0,-3 1 0 0,-5 1 0 16,-4-1-320-16,-5-1 48 0,-2 2 16 0,-2-1 0 0,-6 1 48 0,0 2 16 16,-5-1 0-16,-2 1 0 15,0-1-256-15,-1 0-32 0,-3 2-16 0,-1 0 0 16,-1-1-2512-16,0 2-496 0</inkml:trace>
  <inkml:trace contextRef="#ctx0" brushRef="#br1" timeOffset="141469.84">29753 5887 21071 0,'0'0'928'0,"0"0"208"0,4 14-912 0,-11-11-224 0,7-3 0 0,0 0 0 16,0 0 1712-16,0 0 288 0,0 0 64 0,0 0 16 16,0 0-160-16,0 0-48 0,11-11 0 0,5 0 0 15,3-2-912-15,6-3-192 0,3 0-48 0,2-5 0 16,1 3-112-16,3-3-32 0,6-2 0 0,-1 1 0 15,-1 1-192-15,0-1-64 0,1-3 0 0,-1 3 0 16,-4-3-96-16,-2 3-32 0,0 0 0 0,-1 0 0 16,0-2-192-16,0 2 176 0,-1 0-176 0,2 0 160 15,-2 1-160-15,-2 1 160 0,-1-1-160 0,-1 3 160 16,-2 1-32-16,0 1-128 0,-3 1 192 0,-2 0-64 0,-2 2-128 0,-2 2 192 16,-4-2-192-16,0 1 192 0,-3 3-16 0,-1 0 0 15,2 2 0-15,-1-2 0 0,-4 1 32 0,0 2 16 16,-4 6 0-16,5-9 0 0,3 2-16 0,-8 7 0 15,4-4 0-15,-4 4 0 0,9-8-16 0,0 2 0 16,0 1 0-16,1 2 0 0,-10 3-192 0,11 3 176 16,0-2-176-16,0 1 160 0,1 1-160 0,1 4 192 0,2 6-192 15,-1 0 192-15,2-2-192 0,0 4 160 0,3-1-160 0,0 3 160 16,1 3-32-16,1 0-128 0,0 3 192 0,2 0-64 16,2 2 32-16,0 2 0 0,-2-2 0 0,2 1 0 15,2 0 48-15,-1 0 16 0,0-2 0 0,2 2 0 16,-4-3 0-16,-1 2 0 15,-4-3 0-15,-1-1 0 0,1-3-80 0,0-2-16 16,-2 0 0-16,1-1 0 0,1 0-128 0,-2-4 128 16,-3 0-128-16,0-2 128 0,-2-3-128 0,0 1 0 0,0-1 0 0,-1 1 0 31,0-2-1120-31,-1 0-96 0,-10-5-32 0,11 3 0 16,-11-3-2272-16,0 0-464 0</inkml:trace>
  <inkml:trace contextRef="#ctx0" brushRef="#br1" timeOffset="142237.73">30753 5101 7359 0,'0'0'656'0,"0"0"-528"0,0 0-128 0,0 0 0 0,0 0 2544 0,0 0 464 16,0 0 112-16,0 0 16 0,0 0-832 0,0 0-176 15,0 0-16-15,11-3-16 0,-2-2-320 0,-9 5-64 16,0 0-16-16,0 0 0 0,0 0-496 0,0 0-112 0,0 0 0 0,0 0-16 16,0-14-192-16,0 1-48 0,-1-1 0 0,-2 4 0 15,-2 0-32-15,0-2-16 16,1-2 0-16,-3-3 0 0,-2-3 112 0,-1 0 0 15,-2 1 16-15,0-2 0 0,0-1-112 0,1-2-32 16,-1 1 0-16,-1 0 0 0,-3-6-432 0,1 3-80 16,2 1-32-16,1 0 0 0,3 2-224 0,1 5 0 0,-1-2 0 0,0 7 0 31,-2 2-496-31,3 1 16 0,1 4 0 0,0 0 0 16,-1 1-1328-16,2 2-272 0,6 3-48 0,0 0-16 15,0 0-1824-15,0 0-352 0</inkml:trace>
  <inkml:trace contextRef="#ctx0" brushRef="#br1" timeOffset="146168.57">30392 4043 13823 0,'3'-9'1216'0,"1"0"-960"0,-4 9-256 0,4-12 0 0,0 3 1056 0,-2-1 160 0,1 1 48 0,-2 1 0 15,-1 8 320-15,-1-11 64 0,0 2 16 0,1 9 0 16,0 0-176-16,0 0-16 0,0 0-16 0,0 0 0 16,-10-6-528-16,10 6-96 15,-9-3-32-15,-1 7 0 0,-3 5-304 0,-2 3-64 16,1 4-16-16,0 3 0 0,-2 3-416 0,3 2 0 0,1 1 128 0,2 3-128 15,1 2 0-15,1-1 0 0,3-4 0 0,2-2 0 16,2-1 0-16,3-2 0 0,4-6 0 0,3 1 0 16,3-2 0-16,1-2 0 0,1-4 0 0,4-3 0 15,4-4 0-15,0-2 0 0,-1 0 192 0,2-5-64 16,1-3 208-16,1-2 48 0,-3-2 0 0,0-4 0 16,-1-1-16-16,0-3 0 0,-3 1 0 0,-3-1 0 15,-4 3-176-15,0-1-48 0,-3 2 0 0,-4-3 0 16,-4 0-144-16,-3 2 192 0,-4 0-192 0,-2 0 192 0,-2 2-368 15,-1-3-64-15,0 3-16 0,0 2 0 16,-1 3-960-16,0 3-192 0,-1 2-32 0,0 1-8640 16,-2 1-1728-16</inkml:trace>
  <inkml:trace contextRef="#ctx0" brushRef="#br1" timeOffset="146493.93">29780 3827 22687 0,'0'0'1008'0,"0"0"208"0,0 0-976 0,0 0-240 0,-4-8 0 0,4 8 0 16,0 0 1136-16,0 0 176 15,0 0 32-15,0 0 16 0,0 0-16 0,0 15 0 0,0 1 0 0,-2 3 0 16,2-4-816-16,0 6-160 0,0 1-48 0,0 3 0 16,0 1-192-16,0 2-128 0,0 0 128 0,-1 2-128 15,-2-1 0-15,1 2-240 0,0 2 48 0,2-1 0 16,0 0-2560-16,0-5-512 0,2-2-112 15</inkml:trace>
  <inkml:trace contextRef="#ctx0" brushRef="#br1" timeOffset="146718.76">29909 3708 16415 0,'0'0'720'0,"0"0"160"0,0 0-704 0,1 11-176 16,-2-1 0-16,-2 1 0 0,0-1 1424 0,1 3 256 16,-1 4 48-16,1 3 16 0,0 2-720 0,1 1-160 15,1 1-32-15,1 3 0 0,1 2-640 0,-1-2-192 16,-1 3 0-16,1 0 128 0,0 0-128 0,2-1 0 16,1-2-176-16,1 2 176 15,-1 1-2112-15,-1-3-336 0</inkml:trace>
  <inkml:trace contextRef="#ctx0" brushRef="#br1" timeOffset="146924.87">29725 4055 23839 0,'0'0'1056'0,"0"0"224"0,10-5-1024 0,2 1-256 0,1 1 0 0,1 2 0 16,3-3 896-16,3 0 144 0,-1 2 32 0,2-1 0 0,5 4-752 0,2-2-160 16,0-3-32-16,1 3-8400 15,1 1-1696-15</inkml:trace>
  <inkml:trace contextRef="#ctx0" brushRef="#br1" timeOffset="148201.01">30832 5123 6447 0,'0'0'576'0,"-8"5"-576"0,8-5 0 0,-8 4 0 16,8-4 3200-16,-9 4 512 0,0-3 128 0,9-1 0 16,0 0-1152-16,0 0-224 0,-11 0-48 0,11 0-16 15,0 0-464-15,0 0-80 0,0 0-32 0,0 0 0 16,0 0-816-16,0 0-176 0,0 0-16 0,3-14-16 16,2 2 160-16,3-1 16 0,4-6 16 0,1 2 0 0,0-6-96 0,4 0-32 15,4-3 0-15,-1-1 0 0,-1 0-256 0,-1 0-48 16,1-2-16-16,1-1 0 0,-2-1-288 0,-1 0-64 15,-1 0-16-15,-2-1 0 0,-1 1-176 0,0 1 0 16,0 1 144-16,-1 3-144 0,-3 1 0 0,2 2-192 16,-2 0 32-16,1 0 0 15,1 2-544-15,-1 2-96 0,-6-5-32 0,5 5-8224 16,1 2-1648-16,2 3-336 0</inkml:trace>
  <inkml:trace contextRef="#ctx0" brushRef="#br1" timeOffset="148469.04">31712 3809 14735 0,'15'-11'640'0,"-4"6"160"0,-1-1-640 0,-1 2-160 0,0 0 0 0,-9 4 0 16,0 0 2112-16,0 0 400 0,0 0 80 0,0 0 16 15,4 10-784-15,-2 3-160 0,-2 3-16 0,-2 5-16 16,0 0-688-16,-1 3-144 0,-1 4-32 0,-1 0 0 16,-2 4-384-16,2 0-96 0,0 2-16 0,0-1 0 0,-2-2-272 0,2 2 0 15,1-1 0-15,0 1 0 16,0-2 0-16,3-2-144 0,0-4-16 0,2-3 0 16,2-3-1824-16,-1-3-352 15,-2-3-80-15,3-3-9920 0</inkml:trace>
  <inkml:trace contextRef="#ctx0" brushRef="#br1" timeOffset="148678.15">32001 3731 22047 0,'0'0'976'0,"0"0"208"0,0 0-944 0,0 0-240 0,0 0 0 0,0 0 0 15,5 10 896-15,-2 3 128 0,-1 1 16 0,1 3 16 16,-2 3-304-16,-1 3-64 0,2 2-16 0,-2 4 0 15,0 1-544-15,0 0-128 0,0 1 0 0,2 0 0 16,0-1 0-16,0-2 0 0,1-1 0 0,-1 0 0 16,0 2-256-16,0-2-64 0,1 1-32 0,-2-5-11872 15</inkml:trace>
  <inkml:trace contextRef="#ctx0" brushRef="#br1" timeOffset="148928.6">31782 4102 911 0,'0'0'0'16,"0"0"0"-16,0 0 0 0,0 0 0 0,0 0 6784 0,0 0 1280 15,0 0 256-15,0 0 64 0,9-5-4800 0,2 0-960 16,2-1-192-16,1 4-48 0,0-3-1104 0,3 3-208 15,-1-2-48-15,1 3-16 0,-2 0-736 0,4-2-144 16,0 2-128-16,1 1 192 0,-2 0-192 0,0 4-192 16,1-2 32-16,0 2 16 15,2-1-2736-15,-3 2-560 0,-2 2-96 0</inkml:trace>
  <inkml:trace contextRef="#ctx0" brushRef="#br1" timeOffset="149637.71">31923 5797 16575 0,'0'0'1472'0,"0"0"-1168"0,-4 12-304 0,1 1 0 15,1 0 1536-15,-1 1 240 0,0 0 48 0,1 1 16 16,-1 0 336-16,1 2 80 0,-1 2 16 0,2 3 0 0,-1 3-896 0,1-1-176 15,-1 2-48-15,0-2 0 0,0-3-464 0,2 1-112 16,-3-3 0-16,2 1-16 0,-1-2-240 0,1-5-32 16,-2-5-16-16,1 0 0 0,1 1-80 0,1-9 0 15,0 0-16-15,0 0 0 0,0 0-48 0,0 0 0 0,0 0 0 16,-3-9 0-16,0-2-128 0,2-2 192 0,1-2-192 0,3-5 192 16,-1-7-192-16,2-3-192 15,-1 0 32-15,2-4 16 16,2-1-688-16,2-2-128 0,0 1-16 0,0 1-16 15,1 1-384-15,2 0-80 0,0 4-16 0,1 2 0 16,0 4 512-16,3 3 112 0,-1 1 16 0,3 3 0 0,-3 4 832 0,0 2 0 16,1 3 0-16,0 4 0 0,-1-1 768 0,-2 3 64 15,-13 2 0-15,13 2 16 0,-13-2 64 0,13 2 16 16,-13-2 0-16,12 7 0 0,-4 3 64 0,-4 2 16 0,-5-2 0 0,-2 1 0 16,3-11-368-16,-7 14-64 0,-3 0 0 0,0 1-16 15,-3 0-128-15,-3 2-32 0,-1 3 0 0,0-2 0 16,-1-1-96-16,2-1-32 0,2-2 0 0,1-1 0 15,0 1-112-15,1-1-32 0,2-1 0 0,2-1 0 16,1-2-128-16,7-9-144 0,-2 10 144 0,2 1-208 16,0-11 208-16,4 13 0 0,1-3 0 0,3-1 0 15,1 0 0-15,2 0 160 0,2-1-160 0,3 0 192 16,4-1 48-16,1-1 16 0,1 1 0 0,2 1 0 16,3-1-112-16,0 2-16 0,3 2 0 0,-1-2 0 15,-2-2-128-15,0-1 0 0,1 2-160 0,-2 0 160 16,-4-2-1200-16,-1 1-144 0,-3 1-16 0,-2-2-10816 15,-2 2-2160-15</inkml:trace>
  <inkml:trace contextRef="#ctx0" brushRef="#br1" timeOffset="150437.68">29344 5978 23615 0,'0'0'1040'0,"-5"12"224"0,0-3-1008 0,-1 4-256 16,0 3 0-16,2 2 0 0,-1 0 1024 0,1 2 144 15,0 2 48-15,1-1 0 0,2 1 192 0,0 3 32 16,1 1 16-16,0 2 0 0,1 0-880 0,2-2-192 16,-2 0-16-16,2-5-16 0,-1-2-176 0,1 0-48 15,-2-4 0-15,2 0 0 0,-2-4 0 0,-1-11-128 16,0 0 192-16,1 12-64 0,-1-12-128 0,2 11 160 15,-2-11-160-15,0 0 160 0,0 0-160 0,0 0 128 0,0 0-128 0,-6-10 128 16,1-1-128-16,1-4 160 16,2-2-160-16,0-2 160 0,2-2-160 0,0-3 0 15,0 0-160-15,3-4 160 16,0-2-640-16,2-1-16 0,3 0-16 0,-2 1 0 16,2 0 112-16,0 4 32 0,2 2 0 0,2 3 0 0,0 2 368 0,-1 5 160 0,0 4-128 0,-1 0 128 15,2 2 0-15,0 2 304 0,-12 6-48 0,13 0-16 16,-2 2 16-16,0 2 0 0,-1 1 0 0,-10-5 0 15,12 8 240-15,-4-1 48 0,-8-7 16 0,8 10 0 16,-3 2-48-16,-2 1 0 0,-5-4 0 0,1 3 0 16,0-1-112-16,-2 1-16 0,-2-1-16 0,-2 2 0 15,1 1-128-15,-3 2-32 0,-2-3 0 0,1 1 0 16,-2 0-208-16,2 2 144 0,-1 1-144 0,3 0 128 0,-1-4-128 0,1 1 0 16,2 2 144-16,2-3-144 0,1-3 128 0,3-10-128 15,3 13 128-15,-3-13-128 0,10 10 256 0,1-3-32 16,1 1 0-16,1-1 0 0,1-2-224 0,4-1 0 15,2 0 0-15,2 1 0 16,0 2 0-16,0-2 128 0,-1 0-128 0,1 1 0 16,0 4 0-16,-1 0 0 0,-1-3-144 0,-2 2 144 15,-2 0-2304-15,-1 3-384 0,2-3-64 0</inkml:trace>
  <inkml:trace contextRef="#ctx0" brushRef="#br1" timeOffset="151174.14">29417 7256 11967 0,'0'0'1072'0,"-5"-7"-864"15,-2 1-208-15,2-3 0 0,1 1 1520 0,2 1 256 16,0-3 48-16,2 10 16 0,4-9-624 0,1 1-112 16,2 0-16-16,3 2-16 0,2 2-208 0,1 0-32 0,-1 1-16 0,2 2 0 15,3 1-320-15,1 0-64 0,-2 0-16 0,0 4 0 16,-2 0 288-16,0 1 64 0,-2 0 16 0,-1 2 0 15,-4-1-176-15,1 3-32 0,-3-2-16 0,-2 3 0 16,-3 3-112-16,-3 0-32 0,-2 0 0 0,0 2 0 16,-2 0-160-16,-2-2-48 0,-1 4 0 0,1-1 0 15,-2-4-16-15,1 1-16 0,0-2 0 0,-1 2 0 16,1 2 64-16,1-2 16 0,1-4 0 0,1 1 0 0,2 1-256 0,5-11 176 16,-4 9-176-16,4-9 160 0,0 13 48 0,0-13 16 15,7 12 0-15,0-2 0 16,3 1-96-16,0-2-128 0,0 0 176 0,2-1-176 15,0-3 128-15,2 0-128 0,3 0 0 0,3-1 0 16,-1-1-208-16,-1-1-112 0,-1 2 0 0,0-4-16 16,0-4-2016-16,-1 1-400 0,0-4-64 0,-2-1-10256 15</inkml:trace>
  <inkml:trace contextRef="#ctx0" brushRef="#br1" timeOffset="151440.79">29995 7121 25391 0,'-6'-18'1120'0,"3"8"240"0,-1 1-1088 0,0 0-272 0,0 2 0 0,4 7 0 15,-9-3 960-15,-3 1 128 0,-1 2 16 0,0 4 16 16,0 2-192-16,1 5-32 16,0 2-16-16,3 1 0 0,-1 2-560 0,2-1-128 15,3 1 0-15,1 2-16 0,3 0-176 0,3 1 0 16,2-2 0-16,3-3 0 0,-1-2 0 0,5-2 0 16,0-2 0-16,4-1 0 0,0-2 0 0,2-5 208 0,0 0-16 0,-1-5-16 15,-2-2 272-15,-1-2 64 0,-1 0 16 0,-2-4 0 16,-2-2-80-16,0 1-32 0,-2 0 0 0,-2-1 0 15,-4 0-208-15,-2 0-32 0,-2 1-16 0,-3-3 0 32,-2-1-480-32,0 0-80 0,0-1-32 0,1 4-10480 0,-1 0-2096 0</inkml:trace>
  <inkml:trace contextRef="#ctx0" brushRef="#br1" timeOffset="151838.4">30559 7425 16575 0,'0'0'1472'0,"0"0"-1168"0,0 0-304 0,0 0 0 16,-2-9 1328-16,-1 1 208 0,-1-1 32 0,4 9 16 16,-9-6-32-16,0 2 0 0,-3 1 0 0,2 3 0 0,-2 1-432 0,1 2-96 15,1 2 0-15,1 2-16 0,0 1-416 0,0 2-80 16,1-1 0-16,1 2-16 0,2 0-64 0,1-2-16 15,4-9 0-15,-4 11 0 0,2-1-16 0,-1 1 0 16,3-11 0-16,4 13 0 0,2 0-96 0,1-7-32 16,-7-6 0-16,12 7 0 0,-3-2-272 0,1-1 128 15,2-4-128-15,1 1 0 0,0 1 0 0,-2-4 0 16,-11 2 0-16,11-4 0 0,0 0 0 0,-1-1 0 0,-2 1 0 0,0-2 0 16,0 1 0-16,-8 5 0 0,3-10 0 0,0 3 0 15,-3 7 0-15,5-8 0 0,1-1 0 0,-6 9 0 16,7-4 0-16,-7 4 0 0,0 0 0 0,0 0 0 15,0 0 0-15,0 0-144 16,0 0 144-16,-5 6-128 0,-4 3 128 0,4 2-128 16,2 1 128-16,4 1-128 15,5 2-288-15,-1 2-48 0,0 0-16 0,2 0 0 16,0-1-2544-16,4-2-512 0,1-2-112 0</inkml:trace>
  <inkml:trace contextRef="#ctx0" brushRef="#br1" timeOffset="152023.74">30980 6992 22111 0,'0'0'1968'0,"0"0"-1584"15,0 0-384-15,0 0 0 16,0 0 1328-16,0 0 176 0,0 0 32 0,-4 15 16 16,0 2 176-16,-2 6 16 0,-2 3 16 0,0 6 0 15,0 0-768-15,2 3-160 0,1 3-16 0,-1 1-16 0,1 2-624 0,1 0-176 16,0-4 0-16,1-2 0 15,-1 0-320-15,1-3-144 0,2-2-32 0,2 1 0 16,0-1-2448-16,3-3-480 0</inkml:trace>
  <inkml:trace contextRef="#ctx0" brushRef="#br1" timeOffset="152435.2">31215 7355 29711 0,'-21'-5'1312'0,"9"5"288"0,1 1-1280 0,-1 2-320 0,0 2 0 0,2 1 0 32,-1 2-480-32,1 4-160 0,-1 1-16 0,4 1-16 0,1 2 480 0,1 1 192 0,3-2-176 0,2 1 176 15,2-2-912-15,3 1-96 0,3-1-16 0,3-1 0 32,0-2-128-32,2-2-48 0,0-3 0 0,6-2 0 0,3-3 752 0,-1-2 128 0,-2-3 48 0,1 0 0 31,-2-3-272-31,-1 1-48 0,-3-2-16 0,-1-1 0 0,-2-1 608 0,-2-1 0 0,-3 0 0 0,0 0 0 15,-2-2 608-15,-2 2 240 0,-1-1 48 0,-2-1 16 16,0 1-208-16,-3 2-64 0,1 2 0 0,-2 1 0 16,-1-1-224-16,-2 5-48 0,0 3-16 0,-1 2 0 15,-2 2 256-15,4 1 48 0,-1 2 16 0,3 2 0 16,5-9-256-16,-3 14-48 0,2-1-16 0,5 0 0 0,-4-13-144 16,6 12-16-16,5 0-16 0,-1-2 0 0,2 1-176 0,-2-4 0 15,1 0 0-15,-1 1 0 0,-1-2 0 0,-9-6 0 16,11 7 0-16,-1-5 0 0,-10-2 240 0,10-2-48 15,-10 2 0-15,0 0 0 0,8-7 64 0,-8 7 16 16,0 0 0-16,2-11 0 0,-4 0-400 0,-2-1-96 0,-2 3-16 0,-3-1 0 31,-3 2-704-31,1-1-144 0,1 0-16 0,0-4-10160 0</inkml:trace>
  <inkml:trace contextRef="#ctx0" brushRef="#br1" timeOffset="153039.47">31532 7056 25791 0,'0'0'1152'0,"0"0"224"0,-4 15-1104 0,0 2-272 0,-1 2 0 0,-1 5 0 16,0 2 1536-16,-1 1 256 0,0 2 64 0,0 1 0 16,1-3-576-16,0 3-128 0,2 0 0 0,2-1-16 15,-1-7-432-15,1-1-64 0,-1-3-32 0,2 0 0 16,1-5-144-16,1 2-16 0,2-5-16 0,-3-10 0 15,0 0-240-15,6 8-32 0,-6-8-16 0,12 4 0 16,-2-4-144-16,1 0 0 0,-2-7 0 0,1 1 0 0,1-2 0 0,-1-2-176 16,1-2 176-16,-1-6-192 0,-2 2-80 0,1-2-32 15,1-3 0-15,0 0 0 16,0 3-272-16,-2 3-48 0,-2 4-16 0,-1 3 0 0,-5 8 304 0,0 0 48 16,0 0 16-16,0 0 0 0,0 0 272 0,-2 12 0 15,-3 3 176-15,-1 3-176 0,3 3 400 0,0-2-16 16,2 1-16-16,3 0 0 0,3-2-176 0,2-2-16 15,-2-3-16-15,3 1 0 16,1 1-160-16,3-4 0 0,1-2 0 0,1 2 128 0,1 1-128 0,-2-1 0 16,-3-4 0-16,0-3 0 0,2-2 0 0,0 0 0 15,0-4 0-15,-1 2 0 0,0-4 0 0,-1 2 0 16,1-5 0-16,-3-3 0 0,-2-2 0 0,1 2 0 16,-4 1 0-16,1-2 128 0,-1 1-128 0,-2-1 0 15,-2 0 0-15,0-1 0 0,1-1-256 0,-2 1 32 16,1 2 0-16,1 10 0 0,0 0-48 0,0 0-16 0,-5-8 0 0,5 8 0 15,0 0 32-15,0 0 16 0,0 0 0 0,0 0 0 16,0 0 240-16,0 0-192 0,0 0 192 0,0 0-192 16,0 12 384-16,2-1 96 0,-2-11 16 0,8 13 0 15,0-2 16-15,1-2 0 0,0-1 0 0,2-2 0 16,1-2-112-16,-1-1-16 0,1-1 0 0,-2-2 0 16,-10 0-48-16,11 0-16 0,-11 0 0 0,0 0 0 15,0 0 112-15,0 0 16 0,2-6 0 0,-2 6 0 16,0 0-256-16,-7-11 128 0,-4 1-128 0,-1 1 0 31,-1-2-432-31,2 2-176 0,0-2-32 0,1-1-16 16,1 0-2560-16,0 0-512 0</inkml:trace>
  <inkml:trace contextRef="#ctx0" brushRef="#br1" timeOffset="153239.68">32134 6949 24879 0,'0'0'2208'0,"0"0"-1760"0,-4 20-448 0,2 3 0 0,-1 5 2624 0,0 3 448 0,1 3 96 0,-2 1 16 0,-3 3-1184 0,2 0-224 16,0 0-48-16,1 2-16 0,0-1-640 0,0 0-128 15,0 0-32-15,2-2 0 0,-1-3-640 0,2-2-128 16,1 2-16-16,0-1-128 0,1-2 0 0,3 0-176 16,2-1 0-16,2 0 0 15,1-4-2560-15,2-1-512 0</inkml:trace>
  <inkml:trace contextRef="#ctx0" brushRef="#br1" timeOffset="156166.57">694 10918 11055 0,'0'-13'480'0,"2"6"112"0,2 1-464 15,3-3-128-15,0 1 0 0,5-1 0 0,1 0 768 0,4 1 144 16,1 0 32-16,23-2 0 0,-2 2-656 0,1 4-128 16,3 1-32-16,2 2 0 0,-1 2-128 0,-1 2 0 15,-1-3 0-15,1 4 0 0,1 1 0 0,4 0 0 16,3 0 0-16,5 3 0 15,4 1 0-15,5-2 0 0,5-3 0 0,-1-2 0 16,-2-2 0-16,2 2 0 0,2-1-144 0,8-1 144 16,9-1 0-16,-2-3 0 0,-3-3-128 0,-1 3 128 0,-1-2 0 0,5 3 0 15,6 3 0-15,-3-4 0 0,-5-4 176 0,-1 2 80 16,1 3 32-16,6 1 0 0,5 2 96 0,1-3 32 16,1-3 0-16,-1 4 0 0,0 2-208 0,5 0-32 15,7 0-16-15,-2-2 0 0,-3 0-160 0,3 2 128 16,2 0-128-16,1-2 128 0,2-5-128 0,-3 3 0 15,-2 3 0-15,2 0 0 0,3-1 192 0,-5-3 0 0,-5-4 0 0,2 3 0 16,4 6 192-16,-3-2 64 0,-2-6 0 0,-4 1 0 16,-4 3-96-16,2 1-16 0,5 2 0 0,-1-4 0 15,-1-2-80-15,-2 1 0 0,-5 2-16 0,6 0 0 16,4-1-240-16,-1-1 176 0,-4 0-176 0,-1-1 160 16,1 2-160-16,2 0 0 15,3-2 0-15,-5 0 128 0,-4-1-128 0,1 0 0 0,1 1 0 0,3 0 0 16,1-1 0-16,-4 0 0 0,-5 0 0 0,2 2 128 15,2-1 48-15,-1 2 0 0,-2 0 0 0,-1 1 0 16,-5 0 48-16,1 1 16 0,3 1 0 0,3 0 0 16,2-4-240-16,-1 3 128 0,-5-2-128 0,5 2 0 15,3 1 128-15,2-1-128 0,1-1 0 0,-2-2 144 16,-4-3-144-16,4-1 0 0,3 1 0 0,1 3 128 0,-2-6 16 0,-3 2 0 16,-3 2 0-16,2-1 0 0,4-2 208 0,-4 2 32 15,-5 0 16-15,-1 0 0 0,-3 1-144 0,5 2-48 16,4 0 0-16,-2 4 0 0,-3-4-208 0,-3 4 144 15,1 1-144-15,2 1 128 0,3 1-128 0,-3-1 0 16,-6-1 0-16,-1-1 0 16,2 1 0-16,1 1 0 0,3 3 0 0,-2-3 0 15,-5-3 0-15,-1 0 0 0,-2 1 0 0,1 0 0 16,1 4 128-16,-3-2-128 0,-1 0 128 0,-3-2-128 0,-2 2 384 0,-3 2-16 16,0-1 0-16,0 0 0 0,2 1-16 0,0 0 0 15,4 1 0-15,-4-2 0 0,-1-2-160 0,-1 2-48 16,0 2 0-16,1 1 0 0,3-3 0 0,-1 0 0 15,-2-1 0-15,1 2 0 0,-2 0-144 0,1-2 0 16,4-2 0-16,-1 0-176 0,2 2 176 0,-1 0 0 16,0 0 0-16,-1-1 128 0,-1-4-128 0,1-2 192 0,3 1-64 15,1 1 0-15,0-1 0 0,1 0 0 0,-4-3 0 0,0 3 0 16,-1 4 16-16,3-1 16 0,2 1 0 0,0-1 0 16,-2-1-32-16,-2 0 0 0,-2 2 0 0,1 0 0 15,1 1-128-15,2 2 160 0,2 1-160 0,-3-2 160 16,-2-3-160-16,1 3 0 0,2 1 0 0,0 3 0 15,4-1 0-15,1 1 0 16,1-4 0-16,1 0 0 0,-1 2 128 0,2 1-128 0,2 1 128 0,1-2-128 16,2-2 0-16,-4 0 0 0,-3 0 0 0,0 0 0 15,1 4 0-15,2-1 0 0,1-2 0 0,-2-1 0 16,-5 0 0-16,1 2 0 0,-1 7 0 0,2-7 0 16,2 0 0-16,0 0 0 0,-3 3 0 0,1-1 0 15,0-1 0-15,5 1 0 0,0 1 0 0,3-1 0 16,1 1 0-16,-3-3 0 0,-2 0 0 0,2 1 0 15,1-1 0-15,2 2 0 0,2-4 0 0,-1 0 0 16,-1 0 0-16,2 2 0 0,0-1 0 0,1 0 0 16,2 2 0-16,-4-2 0 0,-2 0 0 0,5 1 128 0,3-1 0 0,3 0-128 15,-5 1 192-15,3-1-64 0,1-1-128 0,4 2 0 16,2 4-192-16,1-5 192 0,-1 2 0 0,2-1 0 16,4-2 0-16,1 0 0 0,-1 0 0 0,1 0 0 15,0 0 0-15,6 0 0 0,0 2 0 0,0 3 0 0,-4-4 0 0,4 2 0 16,2-2 0-16,1 2 0 15,-3 0 0-15,5 0 0 0,3-2 0 0,0 2 0 16,-3 2 0-16,7-1 0 0,3 0 0 0,-3 1 0 16,-5-1 0-16,5 1 0 0,7-1 0 0,-2 0 0 15,-6 0 0-15,4 0 0 0,2 1 0 0,0 2 0 16,-5-5 128-16,5 4-128 0,2 0 0 0,-1-2 0 0,-4-3 0 0,3 3 0 16,5 3 192-16,-1-1-64 0,-3-4 0 0,3 3 0 15,5-3-128-15,-5 2 0 0,-5-1 0 0,5 1 0 16,5 0 192-16,-3 0-64 0,-5 2 0 0,3-2 0 15,6 1-128-15,-2-2 128 0,0 1-128 0,0 0 128 16,3 0-128-16,-1 2 0 0,-2 1 0 0,3-2 128 16,4-1-128-16,0 0 0 0,1 0 0 0,-2 0 0 15,-4-1 0-15,3 1 0 0,5-1 0 0,-2 0 0 16,0-1 144-16,4 1-144 0,4-1 160 0,2 2-160 0,2-1 192 16,-2-2-48-16,-2-2-16 0,3 2 0 0,0 3 0 0,3-1-128 15,0-5 192-15,3 1-64 16,4 1 64-16,0 3 0 0,3 1 0 0,-5-4 0 15,-3-2-192-15,4 0 0 0,2 2 0 0,3 0 0 16,-2-3 0-16,-80 4 0 0,15 3 144 0,16 2-144 16,15-3 128-16,12 1-128 0,11-2 128 0,449 2-128 15</inkml:trace>
  <inkml:trace contextRef="#ctx0" brushRef="#br1" timeOffset="169076.55">29205 7880 9215 0,'-16'-5'400'0,"-1"-1"96"0,-1-2-496 0,2 4 0 16,4 1 0-16,3 2 0 0,9 1 784 0,0 0 64 16,0 0 16-16,0 0 0 0,17 4 240 0,8 0 48 0,6 1 16 0,7-4 0 15,5 2 48-15,8-1 0 0,8 0 0 0,7-1 0 16,8-1 96-16,6 0 32 0,3 0 0 0,7 0 0 15,4 1-512-15,4 2-112 0,5-3-16 0,1 1 0 16,2-1-192-16,5 3-64 0,3 2 0 0,5 2 0 16,4-1-304-16,4 2-144 0,6-2 128 0,4 1-128 15,1 1 128-15,5 4-128 16,1 1 0-16,-3 0 128 16,-5 0-512-16,-3 4-96 0,-3 3-32 0</inkml:trace>
  <inkml:trace contextRef="#ctx0" brushRef="#br2" timeOffset="189169.34">4399 9885 17503 0,'0'0'768'0,"0"0"176"0,0 0-752 0,0 0-192 0,0 0 0 0,0 0 0 16,-3 7 2496-16,2 1 448 0,2 1 112 0,-1 3 16 15,1 2-1344-15,1 3-272 0,0 2-48 0,1 5-16 16,0 5-752-16,-1-6-160 0,2 3-32 0,0 1 0 0,1 1-256 0,0-2-48 15,-1-1-16-15,2-2 0 0,-3-2-128 0,1 1 0 16,-1-4 144-16,0-3-144 0,-1-5 0 0,-1-2 0 16,-1-8 0-16,0 0 128 0,0 0-128 0,0 0 0 15,2-9 0-15,0-3-128 16,1-7-64-16,0-4 0 0,-1-3 0 0,1-2 0 16,-1-2 192-16,1-2 0 0,0 0 0 0,-1-1 0 15,2 2 0-15,1 0 0 0,1 1 0 0,-1 2 0 0,0 5 240 0,0 2 80 16,-1 4 0-16,1 0 16 0,1 4 48 0,-1 4 0 15,-1 5 0-15,-4 4 0 0,0 0 0 0,8 7 16 16,-2 3 0-16,1 7 0 0,-2 8-80 0,0 3 0 16,-1 4-16-16,1 3 0 0,0 3-304 0,1-1 128 15,0 3-128-15,1-4 0 0,-1-3 128 0,2-3-128 16,0-4 0-16,1-4 0 0,3-4 0 0,-2-4 0 16,-1-3-128-16,0-3 128 15,2-3-480-15,-2-4 0 0,-1-3 0 0,1-6 0 16,0-5 0-16,0-3 0 0,0-3 0 0,-2-5 0 0,-2-2 480 0,-1-1 0 0,2-3 0 0,0 1 0 15,-1 2 0-15,0-5 0 0,0 2 0 0,0 0 160 16,-1 0 192-16,2 3 32 0,-3 0 16 0,0 3 0 16,0 5 32-16,-1 2 0 0,1 2 0 0,0 6 0 15,-3 9-192-15,0 0-48 0,0 0 0 0,0 0 0 0,5 15 128 16,-1 1 32-16,0 5 0 0,1 4 0 16,0 4-352-16,0 2 0 0,3-1-192 0,-1 0 64 31,0 0-320-31,2 0-48 0,2-3-16 0,-1-2 0 15,1-1-720-15,0-7-160 0,3-2-16 0,-1-3-16 16,-2-3-48-16,1-2-16 0,-2-1 0 0,1-5 0 16,-2-1 144-16,0-1 48 0,-1-7 0 0,-2 0 0 0,1-2 448 15,-2-3 80-15,0-1 32 0,-1-2 0 0,-1-1 736 0,0 0 0 0,-1-2 0 0,1-2 0 0,-3-1 0 16,0-2 0-16,0 1 192 0,0-2-192 0,0 0 368 0,0-1-48 16,0 0 0-16,0 2 0 0,0 5 608 0,0 3 112 15,0 6 32-15,0 2 0 0,0 8 16 0,0 0 0 16,0 0 0-16,0 0 0 0,0 0-416 0,2 10-80 15,1 5-16-15,1 3 0 0,0 0-256 0,1 4-64 0,2 3-16 0,0 0 0 16,2 1-240-16,1-4 128 0,1 0-128 0,0-1 0 16,-1 0 0-16,2-3 0 15,-2 1 0-15,1-5 0 0,-1-1 128 0,2-1-128 16,0-1 0-16,1-1 0 0,-2-3 0 0,1-1-208 16,-1-2 16-16,-2-2 0 15,0-2-256-15,0 0-32 0,0-4-16 0,0-1 0 0,-2-3 112 0,-1-1 0 16,0-1 16-16,-1-3 0 0,0-3 368 0,-1 2-144 15,0-6 144-15,1 0 0 0,-2 1 0 0,-2-1 0 16,0 1 0-16,1 1 0 0,1-3 0 0,0 2 0 0,-3 3 0 0,1 2 0 16,-1 4 0-16,0 0 0 0,0 3 0 0,0 7 0 15,0 0 176-15,0 0 144 0,0 0 16 0,0 0 16 16,0 0 128-16,4 11 32 0,1 2 0 0,1 2 0 16,0 2-208-16,1 1-48 0,-1 2 0 0,2 0 0 15,1 0-128-15,0 0-128 0,-1-2 192 0,3 0-192 16,-1-2 0-16,2-2-144 0,1-2-16 0,1-1 0 15,0-5-880-15,1 1-176 0,-3-3-48 0,-2-2-12704 16</inkml:trace>
  <inkml:trace contextRef="#ctx0" brushRef="#br2" timeOffset="189538.84">5740 9792 5519 0,'0'0'240'0,"0"0"64"0,-6 2-304 0,-1 2 0 16,1 3 0-16,-1-4 0 0,-1 3 4352 0,1-1 832 16,-4 0 144-16,2 0 48 0,-1 1-3072 0,0 0-592 15,0-3-128-15,1 1-32 0,0-2-464 0,0 1-112 0,0-3-16 0,1 0 0 16,0-2-528-16,0 1-112 0,2-1-32 0,0 0 0 15,6 2-288-15,0 0 0 0,0 0 0 0,0 0 0 16,0 0 0-16,0 0-144 0,0 0 16 0,8 5 0 16,4 1 128-16,2 2-208 0,3-1 80 0,3 2 128 15,-1 2-144-15,2 1 144 0,1-2 0 0,0 3 0 16,1 0 0-16,-3-1 0 0,0 0 0 0,-3-1 144 16,-1 2 352-16,-3-1 64 0,-3-1 16 0,-2 2 0 0,-4 0 320 0,-2 0 80 15,-3 0 16-15,-3-2 0 0,-2 1-272 0,-2-1-48 16,-3-1-16-16,-2 0 0 15,-2 0-400-15,-2-3-64 0,0 0-32 0,-1-2 0 16,-1-1-384-16,0-1-80 0,2-3-16 0,1 0 0 31,3-7-2336-31,3 2-480 0,1-2-80 0</inkml:trace>
  <inkml:trace contextRef="#ctx0" brushRef="#br2" timeOffset="189731.84">5966 9509 26719 0,'0'0'2368'0,"0"0"-1888"16,0 0-480-16,0 0 0 0,0 0 2240 0,0 0 336 16,0 0 80-16,6 2 16 0,2 6-1088 0,1 6-224 15,0 3-32-15,2 8-16 0,2 4-768 0,0 6-160 0,0 1-16 0,0 2-16 16,-1 5-352-16,1 2 0 0,1-1 0 0,0-1 0 16,2-1-256-16,0-2-112 0,-1-2-16 0,0-2-16 31,-2 0-2672-31,1-4-544 0,-3-3-96 0</inkml:trace>
  <inkml:trace contextRef="#ctx0" brushRef="#br2" timeOffset="189909.55">5976 9947 9215 0,'-15'-17'816'0,"9"11"-656"0,0 3-160 0,1-4 0 16,1 2 5600-16,4 5 1088 0,0 0 224 0,0 0 32 15,0 0-3872-15,0 0-768 0,6-1-144 0,6 1-48 16,0 0-1152-16,6 0-224 0,7 0-48 0,2 0-16 15,1 0-480-15,3-4-192 0,4 0 176 0,5-3-176 16,5-2-1024-16,3-4-320 0,3 0-48 0,-2-4-16 0</inkml:trace>
  <inkml:trace contextRef="#ctx0" brushRef="#br2" timeOffset="190836.25">7109 9424 18431 0,'0'0'816'0,"0"0"160"0,0 0-784 0,0 0-192 0,0 0 0 0,0 9 0 16,3 1 1680-16,1 1 304 0,-2 3 48 0,4 4 16 15,-1-2-528-15,1 5-112 0,1 0 0 0,2 7-16 16,0 2-304-16,-1 2-64 0,0-1-16 0,-1 2 0 16,0-3-608-16,-2 4-112 0,2-3-32 0,-3 0 0 0,-2 2-80 15,2-2-32-15,-3-2 0 0,-1-1 0 0,0-2-144 0,-2-1 192 16,-2-4-192-16,0-1 192 0,1-2-192 0,0-3 192 15,0-3-192-15,-1-1 192 0,0-4-192 0,4-7-256 16,0 0 64-16,0 0 16 0,-5-3-112 0,1-4-32 16,1-3 0-16,2-3 0 15,1-3-224-15,4-1-48 0,-1-3-16 0,2 1 0 0,1-1 352 0,3 2 80 16,1 0 16-16,1 1 0 0,2 3 160 0,0 0-160 0,2 7 160 0,0 1-160 16,1 3 160-16,0 3 0 0,1 1 160 0,0 4-160 15,-2 3 672-15,0 1 32 0,-2 4 16 0,-3-1 0 16,-1 2-128-16,0 3-16 0,-2 1-16 0,-5 1 0 15,-3-2-176-15,-3-1-16 0,-1 1-16 0,-3 0 0 16,-4 2-144-16,-1-4-16 0,-1 2-16 0,-2-1 0 16,-1-3-176-16,0-1 128 15,1-3-128-15,0-1 128 0,0-3-384 0,2-1-64 16,1-3-32-16,2-1 0 16,2-4-192-16,0-1-32 0,4-3-16 0,2-1 0 15,5-1-96-15,2-1-16 0,1-1 0 0,3 3 0 0,2 1 320 0,3 2 64 0,1-1 16 0,3 5 0 16,2-1 128-16,1 2 32 0,4 0 0 0,1 1 0 15,-1-2 144-15,4 1-160 0,-2 0 160 0,0 1-160 16,-1-4 160-16,-2 1 0 0,-1-2 0 0,1 0 0 16,-4-2 0-16,1-1 0 0,-2 1 160 0,-2-1-160 0,-3-1 336 15,-3-1-16-15,-1 1-16 0,-2 1 0 0,-2-1 32 0,-2 0 16 16,-2-1 0-16,-4-1 0 0,-2 1 32 0,-3-2 16 16,-2 0 0-16,-1 3 0 0,0 2 48 0,-1-1 0 15,-1 0 0-15,-2 1 0 0,1 2 112 0,2 3 16 16,1 2 16-16,0 2 0 15,1 3-48-15,2 2-16 0,3 1 0 0,2 2 0 16,3 2-144-16,3 4-16 0,2 3-16 0,3-2 0 16,2 0-160-16,3 0-16 0,3 0-16 0,2-1 0 0,3-2-160 0,0-1 0 15,1-1 0-15,3-6-176 16,1 1-1296-16,1-3-256 0,1-3-48 0,0-2-9680 16,1-2-1920-16</inkml:trace>
  <inkml:trace contextRef="#ctx0" brushRef="#br2" timeOffset="191044.9">8410 9416 35471 0,'0'0'1568'0,"0"0"336"0,-1 8-1520 0,0 5-384 0,-1 0 0 0,1 3 0 15,-2 1 704-15,2 3 64 0,0 4 0 0,1 5 16 16,1 2 48-16,0 3 16 0,2 1 0 0,0 0 0 15,-1 0-592-15,2 1-128 0,1-3-128 0,3 0 176 16,1-2-176-16,2-1-192 0,2 2 32 0,-1-8 16 31,-1 0-2352-31,1-3-480 0,1-2-96 0,-1-3-12144 0</inkml:trace>
  <inkml:trace contextRef="#ctx0" brushRef="#br2" timeOffset="191338.56">8602 9261 20271 0,'5'8'1792'0,"2"2"-1424"16,2 3-368-16,3 3 0 0,-1 1 1872 0,5 2 304 16,1 2 64-16,2 4 16 0,4 1-336 0,0 1-80 15,2 3-16-15,1 2 0 0,0-1-704 0,0 2-144 16,-1 0-16-16,-2 4-16 0,-2-1 48 0,-3-2 16 0,-2 2 0 0,-3-1 0 15,-1 0-48-15,-3 1 0 0,-5 2 0 0,-3 0 0 16,-2 0 208-16,-4 1 48 0,-3-2 0 0,-1-1 0 16,-3 1-1216-16,-1-2 0 15,-3-1-144-15,2-6-16 0,0 0 160 0,-1-5-128 16,1-2 128-16,1-4-14624 16,0-3-2848-16</inkml:trace>
  <inkml:trace contextRef="#ctx0" brushRef="#br2" timeOffset="191854.57">9864 9455 23039 0,'0'0'2048'0,"0"0"-1648"0,0 0-400 0,0 0 0 0,0 0 2112 0,0 0 352 0,-4 8 64 0,1 2 16 16,2 1-1120-16,1 4-208 0,1 4-64 0,3 3 0 15,-1 4-720-15,2 4-160 0,2 3-16 0,-1 0-16 16,2 1-240-16,-1 3 128 0,-1 1-128 0,2 1 0 16,-3 0 0-16,2-1-240 0,-1-2 32 0,2-1 0 15,-2-2-2800-15,1-4-544 0</inkml:trace>
  <inkml:trace contextRef="#ctx0" brushRef="#br2" timeOffset="192505.91">9877 9926 7359 0,'-4'-5'656'0,"0"-1"-528"15,0 1-128-15,-1 0 0 0,0-2 5360 0,1 1 1040 0,4 6 192 0,0 0 64 16,0 0-4032-16,0 0-784 0,0 0-176 0,0 0-16 16,4-5-1168-16,1-1-224 0,3 0-64 0,1 2 0 15,1-1-192-15,2 0 0 16,0-5 0-16,2 0 0 0,1 1-240 0,0 0 16 15,0 0 0-15,-1 0 0 16,0-4-2016-16,2-1-416 0,-2 0-80 0,2-2-16 16,-2-2 1072-16,1 0 208 0,-2-4 32 0,-2 1 16 15,-3 1 144-15,-1 1 16 0,-2-1 16 0,0 2 0 0,0 0 1424 0,-1 3 272 0,-1 1 64 0,1 5 16 16,-2 0 1232-16,-2 9 240 0,0 0 48 0,0 0 16 16,0 0-384-16,7 4-80 0,-1 1 0 0,1 5-16 15,-1 3-512-15,2 6-112 0,1 3 0 0,2 4-16 16,-3 4-304-16,-2 3-64 0,1-2-16 0,-1 4 0 15,1-2-256-15,-2-1-48 0,0-2-16 0,-1-2 0 16,0-4-240-16,2 0 0 0,-2-2 0 0,2-2 0 16,-3-5-240-1,1-3-144-15,0-3-16 0,-4-9-16 0,0 0-448 0,0 0-96 0,0 0 0 0,6-7-16 16,-1-2 272-16,-1-4 48 0,-2-2 16 0,0-1 0 0,-1-4 352 0,0 1 80 16,0-2 16-16,2-1 0 0,0 1 192 0,1-1 0 15,-1 1 0-15,1 4 0 16,2 5 0-16,0 2-144 0,2-1 144 0,0 6 0 15,1 4 160-15,-1 4 112 0,-2 0 32 0,2 4 0 16,0 2 400-16,0 3 96 0,0 4 16 0,1-2 0 16,1 1-304-16,1 1-64 0,0 0-16 0,1-1 0 0,2 2-256 15,1-1-48-15,0-3-128 0,2-1 192 16,0-3-192-16,0-3 0 0,1 0 0 0,2-2 0 0,1-3 0 0,1-2 0 16,-2-3-144-16,-2-3 144 0,-1-1 0 0,-2-1-144 15,1 0 144-15,-4-1 0 0,-4-2 0 0,-2-1 0 16,-2-1 144-16,-3-1-144 0,-2 1 256 0,-2-1-64 15,-3 0-16-15,-2 1 0 0,-2 0 336 0,-1 1 80 16,1 3 16-16,-1 0 0 0,2 4 144 0,0 1 16 0,1 0 16 0,2 5 0 16,-1 4-112-16,2 2-32 0,0 3 0 0,2 2 0 15,2 3-416-15,2 5-96 0,4-3 0 0,1 4-128 16,-1-4 0-16,3 1-176 0,3 1 0 0,4-1 0 31,-2-2-1648-31,2-2-336 0,2-2-64 0,0-2-9552 0,0-1-1904 0</inkml:trace>
  <inkml:trace contextRef="#ctx0" brushRef="#br2" timeOffset="192802.75">10924 9775 11967 0,'0'0'1072'0,"0"0"-864"0,0 0-208 0,0 0 0 16,-7-2 4624-16,7 2 880 0,0 0 192 0,-4 5 16 16,3 3-3648-16,-1 4-720 0,-1-2-160 0,0 3-32 15,2 3-512-15,1 1-96 0,3 1-32 0,2-1 0 16,-3 2-384-16,2-5-128 0,0-1 0 0,1-1 0 15,1-2 0-15,-1-3 0 0,0-2 0 0,-5-5-144 16,0 0-320-16,8 1-64 0,0-2-16 0,0-4 0 0,-1-2 112 0,0-5 32 16,-1-1 0-16,1-1 0 0,-2-2 128 0,0-1 16 15,1-1 16-15,0-1 0 0,2-1 240 0,0-2 0 16,0 1 0-16,2 4 0 0,2-3 0 0,-1 2 0 16,4 4 176-16,-2 3-48 0,-1 5 448 0,1 5 80 15,0 3 32-15,0 5 0 0,0 4 80 0,0 5 32 16,0 5 0-16,0 1 0 0,2 6-352 0,0 2-64 15,-1 0 0-15,1-1-16 16,1 0-1056-16,1-1-208 0,0-2-32 0,0-3-16432 0</inkml:trace>
  <inkml:trace contextRef="#ctx0" brushRef="#br2" timeOffset="193269.03">11943 9462 4607 0,'0'0'192'0,"0"0"64"0,0 0-256 0,0 0 0 16,0 0 0-16,0 0 0 0,0 0 4816 0,0 0 928 15,8 0 176-15,1-2 32 0,2 1-3408 0,0 0-688 16,1 1-144-16,1 0-32 0,2 0-464 0,0 1-112 16,2 2-16-16,1 1 0 0,1 1-368 0,0 4-80 15,1-3 0-15,1 5-16 0,0 1-256 0,-3 2-48 16,-3-1-16-16,0 4 0 16,-2-3 64-16,-1 3 16 0,-3 3 0 0,-3-1 0 0,-1 3-128 0,-3 2 0 15,-4-1-16-15,-2 3 0 0,-3 1-64 0,-2 0-16 16,-3-1 0-16,-1-1 0 0,-2-2-160 0,1-2-144 15,-3-1 144-15,0-2-208 0,-1-2 208 0,0-3 0 16,-1-3 0-16,2-1 0 0,1-2 0 0,1-3 0 16,2-3 0-16,1-1 0 0,2-1-208 0,2-2-48 15,3 0-16-15,5 3 0 0,-4-6 112 0,3-1 32 0,3 1 0 16,2 1 0-16,-4 5 128 0,8-6 0 0,2 2 0 0,2 3-128 16,1 0 128-16,3 1 0 0,1 1 0 0,2 0 0 15,1 1 0-15,2-1 128 0,2 0-128 0,2-1 0 16,4 0 0-16,-2-1-128 0,2-2 0 0,-1 1 0 31,0-2-2432-31,-2-3-496 0,-2 0-80 0,-2-1-32 0</inkml:trace>
  <inkml:trace contextRef="#ctx0" brushRef="#br2" timeOffset="193541.75">12318 9211 31439 0,'0'0'688'0,"0"0"144"0,7 8 16 0,2-1 48 0,3-2-704 0,3 1-192 0,1 5 0 0,3-2 0 0,0 3 256 0,3 1 32 15,3 2 0-15,-1 1 0 0,2 2 368 0,0 3 80 16,-1 4 16-16,1-2 0 0,0 1 16 0,-1 2 16 16,-2 4 0-16,-2-3 0 0,-2 3 112 0,-2 2 0 15,-2 1 16-15,-5 1 0 0,-3 2-16 0,-5-1 0 16,-2 0 0-16,-4 1 0 0,-1 2-96 0,-4 0-32 15,-3 1 0-15,-2 0 0 0,-2 0-256 0,-1-1-64 16,-1 0-16-16,1 0 0 16,0 1-1088-16,3-4-224 0,2-4-32 0,3-2-13008 0,2-3-2592 15</inkml:trace>
  <inkml:trace contextRef="#ctx0" brushRef="#br2" timeOffset="-159286.65">13964 9651 16991 0,'0'0'752'0,"0"0"144"0,0 0-704 0,0 0-192 0,0 0 0 0,0 0 0 16,13-9 1184-16,-13 1 208 0,0 1 32 0,-1 1 16 15,-3-1 208-15,0 3 32 0,4 4 16 0,-6-1 0 16,-1-3-560-16,0 3-112 0,-2 2-32 0,0 3 0 16,0 1-576-16,0 3-112 0,-1 5-32 0,-1 4 0 0,2 3-272 0,-1 7 0 15,3 0 0-15,6 2 0 16,3-3 0-16,6-2 0 0,0-4 0 0,4-1-144 16,3-4 144-16,5-3-160 0,2-3 160 0,2-2-160 15,-2-3 160-15,0-3 0 0,1-1 0 0,1-3 0 16,-1-2 0-16,-2-1 176 0,-3-5-48 0,-3 1 0 15,-2-3 288-15,-3 0 48 0,-1 0 16 0,-2 1 0 0,-3 0 0 0,-3 0 0 16,-2 1 0-16,-2-2 0 0,-2-2-256 0,-3 0-48 16,0 0-16-16,-1 2 0 0,-3-1-160 0,1 1 0 15,-1 1 0-15,2 2 128 16,0-1-784-16,1 3-176 0,1-2-16 0,2 4-16 16,1 0-2256-16,2 1-448 0,3 0-80 0</inkml:trace>
  <inkml:trace contextRef="#ctx0" brushRef="#br2" timeOffset="-159102.65">14304 9227 18431 0,'0'0'1632'0,"2"-8"-1312"15,-1 0-320-15,0-1 0 0,2 3 2944 0,-3 6 528 0,0 0 112 16,0 0 0-16,0 0-1728 0,0 0-368 0,6 9-64 0,2 1-16 16,1 6-688-16,0 5-144 0,1 6-16 0,0 4-16 15,2 3-320-15,0 3-64 0,-1 1-16 0,2-1 0 16,0 1-144-16,3 3 0 0,0-4-192 0,-2 4 192 31,-1-2-2592-31,0 0-400 0,-1 0-80 0,0-4-10992 0</inkml:trace>
  <inkml:trace contextRef="#ctx0" brushRef="#br2" timeOffset="-158905.83">14375 9649 9215 0,'-17'-33'816'0,"12"19"-656"0,-2 0-160 0,2 0 0 16,0 1 3984-16,2 0 768 0,0 4 160 0,2 3 16 15,1 6-2544-15,0 0-512 0,0 0-96 0,0 0-32 16,11 0-1024-16,0 2-208 0,2-1-32 0,4 3-16 0,2 0-320 0,0 1-144 16,2-1 128-16,0-1-128 0,-2 0 0 0,1-1-224 15,0-2 32-15,-4 0 0 16,-1-4-976-16,-1 1-192 0,-1-1-48 0,-1 0 0 16,-2-5-1792-16,-2 1-352 0,4-15-80 0,-7 1-16 0</inkml:trace>
  <inkml:trace contextRef="#ctx0" brushRef="#br2" timeOffset="-158425.18">14685 9159 23087 0,'0'0'1024'0,"5"-5"208"0,1 1-976 0,0 1-256 16,-6 3 0-16,0 0 0 0,8 4 1760 0,0 4 304 15,-1 5 64-15,1 3 16 0,0 3-400 0,-1 5-80 16,-2 3 0-16,0 3-16 0,0 3-672 0,-1-1-128 16,0 2-16-16,0-1-16 0,0-2-512 0,0-1-112 15,0-1 0-15,0-2-16 0,0-1-176 0,-2-1 0 16,1-1 0-16,-1-2 0 0,2-4-272 0,-2-1 16 0,-1-4 0 0,0-4 0 31,1 0-304-31,-2-9-48 0,0 0-16 0,0 0 0 0,0 0-144 0,0 0-16 16,3-6-16-16,3-3 0 15,-1-1 208-15,0-4 32 0,2-2 16 0,-1 1 0 0,1-1 320 0,0 4 64 0,1-2 16 0,0 2 0 16,0 2 144-16,-2 0 0 0,1 2 0 0,1 4 0 16,0 2 176-16,-1 5 16 0,1 2 0 0,1 2 0 15,2 2 128-15,-1-1 48 0,1 4 0 0,0-2 0 0,1 0-96 16,2 0-16-16,1-3 0 0,0 2 0 0,2-2-128 0,0-1-128 15,0-2 192-15,0-1-192 0,0-2 144 0,0-2-144 16,0-2 0-16,0-1 144 0,-1-1-144 0,-2-1 0 16,-1-2 144-16,-1-1-144 0,-2 1 0 0,-1-4 128 15,-2 1-128-15,-2-1 0 0,-2 1 0 0,-2 1 144 16,-1-1-144-16,-1 2 0 0,-2-1 224 0,-2 1-64 16,-3 2-16-16,-1 3 0 15,-1 3 416-15,-1 2 80 0,1 2 0 0,1 2 16 0,-1 3 112 0,1 4 0 16,1-2 16-16,3 3 0 0,1 0-160 0,2 2-48 15,2-1 0-15,2 0 0 0,4 1-384 0,1-1-192 16,4-4 160-16,1 2-160 0,1 0 0 0,1-2-288 16,-1 1 32-16,1-2 16 15,1 0-1360-15,-1-3-256 0,0 1-64 0,1-3-16 16,-1-1-752-16,0-1-160 0,1-1-32 0,-4-2-6016 16,1-1-1216-16</inkml:trace>
  <inkml:trace contextRef="#ctx0" brushRef="#br2" timeOffset="-158160.05">15403 9553 5519 0,'-1'-18'240'0,"2"9"64"0,2-1-304 0,0-1 0 0,1 0 0 0,-1 1 0 16,3 1 3648-16,-1 3 656 0,0 4 144 0,4 2 32 16,0 2-2208-16,0 4-432 0,1 2-96 0,0 2-16 15,0 3-256-15,1 4-48 0,-1-3-16 0,1 5 0 16,-3-3-144-16,-1 1-48 0,1 0 0 0,1 0 0 0,-1 0-320 0,1-1-80 16,-3-3-16-16,-3 0 0 0,0-3-336 0,-2 0-64 15,-1-10-16-15,0 0 0 16,4 6-112-16,-4-6-16 0,0 0-16 0,0 0 0 15,0 0 0-15,2-8 0 0,-1-1 0 0,0-3 0 16,-1-3-112-16,1-4 0 0,2 3-128 0,0-4 192 16,-2-1-384-16,2-1-64 0,0 0-32 0,3 1 0 15,0-3-1680-15,1 5-336 16,-1 2-64-16,2 0-14208 0</inkml:trace>
  <inkml:trace contextRef="#ctx0" brushRef="#br2" timeOffset="-157790.46">15849 9443 29311 0,'-8'20'1296'0,"7"-10"272"0,0 3-1248 0,0-1-320 16,-1 3 0-16,1-1 0 0,-2 0 1552 0,1 1 256 15,0-1 48-15,4 0 16 0,0-1-528 0,1 0-96 16,1-1-32-16,1-2 0 0,2-3-896 0,0-1-176 0,1 0-144 0,0-4 192 16,1-2-192-16,-1-2 0 0,0-4 0 0,0 0 0 15,-1-1 0-15,1-3 128 0,0 1-128 0,0 0 128 16,0-2-128-16,-2 1 0 0,0-1 0 0,-1 0 0 15,-1 3 0-15,0 1 0 0,-4 7-192 0,0 0 192 16,0 0-192-16,0 0 192 0,0 0-192 0,0 0 192 16,6 4-192-16,2 3 192 15,-3 2-192-15,0-3 192 0,1 2-144 0,0 1 144 0,2 1 0 0,1 1 0 16,0 1-128-16,2-2 128 0,-1 1 0 0,3-2 0 16,0 0 0-16,0-1 0 0,0-2 0 0,1-2 0 15,0 0 0-15,-1-2 0 0,-2-5 0 0,0 0 0 16,-1 2 0-16,-1-2 304 0,-1-3-48 0,-1-3 0 15,-2 0 304-15,0-2 48 0,2 0 16 0,-2-1 0 16,0 0-208-16,-1-1-32 0,-2-1-16 0,1-1 0 16,0 1-368-16,-2 1 0 0,0-4 0 0,1 1 0 15,-2 1-992-15,1 0-272 0,0 0-48 0,1 0-16 16,-2 2-1568-16,2 2-320 0,-1-1-64 0</inkml:trace>
  <inkml:trace contextRef="#ctx0" brushRef="#br2" timeOffset="-157625.33">16369 9393 6447 0,'15'7'576'0,"-7"0"-576"0,1-1 0 0,1 2 0 0,1 3 3360 0,0 2 560 16,0 0 112-16,1 2 32 0,-1 2-1520 0,0 2-304 0,-3-1-64 16,1 0-16-16,0 0-624 0,0 1-128 15,-1-1-32-15,0-1 0 0,-1 0-992 0,1-3-192 16,1-1-32-16,-1-1-16 16,-1-3-496-16,-1-1-96 0,-1-2-32 0,-5-6 0 15,0 0-2800-15,6-2-560 0,-4-3-128 0,-1-6-6528 0</inkml:trace>
  <inkml:trace contextRef="#ctx0" brushRef="#br2" timeOffset="-157026.18">16545 9567 16751 0,'-11'-31'736'0,"6"14"160"0,-2-4-704 0,-1-1-192 0,0-3 0 0,1 0 0 16,-1 2 1296-16,3 0 240 0,1 0 32 0,1 1 16 16,3 4-800-16,1 4-144 0,3 2-48 0,1 0 0 15,2 6-592-15,2 3 0 0,3 2 0 0,1 1 0 0,1 0 0 0,1 2-160 16,0 5 160-16,2-5-208 16,0 2 208-16,0 0 0 0,1-1 0 0,-1-1 0 15,0 2 0-15,-1-2 0 0,-2 0 0 0,6 2 0 16,-7 3 0-16,-3-1 0 0,-2 1 0 0,-4-3 0 15,-4-4 0-15,3 6 0 0,-3-6 0 0,-2 9 0 16,0 2 384-16,-2-1-16 0,0 2-16 0,0-2 0 16,-3 1 144-16,1-1 16 0,-2 1 16 0,1-1 0 0,1 1-384 0,2-1-144 15,1 0 0-15,3-2 144 0,3 1-144 0,1 0-224 16,1-2 48-16,2-1 16 0,1 2-80 0,2 1-16 16,0-2 0-16,2 2 0 0,1-2 256 0,0 2 0 15,0 0 0-15,0 1 0 0,0-1 816 0,-2 2 96 16,-2 1 32-16,0-1 0 0,-3 1 464 0,-2 0 80 15,-1-1 32-15,-2 1 0 0,-1 0-352 0,-2 1-64 16,-4 0-16-16,-1 0 0 0,-4-1-352 16,0 0-80-16,-1-2-16 0,1 3 0 0,0-5-368 0,-1 0-80 15,1-2 0-15,4-1-16 0,7-5-352 0,0 0-64 16,-7-1-16-16,7 1 0 16,0 0-1888-16,1-8-384 0,5-1-80 0,0-3-16 15,3-1 944-15,4 0 176 0,2 0 32 0,0 2 16 16,0 0-208-16,2 2-64 0,0-4 0 0,2 1 0 0,1 2 1120 0,-1 2 224 0,2-2 32 0,0-1 16 15,-3 2 128-15,2-3 16 0,1 1 16 0,-2-1 0 16,-1-1 176-16,-1 0-128 0,-2 1 128 0,4-8-128 16,-4 1 128-16,-4 2 256 0,-2 1-64 0,-3 2-16 15,-4 1 496-15,-2 1 96 0,0 12 32 0,-6-10 0 16,-2 2 432-16,-4 3 96 0,-2 3 16 0,-2 0 0 16,-1 6-144-16,2 1-32 0,0 1 0 0,5 0 0 15,-2 1 400-15,2 5 80 0,1 1 16 0,1 3 0 0,1 0-400 0,3 0-80 16,2 1-16-16,0 3 0 0,5-6-416 0,4 2-96 15,2-2-16-15,5-1 0 0,4-2-352 0,6-3-80 16,4-3-16-16,2-3 0 16,4-3-192-16,0-1 0 0,-1-4 128 0,1-2-128 15,1-2-176-15,-1 0-80 0,-4-2 0 0,-2-1-16 16,0 0-1808-16,-2 0-352 0,-4-4-80 0</inkml:trace>
  <inkml:trace contextRef="#ctx0" brushRef="#br2" timeOffset="-156550.62">13287 9964 17503 0,'0'0'1552'0,"-2"-6"-1232"0,-1 1-320 0,3 5 0 0,0 0 1216 0,3-5 176 15,2 1 32-15,-5 4 16 0,5-6-96 0,-5 6 0 16,7-4-16-16,-2 1 0 0,3 2-544 0,-8 1-96 16,0 0-32-16,0 0 0 0,6 0-80 0,-6 0 0 15,0 0-16-15,0 0 0 16,0 0-16-16,0 0 0 0,0 0 0 0,0 0 0 15,0 0-176-15,-6 0-48 0,-2 0 0 0,-1 0 0 0,0-2-48 0,0 2-16 16,-2 0 0-16,2 2 0 0,0-1 176 0,0 2 16 16,0 1 16-16,1-1 0 0,3 1-288 0,5-4-176 15,-4 6 192-15,4-6-192 0,0 0 0 0,0 0 0 16,0 0 0-16,0 0-11248 16,0 0-2160-16</inkml:trace>
  <inkml:trace contextRef="#ctx0" brushRef="#br2" timeOffset="-155948.65">18553 9031 18431 0,'22'-32'1632'0,"-22"32"-1312"0,0 0-320 0,2 10 0 16,-2 3 3520-16,0-1 624 0,0 4 128 0,1 3 16 15,0 5-2496-15,1 3-496 0,-1 3-96 0,0 5-32 16,0 6-816-16,2 4-160 0,-2 5-48 0,1 2 0 31,-1 0-1040-31,0-1-224 0,2-1-32 0,1-4-9600 0,0-4-1920 0</inkml:trace>
  <inkml:trace contextRef="#ctx0" brushRef="#br2" timeOffset="-155776.72">18831 8953 8287 0,'1'-6'736'0,"-1"-1"-592"16,0 7-144-16,0 0 0 0,0 0 5104 0,0 0 976 15,0 0 208-15,5 9 48 0,1 4-4528 0,0 4-896 0,2 4-176 16,0 4-32-16,0 4-496 0,1 3-80 16,1 2-128-16,1 3 176 15,-1 0-1296-15,0 3-256 0,0-1-48 0</inkml:trace>
  <inkml:trace contextRef="#ctx0" brushRef="#br2" timeOffset="-155614.04">18655 9475 30287 0,'-11'-19'1344'0,"8"13"272"0,-1-1-1296 0,1 1-320 15,2-2 0-15,1 8 0 0,5-6 496 0,3 0 16 0,2 2 16 0,5 2 0 16,4-1-528-16,5 3-256 0,3 0 32 0,2 3-9184 15,1-1-1824-15</inkml:trace>
  <inkml:trace contextRef="#ctx0" brushRef="#br2" timeOffset="-155225.93">19073 9505 27583 0,'0'0'1216'0,"0"0"256"0,0 0-1168 0,0 0-304 16,-6 1 0-16,6-1 0 0,0 0 960 0,0 0 144 15,0 0 32-15,0 0 0 0,0 0-752 0,10 3-128 16,2-2-48-16,1 2 0 0,1-3-208 0,1 1 0 16,0-1 0-16,0 0 0 0,-2 0 0 0,0 2 0 15,0 0 0-15,-1 0 0 0,-2 1 0 0,-2 0 0 16,-8-3 0-16,6 6 0 0,0-1 0 0,-3 3 144 16,0 0-16-16,-3 0 0 0,-1 0 64 0,-1-1 0 15,0 1 0-15,-1 0 0 0,-1-1-192 0,4-7 160 16,-5 5-160-16,5-5 160 0,0 0-160 0,0 0 0 15,0 0 0-15,0 0 0 0,0 0-288 0,0 0 16 16,0 0 0-16,0 0 0 0,0 0 112 0,0 0 32 0,9 5 0 16,0-2 0-16,2 1 128 0,-1-2 0 0,1 1 0 0,0-1 0 15,2 1 320-15,0 1 0 0,-1 2 0 0,-1 1 0 16,-2 1 416-16,1 1 80 0,-2 1 16 0,-3-1 0 16,-1 1 48-16,-3 0 16 0,-1 3 0 0,-2 0 0 15,-5-1-272-15,0-1-48 0,-3 0-16 0,-1-1 0 16,-1-1-384-16,0 1-176 0,-2-3 160 0,-2 0-160 31,1-3-976-31,-2-3-304 0,2-1-48 0,2-2-10304 0,0-5-2064 0</inkml:trace>
  <inkml:trace contextRef="#ctx0" brushRef="#br2" timeOffset="-154926.55">19603 9022 32303 0,'-15'12'1424'0,"10"-5"304"0,-1 0-1376 0,-4 5-352 16,-1 1 0-16,-1 3 0 0,-1 2 1024 0,3 4 144 16,0 3 32-16,3 4 0 0,1 3-752 0,2 2-160 15,3 3-32-15,2-1 0 0,3 1-256 0,4-2 0 16,4-4 0-16,1-3 0 0,0-5 0 0,3-2-144 16,1-2 144-16,2-2-192 0,1-6 192 0,1-2 0 0,1-3 0 0,-1-4-128 15,-2-2 288-15,-1-2 64 0,-2-4 16 0,-2-3 0 16,-2-2 528-16,-3-4 128 15,-4-2 0-15,-2-1 16 0,-3-2-144 0,-3 0-48 16,1-2 0-16,-5-1 0 0,-2-1-464 0,0 1-112 16,-3-1-16-16,-1 1 0 15,-2-1-960-15,0 1-208 0,1-2-48 0,1 2 0 16,1-2-1824-16,2 4-368 0,1 2-80 0</inkml:trace>
  <inkml:trace contextRef="#ctx0" brushRef="#br2" timeOffset="-154764.08">20047 8664 15663 0,'0'0'1392'0,"7"-3"-1120"0,1-1-272 0,-1 4 0 0,1 2 4384 0,-1 0 816 15,-7-2 176-15,6 8 16 0,0 2-3456 0,-1 5-688 16,0 3-144-16,0 4-16 0,0 2-736 0,1 3-144 16,-1 4-16-16,1 3-16 31,-2 0-1216-31,1 0-240 0,1 0-64 0,0 0-9584 0,1-3-1920 0</inkml:trace>
  <inkml:trace contextRef="#ctx0" brushRef="#br2" timeOffset="-154591.21">20002 8994 3679 0,'-9'-19'320'0,"6"10"-320"16,-1-1 0-16,1-2 0 0,2 0 6208 0,2 1 1184 15,5-2 224-15,0 0 64 0,3-2-4928 0,3 1-992 16,2 0-192-16,2 0-32 0,2 3-960 0,2 0-192 15,-1 2-48-15,2-1 0 0,1 1-480 0,-1 1-112 0,4 1 0 0,-3 2-16 32,-1 2-2976-32,-1 2-592 0</inkml:trace>
  <inkml:trace contextRef="#ctx0" brushRef="#br2" timeOffset="-154156.22">18870 9034 11967 0,'0'0'1072'0,"0"0"-864"15,0 0-208-15,0 0 0 0,0 0 3120 0,1 12 576 16,-1 1 112-16,2 1 32 0,-1 3-1472 0,2 5-304 0,-1 4-48 0,2 4-16 16,0 0-880-16,0 3-176 0,0 3-48 0,0 4 0 15,0 1-528-15,0-2-112 0,-2-2-32 0,2-2 0 16,0-1-224-16,0-1 0 0,0 0 0 0,1-4-160 31,0-1-2784-31,0-4-544 0</inkml:trace>
  <inkml:trace contextRef="#ctx0" brushRef="#br2" timeOffset="-152362.03">20878 9200 2751 0,'0'0'128'0,"0"0"16"0,0 0-144 0,0 0 0 16,0 0 0-16,13 1 0 0,-13-1 688 0,8-3 96 15,1 3 32-15,-1-4 0 0,-3-2-384 0,3-1-80 16,-1 5-16-16,1-2 0 0,-3-1 1536 0,-5 5 304 16,0 0 64-16,0 0 16 0,0 0-16 0,0 0-16 15,7 5 0-15,-2 1 0 0,-2 6-576 0,1 4-112 0,0 3-32 0,0 5 0 16,-2 2-416-16,2-1-64 0,1 2-32 0,-1 0 0 15,0 1-448-15,0-3-96 0,1-3 0 0,0-4-16 16,1-2-176-16,1-2-48 0,0-6 0 0,-1-2 0 16,-6-6-64-16,10 2-16 0,-1-4 0 0,-1-3 0 15,-1-4-128-15,0-2 0 0,1 0 0 0,-2-2 0 16,1-3 0-16,-3 0-144 0,0 1 144 0,-2-1-208 16,1 0 208-16,-1 1 240 0,0-1-48 0,-1 2-16 0,-1 1-176 0,0 2-256 15,0 1 64-15,0 3 16 0,0 7 176 0,0 0 0 16,0 0 0-16,0 0 0 15,0 0-176-15,0 0 176 0,0 0-208 0,9 4 80 16,0-1 128-16,2 3-160 0,-2 2 160 0,1 1-160 16,1 2 160-16,2-2 0 0,-2 1 0 0,4 2 0 15,-1 0 0-15,2 1 0 0,-2-4 192 0,0 0-64 16,1-2 112-16,-2-2 16 0,0-1 16 0,-3-2 0 0,1-4 288 0,-2-2 48 16,-3-1 16-16,1-2 0 0,-1-2 112 0,-2-3 32 15,0-1 0-15,-1-2 0 0,-2-4-528 0,0-3-112 16,-1-4 0-16,-1 1-128 15,0-2-1568-15,-2 1-416 0,-1 0-96 0,2-3-8624 16,-1 3-1728-16</inkml:trace>
  <inkml:trace contextRef="#ctx0" brushRef="#br2" timeOffset="-152239.39">21514 9086 20559 0,'5'20'896'0,"-2"-11"208"0,1 1-880 0,1 3-224 16,0-1 0-16,2 1 0 0,-1 0 608 0,2 0 80 15,0-1 16-15,0 1-7232 16,-1 0-1424-16</inkml:trace>
  <inkml:trace contextRef="#ctx0" brushRef="#br2" timeOffset="-152093.6">21535 8936 23951 0,'-13'-13'1056'0,"6"8"224"0,-1-2-1024 0,2 2-256 0,1-4 0 0,1 3 0 0,0 2 1312 0,1-3 208 15,2 1 32-15,1 6 16 16,5-6-2160-16,2 3-432 0,1-3-96 0</inkml:trace>
  <inkml:trace contextRef="#ctx0" brushRef="#br2" timeOffset="-151912.24">21763 8716 17503 0,'0'0'1552'0,"0"0"-1232"16,3 12-320-16,-1 2 0 0,1 2 2240 0,1 3 384 16,-4 1 64-16,2 3 32 0,2 3-1344 0,-1 2-272 15,-1 0-48-15,2 2-16 0,0 0-720 0,-2 2-128 16,1 0-48-16,0 1 0 0,0-1-400 0,-1 0-64 16,3-1-32-16,-1-4-8800 15,-1-3-1744-15</inkml:trace>
  <inkml:trace contextRef="#ctx0" brushRef="#br2" timeOffset="-151726.31">22000 8625 21183 0,'0'0'944'0,"0"0"192"0,0 0-912 0,3 10-224 0,2 10 0 0,-1-1 0 15,0 5 3504-15,-2 4 656 0,1 4 128 0,1 3 16 0,1 4-2176 0,2 1-432 16,-1 1-96-16,3-2 0 0,1-3-1152 0,0 1-240 15,3-2-32-15,0 2-16 16,0-1-2288-16,0-1-464 0</inkml:trace>
  <inkml:trace contextRef="#ctx0" brushRef="#br2" timeOffset="-151162.05">22785 8981 13823 0,'0'0'1216'0,"0"0"-960"0,-6 1-256 0,6-1 0 16,-4 8 2672-16,1 1 480 0,0 1 112 0,2 3 0 16,1-1-2720-16,3 4-544 0,1 2 0 0,0 3-240 15,-1-3 592-15,1 3 112 0,2 0 32 0,-3 0 0 16,1-3 208-16,0-1 32 0,0-3 16 0,0-2 0 0,-1-2-112 0,-1-2 0 16,-2-8-16-16,0 0 0 0,0 0-112 0,0 0-32 15,0 0 0-15,0 0 0 0,3-8 208 0,0-1 32 16,-2-3 16-16,0-2 0 0,-1-4-336 0,1-2-64 15,1 1-16-15,-1-2 0 0,2-1-160 0,-1 0-32 0,1 1-128 0,1 0 192 16,1 1-192-16,0 2 0 0,-1 1-144 0,1 3 144 31,2-3-896-31,1 4-64 0,0 0-32 0,1 2 0 16,1 2-2864-16,1 1-576 0</inkml:trace>
  <inkml:trace contextRef="#ctx0" brushRef="#br2" timeOffset="-150892.96">23187 9055 11055 0,'0'0'976'0,"4"5"-784"0,-4-5-192 0,0 0 0 16,6 8 2416-16,-1-2 432 0,-5-6 96 0,7 4 0 15,-7-4-640-15,0 0-144 0,8 2-32 0,-2-4 0 16,-6 2-720-16,7-4-128 0,-2-1-48 0,-1-1 0 16,1-3-320-16,-1 1-64 0,-2-3-16 0,0 2 0 15,-1 0-128-15,-1 1-16 0,-1 2-16 0,-2-2 0 0,-1 1 48 0,4 7 16 16,-6-2 0-16,-2 1 0 15,0 1-96-15,-1 1 0 0,-1 3-16 0,-1 2 0 16,1 3-224-16,1 2-32 0,-1-1-16 0,3 3 0 16,0 0-352-16,2 2 0 0,1 0 0 0,3 1 0 15,1 0-176-15,2-1 0 0,4 1 0 0,0 1 0 16,3-4-1616-16,2 0-320 0,-1 4-64 0,4-4-9728 16,-1-3-1936-16</inkml:trace>
  <inkml:trace contextRef="#ctx0" brushRef="#br2" timeOffset="-150591.91">23520 9020 4607 0,'0'0'192'0,"-6"2"64"0,-5-2-256 0,0 0 0 16,-1 0 0-16,0 3 0 0,0 1 6080 0,1 0 1152 16,-1 0 256-16,3 1 32 0,0 1-5136 0,1 2-1024 15,1 1-208-15,2 2-32 0,4 2-864 0,0 0-256 16,1-3 128-16,2 3-128 0,2 0 0 0,0-1 0 15,1 0 0-15,2-4 0 0,-1-1-192 0,3 0 32 0,1-2 16 0,0 0 0 32,2-1-560-32,-1-2-96 0,0 0-32 0,1-2 0 15,-1-4 160-15,1 0 32 0,1 0 0 0,0-2 0 0,-1-3 336 0,-2 2 80 0,1-2 16 0,-2 0 0 16,-1-1 16-16,-2-1 0 0,-1 2 0 0,1 0 0 16,-1 1 192-16,-3 0 0 0,-2 2 0 0,0 6 160 15,0 0 96-15,0 0 32 0,0 0 0 0,0 0 0 0,0 0-96 0,0 0-32 16,-2 10 0-16,1 2 0 31,-1 0-480-31,4 3-80 0,3 0-32 0,1 0-12608 0</inkml:trace>
  <inkml:trace contextRef="#ctx0" brushRef="#br2" timeOffset="-150405.21">23968 9016 17503 0,'-17'-7'1552'0,"9"5"-1232"0,-1 2-320 0,-2 0 0 0,2 2 3136 0,-3-2 560 16,-2 0 112-16,1 3 32 0,0 1-1920 0,1 0-368 16,2 1-80-16,1 3 0 0,1 2-640 0,3 2-112 15,2 0-16-15,2 1-16 0,1 2-528 0,2 1-160 16,2-2 0-16,3 2 0 16,-1 0-928-16,3-1-288 0,2 1-64 0,1-2-16 15,1 2-1424-15,1-6-288 0,2-1-48 0</inkml:trace>
  <inkml:trace contextRef="#ctx0" brushRef="#br2" timeOffset="-150219.68">24236 8725 15663 0,'0'0'1392'0,"-6"5"-1120"0,0 6-272 0,1 0 0 15,0 1 2048-15,0 5 336 0,1 4 80 0,3 4 16 16,1 2-1328-16,1 3-256 0,1 3-48 0,2 2-16 15,2 0-576-15,1 0-112 0,4-3-16 0,1 3-128 16,-1-4-336-16,0 0-176 0,0 1-48 0</inkml:trace>
  <inkml:trace contextRef="#ctx0" brushRef="#br2" timeOffset="-150051.22">24153 9046 24879 0,'0'0'2208'0,"0"0"-1760"0,0 0-448 0,0 0 0 0,0 0 2560 0,6-4 448 16,1 1 64-16,3 2 32 0,4 2-1632 0,3 2-336 15,3-2-64-15,3 2-16 0,2-1-816 0,4 0-240 16,2 0 0-16,3-2-17664 16</inkml:trace>
  <inkml:trace contextRef="#ctx0" brushRef="#br2" timeOffset="-149388.71">25154 8979 4607 0,'0'0'400'0,"-4"6"-400"15,-3-1 0-15,1 3 0 0,-2 1 4096 0,3 2 752 16,-2 1 144-16,2 4 16 0,3 1-3088 0,0 2-640 16,1-2-112-16,1 0-16 0,1 3-688 0,3-2-128 15,4 0-16-15,-1-2-16 0,0-4-64 0,1-1-16 16,1-3 0-16,3 0 0 0,2-1-48 0,1-5-16 15,-1-2 0-15,2-2 0 0,-2-4-160 0,0-2 0 16,1-3 0-16,-1 0-176 0,0-4-144 0,-1 0-16 16,-1 1-16-16,-1 0 0 0,-4-1 128 0,0 1 32 0,-2 1 0 0,-1 0 0 31,1 1-256-31,-2 3-32 0,0 4-16 0,-3 5 0 0,3-7 304 0,-3 7 192 0,0 0-208 0,0 0 80 16,0 0 320-16,0 0 80 0,0 0 16 0,8 3 0 15,-1 1 576-15,-1 1 112 0,-6-5 32 0,7 10 0 16,-2 2 48-16,3 0 16 0,0-2 0 0,-1 1 0 15,3-2-480-15,0-1-80 0,0-2-32 0,1-2 0 16,-2-1-16-16,0-2 0 0,-9-1 0 0,9 0 0 0,-1-4-192 0,-8 4-32 16,8-1-16-16,0-4 0 15,0-3-608-15,-2-1-112 0,-2 1-16 0,0-1-16 32,0-2-3376-32,-2-2-688 0,-2-10-128 0,2 5-16 0</inkml:trace>
  <inkml:trace contextRef="#ctx0" brushRef="#br2" timeOffset="-149252.75">25726 8998 14735 0,'-1'11'1312'0,"0"2"-1056"16,-1 2-256-16,2 0 0 0,-2 2 1776 0,0 3 288 16,1 2 64-16,1-1 16 0,-1-2-864 0,1 1-160 15,1-2-32-15,3 0-16 0,0-2-848 0,2 0-224 16,1-5 0-16,0 0-11648 0</inkml:trace>
  <inkml:trace contextRef="#ctx0" brushRef="#br2" timeOffset="-148720.45">25751 8695 11967 0,'-14'0'528'0,"6"3"112"0,-1-2-512 0,-4 4-128 0,1 2 0 0,3-2 0 16,9-5 4384-16,-7 4 848 0,1 0 160 0,6-4 48 15,0 0-3744-15,0 0-736 0,0 0-160 0,0 0-32 16,6 6-2048-16,2-2-400 0,-8-4-96 0</inkml:trace>
  <inkml:trace contextRef="#ctx0" brushRef="#br2" timeOffset="-148542.86">26063 8622 23039 0,'-2'12'2048'0,"1"-3"-1648"0,0 3-400 0,-1 2 0 0,1 6 1472 0,2 2 224 16,-2 1 32-16,0 3 16 0,1 3-752 0,0 4-160 15,1 2-16-15,0-4-16 0,3 2-592 0,-1 1-208 16,-2 1 144-16,1 1-144 16,-1-2-1472-16,3-1-384 0,-2-1-80 0</inkml:trace>
  <inkml:trace contextRef="#ctx0" brushRef="#br2" timeOffset="-148377.47">25970 8960 30287 0,'0'0'1344'0,"0"-5"272"0,-1-3-1296 0,1 1-320 0,0 1 0 0,0 6 0 16,0 0 768-16,5-4 96 15,1-1 16-15,2 2 0 0,1 2-640 0,2 2-240 0,-1 3 176 0,6 0-176 31,1-7-1344-31,1 2-352 0,3-3-80 0</inkml:trace>
  <inkml:trace contextRef="#ctx0" brushRef="#br2" timeOffset="-148058.62">26382 8559 27983 0,'0'0'1232'0,"-3"19"272"0,2 4-1200 0,-1 2-304 0,-1 1 0 0,0-5 0 15,-1 4 1024-15,2 1 128 0,-1 2 48 0,1 4 0 16,-1-2-336-16,0 0-64 0,2 1-16 0,1 0 0 16,1-5-576-16,2-1-208 0,0 0 144 0,-1-4-144 0,3-2 0 0,-1-3-320 15,0-2 48-15,0-2 16 16,-4-12-720-16,7 5-144 0,-1-1-32 0,-6-4 0 16,5-4-32-16,1-1-16 0,-1 0 0 0,0-2 0 0,-1-3 816 0,0-2 144 15,0-1 48-15,1-1 0 0,-1-1 544 0,0 1 112 0,1-3 32 0,2 3 0 16,-1 1 224-16,2 0 48 0,0 2 16 0,-1 5 0 15,3-3 240-15,-3 5 64 16,-7 4 0-16,10 2 0 0,0 5-416 0,-1 1-80 0,0 5-16 0,0 2 0 16,-1 2-384-16,0 2-192 15,-3 1 160-15,2 1-160 16,-2 1-1344-16,0 2-352 0,-1 1-80 0</inkml:trace>
  <inkml:trace contextRef="#ctx0" brushRef="#br2" timeOffset="-147746.12">25359 9773 25791 0,'0'8'2304'0,"0"3"-1856"0,0-2-448 0,-2 4 0 0,0 1 2112 0,-1 4 320 16,-1 3 64-16,2 5 0 0,-1 5-832 0,2 6-160 16,-2 2-32-16,0-2-16 0,1-1-992 0,1 1-192 15,-1-1-32-15,2 1-16 0,2-5-432 0,-1-3-96 16,0-3-16-16,3-1 0 15,0 0-2800-15,1-3-560 0,-1-3-112 0</inkml:trace>
  <inkml:trace contextRef="#ctx0" brushRef="#br2" timeOffset="-147542.28">25613 9785 14735 0,'-1'-10'1312'0,"1"10"-1056"0,-2-4-256 0,2 4 0 15,0 0 3136-15,0 0 560 0,-2 6 112 0,0 3 32 16,2 0-2096-16,0 4-400 0,0 3-96 0,2 4-16 16,0 2-784-16,2 3-144 0,1 2-48 0,2 0 0 15,1 7-256-15,-3-9 0 0,1 2 0 0,1 2 0 16,1 2-336-16,1-3-176 0,-1-5-48 16,0-1-9168-16,-3 1-1856 0</inkml:trace>
  <inkml:trace contextRef="#ctx0" brushRef="#br2" timeOffset="-147369.71">25373 10047 20271 0,'0'0'1792'0,"0"0"-1424"16,0 0-368-16,0 0 0 0,0 0 1696 0,0 0 272 15,0 0 48-15,0 0 16 0,9 5-1584 0,3-1-320 16,3-3-128-16,1-1 0 15,-2-1-1200-15,1 0-336 0</inkml:trace>
  <inkml:trace contextRef="#ctx0" brushRef="#br2" timeOffset="-147016.78">25893 9894 20271 0,'0'0'1792'0,"0"0"-1424"0,0 0-368 0,-2 7 0 0,-1 0 1888 0,-1-1 304 16,1 2 64-16,1 0 16 15,-1 0-800-15,1-2-176 0,-2 1-16 0,0-1-16 16,-1-2-800-16,5-4-144 0,-6 4-48 0,6-4 0 16,-5 5-96-16,0-1-32 0,5-4 0 0,-5 3 0 15,5-3-16-15,0 0 0 0,-7 0 0 0,7 0 0 16,-6-2 0-16,0 1-128 0,6 1 192 0,0 0-64 15,-3-8 64-15,1 0 0 0,4 1 0 0,0 0 0 0,1-3-192 0,2 0 0 16,1 0 0-16,4 1 128 0,-3 0-128 0,3 1 0 16,-4 4 0-16,-1-2 0 0,2 2 0 0,-1-2 0 15,1 5 0-15,-2-1 0 0,-5 2 0 0,0 0 0 16,0 0 0-16,0 0 0 0,8 1 0 0,0 4 0 16,-8-5 0-16,5 4 0 15,-5-4-352-15,0 0-96 0,1 9-32 0,1 0-9952 16,-2 2-1984-16</inkml:trace>
  <inkml:trace contextRef="#ctx0" brushRef="#br2" timeOffset="-146660.25">25939 10150 5519 0,'0'0'240'0,"0"0"64"0,4 9-304 0,0-4 0 0,-2 2 0 0,1-1 0 15,-1 1 3808-15,0-1 704 0,-1 1 144 0,-1 1 16 16,0 1-2800-16,1-1-560 0,-1-8-112 0,0 0-32 16,0 0-336-16,-2 5-64 0,2-5 0 0,-4 6-16 15,-1 4-272-15,5-10-48 0,-7-2-16 0,1 0 0 16,0-2-160-16,1 1-48 0,5 3 0 0,-5-6 0 16,0-3-208-16,2 1 176 0,-1-1-176 0,0-1 160 15,3 0-160-15,1 1 0 0,3-2 0 0,-1 4 0 16,1-2 0-16,-1 2-176 0,2 0 176 0,0 2-128 0,-4 5 128 0,4-2 192 15,-4 2-32-15,0 0-16 16,0 0 192-16,0 0 48 0,0 0 0 0,7 4 0 0,-2 2 112 0,1 1 16 16,-6-7 16-16,6 6 0 0,-6-6-208 0,0 0-64 15,0 0 0-15,6 7 0 16,-1 0-256-16,-1 0-272 0,-4-7 48 0,0 0 16 16,0 0-3232-16,0 0-640 0</inkml:trace>
  <inkml:trace contextRef="#ctx0" brushRef="#br2" timeOffset="-146427.37">26179 9703 20271 0,'0'0'1792'0,"0"0"-1424"0,0-7-368 0,1 3 0 0,-1 4 2432 0,0 0 432 0,0 0 80 0,0 0 0 15,0 0-1296-15,8-1-272 0,0 1-48 0,1 0-16 16,1 0-752-16,2 0-160 0,0 0-16 0,-1 1-16 16,4 2-368-16,-2 0 0 0,1-3 0 0,0 0 0 31,1-2-1440-31,0 1-352 0,1 0-80 0,-2-1-12672 0</inkml:trace>
  <inkml:trace contextRef="#ctx0" brushRef="#br2" timeOffset="-146055.22">26439 9426 23039 0,'-31'-2'1024'0,"15"2"192"0,-2 1-960 0,-4 0-256 16,-3 1 0-16,-1-2 0 0,-2 1 2480 0,1 3 448 15,3 1 80-15,0 4 32 0,-1 2-1824 0,5 4-352 16,1 0-80-16,4 3-16 0,-1 2-512 0,6 3-128 0,0 3 0 0,3 1-128 15,0 3 0-15,3 0 0 16,4-1 0-16,4 0 0 0,1-1 0 0,4 1 0 16,3-1 0-16,3-5 0 0,3 0 0 0,1 0-176 15,2-5 176-15,1-2-208 0,2-3 208 0,-1-2-144 16,1-3 144-16,1-1-128 0,1-3 128 0,-2-2 0 16,-1-2 0-16,-1 0 0 0,-1-2 0 0,-1-5 128 15,-3 1-128-15,0-4 176 0,0-1 208 0,-1-2 32 0,-2-2 16 16,-1 0 0-16,-1-8 48 0,0 4 16 0,-2-1 0 0,-2 0 0 15,-1-1-272-15,-4 0-48 0,-1 1-16 0,-5 2 0 16,-3-4 32-16,-3 2 0 0,-3 1 0 16,-3 0 0-16,-3 4-192 0,-1 0 192 0,-4 0-192 0,-4 0 192 15,-2 2-2144-15,-11-9-416 16,6 4-96-16</inkml:trace>
  <inkml:trace contextRef="#ctx0" brushRef="#br2" timeOffset="-145138.91">27791 9642 15663 0,'0'0'1392'0,"0"0"-1120"16,-6 10-272-16,1 0 0 0,1 1 2960 0,1 5 544 15,0-1 96-15,2 6 32 0,0-1-2224 0,1 4-432 16,2 2-80-16,2 4-32 0,2 3-416 0,0 1-64 16,1 1-32-16,2 2 0 15,0-6-528-15,0 1-96 0,0 0-32 0,2-5-9328 16,0-2-1872-16</inkml:trace>
  <inkml:trace contextRef="#ctx0" brushRef="#br2" timeOffset="-144727.15">27666 9970 28159 0,'0'0'1248'0,"-4"-4"256"0,2 2-1200 0,2 2-304 15,-4-6 0-15,4 6 0 0,0 0 1216 0,0 0 192 0,-2-5 48 0,2 5 0 16,0 0-592-16,0 0-112 0,10-2-32 0,0 2 0 15,3-3-560-15,4 2-160 0,3 1 0 0,11 0 0 16,0 4 0-16,-14-4 0 0,3-3 0 0,2 0 0 16,3-1-256-16,1 1 48 0,2-3 0 0,-2 1 0 15,-1-1-288-15,17-5-48 0,-11 2-16 0,-6 2 0 16,-8 2 336-16,-5 1 64 0,-12 4 16 0,0 0 0 16,0 0 144-16,0 0 192 0,0 0-32 0,-11 4-16 15,1 1 32-15,-1 3 0 0,-3 4 0 0,0 0 0 16,-2 3 16-16,3 2 0 0,1 2 0 0,4 1 0 15,2 1 0-15,2 0 16 0,3 0 0 0,2 1 0 16,4-1-80-16,3-1-128 0,2-3 176 0,3-2-176 16,2 0 176-16,-7-9-176 0,-1 1 160 0,3-3-160 15,-1-1 336-15,1 0-16 0,1-3-16 0,-2-3 0 16,0-2 336-16,5-7 80 0,-5-2 16 0,-2 1 0 0,2-4-32 16,-5 0 0-16,-5 0 0 0,-3 2 0 0,-2-5-416 0,-1 3-96 15,-1-2 0-15,0-1-16 0,-1-1-176 0,-2-2-192 16,1-2 32-16,0-1 16 15,-1 1-2560-15,-1-4-512 0</inkml:trace>
  <inkml:trace contextRef="#ctx0" brushRef="#br2" timeOffset="-144256.71">29092 9704 2751 0,'-6'-14'128'0,"1"6"16"0,-4-2-144 0,-3 3 0 0,0 3 0 0,-4 2 0 15,-4-1 4896-15,-3 3 944 0,-1 0 192 0,-1 4 48 16,0 0-3472-16,0 5-688 0,5 3-144 0,0 1-32 15,0 2-960-15,2 2-192 0,4-1-32 0,3 0-16 0,2-3-352 0,4 1-64 16,2-2 0-16,3 1-128 0,3-2 256 0,-3-11-64 16,7 11-16-16,3-5 0 15,0 0-176-15,3-3 0 0,0 1 0 0,1-4 0 16,-1-1-256-16,1-3 64 0,0-2 0 0,1 0 16 16,-1 3-272-16,-1-3-64 0,-3-2-16 15,2 2 0-15,0 1 128 0,1 1 16 0,1-1 16 0,-1 2 0 16,0 3 368-16,-1 3 0 0,0 3 128 0,0 3-128 0,1 3 640 0,0-2 32 15,0 5 16-15,0 0 0 0,0 2 352 0,-3 0 80 16,-3 2 16-16,-2-2 0 0,-3-2 144 0,0 2 48 16,-2 0 0-16,-3-1 0 0,-2-1-384 0,-3 1-80 15,-2 0-16-15,-1 1 0 0,0-4-352 0,-4 1-80 16,-3-2-16-16,0-1 0 0,-2 1-400 0,2-1 0 16,0-5 0-16,2 1 0 15,2-1-560-15,1-2-144 0,1-4-16 0,1-3-16 16,0-3-2144-16,4-2-416 0,3-2-96 0,3-2-12448 15</inkml:trace>
  <inkml:trace contextRef="#ctx0" brushRef="#br2" timeOffset="-144110.95">29267 9704 15663 0,'0'0'1392'0,"0"0"-1120"0,1 16-272 0,-2-2 0 15,-3 0 1872-15,-1 0 320 0,-1 2 64 0,-2 4 16 16,-1 1-1360-16,-1 1-272 0,3 4-48 0,0-4-16 15,1-3-2112-15,0-1-416 0</inkml:trace>
  <inkml:trace contextRef="#ctx0" brushRef="#br2" timeOffset="-143924.42">29289 9520 15663 0,'0'0'1392'0,"-5"-6"-1120"0,-3-1-272 0,8 7 0 16,-6-5 2512-16,6 5 448 0,0 0 96 0,0 0 16 0,0 0-2720 0,0 0-544 16,0 0-96-16,0 0-11264 15</inkml:trace>
  <inkml:trace contextRef="#ctx0" brushRef="#br2" timeOffset="-143756.52">29399 9801 3679 0,'4'23'160'0,"0"-6"32"0,0-3-192 0,-2 5 0 0,1 0 0 0,-1 2 0 15,2-4 5632-15,2 3 1088 0,-1-2 224 0,0-3 32 16,0-3-3984-16,2-3-816 0,-2-1-144 0,-5-8-48 16,9 5-496-16,-9-5-96 0,12 2-32 0,-1-5 0 15,1-2-464-15,-1-3-80 0,0-2-32 0,1-6 0 16,0 2-432-16,-2-2-96 0,-2 2 0 0,0-3-16 16,-2-2-240-16,4 2-256 0,-3 1 48 0,1-4 16 15,-1-1-1408-15,-3 2-256 0,-2 0-64 0,0 1-9920 16,-2-4-1984-16</inkml:trace>
  <inkml:trace contextRef="#ctx0" brushRef="#br2" timeOffset="-143458.86">29774 9832 16575 0,'0'0'1472'0,"9"10"-1168"0,-1-1-304 0,3-1 0 15,0-2 2560-15,0-4 464 0,-2 2 96 0,3-4 16 0,-2-3-784 0,1 0-160 16,-2-3-16-16,1 0-16 0,-1-3-1952 0,3 0-384 15,0-1-80-15,-1-1 0 0,0-4 512 0,-3 0 96 16,-2 3 32-16,-1-1 0 0,-2-3-160 0,0 2-32 16,-1 1 0-16,-2 0 0 0,-6 0-16 0,-1 2-16 15,-2 4 0-15,0 4 0 0,-3 0 160 0,-1 6 16 0,-4 3 16 0,2 4 0 16,2 3 224-16,0 1 32 0,-1-4 16 0,1 5 0 16,2 3 80-16,2-1 32 0,2-1 0 0,4 1 0 15,5 1-256-15,2 0-48 0,2-5-16 0,5 0 0 16,0 0-224-16,5-1-64 0,5-2 0 0,4 2 0 31,5-4-816-31,6 0-160 0,7 0-48 0,4 1-12032 16,3 2-2400-16</inkml:trace>
  <inkml:trace contextRef="#ctx0" brushRef="#br2" timeOffset="-143036.8">31215 9163 18431 0,'0'0'1632'0,"-4"14"-1312"0,1 5-320 0,3 0 0 16,-2 1 1984-16,-1 5 336 0,-1 6 64 0,0 0 16 16,-1 0-1264-16,1 9-256 0,0 4-48 0,0 2-16 15,0-2-416-15,2-1-80 16,1-1 0-16,-2-2-16 16,0-1-592-16,1-4-112 0,-1-2-32 0,1-6-8528 0,-1-3-1696 15</inkml:trace>
  <inkml:trace contextRef="#ctx0" brushRef="#br2" timeOffset="-142824.87">31399 9205 22111 0,'0'0'1968'0,"0"0"-1584"0,-3 13-384 0,2 0 0 0,0 5 1056 0,1 4 128 15,-3 0 32-15,3 6 0 0,0-2 272 0,0 7 64 16,-1 2 16-16,-2 0 0 0,2 1-704 0,-1 1-144 15,1-1-16-15,1 1-16 16,1-1-560-16,1 1-128 0,-4-7 0 0,2 1 0 16,0 1-320-16,2-2-112 0,-1-6-16 0,-1 1-9536 15,-1-1-1904-15</inkml:trace>
  <inkml:trace contextRef="#ctx0" brushRef="#br2" timeOffset="-142639.81">31173 9762 23951 0,'-2'-17'2128'0,"2"17"-1696"0,0-10-432 0,2 1 0 16,3-2 2224-16,1 1 352 0,1 4 80 0,1-1 16 15,0-2-720-15,4 1-144 0,2 2-16 0,2 1-16 16,-1 1-1008-16,1 3-208 0,1 1-48 0,1 0 0 16,2 0-864-1,1 3-176-15,-2 4-48 0,2-1 0 0,-1 4-2928 0,1-3-592 0,-2-3-112 0</inkml:trace>
  <inkml:trace contextRef="#ctx0" brushRef="#br2" timeOffset="-142356.31">31571 9765 22111 0,'0'0'1968'0,"0"0"-1584"0,0 0-384 0,0 0 0 16,0 0 1520-16,0 0 208 0,0 0 64 0,0 0 0 0,9-10-688 0,0 5-128 15,2 3-16-15,0 0-16 0,4-1-160 0,0 2-16 16,2 0-16-16,1-1 0 0,1 0-272 0,2-1-48 15,-2 1-16-15,2 0 0 0,-1 4-144 0,-1-2-16 16,-5-2-16-16,-2 2 0 0,-3 0-240 0,-9 0 128 16,0 0-128-16,0 0 0 0,3 11 176 0,-6-1-176 0,-6-2 192 15,-3 4-192-15,1 6 528 0,-5 0 0 0,-1 0 0 0,1 1 0 16,2-1 48 0,1 0 16-16,0 2 0 0,1-2 0 0,2-1-208 0,1 2-64 15,1 2 0-15,5-2 0 0,5-5-320 0,2 2 144 16,-1-3-144-16,5 0 0 0,3-2 0 0,2-2-256 15,1-2 32-15,3-2 0 16,3-2-2272-16,2-4-464 0,1-3-96 0</inkml:trace>
  <inkml:trace contextRef="#ctx0" brushRef="#br2" timeOffset="-142139.18">32416 9366 12895 0,'0'0'576'0,"-12"4"112"0,-5-2-560 0,0 4-128 0,0 3 0 0,0 4 0 16,-2 4 5744-16,-2 3 1104 0,1 2 240 0,2 3 32 0,-6 1-5264 0,5 0-1040 15,1 0-224-15,2 3-32 0,3-3-272 0,2 2-48 16,2 0-16-16,3-2 0 0,2 0-400 0,3-3-80 16,3 4 0-16,3-4-16 31,5-5-2112-31,0 2-432 0,2-3-64 0,3-4-12160 0</inkml:trace>
  <inkml:trace contextRef="#ctx0" brushRef="#br2" timeOffset="-141725.12">32683 9587 21135 0,'-8'-12'928'0,"2"6"208"0,-4-4-912 0,-1 4-224 16,-5-1 0-16,-2 5 0 0,-4 2 560 0,-1 4 64 15,3 1 16-15,-5 1 0 0,-1 7 1104 0,1-2 240 16,2 2 32-16,2 0 16 0,2 4-688 0,2 2-128 0,3-5-16 0,4 2-16 15,2 5-640-15,3-1-128 16,-1-7-32-16,5 0 0 0,4 0-384 0,3-4 0 16,2-1 128-16,4-3-128 0,1 0 0 0,4-3-144 15,1-5 144-15,2 0-208 0,-1 0-144 0,1-1-32 16,-2-3 0-16,0 1 0 16,-1-4-32-16,-1 3-16 0,-3-1 0 0,-1 0 0 15,-1 1-112-15,0-3-32 0,-3 0 0 0,-2 1 0 16,-1-3-368-16,1 4-80 0,-1-1 0 0,0 1-16 15,0 1-32-15,-2-2 0 0,-3 9 0 0,0 0 0 0,0 0 720 0,0 0 144 0,0 0 16 0,10-2 16 16,-10 2 576-16,15 2 112 0,-2 2 32 0,-2 4 0 16,0 0 608-16,2 5 112 0,1 4 16 0,-2 1 16 15,-2 3 0-15,-2-4 0 0,-1 3 0 0,-1-2 0 16,-1 1-128-16,-2 2-16 0,-4 0-16 0,-2-3 0 16,-2 1-96-16,-3-1-16 0,-2 0 0 0,-3 2 0 0,-4-2-480 0,-4 0-96 15,-1-1-32-15,-2-1 0 0,1-2-416 0,-2-1 0 16,0-4 0-16,0-1 0 15,1-1-1376-15,0-4-160 0,1-1-16 0,2-4-10288 16,1-1-2064-16</inkml:trace>
  <inkml:trace contextRef="#ctx0" brushRef="#br2" timeOffset="-141456.54">32980 9128 12895 0,'0'0'576'0,"7"10"112"0,0 3-560 0,5 7-128 0,3 3 0 0,-6-8 0 16,1 0 2944-16,3 5 576 0,0 3 96 0,2 7 32 16,-1 2-1248-16,2 3-240 0,-1 3-48 0,13 33-16 15,-8-11-624-15,-1-7-128 0,-4-5-32 0,-2-4 0 16,-4-2-640-16,-5-4-128 0,-4-4-32 0,-2-1 0 15,-3 4-320-15,-2 3-64 0,-2 3 0 0,-4 2-128 32,-4 2-1248-32,-4-4-352 0,-2 0-80 0</inkml:trace>
  <inkml:trace contextRef="#ctx0" brushRef="#br2" timeOffset="-139656.28">20172 8477 23839 0,'0'0'1056'0,"-2"4"224"0,-7-8-1024 0,-2 0-256 0,1 1 0 0,-2-1 0 16,-1 0 1120-16,-1 1 176 0,-2-2 48 0,0 4 0 15,2 1-336-15,-2 2-64 0,1 5-16 0,-1 3 0 16,1 2-544-16,-2 4-96 0,-3 2-32 0,2 3 0 0,-1 1-256 0,3 5 0 15,0 3 0-15,2 1 0 16,-1 2 0-16,3 0 0 0,3 1 0 0,3 1 0 16,2-4 0-16,4 2 0 0,4 2 0 0,2-1 0 15,5 0 0-15,3-2 0 0,4 1 0 0,3-3 0 16,0-3 0-16,3-1 0 0,2-2 0 0,2-5 0 16,4-2 0-16,0-4 0 0,1-4 0 0,1-3 0 0,0-6 0 0,-1-4-144 15,0-4 144-15,-2-4 0 0,-2-4 0 0,0-2 128 16,-2-3 0-16,-3-3 0 0,-4-1 224 0,-1-5 48 15,-4 0 16-15,-3-1 0 0,-3-1 336 0,-4 2 64 16,-3-1 16-16,-4 1 0 0,-4 0-320 0,-5 1-48 16,-3-1-16-16,-3 3 0 0,-5-2-320 0,-1 3-128 15,-4-1 0-15,0 1 144 16,-3 2-3024-16,3 5-592 0</inkml:trace>
  <inkml:trace contextRef="#ctx0" brushRef="#br2" timeOffset="-136441.05">25428 10054 3679 0,'0'0'160'0,"0"0"32"0,0 0-192 0,0 0 0 16,0 0 0-16,0 0 0 0,0 0 2112 0,0 0 368 15,0 0 80-15,0 0 0 0,-8 5-1504 0,8-5-304 16,0 0-64-16,0 0-16 0,0 0-176 0,0 0-48 16,0 0 0-16,0 0 0 0,0 0 256 0,0 0 32 0,0 0 16 0,0 0 0 15,-9-2 64-15,9 2 16 0,0 0 0 0,0 0 0 16,0 0 16-16,0 0 16 0,0 0 0 0,0 0 0 16,-7-6-48-16,7 6-16 0,0 0 0 0,0 0 0 15,0 0 96-15,0 0 32 16,0 0 0-16,0 0 0 0,0 0-48 0,0 0-16 0,0 0 0 0,8-4 0 15,-8 4-352-15,10-1-80 0,1 1-16 0,-1 1 0 16,2-1-160-16,0 1-48 0,0 1 0 0,-2-1 0 16,-10-1-208-16,10 1 0 0,1 1 128 0,-1-1-128 31,2-1-1392-31,0 0-320 0,-1-1-64 0</inkml:trace>
  <inkml:trace contextRef="#ctx0" brushRef="#br1" timeOffset="-121856.86">22038 13607 12895 0,'-5'-1'1152'0,"0"1"-928"0,-2 0-224 0,-2 18 0 0,9-18 1376 0,-5 0 224 16,5 0 64-16,0 0 0 0,-2-5-800 0,2 5-160 0,0 0-16 0,3-5-16 16,1 0 160-16,1 0 48 15,2 1 0-15,-2 0 0 0,1-1 160 0,1 3 48 16,-1 2 0-16,2 0 0 0,1 2 16 0,1 0 16 16,-1 5 0-16,0-1 0 0,1 1-64 0,3 4-16 15,0 4 0-15,2 0 0 0,-2 1-192 0,1 1-32 16,3-1-16-16,0 3 0 0,-1-1-128 0,-1 2-32 15,3 0 0-15,2 2 0 0,1-1-64 0,1 1 0 16,1-1-16-16,2-1 0 0,1 1-160 0,0 0-16 16,3 0-16-16,0 0 0 0,1 1-96 0,1-2-16 0,-1-2 0 15,-3 0 0-15,-2 0-80 0,1 2-32 0,-2-3 0 0,-1 0 0 16,2 0-144-16,-2-2 0 0,-2 0 0 0,-5-5 128 16,0 1-128-16,-1-1 0 0,2 0 0 0,0 1 128 15,-1-1-320-15,-1-2-64 0,1 1 0 0,0 0-16 16,-2-1-2128-16,-1 1-416 0,0 2-96 0,-1 2-14336 15</inkml:trace>
  <inkml:trace contextRef="#ctx0" brushRef="#br1" timeOffset="-121157.68">22913 14347 3679 0,'0'0'320'0,"0"0"-320"16,0-7 0-16,-1-1 0 0,-1 1 2768 0,1 0 496 16,1 0 80-16,0 1 32 0,0 6-1728 0,0 0-352 15,-1-7-64-15,1 7-16 0,0 0-160 0,0 0-32 16,0 0-16-16,0 0 0 15,0 0-96-15,0 0-16 0,0 0 0 0,0 0 0 16,4 7-16-16,1 3-16 0,0 1 0 0,1 3 0 16,1 2 32-16,0 3 0 0,0-4 0 0,0 4 0 0,-1 3-16 0,1-1 0 15,-1 3 0-15,1-1 0 0,1 3 16 0,-2 0 16 16,1 3 0-16,1 11 0 0,-1 0-96 0,0 3-32 16,-2-2 0-16,2 1 0 0,-1-2-272 0,1-7-48 15,-3 1-16-15,0 2 0 0,-1-2-208 0,3 0-48 16,-2 0-16-16,-2-1 0 0,1 1-176 0,-1 5 0 15,4 1 144-15,-4-3-144 0,0-6 0 0,-1 0 144 16,-1-3-144-16,1-2 0 0,-1-3 0 0,0-2-176 0,-1 1 0 16,0-5 0-1,-1-1-624-15,1-2-128 0,0-1-32 0,-1-2 0 16,2-2-3264-16,-1-3-640 0</inkml:trace>
  <inkml:trace contextRef="#ctx0" brushRef="#br1" timeOffset="-120490.71">22957 14328 5519 0,'0'0'496'0,"0"0"-496"0,0 0 0 0,0 0 0 16,0 0 3200-16,0 0 528 0,0 0 112 0,0 0 32 15,0 0-1776-15,0 0-368 0,0 0-64 0,0 0 0 16,7-6-448-16,1 1-64 0,2-1-32 0,2 1 0 16,1 1-48-16,0-2-16 0,-2 1 0 0,3-2 0 15,-1 1 160-15,1 0 48 0,-1 0 0 0,1-1 0 16,2 1-48-16,1 1-16 0,-1-3 0 0,-1 0 0 16,2-1-320-16,1-2-64 0,2 0-16 0,2-1 0 15,0-1-288-15,0 0-64 0,1 0-16 0,0-2 0 16,0 0-208-16,4 2-32 0,0-3-16 0,2 6 0 15,1 2-176-15,-7 0 160 0,1-2-160 0,3-3 160 0,-1-2-160 0,1 0 0 16,-1 4 0-16,2 1 0 0,-3 1 0 0,5-3 0 16,-3-1 128-16,-1 4-128 0,1-3 0 0,-3 3 160 15,-3 0-160-15,-2 0 160 0,0 0-32 0,-4 1-128 16,2 1 192-16,-1-2-64 0,-2 1-128 0,0 0 0 16,0 1 144-16,0-1-144 0,-1 1 0 0,-3-2 0 15,3 1 0-15,-1 2 0 0,-1 1-256 0,-2-1-64 0,-2 4 0 0,0-3-16 31,-1 1-2544-31,-6 4-512 0,8 0-112 0</inkml:trace>
  <inkml:trace contextRef="#ctx0" brushRef="#br1" timeOffset="-119459.63">24030 13785 8287 0,'0'0'736'0,"0"0"-592"16,0 0-144-16,0 0 0 0,0 0 2432 0,0 0 464 15,0 0 96-15,0 0 16 0,0 0-800 0,0 0-160 16,0 0-16-16,0 0-16 0,0 0-256 0,0 0-48 16,0 0-16-16,0 0 0 0,8 4-128 0,0 0-32 0,1 1 0 0,3 0 0 15,-1 2-320-15,2-1-64 0,2 1 0 0,0 2-16 16,1 0-240-16,2 1-64 0,2 2 0 0,3 0 0 16,2-1-320-16,1 4-64 0,2 2 0 0,-1-2-16 15,5 2-64-15,4-1-16 0,2-3 0 0,-1 0 0 16,4 3-96-16,0-2-32 15,1-2 0-15,2 0 0 0,-3-3 80 0,-2 0 16 0,-2 1 0 0,-2-1 0 16,-4 0-16-16,-6-1 0 0,1 1 0 0,0 2 0 16,-3-2-96-16,1 1-16 0,-2 1 0 0,1 1 0 15,2-1-64-15,5 5 0 0,-4 0-128 0,-2-5 192 16,-2-2-64-16,0 2-128 0,0-1 176 0,-2 1-176 16,-2-2 144-16,-2 0-144 0,-2 0 0 0,-1 3 144 15,-1-6-144-15,1 2 0 0,-3-3 0 0,1 1 0 0,-1-2 0 0,-1-2 0 16,-2 1 0-16,-7-3 0 0,5 2-224 0,-5-2-80 15,0 0-16-15,8 0 0 32,-8 0-1280-32,0 0-272 0,0 0-48 0,0 0-16 0,0 0-1328 0,0 0-272 15,9 2-48-15</inkml:trace>
  <inkml:trace contextRef="#ctx0" brushRef="#br1" timeOffset="-86594.48">23983 13027 26319 0,'0'0'576'0,"0"0"112"0,8 22 16 0,-8-22 64 0,-1 8-624 0,-1 1-144 16,1 2 0-16,1 1 0 0,1-1 1120 0,1 5 192 16,-1 4 32-16,2-1 16 0,-1 6-208 0,1-3-64 15,-2 1 0-15,0 4 0 0,1 3-272 0,-1-2-64 0,0 2-16 16,-1 2 0-16,0 0-96 0,-1 9-32 0,0-2 0 0,-2-3 0 16,3-3-192-16,0-1-32 0,-1 1-16 0,0-2 0 15,1-1-208-15,-2-2-32 0,1-4-128 0,1-5 192 31,0-4-800-31,1-2-160 0,1-2-48 0,-1-3-11040 0,-1-2-2224 0</inkml:trace>
  <inkml:trace contextRef="#ctx0" brushRef="#br1" timeOffset="-86027.36">23906 12507 13823 0,'0'-14'1216'0,"0"14"-960"15,0 0-256-15,-2-4 0 0,2 4 3984 0,-4-5 752 16,4 5 160-16,0 0 32 0,-4-4-3024 0,4 4-608 15,0 0-112-15,-4 9-32 0,1 1-320 0,1 3-64 16,-1 3 0-16,2 1-16 0,1 1-512 0,0 2-112 16,-2 1 0-16,1-2-128 0,0 1 128 0,0-5-128 0,-1-2 0 0,1 0 0 15,1-1 128-15,0-3-128 0,-1-1 0 0,1-8 0 16,0 0 0-16,0 0 128 0,0 0-128 0,0 0 0 16,-2-8 160-16,1-2-160 0,1-7 128 0,1-3-128 15,1-2 0-15,-1-3 128 16,0-1-128-16,1 4 0 0,-1-1 128 0,0-3-128 15,2-3 0-15,-1 0 128 0,2-5-128 0,0 2 0 0,0-5-160 16,0-6 160-16,-1 7 0 0,-1 3 0 0,1 7 0 0,-1 5 0 16,0 4 0-16,-1 6-144 0,0 4 144 0,-1 7 0 15,0 0 0-15,3 12 0 0,-2 5 0 0,1 4-128 16,0 7 128-16,1 5 0 0,-1 3 0 0,2 5 0 16,2 2 0-16,1-4 0 0,4 1 0 0,1-6 0 15,-1-4 0-15,2-4 0 0,2-2 0 0,0-3 0 0,0-8 0 16,-4-6 0-16,1-1 0 0,0-4 0 0,1-2 176 0,0-4 64 15,-3-2 16-15,-1-1 0 0,-1-6 432 0,0-1 80 16,0-2 32-16,-2-2 0 0,0-3-320 0,0-4-64 16,1-2-16-16,-2-4 0 15,0-3-400-15,0-9 0 0,-1 1 128 0,1 4-128 16,-1 2-1088-16,0 3-256 0,0 1-64 0,0 2-10944 16,0 2-2176-16</inkml:trace>
  <inkml:trace contextRef="#ctx0" brushRef="#br1" timeOffset="-85761.35">24559 12106 22111 0,'0'0'976'0,"0"0"208"0,0 0-944 0,0 0-240 0,0 0 0 0,0 0 0 16,0 0 3360-16,3-4 624 0,2-3 128 0,4 2 32 16,3-2-2160-16,4 2-416 0,2 3-96 0,2-2 0 15,2 0-656-15,2 1-128 0,5-3-32 0,0 0 0 16,0 3-336-16,1-3-80 0,-2 0-16 0,2-1 0 16,-2 1-224-16,-1-1 0 0,0 2 0 0,11 0 0 15,-7 1-848-15,-3 0-224 0,-3 3-32 16,-10-2-11696-16,2 3-2320 0</inkml:trace>
  <inkml:trace contextRef="#ctx0" brushRef="#br1" timeOffset="-85419.68">23380 11820 8287 0,'0'0'368'0,"0"0"80"0,0 0-448 0,0 0 0 0,0 0 0 0,0 0 0 16,0 0 5872-16,0 0 1088 0,5 7 208 0,0 0 64 16,2 1-5168-16,2 3-1024 0,2 2-208 0,2 0-32 15,2 0-624-15,0 1-176 0,2-1 0 0,2-1 0 32,3 0-976-32,-3 1-272 0,0-2-48 0,-2 1-13936 0</inkml:trace>
  <inkml:trace contextRef="#ctx0" brushRef="#br1" timeOffset="-85103.93">22776 11319 2751 0,'-9'-10'256'0,"5"6"-256"0,-1-1 0 0,-1 1 0 0,6 4 6176 0,0 0 1184 16,0 0 256-16,0 0 32 0,-5 4-4896 0,1 2-992 16,0 4-192-16,1 3-32 0,-1 2-960 0,1 3-192 15,0 3-48-15,2 2 0 0,0 0-208 0,1 0-128 16,1 1 160-16,2-1-160 15,-1 1-240-15,1-2-144 0,0-2-16 0,-1-2-16 16,1-3-2672-16,-3 0-544 0</inkml:trace>
  <inkml:trace contextRef="#ctx0" brushRef="#br1" timeOffset="-84919.25">22953 11120 13823 0,'0'0'1216'0,"0"0"-960"16,3-7-256-16,-3 7 0 0,0 0 3344 0,0 0 624 15,0 0 128-15,0 0 32 0,5 11-2528 0,0-1-496 16,-1 5-96-16,0 4-32 16,1 3-544-16,-1 6-112 0,0 3-32 0,0 0 0 15,1 1-288-15,0 0 0 0,1 2 0 0,0 1-144 16,2-3-1968-16,-1-1-400 0,-1 0-80 0,1-2-9472 16</inkml:trace>
  <inkml:trace contextRef="#ctx0" brushRef="#br1" timeOffset="-84709.03">22738 11443 17503 0,'0'0'1552'0,"0"0"-1232"0,0 0-320 0,0 0 0 15,-5 6 3584-15,5-6 672 0,-4 3 128 0,3 4 32 16,1-7-2304-16,4 8-464 0,3 0-96 0,4-1-16 15,2 0-800-15,3-3-160 16,0-2-48-16,5 0 0 0,4-1-528 0,1-1 0 16,3 0 0-16,2-1-11984 15,3-1-2512-15</inkml:trace>
  <inkml:trace contextRef="#ctx0" brushRef="#br2" timeOffset="-77027.36">23248 16335 9215 0,'0'0'816'0,"0"0"-656"0,-8-3-160 0,0 1 0 0,2-2 3456 0,-1-1 640 0,2-2 144 0,-3 0 32 15,-2-4-2688-15,-1 0-544 0,2 1-96 0,-1-1-32 16,-2 1 112-16,0 0 32 0,-1 0 0 0,2 4 0 16,0-1-352-16,-1 1-64 0,-1 2 0 0,0 3-16 15,0 2-32-15,2 3 0 0,-1 0 0 0,1 5 0 16,2 0-304-16,3 2-64 0,-1 5-16 0,3 0 0 0,0 2-208 0,2 1 0 15,0-2 0-15,4 0 0 0,2-6 0 0,2 1 0 16,1-2 0-16,2 0 0 0,0-3 0 0,4 0 0 16,0-3 0-16,0-3 144 0,-1-1-16 0,0-1-128 15,-1-3 192-15,1-1-64 0,-2-2 128 0,0-1 0 16,-3 0 16-16,1-2 0 0,-1 0-16 0,-2-2-16 16,-1-1 0-16,0 0 0 0,0 0 16 0,-2 5 16 0,2-1 0 15,-3 2 0-15,-1 1 224 0,-1 2 32 0,1 4 16 0,0 0 0 16,0 0 128-16,0 0 32 0,0 0 0 0,-4 5 0 15,0 3-416-15,3 5-80 0,1 0-16 0,0-3 0 16,1 5-192-16,2 0 0 0,1 2 0 0,2 0 0 16,1 2-192-16,-1-1-16 15,4 0-16-15,1 6 0 16,1-5-1264-16,0-1-256 0,-1-3-48 0,3-4-16 16,-1-1-1760-16,0-7-336 0,11 0-80 0,-4-9-16 0</inkml:trace>
  <inkml:trace contextRef="#ctx0" brushRef="#br2" timeOffset="-76557.33">23437 16224 14735 0,'0'0'1312'0,"-3"-8"-1056"0,1 0-256 0,0 1 0 16,2 7 3616-16,-1-7 672 0,1 7 128 0,0 0 16 15,-3-6-2368-15,3 6-464 0,0 0-112 0,0 0-16 0,0 0-800 0,2 7-160 16,-1 4-48-16,2 4 0 0,-1 0-272 0,1 2-64 16,1 1-128-16,0 0 192 15,1 0-192-15,0-3 128 0,-1-2-128 0,0 0 0 16,0 0 0-16,0 0 128 0,0-4-128 0,1 0 0 15,0-2 0-15,0-1 0 0,1-1 0 0,-6-5 0 16,0 0 0-16,6-6 0 0,1-2 0 0,-1-4 0 0,1-1 0 0,-1-2 0 16,1-2-208-16,1 0 64 0,2-3-48 0,-2 6-16 15,0-2 0-15,-1 2 0 0,3-2-16 0,0-1 0 16,0-1 0-16,2 2 0 0,0 0 224 0,2 0 0 16,-2 2-160-16,-2 3 160 0,-2 5 0 0,-1 3 0 15,-1 3 0-15,-2 4 0 0,-1 4 224 0,-2 3 160 16,2 2 48-16,-2 4 0 0,-1-1 32 0,0 0 16 0,0-2 0 0,1 0 0 15,3-1-288-15,1 0-64 0,-1 0-128 0,0-3 192 16,-4-10-192-16,7 7 0 0,-1 0 0 0,1-4 0 16,-7-3 0-16,8-2 0 0,-2 1 0 0,1-4 0 15,-2-2 0-15,0-2 144 0,0 0-144 0,1-3 128 16,-1 1 16-16,0-1 0 0,0 1 0 0,2-2 0 16,-5 2 0-16,2-4 0 0,0 0 0 0,0 0 0 15,-1 4 112-15,-1 0 32 0,2-1 0 0,-1 5 0 16,-3 7 32-16,2-6 16 0,1 0 0 15,-3 6 0-15,0 0-96 0,0 0-32 0,0 0 0 0,8 9 0 16,0 5-208-16,1 2 0 0,-3-3 0 0,1 0 0 16,-2 4-224-16,-1-3-32 0,1-1-16 0,2 3 0 15,0-4-1536-15,3-1-304 0,-1 0-64 16,1-2-9280-16,1-1-1840 0</inkml:trace>
  <inkml:trace contextRef="#ctx0" brushRef="#br2" timeOffset="-76420.75">24098 16197 12895 0,'0'0'1152'0,"0"0"-928"15,0 0-224-15,0 0 0 0,0 0 3504 0,0 0 656 16,-1 5 128-16,1 3 16 0,0 0-2624 0,1 2-528 16,3-2-96-16,1 2-32 0,2 2-656 0,2-2-144 15,1 5-32-15,1-1 0 16,0 0-1424-16,1 2-304 0,2-3-48 0,2-1-16 0</inkml:trace>
  <inkml:trace contextRef="#ctx0" brushRef="#br2" timeOffset="-76290.54">24181 15954 32655 0,'-26'-19'1440'0,"16"9"304"0,-3-1-1392 0,0 0-352 0,1 0 0 0,2 0 0 15,-1 3 176-15,3 2-48 0,3-1 0 0,5 7 0 32,0 0-1456-32,0 0-288 0,8 2-64 0</inkml:trace>
  <inkml:trace contextRef="#ctx0" brushRef="#br2" timeOffset="-75721.99">24438 16105 18431 0,'0'0'816'0,"1"8"160"0,1 4-784 0,-1 2-192 16,-1 2 0-16,0-2 0 15,-1 2 4032-15,-1-4 752 0,4 1 144 0,-2-2 48 16,0 0-2928-16,1-3-576 0,-1-8-112 0,0 0-16 16,1 6-832-16,-1-6-176 0,0 0-16 0,0 0-16 15,0 0-144-15,0 0-32 0,0 0 0 0,0 0 0 16,0 0-128-16,4-8 0 0,0-2 0 0,0-2 0 0,0-1-256 0,0-2 0 15,-1-4 16-15,0 1 0 0,0 1-112 0,0-1-32 16,-1-2 0-16,1 2 0 0,0 2 64 0,-1-1 0 16,1 4 0-16,1-2 0 0,0 2 128 0,-1 1 48 15,1 3 0-15,2 0 0 0,-1 4 144 0,-5 5 0 16,10 0 0-16,-10 0-128 0,11 7 128 0,-5 1 0 16,1 1 0-16,-1 2 0 0,1 0 0 0,2 10 192 0,-1 5-64 0,-3-10 0 15,0 2 80-15,3 2 32 0,-2 1 0 0,1 0 0 16,6-1-80-16,-1 0-16 0,1 0 0 0,2-1 0 15,0-5-144-15,2-1 128 16,1-1-128-16,0-1 128 0,2-2-128 0,-1-3 0 16,1 1 0-16,-2-2 0 0,-1-5 0 0,1 0 0 15,-1 0 0-15,2-3 0 0,-1 1 0 0,0-3 128 16,-4-2-128-16,1-2 128 0,-1 0 0 0,0-2 0 16,-1-2 0-16,0 0 0 0,1 0-128 0,1-8 0 0,-4 1 0 0,-4 1 0 15,-1 2 0-15,-2 0 0 0,-4 0 0 0,-2 4-176 16,-2-2 48-16,-2 0 0 0,-6 2 0 0,-1 4 0 15,-1 3 128-15,-1 1 0 0,0-1 0 0,0 5 128 16,0 5-128-16,3-1 192 0,0 2-64 0,2 4 0 16,-2 4 112-16,2 1 16 0,2 4 16 0,4 2 0 0,3 2 256 15,3 2 48-15,3 0 16 0,6 1 0 0,1-1 64 0,2 0 16 16,6-4 0-16,3-2 0 16,6-1-256-16,3-1-48 0,3-3-16 0,3-3 0 15,3-3-192-15,0-2-32 0,4-1-128 0,-4-4 192 16,-1-3-416-16,-1 3-96 0,-2 0 0 0,12-1-16 15,-10-3-1744-15,-5 2-352 0,-3-4-64 0,-10 4-15952 16</inkml:trace>
  <inkml:trace contextRef="#ctx0" brushRef="#br0" timeOffset="-72235.94">10951 17173 27071 0,'2'-2'1200'0,"-2"2"240"0,0 0-1152 0,0 0-288 0,0 0 0 0,16-7 0 16,-12 19 416-16,0-1 32 0,-1 4 0 0,1 0 0 15,0 4 0-15,0 0 16 0,0 1 0 0,1 1 0 0,0-2-272 0,2-2-64 16,-1-1-128-16,1-3 192 15,-1-1-480-15,1-3-96 0,-1-3-32 0,-6-6-12832 16</inkml:trace>
  <inkml:trace contextRef="#ctx0" brushRef="#br0" timeOffset="-72109.97">10906 16799 20271 0,'-10'-18'896'0,"8"11"192"0,-1 2-880 0,1-2-208 16,-1 1 0-16,3 6 0 0,0 0 896 0,0 0 144 15,0 0 32-15,7 4-11168 0</inkml:trace>
  <inkml:trace contextRef="#ctx0" brushRef="#br0" timeOffset="-71658.95">11318 17034 21423 0,'1'17'944'0,"1"-8"208"0,0 1-928 0,-1 3-224 0,0 2 0 0,1-2 0 16,-1 0 1088-16,0-2 160 0,-1-2 32 0,2 1 16 15,-1-1-464-15,-1-9-80 0,0 0-32 0,0 0 0 16,0 0-464-16,0 0-112 0,0 0-16 0,0 0 0 0,0 0 0 0,6-4 0 16,1-1 0-16,-2-5 0 15,0-1-128-15,2-1-256 0,-2-1 64 0,2-1 16 32,-1-3-208-32,-1 0-32 0,2-2-16 0,-1 3 0 0,2-1 112 0,1 1 0 0,2-1 16 0,-1 3 0 15,-3-2 304-15,2 6-160 0,0 0 160 0,0 5-128 16,-1 3 480-16,-8 2 96 0,6 1 32 0,2 4 0 0,-1 3 112 15,-1 4 32-15,1 2 0 0,-1 3 0 0,2 3-128 0,-1-1-32 16,-2-1 0-16,1 1 0 0,2-2-272 0,0-2-64 16,-1 0-128-16,-1-2 192 0,1-3-192 0,0-1 128 15,0-1-128-15,-1-3 0 0,1-1 128 0,0 0-128 16,-7-4 0-16,0 0 144 0,0 0-144 0,7 1 0 16,-7-1 0-16,7-2 0 0,-1-2 0 0,1-1-144 15,-1-3 144-15,1-3-160 0,1-2 32 0,0 0 0 16,1-2 0-16,0-1 0 0,-1-1 128 0,1 0 0 0,3 0-144 0,-2 1 144 15,0 2 0-15,-1 1 0 0,1 3 0 0,-1 2 0 16,0 3 512-16,0 3 192 0,-1 2 16 0,0 3 16 16,-1 2 160-16,1 3 16 0,0-2 16 0,0 4 0 15,0 1-496-15,0 4-112 16,-1-2 0-16,1 1-16 0,1 2-304 0,0 1-192 16,-1 0 16-16,1-2 16 15,-1 1-2528-15,0-2-496 0,0-1-96 0</inkml:trace>
  <inkml:trace contextRef="#ctx0" brushRef="#br0" timeOffset="-71520.88">12011 17022 19343 0,'0'0'1728'0,"0"0"-1392"15,0 0-336-15,3 8 0 16,-1 2 1808-16,1-2 304 0,1 1 48 0,0 3 16 16,1 2-1568-16,3 1-304 0,1-1-64 0,0 2-16 15,2 0-2144-15,-2-1-448 0</inkml:trace>
  <inkml:trace contextRef="#ctx0" brushRef="#br0" timeOffset="-71093.66">12065 16776 11967 0,'-6'-8'1072'0,"1"1"-864"16,-1 1-208-16,2 0 0 0,4 6 3648 0,0 0 672 15,0 0 144-15,0 0 16 16,0 0-3984-16,0 0-816 0,0 0-144 0,10 3-48 15,2 0-224-15,1 3-48 0,0 2-16 0,1 4 0 16,1 2-944-16,0 2-192 0,1-1-48 0,0 4 0 16,1 0 0-16,1 2 0 0,-1 1 0 0,0 2 0 0,-3-2 2304 0,0 1 448 15,1 2 80-15,-4 1 32 0,1 0 1648 0,-3-2 336 16,0-1 64-16,-1-1 16 0,1-2-704 0,-2-3-144 16,-1 0-32-16,1-6 0 0,-1 1-1104 0,0-3-208 0,-6-9-48 0,6 6-16 15,1-4-304-15,-1-2-48 0,-6 0-16 0,5-4 0 16,-1-2-32-16,0-1-16 0,0-6 0 0,0 0 0 15,0-2-272-15,-1-1 0 0,-2 0 0 0,0-3 0 16,1-2 0-16,-2 0 0 0,0-1-128 0,1 0 128 16,-1-2-128-16,1 2 128 0,2 1 0 0,-2 2-144 15,2 0 144-15,1 4 0 0,-1 2-144 0,1 2 144 16,0 3 0-16,-4 8 0 0,0 0 0 0,7 2 0 16,-7-2 416-16,8 10 0 0,-3 3 0 0,1 3 0 15,1 2-208-15,-1 2-32 0,2-1-16 0,0-1 0 0,-3 7-160 0,2-4 0 16,1 1 0-16,-2 0 0 0,1 1 0 0,-2-1 0 15,-1-1 0-15,2 1 0 16,1-3-3008-16,-1 0-464 0,6 7-112 0,-3-8 0 0</inkml:trace>
  <inkml:trace contextRef="#ctx0" brushRef="#br0" timeOffset="-70689.02">12851 17193 27871 0,'0'0'1232'0,"0"0"256"0,0 0-1184 0,0 0-304 0,0 0 0 0,8 6 0 15,-2-6 800-15,1-4 96 0,-1-1 32 0,2-1 0 16,1-2 320-16,0-3 64 0,3-2 16 0,-3-2 0 15,0-2-672-15,-1-2-128 0,-1-1-16 0,-1-1-16 16,-1 1-288-16,-1 1-48 0,-3 2-16 0,-1-2 0 0,-1 5-144 0,-3 1 160 16,-1 1-160-16,-3 3 160 15,-4-1 96-15,-1 3 32 0,-2 2 0 0,-1 4 0 16,-1 2 32-16,0 3 16 0,0 1 0 0,2 4 0 16,-2 2-336-16,2 6 0 0,1 2 0 0,2 2 128 15,2 1 64-15,3 2 0 0,3 0 16 0,3 1 0 16,2-1 48-16,6-1 0 0,2 1 0 0,5-4 0 0,3-1-16 0,6-5 0 15,3-2 0-15,2-2 0 0,2-3-112 0,4-5 0 16,3 2-128-16,0-4 192 0,3 0-192 0,0-2-160 16,2-1 32-16,3-1 0 15,5 0-2672-15,2-1-528 0</inkml:trace>
  <inkml:trace contextRef="#ctx0" brushRef="#br1" timeOffset="-64588.63">6225 14352 15663 0,'0'0'688'0,"0"0"144"0,0 0-656 0,0 0-176 0,12 5 0 0,2 0 0 16,5-1 976-16,-2 0 176 0,-1-3 16 0,4 3 16 16,3-2-240-16,1-1-48 0,-1 0-16 0,1-1 0 15,-1 0 112-15,1 0 32 16,-1 0 0-16,2 3 0 0,1-3-64 0,0 1-16 15,-1 0 0-15,1 3 0 0,0-2-304 0,0 2-64 16,0 0-16-16,2-1 0 0,-1 0-144 0,3 1-32 0,4 0 0 0,0 0 0 16,0 0-176-16,0 1-32 0,-3-4-16 0,1 4 0 15,1-3-160-15,-2 2 160 0,1 0-160 0,-2-2 160 16,0 1-16-16,0-1 0 0,0 1 0 0,0 1 0 16,-2-1 16-16,2 0 0 0,0-1 0 0,2-1 0 15,0 0-160-15,1 3 160 0,-2-2-160 0,0-1 160 0,-3-1 160 0,-2 0 48 16,0-1 0-16,0-1 0 0,0 1-16 0,-1 1 0 15,-2 0 0-15,1 0 0 0,-2-3-160 0,0 3-48 16,0 0 0-16,0 0 0 0,-1 0-144 0,0 3 0 16,1-3 0-16,0 1 128 15,-1 1-128-15,-1-1 0 0,-1 1 0 0,1 0 128 16,2 0-128-16,-2 1 0 0,-2-2 0 0,-1 1 0 16,0-1 0-16,0 0 0 0,-4-1 128 0,0 0-128 0,-1 0 0 0,-1 1 0 15,1 1 144-15,-2 0-144 0,0-4 0 0,0 2 144 16,2-2-144-16,-1 2 0 0,1 0 128 0,0 2-128 15,0-2 0-15,-2 0 0 0,-1 2 0 0,0-2 0 16,0 2 0-16,1-1 0 0,-1-1 0 0,0 1 0 16,0 2 0-16,0-3 0 0,-1 1 0 0,0-1 0 15,0 0 0-15,-1 0 0 0,1 0 0 0,0 0 0 0,-8 0 0 0,8-1 0 16,0 1 128-16,-8 0-128 0,7-3 0 0,1 3 0 16,-8 0 128-16,7-1-128 0,-7 1 0 0,6-3 0 15,-6 3 0-15,6-4 128 0,-3-1-128 0,-3 5 0 16,0 0 192-16,4-8-192 15,-4 2 192-15,-1-4-192 0,-2-1 240 0,0-1-64 16,-4-1-16-16,-1 0 0 0,-1-1 0 0,-1-2 0 16,-3-1 0-16,0 0 0 0,-3 0 160 0,0 0 48 0,1 2 0 0,-4-2 0 15,0-1 64-15,-1 1 16 0,1 2 0 0,0-2 0 16,1 2-144-16,1 0-32 0,2 2 0 0,3 3 0 16,-1 1-272-16,2-2 0 0,2 2 0 0,1 1 0 15,2 1-160-15,1-1-32 0,1 1-16 0,3-2 0 31,1 0-1392-31,3 1-256 0,3 2-64 0,0 2-16 0,1 0-1744 0,2 3-352 16</inkml:trace>
  <inkml:trace contextRef="#ctx0" brushRef="#br1" timeOffset="-64188.76">8320 14474 3679 0,'0'0'160'0,"0"0"32"0,0 0-192 0,0 0 0 0,0 0 0 0,0 0 0 15,0 0 3904-15,0 0 752 16,0 0 144-16,0 0 16 0,0 0-2528 0,0 0-512 16,0 0-112-16,0 0 0 0,0 0-16 0,0 0 0 15,3 10 0-15,-2-3 0 0,-1 1-256 0,-1 0-48 0,-2 0-16 0,-1 1 0 16,-2 3-96-16,-1 1-16 0,0 1 0 0,-3 3 0 16,0 1-288-16,0 4-64 0,-2 1-16 0,0 1 0 15,-4 2-304-15,-2 1-64 0,-1-3-16 0,0 2 0 16,1 0-128-16,1 1-16 0,2-3-16 0,2 1 0 15,1-1-304-15,1-5 0 0,4-2 0 0,1-1 0 16,4-1-1424-16,2-2-400 0,1-1-80 16,4 0-17488-16</inkml:trace>
  <inkml:trace contextRef="#ctx0" brushRef="#br1" timeOffset="-50257.42">1588 13613 15375 0,'0'0'672'0,"0"0"160"0,0 0-672 15,0 0-160-15,0 0 0 0,0 0 0 0,0 0 1344 0,0 0 256 16,0 0 32-16,0 0 16 0,0 0-320 0,0 0-64 16,8 0-16-16,-2 0 0 0,2 1 16 0,0 2 0 15,1 2 0-15,1 0 0 16,2 4-16-16,3-1 0 0,-1 2 0 0,2 3 0 15,0 2-224-15,7 6-32 0,-1 0-16 0,1 1 0 16,2 2-320-16,-1 3-64 0,-1 1-16 0,2-2 0 16,1 2-288-16,1-1-64 0,-1-1-16 0,0-1 0 0,2 0-64 0,-4-1-16 15,0-1 0-15,-2-3 0 0,0-1-128 0,-2-1 0 16,-2-1 144-16,-1 0-144 16,0-5-1296-16,0 1-336 0,1 0-64 0,-2 0-9664 15,-2-2-1936-15</inkml:trace>
  <inkml:trace contextRef="#ctx0" brushRef="#br1" timeOffset="-49789.03">2360 14279 13823 0,'0'0'1216'0,"0"0"-960"16,0 0-256-16,0 0 0 0,0 0 2368 0,-2 6 416 16,2-6 96-16,0 11 0 15,0-5-768-15,2 5-176 0,-1 1-16 0,0 2-16 0,-1-1-432 0,2 0-64 16,-1 4-32-16,2 0 0 0,0 2-336 0,0 2-64 16,-2 1-16-16,2 3 0 0,1 1-112 0,-2 4-16 15,1 3-16-15,0 2 0 0,-2 3-128 0,0 1-32 16,1-3 0-16,-1 5 0 0,0 2-128 0,-1 0-16 15,0-1-16-15,0-2 0 0,0-3-112 0,0 0 0 0,-1 0-16 16,1-2 0-16,1 0-240 0,-1 0-128 0,-1 2 160 0,0-2-160 16,-2-1 0-16,2 0 0 0,-1-1 0 0,1-1 0 31,1-4-1360-31,1 0-272 0,2-4-48 0,-2-1-18000 0</inkml:trace>
  <inkml:trace contextRef="#ctx0" brushRef="#br1" timeOffset="-48620.93">2263 14233 17615 0,'0'0'768'0,"0"0"192"0,0 0-768 0,0 0-192 0,0 0 0 0,0 0 0 0,0 0 1360 0,0 0 240 15,0 0 64-15,4 5 0 0,-4-5-64 0,8 4-16 16,-8-4 0-16,10 3 0 0,3-2-208 0,-1-1-32 16,0-1-16-16,2-2 0 0,2-1-64 0,0 2-16 15,2-7 0-15,1 0 0 0,2-1-224 0,8-1-32 16,0-5-16-16,3-1 0 0,5-2-144 0,-1-1-16 15,-1-3-16-15,3-2 0 0,-1-3-272 0,2 1-48 16,0-4-16-16,3-3 0 0,1-1-144 0,2-2-48 0,1-1 0 16,2 2 0-16,2-1-112 0,-1 1-32 0,-2 1 0 0,-1-1 0 15,-2 3-128-15,-2 0 0 16,-4 2 0-16,-1 1 128 0,-1 1-128 0,-1 2 0 16,-3 1 0-16,2 2 0 15,0 2-704-15,0 2-240 0,0 2-32 0,-1 1-12720 16,-1 0-2560-16</inkml:trace>
  <inkml:trace contextRef="#ctx0" brushRef="#br1" timeOffset="-47522.79">3554 13252 11967 0,'0'0'1072'0,"0"0"-864"0,0 0-208 0,0 0 0 0,0 0 1856 0,0 0 320 0,0 0 64 0,0 0 0 0,5-6-448 0,3 5-80 15,2-3-32-15,1 4 0 0,-1 0-256 0,2 1-48 16,1 2-16-16,1 1 0 0,5 1-208 0,-1 3-32 16,0 1-16-16,0 2 0 0,1 2 144 0,0 1 32 15,2 2 0-15,1-1 0 0,2 3-384 0,-1-1-80 16,3-1-16-16,0 1 0 16,0 1-384-16,0-1-80 0,-1-1-16 0,0 2 0 0,0-2 80 0,2 2 16 15,2-1 0-15,-1-1 0 0,1-2-128 0,0 2-32 16,0-1 0-16,-2 2 0 0,-1-5-80 0,-1 1-32 15,-2 0 0-15,1 0 0 0,2 0-144 0,-3 0 0 16,-2-1 144-16,0 0-144 0,-1-1 0 0,-2 2 144 16,-3-2-144-16,1-1 0 0,0-2 0 0,-1 1 0 15,0 0 0-15,-1-1 0 16,0-1-976-16,1-2-256 0,-1 0-48 0,-1-2-11840 0,-1-5-2352 0</inkml:trace>
  <inkml:trace contextRef="#ctx0" brushRef="#br1" timeOffset="-46795.87">4845 13748 10127 0,'0'0'896'0,"0"0"-704"0,0 0-192 0,0 0 0 16,0 0 3376-16,0 0 640 0,4 8 128 0,-2 1 16 0,1-1-1456 0,-1 2-288 15,1 4-64-15,0 2-16 0,-1 4-816 0,1 2-176 16,1 4-16-16,-2 0-16 0,1 3-576 0,0 2-112 15,-1 2-32-15,1 3 0 0,-1 5-336 0,0-2-64 16,-1 1 0-16,0-3-16 0,1-1-176 0,-1 1 0 16,0-6 0-16,2-1 0 15,-1-1-1424-15,1-3-272 0,0-8-48 0,-1-2-14720 0</inkml:trace>
  <inkml:trace contextRef="#ctx0" brushRef="#br1" timeOffset="-46604.03">5069 13773 31327 0,'0'0'1392'0,"0"0"272"0,0 0-1328 0,0 0-336 15,0 0 0-15,0 0 0 0,0 0 1312 0,1 8 192 0,2 2 32 0,-1 2 16 16,1 2-432-16,1 3-96 0,1 4 0 0,0 3-16 16,2 2-672-16,1 1-128 0,1 2-16 0,0 1-16 15,1 1-176-15,2 3 0 0,2 0 0 0,-1-2 0 31,-1-2-592-31,0-1-112 0,2-3 0 0,-1-1-16 16,-1-3-1888-16,1-1-368 0,-3 0-80 0,0-2-10992 0</inkml:trace>
  <inkml:trace contextRef="#ctx0" brushRef="#br1" timeOffset="-46385.23">4908 14092 25791 0,'-19'8'1152'0,"11"-5"224"0,0 1-1104 0,0-2-272 0,2 2 0 0,1 3 0 0,5-7 3232 0,-3 5 592 16,3-5 112-16,0 0 32 0,3 9-2032 0,2-2-400 15,1-3-64-15,4 1-32 0,0 1-720 0,4-2-144 16,2-1-16-16,1-2-16 0,0-1-208 0,1-1-32 16,3-3-16-16,1-1 0 0,2 1-288 0,0-5 0 15,2 0-128-15,3-1 128 16,5 3-3328-16,0-1-560 0</inkml:trace>
  <inkml:trace contextRef="#ctx0" brushRef="#br1" timeOffset="-45588.24">3358 12742 9215 0,'4'-4'816'0,"2"-1"-656"0,0-1-160 0,-1 1 0 0,0-1 2976 0,1 2 560 16,-1 0 112-16,3-1 32 0,-2 3-928 0,1 0-192 15,-1 2-48-15,1 2 0 0,2 1-736 0,-3 2-160 16,1 3-16-16,-1 4-16 0,1 3-480 0,-2 6-80 16,0 4-32-16,1 4 0 0,-1 3-464 0,-1 5-80 15,1 3-32-15,-2 5 0 0,-1 2-416 0,1-1 128 16,-1 0-128-16,2-2 0 0,-2 2 0 0,0-6 0 15,1 0 0-15,1-7 0 16,0-1-2464-16,0-5-528 0,-1-6-96 0,1-4-12608 0</inkml:trace>
  <inkml:trace contextRef="#ctx0" brushRef="#br1" timeOffset="-45385.87">3774 12591 22111 0,'0'0'976'0,"0"0"208"0,0 0-944 0,-2 7-240 0,-2 4 0 0,0 2 0 0,1 0 2944 0,1 4 528 16,0 0 112-16,1 5 32 15,1 5-2080-15,0 6-400 0,1 3-96 0,1 4-16 16,0 0-640-16,1 0-128 0,-1 2-16 0,2-1-16 16,0-2-224-16,0-3 0 0,1-2 0 0,1-7 0 15,-1-3-1696-15,-1-6-384 0,0-4-80 0,-2-3-13264 16</inkml:trace>
  <inkml:trace contextRef="#ctx0" brushRef="#br1" timeOffset="-44988.69">3521 12069 24991 0,'0'0'1104'0,"0"0"240"0,-6 3-1088 0,1-3-256 0,-1 2 0 0,0 2 0 15,-1-2 1280-15,2 1 192 0,0 3 32 0,0 1 16 16,1 5-368-16,1 3-80 0,2 0-16 0,1 5 0 16,2 3-560-16,2 2-112 0,0 2-32 0,3 1 0 15,2 0-352-15,3 0 128 16,1-2-128-16,4-1 0 0,1-6 0 0,0-2 0 0,-1-4 0 0,1-2 0 16,2-5 0-16,1-3 128 0,0-5 0 0,1-3 0 15,-3-3 688-15,0-1 144 0,-4-6 16 0,1-4 16 16,-2-1-32-16,-1-5-16 0,-1-1 0 0,-3-2 0 15,-1 1-208-15,-2-2-32 0,0 1-16 0,-4-2 0 16,-2 0-128-16,-2 0-32 0,-2-2 0 0,-1 4 0 16,-3 0-16-16,-3 2-16 0,-2 1 0 0,-4 3 0 15,-4 1-128-15,1 4-32 0,-3 3 0 0,0 6 0 16,0 6-112-16,-1 2-32 0,-1 2 0 0,3 6 0 0,1 5-192 0,2 4-128 16,-1 4 128-16,3 4-208 31,3 5-1440-31,2 0-272 0,4-2-64 0,6 2-11808 0,2-1-2352 0</inkml:trace>
  <inkml:trace contextRef="#ctx0" brushRef="#br3" timeOffset="-42759.55">2442 16472 11055 0,'6'-3'976'0,"1"1"-784"0,-1-5-192 0,1 2 0 0,-1-2 2432 0,0-1 448 0,-2-1 96 0,-2 2 16 0,-1-4-608 0,-2 3-112 15,0 0-32-15,-3 2 0 0,-1 2-640 0,-2-1-144 16,-1 3-32-16,-1 0 0 0,-1 1-656 0,-1 2-128 16,0 1-16-16,-1 2-16 0,-1 0-416 0,1 3-64 15,0 1-128-15,2 1 176 0,1 3-176 0,1-1 0 16,-1 5 0-16,2 2 0 0,1 3 0 0,-1 0-176 15,3-2 176-15,3 2-192 0,1 1 192 0,1 1-128 16,3-4 128-16,2-1-128 0,0-1-16 0,2-1 0 0,1-3 0 0,2-4 0 16,0-1-128-16,2-3-32 0,0-1 0 0,0-3 0 15,0-1 64-15,2-3 16 0,-4-4 0 0,3-1 0 16,-1-4-96-16,0-1 0 0,-2-1-16 0,1-2 0 16,-2-1 112-16,0 1 32 0,-3-1 0 0,1-3 0 15,-3 3 192-15,2-1 0 0,1 2 0 0,-2 3 0 16,-2 1 176-16,-1 2 16 0,-1 2 16 0,0 2 0 15,-2 6 240-15,0 0 32 16,0 0 16-16,0 0 0 0,0 0 80 0,0 0 32 0,0 0 0 0,0 0 0 16,5 7-176-16,0 5-48 0,0 3 0 0,1 0 0 15,-1 1-256-15,-1-1-128 0,0 1 0 0,1 1 128 16,0 0-304-16,2 0-64 0,0-1-16 0,1-2 0 16,1-1-2096-16,0-3-416 0,-1-2-96 0</inkml:trace>
  <inkml:trace contextRef="#ctx0" brushRef="#br3" timeOffset="-42591.63">2774 15946 22111 0,'2'-7'1968'16,"-1"-1"-1584"-16,0 0-384 0,1 3 0 0,-2 5 2432 0,0 0 384 16,0 0 96-16,0 0 16 0,0 0-1200 0,0 14-256 15,-3 4-32-15,2 4-16 0,2 3-800 0,-1 4-176 0,-1 1-16 0,-1 4-16 16,1 5-256-16,2 4-160 15,5 3 192-15,-3 0-192 0,1 4-192 0,0-2-128 16,1 2-48-16,1-2 0 16,-1-4-2896-16,1-2-576 0,2-4-112 0</inkml:trace>
  <inkml:trace contextRef="#ctx0" brushRef="#br3" timeOffset="-42292.32">3130 16327 20271 0,'-13'-18'896'0,"9"11"192"0,-1-1-880 0,-1 1-208 0,-1-1 0 0,1 1 0 16,0 2 2704-16,-2 2 496 0,-2 3 112 0,1 3 16 16,1 4-2176-16,2 6-416 0,0 4-96 0,2 6 0 15,1 4-400-15,1 6-80 0,4 0-16 0,3 1 0 16,4-1-304-16,3-1-64 0,2-4-16 0,2-2 0 0,1-2 240 0,1-5-144 16,0-3 144-16,0-5-128 0,1-5 128 0,-2 1 0 15,-3-6 0-15,-2-2 0 0,-3-5 352 0,-1-3 96 16,-3-4 32-16,-1-2 0 15,-3-5 736-15,-1-3 128 0,-3-5 48 0,1-1 0 16,-3-2-512-16,-1 0-112 0,0 0 0 0,-3-2-16 16,-3-2-400-16,2 1-80 0,-1 0-16 0,-1 0 0 0,-1 0-480 0,-1-2-96 15,-3-2-32-15,1-3 0 16,1 5-2656-16,0 3-544 0,0 5-96 0,3 4-32 16,3 5-992-16</inkml:trace>
  <inkml:trace contextRef="#ctx0" brushRef="#br3" timeOffset="-41986.24">3399 16420 11055 0,'6'5'976'0,"5"1"-784"0,2 1-192 0,1-2 0 15,0-1 3360-15,1-1 624 0,-1-2 128 0,-1-1 32 16,-1-3-2128-16,-2-1-416 0,-1-1-96 0,1-1-16 16,-4-3-144-16,-1-2-48 0,1-1 0 0,-3 1 0 15,0-2-800-15,-2-2-176 0,-1-2-16 0,0 0-16 16,-2 0-16-16,-1 0 0 15,-2 0 0-15,0 2 0 0,-2 1 48 0,1 2 0 0,-5 4 0 0,1 1 0 16,-1 2 64-16,0 7 32 0,-1 1 0 0,1 7 0 16,2 4-112-16,2 5-32 0,0 1 0 0,3 3 0 15,3 1 176-15,1 1 16 0,2 1 16 0,2 2 0 16,4-1-480-16,4-1 0 0,1 1-128 0,1-6 128 16,5-3-320-16,0-1 64 0,3-7 0 0,0 0 0 15,2-4-2240-15,-1-5-448 0,1-3-96 0,-1-5-12624 16</inkml:trace>
  <inkml:trace contextRef="#ctx0" brushRef="#br3" timeOffset="-41654.5">3781 15834 34847 0,'0'0'1536'15,"0"0"320"-15,-2 11-1472 0,2 3-384 0,2 4 0 0,-1 4 0 0,0 4 368 0,2 4 0 16,0 4 0-16,-1 3 0 0,1-1 640 0,1 3 128 15,0 2 16-15,1-1 16 0,0 1-448 0,0 0-80 16,0-3-32-16,1-1 0 0,-1-2-384 0,0-5-80 16,0-3-16-16,2-2 0 0,-1-4-128 0,1-1 0 15,-3-6 0-15,1-1 0 0,-1-3 0 0,1-3 0 0,-5-7-160 0,0 0 160 32,8 0-512-32,-1-4 0 0,-2-4 0 0,-1-2 0 15,-2-3-144-15,1-3-48 0,-1-2 0 0,0 0 0 0,-2-5 448 0,1 2 64 0,2 1 32 0,-1 0 0 16,1 1 160-16,1 0 0 0,0 2 0 0,0 3 0 15,0 2 0-15,1 3 176 0,-1 3-16 0,2 3 0 16,1-1-160-16,1 3 0 0,-8 1 0 0,10 5 0 16,2 1 0-16,1 2 0 0,0 1 0 0,1 1 0 15,0 3-736-15,1 2-224 0,-2 1-64 0,2 0-9728 16,2 0-1936-16</inkml:trace>
  <inkml:trace contextRef="#ctx0" brushRef="#br3" timeOffset="-41516.57">4340 16271 22111 0,'-5'-3'1968'0,"5"3"-1584"0,0 0-384 0,-7 4 0 15,0 1 3264-15,0 2 576 0,0 0 128 0,1 0 0 0,-1 2-2928 0,2 2-592 16,1-1-112-16,2 2-16 0,0 1-320 0,2 1 0 16,2 1 0-16,0 0 0 15,2 1-1664-15,1 1-256 0,3-3-32 0,1-1-12704 0</inkml:trace>
  <inkml:trace contextRef="#ctx0" brushRef="#br3" timeOffset="-41356.63">4474 16337 23951 0,'0'0'2128'0,"0"0"-1696"0,0 0-432 0,-5 4 0 16,-4-1 3488-16,1 4 608 16,0-2 128-16,1 4 32 0,-3 1-2624 0,1 3-528 15,-1 2-96-15,-2 2-32 0,0 2-368 0,1 3-80 16,-1 3-16-16,2 2 0 0,0 2-512 0,1-1 0 15,1-2-160-15,3-2 160 16,1-1-2944-16,2-3-448 0,2 0-112 0</inkml:trace>
  <inkml:trace contextRef="#ctx0" brushRef="#br3" timeOffset="-41057.49">4696 16262 15663 0,'-3'-20'1392'0,"1"12"-1120"0,-3-1-272 0,-1 2 0 0,-1 0 3616 0,-1 0 672 15,-3 2 128-15,2 4 16 0,-3 2-2992 0,2 6-608 16,-2 2-112-16,1 5-16 0,0 5-336 0,2 4-64 16,1-2-16-16,2 5 0 0,3 0-16 0,2 0 0 15,2 0 0-15,3 2 0 0,2-6-112 0,4 2-32 16,0 3 0-16,3-5 0 0,4 0 64 0,0-4 0 16,2-4 0-16,4-2 0 0,0-3 224 0,-1-3 48 15,-1-5 16-15,-1-4 0 16,-1-3 560-16,-2-3 112 0,-2-4 32 0,-4-4 0 0,1-6-480 0,-4-1-80 15,-2-5-32-15,0-2 0 0,-4-3-144 0,-1-1-16 16,1-3-16-16,-2 0 0 0,-2 1-208 0,0-2-32 16,-3 2-16-16,-3-3 0 0,-3 1-160 0,-2-1 0 15,0-6 0-15,0 1-14128 16,0-4-2736-16</inkml:trace>
  <inkml:trace contextRef="#ctx0" brushRef="#br3" timeOffset="-40727.06">5014 16133 28095 0,'8'30'1248'0,"-3"-15"256"0,4 6-1200 0,0 1-304 0,4 2 0 0,0-2 0 15,0 0 768-15,1-2 112 0,-1-5 16 0,1-2 0 16,0 1 496-16,1-8 96 0,-2 1 32 0,0-4 0 16,0-1-496-16,1-2-80 0,-4-3-32 0,1-1 0 15,-1-2-176-15,1-3-32 0,-2-3-16 0,-3-1 0 16,-2-2-128-16,-1 0-32 0,-3-1 0 0,-1-1 0 15,-2 0-272-15,-2 0-64 0,-3 2-16 0,-2-1 0 16,-3 0 0-16,-2 3 0 0,0 3 0 0,-1 1 0 16,2 5 32-16,-1 4 16 0,1 6 0 0,1 6 0 15,1 4-224-15,3 5 144 0,1 3-144 0,4 4 128 0,3 2-128 0,2 1 160 16,1 3-160-16,4-3 160 0,4 1-32 0,5-2 0 16,2 0 0-16,4-6 0 0,3 0-128 0,6-5 160 15,3-2-160-15,3-2 160 0,0-2-160 0,0-7 0 16,1-2 0-16,-1-4 128 15,-2-3-1088-15,0 0-240 0,-1-4-32 0,-1-2-12208 16,1-3-2448-16</inkml:trace>
  <inkml:trace contextRef="#ctx0" brushRef="#br1" timeOffset="-11295.34">6599 12966 10127 0,'0'0'896'0,"0"0"-704"0,0 0-192 0,0 0 0 0,0-6 2624 0,-1-1 512 16,-1 0 80-16,-1 1 32 0,-1-1-816 0,0 1-144 16,-1 1-48-16,-2 1 0 0,0-3-544 0,-1-1-112 0,0-1-32 0,-1 2 0 15,-2 0-320-15,1 2-64 0,-2 1-16 0,0 1 0 16,-1 2-416-16,0 1-96 16,-2 3 0-16,-1 3-16 0,2 5-176 0,-1 2-48 15,2 4 0-15,0 3 0 0,0 6-240 0,2 1-160 0,0 3 192 0,5-1-192 16,2-1 0-16,4 1 0 0,4-2 0 0,1-1 0 15,1 0 0-15,3-1 0 0,2-2 0 0,3-3 0 16,3-2 0-16,1-1 0 0,1-3 0 0,-1 2 0 16,0-3-208-16,3-2 0 0,1-2 0 0,0-3 0 15,-1-1-1472-15,0-2-304 0,0 0-48 0,-2-6-16 32,0-1-1568-32,-1-5-320 0</inkml:trace>
  <inkml:trace contextRef="#ctx0" brushRef="#br1" timeOffset="-11128.85">6812 12903 17503 0,'0'0'1552'0,"-1"-6"-1232"0,-1-3-320 0,2 0 0 0,-1 0 2512 0,1 2 448 16,0 1 96-16,0 6 16 0,0 0-912 0,0 0-176 15,0 0-48-15,0 0 0 0,4 7-1056 0,0 4-224 16,6 19 576-16,-5-11-1056 0,-1 2-176 16,0 4 128-16,2-2-128 0,0 4 0 0,2-3 0 15,1 5 0-15,-1-2 0 16,0 2-1744-16,-1 1-384 0,1-4-80 0,3-1-12416 0</inkml:trace>
  <inkml:trace contextRef="#ctx0" brushRef="#br1" timeOffset="-10932.67">7013 12729 27759 0,'-9'-21'1216'0,"6"10"272"0,-1 2-1184 0,1 2-304 0,3 7 0 0,0 0 0 16,0 0 1440-16,0 0 224 15,0 0 64-15,4 7 0 0,-1 4-768 0,2 6-160 16,2 5-32-16,1 5 0 0,1 7-480 0,0 1-96 0,1 2-32 0,2 1 0 16,1 2-160-16,1 1-272 0,-1-4 64 0,0 0 16 31,-2-2-1920-31,-1-2-384 0,-1-5-80 0,0 0-11120 0</inkml:trace>
  <inkml:trace contextRef="#ctx0" brushRef="#br1" timeOffset="-10768.72">6958 13109 13823 0,'-13'-13'608'0,"6"10"128"0,0-3-592 0,1 1-144 15,6 5 0-15,-1-5 0 0,0 0 4096 0,1 5 800 16,2-7 160-16,5 1 16 0,2-1-3872 0,4 2-784 16,1 1-160-16,2-3-16 0,0 4-240 0,2 0 0 0,0 0-192 0,3 1-14368 15</inkml:trace>
  <inkml:trace contextRef="#ctx0" brushRef="#br1" timeOffset="-10358.95">7207 13093 25279 0,'0'0'1120'0,"0"0"224"0,0 0-1072 0,0 0-272 0,0 0 0 0,0 0 0 16,0 0 1344-16,0 0 224 0,0 0 32 0,0 0 16 15,0 0-848-15,0 0-160 0,0 0-32 0,8 1-16 16,1-1-240-16,0 1-32 0,0 3-16 0,0-3 0 15,-1 2-80-15,0 1-32 0,-2 1 0 0,1 0 0 16,-2 2-32-16,-1 1 0 0,-3 1 0 0,1 1 0 0,-2 1 64 0,0 0 16 16,-2 1 0-16,1 0 0 15,0 0-80-15,-1-3-128 0,1-2 176 0,0 1-176 16,-2-1 0-16,3-7 0 0,0 0 0 0,0 0 0 31,0 0-576-31,0 0-80 0,0 0-16 0,0 0 0 16,0 0 160-16,0 0 48 0,0 0 0 0,3 6 0 0,1 1 208 0,1-2 32 0,2 0 16 0,0 1 0 15,2-3 208-15,3 0-176 0,3 0 176 0,0 1-160 16,3-3 336-16,1 1 64 0,0 2 16 0,1 2 0 0,-2-4 496 16,0 2 96-16,-3 1 32 0,-2 1 0 0,-2 0 208 0,0 2 64 15,-3 1 0-15,-2 0 0 0,-2 2-256 0,-3-1-32 16,1 0-16-16,-5 2 0 16,-1 1-256-16,-2 0-48 0,-3-1-16 0,-2 4 0 0,-2-2-304 0,-1 2-64 15,-2-1-16-15,0-2 0 0,-3-4-144 0,-1-1 0 16,2-3 0-16,0 1 0 15,1-5-2192-15,1-2-320 0,1-6-64 0,0 1-14592 0</inkml:trace>
  <inkml:trace contextRef="#ctx0" brushRef="#br1" timeOffset="-9825.91">7676 12790 19343 0,'0'0'1728'0,"0"0"-1392"0,0 0-336 0,0 0 0 16,0 0 1840-16,0 0 288 0,0 0 64 0,0 0 16 16,4 10-288-16,0 5-48 0,-1 3-16 0,-2 4 0 15,-1 3-688-15,0 4-144 0,0 2-16 0,0 2-16 16,-1 2-352-16,-2 0-80 0,-1-2-16 0,2-2 0 16,0-2-176-16,0-3-48 0,-1-4 0 0,2-1 0 15,-1-3-160-15,1-2-32 0,1-3-128 0,1-4 192 0,-1-9-48 0,0 0-16 16,0 0 0-16,0 0 0 0,0 0-128 0,6-8 0 15,-2-3 144-15,1-3-144 0,0-3 0 0,0-2 128 16,0-5-128-16,1-1 0 0,-2-2 0 0,-1-2 0 16,1-1 0-16,0-1 0 0,-1 0 0 0,1-1 0 15,-2 2 0-15,1 0 0 0,-2-1 0 0,1 4 0 16,-1 3 0-16,0 5 128 16,1 3-128-16,0 6 0 0,-1 2 0 0,-1 8-128 0,0 0 128 0,0 0-208 15,7 13 80-15,0 3 128 0,0 6-208 0,1 1 80 16,1 3 128-16,2 3-208 0,-1 1 208 0,1 0 0 15,0 0 0-15,1 0-144 0,1 0 144 0,3-1 0 16,2-3 0-16,-1-4 0 0,-1-5 0 0,1-3 0 16,1-1 0-16,-1-2 0 0,-2-4 128 0,1-1 64 0,0-5 16 0,-2-2 0 15,-1-3 496-15,-1-3 80 0,-2-2 32 0,1-4 0 16,-4-4 112-16,1-2 32 0,-1-4 0 0,-2 0 0 16,0-3-288-16,-2 0-48 0,-2 0-16 0,-1 0 0 15,0-3-288-15,-1-2-64 0,-2-3-16 0,-1 0 0 16,3 1-240-16,-2-1 0 0,1 0 0 0,-1-1 0 31,1 1-800-31,0 3-208 0,1 2-32 0,1 5-13424 16,0 3-2688-16</inkml:trace>
  <inkml:trace contextRef="#ctx0" brushRef="#br1" timeOffset="-8839.79">8353 12542 911 0,'0'0'0'0,"-5"-4"0"0,5 4 0 0,0 0 0 0,0 0 5568 0,-4-2 1024 16,1-5 192-16,3 7 64 0,0-6-4464 0,1 1-880 15,2-1-176-15,2 0-48 0,2-1-144 0,1 1-48 16,1-1 0-16,3 2 0 0,2 0-640 0,3-2-128 0,2 1-16 0,4-1-16 15,-3-2-16-15,1 1 0 16,0-1 0-16,1 0 0 16,-1-3-2016-16,-1 1-416 0,-3-1-80 0</inkml:trace>
  <inkml:trace contextRef="#ctx0" brushRef="#br1" timeOffset="-8661.93">8791 11943 27183 0,'0'0'1200'0,"0"0"256"0,0 7-1168 0,0 3-288 0,0 0 0 0,1 2 0 16,2 2 704-16,-1 3 64 15,1 1 32-15,1 2 0 0,-1 1-304 0,1 1-64 16,1 0-16-16,1 3 0 0,1 1-416 0,-1 3 0 0,0 1 0 0,0 0-9376 16,1-2-1808-16</inkml:trace>
  <inkml:trace contextRef="#ctx0" brushRef="#br1" timeOffset="-8476.87">8987 11890 27183 0,'0'0'1200'0,"0"0"256"0,0 0-1168 0,6 7-288 16,-1 2 0-16,2 0 0 0,1 6 640 0,-1 2 80 15,1-2 16-15,1 2 0 0,2 3-320 0,-1-1-64 16,2 5-16-16,1 0 0 0,-1 1-336 0,-1 1 144 15,1 2-144-15,0 0 0 16,0 4-1696-16,-2-2-448 0,-1-3-96 0</inkml:trace>
  <inkml:trace contextRef="#ctx0" brushRef="#br1" timeOffset="-8292.26">8890 12175 20271 0,'0'0'1792'0,"0"0"-1424"16,0 0-368-16,0 0 0 0,0 0 2496 0,0 0 448 16,7 8 64-16,0-3 32 0,4-1-1776 0,2-2-368 0,1 0-64 0,4-2 0 15,3-2-592-15,3 2-112 0,-1-4-128 0,2 3 176 32,1 0-1456-32,-2 1-272 0,-2-3-64 0,-3 3-16 0</inkml:trace>
  <inkml:trace contextRef="#ctx0" brushRef="#br1" timeOffset="-8027.35">8509 12970 27695 0,'0'0'1216'0,"-5"6"272"0,5-6-1184 0,-2 4-304 0,2-4 0 0,0 0 0 0,3 10 1200 0,3-4 176 15,1-1 32-15,3 0 16 0,0-3-704 0,3 0-144 16,1 1-16-16,2-3-16 0,-2 0-544 0,2 0 0 16,0 0 0-16,-1-3 0 15,1 1-2176-15,0 0-432 0</inkml:trace>
  <inkml:trace contextRef="#ctx0" brushRef="#br1" timeOffset="-7825.09">8910 12872 17503 0,'0'0'1552'0,"0"0"-1232"0,0 0-320 0,0 0 0 16,0 0 2992-16,0 0 528 0,2 7 128 0,2 2 0 15,0 4-1744-15,0 0-368 0,-3 1-64 0,2 3 0 16,-1 1-1184-16,1 3-288 0,0 1 0 0,1-1 0 0,-2 1 0 0,2 1 0 15,-1-1 128-15,1 0-128 32,1-2-1824-32,1-4-416 0,2 0-96 0,-3-3-16 0</inkml:trace>
  <inkml:trace contextRef="#ctx0" brushRef="#br1" timeOffset="-7655.01">9149 12785 29311 0,'0'0'640'0,"0"0"144"0,0 0 32 0,0 0 0 0,0 0-656 0,0 0-160 16,-2 9 0-16,2 3 0 0,0 1 704 0,1 2 96 0,2 2 32 0,1 3 0 16,1 2-336-16,0 2-64 15,2-1-16-15,-1 0 0 0,2 5-576 0,-1 1-112 0,0-3-32 0,1 0 0 32,1-2-2384-32,-1 3-464 0,6 16-112 0,-6-12 0 0</inkml:trace>
  <inkml:trace contextRef="#ctx0" brushRef="#br1" timeOffset="-7471.08">8957 12999 38991 0,'0'0'848'0,"0"0"176"0,-3 7 48 0,3-7 32 0,0 0-880 0,1 7-224 0,2 1 0 0,2-2 0 16,3 0 976-16,4-3 160 0,2 0 16 0,3-2 16 15,5-2-800-15,2-3-176 0,0-2-16 0,2-3-16 16,-1-3-1408 0,1 0-288-16</inkml:trace>
  <inkml:trace contextRef="#ctx0" brushRef="#br2" timeOffset="1176.08">17805 18300 23039 0,'-12'6'1024'0,"-1"1"192"0,0-1-960 0,1 6-256 0,1 2 0 0,3-1 0 16,1 2 512-16,1 0 64 0,-1 3 16 0,2 2 0 15,0 1-416-15,2 0-176 0,1-3 128 0,3-1-128 0,1-3 384 0,4 1 0 16,-1-6 0-16,0-1 0 0,-5-8 32 0,0 0 0 15,0 0 0-15,12-2 0 0,-4-6 496 0,0-5 112 16,-2-5 0-16,2-7 16 0,0 1-160 0,-2-5-48 16,-2 0 0-16,-1 1 0 0,-1-5-432 0,1-1-80 15,0-6-32-15,-1 1 0 0,-1-4-288 0,2 0 128 16,0-4-128-16,-1 0 0 0,2-4 0 0,1 6 0 16,1 2 0-16,-1 7-192 0,-1 2 192 0,0 7 0 15,1 3-160-15,0 5 160 0,-1 2 0 0,-1 4-144 16,0 4 144-16,3 2 0 0,0 2-160 0,-6 5 160 0,0 0-128 0,15 10 128 15,0 6-192-15,2 3 32 0,0 1 16 0,0 3 0 16,-1 5 144-16,1-1-192 0,2 1 192 0,2-1-192 16,0 0 192-16,1-1 0 0,-1-2 0 0,0-1 0 15,1-3 0-15,-1-2 0 0,0-3 0 0,-2-1 0 16,0 1 0-16,-3-4 0 0,-4-2 0 0,-1 1 0 16,-4 1 0-16,-1-2 0 0,-6-9 128 0,0 0-128 15,0 10 144-15,0-10-144 0,-6 12 192 0,-3 0-192 16,-4-3 256-16,-4-4-64 0,-2 0-16 0,-3 1 0 15,-2-1 16-15,-2-2 0 0,-3-3 0 0,-1-4 0 16,2 2 352-16,0 1 80 0,1-2 16 0,7 1 0 16,-2-1-176-16,0-2-16 0,0-2-16 0,-8-3 0 15,5-2-304-15,2 1-128 0,-1-5 0 0,3-1 128 16,2 0-128-16,4-4 0 0,5 3-160 0,4 2 160 16,0 2-272-16,4 0 32 0,2-2 16 0,4 0 0 15,2 1 32-15,5 0 16 0,0 1 0 0,5-2 0 16,2-3-192-16,2 2-32 0,-1 0-16 0,2 0 0 15,0 0-224-15,4-1-64 0,0 2 0 0,1 3 0 0,-2 1 256 0,1 1 64 16,1-4 0-16,0 7 0 0,0 2 256 0,-2 5 128 16,-2 2-128-16,-1 3 128 0,-3 0 0 0,-1 2 0 15,-1 3 0-15,-3 2-128 0,-3 1 128 0,-3 1 0 16,-7 1 160-16,-2 0-160 0,-3-1 576 0,-3 4 0 16,-3 3 16-16,-6 2 0 0,-3 1 384 0,-5 3 80 0,-3 4 16 0,-2 4 0 15,-4 2-192-15,-1-1-48 16,-2-3 0-16,11-8 0 0,0 1-320 0,-3 1-64 15,-1 1 0-15,0-2-16 0,2 0-432 0,0-1 0 16,2 2 0-16,-6 8 0 16,5-5-464-16,8-3-176 0,3-4-48 0,7-1 0 15,5-1-2464-15,6-2-496 0,3-2-112 0</inkml:trace>
  <inkml:trace contextRef="#ctx0" brushRef="#br2" timeOffset="1641.84">18909 17981 23039 0,'0'0'2048'0,"0"0"-1648"15,0 0-400-15,0 0 0 16,0 0 1472-16,-13 4 192 0,3 5 64 0,-1 2 0 15,2 2-1456-15,-1 0-272 0,-2 8 0 0,2 6-128 16,-4 2 128-16,4 4 176 0,1-4-48 0,4 3 0 16,1-1-128-16,2-5 160 0,5-2-160 0,2-4 160 0,4 0-160 0,3-3 192 15,4-4-192-15,-1 0 192 0,1-3-48 0,1-3 0 16,-1-3 0-16,-1-3 0 0,1-2-144 0,0 0 192 16,-1-6-192-16,2-2 192 0,1-1 16 0,-1-1 16 15,-2-6 0-15,0-1 0 0,1-3 16 0,0-2 0 16,-2-3 0-16,0 2 0 0,-1-3-112 0,0 1-128 15,-1 1 176-15,-3 3-176 0,0 1 256 0,-1 4-48 0,-1 5-16 16,-1 3 0-16,0-1 384 0,-6 10 64 0,0 0 0 0,0 0 16 16,0 0 160-16,0 0 16 0,0 0 16 0,-4 17 0 15,-2 2-432-15,1 5-96 0,0-1 0 0,2 2-16 16,2 0-304-16,1 1 128 0,0 0-128 0,4-2 0 16,2-1 0-16,5-3-192 0,1 0 0 0,1-3 0 31,2-4-1984-31,5-1-400 0,3-3-80 0,-1-3-7472 0,1 0-1504 0</inkml:trace>
  <inkml:trace contextRef="#ctx0" brushRef="#br2" timeOffset="2172.61">19702 18027 27647 0,'-5'-9'2448'0,"-1"-4"-1952"0,1-1-496 0,-1 1 0 15,-1 0 1600-15,-2 1 240 0,-4 1 32 0,0 4 16 16,0 0-1248-16,0 3-240 0,-2 1-48 0,0 0-16 15,-3 1 112-15,1 4 32 0,1 1 0 0,3 4 0 0,1 1-480 0,3 2 0 16,1 2 0-16,3 0 0 0,4 1 0 0,2-2-128 16,3 3 128-16,4-3-208 0,0 1 64 0,2 0 16 15,3-2 0-15,1 2 0 0,2 1 128 0,1 0-128 16,1 0 128-16,1 0-128 0,0-4 128 0,-1 2 0 16,-2-1 0-16,-2 2 0 0,-2 1 0 0,-2-1 128 15,-3-2 0-15,-3 0 0 0,-4 2 336 0,-3 0 80 16,-3 1 16-16,-3 0 0 0,-2 3 160 0,-2-5 48 15,-2 1 0-15,-1 1 0 0,-2-1-432 0,-1 0-80 16,0-2 0-16,-1-1-16 0,1-1-240 0,-1-2 176 16,2 0-176-16,2-2 160 0,6-2-160 0,10-2 0 0,-11 0 0 0,11 0 0 15,0 0-352-15,0 0 0 0,0 0 0 0,0 0 0 32,0 0-160-32,12-2-48 0,2-4 0 0,3 4 0 0,3 2 128 0,1 0 32 0,-2-2 0 0,4 1 0 15,0-1 240-15,2-1 160 0,1 3-192 0,1-3 192 16,1-1 0-16,0-1-128 0,5-1 128 0,-2-2 0 15,-1-1 0-15,0 0 0 0,0-4 0 0,-2-2 0 16,-5 0 192-16,0-1-64 0,-2-1-128 0,-1 0 192 16,-3-4-64-16,-2 0 0 0,-3-2-128 0,0 1 192 0,-4 0-48 0,-4 3-16 15,-4 4 0-15,-3 0 0 16,-3 1 176-16,-5 1 16 0,-1 4 16 0,-1 2 0 16,-1 2 208-16,0 5 32 0,-1 4 16 0,1 2 0 15,-3 2-288-15,-1 8-64 0,0 4-16 0,1 4 0 16,0 4 64-16,4 0 16 0,1 4 0 0,3-2 0 0,1 0-304 0,4 0 0 15,4 0 0-15,4-6 0 0,4 1 0 0,5-1-176 16,6-5 0-16,3-2 0 16,3-3-1424-16,3-3-272 0,0-3-64 0,4-6-9760 15,-1-3-1936-15</inkml:trace>
  <inkml:trace contextRef="#ctx0" brushRef="#br2" timeOffset="2405.67">20573 17749 12895 0,'-4'-23'1152'0,"-3"-7"-928"16,1-1-224-16,0 1 0 0,3 2 5760 0,0 6 1120 16,-1 5 224-16,-1 5 32 0,-3 6-4848 0,0 5-976 15,8 1-192-15,-9 13-32 0,-3 2-416 0,1 11-80 16,-1 4-16-16,0 7 0 0,-2 3-400 0,1 6-176 0,1 1 128 0,2 4-128 16,3 1 0-16,3 0 0 0,0 1 0 0,3 1 0 15,2-1-304-15,-1-2-32 0,-1-4-16 0,1 0 0 31,0-3-2464-31,3-1-480 0,-1-3-96 0,2-7-12480 0</inkml:trace>
  <inkml:trace contextRef="#ctx0" brushRef="#br2" timeOffset="2812.55">20354 18163 16575 0,'-4'-20'736'0,"1"10"160"0,-1 1-720 0,2-2-176 15,-1-1 0-15,2 3 0 0,1 9 3776 0,5-8 704 16,3 2 160-16,-8 6 32 15,13-4-3776-15,1 1-736 0,2 2-160 0,2 5 0 16,3-1 0-16,1 1-144 0,1-1 144 0,1 3-160 16,-2-1 160-16,0-1 0 0,-2-2-144 0,-1 1 144 15,0 0 0-15,-4-2 0 0,1-1 0 0,-4 3 0 0,-3 3 0 0,-9-6 0 16,6 7 0-16,-2 0 0 0,-4-7 320 0,-1 16-32 16,-2-2 0-16,-1 5 0 0,-1 0 416 0,-3 2 64 15,-1-1 32-15,1-1 0 0,2-1-144 0,1-1-16 16,-1-2-16-16,3-2 0 0,3-2-240 0,0-1-64 15,0-10 0-15,0 0 0 0,3 10-192 0,-3-10-128 0,11 7 128 0,-1-5-128 16,2-2 0-16,0-1 0 16,0-3 0-16,1-1 0 0,1-2 0 0,0-2 0 15,1 1 0-15,0-1 0 0,0 3 0 0,-2-6 0 16,-2 4 0-16,1-2-128 0,-1 2 128 0,-4 0-128 16,0-1 128-16,-7 9-128 0,6-7 128 0,-6 7 0 15,3-9 0-15,-3 9 0 0,0 0 0 0,0 0 192 0,0 0-64 0,0 0 0 16,0 0-128-16,-1 12 0 0,1-2 0 0,1 2 128 15,2 1-128-15,0 0-128 0,3-1 128 0,0 0-192 16,1-2-176-16,2 0-32 16,1 0-16-16,1-3 0 0,-1 3-704 0,3-4-144 0,3-3-16 0,1 1-9456 15,0-4-1872-15</inkml:trace>
  <inkml:trace contextRef="#ctx0" brushRef="#br2" timeOffset="3007.11">21255 17607 21183 0,'9'-14'1888'0,"-5"7"-1504"0,-2 2-384 0,-2 5 0 16,0 0 3136-16,0 16 576 0,-1 2 96 0,-2 7 32 15,-1 7-1744-15,-1 9-352 0,-1 5-64 0,-1 3-16 0,1 3-176 0,-1 3-32 16,1 2-16-16,2 3 0 0,0-1-720 0,2-3-144 16,6-6-16-16,0-2-16 0,1-3-544 0,2 1 0 15,2-6 0-15,2 0-21392 0</inkml:trace>
  <inkml:trace contextRef="#ctx0" brushRef="#br2" timeOffset="3839.51">22563 17775 32015 0,'-27'-26'1408'0,"8"8"320"0,-4 0-1392 0,5-4-336 0,2 1 0 0,5 1 0 0,0 1 576 0,1-1 32 16,2-1 16-16,3 4 0 0,1 4-304 0,0 2-64 15,0 0-16-15,4 11 0 0,0 0-240 0,0 0 0 16,0 0-144-16,0 0 144 0,3 16-304 0,-1 7 48 16,1 9 0-16,0 7 0 0,-1 5 256 0,-2 6 0 15,-1 3 0-15,1 6 0 0,0 2 128 0,0-1 48 16,-1 3 0-16,1-6 0 0,1-2-176 0,-1-6 0 16,-1-4 0-16,-2-4 0 15,0-3-336-15,1-3-160 0,-2-3-16 0,-1-6-16 16,-1-6-640-16,0-3-128 0,-2-4-32 0,-1-3 0 15,0-5-16-15,-2-5 0 0,1-4 0 0,-1-1 0 16,1-2-960-16,0-6-192 0,-1-5-32 0,5 0-16 0,2-5 688 0,0 0 144 16,0-1 32-16,4 0 0 0,-1-1 3376 0,3 0 672 0,2 2 144 0,3 3 32 15,-1 2 256-15,5 0 48 0,0-3 16 0,4 3 0 16,2 5-1536-16,1-3-304 0,1 2-64 0,2 2-16 16,1 0-176-16,2 2-16 0,-1 1-16 0,1-2 0 15,-3 3-224-15,-3 3-32 0,-2 1-16 0,-2 2 0 16,-1-2 32-16,-3 2 0 0,-10 2 0 0,0 0 0 15,7 8 48-15,-3 3 16 0,-4-11 0 0,-3 17 0 0,-1 5-304 16,-3-1-48-16,-4-2-16 0,-1 5 0 0,1-1-192 0,-1-2 144 16,1 1-144-16,4-4 128 0,3 2 0 0,1-2 0 15,2-1 0-15,2 0 0 0,4 0-128 0,4-4 128 16,3-3-128-16,1 0 128 0,2-4-128 0,0 1 0 16,3-5 0-16,2-1 0 0,-2-1 144 0,-2-2 112 15,-2-3 0-15,-1-2 16 0,-4 2 224 0,-2-2 32 16,-7 7 16-16,5-11 0 0,-2-1-192 0,-3 0-32 0,-3 3-16 0,-2-4 0 15,-2 0-144-15,-2 3-32 0,0-2 0 0,-1-1 0 32,-5-3-432-32,0 2-80 0,-2 1-32 0,4-3 0 15,0-2-1216-15,2 0-240 0,2-1-48 0,4 0-16 16,4-1-1904-16,5 2-384 0</inkml:trace>
  <inkml:trace contextRef="#ctx0" brushRef="#br2" timeOffset="4074.98">22769 17932 4607 0,'12'19'400'0,"-4"-3"-400"0,1 5 0 0,0 5 0 15,-4 1 4192-15,2 6 752 0,1 1 160 0,-2 1 16 16,0 0-2576-16,0 1-528 0,-2-6-96 0,0-1-32 16,-3 0 192-16,0-1 32 0,-1-1 16 0,2-5 0 15,0-2-1056-15,0-3-224 0,-2-7-32 0,0-10-16 16,0 0-480-16,0 0-80 0,0 0-32 0,0 0 0 16,0 0 192-16,4-10 48 0,-2-7 0 0,-2-2 0 15,-1 1 96-15,0-4 32 0,-3-1 0 0,0-1 0 0,-1-3 0 16,1-3 16-16,1-4 0 0,2 1 0 0,3 2-336 0,4 1-80 15,0 1-16-15,2 3 0 16,4 1-160-16,1 5 0 0,1 0-192 0,4 3 192 16,2 7-464-16,1 7 16 15,1 3 16-15,1 3 0 0,6 4-1568 0,0 4-320 0,-2 2-64 16,3 3-16-16,1-3-752 0,1 0-160 0,-1 0-16 0</inkml:trace>
  <inkml:trace contextRef="#ctx0" brushRef="#br2" timeOffset="7038.9">24338 18150 17503 0,'0'0'1552'0,"0"0"-1232"0,0 7-320 0,-11-17 0 16,2 6 3904-16,9 4 736 0,-6-9 144 0,1-1 16 31,3-1-4256-31,1-1-864 0,1-2-160 0,0 1-32 0,0 3 128 0,0 0 48 16,0 1 0-16,0 9 0 0,-1-6 336 0,1 6-144 15,0 0 144-15,-10-1 0 0,0 2 0 0,0 3 0 16,-1 0 0-16,-1 2 0 0,1 5-144 0,0-1 144 16,1-1 0-16,1 2-144 0,2 0 144 0,2 1 0 15,0-3 0-15,1 6 0 0,3 0 0 0,1 1 0 16,3-2 144-16,1-2-144 0,-4-2 816 0,0 2 48 0,0 1 16 0,0 0 0 16,-1 0 208-16,0-1 32 0,-3-2 16 0,0 2 0 15,-1 1-624-15,-2 1-128 0,-2-3-32 0,-1 1 0 16,-1-2-352-16,0 0 0 0,-3 1 0 0,1-2 0 15,3-2-1280-15,2-2-288 0,2 1-48 16,6-6-16-16,0 0-1072 0,0 0-224 0,0 0-32 0</inkml:trace>
  <inkml:trace contextRef="#ctx0" brushRef="#br2" timeOffset="7270.7">24558 18051 1839 0,'0'0'160'0,"0"0"-160"0,0 0 0 0,-4 10 0 0,4-10 3376 0,-5 8 640 16,1 2 128-16,3 1 16 0,1-11-3264 0,1 11-672 16,2 1-224-16,-1 1 144 0,2 2 384 0,0-2 80 15,-1 2 16-15,-1 2 0 0,0 0 16 0,-1 1 16 16,0-1 0-16,-1-1 0 0,0 0-304 0,2-5-64 15,-1 1-16-15,0-2 0 16,-1 1-1088-16,0-2-208 0,0-9-64 0</inkml:trace>
  <inkml:trace contextRef="#ctx0" brushRef="#br2" timeOffset="7619.94">24811 18035 11055 0,'0'0'480'0,"0"0"112"0,0 0-464 0,-9 5-128 0,-2-1 0 0,2 3 0 16,0 0 4864-16,-1 4 944 0,-1 2 192 0,0 4 32 15,-1 2-3680-15,-4 4-752 0,-3 1-128 0,-2 4-48 0,-1-1-496 0,0 3-96 16,-1-1-32-16,0 5 0 0,-2-3-480 0,2 0-112 16,0-1-16-16,5 0 0 0,4 0-192 0,-2 0-128 0,1-3 128 0,0 2-208 31,2-3-1840-31,2-1-352 0,1-3-80 0,5-2-8208 15,3-3-1632-15</inkml:trace>
  <inkml:trace contextRef="#ctx0" brushRef="#br2" timeOffset="7980.52">24997 17989 31215 0,'0'0'1376'0,"0"0"288"0,0 0-1328 0,0 0-336 0,0 0 0 0,0 0 0 15,-2 12 0-15,-3 1 0 0,-3-1 0 0,-3 7 0 16,0 7 944-16,0 2 208 0,2 0 64 0,0 1 0 16,-1 1-608-16,-1 1-112 0,1-1-32 0,1-2 0 15,2-3-464-15,2-2 0 0,1-2 0 0,1-4 0 16,2-4 0-16,0-1-336 0,-1-2 48 0,2-10 16 16,0 0-400-16,0 0-80 0,10 4-16 0,0-8 0 15,2-4 48-15,1-4 0 0,-2-2 0 0,4-3 0 31,0-4 224-31,0-1 48 0,-2-1 16 0,0 1 0 0,0-2 304 0,1 1 128 0,1-2-128 0,-1 3 128 16,0 1 400-16,-2 4 176 0,-3 3 16 0,-1 3 16 16,-8 11 880-16,0 0 176 0,0 0 48 0,0 0 0 15,0 0-688-15,4 12-144 0,-5 1-32 0,-2 4 0 0,-1 4-544 0,-1 3-112 16,-2 3-32-16,2-3 0 0,0 4-160 0,1-1-272 16,1-3 64-16,2-2 16 15,4-4-2768-15,-1-2-560 0</inkml:trace>
  <inkml:trace contextRef="#ctx0" brushRef="#br2" timeOffset="8166.57">25451 17756 24879 0,'1'-11'2208'0,"1"1"-1760"0,-2 1-448 0,-2 0 0 16,2 9 2832-16,0 0 496 0,0 0 80 0,0 0 32 15,3 12-2592-15,-2 3-512 0,-1 5-96 0,-2 8-32 16,0 9-48-16,1-1-16 0,1 5 0 0,1 1 0 15,2-1-336-15,1 4-64 0,-1 0 0 16,1-2-16 0,-1 0-1840-16,3-2-384 0,-1-5-64 0,-1-2 0 0</inkml:trace>
  <inkml:trace contextRef="#ctx0" brushRef="#br2" timeOffset="8382.49">25408 18198 24879 0,'-6'-8'2208'0,"-1"-2"-1760"0,-1-1-448 0,2 3 0 0,1 3 2480 0,1 0 400 16,1-2 96-16,3 7 16 0,-1-7-1072 0,1 7-224 16,0-7-32-16,0 7-16 0,0 0-928 0,8-6-176 15,-1 0-32-15,4 2-16 0,-1 1-496 0,2 0 0 16,1-1 0-16,1 1 0 0,1-1 0 0,2-1-192 16,2-4 48-16,-1 0 0 15,-5-1-624-15,3-1-112 0,1-2-16 0,1-5-16 16,2-2-2048-16,-2-3-416 0,2-1-80 0,-1 1 0 15,-1-3-32-15,2-2 0 0,0 2 0 0</inkml:trace>
  <inkml:trace contextRef="#ctx0" brushRef="#br2" timeOffset="9141.25">25829 17676 6447 0,'5'-14'272'0,"-5"14"80"0,0 0-352 0,0 0 0 0,0 0 0 0,0 0 0 15,0 14 5136-15,-2 6 960 0,-2 10 192 0,-1 0 48 16,-6 0-3680-16,2 6-736 16,-1 5-128-16,-1 2-48 0,1 0-528 0,-1-1-128 15,2-1 0-15,0-3-16 0,3-4-544 0,2-1-96 16,1-2-32-16,2-4 0 0,2-5-272 0,3-2-128 0,-1-4 128 0,1-5-128 15,0-2 0-15,-4-9 0 0,0 0 128 0,0 0-128 16,10 3 0-16,-1-4 0 0,-1-2 0 0,1-2-176 16,-2-4 176-16,-1-4 0 0,1-3 0 0,0 1 0 15,1-4 0-15,1 1 0 0,0-5 0 0,1-2 0 16,-1 0 0-16,1 2 0 0,2-1 0 0,-2 5-128 16,-1-1 0-16,-1 3 0 0,-3 4 0 0,-1 1 0 15,-4 12 128-15,0 0 0 0,0 0 0 0,0 0 0 16,3 13 0-16,0 4 128 0,-3 1-128 0,0 5 176 0,0 4 0 0,2-1 0 15,2 0 0-15,3-1 0 0,2-3-176 0,1 0 0 16,2-3 0-16,0-4 128 0,1 0-128 0,1-2 160 16,3-3-160-16,-1-2 160 15,-2-3-160-15,2-1 160 0,1-3-160 0,0-2 160 0,-1-4-160 0,1-2 160 16,0 1-160-16,2-2 160 16,-2-1-160-16,1-3 0 0,0-4 144 0,0-1-144 15,-1-1 0-15,-1-1 0 0,0-1 0 0,-3-2 0 0,-3-2 0 0,-2 5-128 16,-3 1 128-16,-1 1 0 0,-3 2 0 0,1 4 0 15,-5-1 0-15,0 4 0 0,-2 1 0 0,-1 4 144 16,-4 3-144-16,0 3 160 0,-2 3 48 0,1 2 16 16,-1 2 0-16,1 3 0 0,1 3-32 0,0 1-16 0,0 1 0 15,3 4 0-15,1 3-176 0,4 0 0 0,2-7 0 0,5 1-176 32,2 0-352-32,3-2-80 0,2-2-16 0,3 1 0 15,4-4-800-15,4-6-176 0,4-1-16 0,3-2-16 16,-1 0-1968-16,0-6-400 0,-1-4-80 0,0 0-16 15,-3-4 1872-15,-1 1 368 0,-3-1 80 0,-1 0 16 0,-3-2 1120 0,-3-3 240 0,-2 2 32 0,-2-2 16 16,-2-2 2320-16,-1 1 464 0,-3 1 80 0,-3-2 32 16,-2 2 16-16,-2 2 16 0,-1 1 0 0,-1 0 0 15,-2 1-1104-15,1-4-240 0,-2 3-32 0,-1-1-16 0,-2 2-592 16,1 3-112-16,0 1-32 0,0 3 0 16,1 2-448-16,9 3 0 0,0 0 0 0,-10 3 0 15,10-3 0-15,-8 9 0 0,3 2-176 0,2-1 176 16,1 2-208-16,3 1 80 0,4-3 128 0,2 2-208 15,0 1 208-15,1 1 0 0,-1 5 0 0,1-1 0 16,-2-2 480-16,2 2 32 0,1 1 16 0,0 0 0 16,-2-5 288-16,-5 0 48 0,-2 1 16 0,-1 2 0 0,-2-6-288 0,2 2-48 15,-3 0-16-15,-2-2 0 0,-2-5-368 0,0 2-160 16,2 0 128-16,-1-2-128 16,-1 1-368-16,8-7-144 0,0 0-48 0,-9 0 0 15,9 0-1792-15,0 0-352 0,0 0-80 0,-3-16-16 16,1-3-336-16,4-2-64 0,2-3 0 0</inkml:trace>
  <inkml:trace contextRef="#ctx0" brushRef="#br2" timeOffset="9241.45">26678 18026 11055 0,'0'0'480'0,"0"0"112"15,0 0-464-15,0 0-128 0,8 14 0 0,-2 3 0 0,0 1 5184 0,-4 2 1024 16,-2-1 208-16,-1 0 48 0,-2-1-4544 0,2-2-896 16,0 1-176-16,2-4-32 0,-2 0-544 0,1 0-96 0,-2 0-32 0,2-2 0 31,3 0-2384-31,-3-11-496 0,0 0-80 0</inkml:trace>
  <inkml:trace contextRef="#ctx0" brushRef="#br2" timeOffset="9609.1">26776 17955 17503 0,'4'-18'1552'0,"1"5"-1232"0,0-3-320 0,3 2 0 0,1 2 2416 0,0 3 416 0,-1 1 96 0,0 3 16 16,-8 5-2432-16,13-2-512 0,0 0 0 0,3 4-128 15,2 2 128-15,0 1 192 0,0 0-32 0,3 1-16 16,1-2-144-16,0 2 0 0,-1-4-160 0,0 2 160 0,-4 0-336 0,-3 0 16 15,-2 0 16-15,-1 0 0 16,-11-4-272-16,0 0-48 0,1 9-16 0,-5 0 0 0,-2-1 640 0,-2 1 0 16,-1-3 0-16,1 4 0 15,-3-3 768-15,1 0 240 0,-1-1 32 0,2-3 16 16,9-3-416-16,0 0-96 0,0 0-16 0,0 0 0 16,0 0-320-16,0 0-64 0,-2 10-16 0,4 0 0 15,5-3-368-15,1 3-80 0,1 0 0 0,1 2-16 0,2-1 192 0,0 6 144 16,1 0-192-16,-2 2 192 0,0-1 0 0,-3 1 256 15,-2 2-32-15,-4-2 0 0,-4-4 1040 0,-4 1 208 16,-3 2 32-16,-2-2 16 0,-2 1 0 0,-1 0 0 16,-3 0 0-16,-3-3 0 0,-1-1-944 0,2-1-176 15,-1-2-32-15,1-5-16 0,0 1-352 0,1-3 0 0,0-1 0 0,4-2-192 32,1-2-2784-32,2 0-560 0</inkml:trace>
  <inkml:trace contextRef="#ctx0" brushRef="#br2" timeOffset="10075.73">27481 18216 31727 0,'0'0'1408'0,"0"0"288"0,-6 11-1360 0,0-2-336 0,2 4 0 0,4-13 0 15,0 0 992-15,0 0 128 0,0 10 32 0,0-10 0 16,0 0 160-16,15 0 32 0,2-2 16 0,1-6 0 15,-1-1-1024-15,1-2-208 0,-1-1-128 0,1-3 160 16,1-3-160-16,0-6 0 0,2-1 0 0,0 1 0 0,-2-5 0 0,1 0 0 16,0-3 0-16,0-1 128 0,1-4 128 0,-1 5 0 15,-2-1 16-15,2 2 0 16,-2 0-768-16,-1 3-144 0,-4 5-48 0,0 6 0 16,-1 5-496-16,-3 6-96 0,-9 6-32 0,0 0 0 15,0 0 320-15,6 18 64 0,-2 3 16 0,-1 2 0 0,-3 2 592 0,-3 4 128 16,1 3 32-16,0 3 0 0,4 3 160 0,0 3 256 15,1-1-64-15,2 1-16 0,0-1 432 0,3-2 96 0,0-4 0 0,0 0 16 16,0-8-224-16,-2-3-48 16,2-2-16-16,-2-5 0 0,1-5 112 0,-2-3 32 15,-5-8 0-15,0 0 0 0,0 0-192 0,0 0-16 16,0 0-16-16,-10-4 0 0,-6-1-112 0,-6-5-32 16,-7-7 0-16,-6 0 0 0,-4 1-208 0,-4-3 0 15,-5-1 0-15,-1-1 0 0,1-2 672 0,3 2 96 16,1 4 0-16,7 0 16 0,0 0-80 0,7 1 0 15,3 2-16-15,6 1 0 0,7 2-496 0,4 4-192 0,7 1 128 16,3 6-128-16,13-7 0 0,6 1-304 0,6 2 48 0,6 2 16 31,4-1-592-31,8 2-128 0,6-2-32 0,2 2 0 16,3 0-1792-16,6 1-352 0,5-2-80 0,3 0-16 16,0-5-560-16,-4-1-112 0</inkml:trace>
  <inkml:trace contextRef="#ctx0" brushRef="#br2" timeOffset="10207.27">28431 17921 16575 0,'0'0'1472'16,"0"0"-1168"-16,-13-5-304 0,-2 4 0 15,-5 1 4592-15,-7 1 848 0,-6 4 192 0,-8 3 16 16,-8 4-2704-16,-4 5-560 0,-6-1-96 0,-3 4-32 16,-6 1-400-16,1 2-96 0,2 0-16 0,5 0 0 15,7 4-1232-15,7-3-256 0,4 2-64 0,5 4 0 16,1 6-2864-16,5-3-576 0</inkml:trace>
  <inkml:trace contextRef="#ctx0" brushRef="#br1" timeOffset="33139.08">25696 14100 21183 0,'2'-9'1888'0,"-2"-1"-1504"0,1 2-384 0,-1 0 0 0,1 2 2784 0,-1 6 480 16,0 0 112-16,0 0 16 0,0 0-1872 0,0 0-368 16,5 5-80-16,1 1-16 0,-2 7-80 0,-1 4-16 15,0 0 0-15,-2 5 0 0,1 4-512 0,-2 2-96 0,-2 4-32 0,0 4 0 16,-2-1-176-16,0 1-144 0,0 1 192 0,-1 1-192 16,0-1 0-16,-1 1-256 0,1 0 32 0,1-1 0 31,0-4-1536-31,2-1-304 0,-1-4-64 0,2-4-16 0,-2-2-768 15,2-4-160-15</inkml:trace>
  <inkml:trace contextRef="#ctx0" brushRef="#br1" timeOffset="33340.39">25971 14056 22111 0,'2'-27'976'0,"-2"19"208"0,0-1-944 0,0 2-240 0,0 7 0 0,0 0 0 16,0 0 2944-16,0 0 560 0,0 0 96 0,0 9 32 15,0 4-2256-15,1 0-448 0,-1 6-96 0,0 3 0 0,0 4-384 0,1 4-64 16,1 6 0-16,-1 3-16 0,0 3-368 0,2 2 0 16,-1 3 0-16,4-1 0 15,-1 2-560-15,0-2-128 0,2-3-16 0,-1-4-16 16,1-2-1936-16,-2-4-384 0,0-1-80 0,-1-6-10096 16</inkml:trace>
  <inkml:trace contextRef="#ctx0" brushRef="#br1" timeOffset="33524.95">25751 14361 39039 0,'-14'-8'1728'0,"14"8"368"0,0 0-1680 0,-7 0-416 0,1 0 0 0,6 0 0 16,0 0 1440-16,0 0 208 0,0 0 32 0,0 0 16 15,0 0-608-15,0 0-128 0,9 4-32 0,3 0 0 16,2 0-704-16,3 1-224 0,2 0 128 0,2 3-128 15,3-3 0-15,2 1-272 0,2-2 48 0,4-2-14080 16,2 1-2816-16</inkml:trace>
  <inkml:trace contextRef="#ctx0" brushRef="#br1" timeOffset="45044.82">7051 16165 10127 0,'0'0'896'0,"0"0"-704"0,-6 11-192 0,1-6 0 0,2 2 3632 0,3-7 688 16,-5 3 144-16,5-3 16 0,0 0-2880 0,0 0-592 16,0 0-112-16,0 0-32 0,0 0-128 0,7-3-32 15,1-4 0-15,1-2 0 0,1-2-128 0,1 1-16 16,3-4-16-16,0-3 0 0,2-3-208 0,-2-2-32 16,-1-1-16-16,2 0 0 0,-1-3-32 0,3-5-16 15,-1 2 0-15,-1-1 0 0,0 2-112 0,-1 2 0 0,0 2-128 0,-2 2 192 16,0 1-192-16,-2 3 128 15,-1 1-128-15,0 3 0 0,-1 1 0 0,0 1 0 16,0 1 0-16,0 2 0 0,-2 0 0 0,2 3 0 16,0-1 0-16,0 3 0 0,-2 0 176 0,1 4-176 15,-7 0 192-15,9 2-192 0,0 3 336 0,1 3-32 16,3 2-16-16,0 3 0 0,0 3 80 0,2 3 16 16,0 3 0-16,2 2 0 0,0 1-96 0,0-1-16 15,0 1 0-15,2-1 0 0,-1-2-80 0,1-1 0 0,0 1-16 0,-1-5 0 16,-1 0-176-16,0-2 0 0,0 2 0 0,0-4 128 15,-2-2-320-15,0-1-64 0,-1-1 0 0,2-2-16 32,-1-1-3120-32,-2-4-640 0</inkml:trace>
  <inkml:trace contextRef="#ctx0" brushRef="#br1" timeOffset="45327.99">7280 15364 16575 0,'0'0'1472'0,"0"0"-1168"16,0 0-304-16,0 0 0 0,0 0 1856 0,0 0 304 15,0 0 64-15,0 0 16 0,4 9-480 0,1 0-96 16,0 1 0-16,2 5-16 0,-3 2-784 0,0 1-160 0,0 3-16 16,-1 1-16-16,1 1-448 0,0 3-96 0,-1-1 0 0,1 0-128 15,0-2 0-15,1 0-176 0,-1-5 0 0,0-1 0 32,1-3-2576-32,-1-1-512 0</inkml:trace>
  <inkml:trace contextRef="#ctx0" brushRef="#br1" timeOffset="45532.54">7435 15275 25919 0,'0'0'1152'0,"0"0"224"0,0 0-1104 0,0 0-272 0,0 8 0 0,-1 2 0 15,-1 3 1152-15,2 4 160 0,0 1 32 0,0 7 16 16,2 1-592-16,-1 3-128 0,0 2-32 0,1 1 0 0,-2 0-464 0,2 1-144 15,1-2 0-15,1-2 0 16,-2-3-1328-16,2-3-368 0,0-3-80 0,1-5-11152 16</inkml:trace>
  <inkml:trace contextRef="#ctx0" brushRef="#br1" timeOffset="45876.65">7329 14790 15663 0,'-6'-3'1392'0,"-1"3"-1120"15,0 2-272-15,-1 3 0 0,-1 1 1984 0,0 5 352 16,-1 3 64-16,1 7 16 0,0 1-1344 0,1 6-272 0,2 3-48 0,2 4-16 16,1 0-368-16,2 2-80 15,1-2-16-15,3-2 0 0,1-1-272 0,2-6 0 16,2-2 128-16,4-6-128 0,-1-4 416 0,2-3 32 15,2-6 0-15,0-4 0 0,2-3 208 0,0-4 48 0,0-3 16 0,0-4 0 16,-1-2 448-16,-2-5 96 0,-1-1 16 0,-2-1 0 16,-2-3-464-16,-4 3-96 0,-1 1-16 0,-3 0 0 15,-3 0-320-15,-2 2-64 0,-3-1 0 0,-1 3-16 16,0 3-304-16,-2 2 0 0,-3 2 128 0,1 1-128 16,1 2-448-16,0 3-160 15,1 3-32-15,1 2 0 0,-1 5-2032 0,3 1-400 0,0 5-96 0</inkml:trace>
  <inkml:trace contextRef="#ctx0" brushRef="#br1" timeOffset="46311.55">8000 16066 29999 0,'-17'-4'1328'0,"10"4"272"0,-2 2-1280 0,0 0-320 0,-2 2 0 0,1 1 0 15,1 1 912-15,1 1 112 16,2 4 32-16,-1 2 0 0,2 0-496 0,2 4-112 15,3 1 0-15,3 2-16 0,2-1-432 0,4 3 0 0,2-2 0 0,2 0 0 16,1-1 0-16,2-2 0 0,1-3 0 0,2-1 0 16,-2-3-224-16,0-5 80 0,-3-3 16 0,1-2 0 15,-1-2 128-15,-2-3 0 0,-2-2 0 0,-1-1 0 16,-1-2 224-16,-3-2 80 0,-2-2 16 0,0-1 0 16,-2 0 192-16,-1-1 64 0,-3 0 0 0,-1 1 0 15,-1-2-304-15,-1 1-48 0,-1 2-16 0,-1 1 0 16,-1 0-208-16,0 1 176 0,-3 0-176 0,2 3 160 15,-1 1-160-15,2 2-224 0,0-1 48 0,1 3 16 16,3 1-1600-16,5 3-320 0,-5-3-64 0,5 3-7920 16,0 0-1584-16</inkml:trace>
  <inkml:trace contextRef="#ctx0" brushRef="#br1" timeOffset="46467.02">8249 15946 20271 0,'0'0'896'0,"0"0"192"0,0 0-880 0,0 0-208 0,0 0 0 0,0 0 0 15,0 0 3200-15,0 0 608 16,0 0 112-16,2 9 32 0,1 7-2256 0,-1 0-448 16,0-1-96-16,-1 5 0 0,-1 2-688 0,1 3-128 15,1 1-16-15,0 1-16 0,1 2-304 0,-1 1 0 16,2 1-128-16,0-1 128 16,2-1-2176-16,-1-3-352 0,-1-2-64 0,1-1-7520 0,1-5-1488 0</inkml:trace>
  <inkml:trace contextRef="#ctx0" brushRef="#br1" timeOffset="46639.58">8417 15868 17503 0,'0'0'1552'0,"0"0"-1232"16,0 0-320-16,-2 8 0 0,1 1 1936 0,1 2 336 16,1 0 64-16,2 5 16 0,2 1-1216 0,3 2-240 15,1 2-64-15,2 4 0 16,0 2-528-16,2 3-112 0,1 0-32 0,1 0 0 15,3-1-384-15,-1-2-80 0,-1-1-16 0,-2-1-8240 16,2 0-1648-16</inkml:trace>
  <inkml:trace contextRef="#ctx0" brushRef="#br1" timeOffset="47160.55">7794 16974 24511 0,'-4'-6'0'0,"0"0"0"0,0-1 2496 0,0 1 448 15,0-1 80-15,-1 2 32 0,0 0-1456 0,-1 1-272 16,0 1-64-16,-1 2-16 0,1-1-368 0,-1 2-80 16,0 2-16-16,-1-1 0 0,0 5-384 0,1 0-80 15,0 2 0-15,-1 2-16 0,0 3-176 0,1 3-128 16,2 4 144-16,3-2-144 0,0 4 0 0,2 0 0 15,2-1 0-15,1 0-160 16,1 0-1376-16,3 0-256 0,2-2-64 0,3-2-16 16,1 0-1792-16,1-1-368 0</inkml:trace>
  <inkml:trace contextRef="#ctx0" brushRef="#br1" timeOffset="47417.31">8043 17083 20271 0,'0'0'1792'0,"-9"0"-1424"0,-3 0-368 0,0 1 0 0,0 1 2176 0,1-1 352 0,-1 2 80 0,-1-2 16 16,1 4-1536-16,2-2-288 0,-1 1-64 0,3 1-16 16,1 0-464-16,0 2-112 0,1-3-16 0,2 1 0 15,4-5-128-15,-3 8 0 0,3-8 0 0,0 7 0 0,0 1 0 0,1 0 0 16,2 1 0-16,0-2 0 0,-3-7 0 0,3 9 0 16,3-1 0-16,0-2 0 15,1 1 0-15,1-5 0 0,-2 2 0 0,1-1 0 16,-7-3 0-16,7 1 0 0,0 0 0 0,1-1 0 15,0-1 0-15,-1 0 0 0,1-2 144 0,0 1-16 16,1-2-128-16,-1 1 0 0,-2 1 0 0,6 0-6496 31,-1-2-1312-31,-1 2-272 0</inkml:trace>
  <inkml:trace contextRef="#ctx0" brushRef="#br1" timeOffset="48079.41">8101 17148 3679 0,'0'0'160'0,"0"0"32"0,2-5-192 0,-1-1 0 0,2-1 0 0,-2-1 0 15,-1 0 3600-15,0 1 688 0,0-2 128 0,-1 1 16 0,1 1-2512 0,-2 1-496 16,0-2-96-16,-2 1-32 0,1 2-464 0,-1 1-112 16,-1-2-16-16,0 2 0 0,-2 1 208 0,1 1 48 15,-2-1 0-15,-1 3 0 0,-2 1-80 0,1 3-16 16,-3 3 0-16,1-1 0 16,0 2-352-16,-1 2-64 0,-1 2 0 0,0-1-16 15,2 3-432-15,2 0 128 0,-2 1-128 0,1-1 0 0,4 0 0 0,0 1 0 16,3-2 0-16,1 0 0 0,3-2 0 0,2 0 0 15,2-2 0-15,1-1 0 0,3 0 0 0,1-2-144 16,0-1 144-16,1-1 0 0,1-1-144 0,2-2 144 16,1 1 0-16,-1-4-144 0,-1 0 144 0,0-2 0 15,-1-2-144-15,1 1 144 0,0-4 0 0,0 0 0 16,-3 0 0-16,-1 0 0 0,-1 0 0 0,0 0 0 16,-1-1 0-16,0 3 0 0,-1-1 0 0,-1 1 0 0,0 1 0 0,-4 6 0 15,2-7 0-15,-2 7 0 0,0 0 0 0,0 0 128 16,0 0 64-16,0 0 0 0,0 0 0 0,0 0 0 15,2 9-64-15,2 2 0 0,-1-2 0 0,3 3 0 16,-2-1-128-16,1 2 160 0,-1-1-160 0,4 0 160 16,-1 0-752-16,2-1-160 15,1 0-16-15,-1-2-14512 0</inkml:trace>
  <inkml:trace contextRef="#ctx0" brushRef="#br1" timeOffset="48247.41">8297 16726 21183 0,'0'0'1888'0,"-4"-4"-1504"0,4 4-384 0,0 0 0 15,0 0 2832-15,0 0 496 0,0 0 112 0,0 13 16 16,1-1-2384-16,3 6-480 0,1 2-80 0,3 3-32 0,0 4-224 0,1 3-64 16,2 2 0-16,0 2 0 0,1 2-192 0,1 1 0 15,0-1 0-15,1 1 0 16,2-1-1776-16,0 2-240 0,-1-3-48 0,1-2-7328 15,-4-3-1456-15</inkml:trace>
  <inkml:trace contextRef="#ctx0" brushRef="#br1" timeOffset="48441.51">8234 17019 34431 0,'0'0'1536'0,"0"0"304"0,0 0-1472 0,0 8-368 15,0-8 0-15,5 7 0 0,2-1 592 0,2-2 48 16,2 0 16-16,2-1 0 0,2-3 224 0,4-2 32 16,0 0 16-16,2-1 0 0,4 0-752 0,-1 0-176 0,1-3 0 0,3 2 0 31,-1 1-2816-31,2-1-544 0</inkml:trace>
  <inkml:trace contextRef="#ctx0" brushRef="#br1" timeOffset="48579.06">8818 17180 33167 0,'-11'7'2944'0,"11"-7"-2352"0,-6 7-464 0,4 1-128 0,-1 0 1088 0,3-2 208 15,0-6 48-15,0 0-11984 16,7 7-2400-16</inkml:trace>
  <inkml:trace contextRef="#ctx0" brushRef="#br1" timeOffset="50779.05">8266 15991 8575 0,'0'5'384'0,"-4"31"64"0,4-36-448 0,0 0 0 15,0 0 0-15,0 0 0 0,0 0 128 0,0 0-128 16,0 0 0-16,0 0 0 0,0 0 176 0,0 0-176 16,0 0 192-16,0 0-192 0,0 0 864 0,0 0 64 15,0 0 16-15,0 0 0 0,0 0 304 0,0 0 64 16,0 7 16-16,0-7 0 0,-2 8-368 0,2-8-80 16,-1 8-16-16,0-1 0 0,-1 0-336 0,2-7-64 15,-1 6-16-15,1-6 0 0,0 0-272 0,0 8-176 0,0 0 192 0,0 0-192 16,0-8 224-16,0 0-64 0,0 0-16 0,-1 6 0 15,1-6 368-15,0 0 80 0,0 0 16 0,0 0 0 16,0 0 288-16,0 0 48 0,0 0 16 0,0 0 0 16,0 0-96-16,0 0-16 15,0 0 0-15,0 0 0 0,6 4-208 0,1 0-64 16,-7-4 0-16,9 5 0 0,0-3 64 0,2 0 0 16,-1 0 0-16,0-2 0 0,1 0-192 0,-1 0-48 0,1 0 0 0,0-2 0 15,1 1-224-15,0-2-48 0,0 1-128 16,-1-1 192-16,1 2-192 0,0-3-192 0,0 1 48 0,1-1-10944 15,2-1-2192-15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9383 0 0,'0'0'852'0'0,"0"-5"-704"0"0,1-13-9 0 0,0 13 1334 0 0,9 1 249 0 0,73-40 1270 0 0,-1 0-1296 0 0,-5 0-502 0 0,1-2-426 0 0,5-1-223 0 0,-13 5-206 0 0,-7 10-189 0 0,307-149 64 0 0,-348 172-213 0 0,104-43 62 0 0,-78 34-368 0 0,-47 18 215 0 0,0-1 1 0 0,0 1-1 0 0,0 0 1 0 0,0 0-1 0 0,0 0 1 0 0,0 0-1 0 0,0 0 1 0 0,0 0-1 0 0,0 0 1 0 0,0 0-1 0 0,0 0 1 0 0,0 0-1 0 0,2 1 1 0 0,4 1-5449 0 0,1-1-742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4143 0 0,'0'0'319'0'0,"-14"11"1760"0"0,14-10-1896 0 0,0 0 1 0 0,0 0 0 0 0,-1 0-1 0 0,1 0 1 0 0,0 0-1 0 0,0 0 1 0 0,0 0 0 0 0,0 0-1 0 0,0 0 1 0 0,0 0 0 0 0,0 0-1 0 0,1-1 1 0 0,-1 1-1 0 0,0 0 1 0 0,0 0 0 0 0,1 0-1 0 0,-1 0 1 0 0,0 0-1 0 0,1 0 1 0 0,-1-1 0 0 0,1 1-1 0 0,-1 0 1 0 0,1 0 0 0 0,0-1-1 0 0,-1 1 1 0 0,1 0-1 0 0,0-1 1 0 0,-1 1 0 0 0,1 0-1 0 0,0-1 1 0 0,0 1 0 0 0,1 0-1 0 0,6 4 201 0 0,0-1-1 0 0,14 6 1 0 0,-6-3 784 0 0,18 10 267 0 0,-18-10-431 0 0,29 19 1 0 0,42 37 706 0 0,80 52-10 0 0,68 19-517 0 0,-80-66-776 0 0,-129-60-408 0 0,32 6 0 0 0,-2-1 0 0 0,-32-6-143 0 0,66 21 53 0 0,-76-23-1147 0 0,0 1 1 0 0,14 9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0,'0'0'7888'0'0,"2"2"-7229"0"0,0 0-406 0 0,0 2 1 0 0,1-1-1 0 0,-1 0 1 0 0,0 0-1 0 0,0 1 1 0 0,-1-1-1 0 0,1 1 1 0 0,1 6-1 0 0,7 35 1099 0 0,-4-18-610 0 0,15 95 1812 0 0,-14-69-1670 0 0,11 159 1505 0 0,-13-115-2119 0 0,-2 12 97 0 0,-2-36-113 0 0,0-19-71 0 0,-1-12-142 0 0,9 60-1 0 0,-7-93-475 0 0,0 1-1 0 0,1-1 1 0 0,5 11-1 0 0,5 19-5615 0 0,-10-28 892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7687 0 0,'0'0'696'0'0,"9"-3"-560"0"0,-5 1 46 0 0,0 1-1 0 0,1 0 1 0 0,-1 0-1 0 0,1 1 1 0 0,-1-1-1 0 0,1 1 1 0 0,0 0-1 0 0,-1 0 0 0 0,1 0 1 0 0,-1 1-1 0 0,1 0 1 0 0,-1 0-1 0 0,0 0 1 0 0,6 2-1 0 0,8 4 1164 0 0,-1 1-1 0 0,19 11 0 0 0,-13-6-763 0 0,54 25 1218 0 0,102 35 0 0 0,-65-25-936 0 0,18 5-132 0 0,126 49-30 0 0,-216-84-634 0 0,-22-9-22 0 0,10 4 81 0 0,0-1-1 0 0,37 9 0 0 0,-41-13-61 0 0,13 2-122 0 0,-38-10-100 0 0,10 3-1325 0 0,4 1-158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1546 1375 0 0,'2'0'6634'0'0,"5"-1"-6040"0"0,-1 0 0 0 0,0-1 0 0 0,1 0 0 0 0,-1 0 0 0 0,0-1 0 0 0,0 1 1 0 0,0-1-1 0 0,0 0 0 0 0,6-6 0 0 0,17-6 415 0 0,150-83 3039 0 0,-33-4-2444 0 0,45-27-1208 0 0,-143 103-370 0 0,20-13 12 0 0,14-7 84 0 0,-28 17 52 0 0,-49 24-174 0 0,0 1 1 0 0,14-5-15 0 0,-17 9-66 0 0,-1 0-95 0 0,0-1 141 0 0,0 1 0 0 0,0-1 0 0 0,1 1 0 0 0,-1-1 0 0 0,0 0 0 0 0,0 0 0 0 0,0 1 0 0 0,0-1 0 0 0,0 0 0 0 0,0 0 0 0 0,-1 0 0 0 0,1 0 0 0 0,0 0 0 0 0,0 0 0 0 0,1-2 0 0 0,10-19 376 0 0,-7 4 131 0 0,6-34 0 0 0,-3 11 40 0 0,5-19-5 0 0,-4 0-1 0 0,3-65 1 0 0,-7-123 633 0 0,-5 233-1074 0 0,-9-278 633 0 0,7 266-688 0 0,2 23-119 0 0,0 0-1 0 0,0 0 0 0 0,-1 1 1 0 0,0-1-1 0 0,0 1 1 0 0,0-1-1 0 0,0 1 1 0 0,-3-7-1 0 0,-1 18-1629 0 0,4-6 1371 0 0,0-1-1 0 0,0 1 0 0 0,0-1 0 0 0,0 1 0 0 0,0 0 0 0 0,1-1 0 0 0,-1 1 1 0 0,1 0-1 0 0,-1 2 0 0 0,0 10-6852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1375 0 0,'1'1'28'0'0,"6"-10"68"0"0,8-33 12735 0 0,2 37-11106 0 0,27-26 347 0 0,-7 7-939 0 0,-18 12-592 0 0,0 1 1 0 0,25-11 0 0 0,2 0 101 0 0,-27 12-329 0 0,21-8 0 0 0,89-38 470 0 0,-1 0-446 0 0,58-28-154 0 0,-62 25-79 0 0,-94 45 47 0 0,30-21 1 0 0,20-9 477 0 0,-33 19-261 0 0,-45 25-305 0 0,-1-1 0 0 0,34-10 220 0 0,-26 8-147 0 0,1 0-1 0 0,16-2 0 0 0,-3 4-117 0 0,0 2 0 0 0,0 0 0 0 0,0 2 0 0 0,-1 0 0 0 0,1 2 0 0 0,-1 0 0 0 0,0 1 0 0 0,41 19 0 0 0,356 146 485 0 0,-177-63-120 0 0,-74-30-165 0 0,52 26 122 0 0,-187-93-324 0 0,-26-9-80 0 0,0 0 1 0 0,-1 0-1 0 0,1 0 1 0 0,12 7-1 0 0,-19-8-242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2759 0 0,'2'-8'247'0'0,"4"-26"1837"0"0,-3 18 5531 0 0,2 28-5827 0 0,2 11-859 0 0,-1 0-1 0 0,3 39 1 0 0,-3-19-379 0 0,2 11 263 0 0,0 69 0 0 0,-10 56 94 0 0,0-54-567 0 0,-1-44-262 0 0,1 27 52 0 0,3-92-161 0 0,0 1 1 0 0,1-1 0 0 0,1 0-1 0 0,7 24 1 0 0,-7-33-271 0 0,0-1-1 0 0,0 1 1 0 0,5 6 0 0 0,-8-12 113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0,'0'0'464'0'0,"0"2"-305"0"0,11 132 10051 0 0,-1-12-7644 0 0,3 38-1436 0 0,-7-105-925 0 0,19 112 37 0 0,-7-82-1074 0 0,-5-48-3554 0 0,-11-33 2928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34 105 919 0 0,'-33'-48'12575'0'0,"33"47"-11794"0"0,5-11 2579 0 0,-3 10-3386 0 0,0 0 0 0 0,-1 0-1 0 0,1 0 1 0 0,0 1 0 0 0,0-1 0 0 0,1 1 0 0 0,-1-1-1 0 0,4-1 1 0 0,1 0 13 0 0,0-1-78 0 0,0 0 1 0 0,0 1 0 0 0,1 0-1 0 0,0 1 1 0 0,-1 0 0 0 0,1 0-1 0 0,0 1 1 0 0,13-2 0 0 0,-5 3-1390 0 0,2 0-4014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156 141 11087 0 0,'-7'-12'520'0'0,"-15"-20"1"0"0,19 28-429 0 0,0 0 1 0 0,0 0 0 0 0,-1 1-1 0 0,0-1 1 0 0,1 1 0 0 0,-1 0 0 0 0,-1 0-1 0 0,-5-4 1 0 0,9 6 13 0 0,-1 1-1 0 0,0-1 1 0 0,1 0 0 0 0,-1 1 0 0 0,0-1-1 0 0,1 1 1 0 0,-1-1 0 0 0,0 1-1 0 0,0 0 1 0 0,0 0 0 0 0,1 0 0 0 0,-1 0-1 0 0,0 0 1 0 0,0 0 0 0 0,0 0-1 0 0,1 1 1 0 0,-1-1 0 0 0,0 1 0 0 0,0-1-1 0 0,1 1 1 0 0,-1-1 0 0 0,1 1 0 0 0,-1 0-1 0 0,0 0 1 0 0,1 0 0 0 0,-1 0-1 0 0,1 0 1 0 0,0 0 0 0 0,-1 1 0 0 0,1-1-1 0 0,0 0 1 0 0,0 1 0 0 0,0-1-1 0 0,0 1 1 0 0,0-1 0 0 0,0 1 0 0 0,-1 2-1 0 0,-2 6 11 0 0,0 0-1 0 0,1-1 0 0 0,0 1 1 0 0,0 0-1 0 0,-1 13 0 0 0,1 2-20 0 0,0 0-1 0 0,2 1 1 0 0,3 41-1 0 0,-1-51-59 0 0,1-2-1 0 0,1 1 0 0 0,0 0 1 0 0,1 0-1 0 0,1-1 1 0 0,0 0-1 0 0,11 20 1 0 0,-13-27 27 0 0,1-1 1 0 0,0 0 0 0 0,1-1 0 0 0,0 1 0 0 0,0-1 0 0 0,0 0-1 0 0,0 0 1 0 0,1 0 0 0 0,-1-1 0 0 0,1 0 0 0 0,1 0 0 0 0,-1 0-1 0 0,0-1 1 0 0,1 0 0 0 0,0 0 0 0 0,0-1 0 0 0,-1 1 0 0 0,1-2-1 0 0,1 1 1 0 0,-1-1 0 0 0,0 0 0 0 0,0 0 0 0 0,0-1 0 0 0,1 0-1 0 0,-1 0 1 0 0,0-1 0 0 0,0 0 0 0 0,1 0 0 0 0,-1-1 0 0 0,0 0-1 0 0,0 0 1 0 0,-1-1 0 0 0,1 1 0 0 0,0-2 0 0 0,-1 1 0 0 0,0-1-1 0 0,0 0 1 0 0,11-8 0 0 0,-9 4 90 0 0,0-1 0 0 0,-1 0 0 0 0,1 0 0 0 0,-2-1 0 0 0,1 0 0 0 0,-2 0 0 0 0,1-1 0 0 0,-1 1 0 0 0,-1-1 0 0 0,6-20 0 0 0,-6 17-5 0 0,-1 0 1 0 0,-1 0 0 0 0,0-1 0 0 0,-1 1 0 0 0,-1-1 0 0 0,0 1 0 0 0,-1-1 0 0 0,-3-19 0 0 0,2 24-57 0 0,-1 0 1 0 0,0 1-1 0 0,0-1 1 0 0,-1 0 0 0 0,-1 1-1 0 0,0 0 1 0 0,0 0-1 0 0,0 0 1 0 0,-1 1-1 0 0,-11-12 1 0 0,8 10-8 0 0,-1 1 0 0 0,-1 0 0 0 0,1 0 0 0 0,-2 1-1 0 0,1 0 1 0 0,-1 1 0 0 0,-15-7 0 0 0,19 11-79 0 0,1 0 0 0 0,0 1 0 0 0,-1 0 0 0 0,1 0 0 0 0,-1 1 0 0 0,0 0-1 0 0,-13-1 1 0 0,17 2-195 0 0,1 0 0 0 0,0 0 0 0 0,-1 1 1 0 0,1-1-1 0 0,0 1 0 0 0,-1 0 0 0 0,1-1 0 0 0,0 1 0 0 0,0 1 0 0 0,-1-1 0 0 0,1 0 0 0 0,0 1 0 0 0,0 0 0 0 0,1-1 0 0 0,-1 1 0 0 0,0 0 0 0 0,1 1 0 0 0,-1-1 0 0 0,-4 5 0 0 0,-3 11-5276 0 0,2 3-1562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6911 0 0,'0'0'315'0'0,"4"-6"-7"0"0,10-17 33 0 0,-14 23-305 0 0,0 0 0 0 0,0 0 0 0 0,0-1 0 0 0,0 1 0 0 0,0 0 0 0 0,0 0 0 0 0,1 0-1 0 0,-1 0 1 0 0,0 0 0 0 0,0 0 0 0 0,0 0 0 0 0,0-1 0 0 0,0 1 0 0 0,0 0 0 0 0,0 0-1 0 0,0 0 1 0 0,0 0 0 0 0,0 0 0 0 0,1 0 0 0 0,-1 0 0 0 0,0 0 0 0 0,0 0 0 0 0,0 0 0 0 0,0 0-1 0 0,0-1 1 0 0,0 1 0 0 0,1 0 0 0 0,-1 0 0 0 0,0 0 0 0 0,0 0 0 0 0,0 0 0 0 0,0 0-1 0 0,0 0 1 0 0,1 0 0 0 0,-1 0 0 0 0,0 0 0 0 0,0 0 0 0 0,0 0 0 0 0,0 0 0 0 0,0 1 0 0 0,0-1-1 0 0,1 0 1 0 0,-1 0 0 0 0,0 0 0 0 0,0 0 0 0 0,0 0 0 0 0,0 0 0 0 0,0 0 0 0 0,0 0-1 0 0,0 0 1 0 0,1 0 0 0 0,-1 0 0 0 0,0 1 0 0 0,0-1 0 0 0,0 0 0 0 0,0 0 0 0 0,3 7 493 0 0,-3-7-268 0 0,10 23 1715 0 0,-1 1 0 0 0,10 38 0 0 0,-11-24-989 0 0,3 40 1 0 0,-3 157-939 0 0,-8-205 209 0 0,-2 56-157 0 0,2 62-1982 0 0,0-138-25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0,'24'54'3046'0'0,"36"104"-313"0"0,-12-37-1304 0 0,6 6-2734 0 0,11 33-2794 0 0,-58-132-449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14191 0 0,'0'0'2366'0'0,"0"-2"-1456"0"0,1 0-747 0 0,-1-1-1 0 0,1 1 1 0 0,0 0-1 0 0,0-1 1 0 0,0 1-1 0 0,0 0 1 0 0,1 0-1 0 0,-1 0 1 0 0,0 0-1 0 0,1 0 1 0 0,0 0-1 0 0,-1 0 1 0 0,1 1-1 0 0,0-1 0 0 0,0 1 1 0 0,0-1-1 0 0,0 1 1 0 0,0 0-1 0 0,0-1 1 0 0,0 1-1 0 0,0 0 1 0 0,1 0-1 0 0,-1 1 1 0 0,0-1-1 0 0,4 0 1 0 0,8-2-50 0 0,-1 1-1 0 0,1 0 1 0 0,19 1 0 0 0,-19 1-74 0 0,56-1-10 0 0,20-2-159 0 0,-30-2-5992 0 0,-30 0-742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4775 0 0,'0'0'216'0'0,"3"0"-10"0"0,8 0-92 0 0,-9 0 712 0 0,0 0-356 0 0,7-4 87 0 0,-1 0 0 0 0,1 0 0 0 0,12-10 0 0 0,-12 8-109 0 0,0 1 0 0 0,-1 0 0 0 0,15-6 0 0 0,21-7 239 0 0,70-40 0 0 0,-7 3-569 0 0,-83 44 10 0 0,50-15 0 0 0,26-6 136 0 0,-68 21-178 0 0,-10 2-26 0 0,-17 7-27 0 0,1-1 0 0 0,-1 1 1 0 0,0 1-1 0 0,1-1 0 0 0,5 0 1 0 0,13-3 174 0 0,-20 3-182 0 0,-1 1 1 0 0,1 0 0 0 0,0 1 0 0 0,-1-1 0 0 0,1 1-1 0 0,0-1 1 0 0,0 1 0 0 0,-1 0 0 0 0,1 1 0 0 0,7 0-1 0 0,3 3 46 0 0,-11-6-58 0 0,-3 2-14 0 0,0-1 0 0 0,1 1-1 0 0,-1-1 1 0 0,0 1 0 0 0,1 0 0 0 0,-1-1 0 0 0,1 1 0 0 0,-1 0 0 0 0,1-1 0 0 0,-1 1 0 0 0,1 0 0 0 0,-1 0 0 0 0,1-1 0 0 0,-1 1 0 0 0,1 0 0 0 0,-1 0 0 0 0,1 0 0 0 0,-1 0 0 0 0,1 0 0 0 0,-1-1 0 0 0,1 1-1 0 0,-1 0 1 0 0,1 0 0 0 0,0 0 0 0 0,0 1 0 0 0,7 0-250 0 0,-6 0-121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0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5871 0 0,'0'0'1134'0'0,"9"-1"-10"0"0,0 0-494 0 0,1 1 0 0 0,-1 0 0 0 0,1 1 0 0 0,-1 0-1 0 0,1 1 1 0 0,14 4 0 0 0,54 22 1061 0 0,-44-14-1163 0 0,15 5 48 0 0,220 75 741 0 0,-230-84-1202 0 0,73 30-1 0 0,-108-38-107 0 0,0 0 0 0 0,0 0 0 0 0,0 0 0 0 0,-1 1 0 0 0,1-1 0 0 0,4 6 0 0 0,23 18-18 0 0,-29-25-117 0 0,12 13-2187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7919 0 0,'0'0'1374'0'0,"0"2"-800"0"0,3 26 1009 0 0,-1 0 0 0 0,-2 28 1 0 0,0 7-139 0 0,1 39 352 0 0,-1-34-597 0 0,14 102 0 0 0,-10-133-1122 0 0,-3-24-48 0 0,1-1 0 0 0,0 1 0 0 0,1-1 0 0 0,6 20 0 0 0,-5-21-306 0 0,-3-8-78 0 0,-1-1 1 0 0,1 0 0 0 0,0 0 0 0 0,0 1 0 0 0,0-1 0 0 0,0 0 0 0 0,0 0 0 0 0,0 0-1 0 0,1 0 1 0 0,-1 0 0 0 0,1 0 0 0 0,-1-1 0 0 0,1 1 0 0 0,0 0 0 0 0,2 1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5527 0 0,'0'0'3274'0'0,"4"-2"-2341"0"0,-1 0-742 0 0,-2 1-140 0 0,0 1 1 0 0,0-1 0 0 0,0 0-1 0 0,0 1 1 0 0,0-1 0 0 0,0 1-1 0 0,0-1 1 0 0,0 1 0 0 0,0 0-1 0 0,0-1 1 0 0,0 1 0 0 0,0 0 0 0 0,0 0-1 0 0,0-1 1 0 0,0 1 0 0 0,0 0-1 0 0,0 0 1 0 0,0 0 0 0 0,0 0-1 0 0,0 1 1 0 0,1-1 0 0 0,-1 0 0 0 0,0 0-1 0 0,0 1 1 0 0,1 0 0 0 0,2 1 179 0 0,0-1 1 0 0,0 1 0 0 0,1-1 0 0 0,-1 0 0 0 0,0 0-1 0 0,0 0 1 0 0,1-1 0 0 0,-1 0 0 0 0,0 1 0 0 0,1-2-1 0 0,4 1 1 0 0,9-3 523 0 0,24-5 0 0 0,-6 0-61 0 0,43-1 1226 0 0,135 2 0 0 0,-187 7-1708 0 0,0-2 1 0 0,-1 0-1 0 0,42-9 0 0 0,17-5 340 0 0,-30 7-145 0 0,-17 3 25 0 0,49 0 1 0 0,58 5 391 0 0,45-3 160 0 0,-140 0-763 0 0,142-15 398 0 0,-121 14-554 0 0,-23 3-55 0 0,91 0 107 0 0,-34 1-53 0 0,-42 0 16 0 0,32-2 64 0 0,-47 0-128 0 0,95-12 85 0 0,-59 10-91 0 0,-57 4-9 0 0,179-14-1 0 0,-81 7 0 0 0,-35 6 0 0 0,-54 3 0 0 0,-27 0 0 0 0,1-1 0 0 0,14-1 0 0 0,18 0 0 0 0,-25 1 0 0 0,29-4 0 0 0,35-6-16 0 0,-39 0-151 0 0,-33 7 124 0 0,1 1 1 0 0,0 0-1 0 0,0 0 0 0 0,13 0 0 0 0,-12 2-3 0 0,1 1 1 0 0,19 4-1 0 0,-15-2-6 0 0,0 0 0 0 0,30 0-1 0 0,92 5-64 0 0,-112-4 98 0 0,15-2-26 0 0,-15-3-8 0 0,-18-1 42 0 0,-7 2 11 0 0,-1 0 0 0 0,1 0 0 0 0,-1-1 0 0 0,1 1 1 0 0,-1 0-1 0 0,1 0 0 0 0,0 0 0 0 0,-1-1 0 0 0,0 1 0 0 0,1 0 0 0 0,-1-1 0 0 0,1 1 0 0 0,-1 0 0 0 0,1-1 0 0 0,-1 1 0 0 0,0 0 1 0 0,1-1-1 0 0,-1 1 0 0 0,0-1 0 0 0,1 1 0 0 0,-1-1 0 0 0,0 1 0 0 0,1-1 0 0 0,-1 1 0 0 0,0-1 0 0 0,0 1 0 0 0,0-1 0 0 0,0 1 0 0 0,0-1 1 0 0,1 0-1 0 0,-1 0 9 0 0,0 0-7 0 0,1 1 0 0 0,-1-1 1 0 0,0 0-1 0 0,1 0 0 0 0,-1 0 0 0 0,0 1 0 0 0,0-1 0 0 0,0 0 0 0 0,0 0 1 0 0,1 0-1 0 0,-1 0 0 0 0,0 0 0 0 0,0 1 0 0 0,0-1 0 0 0,-1 0 0 0 0,1 0 1 0 0,0 0-1 0 0,0 0 0 0 0,0 1 0 0 0,-1-1 0 0 0,1 0 0 0 0,0 0 0 0 0,-1 0 1 0 0,1 1-1 0 0,-1-2 0 0 0,-1-1 2 0 0,1-2-4 0 0,1 4 0 0 0,0 0 0 0 0,0 0 0 0 0,0 0 0 0 0,-1 0 0 0 0,1-1 0 0 0,-1 1 0 0 0,1 0 0 0 0,-1 0 0 0 0,1 0 0 0 0,-1 0 0 0 0,1 0 0 0 0,-1 0 0 0 0,0 0 0 0 0,0 0 0 0 0,0 1 0 0 0,-1-2 0 0 0,-74-75 45 0 0,65 66-37 0 0,-3-1-3 0 0,-1 1-1 0 0,-29-17 1 0 0,-8-5-8 0 0,41 26-10 0 0,11 6-53 0 0,13 11-7 0 0,126 90-63 0 0,-123-89 126 0 0,-1 1 1 0 0,0 1-1 0 0,23 25 0 0 0,-33-33 9 0 0,-1 1-1 0 0,0-1 1 0 0,0 1 0 0 0,0 0-1 0 0,-1 0 1 0 0,0 0-1 0 0,0 1 1 0 0,-1-1 0 0 0,1 1-1 0 0,-1-1 1 0 0,-1 1-1 0 0,1 0 1 0 0,-1 0 0 0 0,0 7-1 0 0,-1-7 41 0 0,-1 0-1 0 0,0 0 1 0 0,0 0 0 0 0,-1-1-1 0 0,0 1 1 0 0,0 0 0 0 0,-5 9 0 0 0,1-3 131 0 0,-1 0 0 0 0,-15 20 0 0 0,8-14-16 0 0,-1-1 0 0 0,-1 0 0 0 0,-19 15 0 0 0,25-22-285 0 0,0 0-1 0 0,0 1 0 0 0,1 0 1 0 0,0 0-1 0 0,-12 26 1 0 0,19-34-576 0 0,0 0 0 0 0,1 1 0 0 0,-1-1 0 0 0,1 1 0 0 0,-1 6 1 0 0,2-1-1040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0,'0'0'603'0'0,"2"0"-396"0"0,-1 0-187 0 0,0 0 1 0 0,-1-1-1 0 0,1 1 1 0 0,0 0 0 0 0,-1 0-1 0 0,1 1 1 0 0,-1-1-1 0 0,1 0 1 0 0,0 0-1 0 0,-1 0 1 0 0,1 0 0 0 0,-1 0-1 0 0,1 1 1 0 0,-1-1-1 0 0,1 0 1 0 0,-1 0 0 0 0,1 1-1 0 0,0-1 1 0 0,-1 0-1 0 0,0 1 1 0 0,1-1-1 0 0,-1 1 1 0 0,1-1 0 0 0,-1 1-1 0 0,1-1 1 0 0,-1 1-1 0 0,0-1 1 0 0,1 1 0 0 0,-1-1-1 0 0,0 1 1 0 0,0-1-1 0 0,1 1 1 0 0,-1-1-1 0 0,0 1 1 0 0,0 1 0 0 0,4 29 2546 0 0,-2-14-1729 0 0,16 93 1993 0 0,-9-65-2856 0 0,25 72-1 0 0,-32-113-129 0 0,-1 0-1 0 0,1-1 0 0 0,0 0 1 0 0,0 1-1 0 0,0-1 0 0 0,0 0 1 0 0,6 6-1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0,'0'1'52'0'0,"1"0"0"0"0,-1 0-1 0 0,1 0 1 0 0,-1 0-1 0 0,1 0 1 0 0,-1 0 0 0 0,1 0-1 0 0,0 0 1 0 0,0 0 0 0 0,-1 0-1 0 0,1-1 1 0 0,0 1-1 0 0,0 0 1 0 0,0-1 0 0 0,0 1-1 0 0,0 0 1 0 0,2 0-1 0 0,2 2 522 0 0,24 27 2897 0 0,44 55 1 0 0,-41-42-2590 0 0,-2-4 213 0 0,-3 0 0 0 0,37 68 0 0 0,-52-81-562 0 0,0 1 1 0 0,14 53-1 0 0,-23-67-359 0 0,-1 1 0 0 0,0-1 0 0 0,-1 1 0 0 0,0 0 0 0 0,-1-1 0 0 0,-1 1 0 0 0,0 0 0 0 0,-4 17 0 0 0,-1-9-65 0 0,-1-2-1 0 0,-1 1 0 0 0,-1-1 1 0 0,-11 20-1 0 0,7-15-100 0 0,11-21-233 0 0,-17 30 393 0 0,7-18-2160 0 0,-1-7-4001 0 0,6-7 240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4143 0 0,'0'0'228'0'0,"0"0"-1"0"0,0-1 1 0 0,0 1-1 0 0,0-1 0 0 0,1 1 1 0 0,-1 0-1 0 0,0-1 1 0 0,0 1-1 0 0,0 0 1 0 0,0-1-1 0 0,1 1 0 0 0,-1 0 1 0 0,0 0-1 0 0,0-1 1 0 0,1 1-1 0 0,-1 0 0 0 0,0 0 1 0 0,1-1-1 0 0,-1 1 1 0 0,0 0-1 0 0,1 0 0 0 0,-1 0 1 0 0,0 0-1 0 0,1-1 1 0 0,-1 1-1 0 0,0 0 1 0 0,1 0-1 0 0,-1 0 0 0 0,1 0 1 0 0,-1 0-1 0 0,0 0 1 0 0,1 0-1 0 0,0 0 0 0 0,21-2 474 0 0,-11 1 101 0 0,5-2-57 0 0,0-1 0 0 0,29-12 1 0 0,9-2 115 0 0,-38 13-643 0 0,-11 3-85 0 0,1 1-1 0 0,-1-1 1 0 0,1 1 0 0 0,-1 0-1 0 0,1 1 1 0 0,0-1 0 0 0,-1 1 0 0 0,12 1-1 0 0,-16-1 276 0 0,12 18 224 0 0,-13-16-586 0 0,0-1-1 0 0,1 1 0 0 0,-1-1 0 0 0,0 1 1 0 0,0-1-1 0 0,0 1 0 0 0,0-1 1 0 0,0 1-1 0 0,0-1 0 0 0,-1 1 0 0 0,1-1 1 0 0,0 1-1 0 0,-1-1 0 0 0,1 1 1 0 0,-1-1-1 0 0,1 1 0 0 0,-3 1 0 0 0,0 5 159 0 0,0 3-56 0 0,-2-1 0 0 0,0 1 1 0 0,0-1-1 0 0,0-1 0 0 0,-9 12 0 0 0,-10 18 280 0 0,19-30-342 0 0,0 0 60 0 0,0 0 0 0 0,1 0-1 0 0,0 0 1 0 0,-2 11-1 0 0,5-17-124 0 0,0 1-1 0 0,1-1 0 0 0,0 1 1 0 0,-1-1-1 0 0,1 0 0 0 0,1 1 1 0 0,-1-1-1 0 0,0 0 0 0 0,1 1 1 0 0,0-1-1 0 0,-1 0 0 0 0,1 1 1 0 0,1-1-1 0 0,-1 0 1 0 0,0 0-1 0 0,3 4 0 0 0,-1-3-37 0 0,-1 0 0 0 0,1-1 0 0 0,-1 1 0 0 0,1-1 1 0 0,0 0-1 0 0,0 0 0 0 0,1 0 0 0 0,-1 0 0 0 0,1 0 0 0 0,-1-1 0 0 0,1 0 0 0 0,0 1 0 0 0,0-1 0 0 0,0-1 0 0 0,0 1 0 0 0,0-1 0 0 0,0 1 0 0 0,0-1 0 0 0,1 0 1 0 0,-1-1-1 0 0,1 1 0 0 0,-1-1 0 0 0,0 0 0 0 0,1 0 0 0 0,-1 0 0 0 0,1 0 0 0 0,6-3 0 0 0,2 0-320 0 0,-1 0 0 0 0,0-1 1 0 0,0-1-1 0 0,0 0 0 0 0,0-1 0 0 0,-1 0 0 0 0,0 0 1 0 0,15-13-1 0 0,18-14-3246 0 0,-20 13 1551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3223 0 0,'0'0'459'0'0,"1"-2"718"0"0,0 1-951 0 0,-1 0 0 0 0,1 0 0 0 0,0 0 0 0 0,0 0 0 0 0,0 0 0 0 0,0 0 0 0 0,0 0 0 0 0,0 0-1 0 0,0 0 1 0 0,0 1 0 0 0,0-1 0 0 0,0 0 0 0 0,1 1 0 0 0,-1-1 0 0 0,0 1 0 0 0,3-1-1 0 0,30-10 2258 0 0,-19 7-1827 0 0,69-20 1841 0 0,-71 21-2205 0 0,1 1-1 0 0,0 0 0 0 0,0 1 0 0 0,16 1 0 0 0,33-1 1017 0 0,-62 1-1289 0 0,0 0 0 0 0,0 0 0 0 0,0 0 1 0 0,0 0-1 0 0,0 1 0 0 0,0-1 0 0 0,0 0 0 0 0,0 0 0 0 0,-1 1 0 0 0,1-1 0 0 0,0 0 0 0 0,0 1 0 0 0,0-1 0 0 0,-1 1 0 0 0,1-1 1 0 0,0 1-1 0 0,-1 0 0 0 0,1-1 0 0 0,0 1 0 0 0,-1 0 0 0 0,2 0 0 0 0,-1 1 11 0 0,0 0-1 0 0,0 0 1 0 0,-1 0 0 0 0,1 0-1 0 0,0 0 1 0 0,-1 0 0 0 0,1 0-1 0 0,-1 0 1 0 0,0 2 0 0 0,1 2 23 0 0,-1 0 0 0 0,-1 0 1 0 0,1 0-1 0 0,-1 0 0 0 0,-3 11 0 0 0,1-9-102 0 0,0 1 0 0 0,-1 0 0 0 0,0-1 0 0 0,0 1 0 0 0,-1-1 0 0 0,-1 0 0 0 0,1-1 0 0 0,-1 1 0 0 0,0-1 0 0 0,-1-1 0 0 0,0 1 0 0 0,0-1 0 0 0,-12 8 0 0 0,8-5 147 0 0,5-6-73 0 0,0 1-1 0 0,1 1 1 0 0,-1-1 0 0 0,1 1-1 0 0,0 0 1 0 0,-8 11-1 0 0,12-15-97 0 0,5-1 90 0 0,0 1-1 0 0,0 0 1 0 0,0 0-1 0 0,-1 0 1 0 0,1 1 0 0 0,0-1-1 0 0,-1 1 1 0 0,1 0 0 0 0,3 2-1 0 0,13 6 126 0 0,1-2-229 0 0,0-1 1 0 0,1-1 0 0 0,-1-1-1 0 0,1-1 1 0 0,36 2-1 0 0,-25-11-1822 0 0,-29 4 1318 0 0,14-3-4905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0,'0'0'464'0'0,"2"3"-9"0"0,28 41-331 0 0,44 61 2491 0 0,-47-71-1441 0 0,-2 1 1 0 0,-2 2-1 0 0,23 45 1 0 0,-38-65-964 0 0,-1 1 0 0 0,-1-1 1 0 0,0 1-1 0 0,-1 0 0 0 0,-1 1 0 0 0,-1-1 0 0 0,0 1 1 0 0,-2 0-1 0 0,-1 34 0 0 0,-2-32-177 0 0,0-1-1 0 0,-2 0 0 0 0,-1 0 1 0 0,0-1-1 0 0,-1 1 0 0 0,-16 30 1 0 0,18-39-124 0 0,-9 14-2488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31 101 4143 0 0,'0'0'9560'0'0,"3"9"-8712"0"0,-2 0-538 0 0,1 0-1 0 0,-2 1 0 0 0,1-1 1 0 0,-1 1-1 0 0,-1-1 1 0 0,-2 14-1 0 0,0 5 53 0 0,-25 226 364 0 0,25-237-607 0 0,5-25 89 0 0,3-29-47 0 0,6-77-79 0 0,3-20-82 0 0,-11 83 0 0 0,-2 31 0 0 0,0 0 0 0 0,1 1 0 0 0,9-36 0 0 0,5 25-84 0 0,-10 39 3 0 0,-1 1 51 0 0,-1 1 1 0 0,0 0-1 0 0,-1 0 1 0 0,3 17-1 0 0,0 1 19 0 0,0-7-12 0 0,36 125-18 0 0,-32-119 30 0 0,1-1-1 0 0,1-1 1 0 0,18 31 0 0 0,-26-51 72 0 0,0 1 0 0 0,1-1 0 0 0,0 0 0 0 0,0-1 0 0 0,0 1 0 0 0,7 5 0 0 0,-11-10-33 0 0,0 0-1 0 0,0-1 0 0 0,0 1 1 0 0,0 0-1 0 0,0-1 1 0 0,0 1-1 0 0,0 0 1 0 0,1-1-1 0 0,-1 1 0 0 0,0-1 1 0 0,0 0-1 0 0,0 1 1 0 0,0-1-1 0 0,1 0 1 0 0,-1 0-1 0 0,0 0 1 0 0,0 0-1 0 0,0 0 0 0 0,1 0 1 0 0,-1 0-1 0 0,0 0 1 0 0,0 0-1 0 0,1-1 1 0 0,-1 1-1 0 0,0 0 0 0 0,0-1 1 0 0,0 1-1 0 0,0-1 1 0 0,0 1-1 0 0,0-1 1 0 0,0 0-1 0 0,0 1 1 0 0,0-1-1 0 0,0 0 0 0 0,0 0 1 0 0,0 0-1 0 0,0 1 1 0 0,0-1-1 0 0,-1 0 1 0 0,1 0-1 0 0,0 0 0 0 0,-1-1 1 0 0,1 1-1 0 0,-1 0 1 0 0,2-2-1 0 0,4-13 119 0 0,0 1-1 0 0,0-1 1 0 0,-2 0-1 0 0,0-1 1 0 0,-1 1-1 0 0,0-1 1 0 0,0-30-1 0 0,-3 0 357 0 0,-10-72 0 0 0,5 94-3111 0 0,0 0 0 0 0,-12-30-1 0 0,12 38-3418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4143 0 0,'0'0'319'0'0,"-13"3"1197"0"0,8-1-530 0 0,0 0 0 0 0,0 0 0 0 0,1 0 0 0 0,-1 1 0 0 0,-5 3 0 0 0,6-3-562 0 0,1 0 1 0 0,-1 1 0 0 0,1-1 0 0 0,0 1-1 0 0,-5 5 1 0 0,5-3-264 0 0,0-1-1 0 0,0 0 1 0 0,1 1 0 0 0,-1 0 0 0 0,1 0-1 0 0,1-1 1 0 0,-1 1 0 0 0,1 0-1 0 0,0 1 1 0 0,0 7 0 0 0,1-13-144 0 0,-1 3 36 0 0,1-1 1 0 0,-1 1-1 0 0,1-1 0 0 0,0 1 0 0 0,0-1 1 0 0,1 1-1 0 0,-1-1 0 0 0,1 1 0 0 0,-1-1 1 0 0,1 1-1 0 0,0-1 0 0 0,1 1 0 0 0,-1-1 1 0 0,0 0-1 0 0,4 6 0 0 0,9 11 107 0 0,-13-19-155 0 0,0-1 1 0 0,0 1-1 0 0,0 0 0 0 0,-1-1 0 0 0,1 1 0 0 0,0-1 1 0 0,0 1-1 0 0,0-1 0 0 0,0 1 0 0 0,0-1 0 0 0,0 1 1 0 0,0-1-1 0 0,1 0 0 0 0,-1 0 0 0 0,0 0 0 0 0,0 1 0 0 0,0-1 1 0 0,0 0-1 0 0,0-1 0 0 0,0 1 0 0 0,0 0 0 0 0,0 0 1 0 0,0 0-1 0 0,1 0 0 0 0,1-2 0 0 0,0 1 7 0 0,0 0 0 0 0,-1 0 0 0 0,1 0-1 0 0,0-1 1 0 0,0 1 0 0 0,0-1 0 0 0,2-3 0 0 0,-2 3 6 0 0,0-2 1 0 0,-1 1-1 0 0,0 0 1 0 0,1 0-1 0 0,-1-1 1 0 0,-1 1 0 0 0,1-1-1 0 0,0 1 1 0 0,-1-1-1 0 0,2-5 1 0 0,-1-2 10 0 0,1 0-1 0 0,0-18 1 0 0,-7-49 286 0 0,4 77-102 0 0,1 1-168 0 0,0 0 0 0 0,0 1-1 0 0,0-1 1 0 0,-1 0 0 0 0,1 1 0 0 0,0-1 0 0 0,0 1-1 0 0,-1 0 1 0 0,1-1 0 0 0,0 1 0 0 0,-1-1-1 0 0,1 1 1 0 0,0 0 0 0 0,-1 0 0 0 0,1-1-1 0 0,-1 1 1 0 0,1 1 0 0 0,7 14 252 0 0,-1 2-2 0 0,1 0-1 0 0,0 0 1 0 0,14 21 0 0 0,-18-33-471 0 0,1 1 0 0 0,0-1 0 0 0,1 0 0 0 0,8 8 1 0 0,-10-11-509 0 0,0 0 1 0 0,0 0-1 0 0,0 0 1 0 0,1-1-1 0 0,-1 1 1 0 0,1-1-1 0 0,9 3 1 0 0,-1-2-5436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10103 0 0,'2'36'930'0'0,"-1"-24"-794"0"0,4 25 1 0 0,0-12 544 0 0,1 0 0 0 0,2 0-1 0 0,1-1 1 0 0,0 0 0 0 0,2-1 0 0 0,17 28-1 0 0,-27-50 344 0 0,-1-14-449 0 0,-16-88-47 0 0,0-11-527 0 0,15 101-49 0 0,-1-85-806 0 0,2 83 711 0 0,1 0 0 0 0,1 1 1 0 0,0-1-1 0 0,1 1 0 0 0,7-19 1 0 0,-10 29 138 0 0,1 0 0 0 0,0 0-1 0 0,0 0 1 0 0,0 0 0 0 0,0 0 0 0 0,0 1 0 0 0,0-1 0 0 0,0 0 0 0 0,1 1 0 0 0,-1-1 0 0 0,1 0 0 0 0,-1 1 0 0 0,1 0 0 0 0,0-1 0 0 0,0 1 0 0 0,-1 0 0 0 0,1 0 0 0 0,0 0 0 0 0,0 0 0 0 0,0 0 0 0 0,0 0 0 0 0,0 1 0 0 0,0-1 0 0 0,0 1 0 0 0,0-1 0 0 0,0 1 0 0 0,1 0-1 0 0,-1 0 1 0 0,0 0 0 0 0,0 0 0 0 0,0 0 0 0 0,0 0 0 0 0,4 2 0 0 0,8 4 5 0 0,-11-2 7 0 0,-2-1 5 0 0,3 3 53 0 0,1 1 0 0 0,-1 0 1 0 0,-1 0-1 0 0,1 0 1 0 0,-1 0-1 0 0,-1 0 1 0 0,1 1-1 0 0,-1-1 1 0 0,-1 1-1 0 0,1 0 0 0 0,0 11 1 0 0,-1-1 124 0 0,-1 1 1 0 0,-1-1-1 0 0,-5 32 0 0 0,2-32-138 0 0,-1 8 65 0 0,5-24-63 0 0,0-1 3 0 0,-1 7-79 0 0,1-7-143 0 0,2-3-131 0 0,0 0 185 0 0,0 1 0 0 0,1-1 0 0 0,-1 0 0 0 0,1 1 0 0 0,3-2 0 0 0,-2 2 86 0 0,0-1-1 0 0,1 1 1 0 0,-1 0-1 0 0,1 0 1 0 0,-1 1-1 0 0,1-1 1 0 0,-1 1-1 0 0,1 0 1 0 0,0 1-1 0 0,-1-1 1 0 0,1 1-1 0 0,-1 0 1 0 0,0 0-1 0 0,1 0 1 0 0,4 2-1 0 0,8 4 25 0 0,0 0 0 0 0,21 14 0 0 0,-34-18 6 0 0,1-1 105 0 0,-1 1 0 0 0,0 0 0 0 0,0 0 0 0 0,0 0 1 0 0,0 1-1 0 0,0-1 0 0 0,-1 1 0 0 0,4 4 0 0 0,-6-6-6 0 0,0 0-1 0 0,0-1 0 0 0,0 1 1 0 0,0 0-1 0 0,0 0 0 0 0,0 0 0 0 0,-1 0 1 0 0,1 0-1 0 0,-1 0 0 0 0,1 0 1 0 0,-1 0-1 0 0,0 0 0 0 0,0 0 1 0 0,0 0-1 0 0,0 0 0 0 0,0 0 1 0 0,0 0-1 0 0,0 0 0 0 0,-1 0 1 0 0,1 0-1 0 0,-1 0 0 0 0,-1 3 1 0 0,-3 5 40 0 0,0-1 1 0 0,-1 1 0 0 0,0-1-1 0 0,-1-1 1 0 0,0 1 0 0 0,0-1-1 0 0,-1 0 1 0 0,0-1 0 0 0,-1 0 0 0 0,1 0-1 0 0,-1-1 1 0 0,-1 0 0 0 0,1 0-1 0 0,-1-1 1 0 0,0-1 0 0 0,0 1 0 0 0,0-2-1 0 0,-1 1 1 0 0,1-1 0 0 0,-1-1-1 0 0,0 0 1 0 0,0-1 0 0 0,0 0-1 0 0,-17 0 1 0 0,26-2-317 0 0,0 1 0 0 0,1-1 0 0 0,-1 1 0 0 0,1-1 1 0 0,-1 1-1 0 0,1-1 0 0 0,-1 0 0 0 0,1 0 0 0 0,0 0 0 0 0,-1 0 0 0 0,1 0 0 0 0,0 0 0 0 0,0 0 0 0 0,0 0 0 0 0,-1 0 0 0 0,1-1 0 0 0,0 1 1 0 0,1 0-1 0 0,-1-1 0 0 0,0 1 0 0 0,0-1 0 0 0,1 1 0 0 0,-1-1 0 0 0,1 1 0 0 0,-1-1 0 0 0,1 1 0 0 0,-1-1 0 0 0,1 0 0 0 0,0 1 0 0 0,0-3 1 0 0,0-5-1676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0,'0'0'831'0'0,"1"16"-670"0"0,3 33 1116 0 0,1-1 2824 0 0,-3 69 1 0 0,-4-61-4640 0 0,3-32-6297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2759 0 0,'1'2'2686'0'0,"11"49"5450"0"0,0 1-3778 0 0,29 196-2724 0 0,-35-187-1664 0 0,1-3-911 0 0,-3-19-2616 0 0,-3-29-2049 0 0</inkml:trace>
  <inkml:trace contextRef="#ctx0" brushRef="#br0" timeOffset="1">1 308 13103 0 0,'0'0'4050'0'0,"1"0"-3201"0"0,112-22-406 0 0,-101 21-4930 0 0,0-2-1520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7367 0 0,'0'0'8214'0'0,"-3"8"-6580"0"0,-27 81 1134 0 0,29-87-2693 0 0,0 0-48 0 0,1 0 0 0 0,-1 0 0 0 0,0 0 0 0 0,1 0 0 0 0,-1 0 0 0 0,1 0 0 0 0,0 0 0 0 0,0 0 0 0 0,-1 0 1 0 0,1 0-1 0 0,1 0 0 0 0,-1 0 0 0 0,0 0 0 0 0,0 0 0 0 0,1 0 0 0 0,1 4 0 0 0,0 0 34 0 0,-2-6-59 0 0,1 1 0 0 0,-1-1-1 0 0,0 0 1 0 0,0 1 0 0 0,0-1 0 0 0,1 0-1 0 0,-1 1 1 0 0,0-1 0 0 0,0 0 0 0 0,1 1-1 0 0,-1-1 1 0 0,0 0 0 0 0,1 0 0 0 0,-1 1-1 0 0,0-1 1 0 0,1 0 0 0 0,-1 0 0 0 0,0 0-1 0 0,1 0 1 0 0,-1 1 0 0 0,1-1 0 0 0,-1 0-1 0 0,0 0 1 0 0,1 0 0 0 0,-1 0 0 0 0,1 0-1 0 0,-1 0 1 0 0,0 0 0 0 0,1 0 0 0 0,-1 0-1 0 0,1 0 1 0 0,0 0 0 0 0,-1-1 6 0 0,10 2 9 0 0,1-1 0 0 0,-1-1 1 0 0,15-2-1 0 0,-20 3-604 0 0,0-2 0 0 0,0 1 0 0 0,0 0 0 0 0,0-1-1 0 0,0 0 1 0 0,0 0 0 0 0,-1 0 0 0 0,9-6 0 0 0,-7 2-5188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0 919 0 0,'-3'15'80'0'0,"-3"32"10161"0"0,3-2-5114 0 0,10 93-1083 0 0,-5-115-3750 0 0,9 66 483 0 0,-1 0-3002 0 0,-8-74 943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9671 0 0,'0'0'748'0'0,"-3"-7"339"0"0,2-3-538 0 0,1 2 866 0 0,-1 2 2324 0 0,15 27-2449 0 0,-9-9-966 0 0,-1 2 1 0 0,-1-1-1 0 0,0 0 0 0 0,1 26 0 0 0,4 16 15 0 0,-4-29-276 0 0,-1 0 0 0 0,-1 35 0 0 0,-2-36-179 0 0,2-1 0 0 0,7 48 1 0 0,-8-68-372 0 0,1 1 0 0 0,0 0 0 0 0,-1-1 0 0 0,1 1 0 0 0,1-1 1 0 0,-1 0-1 0 0,4 5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152 174 11775 0 0,'-3'-3'122'0'0,"-1"1"-1"0"0,1-1 0 0 0,0 1 0 0 0,-1 0 0 0 0,1 0 1 0 0,-1 0-1 0 0,0 0 0 0 0,1 1 0 0 0,-1-1 0 0 0,0 1 1 0 0,-7-1-1 0 0,9 1 11 0 0,-1 1 1 0 0,1 0-1 0 0,-1 0 0 0 0,1 1 1 0 0,-1-1-1 0 0,1 0 0 0 0,-1 1 0 0 0,1 0 1 0 0,-1-1-1 0 0,1 1 0 0 0,0 0 1 0 0,-1 0-1 0 0,1 0 0 0 0,0 1 1 0 0,0-1-1 0 0,0 0 0 0 0,0 1 1 0 0,0-1-1 0 0,0 1 0 0 0,-2 3 1 0 0,-2 1 139 0 0,1 0 0 0 0,0 1 0 0 0,1-1 0 0 0,0 1 0 0 0,0 0 0 0 0,0 1 0 0 0,1-1 0 0 0,0 1 0 0 0,0-1 0 0 0,-2 13 0 0 0,3-8-153 0 0,0 0-1 0 0,1-1 0 0 0,1 1 0 0 0,0 0 0 0 0,0 0 1 0 0,4 19-1 0 0,1-10-121 0 0,1 1 0 0 0,0-2 1 0 0,2 1-1 0 0,0-1 0 0 0,1 0 1 0 0,1-1-1 0 0,19 28 0 0 0,-23-39 68 0 0,0 0-1 0 0,1 0 1 0 0,0 0-1 0 0,1-1 1 0 0,0 0 0 0 0,0 0-1 0 0,0-1 1 0 0,1 0-1 0 0,0-1 1 0 0,0 0-1 0 0,0 0 1 0 0,1-1 0 0 0,0 0-1 0 0,0 0 1 0 0,10 1-1 0 0,-11-3 13 0 0,-1-1-1 0 0,0 0 1 0 0,1 0 0 0 0,-1 0-1 0 0,1-2 1 0 0,0 1-1 0 0,-1-1 1 0 0,1 0-1 0 0,-1 0 1 0 0,0-1 0 0 0,1-1-1 0 0,-1 1 1 0 0,0-1-1 0 0,0-1 1 0 0,-1 1-1 0 0,1-1 1 0 0,-1-1 0 0 0,12-8-1 0 0,-9 5 40 0 0,-1 0-1 0 0,0-1 0 0 0,-1 0 0 0 0,0 0 1 0 0,-1-1-1 0 0,0 0 0 0 0,0 0 1 0 0,-1 0-1 0 0,0-1 0 0 0,-1 0 1 0 0,6-18-1 0 0,-5 10 67 0 0,-1 0 1 0 0,0-1-1 0 0,-2 0 0 0 0,0 1 1 0 0,-2-1-1 0 0,0 0 0 0 0,-1 0 0 0 0,-1 0 1 0 0,-1 0-1 0 0,0 0 0 0 0,-10-34 1 0 0,8 41-161 0 0,-1-1 0 0 0,0 1 0 0 0,-1 0 0 0 0,0 0 0 0 0,-1 1 0 0 0,-1-1 0 0 0,-13-15 0 0 0,14 20-165 0 0,0 0 0 0 0,-1 0 0 0 0,0 1-1 0 0,-1 0 1 0 0,1 1 0 0 0,-1 0 0 0 0,0 0 0 0 0,-1 1 0 0 0,0 0 0 0 0,-15-6-1 0 0,17 9-252 0 0,-1 0 0 0 0,1 0-1 0 0,0 0 1 0 0,0 1-1 0 0,-1 1 1 0 0,1-1-1 0 0,0 1 1 0 0,-15 2 0 0 0,-8 4-1642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0,'0'0'707'0'0,"-1"17"425"0"0,1-2-13 0 0,1 0 1 0 0,1 0-1 0 0,0-1 0 0 0,1 1 1 0 0,9 28-1 0 0,-5-20-843 0 0,1 8 44 0 0,12 44-35 0 0,0 25-92 0 0,11 60-2156 0 0,-29-135-1460 0 0,-1-15-1660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82 919 0 0,'-13'-17'9928'0'0,"13"17"-9774"0"0,0 0 1 0 0,0-1-1 0 0,-1 1 1 0 0,1 0 0 0 0,0 0-1 0 0,0 0 1 0 0,0-1 0 0 0,-1 1-1 0 0,1 0 1 0 0,0 0 0 0 0,0-1-1 0 0,0 1 1 0 0,0 0 0 0 0,0-1-1 0 0,-1 1 1 0 0,1 0 0 0 0,0 0-1 0 0,0-1 1 0 0,0 1 0 0 0,0 0-1 0 0,0-1 1 0 0,0 1-1 0 0,0 0 1 0 0,0-1 0 0 0,0 1-1 0 0,0 0 1 0 0,0 0 0 0 0,0-1-1 0 0,0 1 1 0 0,1 0 0 0 0,-1-1-1 0 0,0 1 1 0 0,0 0 0 0 0,0 0-1 0 0,0-1 1 0 0,1-1 61 0 0,0 1 0 0 0,0-1 1 0 0,0 0-1 0 0,1 1 0 0 0,-1-1 0 0 0,0 1 1 0 0,1-1-1 0 0,-1 1 0 0 0,0 0 0 0 0,1 0 1 0 0,2-2-1 0 0,8-6 140 0 0,-9 6-454 0 0,1 0 1 0 0,-1 1 0 0 0,1-1 0 0 0,-1 1-1 0 0,1 0 1 0 0,0 0 0 0 0,0 0 0 0 0,0 1-1 0 0,0-1 1 0 0,0 1 0 0 0,1 0 0 0 0,-1 0-1 0 0,0 0 1 0 0,0 1 0 0 0,1 0-1 0 0,6 0 1 0 0,8 5-2271 0 0,-10-3 1152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11775 0 0,'0'0'1068'0'0,"8"0"-329"0"0,1-2-178 0 0,-1 1 0 0 0,0 0-1 0 0,10 0 1 0 0,14-2 324 0 0,-24 2-809 0 0,1 0 0 0 0,-1 0 1 0 0,0 1-1 0 0,1 0 0 0 0,-1 1 1 0 0,0 0-1 0 0,0 0 0 0 0,1 1 0 0 0,12 4 1 0 0,-20-6 249 0 0,10 13 394 0 0,-11-10-682 0 0,1 0 0 0 0,-1 1 0 0 0,0-1 0 0 0,0 0 0 0 0,0 0 0 0 0,-1 0 0 0 0,1 0 0 0 0,-1 0 0 0 0,1 0 0 0 0,-1 0 0 0 0,0 0 0 0 0,0 0 0 0 0,-2 4 0 0 0,-2 0-18 0 0,0 1-1 0 0,0-2 0 0 0,-11 13 1 0 0,0 9-422 0 0,15-27 290 0 0,17 9-776 0 0,-4-7 803 0 0,23 3 0 0 0,-27-5 143 0 0,0 0-1 0 0,1 1 1 0 0,-1 0 0 0 0,0 0 0 0 0,12 5-1 0 0,-19-6 119 0 0,7 6 552 0 0,-7-6-649 0 0,0 0 0 0 0,0 0 0 0 0,1 1-1 0 0,-1-1 1 0 0,-1 0 0 0 0,1 0 0 0 0,0 0-1 0 0,0 1 1 0 0,0-1 0 0 0,-1 0 0 0 0,1 1 0 0 0,0-1-1 0 0,-1 1 1 0 0,1-1 0 0 0,-1 1 0 0 0,0-1-1 0 0,0 1 1 0 0,1-1 0 0 0,-1 3 0 0 0,-1-1 4 0 0,1 0 1 0 0,0-1-1 0 0,-1 1 0 0 0,0 0 1 0 0,0 0-1 0 0,0 0 0 0 0,0-1 1 0 0,0 1-1 0 0,-3 4 1 0 0,-3 4 38 0 0,-1-1 1 0 0,-1 0 0 0 0,-15 15 0 0 0,20-20-96 0 0,1-3-133 0 0,0 1 1 0 0,0 0-1 0 0,-1-1 0 0 0,1 1 0 0 0,-1-1 1 0 0,1 0-1 0 0,-1 0 0 0 0,0-1 0 0 0,1 1 1 0 0,-1-1-1 0 0,0 0 0 0 0,0 0 0 0 0,0 0 1 0 0,0 0-1 0 0,-1-1 0 0 0,1 1 0 0 0,0-1 1 0 0,-6-1-1 0 0,2 0-1317 0 0,1-4-65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130 108 5871 0 0,'9'-25'132'0'0,"-7"21"178"0"0,-6-15 1832 0 0,4 14-1715 0 0,-2 0-1 0 0,1 0 1 0 0,0 1-1 0 0,-1-1 1 0 0,0 1-1 0 0,-3-6 0 0 0,3 8-195 0 0,1 0 0 0 0,0 0-1 0 0,-1 1 1 0 0,0-1-1 0 0,1 1 1 0 0,-1-1 0 0 0,0 1-1 0 0,0 0 1 0 0,0-1-1 0 0,0 1 1 0 0,0 0 0 0 0,0 0-1 0 0,0 1 1 0 0,0-1-1 0 0,-4-1 1 0 0,5 2 173 0 0,-15 0 708 0 0,14 1-1055 0 0,-1 1-1 0 0,1-1 1 0 0,0 0-1 0 0,-1 1 1 0 0,1 0 0 0 0,0-1-1 0 0,0 1 1 0 0,0 0-1 0 0,0 0 1 0 0,1 0 0 0 0,-1 0-1 0 0,0 0 1 0 0,1 1 0 0 0,-1-1-1 0 0,-1 5 1 0 0,-2 4 43 0 0,0 0-1 0 0,-2 13 1 0 0,0 5-4 0 0,1 1 0 0 0,1-1 0 0 0,2 1-1 0 0,1 0 1 0 0,2 0 0 0 0,4 47 0 0 0,-3-68-70 0 0,0 0 1 0 0,0 1-1 0 0,1-1 1 0 0,1 0-1 0 0,-1-1 1 0 0,2 1-1 0 0,-1 0 1 0 0,5 8-1 0 0,-5-13 10 0 0,0 0 0 0 0,0 0-1 0 0,0 0 1 0 0,0 0 0 0 0,1 0 0 0 0,0-1-1 0 0,-1 0 1 0 0,1 1 0 0 0,0-1-1 0 0,1-1 1 0 0,-1 1 0 0 0,0-1-1 0 0,1 1 1 0 0,0-1 0 0 0,-1-1 0 0 0,7 3-1 0 0,-3-2 18 0 0,-1-1 0 0 0,1 0 0 0 0,0 0 0 0 0,1 0 0 0 0,-1-1 0 0 0,0 0 0 0 0,0 0 0 0 0,0-1 0 0 0,0 0 0 0 0,0-1-1 0 0,0 0 1 0 0,-1 0 0 0 0,1 0 0 0 0,0-1 0 0 0,-1-1 0 0 0,0 1 0 0 0,0-1 0 0 0,0 0 0 0 0,12-9 0 0 0,-11 6-11 0 0,1-1-1 0 0,-2 1 1 0 0,1-2 0 0 0,-1 1 0 0 0,0-1-1 0 0,-1 0 1 0 0,0 0 0 0 0,0 0 0 0 0,-1-1 0 0 0,0 0-1 0 0,-1 0 1 0 0,0 0 0 0 0,-1-1 0 0 0,3-11 0 0 0,-4 13 4 0 0,-1 0 1 0 0,0-1 0 0 0,0 1 0 0 0,-1-1 0 0 0,0 1 0 0 0,-1-1 0 0 0,0 1 0 0 0,0 0 0 0 0,-1-1 0 0 0,0 1 0 0 0,-1 0 0 0 0,0 0 0 0 0,0 0 0 0 0,-1 0 0 0 0,0 1 0 0 0,0 0 0 0 0,-1 0 0 0 0,0 0 0 0 0,-1 0 0 0 0,0 1 0 0 0,0-1 0 0 0,-1 1 0 0 0,1 1 0 0 0,-1 0 0 0 0,-1 0 0 0 0,1 0 0 0 0,-1 1 0 0 0,-12-7 0 0 0,12 8-14 0 0,0 0 0 0 0,1 1 0 0 0,-1 0 0 0 0,-13-4 0 0 0,18 7-167 0 0,-1-1 0 0 0,1 1-1 0 0,-1-1 1 0 0,1 1 0 0 0,-1 0-1 0 0,1 0 1 0 0,-1 1-1 0 0,1-1 1 0 0,-1 1 0 0 0,1 0-1 0 0,0 0 1 0 0,-1 0 0 0 0,-5 2-1 0 0,3 0-2706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5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2759 0 0,'-2'-3'281'0'0,"-4"-17"-314"0"0,6 1 11840 0 0,3 23-11600 0 0,-1 0-1 0 0,0 0 1 0 0,0 0-1 0 0,-1 0 1 0 0,1 0-1 0 0,-1 0 1 0 0,0 0-1 0 0,0 0 1 0 0,0 6 0 0 0,2 44 398 0 0,-2-25-444 0 0,-1 38 2 0 0,0-44-427 0 0,2 35 0 0 0,-2-56-790 0 0,0 3-1790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9671 0 0,'0'0'5303'0'0,"2"0"-4688"0"0,9 0-170 0 0,0 0 1 0 0,0-1 0 0 0,1 0-1 0 0,-1-1 1 0 0,0-1 0 0 0,0 1-1 0 0,12-6 1 0 0,27-6-19 0 0,-45 13-437 0 0,11-2-1470 0 0,22-7-1 0 0,-29 7-4594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 5063 0 0,'-33'-8'-434'0'0,"26"7"1154"0"0,-1 0 0 0 0,0 0 0 0 0,1 1 0 0 0,-14 2 0 0 0,16-2-318 0 0,1 1 0 0 0,-1 0 0 0 0,1 0 0 0 0,0 0 0 0 0,0 0 0 0 0,0 1 0 0 0,0 0 0 0 0,0 0 0 0 0,0 0 0 0 0,0 0 0 0 0,0 1 0 0 0,1-1 0 0 0,-1 1 0 0 0,1 0 0 0 0,0 0 0 0 0,-6 7 0 0 0,-3 9-210 0 0,1 1-1 0 0,1 0 0 0 0,1 1 1 0 0,1 0-1 0 0,1 1 1 0 0,0-1-1 0 0,2 1 1 0 0,-4 32-1 0 0,7-40-186 0 0,2 0 0 0 0,0 1 0 0 0,0-1 0 0 0,1 0 0 0 0,1 0-1 0 0,0 0 1 0 0,1-1 0 0 0,1 1 0 0 0,0 0 0 0 0,1-1 0 0 0,0 0 0 0 0,8 14 0 0 0,-10-21 40 0 0,1 0 0 0 0,0 0-1 0 0,1-1 1 0 0,-1 1 0 0 0,1-1 0 0 0,0 0 0 0 0,0 0 0 0 0,0-1 0 0 0,1 1 0 0 0,0-1-1 0 0,0 0 1 0 0,0-1 0 0 0,0 1 0 0 0,1-1 0 0 0,-1-1 0 0 0,1 1 0 0 0,0-1-1 0 0,-1 0 1 0 0,1-1 0 0 0,12 2 0 0 0,-8-2 48 0 0,1 0 1 0 0,0-1-1 0 0,-1 0 1 0 0,1-1-1 0 0,-1 0 0 0 0,1-1 1 0 0,-1 0-1 0 0,1-1 0 0 0,-1 0 1 0 0,0-1-1 0 0,19-9 1 0 0,-16 5 5 0 0,0 0 0 0 0,-1-1 1 0 0,0-1-1 0 0,-1 0 0 0 0,0-1 1 0 0,-1 0-1 0 0,17-21 0 0 0,-20 21-59 0 0,-1 0-1 0 0,1 0 0 0 0,-2-1 1 0 0,0 0-1 0 0,0 0 0 0 0,-1-1 1 0 0,-1 1-1 0 0,0-1 0 0 0,3-20 1 0 0,-6 25-25 0 0,0-1 0 0 0,-1 1 0 0 0,0-1 0 0 0,0 1 0 0 0,-1-1 1 0 0,0 1-1 0 0,0-1 0 0 0,-1 1 0 0 0,-1 0 0 0 0,1 0 0 0 0,-1 0 1 0 0,0 0-1 0 0,-1 0 0 0 0,0 0 0 0 0,0 1 0 0 0,-1 0 0 0 0,-7-10 1 0 0,6 11-879 0 0,1 0 0 0 0,-1 1 0 0 0,0 0 0 0 0,0 0 0 0 0,-1 0 0 0 0,-13-7 0 0 0,2 3-5303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1 939 8031 0 0,'0'0'4928'0'0,"0"0"-4894"0"0,0 0 0 0 0,0 0-1 0 0,0 0 1 0 0,0 0-1 0 0,1 1 1 0 0,-1-1 0 0 0,0 0-1 0 0,0 0 1 0 0,0 0 0 0 0,0 0-1 0 0,0 0 1 0 0,0 0 0 0 0,1 1-1 0 0,-1-1 1 0 0,0 0-1 0 0,0 0 1 0 0,0 0 0 0 0,1 0-1 0 0,-1 0 1 0 0,0 0 0 0 0,0 0-1 0 0,0 0 1 0 0,0 0-1 0 0,1 0 1 0 0,-1 0 0 0 0,0 0-1 0 0,0 0 1 0 0,0 0 0 0 0,1 0-1 0 0,-1 0 1 0 0,0 0 0 0 0,0 0-1 0 0,0 0 1 0 0,0 0-1 0 0,1 0 1 0 0,-1 0 0 0 0,0 0-1 0 0,0 0 1 0 0,1-1 0 0 0,8-2 344 0 0,1 0 0 0 0,0-1 1 0 0,-1-1-1 0 0,0 1 1 0 0,15-11-1 0 0,-3 2 82 0 0,34-19 407 0 0,152-84 885 0 0,222-140-351 0 0,-360 212-1321 0 0,214-119 158 0 0,-224 130-185 0 0,-8 1 192 0 0,56-44 0 0 0,-42 28 215 0 0,-35 25-339 0 0,-14 11 157 0 0,0 0 1 0 0,35-18-1 0 0,-45 27-235 0 0,1 1 0 0 0,0-1 1 0 0,-1 1-1 0 0,1 1 0 0 0,0-1 1 0 0,0 1-1 0 0,-1 0 0 0 0,1 1 1 0 0,0-1-1 0 0,0 2 0 0 0,0-1 1 0 0,10 2-1 0 0,14 4-28 0 0,0 1 0 0 0,-1 1 0 0 0,35 15 0 0 0,12 13 156 0 0,124 79-1 0 0,-89-50 192 0 0,3-4 0 0 0,230 85 0 0 0,-240-107-9 0 0,323 106 619 0 0,-225-91-860 0 0,-99-16-586 0 0,-61-22-3903 0 0,-31-11-3704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0,'0'0'7311'0'0,"0"2"-6563"0"0,23 282 6281 0 0,-12-98-5250 0 0,-1-18-1134 0 0,6 281-381 0 0,-10-379-1290 0 0,-6-68 56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0,'0'0'1360'0'0,"0"2"-650"0"0,4 76 3529 0 0,11 41-2056 0 0,1 12-1372 0 0,-1 37-137 0 0,10 151-51 0 0,-21-270-623 0 0,-1-12-5 0 0,-2 50 0 0 0,-1-1-801 0 0,0-85 317 0 0,13-21-4864 0 0,-4-3 3347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0 308 455 0 0,'0'0'9274'0'0,"11"0"-6548"0"0,-6 2-2529 0 0,0 0-1 0 0,0 1 1 0 0,0-1-1 0 0,0 1 0 0 0,0 0 1 0 0,0 1-1 0 0,-1-1 1 0 0,0 1-1 0 0,1-1 1 0 0,-1 1-1 0 0,-1 1 0 0 0,1-1 1 0 0,-1 0-1 0 0,1 1 1 0 0,-1 0-1 0 0,4 9 1 0 0,3 8 420 0 0,-1 0 1 0 0,11 40 0 0 0,-14-41-299 0 0,76 336 2271 0 0,-67-278-2322 0 0,9 42 13 0 0,16 79 180 0 0,-32-150-104 0 0,4 78-1 0 0,-4-19 315 0 0,-3-39 185 0 0,-5-69-783 0 0,0 1 6 0 0,1 3 0 0 0,1-3-74 0 0,-1-1 0 0 0,0 0 0 0 0,0 0 1 0 0,0 0-1 0 0,1 0 0 0 0,-1 0 0 0 0,0 0 0 0 0,1 0 0 0 0,-1 0 1 0 0,1 0-1 0 0,-1-1 0 0 0,4 2 0 0 0,-3-1 1 0 0,12 4-6 0 0,1-1 0 0 0,0 0 0 0 0,30 3 0 0 0,-8-1 0 0 0,446 114 123 0 0,-415-102-118 0 0,176 70 160 0 0,-205-73-149 0 0,-19-6 6 0 0,1-2 31 0 0,32 18 0 0 0,-33-14-5 0 0,27 10-1 0 0,-29-14 1 0 0,-16-6-43 0 0,-1 0-1 0 0,1-1 1 0 0,-1 1-1 0 0,1-1 1 0 0,0 1-1 0 0,0-1 1 0 0,-1 1-1 0 0,1-1 1 0 0,0 0-1 0 0,-1 0 1 0 0,1 0-1 0 0,0 0 1 0 0,0 0-1 0 0,-1 0 1 0 0,1 0-1 0 0,0-1 0 0 0,-1 1 1 0 0,4-2-1 0 0,2 0 7 0 0,-1 1-4 0 0,0-1 1 0 0,0 0-1 0 0,0-1 0 0 0,-1 1 0 0 0,1-1 1 0 0,-1 0-1 0 0,11-8 0 0 0,6-4-5 0 0,-8 7-1 0 0,23-21-1 0 0,-24 18-4 0 0,0 1 0 0 0,15-9 0 0 0,0 4-14 0 0,0 1-1 0 0,32-9 0 0 0,64-16 22 0 0,-44 15-56 0 0,23-9 42 0 0,164-55 11 0 0,-174 63 0 0 0,-67 19 0 0 0,0 0 0 0 0,44-19 0 0 0,-67 23 6 0 0,1 0 0 0 0,0 0-1 0 0,-1-1 1 0 0,0 1 0 0 0,0-1-1 0 0,1 0 1 0 0,-2 0 0 0 0,1 0-1 0 0,0 0 1 0 0,-1 0 0 0 0,1-1-1 0 0,-1 1 1 0 0,0-1 0 0 0,0 0-1 0 0,0 1 1 0 0,-1-1 0 0 0,1 0-1 0 0,-1 0 1 0 0,1-5 0 0 0,1-7 12 0 0,0-1 0 0 0,-2 0 0 0 0,0-24 1 0 0,0 23-6 0 0,-12-216 19 0 0,-19 0 0 0 0,-65-364 720 0 0,72 344-2834 0 0,20 200 1679 0 0,1 33-2077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10223 0 0,'0'0'920'0'0,"4"-1"-709"0"0,26-5 758 0 0,-1 2-1 0 0,1 1 1 0 0,34 1 0 0 0,97 9 1059 0 0,-65-1-951 0 0,509 34 2764 0 0,-48-17-1708 0 0,-498-25-1836 0 0,167-11 672 0 0,55-17-372 0 0,165 5-252 0 0,-91 7 2 0 0,50 4 380 0 0,-187 9-226 0 0,89 2-193 0 0,-253 3-276 0 0,-41 0-112 0 0,0-1 0 0 0,0 0 0 0 0,1 0 0 0 0,16-6 0 0 0,-25 6-306 0 0,1-1 0 0 0,-1 0 0 0 0,1-1 1 0 0,-1 1-1 0 0,6-5 0 0 0,-8 5-241 0 0,0 0 1 0 0,0-1 0 0 0,0 1-1 0 0,0-1 1 0 0,-1 0-1 0 0,1 0 1 0 0,-1 0-1 0 0,4-5 1 0 0,-1-4-6837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236 136 455 0 0,'-12'-18'3531'0'0,"0"2"-1"0"0,-1-1 0 0 0,-30-27 1 0 0,34 36-2911 0 0,0 1 0 0 0,-16-9 0 0 0,23 14-520 0 0,-1 1 1 0 0,1 0 0 0 0,0 0-1 0 0,-1 0 1 0 0,1 0 0 0 0,-1 1 0 0 0,1-1-1 0 0,-1 0 1 0 0,1 1 0 0 0,-1 0-1 0 0,1 0 1 0 0,-1 0 0 0 0,1 0-1 0 0,-1 0 1 0 0,1 0 0 0 0,-1 0 0 0 0,1 1-1 0 0,-1 0 1 0 0,1-1 0 0 0,-1 1-1 0 0,-3 2 1 0 0,3-1-57 0 0,0 0 1 0 0,0 0-1 0 0,0 0 0 0 0,1 0 0 0 0,-1 0 0 0 0,1 1 1 0 0,0-1-1 0 0,-1 1 0 0 0,1 0 0 0 0,0 0 0 0 0,1 0 0 0 0,-1 0 1 0 0,0 0-1 0 0,1 0 0 0 0,-2 5 0 0 0,-2 9-25 0 0,1 0 1 0 0,1 0-1 0 0,0 0 0 0 0,2 1 0 0 0,0-1 1 0 0,0 1-1 0 0,2-1 0 0 0,3 23 0 0 0,3 2 65 0 0,2 0 0 0 0,17 49-1 0 0,-20-71-80 0 0,2 0 1 0 0,0-1-1 0 0,1 0 0 0 0,1 0 0 0 0,19 26 0 0 0,-24-37-8 0 0,1-1-1 0 0,0-1 1 0 0,1 1-1 0 0,0-1 0 0 0,0 0 1 0 0,12 8-1 0 0,-13-11-13 0 0,-1 0 0 0 0,0-1 0 0 0,0 0 0 0 0,1 0 0 0 0,-1 0 0 0 0,1 0 0 0 0,0-1 0 0 0,-1 0 0 0 0,1 0 0 0 0,0-1 0 0 0,8 1 0 0 0,-7-2 75 0 0,0 0 0 0 0,1-1 0 0 0,-1 1 0 0 0,0-1 0 0 0,0-1 0 0 0,-1 1 0 0 0,1-1 0 0 0,0 0 0 0 0,-1-1 0 0 0,0 1 0 0 0,1-1 0 0 0,-2-1 0 0 0,1 1 0 0 0,0-1 0 0 0,-1 0 0 0 0,0 0 0 0 0,0-1 0 0 0,6-8 0 0 0,-4 4 53 0 0,0-1 1 0 0,-1 1-1 0 0,0-1 0 0 0,0-1 0 0 0,-1 1 0 0 0,-1-1 1 0 0,0 0-1 0 0,-1 0 0 0 0,0 0 0 0 0,1-13 0 0 0,-2 11-15 0 0,-1 0-1 0 0,-1 0 0 0 0,0 0 1 0 0,-1 0-1 0 0,0 0 0 0 0,-1 0 1 0 0,-1 1-1 0 0,0-1 0 0 0,-1 1 1 0 0,0-1-1 0 0,-1 1 0 0 0,-1 0 1 0 0,0 1-1 0 0,-1 0 0 0 0,0 0 1 0 0,0 0-1 0 0,-2 1 0 0 0,1 0 1 0 0,-1 0-1 0 0,-1 1 0 0 0,0 0 1 0 0,-1 1-1 0 0,-13-10 0 0 0,14 12-83 0 0,-1 1 0 0 0,0-1 0 0 0,0 1 0 0 0,0 1 0 0 0,-1 0 0 0 0,0 1 0 0 0,0 0 0 0 0,0 1 0 0 0,-1 0 0 0 0,-21-1 0 0 0,32 4-155 0 0,0 0 1 0 0,0 0 0 0 0,0 0-1 0 0,0 1 1 0 0,0-1-1 0 0,0 1 1 0 0,0-1-1 0 0,1 1 1 0 0,-1 0 0 0 0,0 0-1 0 0,-3 1 1 0 0,-9 11-5786 0 0,4-1-1182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1170 4343 0 0,'0'0'199'0'0,"-2"3"94"0"0,-4 7 4885 0 0,19-17 536 0 0,10-5-4343 0 0,-8 4-783 0 0,0-1 1 0 0,22-17-1 0 0,196-140 1647 0 0,-109 83-1748 0 0,137-114 207 0 0,-71 55-191 0 0,-116 89-222 0 0,93-59 319 0 0,-108 70-347 0 0,85-77-1 0 0,-64 42-152 0 0,-13 10-41 0 0,-60 61-623 0 0,-1-1 0 0 0,1 0 0 0 0,-1 0 0 0 0,0 0 0 0 0,9-16 0 0 0,-13 17-916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20 919 0 0,'0'0'6106'0'0,"8"-20"3579"0"0,-2 40-9014 0 0,0 1 0 0 0,-2 0 0 0 0,0 0 0 0 0,2 38 1 0 0,-2-11-59 0 0,13 214 1728 0 0,-14-163-1690 0 0,6 78 103 0 0,6 152-132 0 0,-14-293-568 0 0,1 331 175 0 0,-7-262-176 0 0,2-79-348 0 0,-10 41-1 0 0,6-35-577 0 0,3-24-7 0 0,2-3-1579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9215 0 0,'0'0'962'0'0,"2"-1"-888"0"0,5-1-7 0 0,0 0 0 0 0,0 0 0 0 0,12 0 0 0 0,12-4 559 0 0,10-2 328 0 0,1 1 0 0 0,0 2 0 0 0,65 1 0 0 0,-84 3-636 0 0,23 3 233 0 0,-1 2-1 0 0,1 2 1 0 0,46 11 0 0 0,31 5 104 0 0,-37-14 115 0 0,166-9 1 0 0,-144-2-258 0 0,339 10 582 0 0,-11 11 378 0 0,-309-15-941 0 0,133-6 389 0 0,-216-1-814 0 0,32-4 136 0 0,145 3-1 0 0,266 4 249 0 0,-258-6-275 0 0,18 2 88 0 0,-227 4-247 0 0,0-1 0 0 0,28-6 0 0 0,4-1 124 0 0,39-6-1 0 0,-79 14-174 0 0,-1-1-1 0 0,1 0 1 0 0,-1-1-1 0 0,1 0 1 0 0,13-6-1 0 0,-3-8 6 0 0,-19 15-517 0 0,0-1 0 0 0,0 0 0 0 0,0 0-1 0 0,0 0 1 0 0,0 0 0 0 0,-1 0 0 0 0,4-5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7831 0 0,'-8'3'810'0'0,"5"-1"-646"0"0,0-1 1 0 0,0 1 0 0 0,0 0-1 0 0,0 0 1 0 0,-5 3 0 0 0,6-3 392 0 0,0 0 1 0 0,1 0 0 0 0,-1-1 0 0 0,1 1-1 0 0,-1 0 1 0 0,1 0 0 0 0,0 0 0 0 0,-2 5 0 0 0,2-6 262 0 0,2 1-27 0 0,2 4-522 0 0,1-1-1 0 0,0 1 1 0 0,1-1-1 0 0,-1 1 1 0 0,1-1 0 0 0,0-1-1 0 0,7 6 1 0 0,42 29 341 0 0,46 19-2 0 0,-21-13-260 0 0,-48-27-175 0 0,-15-9 66 0 0,0 1-1 0 0,0 1 1 0 0,24 21 0 0 0,-37-30-156 0 0,0 1 1 0 0,-1 0-1 0 0,0 0 1 0 0,0 1 0 0 0,0-1-1 0 0,0 0 1 0 0,0 1-1 0 0,-1-1 1 0 0,1 1 0 0 0,-1-1-1 0 0,0 1 1 0 0,0 0 0 0 0,-1-1-1 0 0,1 1 1 0 0,-1 0-1 0 0,1 0 1 0 0,-1-1 0 0 0,0 1-1 0 0,-1 0 1 0 0,1 0 0 0 0,-1 0-1 0 0,1-1 1 0 0,-1 1-1 0 0,-2 5 1 0 0,-2 4 212 0 0,-1 1-1 0 0,-1-1 0 0 0,0-1 1 0 0,-16 24-1 0 0,15-24-148 0 0,-111 151 1052 0 0,85-124-1155 0 0,25-30-138 0 0,1 0 0 0 0,0 1 0 0 0,0-1 0 0 0,1 2 0 0 0,1-1 0 0 0,-7 14 0 0 0,9-6-2753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0,'0'0'748'0'0,"4"0"200"0"0,-3 0-872 0 0,-1 0 0 0 0,1 0-1 0 0,0 1 1 0 0,0-1 0 0 0,0 0 0 0 0,-1 0-1 0 0,1 0 1 0 0,0 0 0 0 0,0 1-1 0 0,-1-1 1 0 0,1 0 0 0 0,0 1-1 0 0,-1-1 1 0 0,1 1 0 0 0,0-1 0 0 0,-1 1-1 0 0,1-1 1 0 0,-1 1 0 0 0,1-1-1 0 0,0 1 1 0 0,-1-1 0 0 0,1 2-1 0 0,4 20 2262 0 0,-3-11-1685 0 0,38 156 4386 0 0,-19-97-4564 0 0,31 68-1 0 0,-48-128-604 0 0,1 0-1 0 0,1 0 1 0 0,0 0 0 0 0,0-1-1 0 0,11 12 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0,'0'0'623'0'0,"1"1"-514"0"0,40 29 1677 0 0,41 39-1 0 0,67 82 2288 0 0,-130-129-3501 0 0,-1 1 0 0 0,-2 1 0 0 0,0 0 0 0 0,-1 1 0 0 0,-2 1 0 0 0,0 0 0 0 0,13 44 0 0 0,-19-48-285 0 0,-2 0 0 0 0,0-1 1 0 0,-2 2-1 0 0,0-1 0 0 0,-1 0 0 0 0,-1 1 0 0 0,-2-1 0 0 0,-5 42 0 0 0,3-44-183 0 0,-1 0 1 0 0,-1 0-1 0 0,-1-1 0 0 0,-11 25 0 0 0,12-33-160 0 0,-1 0 0 0 0,0-1 0 0 0,-1 1 0 0 0,0-2 0 0 0,0 1 0 0 0,-1-1 0 0 0,-1 0 0 0 0,1 0 0 0 0,-2-1 1 0 0,-12 9-2 0 0,21-16-829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39 107 2759 0 0,'0'0'120'0'0,"-5"-10"32"0"0,-2-5-152 0 0,0 1 0 0 0,3 1 0 0 0,-1 1 0 0 0,1 1 1472 0 0,1 1 256 0 0,1 2 64 0 0,1 1 0 0 0,4 0-1456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6911 0 0,'0'0'886'0'0,"4"3"18"0"0,12 9 273 0 0,-15-12-1099 0 0,-1 1-1 0 0,0-1 0 0 0,1 1 1 0 0,-1-1-1 0 0,0 1 1 0 0,0-1-1 0 0,0 1 1 0 0,1-1-1 0 0,-1 1 1 0 0,0 0-1 0 0,0-1 1 0 0,0 1-1 0 0,0-1 1 0 0,0 1-1 0 0,0-1 1 0 0,0 1-1 0 0,0-1 1 0 0,0 1-1 0 0,0-1 1 0 0,-1 1-1 0 0,1 0 1 0 0,0-1-1 0 0,0 1 1 0 0,0-1-1 0 0,-1 1 1 0 0,1-1-1 0 0,0 1 1 0 0,-1-1-1 0 0,1 0 1 0 0,0 1-1 0 0,-1-1 1 0 0,1 1-1 0 0,0-1 1 0 0,-1 0-1 0 0,1 1 1 0 0,-1-1-1 0 0,0 1 1 0 0,0 0 286 0 0,-2 5-13 0 0,0 1-1 0 0,1-1 0 0 0,0 1 1 0 0,0-1-1 0 0,0 1 0 0 0,1 0 0 0 0,0 0 1 0 0,0 0-1 0 0,1 7 0 0 0,-2 7 113 0 0,-17 200 1645 0 0,17-180-1821 0 0,0-20-145 0 0,0 1 1 0 0,2-1 0 0 0,3 29 0 0 0,-1-42-114 0 0,0 11 146 0 0,0-1 0 0 0,2 0 0 0 0,0 0 1 0 0,2 0-1 0 0,13 33 0 0 0,-17-49-151 0 0,-1 0 1 0 0,1-1-1 0 0,-1 1 0 0 0,1 0 0 0 0,0-1 1 0 0,-1 1-1 0 0,1-1 0 0 0,0 1 0 0 0,0-1 1 0 0,0 0-1 0 0,0 0 0 0 0,1 0 0 0 0,-1 0 1 0 0,0 0-1 0 0,0 0 0 0 0,1-1 0 0 0,-1 1 1 0 0,0-1-1 0 0,1 0 0 0 0,-1 0 0 0 0,0 1 1 0 0,5-2-1 0 0,1 1 15 0 0,0-1 0 0 0,0 1 0 0 0,-1-2 0 0 0,1 1 0 0 0,12-5 0 0 0,-8 1 10 0 0,0-1 0 0 0,16-10-1 0 0,-15 9-17 0 0,21-10 0 0 0,-26 13-313 0 0,0 1 1 0 0,0 1-1 0 0,1-1 0 0 0,-1 1 0 0 0,1 0 0 0 0,-1 1 1 0 0,1 0-1 0 0,-1 1 0 0 0,1 0 0 0 0,0 0 0 0 0,-1 0 1 0 0,1 1-1 0 0,16 4 0 0 0,-10 0-1733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2303 0 0,'0'0'4360'0'0,"1"10"-2040"0"0,-1 0 16 0 0,-1 0-1512 0 0,-1 0-304 0 0,4 2-56 0 0,-2-1-16 0 0,-2 2-256 0 0,2-1 80 0 0,0 0-144 0 0,0-2-1000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9671 0 0,'-1'-1'28'0'0,"1"1"-1"0"0,-1 0 1 0 0,1 0-1 0 0,-1 0 0 0 0,1 0 1 0 0,-1 0-1 0 0,0 0 1 0 0,1 0-1 0 0,-1 0 1 0 0,1 0-1 0 0,-1 0 0 0 0,1 0 1 0 0,-1 0-1 0 0,1 0 1 0 0,-1 1-1 0 0,0-1 0 0 0,1 0 1 0 0,-1 0-1 0 0,1 0 1 0 0,-1 1-1 0 0,1-1 1 0 0,0 0-1 0 0,-1 1 0 0 0,1-1 1 0 0,-1 0-1 0 0,1 1 1 0 0,-1-1-1 0 0,1 1 1 0 0,0-1-1 0 0,-1 1 0 0 0,1-1 1 0 0,0 1-1 0 0,0-1 1 0 0,-1 1-1 0 0,1-1 0 0 0,0 1 1 0 0,0-1-1 0 0,0 1 1 0 0,-1 2-13 0 0,1 0 1 0 0,0 0-1 0 0,0-1 0 0 0,1 1 1 0 0,-1 0-1 0 0,1 3 1 0 0,0-5 30 0 0,-1 1 199 0 0,1 0 0 0 0,1 0 0 0 0,-1 0 0 0 0,0 0 0 0 0,0 0 0 0 0,1 0 0 0 0,-1-1 0 0 0,1 1 0 0 0,-1-1 0 0 0,1 1 0 0 0,2 1 0 0 0,0 0 233 0 0,12 10 341 0 0,0-1 1 0 0,0-1-1 0 0,1-1 1 0 0,30 14 0 0 0,-4-2-369 0 0,-29-15-296 0 0,15 8 300 0 0,-1 2 1 0 0,38 29-1 0 0,-59-41-309 0 0,-1 0-1 0 0,0 1 1 0 0,0 0-1 0 0,-1 0 1 0 0,1 0-1 0 0,-1 1 1 0 0,-1-1-1 0 0,1 1 1 0 0,-1 0-1 0 0,0 0 1 0 0,-1 1-1 0 0,0-1 1 0 0,0 1-1 0 0,-1 0 1 0 0,3 10-1 0 0,-4-9 44 0 0,-1 0-1 0 0,0 0 0 0 0,-1 0 1 0 0,1-1-1 0 0,-2 1 1 0 0,1 0-1 0 0,-1-1 0 0 0,-5 16 1 0 0,-5 3 232 0 0,-17 34 0 0 0,8-20-146 0 0,1-3-182 0 0,-2-2 0 0 0,-1 0-1 0 0,-31 36 1 0 0,34-45-1494 0 0,11-14-2226 0 0,-18 19-1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0,'0'0'5288'0'0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71 255 3679 0 0,'0'2'284'0'0,"-52"190"11152"0"0,38-107-10525 0 0,11-52-603 0 0,1 45 1 0 0,2-18-247 0 0,1 38 27 0 0,-1-96-20 0 0,2-2-57 0 0,-1-1-1 0 0,0 1 1 0 0,0-1 0 0 0,0 1-1 0 0,0-1 1 0 0,0 0-1 0 0,0 1 1 0 0,0-1 0 0 0,0 0-1 0 0,-1 1 1 0 0,1-1 0 0 0,0 0-1 0 0,0 0 1 0 0,0 0-1 0 0,-1 0 1 0 0,1 0 0 0 0,-1 0-1 0 0,1 0 1 0 0,0-1-1 0 0,10-21 59 0 0,5-25-248 0 0,-3 0 0 0 0,14-91 0 0 0,-13 64-146 0 0,20-121-89 0 0,-19 119 342 0 0,10-41 90 0 0,-20 97 46 0 0,-5 17-23 0 0,1-1-1 0 0,0 1 1 0 0,1-1 0 0 0,-1 1-1 0 0,1-1 1 0 0,0 1 0 0 0,3-7 0 0 0,-4 10 400 0 0,8 13-58 0 0,0 9-268 0 0,0 1 1 0 0,-2 0-1 0 0,0 0 0 0 0,-2 0 0 0 0,4 27 1 0 0,7 24-47 0 0,-6-34-87 0 0,67 237-180 0 0,-22-122-3313 0 0,-48-137-1758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5527 0 0,'-9'-2'498'0'0,"-8"-8"10229"0"0,17 10-10596 0 0,6-4 1404 0 0,-2 4-1462 0 0,0 0-1 0 0,0 0 1 0 0,0 0 0 0 0,0 1-1 0 0,0-1 1 0 0,7 3 0 0 0,12 1 15 0 0,-8-2-40 0 0,22 4-1 0 0,-1 1-206 0 0,-25-5-337 0 0,-1 0 1 0 0,0-1-1 0 0,1 0 0 0 0,-1-1 0 0 0,1-1 0 0 0,-1 1 0 0 0,0-1 0 0 0,1-1 0 0 0,12-4 1 0 0,-5-1-1291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12551 0 0,'0'0'572'0'0,"0"2"-9"0"0,0 17-338 0 0,-1 76 445 0 0,2 88 2610 0 0,1-142-2581 0 0,2 1 1 0 0,13 56-1 0 0,-13-84-796 0 0,1 10-1083 0 0,2 1 1 0 0,0-1-1 0 0,13 25 0 0 0</inkml:trace>
  <inkml:trace contextRef="#ctx0" brushRef="#br0" timeOffset="1">285 8 12639 0 0,'0'0'579'0'0,"0"1"-15"0"0,0 9-437 0 0,15 357 4569 0 0,-7-286-4848 0 0,-4-35-1747 0 0,14 68 0 0 0,-13-92 147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7367 0 0,'-2'1'3329'0'0,"2"-1"-3231"0"0,-2 14 2433 0 0,1 20-177 0 0,41 335-435 0 0,-7-181-5546 0 0,-28-157 1839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75 3223 0 0,'-3'2'47'0'0,"2"-2"-34"0"0,1 1-1 0 0,-1-1 0 0 0,0 0 1 0 0,1 1-1 0 0,-1-1 1 0 0,0 0-1 0 0,0 0 0 0 0,1 1 1 0 0,-1-1-1 0 0,0 0 1 0 0,1 0-1 0 0,-1 0 1 0 0,0 0-1 0 0,0 0 0 0 0,1 0 1 0 0,-1 0-1 0 0,0 0 1 0 0,-1-1-1 0 0,1 1 73 0 0,0-1 0 0 0,-1 1-1 0 0,1-1 1 0 0,0 0 0 0 0,0 1 0 0 0,0-1 0 0 0,0 0-1 0 0,0 0 1 0 0,0 0 0 0 0,0 0 0 0 0,0 0-1 0 0,1 0 1 0 0,-2-2 0 0 0,-1-1 1472 0 0,1 2-636 0 0,0 0 0 0 0,0 0 0 0 0,1 0 0 0 0,-1-1-1 0 0,1 1 1 0 0,0 0 0 0 0,0-1 0 0 0,0 1 0 0 0,0-1 0 0 0,0 1 0 0 0,0-1-1 0 0,0-3 1 0 0,0 1-819 0 0,0 4 472 0 0,5-2-450 0 0,-1 0 1 0 0,1 0-1 0 0,-1 0 1 0 0,9-4-1 0 0,-6 6-315 0 0,0 0 1 0 0,1 1-1 0 0,-1-1 0 0 0,0 2 0 0 0,1-1 0 0 0,-1 1 1 0 0,1 0-1 0 0,7 2 0 0 0,-8-2-365 0 0,12 2-1067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7367 0 0,'0'0'1043'0'0,"0"2"298"0"0,-16 70 6788 0 0,11-57-7892 0 0,1 1 0 0 0,1-1 0 0 0,0 1 0 0 0,2 0 0 0 0,-1 0 0 0 0,3 30 0 0 0,0-43-181 0 0,0-1 1 0 0,0 1-1 0 0,0-1 0 0 0,1 0 0 0 0,-1 1 1 0 0,1-1-1 0 0,0 0 0 0 0,0 0 0 0 0,0 0 1 0 0,0 0-1 0 0,0 0 0 0 0,0 0 0 0 0,0-1 1 0 0,0 1-1 0 0,3 1 0 0 0,-4-3 88 0 0,7 0-82 0 0,0-1-1 0 0,-1 0 1 0 0,1-1-1 0 0,-1 0 1 0 0,1 0-1 0 0,-1 0 1 0 0,0-1-1 0 0,0 0 0 0 0,0 0 1 0 0,10-7-1 0 0,24-19-1822 0 0,-5-3-5358 0 0,-27 24 1763 0 0</inkml:trace>
  <inkml:trace contextRef="#ctx0" brushRef="#br0" timeOffset="1">192 0 13247 0 0,'-3'9'330'0'0,"-2"5"-55"0"0,1 1 1 0 0,1-1 0 0 0,-2 16-1 0 0,3 55 1589 0 0,3-1 0 0 0,24 160 0 0 0,-6-144-2543 0 0,-9-53-3383 0 0,-8-36-1733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6911 0 0,'0'0'8735'0'0,"2"0"-8087"0"0,7 0-301 0 0,0-2 0 0 0,-1 1 0 0 0,1-1 0 0 0,-1 0 0 0 0,15-6 0 0 0,-12 3-162 0 0,0 2 1 0 0,21-5 0 0 0,-20 6-450 0 0,1 1 1 0 0,-1 0 0 0 0,1 1 0 0 0,0 0 0 0 0,15 3 0 0 0,-13 1-676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92 142 455 0 0,'-26'3'-814'0'0,"21"-3"1625"0"0,0 0 1 0 0,1 0 0 0 0,-1-1 0 0 0,1 1 1 0 0,-1-1-1 0 0,-6-2 0 0 0,9 3-465 0 0,1-1 0 0 0,-1 0 0 0 0,1 1 0 0 0,-1-1 0 0 0,1 0 1 0 0,-1 0-1 0 0,1 0 0 0 0,0 0 0 0 0,-1 0 0 0 0,1 0 0 0 0,0 0 0 0 0,0 0 0 0 0,0 0 0 0 0,0-1 1 0 0,0 1-1 0 0,0 0 0 0 0,0-1 0 0 0,1 1 0 0 0,-2-2 0 0 0,2 1-229 0 0,-1 0 1 0 0,1 0-1 0 0,-1-1 0 0 0,1 1 0 0 0,0 0 1 0 0,0 0-1 0 0,0 0 0 0 0,0 0 0 0 0,1 0 0 0 0,-1 0 1 0 0,1-3-1 0 0,0 1 1 0 0,0 1 1 0 0,1-1-1 0 0,-1 1 1 0 0,1-1-1 0 0,0 1 1 0 0,0 0-1 0 0,0-1 0 0 0,0 1 1 0 0,0 0-1 0 0,1 1 1 0 0,-1-1-1 0 0,4-2 1 0 0,-1 0 16 0 0,1 1 1 0 0,-1 1-1 0 0,1-1 1 0 0,0 1 0 0 0,0 0-1 0 0,8-3 1 0 0,-1 2 33 0 0,0 0-1 0 0,-1 1 1 0 0,1 1 0 0 0,0 0 0 0 0,1 1-1 0 0,18 0 1 0 0,-23 1-67 0 0,0 1 1 0 0,0 0-1 0 0,0 0 0 0 0,0 1 0 0 0,-1 1 0 0 0,1-1 1 0 0,0 1-1 0 0,-1 1 0 0 0,0-1 0 0 0,0 1 0 0 0,12 9 1 0 0,-15-9-57 0 0,0-1 0 0 0,-1 2 0 0 0,1-1 1 0 0,-1 0-1 0 0,0 1 0 0 0,0 0 0 0 0,-1 0 1 0 0,0 0-1 0 0,1 0 0 0 0,-2 1 0 0 0,1-1 1 0 0,-1 1-1 0 0,0 0 0 0 0,0-1 0 0 0,0 1 0 0 0,-1 0 1 0 0,0 0-1 0 0,1 6 0 0 0,-1-2-44 0 0,-1 0-1 0 0,0 0 1 0 0,0 0 0 0 0,-1 0-1 0 0,0 0 1 0 0,-1 0-1 0 0,0-1 1 0 0,-1 1-1 0 0,0-1 1 0 0,0 1 0 0 0,-1-1-1 0 0,0 0 1 0 0,-1 0-1 0 0,0-1 1 0 0,0 1 0 0 0,-11 13-1 0 0,11-17-41 0 0,-8 9-206 0 0,-21 20 0 0 0,29-31 196 0 0,1 1 0 0 0,-1-1 0 0 0,0 0 0 0 0,0 0 0 0 0,0 0 0 0 0,0-1 0 0 0,0 1-1 0 0,-1-1 1 0 0,-7 1 0 0 0,12-3 38 0 0,0 0-1 0 0,0 0 1 0 0,0 0-1 0 0,0 0 1 0 0,0 0-1 0 0,0 0 1 0 0,0 0-1 0 0,0 0 1 0 0,0-1-1 0 0,1 1 1 0 0,-1 0-1 0 0,0-1 1 0 0,0 1-1 0 0,0-1 1 0 0,-1 0-1 0 0,1 0 4 0 0,1 1 5 0 0,0 0 0 0 0,-1-1-1 0 0,1 1 1 0 0,-1 0 0 0 0,1-1 0 0 0,0 1-1 0 0,-1 0 1 0 0,1-1 0 0 0,0 1 0 0 0,0-1-1 0 0,-1 1 1 0 0,1 0 0 0 0,0-1 0 0 0,0 1-1 0 0,0-1 1 0 0,0 1 0 0 0,0-1 0 0 0,-1 1-1 0 0,1-1 1 0 0,0 1 0 0 0,0-1 0 0 0,0 1-1 0 0,0-1 1 0 0,0 1 0 0 0,1-1 0 0 0,-1 1-1 0 0,0-1 1 0 0,0 1 0 0 0,0-1 0 0 0,0 1-1 0 0,0-1 1 0 0,1 1 0 0 0,-1 0 0 0 0,0-1-1 0 0,0 1 1 0 0,1-1 0 0 0,-1 1 0 0 0,0 0-1 0 0,1-1 1 0 0,-1 1 0 0 0,0 0 0 0 0,1-1-1 0 0,-1 1 1 0 0,1-1 0 0 0,0 0-3 0 0,1-2 8 0 0,1 0 0 0 0,0 0 1 0 0,0 1-1 0 0,0-1 0 0 0,0 1 0 0 0,0-1 0 0 0,1 1 0 0 0,-1 0 0 0 0,0 0 0 0 0,1 0 0 0 0,0 1 1 0 0,-1-1-1 0 0,1 1 0 0 0,8-2 0 0 0,6 0 57 0 0,0 0 0 0 0,19 0 0 0 0,-17 2-36 0 0,48-1 93 0 0,-1 0-736 0 0,-23-4-4249 0 0,-24 1-750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5983 0 0,'0'0'464'0'0,"1"0"-305"0"0,4-1 58 0 0,-1 0 1 0 0,0 1-1 0 0,1-1 0 0 0,-1 1 0 0 0,0 0 1 0 0,1 0-1 0 0,-1 1 0 0 0,0-1 0 0 0,0 1 0 0 0,1 0 1 0 0,-1 0-1 0 0,0 0 0 0 0,0 1 0 0 0,0-1 1 0 0,0 1-1 0 0,0 0 0 0 0,0 0 0 0 0,-1 1 1 0 0,4 2-1 0 0,10 8 832 0 0,0 0 0 0 0,23 26 0 0 0,-31-31-888 0 0,10 14 497 0 0,-1 0 0 0 0,-2 1 0 0 0,0 1-1 0 0,-1 0 1 0 0,20 44 0 0 0,-27-47-351 0 0,0 0 1 0 0,-1 1-1 0 0,-1 0 0 0 0,-1 1 1 0 0,-1-1-1 0 0,-1 1 1 0 0,-1 0-1 0 0,-1 37 0 0 0,-5-1-100 0 0,-2 1-1 0 0,-15 60 0 0 0,18-107-262 0 0,-1 0 0 0 0,-7 16 0 0 0,7-19-916 0 0,0 1 0 0 0,1-1 0 0 0,-4 17 0 0 0,7-17-3496 0 0,1 0-1184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21 710 6447 0 0,'-1'1'499'0'0,"-18"32"11101"0"0,103-94-8084 0 0,-54 41-2985 0 0,263-186 1291 0 0,-203 131-1726 0 0,-4-4 0 0 0,139-165 0 0 0,-216 233-74 0 0,2-3 187 0 0,20-20-1 0 0,-30 34-186 0 0,1 1 0 0 0,-1-1 0 0 0,1 0 0 0 0,-1 0 0 0 0,1 1 1 0 0,-1-1-1 0 0,1 1 0 0 0,2 1 0 0 0,-3-1 4 0 0,15 7 100 0 0,0 0-1 0 0,-1 2 0 0 0,23 17 1 0 0,2 2-52 0 0,143 86 294 0 0,9 16-112 0 0,-75-53-865 0 0,35 25-738 0 0,-107-65-3302 0 0,-37-31 3086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8031 0 0,'0'0'5599'0'0,"1"0"-4918"0"0,2 3-495 0 0,0-1 0 0 0,0 1 0 0 0,0 0 0 0 0,0 0 0 0 0,-1 0 0 0 0,0 0 0 0 0,1 0 0 0 0,-1 0 0 0 0,0 1 0 0 0,0-1 0 0 0,-1 1 0 0 0,1 0 0 0 0,-1-1 0 0 0,2 6 0 0 0,1 10 453 0 0,5 30 1 0 0,-8-42-538 0 0,12 189 1293 0 0,-15 2-1239 0 0,1-169-126 0 0,-1 124-622 0 0,2-151-228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12383 0 0,'0'0'282'0'0,"-3"30"788"0"0,3-14-764 0 0,1 0-1 0 0,0-1 0 0 0,1 1 1 0 0,1 0-1 0 0,6 17 0 0 0,0 6 111 0 0,72 326-425 0 0,-71-328-1899 0 0,-8-25 345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76 13103 0 0,'-7'1'634'0'0,"5"-1"-537"0"0,0 0 0 0 0,1-1-1 0 0,-1 1 1 0 0,0 0 0 0 0,1-1 0 0 0,-1 1 0 0 0,1-1 0 0 0,-1 1 0 0 0,1-1 0 0 0,-1 0 0 0 0,1 1 0 0 0,-1-1 0 0 0,-1-1 0 0 0,2 0 523 0 0,13-14 973 0 0,-8 13-1549 0 0,-1 0 1 0 0,1 0-1 0 0,0 1 0 0 0,-1 0 0 0 0,1-1 1 0 0,1 1-1 0 0,-1 0 0 0 0,0 1 0 0 0,0-1 1 0 0,6 0-1 0 0,8-2 260 0 0,23-1 0 0 0,-8 1-155 0 0,45-5-4171 0 0,-60 6-1396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8551 0 0,'0'0'2004'0'0,"12"0"-249"0"0,-3-1-1226 0 0,0 0 1 0 0,-1 1-1 0 0,1 0 0 0 0,0 0 1 0 0,0 1-1 0 0,0 0 0 0 0,-1 1 1 0 0,15 4-1 0 0,-21-6 300 0 0,10 17-190 0 0,-11-15-299 0 0,-1 18-87 0 0,0-18-245 0 0,-1 1 1 0 0,1-1-1 0 0,0 1 0 0 0,-1 0 0 0 0,0-1 1 0 0,1 1-1 0 0,-1-1 0 0 0,0 0 0 0 0,0 1 1 0 0,0-1-1 0 0,-1 0 0 0 0,1 1 0 0 0,-1-1 1 0 0,-2 3-1 0 0,-3 5 12 0 0,-3 1 9 0 0,8-9-26 0 0,0 0 0 0 0,0 0 0 0 0,0 0 0 0 0,0 0 0 0 0,0 0 0 0 0,0 1 0 0 0,-2 3 1 0 0,3-4-67 0 0,3-2-608 0 0,42 5 484 0 0,-13-2 84 0 0,-21 0 132 0 0,0 0 1 0 0,0 1 0 0 0,0 0 0 0 0,-1 0 0 0 0,1 1 0 0 0,-1 0 0 0 0,0 1-1 0 0,-1 0 1 0 0,11 9 0 0 0,-16-13 58 0 0,-1 0-1 0 0,0 1 1 0 0,1-1 0 0 0,-1 0-1 0 0,0 1 1 0 0,0 0 0 0 0,-1-1-1 0 0,1 1 1 0 0,0 0-1 0 0,-1 0 1 0 0,0 0 0 0 0,0 0-1 0 0,0 0 1 0 0,0 0-1 0 0,0 0 1 0 0,0 0 0 0 0,-1 0-1 0 0,0 1 1 0 0,0-1 0 0 0,0 0-1 0 0,0 0 1 0 0,0 0-1 0 0,0 1 1 0 0,-2 5 0 0 0,0-4-3 0 0,0 0 0 0 0,0 0 0 0 0,0 0 1 0 0,0 0-1 0 0,-1 0 0 0 0,0-1 0 0 0,0 1 1 0 0,0-1-1 0 0,-1 0 0 0 0,1 0 0 0 0,-1 0 1 0 0,0 0-1 0 0,-8 5 0 0 0,4-3-72 0 0,0-1-1 0 0,-1 0 1 0 0,0 0 0 0 0,0-1-1 0 0,0 0 1 0 0,-1-1 0 0 0,1 0 0 0 0,-1 0-1 0 0,-12 1 1 0 0,18-3-79 0 0,-1-1-1 0 0,0 1 1 0 0,1-1 0 0 0,-1 0 0 0 0,0 0 0 0 0,1 0 0 0 0,-6-2 0 0 0,8 2-156 0 0,0 0 1 0 0,1-1-1 0 0,-1 0 1 0 0,0 1 0 0 0,0-1-1 0 0,0 0 1 0 0,0 0-1 0 0,1 0 1 0 0,-1 0 0 0 0,1 0-1 0 0,-1-1 1 0 0,1 1-1 0 0,-1 0 1 0 0,1-1 0 0 0,-1 1-1 0 0,1-1 1 0 0,0 1-1 0 0,0-1 1 0 0,-1-2 0 0 0,-2-4-1565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10047 0 0,'0'0'463'0'0,"0"-1"-14"0"0,0-2-347 0 0,1-2 46 0 0,-1-1 0 0 0,-1 1 0 0 0,1 0 1 0 0,-1-1-1 0 0,-3-9 1859 0 0,-4 12-469 0 0,6 2-1456 0 0,0 1 0 0 0,0 0 0 0 0,0 0 0 0 0,0 0 0 0 0,0 0 0 0 0,0 1-1 0 0,0-1 1 0 0,0 0 0 0 0,0 1 0 0 0,0 0 0 0 0,0-1 0 0 0,0 1 0 0 0,0 0 0 0 0,0 0-1 0 0,1 0 1 0 0,-1 0 0 0 0,0 0 0 0 0,1 0 0 0 0,-1 1 0 0 0,0-1 0 0 0,1 0 0 0 0,0 1-1 0 0,-1-1 1 0 0,-1 4 0 0 0,-1 0-32 0 0,0 1 1 0 0,0 0-1 0 0,0 0 0 0 0,1 0 0 0 0,0 0 1 0 0,-3 8-1 0 0,0 7-32 0 0,0 1 0 0 0,1 0 0 0 0,-3 29 0 0 0,7-37 16 0 0,1 0-1 0 0,0-1 1 0 0,0 1 0 0 0,2 0 0 0 0,0-1 0 0 0,6 24 0 0 0,-6-30-24 0 0,1 0-1 0 0,0 0 1 0 0,0-1-1 0 0,0 1 1 0 0,1-1-1 0 0,0 0 1 0 0,1 0-1 0 0,-1 0 1 0 0,1 0-1 0 0,0-1 0 0 0,1 0 1 0 0,-1 0-1 0 0,1 0 1 0 0,10 6-1 0 0,-10-8-5 0 0,-1 0 0 0 0,1 0 0 0 0,-1-1 0 0 0,1 0-1 0 0,0 0 1 0 0,0 0 0 0 0,0-1 0 0 0,0 1 0 0 0,0-2-1 0 0,0 1 1 0 0,0-1 0 0 0,0 1 0 0 0,0-2 0 0 0,0 1-1 0 0,0-1 1 0 0,0 0 0 0 0,12-3 0 0 0,-13 2 52 0 0,1 0 0 0 0,0-1 1 0 0,-1 1-1 0 0,0-1 0 0 0,1 0 0 0 0,-1 0 0 0 0,0-1 1 0 0,-1 0-1 0 0,1 0 0 0 0,-1 0 0 0 0,1 0 1 0 0,-1-1-1 0 0,0 1 0 0 0,-1-1 0 0 0,1 0 1 0 0,-1 0-1 0 0,0-1 0 0 0,0 1 0 0 0,-1-1 0 0 0,0 1 1 0 0,0-1-1 0 0,0 0 0 0 0,0 0 0 0 0,-1 1 1 0 0,0-1-1 0 0,0-1 0 0 0,-1 1 0 0 0,0-8 1 0 0,0 3 196 0 0,-1 0 0 0 0,-1-1 0 0 0,0 1 0 0 0,0 0 1 0 0,-1 0-1 0 0,-1 0 0 0 0,1 0 0 0 0,-2 1 1 0 0,0 0-1 0 0,-10-18 0 0 0,7 16-135 0 0,-1 0 0 0 0,0 0 0 0 0,-1 1 1 0 0,0 1-1 0 0,0 0 0 0 0,-1 0 0 0 0,-24-16 0 0 0,26 20-87 0 0,0 1 0 0 0,-1 0 0 0 0,1 1 1 0 0,-14-4-1 0 0,21 7-79 0 0,0 0 1 0 0,0 0-1 0 0,0 1 1 0 0,0-1-1 0 0,-1 1 1 0 0,1 0-1 0 0,0-1 1 0 0,0 1-1 0 0,-1 0 1 0 0,1 0 0 0 0,0 0-1 0 0,-1 1 1 0 0,1-1-1 0 0,0 1 1 0 0,0-1-1 0 0,0 1 1 0 0,0 0-1 0 0,-1 0 1 0 0,1 0-1 0 0,0 0 1 0 0,0 0-1 0 0,0 0 1 0 0,1 0-1 0 0,-1 1 1 0 0,-3 2-1 0 0,4-3-165 0 0,1 0-1 0 0,-1 1 1 0 0,0-1-1 0 0,1 1 0 0 0,-1-1 1 0 0,0 1-1 0 0,1-1 0 0 0,0 1 1 0 0,-1-1-1 0 0,1 3 0 0 0,-1 1-681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0,'0'0'762'0'0,"0"2"256"0"0,2 8 350 0 0,1 0 0 0 0,0 0 0 0 0,6 12 0 0 0,3 11 38 0 0,25 76 383 0 0,5 19-4372 0 0,-39-118-2329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78 455 0 0,'16'2'7562'0'0,"-12"-3"-6858"0"0,-1 1 1 0 0,1-1-1 0 0,0 0 1 0 0,0 0 0 0 0,-1 0-1 0 0,1-1 1 0 0,6-3-1 0 0,15-5 560 0 0,-1-1-410 0 0,-21 10-761 0 0,0-1 0 0 0,1 0 0 0 0,-1 1 0 0 0,1-1 0 0 0,-1 1 0 0 0,5-1 0 0 0,66-16 308 0 0,-71 17-679 0 0,-1 0 0 0 0,1 1 0 0 0,0-1 0 0 0,0 0 0 0 0,-1 0 0 0 0,1-1 0 0 0,-1 1 0 0 0,1 0 0 0 0,-1-1 0 0 0,1 0 0 0 0,2-2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41 3679 0 0,'-1'-1'167'0'0,"-1"-2"311"0"0,0 0 0 0 0,0 0 0 0 0,-1 1-1 0 0,1-1 1 0 0,-1 1 0 0 0,0-1 0 0 0,0 1-1 0 0,0 0 1 0 0,0 0 0 0 0,0 0 0 0 0,0 0 0 0 0,0 0-1 0 0,-5-1 1 0 0,3 2-115 0 0,0 0 0 0 0,1 0 0 0 0,-1 0 0 0 0,0 0 0 0 0,-1 1-1 0 0,1 0 1 0 0,0 0 0 0 0,-8 1 0 0 0,4 1-153 0 0,0 0 0 0 0,0 0 0 0 0,0 1-1 0 0,0 0 1 0 0,1 0 0 0 0,0 1 0 0 0,-1 1 0 0 0,1-1-1 0 0,-11 10 1 0 0,12-8-131 0 0,1 0-1 0 0,0 1 1 0 0,0 0-1 0 0,1 0 0 0 0,0 1 1 0 0,-4 8-1 0 0,-4 4 32 0 0,8-11-82 0 0,0 0 0 0 0,1 1 0 0 0,0-1 0 0 0,0 1 0 0 0,1-1 0 0 0,0 1 0 0 0,0 0 0 0 0,2 0 0 0 0,-1 0 0 0 0,1 1 1 0 0,0-1-1 0 0,1 0 0 0 0,1 0 0 0 0,-1 1 0 0 0,2-1 0 0 0,2 12 0 0 0,-2-11-24 0 0,1 0 0 0 0,1 1 1 0 0,0-1-1 0 0,1-1 0 0 0,0 1 1 0 0,0-1-1 0 0,1 0 0 0 0,1 0 1 0 0,0 0-1 0 0,0-1 0 0 0,0 0 1 0 0,1-1-1 0 0,17 15 0 0 0,-17-17-5 0 0,1 0 1 0 0,-1-1-1 0 0,1 0 0 0 0,0 0 0 0 0,0-1 0 0 0,0 0 0 0 0,1 0 0 0 0,-1-1 1 0 0,1-1-1 0 0,0 1 0 0 0,12 0 0 0 0,-15-3 9 0 0,0 0-1 0 0,1 0 1 0 0,-1 0-1 0 0,0-1 1 0 0,0 0-1 0 0,1-1 1 0 0,-1 0-1 0 0,0 0 1 0 0,0 0-1 0 0,0-1 1 0 0,-1 0-1 0 0,1 0 1 0 0,-1-1-1 0 0,0 1 1 0 0,0-2-1 0 0,6-4 1 0 0,-4 2 20 0 0,0-1-1 0 0,0 0 1 0 0,-1-1 0 0 0,-1 1 0 0 0,0-2 0 0 0,0 1 0 0 0,0 0 0 0 0,-1-1 0 0 0,-1 0 0 0 0,1 0 0 0 0,4-19 0 0 0,-5 13 68 0 0,-1-1 0 0 0,0-1 0 0 0,-1 1 0 0 0,0 0 0 0 0,-2 0 1 0 0,-2-31-1 0 0,1 38 77 0 0,-1-1 0 0 0,0 0 0 0 0,0 1 0 0 0,-7-16 0 0 0,7 21-103 0 0,0 1 0 0 0,0 0 0 0 0,0-1 0 0 0,-1 1 0 0 0,0 0 1 0 0,0 1-1 0 0,0-1 0 0 0,0 1 0 0 0,-1-1 0 0 0,1 1 1 0 0,-1 0-1 0 0,-6-4 0 0 0,-2 0-82 0 0,0 1-1 0 0,0 0 1 0 0,-1 1 0 0 0,1 1 0 0 0,-1 0 0 0 0,-1 0-1 0 0,1 2 1 0 0,0-1 0 0 0,-1 2 0 0 0,1 0-1 0 0,-20 0 1 0 0,8 2-1088 0 0,2 0-356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41:55.2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5001 7069 16575 0,'0'0'1472'0,"0"0"-1168"0,0 0-304 0,0 0 0 16,0 0 1584-16,0 0 256 0,0 0 48 0,1 7 16 15,-2 1-416-15,1-8-80 0,-1 6 0 0,1 3-16 16,1 0-400-16,0 2-80 0,2 3-16 0,1-2 0 16,-2 2-288-16,1-1-64 0,0 2-16 0,-1 2 0 15,1 3 432-15,1 5 64 0,1 0 32 0,-1 4 0 16,0 3-528-16,1 9-96 0,0 0-32 0,1 2 0 0,-1 0-272 15,0 2-128-15,0-1 0 0,0 0 128 0,1 3 144 0,-1-4 32 16,1 2 0-16,0-1 0 0,0 0-32 0,1 1 0 16,0-2 0-16,0 0 0 0,1-2-144 0,-2-1-128 15,1 0 144-15,1-1-144 0,-2 3 160 0,1 1-160 16,-1 0 160-16,1 0-160 0,2 1 240 0,-1-1-48 16,-1 2-16-16,4-2 0 0,-3 0 48 0,0 0 16 15,-1-4 0-15,1 1 0 0,0 1-48 0,-2-1-16 0,-2 2 0 0,2-6 0 16,-1 1 96-16,1-3 32 0,-2 0 0 0,1 1 0 15,2-3-176-15,0 1-128 0,-1-2 144 0,-1 2-144 16,-1-5 144-16,1 2-144 16,1 0 128-16,-2 0-128 0,-1-2 0 0,0 0 128 15,0 0-128-15,2-3 0 0,-1 1 0 0,-2 0 128 16,0 0-128-16,0-1 0 0,1-1 0 0,1-3 128 16,-3 1-128-16,0-1 0 0,1 1 128 0,0-5-128 15,2 0 128-15,-1-1-128 0,-1 1 160 0,1-3-160 0,-2 1 192 0,1-1-192 16,-1-5 240-16,0 2-64 0,1-1-16 0,-2-2 0 15,0 1 32-15,1-3 0 0,-1-6 0 0,1 7 0 16,-1-7-64-16,1 8-128 0,2-2 192 0,0 1-64 16,-1-1-128-16,4 1 0 0,-6-7 144 0,7 6-144 15,2 1 0-15,1-1 0 0,-1 1 0 0,0-2 0 16,4 0 0-16,1 1 0 0,1-1 0 0,0 0 0 16,0-1 0-16,1-1 0 0,1-1 0 0,3 2 0 0,2-3 0 0,2 2 0 15,0 0 0-15,2-3 128 0,3 0-128 0,1 0 0 16,1 0 0-16,2-3 128 0,1 3-128 0,-1-1 128 15,-2-1-128-15,1 1 128 0,2-4-128 0,0 1 128 16,0 0-128-16,0 1 128 0,0 2-128 0,1 0 0 16,2-1 0-16,0 1 128 0,3 1-128 0,0 0 0 15,-1 0 0-15,-1-1 128 0,-2 1-128 0,1-1 0 16,-2 1 0-16,0 0 0 16,-1 0 0-16,-3 1 128 0,2-1-128 0,0 0 0 0,1 0 176 0,-2 0-48 15,-1 0 0-15,2 0 0 0,1 1 0 0,0-2-128 16,-2 0 192-16,2-1-64 0,-2 1 48 0,-2 0 0 15,-3-1 0-15,0 1 0 0,2 1 16 0,0-3 16 16,-3 2 0-16,0 0 0 0,-1 0-16 0,1-2-16 16,1 2 0-16,-1-2 0 0,0 0-48 0,2 2 0 15,-1 0 0-15,0-1 0 0,2-4-128 0,1 2 160 0,-1 3-160 16,-1-1 160-16,1 0-160 0,-3-1 160 0,1 2-160 0,0 0 160 16,-1-1-160-16,-2 2 0 0,1-1 144 0,-1-3-144 15,-1 3 0-15,2-1 0 0,0 2 0 0,-1 0 128 16,4-2-128-16,-2 1 0 0,-1-2 0 0,-1 3 0 15,0 0 0-15,1 0 0 0,-3 0 0 0,0 0 0 16,0 1 0-16,2-1 0 0,-2 0 0 0,0 2 128 16,-3-2-128-16,0 0 0 0,-1 1 0 0,-1-1 0 15,0 2 0-15,0-2 0 0,1 0-176 0,-1 0 176 0,-1 0-320 0,-1 0 16 16,0 2 16-16,-1-1 0 31,0-1-864-31,1 0-192 0,-2-1-16 0,0-1-16 16,1 2-1568-16,-1-3-320 0,1 0-64 0</inkml:trace>
  <inkml:trace contextRef="#ctx0" brushRef="#br0" timeOffset="429.32">8187 9297 6447 0,'0'0'576'0,"-2"7"-576"0,-3 1 0 0,1 1 0 15,1 1 6912-15,3 2 1264 16,4-2 256-16,0 1 48 0,2-1-6544 0,5 2-1296 15,3 0-272-15,2 0-48 0,-1-2-112 0,4 0-16 0,0 0 0 0,2 0 0 16,1 0-192-16,0-1 0 0,1-1 0 0,0 1 0 16,3 2 0-16,0-1 0 0,0 1 0 0,-1 2 0 15,-4-3 0-15,-2 5 128 0,1 1-128 0,-4 1 0 16,-5 3 736-16,-2-2 48 0,-1 2 16 0,-4 2 0 16,-2 0 544-16,-4 2 128 0,-2 0 0 0,-4 2 16 0,-2 3-272 0,-2 0-64 15,-2 1-16-15,-2-2 0 0,-1 1-432 0,0 0-64 16,2-3-32-16,-1-1 0 0,2-2-368 0,-1 1-80 15,2-5-16-15,2 2 0 16,0-4-1184-16,2-1-240 0,1-3-64 0,2-3-21312 0</inkml:trace>
  <inkml:trace contextRef="#ctx0" brushRef="#br0" timeOffset="1700.54">5656 7998 11967 0,'0'0'528'0,"0"0"112"0,0 0-512 0,0 0-128 16,0 0 0-16,0 0 0 15,0 0 3392-15,0 0 640 0,0 0 128 0,3 7 16 16,0 6-2016-16,0 3-416 0,-1 2-80 0,1 5 0 16,1-3-576-16,1 5-96 0,2 3-32 0,-2 2 0 0,-1 1-448 0,1 4-80 15,0 1-32-15,0 1 0 0,2-2-256 0,1 0-144 16,1 1 160-16,-1 0-160 0,-1 1 0 0,3-3-208 15,0-1 16-15,2 0 0 16,-3-3-1712-16,1-1-336 0,1-2-64 0,-1-3-12032 0</inkml:trace>
  <inkml:trace contextRef="#ctx0" brushRef="#br0" timeOffset="1894.87">5868 7958 18431 0,'0'0'1632'0,"0"0"-1312"0,0 0-320 0,0 10 0 15,1 0 1824-15,2 3 288 0,1 3 64 0,2 2 16 16,2 3-1120-16,0 1-240 0,0 0-32 0,1 3-16 16,0 1-528-16,0 1-96 0,2 2-32 0,-1 1 0 15,2 0-128-15,-2 0 0 0,2 0 0 0,1 3 0 31,0-3-416-31,0-3-112 0,-1 2-32 0,-2-3-12048 0</inkml:trace>
  <inkml:trace contextRef="#ctx0" brushRef="#br0" timeOffset="2095.64">5787 8430 19343 0,'-8'2'1728'0,"-1"2"-1392"0,-2-2-336 0,4 2 0 0,7-4 3824 0,0 0 688 16,0 0 144-16,0 0 16 0,0 0-3344 0,0 0-688 16,8 1-128-16,1 1-16 0,3-2-496 0,1 0 0 15,1-2 0-15,2 0 0 16,2-2-416-16,2 0-32 0,-1 0 0 0,1 0 0 16,0 2-2560-16,1-1-512 0</inkml:trace>
  <inkml:trace contextRef="#ctx0" brushRef="#br0" timeOffset="2537.15">6181 8442 5519 0,'0'0'240'0,"0"0"64"0,0 0-304 0,-4 5 0 0,4-5 0 0,0 0 0 15,0 0 6384-15,0 0 1216 0,0 0 240 0,9 4 48 16,2-2-5824-16,0-1-1168 0,2 1-224 0,0-2-48 0,2 0-320 0,0 3-64 15,2-3-16-15,-1 3 0 16,-3 1 32-16,0-3 0 0,-1 2 0 0,-1 0 0 0,-1 1-64 0,-3 2-16 16,1 0 0-16,-3 2 0 15,-1 0-32-15,-2 1 0 0,-4 1 0 0,1 2 0 16,-2 1 16-16,0 0 0 0,-4 0 0 0,1-2 0 16,-2-1-160-16,0-1 0 0,3-1 0 0,-2 0 0 15,-2-2-160-15,1-1-64 0,2-2-16 0,6-3 0 16,-6 3-208-16,6-3-64 0,0 0 0 0,0 0 0 15,0 0-160-15,10-2-32 0,0 1-16 0,3-2 0 0,3 2 304 0,-1-3 64 16,2 2 16-16,2 2 0 0,-1-3 336 0,0 0-144 16,-1 2 144-16,0-1 0 0,-1 2 0 0,-1 2 176 15,0-1 0-15,-5 5 0 0,-1-4 608 0,-1 3 128 16,-2 2 32-16,0 1 0 0,-4 0 32 0,0 1 16 0,-4 0 0 16,-2 1 0-16,-2 1-288 0,-1 1-64 0,-3-1-16 0,-1 0 0 15,1-2-368-15,-3 1-80 0,-3-2-16 0,1 0 0 16,-2 0-336-16,0-4-64 0,-3-2-16 0,1-2 0 31,0-5-2080-31,3-3-416 0,0-4-96 0</inkml:trace>
  <inkml:trace contextRef="#ctx0" brushRef="#br0" timeOffset="3231.89">6679 7927 28383 0,'0'0'1264'0,"0"0"256"0,0 0-1216 0,0 0-304 0,4 11 0 0,1 0 0 16,4 2 848-16,-1 3 112 0,0 2 32 0,1 4 0 0,1 2-432 0,1 2-96 16,1 3-16-16,1-1 0 0,-3 1-144 0,0-2-48 15,1 3 0-15,-2 0 0 0,1-1-128 0,-2-3-128 16,-3-2 192-16,1-1-192 0,-1-3 192 0,-2-1-192 15,-2-2 192-15,-1-4-192 0,0-2 176 0,-3-4-176 16,-2 0 160-16,5-7-160 0,-7 4 256 0,0-4-32 16,-1-5-16-16,0-4 0 0,0-6-80 0,-1-2-128 15,-1-4 176-15,1-2-176 0,-1-4 0 0,1-2 0 0,-1-2 0 16,1-5 0-16,0-1 0 0,-2-4-176 0,3 2 0 0,4-1 0 16,0 0 176-16,2 4 144 0,-1 1-16 0,5 2-128 15,1 2 208-15,3 2-64 16,-1 4-16-16,3 5 0 0,1 1-128 0,0 4 0 15,1 3 0-15,1 5 128 0,-2 1-128 0,1 2 0 16,1 4 0-16,-1 4 0 0,2 0 192 0,-2 5-32 16,-2 1-16-16,1 3 0 0,-2-1 112 0,-1 4 32 0,0 2 0 15,-2 3 0-15,-3-2-112 0,0 5-32 0,2-2 0 0,-2 2 0 16,-1 0-144-16,-1 1-144 0,-1-1 144 0,-1-1-208 16,-3 2-128-16,1-3-32 0,0-2 0 0,0-2 0 15,-2 0 176-15,1-2 48 0,-2-2 0 0,0-6 0 16,0-2-128-16,2-2-32 0,6-4 0 0,-7 2 0 31,7-2-544-31,-4-4-112 0,2-3-32 0,2-1 0 16,1-1 128-16,3-1 32 0,1-2 0 0,3-1 0 0,2 3 432 0,3 0 80 0,3 1 32 0,1 3 0 0,1-1 288 15,3 3 0-15,4 4-128 0,-2 0 128 0,-1 0 0 0,-1 3-192 16,0 3 192-16,0-3-160 0,1 2 400 0,0 2 80 16,-1 1 0-16,-3 1 16 15,-2 3 640-15,-2-2 128 0,-2 2 32 0,-4 2 0 16,0 0 480-16,-3 3 112 0,-2 2 0 0,-1 0 16 15,-3 1-256-15,-3 1-48 0,-1-1-16 0,-3 3 0 0,-1-4-544 0,-2 1-112 16,-2-2-32-16,0-2 0 0,-1-3-400 0,0 0-80 16,-2-4 0-16,2-1-16 0,-2-2-240 0,0-3-160 15,-1-3 32-15,1-2 0 16,-1 1-2160-16,2-5-416 0,5-4-96 0,2 0-16 0</inkml:trace>
  <inkml:trace contextRef="#ctx0" brushRef="#br0" timeOffset="3545.55">7487 7969 40543 0,'-5'1'896'0,"5"-1"176"0,0 0 32 0,0 0 48 0,0 0-928 0,0 0-224 0,0 0 0 0,0 0 0 16,10-2 1120-16,4-1 176 0,1-2 48 0,3 0 0 15,1-1-752-15,2 2-144 0,2-3-16 0,0 0-16 16,1-2-224-16,-1 2-64 0,2-3 0 0,1 2 0 0,0 2-128 0,0 0 0 15,-1 0 0-15,1-1 128 16,0 1-1776-16,0-1-352 0,-1 2-80 0,0 1-10720 16,-4 3-2160-16</inkml:trace>
  <inkml:trace contextRef="#ctx0" brushRef="#br0" timeOffset="3899.5">8311 7583 5519 0,'0'0'240'0,"0"0"64"0,3-5-304 0,-2-2 0 0,-1 1 0 0,1-2 0 16,-1 8 6800-16,0 0 1312 0,4-7 256 0,-4 7 48 0,0 0-5792 0,8 6-1168 16,0 0-240-16,0 3-32 0,0 3-352 0,-1 4-80 15,1 3-16-15,1 5 0 0,-2 4-128 0,-1 2-32 16,1 6 0-16,1 1 0 0,-2 4-208 0,2 2-48 16,0 2-16-16,0 2 0 15,0 3-304-15,-2-2 0 0,-1-2 128 0,2-3-128 31,1-4-448-31,-1-1-160 0,1-4-32 0,3-2 0 16,-3-2-2512-16,-1-2-512 0,2-6-112 0</inkml:trace>
  <inkml:trace contextRef="#ctx0" brushRef="#br0" timeOffset="4127.51">8638 7498 24879 0,'0'0'2208'0,"0"0"-1760"0,2 12-448 0,0 2 0 16,1-2 2016-16,1 6 320 0,1 2 64 0,2 3 16 15,-1 3-1440-15,2 4-272 0,2 3-64 0,1 1-16 16,-1 2-416-16,1 1-80 16,-1 1 0-16,2-2-128 0,0 2 0 0,-1 0 0 15,-2-2-240-15,1 1 80 16,-1-2-2160-16,0 0-432 0,-1 0-96 0,-2-2-16 0</inkml:trace>
  <inkml:trace contextRef="#ctx0" brushRef="#br0" timeOffset="4386.56">8486 7996 35871 0,'0'0'784'0,"0"0"176"0,-7 2 16 0,7-2 48 0,0 0-832 0,0 0-192 15,0 0 0-15,0 0 0 0,0 0 1536 0,11 3 256 16,1 1 48-16,2-1 16 0,3 0-880 0,2-1-160 16,2 0-48-16,1-2 0 0,1 0-352 0,-1-2-80 15,0 1-16-15,3-2 0 16,-1-1-704-16,0 0-128 0,-3 1-48 0,0 0-19536 0</inkml:trace>
  <inkml:trace contextRef="#ctx0" brushRef="#br0" timeOffset="12949.65">6430 7406 16575 0,'0'0'1472'0,"0"0"-1168"0,0 0-304 0,0 0 0 0,0 0 1904 0,0 0 320 15,0 0 64-15,0 0 16 0,0 0-544 0,0 0-96 0,0 0-32 0,0 0 0 16,1-4-352-16,16-12-80 0,-12 10-16 15,3-1 0-15,1 1-768 0,0 0-160 0,2 1-16 0,2-1-16 16,1-1-224-16,1 1 0 0,-1-1 0 0,0 1 0 31,1-1-384-31,2-1-112 0,-3 2-16 0,0 2-16 16,-1-1-2864-16,-1 1-576 0</inkml:trace>
  <inkml:trace contextRef="#ctx0" brushRef="#br0" timeOffset="13439.89">6530 7204 7359 0,'0'0'656'0,"0"0"-528"15,-4-4-128-15,0-4 0 16,1 0 2272-16,-1 0 416 0,-2-1 96 0,1 3 16 15,-1 0-992-15,1 2-192 0,-2-1-32 0,0 1-16 0,0 2-224 0,-2-2-64 16,-2 1 0-16,-1 3 0 0,-1-2-176 0,-1 4-32 16,0 0-16-16,-2 3 0 0,0-1-384 0,-1 1-80 15,-1 3-16-15,0 2 0 0,0 3-336 0,-1 4-80 16,4 5-16-16,2 2 0 0,1-1-144 0,2 5 0 0,0 2 0 16,3 0 0-16,1 0-144 0,2-2 144 0,3 1 0 0,2 0 0 15,3-1-160-15,2 0 160 0,3 0-128 0,4-3 128 16,5 0 0-16,3-3-160 0,1-1 160 0,4-2 0 15,1 0-144-15,1-2 144 0,-1-3 0 0,2-2-144 16,0-3-48-16,-1-5-16 0,2-4 0 0,0-4 0 16,0-4 336-16,-1-4 80 0,-3-2 16 0,-1-3 0 15,-2-1-64-15,1-3-16 0,-2-4 0 0,-3-2 0 16,-2-3 64-16,-2-2 16 0,-2 1 0 0,-4 0 0 16,-4 1 96-16,-2-1 32 0,-5-1 0 0,-2 4 0 15,-2 0 144-15,-3 1 16 0,-2 1 16 0,-2 0 0 16,-2 0-16-16,-4 1 0 0,-1 3 0 0,-3 0 0 15,4 5-128-15,-2 2-48 0,-2 2 0 0,0 3 0 16,3 1-160-16,0 2-48 0,0 2 0 0,3 1 0 16,2 1-368-16,2 1-80 0,1 1 0 0,3 3-11712 15,2 5-2352-15</inkml:trace>
  <inkml:trace contextRef="#ctx0" brushRef="#br1" timeOffset="18330.74">7627 7533 12895 0,'0'0'576'0,"0"0"112"0,-5 0-560 0,5 0-128 0,0 0 0 0,0 0 0 16,0 0 1920-16,0 0 368 0,-6 0 64 0,6 0 16 0,-5-2-1392 0,1-5-272 15,0 1-48-15,0-3-16 0,2 0-64 0,-1-2-32 16,-1 1 0-16,0-1 0 0,0 1-80 0,1-2-16 0,0-2 0 0,-2-1 0 15,-2 0 32-15,2-1 0 0,1-1 0 0,-1 0 0 16,0 0-32-16,-2-2 0 0,2-1 0 0,-2 1 0 16,1-2 48-16,-1 0 0 0,0 0 0 0,-1 0 0 15,-3 0-240-15,1 2-64 16,-1-1 0-16,1-1 0 0,0-1 128 0,-1 0 0 16,2 1 16-16,-1-2 0 0,-1 3-160 0,1-2-48 15,-2 1 0-15,-1 0 0 0,2 0-128 0,2-1 0 16,0 0 0-16,0-1 0 0,0-1 0 0,-1-2 0 15,0 0 0-15,1 1 0 0,0 0 192 0,1 2-32 0,1 1-16 0,-3 0 0 16,4 0 176-16,-2-1 16 0,0 1 16 0,0 1 0 16,2-1-128-16,-1 0-32 0,0-1 0 0,0-1 0 15,-1 5-192-15,3-2 128 0,1 0-128 0,0 1 0 16,0 2 128-16,0-4-128 0,-1 1 0 0,1-3 0 16,0 1 160-16,0 1-160 0,-1-2 160 0,1 2-160 15,-1 0 144-15,0 0-144 0,-2-2 128 0,2 1-128 16,1 0 144-16,0-2-144 0,-1 1 160 0,-1 1-160 0,-4 1 144 15,3 1-144-15,0-1 128 0,2 1-128 0,-2 0 128 0,1 1-128 16,-2-1 0-16,2 2 128 0,-1-1-128 0,0 1 128 16,0-2-128-16,0 1 128 0,-1 2 48 0,0 0 0 15,1-2 0-15,-1 2 0 0,0 1-32 0,1 0 0 16,-2 2 0-16,0 0 0 0,0 1-16 0,0 0-128 16,-1-2 192-16,-1 2-64 15,1-1-128-15,-1 1 0 0,1-2 144 0,-1 2-144 16,1-2 128-16,0 1-128 0,-2 0 160 0,0 2-160 0,0-4 176 0,2 2-176 15,-1-1 192-15,1-1-192 0,-2 0 144 0,3 1-144 16,1 1 0-16,1-1 144 0,-1 0-144 0,0 0 0 16,0 1 0-16,0-3 0 0,0 0 0 0,1 1 0 15,0 1 0-15,1-1 0 0,-1 0 0 0,1 2 0 16,-1-1 0-16,1-1 0 0,-1-1 0 0,0 1 0 0,2 2 0 0,1 1 0 16,0-5 0-16,1 2 0 0,-1 1 0 0,0-1 0 15,0 1 0-15,0 2 0 0,1 0 0 0,1-1 0 16,-2-2 0-16,0 3 0 0,0-2 0 0,0 2 0 15,0 0 0-15,2 1 0 0,-4 1 0 0,2-1 0 16,2 0 128-16,-3 0-128 0,-1 1 0 0,1 0 128 16,0 1-128-16,1 1 0 0,0-1 0 0,0-1 128 15,2 2 16-15,-2 0 0 16,0-3 0-16,0 3 0 0,0 0-144 0,0-1 0 0,1-1 0 16,-1 3 0-16,1 1 192 0,-1 1 48 0,0 0 16 0,1 1 0 15,1-2-256-15,-2 1-208 0,4 7 32 0,0 0 16 16,-6-1 160-16,6 1 176 0,-6-3-48 0,-1 3 0 15,1 0-128-15,6 0 160 0,-8 4-160 0,2 1 160 16,-1 5-160-16,-1 0 128 0,-1 2-128 0,0 1 128 16,-1 1-128-16,0 3 0 0,-1 1 0 0,0-2 0 15,1 1 0-15,-1 0 0 0,2 0 0 0,0 0 0 16,1-2 0-16,2 0 0 0,-2-2 0 0,3-1 0 0,1-1 0 0,1 1 0 16,2 1-128-16,0-4 128 0,-2-1 0 0,3-8 0 15,0 0-144-15,0 0 144 0,0 0 0 0,3 8-128 16,-3-8 128-16,5 5 0 0,-5-5-256 0,8-3 48 15,2 1 16-15,-3-3 0 0,-4-5 16 0,3 0 16 16,-1-4 0-16,0 1 0 0,-1-2 160 0,0 1 0 16,1-2 0-16,-1 2 0 0,-1 1 0 0,1-1 0 15,-2-1 0-15,2 1 0 0,1 4 0 0,2-4 0 16,-2 1 0-16,0 3 0 0,1-3 0 0,-1 3 0 0,0 2 0 0,0-1 0 16,-1-1 0-16,0 3 0 0,0 0 0 0,1 3 0 15,-5 4 0-15,0 0 0 0,8-1 160 0,0 1-160 16,0 3 272-16,-1 0-32 0,3 0-16 0,0 4 0 15,2 3-64-15,1-2-16 16,0 0 0-16,0 1 0 0,1 0-144 0,0 0 0 0,0-1 0 16,1 0 128-16,2-1-128 0,0-3 0 0,1 3 0 0,2-1 0 15,1 0-224-15,1-2-80 0,0-1-16 0,3 0-12416 16,1 0-2496-16</inkml:trace>
  <inkml:trace contextRef="#ctx0" brushRef="#br0" timeOffset="38332.64">10428 9971 911 0,'-6'6'0'0,"-1"1"0"0,1 3 0 0,-1-3 0 0,1 1 4432 0,-1-1 816 16,1-2 144-16,1-1 48 15,5-4-3120-15,0 0-608 0,0 0-128 0,0 0-32 16,0 0-272-16,0 0-48 0,4-7-16 0,1-2 0 16,1-3-512-16,2-1-128 0,2-2 0 0,4-2-16 15,1-1 32-15,3-1 16 0,2 0 0 0,1 1 0 16,1-3-144-16,4 1-16 0,1 1-16 0,2-1 0 15,1 0-304-15,0-2-128 0,0-2 0 0,1-3 128 0,-1 1-128 0,2 0 0 16,0 0 0-16,0 1 0 0,-4-2 0 0,1 1 128 16,0 0-128-16,-1-1 0 0,0 0 0 0,-2 3 0 15,0 0 128-15,-3 3-128 0,1-1 0 0,-2 3 0 16,-3 0 0-16,0 2 128 0,-2 1-128 0,-2 0 0 16,0-1 144-16,-2 3-144 0,1 2 0 0,-4 0 0 0,0 2 0 0,-3 2 128 15,1-4-128-15,-1 4 176 0,-1-2-176 0,1 3 192 16,-2 1 0-16,1 1 0 0,0 1 0 0,-1 1 0 15,-5 3 112-15,5-1 16 0,-5 1 16 0,8-4 0 16,-2 3 0-16,2 1 0 0,0 0 0 0,1 1 0 16,0 0-144-16,3 2-16 15,2-2-16-15,2 4 0 0,0-1 32 0,2 4 0 16,2 1 0-16,2 3 0 0,4 0 64 0,0 2 32 16,3 3 0-16,2 2 0 0,1 2 16 0,4 0 0 15,1 1 0-15,0 1 0 0,1 0-48 0,0 0-16 16,-1 0 0-16,1-2 0 0,0-2-240 0,0-1 176 0,0-2-176 0,1 0 160 15,-1-2-160-15,-2-1 0 0,1-3 144 0,-2 1-144 16,0-2 0-16,-2-1 128 0,-2-3-128 0,-1 0 0 16,-4 0-160-16,-3 2-96 0,-2-3-32 0,0 1 0 31,-4 0-1888-31,-3 2-384 0,-2-1-80 0,-1 3-8880 0,-4 1-1760 0</inkml:trace>
  <inkml:trace contextRef="#ctx0" brushRef="#br0" timeOffset="39432.99">10371 10013 11055 0,'0'0'976'0,"0"0"-784"0,0 0-192 0,0 0 0 16,0 0 1568-16,0 0 272 0,-3 8 48 0,1-2 16 16,2-6-528-16,-1 10-96 0,2-3-32 0,1 3 0 0,1-1-32 0,2 4 0 15,1 1 0-15,0 6 0 0,2-2 128 0,1 4 0 16,0 1 16-16,2 4 0 0,-1 0-240 0,2 4-48 15,-1 2-16-15,2 2 0 0,-1 3-240 0,1-2-48 16,-1 1-16-16,1 1 0 0,-1 1-176 0,-1-3-16 16,0 1-16-16,1 1 0 0,-2 1-224 0,2 0-64 15,-2-7 0-15,-1 2 0 0,-1 3 48 0,0-6 0 16,0-1 0-16,0-1 0 16,-4-2-80-16,-1-2-16 0,1-2 0 0,0 0 0 0,0-3-48 15,0 0-16-15,0-3 0 0,-1-4 0 0,-1 1 32 0,1-1 0 16,-2-1 0-16,0-2 0 0,1 1-48 0,-1-3 0 15,-1 0 0-15,0-8 0 0,0 0 16 0,0 0 0 16,5 6 0-16,-5-6 0 0,0 0-16 0,7 4-128 16,1-3 192-16,1 1-64 0,2-2-128 0,3-2 0 15,-1 0 0-15,2-1 0 0,2 0 0 0,3 2 0 16,3 0 0-16,3 0 0 0,2 1 0 0,0 1 0 0,7 1 0 0,2 2 0 16,2 2 0-16,4 1 0 0,3 0 0 0,-1-1 0 15,0 5 0-15,-2-2 0 0,-3 1 0 0,-1-2 0 16,-2 3 0-16,-3-1 0 0,-3 2 0 0,-1 0 0 15,-1-2 0-15,-2 0 0 0,-1 1 0 0,-1-1 0 16,-2 2 0-16,-2-2 160 0,-1 1-160 0,-2-1 160 16,-1-1 64-16,-1 1 16 0,-2 0 0 0,0-3 0 15,-2-1-112-15,-2-1 0 0,1 0-128 0,-2-1 192 0,-1 0-64 0,0 2-128 16,-8-6 176-16,5 1-176 16,-5-1 192-16,0 0-192 0,8 0 192 0,-2 0-192 15,1-1 176-15,1-3-176 0,-2-2 160 0,3 0-160 16,0-3 128-16,3-2-128 0,1 0 0 0,1-1 144 15,1-1-144-15,2 0 0 0,1-2 0 0,3 1 0 16,2-2 0-16,5-1 0 0,2 4 0 0,2-2 0 0,2 0-144 0,1 2 144 16,2 0 0-16,1 3 0 0,1 0 0 0,-1 0-128 15,-2 4 128-15,-2-1 0 0,-1 1 0 0,-2 2 0 16,-1-1 0-16,-3 3 0 0,-2-1 0 0,-3 1 0 16,-2 1 0-16,-3 1 0 0,-3 0 0 0,-2 0 0 15,-2 1 0-15,-1 1 0 0,-1-2 0 0,-8 0 0 16,0 0 0-16,0 0 0 0,0 0 0 0,0 0 128 0,0 0-128 15,0 0 0-15,0 0 0 0,5-6 0 0,-1-2 128 0,-1-2-128 16,-1-3 0-16,0-1 0 16,-4-3 0-16,1-3 0 0,0-2 0 0,0-3 0 15,-1-1 0-15,1-3 0 0,-2-2 0 0,1-3 0 16,-1-4 0-16,-2-3 0 0,1-5 128 0,1-1-128 16,-1-2 0-16,1-5 0 0,-3-4 288 0,1-2-32 15,0-2-16-15,-2 0 0 0,0-6 64 0,-3 4 16 16,1 4 0-16,1 3 0 0,1 2-320 0,-1 4 160 15,0 2-160-15,0 2 128 0,0 5-128 0,1 8-192 0,-1 1 32 0,0 7 16 32,1 5-1088-32,1 2-224 0,1 6-32 0,-1 2-16 15,1 4-1680-15,1 3-336 0,4 4-64 0</inkml:trace>
  <inkml:trace contextRef="#ctx0" brushRef="#br0" timeOffset="39791.3">10877 9982 21183 0,'-7'5'1888'0,"1"-4"-1504"0,-1 1-384 0,7-2 0 15,-6 4 1856-15,6-4 320 0,0 0 48 0,0 0 16 16,0 0-640-16,0 0-128 0,5-6-32 0,4 0 0 16,4-2-640-16,2-1-128 15,2-2-32-15,2 1 0 0,3-4-320 0,3 1-64 16,1 0 0-16,1-2-16 0,2 0-240 0,1 0 0 15,3 1 128-15,2 0-128 16,-1-2-1296-16,-2 0-304 0,0 1-64 0,-4 0-13440 0</inkml:trace>
  <inkml:trace contextRef="#ctx0" brushRef="#br0" timeOffset="40064.05">10946 10748 28559 0,'0'0'2544'0,"0"0"-2032"16,0 8-512-16,0-8 0 0,0 0 1072 0,4 8 112 15,5-1 32-15,1-1 0 16,2-1-224-16,3 2-32 0,2-5-16 0,2 1 0 0,3 0-448 0,3-1-96 15,2 1-16-15,3 1 0 0,2 0-256 0,-2 0-128 16,0 1 0-16,0-3 128 0,0 2-288 0,0-1-64 16,1 2-16-16,-1-1 0 15,-1 0-2960-15,-2-1-608 0</inkml:trace>
  <inkml:trace contextRef="#ctx0" brushRef="#br0" timeOffset="40330.55">12045 9969 31551 0,'0'0'1408'0,"0"0"272"0,0 0-1344 0,0 0-336 0,-4 6 0 0,0 3 0 16,2 3 1152-16,-1 3 176 0,3 1 16 0,0 7 16 15,0 3 80-15,1 5 16 0,2 4 0 0,1 2 0 0,1 1-480 0,2 2-80 16,-1 3-32-16,2 1 0 15,0 1-560-15,2-2-112 0,-1-2-32 0,0 0 0 16,1-2-160-16,0-1-176 0,-1 1 48 0,2-5 0 31,-1-2-2192-31,2 0-432 0,-3-4-96 0</inkml:trace>
  <inkml:trace contextRef="#ctx0" brushRef="#br0" timeOffset="41765.11">12397 9656 2751 0,'0'0'256'0,"0"0"-256"0,0 0 0 0,0 0 0 0,0 0 2464 0,0 0 448 16,0 0 96-16,0 0 0 0,0 0-1328 0,0 0-272 15,16 4-48-15,-20 5-16 0,4-9-16 0,0 0-16 16,0 0 0-16,0 0 0 16,-2 6-16-16,2-6 0 0,0 0 0 0,0 0 0 0,0 0-176 0,0 0-32 15,0 0-16-15,7 4 0 0,-7-4-128 0,10-1-32 16,2-2 0-16,3-2 0 0,0-3-64 0,2-2-16 16,3-2 0-16,-1-2 0 0,2-2-128 0,1-1-48 15,3-1 0-15,2 0 0 0,2-3-128 0,2 1-16 16,3-2-16-16,1 1 0 0,2-1-240 0,1 0-32 15,-2 0-16-15,2 0 0 0,-1-2-80 0,-1 2 0 0,-1 0-128 0,0 2 192 16,-1-2-192-16,0 3 144 0,0-1-144 0,-1 2 128 16,-1 2 0-16,0 1 0 0,-2-2 0 0,-3 1 0 15,-1 2 32-15,-1 1 0 0,0 1 0 0,-2 0 0 16,-3 2-32-16,-2-1-128 0,-2 2 192 0,-1 1-64 16,0 2-128-16,-2-3 0 0,-2 2 144 0,1 2-144 15,-3 0-720-15,2 2-224 0,2 1-32 0,0 2-11808 16,-2 1-2352-16</inkml:trace>
  <inkml:trace contextRef="#ctx0" brushRef="#br0" timeOffset="42032.96">13590 9117 22111 0,'0'0'480'0,"0"0"96"0</inkml:trace>
  <inkml:trace contextRef="#ctx0" brushRef="#br0" timeOffset="42469.46">13518 8983 13823 0,'0'0'1216'0,"0"0"-960"16,0 0-256-16,0 0 0 15,0 0 1344-15,0 0 240 0,0 0 32 0,0 0 16 16,0 0-80-16,0 0-16 0,4-6 0 0,1 2 0 15,1-1-192-15,1 3-32 0,3 2-16 0,3 0 0 0,0 3-96 0,1 1-32 16,0 4 0-16,2-1 0 0,1 1 48 0,4 5 16 16,2 0 0-16,3 4 0 0,2 3-368 0,2-1-80 15,5 5-16-15,0-1 0 0,2-1-256 0,0 3-64 16,0-3-16-16,1-1 0 0,1-1 144 0,-1-1 48 16,-3 1 0-16,0-1 0 0,1 0-304 0,-2-1-64 15,-2 2-16-15,-2-4 0 0,-2-1-112 0,1-2 0 0,1 0-128 0,-3-4 192 16,-1 1-192-16,1 1 176 0,0-3-176 15,-4 0 160-15,-2-1-160 0,0 0 0 0,-3-1 0 0,-3 1 0 16,-4-3-192-16,1 0-128 0,-1 1-32 0,-2-4 0 31,-1 1-2272-31,-8-2-464 0,0 0-96 0,0 0-16 0</inkml:trace>
  <inkml:trace contextRef="#ctx0" brushRef="#br0" timeOffset="46164.83">13141 8313 11055 0,'0'0'480'0,"0"0"112"0,-2-6-464 0,1 0-128 0,1 6 0 0,0 0 0 16,0-6 3232-16,0 6 624 0,0 0 128 0,0 0 32 15,0 0-1872-15,0 0-368 0,0 0-80 0,7 1-16 16,1 3-496-16,-1 3-96 0,-1 0-32 0,2 5 0 16,0 2-80-16,0 3-16 0,2 2 0 0,-1 2 0 15,2 1-128-15,4 8-48 0,1 1 0 0,2 0 0 16,-2 1-288-16,0 0-64 0,-1-4-16 0,3 0 0 0,-1 0-240 0,0-4-48 16,3-1-128-16,-3-1 192 0,0 0-192 0,-2 0 0 15,1-1 0-15,-3 1 0 16,0-1-368-16,0 0-64 0,-1 0-16 0,0-2 0 15,-2 1-720-15,0-1-160 0,0 0-16 0,0-1-16 16,-3-4-2288-16,-2 2-448 0,3 6-80 0,-11-6-32 16</inkml:trace>
  <inkml:trace contextRef="#ctx0" brushRef="#br0" timeOffset="46631.21">12920 7703 12895 0,'-7'-1'1152'0,"1"1"-928"0,-1 0-224 0,-1 0 0 16,-1 0 2752-16,0 1 512 0,0 0 112 0,0 1 16 15,0-1-1392-15,1 1-272 0,0 2-48 0,2 3-16 0,-1-1-736 0,2 1-160 16,1 2-16-16,1 1-16 16,3 2-464-16,2 1-80 0,0 0-32 0,2 0 0 15,1 0-160-15,3 2 0 0,4-1 0 0,1 0 0 16,1 1 0-16,3-4 0 0,0 0-128 0,2-2 128 16,-1 1 0-16,-1-3 0 0,2-4 0 0,1 0 0 15,1-1 0-15,-3-2 208 0,-1-3-48 0,-1-1-16 16,-2-2 160-16,-2-2 16 0,-2-1 16 0,-2-2 0 0,-3 1 288 0,-2-3 48 15,-2-3 16-15,-1 2 0 0,-3-3-112 0,-2 1 0 16,-1 1-16-16,-3-1 0 0,-2 0-256 0,-2-1-48 16,-3 4-16-16,-1 0 0 0,-1-1-112 0,0 1-128 15,0 0 176-15,-2 0-176 0,-1 1 0 0,2 0 0 16,-1 1-192-16,2 0 48 16,1 2-1360-16,1 1-272 0,3 2-48 0,2 1-9248 0,0-1-1856 0</inkml:trace>
  <inkml:trace contextRef="#ctx0" brushRef="#br0" timeOffset="46831.15">12603 7918 31551 0,'0'0'1408'0,"0"0"272"0,-5 4-1344 0,5-4-336 0,-5 4 0 0,5-4 0 16,0 0 208-16,0 0-16 0,0 0-16 0,0 0 0 31,2 8-928-31,2 0-176 0,-4-8-32 0</inkml:trace>
  <inkml:trace contextRef="#ctx0" brushRef="#br0" timeOffset="46961.64">12729 8050 28383 0,'0'0'1264'0,"-5"4"256"0,5-4-1216 0,-4 5-304 0,-1-1 0 15,5-4 0-15,0 0 0 0,0 0 0 0,0 0 0 0,0 0-8448 32,-5-7-1600-32</inkml:trace>
  <inkml:trace contextRef="#ctx0" brushRef="#br0" timeOffset="47163.86">12582 7402 11967 0,'0'0'1072'0,"0"0"-864"0,0 0-208 0,0 0 0 16,-5 0 3728-16,5 0 704 0,0 0 144 0,0 0 32 15,0 0-3472-15,0 0-688 0,0 0-144 0,0 0-8928 16,0 0-1776-16</inkml:trace>
  <inkml:trace contextRef="#ctx0" brushRef="#br0" timeOffset="47331.81">12756 7329 19343 0,'0'0'1728'0,"0"0"-1392"0,0 0-336 0,0 0 0 0,0 0 2304 0,0 0 400 16,0 0 80-16,1-7 16 0,-1 7-1888 0,5-6-368 16,-5 6-80-16,9-4-16 15,2 1-2208-15,-1 1-448 0,1-2-96 0</inkml:trace>
  <inkml:trace contextRef="#ctx0" brushRef="#br0" timeOffset="47567.68">13203 7410 31215 0,'0'0'1376'0,"0"0"288"0,0 0-1328 0,-5 7-336 0,-2-3 0 0,2 2 0 16,5-6 352-16,0 0 0 0,0 0 0 0,0 0 0 16,1 7-1184-16,2 1-256 15,1-1-32-15</inkml:trace>
  <inkml:trace contextRef="#ctx0" brushRef="#br0" timeOffset="47728.82">13359 7683 23951 0,'0'0'1056'0,"-4"0"224"0,-1 0-1024 0,0 0-256 0,0 0 0 0,1 0 0 0,0 0 1712 0,4 0 272 15,0 0 64-15,0 0 16 16,-3-5-2512-16,2 0-512 0,4-2-112 0</inkml:trace>
  <inkml:trace contextRef="#ctx0" brushRef="#br0" timeOffset="47993.58">13025 6938 13823 0,'0'0'1216'0,"0"0"-960"0,0 0-256 0,0 0 0 0,0 0 3392 0,0 0 640 0,0 0 128 0,0 0 32 15,8 0-2208-15,0-4-432 0,0 1-80 0,1-1-32 16,0 0-960-16,2 0-192 0,-1-1-32 0,2 0-16 16,1-3-240-16,1 2 0 0,0-3 0 0,1 1 0 31,0 0-2752-31,0 0-512 0</inkml:trace>
  <inkml:trace contextRef="#ctx0" brushRef="#br0" timeOffset="48366.57">13144 6633 15663 0,'-8'5'1392'0,"-2"0"-1120"0,-2-2-272 16,0 1 0-16,-2-1 2432 0,1 3 416 0,0 0 96 0,0 3 0 15,0 2-1408-15,0 3-272 0,0 2-64 0,2 1-16 16,0 1-848-16,0 4-160 16,1-1-48-16,2 1 0 0,1 0-128 0,2 2 0 0,1-1 0 0,4 1 0 15,-1-1 0-15,2 1 0 0,3-1 0 0,1-2 0 16,2-2 0-16,1 0 0 0,2-2 0 0,2 0 0 16,1 0 0-16,1-2 0 0,3-6-144 0,0 0 144 15,3-2 0-15,1-2-160 0,-1-2 160 0,3-3-128 16,-1-1 128-16,0-3 0 0,0-6 0 0,-1 0 0 15,1 0 0-15,-1-3 128 0,-1-4-128 0,-3 0 176 16,-3-5 16-16,-2 1 16 0,-3-1 0 0,-1 1 0 16,-2-3 368-16,-3-2 80 0,-3 3 16 0,-2-2 0 15,0 1-160-15,-3 2-16 0,-3 0-16 0,-1 1 0 0,-2 2-208 16,-1-1-32-16,-2 2-16 0,0 0 0 0,-4 2-224 0,2 3-128 16,0 1 128-16,2 3-208 15,0 3-2384-15,-1 3-480 0</inkml:trace>
  <inkml:trace contextRef="#ctx0" brushRef="#br0" timeOffset="49002.7">13547 8936 18431 0,'0'0'1632'0,"0"0"-1312"0,0 0-320 0,0 0 0 0,0 0 2080 0,0 0 352 16,0 0 64-16,0 0 0 0,0 0-384 0,0 0-96 15,4-9-16-15,1 1 0 0,0-1-656 0,3 0-128 16,3-1-16-16,0-2-16 0,1 0-80 0,1-1-16 16,3-3 0-16,1 1 0 0,-2 0-192 0,5 1-64 0,2 0 0 0,1-1 0 31,4 0-448-31,-1-1-80 0,2-1-32 0,2 0 0 0,2-1-272 0,-2-3 0 15,0-2 0-15,0-1 0 0,-1 1 0 0,0-1 0 16,-3 2 0-16,0-1 0 0,-1 3 0 0,-1-1-192 16,-4 3 16-16,0 1 16 0,-2 0-48 0,-1 1-16 15,-2 1 0-15,-1 3 0 16,-2-2-160-16,-2 1-48 0,-1 0 0 0,-1 1 0 16,-2 2-1680-16,0-1-320 0,-1-2-80 0,0 3-8976 0,0 0-1792 15</inkml:trace>
  <inkml:trace contextRef="#ctx0" brushRef="#br0" timeOffset="49432.68">14586 7866 15663 0,'4'-12'688'0,"-4"7"144"0,1-2-656 0,1-3-176 0,-1 1 0 0,1 0 0 16,0 1 3824-16,-2 1 720 0,0 7 160 0,0 0 32 16,0 0-2928-16,0 0-576 0,0 0-112 0,4 7-32 15,0 2-64-15,-1 3-32 0,1 1 0 0,0 2 0 16,-1 4-656-16,1 2-128 0,-2 1-16 0,2 3-16 15,-1 2-176-15,0 3 0 0,-1 2 0 0,1 2 0 32,-1 2-512-32,0-1-64 0,-1 0-32 0,0-1 0 15,-1-3-2272-15,2-1-448 0,-2-2-80 0</inkml:trace>
  <inkml:trace contextRef="#ctx0" brushRef="#br0" timeOffset="49659.15">14779 7724 29487 0,'-5'-16'1296'0,"3"11"288"0,2 5-1264 0,0 0-320 15,0-5 0-15,0 5 0 0,0 0 2016 0,0 0 352 16,0 0 64-16,6 8 0 0,-1 3-1584 0,3 4-320 16,-2 3-64-16,2-1-16 0,0 4-448 0,0 1 0 15,1 1 0-15,0 2 0 0,1 2-240 0,-1-2-80 0,1 3-32 0,0 0 0 31,0 1-1968-31,0 1-400 0,-1-5-80 0,0 1-16 16,-1-1-848-16,-2-2-176 0</inkml:trace>
  <inkml:trace contextRef="#ctx0" brushRef="#br0" timeOffset="49898.65">14702 8051 20271 0,'0'0'896'0,"0"0"192"0,0 0-880 0,0 0-208 0,0 0 0 0,0 0 0 15,0 0 4032-15,0 0 752 0,0 0 144 0,0 0 48 16,0 0-2896-16,0 0-576 0,7 0-112 0,0-1-32 0,2-2-544 0,3 1-112 16,1-2-32-16,2 1 0 0,0-2-288 0,1 3-48 15,3-3-16-15,1 1 0 16,1 2-320-16,-2-1 0 0,1 2 0 0,1 0-192 31,0 1-2480-31,-2 1-496 0</inkml:trace>
  <inkml:trace contextRef="#ctx0" brushRef="#br0" timeOffset="50421.64">15079 9407 32767 0,'0'0'1456'0,"0"0"288"0,0 0-1392 0,0 0-352 15,0 0 0-15,0 0 0 0,0 0 1616 0,0 0 256 16,5 6 48-16,-2 1 16 0,-1 1-592 0,2 2-112 16,0 2-16-16,-1 1-16 0,-1 1-720 0,1 3-144 15,-2 0-16-15,0 4-16 0,1 0-304 0,0 1 160 16,2 3-160-16,-2 1 128 0,-1 0-352 0,0 0-80 0,1 0-16 0,-1 2 0 31,0-1-1920-31,0-2-384 0,1-4-64 0,-1-5-8784 16,0 4-1760-16</inkml:trace>
  <inkml:trace contextRef="#ctx0" brushRef="#br0" timeOffset="50642.25">15217 9346 14735 0,'0'0'640'0,"0"0"160"0,0 0-640 0,0 0-160 0,0 0 0 0,-1 7 0 16,-1 4 4976-16,2-2 960 15,0 3 192-15,2 1 32 0,0 2-4368 0,2 0-896 0,3 2-160 0,-1 1-32 16,1 2-576-16,1 0-128 0,-2 3 0 0,2 0 0 16,0 2-192-16,1 1-32 0,0 1 0 0,0-1 0 31,0-1-1584-31,0 1-320 0,-1-1-64 0,0 1-16 15,0-4-304-15,-2 2-64 0,1-1-16 0,-2-2-4928 0,0-1-992 0</inkml:trace>
  <inkml:trace contextRef="#ctx0" brushRef="#br0" timeOffset="50955.31">15160 9682 5519 0,'0'0'496'0,"0"0"-496"0,-7 3 0 0,7-3 0 16,-9 0 6080-16,9 0 1104 0,0 0 240 0,0 0 32 15,-7 0-4656-15,7 0-944 0,0 0-176 0,0 0-32 16,0 0-480-16,0 0-80 0,0 0-32 0,0 0 0 16,7-3-128-16,2 0-32 15,0 2 0-15,2 0 0 0,0-1-144 0,2 0-48 16,2 2 0-16,-2 0 0 0,-3 0-192 0,1 0-64 15,0 0 0-15,1 0 0 0,-1-1-272 0,-1-1-176 16,2 1 192-16,-2 1-192 0,1-3 0 0,-2 2 0 16,-1-2 0-16,-1 1-144 15,1-2-976-15,-1 0-192 0,-7 4-32 0,5-5-16 16,-5 5-1840-16,4-7-352 0,-2 1-80 0</inkml:trace>
  <inkml:trace contextRef="#ctx0" brushRef="#br1" timeOffset="55668.16">5805 3411 2751 0,'-9'7'128'0,"-1"2"16"0,-3 1-144 0,-1 2 0 0,-3 0 0 0,2-1 0 15,1 1 4624-15,0-1 896 0,-3-4 176 0,1-1 48 16,0-6-3072-16,1 0-624 0,-1-2-112 0,0 0-16 16,-1-2-848-16,-2-3-176 0,-1-1-16 0,1 1-16 15,-2-5 64-15,1 0 16 0,1-5 0 0,-1-1 0 16,1-3-368-16,-3-2-80 0,-1-3-16 0,0-2 0 15,-1-1-320-15,0-1-160 16,1-1 160-16,3-3-160 0,1-4 0 0,2 2 0 0,0-1 0 0,2 1 0 16,3-1 0-16,3 4 0 0,0 0 0 0,1-1 0 15,2 4 0-15,2 1 0 0,1 3 0 0,3 2 0 16,1 1 0-16,3 4 0 0,1 2 0 0,5-3 0 16,1 3 224-16,4 2 48 0,3 2 16 0,3 0 0 15,1-2-288-15,1 2 0 0,2 3 0 0,1-3-144 16,-1 1-128-16,1 2-32 0,0-1 0 0,0 1 0 15,0-1-2192-15,-1 1-448 0,-4 1-96 0,-2-3-10976 16</inkml:trace>
  <inkml:trace contextRef="#ctx0" brushRef="#br1" timeOffset="55935.59">5347 2269 15663 0,'0'0'1392'0,"0"0"-1120"15,-7 3-272-15,7-3 0 0,0 0 2528 0,0 0 448 0,0 0 96 0,0 0 0 16,7 9-1488-16,2-4-304 0,1 0-64 0,3-2-16 16,3-2-880-16,1 0-160 15,0 1-32-15,2-2-128 0,2-2 160 0,0 1-160 16,-1-1 128-16,-1-1-128 0,1-1 128 0,-2 3-128 16,-1-1 128-16,-2 2-128 0,-1 0 0 0,-1 2 0 15,-3 0 128-15,-1 4-128 0,-1 3 240 0,-2 1 16 16,-2 1 0-16,-2 3 0 0,-2 3 608 0,-2 2 128 0,-2 5 32 0,1 1 0 15,-1-1-384-15,0 2-80 0,0-1-16 0,0 1 0 16,1 0-352-16,2-2-64 0,1-1 0 0,1 1-128 16,1-1-2208-16,0-1-544 15</inkml:trace>
  <inkml:trace contextRef="#ctx0" brushRef="#br0" timeOffset="81568.47">16676 9510 3679 0,'0'0'320'0,"5"3"-320"16,3 0 0-16,4 1 0 0,3 0 3904 0,1-1 720 15,2 1 144-15,3-3 32 0,2 0-3200 0,4-1-640 16,1-1-128-16,4-2-32 0,3-3 96 0,4 1 32 0,5 0 0 0,4-2 0 16,3-1 16-16,3-2 0 0,-3-2 0 0,1-1 0 15,0 1-80-15,1 2-16 0,1-1 0 0,1 2 0 16,1 1-192-16,0-1-32 0,1 3-16 0,0 1 0 15,-3 1-320-15,-1 0-64 0,-1 0-16 0,1 0 0 16,-3-1 0-16,4 1 0 0,3 0 0 0,-1 0 0 16,2-3 192-16,-5 1 48 0,-1-2 0 0,-1-1 0 0,-1 0 0 0,-1-2 16 15,1 4 0-15,1-1 0 0,-1-1-304 0,5 1-160 16,0-3 160-16,-2 2-160 0,-3-1 160 0,-2 3-160 16,-2 0 160-16,1 0-160 0,-4 0 128 0,-2 1-128 15,-1 1 0-15,-1 1 0 0,-2-1 0 0,0 3 128 16,-1-2-128-16,0 2 0 0,-1-1 0 0,0 2 176 15,-2 0-176-15,-5-1 160 0,0 1-160 0,-1 0 128 16,0-2-128-16,0 2 128 16,-4 1-128-16,-1-2 128 0,-1 0-128 0,-1-1 128 0,-2 2-128 0,0 0 192 15,-1-1-192-15,-1 0 192 0,-2 0-64 0,0 1 0 16,1 1 0-16,-2-1 0 0,-1-2-128 0,-1 1 160 16,1-1-160-16,-2 0 160 0,1 2-160 0,-1-2 128 15,2 0-128-15,-2-1 128 0,-2 0-128 0,0 0 128 16,1-3-128-16,-1 3 128 0,-1-2-128 0,-1-1 128 15,-1 1-128-15,2-3 128 0,-3-2-128 0,0 0 192 16,0-1-192-16,-1-4 192 0,3 1-192 0,-2-2 160 0,-2-2-160 0,-1 0 160 16,1-3-160-16,-1 1 192 0,2-3-192 0,-3-2 192 15,-2 0-48-15,1-1 0 0,0-1 0 0,-2 0 0 16,-1-6-144-16,0-1 192 0,0-2-192 0,-1-2 192 16,-1-1-192-16,-1-5 128 15,1 1-128-15,-1-2 128 0,1-1-128 0,-2 0 0 0,-1 0 0 0,0 1 0 16,2-5 0-16,1 1 0 0,-1 5 0 0,-1 2 0 15,2-3 0-15,-1 5 128 0,2-2-128 0,0 2 0 16,-1 3 160-16,1-1-160 0,1 2 192 0,0 1-192 16,1-3 128-16,-1 1-128 0,0-1 0 0,1 0 0 15,1-2 0-15,-2 2 0 0,0 1 0 0,0-3 0 16,0-2 0-16,1-2 0 0,2 2 0 0,0 2 0 16,-1 0 0-16,1 2 0 0,-2 0 0 0,2 0 0 0,0 2 0 0,1 2 0 15,0 1 0-15,0-2 0 0,0-1 0 0,-1 2 0 16,1 0 0-16,0 0 0 0,1-1 0 0,0 2 0 15,0-1 0-15,2 1 0 0,0 3 0 0,-1-3 0 16,1 2 0-16,-1 0 0 0,1 0 0 0,0 0 0 16,-1 2 0-16,1 0 0 0,0 2 0 0,-1-1 0 15,1-1 0-15,-2 1 0 0,0 2 0 0,1 1 0 16,-1 0 0-16,2 1 0 0,-1 3 0 0,-1-3 0 16,-2 0-128-16,1 6 128 0,0 2 0 0,0 1 0 15,0-1 0-15,0 2 0 0,0-2 0 0,0 0 0 16,-1 2 0-16,1 2 0 0,0-1 0 0,0 1 0 15,0 0-128-15,1 0 128 0,0-1 0 0,-1 2 0 16,-1-2 0-16,1 2 0 0,0-1 0 0,0 2 0 16,-1-2 0-16,0 3 0 0,-1-1 0 0,0 1 0 15,-1 1 0-15,2 4 0 0,-1-2 0 0,0 2 0 16,2 5 0-16,0 0 0 0,-7-3 0 0,-1-1 0 0,1 3 0 0,-2 2 0 16,-3 3 0-16,-1 3 0 0,-3 2 0 0,-1 3 0 15,0 3 0-15,-4 2 0 0,-1 4 160 0,-3 3-160 16,1 2 0-16,-1 2 128 0,3 1-128 0,-3 1 0 15,0-1 0-15,2 1 0 0,2 0 0 0,0-2 0 16,0-2 0-16,4-1 0 0,0-4 0 0,5 0 0 16,1-3 0-16,3 0 0 0,1-3 0 0,4-2 0 0,0-4 0 0,3-9 0 15,1 8-192-15,-1-8 192 0,0 0-272 0,0 0 64 16,11 0 16-16,-1-4 0 0,0-5 192 0,4-3-192 16,0-1 192-16,0-4-192 0,2-1 32 0,1-3 16 15,0-1 0-15,-2-3 0 0,1-5-32 0,0-1 0 16,-1 1 0-16,2 1 0 15,0 0 32-15,1 1 0 0,1 0 0 0,-1 3 0 16,-2 3 144-16,-2-1 0 0,-1 3 0 0,0 2-128 16,0 2 128-16,-1 3 0 0,-2 3 0 0,1 3 0 0,-2 5 0 0,1-1-160 15,1 6 160-15,-1 3 0 0,-1 3 0 0,2 6-128 16,-1 4 128-16,2 5 0 0,0 2 0 0,1 5 128 16,1 4-128-16,3 2 192 0,-1 1-16 0,2 1-16 15,1 0 0-15,5-5 0 0,-2 0-160 0,1-2 0 16,2 1 0-16,1-2 128 0,0 0-128 0,3-3 0 15,-2 1 0-15,1-2 0 16,-2 0-1296-16,-1 1-240 0,-1 0-64 0,0 2-16400 0</inkml:trace>
  <inkml:trace contextRef="#ctx0" brushRef="#br0" timeOffset="82147.42">17133 8016 11055 0,'0'0'976'0,"0"0"-784"0,0 0-192 0,0 0 0 0,0 0 3120 0,0 0 576 0,4 9 112 0,-1-3 32 16,0 4-1712-16,-1 3-336 0,1 2-64 0,1 6 0 16,0 4-784-16,0 2-160 0,1 3-16 0,-1 4-16 0,0 1-560 0,-2 3-192 15,-1 0 144-15,1 1-144 0,0-2 0 0,1-3-304 16,0-2 48-16,-1-2 16 15,1-1-1808-15,-2-4-384 0,0-5-64 0</inkml:trace>
  <inkml:trace contextRef="#ctx0" brushRef="#br0" timeOffset="82335.45">17330 7992 27295 0,'0'0'1216'0,"0"0"240"0,0 0-1168 15,0 0-288-15,0 0 0 0,0 0 0 0,0 0 768 0,8 9 80 0,0 2 32 0,0 3 0 16,-2 5-368-16,1 4-64 0,-1 0 0 0,2 5-16 16,-3-2-432-16,2 4 128 0,-1 1-128 0,1 4 0 31,-1 2-320-31,2-1-160 0,-1 0-32 0,-1-3-8704 16,1 0-1728-16</inkml:trace>
  <inkml:trace contextRef="#ctx0" brushRef="#br0" timeOffset="82538.5">17251 8369 16575 0,'0'0'736'0,"-5"-2"160"0,-3 2-720 0,8 0-176 0,0 0 0 0,0 0 0 0,0 0 4352 0,0 0 848 15,0 0 176-15,9-3 16 0,0-2-3648 0,1 0-720 16,3 1-160-16,2-3-32 0,0 1-688 0,2 0-144 15,2 1 0-15,0 0 0 32,-1-2-2016-32,1 1-352 0,2 1-80 0</inkml:trace>
  <inkml:trace contextRef="#ctx0" brushRef="#br0" timeOffset="82733.59">17731 8204 27647 0,'-15'5'1216'0,"15"-5"256"0,-8 4-1168 0,1 0-304 0,1 0 0 0,6-4 0 16,0 0 2624-16,0 0 448 0,0 0 112 0,0 0 16 15,0 0-2208-15,11 0-432 0,4-3-96 0,2 2-16 16,2-5-576-16,-1 1-128 0,0 0-32 0,2-2 0 31,-1-3-3680-31,2 2-720 0</inkml:trace>
  <inkml:trace contextRef="#ctx0" brushRef="#br0" timeOffset="83032.27">18178 7939 29887 0,'-19'-5'1328'0,"12"5"272"0,-4 0-1280 0,-1 1-320 0,-2 2 0 0,0 1 0 16,-3 1 1456-16,3 3 224 0,-1 2 48 0,1 2 16 15,1-1-672-15,1 5-144 0,2 5-32 0,1-1 0 16,3 0-560-16,4 1-112 0,0 0-32 0,4-1 0 0,2-2-192 0,2-1 0 15,5-1 0-15,2-2-160 0,1-1 160 0,4-3 0 16,2-2 0-16,1-4-128 0,1-1 128 0,0-5 0 16,-1-2 0-16,0 1 0 0,-2-5 0 0,-1-1 0 15,-1-4 192-15,-2 0-64 0,-2-1-128 0,-4 0 0 16,-3-2 0-16,-3 2 0 0,-3 0 128 0,-1-1-128 16,-1 0 128-16,-3 0-128 0,-3-1 0 0,-1 0-208 15,0 0 16-15,0 1 16 16,-1-2-2016-16,-1 1-416 0,-1 3-80 0,1-3-12272 0</inkml:trace>
  <inkml:trace contextRef="#ctx0" brushRef="#br0" timeOffset="83184.03">18422 7772 24879 0,'0'0'2208'0,"1"12"-1760"0,-1 1-448 0,0 1 0 16,-1 4 2368-16,1-1 384 0,-2 3 64 0,2 2 32 15,2 2-1328-15,0 0-272 0,-1 1-48 0,2 2-16 16,2 3-976-16,0 0-208 0,-1 3 0 0,2-3 0 31,0-4-2128-31,1 0-400 0,-2-1-80 0</inkml:trace>
  <inkml:trace contextRef="#ctx0" brushRef="#br0" timeOffset="83376.87">18588 7634 26719 0,'0'0'2368'0,"0"6"-1888"0,2 5-480 0,-1-1 0 16,0 2 1696-16,2 2 240 0,0 3 48 0,0 3 16 0,1 2-1136 0,2 1-224 16,0 2-64-16,2 1 0 0,0 0-576 0,0 0 0 15,1 2 0-15,-1-1-128 16,-1-1-1792-16,2 2-368 0,1-1-64 0</inkml:trace>
  <inkml:trace contextRef="#ctx0" brushRef="#br0" timeOffset="83553.82">18544 8043 11967 0,'0'0'528'0,"-5"-2"112"0,-3-4-512 0,2 2-128 0,0-2 0 0,2 1 0 16,2 0 5984-16,2 5 1168 0,1-8 224 0,3 0 48 15,1 0-5344-15,3 2-1072 0,1-1-224 0,3 1-32 16,2 0-752-16,3 1-192 0,1 2 0 0,3-2-11968 16,1 4-2368-16</inkml:trace>
  <inkml:trace contextRef="#ctx0" brushRef="#br0" timeOffset="83897.27">18931 7979 23951 0,'0'0'2128'0,"0"0"-1696"0,0 0-432 0,0 0 0 0,0 0 2000 0,0 0 320 15,0 0 64-15,0 0 16 0,0 0-864 0,7-2-160 16,-1-2-32-16,3 0-16 0,1 1-976 0,1 2-192 16,2-4-32-16,-1 3-128 0,-1-1 144 0,-1 1-144 15,-1 1 0-15,-1 1 144 0,0 0-144 0,-8 0 128 16,0 0-128-16,0 0 128 0,5 3 80 0,-5-3 16 15,1 7 0-15,-2 3 0 0,-3-1 80 0,-1 1 16 16,-2 2 0-16,1 1 0 0,-3 2 192 0,0 0 32 0,-1 0 16 16,3 2 0-16,1 0-32 0,1 2 0 15,3-2 0-15,0 1 0 0,2-3-208 0,3 1-32 16,1-2-16-16,2-1 0 0,3 1-144 0,3-4-128 16,1 0 192-16,3-2-192 0,1-3 0 0,1-2 0 15,2-3 0-15,-1 0 0 16,1-3-1184-16,-1 0-240 0,1-3-48 0,-2 1-16 15,0-1-2320-15,-2-1-464 0</inkml:trace>
  <inkml:trace contextRef="#ctx0" brushRef="#br0" timeOffset="84213.18">17860 7174 20271 0,'0'0'896'0,"0"0"192"0,0 0-880 0,0 0-208 15,0 0 0-15,4 7 0 0,-4-7 2864 0,6 11 528 0,2 1 96 0,1 1 32 16,3 2-2112-16,-2 2-400 16,2 2-96-16,1 0-16 0,-3 1-704 0,2-2-192 15,0 1 0-15,0 2 0 16,-1 0-752-16,1-1-224 0,-2-2-48 0,2 0-9088 16,-1 0-1824-16</inkml:trace>
  <inkml:trace contextRef="#ctx0" brushRef="#br0" timeOffset="84419.37">17844 7470 27871 0,'0'0'1232'0,"0"0"256"0,0 0-1184 0,0 0-304 0,0 0 0 0,-3-4 0 16,2-3 1728-16,1 1 272 0,1-2 64 0,3 1 16 15,1-2-960-15,2 0-192 0,1 0-32 0,1 0-16 16,4-4-688-16,0 1-192 0,0 0 0 0,0-2 128 15,-1 2-128-15,0 2 0 0,-1-2 0 0,1 2 0 16,0-2-1344-16,0 3-256 0,-1-3-32 0,1 3-8800 16,-3 0-1776-16</inkml:trace>
  <inkml:trace contextRef="#ctx0" brushRef="#br0" timeOffset="84765.47">17993 7004 10127 0,'-10'-4'896'0,"-3"0"-704"16,-2-1-192-16,-3 1 0 0,-3 2 2592 0,-1 2 480 15,1 1 112-15,-2 4 16 0,0 2-752 16,-2 2-144-16,2 2-16 0,-1 4-16 0,1 3-1152 0,2 3-224 16,1 1-64-16,5 2 0 0,0 0-400 0,5 4-96 15,2-1-16-15,3 2 0 0,2 1-320 0,5 1 0 16,2 2 0-16,3-1 0 0,3 1 0 0,5-3 0 0,3-3 0 16,3 1 0-16,1-1 0 0,2-2 0 0,-1-3 0 0,2-3 0 15,1 0 0-15,2-6 0 0,-1-4 0 0,2-3 0 16,-1 0 176-16,1-4-48 0,0 0 0 0,-1-6 0 15,0-4 384-15,-2-3 80 0,-1 0 16 0,-2-5 0 16,1-2 224-16,-4-3 64 0,-1-1 0 0,-1-2 0 16,-1-3-128-16,-3-2 0 0,-2-2-16 0,-6 1 0 15,-4-1-144-15,-4-1-32 0,0 1 0 0,-3 2 0 16,-3 3-240-16,-1 0-48 0,-7-1-16 0,-1 1 0 16,-1 2-272-16,1 5 0 0,0-1 0 0,0 6 0 15,-1 2-1504-15,0 2-352 0,-1 3-80 0,2 1-16384 16</inkml:trace>
  <inkml:trace contextRef="#ctx0" brushRef="#br1" timeOffset="88898.25">13530 7460 17503 0,'0'0'1552'0,"0"0"-1232"0,0 0-320 0,0 0 0 16,0 0 848-16,0 0 112 0,0 0 32 0,0 0 0 16,9-5-208-16,-1-3-32 0,4-1-16 0,-1-1 0 15,2-2-416-15,2 0-96 0,4-1-16 0,2 0 0 16,1-2 64-16,-2 3 16 0,-1 0 0 0,2 2 0 16,0-5-32-16,3 2-16 0,0 2 0 0,2-2 0 0,1-2-112 0,5 0-128 15,-2-1 176-15,0-1-176 0,-4-3 128 0,-1 2-128 16,-2-1 0-16,1 2 0 0,-1-3 192 0,0 3 0 15,-3 0-16-15,3 2 0 16,-1 2 144-16,0 0 48 0,0-2 0 0,2 2 0 16,-1-2-32-16,0 0 0 0,1 0 0 0,3-1 0 15,2 0 192-15,1 1 48 0,0-1 0 0,0-1 0 16,0-1 0-16,-1 2 16 0,-1-1 0 0,0 2 0 0,-2-1-288 0,-1 2-64 16,-1-1-16-16,0 3 0 0,-3 2 64 0,-1 2 16 15,1 2 0-15,-1-1 0 0,-2 2 80 0,0 1 0 16,-1 1 16-16,0 2 0 0,0-3 16 0,0 3 0 15,-1 1 0-15,2 1 0 0,-2 1-128 0,1 0-32 0,0 2 0 0,0-3 0 16,1 2 0-16,0 1-16 0,0-1 0 0,1 0 0 16,0 3-112-16,1-2 0 0,-3 1-128 0,0-1 192 15,0 2-192-15,-1 2 0 0,3 1 128 0,-1 2-128 16,2-2 0-16,-2 1 0 0,-1 3 0 0,1-1 0 16,0 0 0-16,0 1 128 15,1 1-128-15,-1 2 0 0,0-1 0 0,1 1 0 16,1 0 128-16,0 2-128 0,1 3 0 0,0-4 0 15,-1 0 0-15,1 0 0 0,0-1 0 0,-1 1 0 16,1 2 0-16,-1-4 0 0,1 1 0 0,-2 0 0 0,-1-1 0 0,-1 2 0 16,-2-1 128-16,2 1-128 0,-2 0 0 0,-1 0 0 15,-1-2 192-15,1 2-48 0,2 2-16 0,0-1 0 16,-2-3-128-16,0 2 128 0,-1 0-128 0,2 0 128 16,-1 0 0-16,0 3-128 0,2-5 192 0,-2 4-64 15,1 0-128-15,-1 1 0 0,0-1 0 0,1-2 0 0,-1 0 128 0,1-1-128 16,-2 1 128-16,1-3-128 15,2 3 160-15,-2-1-160 0,0-2 192 0,2 2-192 16,-2 1 192-16,2 0-192 0,-2-2 192 0,1 4-192 16,-2-4 128-16,1 1-128 0,0-1 0 0,-1 2 0 15,0-1 128-15,-1 1-128 0,0-1 0 0,-2-1 0 16,-1 1 144-16,2 1-144 0,-1-3 0 0,1 1 144 0,-2-1 48 0,1 0 16 16,2 1 0-16,0-1 0 0,-3-1-48 0,1-1-16 15,1 1 0-15,2-2 0 0,-4 0-144 0,3-1 0 16,-2 1 144-16,2-2-144 0,-1 0 128 0,0 1-128 15,-1-3 160-15,1 2-160 0,-1 0 0 0,1 0 128 16,0 0-128-16,0-2 0 0,0 0 0 0,1-1 0 16,-1 1 0-16,-1-1 0 0,-1 1 0 0,2-2 0 15,0 1 0-15,0 0-160 0,-2-1-160 0,0 0-48 16,1 0 0-16,1-1 0 16,-1-3-432-16,-1 2-96 0,1-3 0 0,-1 0-16 15,0 0-1568-15,1 0-304 0,1-3-64 0,-2 0-16 16,-1-4-576-16,-2 0-112 0,-1 4-32 0,1-4-6528 0</inkml:trace>
  <inkml:trace contextRef="#ctx0" brushRef="#br1" timeOffset="89168.36">16664 8050 1839 0,'-5'-16'0'0,"2"10"160"0,-1-1-160 0,0-1 0 0,1-1 0 0,-1 0 0 15,-2 0 3040-15,1 1 576 0,0-1 112 0,0 0 32 16,0 1-2320-16,-1 1-464 0,0 4-80 0,1-1-32 16,1 0-160-16,4 4-16 0,-4-4-16 0,4 4 0 15,0 0 32-15,0 0 0 0,0 0 0 0,0 0 0 16,0 0 64-16,0 0 32 0,0 0 0 0,5 8 0 15,0 1 80-15,0 2 16 0,2 0 0 0,1 2 0 16,1 0-80-16,-1 1-16 0,0 2 0 0,-1-2 0 16,1 3 448-16,0 2 96 0,-1-3 0 0,-2 1 16 15,0 2 160-15,-1-1 16 0,-2-1 16 0,0 1 0 0,-1-1-176 0,-2 1-32 16,-2 2-16-16,-1-1 0 0,-2 0-352 0,-2-1-64 16,-1 0-16-16,-2 0 0 0,0 1-368 0,-1-1-80 15,-1-1 0-15,0-1-16 0,0-3-288 0,1 0-144 16,-2-3 160-16,2 0-160 15,2 0-1552-15,0-1-416 0,1-1-80 0</inkml:trace>
  <inkml:trace contextRef="#ctx0" brushRef="#br1" timeOffset="90097.03">17784 8681 24063 0,'0'0'1072'0,"16"10"208"0,-16-2-1024 0,-2 4-256 16,2-3 0-16,0 3 0 0,-1-1 208 0,2 1-16 0,1 0 0 0,0 1 0 15,1 0 80-15,1 1 16 0,1-3 0 0,3 0 0 16,0 1 288-16,1 0 64 0,0 0 16 0,1-1 0 16,2 0 160-16,1-1 16 0,0-1 16 0,-1 0 0 15,1-1-224-15,1-1-48 0,1-3-16 0,-1-2 0 16,0 1-224-16,1-2-32 0,-1-2-16 0,0 0 0 16,1-1-112-16,-2-3-32 0,-2 0 0 0,1-2 0 0,-1-1 48 0,-1 1 16 15,0-2 0-15,2-2 0 16,1 1 32-16,-1-1 0 0,-2-2 0 0,1-2 0 15,-1 0-240-15,1-2 0 0,-2 0 0 0,0 2 0 16,-1 0-160-16,0 1-32 0,-1 1 0 0,-1 0 0 16,-1 1-32-16,1-1-16 0,1 4 0 0,-1 0 0 15,-2 0 240-15,0 1-176 0,-3 1 176 0,1 1-160 0,-1 1 160 16,2-1 0-16,-2 0 0 0,-1 6 0 0,-3-8 0 0,-1 2 0 16,1-3 0-16,-1 1 0 0,0 1 0 0,-1 1 144 15,-2-1-144-15,-2 1 0 0,-4 0 192 0,0 2-64 16,-2 1 0-16,1 0-128 0,0 2 368 0,-1 2-48 15,1 2 0-15,0 0 0 0,1 3-64 0,1-1 0 16,3 0-16-16,0 2 0 0,1-1-48 0,0 1 0 16,0-1 0-16,4 1 0 0,4-7-192 0,0 0 0 15,0 0 0-15,0 0 0 0,6 6 0 0,0-1 0 16,2 1-128-16,1-5 128 0,1 0-160 0,1-2 160 0,1 0-128 0,-1-3 128 16,4 2-288-16,-1 1 32 0,0-3 0 0,3 2 0 15,3-5 96-15,-4 2 32 16,-2 0 0-16,-1 1 0 0,1 1 128 0,-2 3 0 15,-2 0 0-15,1 0 0 0,-1 0 192 0,2 1 64 16,-3 3 0-16,-1 2 16 0,0 1 352 0,0 3 64 0,-1 0 16 0,1 0 0 16,0 2-288-16,0 1-48 0,1 0-16 0,0 2 0 15,2 0-352-15,-1-2 0 0,0 0 0 0,2-1 0 32,1-3-2224-32,0 0-512 0,0-1-96 0</inkml:trace>
  <inkml:trace contextRef="#ctx0" brushRef="#br0" timeOffset="93365.13">16892 3983 15663 0,'0'0'1392'0,"0"0"-1120"0,-5 0-272 0,13-26 0 0,-8 26 2176 0,0 0 368 15,0 0 80-15,0 0 0 0,0 0-608 0,0 0-128 0,0 0-32 0,0 0 0 16,0 0-640-16,0-6-128 0,1-3-16 0,4-2-16 16,3-2-352-16,3-1-64 0,2-2 0 0,1-1-16 15,3-1-64-15,5 0-16 0,2-2 0 0,2 1 0 16,2-5-176-16,4 1-48 0,2-2 0 0,-1 0 0 15,0-1-320-15,1 0 144 0,1 0-144 0,-1-1 0 16,-3-2 128-16,1 2-128 0,-2-1 0 0,0 2 0 0,0 0 128 0,-2 3-128 16,0-1 0-16,-2 1 0 0,0-1 0 0,-1 2 0 15,-2 2 0-15,0 2 0 0,1 3 128 0,-3-1-128 16,-3 3 0-16,-1 2 0 0,-1 4 0 0,-1 3 0 16,0 1 0-16,0 3 0 15,-2 1 0-15,2 2 0 0,-1 4 0 0,3-1 0 16,1 3 0-16,3 4 0 0,1 3 0 0,0 1 0 15,2 1 0-15,2 0 208 0,3 1-64 0,2 1-16 16,1 3 80-16,2 1 16 0,3 2 0 0,1-1 0 16,1-1-32-16,0-1 0 0,0-2 0 0,-1 1 0 0,0 2-192 0,-2-5 176 15,-2 1-176-15,0-2 160 0,1-2-160 0,-1-2-224 16,-1-1 48-16,-1 0 16 16,2 0-2224-16,-3-2-448 0,-1-2-96 0</inkml:trace>
  <inkml:trace contextRef="#ctx0" brushRef="#br0" timeOffset="94466.7">16800 3939 12783 0,'0'0'560'0,"0"0"128"0,0 0-560 0,0 0-128 16,0 0 0-16,0 0 0 0,8 0 1328 0,-1-1 224 15,1 0 48-15,0 1 16 0,-8 0-96 0,8 2-32 16,-2 2 0-16,2 1 0 0,0 2-144 0,0 1-48 0,0 3 0 16,-1 4 0-16,3 0-112 0,-1 1-32 15,0 2 0-15,0 4 0 0,0 3-192 0,0 4-64 0,2-2 0 0,-1 3 0 16,2 1-224-16,0 3-48 0,-2-1-16 0,0 1 0 16,0 0-160-16,0 0-16 0,0 0-16 0,1-2 0 15,-2-1-128-15,0-3-32 0,0-1 0 0,-1-1 0 16,-1 0-80-16,0-1-32 0,-1-3 0 0,-1 0 0 15,0 2-144-15,-1-1 128 0,-1-3-128 0,-1 1 128 16,1-2-128-16,-1 1 128 0,0-1-128 0,2 1 128 0,-3-3-128 0,0 0 0 16,-1-1 0-16,1-2 0 15,2 2 192-15,-2-7-32 0,1 0-16 0,-1-1 0 16,-1-8 80-16,0 0 16 0,0 0 0 0,0 0 0 16,4 6-48-16,-4-6 0 0,8 4 0 0,1-1 0 15,0-3-64-15,1 0-128 0,2-2 176 0,4 1-176 16,-1-5 160-16,1 2-160 0,2 0 128 0,4 0-128 15,5 0 0-15,0 0 128 0,2 0-128 0,2 0 0 16,4 2 0-16,3-1 0 0,2 0 0 0,2 1 0 16,1-1 0-16,0 2 0 0,0 1 0 0,-4 0 0 0,-2 0 0 0,-1 1 0 15,-1 2 0-15,-2 1 0 0,-4 2 0 0,-2 2 0 16,-1 0 0-16,-1 0 0 0,-2-1 0 0,0 3 0 16,-3 0 0-16,0 0 0 0,-2 1 128 0,-1 1-128 15,-2 1 0-15,-1-2 128 0,-1 1-128 0,0-4 0 16,-1 1 0-16,-1 0 128 0,1 2-128 0,0-4 0 15,-3 1 0-15,-1-1 128 0,0-3-128 0,-1 0 0 16,4-2 0-16,-3 2 0 0,-2-7 0 0,2 2 0 0,1-1 0 0,2-2 0 16,0-4 0-16,0 0 0 0,0 0 0 0,3 0-176 15,-3-5 176-15,2-1-160 0,2 0 160 0,2-2-160 16,1 0 160-16,1 1 0 0,1-1-144 0,0 0 144 16,-2 1 0-16,3 0 0 15,1 2-144-15,0 3 144 0,0 1 0 0,-1 1 0 16,-1 3-128-16,-1 0 128 0,1 1 0 0,-2 1 0 15,-1 2 0-15,-2-1 0 0,1 2 0 0,-2 0 0 16,0 0 0-16,-1 0 0 0,0-1 0 0,-2 2 0 0,0-1 0 0,-2 0 0 16,-1 2 0-16,0-2-160 0,-1-3 160 0,1 1-128 15,-8 2 128-15,5-6 0 0,-1-1-144 0,-1-3 144 16,-2 0 0-16,-1-3 0 0,-1-3 0 0,-2-2 128 16,-1-5 0-16,0-2 0 0,-1-3 0 0,-1-2 0 15,-7-3 48-15,1-5 0 0,-1-4 0 0,0-2 0 16,-3-2 112-16,1 0 32 0,0-3 0 0,1-2 0 0,1 1-32 15,1 5 0-15,0-3 0 0,3 3 0 16,0 4-288-16,1 3 0 0,2-1 128 0,2 1-128 0,-1-1-224 0,2 2-96 16,2 1-32-16,-1 3 0 15,2 1-800-15,0 2-144 0,3 2-48 0,0 2 0 16,-1 5-2272-16,1 4-464 0</inkml:trace>
  <inkml:trace contextRef="#ctx0" brushRef="#br0" timeOffset="95096.96">17368 3991 23327 0,'0'0'1024'0,"0"0"224"0,0 0-992 0,0 0-256 15,3-6 0-15,1-1 0 0,1 2 1536 0,1-2 256 16,1 2 48-16,2-4 16 0,3 1-272 0,2-1-48 0,3 0-16 0,3-1 0 16,2-3-704-16,3-2-144 0,2 0-32 0,2-1 0 15,-1-1-464-15,4 0-176 0,0 3 0 0,2-3 144 32,-4 1-1344-32,0 2-272 0,-3 1-48 0,-1 2-8800 0,-2 2-1776 0</inkml:trace>
  <inkml:trace contextRef="#ctx0" brushRef="#br0" timeOffset="95377.32">17433 4441 11967 0,'0'0'528'0,"0"0"112"0,-2 8-512 0,-1-2-128 16,3-6 0-16,1 10 0 0,1 0 4000 0,2-4 768 15,1 2 160-15,3 1 16 0,1-2-2960 0,4 2-608 16,4 1-112-16,1 1-32 0,2-5-752 0,3 2-160 16,4 0-16-16,3-1-16 0,-1-1-288 0,1 2 128 15,1-2-128-15,-1-3 0 16,-2 1-1424-16,-1-3-400 0,0 1-80 0</inkml:trace>
  <inkml:trace contextRef="#ctx0" brushRef="#br0" timeOffset="95647.66">18358 4086 28959 0,'-4'15'1280'0,"4"-6"272"0,-2 5-1232 0,2 3-320 0,0 5 0 0,0 2 0 0,0-1 1632 0,3 3 272 16,1 2 48-16,1 0 16 0,0 1-1056 0,1 2-208 15,0 2-32-15,1-2-16 0,-1-1-656 0,1-1 0 16,0-2 0-16,1-1 0 15,1 0-2368-15,-1-2-384 0</inkml:trace>
  <inkml:trace contextRef="#ctx0" brushRef="#br0" timeOffset="96825.22">18571 3783 15023 0,'0'0'656'0,"0"0"160"0,0 0-656 0,0 0-160 15,0 0 0-15,0 0 0 0,0 0 1088 0,7-12 192 16,-11 7 48-16,3 0 0 0,1 5 240 0,0-7 48 16,0 0 16-16,1 1 0 0,-1 6-112 0,4-5-32 15,-4 5 0-15,0 0 0 0,0 0-80 0,5-4-32 0,-5 4 0 0,7-3 0 16,-7 3-288-16,8-2-48 0,1 0-16 0,0 0 0 15,-1-1-240-15,1 0-48 0,0 2-16 0,1-5 0 16,3-1-144-16,2 1-48 0,2-2 0 0,2-1 0 16,3-2-144-16,2 1-48 0,2-2 0 0,0-1 0 15,1-1-112-15,3 1-32 0,2-4 0 0,-1 1 0 16,-2 2 0-16,1-1 0 0,0 1 0 0,1 0 0 16,0-1 0-16,0 4 0 15,-1-2 0-15,3-2 0 0,-3 2-192 0,0 0 0 0,0 0 0 0,-1 0 0 16,-3-3 144-16,-2 3-16 0,1 2 0 0,-1 2 0 15,-6-3-128-15,0 3 0 0,-1 1 0 0,-3 0 128 16,0 2-128-16,-3-2 160 0,1 3-160 0,-2-1 160 16,1 2 32-16,-3 0 16 0,-3 1 0 0,-5 3 0 15,6-6-64-15,0 2-16 0,-1 1 0 0,-5 3 0 16,0 0-128-16,5-4 0 0,-5 4 0 0,5-4 128 16,-5 4-128-16,0 0 0 0,5-4 0 0,-5 4 0 0,6-4 0 0,-6 4 0 15,0 0 128-15,0 0-128 0,0 0 0 0,0 0 0 16,0 0 0-16,0 0 0 0,0 0 0 0,0 0 128 15,5-4-128-15,-5 4 128 0,0 0-128 0,0 0 128 16,0 0-128-16,0 0 128 0,5-4-128 0,-5 4 0 16,0 0 0-16,0 0-176 15,0 0-272-15,0 0-48 0,0 0-16 0,7 0-13984 16,-7 0-2800-16</inkml:trace>
  <inkml:trace contextRef="#ctx0" brushRef="#br0" timeOffset="97665.03">19551 3283 2751 0,'0'0'256'0,"0"0"-256"0,0 0 0 0,0 0 0 16,0 0 2496-16,3-5 448 0,0-1 80 0,-3 6 32 0,0 0-688 0,0 0-144 15,0 0-32-15,0 0 0 0,0 0-176 0,0 0-32 16,0 0-16-16,0 0 0 0,0 0-464 0,0 0-96 16,7 1 0-16,0 0-16 15,1 1-416-15,3 1-80 0,0 3 0 0,4 1-16 16,2 1-112-16,2 1 0 0,2 2-16 0,4 1 0 16,4-1 16-16,1 2 16 0,2 0 0 0,3 3 0 15,2-2-80-15,-2 1-32 0,-1-1 0 0,0 2 0 0,1 1-144 0,2 0-16 16,-5-2-16-16,1 2 0 0,-1 1-320 0,1-1-176 15,1-1 192-15,-2-2-192 0,1 1 368 0,1 2-48 16,-3-4 0-16,2 1 0 0,-2-1-176 0,-2-1-144 16,-2 0 192-16,-3-3-192 0,-4-2 176 0,1 1-176 15,-1 0 160-15,-2-1-160 0,-2-1 160 0,-2 1-160 16,-1-5 160-16,-2 2-160 0,-2-1 0 0,0-1 0 16,-9-2 0-16,0 0 0 15,8 2-448-15,-2-1-64 0,-6-1-32 0,0 0 0 16,0 0-2016-16,0 0-384 0,0 0-96 0,0 0-14800 15</inkml:trace>
  <inkml:trace contextRef="#ctx0" brushRef="#br0" timeOffset="99801.37">19017 2319 6447 0,'0'0'576'0,"0"0"-576"15,0 0 0-15,-1-7 0 0,1 7 3904 0,0 0 688 16,-3-5 128-16,3 5 16 0,-3-5-2000 0,3 5-416 16,-7-6-80-16,2 4 0 0,5 2-960 0,0 0-192 0,0 0-48 0,-7 6 0 15,2 5-656-15,1-2-144 0,2 3-32 0,0 1 0 16,4 2-208-16,0 1 0 15,2 5 0-15,0-2 0 0,0 2 0 0,1 0 0 16,2 1 0-16,0-2 0 0,1-2 0 0,1-2 0 0,2-3 0 0,1-4 0 16,1-3 0-16,1 0 0 0,2-4 0 0,0-2 0 15,1-5 384-15,-1-2 48 0,-2-2 0 0,1-2 0 16,-3-4 208-16,-2 1 32 0,-1 0 16 0,-1-2 0 16,-3 0-304-16,-1 1-64 0,-4-2-16 0,-1 0 0 15,-3 1-128-15,-3 3-32 0,-1 1 0 0,-2 2 0 16,-3 1-144-16,-1 0 0 0,-2 2 144 0,-1 1-144 15,0-2-192-15,1 1-128 0,1 2 0 0,0 0-16 16,2 0-1568-16,0 2-304 0,-2 2-64 0,0-1-13520 16</inkml:trace>
  <inkml:trace contextRef="#ctx0" brushRef="#br0" timeOffset="100066.4">18500 2263 20271 0,'0'0'896'0,"0"0"192"0,0 0-880 0,0 0-208 15,-4-6 0-15,4 6 0 0,0 0 2384 0,0 0 432 16,0 0 96-16,-3 6 16 0,1 1-1584 0,-1 4-304 0,2 2-64 0,1 4-16 15,-2 2-640-15,1 5-144 0,0 3-32 0,-1 1 0 16,2 0-144-16,0 0 0 0,2-1 0 0,0-1 0 31,1-1-560-31,0-2-144 0,-1-1-16 0,1-3-9136 0,-1-4-1840 0</inkml:trace>
  <inkml:trace contextRef="#ctx0" brushRef="#br0" timeOffset="100258.97">18642 2158 20271 0,'0'0'1792'0,"1"-6"-1424"16,-1 6-368-16,0 0 0 0,0 0 1760 0,0 0 288 15,0 0 48-15,0 0 16 0,0 0-784 0,4 4-160 16,0 5-16-16,1 4-16 0,0 4-800 0,1 1-144 16,-1 4-48-16,0 4 0 15,3 4-144-15,-2 4 0 0,0 1-192 0,0 2 192 16,1-5-2880-16,0 2-464 0</inkml:trace>
  <inkml:trace contextRef="#ctx0" brushRef="#br0" timeOffset="100492.35">18522 2497 29423 0,'0'0'1296'0,"0"0"288"0,0 0-1264 0,0 0-320 0,0 0 0 0,0 0 0 16,0 0 1600-16,0 0 272 0,6-5 48 0,4 0 16 16,1-2-912-16,2 1-176 0,2-2-32 0,2 1-16 15,2 1-560-15,2-1-112 0,4 0-128 0,1-1 176 0,3-3-176 0,-1 1-224 16,4-2 48-16,-1 2 16 31,-1-1-2224-31,0 1-448 0,28-12-96 0,-12 7-16 0</inkml:trace>
  <inkml:trace contextRef="#ctx0" brushRef="#br0" timeOffset="101096.23">19556 3277 24351 0,'0'0'1088'0,"0"0"208"0,-3 6-1040 0,-2 0-256 16,0 0 0-16,0-3 0 16,5-3 1920-16,0 0 320 0,0 0 64 0,0 0 0 15,0 0-944-15,0 0-192 0,0 0-32 0,6-3-16 16,2-3-256-16,2-4-48 0,2-1-16 0,1-5 0 0,1-2-224 0,3-3-32 15,3-4-16-15,1-4 0 0,1 0 112 0,1-7 0 16,3 2 16-16,1-2 0 0,0-2-208 0,2 0-64 16,-2 0 0-16,0 3 0 0,-1 1-384 0,-1 2 0 15,-1 1 128-15,-2 1-128 16,-1 0-320-16,0 2-112 0,-2 3-16 0,-2-1 0 16,-3 3-1952-16,-2 3-400 0,-1 3-80 0</inkml:trace>
  <inkml:trace contextRef="#ctx0" brushRef="#br0" timeOffset="105828.24">19167 2788 2751 0,'0'0'256'0,"0"0"-256"0,0 0 0 0,0 0 0 15,0 0 3232-15,0 0 608 16,0 0 112-16,0 0 16 0,0 0-2096 0,0 0-416 15,0 0-96-15,0 0-16 0,0 0-208 0,0 0-48 16,0 0-16-16,0 0 0 0,8 0 80 0,-3 3 32 16,-5-3 0-16,8 3 0 0,0 3-128 0,0 0-32 15,1 3 0-15,1 2 0 0,2-1-192 0,4 6-32 0,-1-1-16 0,2 5 0 16,2 2-80-16,-3 0-32 0,1 1 0 0,0 0 0 16,-1-1-128-16,-2 2-32 0,-1 0 0 0,0 0 0 15,0-2-224-15,2-4-48 0,-5 1-16 0,2-3 0 16,1 0-224-16,-1-2 176 0,-1-1-176 0,1 1 160 15,-1-4-160-15,-2 2 0 0,-1-1 0 0,-2 0 0 16,1-2-144-16,-1 0-64 0,-1 0-16 0,1-1 0 16,-6-8-1376-16,0 0-288 0,0 0-48 0,0 0-14384 15</inkml:trace>
  <inkml:trace contextRef="#ctx0" brushRef="#br0" timeOffset="108194.21">20839 3667 14735 0,'20'-17'1312'0,"-20"17"-1056"0,0 0-256 0,8-6 0 16,-2 1 1824-16,0 3 304 0,2-2 64 0,0 2 16 15,-2 2-64-15,1 2-16 0,-7-2 0 0,8 6 0 16,-1 5-544-16,0-2-112 0,-2 3-32 0,0 3 0 15,-1 0-368-15,0 3-80 0,0 1-16 0,-1 5 0 0,-2 3-736 0,-1 1-240 16,1 3 128-16,-1 0-128 16,-1 2-1152-16,0-1-272 0,-1 2-64 0,2-1-9232 15,0-2-1840-15</inkml:trace>
  <inkml:trace contextRef="#ctx0" brushRef="#br0" timeOffset="108406.53">21202 3461 28559 0,'0'0'1264'0,"0"0"272"0,0 0-1232 0,0 10-304 16,0 3 0-16,0 0 0 0,0 0 1136 0,0 4 160 16,3 0 48-16,-2 5 0 0,1 3-608 0,0 4-112 15,1 1-32-15,-1 0 0 0,2-2-592 0,0 4 0 0,-1 0 0 0,1 0 0 31,0-1-496-31,1-1-160 0,0 1-48 0,2-1 0 16,-3-1-2448-16,-1-2-496 0</inkml:trace>
  <inkml:trace contextRef="#ctx0" brushRef="#br0" timeOffset="108619.09">21015 3891 23951 0,'0'0'1056'0,"-6"-1"224"0,6 1-1024 0,0 0-256 0,0 0 0 0,0 0 0 16,0 0 3440-16,0 0 624 0,0 0 128 0,0 0 32 15,8-2-2304-15,3 2-464 0,0 2-96 0,4-2-16 16,2-2-896-16,2 2-192 0,3-4-48 0,1 3 0 16,-1 0-80-16,1-2 0 0,2 2-128 0,1-2 192 15,3-1-2176-15,-1 2-448 0</inkml:trace>
  <inkml:trace contextRef="#ctx0" brushRef="#br0" timeOffset="109199.31">20354 1997 24879 0,'0'0'1088'0,"0"0"256"0,0 0-1088 0,1 10-256 15,4 0 0-15,-2 2 0 0,-1 1 1728 0,1 0 304 16,0 4 48-16,-1 0 16 0,1 4-848 0,-2 1-160 15,0 4-48-15,1 0 0 0,-1 3-768 0,0 1-144 16,-1 1-128-16,2-1 144 0,-1-1-144 0,2-2 0 16,-3-3 0-16,2-2 0 15,5 0-1600-15,-2-2-256 0,-1-5-64 0,0-2-12304 0</inkml:trace>
  <inkml:trace contextRef="#ctx0" brushRef="#br0" timeOffset="109400.55">20595 1922 18431 0,'0'0'816'0,"0"0"160"0,0 0-784 0,0 0-192 16,0 0 0-16,0 0 0 0,0 0 3264 0,2 8 624 15,1 4 112-15,0 3 32 0,-2 5-2384 0,2 3-480 16,0 4-80-16,1 3-32 0,0 1-784 0,0 3-144 16,0-3-128-16,0 4 144 15,0-2-144-15,-1-1 0 0,-1 2 0 0,2 0 0 16,0 0-272-16,0-1-96 0,0-3-16 0,1-2 0 15,-2-3-2624-15,-1-1-544 0</inkml:trace>
  <inkml:trace contextRef="#ctx0" brushRef="#br0" timeOffset="109598.21">20410 2195 21183 0,'0'0'1888'0,"-8"0"-1504"0,-1 0-384 0,0 1 0 15,-1 0 3488-15,4 1 624 0,6-2 128 0,0 0 32 16,0 0-1680-16,0 0-336 0,0 0-64 0,6 2-16 16,2 0-1408-16,4-1-272 15,4 0-64-15,2 0-16 0,3-1-256 0,5-1-160 0,0-3 192 0,3-2-192 32,2-5-544-32,3 1-224 0,1-1-32 0,2 0-18944 0</inkml:trace>
  <inkml:trace contextRef="#ctx0" brushRef="#br0" timeOffset="148496.06">16793 16470 13823 0,'-5'0'1216'15,"0"2"-960"-15,0-1-256 0,-1 2 0 0,1 2 1728 0,5-5 320 16,0 0 48-16,0 0 16 0,0 0-544 0,0 0-96 16,0 0-32-16,0 0 0 0,0 0-192 0,0 0-32 15,7-7-16-15,2 1 0 16,2-1 48-16,3 1 16 0,0-3 0 0,2 0 0 15,-1-1-112-15,1 0-32 0,3 0 0 0,4-3 0 16,1-1-368-16,1 1-80 0,2-1-16 0,3-2 0 0,2 2-128 0,3-2-16 16,3-2-16-16,0 0 0 0,1-2-96 0,0 0-16 15,1-5 0-15,1-1 0 0,-1-2-80 0,3 1-32 16,3-2 0-16,-1 2 0 0,0-3-96 0,-1-1-32 16,-1 1 0-16,-1 2 0 0,-1 1-144 0,-1-2 160 15,-5 2-160-15,-1 1 160 0,-2 1-16 0,-3 3 0 16,-3-2 0-16,-1 5 0 0,1-1 48 0,-3 3 0 15,-2 2 0-15,-1 0 0 0,-1 0-48 0,-2 0 0 16,-1 2 0-16,-2 2 0 0,-1 0-144 0,0 2 192 0,-1 1-192 0,-3 2 192 16,3 2-32-16,-3-3 0 0,-1 3 0 0,0 0 0 15,-1 2 0-15,0-1 0 0,-1 1 0 0,-6 2 0 16,6-2-160-16,2-2 128 0,-2 2-128 0,-6 2 128 16,0 0-128-16,0 0 0 0,7 1 0 0,-1-1 0 15,-6 0 0-15,8-1 128 16,-2 1-128-16,1-3 0 0,-1 2 128 0,-6 1-128 0,0 0 0 0,0 0 128 15,0 0-128-15,0 0 0 0,0 0 144 0,0 0-144 16,0 0 0-16,0 0 144 0,0 0-144 0,7-3 0 16,-7 3 128-16,0 0-128 0,0 0 0 0,5 0 0 15,-5 0 0-15,0 0 0 0,5-4 0 0,-5 4 0 16,0 0-832-16,8 2-160 0,1 0-32 16,-1 0-16-16,0 0-2816 0,0 3-560 0,7 10-128 0,-15-15 0 0</inkml:trace>
  <inkml:trace contextRef="#ctx0" brushRef="#br0" timeOffset="149133.73">18201 15510 5519 0,'0'0'496'0,"0"0"-496"0,-8-3 0 0,2 2 0 0,-1 1 2464 0,2 0 400 16,5 0 80-16,0 0 0 15,-4-3-736-15,4 3-160 0,0 0-16 0,0 0-16 16,0 0-688-16,0 0-144 0,0 0-32 0,0 0 0 15,11 1 64-15,0 3 0 0,2 0 0 0,0 3 0 16,2-1-80-16,-1 2-16 0,4 3 0 0,2 0 0 0,-1 2-128 0,2 2-32 16,2 0 0-16,0 2 0 0,3 3-320 0,0-2-80 15,0 3-16-15,2 2 0 0,2 1-128 0,1-1-32 16,0 1 0-16,3-1 0 0,1 2 0 0,3-2-16 16,0 2 0-16,1-1 0 0,1 0-16 0,2 1 0 15,-1-1 0-15,-4-1 0 0,1 1-16 0,0 0 0 16,1-1 0-16,-2 0 0 0,-4 0 16 0,0 1 0 15,0-1 0-15,-1 0 0 0,-3-3-64 0,0-1-16 0,-2-1 0 0,2 0 0 16,-1-2-16-16,1-1-16 0,-4 2 0 0,0-4 0 16,-1 1-112-16,0-3-128 0,-2 1 176 0,-2-3-176 15,-4 0 0-15,1-1 0 16,-1-1 0-16,-2-1 0 0,-1 1 0 0,-1-2-176 16,-1-1 0-16,-1 0 0 15,0 0-1504-15,0-1-304 0,-3-1-64 0,-7-2-16 16,0 0-1488-16,0 0-288 0,8 1-64 0</inkml:trace>
  <inkml:trace contextRef="#ctx0" brushRef="#br0" timeOffset="149936.51">19654 16370 15711 0,'0'0'704'0,"0"0"128"0,0 0-656 0,0 0-176 15,0 0 0-15,0 0 0 0,0 0 1360 16,0 0 240-16,0 0 64 0,0 0 0 16,0 0-144-16,0 0-32 0,0 0 0 0,0 0 0 15,0 0 512-15,0 0 112 0,0 0 0 0,0 0 16 0,0 0-1936 16,0 0-400-16,0 0-80 0,0 0-16 0,0 0 656 0,0 0 128 16,7-4 32-16,2 0 0 0,2 0 128 0,2-2 48 15,1-2 0-15,3-4 0 0,3 1 16 0,2-3 16 16,3 1 0-16,1-2 0 0,1-3 48 0,2-3 16 15,1-3 0-15,1-1 0 0,0 1 0 0,5-1 0 16,-2 1 0-16,1-2 0 0,1 3-208 0,2-3-32 16,0 2-16-16,0 1 0 0,1-1-176 0,-1 1-32 15,-1-1-16-15,0 2 0 0,-2-1-64 0,0-2-16 0,-1 2 0 0,0-2 0 16,0 1-48-16,12-11-16 0,-10 5 0 0,-5 3 0 16,-2 3-160-16,-9 9 0 0,-1-2 144 0,1 1-144 15,-1 2 0-15,0 1 144 0,-1-3-144 0,-1 3 0 16,0 0 0-16,-2 1 0 0,0 2 0 0,-1-2 0 15,0 0 0-15,5-3 0 0,-5 2 0 0,-5 5-192 16,-1 0-1024-16,0 2-192 0,-2-1-32 0,-1 2-16 16,-5 5-1552-16,0 0-304 0,0 0-64 0</inkml:trace>
  <inkml:trace contextRef="#ctx0" brushRef="#br0" timeOffset="150665.97">19611 16395 8287 0,'0'0'736'0,"0"0"-592"16,0 0-144-16,0 0 0 0,0 0 3008 0,-2 8 560 15,2-8 112-15,0 0 32 0,-1 7-1696 0,0 0-336 16,1-7-64-16,2 9-16 0,0 0-400 0,0 2-96 16,1 0-16-16,-1 4 0 0,0 0 16 0,0 4 0 15,0 2 0-15,1 1 0 0,-1 0 48 0,-1 4 16 16,0 5 0-16,1 3 0 0,-2 3-128 0,0 0-16 0,-2 5-16 0,1 1 0 15,2 0-304-15,-1 1-64 0,0 2-16 0,0 1 0 16,2 0-208-16,0 1-32 0,1-2-16 0,1 1 0 16,0 0-240-16,0-4-128 0,0-3 160 0,-1-1-160 15,1-2 256-15,2-5-64 16,-3 1 0-16,1-3 0 0,-1-1-64 0,0-1 0 16,-1-3-128-16,0 0 192 0,-1-6-64 0,1 0-128 15,0-2 176-15,-1-3-176 0,0-1 128 0,1 0-128 16,-1-4 0-16,0 0 0 0,1 2 0 0,-1-3 0 0,-1-8-240 15,0 0 80 1,0 0-1312-16,0 0-272 0,0 0-48 0,0 0-11360 0,6-3-2272 0</inkml:trace>
  <inkml:trace contextRef="#ctx0" brushRef="#br0" timeOffset="176063.69">18047 14547 9215 0,'0'0'816'0,"0"0"-656"16,0 0-160-16,0 0 0 0,0 0 2880 0,0 0 560 15,0 0 96-15,0 0 32 0,0 0-1440 0,6 4-272 0,-6 7-64 0,0 1-16 16,0-1-416-16,1 4-80 0,1 2 0 0,0 1-16 15,0 4-272-15,0-4-48 0,-2 4-16 0,0 3 0 16,1 0-224-16,0 4-64 0,1 2 0 0,-1 1 0 16,2 2-128-16,-1 9-48 0,-1-1 0 0,1-1 0 15,-1-2-208-15,0 1-32 0,-1-3-16 0,2 0 0 16,-2 1-208-16,2-3 176 0,0-1-176 0,-1 0 160 16,0-3-160-16,0-1 0 0,-1-1 144 0,2-1-144 15,-1-2 0-15,2-3 0 16,-3-3-160-16,0-2 160 15,0-1-688-15,0-3-16 0,0-2-16 0,1-2 0 16,0 1-2352-16,-1-5-480 0,0-6-96 0,0 0-9840 0</inkml:trace>
  <inkml:trace contextRef="#ctx0" brushRef="#br0" timeOffset="176433.87">18059 14089 17503 0,'-3'-8'1552'0,"0"0"-1232"15,-1 0-320-15,-2 2 0 0,3-1 2016 0,-1 2 352 16,-2 0 64-16,1 3 0 0,0-2-752 0,-2 4-144 16,0 0-48-16,0 4 0 0,1 2-640 0,-1 3-128 0,1 4-16 0,0 2-16 15,1 2-400-15,1 3-80 0,2-1-16 0,0 4 0 16,1-1-192-16,2-1 0 0,1-1 128 0,2-1-128 15,1-2 0-15,3 0 0 0,1 1 0 0,1-5 0 16,3-1 0-16,1-3-160 16,2-3 160-16,1-3-128 0,1-3 128 0,1-3 0 15,-2-2 0-15,-1-3-128 0,0-2 128 0,-2-1 192 16,0 1-32-16,-4-3-16 0,0 0 272 0,0-4 48 0,-4 0 16 0,-1 1 0 16,-6-3 32-16,-3 2 16 0,-2 1 0 0,-2 2 0 15,-1-3-192-15,-2 1-32 0,-3 1-16 0,1 0 0 16,0 1-288-16,0 1 128 0,-2 1-128 0,1 2 0 31,0-1-320-31,1 0-192 0,0 0-16 0,0 3-16 0,1 2-1488 0,4 1-288 16,3 3-64-16,1-2-12064 0</inkml:trace>
  <inkml:trace contextRef="#ctx0" brushRef="#br0" timeOffset="176653.58">18347 13673 29599 0,'0'0'1312'0,"0"0"272"16,0 0-1264-16,0 0-320 0,2 7 0 0,-2 3 0 0,0 0 1264 0,0 6 192 15,1 2 32-15,0 7 16 0,0-1-464 0,1 6-80 16,2 3-32-16,-2 2 0 0,1 2-592 0,1 1-112 16,0 1-32-16,0 1 0 0,0 2-192 0,-1-6 0 15,1 1-192-15,2-6 192 16,-1-1-1696-16,0-4-224 0,0-2-64 0,0-6 0 15,2-4-1488-15,-2-3-304 0,-5-11-64 0,0 0-16 0</inkml:trace>
  <inkml:trace contextRef="#ctx0" brushRef="#br0" timeOffset="176822.37">18481 13548 24991 0,'0'0'1104'0,"0"0"240"0,0 0-1088 0,0 0-256 0,0 0 0 0,0 0 0 16,4 6 1168-16,0 6 176 15,2 3 48-15,-1 5 0 0,1 3-352 0,1 4-64 0,-1 1-16 0,3 0 0 16,2 4-656-16,-1 2-144 0,2 3-32 0,0-2 0 16,1-4-320-16,0 2-64 0,-1-1 0 0,-1 0-16 31,1-2-2880-31,0-3-576 0</inkml:trace>
  <inkml:trace contextRef="#ctx0" brushRef="#br0" timeOffset="177016.67">18356 13901 26719 0,'0'0'1184'0,"-5"4"240"0,1 2-1136 0,4-6-288 16,0 0 0-16,0 0 0 0,0 0 2736 0,0 0 480 16,9 2 112-16,4-2 0 0,2-2-2032 0,4-4-400 15,3-3-96-15,3-3-16 0,1-1-608 0,3 0-176 16,1 0 0-16,0 0 0 15,0 0-2384-15,1 2-560 0,2 2-96 0</inkml:trace>
  <inkml:trace contextRef="#ctx0" brushRef="#br0" timeOffset="177588.84">18212 15434 13823 0,'0'0'608'0,"0"0"128"0,0 0-592 0,0 0-144 0,0 0 0 0,0 0 0 16,0 0 2688-16,0 0 512 0,0 0 112 0,0 0 16 16,9 1-2432-16,-1-2-464 0,-2 0-112 0,1-5 0 15,-1 1-320-15,2 0 0 0,0-1-128 0,0-1 128 32,-1 2-832-32,1-2-64 0,0 1 0 0</inkml:trace>
  <inkml:trace contextRef="#ctx0" brushRef="#br0" timeOffset="177767.74">18401 15241 16575 0,'0'0'1472'16,"0"0"-1168"-16,0 0-304 0,0 0 0 0,0 0 2224 16,0 0 384-16,6-4 80 0,1 2 0 0,1-1-1984 0,-1 0-416 15,1-3-80-15,0 1-16 0,-1 1-192 0,0-2 0 16,1 3-144-16,0-1-7824 15,0-2-1568-15</inkml:trace>
  <inkml:trace contextRef="#ctx0" brushRef="#br0" timeOffset="177903.68">18614 15087 11055 0,'0'0'976'0,"0"0"-784"0,0 0-192 0,0 0 0 15,0 0 2176-15,0 0 400 0,6-5 80 0,-6 5 16 16,5-4-1712-16,1-2-352 0,1 0-64 0,-1 2-16 15,1 1-1552-15,0-1-320 0</inkml:trace>
  <inkml:trace contextRef="#ctx0" brushRef="#br0" timeOffset="178703.24">18179 15495 3679 0,'0'0'160'0,"0"0"32"0,0 0-192 0,0 0 0 16,0 0 0-16,-4-4 0 0,-2-1 3584 0,6 5 656 16,0 0 144-16,1-6 32 0,3-1-2944 0,-4 7-576 15,2-5-112-15,1 0-16 0,0-1 192 0,2 1 64 16,0 1 0-16,2-1 0 0,2-1 208 0,0 2 48 15,1-3 16-15,2 2 0 0,0-3 80 0,3 2 16 0,0-2 0 0,0 0 0 16,1 0-304-16,1 0-64 0,0-1-16 0,2-1 0 16,2-2-352-16,0-1-64 0,-1-1-16 0,-2-2 0 15,-1-1-224-15,1-1-48 16,2 0-16-16,-1-1 0 0,2 1-48 0,0 0-16 16,-3-2 0-16,1 5 0 0,-1-4 0 0,0 5 0 0,-1 0 0 0,0 2 0 15,-1 0-96-15,-1 3 0 0,1-3-128 0,0 3 192 16,-2 0-192-16,0 0 0 0,-1 1 128 0,-1 2-128 15,-2-1 0-15,1 1 0 0,1-1 0 0,-2-1 0 16,-1 3-192-16,0 0-96 0,-1 0-16 0,0-2 0 31,-2-2-1376-31,1 5-288 0,-1-1-48 0,1 1-16 16,-1-1-1328-16,1-1-272 0,0 3-48 0</inkml:trace>
  <inkml:trace contextRef="#ctx0" brushRef="#br0" timeOffset="178912.37">19083 14666 4607 0,'0'0'400'0,"0"0"-400"0,0 0 0 0,0 0 0 0,0 0 3968 0,0 0 704 16,0 0 128-16,6 4 48 0,-1 1-2368 0,0 3-480 16,-1 0-80-16,2 1-32 0,0 1-736 0,-2 3-160 15,0 3-32-15,0 2 0 0,-2 2-480 0,1-1-96 16,0 2-32-16,-1 1 0 0,1 1-352 0,-1-1-128 15,0-1 0-15,0 0 0 16,1-6-2608-16,0 0-512 0</inkml:trace>
  <inkml:trace contextRef="#ctx0" brushRef="#br0" timeOffset="179130.15">19288 14515 10127 0,'0'0'896'0,"0"0"-704"0,0 0-192 0,0 0 0 16,6 9 4960-16,-2-1 960 0,0 1 192 0,2 1 32 16,1 2-4016-16,2 2-800 0,1 1-176 0,1 2-16 15,0 2-768-15,0 3-160 0,-1-1-16 0,1 1-16 16,-2 2-176-16,-1-1-144 0,-1 3 144 0,2-2-208 16,-1-1-448-16,0 1-96 0,0-2-16 0,-2 2 0 15,1-2-1664-15,-2-1-320 0,0-7-80 0,-1 2-9344 16</inkml:trace>
  <inkml:trace contextRef="#ctx0" brushRef="#br0" timeOffset="179366.87">19223 14873 31391 0,'0'0'1392'0,"0"0"272"0,-5 2-1328 0,5-2-336 15,0 0 0-15,0 0 0 0,-5 1 1536 0,5-1 256 16,0 0 32-16,0 0 16 0,0 0-384 0,0 0-80 16,0 0-16-16,8-3 0 0,2 1-400 0,2-1-64 15,1-1-32-15,1 0 0 0,3 0-352 0,0 1-64 16,0-1 0-16,1 1-16 0,2-1-304 0,-2-1-128 0,-1 0 0 0,0-1 128 31,-1 3-1040-31,1-3-224 0,0 2-32 0,0 1-18864 16</inkml:trace>
  <inkml:trace contextRef="#ctx0" brushRef="#br2" timeOffset="200360.22">17977 16002 12895 0,'0'0'576'0,"0"0"112"0,0 0-560 0,0 0-128 0,0 0 0 0,0 0 0 16,0 0 2624-16,0 0 512 0,5-2 80 0,3 2 32 15,1 1-1360-15,3 2-272 0,1 1-48 0,1 2-16 0,1 3-16 0,-1 2 0 16,0 0 0-16,2 2 0 0,0 2-624 0,0-1-128 16,3 4-16-16,0-2-16 0,-3 1-496 0,2 1-80 15,-1-2-32-15,0 0 0 16,0-2-144-16,0-1 0 0,0 0 0 0,0-1 0 16,-3-2-1088-16,-2 1-288 0,0-4-64 0,-2-1-16 15,-1-3-1952-15,-2 0-400 0</inkml:trace>
  <inkml:trace contextRef="#ctx0" brushRef="#br2" timeOffset="200578.49">18298 15911 19343 0,'0'0'1728'0,"0"0"-1392"0,0 0-336 0,0 0 0 16,0 0 2496-16,0 0 448 0,-7 5 64 0,1 2 32 15,-3-1-1184-15,2 5-256 0,2 4-32 0,1 1-16 16,-1 2-528-16,-1 2-128 0,0 5 0 0,-1 1-16 15,1 2-432-15,-3 2-64 0,-2 0-32 0,1 3 0 16,-1-2-352-16,2 1 0 16,2-2 0-16,-1-2 128 15,1 0-544-15,2-4-96 0,0-3-32 0,1-2 0 16,1-3-3008-16,-1-5-608 0</inkml:trace>
  <inkml:trace contextRef="#ctx0" brushRef="#br2" timeOffset="200756.3">18217 15881 29535 0,'0'-13'1312'0,"0"13"272"0,0 0-1264 0,0 0-320 0,0 0 0 0,0 0 0 0,0 0 1264 0,0 0 192 15,0 0 32-15,-1 7 16 0,1 3-608 0,0 3-128 16,0 1-32-16,1 5 0 0,1 3-560 0,1 0-176 16,0 3 0-16,-2 2 0 0,2 1-192 0,-1-1-160 15,1 3-32-15,-1-3 0 16,0-1-2688-16,0 0-560 0,0-2-96 0</inkml:trace>
  <inkml:trace contextRef="#ctx0" brushRef="#br2" timeOffset="200965.33">17892 16201 22111 0,'-9'-8'976'0,"9"8"208"0,0 0-944 0,0 0-240 0,0 0 0 0,0 0 0 16,0 0 3136-16,0 0 592 0,0 0 112 0,7-4 32 15,2 1-2080-15,1 2-400 0,3 1-96 0,2 0-16 16,0 0-576-16,3 0-128 0,2-3-32 0,1 2 0 16,2 0-384-16,1-1-160 0,1 0 128 0,-1-1-128 31,1 1-704-31,0-1-240 0,0 0-32 0,-2-1-16 0,1 1-2544 0,-4 0-512 0</inkml:trace>
  <inkml:trace contextRef="#ctx0" brushRef="#br2" timeOffset="201174.27">18123 15828 23951 0,'0'0'2128'0,"-5"9"-1696"0,1-1-432 0,0 2 0 16,0 3 2016-16,1 1 320 0,2 1 64 0,2 2 16 0,2 4-688 0,2 1-128 15,-2 0-16-15,1 3-16 0,1 1-896 0,1 1-176 16,1 2-48-16,2 0 0 0,2 1-288 0,0-3-160 15,-2 0 160-15,1 2-160 16,-1 1-320-16,0-3-144 0,-1 2-48 0,-1-6 0 16,0 1-3040-16,-3-2-608 0,0-2-128 0</inkml:trace>
  <inkml:trace contextRef="#ctx0" brushRef="#br2" timeOffset="201384.25">17955 16391 24879 0,'0'0'2208'0,"0"0"-1760"0,0 0-448 0,0 0 0 16,0 0 1808-16,0 0 288 0,5-4 48 0,3-5 16 15,4-2-480-15,1 0-80 0,2-1-32 0,2-5 0 16,5 0-272-16,2-1-48 0,8-6-16 0,1 2 0 0,0 1-576 0,-2 3-112 16,-1 2-32-16,0 1 0 15,0 2-512-15,-1 1 0 0,-1 3 0 0,0-2 0 31,-2 5-2496-31,-2-1-496 0</inkml:trace>
  <inkml:trace contextRef="#ctx0" brushRef="#br2" timeOffset="205968.23">22944 13471 27871 0,'-1'0'1232'0,"1"0"256"0,0 0-1184 0,0 0-304 15,0 0 0-15,18-12 0 0,-18 30 896 0,1 2 128 0,-1-1 32 0,2 5 0 16,-1 2 112-16,0 1 32 0,1 2 0 0,-2 1 0 16,1 4-736-16,0-8-144 0,1 2-16 0,-1 2-16 15,1-1-288-15,0-1 0 0,-1-4 128 0,0 0-128 16,1-5 0-16,-1 2 0 0,2-4 0 0,-1-4 0 16,2-6-320-16,-4-7 0 0,0 0-16 0,5-4 0 15,-1-8 16-15,1-1 0 0,1-3 0 0,-1-3 0 16,1-5 192-16,1-2 128 0,-1-2-160 0,1-2 160 0,-1-2-144 0,2 0 144 15,0 2-128-15,0 0 128 0,1 4 0 0,-1 5 0 16,0 3 0-16,-2-1 0 0,3 4 0 0,0-1 0 16,1 4 0-16,-1 3-128 15,0 3 128-15,0 2 0 0,-1 4 0 0,-2 5 0 16,1 3 0-16,-2 3 144 0,0 5-144 0,2 4 160 16,-2 3-32-16,0-1-128 0,0 6 192 0,3-2-64 0,-3 2-128 0,2-5 160 15,1-1-160-15,1 1 160 0,0 1-160 0,1-2 0 16,1-1 0-16,1-6 0 0,-1 1 0 0,5 2 0 15,-3-6 0-15,1-3 0 0,1 0 0 0,-1-2 0 16,0-3 0-16,2-6 0 0,-2-3 192 0,-1-3-32 16,-1-1-16-16,1-4 0 0,0-2-16 0,-2-2 0 15,-2-2 0-15,-1-2 0 0,-2-2-128 0,-2-2 160 16,-1-1-160-16,-2 0 160 0,-1 0-160 0,0 6 192 0,0 2-192 0,-1 1 192 16,-3-1-64-16,1 4-128 0,-1 2 192 0,-1 1-64 15,1 5 304-15,-2 2 48 0,6 4 16 0,-7 5 0 16,-1 3 16-16,2 5 16 0,0 0 0 0,3 4 0 15,-1 4-256-15,1 2-48 0,3 2-16 0,3 1 0 16,-1 2-208-16,3-1 0 0,3 2 0 0,1-4 0 16,3-2-448-16,1 2-64 0,2-7-32 15,3-2 0-15,4-5-2208 0,1-1-448 0,2-5-96 0</inkml:trace>
  <inkml:trace contextRef="#ctx0" brushRef="#br2" timeOffset="206366.23">23810 13593 19343 0,'0'0'1728'0,"0"0"-1392"0,-7 4-336 0,2 1 0 16,0 2 1968-16,0 1 320 0,-1 1 64 0,3 2 16 15,0 5-1328-15,2 1-256 0,1 1-48 0,1 3-16 0,2 0-448 0,0 1-80 16,3-5-32-16,0-1 0 0,2 1-160 0,1-4 0 16,2 0 0-16,0-3 0 0,2-1 0 0,-1-2 0 15,-3-5 144-15,-1 0-144 0,1-1 0 0,-1-1 144 16,-2-1-144-16,1-2 0 0,-2-1 256 0,0-2-64 0,1-1-16 0,-1 1 0 15,0-1-48-15,-1-3 0 0,-1-1 0 0,0-2 0 16,0 2-128-16,-2-2 0 16,-1-2 144-16,-1 2-144 0,0 1-224 0,1 2-112 15,0 0-32-15,0 2 0 16,0 1-448-16,0 7-80 0,0 0-32 0,0 0 0 16,8 7 256-16,-1 3 48 0,1 5 16 0,1 1 0 0,0 4 352 0,1 1 64 15,-1 1 0-15,1 0 16 0,5-1 176 0,-1 1 144 16,1-2-16-16,4-3-128 0,0-4 320 0,1-4-64 0,1-3 0 0,0-3 0 15,-1-4 416-15,1-4 80 0,-2-5 16 0,-3-3 0 16,-2-2 464-16,-3-2 112 0,-2-2 0 0,-2 1 16 16,-3-4 96-16,-2 1 16 0,-2-1 0 0,-1-1 0 15,-1-1-432-15,-5 1-80 0,-1 0 0 0,-1 1-16 16,-1 0-768-16,-2 0-176 0,-1 1 0 0,0-2-12672 16,-4-2-2560-16</inkml:trace>
  <inkml:trace contextRef="#ctx0" brushRef="#br2" timeOffset="206932.13">25419 13480 8287 0,'0'0'368'0,"-4"-9"80"0,0-2-448 0,0 2 0 15,0 3 0-15,-1-1 0 0,-2 0 4096 0,1 1 720 16,-3-1 160-16,-1 5 16 0,0 4-3152 0,-3 4-640 16,-4 0-128-16,0 5-32 0,0 2-208 0,0 4-64 15,2 2 0-15,0 2 0 16,0 4-128-16,3 0-16 0,4-2-16 0,3 0 0 16,2 2-336-16,4-1-64 0,2-1-16 0,5 1 0 15,2-1-192-15,2-1 128 0,2-1-128 0,2-1 0 0,1-2 0 0,3-2 0 16,-2-1 0-16,1-3 0 15,1-3-496-15,1-2-144 0,0-5-16 0,-1-2-9552 16,1-5-1904-16</inkml:trace>
  <inkml:trace contextRef="#ctx0" brushRef="#br2" timeOffset="207266.18">25626 13295 11055 0,'0'0'480'0,"0"0"112"0,0 11-464 0,-1 4-128 0,1 3 0 0,0 4 0 15,0 4 3568-15,0 3 688 16,-2 2 144-16,2 0 16 0,0 1-2416 0,0 0-480 0,0 2-112 0,0-1 0 16,2-3-560-16,0 0-96 0,-1-2-32 0,2 1 0 15,0-3-416-15,-2-2-96 0,0-2-16 0,2-3 0 16,1-3-64-16,0-3-128 0,-2-3 176 0,2-2-176 16,-4-8 192-16,0 0-64 0,0 0 0 0,0 0-128 15,9-1 176-15,-1-4-176 0,0-3 160 0,-1-2-160 16,-1-2 144-16,2-1-144 0,1-3 128 0,-1-1-128 15,0 0 0-15,1 0 0 0,0 2 128 0,0-1-128 0,0-1 0 0,0 3 0 16,-1 3 0-16,1 1 0 0,-1 1 0 0,0 2 0 16,-2 3 0-16,2 3 0 0,-1 1 0 0,1 5 0 15,-1-1 0-15,1 4 0 0,0 1 0 0,1 1 0 16,0 1 0-16,0 1 0 0,1 1-128 0,-1-4-16 16,1 3 0-16,1 1 0 15,-1 2-2768-15,0-4-544 0</inkml:trace>
  <inkml:trace contextRef="#ctx0" brushRef="#br2" timeOffset="207402.12">26120 13670 23327 0,'0'0'1024'0,"-1"10"224"0,1 2-992 0,0 1-256 16,0 0 0-16,1 0 0 0,2 4 368 0,0 0 16 15,3-1 16-15,0 1 0 0,1-2-400 0,1 1 0 0,-1 0 0 0</inkml:trace>
  <inkml:trace contextRef="#ctx0" brushRef="#br2" timeOffset="207532.06">26147 13600 19343 0,'-13'-21'848'0,"8"13"192"0,-3 0-832 0,3-5-208 0,0-3 0 0,1 2 0 15,1 0 1840-15,2-4 320 0,1 3 64 0,3 7 16 16,1 2-1888-16,5-2-352 0,0 4 0 0,-1 0-12160 15</inkml:trace>
  <inkml:trace contextRef="#ctx0" brushRef="#br2" timeOffset="207732.9">26394 13756 12895 0,'8'26'1152'0,"-5"-13"-928"0,1 3-224 0,0 0 0 0,2-1 2432 0,-1 2 432 16,-1-5 80-16,0 1 32 0,-2 1-688 0,1-5-144 15,-3-9-32-15,0 0 0 0,0 0-448 0,0 0-80 16,0 0-32-16,0 0 0 0,1-6-592 0,-2-3-112 15,-2-4-16-15,1-2-16 0,-1 1-432 0,-1-4-64 16,3-4-32-16,-2 1 0 0,-1-7-288 0,2 1 0 16,0-4 0-16,1-12-144 15,1 2-2160-15,0 6-416 0,1 4-96 0,3 5 0 16,4 6-448-16,1 3-64 0</inkml:trace>
  <inkml:trace contextRef="#ctx0" brushRef="#br2" timeOffset="208033.11">26688 13542 4607 0,'0'0'400'0,"12"11"-400"0,-1-1 0 0,-1-3 0 15,-10-7 3136-15,0 0 560 16,9 13 96-16,-9-13 32 0,0 11-1680 0,-4 1-336 0,0-1-64 0,-1 2-16 16,-1-3-160-16,-4 3-32 0,0 3-16 0,1-6 0 15,1-1-592-15,-4 8-112 0,2 0-32 0,1-4 0 16,1 2-400-16,4-5-64 0,1-1-32 0,1 0 0 16,1 2-160-16,1-1-128 0,0-10 192 0,0 0-192 15,6 11 0-15,-6-11 0 0,13 5 0 0,0-3 0 16,1-2 0-16,-2-2 0 0,-3-3 0 0,3-1-192 15,2 4-64-15,-2-3-16 0,-5-2 0 0,-2 2 0 16,-1-2 272-16,1-2 0 0,-1 1-128 0,-4 8 128 0,8-7 0 0,-8 7 224 16,0 0-32-16,0 0-16 15,0-7 512-15,0 7 96 0,0 0 32 0,0 0 0 16,0 0-160-16,0 0-16 0,0 0-16 0,-3 8 0 16,2 2-320-16,1 7-64 0,1-1-16 0,0-2 0 15,1 1-224-15,2-6 0 0,2 1 0 0,2 0 0 16,1 2-448-16,5 1-144 0,-1-6-32 0,2-1 0 15,-2 1-3152-15,4-7-624 0</inkml:trace>
  <inkml:trace contextRef="#ctx0" brushRef="#br2" timeOffset="208206.5">27108 13283 33231 0,'0'0'1472'0,"-5"14"304"0,0 2-1424 0,0 5-352 0,-1 3 0 0,2 4 0 15,1-1 1024-15,-1 7 128 0,0 3 16 0,1-3 16 16,0-1-96-16,3 4-32 0,2 2 0 0,0 0 0 16,2-2-800-16,3-2-256 15,-1-3 160-15,3 1-160 16,2 0-2176-16,-1-1-528 0,1-3-112 0,-3-8 0 0</inkml:trace>
  <inkml:trace contextRef="#ctx0" brushRef="#br2" timeOffset="208536.2">27997 13548 32015 0,'0'0'1408'0,"-9"0"320"0,-1-3-1392 0,1 4-336 0,9-1 0 0,-8 5 0 0,-1-2 576 0,0 1 32 15,-2 2 16-15,1 5 0 0,-1 1 464 0,2 1 80 16,1 1 32-16,2 3 0 0,-1 3-656 0,1 2-128 16,1-1-32-16,1 1 0 0,2 0 64 0,4-1 16 15,-1-2 0-15,3 1 0 0,1-1-96 0,2-2-32 16,0-1 0-16,4 0 0 0,-1-1-32 0,2 0-16 16,1-4 0-16,1 0 0 0,2-2-112 0,1-3-32 15,0 0 0-15,1-1 0 0,3-1-144 0,1-2-144 0,-2-3 144 0,-1 0-208 31,0-2-1968-31,0-1-384 0,2-5-64 0,0-1-14272 0</inkml:trace>
  <inkml:trace contextRef="#ctx0" brushRef="#br2" timeOffset="208929.45">28345 13832 30575 0,'0'0'1344'0,"0"0"304"0,0 0-1328 15,0 0-320-15,12-3 0 0,0-1 0 0,0-2 832 0,-1 0 80 16,-3-3 32-16,1 0 0 0,0 0 160 0,2-1 48 15,-2-1 0-15,-1-2 0 0,-2 0-736 0,-2 1-144 16,-4 2-16-16,0 2-16 0,-1-2 48 0,1 10 16 16,-7-12 0-16,-2 4 0 0,-2 2 32 0,-2 6 16 15,-1 0 0-15,1 4 0 0,-1 2-96 0,0 3 0 16,-2 2-16-16,2 2 0 0,-1 1 144 0,4 2 16 0,0-1 16 0,3 2 0 16,3 0 16-16,3-1 0 0,0 0 0 0,6 2 0 15,1-5-304-15,5 4-128 0,1-3 128 0,2 2-128 16,2-3 0-16,3-3 0 0,1-1-224 0,2 2 80 31,0-5-1120-31,3-2-208 0,3 1-64 0,-1-3 0 16,-2-2-1504-16,-1-3-304 0,-1-1-64 0</inkml:trace>
  <inkml:trace contextRef="#ctx0" brushRef="#br2" timeOffset="209302.16">28716 13703 19343 0,'0'0'848'0,"0"0"192"0,-4 9-832 0,-1 1-208 0,1 3 0 0,1 2 0 16,0 0 3456-16,1 1 640 0,-1-2 128 0,1 1 16 16,0 0-2272-16,2 0-464 0,0 0-96 0,3 2 0 15,1-1-720-15,0-2-144 0,0 2-32 0,1-7 0 0,0-1-512 16,3-2 0-16,1 1 0 0,0-3 0 0,0-4 0 0,-9 0 0 16,0 0 0-16,11-4 0 15,-2-5-256-15,0 1 64 0,0-1 0 0,-1-2 0 16,0-3-64-16,-2 1-16 0,1-1 0 0,1-2 0 15,-1 0-336-15,1-1-64 0,0 2-16 0,1-1 0 16,-1-1 112-16,1 0 0 0,-1 3 16 0,-2 2 0 0,1 2 720 0,-7 10 144 16,0 0 16-16,0 0 16 0,0 0 624 0,0 0 112 15,0 0 16-15,0 0 16 0,5 17-224 0,-2 0-48 16,-2-2-16-16,-1 2 0 0,1 1-400 0,1-1-80 16,0 0-16-16,1 1 0 0,0 3-320 0,0-1 0 15,1-6 0-15,2 2 0 16,-1 0-480-16,1-5-64 0,2-3-16 0,1 0 0 15,0 0-1520-15,2-4-304 0,1-6-64 0,1 1-16 16,2 1-720-16,2-9-144 0,-5-7-16 0</inkml:trace>
  <inkml:trace contextRef="#ctx0" brushRef="#br2" timeOffset="209459.31">29228 13434 33119 0,'8'-21'1472'0,"-8"21"288"0,0 0-1408 0,0 0-352 0,0 0 0 0,0 0 0 16,12 11 752-16,-2 0 80 0,-1 2 0 0,-1 4 16 15,-2 4 416-15,1 4 80 0,1 2 0 0,-2 5 16 16,1 2-784-16,-1-1-176 0,2 0-16 0,0-2-16 16,-1 2-368-16,0-2 0 0,2-1 0 0,1-2 128 15,-3 0-480-15,1 0-96 0,1-2 0 0,-1-3-11856 16,-1-2-2368-16</inkml:trace>
  <inkml:trace contextRef="#ctx0" brushRef="#br2" timeOffset="209662.04">29207 13765 41983 0,'-10'-19'1856'0,"5"7"384"0,-2 2-1792 0,7 10-448 15,-1-8 0-15,2-3 0 0,2 0 448 0,1 3-16 16,1 1 0-16,3 1 0 0,2-5 272 0,4 5 48 16,2-1 16-16,4 2 0 0,0 1-480 0,1 1-96 15,1 2 0-15,3-3-16 0,1 2-400 0,2 2-80 0,-1 0-16 0,2 0 0 31,2 2-1840-31,0 2-368 0,1-3-80 0,-2 2-16 16,-3 0-1408-16,-1-3-272 0</inkml:trace>
  <inkml:trace contextRef="#ctx0" brushRef="#br2" timeOffset="209965.2">29759 13644 12895 0,'0'0'576'0,"0"0"112"0,0 0-560 0,0 0-128 15,0 0 0-15,0 0 0 0,0 0 3968 0,0 0 752 0,0 0 144 0,0 0 48 16,0 0-2400-16,0 0-464 0,-4 10-112 0,4-10-16 15,0 0-736-15,0 12-160 0,0-12-16 0,0 0-16 16,-2 11-432-16,2-11-96 0,0 0-16 0,0 0 0 16,0 0 32-16,0 0 0 0,0 0 0 0,0 0 0 15,0 0-96-15,0 0 0 0,0 0-16 0,0 0 0 16,-3 10-32-16,3-10 0 0,-7 7 0 0,0 2 0 16,1-2-112-16,-1 5-32 0,-2 3 0 0,2 3 0 15,0-1-32-15,2 1-16 0,0 0 0 0,3 1 0 16,2 1-16-16,3-1-128 0,1-4 192 0,4 1-64 15,1-2-128-15,5-2 160 0,0 1-160 0,5-4 160 16,2-2-160-16,1-2 0 0,0-1 0 0,3-2 0 0,2-2-160 0,-1-2-112 16,-2-3-32-16,-1-2 0 15,0-1-512-15,2 0-96 0,1-1-32 0,-1 0 0 16,-3 0-1808-16,-4-1-384 0,-3-2-64 0</inkml:trace>
  <inkml:trace contextRef="#ctx0" brushRef="#br2" timeOffset="210463.81">30146 13710 911 0,'0'0'0'0,"0"0"0"0,0 0 0 0,0 0 0 16,10-5 4800-16,-10 5 896 0,0 0 160 0,11-1 32 16,-11 1-2784-16,0 0-560 0,10 0-112 0,-10 0-32 15,12 5-736-15,-2 2-128 0,-1 1-48 0,-1 3 0 16,-1 4-336-16,-2 0-80 0,0 1-16 0,0 1 0 0,-1 1-192 0,0 4-32 16,-1-1-16-16,-1 1 0 0,1 2-288 0,-2-3-48 15,-1 1-16-15,2-4 0 0,-4 0-128 0,2-5-16 16,-1 0-16-16,1 0 0 15,0-1-64-15,0-4-16 0,0-8 0 0,0 0 0 16,0 0-96-16,0 0-128 0,0 0 176 0,0 0-176 0,0 0 192 0,0 0-64 16,-8-5 0-16,3-3-128 0,1-1 320 0,0-2-32 15,0-4-16-15,2-4 0 0,-1-1-48 0,3-5-16 16,4-1 0-16,1-3 0 0,0-1-432 0,-1 0-96 16,0 0 0-16,1 4-16 15,1 3-240-15,0 2-64 0,3 0 0 0,0 1 0 0,2 2 384 0,-1 4 64 0,1 3 0 0,-2 5 16 16,-9 6 176-16,13-4 0 15,1 3 0-15,1 1 128 0,-4 0 0 0,2 2 0 16,2 2 0-16,-1 0 0 0,2-1-128 0,-1-1-128 16,0 1 128-16,-1 1-192 15,0-4-2048-15,-1 0-400 0,-2 0-96 0,-11 0-8976 0,10 1-1792 0</inkml:trace>
  <inkml:trace contextRef="#ctx0" brushRef="#br2" timeOffset="210859.6">29794 13634 19455 0,'0'0'864'0,"0"0"176"0,0 0-832 0,0 0-208 15,0 0 0-15,0 0 0 0,0 0 1664 0,0 0 272 16,0 0 64-16,0 0 16 0,0 0-400 0,0 0-80 16,0 0 0-16,0 0-16 0,0 0-560 0,0 0-96 15,13 3-32-15,-1 3 0 0,-2-2 48 0,-2 2 0 16,-8-6 0-16,9 9 0 0,-2 2-48 0,-1-2 0 15,1 1 0-15,-7-10 0 0,5 13-160 0,-1-2-32 16,-2-2-16-16,-2-9 0 0,2 10-176 0,-2 1-16 0,-2-2-16 0,2-9 0 16,-4 10-144-16,-1-2-16 0,0-1-16 0,-3-1 0 15,-1 1-240-15,-1-2 128 0,-2-1-128 0,1 1 0 16,1-2 0-16,1-3-256 16,-2 2 16-16,2 1 16 15,0-2-2080-15,1 0-400 0,8-1-96 0</inkml:trace>
  <inkml:trace contextRef="#ctx0" brushRef="#br2" timeOffset="-156900.62">23210 15000 3679 0,'-4'12'160'0,"-1"2"32"0,0 3-192 0,0 2 0 16,1 4 0-16,1 0 0 0,2 4 5232 0,2 5 992 16,0 4 208-16,2 1 32 0,1-1-4160 0,1-2-832 15,0-1-160-15,2-3-32 0,-1-6-512 0,-2-3-80 16,0-4-32-16,0-4 0 0,1-2 64 0,-1-3 16 16,-4-8 0-16,0 0 0 0,0 0 48 0,4-6 16 15,0-3 0-15,-1-4 0 0,-2-5-48 0,0-4-16 0,0-4 0 16,1-4 0-16,-2-2-288 0,0 1-64 15,0-3-16-15,1 3 0 0,-2 1-208 0,2 0-32 16,0 3-128-16,2-3 192 0,0 0-192 0,1 1 0 16,-1 2 0-16,4 3 0 15,1 2-528-15,1 4-112 0,0 2 0 0,1 3-16 16,1 1-1712-16,1 7-352 0,1 1-64 0,0 4-7808 16,1 1-1568-16</inkml:trace>
  <inkml:trace contextRef="#ctx0" brushRef="#br2" timeOffset="-156520.02">23802 15085 12895 0,'0'0'1152'0,"0"0"-928"0,0 0-224 0,0 0 0 16,0 0 3136-16,-1-7 576 0,-1-2 112 0,1-1 16 15,-3-4-2016-15,-1 5-416 0,-2 5-64 0,0 2-32 16,-3-2-208-16,0 1-32 0,-2 2-16 0,-1 2 0 16,-1 3-256-16,0 1-48 0,-3 2-16 0,2 2 0 0,1 2-208 0,1 3-32 15,0 2-16-15,1 3 0 0,2 3-288 0,1 3-64 16,2 4-128-16,2 1 192 0,1 0-448 15,3 0-112-15,1-4-16 0,2 0 0 0,2-3 576 0,1-2 128 16,3-3 0-16,0-3 16 0,1-4-336 0,2 0 0 16,2-3 0-16,0-4 0 0,0-6 0 0,1 1 0 15,0-3 0-15,-1-1 128 16,0-7-128-16,-1-1 0 0,0-4 0 0,0 0 0 16,-2-6 0-16,1-1 0 0,-4-2 0 0,1 1 0 15,-1 1 0-15,-1 0 0 0,-1 2 128 0,-1 1-128 0,0 2 256 0,-1 0 0 16,-3 5-16-16,0 2 0 0,-1 2 16 0,1 2 16 15,0 8 0-15,0 0 0 0,0 0-80 0,0 0 0 0,0 0-16 16,0 0 0-16,-4 5-176 0,1 4 0 0,0 3 144 16,2 1-144-16,1 3 0 0,1 2-192 0,2 3 32 0,2 0 0 31,0 0-1376-31,3-2-256 0,4-1-64 0,0 1-16 16,-1-6-2016-16,2-3-400 0</inkml:trace>
  <inkml:trace contextRef="#ctx0" brushRef="#br2" timeOffset="-156262.49">24258 15060 26319 0,'0'0'1152'0,"0"0"256"0,-6-3-1120 0,-2-3-288 0,-1-2 0 0,0 1 0 15,-2 1 1984-15,0 1 352 0,-3 1 64 0,0 1 16 16,1 3-944-16,1 1-176 0,1 1-32 0,-1 2-16 16,1 5-416-16,1 1-96 0,1 2-16 0,1 1 0 15,3 3-400-15,1 1-64 0,-4 2-32 0,4-1 0 16,3 3-224-16,2 1-192 0,3 3 48 0,3-3 0 15,2 2 144-15,3-1 256 0,-1-2-64 0,2-1-16 0,2-2-176 0,2-2 0 16,2-1 0 0,3-4 0-16,-1-2-1344 0,3-3-128 0,0-2-48 0,1-4 0 15,-1 1-1680-15,-1-2-320 0,-1-7-80 0,-1 2-16 0</inkml:trace>
  <inkml:trace contextRef="#ctx0" brushRef="#br2" timeOffset="-155899.22">24541 15287 27407 0,'0'0'1216'0,"0"0"256"0,0 0-1184 0,0 0-288 0,8 1 0 0,-1-2 0 15,0-2 1104-15,2-1 176 0,1-2 16 16,0-3 16-16,2 2-304 0,-2-1-64 0,2-4-16 0,0 2 0 16,-2 0-544-16,2-1-128 0,-3-3 0 0,-1 1-16 15,-2 0-240-15,2-2 144 0,-3-2-144 0,-1 0 128 16,-2 2-128-16,-4 3 192 0,-3 0-192 0,-2 2 192 0,-4-2 160 0,-1 4 32 16,-1 2 16-16,0 5 0 0,0-2 128 0,0 6 32 15,-1-2 0-15,1 5 0 16,-1 5-96-16,4 2-16 0,0 0 0 0,2 4 0 15,1 1-144-15,2 3-48 0,1 1 0 0,2 2 0 16,2-1-256-16,1-1 128 0,1-1-128 0,2-5 0 16,0-2 0-16,4 0 0 0,3 1 0 0,2-2 0 15,1 0-176-15,3-4-80 0,1-4-32 0,8 2 0 16,-1-1-2064-16,2-6-400 0,-3-2-96 0,-2-2-7872 16,-2-3-1568-16</inkml:trace>
  <inkml:trace contextRef="#ctx0" brushRef="#br2" timeOffset="-155400.39">24891 15001 19343 0,'1'8'1728'0,"-2"1"-1392"0,-1 0-336 0,2 3 0 15,0-3 2096-15,0 3 336 0,0 2 80 0,2 3 16 16,-1-3-960-16,0 3-192 16,0 2-32-16,2 0-16 0,1 1-608 0,0-3-112 15,0 0-32-15,2 2 0 0,-2-2-400 0,0-5-176 16,1-3 128-16,1 1-128 0,-1 0 0 0,0-1 0 15,-5-9 0-15,0 0 0 0,7 4 0 0,-7-4 0 0,6-2-192 0,-6 2 192 16,7-5-304-16,-1-3 64 0,-1-1 16 0,1-3 0 16,-4 1 96-16,1 0 128 0,1 0-208 0,-2-4 80 15,2 2 128-15,1-1 0 0,1-1 0 0,-1 1-128 16,0 0 128-16,2-2 0 0,-1-2-144 0,1 6 144 16,-4 6 0-16,1 2 288 0,-4 4-48 0,0 0-16 15,0 0 256-15,0 0 48 0,6 10 16 0,-2-1 0 16,1 3 16-16,-1 1 0 0,0 3 0 0,-1 1 0 15,1-2-176-15,2 1-48 0,-1-2 0 0,0-2 0 0,0-3-336 0,-1 2 128 16,3-2-128-16,-7-9 0 0,8 5 0 0,-1-2 144 16,1-1-144-16,-1-2 0 0,-1-2 144 0,1-2-144 15,-1 0 0-15,1-3 144 0,1-2-144 0,-1 0 0 16,1 0 0-16,-1-4 0 16,1-3 0-16,-1 0 0 0,0-2 128 0,-1 1-128 15,1-2 0-15,-1 0 0 0,1 3 0 0,-1 0 0 16,0 3 0-16,-1 1 0 0,0-4 0 0,2 6 0 0,0 3 0 15,0 4 0-15,-7 3 0 0,0 0 0 0,8-6 0 0,0 5 0 16,-8 1 0-16,9 7 0 0,-1-1 0 0,-1 1 0 16,1 3 0-16,-1 0 0 0,-1 2-320 0,2 1 0 15,0 2 0-15,0-2 0 16,0-3-2880-16,2 3-560 0</inkml:trace>
  <inkml:trace contextRef="#ctx0" brushRef="#br2" timeOffset="-155260.66">25601 15124 16575 0,'0'0'736'0,"0"0"160"0,0 0-720 0,0 10-176 0,1-1 0 0,3 2 0 16,-2-1 3200-16,2 4 592 15,1 1 128-15,0-1 32 0,0-5-2976 0,2 4-592 0,1 2-112 0,-3-2-16 32,3-4-1216-32,-2 1-224 0,-1 1-48 0,2-2-11600 0</inkml:trace>
  <inkml:trace contextRef="#ctx0" brushRef="#br2" timeOffset="-154966.84">25695 14966 11055 0,'0'0'480'0,"3"-4"112"0,-3-5-464 0,0 9-128 0,5-5 0 0,0 1 0 0,0 0 3248 0,4 3 624 16,0-2 128-16,2 0 32 0,-1-1-3232 0,5 2-640 16,0 1-160-16,11 1 0 15,-1 0-576-15,-3-4-160 0,-2 1-32 0,-2 2 0 16,-1-2 48-16,-1 3 0 0,-1 1 0 0,-6-1 0 0,1 0 720 0,1 3 0 15,-11-3 0-15,7 3 0 0,-7-3 880 0,0 0 208 16,6 7 64-16,-2 4 0 0,-6-1 608 0,-2 2 128 16,-4 1 32-16,1-2 0 0,0 0-288 0,-6 10-48 15,0-3-16-15,5-3 0 0,-1-2-368 0,-1 2-80 16,3 1-16-16,1 0 0 0,1 1-256 0,1-4-48 0,2 1-16 0,2 2 0 16,2-3-448-16,4 0-80 0,1 0-32 0,2-2 0 15,5-1-224-15,0-3 0 0,1-1 0 0,13-5 0 31,-1-1-384-31,-1-1-128 0,-4-2-32 0,-6 0 0 16,2 0-2544-16,8-4-512 0,-1 2-112 0</inkml:trace>
  <inkml:trace contextRef="#ctx0" brushRef="#br2" timeOffset="-154345.72">27235 15138 37599 0,'0'0'832'0,"0"0"160"0,0 0 32 0,9 1 48 0,1 2-864 0,3-2-208 0,2-1 0 0,3 0 0 16,4-2 192-16,5-1 0 0,3 0 0 0,13 0 0 15,-2-1-1152-15,-3 1-256 0,-1 0-32 0</inkml:trace>
  <inkml:trace contextRef="#ctx0" brushRef="#br2" timeOffset="-153359.41">23927 16208 15663 0,'-10'-2'1392'0,"6"3"-1120"15,-1-2-272-15,-1 1 0 0,2 2 2016 0,1 1 352 16,-1-2 64-16,1 2 0 0,0 3-528 0,-1-2-112 0,1 3-32 0,0 3 0 15,0 6-528-15,1 0-96 0,-2 4-32 0,3-3 0 16,-2 6-448-16,0-1-80 0,-1 2-32 0,2-1 0 16,-1 0-368-16,1-2-176 0,-1 0 160 0,0 1-160 15,1-2 128-15,-1-6-128 0,3-2 0 0,0-5 0 16,0-7 0-16,0 0-128 0,0 0-16 0,0 0 0 31,5-10-256-31,2-4-48 0,1-5-16 0,-2-3 0 0,2-6-192 0,0-4-48 0,1 1 0 0,0-3 0 16,2 2 272-16,-2 8 48 0,0 2 16 0,1 1 0 15,1-1 368-15,-2 1 0 0,-1 3 0 0,-2 3 0 0,1 4 160 0,-1 0 160 16,-1 5 16-16,-5 6 16 16,0 0 0-16,7 6 0 0,-1 3 0 0,0 4 0 15,-1 0-112-15,0 0-32 0,0 4 0 0,2-2 0 16,1 0-208-16,-1 2 128 0,3 2-128 0,-1-1 0 16,1-1 0-16,1-4 0 0,-1 3 0 0,2-2 0 15,-2 1 0-15,2 1 0 0,0-4 0 0,-1 1 0 16,2-1 0-16,3-1 0 0,1-1 0 0,-1-4 0 15,-2-2 0-15,-1-1 0 0,0-6 0 0,-1 0 0 0,-2-2 128 0,-1-3-128 16,0-2 0-16,-1-2 144 0,-1-1-144 0,-1 0 0 16,0 1 0-16,-3 1 128 0,0-2-128 0,-3 1 0 15,-1 0 0-15,-2 0 0 0,-1 1 144 0,2 3-144 16,-2 0 160-16,0 1-160 0,0 1 192 0,0 2-64 16,4 4-128-16,0 0 192 0,0 0 96 0,0 0 16 0,-4 7 0 0,3 3 0 15,2 3-304-15,3-1 0 0,3 1 128 0,0 1-128 16,4 0 0-16,0 1 0 15,4-2 0-15,-1-1 0 0,-1-2 192 0,4 3-32 16,0-6 0-16,-1-1 0 0,-3-3 256 0,-1-3 48 16,-2-3 16-16,-1-1 0 0,-2-1 160 0,-3-3 48 15,-2-1 0-15,-2-1 0 0,-2-2-224 0,-4 0-32 0,-4-2-16 0,1 2 0 16,-2-1-192-16,-2 0-32 0,-2 0-16 0,0 4 0 16,0 1-176-16,-1-2 0 0,2 0 0 0,-2 1-176 31,2 1-1200-31,1-1-240 0,2 3-48 0,-1-3-16 15,5 1-1200-15,3 1-224 0,4 7-48 0</inkml:trace>
  <inkml:trace contextRef="#ctx0" brushRef="#br2" timeOffset="-153172.62">24640 15849 11967 0,'7'-16'1072'0,"-5"9"-864"0,0 1-208 0,2-1 0 15,1 1 3712-15,0 1 688 0,-5 5 144 0,0 0 16 16,0 0-2544-16,0 0-512 0,8 7-96 0,-2 8-32 0,1 2-416 0,-1 5-96 15,1 4-16-15,1 4 0 0,1 5-544 0,0 3-112 16,-1 2-32-16,1 0 0 0,0 1-160 0,0 2 0 16,2 2 0-16,-1-2-176 15,-3-4-2352-15,-2-11-480 0,1 2-80 0</inkml:trace>
  <inkml:trace contextRef="#ctx0" brushRef="#br2" timeOffset="-153004.71">24592 16191 9215 0,'0'-6'816'0,"1"-3"-656"0,2 1-160 0,2 0 0 16,3 0 5680-16,4 2 1104 0,1-1 208 0,2 3 48 15,2 2-4880-15,4 0-992 0,0 0-192 0,3 1-32 16,0-1-512-16,2 2-112 0,2 2 0 0,0-2-16 31,1 0-1232-31,2-2-240 0,2 2-48 0,2 2-14912 0</inkml:trace>
  <inkml:trace contextRef="#ctx0" brushRef="#br2" timeOffset="-152632.75">25949 16042 33279 0,'-18'-8'1472'0,"9"6"320"0,-2 2-1440 0,-7 0-352 15,-1 0 0-15,3 0 0 0,-2 2 560 0,-2 3 32 16,-1-1 16-16,0 0 0 0,-1-2-80 0,1 2-16 16,3 0 0-16,2 4 0 0,2 0-512 0,4 1 0 15,1-1 0-15,3 1 0 0,2 1 0 0,4 2-272 16,4 0 16-16,2 0 16 0,1 2-16 0,5-2 0 0,1-1 0 0,3 1 0 16,2 1 256-16,0 1 0 0,1-3-160 0,1 2 160 15,0 0 0-15,0 0 240 16,-2-3-48-16,-3 3 0 0,0-2 288 0,-3-1 48 15,-3-2 16-15,-3 3 0 0,-2-1 0 0,-3-3 0 16,-1 2 0-16,-2 0 0 0,-3-1-144 0,-3-1-16 16,-3 1-16-16,-2-1 0 0,-1-1-368 0,0-1-128 15,-2-2 0-15,-1 1 0 16,0-3-2240-16,0-1-448 0,1-1-96 0,2-6-12320 0</inkml:trace>
  <inkml:trace contextRef="#ctx0" brushRef="#br2" timeOffset="-152477.06">26100 15911 31103 0,'0'0'1376'0,"11"-4"288"0,-11 4-1344 0,12 0-320 0,-2 3 0 0,-3-1 0 16,-2 5 1136-16,0 3 144 0,0 5 48 0,3 11 0 16,-1 3-272-16,-4-9-48 0,3 5-16 0,-1 4 0 15,-1 5-672-15,1 2-144 0,0 1-32 0,0 1 0 16,1 2-1520-16,0-4-304 0,2 1-64 0,0-2-9040 15,0 0-1808-15</inkml:trace>
  <inkml:trace contextRef="#ctx0" brushRef="#br2" timeOffset="-152128.12">26113 16315 14735 0,'-9'-18'1312'0,"5"10"-1056"0,-1 0-256 0,0-1 0 15,1 1 3408-15,3-1 624 0,1 2 128 0,0 7 32 16,0 0-2448-16,6-6-480 0,2 4-112 0,4 0 0 15,2 2-512-15,4 2-80 0,1-1-32 0,3 2 0 16,3-1-400-16,-1 1-128 16,2-1 0-16,1 0 0 0,-1-2 0 0,-2 1 0 15,2-1 0-15,-2 1 0 0,-3-2 0 0,0-2 0 16,-3 0 128-16,-1-1-128 0,-3-2 0 0,1 2 0 16,-4-2 0-16,-2-1 0 0,-3 1 0 0,-1-2 128 0,-1-1-128 0,-3 2 0 15,-2-2 240-15,-1 2-64 0,0-3-16 0,-1 3 0 16,-2 0 176-16,1 1 48 0,-4 0 0 0,0 2 0 15,-1 2 32-15,1 2 16 0,1 2 0 0,-1 5 0 16,1 1 160-16,1 3 48 0,1 4 0 0,1 0 0 16,1 2-208-16,2 3-48 0,1-4 0 0,1 4 0 0,3-1-384 0,3 0 0 15,0 0 0-15,2-3 0 16,2-2-176-16,1-1-112 0,1-2-32 0,5 4 0 31,-2-5-1936-31,-1-3-400 0,0-4-80 0,-5-1-13264 0</inkml:trace>
  <inkml:trace contextRef="#ctx0" brushRef="#br2" timeOffset="-151393.28">26701 16185 32303 0,'0'0'1424'0,"2"13"304"0,-2 1-1376 0,1 5-352 16,-1 1 0-16,3 4 0 0,2 2 976 0,0-4 128 15,0-1 32-15,2 0 0 0,-1-2 16 0,3-2 16 16,2-1 0-16,1-3 0 0,-1-4-720 0,0-1-128 15,-11-8-48-15,12 7 0 0,-2-5-96 0,-10-2-32 0,0 0 0 0,0 0 0 16,0 0-16-16,0-9 0 0,3 1 0 0,0-4 0 16,0-2-128-16,-3-3 0 15,-3-1 0-15,1-2 128 0,1-1-288 0,1-2-64 16,-2-2-16-16,1 0 0 16,1-3-672-16,0-1-144 0,0 2-32 0,5 3 0 15,4 6-128-15,-3 2-16 0,-3 3-16 0,1 3 0 16,0 2 512-16,-4 8 96 0,15 1 32 0,-1 6 0 0,-1 2 464 0,-1 4 144 0,-2 3 0 0,3-1 0 15,0 1 272-15,0 1 176 0,2-3 16 0,-1 2 16 16,0-6 32-16,1 1 0 0,-1-1 0 0,0-2 0 16,2-3 64-16,-2 0 0 0,1-3 16 0,0-1 0 15,1-2-128-15,-3-1-16 0,-3-4-16 0,1 1 0 16,-2-2-48-16,0 1-16 0,-1-3 0 0,0-1 0 0,0 4 64 16,-2-5 16-16,-1 2 0 0,-1 0 0 0,-1 1-80 0,-2 1-16 15,0-1 0-15,1-3 0 0,-2 1-64 0,0 10-16 16,0 0 0-16,0 0 0 0,-7-7 176 0,7 7 48 15,-9 0 0-15,0 7 0 0,0-1-176 0,1 7-16 16,0 4-16-16,2 0 0 16,2 4-288-16,0-1 0 0,0-1 128 0,1 1-128 15,3 1 0-15,2-2-224 0,0-2 32 0,2-1 16 16,3-3-656-16,0 0-128 0,3-4-16 0,1 0-16 16,2 0-928-16,2-2-192 0,0-2-48 0,2-1 0 15,0-7-288-15,1 2-64 0,1-2-16 0,-1 0 0 16,-1-3 1168-16,0 0 224 0,-1-5 48 0,-2 1 16 15,-2 0 448-15,-2-2 96 0,-1 0 16 0,-2 0 0 0,-2-1 1552 0,-1 0 320 16,-4 2 64-16,-3-1 16 0,-1 0 288 0,0 3 64 0,-1-3 16 0,0 4 0 16,5 8-944-16,-8-4-192 0,-2 1-32 0,1 3-16 15,9 0-464-15,-11 3-160 0,3 4 0 0,2 3 144 16,-1 3-144-16,3-1 160 0,3 1-160 0,5 2 160 16,2 0 32-16,5 0 0 0,1-4 0 0,-1 1 0 15,1 0 0-15,4-3 0 0,1 0 0 0,2-4 0 16,1-1 32-16,-1-1 16 0,0-3 0 0,-4-2 0 15,0 0 80-15,-2-2 32 0,-3-3 0 0,-1 1 0 16,-2-2 128-16,1 0 32 0,-5-2 0 0,0-2 0 16,-2-1-144-16,-1 0-32 0,-2 1 0 0,-2 1 0 15,-1-3-336-15,-1 1 0 0,2-3 0 0,-2 0 0 32,-2 0-1472-32,-1 1-256 0,0-5-48 0,-2 2-14448 0</inkml:trace>
  <inkml:trace contextRef="#ctx0" brushRef="#br2" timeOffset="-151061.71">28048 16185 5519 0,'-9'0'496'0,"0"0"-496"16,-2 0 0-16,1 0 0 0,-3 1 7008 0,-1-1 1312 15,-2-1 256-15,-2 1 48 0,-3 0-6784 0,3 0-1360 16,2 0-272-16,2 0-48 0,-1 1-32 0,1 2-128 15,2-1 192-15,2 1-64 16,2 1-512-16,0 0-128 0,8-4 0 0,0 0-16 16,0 0-144-16,0 0-32 0,5 13 0 0,6-3 0 0,2 1 288 0,1-5 48 15,2 1 16-15,2 2 0 0,3-3 224 0,-1 4 128 16,0-1-160-16,0 2 160 0,-3-1 224 0,-1 1 144 16,-2 1 16-16,0 0 16 0,-3 0 512 0,-5-3 112 0,-1 2 0 0,-3 1 16 15,-5 0-64-15,-2 1-16 0,-2 0 0 0,-3-1 0 16,-4-2-448-16,-5 2-80 0,-2 0-32 0,1-2 0 15,-3 3-400-15,1-5 0 0,0-2 0 0,0 1 0 32,2-2-2192-32,2-1-432 0,3 0-64 0,5-3-13056 0</inkml:trace>
  <inkml:trace contextRef="#ctx0" brushRef="#br2" timeOffset="-150664.1">28297 16294 14735 0,'0'0'640'0,"1"15"160"0,1 3-640 0,-1 2-160 0,-1 2 0 0,1 1 0 0,1 2 2880 0,-1-2 560 15,2 4 96-15,-1-1 32 0,0 2-1472 0,0 0-304 16,-1-1-48-16,2-3-16 0,0-2-704 0,-1 0-160 16,0-4-32-16,-1-4 0 0,0-1-368 0,2-2-80 15,-3-11 0-15,5 9-16 0,-5-9-192 0,0 0-48 16,0 0 0-16,0 0 0 0,0 0 64 0,0 0 0 0,0-14 0 0,0 1 0 15,0 1-64-15,-3-1-128 16,-2-4 192-16,1-3-64 0,2-3-128 0,-1-3-256 16,2-4 64-16,1-1 16 15,0-1-1504-15,1 0-304 0,2-4-64 0,1 1-16 16,1 1 304-16,3 2 64 0,1 2 16 0,2 2 0 16,1 2-64-16,1 3-16 0,2 1 0 0,2 3 0 0,1 3 1600 0,1 4 320 15,1 3 64-15,-3 5 16 0,-3 2 1408 0,-1 4 272 0,0 4 64 0,-1 2 16 16,0 4-416-16,-3 1-96 0,-1 3-16 0,-3 0 0 15,-3 3 64-15,-3-1 0 0,1 0 0 0,-2 2 0 16,-4-1-624-16,0 3-112 0,-2-3-32 0,-1 0 0 16,-4 1-496-16,0-2-96 0,-3-1-32 0,1 0 0 15,-2-4-336-15,1-3-64 0,-1-2 0 0,3-2-11856 16,2-3-2368-16</inkml:trace>
  <inkml:trace contextRef="#ctx0" brushRef="#br2" timeOffset="-150330.29">28671 16328 1839 0,'0'0'160'0,"0"0"-160"0,13 6 0 0,0-1 0 0,2-3 4480 0,-1 1 848 16,2-3 176-16,-2-3 48 0,-2 1-3792 0,1-2-752 15,0-1-160-15,1-2-16 0,1-2 352 0,0 0 80 16,1-2 16-16,0 1 0 0,-2-2-816 0,2 1-144 15,-1-2-48-15,-1-1 0 0,-2 1 80 0,-1-1 16 0,-5 1 0 0,-1 0 0 16,-2 0 400-16,-4 1 64 0,-5 4 32 0,0 2 0 16,-3-2 368-16,-2 4 80 0,0 3 16 0,-2 1 0 15,0 1-256-15,0 4-48 16,-2 6-16-16,1 2 0 0,0 1-336 0,0 4-64 16,1-2-16-16,3 5 0 0,1-1-256 0,2 0-48 15,2 0-16-15,3 2 0 0,0-1-272 0,4 0 128 16,1-3-128-16,4 0 0 0,1-2 0 0,2-2-192 15,2-2 0-15,1-2 0 16,1 0-512-16,2-4-112 0,1-2-16 0,3-3 0 16,0 1-2304-16,3-2-448 0,-3-3-112 0</inkml:trace>
  <inkml:trace contextRef="#ctx0" brushRef="#br2" timeOffset="-150102.15">29304 16169 35183 0,'-16'-4'1552'0,"6"4"336"0,-1 3-1504 0,2 2-384 16,-1 0 0-16,0 2 0 0,1 3 832 0,-1 3 112 16,-1 0 16-16,2 2 0 0,3 0 304 0,1 5 64 15,1-3 16-15,2 2 0 0,4 1-832 0,2 0-144 16,-2-2-48-16,2-1 0 0,1-2-320 0,4 0 0 16,2-3 0-16,1-2 0 15,1-2-352-15,2-2-96 0,5-3 0 0,-1 0-16 16,0-3-752-16,-1-3-128 0,1-1-48 0,1 0 0 15,0-4-2176-15,-2 0-432 0</inkml:trace>
  <inkml:trace contextRef="#ctx0" brushRef="#br2" timeOffset="-149931.68">29554 16291 22111 0,'-4'11'1968'0,"0"1"-1584"0,0 0-384 0,3 1 0 15,1 0 672-15,0 0 48 0,0-1 16 0,0-12 0 16,1 10-544-16,-1-10-192 0,0 0 144 0,8 8-144 31,-8-8-1168-31,0 0-320 0,0 0-64 0,17-1-16 0</inkml:trace>
  <inkml:trace contextRef="#ctx0" brushRef="#br2" timeOffset="-149795.84">29536 16022 24591 0,'-11'-14'1088'0,"6"6"224"16,1-1-1056-16,2 1-256 0,0-3 0 0,5 4 0 16,2 1-1136-16,-5 6-272 0,9-6-64 0,3 1-4928 15,2 3-960-15</inkml:trace>
  <inkml:trace contextRef="#ctx0" brushRef="#br2" timeOffset="-149558.4">29965 15889 3679 0,'2'-9'320'0,"0"0"-320"0,-2-2 0 0,-2 1 0 16,0 1 4224-16,-2 0 784 16,-1-2 160-16,-2 5 16 0,7 6-3296 0,-10-3-672 15,-1 2-128-15,11 1-16 0,-12 6-48 0,3 7-16 16,-1 0 0-16,-1 4 0 0,2 4-48 0,0 4-16 0,1 2 0 0,2 3 0 16,-1 7-240-16,2-1-64 0,2 1 0 0,0 2 0 15,-1 1-240-15,1 2-48 0,0-2-16 0,3-3 0 16,-2-1-336-16,1-2-192 0,1 0 32 0,0-2 0 31,0-5-1200-31,2-1-240 0,1-3-64 0</inkml:trace>
  <inkml:trace contextRef="#ctx0" brushRef="#br2" timeOffset="-149394.89">29806 16185 23951 0,'0'0'1056'0,"0"0"224"0,-2-12-1024 0,2 4-256 0,0 8 0 0,0 0 0 16,9-5 1984-16,2 3 320 0,-1 2 80 0,3 0 16 0,0 1-1744 0,3 1-336 16,2 2-80-16,3-1-16 31,1 0-1872-31,4-2-368 0,2 0-80 0</inkml:trace>
  <inkml:trace contextRef="#ctx0" brushRef="#br2" timeOffset="-149265.96">30248 16248 19343 0,'-7'7'1728'0,"1"5"-1392"16,-1 4-336-16,2 2 0 0,0 0 2080 0,1 0 352 16,0-4 64-16,0-3 0 0,0 4-1920 0,4-1-384 15,3-1-64-15,0 0-128 16,-3-13-1104-16,10 9-320 0,-10-9-64 0</inkml:trace>
  <inkml:trace contextRef="#ctx0" brushRef="#br2" timeOffset="-148997.93">30358 16070 11967 0,'0'0'1072'0,"0"0"-864"0,7-10-208 0,-1 1 0 15,1 0 3056-15,-1 2 560 0,4 0 112 0,-3 2 32 16,3 1-2976-16,0 2-592 0,0-3-192 0,1 2 128 16,-1 0 336-16,1 2 80 0,-11 1 16 0,13 0 0 15,-3 0 192-15,-10 0 32 0,11 0 16 0,-11 0 0 16,0 0-16-16,0 0 0 0,0 0 0 0,0 12 0 15,-4 1-384-15,-3 0-80 0,-1-1 0 0,-2 2-16 16,-3 2 224-16,0 2 48 0,0 0 16 0,1 3 0 16,0-3 656-16,3 2 128 0,3-1 32 0,3 1 0 15,3-1-464-15,3 1-96 0,1 1-16 0,2-3 0 16,2-1-336-16,5-4-80 0,4 0-16 0,5-1 0 0,5-4-400 0,7-3 0 16,7-3 128-16,3-2-128 15,4-3-1568-15,1-1-352 0,-3-4-64 0</inkml:trace>
  <inkml:trace contextRef="#ctx0" brushRef="#br2" timeOffset="-148398.75">24213 17116 26079 0,'-3'18'1152'0,"2"-8"256"0,-1 5-1136 0,1 2-272 15,0 1 0-15,0 2 0 0,-2 2 1264 0,0-1 192 16,2 2 32-16,0 1 16 0,-1 0-304 0,1 0-64 16,-2-1-16-16,1-1 0 0,1-1-608 0,-1-1-128 0,1-3-32 0,0-3 0 15,-1-5-64-15,1 0-16 0,1-9 0 0,0 0 0 16,0 0 160-16,0 0 16 16,0 0 16-16,-1-11 0 0,-1-5-16 0,4-2-16 15,0-4 0-15,2-3 0 0,1-1-432 0,-1-2 128 16,0 2-128-16,2-4 0 0,-1 0 0 0,1 0 0 15,2 0 0-15,0 4 0 0,0-1 0 0,1 5-192 16,1-2 32-16,1 6 16 16,-1 1-848-16,2 4-160 0,0 3-48 0,-2 0 0 15,2 7-1792-15,-2 1-352 0,1 2-80 0,0 3-5248 0,1 2-1056 0</inkml:trace>
  <inkml:trace contextRef="#ctx0" brushRef="#br2" timeOffset="-148132.65">24553 17237 10127 0,'0'0'896'0,"6"8"-704"0,1 0-192 0,1 1 0 15,2-1 3008-15,-1 1 576 0,0-1 128 0,3-3 0 16,3-1-1536-16,-1-2-304 0,-1-2-64 0,0 0-16 0,1-1-640 0,1-2-128 16,-2-2-16-16,1-1-16 0,-4-3-32 0,0-1-16 15,-3 4 0-15,0-1 0 0,-1 1-160 0,2-2-16 16,-4-1-16-16,0-3 0 0,0-9-112 0,-3 6-32 16,-1 4 0-16,-2 1 0 15,-2 1-80-15,0-3-16 0,0-4 0 0,-3 3 0 16,-3 3 96-16,0 7 16 0,-1 6 0 0,-1 5 0 15,-2 2-304-15,-2-1-48 0,1-2-16 0,0 1 0 0,1 3-256 0,1 6 0 16,3 5 0-16,0 1 0 0,3-1 0 0,1 0 0 16,4 0-128-16,2 0 128 15,2 0-560-15,5 1-16 0,2-4 0 0,4-2 0 16,0-5-1424-16,3-4-304 0,2 2-48 0,3-1-16 16,2 0-832-16,0-6-160 0,-1-2-32 0</inkml:trace>
  <inkml:trace contextRef="#ctx0" brushRef="#br2" timeOffset="-147797.56">25037 17253 20559 0,'1'-13'896'0,"-2"9"208"0,1-5-880 16,-2-2-224-16,0-3 0 0,-1 2 0 0,-1 3 1856 0,0 5 336 0,-1 3 64 0,0 1 16 15,0 1-768-15,-1 0-160 0,1-1-16 0,0 3-16 16,-2 2-480-16,0 4-80 16,0 2-32-16,-1-2 0 0,2-1-224 0,1 1-48 0,-1 1-16 0,2 3 0 15,1 2-144-15,0 0-32 0,2-2 0 0,1 2 0 16,1 0-128-16,3 0-128 0,1-2 144 0,0-2-144 15,2 0 0-15,-2-3 0 0,4-3 0 0,0-1 0 0,0-7-256 16,2 1 48-16,-1-2 16 0,1-2 0 0,0-3-128 0,1 0-32 16,0-1 0-16,1-5 0 0,-4 4 80 0,0 0 16 15,-1 1 0-15,0-1 0 16,-3 2 256-16,0-1-128 0,0 1 128 0,-1 1 0 16,0-1 0-16,-1 2 0 0,-2 1 0 0,-1 6 0 15,0 0 448-15,0 0 64 0,0 0 0 0,0 0 0 16,0 0-256-16,0 0-32 0,-6 6-16 0,0 1 0 15,3 3-208-15,1 1 0 0,0 0 0 0,0 4 0 16,2 2-480-16,2 0 16 0,0 0 0 0,3 1 0 16,2-4-1936-16,2 2-384 0,3-6-80 0,1 1-10448 15</inkml:trace>
  <inkml:trace contextRef="#ctx0" brushRef="#br2" timeOffset="-147595.22">25497 17311 12895 0,'-3'-5'1152'0,"-2"-1"-928"15,1 0-224-15,-1-1 0 0,-2 0 3616 0,0 1 672 16,-1-1 144-16,-1 0 32 0,-1 2-2288 0,0 1-448 16,1 2-80-16,0 3-32 0,0 4-480 0,2-1-112 15,-1 1 0-15,2 3-16 0,-1 1-320 0,2 3-64 16,1 1-16-16,2 3 0 0,-2 6-304 0,2 0-64 0,4-1-16 0,0 0 0 16,3-3-224-16,3 0 0 0,1-3 0 0,3-2 0 15,2-3-240-15,2 1-80 0,2-2-32 0,1 0 0 31,-1-3-1952-31,1-3-400 0,2-6-80 0,-1 1-7424 0,1-2-1488 0</inkml:trace>
  <inkml:trace contextRef="#ctx0" brushRef="#br2" timeOffset="-147418.72">25704 16942 8287 0,'0'0'736'0,"0"0"-592"15,0 0-144-15,0 0 0 0,-3 7 5344 0,2 2 1040 16,1 4 208-16,3 4 32 0,-1 5-4704 0,2 2-960 15,2 6-176-15,-3 2-32 0,1 5-256 0,3-1-48 16,2 2-16-16,-1 0 0 0,0 0-432 0,-1-3 0 16,1-1 0-16,-1-7 0 15,-1 2-1776-15,2-3-224 0,-1-4-48 0,0 0-7424 16,0 3-1488-16</inkml:trace>
  <inkml:trace contextRef="#ctx0" brushRef="#br2" timeOffset="-147097.02">25643 17360 5519 0,'0'0'496'0,"-3"-7"-496"16,1 2 0-16,2 5 0 0,0-5 4736 0,0 5 832 15,0 0 192-15,6-6 16 0,2 1-3744 0,1 1-752 0,1 0-160 0,4 2-32 16,0-2-512-16,4 1-128 0,-1-2 0 0,0 1-16 16,0-1-432-16,3 2 128 0,-4-1-128 0,3 2 0 15,-1-2-320 1,-1 1-128-16,-1 3-48 0,-2 0 0 0,0 0-960 0,-1 2-192 0,-1 0-32 0,1 1-16 15,-3 2-160-15,0-1-48 0,-10-4 0 0,9 5 0 16,-1 0 1040-16,-2 1 208 0,1-1 32 0,-3 3 16 0,-1-2 1152 0,1 3 224 16,-1 2 64-16,1 0 0 0,0 1-128 0,0 4-32 15,1-3 0-15,-2 4 0 0,-3 2-256 0,2-2-48 16,2 0-16-16,0 0 0 16,-1 0-112-16,-1 0-32 0,1 1 0 0,-2-3 0 15,0-1-208-15,1-2-240 0,-1-3 48 0,-1-9-9616 16</inkml:trace>
  <inkml:trace contextRef="#ctx0" brushRef="#br2" timeOffset="-146797.92">26069 17186 9215 0,'0'0'816'0,"4"-5"-656"16,-3 0-160-16,2-2 0 0,-2 3 1840 0,-1 4 336 15,0 0 64-15,0 0 0 0,0 0-1088 0,0 0-240 16,2 11-32-16,-1 2-16 0,0 1-496 0,2-2-112 0,-1 2 0 0,0 3-16 15,-1 1 112-15,3 3 32 0,-1 0 0 0,0 3 0 16,1 0 288-16,2 1 64 0,0-1 16 0,1-2 0 16,0 0 144-16,4-1 16 0,2-4 16 0,1-2 0 15,2 0-464-15,0-2-80 0,2-2-32 0,-1-1 0 16,1-3-32-16,0 0-16 16,0-3 0-16,1-3 0 0,-6-6 464 0,-3 0 80 0,3 1 32 15,-4-3 0-15,-1-2 16 0,1 0 16 0,-2 0 0 0,-3 0 0 16,-2-6-400-16,0 2-64 0,-2-1-32 0,-3 1 0 15,-1 1-256-15,-2-3-160 0,-1-1 192 0,-5-5-192 32,3 3-256-32,-1 2-144 0,-2 2-48 0,4 5 0 15,-1 0-2304-15,-3-2-448 0,1 3-112 0</inkml:trace>
  <inkml:trace contextRef="#ctx0" brushRef="#br2" timeOffset="-146464.28">26450 17336 16575 0,'0'0'1472'0,"5"13"-1168"15,0 3-304-15,0-1 0 0,-1 2 3008 0,-1 0 528 16,-2 3 112-16,1-1 32 0,-1 2-1280 0,0-2-256 16,-2 0-48-16,2-1-16 0,0-1-848 0,1-1-160 15,-1 0-48-15,2-2 0 16,-1-6-736-16,-2-8-160 0,0 0-128 0,0 0 192 16,4 6-192-16,-4-6 0 0,0 0 0 0,5-6 0 0,1-5 0 0,-1 1 0 15,-3-3 0-15,4 0 0 0,-1-4-160 0,1-1-16 16,0-3 0-16,-2-1 0 0,-1-2-16 0,3 1 0 15,-1 2 0-15,1-4 0 0,2 0 48 0,4-7 0 16,-2 3 0-16,-2 11 0 0,0-4 144 0,8-3 0 16,-1 8 0-16,-4 9 128 0,-1 0 272 0,3 6 64 0,-13 2 16 0,9 9 0 15,0 0 32-15,1 4 16 0,-3 3 0 0,4 0 0 16,1 5-208-16,-2 2-32 0,-3 1-16 0,2 0 0 16,1-2-272-16,-1 1 0 0,0 1 0 0,-1-1 0 31,-1-2-1408-31,1 3-352 0,2-2-64 0,2-1-16000 0</inkml:trace>
  <inkml:trace contextRef="#ctx0" brushRef="#br2" timeOffset="-146360.41">27164 17493 39743 0,'-10'10'1760'0,"10"-10"352"0,-3 9-1680 0,1 3-432 0,2-2 0 0,-2 3 0 16,2 0-1936-16,2-4-480 0</inkml:trace>
  <inkml:trace contextRef="#ctx0" brushRef="#br0" timeOffset="-111661.73">143 12944 24127 0,'-15'-13'1072'0,"8"6"208"0,2 0-1024 0,5 7-256 15,-1-10 0-15,1 10 0 0,5-6 0 0,1 3 0 16,4 2 128-16,3-3-128 16,2 3 0-16,5-1 0 0,2 2 128 0,5 0-128 15,6 2 0-15,28 3 0 0,-6 1-208 0,-4-2 80 16,-3-2 128-16,-18-2 0 0,7-2 0 0,4 1-128 0,6 0 128 0,5 1 0 16,7 0 0-16,4 1-128 0,2-1 128 0,59-1 0 15,-19-1 0-15,-6 0 0 0,-2 4 0 0,-1-2 0 16,1-2 0-16,-3-1-128 0,-4 2 128 0,3-2 0 15,8 6 0-15,1-3 0 0,-1-4 0 0,4 3 0 16,0 1 0-16,6 1 0 0,5 3 0 0,-1-3 0 0,-6-2 0 0,7 1 0 16,7 3 0-16,-1-3 0 0,0-3 0 0,5 3 0 15,5 0 0-15,0 0 0 0,-3 0 0 0,5-3 0 16,4 3 160-16,0-1-32 0,-1-2-128 0,4 1 192 16,5 4 0-16,-2-2-16 0,-4-3 0 0,4 1 0 15,6 2-176-15,-4 0 128 0,-5-1-128 0,6 1 128 16,5-4-128-16,-2 3 160 0,-2-1-160 0,5 0 160 15,6-5-32-15,1 2-128 16,-3 4 192-16,0-4-64 0,-5-5 0 0,6 4-128 0,5-1 192 0,-1 1-64 16,-3-2 128-16,1 0 32 0,2 0 0 0,-1-1 0 15,-2 4 0-15,-1 0 0 0,-1-6 0 0,3 5 0 16,4-2-48-16,-3 2-16 0,-6-1 0 0,3 1 0 16,3-1-96-16,1 2-128 0,-4 0 176 0,-1-1-176 15,0 0 160-15,2-1-160 0,1 3 128 0,-2-2-128 0,-3-5 0 16,3 4 0-16,6 0 128 0,-5 2-128 0,-5-4 0 0,0 1 0 15,1 0 0-15,-1 0 128 0,-2-1 96 0,-3 1 16 16,-3-1 0-16,0 0 0 0,1 0-16 0,-2 0 0 16,-3-2 0-16,3 2 0 0,2 1-80 0,-3-1-16 15,-8-1 0-15,5 1 0 16,7 0 0-16,-10-2 0 0,-7 1 0 0,5-2 0 16,5 2 0-16,-6-1 0 0,-3 1 0 0,0 1 0 15,3 1-128-15,-4-4 192 0,-7 0-192 0,2 3 192 0,2 1-192 0,-6 1 0 16,-4-4 144-16,-1 3-144 0,0 1 208 0,-1-3-16 15,-2-1-16-15,-3 0 0 0,-3 1-176 0,3-1 192 16,1 2-192-16,-4-2 192 0,-5 0-48 0,0 1 0 16,1-1 0-16,-1 2 0 0,0 1-144 0,-2-2 128 0,-5 1-128 15,1-2 128-15,-1 3-128 0,1 1 0 0,-2-2 144 0,-3-2-144 16,-3-1 0-16,0 1 144 0,1-2-144 0,0 0 0 16,-1-2 256-16,-4-2-64 0,-4-1-16 0,1-3 0 15,0-1 16-15,3-1 16 0,0-4 0 0,-2-1 0 16,-6-2 48-16,-1 0 16 0,-2-1 0 0,2-2 0 15,2-2 16-15,-2 0 0 16,-2-2 0-16,-4-1 0 0,-2-1-64 0,-1-4-16 0,-1-3 0 16,3 1 0-16,-1-2-16 0,-2 0 0 0,-2 0 0 0,-1-3 0 15,-2-3-16-15,-2 1-16 0,-3 0 0 0,0 0 0 16,1-1-160-16,1-3 160 0,0-1-160 0,-2 0 160 16,-1-3-160-16,-3 0 128 0,0-2-128 0,-1 0 128 15,-1-1-128-15,2-2 0 0,1 1 0 0,1 0 128 16,-1 0-128-16,-1-1 0 0,-1-1 144 0,0-2-144 15,0 0 0-15,-1-4 0 0,-2-3 0 0,-1 1 128 16,1 1 0-16,3-4 16 0,1 1 0 0,3 3 0 16,-1-7 80-16,-1 2 16 0,-4-1 0 0,1 0 0 0,-1 3-96 0,1-3-16 15,-2 0 0-15,3-1 0 0,2 2 0 0,3-1-128 16,-1-2 192-16,-3 1-64 0,-2 2-128 0,-1-3 160 16,0-5-160-16,-2 1 160 0,2 6-160 0,1 1 0 15,0-1 0-15,3 2 0 0,-1-5 128 0,-3 1-128 16,0-1 0-16,-4 2 128 0,1-1-128 0,-1 0 0 15,0-3 144-15,0 2-144 0,2 0 0 0,3 1 0 0,-1 2 0 16,1-3 128-16,-1-4-128 0,-2 1 0 0,-4 0 0 0,-1 2 0 16,0 2 0-16,0 0 128 15,-3-1-128-15,0 0 0 0,0-2 0 0,1 2 144 16,1 1-144-16,-1 1 0 0,-1 1 144 0,2 0-144 16,-3-1 0-16,-3-2 144 0,-3 0-144 0,2 1 192 0,3 4-192 0,-2-5 192 15,0-1-192-15,2 3 0 0,0 1 0 0,3 2 128 16,0-2-128-16,3 3 0 0,1-4 0 0,2-2 0 15,0 0 0-15,-5 1 0 0,0 1 0 0,0 1 0 16,0 3 0-16,-2-1 0 0,-3-2 0 0,2 1 0 16,0-1 0-16,2 5 0 0,2 0 0 0,0 1 0 15,0-3 0-15,-3-1 0 0,-1-1 0 0,-2 2 0 16,-2 2 0-16,1 2 0 0,2 2 0 0,-1-4 0 16,-1-2 0-16,1 3 0 0,0 0 0 0,4 1 0 15,2 4 0-15,-3 1 0 0,-1-1 0 0,0-4 0 16,1 2 0-16,-1-1 0 0,-3 2 0 0,0 3 0 15,2-1 0-15,-3 1 0 0,-2-3 0 0,0 0 0 16,-2-2 0-16,1 2 0 0,1 3 0 0,2 3 0 16,3 3 0-16,-2-4 0 0,0-1 0 0,-1 0 0 0,1 1 0 0,-2 1 0 15,-4 0 0-15,1 0 0 0,0 3 0 0,-2-3 0 16,-2 3 0-16,0-6 0 0,-1-1 0 0,1 5 0 16,3-1 128-16,0 3-128 0,1 2 0 0,1 3 192 15,1 1-192-15,1 0 192 0,-3-5-192 0,0 2 128 16,0 3-128-16,-1-1 128 0,-3 1-128 0,0 2 0 15,1 2 0-15,-1 2 0 0,-1 2 0 0,2-2 0 16,3 4 0-16,0-1 0 16,0 5-1200-16,4 1-160 0,1 1-48 0,6 7-17712 0</inkml:trace>
  <inkml:trace contextRef="#ctx0" brushRef="#br0" timeOffset="-108231.65">20913 13035 13823 0,'-9'1'1216'0,"0"1"-960"0,-2 0-256 0,3 1 0 15,-1 1 1472-15,1-2 240 0,1-2 48 0,0 0 16 16,2-2-64-16,5 2-16 0,0 0 0 0,0 0 0 16,0 0-240-16,0-4-48 0,3-4-16 0,2 2 0 15,3-1-96-15,2-1-16 0,3 0 0 0,5-6 0 16,2 0-640-16,7-7-144 0,1-3-32 0,2 1 0 0,1-2 0 0,1 0 0 15,2-5 0-15,2-1 0 0,0-3-240 0,2 0-48 16,0-2-16-16,1 2 0 0,4 1-160 0,0 1 192 16,0 1-192-16,-3-1 192 0,-2 1-192 0,0 0 0 15,-2-2 0-15,0 2 0 0,-4 1 0 0,-1-4 0 16,-2 3 0-16,-3-1 0 16,-1 1-1728-16,-2 0-320 0,-2 1-64 0,-2 2 0 15,-4 4-1648-15,-4 0-320 0</inkml:trace>
  <inkml:trace contextRef="#ctx0" brushRef="#br0" timeOffset="-107996.56">21543 12083 10127 0,'0'0'448'0,"0"0"96"0,0 0-544 0,0 0 0 16,9 2 0-16,1-2 0 0,1-3 2880 0,2-1 448 0,1-2 112 0,3-1 16 15,4-3-2112-15,-2 1-400 0,4-2-96 0,0 2-16 16,2 0-336-16,0 1-80 0,1 0-16 0,-2 2 0 15,0-1 176-15,-1 5 48 0,-1-2 0 0,-1 4 0 16,-1 0 112-16,-3 4 32 0,-3 0 0 0,-1 5 0 16,-4 2 224-16,-2 8 48 0,-3 3 16 0,-2 7 0 15,-2 6-416-15,-1 1-64 0,-2 5-32 0,0 4 0 0,-1 0-352 16,0-1-64-16,-1 0 0 0,-1-1-128 31,2-4-528-31,0-1-224 0,2-1-32 0</inkml:trace>
  <inkml:trace contextRef="#ctx0" brushRef="#br0" timeOffset="-107465.64">22287 10643 28671 0,'0'0'1280'0,"-4"-5"256"0,-2-1-1232 0,0 1-304 0,1 1 0 0,-1 2 0 16,-3-1 1040-16,-3 2 160 0,-1 1 16 0,0 1 16 16,-2 4-240-16,2-1-48 0,0 4-16 0,0 1 0 15,2 3-736-15,0 1-192 0,1 1 0 0,3 2 0 16,2 0 0-16,2-2-224 0,2 0 48 0,2-1 16 15,3 0-32-15,3-4-16 0,1 2 0 0,3-3 0 16,2-2 16-16,4 1 0 0,3-1 0 0,1 1 0 0,1-2 192 0,3 0 0 16,-4-1-160-16,2 0 160 0,-1 0 192 0,0 1 128 15,-3 2 0-15,-4-1 16 0,-2 1 16 0,-2-1 0 16,-3 1 0-16,-3 2 0 0,-1-3 208 0,-3 3 32 16,-2 2 16-16,-2 1 0 0,-5 1-304 0,-1 1-64 15,-1 0-16-15,-1 1 0 16,-1 0-560-16,1-2-112 0,0-2-32 0,2-1 0 15,0-1-1440-15,3-2-272 0,6-7-64 0,0 0-16 16,0 0-1216-16,0 0-240 0,7-4-48 0</inkml:trace>
  <inkml:trace contextRef="#ctx0" brushRef="#br0" timeOffset="-107094.33">22661 10825 1839 0,'7'-11'160'0,"-1"-2"-160"16,1-2 0-16,-2 1 0 0,-1 0 4336 0,-1-2 832 15,-2 3 160-15,-1 0 48 0,-1 0-2704 0,-2 1-544 0,-4 2-96 0,1 1-32 16,-2 1-624-16,-1 1-128 0,0 3-32 0,-3 4 0 15,-2 2-320-15,-1 3-64 0,1-1 0 0,2 4-16 16,-1 2-432-16,2 2-64 0,0 3-32 0,3 0 0 16,2 2-288-16,2 0 128 0,3-2-128 0,2 0 0 15,3-2 0-15,2 0 0 0,2-2 0 0,3 0 0 16,3-2 0-16,-1-3 0 0,0 0 0 0,1-1 0 16,1-4 0-16,-1 0 0 0,0-1 0 0,1-1 0 0,-2-3 0 0,-2 0 160 15,2-2-160-15,-1-1 192 0,0-1-64 0,-2 1 0 16,1-4 0-16,-3 2 0 0,-2-1 16 0,-1 1 0 15,-2-1 0-15,0 1 0 0,-2 1 320 0,-1 2 64 16,0 6 16-16,0 0 0 0,-5-5-160 0,-1 2-16 16,6 3-16-16,0 0 0 15,-6 0-96-15,6 0 0 0,-5 5-16 0,1 2 0 16,2 1-240-16,2 1 144 0,0-9-144 0,4 6 128 16,3 2-656-16,-1 1-144 0,1 0-32 0,1-1 0 15,1-3-2384-15,1-1-496 0,2-1-80 0,1 0-10384 16</inkml:trace>
  <inkml:trace contextRef="#ctx0" brushRef="#br0" timeOffset="-106429.83">23034 10462 3679 0,'0'0'320'0,"0"0"-320"0,0 0 0 0,0 0 0 16,3-4 5184-16,-3 4 976 0,0 0 192 0,0 0 48 16,5 6-4224-16,-1 1-832 0,0 4-160 0,0 4-32 15,0 2-576-15,-1 0-96 0,3 4-32 0,0-2 0 16,-2-1-272-16,1 1-176 0,1-1 192 0,0-2-192 15,-1-3 144-15,2-2-144 0,1 0 0 0,-3-6 144 16,-5-5-144-16,0 0 0 0,8 4 0 0,-2 0 0 16,-6-4 0-16,0 0 0 0,7-7-144 15,-1-1 144-15,-2-1-144 0,-1-4 144 0,-1 2 0 0,1-4-144 16,-2 0 144-16,1-4 0 0,0 0 0 0,1-2 0 16,-2-1 0-16,2 0 0 0,1 1 0 0,1 1 0 15,-1 1 0-15,1 0 0 0,0 4 0 0,0-1 0 16,1 4 0-16,-1 4 0 0,0 2 0 0,-5 6 0 15,0 0 256-15,0 0 64 0,9 5 32 0,-1 2 0 16,-3 1 64-16,-1 3 16 0,1 2 0 0,0 2 0 0,-1-1-192 0,0 0-48 16,0 1 0-16,0-2 0 0,0 0-192 0,-1-4 144 15,1-1-144-15,1-2 128 16,-5-6-128-16,8 3 0 0,-8-3 0 0,7-3 128 16,0-2-128-16,-2 0 0 0,0-4-160 0,1 0 160 15,-1-1-128-15,-1 0 128 0,-3 0 0 0,0-1-144 0,1 1 144 16,-2-1 0-16,2-2 0 0,1 1 0 0,-1 1 0 0,1-1 0 15,0 0 0-15,1 2 0 0,-2 1 0 0,1 2-128 16,-1-2 128-16,1 3 0 0,0 2 0 0,-3 4-160 16,0 0 160-16,0 0 0 0,7 0-144 0,3 4 144 15,-3 5 0-15,3 1-144 0,0 4 144 0,0 5 0 16,1-2 0-16,1 2 0 0,-1-3 0 0,2-1 0 0,0 0 0 0,2-2 0 16,2 1 0-16,1-6 0 0,-2 0 0 0,-1-3 0 15,1-1 0-15,-1-3 0 0,2-2 0 0,-1-2 0 16,0-3 0-16,-2-2 144 0,-2-2-144 0,0-2 0 15,2-1 144-15,-2 0-144 0,-2-4 0 0,-1 1 144 16,-1-2-144-16,-2 0 0 0,-2-3 0 0,-1-1 0 16,0-2 0-16,-2 2 0 0,-1 1 0 0,0 2 0 15,-1-1 0-15,-3 3 0 0,-2-2 0 0,3 3 0 16,-3 4 0-16,0 3 208 0,1 5-16 0,-1-1-16 0,6 5 464 16,-6 1 80-16,1 4 32 0,2 6 0 15,2 2-160-15,1 4-16 0,1 2-16 0,3 2 0 16,2 0-176-16,2-1-48 0,-1-3 0 0,2-2 0 15,1 1-336-15,3-2 144 0,2-2-144 0,0 0 0 16,4-2-144-16,-2-2-144 0,0-3-32 0,1 2 0 16,0-2-1488-16,2-1-304 0,-2-2-64 0,0 1-8752 15,2 0-1744-15</inkml:trace>
  <inkml:trace contextRef="#ctx0" brushRef="#br0" timeOffset="-105994.89">24502 9553 25679 0,'0'0'1136'0,"-1"-7"240"0,-3 0-1104 0,0 0-272 16,-1-2 0-16,-2 0 0 0,1 1 1088 0,-2 1 144 15,0 1 48-15,-1 2 0 0,0 1 48 0,1 6 16 0,-2 1 0 0,-2 5 0 16,-1 3-768-16,1 5-128 0,0 0-48 0,1 4 0 16,0 2-96-16,2 1-32 0,2-1 0 0,4 0 0 15,-1 0-272-15,1-3 128 0,3 0-128 0,1 0 0 16,2-7 128-16,1-2-128 0,2 1 0 0,1-1 0 16,1-4 0-16,1 0 0 0,1-2 0 0,2-2 0 15,1-5 0-15,0-2 160 0,0 1-160 0,1-7 128 0,1 0 48 0,-2-2 0 16,0 1 0-16,-1-5 0 0,-1-1-48 0,0 0-128 15,-3 0 192-15,-1 1-64 16,0-1-128-16,-3 3 192 0,-3 1-192 0,-1 3 192 16,-1 2 48-16,-2 3 16 0,-1 2 0 0,-1 3 0 15,-1 0 32-15,-2 3 16 0,0 4 0 0,1 4 0 16,1 1-304-16,-1-1 0 0,4 1 0 0,1 0-144 16,4 0-1216-16,1-2-240 0,5-1-64 0,1 1-9536 15,3-2-1904-15</inkml:trace>
  <inkml:trace contextRef="#ctx0" brushRef="#br0" timeOffset="-105726.77">25020 9339 5519 0,'-16'-17'240'0,"7"11"64"0,-3-2-304 0,-2 1 0 0,-3 1 0 0,0 2 0 16,0-3 4656-16,0 2 864 0,1-1 176 0,3 3 48 15,0 4-4624-15,4-1-928 0,9 0-192 0,0 0 0 16,0 0-160-16,0 0-32 0,0 0 0 0,14 13 0 31,3-4-192-31,4 3-32 0,3 0-16 0,2 1 0 0,1 1 256 0,1 2 176 16,-1 1-208-16,2 0 80 0,-5-1 592 0,3 0 128 0,-1 3 32 0,-7-2 0 15,-5-2 1568-15,-3 1 320 0,-6-2 64 0,-2-2 16 16,-3 4-288-16,-5 3-48 0,-9 1-16 0,3-6 0 16,-6 2-880-16,-13 12-176 0,-3 2-32 0,11-10-16 15,-3 0-736-15,-2 3-144 0,-4 3-16 0,2-1-16 31,0-3-1920-31,1 0-384 0</inkml:trace>
  <inkml:trace contextRef="#ctx0" brushRef="#br0" timeOffset="-104525.92">26325 10005 29711 0,'-20'0'1312'0,"14"2"288"0,-1-1-1280 0,7-1-320 15,0 0 0-15,0 0 0 0,0 0 560 0,7-1 48 16,3-3 16-16,6-2 0 0,6-1 272 0,4-4 64 16,3-2 16-16,3-2 0 0,6-2-240 0,2-3-48 15,2-3-16-15,4-2 0 0,2 0 32 0,4-1 0 16,3 0 0-16,0 0 0 0,-1 1-224 0,0-1-32 0,-1-4-16 0,-3 0 0 16,-3 3-288-16,-2 1-144 0,1-1 160 0,-2 1-160 15,-2 0 144-15,-3 0-144 0,-4 1 128 0,-1 2-128 16,-2 2 160-16,-5 3-160 0,-4-2 192 0,-2 5-192 15,-4-2 304-15,-2 2-48 16,-4 2-16-16,0 0 0 0,-1 2 80 0,-2-1 0 0,-1 1 16 16,-1-2 0-16,-2 3-16 0,0 1 0 0,-4 9 0 0,4-9 0 15,-4 9-80-15,4-8-32 0,-4 8 0 0,2-9 0 16,1 1-16-16,-3 8-16 0,5-9 0 0,-5 9 0 16,7-7-48-16,0 2-128 0,-7 5 192 0,11-5-64 15,-1-2-128-15,2 3 0 0,0 2 144 0,0 2-144 16,-12 0 0-16,13-3 128 0,0 3-128 0,1 3 0 15,0-3 0-15,3 2 144 0,3 5-144 0,-5-1 0 16,4 2 160-16,4 1-160 0,3 6 128 0,13 7-128 0,0 0 0 0,-1 3 0 16,3 0 128-16,-4 2-128 0,0 2 0 0,1 2 0 15,-2 0 0-15,-1-1 0 16,-2-4 0-16,0 0 0 0,-2-3 144 0,2 0-144 16,-1-2 320-16,3-2-16 0,2 1 0 0,1-2 0 15,-2 2-32-15,-1-5 0 0,1-1 0 0,-4-1 0 16,-2 1-80-16,1-2-32 0,1-2 0 0,-5 0 0 0,-2-2-160 15,-2 0 128-15,-1-1-128 0,-1-1 128 0,2 1-128 0,-4 1 128 16,-1-2-128-16,1 2 128 0,-2-2-128 0,-3 1 0 16,0-2 0-16,-2 0 128 0,0 1-128 0,-2 0 0 15,-1-3 144-15,0 1-144 0,-9-4 128 0,9 3-128 16,-1 0 128-16,-8-3-128 0,0 0 144 0,0 0-144 16,7 7 192-16,-7-7-192 0,0 0 144 0,0 0-144 15,10 1 0-15,-10-1 144 0,0 0-144 0,0 0 0 0,0 0 0 0,0 0 0 16,0 0 0-16,0 0 0 0,0 0 0 0,0 0 0 15,11 4 0-15,-2-2 0 0,-9-2 0 0,12 0 0 16,2-1 0-16,0-4 0 0,-1-6 0 0,3 1 0 16,2 1 128-16,3-4-128 0,0-1 0 0,4-5 128 15,2 2-128-15,4-1 0 0,2-4 0 0,3 0 128 16,2-2-128-16,3 1 0 0,0-2 0 0,4-1 0 16,2-1 0-16,1-1 0 0,-1 0 0 0,-2-1 128 0,-2-1-128 15,0 0 192-15,0 0-192 0,0 1 192 16,3 1-192-16,-3 0 0 0,-1 3 0 0,0 1 0 15,-1-1-304-15,1-1-32 0,-3 2-16 0,-2 2 0 32,-5 3-992-32,-2 0-208 0,-2 4-48 0,-1-1 0 15,-5 4-320-15,-1 1-64 0,-3 1 0 0,-5 5-16768 0</inkml:trace>
  <inkml:trace contextRef="#ctx0" brushRef="#br0" timeOffset="-104061.46">28897 9952 10127 0,'0'0'896'0,"0"0"-704"0,0 0-192 0,0-8 0 15,0 8 2992-15,0-10 560 0,0 0 112 0,0 10 32 16,5-10-1456-16,0 1-304 0,-5 9-48 0,0 0-16 15,7-9-464-15,-7 9-80 0,0 0-32 0,10-4 0 16,1 0-208-16,-11 4-64 0,8 4 0 0,-2 1 0 0,-1 2-128 0,0 6-48 16,2 4 0-16,-2 6 0 15,-1 7-16-15,0 1-16 0,-1 5 0 0,-2 1 0 16,-1 4-128-16,-1 2-32 0,-1 1 0 0,0 0 0 16,-2 2-160-16,1 0-48 0,1-3 0 0,-2 0 0 15,-2 1-208-15,1-1-48 0,0-1-16 0,1-2 0 0,-4 1-176 16,3 0 0-16,2 0 0 0,0-5 0 0,-1 1 0 0,0-2 0 15,1 0 0-15,3-1-176 16,-1 1-1280-16,0-2-256 0,-1-3-48 0,1-3-11664 16,0-5-2320-16</inkml:trace>
  <inkml:trace contextRef="#ctx0" brushRef="#br0" timeOffset="-103359.39">27027 8408 19455 0,'0'0'864'0,"0"0"176"0,0 0-832 0,0 0-208 0,0 0 0 0,0 0 0 15,0 0 1296-15,0 0 224 0,0 0 32 0,0 0 16 16,11 2-352-16,-1 1-80 0,-1 4-16 0,2 2 0 16,-2 3-320-16,1 1-64 0,1 1-16 0,1 4 0 15,1 5-80-15,0 3 0 0,1 4-16 0,2 1 0 16,-1 4-96-16,3 2-16 0,2 6 0 0,-2-2 0 15,1 4-128-15,-1-1-48 0,0-1 0 0,-1 0 0 16,0-2-192-16,1 0-144 0,-2-2 192 0,-1-1-192 16,0-3 128-16,0-1-128 0,-2-2 0 0,2-1 0 15,-2-4 0-15,0 1 0 0,-3-6 0 0,1-3 0 16,-2-2-256-16,0-2-176 0,-2-4-16 16,-2-3-16-16,0-1-2064 0,-5-7-416 0,0 0-64 15,0 0-9872-15</inkml:trace>
  <inkml:trace contextRef="#ctx0" brushRef="#br0" timeOffset="-102963.47">27126 8520 19343 0,'0'0'848'0,"-3"-4"192"0,3 4-832 0,0 0-208 0,-4-6 0 0,1-1 0 16,3 7 2320-16,-3-6 432 15,3-1 64-15,2 0 32 0,3-1-1648 0,0 0-336 16,3 0-64-16,2-5-16 0,3-1-576 0,2-2-208 16,2-2 144-16,2 0-144 0,0-2 160 0,0 0-160 15,2 2 192-15,0 0-192 0,2 0 0 0,-2 2-144 16,-1-2-16-16,-2 6 0 16,-1 2-224-16,0 2-64 0,-4 1 0 0,0 3 0 0,-1 0 224 0,-2 3 32 0,-1 1 16 0,-1 4 0 15,0 3 48-15,-2 0 0 0,0 4 0 0,-3 1 0 16,0 1 128-16,0 4 128 0,1 0-128 0,-2 5 176 15,0 2 112-15,-1 4 32 0,-1 1 0 0,1 3 0 16,-1-1 96-16,0 5 32 0,0 1 0 0,0 3 0 16,0 0-80-16,0 2-16 0,0-2 0 0,1 3 0 15,-1-1-160-15,0 0-48 0,0-1 0 0,2-2 0 16,-2-3-144-16,1-1 0 0,2-3 0 0,-2 1 0 16,-1-3 128-16,0-1-128 0,0-3 0 0,1-3 128 15,-1-1-320-15,0-2-80 0,0-2-16 0,0-2 0 16,-1-3-2288-16,0-4-464 0,-1-3-96 0</inkml:trace>
  <inkml:trace contextRef="#ctx0" brushRef="#br0" timeOffset="-101366.6">27370 8561 14447 0,'-5'-12'640'0,"4"8"128"0,-2-2-608 0,-1 0-160 0,3 0 0 0,1 6 0 15,0 0 1856-15,0 0 352 0,0 0 64 0,0 0 16 16,0 0-720-16,-4 8-144 0,0 2-16 0,1 4-16 16,1 6-432-16,1 4-64 15,-1 2-32-15,0 4 0 0,2 2-544 0,-2 3-96 16,1 1-32-16,0 0 0 0,-1 1-192 0,2-2 144 16,0-3-144-16,0 0 128 0,0-4-128 0,0-2 160 15,2-2-160-15,-2-5 160 0,0-2-160 0,2-2 0 0,1-4 0 0,0-3 128 16,-3-8-256-16,0 0-64 0,6-2-16 0,1-5 0 31,-1-3-208-31,1-5-32 0,-1-3-16 0,-1-3 0 16,1-3-304-16,-1-3-48 0,-3-1-16 0,0-5 0 0,-4-1 416 0,1-1 80 0,0-3 16 0,1-1 0 15,0 0 320-15,-2 0 0 0,0 0 0 0,-2 0 0 16,1 0 256-16,2 1 32 0,-2 1 0 0,2 5 0 0,0 3 96 0,-2 6 0 16,-1 6 16-16,0 1 0 0,2 6-128 0,-2 3-16 15,4 7-16-15,-4 5 0 0,-1 6 0 0,0 6 0 16,-2 6 0-16,2 4 0 0,-2 3-112 0,3 3 0 15,0 1-128-15,2 0 192 0,-1-2-192 0,1 1 0 16,-1-2 0-16,2-3 0 16,-1-5 144-16,1-2-144 0,0-3 128 0,-2-2-128 15,2-4 128-15,0-3-128 0,1-9 128 0,0 0-128 16,0 0 0-16,-2-7 0 0,1-2 0 0,1-3 0 0,-1-2 0 0,1-3-144 16,-2-4 0-16,1-2 0 0,0-1-176 0,0-1-16 15,-1-1-16-15,0 2 0 16,0-5-128-16,1-1-32 0,-2-1 0 0,1-2 0 15,-1-2-304-15,2-2-64 0,1 2-16 0,0 3 0 16,0 2 352-16,1 5 64 0,2 5 16 0,-1 6 0 0,1 4 736 0,-3 10 160 16,0 0 16-16,5 7 16 0,0 9 240 0,2 6 64 0,-1 4 0 15,1 7 0-15,-1 3-256 0,1 5-32 0,0-2-16 0,-1 4 0 16,2 1-240-16,-2 3-48 0,0-1-16 0,-1 1 0 16,-1-3 0-16,1-4 0 0,-2-2 0 0,0-4 0 15,1-1-160-15,-1-7 192 0,-3-3-192 0,0-3 192 16,0-3-192-16,1-5 160 0,1-1-160 0,-2-4 160 15,0-7-160-15,0 0-176 0,0 0 48 0,0 0 0 16,0-12-256-16,0-1-32 0,0-4-16 16,0-4 0-1,-2-2-112-15,1-3-32 0,0-4 0 0,-2-3 0 0,0-2 256 0,1-2 32 0,-1 2 16 0,2-1 0 16,-2 2 144-16,2 2 128 0,1 2-192 0,0 4 192 16,-1 3 0-16,1 5 256 0,0 3-32 0,1 6 0 15,-1 9 32-15,0 0 0 0,0 0 0 0,1 11 0 16,-1 6 192-16,3 2 32 0,0 7 16 0,0 6 0 15,3 1-304-15,-2 5-48 0,-2 0-16 0,1 1 0 16,-1 2 0-16,0-1-128 0,2-1 192 0,-2 0-64 16,1-2 0-16,-1-5-128 0,1-2 192 0,0-5-64 0,-1-3-128 0,1-2 0 15,-2-5 144-15,2-3-144 0,1-3-192 0,-4-9-128 16,0 0 0-16,5-6-16 16,0-2-384-16,-1-5-80 0,-1-5-16 0,-1-3 0 15,1-3-272-15,-1-2-48 0,-2-4-16 0,-1-5 0 16,-1-3 336-16,-2-3 64 0,0-4 16 0,-1 0 0 15,1 0-16-15,-2 2 0 0,1 2 0 0,0 1 0 0,1 3 560 0,1 3 192 0,1 2-144 0,2 5 144 16,-1 2 176-16,1 6 112 0,-2 3 32 0,2 6 0 16,0 10 640-16,0 0 144 0,0 0 32 0,3 11 0 15,-2 8 16-15,2 4 16 0,1 4 0 0,1 3 0 16,-1 2-720-16,0 2-160 0,-3-4-32 0,-1 5 0 16,0 3-112-16,0-2-16 15,-1-2-128-15,-1-3 192 0,1-1-192 0,-2-2 176 16,0-2-176-16,-1-3 160 0,1-2-32 0,2-3-128 0,-3-1 192 15,0-5-64-15,-1 0-128 0,1-6 0 0,4-6 0 0,0 0-176 32,0 0-480-32,0 0-112 0,-4-9 0 0,1-4-16 15,2-5-320-15,0-4-64 0,1-6-16 0,0-3 0 16,0-3-176-16,0-2-48 0,0-2 0 0,1 1 0 16,0 1-1120-16,2 1-224 0,-3 1-64 0,2 4 0 0,2 4 2080 0,3 2 416 0,-1 2 64 0,2 5 32 15,0 4 2784-15,0 7 576 0,-8 6 96 0,8 6 32 16,0 6-1664-16,1 9-336 0,1 1-64 0,-1 6-16 15,0 2-432-15,-1 6-96 0,-3 1-16 0,1 5 0 0,-2-4-256 0,-1 0-48 16,0-3-16-16,-2-2 0 0,-1-2 64 0,-1-1 16 16,1-3 0-16,-3-2 0 0,-2-3-160 0,0-4-48 15,-2-2 0-15,1-3 0 0,1-1-64 0,-2-4-128 16,-1-3 176-16,-1-1-176 0,-1-3 0 0,-1-2-224 16,0-4 16-16,0-3 0 15,2-3-176-15,-1-2-16 0,-3-8-16 0,1-1 0 16,0-6-288-16,0-4-48 0,-1-3-16 0,3-4 0 15,1-3-576-15,0-1-128 0,1-1-32 0,0 2 0 16,3-1-608-16,1 3-128 0,3 3-32 0,1 5 0 0,1 2 3280 0,2 5 656 16,-1 4 128-16,2 5 16 0,1 3 496 0,2 6 80 15,-1 3 32-15,-6 4 0 0,8 2-944 0,0 6-192 16,0 5-48-16,-2 4 0 0,0 3-160 0,-1-1-48 0,-1 2 0 16,0 1 0-16,-2 2-528 0,0 0-112 0,-4 0-32 0,-2 1 0 15,-1-4-96-15,-1 1-32 0,-1-5 0 0,-1 0 0 16,0 0-64-16,1-2-16 0,-3-2 0 0,1-4 0 15,-1-3-16-15,1-4 0 0,0-1 0 0,1-3 0 16,0-3-304-16,0-4-64 0,0-3-16 0,1-4 0 16,-3-6-512-16,4-2-128 15,1-2 0-15,1-1-16 0,1 0-448 0,2-6-96 0,1 0-16 0,1 0 0 16,2-4 256-16,1 1 64 0,1-4 0 0,1 7 0 0,1 0 720 16,2 6 160-16,1 3 16 0,1 6 16 0,-1 4 1168 0,2 4 224 15,0 5 64-15,0 4 0 0,1 4-400 0,-2 3-80 16,0 3-16-16,-3 4 0 0,-3 4 240 0,0 3 64 15,-1 1 0-15,-1-1 0 16,-5 3-384-16,0-3-80 0,-2 3-16 0,0-1 0 16,-3 0-304-16,1 0-64 0,-2-5-16 0,0 0 0 15,0-1-160-15,0-5 0 0,1 0 0 0,-1-2 0 16,-1-3 0-16,1-3 0 0,-1-3-224 0,1-3 80 0,0-3-176 0,2-3-16 16,-1-3-16-16,2-2 0 15,0-3-608-15,-1-1-112 0,2-1-16 0,3 0-11488 0</inkml:trace>
  <inkml:trace contextRef="#ctx0" brushRef="#br0" timeOffset="-100932.1">27467 9005 11967 0,'0'0'1072'0,"0"0"-864"16,0 0-208-16,0 0 0 0,0 0 3424 0,0 0 640 15,0 0 128-15,0 0 32 0,10 2-1808 0,-1 0-368 0,0 1-64 0,1 2 0 16,-3 2-896-16,2 0-192 15,1 1-16-15,-1 1-16 0,-1 2-672 0,1-2-192 16,0 1 0-16,0 1 128 0,0-3-256 0,0 1-64 16,0 0 0-16,-1 1 0 15,1-2-2720-15,-1-1-544 0</inkml:trace>
  <inkml:trace contextRef="#ctx0" brushRef="#br0" timeOffset="-100743.84">27692 8649 23951 0,'0'0'2128'15,"0"0"-1696"-15,0 0-432 0,0 0 0 0,0 0 1360 0,3 12 192 0,-2-3 48 0,2 2 0 16,-1-1-832-16,2 3-176 0,0 3-16 0,1-1-16 16,1 2-560-16,0 2 0 0,1-4 0 0,0 2 0 31,3 0-1328-31,-3-1-368 0,0-2-80 0,1-1-10528 0</inkml:trace>
  <inkml:trace contextRef="#ctx0" brushRef="#br0" timeOffset="-100551.16">27854 8372 25679 0,'0'0'1136'0,"0"0"240"0,0 0-1104 0,0 0-272 16,5 9 0-16,-1 3 0 0,0-2 656 0,0 4 80 0,0 2 16 0,1 1 0 15,2 0-368-15,-1 1-80 0,2 0-16 0,0 1 0 16,1-2-288-16,1 0 0 16,-1-3-208-16,2 0 80 15,-1-1-2304-15,-1-1-448 0</inkml:trace>
  <inkml:trace contextRef="#ctx0" brushRef="#br0" timeOffset="-100381.74">28117 8241 911 0,'0'-14'0'0,"0"14"0"0,0-6 0 0,0 6 0 16,0 0 6352-16,0 0 1200 0,0 0 224 0,0 0 48 15,0 0-5344-15,0 0-1072 0,5 9-224 0,1 2-32 16,-2 4-496-16,0-1-80 0,1 0-32 0,0 2 0 16,1-3-800-16,1 1-144 0,1-1-48 0,0-2-9712 15,-2-3-1936-15</inkml:trace>
  <inkml:trace contextRef="#ctx0" brushRef="#br0" timeOffset="-100162.4">28570 7829 26895 0,'0'0'1184'0,"0"0"256"0,0 0-1152 0,0 0-288 16,9-7 0-16,-9 7 0 0,0 0 1200 0,0 0 176 15,8 5 32-15,-3 7 16 0,-3 6-208 0,1 4-64 16,-3 0 0-16,0 4 0 0,-1 2-784 0,1 2-176 0,0 2-16 0,1-2-16 16,-2-2-160-16,-1 1 0 0,1-1-160 0,2 1 160 31,2-6-1824-31,1 0-272 0,-1-2-48 0,-1-5-11904 0</inkml:trace>
  <inkml:trace contextRef="#ctx0" brushRef="#br0" timeOffset="-99967.95">28845 7625 5519 0,'0'0'240'0,"0"0"64"0,0 0-304 0,2 13 0 0,1 1 0 0,-2 6 0 16,-2 2 4736-16,1 4 896 0,1-3 192 0,2 5 16 15,1 2-4144-15,1 5-832 0,-2-2-160 0,1 0-48 16,-1 0-656-16,3 0 0 0,0-2-256 0,1-2 80 15,-1-1-2160-15,1 0-432 0,-2-4-96 0</inkml:trace>
  <inkml:trace contextRef="#ctx0" brushRef="#br0" timeOffset="-99767.29">28626 7975 21183 0,'0'0'944'0,"0"0"192"0,0 0-912 0,0 0-224 16,13-3 0-16,-2-3 0 0,1 0 3184 0,4-1 592 15,3 1 112-15,1 1 16 0,-3 1-2368 0,2 0-496 16,2 0-80-16,3-1-32 0,1-3-1056 0,-2 0-224 16,-1-2-32-16,0 0-10832 15,1 0-2160-15</inkml:trace>
  <inkml:trace contextRef="#ctx0" brushRef="#br0" timeOffset="-99232.36">26997 7539 16575 0,'0'0'1472'0,"0"0"-1168"0,0 0-304 0,0 0 0 0,-1-6 912 0,1 6 128 16,-3-6 32-16,0 1 0 0,3 5-48 0,0 0-16 16,0 0 0-16,-8 2 0 0,0 5-144 0,0 1-32 0,0 5 0 0,3 2 0 15,1 2-432-15,2 4-80 0,-1 4-32 0,6 1 0 16,2 1-160-16,3-2-128 0,-1 0 192 0,3 0-192 16,0-2 176-16,4 2-176 15,3-2 160-15,3-2-160 0,2-4 560 0,1-2 16 16,0-4 0-16,0-3 0 0,1-4-64 0,-1-3-16 15,0-2 0-15,0-3 0 0,-3-4 336 0,-1 0 64 16,-4-3 0-16,-2-1 16 0,-2-1-160 0,-3 0-48 0,-4-3 0 0,-3-1 0 16,-2-1-272-16,-2-1-64 0,-2-2-16 0,-3 0 0 15,-2 0-224-15,-2 1-128 0,-1-2 128 0,-3 1-128 16,0-2 0-16,-1 1-240 0,2 1 48 0,1 3 0 16,0-1-1552-16,4 6-304 15,-2-1-64-15,4 2-8240 0,3 2-1632 0</inkml:trace>
  <inkml:trace contextRef="#ctx0" brushRef="#br0" timeOffset="-99022.85">27344 7296 23615 0,'0'0'1040'0,"3"-8"224"0,1 1-1008 0,-2-3-256 0,1 3 0 0,0 0 0 16,-3 7 1760-16,0 0 304 0,5-5 64 0,-5 5 16 0,0 0-864 0,6 5-160 15,-1 4-32-15,2 6-16 0,-2 3-640 0,2 5-128 16,-1 1-32-16,1 3 0 0,-3 2-272 0,1 1 0 16,1 0 0-16,2-2 0 0,-1 0-160 0,1-1-144 15,1 2-16-15,0-6-16 16,1-2-672-16,-1-4-128 0,0-4-16 0,1-1-16 16,-3-2-1840-16,1-3-352 0,0-6-80 0</inkml:trace>
  <inkml:trace contextRef="#ctx0" brushRef="#br0" timeOffset="-98854.09">27621 7086 22575 0,'0'0'992'0,"0"0"224"0,0 0-976 0,0 0-240 16,0 0 0-16,6 7 0 0,2 3 160 0,-2 3-16 16,1 4 0-16,-1 1 0 0,1 7-16 0,1 0 0 15,1 2 0-15,1 3 0 0,2 0-128 0,0 0 0 0,0-1 0 0,-1-2 0 16,1 1 0-16,0-3 0 0,-2 1-192 0,-1 2-6752 15,-1-2-1344-15</inkml:trace>
  <inkml:trace contextRef="#ctx0" brushRef="#br0" timeOffset="-98647.39">27441 7498 25791 0,'0'0'2304'0,"0"0"-1856"16,0 0-448-16,0 0 0 16,7 5 1952-16,0-2 288 0,1-3 64 0,2-1 16 0,3-1-848 0,3 1-192 15,1-3-16-15,2 0-16 0,4-1-912 0,0 0-176 16,1 0-32-16,0 1-128 16,2-1-1072-16,2 2-320 0,0 2-64 0</inkml:trace>
  <inkml:trace contextRef="#ctx0" brushRef="#br0" timeOffset="-98132.99">26893 11296 12895 0,'0'0'1152'0,"0"0"-928"16,0 0-224-16,0 0 0 0,0 0 2976 0,0 0 544 0,1 9 128 16,3 3 0-16,0 1-1664 0,0 4-320 0,-3 2-80 0,1 4-16 15,-1 0-800-15,2 3-176 0,-1 1-16 0,2 0-16 16,1-1-416-16,1-2-144 0,-1 1 0 0,0-3 144 31,0 0-1104-31,0-2-240 0,1 0-32 0,-1-6-12592 0</inkml:trace>
  <inkml:trace contextRef="#ctx0" brushRef="#br0" timeOffset="-97956.06">26853 11468 23951 0,'0'0'2128'0,"0"0"-1696"16,0 0-432-16,0 0 0 0,4-5 2768 0,1 0 480 16,1 1 80-16,1 0 32 0,1 0-1584 0,2 1-320 15,4 2-64-15,2-2-16 16,1 2-768-16,1 0-160 0,2-1-16 0,2 2-16 15,3-3-416-15,0 1-192 0,-1 1 0 0,2 0 16 16,3-1-3424-16,1 0-688 0</inkml:trace>
  <inkml:trace contextRef="#ctx0" brushRef="#br0" timeOffset="-97497.92">27876 11486 22111 0,'0'0'1968'0,"-9"3"-1584"0,9-3-384 0,-7 8 0 15,7-8 1520-15,0 0 208 0,-5 8 64 0,5-8 0 16,0 0-256-16,0 0-32 0,0 0-16 0,0 0 0 16,9 1-688-16,2-4-144 0,-2-2-16 0,0-1-16 15,-1-4-272-15,1 1-48 0,-1-2-16 0,0 0 0 16,1 2-64-16,-4-4-16 0,-4 0 0 0,-2 3 0 16,-2 0-80-16,1 1 0 0,-2-1-128 0,-1 2 192 15,-3-1-192-15,-1 5 176 0,0-1-176 0,1 2 160 16,0 2-160-16,0 2 0 0,-2 2 0 0,2 5 128 0,0 3 0 0,1 4-128 15,1 0 192-15,1 4-64 0,1-1-128 0,3 1 160 16,1 1-160-16,3-1 160 0,4 1-160 0,2 0 0 16,2-2 0-16,0 0 0 0,2-4 0 0,3 2-192 15,0 0 32-15,1-1 16 16,-1 1-688-16,3-2-144 0,-4-1-32 0,2-1 0 16,0-1-1360-16,-1-4-288 0,-3-1-48 0,0-3-6128 0,-1 0-1216 0</inkml:trace>
  <inkml:trace contextRef="#ctx0" brushRef="#br0" timeOffset="-97196.89">28146 11506 11055 0,'0'-14'976'0,"0"-2"-784"16,0-1-192-16,3 3 0 0,0-2 2656 0,1 4 480 15,-1 3 112-15,-3 9 16 0,0 0-944 0,0 0-176 0,0 0-32 0,8 8-16 16,0 5-752-16,1 3-160 0,-4 1-32 0,-1 2 0 16,-3 2-272-16,0 1-64 0,2 3-16 0,0-2 0 15,1 0-320-15,0-3-64 0,-2-1-16 0,2-2 0 16,1-3-224-16,2-1-48 0,1-4-128 0,-8-9 192 15,9 7-192-15,-9-7 0 0,11 2 0 0,0-3 0 16,-11 1 0-16,12-5 0 0,-1-4 0 0,0-2 0 0,-3-1 0 0,-2 1 0 16,-1-4 0-16,2-2-160 0,-2-1 32 0,0-1 0 15,1-1 0-15,-1-1 0 16,1-1-32-16,1-1 0 0,2 3 0 0,0-2 0 16,0-2 160-16,0 4-192 0,-1 1 192 0,0 8-192 15,-2 0 192-15,-6 11 0 0,0 0 0 0,0 0 0 16,0 0 160-16,8 11-32 0,-1 2-128 0,-1 4 192 15,0-1-192-15,-1 4 128 0,0 1-128 0,1 1 0 0,2-1 0 16,3 1-160-16,-1-4 0 0,3 1 0 16,3-2-2272-16,2-2-464 0,2-1-96 0</inkml:trace>
  <inkml:trace contextRef="#ctx0" brushRef="#br0" timeOffset="-96828.2">28821 11379 25679 0,'-17'-7'1136'0,"7"5"240"0,-2 2-1104 0,0 3-272 16,2 1 0-16,-3 4 0 0,-3 6 928 0,2-1 128 15,1 4 32-15,1 3 0 0,2 0 256 0,2 3 48 0,1 0 16 0,4-2 0 16,0 2-672-16,2 0-128 0,2-3-32 0,3 0 0 16,1-3-192-16,2-1-64 0,-1-3 0 0,3 0 0 15,2-4-64-15,0-3 0 0,1-2-16 0,0 0 0 16,-2-1-240-16,2-3 144 0,0-3-144 0,-2 0 128 15,1 0 0-15,-2-4 0 0,1 1 0 0,-2-2 0 16,-2-5 16-16,1 1 0 0,0 0 0 0,-1-1 0 16,1 0-16-16,-2-3-128 0,0-2 192 0,-1 3-64 15,0-1 16-15,0 3 0 0,-2 2 0 0,-2 11 0 16,3-9 176-16,-3 9 48 0,0 0 0 0,0 0 0 16,0 0-112-16,0 0-32 0,0 0 0 0,0 0 0 15,0 0-224-15,0 12 0 0,1-3 0 0,2 6 0 16,1-1-368-16,0 2-16 0,0-3 0 0,1 0 0 15,0-2-2272-15,3 2-464 0,0 0-80 0</inkml:trace>
  <inkml:trace contextRef="#ctx0" brushRef="#br0" timeOffset="-96497.27">29177 11481 23951 0,'0'0'2128'0,"-6"12"-1696"0,-1 1-432 0,2 4 0 15,0 2 1984-15,0 4 304 0,1-5 64 0,0 3 16 16,-2-2-688-16,4-1-128 16,1-2-16-16,2-3-16 0,3-2-672 0,-4-11-128 15,8 9-16-15,-8-9-16 0,0 0-480 0,13 4-80 0,-2-3-128 0,1-2 176 16,-1-5-176-16,0 0 0 0,0-5-192 0,0-2 192 16,2-1-400-16,2-2 32 0,-1 1 16 0,0-3 0 31,-2-2-80-31,0-1-16 0,1-4 0 0,0 2 0 15,0-1 32-15,0 4 0 0,-1 0 0 0,-2 3 0 0,-1 1 416 0,1 6 176 0,-1 0-16 0,-2 3 0 16,-7 7 640-16,0 0 128 0,0 0 32 0,0 0 0 16,7 13-304-16,-3 0-48 0,-3 3-16 0,-1 3 0 15,0 3-320-15,-1 5-64 0,-2-3-16 0,2 2 0 16,-2 0-192-16,2 1 0 0,1-5 0 0,3 0 0 16,1-3-1472-16,0-2-304 0,1-4-48 0,1-2-16 15,1-2-1808-15,-7-9-384 0</inkml:trace>
  <inkml:trace contextRef="#ctx0" brushRef="#br0" timeOffset="-96263.14">29898 10790 18431 0,'0'0'1632'0,"1"11"-1312"15,-1 0-320-15,0 8 0 0,2 5 2256 0,-1 4 384 16,-1 4 80-16,-1 5 16 0,-1 3-1648 0,0 3-320 0,1 4-64 0,-1 1 0 15,1-2-128-15,1 1 0 0,1-1-16 0,2 2 0 16,1 1-336-16,0 4-64 0,-2-3-16 0,2-1 0 16,-1-2-144-16,1-7 0 0,1-1-192 0,1-5 192 31,1-1-3184-31,-1-5-512 0</inkml:trace>
  <inkml:trace contextRef="#ctx0" brushRef="#br0" timeOffset="-96092.7">29902 11289 21183 0,'0'0'1888'0,"0"0"-1504"0,0 0-384 0,0 0 0 16,0 0 1216-16,0 0 192 0,0 0 16 0,12-2 16 16,0 1-928-16,1 2-176 0,2 1-32 0,2-2-16 15,1 0-288-15,3 3 0 0,4 1 0 0,1 1 0 0,3-1-192 0,-1 0-160 16,-3 0-32-16,0 2 0 15,-2 1-2432-15,0-3-480 0,-2 0-96 0</inkml:trace>
  <inkml:trace contextRef="#ctx0" brushRef="#br0" timeOffset="-96020.73">30364 11435 8287 0,'-2'15'736'0,"1"-1"-592"15,0 2-144-15,-2 1 0 0,0-2 2976 0,2 4 560 16,1 2 112-16,0-5 32 0,0 0-2880 0,3 1-576 0,-2-5-224 0</inkml:trace>
  <inkml:trace contextRef="#ctx0" brushRef="#br0" timeOffset="-95661.96">30384 11246 21183 0,'3'-11'1888'0,"0"2"-1504"0,1-1-384 0,1 1 0 16,0-1 944-16,2 1 112 0,0 1 32 0,1 1 0 15,0-2-736-15,1 1-144 0,2 1-16 0,0 1-16 16,1 1-176-16,0 4 0 0,-12 1 0 0,13 0 0 15,0 5 0-15,-5 3 160 0,-3 2 16 0,-3 5 0 16,1 2 592-16,0 4 128 0,1 3 32 0,-3 4 0 16,-1-1-208-16,0 0-32 0,0 2-16 0,2 0 0 15,1 1-480-15,1-2-192 0,0 0 128 0,1 1-128 16,2-5 192-16,0 0-64 0,4-3 0 0,-1-2 0 16,2-3 624-16,0-3 112 0,0-3 32 0,2-3 0 15,2-2-80-15,0-5-16 0,-1 0 0 0,-2-6 0 16,0-1-192-16,-1-2-32 0,-2-3-16 0,-2-2 0 0,0-3-80 0,-3-1-16 15,-1 1 0-15,0-2 0 0,-2 0-96 0,-3-1-32 16,-4-1 0-16,-4 2 0 0,-2-1-336 0,3 2-208 16,-1-1 16-16,-1-1 16 15,-2 2-3072-15,0 2-608 0,3 2-128 0,0 2-32 0</inkml:trace>
  <inkml:trace contextRef="#ctx0" brushRef="#br0" timeOffset="-94964.2">30890 11312 12895 0,'16'7'1152'0,"-10"0"-928"16,-6-7-224-16,6 18 0 0,-1 3 2880 0,0 0 544 15,-1-1 96-15,0-1 32 0,-3-2-1728 0,-1-1-352 0,0-1-64 0,2 0 0 16,-2-1-128-16,0-1-32 0,-2-3 0 0,2-10 0 16,-1 10-544-16,1-10-96 0,0 0-32 0,0 0 0 15,0 0-256-15,0 0-48 0,0 0-16 0,0 0 0 16,0 0-128-16,0 0-128 0,8-11 192 0,0-1-192 15,-3-1 0-15,3 0 0 0,-1-1-160 0,3-3 160 16,-1-3-320-16,1-2 48 0,1 0 16 0,-1 0 0 31,-1-1-528-31,2-1-112 0,-1 1 0 0,0 3-16 16,1 3-144-16,-1 4-32 0,1-1 0 0,0 5 0 0,4 3 768 0,-4 5 160 0,-11 1 32 0,11 7 0 16,-11-7 704-16,8 15 160 0,0 3 32 0,-5 2 0 15,-3 0 624-15,-1 2 128 0,0-3 16 0,0 1 16 16,-1-1-480-16,2 1-112 0,-1-6 0 0,0 1-16 15,-1-1-336-15,2-4-64 0,3 2-16 0,0-1 0 0,-3-11-272 16,0 0-64-16,0 0-16 0,0 0 0 0,10 4-176 0,-10-4 128 16,12 0-128-16,-1-3 128 0,4-1-128 0,-2-4 0 15,-3-4 0-15,-1 2 0 0,-1-2 0 0,0 1 0 16,-1-2-176-16,3-3 176 0,0 2-224 0,0-3 32 16,-4 0 16-16,2 1 0 15,0-7-240-15,1 4-48 0,-1 4-16 0,-2 2 0 16,1 0-96-16,0 2-32 0,3 3 0 0,-10 8 0 0,0 0 352 0,9 8 80 15,-3 1 16-15,1 4 0 0,-2 3 544 0,0 3 128 16,-1 0 0-16,3 0 16 0,-1-3-16 0,3 3-16 16,3-2 0-16,0 3 0 0,-2-7-304 0,3 0-48 15,0-1-16-15,3 0 0 0,1-6-128 0,1 1 192 16,-1-2-192-16,1-4 192 0,2-1-64 0,-2-1-128 16,-1-3 192-16,1-3-64 0,2 0 16 0,-2-4 0 15,-2-1 0-15,-2 1 0 0,-2-1-144 0,-3-1 0 0,-1-1 0 0,-2-2 0 16,0 0 0-16,-3-1 0 0,-3-1 0 0,-1 1 0 15,0-1 0-15,-2 2 0 16,-1 4-160-16,-1 1 160 0,-5 2-144 0,1 3 144 0,-2 5-128 0,1 4 128 16,-3 3 0-16,-2 6 128 0,-2 2 0 0,0 6 0 15,2 2 160-15,2 3 32 0,1 0 16 0,3-1 0 16,4 1-32-16,3 0-16 0,5-2 0 0,3 1 0 16,4 1-288-16,4-6 0 0,4-1 128 0,4-1-128 0,3-1-240 0,1-3-96 15,-1-3-32-15,1 0 0 31,0-4-1792-31,0-5-352 0,-1-1-80 0,-2-1-9184 0,0-4-1856 0</inkml:trace>
  <inkml:trace contextRef="#ctx0" brushRef="#br0" timeOffset="-94633.38">32086 11167 20271 0,'-5'13'1792'0,"2"-3"-1424"16,0 7-368-16,3 4 0 15,3 4 2048-15,0 1 320 0,-2-1 80 0,1 0 16 0,-2-3-1008 0,2-1-208 16,-1-1-32-16,-1 0-16 0,0-2 256 0,0-2 48 16,-1-2 16-16,1-1 0 0,0-1-912 0,-2-3-176 15,2-9-48-15,-5 7 0 0,5-7-64 0,0 0-32 16,0 0 0-16,0 0 0 0,-8-8-288 0,3-3 0 0,1 1 0 0,3-6 0 16,0-1-336-16,1-2 16 0,0-2 16 0,1-1 0 15,2 1 304-15,1-3-128 16,1-3 128-16,4 0 0 0,3-3-352 0,2 4 32 15,0 2 16-15,2 3 0 16,2 2-256-16,3 2-48 0,1 1-16 0,2 4 0 0,2 2 752 0,0 2 160 0,-1 2 32 0,-2 4 0 16,-1 0 112-16,-1 4 16 0,-1 2 16 0,-1 3 0 15,-1-1-464-15,-2 3-288 0,-3 2 32 0,-1 2 16 32,-2-4-2128-32,-2 1-416 0,-3 1-96 0,-5-11-11344 0</inkml:trace>
  <inkml:trace contextRef="#ctx0" brushRef="#br0" timeOffset="-94141.27">29703 11276 18431 0,'0'0'1632'0,"0"0"-1312"0,0 0-320 0,0 0 0 16,0 0 2688-16,13 0 448 0,0 0 112 0,2 3 16 15,2 1-1200-15,2-1-224 0,1-2-48 0,4 1-16 0,2 5-1152 0,1-3-240 16,2 0-32-16,2 0-16 0,2-2-336 0,-1 1-128 16,2 0 0-16,0 0-11008 15,1-3-2176-15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5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1 299 12407 0 0,'4'5'282'0'0,"-1"-2"-186"0"0,0 1 1 0 0,-1 0 0 0 0,1 0-1 0 0,-1 0 1 0 0,1 0 0 0 0,-1 0-1 0 0,0 1 1 0 0,-1-1 0 0 0,2 8-1 0 0,7 28 329 0 0,2 0-1 0 0,1 0 0 0 0,27 55 1 0 0,-4-20-86 0 0,35 91 219 0 0,-36-49-286 0 0,-11-31 85 0 0,-21-81-318 0 0,-3-3-21 0 0,1-1 0 0 0,-1 1 0 0 0,1-1 0 0 0,-1 1 1 0 0,0-1-1 0 0,1 1 0 0 0,-1-1 0 0 0,0 1 0 0 0,0 0 0 0 0,0-1 1 0 0,0 1-1 0 0,-1 1 0 0 0,-6-13 579 0 0,-8-20-325 0 0,1 0 0 0 0,-12-40-1 0 0,14 35-208 0 0,0-5-21 0 0,1-1 1 0 0,3 0 0 0 0,-5-52 0 0 0,6 39-12 0 0,-9-150-35 0 0,16 161 26 0 0,2 0 1 0 0,13-75 0 0 0,-11 104-23 0 0,1-1 0 0 0,0 1 0 0 0,1 0 0 0 0,0 0 0 0 0,1 0 0 0 0,14-19 0 0 0,-17 27 20 0 0,0 0 0 0 0,1 1 0 0 0,-1 0-1 0 0,1 0 1 0 0,0 0 0 0 0,0 1 0 0 0,1 0-1 0 0,-1 0 1 0 0,1 0 0 0 0,0 0 0 0 0,12-4 0 0 0,-14 6-5 0 0,1 1-1 0 0,0-1 1 0 0,-1 1 0 0 0,1 0 0 0 0,0 1 0 0 0,0-1 0 0 0,0 1 0 0 0,0 0 0 0 0,0 0 0 0 0,-1 1 0 0 0,1 0 0 0 0,0-1 0 0 0,0 1 0 0 0,-1 1 0 0 0,1-1 0 0 0,0 1 0 0 0,5 3 0 0 0,-1 0 17 0 0,-1 0 0 0 0,0 0-1 0 0,0 1 1 0 0,0 0 0 0 0,-1 1 0 0 0,0 0 0 0 0,0 0 0 0 0,0 0-1 0 0,-1 1 1 0 0,0 0 0 0 0,-1 0 0 0 0,0 0 0 0 0,0 1 0 0 0,5 14 0 0 0,1 6 31 0 0,-2 1 1 0 0,-1 1-1 0 0,5 38 1 0 0,-10-50 5 0 0,-1 0 0 0 0,-1 0 0 0 0,-1 0 0 0 0,0 0 0 0 0,-2 0 0 0 0,0 0-1 0 0,-1 0 1 0 0,-9 29 0 0 0,3-21-39 0 0,-2 1-1 0 0,0-1 1 0 0,-2-1-1 0 0,-31 47 1 0 0,39-64-15 0 0,2-3-3 0 0,-1-1 1 0 0,0 1 0 0 0,0-1-1 0 0,0 1 1 0 0,-1-1-1 0 0,1 0 1 0 0,-1-1-1 0 0,-1 1 1 0 0,1-1 0 0 0,-11 7-1 0 0,5-5-12 0 0,11-5 0 0 0,0-1 1 0 0,0 0-1 0 0,0 1 0 0 0,-1-1 1 0 0,1 0-1 0 0,0 0 0 0 0,0 1 1 0 0,-1-1-1 0 0,1 0 0 0 0,0 1 0 0 0,-1-1 1 0 0,1 0-1 0 0,0 0 0 0 0,-1 0 1 0 0,1 1-1 0 0,0-1 0 0 0,-1 0 0 0 0,1 0 1 0 0,-1 0-1 0 0,1 0 0 0 0,0 0 1 0 0,-1 0-1 0 0,1 0 0 0 0,0 0 1 0 0,-1 0-1 0 0,1 0 0 0 0,-1 0 0 0 0,1 0 1 0 0,0 0-1 0 0,-1 0 0 0 0,1 0 1 0 0,-1 0-1 0 0,1 0 0 0 0,0 0 1 0 0,-1-1-1 0 0,1 1 0 0 0,0 0 0 0 0,-1 0 1 0 0,0-8-145 0 0,3 6 142 0 0,1 0 1 0 0,0 1-1 0 0,0-1 0 0 0,0 0 1 0 0,0 1-1 0 0,0 0 0 0 0,0 0 0 0 0,0 0 1 0 0,0 0-1 0 0,1 0 0 0 0,3 0 1 0 0,1 0 36 0 0,0 0 1 0 0,0 1-1 0 0,14 1 1 0 0,-7 2 123 0 0,0 0 0 0 0,-1 1 1 0 0,0 1-1 0 0,1 0 1 0 0,24 15-1 0 0,16 5 399 0 0,93 32 633 0 0,-43-13-842 0 0,-84-35-337 0 0,-1 1 0 0 0,37 24 0 0 0,-41-22-1512 0 0,1-2 0 0 0,0 0-1 0 0,34 13 1 0 0,-23-15-643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73 7855 0 0,'0'0'714'0'0,"-1"-1"-586"0"0,-2 1 112 0 0,1-1 0 0 0,-1 1 1 0 0,1-1-1 0 0,0 1 0 0 0,-1 0 0 0 0,1 0 1 0 0,-1 0-1 0 0,1 0 0 0 0,-1 0 0 0 0,1 0 1 0 0,-1 1-1 0 0,1-1 0 0 0,0 1 1 0 0,-1 0-1 0 0,1 0 0 0 0,0 0 0 0 0,-1 0 1 0 0,1 0-1 0 0,0 0 0 0 0,0 0 1 0 0,0 1-1 0 0,0-1 0 0 0,0 1 0 0 0,0 0 1 0 0,1-1-1 0 0,-1 1 0 0 0,1 0 0 0 0,-1 0 1 0 0,1 0-1 0 0,-1 0 0 0 0,1 0 1 0 0,-2 5-1 0 0,-1 3 85 0 0,0 1 1 0 0,1 0-1 0 0,0-1 1 0 0,1 1 0 0 0,-1 16-1 0 0,3-26-249 0 0,-1 7-44 0 0,0-1-1 0 0,1 1 0 0 0,0-1 0 0 0,1 1 1 0 0,-1 0-1 0 0,2-1 0 0 0,-1 0 0 0 0,1 1 1 0 0,0-1-1 0 0,0 0 0 0 0,1 0 1 0 0,0 0-1 0 0,0 0 0 0 0,1 0 0 0 0,0-1 1 0 0,0 0-1 0 0,0 0 0 0 0,1 0 1 0 0,0 0-1 0 0,0 0 0 0 0,1-1 0 0 0,-1 0 1 0 0,1 0-1 0 0,0-1 0 0 0,1 0 1 0 0,-1 0-1 0 0,1 0 0 0 0,-1-1 0 0 0,1 0 1 0 0,0 0-1 0 0,1-1 0 0 0,-1 1 1 0 0,0-2-1 0 0,0 1 0 0 0,1-1 0 0 0,-1 0 1 0 0,1-1-1 0 0,0 1 0 0 0,-1-2 1 0 0,15-1-1 0 0,-16 1-12 0 0,-1 0 0 0 0,0 0 1 0 0,0-1-1 0 0,0 0 0 0 0,0 0 0 0 0,0 0 1 0 0,0-1-1 0 0,0 1 0 0 0,-1-1 0 0 0,1 0 1 0 0,-1-1-1 0 0,0 1 0 0 0,0-1 0 0 0,0 0 1 0 0,0 0-1 0 0,-1 0 0 0 0,0 0 0 0 0,0-1 0 0 0,4-6 1 0 0,-4 5 71 0 0,0 0 1 0 0,-1-1 0 0 0,0 1-1 0 0,0-1 1 0 0,-1 1-1 0 0,0-1 1 0 0,0 1 0 0 0,0-1-1 0 0,-1 0 1 0 0,0 0-1 0 0,-1 1 1 0 0,1-1 0 0 0,-1 0-1 0 0,0 1 1 0 0,-3-10 0 0 0,0 5-12 0 0,0 0 1 0 0,0 0 0 0 0,-1 0 0 0 0,0 1 0 0 0,-1 0 0 0 0,0 0 0 0 0,-1 0 0 0 0,0 1-1 0 0,0 0 1 0 0,-1 0 0 0 0,-17-14 0 0 0,-40-26-1717 0 0,35 30-1650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10159 0 0,'0'0'68'0'0,"0"1"0"0"0,0 0 0 0 0,0 0-1 0 0,0 0 1 0 0,0 0 0 0 0,0-1 0 0 0,0 1 0 0 0,1 0-1 0 0,-1 0 1 0 0,0 0 0 0 0,1-1 0 0 0,-1 1-1 0 0,0 0 1 0 0,1 0 0 0 0,-1-1 0 0 0,1 1 0 0 0,-1 0-1 0 0,1-1 1 0 0,0 1 0 0 0,-1-1 0 0 0,1 1-1 0 0,0-1 1 0 0,-1 1 0 0 0,1-1 0 0 0,0 1 0 0 0,-1-1-1 0 0,1 1 1 0 0,0-1 0 0 0,0 0 0 0 0,-1 0-1 0 0,1 1 1 0 0,2-1 0 0 0,0 1 237 0 0,-1 0-133 0 0,0 1 1 0 0,1-1-1 0 0,-1 0 1 0 0,0-1-1 0 0,1 1 1 0 0,0 0-1 0 0,-1-1 1 0 0,1 1-1 0 0,-1-1 1 0 0,4 0-1 0 0,6 1 292 0 0,31 7 1279 0 0,1-2 0 0 0,81 0 0 0 0,-60-4-759 0 0,-31-1-250 0 0,62-4 0 0 0,-20-6-269 0 0,128-21-170 0 0,-201 29-421 0 0,35-8 81 0 0,42-5 0 0 0,-66 13-3396 0 0,22 1 1 0 0,-20 0-3615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69 286 6447 0 0,'0'0'862'0'0,"3"1"150"0"0,-3-1-959 0 0,1 0 0 0 0,-1 0-1 0 0,0 0 1 0 0,1 0 0 0 0,-1 0 0 0 0,1 0 0 0 0,-1 0 0 0 0,1 1 0 0 0,-1-1 0 0 0,0 0 0 0 0,1 0 0 0 0,-1 1-1 0 0,1-1 1 0 0,-1 0 0 0 0,0 0 0 0 0,1 1 0 0 0,-1-1 0 0 0,0 0 0 0 0,1 1 0 0 0,-1-1 0 0 0,0 0 0 0 0,0 1-1 0 0,1-1 1 0 0,-1 1 0 0 0,0-1 0 0 0,0 1 0 0 0,0-1 0 0 0,1 1 0 0 0,-5 15 1587 0 0,-1-3-782 0 0,-9 52 105 0 0,2 1 0 0 0,-3 81 0 0 0,-1 6-54 0 0,1-13-831 0 0,15-130-14 0 0,0-9 2 0 0,0-3-12 0 0,14-71 23 0 0,2-12-80 0 0,23-93-112 0 0,-16 67 78 0 0,37-118 44 0 0,-54 211-3 0 0,-1 1 123 0 0,1 1 0 0 0,1-1 1 0 0,1 2-1 0 0,12-22 0 0 0,-18 35 18 0 0,0 2-1 0 0,6 1 0 0 0,-7-1-137 0 0,-1 1 0 0 0,0-1 0 0 0,1 0 0 0 0,-1 1 0 0 0,1-1-1 0 0,-1 0 1 0 0,1 1 0 0 0,-1-1 0 0 0,0 0 0 0 0,1 1 0 0 0,-1-1 0 0 0,0 1 0 0 0,1-1 0 0 0,-1 0-1 0 0,0 1 1 0 0,0-1 0 0 0,1 1 0 0 0,-1 0 0 0 0,2 8 8 0 0,1 1 0 0 0,-2-1 0 0 0,0 1 0 0 0,0 0 0 0 0,0-1 0 0 0,-3 19-1 0 0,2-3 39 0 0,-7 231 123 0 0,7-204-169 0 0,-1-4 12 0 0,2-1 0 0 0,8 58 0 0 0,-8-101-19 0 0,0 0 0 0 0,0-1 0 0 0,0 1 0 0 0,1 0 0 0 0,-1-1 0 0 0,3 5 0 0 0,-4-7 0 0 0,1-1 0 0 0,-1 1 0 0 0,0-1 0 0 0,0 0 0 0 0,1 1 0 0 0,-1-1 0 0 0,0 1 0 0 0,1-1 0 0 0,-1 0 0 0 0,0 1 0 0 0,1-1 0 0 0,-1 0 0 0 0,1 1 0 0 0,-1-1 0 0 0,0 0 0 0 0,1 0 0 0 0,-1 1 0 0 0,2-1 0 0 0,-1 0 0 0 0,0 0 0 0 0,1 0 0 0 0,-1-1 0 0 0,1 1 0 0 0,-1 0 0 0 0,0-1 0 0 0,0 1 0 0 0,1-1 0 0 0,-1 1 0 0 0,0-1 0 0 0,0 0 0 0 0,0 1 0 0 0,0-1 0 0 0,1 0 0 0 0,-1 0 0 0 0,0 0 0 0 0,0 0 0 0 0,-1 0 0 0 0,1 0 0 0 0,0 0 0 0 0,0 0 0 0 0,0 0 0 0 0,0-2 0 0 0,2-2 0 0 0,0-1 0 0 0,-1 1 0 0 0,0 0 0 0 0,3-9 0 0 0,52-169 0 0 0,-1 3 0 0 0,-52 163 1 0 0,38-126 71 0 0,-28 102-8 0 0,26-55-1 0 0,-17 62 222 0 0,-10 14-66 0 0,-12 18-124 0 0,8 13 78 0 0,-6-5-152 0 0,0 0 0 0 0,0 0 0 0 0,-1 1 0 0 0,1-1 0 0 0,-2 1 0 0 0,1-1 0 0 0,1 13 1 0 0,1 51 52 0 0,-4-49-89 0 0,0 145 95 0 0,7 112-462 0 0,6-175-1159 0 0,-4-59-3297 0 0,-3-15-537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9991 0 0,'0'0'456'0'0,"-2"1"-8"0"0,-32 27-153 0 0,31-26-22 0 0,1 1 0 0 0,-1-1 0 0 0,1 1 0 0 0,0 0 0 0 0,0-1 0 0 0,0 1 0 0 0,0 0 0 0 0,1 0 0 0 0,-1 0 0 0 0,-1 5 0 0 0,0 0 93 0 0,1 0 1 0 0,-3 15 0 0 0,3-10-225 0 0,2 1 1 0 0,0 0-1 0 0,0-1 1 0 0,1 1-1 0 0,1-1 1 0 0,0 1-1 0 0,1-1 1 0 0,0 0-1 0 0,6 14 1 0 0,-7-23-135 0 0,0-1 0 0 0,0 0 0 0 0,0 0 0 0 0,0 0 1 0 0,0 0-1 0 0,1 0 0 0 0,2 3 0 0 0,3 1 0 0 0,-2 0-8 0 0,0 0 0 0 0,1 0 0 0 0,0-1 0 0 0,1 0 0 0 0,7 4 0 0 0,-11-7 0 0 0,0-1 0 0 0,0 0 0 0 0,0 0 0 0 0,0-1 0 0 0,0 1 0 0 0,0-1 0 0 0,0 0 0 0 0,1 0 0 0 0,-1 0 0 0 0,0-1 0 0 0,1 1 0 0 0,7-1 0 0 0,-1-3 0 0 0,-3-3 0 0 0,-7 5-10 0 0,0-1 0 0 0,0 1 0 0 0,0 0-1 0 0,0-1 1 0 0,-1 1 0 0 0,1-1 0 0 0,0 1 0 0 0,-1-1-1 0 0,1 1 1 0 0,-1-1 0 0 0,0 1 0 0 0,1-1-1 0 0,-1 1 1 0 0,0-1 0 0 0,0 0 0 0 0,0 1 0 0 0,0-1-1 0 0,0 1 1 0 0,-1-3 0 0 0,-1-2-82 0 0,1 0 0 0 0,-2 0-1 0 0,-3-9 1 0 0,-2-5-63 0 0,0-3-271 0 0,4 15 137 0 0,1 0 0 0 0,0-1 0 0 0,1 0-1 0 0,-2-11 1 0 0,4 18 242 0 0,0 0-1 0 0,0 0 0 0 0,0 0 0 0 0,0 0 1 0 0,0 0-1 0 0,0 0 0 0 0,1 0 1 0 0,-1 0-1 0 0,1 0 0 0 0,-1 0 1 0 0,1 0-1 0 0,0 1 0 0 0,-1-1 1 0 0,1 0-1 0 0,0 0 0 0 0,0 1 1 0 0,1-1-1 0 0,-1 0 0 0 0,0 1 1 0 0,0-1-1 0 0,1 1 0 0 0,-1 0 1 0 0,1-1-1 0 0,2 0 0 0 0,-3 1 35 0 0,1 1 0 0 0,-1 0-1 0 0,1-1 1 0 0,-1 1 0 0 0,1 0 0 0 0,-1 0-1 0 0,1 0 1 0 0,-1 0 0 0 0,1 0-1 0 0,0 1 1 0 0,-1-1 0 0 0,1 0-1 0 0,2 2 1 0 0,-1-1-17 0 0,6 1 65 0 0,0 1-1 0 0,0 0 0 0 0,0 1 1 0 0,-1 0-1 0 0,1 0 1 0 0,-1 1-1 0 0,0 0 0 0 0,13 11 1 0 0,5 7 567 0 0,22 26 0 0 0,-33-33-171 0 0,-1 1 0 0 0,-1 0 1 0 0,0 1-1 0 0,12 23 0 0 0,-19-29-62 0 0,0 0 1 0 0,-1 1-1 0 0,0 0 0 0 0,-1-1 0 0 0,-1 1 0 0 0,0 1 0 0 0,0-1 0 0 0,0 15 0 0 0,-3-19-141 0 0,-1 1 0 0 0,0 0 0 0 0,-1-1 0 0 0,0 1 0 0 0,0-1 0 0 0,-1 1-1 0 0,0-1 1 0 0,-1 0 0 0 0,0 0 0 0 0,0 0 0 0 0,-1-1 0 0 0,-9 13 0 0 0,1-2 75 0 0,-1-2 0 0 0,-1 0 0 0 0,-1 0 1 0 0,-22 17-1 0 0,23-22-223 0 0,0 0 0 0 0,-1-1 0 0 0,0 0 1 0 0,-1-1-1 0 0,-32 13 0 0 0,20-12-324 0 0,-34 8-1 0 0,49-16 43 0 0,0 0 0 0 0,0-1 0 0 0,-1-1-1 0 0,-24-1 1 0 0,14-4-2037 0 0,10-5-3686 0 0,6-1-587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8663 0 0,'0'4'398'0'0,"6"63"-50"0"0,-3-20 539 0 0,2 1-1 0 0,2-1 1 0 0,18 61-1 0 0,122 280 2238 0 0,-109-305-2769 0 0,-37-81 321 0 0,-1-4-644 0 0,-1 0 0 0 0,0-1 0 0 0,1 1-1 0 0,-1 0 1 0 0,0-1 0 0 0,0 1 0 0 0,0 0 0 0 0,-3-3 0 0 0,-1-5 22 0 0,-5-18-7 0 0,1 0 0 0 0,1-1 0 0 0,-6-46 0 0 0,2 12-4 0 0,5 16-94 0 0,1-1 1 0 0,3 1 0 0 0,2-1-1 0 0,5-51 1 0 0,1 57-144 0 0,1 0-1 0 0,20-71 1 0 0,-24 106 182 0 0,0 0-1 0 0,1 0 1 0 0,0 0-1 0 0,0 1 1 0 0,0-1-1 0 0,1 1 1 0 0,6-9-1 0 0,-8 14 11 0 0,-1-1 0 0 0,0 0 0 0 0,1 1 0 0 0,0-1 0 0 0,-1 1 0 0 0,1 0 0 0 0,0-1 0 0 0,-1 1 0 0 0,1 0 0 0 0,0 0 0 0 0,0 0 0 0 0,0 1 0 0 0,0-1 0 0 0,0 0 0 0 0,0 1 0 0 0,0-1 0 0 0,0 1 0 0 0,0-1 0 0 0,0 1 0 0 0,1 0 0 0 0,-1 0 0 0 0,0 0 0 0 0,0 0 0 0 0,0 1 0 0 0,0-1 0 0 0,0 1 0 0 0,0-1 0 0 0,0 1 0 0 0,3 1 0 0 0,0 0 22 0 0,0 0-1 0 0,0 1 1 0 0,0 0-1 0 0,0 0 1 0 0,-1 0-1 0 0,1 1 1 0 0,-1-1-1 0 0,0 1 1 0 0,0 0-1 0 0,0 1 1 0 0,4 6-1 0 0,-4-5 46 0 0,0 1-1 0 0,0 1 1 0 0,-1-1 0 0 0,0 0-1 0 0,0 1 1 0 0,-1-1 0 0 0,2 12-1 0 0,-1-3 34 0 0,-2 0-1 0 0,0 0 1 0 0,-1 0 0 0 0,0 1-1 0 0,-2-1 1 0 0,0 0 0 0 0,-5 21-1 0 0,1-11-81 0 0,3-11-5 0 0,0-1 1 0 0,-1 0-1 0 0,0 0 0 0 0,-2 0 0 0 0,1 0 1 0 0,-12 18-1 0 0,2-2 39 0 0,11-22-41 0 0,1 0-1 0 0,-1 0 1 0 0,0 0 0 0 0,-9 10-1 0 0,12-17-70 0 0,8-12-813 0 0,-5 9 820 0 0,1-1-1 0 0,0 1 1 0 0,-1 0 0 0 0,1 0 0 0 0,0 0-1 0 0,0 0 1 0 0,1 0 0 0 0,-1 1-1 0 0,0-1 1 0 0,0 1 0 0 0,1 0 0 0 0,-1 0-1 0 0,1 0 1 0 0,-1 0 0 0 0,6 0 0 0 0,1 0 13 0 0,-1 0 1 0 0,0 1 0 0 0,1 0 0 0 0,17 2-1 0 0,-7 3 48 0 0,1 1-1 0 0,37 16 0 0 0,-47-17 29 0 0,-1 0 57 0 0,1 1 1 0 0,-1 0-1 0 0,0 0 1 0 0,-1 1-1 0 0,14 13 1 0 0,12 8 328 0 0,-27-22-211 0 0,0 1 0 0 0,0 0 0 0 0,-1 0 0 0 0,0 0 0 0 0,12 16 0 0 0,-17-20-74 0 0,1 1-1 0 0,-1 0 1 0 0,0-1-1 0 0,-1 1 1 0 0,1 0-1 0 0,-1 0 1 0 0,1 0-1 0 0,-1 0 1 0 0,0 1-1 0 0,-1-1 1 0 0,1 0 0 0 0,-1 0-1 0 0,0 0 1 0 0,0 1-1 0 0,0-1 1 0 0,0 0-1 0 0,-2 6 1 0 0,-1 1 104 0 0,-1 0-1 0 0,1 0 1 0 0,-2-1 0 0 0,0 0-1 0 0,0 0 1 0 0,-1 0 0 0 0,0 0-1 0 0,-1-1 1 0 0,0 0 0 0 0,0-1-1 0 0,-11 11 1 0 0,7-9-67 0 0,0-2 0 0 0,0 1-1 0 0,0-1 1 0 0,-1-1 0 0 0,0 0 0 0 0,-1 0 0 0 0,1-2 0 0 0,-26 9-1 0 0,28-11-211 0 0,0-1-1 0 0,-1 1 0 0 0,1-2 0 0 0,0 0 0 0 0,-18 0 0 0 0,23-1-37 0 0,1 0 0 0 0,-1-1 0 0 0,1 0 1 0 0,-1 0-1 0 0,1 0 0 0 0,0-1 0 0 0,-1 1 0 0 0,1-1 0 0 0,0 0 0 0 0,0 0 0 0 0,0-1 0 0 0,0 1 0 0 0,1-1 0 0 0,-1 0 0 0 0,-4-4 0 0 0,7 6-123 0 0,0 0 0 0 0,-1-1-1 0 0,1 1 1 0 0,0-1 0 0 0,0 1-1 0 0,0-1 1 0 0,0 0 0 0 0,1 1-1 0 0,-1-1 1 0 0,0 0 0 0 0,1 0-1 0 0,-1 1 1 0 0,1-1 0 0 0,-1 0 0 0 0,1-3-1 0 0,0 0-356 0 0,0 0 0 0 0,1 0 0 0 0,-1 0 0 0 0,4-7 0 0 0,0-6-1088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5527 0 0,'3'8'76'0'0,"1"-1"-1"0"0,0 1 1 0 0,0-1-1 0 0,0 0 0 0 0,1 0 1 0 0,0 0-1 0 0,0 0 1 0 0,1-1-1 0 0,0 0 0 0 0,9 7 1 0 0,-3-1 1369 0 0,-1-1 1 0 0,-1 2-1 0 0,10 12 1 0 0,2 4 498 0 0,-11-15-1102 0 0,0 0 0 0 0,-2 1 0 0 0,1 1 0 0 0,-2 0 0 0 0,0 0 0 0 0,8 24 0 0 0,-16-38-766 0 0,1 0 0 0 0,0 0 0 0 0,-1-1 1 0 0,1 1-1 0 0,0 0 0 0 0,0-1 1 0 0,1 1-1 0 0,0 1 0 0 0,-1-2 579 0 0,-2-2-342 0 0,-5-6-106 0 0,0-1-1 0 0,0 1 0 0 0,1-1 0 0 0,0-1 1 0 0,1 1-1 0 0,-1-1 0 0 0,2 0 1 0 0,-7-18-1 0 0,3 0 138 0 0,-7-52-1 0 0,12 57-321 0 0,1 1 1 0 0,0-1-1 0 0,1 0 0 0 0,2 1 1 0 0,4-29-1 0 0,-3 36-15 0 0,1 1-1 0 0,-1 0 1 0 0,2 0 0 0 0,0 0-1 0 0,1 1 1 0 0,0 0-1 0 0,0 0 1 0 0,2 0 0 0 0,12-16-1 0 0,-13 20-10 0 0,0 1 0 0 0,0 0 0 0 0,1 1 1 0 0,0 0-1 0 0,16-11 0 0 0,-18 14-1 0 0,0 0 1 0 0,1 0 0 0 0,-1 0-1 0 0,0 1 1 0 0,1 0 0 0 0,-1 0-1 0 0,1 1 1 0 0,0 0 0 0 0,11-1-1 0 0,2 2-118 0 0,0 1-1 0 0,0 1 0 0 0,21 5 0 0 0,2 5-6800 0 0,-23-5-342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62 292 4087 0 0,'-9'-5'184'0'0,"-24"-6"43"0"0,34 12-249 0 0,-3-4 33 0 0,-16-7 5229 0 0,18 12-4672 0 0,27 154 3766 0 0,20 78-2309 0 0,-3-73-964 0 0,-2-7-243 0 0,-9-38-142 0 0,-33-115-291 0 0,-1-3-350 0 0,1 0 0 0 0,-1 0 0 0 0,0 0 0 0 0,0 0-1 0 0,0 0 1 0 0,0 0 0 0 0,-2-3 0 0 0,-2-3 35 0 0,-1-10-13 0 0,0-1-1 0 0,1 0 1 0 0,1-1-1 0 0,0 1 1 0 0,0-29-1 0 0,1 20-51 0 0,-8-320-210 0 0,13 293 30 0 0,3-1 0 0 0,11-57 0 0 0,-8 75 209 0 0,2 1 1 0 0,2 0 0 0 0,27-62-1 0 0,-35 91-42 0 0,0 1 0 0 0,1-1 0 0 0,0 1 0 0 0,0 0 0 0 0,0 1 0 0 0,1-1 0 0 0,0 1 1 0 0,0 0-1 0 0,1 1 0 0 0,-1-1 0 0 0,1 1 0 0 0,1 0 0 0 0,-1 1 0 0 0,12-5 0 0 0,-15 7 8 0 0,1 0-1 0 0,0 0 1 0 0,0 1 0 0 0,0 0-1 0 0,0 0 1 0 0,0 0 0 0 0,0 1-1 0 0,0 0 1 0 0,0 0 0 0 0,0 0-1 0 0,0 0 1 0 0,0 1 0 0 0,0 0-1 0 0,0 0 1 0 0,0 0 0 0 0,0 1-1 0 0,0-1 1 0 0,-1 1 0 0 0,1 0-1 0 0,-1 1 1 0 0,1-1 0 0 0,-1 1-1 0 0,0 0 1 0 0,0 0 0 0 0,5 5-1 0 0,-1 0 28 0 0,0 0 1 0 0,0 1-1 0 0,-1 0 0 0 0,0 1 0 0 0,-1 0 1 0 0,0 0-1 0 0,0 0 0 0 0,6 18 0 0 0,-6-11 48 0 0,-1 0-1 0 0,-1 0 1 0 0,-1 1-1 0 0,0-1 1 0 0,0 20 0 0 0,-3 9 97 0 0,-2 1 1 0 0,-2-1 0 0 0,-14 65 0 0 0,12-86-130 0 0,-1 0 0 0 0,-16 40 0 0 0,-28 45 100 0 0,28-63-52 0 0,16-34-78 0 0,-2 0 1 0 0,1 0-1 0 0,-1 0 0 0 0,-1-1 1 0 0,-16 16-1 0 0,25-28-8 0 0,1 1-1 0 0,0-1 1 0 0,-1 1 0 0 0,1-1 0 0 0,-1 0 0 0 0,1 1 0 0 0,0-1-1 0 0,-1 1 1 0 0,1-1 0 0 0,-1 0 0 0 0,1 1 0 0 0,-1-1-1 0 0,1 0 1 0 0,-1 0 0 0 0,0 1 0 0 0,1-1 0 0 0,-1 0-1 0 0,1 0 1 0 0,-1 0 0 0 0,1 0 0 0 0,-1 0 0 0 0,0 0-1 0 0,1 0 1 0 0,-1 0 0 0 0,1 0 0 0 0,-2 0 0 0 0,2 0-2 0 0,-1-1-1 0 0,1 1 1 0 0,-1-1 0 0 0,1 1 0 0 0,-1-1 0 0 0,1 0 0 0 0,0 1-1 0 0,-1-1 1 0 0,1 1 0 0 0,0-1 0 0 0,-1 0 0 0 0,1 1 0 0 0,0-1-1 0 0,0 0 1 0 0,0 1 0 0 0,0-1 0 0 0,-1 0 0 0 0,1 0 0 0 0,0-3-3 0 0,0 0 1 0 0,0 0 0 0 0,0 1-1 0 0,0-1 1 0 0,1 0 0 0 0,-1 0-1 0 0,2-5 1 0 0,0 6-1 0 0,0-1-1 0 0,0 1 1 0 0,1-1-1 0 0,-1 1 1 0 0,1 0-1 0 0,-1 0 1 0 0,1 0 0 0 0,0 0-1 0 0,0 0 1 0 0,0 1-1 0 0,0-1 1 0 0,5-1-1 0 0,1-1 20 0 0,-1 0 1 0 0,1 1-1 0 0,18-6 0 0 0,-17 7 19 0 0,1 1 0 0 0,0 0 0 0 0,0 1 0 0 0,0 0 0 0 0,0 1 0 0 0,0 0 0 0 0,13 2 0 0 0,77 17 362 0 0,-87-16-351 0 0,85 23-255 0 0,174 71 0 0 0,-205-73-2695 0 0,-46-18 926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4 154 919 0 0,'-1'-3'67'0'0,"-2"-12"-54"0"0,5 1 430 0 0,-1 12-29 0 0,0 0 0 0 0,0 1 0 0 0,0-1 0 0 0,0 1-1 0 0,1-1 1 0 0,-1 1 0 0 0,1 0 0 0 0,-1-1 0 0 0,1 1 0 0 0,0 0-1 0 0,-1 0 1 0 0,1 0 0 0 0,0 0 0 0 0,0 0 0 0 0,3 0 0 0 0,31-9 5766 0 0,-31 9-5627 0 0,6 0 443 0 0,0 0 0 0 0,21 0 0 0 0,15-1 433 0 0,27-6 72 0 0,-45 6-979 0 0,-1-1 1 0 0,38-10-1 0 0,69-21 64 0 0,-101 27-556 0 0,0 2 1 0 0,36-1-1 0 0,-26 7-25 0 0,-29 0-78 0 0,1-1 0 0 0,15-1-1 0 0,50-6-1877 0 0,-25 9-4377 0 0,-19 2 78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10135 0 0,'1'1'6298'0'0,"3"5"-5860"0"0,-1-1 0 0 0,0 1 1 0 0,0 0-1 0 0,0 0 1 0 0,-1 1-1 0 0,0-1 1 0 0,1 8-1 0 0,1 6-12 0 0,1 23-1 0 0,-4 1-55 0 0,-1 1 0 0 0,-9 59 0 0 0,4-60-256 0 0,-13 68 203 0 0,1-7 150 0 0,7-32-306 0 0,-4 58 79 0 0,13-116-157 0 0,2-1 0 0 0,0 0-1 0 0,0 1 1 0 0,2-1 0 0 0,-1 0-1 0 0,2 0 1 0 0,5 15 0 0 0,-8-25-52 0 0,1 0 0 0 0,0 0 1 0 0,0-1-1 0 0,0 1 0 0 0,1 0 1 0 0,-1-1-1 0 0,1 1 0 0 0,0-1 0 0 0,0 0 1 0 0,0 0-1 0 0,0 0 0 0 0,1 0 1 0 0,-1-1-1 0 0,1 1 0 0 0,-1-1 0 0 0,1 0 1 0 0,0 0-1 0 0,0 0 0 0 0,0 0 1 0 0,0-1-1 0 0,0 0 0 0 0,0 0 0 0 0,1 0 1 0 0,-1 0-1 0 0,0-1 0 0 0,1 1 0 0 0,6-1 1 0 0,6-2 75 0 0,1 0 1 0 0,-1-1-1 0 0,0-1 1 0 0,21-7-1 0 0,67-30 155 0 0,-42 15-264 0 0,-31 11-677 0 0,0-1-1 0 0,57-41 1 0 0,-52 33-2557 0 0,-15 10-4258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78 571 7831 0 0,'0'0'344'0'0,"-7"11"72"0"0,3 2-328 0 0,-3 0-88 0 0,3 2 0 0 0,2-1 1856 0 0,2 1 352 0 0,2 5 64 0 0,2-1 24 0 0,1-1-1640 0 0,3 0-328 0 0,1 1-64 0 0,0-3-8 0 0,2-3-808 0 0,0-4-160 0 0,0-3-32 0 0,2-1-6056 0 0</inkml:trace>
  <inkml:trace contextRef="#ctx0" brushRef="#br0" timeOffset="1">69 78 7367 0 0,'-6'-11'431'0'0,"-1"1"-1"0"0,0 1 1 0 0,-12-13 0 0 0,-3 3 5426 0 0,15 13-101 0 0,9 7-6590 0 0,5 1-228 0 0,-5-1-66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1055 6911 0 0,'0'0'5916'0'0,"2"0"-5161"0"0,5-1-469 0 0,-1 1-1 0 0,0-1 1 0 0,1 0 0 0 0,-1-1 0 0 0,0 1-1 0 0,0-1 1 0 0,8-4 0 0 0,43-24 689 0 0,-18 8-437 0 0,133-71 1047 0 0,-114 59-827 0 0,87-69-1 0 0,-110 77-560 0 0,51-37 292 0 0,53-41-1 0 0,-6 1-119 0 0,-49 40-90 0 0,-46 35-112 0 0,-20 16 10 0 0,31-30 0 0 0,-19 13 267 0 0,41-32-1 0 0,-42 36 53 0 0,-27 24-144 0 0,9-4-113 0 0,0-1-90 0 0,-9 5-93 0 0,0 0 0 0 0,0 0 1 0 0,0 0-1 0 0,0 0 0 0 0,0 0 0 0 0,0 0 0 0 0,3 0 0 0 0,40-1 270 0 0,-33 2-312 0 0,-1 1 0 0 0,0 0 0 0 0,1 1 0 0 0,-1 1 0 0 0,16 5 0 0 0,-1 1 19 0 0,28 16-1 0 0,5 0-2 0 0,8 4 4 0 0,55 34-30 0 0,259 129 56 0 0,-301-161 68 0 0,-6-3-64 0 0,22 8-28 0 0,-12-6 320 0 0,-36-11-152 0 0,-24-10-143 0 0,0 1-1 0 0,-1 0 0 0 0,25 17 0 0 0,-25-12 7 0 0,-9-6 45 0 0,0 0-1 0 0,-1 1 1 0 0,16 14 0 0 0,17 25 246 0 0,-42-45-348 0 0,-3-2-9 0 0,1 0 0 0 0,-1 0 0 0 0,1-1 0 0 0,-1 1-1 0 0,1-1 1 0 0,0 1 0 0 0,0-1 0 0 0,0 1 0 0 0,0-1 0 0 0,0 0 0 0 0,0 0 0 0 0,3 1 0 0 0,0 1 17 0 0,-2-2-13 0 0,0 0 1 0 0,0 1 0 0 0,0-1 0 0 0,0-1-1 0 0,1 1 1 0 0,-1 0 0 0 0,7 0 0 0 0,-6-1 3 0 0,0 0-1 0 0,0 0 1 0 0,0 0 0 0 0,0-1 0 0 0,0 1 0 0 0,0-1 0 0 0,0 0-1 0 0,0 0 1 0 0,0-1 0 0 0,0 1 0 0 0,5-4 0 0 0,7-3 41 0 0,19-14 0 0 0,-25 16-38 0 0,18-13 38 0 0,113-78 196 0 0,-90 57-177 0 0,63-54 106 0 0,-32 16-42 0 0,78-79 133 0 0,-56 54-120 0 0,5-6-148 0 0,-89 87-520 0 0,1 1 1 0 0,1 1-1 0 0,0 1 0 0 0,2 1 0 0 0,33-20 0 0 0,-43 31-1147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0,'0'0'319'0'0,"0"1"-210"0"0,7 41 7199 0 0,7 40-570 0 0,6 112-5134 0 0,-15-101-1475 0 0,-3-76-339 0 0,1-1 0 0 0,0 0 0 0 0,9 26 0 0 0,-7-33 24 0 0,2 4-3249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5671 0 0,'0'0'419'0'0,"-2"0"-282"0"0,1 0-96 0 0,0 0-1 0 0,0 0 0 0 0,-1 0 0 0 0,1 0 1 0 0,0 0-1 0 0,0 0 0 0 0,-1-1 1 0 0,1 1-1 0 0,0 0 0 0 0,0-1 0 0 0,-1 1 1 0 0,1-1-1 0 0,0 1 0 0 0,0-1 0 0 0,-7-5 6490 0 0,53 23-4750 0 0,-26-10-993 0 0,1 0 1 0 0,30 18-1 0 0,86 52 1553 0 0,-29-18-984 0 0,-54-30-772 0 0,27 17 200 0 0,142 69 563 0 0,-203-106-1294 0 0,137 59 222 0 0,-134-60-237 0 0,1 0 1 0 0,36 7 0 0 0,-38-10-38 0 0,0 1 1 0 0,0 0 0 0 0,23 11-1 0 0,-42-16-129 0 0,18 1-1034 0 0,-18-2 283 0 0,8-2-4145 0 0,0 0 3356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9215 0 0,'0'0'422'0'0,"0"2"-13"0"0,0 8-288 0 0,0 0-1 0 0,1-1 1 0 0,1 1 0 0 0,-1 0 0 0 0,2-1-1 0 0,-1 1 1 0 0,5 8 0 0 0,-4-9 442 0 0,38 95 4231 0 0,-13-41-3788 0 0,-6-13-592 0 0,3 0-1 0 0,46 70 0 0 0,2 3-6 0 0,-71-120 850 0 0,-7-17-879 0 0,-7-20-328 0 0,1-1 0 0 0,-8-45 0 0 0,-5-155-242 0 0,22 204 141 0 0,0 7 5 0 0,1 0 1 0 0,1 0-1 0 0,1 0 0 0 0,6-34 0 0 0,-2 31 50 0 0,-4 15-21 0 0,2 1 1 0 0,4-17-1 0 0,-6 25 16 0 0,0-1 0 0 0,1 1-1 0 0,-1 0 1 0 0,1 1 0 0 0,0-1-1 0 0,0 0 1 0 0,0 0 0 0 0,0 1 0 0 0,0-1-1 0 0,0 1 1 0 0,1 0 0 0 0,-1 0-1 0 0,4-3 1 0 0,7 0 1 0 0,4 2 27 0 0,-11 4-11 0 0,-3 1-5 0 0,2-2-4 0 0,0 1-5 0 0,14 9 10 0 0,-15-8-4 0 0,0 1 0 0 0,-1 0 0 0 0,1 0 0 0 0,-1 0 0 0 0,0 0 0 0 0,0 1 0 0 0,0-1 0 0 0,0 1 0 0 0,0-1 1 0 0,-1 1-1 0 0,0 0 0 0 0,0 0 0 0 0,0 1 0 0 0,0-1 0 0 0,-1 0 0 0 0,1 0 0 0 0,-1 1 0 0 0,0-1 0 0 0,0 1 0 0 0,0 7 0 0 0,-1 7 31 0 0,0-1 0 0 0,-1 1 0 0 0,-6 31 0 0 0,7-49-39 0 0,-1 3 1 0 0,-2 16 20 0 0,0 0 0 0 0,-10 25 0 0 0,12-41-78 0 0,0 0-1 0 0,0-1 1 0 0,0 1-1 0 0,1 0 1 0 0,-1-1-1 0 0,1 1 1 0 0,0 0-1 0 0,0 0 0 0 0,0-1 1 0 0,1 1-1 0 0,-1 0 1 0 0,1 0-1 0 0,1 4 1 0 0,-1-5-259 0 0,8 6-512 0 0,-7-7 749 0 0,9 6-43 0 0,0-1-1 0 0,0 0 1 0 0,0 0-1 0 0,1-1 1 0 0,0-1-1 0 0,14 5 1 0 0,-7-2 108 0 0,28 15 1 0 0,-10 0 674 0 0,66 55 0 0 0,-96-72-431 0 0,1 1 1 0 0,-1 1-1 0 0,-1 0 1 0 0,9 11-1 0 0,-12-15-55 0 0,-1 1 1 0 0,1 0-1 0 0,-1 0 0 0 0,0 0 0 0 0,0 0 0 0 0,0 0 0 0 0,-1 0 0 0 0,0 1 0 0 0,1 8 0 0 0,-1-13-157 0 0,-1 5 255 0 0,1 0 1 0 0,-1 1 0 0 0,-1-1 0 0 0,0 12 0 0 0,0-16-210 0 0,0 0 0 0 0,1 0 0 0 0,-1 0 1 0 0,0 0-1 0 0,0 0 0 0 0,0 0 0 0 0,0 0 1 0 0,0-1-1 0 0,-1 1 0 0 0,1 0 0 0 0,-1-1 1 0 0,1 1-1 0 0,-1-1 0 0 0,1 1 0 0 0,-1-1 1 0 0,0 0-1 0 0,-3 3 0 0 0,-8 3 25 0 0,1-1-1 0 0,-1 0 1 0 0,0-1-1 0 0,0-1 1 0 0,-1 1-1 0 0,0-2 1 0 0,1 0-1 0 0,-1-1 1 0 0,0 0-1 0 0,0-1 1 0 0,-1-1 0 0 0,1 0-1 0 0,0-1 1 0 0,-27-5-1 0 0,27 3-215 0 0,8 3-62 0 0,0-1 0 0 0,0 0 0 0 0,1-1 0 0 0,-1 1-1 0 0,1-1 1 0 0,-1 0 0 0 0,1 0 0 0 0,0-1 0 0 0,0 0-1 0 0,-9-6 1 0 0,13 8 38 0 0,0 0-1 0 0,0 0 0 0 0,1 0 1 0 0,-1-1-1 0 0,0 1 0 0 0,1 0 1 0 0,-1-1-1 0 0,1 1 1 0 0,-1 0-1 0 0,1-1 0 0 0,0 1 1 0 0,0 0-1 0 0,-1-1 1 0 0,1 1-1 0 0,0-1 0 0 0,0 1 1 0 0,0 0-1 0 0,1-1 0 0 0,-1 1 1 0 0,0 0-1 0 0,0-1 1 0 0,1 1-1 0 0,-1-1 0 0 0,1 1 1 0 0,-1 0-1 0 0,1 0 0 0 0,0-2 1 0 0,7-15-1684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0,'0'0'440'0'0,"2"3"-5"0"0,50 69-122 0 0,-17-18 3354 0 0,39 78 0 0 0,-17-3-1854 0 0,-54-122-1714 0 0,-1-1 0 0 0,0 1 0 0 0,-1 0 0 0 0,1 0 0 0 0,0 14 0 0 0,0 1 227 0 0,-2-22-294 0 0,0 1 1 0 0,0-1-1 0 0,1 1 1 0 0,-1-1-1 0 0,0 0 1 0 0,0 1-1 0 0,0-1 1 0 0,0 0-1 0 0,0 1 1 0 0,0-1-1 0 0,0 0 0 0 0,0 1 1 0 0,0-1-1 0 0,0 1 1 0 0,0-1-1 0 0,0 0 1 0 0,-1 1-1 0 0,1-1 1 0 0,0 0-1 0 0,0 1 1 0 0,0-1-1 0 0,0 0 1 0 0,-1 1-1 0 0,1-1 1 0 0,0 0-1 0 0,0 0 1 0 0,-1 1-1 0 0,1-1 0 0 0,0 0 1 0 0,0 0-1 0 0,-1 1 1 0 0,1-1-1 0 0,0 0 1 0 0,-1 0-1 0 0,1 0 1 0 0,0 1-1 0 0,-1-1 1 0 0,1 0-1 0 0,0 0 1 0 0,-1 0-1 0 0,-14-2 950 0 0,12 1-1183 0 0,2 1 219 0 0,-1-1-1 0 0,1 0 1 0 0,0 0 0 0 0,-1 0 0 0 0,1 0 0 0 0,0 0 0 0 0,0 0 0 0 0,0 0-1 0 0,0 0 1 0 0,0 0 0 0 0,0 0 0 0 0,0-1 0 0 0,0 1 0 0 0,0-2-1 0 0,-1 0 20 0 0,-1-1-20 0 0,0-1 0 0 0,1 1 1 0 0,-1-1-1 0 0,1 1 0 0 0,0-1 0 0 0,1 0 1 0 0,-1 0-1 0 0,1 0 0 0 0,0 0 0 0 0,0 0 1 0 0,0-5-1 0 0,1-6-14 0 0,1 0-1 0 0,2-18 1 0 0,-1 9-1 0 0,0 9-9 0 0,0 1 0 0 0,2 0 0 0 0,-1 0-1 0 0,2 0 1 0 0,0 0 0 0 0,1 0 0 0 0,0 1 0 0 0,1 0-1 0 0,13-18 1 0 0,-17 27 7 0 0,1 1 0 0 0,0 0 0 0 0,0 0 0 0 0,0 0 0 0 0,1 1 0 0 0,-1-1 0 0 0,7-2 0 0 0,37-18 0 0 0,-30 15 0 0 0,5-1 14 0 0,1 1 0 0 0,0 2 1 0 0,38-9-1 0 0,-2 6-6647 0 0,-34 5-647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6391 0 0,'0'0'578'0'0,"3"2"-478"0"0,-1-1-97 0 0,1 0 0 0 0,-1 1 1 0 0,1-1-1 0 0,-1 0 1 0 0,1 0-1 0 0,0-1 0 0 0,0 1 1 0 0,-1 0-1 0 0,7-1 0 0 0,33 1 606 0 0,-7 0 121 0 0,153 19 2316 0 0,146 6 136 0 0,-118-33-1812 0 0,109 3 426 0 0,-144 24-91 0 0,-68-6-734 0 0,-46-10-507 0 0,0-3 0 0 0,114-14 0 0 0,-3-11 448 0 0,-119 17-600 0 0,-26 3-124 0 0,33 0 0 0 0,-23 4-56 0 0,2 1 12 0 0,1-3-1 0 0,46-6 1 0 0,-64 5-28 0 0,-1 1 0 0 0,44 3-1 0 0,-17 1 31 0 0,116-11 206 0 0,-62 2-149 0 0,46-5-66 0 0,-128 10-130 0 0,178-6-2 0 0,-163 7-5 0 0,19 0 0 0 0,15 2-77 0 0,-15-2-38 0 0,-29 0-330 0 0,-21 0-313 0 0,1 1-1 0 0,-1 0 1 0 0,19 3 0 0 0,-23-2-194 0 0,0 1 1 0 0,1 0 0 0 0,9 4 0 0 0,-5-1-1123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9215 0 0,'-2'1'707'0'0,"0"2"-686"0"0,-1-1 1 0 0,0 0-1 0 0,-1 0 0 0 0,1 0 0 0 0,-6 3 1 0 0,-9 4 6203 0 0,19-8-6145 0 0,-1 0-1 0 0,1 1 1 0 0,0-1-1 0 0,0 0 1 0 0,0 0-1 0 0,0 0 1 0 0,0 0-1 0 0,0 0 1 0 0,0 0-1 0 0,0 0 1 0 0,1 0-1 0 0,-1 0 1 0 0,3 1 0 0 0,-1 0 26 0 0,15 9 40 0 0,0-1 0 0 0,0-1 0 0 0,37 13-1 0 0,-10-5-72 0 0,57 19-55 0 0,-67-25-19 0 0,-1 1 1 0 0,55 29-1 0 0,24 30-38 0 0,-98-59 158 0 0,0 0-1 0 0,-2 1 1 0 0,1 0-1 0 0,-2 1 1 0 0,14 17-1 0 0,-22-24 54 0 0,0 0 0 0 0,-1 0 0 0 0,0 0 0 0 0,0 0 0 0 0,-1 1 0 0 0,1-1 0 0 0,-2 1 0 0 0,1 0 0 0 0,-1-1-1 0 0,0 1 1 0 0,-1 0 0 0 0,0 0 0 0 0,0 0 0 0 0,-2 10 0 0 0,-1 4 276 0 0,-1-1-1 0 0,-1 0 1 0 0,-14 40-1 0 0,-4-9-114 0 0,-3-1 0 0 0,-37 57 0 0 0,21-39-309 0 0,26-43-369 0 0,-35 43-1 0 0,0-10-2912 0 0,25-31-4177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14 762 5063 0 0,'0'0'390'0'0,"-2"0"-62"0"0,-9-7 7762 0 0,11 6-7823 0 0,4-7 4612 0 0,3 0-6407 0 0,7-2 2443 0 0,0-1 0 0 0,25-12 0 0 0,-3 1-151 0 0,-10 6-339 0 0,301-189 2047 0 0,-293 186-2416 0 0,228-122 344 0 0,-205 113-400 0 0,74-23 0 0 0,99-30 53 0 0,-210 73-30 0 0,-1 0 0 0 0,32-18-1 0 0,-14 6 45 0 0,-33 18-58 0 0,-1 0 1 0 0,1 0-1 0 0,-1-1 0 0 0,1 1 1 0 0,3-5-1 0 0,21-16 168 0 0,6-3 498 0 0,-33 26-595 0 0,2-1-13 0 0,5 1-57 0 0,0 0 0 0 0,0 1 0 0 0,0-1 0 0 0,0 2 1 0 0,0-1-1 0 0,8 3 0 0 0,1 0-4 0 0,-10-2-6 0 0,0 1 0 0 0,0-1 0 0 0,0 1 0 0 0,10 6 0 0 0,9 4 0 0 0,-2-3 2 0 0,-1-1 20 0 0,0 2-1 0 0,33 19 1 0 0,63 49 240 0 0,187 92 1 0 0,-189-114-162 0 0,60 28 46 0 0,-137-71-670 0 0,1-1 1 0 0,0-2-1 0 0,52 8 0 0 0,-91-19-1162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3223 0 0,'0'0'8110'0'0,"2"2"-7229"0"0,37 68 3442 0 0,-38-67-3822 0 0,0-1-12 0 0,38 154 3221 0 0,-6-16-2164 0 0,11 69 89 0 0,-36-164-1342 0 0,29 154 467 0 0,-12-3 128 0 0,-20-154-676 0 0,-3-24-113 0 0,1 22 1 0 0,-1-15-41 0 0,-1-18-40 0 0,0-1 1 0 0,-1 0 0 0 0,0 1 0 0 0,0-1-1 0 0,-2 8 1 0 0,0-5 4 0 0,0 2 35 0 0,1 0 6 0 0,5-1-12 0 0,-3-8-42 0 0,2 2-9 0 0,13 2-4 0 0,11 0 2 0 0,51 7 0 0 0,-6-2 0 0 0,227 59 64 0 0,-202-47-52 0 0,-18-5 14 0 0,99 36 0 0 0,-148-43 2 0 0,0 2-1 0 0,-1 0 0 0 0,0 2 1 0 0,37 27-1 0 0,-32-19 28 0 0,-19-13-16 0 0,0 1-1 0 0,18 17 1 0 0,-31-26-31 0 0,-1-1 0 0 0,1 1-1 0 0,0 0 1 0 0,0-1 0 0 0,0 1 0 0 0,0-1-1 0 0,0 0 1 0 0,1 1 0 0 0,-1-1 0 0 0,0 0-1 0 0,0 0 1 0 0,1-1 0 0 0,-1 1 0 0 0,1 0 0 0 0,-1-1-1 0 0,3 1 1 0 0,-3-1-4 0 0,1 1-1 0 0,-1-1 0 0 0,0 0 1 0 0,0 0-1 0 0,0 0 1 0 0,0 0-1 0 0,0 0 1 0 0,0 0-1 0 0,0-1 0 0 0,0 1 1 0 0,0-1-1 0 0,0 1 1 0 0,0-1-1 0 0,0 0 1 0 0,0 0-1 0 0,2-1 0 0 0,1-1 3 0 0,22-11-6 0 0,26-21 0 0 0,3-1 0 0 0,95-49-72 0 0,-105 63 36 0 0,67-24 0 0 0,183-46-178 0 0,-128 41 124 0 0,-148 45 90 0 0,1 0 0 0 0,0 2 0 0 0,0 0 0 0 0,1 1 0 0 0,-1 1 0 0 0,1 1 0 0 0,-1 1 0 0 0,27 4 0 0 0,-30-2 0 0 0,-14-2 0 0 0,0-2 0 0 0,9 1 0 0 0,-3-5 0 0 0,-9 6 0 0 0,0-1 0 0 0,1 0 0 0 0,-1 0 0 0 0,0 1 0 0 0,0-1 0 0 0,1 0 0 0 0,-1 0 0 0 0,0 0 0 0 0,0 0 0 0 0,0 0 0 0 0,0-1 0 0 0,0 1 0 0 0,0 0 0 0 0,-1 0 0 0 0,1-1 0 0 0,0 1 0 0 0,-1-1 0 0 0,1 1 0 0 0,-1 0 0 0 0,1-1 0 0 0,-1 1 0 0 0,0-1 0 0 0,1 1 0 0 0,-1-1 0 0 0,0 1 0 0 0,0-2 0 0 0,0-3 0 0 0,0-4 12 0 0,0 1 1 0 0,-1-1-1 0 0,0 1 0 0 0,-1 0 1 0 0,1-1-1 0 0,-5-10 0 0 0,-4-27 30 0 0,-6-214 168 0 0,11 123-119 0 0,-2-10-55 0 0,-19-240 67 0 0,-8 216-809 0 0,8 51-13 0 0,23 80-2481 0 0,3 39 1942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5 215 2303 0 0,'-4'-5'14206'0'0,"40"-11"-13061"0"0,42-12 1 0 0,-1 0-427 0 0,179-59 49 0 0,-127 54-1633 0 0,-83 22-1210 0 0,-15 4-4257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8751 0 0,'0'0'674'0'0,"-1"1"-438"0"0,-9 15 2366 0 0,10-14-1176 0 0,1 1-1172 0 0,0-1 1 0 0,0 1 0 0 0,0-1-1 0 0,1 0 1 0 0,-1 0 0 0 0,1 1-1 0 0,-1-1 1 0 0,1 0 0 0 0,0 0-1 0 0,0 0 1 0 0,0-1 0 0 0,0 1-1 0 0,0 0 1 0 0,0-1 0 0 0,0 1 0 0 0,0-1-1 0 0,4 2 1 0 0,7 3 248 0 0,27 10 1 0 0,-31-13-154 0 0,261 96 1579 0 0,-236-86-1931 0 0,-11-5-83 0 0,39 10-1 0 0,-27-10-133 0 0,-15-3-719 0 0,-1-1-1 0 0,1 0 1 0 0,39 0 0 0 0,-31-7-837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0,'0'0'3028'0'0,"1"3"-2134"0"0,18 120 1640 0 0,-13-73-2107 0 0,11 94 343 0 0,13 88-289 0 0,-13-167-1465 0 0,-12-53 469 0 0,1 8-368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9671 0 0,'0'0'748'0'0,"0"2"-492"0"0,32 182 4731 0 0,16 0-3723 0 0,-13-43-3624 0 0,-30-117 673 0 0</inkml:trace>
  <inkml:trace contextRef="#ctx0" brushRef="#br0" timeOffset="1">0 464 11519 0 0,'2'1'5459'0'0,"4"2"-5233"0"0,1-1 0 0 0,-1 0 0 0 0,1-1-1 0 0,0 0 1 0 0,0 0 0 0 0,0 0 0 0 0,0 0 0 0 0,0-1 0 0 0,0-1 0 0 0,9 0 0 0 0,4-2 350 0 0,-1 0 0 0 0,29-10 0 0 0,61-25-4449 0 0,-95 33-2510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1 354 455 0 0,'0'0'16078'0'0,"4"-6"-15484"0"0,12-16-2 0 0,-12 17-21 0 0,9 4-124 0 0,0-1 0 0 0,-1 0-1 0 0,1-1 1 0 0,0-1 0 0 0,-1 0 0 0 0,12-5 0 0 0,23-8 470 0 0,89-13 547 0 0,23-5-799 0 0,-83 19-552 0 0,129-43 0 0 0,-164 45-92 0 0,-11 3-5 0 0,33-16 0 0 0,-1 1-511 0 0,-46 21 79 0 0,0-2-1 0 0,28-15 1 0 0,-15 10-1487 0 0,-10 4-4256 0 0,-8 2-291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5983 0 0,'0'0'1935'0'0,"1"4"-478"0"0,42 96 3444 0 0,-23-48-3926 0 0,12 55 0 0 0,-23-72-753 0 0,2 6 97 0 0,5 41 0 0 0,-5-30-35 0 0,-2-16 100 0 0,-8-34-334 0 0,-1 0 0 0 0,0 0 0 0 0,0 0 0 0 0,0 0 0 0 0,0 0 0 0 0,0 0-1 0 0,-1 0 1 0 0,1 0 0 0 0,-1 0 0 0 0,0 3 0 0 0,0-4 502 0 0,-4 8 736 0 0,2-11-1235 0 0,1 1 0 0 0,-1-1 0 0 0,1 1 0 0 0,0-1 0 0 0,0 0 0 0 0,0 0 0 0 0,0 0-1 0 0,0 0 1 0 0,0 0 0 0 0,0 0 0 0 0,1 0 0 0 0,-1-1 0 0 0,1 1 0 0 0,-1-1 0 0 0,1 1 0 0 0,0-1 0 0 0,0 0-1 0 0,0 1 1 0 0,0-6 0 0 0,-3-8 6 0 0,1 1-1 0 0,0-19 0 0 0,3 33-51 0 0,-12-168 129 0 0,12 95-141 0 0,15-121 0 0 0,-14 181-6 0 0,2 0 1 0 0,0 0-1 0 0,0 1 1 0 0,2-1-1 0 0,-1 1 1 0 0,2 0-1 0 0,0 1 1 0 0,0-1-1 0 0,1 1 1 0 0,1 0 0 0 0,12-15-1 0 0,5 7 11 0 0,-15 14-12 0 0,-9 6 9 0 0,-1-1-1 0 0,1 1 1 0 0,0 0-1 0 0,-1 0 1 0 0,1 0-1 0 0,0 0 1 0 0,-1 0 0 0 0,1 0-1 0 0,0 0 1 0 0,0 0-1 0 0,-1 0 1 0 0,1 0-1 0 0,0 0 1 0 0,-1 0-1 0 0,1 0 1 0 0,0 1 0 0 0,2 0 0 0 0,-1 0 0 0 0,1 1 0 0 0,-1-1 0 0 0,0 1 1 0 0,0 0-1 0 0,0 0 0 0 0,0 0 0 0 0,0 0 1 0 0,0 0-1 0 0,0 0 0 0 0,-1 0 0 0 0,1 1 1 0 0,-1-1-1 0 0,0 1 0 0 0,1-1 0 0 0,-1 1 1 0 0,1 3-1 0 0,0 1 0 0 0,0 0 1 0 0,-1 0-1 0 0,0 0 0 0 0,0 0 1 0 0,0 12-1 0 0,-1 16 16 0 0,-1 0 0 0 0,-2-1 0 0 0,-2 1-1 0 0,-15 58 1 0 0,16-82-13 0 0,2-8 0 0 0,1 1 0 0 0,0 0 0 0 0,0 0 0 0 0,0-1 0 0 0,0 1 0 0 0,0 0 0 0 0,1 0 0 0 0,0 6 0 0 0,-1 16-12 0 0,1-24-57 0 0,2-3-364 0 0,9-6 354 0 0,-8 5 63 0 0,0 0 0 0 0,0 0 1 0 0,0 0-1 0 0,0 0 0 0 0,1 1 1 0 0,-1-1-1 0 0,1 1 0 0 0,-1 0 1 0 0,1 0-1 0 0,-1 0 0 0 0,1 0 1 0 0,5 1-1 0 0,14-1-21 0 0,0 2 1 0 0,-1 1-1 0 0,30 6 0 0 0,-32-4 39 0 0,-9-2 86 0 0,1 1 0 0 0,-1-1 0 0 0,0 2-1 0 0,0-1 1 0 0,0 2 0 0 0,0-1 0 0 0,0 2-1 0 0,19 12 1 0 0,-30-18-84 0 0,3 2 118 0 0,0 0 0 0 0,0 0 1 0 0,0 1-1 0 0,-1-1 0 0 0,1 1 1 0 0,-1-1-1 0 0,1 1 0 0 0,-1 0 1 0 0,0 0-1 0 0,0 0 0 0 0,0 0 1 0 0,0 1-1 0 0,-1-1 0 0 0,2 5 1 0 0,-3-6-57 0 0,0 0 0 0 0,-1-1 0 0 0,1 1 1 0 0,-1-1-1 0 0,1 1 0 0 0,-1 0 0 0 0,0-1 1 0 0,1 0-1 0 0,-1 1 0 0 0,0-1 0 0 0,0 1 0 0 0,0-1 1 0 0,0 0-1 0 0,0 0 0 0 0,-3 2 0 0 0,1 1 100 0 0,-12 12 301 0 0,-1 0 0 0 0,-32 25-1 0 0,-40 21 11 0 0,52-38-402 0 0,-51 28-259 0 0,86-51-48 0 0,12-36-5920 0 0,0 13 4160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76 919 0 0,'2'2'67'0'0,"45"50"2540"0"0,-32-32 236 0 0,-1 0 0 0 0,0 1 0 0 0,-2 1 0 0 0,16 36 0 0 0,-19-36-2292 0 0,-2 0 1 0 0,7 33 0 0 0,-7-27-72 0 0,-5-19-310 0 0,0 0 0 0 0,0 0 0 0 0,0 0 0 0 0,-1 0 0 0 0,-1 0 0 0 0,1 0 0 0 0,-2 11 0 0 0,0-17 86 0 0,0-1-10 0 0,-3 7-48 0 0,3-7 638 0 0,-1-4-735 0 0,-1-1-72 0 0,1-1 0 0 0,-1 0-1 0 0,1 0 1 0 0,-1 0-1 0 0,1 0 1 0 0,0 0-1 0 0,1-1 1 0 0,-1 1-1 0 0,1-1 1 0 0,0 1-1 0 0,0-1 1 0 0,0 1-1 0 0,0-9 1 0 0,1-9 92 0 0,2-35-1 0 0,-1 43-79 0 0,2-6 28 0 0,1-1-1 0 0,0 1 1 0 0,11-29 0 0 0,-3 12-23 0 0,-8 24 31 0 0,1 0 0 0 0,1 0 0 0 0,0 0 0 0 0,1 1-1 0 0,0 0 1 0 0,1 0 0 0 0,0 1 0 0 0,1 0 0 0 0,0 1 0 0 0,1-1 0 0 0,0 2-1 0 0,1-1 1 0 0,17-11 0 0 0,-24 19-49 0 0,0-1 1 0 0,1 1-1 0 0,-1 0 0 0 0,0 1 0 0 0,1-1 0 0 0,0 1 0 0 0,-1 0 1 0 0,1 0-1 0 0,0 0 0 0 0,0 1 0 0 0,-1-1 0 0 0,1 1 1 0 0,0 0-1 0 0,5 1 0 0 0,7 2-393 0 0,0 0-1 0 0,26 10 0 0 0,-18-6-1385 0 0,-8-2-6404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4607 0 0,'0'0'1832'0'0,"5"1"-318"0"0,-2 0-1158 0 0,10 3 920 0 0,0-2 1 0 0,0 0-1 0 0,14 1 0 0 0,191-15 3768 0 0,-159 7-3919 0 0,-11 4 133 0 0,72 7 0 0 0,-3 0-166 0 0,-36-6-569 0 0,260-9 802 0 0,-149 4-688 0 0,-78 4-250 0 0,-60-1-169 0 0,237-14 556 0 0,-66-4-206 0 0,-173 17-410 0 0,50-7 76 0 0,4-2-75 0 0,5 0-38 0 0,-42 1-53 0 0,131-2 0 0 0,40 6 50 0 0,-140 3-44 0 0,82 8-10 0 0,-37-1 0 0 0,51 4-11 0 0,-155-4-42 0 0,67 6 30 0 0,71 5 46 0 0,-124-12-77 0 0,96 0 55 0 0,-139-3-32 0 0,8 0 4 0 0,36-6-1 0 0,-37 4-30 0 0,-11 1-108 0 0,0 1 0 0 0,14-6 0 0 0,-20 7-746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7367 0 0,'0'0'568'0'0,"-1"2"-373"0"0,-1 0-106 0 0,0 1-1 0 0,0-1 1 0 0,1 1 0 0 0,-1 0-1 0 0,1 0 1 0 0,-2 5 0 0 0,2-5 253 0 0,1-1 0 0 0,-1 1 0 0 0,1 0 0 0 0,0 0 0 0 0,0 0 0 0 0,0-1 1 0 0,0 1-1 0 0,0 0 0 0 0,0 0 0 0 0,1 0 0 0 0,-1-1 0 0 0,1 1 1 0 0,0 0-1 0 0,0-1 0 0 0,0 1 0 0 0,0-1 0 0 0,1 1 0 0 0,-1-1 0 0 0,1 1 1 0 0,-1-1-1 0 0,4 4 0 0 0,5 4 119 0 0,1 1-1 0 0,0-1 1 0 0,0-1-1 0 0,21 13 1 0 0,55 27 139 0 0,-45-27-418 0 0,42 23-99 0 0,39 21-60 0 0,-98-50-2 0 0,0 1-1 0 0,37 32 1 0 0,-54-42 17 0 0,13 12 214 0 0,24 29-1 0 0,-39-41-91 0 0,-1 0 1 0 0,0 0-1 0 0,-1 0 0 0 0,1 1 0 0 0,-1 0 0 0 0,-1 0 0 0 0,0 0 1 0 0,4 14-1 0 0,-4-10 107 0 0,-1 1 1 0 0,0-1-1 0 0,-1 1 1 0 0,0-1-1 0 0,-1 1 1 0 0,-1 0-1 0 0,0-1 1 0 0,-1 1-1 0 0,0-1 0 0 0,-1 0 1 0 0,0 0-1 0 0,-1 0 1 0 0,0 0-1 0 0,-11 21 1 0 0,-3-1 254 0 0,-2-1 0 0 0,-45 54 1 0 0,28-38-276 0 0,17-24-182 0 0,0-1-1 0 0,-33 26 1 0 0,0 1-8 0 0,8-7-1161 0 0,29-29 87 0 0,0 2-1 0 0,1 0 1 0 0,-21 28 0 0 0,25-25-610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48:30.44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2439 1728 16639 0,'3'-4'736'0,"11"-6"160"0,-7 7-720 0,1 0-176 0,-1 0 0 0,5-1 0 16,5 0 576-16,0 1 96 0,0-2 16 0,1 1 0 15,2 0 144-15,1 1 48 0,-1 1 0 0,4 1 0 16,-1 1-480-16,-2 0-80 0,4 0-32 0,1 0 0 16,0 0 96-16,2-3 32 0,2 2 0 0,0 1 0 15,2 1-176-15,10 2-48 0,1-1 0 0,-1 2 0 0,-1-1-64 0,1 1 0 32,-3-3-128-32,0 2 192 0,0 0 16 0,0 1 0 0,1 0 0 0,-3-1 0 15,4-1-80-15,-1 2 0 0,3 2-128 0,0-4 192 16,2 2-192-16,0-3 0 0,1 1 128 0,-1 2-128 15,0-3 0-15,-2 2 0 0,0-2 128 0,1 0-128 16,1 0 0-16,-1-1 128 0,1-1-128 0,1 0 0 16,1 0 144-16,1-3-144 0,-1-2 128 0,-1 1-128 15,-3 0 0-15,-1 1 0 0,-1 0 128 0,0 0-128 0,-1 2 0 0,1 0 0 16,-1 1 0-16,0 1 0 0,2-1 0 0,2 1 0 16,1 1 0-16,-2-1 0 0,-3-1 0 0,1-1 0 15,0 1 0-15,-2-3 0 0,2 3 0 0,-3 0 128 16,-1-5-128-16,3 5 128 0,0-3-128 0,2 3 0 15,-1 0 0-15,2-2 128 0,-2 2 0 0,1 2-128 16,-3 2 192-16,-2 0-64 0,0 1-128 0,-2 2 0 0,-1 0 0 16,0-1-176-16,0 2 176 0,1-1 0 0,2 1 0 0,0 1 0 15,1-3 0-15,1-1 0 0,-1-3 0 0,1 2 0 16,-1-1 0-16,0 0 144 0,-3-2-144 0,0 1 0 16,2-2 192-16,-3-1-64 0,-3 1 0 0,2-2-128 15,0 1 192-15,1-1-192 16,-1 1 192-16,0 2-192 0,-1 0 160 0,1 0-160 15,-1 1 128-15,0 2-128 0,-1-1 0 0,-1 1 0 0,-1-1 128 0,-1 1-128 16,2 0 0-16,0-2 0 0,0-2 0 0,0-1 0 16,-1 2 128-16,1 0-128 0,-1 2 128 0,0-4-128 15,1 0 0-15,3 0 128 0,-2 1-128 0,1 0 0 16,-1-2 0-16,2 1 0 0,-1-2 128 0,-1 1-128 16,1 2 0-16,-4 1 128 0,1 4-128 0,0-3 128 15,1 0-128-15,0 2 0 0,0 1 0 0,1-2 0 16,0 0 0-16,2-1 0 0,1-1 0 0,2-1 0 15,1-1 0-15,-1 1 0 0,2 0 144 0,-3 2-144 0,-1-1 0 16,-3 0 144-16,-1 0-144 0,12 0 0 0,-5 0 128 0,-3-1-128 16,-3-1 0-16,0 0 0 0,-2-1 128 0,0 2-128 15,1 1 0-15,0 0 0 0,-2-1 0 0,1 1 160 16,-3 0-160-16,1 1 128 0,1 4-128 0,-2-1 0 16,-4-1 0-16,-1-1 0 0,-3 2 0 0,-1 3 0 15,0-2 0-15,0 0 0 0,0-2 128 16,2-1-128-16,0 0 0 0,-1 0 128 0,-1 1-128 0,1-2 0 15,0-1 0-15,2 0 0 0,-1 0 272 0,2 0-16 16,0 1-16-16,0-1 0 0,0-2 32 0,2-1 16 16,1 2 0-16,3 0 0 0,1-1-32 0,0 0 0 15,2-1 0-15,0 3 0 0,-1 0 32 0,-3 0 0 16,-1 0 0-16,-2-2 0 0,-1-1-80 0,3 3-16 16,-1 0 0-16,-1 0 0 0,-2-1-192 0,2 1 0 0,2 0 0 15,0 0 0-15,0 1 0 0,3-1 0 0,1-1 128 0,1 1-128 16,1 0 0-16,-1 0 0 0,-1 0 0 0,1 0 0 15,-1-3 176-15,-2 0-176 0,-1 2 192 0,0 1-192 16,-1-3 320-16,4 1-64 0,-1-3 0 0,1 1 0 16,-2 0-48-16,2 1-16 0,0 1 0 0,1-1 0 15,1-1-64-15,2 1-128 0,2 2 176 0,0-1-176 16,0-2 144-16,0-2-144 0,1 1 0 0,-1 0 144 16,-3-3-144-16,2 0 0 0,2 1 0 0,-4-1 0 0,-1 0 0 0,1 1 0 15,-1 1 0-15,2-1 0 0,-1 1-192 0,3-2-128 16,3 0-32-16,0 0 0 31,0 2-2464-31,0-1-480 0</inkml:trace>
  <inkml:trace contextRef="#ctx0" brushRef="#br1" timeOffset="12230.81">5240 5865 11055 0,'0'0'976'0,"0"0"-784"0,0 0-192 0,1 4 0 0,-5-12 2832 0,-1 1 528 16,0 3 96-16,-3-1 32 15,-1 0-1440-15,0-2-272 0,-1 2-64 0,1 0-16 16,-1 1-704-16,-1 0-144 0,1 2-16 0,-2 0-16 0,-1 1-560 0,1 1-96 16,1 1-32-16,-1 2 0 0,0 1-128 0,-1 2 192 15,2 2-192-15,0 1 192 0,2 2-192 0,1 0 0 16,0 2 0-16,2 0 128 0,-1 4-128 0,3 0 0 16,3-4 0-16,1 0 0 0,0 0 0 0,3-1 0 15,1 0 0-15,1-2 0 0,1 1 0 0,2-3 0 16,3-2 0-16,0-1 0 0,1-5-144 0,1 2 144 0,0-1 0 0,1-2 0 15,1-3-256-15,-1-1 64 0,-1-3 16 0,0-3 0 16,-1 1 32-16,0-4 0 16,-2-1 0-16,1 1 0 0,-2-2 144 0,0 2 0 15,-3-2 0-15,2-1 0 0,-3 0 160 0,-1 2 16 0,-1 0 0 0,-2 1 0 16,0 0 368-16,-1 2 80 0,0 3 16 0,-1 1 0 16,0 1 112-16,1 7 16 0,0 0 16 0,0 0 0 15,0 0-224-15,0 0-48 0,0 0-16 0,-1 11 0 16,-1 1-352-16,4 2-144 0,0 3 128 0,2 1-128 15,3 0 0-15,-2 3 0 0,-1 3 0 0,2-3-176 32,1-3-464-32,1 1-112 0,1 0-16 0,0-1 0 0,0-6-624 0,0-1-128 15,2-4-16-15,-1-1-16 0,0 0-2512 0,-1-2-496 0</inkml:trace>
  <inkml:trace contextRef="#ctx0" brushRef="#br1" timeOffset="12425.21">5469 5436 11055 0,'-1'-22'480'0,"1"14"112"0,0 3-464 0,0-2-128 16,0 1 0-16,1-1 0 0,-1 7 3600 0,0 0 704 15,0 0 144-15,0 0 32 0,4 8-2432 0,0 6-464 16,0 4-112-16,0 5 0 0,-2 1-928 0,2 5-176 16,1 1-48-16,1 3 0 0,2 2-128 0,-3 3-48 15,0 2 0-15,-1 2 0 0,0-2-144 0,0 1 0 16,0-2 0-16,-1 0 0 15,1-3-576-15,0-3-160 0,0-2-32 0,1-2 0 16,-1-4-1824-16,2-3-368 0,-1-3-80 0</inkml:trace>
  <inkml:trace contextRef="#ctx0" brushRef="#br1" timeOffset="12621.14">5730 5352 13823 0,'0'0'1216'0,"0"0"-960"0,0 0-256 0,0 0 0 0,-5-2 2816 0,5 2 528 0,0 0 112 0,0 0 0 16,-6 4-1408-16,1 2-272 0,0 2-64 0,1 6-16 15,0 7-944-15,2 3-192 0,-1 3-48 0,0 6 0 16,1 6-368-16,0-1-144 0,2 3 0 0,-1-2 144 16,1 2-1120-16,0-2-240 0,1-3-32 0,1 0-8192 15,-1-5-1632-15</inkml:trace>
  <inkml:trace contextRef="#ctx0" brushRef="#br1" timeOffset="12927.21">5886 5548 25279 0,'0'0'1120'0,"-6"8"224"0,-1-6-1072 0,-1 5-272 16,-2 2 0-16,0 1 0 0,-1 1 1680 0,-1 1 288 15,-2 1 48-15,0 2 16 0,1 4-1056 0,0 0-208 0,-2 3-32 0,2 0-16 16,3 1-384-16,1-3-80 0,1 0 0 0,1-2-16 16,2-2 64-16,1-2 16 0,3-1 0 0,2-1 0 15,2-2-128-15,1 1-32 0,1-5 0 0,3 2 0 16,0-1-160-16,2-3 192 0,2-3-192 0,1 2 192 16,0-1-192-16,1 1 0 0,2-1 144 0,1-2-144 15,-2 0-128-15,2 0-112 0,0-4-16 0,0 1 0 31,0-1-2048-31,0 1-432 0,-1-4-80 0,-2 0-10960 0</inkml:trace>
  <inkml:trace contextRef="#ctx0" brushRef="#br1" timeOffset="13065.74">6052 5648 24991 0,'0'0'1104'0,"-1"7"240"0,-5-1-1088 0,1 1-256 0,0-1 0 0,1 2 0 15,1 1 544-15,2 2 48 0,1 2 16 0,1 0 0 16,3-1-608-16,2-1-192 0,-1 0 0 0,0-1-11696 16</inkml:trace>
  <inkml:trace contextRef="#ctx0" brushRef="#br1" timeOffset="13262.68">6227 5630 3679 0,'0'0'320'0,"0"0"-320"15,0 0 0-15,0 0 0 0,-3 7 5008 0,0 2 944 16,2 4 176-16,-2 4 32 0,0 4-3472 0,-3 5-688 16,0 5-144-16,1 4-16 0,-2 3-656 0,2 0-128 15,-2 0-32-15,2-2 0 0,1 1-704 0,2-1-160 0,0 1-32 0,2-4 0 32,2-3-432-32,-2-5-80 0,1 0-32 0,0-7-10192 0,2-3-2032 0</inkml:trace>
  <inkml:trace contextRef="#ctx0" brushRef="#br1" timeOffset="13454.01">6453 5296 14735 0,'0'0'1312'0,"0"0"-1056"0,0 0-256 0,0 0 0 15,-1 11 4288-15,0 2 784 0,-1 4 176 0,2 2 16 16,2 9-2512-16,-1 4-512 0,0 2-112 0,2 7-16 15,-3 2-976-15,0 0-208 0,4 4-32 0,0-2-16 0,0-2-592 0,1-1-112 16,0-2-32-16,2-3 0 16,1-3-896-16,1-3-176 0,-3-2-32 0,2-3-11808 15,0-1-2352-15</inkml:trace>
  <inkml:trace contextRef="#ctx0" brushRef="#br1" timeOffset="15458.81">6975 5397 22111 0,'51'-16'1968'0,"-51"16"-1584"0,0 0-384 0,0 0 0 0,0 0 1968 0,0 0 304 16,0 0 64-16,0 0 16 0,0 0-512 0,0 0-112 15,0 0 0-15,-2 10-16 0,2 5-1008 0,0 3-208 16,3 6-48-16,-2-4 0 0,1-1-176 0,-1 4-32 15,0 4-16-15,2 2 0 0,-2-1-224 0,2 2 0 16,-2 1 0-16,2 0 0 16,-1-2-320-16,1-1-144 0,0 0-48 0,0-3 0 15,3-3-2096-15,-1-3-416 0,-1-2-96 0,2-1-10352 16</inkml:trace>
  <inkml:trace contextRef="#ctx0" brushRef="#br1" timeOffset="15610.65">7280 5741 2751 0,'0'12'128'0,"0"-7"16"0,-1 1-144 0,-1 2 0 0,2 1 0 0,0 4 0 15,0-2 5040-15,0 2 976 0,2 0 192 0,-1 0 32 16,2 0-4816-16,-1 0-960 0,2 0-192 0,1-1-7888 16,1-2-1568-16</inkml:trace>
  <inkml:trace contextRef="#ctx0" brushRef="#br1" timeOffset="15766.91">7339 5428 911 0,'0'0'0'0,"0"0"0"16,0 0 0-16,0 0 0 15,-3 9 2880-15,3-9 512 0,0 0 80 0,0 0-7392 16</inkml:trace>
  <inkml:trace contextRef="#ctx0" brushRef="#br1" timeOffset="21864.42">7642 5472 21183 0,'3'-28'1888'0,"-6"18"-1504"0,2 1-384 0,1 2 0 15,0 7 1392-15,0 0 208 0,-1-8 32 0,1 1 16 16,0 7 16-16,0 0 0 0,0 0 0 0,0 0 0 15,0 0-704-15,4 7-144 0,1 2-32 0,0 4 0 16,3 3-272-16,-2 3-48 0,0 3-16 0,-1 3 0 16,-2 8-128-16,-1 2-48 0,1 1 0 0,-1 2 0 0,1 0-272 0,1 0 0 15,-2-2 0-15,1-2 0 16,0-1-384-16,1-3-192 0,-1-3-48 0,1-1 0 16,0-6-2752-16,-1-3-544 0</inkml:trace>
  <inkml:trace contextRef="#ctx0" brushRef="#br1" timeOffset="22067.25">7620 5766 34495 0,'0'0'768'0,"0"0"144"0,-2-4 48 0,0 0 0 0,2 4-768 0,0 0-192 0,0-7 0 0,0 7 0 16,3-5 1200-16,2 0 208 0,2 0 32 0,2-1 16 16,3 1-1280-16,-1 1-176 0,0 0-192 0,0 2 32 15,2-1-16-15,0 1 0 0,2-2 0 0,0 0 0 31,1 1-1968-31,0 1-400 0,-1 0-80 0,0 0 0 16,-1-2-1216-16,-1 0-224 0,9-13-48 0,-9 4-16 0</inkml:trace>
  <inkml:trace contextRef="#ctx0" brushRef="#br1" timeOffset="22396.38">7914 5397 18767 0,'0'0'832'0,"0"0"176"0,3-7-816 0,1 2-192 0,-1 0 0 0,-3 5 0 15,0 0 2000-15,0 0 368 0,0 0 64 0,0 0 0 16,7 10-784-16,-1 3-176 0,-1 3-16 0,-1 5-16 15,0 3-432-15,1 4-96 0,-1-1-16 0,0 1 0 16,0-2-224-16,0 1-48 0,-1 0-16 0,0 1 0 16,0-1-352-16,0-1-80 0,-1-1-16 0,2 0 0 15,0-3-160-15,0-1 0 0,0-3 144 0,1-2-144 16,-1-3 0-16,0-3 0 0,-1-1 0 0,2-2 0 0,-5-7 0 0,0 0 0 16,5 1 0-16,-5-1 0 0,0 0 0 0,5-5 0 15,-1-4 0-15,0 0 0 0,3-4 0 0,-2-2 0 16,-1-2 0-16,1 0 176 0,0-1-176 0,0 0 128 15,1-2-128-15,0 2 128 0,1 1 112 0,0 3 16 16,-1 1 0-16,-1 1 0 0,0 3 160 0,2 2 32 16,-4 2 16-16,-3 5 0 0,0 0-144 0,10 3-48 0,-3 1 0 15,1 4 0-15,-1 2-272 0,1 2 128 0,1 1-128 0,1 0 0 32,1 0-1152-32,-1 0-320 0,-1-3-80 0,0 3-10256 0,2 0-2048 0</inkml:trace>
  <inkml:trace contextRef="#ctx0" brushRef="#br1" timeOffset="22495.23">8374 5698 3679 0,'0'0'320'0,"0"0"-320"0,0 0 0 0,0 0 0 15,0 0 5408-15,0 10 1008 0,0 3 208 0,0 0 32 16,1 0-4576-16,2 0-928 0,-1 0-176 0,4 0-32 31,-1 2-1792-31,1-5-368 0,1 1-64 0</inkml:trace>
  <inkml:trace contextRef="#ctx0" brushRef="#br1" timeOffset="22665.35">8414 5489 19343 0,'0'0'1728'0,"-5"-2"-1392"16,5 2-336-16,-7-2 0 16,1-4 1808-16,2 3 304 0,4 3 48 0,0 0 16 15,0 0-1504-15,0 0-288 0,0 0-64 0,0 0-12720 16</inkml:trace>
  <inkml:trace contextRef="#ctx0" brushRef="#br1" timeOffset="22927.42">8585 5613 20671 0,'0'24'912'0,"1"-13"192"0,2 2-880 0,-1 4-224 16,0-4 0-16,0 2 0 0,1 0 1088 0,1-3 192 0,0 0 16 0,2-2 16 16,2-1-496-16,0-2-112 15,-1-2 0-15,0-2-16 0,1-3-112 0,0-2 0 16,0-2-16-16,0 1 0 0,-2-3 192 0,2-3 32 15,-2-1 16-15,1-1 0 0,0 0-192 0,-4-1-32 16,3 0-16-16,-2-2 0 0,-1-4-80 0,1-1-16 16,2 2 0-16,-2 0 0 0,-2-1 48 0,1 0 0 0,-1 2 0 0,1 2 0 15,0 3 0-15,-2 4 16 0,-2 0 0 0,1 7 0 16,0 0 32-16,0 0 0 0,0 0 0 0,0 0 0 16,-3 9-304-16,2 3-64 0,-1 2-16 0,2 2 0 15,0 2-176-15,3 2 0 0,2 3 0 0,2-3 0 16,-1-1-304-16,1 1-32 0,-1 1-16 0,2-6 0 15,1 0-2336-15,2-2-480 0,-1-5-96 0</inkml:trace>
  <inkml:trace contextRef="#ctx0" brushRef="#br1" timeOffset="23396.03">8989 5504 23039 0,'0'0'2048'16,"0"0"-1648"-16,0 0-400 0,0 0 0 0,0 0 1984 0,-2 7 304 15,-1 1 64-15,2 0 16 0,1 0-832 0,1 2-144 16,0 3-48-16,2 0 0 0,1 0-976 0,0 2-208 16,0-2-32-16,-1 0-128 0,0-1 128 0,2-1-128 15,-1 0 0-15,1-2 0 0,1-1 0 0,0-2 0 16,1 1 0-16,-1-3 0 0,-6-4-192 0,0 0-64 0,5 1 0 0,1-1 0 31,-6 0-128-31,6-3-48 0,-1-1 0 0,2-2 0 0,-3-3 192 0,0-2 48 0,1 4 0 0,-1-5 0 16,-2-3 192-16,1 2 0 0,1 2 0 0,0 0 0 15,1-2 0-15,0 3 0 0,1-3 0 0,-1 4 0 16,0 2 176-16,1 4-32 16,1 3 0-16,-7 0 0 0,0 0 208 0,6 4 32 15,0 2 16-15,-1 3 0 0,0 1 48 0,2 3 16 16,-3 2 0-16,-1-4 0 0,1 0-144 0,0-3-48 16,0-1 0-16,0 0 0 0,-4-7-272 0,0 0 128 0,8 4-128 15,-2-2 0-15,-6-2 0 0,7-2 0 0,-1-5 0 0,1-2 0 16,0 0-128-16,-1-1-48 0,-1-2 0 0,0 0 0 15,1-1 16-15,0 0 0 0,1-1 0 0,-1 1 0 16,1 2 160-16,-1 2 0 0,2-1 0 0,-1 2 0 16,-1 0 240-16,1 3 80 0,-7 5 0 0,7-3 16 15,1 3 224-15,1 0 32 0,1 0 16 0,-1 3 0 16,-3 2 96-16,3 3 32 0,0 0 0 0,2 1 0 0,-1 1-400 0,1 1-80 16,-2-2 0-16,1 1-16 0,-1 3-240 0,2 2 0 15,-1-4 0-15,-1 2 0 31,1 0-1824-31,-3 2-464 0,0-1-80 0</inkml:trace>
  <inkml:trace contextRef="#ctx0" brushRef="#br1" timeOffset="39811.08">4202 2227 20271 0,'0'0'896'0,"0"0"192"0,-7 0-880 0,7 0-208 0,0 0 0 0,0 0 0 16,0 0 2448-16,-1 8 448 0,0 0 96 0,2 0 16 15,2 0-1728-15,2 3-352 0,3 4-64 0,1 0-16 0,1 2-672 0,3-1-176 16,0 1 0-16,2-1 0 31,-2-2-384-31,0-1-96 0,2-1-32 0,0-2 0 16,-2-5-2080-16,0-2-416 0,-3-3-96 0</inkml:trace>
  <inkml:trace contextRef="#ctx0" brushRef="#br1" timeOffset="39963.74">4446 2100 20447 0,'0'0'896'0,"0"0"192"0,0 0-864 0,0 0-224 0,0 0 0 0,0 0 0 0,0 0 1984 0,0 0 336 15,5 10 80-15,1 3 16 0,2 4-592 0,1 5-112 16,2 2-32-16,1 0 0 0,-1 4-768 0,4-3-144 16,0 1-48-16,2-3 0 0,0-1-528 0,3-1-192 15,-1-1 0-15,5-1-11136 16,2 1-2320-16</inkml:trace>
  <inkml:trace contextRef="#ctx0" brushRef="#br2" timeOffset="43926.63">5026 2592 11967 0,'0'0'1072'0,"0"0"-864"0,0 0-208 16,0 0 0-16,0 0 2240 0,0 0 384 0,0 0 96 0,8 6 16 16,-1 1-1136-16,3 5-208 0,0 2-48 0,0 5-16 15,1 3-496-15,1 1-112 16,-1 1-16-16,2 2 0 0,-1 1-192 0,0 1-32 15,-2-4-16-15,1 0 0 0,-2-5-112 0,0 0-32 16,-1-1 0-16,-2-4 0 0,0-3 128 0,0-2 0 16,-2-3 16-16,-4-6 0 0,0 0-32 0,0 0-16 0,0 0 0 0,-5-4 0 15,-2-6-32-15,1 0-16 0,-1-3 0 0,-1-3 0 16,1-4-176-16,-1-3-48 0,-1-3 0 0,-1-2 0 16,1 0-144-16,0-4 0 0,0 0 0 0,1-2 0 15,0 0-128-15,3 0-16 0,3 2 0 0,-1 0 0 16,0 2 144-16,3 2 0 0,2 3 0 0,0 1 0 15,2 2-160-15,1 5 160 0,1 0-192 0,0 4 192 0,1 2-144 16,2 3 144-16,3 3 0 0,-1 1-144 0,1 1 144 0,1 3 0 16,1 3 0-16,1-1-128 0,-1 0 128 0,-1 3 0 15,1 1 160-15,-2 1-160 0,-1 2 192 0,-2 1-64 16,0 2-128-16,0 0 192 0,-4 0 16 0,-1 1 0 16,-1 2 0-16,-2 2 0 0,-5 3 16 0,-1-1 0 15,-2 2 0-15,1 1 0 0,-2 3-80 0,-1-3-16 16,-2-1 0-16,0-1 0 15,-1-1 48-15,0-2 0 0,1-2 0 0,0-4 0 0,3 0-48 0,0-4 0 16,1 0 0-16,1-2 0 0,6-5-128 0,0 0 128 16,0 0-128-16,0 0 128 0,0 0 64 0,0 0 0 15,0 0 0-15,7 0 0 0,2 0 32 0,0 0 16 16,0-1 0-16,3-2 0 0,0 2 80 0,1 0 32 16,1-1 0-16,1 2 0 0,-1 0-16 0,2 0 0 15,-2 0 0-15,0 0 0 0,3 0-208 0,-3 2-128 16,0-1 160-16,-1-1-160 15,-2 0-720-15,1-1-240 0,-2-1-64 0,1-2 0 16,-1 2-2624-16,-2-5-512 0</inkml:trace>
  <inkml:trace contextRef="#ctx0" brushRef="#br2" timeOffset="44290.49">5532 2195 15663 0,'0'0'1392'0,"0"0"-1120"0,0 0-272 0,0 0 0 16,0 0 2736-16,1 8 480 0,2 1 112 0,-1-1 0 15,-2-8-1664-15,4 7-320 0,-1 1-80 0,-1 0-16 0,-2-8-992 0,2 9-256 16,-2 0 0-16,0-1 0 0,0-8 368 0,-2 7-32 16,2-7 0-16,-2 6 0 0,-2-1-80 0,-1 1-32 15,-3-3 0-15,0-1 0 0,1-4 96 0,1 0 0 16,-2-1 16-16,2 1 0 0,6 2 16 0,-6-4 0 15,1-3 0-15,1-1 0 0,2-1-112 0,0 0-32 16,1 0 0-16,1 0 0 0,1 0-64 0,1 1-16 16,0 0 0-16,1 2 0 0,1 0 48 0,0 1 0 15,-4 5 0-15,6-4 0 0,2 0-16 0,-1 2 0 0,-1 0 0 0,-6 2 0 16,0 0 96-16,0 0 32 16,8 3 0-16,-8-3 0 0,8 5-96 0,-8-5 0 15,0 0-16-15,0 0 0 0,5 7-176 0,-5-7 128 16,2 6-128-16,-2-6 128 15,0 0-960-15,2 9-208 0,-2 1-48 0,0-1-10432 0,-2 0-2080 0</inkml:trace>
  <inkml:trace contextRef="#ctx0" brushRef="#br2" timeOffset="44669.3">5635 2582 20959 0,'0'0'928'0,"-2"10"192"0,2-3-896 0,-1 1-224 0,0 1 0 0,-1-3 0 16,2-6 1728-16,-2 7 320 0,2-7 48 0,0 0 16 16,-3 5-1136-16,3-5-208 0,0 0-64 0,-4 5 0 0,4-5-432 0,0 0-80 15,-6 4-32-15,1-1 0 0,-1-2-16 0,6-1 0 16,-5-1 0-16,5 1 0 0,-5-3 192 0,5 3 48 15,-4-5 0-15,3-2 0 0,-1 1-192 0,2-1-16 16,2 1-16-16,0-1 0 0,1 0-16 0,1 1 0 16,0 0 0-16,1 1 0 0,2 1 80 0,-7 4 16 15,6-4 0-15,1 1 0 0,-7 3 80 0,7 0 32 16,1 0 0-16,0 2 0 0,-8-2 16 0,7 5 0 16,-2 0 0-16,-1 1 0 0,-2 1 32 0,-2-7 16 15,3 7 0-15,-2-1 0 0,-1-6-160 0,-1 8-48 0,0 0 0 0,-2-2 0 16,3-6-208-16,-4 7 0 0,-1-2 0 0,5-5 0 31,0 0-2304-31,-7 3-368 0,1-2-64 0</inkml:trace>
  <inkml:trace contextRef="#ctx0" brushRef="#br2" timeOffset="44942.16">5877 2149 1839 0,'0'0'0'0,"0"0"160"0,0 0-160 0,0 0 0 16,0 0 0-16,-1-8 0 0,0 0 7216 0,2 2 1408 16,1 1 272-16,2-2 64 0,2 1-5792 0,0 0-1168 15,1 1-224-15,0-1-48 0,1-1-1104 0,1 1-224 16,1-1-32-16,-1 2-16 0,0 0-352 0,0 1 0 15,0 0 0-15,0 0 0 16,0 0-288-16,-1 0-128 0,0-1-32 0,-2 1 0 16,-6 4-2720-16,10-3-544 0</inkml:trace>
  <inkml:trace contextRef="#ctx0" brushRef="#br2" timeOffset="45331.48">5972 1921 911 0,'0'0'0'0,"-9"5"0"0,-4-4 0 0,-1 3 0 0,-3 2 0 0,0-2 0 15,0-1 6464-15,0 3 1200 0,1 0 240 0,1 1 48 16,-1 3-5232-16,2 3-1056 0,-1 0-192 0,2 3-64 16,0 2-976-16,0 2-208 0,3 0-32 0,2 1-16 15,2 2-32-15,2-3 0 0,1 1 0 0,2-3 0 0,2 2-144 0,3-2 0 16,1-1 144-16,3-2-144 15,2-2 0-15,5-2 0 0,0 1 0 0,4-1 0 16,-1-2 0-16,3-3 0 0,2-2 0 0,3-1 0 16,-1-3 0-16,0-3 0 0,-2-2 0 0,2-3 128 15,1-2-128-15,-1-3 192 0,-4-2-64 0,0-3 0 16,-1 2 0-16,-1-2 16 0,-4-1 0 0,0-2 0 16,-2-3 96-16,-2 2 16 0,-1-1 0 0,-4-1 0 0,-2 1 176 15,-1-1 32-15,-3 3 16 0,-3 2 0 0,-2 1 64 0,-3 1 16 16,-2 0 0-16,-2 1 0 0,-1 0 16 0,-3 2 16 15,-2 1 0-15,0 5 0 0,-2-2-336 0,2 3-64 16,0 2 0-16,1 1-16 16,1 1-1440-16,2 3-272 0,2 3-64 0</inkml:trace>
  <inkml:trace contextRef="#ctx0" brushRef="#br1" timeOffset="48168.49">7161 2171 22399 0,'0'0'992'0,"0"0"208"0,2-6-960 0,-2 6-240 16,0 0 0-16,0-7 0 0,0 7 1792 0,0 0 320 16,0 0 64-16,0 0 16 0,0 0-512 0,0 0-96 0,0 0-32 15,0 0 0-15,0 0-528 0,0 0-128 16,-2 11 0-16,0 2-16 0,-1 2-320 0,0 4-64 15,3-1-16-15,-1 3 0 0,0 2 0 0,0 1 0 16,-1-2 0-16,2 1 0 0,0 1-480 0,0 2 0 16,2-3 0-16,-1 2 0 0,0 0 272 0,2-4-32 15,-1 1-16-15,2-4 0 0,3 0-224 0,-2-5 0 16,2-1 0-16,0 0 0 0,4-4 160 0,1-2-16 16,-1 1 0-16,2-5 0 0,2 0-144 0,-2-2 192 15,0-2-192-15,1-2 192 0,0-2-384 0,2 1-64 0,0-1 0 0,1 0-16 31,1-1-624-31,0 0-112 0,0-1-16 0,-1 0-16 16,0 1-2352-16,2 0-448 0,-1-1-112 0</inkml:trace>
  <inkml:trace contextRef="#ctx0" brushRef="#br1" timeOffset="48297.48">7624 2338 12895 0,'0'9'1152'0,"-1"-2"-928"0,0 2-224 0,1 0 0 15,-2 0 3008-15,2 0 544 0,0 0 112 0,0 3 32 16,2 4-2480-16,0-3-480 0,1 0-96 0,1-3-12896 15</inkml:trace>
  <inkml:trace contextRef="#ctx0" brushRef="#br1" timeOffset="48427.71">7572 2109 25103 0,'-13'-7'1104'0,"8"5"240"0,0 0-1072 0,-1-3-272 0,2-1 0 0,3-1 0 16,1 7 144-16,4-7-16 0,1 1-128 0,0-1-7424 31,2 1-1584-31</inkml:trace>
  <inkml:trace contextRef="#ctx0" brushRef="#br1" timeOffset="48596.71">7882 1974 18431 0,'0'0'816'0,"0"0"160"0,0 0-784 0,0 0-192 0,-2 7 0 0,2-7 0 15,-2 8 2864-15,2 2 528 0,2 3 96 0,0 4 32 16,1-1-2432-16,1 1-496 0,0 1-80 0,1 0-32 16,1 2-480-16,2-1-288 0,0 0 32 0,0-2 16 31,-2-2-2320-31,1 1-448 0,-2 1-112 0</inkml:trace>
  <inkml:trace contextRef="#ctx0" brushRef="#br1" timeOffset="49102.09">7844 2153 12895 0,'0'0'576'0,"-6"-4"112"0,1 0-560 0,0-2-128 16,-1 0 0-16,2 3 0 0,2-3 4560 0,2 6 880 15,0 0 192-15,0 0 16 16,1-5-3824-16,3 1-768 0,-4 4-160 0,8-6-16 16,0 0-688-16,2 3-192 0,1-1 0 0,0 0 0 15,0-1 0-15,0 1 0 0,1 0 0 0,1 4 0 16,2-6-512-16,-2 3-128 0,-2-1-32 0,0 0 0 15,-3 0-688-15,1 1-144 0,0 1-32 0,0-2 0 16,-3 0-544-16,0-1-112 0,-1 1-32 0,-1-3 0 16,-3 1 224-16,0-2 32 0,1 0 16 0,-2 0 0 15,0-4 1024-15,0 1 208 0,-3-1 32 0,-1 0 16 0,-2 1 2000 0,-2 0 400 16,-1 1 64-16,-3-2 32 0,0 3 352 0,-1 1 64 16,-2 1 0-16,-2 1 16 0,0 5-544 0,-2 1-112 0,0 0-32 0,-1 4 0 15,2 5-752-15,1 0-160 0,1 5-16 0,2 0-16 16,1 3-352-16,1 6-64 0,3 0-16 0,3 2 0 15,2 2-32-15,2-2-16 0,5 1 0 0,2-1 0 16,2-3-144-16,2-1 0 0,3-2 144 0,2 0-144 16,3-2 0-16,1-2 0 0,6-6 0 0,-1-1 0 15,1-4 0-15,0-3 0 0,1-1 0 0,-1-2 0 16,-2-2 0-16,0-3 0 0,-2 0 0 0,-4-1 128 0,-1-5 240 0,-2 0 48 16,-3-2 16-16,-1-2 0 15,1 2 256-15,-5-5 48 0,-1 1 16 0,-3-1 0 16,-1 0-112-16,-1 2 0 0,-2 1-16 0,-1 0 0 15,-1 2-112-15,-2-1 0 0,0 3-16 0,-3 1 0 16,1 3-672-16,-2 0-128 0,-1 4-16 0,-1 2-16 16,0 2-1936-1,1 2-384-15,0 2-80 0</inkml:trace>
  <inkml:trace contextRef="#ctx0" brushRef="#br1" timeOffset="50925.51">8492 1907 4607 0,'0'0'192'0,"0"0"64"0,-3 7-256 0,-1 5 0 0,1-1 0 0,-1 2 0 16,0-4 4992-16,2 3 960 0,-1-1 192 0,0 2 48 15,-1 2-4416-15,1 0-880 0,-1 2-192 0,1-2-16 31,0 0-944-31,1-2-176 0,-1-2-32 0,2-2-16 0,1 1-1600 0,0-2-320 0,0-8-64 16,0 0-7328-16</inkml:trace>
  <inkml:trace contextRef="#ctx0" brushRef="#br1" timeOffset="51062.68">8601 1942 5519 0,'0'0'240'0,"0"0"64"0,0 0-304 0,6-4 0 0,-6 4 0 16,0 0 0-16,8 0 4992 0,-8 0 960 0,0 0 176 0,5 6 32 15,-2 4-3504-15,-1 0-704 0,0 3-144 0,-1 0-16 0,-1 0-928 0,0 1-176 16,0 2-48-16,0 1 0 16,0 0-1312-16,1 1-272 0,1-2-48 0</inkml:trace>
  <inkml:trace contextRef="#ctx0" brushRef="#br1" timeOffset="60843.05">16665 2015 25791 0,'0'0'2304'0,"0"0"-1856"15,26-13-448-15,-28 30 0 0,1 0 1200 0,1-3 144 16,1 2 16-16,3-3 16 0,2 1-400 0,1 2-80 0,1-2 0 16,1 0-16-16,0-2-880 0,0-1-320 15,1-2 16-15,2-2 0 16,-1-1-2944-16,-1-5-592 0</inkml:trace>
  <inkml:trace contextRef="#ctx0" brushRef="#br1" timeOffset="60994.99">16892 1956 19343 0,'0'0'1728'0,"5"7"-1392"0,-1 1-336 0,2 1 0 16,0 0 2272-16,1 1 384 0,-1 3 80 0,2 2 16 15,1 2-1152-15,2 1-240 0,-1 0-32 0,2 0-16 0,-1 1-1312 0,2-1 0 16,2-1-240-16,-1-3-14672 16</inkml:trace>
  <inkml:trace contextRef="#ctx0" brushRef="#br1" timeOffset="63765.53">18206 5840 20207 0,'0'0'896'0,"6"8"192"0,-2-2-880 0,-1 3-208 0,3 2 0 0,0 2 0 15,1 0 1536-15,-1 1 256 0,2 1 48 0,0 3 16 16,1 1-192-16,0 1-16 0,-1 2-16 0,-2-1 0 16,0 0-544-16,0 1-128 0,1-2 0 0,-2-2-16 15,-1-3-432-15,0-2-96 0,0-2-16 0,-3-3 0 16,0-3-48-16,-1-5-16 0,0 0 0 0,0 0 0 0,0 0 224 15,0 0 32-15,0 0 16 0,-6-7 0 0,-1-3-224 0,1-2-64 16,0-2 0-16,3-2 0 16,0 2-112-16,0-3-16 0,2-3-16 0,1 1 0 15,0-2-176-15,3 3 160 0,1 1-160 0,-1 1 160 16,1 2-160-16,3 1-144 0,1 2 144 0,1 5-208 16,0-1-544-16,1 1-96 0,1 2-32 0,2 1 0 15,1 2-2608-15,1 2-528 0,-1-1-96 0</inkml:trace>
  <inkml:trace contextRef="#ctx0" brushRef="#br1" timeOffset="63893.41">18648 5996 25103 0,'0'0'1104'0,"0"8"240"0,-1 0-1072 0,-2 0-272 0,1 1 0 0,-1 1 0 16,2 2 576-16,1 0 48 0,0-4 16 0,1 3 0 31,1 1-2176-31,0 0-448 0</inkml:trace>
  <inkml:trace contextRef="#ctx0" brushRef="#br1" timeOffset="64030.48">18607 5694 14735 0,'-8'-9'1312'0,"8"9"-1056"0,-7 0-256 0,1 0 0 0,6 0 1856 0,0 0 304 0,0 0 64 0,0 6-7936 15,2 1-1584-15</inkml:trace>
  <inkml:trace contextRef="#ctx0" brushRef="#br1" timeOffset="64397.43">18921 6017 30063 0,'-18'13'1328'0,"8"-4"272"0,-1 2-1280 0,0 2-320 16,-2-3 0-16,2-1 0 0,-2-1 1216 0,2 1 160 15,5 1 32-15,3-4 16 0,3-6-784 0,0 0-144 16,0 0-48-16,0 0 0 0,9 0-448 0,3-1-192 15,1-3 16-15,0 0 0 16,0-1-512-16,-1-3-96 0,-2-3-32 0,1 2 0 16,-2 0-224-16,0 0-48 0,-3 0-16 0,-1-2 0 15,-1 2 336-15,-2 2 64 0,-2-1 0 0,-2 1 16 0,1 1 544 0,-2-1 144 16,0-1 0-16,-1 2 0 0,0-1 0 0,4 7 0 16,-4-4-144-16,4 4 144 0,0 0 0 0,0 0 0 15,0 0 0-15,0 0 0 0,0 0 176 0,6 10-16 16,3 1 0-16,1 2 0 0,0 2 304 0,0 0 64 0,2 2 16 0,0 1 0 15,0 2 512-15,-3 1 96 0,-3-2 32 0,0 2 0 16,-3 0 416-16,0-1 96 0,-2-1 16 0,-2 1 0 16,-4-2-432-16,-3 0-96 0,-1-1-16 0,-2-1 0 15,0-3-576-15,-1-1-112 0,0 1-32 0,-1-4 0 16,0 0-320-16,1-5-128 0,1 0 0 0,-1-2 0 16,0-2-1424-16,2-1-384 15,-1-4-80-15,4-2-10480 0,0 0-2096 0</inkml:trace>
  <inkml:trace contextRef="#ctx0" brushRef="#br1" timeOffset="64733.78">19101 5853 19343 0,'10'-5'1728'0,"-10"5"-1392"0,8 4-336 0,0 1 0 0,0 1 2768 0,-1 1 496 16,0 3 80-16,0-1 32 0,-1 5-1200 0,-1 2-224 15,2 4-48-15,-3 2-16 0,-2 3-960 0,1 1-192 16,-2 1-32-16,1 1-16 0,-1-1-432 0,1 1-96 15,0-1-16-15,-1-4 0 0,0-2-144 0,2-3 0 16,0-3 0-16,-1-3 0 0,1-3-256 0,-1-3 0 16,-2-6 16-16,0 0 0 15,7-2-208-15,-1-4-32 0,1-1-16 0,-1-3 0 0,0-3 240 0,0-4 32 0,2-3 16 0,0-1 0 16,-2-1 208-16,1-1 0 0,-1-5 0 0,2 2 0 16,1 1 336-16,2 0-32 0,-1-1-16 0,2 4 0 15,0 2 240-15,-1 3 48 0,0 4 16 0,-2 6 0 16,0 3-112-16,-1 4-32 0,-2 4 0 0,1 3 0 15,-2 6-448-15,0 3 0 16,2 5 0-16,-2 1 0 0,-1 2 0 0,1 0 0 16,0 1 0-16,3-1 0 15,0-2-1264-15,1-1-288 0,3-5-64 0,0 1-16 16,-1-5-1328-16,4 0-272 0,0-4-48 0,0-3-9776 0</inkml:trace>
  <inkml:trace contextRef="#ctx0" brushRef="#br1" timeOffset="65031.5">19697 6103 20207 0,'7'-17'896'0,"-4"10"192"0,-3-3-880 0,-1 0-208 0,1-2 0 0,0-1 0 15,0-1 2624-15,-2 1 496 0,-2 2 80 0,1 2 32 16,-1 3-1248-16,-3 2-240 0,1 1-48 0,-1 2-16 0,1 4-624 0,-2 2-128 16,0 1-32-16,1 5 0 0,1 3-368 0,1 0-80 15,-1 1 0-15,3-1-16 0,0 2-192 0,3 1-48 16,1 1 0-16,2-4 0 0,2-1-192 0,3-1 0 16,1-2 128-16,1-2-128 15,1-3-320-15,1-1-128 0,2-1 0 0,-1-3-16 0,0-4 96 0,0-1 32 16,-1-2 0-16,0 0 0 0,-1-3 128 0,0 0 16 15,-2-2 16-15,0 1 0 0,-1-3 176 0,-2 1 0 16,-2 0 0-16,-1-1 0 0,-2 2 144 0,-2 3 64 0,-2-3 16 16,1 5 0-16,2 7 240 0,0 0 48 0,-7-4 16 0,1 2 0 15,0 2-320-15,6 0-64 16,-5 3-16-16,5-3 0 0,0 0-128 0,-1 9-176 16,1 0 48-16,2 0 0 15,1-1-1728-15,2 0-320 0,3 0-80 0,3 0-16 16,-1-3-1472-16,0 1-288 0,2-2-64 0</inkml:trace>
  <inkml:trace contextRef="#ctx0" brushRef="#br1" timeOffset="65628">19951 6071 18591 0,'0'0'832'0,"0"0"160"0,5-7-800 0,0 2-192 0,-5 5 0 0,5-4 0 15,-5 4 1552-15,7 0 272 0,-1 3 48 0,2 2 16 16,-1 1-112-16,-1 4-32 0,1 0 0 0,1 2 0 16,-2 3-80-16,2 0-32 0,-1-1 0 0,-2-1 0 15,-1-1-336-15,0-3-64 0,-1-1-16 0,1 0 0 16,-1-3-400-16,-3-5-96 0,0 0-16 0,0 0 0 0,0 0-96 0,0 0-32 15,0 0 0-15,1-7 0 0,1-1-128 0,-2-5-48 16,0-1 0-16,0-2 0 0,0-1-192 0,0-1-32 16,1 0-16-16,0 0 0 0,-1-1-160 0,0 2 0 15,0 1 0-15,2 0 0 16,0-4-528-16,3 5-48 0,3 0 0 0,0 4 0 16,1 0-1328-16,2 5-272 0,0-1-48 0,2 3-16 15,0 2-208-15,3 0-48 0,1 2-16 0,1 0 0 16,0 2 912-16,1-2 192 0,-1 0 48 0,0 1 0 15,3-1 240-15,0 0 48 0,1-1 16 0,0-1 0 0,-1 0 1184 0,-1-1 224 16,-1 1 48-16,-3-2 16 0,-3 0 992 0,-1 0 192 16,-3 1 32-16,-1-1 16 0,-3 0 160 0,-5 4 48 15,0 0 0-15,0 0 0 0,-5-5-496 0,-2 4-80 0,-1-2-32 0,-1 3 0 16,-1 3-672-16,-2 1-128 0,-1 1-16 0,2 3-16 16,-3 0-416-16,4 3 128 0,2 5-128 0,0 1 0 15,0 0 0-15,2 2 0 0,2 2 0 0,1 1 0 16,3 1 0-16,3-1 0 0,2 0 0 0,2-1 0 15,2-3 0-15,1-1 0 16,1-3 0-16,0-1 0 0,4 0 0 0,0-3 0 16,2-4 0-16,0-2 0 0,-3-3 0 0,2-3 0 15,-2-4 128-15,1-3-128 0,-2-2 128 0,0-5-128 0,0-4 128 0,0-2-128 16,-1 0 0-16,-1-3 0 0,0-3 128 0,-2-2-128 16,-1-2 0-16,-2 0-144 0,-2-2 144 0,0-1-208 15,-1-1 208-15,-5 0 0 0,-3-3-160 0,-1-2 160 16,-2 0 0-16,0 0 192 0,0 0-32 0,2 4 0 15,-2 6-160-15,1 6 0 0,1 3 144 0,1 8-144 16,-1 4 400-16,3 8 16 0,3 2 0 0,-4 10 0 16,0 6 32-16,2 5 0 0,2 3 0 0,2 4 0 0,0 6-128 0,4 0 0 15,0 5-16-15,3-3 0 0,2 2-176 0,3-3-128 16,2-3 144-16,1-1-144 0,-1-1 0 0,3 0 0 16,0-3 0-16,1 2 0 15,-1-4-2592-15,1 1-560 0</inkml:trace>
  <inkml:trace contextRef="#ctx0" brushRef="#br1" timeOffset="67661.12">21700 5721 15663 0,'0'0'1392'0,"0"0"-1120"16,0 0-272-16,0 0 0 0,0 0 2256 0,4 7 400 15,-1 2 80-15,1 3 16 0,0 3-992 0,0 2-192 16,1 3-32-16,0 2-16 0,0 1-688 0,2 1-128 16,-2-1-16-16,2 2-16 0,-2 0-224 0,1-2-64 15,-1-2 0-15,1-1 0 0,-1-3 48 0,-1-2 0 16,-2-4 0-16,0-2 0 0,-1 1 128 0,-1-3 16 15,0-7 16-15,0 0 0 0,0 0 32 0,0 0 0 16,0 0 0-16,0 0 0 0,-3-7-128 0,2-2-32 0,1-1 0 0,1-3 0 16,1-4-144-16,0-3-16 0,1-1-16 0,1-1 0 15,0-1-32-15,1-1 0 0,1 1 0 0,1-2 0 16,1 2-256-16,0 0 0 0,3 1 0 0,2 3 0 16,-2 2 0-16,1 1 0 0,1 3 0 0,1 3 0 15,0 2-768-15,1 3-64 0,-1 3-16 16,0 4 0-16,2-1-1776 0,0 4-336 0,1 4-80 0,-2-1-16 15,0 4-384-15,-1 0-80 0,0 1 0 0,1 0-16 32,-4 0 624-32,0 2 128 0,-1-2 32 0,-1 0 0 15,0-1 1024-15,-1-1 192 0,0-2 64 0,0 0 0 0,-2-3 2816 0,1 1 576 0,-1-3 128 0,1 2 0 16,-1 1 1168-16,2-1 240 0,0 1 32 0,1 1 16 16,2-2-1312-16,-1 1-256 0,-1-2-48 0,0 0-16 15,0 0-512-15,1-3-96 0,-3-2-32 0,3 0 0 0,-3 0-80 16,1 0-32-16,-1-2 0 0,-1-3 0 0,-2-1-208 0,0-2-32 15,0 0-16-15,-1-1 0 0,-2 0-112 0,-1 0-32 16,-1-2 0-16,-2 3 0 0,-1-2 16 0,-2 2 0 16,-2 2 0-16,0 0 0 0,0 2-176 0,0 2-48 15,-1 2 0-15,0 0 0 0,0 2-256 0,1 4-48 16,3 1-16-16,-2 3 0 0,2 1-192 0,1 1 0 0,3 1 0 0,1 3 0 16,1 1-192-16,3 0-48 0,3 0 0 0,2-2 0 31,1-2-1440-31,3 2-304 0,2 0-48 0,2 0-16 15,2-4-1664-15,1 2-352 0</inkml:trace>
  <inkml:trace contextRef="#ctx0" brushRef="#br1" timeOffset="68032.98">22689 5813 11967 0,'-7'5'1072'0,"-3"3"-864"0,-5 3-208 0,0-3 0 15,0 5 5232-15,1 0 992 0,1 0 208 0,1 2 32 16,2 0-3952-16,1 1-784 0,3 3-176 0,5-2-16 0,2-1-1120 0,2-2-224 16,0-2-32-16,1 1-16 0,5 0-144 0,0-2 0 15,1-2 0-15,2 0-176 0,1-1 48 0,0-2 0 16,-3-1 0-16,1-1 0 0,-1-2-16 0,2-2 0 16,-1-2 0-16,-1 0 0 0,-1-2 144 0,-1 0-128 15,-2-1 128-15,1-2-128 0,-2-2 128 0,0 0 0 16,-1-2 128-16,-1 0-128 15,-1-1 192-15,1-1-16 0,-3-1-16 0,1-2 0 16,-1 2 144-16,0 1 16 0,0 0 16 0,0 1 0 0,0 1 16 0,-1 2 0 16,0 3 0-16,-2 2 0 0,3 4-64 0,0 0-16 15,0 0 0-15,0 0 0 0,-5 4-272 0,-2 4 0 16,4 1 0-16,0 2 0 0,2 4 0 0,2 0 0 16,2 4-208-16,2-2 80 15,0-3-640-15,3 0-112 0,1-1-16 0,4 0-16 16,-1-5-2864-16,1-1-576 0,13 3-128 0,4-5 0 0</inkml:trace>
  <inkml:trace contextRef="#ctx0" brushRef="#br1" timeOffset="68395.11">23099 5908 18431 0,'-6'-3'1632'0,"-3"1"-1312"0,-2-1-320 0,1 2 0 16,-2-1 2784-16,0 2 480 0,1 0 112 0,0 2 16 15,1 0-1600-15,1 2-304 0,-1-1-64 0,5 3-16 16,1 3-896-16,3-1-176 0,1 1-32 0,1 2-16 0,3-1-288 0,1-1 0 15,2-1 0-15,2 1 0 16,0 2 0-16,2-2 0 0,0 0 0 0,0-4 0 16,-1 0-224-16,-1-2 0 0,0 1 0 0,-1-3 0 15,-1-5-48-15,-7 4-16 0,6-2 0 0,1 0 0 16,-7 2 288-16,4-7 0 0,-4 7-128 0,2-7 128 16,0 1 0-16,-1-2 0 0,0 0 0 0,1 1 0 15,-2 7 0-15,0 0 0 0,0 0 0 0,0 0 0 0,0 0 160 0,7 4-16 16,0 1 0-16,1 3 0 0,0 4 144 0,-1 2 32 15,0-1 0-15,-1-1 0 0,-2 4 368 0,-1-1 80 16,-2-2 0-16,-1 4 16 0,-1 0 224 0,-3 3 32 16,-2-3 16-16,-4 0 0 0,0-2-384 0,-2 1-80 15,-1 0-16-15,-1-1 0 0,-2 1-272 0,1-3-64 16,-1-1-16-16,2-3 0 0,-1-3-368 0,4 1-80 16,0-4-16-16,2-2 0 15,2-2-2512-15,2-5-496 0,1-1-96 0,3-3-7984 0,1 0-1600 0</inkml:trace>
  <inkml:trace contextRef="#ctx0" brushRef="#br1" timeOffset="68663.4">23177 6140 11967 0,'0'0'528'0,"8"-3"112"0,1 1-512 0,2-1-128 15,1-1 0-15,1 0 0 0,0-1 3408 0,1-4 656 16,2 0 128-16,-1 0 32 0,1-1-3024 0,0 1-608 0,1 0-112 0,-1-3-32 16,1-3 48-16,-2 0 0 0,-1 1 0 0,-1 0 0 15,-1-2 64-15,-2 0 16 0,-1 1 0 0,-2-1 0 16,-2 2 80-16,-2-2 32 0,-2 2 0 0,-2 1 0 15,-3 1 304-15,-3 3 64 0,-2 0 16 0,0 2 0 16,-1 2 96-16,-2 4 32 0,0-2 0 0,2 6 0 16,-1 3-160-16,1 1-16 0,-2 5-16 0,2 2 0 0,-1 3-432 0,4 1-96 15,1 2-16-15,2 2 0 16,0 1-336-16,4-1-128 0,4-1 0 0,2-1 0 16,1-3 0-16,3 0-128 0,0-2-16 0,3-2 0 15,3-1-1392-15,2-4-288 0,0-3-48 16,2-2-16-16,2-3-1312 0,0-1-256 0,-1-2-48 0</inkml:trace>
  <inkml:trace contextRef="#ctx0" brushRef="#br1" timeOffset="68993.78">23713 5865 32831 0,'0'0'1456'0,"0"0"288"0,0 0-1392 0,0 0-352 16,-4 5 0-16,2 3 0 0,-1 1 1264 0,1-1 176 15,-1 1 32-15,2 4 16 0,-1-1-496 0,2 1-96 16,0 1-32-16,2 0 0 0,-1 1-640 0,-1-2-224 0,4-2 144 0,-2 0-144 15,2-3 160-15,2-2-160 0,0-1 192 0,1-1-192 16,-7-4 0-16,7 3-224 0,0-2 16 0,1-1 0 31,0-5-176-31,-1-3-16 0,1 0-16 0,1-3 0 0,1 0 16 0,0-2 0 0,0-1 0 0,0-1 0 16,0 1 224-16,0 1 176 0,1 1-208 0,1-1 80 16,-2-2 128-16,0 0 0 0,0 2 0 0,-1 0 128 15,-2 3 416-15,0 3 96 0,-2 1 0 0,0 1 16 16,-5 5-64-16,0 0-16 0,0 0 0 15,3 6 0-15,-2 6 208 0,1 0 48 0,-4 3 0 0,1 3 0 16,0 3-832-16,-1 1 0 0,1 1 0 0,1 1 0 31,0 0-544-31,1-3-64 0,1-2-16 0,2 1 0 0,0-4-1360 0,1-1-288 0,1-2-48 0,2-1-14416 16</inkml:trace>
  <inkml:trace contextRef="#ctx0" brushRef="#br1" timeOffset="69162.48">24295 5545 3679 0,'6'-48'160'0,"-3"31"32"0,0 1-192 0,-1 5 0 16,1 0 0-16,-1 6 0 0,-2 5 6720 0,0 0 1312 15,0 0 256-15,4 12 48 0,0 6-5984 0,0 4-1200 16,0 6-256-16,0 0-32 0,0 2-528 0,0 3-96 0,1 3-32 0,0 5 0 16,0-5-208-16,3 3 0 0,1-1 0 0,2 1 0 31,-1-2-672-31,2-5-176 0,0-2-48 0,1 0 0 15,-3 0-1040-15,-1-5-224 0,0-1-32 0,-1-4-10864 16</inkml:trace>
  <inkml:trace contextRef="#ctx0" brushRef="#br1" timeOffset="69355.5">24260 5792 43823 0,'0'0'1936'0,"0"0"416"0,-6-2-1888 0,6 2-464 0,0 0 0 0,0 0 0 16,6-4 1152-16,1 1 128 0,3-1 16 0,4 0 16 16,0 0-352-16,6 0-64 0,5 1 0 0,5-3-16 15,3-1-720-15,7-1-160 0,5-1 0 0,28-4 0 16,-1-4-2176-16,-6 2-448 0</inkml:trace>
  <inkml:trace contextRef="#ctx0" brushRef="#br1" timeOffset="72200.05">17796 5772 19343 0,'0'-4'1728'0,"0"-2"-1392"0,0-3-336 0,19-23 0 0,-21 22 768 0,0 1 64 15,2 1 32-15,-1-1 0 0,-2 0 736 0,0 0 128 16,1-1 48-16,0 1 0 0,-1 0-400 0,0 1-80 15,0 1-16-15,-1 0 0 0,-2 2-496 0,1 0-96 16,0 1-32-16,-2 4 0 0,0-2-256 0,-1 6-48 16,0 3-16-16,-1 1 0 0,0 2-112 0,-2 3-32 0,-2 4 0 0,3 4 0 15,1 4-192-15,1 3 128 0,0 4-128 0,3-1 0 16,0-2 0-16,5 1 0 0,2 1 0 0,2-1 0 16,3 0 0-16,0 0 0 0,4 0 0 0,1-3 0 15,1-1 0-15,1-2 0 0,-1-2 0 0,3-5 0 16,-1-2 0-16,2-1 0 0,-1-4 0 0,0-2 0 15,-1-4 0-15,1-3-128 0,0-1-16 0,-1-3 0 32,-2-2-304-32,0 0-64 0,-1-5-16 0,-3 0 0 0,-2-4 144 0,-2 0 48 0,-3-1 0 0,-2 1 0 15,-1 1 336-15,-3 0 0 0,-1-3 0 0,-1 1 0 16,-5-1 0-16,2 2 0 0,0 1 192 0,0 1-64 16,0 3 272-16,1 1 48 0,0 3 16 0,3 1 0 0,-1 1 128 0,6 3 32 15,0 0 0-15,0 0 0 0,0 0-16 0,0 0 0 16,0 0 0-16,8-1 0 0,3 0-176 0,2-1-48 15,2 0 0-15,1 0 0 0,-2 2-384 0,1 0 0 16,-1 0 0-16,3-1 0 16,1-3-1584-16,2 2-400 0,-1-1-64 0</inkml:trace>
  <inkml:trace contextRef="#ctx0" brushRef="#br1" timeOffset="72523.36">17221 5532 17503 0,'0'0'768'0,"-5"5"176"16,-2-1-752-16,2 0-192 0,0 0 0 0,5-4 0 0,0 0 656 0,0 0 112 0,0 0 0 0,0 0 16 15,1 9-784-15,3 2 0 0,1-5 0 0,2 2 0 16,2-1-336-16,0-1-32 0,-1-1 0 0</inkml:trace>
  <inkml:trace contextRef="#ctx0" brushRef="#br1" timeOffset="72700.4">17319 5470 21183 0,'0'0'1888'0,"0"0"-1504"0,-2 8-384 15,1-1 0-15,1-7 1152 0,-1 11 176 0,1-3 16 0,1 2 16 16,2-1-272-16,0 2-64 0,3-2-16 0,0-1 0 15,2-2-880-15,2-1-128 0,2-1 0 0,1-1-13216 16</inkml:trace>
  <inkml:trace contextRef="#ctx0" brushRef="#br1" timeOffset="73342.35">24918 5098 28447 0,'0'0'1264'0,"0"0"256"0,-14 4-1216 0,10 1-304 0,2 3 0 0,0 1 0 16,-2 2 608-16,1-2 64 16,2 2 16-16,1 1 0 0,-1 0-176 0,1 0-16 15,1-2-16-15,2 1-9936 16,-1-1-1984-16</inkml:trace>
  <inkml:trace contextRef="#ctx0" brushRef="#br1" timeOffset="73495.47">25012 5114 25791 0,'0'0'1152'0,"0"0"224"0,0 0-1104 0,0 0-272 16,0 0 0-16,0 10 0 0,-1 1 1120 0,-1 2 160 0,0 0 48 0,0 1 0 15,1 0-656-15,1 2-128 0,1 1-32 0,1 1-14608 16</inkml:trace>
  <inkml:trace contextRef="#ctx0" brushRef="#br2" timeOffset="76928.17">17601 2354 18431 0,'-1'10'1632'0,"-1"3"-1312"0,-1 4-320 0,2 4 0 0,-1 3 1648 0,4 2 256 0,0 1 48 0,2 3 16 16,1 0-800-16,2 1-144 0,1-1-48 0,0-2 0 15,-2-4-688-15,2-3-144 0,0-1-16 0,-2-5-128 16,-1-2 144-16,-1-2-144 0,0-2 0 0,-1-1 144 16,-3-8-16-16,0 0 0 15,0 0 0-15,0 0 0 0,-8-4 16 0,2-3 0 16,-2 1 0-16,0-6 0 0,-1-2-144 0,1-3 0 0,0-4 0 0,2-4-176 16,0-5 176-16,1-1 0 0,0-3 160 0,0-4-160 15,1-3 0-15,1 0 0 0,2 2 0 0,2 3 0 16,3 2 0-16,1 2 0 0,-1 4 0 0,4 2 0 15,1 1 160-15,2 3-160 0,0 2 160 0,1 2-160 16,4 2 304-16,-1 4-48 0,2 2 0 0,2 2 0 16,0-1 160-16,1 4 32 0,-2 1 0 0,-1 1 0 15,-1 3 128-15,-2 2 16 0,-1-1 16 0,-1 3 0 0,-2 1-192 16,-1 2-32-16,-2 2-16 0,-3 0 0 0,-3 1-112 0,-1 3-32 16,-1 2 0-16,-2 2 0 0,-3 2-16 0,-2 3 0 15,-1 4 0-15,-2 2 0 0,-1-5-208 0,-1 6 144 16,0 1-144-16,-1-1 128 0,0-1-128 0,-1-4 0 15,2-1 144-15,3-2-144 0,1-3 192 0,1-3-48 16,3 0 0-16,2-4 0 0,2-1 272 0,2-1 48 16,4 0 16-16,2-1 0 0,2-1 32 0,0 1 0 0,2-4 0 15,0 1 0-15,1-1-96 0,0 1-16 0,-1-3 0 0,2 2 0 16,1-2-208-16,1 3-64 0,-2-5 0 0,3 0 0 16,2 0-128-16,-2 1 0 0,-2-2 0 0,-2 1 0 31,1-3-720-31,-1 2-240 0,-1 0-32 0,0-1-16 15,-2-3-1680-15,0 1-320 0,-1-1-80 0</inkml:trace>
  <inkml:trace contextRef="#ctx0" brushRef="#br2" timeOffset="77267.39">18195 2175 11055 0,'0'0'976'0,"0"0"-784"0,0 0-192 0,0 0 0 16,0 0 4160-16,0 0 800 0,0 0 160 0,0 0 16 0,0 0-2880 0,0 0-576 16,0 0-112-16,-4 7-32 0,4-7-864 0,-5 6-176 15,1-2-48-15,4-4 0 0,0 0-48 0,-7 5-16 16,1 1 0-16,-1-3 0 16,1 1 0-16,-1 0-16 0,1-1 0 0,6-3 0 0,0 0-160 0,0 0-16 15,-7-3-16-15,0 1 0 16,2-2-176-16,1-1 128 0,3-1-128 0,1 0 128 0,0-1-128 0,1 2 0 15,-1 5 0-15,3-6 0 0,0-1 0 0,0 1 0 16,3 0-144-16,-1 4 144 0,-5 2 0 0,0 0 0 16,0 0 0-16,8-4 0 0,0 3 144 0,-2-1-16 15,1 2 0-15,-7 0 0 0,0 0 64 0,0 0 0 16,0 0 0-16,0 0 0 0,0 0-192 0,0 0 0 16,0 0 0-16,0 0 0 0,0 0-144 0,0 0-112 15,0 0-32-15,0 0 0 16,0 0-2000-16,-4 7-400 0,-2 2-64 0</inkml:trace>
  <inkml:trace contextRef="#ctx0" brushRef="#br2" timeOffset="77619.81">18290 2521 7359 0,'0'0'320'0,"0"0"80"0,-4 6-400 0,0 1 0 0,-1 2 0 0,-2-3 0 16,1 1 4832-16,-1-3 880 0,7-4 176 0,-4 5 48 16,0 0-4016-16,1 0-816 0,-3-1-144 0,6-4-48 15,0 0-656-15,0 0-256 0,0 0 176 0,0 0-176 16,-5 0 240-16,0 0-48 0,0-5-16 0,5 5 0 16,-6-6 192-16,3-1 32 0,0 2 16 0,2-2 0 15,1 1-32-15,1-1 0 0,2-1 0 0,0 2 0 0,1-1-160 0,2 2-32 16,-1-1-16-16,1 2 0 0,2-3 80 0,0 3 32 15,-2 2 0-15,1-1 0 0,0 1 48 0,-7 2 16 16,0 0 0-16,6 2 0 0,-6-2 96 0,0 0 0 16,0 0 16-16,3 8 0 0,-3 0-176 0,-3 0-32 15,-1-1-16-15,-1 0 0 0,0-2-240 0,-2 0 176 16,-1 1-176-16,1 0 160 16,0 1-464-16,0-2-80 0,1 0-32 0,6-5-11664 15,0 0-2320-15</inkml:trace>
  <inkml:trace contextRef="#ctx0" brushRef="#br2" timeOffset="77831.8">18488 2033 23951 0,'0'0'2128'0,"0"0"-1696"0,0 0-432 0,0 0 0 16,0 0 2272-16,0 0 368 0,8 0 80 0,-2-1 16 15,1-2-992-15,-1 3-192 0,2-2-32 0,1 0-16 16,2 0-1152-16,1-1-224 0,-1-1-128 0,2 3 128 16,0-2-1024-16,0 1-208 0,0-1-48 0,0-1-9840 15,0 0-1968-15</inkml:trace>
  <inkml:trace contextRef="#ctx0" brushRef="#br2" timeOffset="78194.67">18639 1754 17503 0,'-25'-10'1552'0,"14"7"-1232"0,-4 3-320 0,1 0 0 0,-2-1 3216 0,-1 2 592 16,1 3 112-16,-3 0 32 0,1 1-1696 0,1 2-336 16,1 0-64-16,2 5 0 0,-2 3-1264 0,2 1-240 15,2 4-48-15,1 3-16 0,2 1-288 0,-1 2 0 16,4 1 0-16,1 1 0 0,1-1 0 0,2-1 0 15,4 2-128-15,2-1 128 0,0-1 0 0,2-2 0 16,6-2 0-16,2-3 0 0,3-2 0 0,3-1 0 0,-1-3 0 0,3-1 0 16,2-3 0-16,1-3 0 0,2 1 0 0,3-6 0 15,0 0 0-15,0-3 0 0,-1-3 0 0,-1-2 0 16,1-1 0-16,0-4 0 0,-2-2 0 0,-2-3 0 16,-3-4 128-16,-2-2 0 0,-5-3 16 0,0 1 0 15,-5 0 304-15,-2 0 64 0,-3 1 16 0,-2-2 0 16,-2 0 240-16,-2 1 32 0,-3 1 16 0,-3 2 0 0,-3-3-320 15,-3 3-64-15,-3 1-16 0,-2 3 0 0,-3 4-560 0,-1 2-112 16,-4 2-32-16,0 0-13200 16,-3 7-2640-16</inkml:trace>
  <inkml:trace contextRef="#ctx0" brushRef="#br1" timeOffset="81128.87">20270 2046 19343 0,'0'0'848'0,"0"0"192"0,0 0-832 0,0 0-208 16,0 0 0-16,0 0 0 0,0 0 2224 0,-4 9 400 16,-1 3 64-16,1 6 32 0,0 0-1264 0,0 6-256 15,0 2-48-15,1 3-16 0,0 3-832 0,-1 5-176 0,0-2-128 0,1 2 192 16,1 0-192-16,-1 0 0 0,1-7 0 0,0-3 0 16,2-5 0-16,-1-2 0 15,0-3 0-15,-1-3 0 0,2-5 160 0,0-9-160 16,0 0 192-16,0 0-192 0,0 0 192 0,0 0-192 15,0 0 192-15,2-11-192 0,-1-5 0 0,2-2 0 16,1-3 0-16,-1-3 0 0,3 0 0 0,0-1 0 0,1-4 0 0,-1-1 0 16,2-1 0-16,0 0 0 0,0-2 0 0,1 0 0 15,0 1 0-15,0-1 0 0,-1 1 0 0,0 4 0 16,1 5 192-16,-1 5-32 0,0-1 0 0,-1 5 0 16,1 3 64-16,-1 6 16 0,-7 5 0 0,0 0 0 0,5 11-48 15,-1 3 0-15,-3 10 0 0,0 4 0 16,-1 5-192-16,-1 3 0 0,0 2 0 0,-1 1 0 0,1 0 0 0,1-1 0 15,0-4 0-15,3-1 0 0,-1-5 0 0,2-3 0 16,0-4 0-16,1-4 0 16,1-7-224-16,0-2 64 0,2-3 16 0,-1-5 0 15,-1-4-16-15,1-3 0 0,0-6 0 0,3-4 0 16,0-3 160-16,0-5 0 0,1-3 0 0,-2-2 128 0,0-2-128 0,0 1 0 16,-2 0 0-16,2-4 0 0,-1-1 128 0,1 1 16 15,-1 1 0-15,-1 3 0 0,1 0 416 0,1 2 80 16,0 2 0-16,-1 3 16 0,-1 5 16 0,-1 4 0 15,1 4 0-15,-3 3 0 0,-4 8-128 0,0 0-32 16,0 0 0-16,2 10 0 0,1 4-192 0,-2 9-32 16,-1 4-16-16,0 4 0 0,0 3-464 0,0-1-112 15,0 2-16-15,2 0 0 16,0 0-272-16,1 1-64 0,-1-1-16 0,2-1 0 16,0-2-2032-16,1-2-416 0,1 2-80 0,1-4-6672 0,1-2-1344 0</inkml:trace>
  <inkml:trace contextRef="#ctx0" brushRef="#br1" timeOffset="81531.67">20926 2337 6447 0,'0'0'576'0,"-1"-8"-576"0,-3 0 0 0,0 2 0 15,-1 2 4496-15,-2-3 800 0,-2 2 144 0,1 2 48 16,0 2-3344-16,1 2-672 0,-3 3-128 0,3 3-16 16,0 3-736-16,1-1-144 0,0 3-16 0,1 4-16 15,1-2-288-15,3 4-128 0,1 2 128 0,2 1-128 16,1-7 0-16,2 2 0 0,2-2 0 0,-1-1 0 15,0-2 0-15,0-2 0 0,3 0 0 0,2-3 0 16,-2-2 0-16,-1-1-224 0,-8-3 48 0,0 0 16 0,0 0-32 0,7-3 0 16,1 1 0-16,-3-2 0 0,-5 4 32 0,4-7 0 15,2 1 0-15,-4-3 0 16,-1-3-208-16,1 0-32 0,-1 0-16 0,0 2 0 16,1 0-64-16,-2 0-16 0,0 1 0 0,1 0 0 0,0 0 304 0,2 4 48 15,-3 5 16-15,5-5 0 0,-5 5 336 0,9-2 80 16,2 5 16-16,0 2 0 0,2 3 144 0,0 2 16 0,2 2 16 0,-3 1 0 15,-2 3 96-15,0-1 32 16,0 5 0-16,-3-2 0 0,-1-1 480 0,-2 0 80 16,-2 0 32-16,-2 1 0 0,-1-3 0 0,-3 2 0 15,-1-2 0-15,-3 1 0 0,-3-2-416 0,0-1-80 16,-4 0 0-16,1 0-16 0,-2-5-432 0,1 0-96 16,-2-1-16-16,-1-4 0 15,2 0-496-15,2-3-96 0,0-3-32 0,3 1 0 16,0-2-2736-16,4-3-560 0</inkml:trace>
  <inkml:trace contextRef="#ctx0" brushRef="#br1" timeOffset="82097.93">21274 2110 13823 0,'0'0'608'0,"1"12"128"0,2 3-592 0,1 2-144 0,0 3 0 0,0 1 0 0,-2 0 3392 0,1 1 656 16,0 3 128-16,0 1 32 0,0-2-2528 0,1 4-496 15,0-1-96-15,2-2-32 0,0-6-768 0,-1 2-160 16,-1-4-128-16,0-1 192 16,-2-2-64-16,1-2 0 0,-1-3 0 0,-2-9 0 15,0 0-128-15,0 0 192 0,0 0-192 0,0 0 192 16,-2-6-192-16,-2-4 0 0,0-3 144 0,3-2-144 16,-3-5 192-16,3-1-48 0,-1-1 0 0,2-4 0 0,0-5-144 0,2-2 0 15,0 1 0-15,2-2 0 0,0-5 0 0,0-2 0 16,1 0 0-16,0 3 0 0,0 4 0 0,2 4 0 15,1 4 0-15,0 4 0 0,-1 2 0 0,1 6 192 16,-1 2 0-16,1 7 0 0,-1 5-192 0,0 4 128 16,-2 2-128-16,0 3 128 0,-1 3-128 0,-1 1 0 15,-2 3 144-15,-1 2-144 0,-1 2 0 0,-2 2 144 16,1-1-144-16,-2 1 0 0,-1 0 144 0,-1-1-144 16,0-2 0-16,1 0 144 0,-2-1-144 0,2-1 0 0,0-3 0 0,-1-1 128 15,1-1-128-15,1-3 0 0,0-1 0 0,4-8 0 16,0 0-272-16,0 0 16 0,0 0 0 0,0 0 0 31,0 0-272-31,0 0-48 0,2-7-16 0,0 1 0 0,4-3 240 0,0 2 48 0,2 2 16 16,1 0 0-16,0 1 288 0,2 0-160 0,0 1 160 0,4 3-128 15,-1 0 384-15,2 0 64 0,-1 0 32 0,1 4 0 16,0 3 160-16,-2-2 48 0,-1 3 0 0,-1-2 0 16,-3 3 224-16,-1 0 48 0,-2 3 16 0,-1-1 0 15,-1 2 304-15,-4 1 64 0,-1 2 16 0,-2-1 0 16,-2 0-400-16,-3 0-64 0,-1 0-32 0,-3 0 0 15,-1 1-96-15,-1-2-32 0,-2-1 0 0,1-2 0 16,0-1-608-16,-1 1 0 0,-1-5 0 0,1-1 0 16,2-2-1072-16,1-2-224 0,0-1-48 0,1-1-16 15,3-2-1808-15,1-2-352 0,1-3-80 0</inkml:trace>
  <inkml:trace contextRef="#ctx0" brushRef="#br1" timeOffset="82370.92">21733 2287 29887 0,'0'0'656'0,"0"11"144"0,3 2 32 0,-1 0 0 0,1-1-672 0,-2 2-160 15,0 3 0-15,1 0 0 0,-2-2 1472 0,0 1 272 16,0 0 48-16,0-2 16 0,0-2-1088 0,0-2-208 16,-2-1-64-16,2-1 0 0,0-8 16 0,0 0 0 15,0 0 0-15,0 0 0 0,-1-6 112 0,0-2 32 0,-1-1 0 0,1-4 0 16,0-4-144-16,0 0-16 0,1 0-16 0,1-1 0 15,-2-3-80-15,3-1-16 0,2 1 0 0,1-1 0 16,1-2-336-16,1 2 0 0,1 1 0 0,1 1 0 16,2 2 0-16,-2 1 0 0,1 4 0 0,1 0 0 15,-2 3 0-15,1 2 0 0,1 3-176 0,-1 0 176 16,1 3-1408-16,-2 2-176 0,0 0-32 0,1 2-16 16,1 0-1872-16,-2 1-368 0</inkml:trace>
  <inkml:trace contextRef="#ctx0" brushRef="#br1" timeOffset="82708.48">20955 1647 16575 0,'0'0'1472'0,"0"0"-1168"0,0 0-304 0,0 0 0 15,0 0 2544-15,0 0 448 0,7 4 80 0,0 1 32 16,-2 2-1120-16,0 1-208 0,1 3-48 0,-1 2-16 15,-1 3-1056-15,0 4-208 0,0-1-32 0,2 2-16 16,-2 0-400-16,0 1-304 0,1 0 48 0,0 3 16 16,-1-3-2976-16,0 0-608 0,-1 17-112 15,-3-11-7424-15</inkml:trace>
  <inkml:trace contextRef="#ctx0" brushRef="#br1" timeOffset="82884.52">20819 1874 26783 0,'-8'-10'1184'0,"8"10"240"0,0 0-1136 0,0 0-288 0,0 0 0 0,0 0 0 16,3-7 1408-16,1 2 208 0,0 0 48 0,2 1 16 15,3 1-672-15,3 1-144 0,1-1-32 0,3-1 0 0,-1-1-320 0,2-2-80 16,0-1-16-16,2 1 0 0,0 0-416 0,-2 1-144 16,-1-4 0-16,-1 4 0 15,0-2-2048-15,-2 2-416 0,-2-1-80 0,0 1-10960 16</inkml:trace>
  <inkml:trace contextRef="#ctx0" brushRef="#br1" timeOffset="83194.25">21081 1658 20095 0,'-10'-6'896'0,"4"5"176"0,-1 1-864 0,-4-3-208 0,-2 1 0 0,-1 1 0 15,-2-2 1600-15,-1 2 288 16,0-1 48-16,-1 1 16 0,1 4-800 0,0 1-144 16,0 2-48-16,0-1 0 0,2 3-320 0,0 3-64 15,4-2 0-15,0 5-16 0,1 3-144 0,2 3-32 16,3 2 0-16,1 0 0 0,2-1-192 0,4 1-64 15,2 3 0-15,1-2 0 0,3 1-128 0,3-1 0 0,4 1 144 0,2-5-144 16,2-3 0-16,2-2 144 0,1-1-144 0,2-2 0 16,1-5 256-16,-1-3-48 0,0-3-16 0,-1-4 0 15,1-3 128-15,-2-2 32 0,-1-5 0 0,-3-2 0 16,-4-1 448-16,-1-2 96 0,-1-4 0 0,-3-1 16 16,-2-1-16-16,-2 0 0 0,-2-1 0 0,-3 0 0 15,-2 1 624-15,-2 0 112 0,-2 1 32 0,-5-1 0 16,-2 0-2000-16,-2 0-400 0,-4 1-80 0,1-2-16 15,0 2 704-15,0 2 128 0,-1 4 0 0,2 5 0 16,3 2-256-16,1 5-112 0,1 3-16 0,3 3 0 31,3 3-2224-31,1 6-448 0,2 4-80 0</inkml:trace>
  <inkml:trace contextRef="#ctx0" brushRef="#br1" timeOffset="83552.53">22282 1596 30687 0,'0'0'1360'0,"0"0"288"0,0 0-1328 0,0 0-320 0,0 0 0 0,-3 8 0 15,3 3 1376-15,-1-4 208 0,0 3 32 0,-1 0 16 16,0 2-944-16,-1 1-192 0,0 1-48 0,1 0 0 0,-1 1-448 0,2-1-336 15,0 0 48-15,1 2-10864 16,0-5-2176-16</inkml:trace>
  <inkml:trace contextRef="#ctx0" brushRef="#br1" timeOffset="83730.23">22370 1635 30287 0,'0'0'1344'0,"0"0"272"0,0 0-1296 0,8 3-320 15,-8-3 0-15,6 7 0 0,-3 2 1904 0,0 1 304 16,-2 2 64-16,1 2 16 0,-2 2-1424 0,0 2-288 16,-2-1-48-16,2 3-16 0,0-5-512 0,-1 4 0 15,1 0-192-15,-1 2-11712 16,-1 0-2352-16</inkml:trace>
  <inkml:trace contextRef="#ctx0" brushRef="#br1" timeOffset="99600.7">184 7902 17503 0,'-4'-7'1552'0,"4"7"-1232"0,0 0-320 0,0 0 0 0,9-7 144 0,-1 4-16 16,4 1-128-16,2 1 192 0,3-1-192 0,4 2-160 0,2 0 32 0,5 2 0 16,2 1 128-16,28 0-192 0,-4 0 192 0,-5-2-192 15,-2-1 192-15,3-1 0 0,1-2 0 0,-20 2-128 16,7-1 128-16,5 2 0 0,6 0 0 0,3 0 0 16,2 0 0-16,2-3 0 0,3-3 0 0,54-3 0 15,-11 1 0-15,-8 3 0 0,-6 3 0 0,-40 0 0 16,6 0 0-16,5-1 0 0,2 0 128 0,5 3-128 15,6-2 144-15,5 1-144 0,2-1 192 0,71-2-192 16,-26 0 128-16,-10 2-128 0,-5 0 0 0,-2-1 0 0,-1-4 160 16,-6-1-160-16,-6 0 128 0,6 2-128 15,6-1 0-15,1 1 128 0,-2-3-128 0,0 1 0 16,-1 1 160-16,3 1-160 0,4-6 192 0,-4 2-192 16,-7-1 0-16,6 3 0 0,4 1 0 0,1-4 0 15,-1-1 0-15,-2 1 0 0,-4-1 0 0,6 0 0 16,5 2 0-16,-3-4 0 0,-7-2 0 0,6 3 0 15,6 4 144-15,-3-2 32 0,-7 1 0 0,0-1 0 16,0 4 128-16,3-1 16 0,2 0 16 0,-2 0 0 0,-6-2-48 16,7 2-16-16,5 1 0 0,-2 1 0 0,-6-3-144 0,3 2-128 15,3 2 192-15,1 0-192 0,1 0 224 0,-1-1-64 16,-4 1-16-16,5 0 0 0,5 0-144 0,-4 2 0 16,-5 0 0-16,4 2 128 0,6 1 0 0,-6-1 0 15,-6 0 0-15,3 1 0 0,-1 1 208 0,2 1 48 16,1 2 0-16,-4 0 0 0,-5-2-144 0,7 0-32 15,7 1 0-15,-3 1 0 0,-5 0 128 0,7-2 32 0,7 1 0 0,-2-1 0 16,-2 1-96-16,0 1-16 0,6 0 0 0,0 0 0 16,-1-2-128-16,4 2-128 0,-1 3 144 0,3-5-144 15,1 2 144-15,5-1-144 0,1 3 128 0,1-2-128 16,-3-1 144-16,5 0-144 16,4-2 160-16,-4 0-160 0,-5 2 128 0,6-3-128 15,6 1 0-15,-6-1 144 0,-7 0-16 0,7 1-128 16,6 1 192-16,-2 0-64 0,-3-2 32 0,5 0 0 0,3 0 0 0,0 0 0 15,2 2 0-15,1-1 0 0,-3-1 0 0,7 1 0 16,4 2-160-16,-5-2 160 0,-5-1-160 0,6 0 160 16,7-1-160-16,0 1 0 0,-4 2 0 0,0-2 128 15,0-1-128-15,2 1 128 0,3-1-128 0,-3 1 128 16,-6 0 128-16,2 1 0 0,5-1 16 0,-2 3 0 16,-3-1-16-16,-1 1 0 0,-1-2 0 0,4 2 0 15,4 1-64-15,-5-2 0 0,-6 2-16 0,6-2 0 16,3-1-32-16,1 3 0 0,-3-3 0 0,2 2 0 0,2-3 0 15,3 0 0-15,0 0 0 0,1 2 0 0,-6 0 32 0,1 0 0 16,3 1 0-16,1-3 0 0,4 2-16 0,-6 0 0 16,-6-1 0-16,4 0 0 0,5 1-160 0,1 0 192 15,-1 2-192-15,-1-1 192 0,-1-2-192 0,5-1 0 16,3 0 144-16,-1 5-144 16,-1-1 0-16,-2 3 144 0,-1-3-144 0,3 2 0 15,3 1 128-15,0-1-128 0,-4 1 0 0,-2-1 0 0,-1-1 128 16,4 3-128-16,2 1 0 0,0 2 0 0,-3-1 0 0,-2-3 0 15,-1-3 128-15,5 2-128 0,5 3 0 0,-4-2 0 16,-6 2 0-16,1 0 0 0,3-1 0 0,2 2 0 16,3 0 0-16,-8-1 0 0,-6 0 128 0,2 0-128 15,5-3 0-15,1 1 0 0,-2 2 128 0,-3-2-128 16,-2-6 0-16,4 1 0 0,5 2 0 0,-1-2 0 16,-3 3 128-16,-1-5-128 0,-2-5 144 0,6 1-16 0,5 0-128 0,-3 0 192 15,-5 0 112-15,0-2 16 0,0-4 0 0,4 0 0 16,4 2-16-16,-9-1 0 0,-11 0 0 0,2-2 0 15,2 2-160-15,-7 5-16 0,-9 4-128 0,-3 0 192 16,-4-1-192-16,-7 5-240 0,-6 4 48 0,-2 1 16 16,1-1-3248-16,-10 4-656 0</inkml:trace>
  <inkml:trace contextRef="#ctx0" brushRef="#br1" timeOffset="112199.95">12061 8091 22575 0,'0'0'992'0,"0"0"224"0,0 0-976 0,0 0-240 0,0 0 0 0,0 0 0 0,0 0 1840 0,0 0 320 15,0 0 64-15,0 0 16 0,0 0-304 0,0 0-48 16,0 0-16-16,4 7 0 0,3-1-784 0,-5 1-176 16,-1 0-16-16,0 0-16 15,1 4-208-15,-1 1-32 0,-1-2-16 0,0 4 0 16,-1 5-304-16,-1 4-64 0,0 4-16 0,-1 3 0 15,-1 2-64-15,0 2-16 0,3-2 0 0,-2-1 0 16,1-1-32-16,0 0-128 0,1-1 192 0,0-2-64 0,1 2 48 0,-1-4 0 16,3-2 0-16,1-2 0 0,-1-3 80 0,1-1 32 15,0-2 0-15,1-2 0 0,-1-3 96 0,3-2 32 16,0-1 0-16,2-2 0 0,1 0-48 0,0 0-16 16,2 0 0-16,-1 1 0 0,1-2-96 0,0-2 0 15,2-1-16-15,0 1 0 0,2-1-240 0,-1-1 176 16,2-3-176-16,1 2 160 0,0-3-160 0,2 2 0 15,-1-4 0-15,2 1 0 0,-1-1-192 0,0-1-112 0,-1 1-16 16,0-1-16 0,-1 1-2048-16,0 0-416 0,-1 1-80 0,-1 0-9920 0,0 1-1984 0</inkml:trace>
  <inkml:trace contextRef="#ctx0" brushRef="#br1" timeOffset="112362.28">12714 8570 23327 0,'0'0'1024'0,"0"0"224"0,0 0-992 0,0 8-256 0,1 0 0 0,-1-1 0 15,1 1 992-15,1 3 160 0,-1-5 16 0,0 2 16 16,2 0-752-16,1 0-160 0,0-1-16 0,1 1-12768 16</inkml:trace>
  <inkml:trace contextRef="#ctx0" brushRef="#br1" timeOffset="112532.01">12715 8406 33807 0,'-15'-12'1488'0,"8"7"320"0,-2-3-1440 0,1 0-368 0,0 0 0 0,2 0 0 0,-1 1 1136 0,2 0 144 16,0-2 48-16,2 1 0 0,2 0-976 0,1 0-192 16,0 1-32-16,2-1-128 15,2 1-2304-15,3 1-560 0,-1 1-112 0</inkml:trace>
  <inkml:trace contextRef="#ctx0" brushRef="#br1" timeOffset="113103.28">13135 7928 1839 0,'0'0'160'0,"0"0"-160"16,0 0 0-16,0 0 0 0,-3-6 4368 0,1 1 848 16,-1-2 160-16,1 2 48 0,2 5-3360 0,-4-8-656 15,2 0-144-15,-2 2-32 0,0 2-272 0,4 4-48 0,0 0-16 0,-6-5 0 16,-1 3 64-16,7 2 0 0,0 0 0 0,-9 2 0 15,0 0-64-15,0 4-16 0,1 1 0 0,2 4 0 16,1 1-320-16,1 2-64 0,1 2-16 0,2 0 0 16,2-2-304-16,2 2-176 15,1 0 192-15,1 1-192 0,1 0 128 0,2-4-128 16,1-1 0-16,2 0 0 0,-1-6 0 0,2 1 128 16,1-1-128-16,1-2 0 0,2-4 256 0,-2-3-64 0,0-3-16 0,1-2 0 15,-1 2 80-15,-1-6 32 0,-1 0 0 0,-2-1 0 16,0 0 0-16,-3-4 0 0,-1 1 0 0,-1 1 0 15,-3-1 112-15,0 0 32 0,-5 1 0 0,0 0 0 16,0 1-80-16,-3 0-16 0,-1 1 0 0,-1 1 0 16,-1 2-208-16,-2 0-128 0,1 0 128 0,-1 2-128 31,1 2-960-31,1 2-256 0,1 1-48 0,0 3-16 0,2 1-2032 16,0 2-400-16</inkml:trace>
  <inkml:trace contextRef="#ctx0" brushRef="#br1" timeOffset="113456.04">13351 8438 27183 0,'0'0'1200'0,"0"0"256"0,-4-2-1168 0,-1-4-288 16,0 3 0-16,-1 1 0 0,-2 2 2032 0,0 0 336 0,1 5 80 0,1 2 16 15,-1 1-1008-15,2 1-208 0,-1 5-32 0,0 2-16 16,1 2-624-16,1 2-128 0,0 1-32 0,3 1 0 15,1 1-288-15,1 1-128 0,1-4 128 0,-1 3-128 16,2-1 0-16,0-1 0 0,3-4-224 0,0 0 80 31,1 0-1712-31,2-3-320 0,1-2-80 0,3-2-8720 0,-1-2-1744 0</inkml:trace>
  <inkml:trace contextRef="#ctx0" brushRef="#br1" timeOffset="113793.92">13646 8440 18431 0,'0'0'1632'0,"-9"1"-1312"0,-4-1-320 0,0 0 0 0,0 2 2704 0,1 1 480 16,-2 0 80-16,1-1 32 0,1 1-1632 0,1-1-320 16,2 2-64-16,3 2 0 0,1-2-992 0,5-4-288 15,-2 7 128-15,4 1-128 0,0 0 0 0,3-1-160 16,3-1 16-16,1 1 0 0,1-1-16 0,3 2 0 15,2 0 0-15,1 2 0 0,-2-2 160 0,2 1-192 16,-1 0 192-16,1 2-192 0,1-5 192 0,-1 2 0 16,-1-1 0-16,0-1-128 0,-4 1 368 0,0-1 80 15,-1 1 0-15,-2-1 16 0,-3 2 288 0,-1 0 48 0,-2 0 16 16,-2-2 0-16,0-6-240 0,-2 9-32 0,-2-1-16 0,-2 1 0 16,-2-2-224-16,-1-1-48 0,-2 2-128 0,1-1 192 31,-2-1-768-31,1-1-144 0,-1-1-48 0,1 0 0 15,1 0-2112-15,1-1-416 0,1-1-96 0</inkml:trace>
  <inkml:trace contextRef="#ctx0" brushRef="#br1" timeOffset="114101.23">13762 8280 3679 0,'0'0'320'15,"8"4"-320"-15,-2 2 0 0,2-2 0 0,1-1 4608 0,4 3 864 16,4-1 160-16,-1 1 48 0,1 5-3328 0,-1-2-672 16,1 1-128-16,1 3-16 0,-3 2-32 0,1 2 0 15,1 0 0-15,-1 1 0 0,-3 1 32 0,0 1 0 16,-3 0 0-16,1 0 0 0,-4 3-272 0,-1-1-48 15,-2 1-16-15,-3 3 0 0,-1-1-368 0,0 0-80 16,-3-2-16-16,-1 2 0 0,-2 0-384 0,-1 0-80 16,2-2-16-16,-3-1 0 0,-1 2-256 0,1-5 0 15,-1-2 0-15,1-2-14400 16,2-1-2768-16</inkml:trace>
  <inkml:trace contextRef="#ctx0" brushRef="#br1" timeOffset="175064.92">16323 10300 8287 0,'0'0'736'0,"0"0"-592"0,0 0-144 0,0 0 0 15,0 0 1920-15,0 0 336 0,0 0 80 0,0 0 16 16,0 0-752-16,0 0-160 0,0 0-32 0,15-5 0 16,-15 5 160-16,7-7 32 0,-2 1 0 0,1-1 0 15,2 1 16-15,1-1 16 0,1 1 0 0,0-2 0 16,2 0-320-16,1 0-64 0,2 2-16 0,2-5 0 16,0-1-272-16,4-1-48 0,1-1-16 0,2 0 0 15,1-2-224-15,2-1-48 0,2-2-16 0,-1-2 0 0,1 0-224 16,1-4-32-16,1-1-16 0,2-1 0 0,-3-2-80 0,1 0 0 15,2 1-16-15,1-2 0 0,-1 1-32 0,0 2 0 16,2 1 0-16,0 2 0 0,-1-1-80 0,0 2 0 16,-1-1-128-16,-1 3 192 0,-3-2-192 0,0 1 176 15,-2 1-176-15,1-1 160 16,-2 1-32-16,-2 1-128 0,-1 1 192 0,-1-2-64 0,-1-1 16 0,-1 1 0 16,1 1 0-16,0 0 0 0,0 0-144 0,-1 3 0 15,-3 1 0-15,-1 1 128 0,1-1-128 0,0 4 0 16,-1 1-192-16,-2 2 192 15,-1-1-1856-15,0 4-240 0,-1-1-48 0,-1 1-16816 0</inkml:trace>
  <inkml:trace contextRef="#ctx0" brushRef="#br1" timeOffset="175863.73">17608 9214 19007 0,'0'0'832'0,"0"0"192"0,0 0-832 0,0 0-192 0,0 0 0 0,0 0 0 0,0 0 1344 0,0 0 240 16,3 8 32-16,2-2 16 0,1 1-384 0,2 1-80 15,0-1-16-15,0 3 0 16,0-3-160-16,2 4-32 0,2-3-16 0,1 3 0 15,0-3-112-15,1 3-32 0,2 0 0 0,0 0 0 16,0 1-96-16,1 2 0 0,2 2-16 0,0 2 0 16,2-1 112-16,0 2 32 0,1 1 0 0,0 1 0 15,-1 0-96-15,3-1-16 0,0 3 0 0,2 0 0 16,2 1-112-16,-1-1-32 0,-1 0 0 0,2 1 0 0,3-2-160 0,-1 0-32 16,0 0-16-16,0 1 0 0,-1-3-80 0,-2 1-16 15,-2-1 0-15,1-2 0 0,-1 0-80 0,-1 1 0 16,2-2-16-16,-2 1 0 0,-3-3-176 0,0 0 128 15,-2-2-128-15,1-1 128 0,-1-2-128 0,0-1 0 16,-3-1 144-16,1-2-144 0,0 0 0 0,-1-2 0 16,-3-1 0-16,0 0 0 15,0-2-912-15,-1 1-208 0,0 0-32 0,-1-2-16 16,1-1-1840-16,-2-2-384 0,0 2-64 0</inkml:trace>
  <inkml:trace contextRef="#ctx0" brushRef="#br1" timeOffset="176967.56">18664 10014 3679 0,'0'0'320'0,"0"0"-320"16,0 0 0-16,0 0 0 0,0 0 2544 0,0 0 432 15,0 0 96-15,0 0 0 0,0 0-1408 0,0 0-304 0,0 0-48 0,0 0-16 16,0 0-80-16,0 0-32 0,0 0 0 0,0 0 0 16,0 0 320-16,0 0 64 0,0 0 16 0,7 2 0 15,-1-2-32-15,1-2 0 0,-1 0 0 0,2-2 0 16,0-3-256-16,1 1-48 0,4-2-16 0,0-1 0 15,1-3-112-15,2-1-32 0,1-1 0 0,1-1 0 16,0 0-240-16,2-2-48 0,-1-1-16 0,2-2 0 16,0 1-208-16,1-4-64 0,2 3 0 0,-1-7 0 0,1 3 192 0,2-2 16 15,1 0 16-15,2-4 0 0,0 1-576 0,1 1-160 16,1-2 0-16,-1 2 0 0,-1 0 144 0,-1-2-144 16,2 2 192-16,-1 2-192 0,-2 1 144 0,2 0-144 15,-3 0 0-15,-3 2 144 0,0-2-144 0,-1 3 0 16,-1 1 0-16,-2 3 0 0,-1-3 0 0,-1 3 0 15,0-1 0-15,-1 4 0 0,0-3 0 0,-1 2-176 16,0 2 16-16,-1 1 0 16,-1 1-1264-16,-1 1-256 0,-2 2-48 0,1-1-16 15,-2 2-2288-15,-1 3-464 0</inkml:trace>
  <inkml:trace contextRef="#ctx0" brushRef="#br1" timeOffset="196933.07">19685 9063 1839 0,'-5'4'0'0,"1"-2"160"0,-9 3-160 0,13-5 0 0,0 0 0 0,0 0 0 16,-6 3 880-16,6-3 144 0,0 0 16 0,-6-1 16 15,6 1-64-15,0 0-16 0,-8-3 0 0,3 1 0 16,5 2 944-16,0 0 176 0,-4-3 32 0,4 3 16 16,-7-3-256-16,4 2-48 0,3 1-16 0,0 0 0 15,0 0-384-15,-4 3-80 0,0 2-16 0,4-5 0 0,1 8-112 0,0 1-16 16,-1-9-16-16,4 6 0 0,5 3-192 0,1 2-48 16,0-3 0-16,0 1 0 15,2-1-16-15,2 1-16 0,2 1 0 0,4 1 0 16,2 0 32-16,3 2 0 0,3 2 0 0,2-1 0 15,3 0-416-15,2 3-80 0,-1 0-16 0,1 0 0 16,0 0-128-16,1 1-48 0,-1 2 0 0,1 1 0 0,1 1-64 16,-1-1-16-16,1 0 0 0,1 1 0 0,-3 1-64 0,0 1 0 15,-1-1-128-15,0-2 192 0,-3 0-192 0,-2-3 0 16,-2-1 0-16,-2 0 0 0,-3 1 160 0,0-3-160 16,-2 0 160-16,-3-2-160 0,-3-3 0 0,-2-1 0 15,-2 0-128-15,-1 0 128 16,0-3-1536-16,-2-2-208 0,-2 2-48 0,-5-6-10912 15,0 0-2192-15</inkml:trace>
  <inkml:trace contextRef="#ctx0" brushRef="#br1" timeOffset="197335.15">20876 9343 29999 0,'0'0'1328'0,"0"0"272"0,0 0-1280 0,0 0-320 0,0 0 0 0,8 4 0 16,-1 0 1600-16,-1 2 256 0,-1 3 64 0,1 3 0 15,-1 3-688-15,0 2-128 0,0 3-16 0,1 5-16 16,-3 3-480-16,1 0-80 0,2 2-32 0,-1 1 0 0,-1 1-48 0,1 0-16 15,0 2 0-15,2 0 0 0,-3 1-96 0,1-2 0 16,0 0-16-16,0-3 0 0,2 0-16 0,-2-4 0 16,0 0 0-16,2-2 0 0,-1-1 80 0,1-4 16 15,-1-1 0-15,1-1 0 0,1-2-96 0,1-4-16 16,0 0 0-16,1-3 0 0,1-3-64 0,-1 0-16 16,2-4 0-16,0 2 0 0,-1-3 16 0,2 0 0 15,0 0 0-15,0 0 0 0,0-1-208 0,1-1 0 0,-1 1 0 0,0-4 0 16,0 4 0-16,0-3 0 0,0 0 0 0,-2 0-160 31,2-1-944-31,-1-1-192 0,0 1-48 0,-2 0 0 16,1-2-2048-16,-1 0-432 0</inkml:trace>
  <inkml:trace contextRef="#ctx0" brushRef="#br1" timeOffset="197468.26">21548 9794 911 0,'0'0'0'0,"0"0"0"15,0 0 0-15,0 11 0 0,2-2 7392 0,0 0 1392 0,-1 3 288 0,2-3 48 16,1 1-6624-16,1 1-1344 0,1-1-256 0,1 2-48 16,-1-1-848-16,2 2 0 0,-1-2 0 0,-2-2-10912 15,0-1-2080-15</inkml:trace>
  <inkml:trace contextRef="#ctx0" brushRef="#br1" timeOffset="197602.7">21526 9483 29487 0,'-13'-15'2624'0,"6"9"-2112"16,-1-3-512-16,0 1 0 0,2 0 2176 0,1 1 320 16,1 2 64-16,4 5 0 15,0 0-1504-15,0-6-304 0,0 6-64 0,6-6-16 16,5 6-3840-16,-1-2-768 0</inkml:trace>
  <inkml:trace contextRef="#ctx0" brushRef="#br1" timeOffset="205195.5">25588 8179 20895 0,'0'0'928'0,"0"0"192"0,0 0-896 0,0 0-224 16,0 0 0-16,0 0 0 0,0 0 640 0,0 0 96 15,0 0 16-15,0 0 0 0,0 0 656 0,0 0 144 16,0 0 32-16,0 0 0 0,-1 0-640 0,-7-5-128 16,-1 1-32-16,-2 2 0 0,1 1-16 0,-2 4-16 15,-1 2 0-15,-1 4 0 0,-2 4-352 0,-5 8-64 16,4 1-16-16,4 2 0 0,0 2-320 0,3-3 0 16,2-3 0-16,4-3 0 0,0 0 0 0,2 9 0 0,0-8 0 0,2 0 0 15,3-5 0-15,1-1 0 0,1 0 0 0,2-6 0 16,-7-6 0-16,11 5 144 0,0-2-144 0,-2-3 0 15,1-1 192-15,2-2-64 0,-3-1 0 0,8-5-128 16,-1-3 144-16,-5 2-144 0,3-2 0 0,5-10 144 16,-1 1-144-16,-1 0 0 0,2 0 144 0,-4 2-144 15,-2 1 0-15,-1 1 0 0,-3 1 0 0,-2 7 128 16,-2 1-128-16,0 2 0 0,-5 6 0 16,0 0 0-16,0 0 240 0,0 0-32 0,0 0 0 0,0 0 0 15,0 7-32-15,-1 5-16 0,-2-2 0 0,0 4 0 16,1-1-160-16,-1 7 0 0,-1 3 0 0,3-4 0 15,1 5 0-15,1-10-176 0,1 3 48 0,2 9 0 32,1-3-816-32,1 0-144 0,2-8-48 0,4 0 0 0,2-2-2192 0,4-4-448 0,2-3-96 0</inkml:trace>
  <inkml:trace contextRef="#ctx0" brushRef="#br1" timeOffset="205398.05">26026 8393 11055 0,'11'-17'480'0,"-6"5"112"0,-1-1-464 0,-2-1-128 16,-2-2 0-16,0 2 0 0,0-2 3904 0,0 3 768 15,0-1 160-15,0 3 32 0,-1-1-2544 0,-2 5-496 16,3 7-96-16,0 0-32 0,0 0-624 0,0 0-128 16,-9 10-32-16,0 3 0 0,0 4-592 0,4-1-128 15,0 4-32-15,-3 16 0 0,0-2-160 0,3-1 0 0,2 0 0 0,3-2 128 32,0-2-448-32,4-2-112 0,1-2-16 0,4-1 0 15,3-2-1648-15,0-1-336 0,-2-8-64 0,2 1 0 16,2-2-352-16,1-4-64 0,-2-3-16 0,1-5 0 0</inkml:trace>
  <inkml:trace contextRef="#ctx0" brushRef="#br1" timeOffset="205576.5">26376 8039 23439 0,'1'-26'1024'0,"1"11"240"0,1-2-1008 0,0 2-256 0,1 4 0 0,-2 3 0 15,-2 8 1632-15,0 0 288 0,0 0 48 0,0 0 16 16,4 15-928-16,-1 0-176 0,1 3-48 0,1 15 0 0,-3 4-384 0,1 4-96 15,0 3-16-15,-1 3 0 0,0-3-336 0,1 5 0 16,3-1 0-16,0 0 128 31,-2-5-1760-31,1-2-352 0,2-5-64 0,-2-3-11376 0</inkml:trace>
  <inkml:trace contextRef="#ctx0" brushRef="#br1" timeOffset="205995.87">26353 8310 19343 0,'0'0'848'0,"-2"-10"192"0,-5 1-832 0,5 2-208 16,2 7 0-16,0 0 0 0,0 0 2656 0,0 0 480 15,10-4 112-15,3 3 16 0,3 2-2192 0,2 2-432 16,2 0-96-16,2-2-16 0,0-1-528 0,1 0 0 16,2 0 0-16,-1 0 0 0,-2-3 0 0,0 2 0 0,1-2 0 0,-2 2 0 15,-3 0 0-15,-2 0 0 0,-2-2 0 0,-2 2 0 16,-12 1 0-16,0 0 0 0,0 0 0 0,0 0 0 15,0 0 0-15,0 0 0 0,0 0 0 0,0 0 0 16,-12 6 128-16,-1 1-128 16,0-1 144-16,2-1-144 0,0-1 0 0,11-4 128 15,-8 6-128-15,8-6 0 0,-10 3 0 0,10-3-160 16,0 0 32-16,0 0 0 0,0 0-160 0,10 12-32 0,2-1 0 0,1-1 0 16,2-2 320-16,1 1-192 0,4 0 192 0,-2 3-160 15,-1 0 336-15,1-1 64 0,2 1 16 0,-2-5 0 16,-2 0 656-16,-4 1 144 0,-5 0 32 0,-1 0 0 15,-6-8 208-15,2 12 48 0,-6-2 16 0,-1 0 0 16,-1 1-256-16,-6 1-48 0,-6-3-16 0,-3 0 0 16,-3 0-496-16,1 1-96 0,1 1-32 0,2-1 0 15,2-2-416-15,4-1 0 0,-1-5 0 0,5 2 0 16,10-4-1520-16,0 0-384 0,0 0-80 0,0 0-16624 16</inkml:trace>
  <inkml:trace contextRef="#ctx0" brushRef="#br1" timeOffset="206230.5">27643 8038 15663 0,'0'0'1392'0,"0"0"-1120"16,0 0-272-16,0 0 0 0,-9 10 3392 0,-1 3 608 15,4 1 128-15,-1 0 32 0,0 8-2128 0,-1 0-432 16,-1 6-64-16,1-1-32 0,1 3-592 0,2 3-112 0,-1-1-32 0,-1 3 0 16,-1 1-576-16,3-1-192 0,1-1 128 0,2-3-128 15,-1-2 0-15,3-3-256 0,4-2 64 0,1-3 0 16,0 0-3344-16,2-8-672 0</inkml:trace>
  <inkml:trace contextRef="#ctx0" brushRef="#br1" timeOffset="206400.02">27819 8354 6447 0,'-7'26'576'0,"3"-8"-576"0,-1 3 0 0,0 2 0 16,0 1 2224-16,-1-4 336 0,3 0 64 0,-1-2-6128 15,1 1-1216-15</inkml:trace>
  <inkml:trace contextRef="#ctx0" brushRef="#br1" timeOffset="206529.19">27870 8352 26319 0,'-3'-19'1152'0,"0"6"256"0,1-4-1120 0,-1 0-288 16,1 1 0-16,0-2 0 0,1 1 528 0,1 3 48 0,0-3 16 0,0 4 0 16,1 1-416-16,1 1-176 0,-2 11 128 0,0 0-128 31,0 0-1504-31,0 0-384 0,0 0-80 0,9-4-8784 15</inkml:trace>
  <inkml:trace contextRef="#ctx0" brushRef="#br1" timeOffset="206706.73">28122 7992 16575 0,'0'0'1472'0,"0"0"-1168"0,0 0-304 0,0 0 0 15,0 0 2352-15,0 0 400 0,0 0 96 0,0 0 16 16,3 11-1200-16,-3 3-224 0,-3 4-48 0,0 6-16 15,-5 3-624-15,0 5-128 0,0 1-32 0,-1 3 0 16,-1 0-432-16,-1-1-160 0,-1 1 0 0,2 0 144 16,1 2-1664-16,0-3-336 0,-2-2-64 0,3-3-7040 15,3-8-1408-15</inkml:trace>
  <inkml:trace contextRef="#ctx0" brushRef="#br1" timeOffset="207164.51">28310 8194 15663 0,'0'0'1392'0,"0"0"-1120"15,0 0-272-15,0 0 0 0,-10-1 3888 0,-2 1 720 16,-1 4 128-16,-1 0 48 0,-3 4-2480 0,-2 4-480 0,0 2-96 0,1 3-32 16,-1 1-1088-16,1 2-224 0,0-1-32 0,1 2-16 15,0 0-336-15,1 1 144 16,3 0-144-16,2-1 0 0,0-1 0 0,3-1 0 15,3-1 0-15,3-2 0 0,2-2 0 0,2-2 0 16,-2-12 0-16,5 13 0 0,2-2-160 0,2-1 160 16,3-1-160-16,-2-1 160 0,1 1 0 0,0-2-144 0,1-1 144 0,1 1 0 15,0-1 0-15,3 1 0 0,-1-3 0 0,2-2 0 16,2 0 0-16,-1-2 0 0,1-3 0 0,2-2 0 16,1-3 0-16,-5 1 0 0,2 2 0 0,-2-4 0 15,0-3 0-15,7-6 0 0,0 1 0 0,-5-2 0 16,-4-1-208-16,-2 2 32 0,-2-1 16 0,0 1 0 15,-5 3 16-15,-3-2 0 0,-7 1 0 0,-2 3 0 16,-4 1 144-16,1 4 0 0,-1 2 160 0,-2 5-160 16,-1 1 304-16,-1 2-48 0,-3 7 0 0,1 6 0 15,2 3 128-15,2 1 0 0,2 1 16 0,1 1 0 0,2 1 32 0,4 0 0 16,3-2 0-16,6 1 0 0,3-1-48 0,3 0-16 16,1-3 0-16,5 0 0 15,3-1-192-15,3-2-48 0,3-2 0 0,1 1 0 16,3-8-128-16,2 0 0 0,1-1 0 0,-3-1 0 15,-2 1-1584-15,2-6-400 0,2-2-64 0</inkml:trace>
  <inkml:trace contextRef="#ctx0" brushRef="#br1" timeOffset="209533.54">25080 10545 21183 0,'0'0'944'0,"-6"0"192"0,6 0-912 0,0 0-224 0,0 0 0 0,0 0 0 15,0 0 1680-15,8-6 304 0,4-4 48 0,2 1 16 16,3-1-1056-16,4 1-208 0,4-4-32 0,2 0-16 16,3-2-16-16,0-2 0 0,0-2 0 0,13-10 0 0,-5 0-32 15,0 2-16-15,-2 0 0 0,-11 6 0 0,4-1-64 0,14-12-16 16,-3 4 0-16,-1 1 0 16,-3 3-208-16,-3 1-64 0,0 0 0 0,-2 1 0 15,-3 0-144-15,-4 2-48 0,-1-3 0 0,-4 3 0 16,-1 4 48-16,-2 1 0 0,-3 1 0 0,-1 2 0 15,0 0 160-15,-3 2 48 0,-1 1 0 0,-1 2 0 16,0 2-112-16,-3 0-16 0,0 2 0 0,-4 5 0 0,4-7-80 0,-4 7-32 16,0 0 0-16,0 0 0 0,6-5 32 0,-6 5 0 15,0 0 0-15,0 0 0 0,8 0 0 0,-8 0 0 16,0 0 0-16,0 0 0 0,0 0 16 0,0 0 16 16,8-3 0-16,-8 3 0 0,10 0-48 0,-10 0-16 15,12 4 0-15,0 2 0 0,-2-1-144 0,1 0 0 16,-11-5 144-16,14 8-144 0,-1 0 0 0,3 2 144 15,2-3-144-15,4 4 0 0,-2 4 176 0,2 2-176 0,1 1 160 16,2 1-160-16,1 4 192 0,3-1-64 0,1 5-128 0,0-2 192 16,-2 1 0-16,1-1-16 0,0-2 0 0,-1-1 0 15,0-1 0-15,2 0 0 0,0-1 0 0,-2-3 0 16,-2-3-176-16,-1 0 160 0,0-1-160 0,2 2 160 16,1-5-32-16,-5 2 0 15,-3-3 0-15,-3 0 0 0,-2 1-128 0,0 0 128 16,0-3-128-16,1 0 128 0,1-2-128 0,-4-1 192 15,-1 3-192-15,-6 0 192 0,-6-7-192 0,0 0 160 0,8 7-160 0,-1-2 160 16,-7-5-160-16,0 0 0 0,7 7 144 0,-7-7-144 16,8 4 0-16,-8-4 144 0,0 0-144 0,0 0 0 15,0 0 128-15,0 0-128 0,7 9 0 0,1-3 0 16,-8-6 0-16,0 0 0 0,7 3 0 0,-7-3 0 16,0 0 128-16,12 0-128 0,-1-3 0 0,-1 1 0 0,3-2 0 15,-3-1 128-15,1-2-128 0,-1 0 0 0,3-3 128 0,0-2-128 16,2 1 0-16,0-4 0 0,2-2 144 0,2-1-144 15,0-2 0-15,3 0 144 16,0-3-144-16,2 0 0 0,-2-4 144 0,2 3-144 16,0-1 144-16,0 2-144 0,-2-1 192 0,-1 2-192 15,0 0 128-15,0 0-128 0,-2 2 0 0,-1 1 0 16,-2 1 0-16,0 1-272 0,-1 1 48 0,1 2 16 16,-2 1-1344-16,-1 0-272 0,0 0-48 0,0-1-16 15,-3 1-1696-15,-1 0-352 0</inkml:trace>
  <inkml:trace contextRef="#ctx0" brushRef="#br1" timeOffset="210033.4">27334 9536 13823 0,'0'0'1216'0,"0"0"-960"0,0 0-256 0,0 0 0 15,0 0 2096-15,0 0 368 0,0 0 80 0,0 0 16 16,0 0-672-16,0 0-128 0,0 0-32 0,0 0 0 15,0 0-512-15,0 0-128 0,0 0 0 0,0 0-16 0,0 0-416 16,0 0-80-16,0 0 0 0,0 0-16 0,0 0-128 0,0 0-32 16,0 0 0-16,0 0 0 0,0 0-176 0,0 0-32 15,0 0-16-15,0 0 0 0,0 0-176 0,0 0 160 16,0 0-160-16,0 0 160 16,0 0-160-16,0 0 0 0,0 0 0 0,0 0 0 15,0 0 0-15,8-7 0 0,1 1 0 0,-1 1 0 0,-8 5 0 0,10-5-176 16,-10 5 176-16,10-3-128 0,1 2 128 0,-11 1 0 15,0 0-144-15,13 2 144 0,-1 3 0 0,-12-5 0 16,0 0 0-16,10 7 128 0,-1-3 192 0,-1 2 48 16,-8-6 0-16,0 0 0 0,0 0 64 0,0 0 16 15,5 8 0-15,-5-8 0 0,0 0-64 0,0 0 0 16,-4 12 0-16,0-6 0 0,4-6-176 0,-7 8-32 16,-3-1-16-16,4-1 0 0,6-6-160 0,-7 7 0 0,7-7 0 0,0 0 128 15,-7 5-352-15,7-5-80 0,-10 4-16 0,10-4 0 31,0 0-2352-31,0 0-464 0,0 0-112 0</inkml:trace>
  <inkml:trace contextRef="#ctx0" brushRef="#br1" timeOffset="210490.78">27793 9862 15663 0,'0'0'1392'0,"0"0"-1120"16,-9 0-272-16,9 0 0 0,-10 3 2048 0,3-6 336 15,7 3 80-15,0 0 16 0,-11-3-1008 0,3-1-192 16,8 4-32-16,0 0-16 0,0 0-432 0,-5-10-96 16,1 1 0-16,3 1-16 0,1-1-496 0,0 9-192 15,4-11 128-15,-4 11-128 0,5-7 0 0,-5 7 0 16,9-3 0-16,-1-3 0 0,-2-2 0 0,-6 8 0 0,11-3 0 16,-11 3 0-16,10-4 0 0,-10 4 0 0,13-1 128 0,-2 1-128 15,-11 0 448-15,10 1 0 0,-10-1 0 0,0 0 0 16,7 5 160-16,-7-5 32 0,0 0 16 0,0 0 0 15,4 10 48-15,-4-10 0 0,-4 10 0 0,-1-2 0 16,-2-2-208-16,-1 1-48 0,-1-2 0 0,0-1 0 16,0-1-256-16,1 0-48 0,-1 3-16 0,9-6 0 15,-9 2-128-15,9-2 0 0,-9-2-160 0,9 2 160 32,0 0-1696-32,0 0-240 0,0 0-48 0,-4-7-8704 0,2-1-1744 0</inkml:trace>
  <inkml:trace contextRef="#ctx0" brushRef="#br1" timeOffset="210800.05">27819 9364 15663 0,'0'0'688'0,"0"0"144"0,0 0-656 0,0 0-176 16,0 0 0-16,0 0 0 0,0 0 3328 0,0 0 624 16,0 0 128-16,8-4 16 0,2 1-1904 0,2-1-384 15,1 2-80-15,0-1 0 0,1-1-1008 0,2 2-192 0,-1 0-32 0,1 1-16 16,0 0-352-16,2 0-128 0,-1 1 0 0,1-3 144 31,0-1-1248-31,-2 3-256 0,-2-1-48 0,-2 2-14304 0</inkml:trace>
  <inkml:trace contextRef="#ctx0" brushRef="#br1" timeOffset="211229.23">28081 9134 2751 0,'-8'-1'256'0,"-1"-4"-256"15,0-2 0-15,-2 2 0 0,0-3 4736 0,-3 4 896 16,0 2 176-16,-1-1 32 0,-1-1-3296 0,0 4-672 16,1 0-128-16,-2 4-16 0,-2 0-816 0,1 3-144 15,1 2-48-15,0 1 0 16,0 2-496-16,2 2-96 0,0 6-128 0,2-3 176 0,2 0 16 0,1 0 0 15,4 2 0-15,1 3 0 0,1 4-48 0,4 2 0 16,1-5 0-16,4 1 0 0,2-2-144 0,3 1 192 16,1-3-192-16,6 1 192 0,2-2 16 0,2-3 16 15,2-2 0-15,4-1 0 0,3 0-224 0,0-5 144 0,-2 0-144 0,0-3 128 16,-4 1 0-16,1-3 0 0,-1-3 0 0,-2-2 0 16,-3-2 32-16,0-1 0 0,-2-1 0 0,-2-1 0 15,-3-5 288-15,1-1 48 0,0 1 16 0,-3-2 0 16,0-4 112-16,-4-1 16 15,-1-2 16-15,-2 2 0 0,-2-2-64 0,-1 0-16 16,-1 0 0-16,-3-1 0 0,-1-3-256 0,-2 1-48 0,-1-1-16 0,-1 4 0 16,-1 1-128-16,-2 2-128 0,0 0 144 0,1 4-144 15,-1 3-176-15,-1 3-128 0,0 2-16 0,-2 1-16 32,-1 6-1840-32,0 4-352 0,0 3-80 0</inkml:trace>
  <inkml:trace contextRef="#ctx0" brushRef="#br1" timeOffset="211800.73">29167 9655 15663 0,'0'0'1392'0,"0"0"-1120"0,0 0-272 0,0 0 0 16,0 0 2704-16,-3 11 496 0,1 1 80 0,-2 2 32 0,-2 2-1136 0,1 5-208 15,0 2-48-15,-2 3-16 16,0 3-848-16,-2 0-160 0,-1 0-48 0,3 0 0 15,-3 3-272-15,3-1-64 0,0 0-16 0,2-1 0 16,1-4-96-16,3-3-16 0,1-5 0 0,2-3 0 16,2-1 160-16,3-4 32 0,1-2 0 0,1 0 0 15,0-2-80-15,3-3-16 0,2-5 0 0,2 1 0 16,-1-1-160-16,1-2-16 0,-2-3-16 0,2 2 0 0,-1 0-128 16,4-1-32-16,0 0 0 0,-1-1 0 0,1 1-128 0,-1-1 0 15,0 1 0-15,2 1 0 16,1-2-960-16,0 2-160 0,-3-2-32 0,0 3-16 15,0 2-1760-15,-1 1-336 0,1-1-80 0,-2 2-11824 0</inkml:trace>
  <inkml:trace contextRef="#ctx0" brushRef="#br1" timeOffset="211928.68">29644 10081 21183 0,'0'0'1888'0,"0"0"-1504"15,0 0-384-15,0 0 0 0,0 0 2208 0,-5 9 368 16,5-9 80-16,-6 9 16 0,6-9-1632 0,-2 12-320 15,2-12-64-15,-1 12-16 16,1-12-1600-16,2 10-336 0,2-1-64 0,-4-9-11984 0</inkml:trace>
  <inkml:trace contextRef="#ctx0" brushRef="#br1" timeOffset="212061.01">29697 9677 21183 0,'-14'-13'1888'0,"4"4"-1504"0,-5-1-384 0,4 4 0 15,0 1 2800-15,2 1 480 0,-1-1 112 0,2 2 0 16,1 0-2720-16,7 3-544 0,0 0-128 0,0 0-9904 16,0 0-1984-16</inkml:trace>
  <inkml:trace contextRef="#ctx0" brushRef="#br1" timeOffset="212596.98">29293 9046 17903 0,'-4'-13'784'0,"4"13"176"0,-1-11-768 0,1 1-192 15,0 2 0-15,0 8 0 16,-1-8 1952-16,-2 2 352 0,3 6 64 0,0 0 0 15,0 0-240-15,0 0-48 0,0 0-16 0,0 0 0 0,3 13-1152 0,-1 0-224 16,-2 4-48-16,0 2-16 0,-1-2-464 0,0 4-160 16,-1 1 0-16,1 4 144 0,0-2-304 0,-2 2-64 15,-1-1-16-15,2-2 0 16,-1 1-2272-16,2-4-464 0,1-1-96 0</inkml:trace>
  <inkml:trace contextRef="#ctx0" brushRef="#br1" timeOffset="212796.9">29146 9215 13823 0,'0'0'1216'0,"0"0"-960"15,-7-4-256-15,7 4 0 0,0 0 3296 0,0 0 608 16,0 0 128-16,0 0 32 0,2-11-1888 0,-2 11-368 0,0 0-80 0,11-6 0 16,1-1-688-16,1 0-128 0,0 2-16 0,3 0-16 15,0 1-592-15,2 0-112 0,1 1-32 0,1-1 0 16,-2-2-144-16,0 1 0 0,2-1-160 0,1 1 160 31,0 0-1744-31,0 0-256 0,-3-1-48 0,0-1-7984 0,-1 0-1584 0</inkml:trace>
  <inkml:trace contextRef="#ctx0" brushRef="#br1" timeOffset="213131.06">29438 8901 6447 0,'-20'-8'272'0,"6"3"80"0,-3 4-352 0,-2-2 0 0,-2 2 0 0,-3 1 0 0,-2 4 4416 0,1-2 800 15,1 5 160-15,1 3 48 16,1 6-3440-16,-1 1-704 0,-2 2-128 0,2 4-16 16,-1 0-560-16,5 4-128 0,3 1 0 0,5 2-16 0,1 1 16 0,1 0 16 15,1 1 0-15,4-1 0 0,4 0-96 0,5-1-32 16,8-2 0-16,3-2 0 0,4-7-208 0,2-2-128 16,1-4 128-16,3-1-128 0,2-2 208 0,2-2-16 15,1-5-16-15,4-6 0 0,-2-5-32 0,2-2 0 16,1-2 0-16,0-2 0 0,-1-7 32 0,-1 0 0 15,-2-2 0-15,-4-1 0 0,-6-2 112 0,-3 1 32 0,-3 1 0 0,-3-1 0 16,-4-4-48-16,-4 4 0 0,-5 2 0 0,-3 2 0 16,-5-1-80-16,-3 0 0 0,-2-2-16 0,-5 3 0 15,-5 2-176-15,-3 1-256 0,-3 3 64 0,-1 5 16 16,0 2-1392-16,-1 4-288 0,-1 3-48 0,1 1-13328 16</inkml:trace>
  <inkml:trace contextRef="#ctx0" brushRef="#br2" timeOffset="-201428.04">24755 10623 23951 0,'0'0'1056'15,"0"0"224"-15,3 4-1024 0,-15 4-256 0,0 2 0 0,7 0 0 0,1 1 640 0,-1 9 80 16,-2 1 16-16,5-4 0 0,-1 5-64 0,2 1-16 15,1 1 0-15,0 2 0 0,0 1-320 0,1 1-64 16,2-1-16-16,-1 0 0 0,0 1 96 0,0-2 16 16,2 0 0-16,0 3 0 0,0-3 128 0,-1-2 16 15,-2-1 16-15,1-3 0 0,4-1-32 0,0-1-16 16,3-5 0-16,3 0 0 0,-2-3-160 0,3 3-16 16,2-3-16-16,2-3 0 0,1 0 32 0,3-4 0 0,1-2 0 15,3-1 0-15,0 0 16 0,2-3 16 16,2 2 0-16,3-3 0 0,2 1-160 0,1 0-48 0,2-3 0 0,3 2 0 15,1 2-144-15,-2 2 192 0,-1 0-192 0,-2 0 192 16,1-2-192-16,0 2 0 0,3 2 0 0,1-1 0 16,5 0 0-16,24 2 0 15,-2-2 0-15,-4 1 0 0,-4-4 0 0,-4 2 0 0,-8 0 0 16,-2 0 0-16,-3 2 0 0,0-2 0 0,-1 0 0 0,-2 0 0 16,3 1 0-16,0 2 0 0,1 0 0 0,-1-1 0 15,0-4 0-15,-1 1 0 0,-4 0 0 0,-3 0 0 16,-2 1 0-16,-1-2 0 0,1 1 128 0,-2 0-128 15,-1-1 0-15,2 1 0 0,0 0 144 0,-1-1-144 16,-1 2 0-16,2 0 0 0,-1 0 0 0,-2 2 128 0,-3 0-128 16,1 2 0-16,2 1 128 0,-3-2-128 0,0-2 128 0,-3 2-128 15,0 0 128-15,-1 0-128 0,0 4 0 0,1-6 144 16,1-1-144-16,-2 0 0 0,-1 0 0 0,1 2 0 16,0-1 0-16,0-1 0 15,0 0 128-15,2-1-128 0,-2-1 0 0,0 1 0 16,0-3 144-16,1 3-144 0,0-1 0 0,-2 4 144 15,-3-4-144-15,2 2 0 0,-2 0 144 0,0 0-144 0,-2 0 0 0,-2 2 0 16,-2-4 0-16,-2 0 0 0,2 1 0 0,-1-1 128 16,-1 1-128-16,0-3 0 0,0-2 160 0,0-4-32 15,0 0-128-15,1-2 192 0,-1-2 160 0,1-3 32 0,0-3 0 16,2-3 0-16,2-4 64 0,-2-2 0 0,-3-4 16 0,1-1 0 16,-2-2 128-16,0-1 32 0,0-6 0 0,0 3 0 15,-1 1-176-15,-1 2-16 0,-2 1-16 0,0 6 0 16,-1 4-416-16,-2 4 0 0,2 2 0 0,-1 4-176 31,-2 3-1408-31,-1 4-272 0,-1 4-64 0,1 5-17296 0</inkml:trace>
  <inkml:trace contextRef="#ctx0" brushRef="#br2" timeOffset="-199634.01">23296 12134 14735 0,'0'0'640'0,"0"0"160"0,0 0-640 0,20-8-160 0,-20 8 0 0,8 0 0 16,-8 0 1728-16,5-5 320 0,0-1 64 0,1-5 16 15,1 1-832-15,-2 1-160 0,0-2-48 0,1 0 0 0,-1-4-176 0,-1 2-32 16,0 0-16-16,0 0 0 0,-2-1-32 0,1-4 0 16,-2 1 0-16,-1 1 0 0,-1 2-256 0,-1 3-48 15,-1 1-16-15,-1 2 0 16,-2 0-208-16,0 3-48 0,-1 1-16 0,1 3 0 16,6 1 0-16,-9 5 0 0,0 0 0 0,0 2 0 15,-2 0-48-15,3 5-16 0,2 0 0 0,1 2 0 16,-1 3-176-16,2-1 0 0,3 1 0 0,1 0 128 15,0 0-128-15,4 0 0 0,1 0 0 0,4 0 0 16,-1-2 0-16,0-2 0 0,1-2 0 0,0 0 0 0,2 0 0 0,0-1 0 16,2-1 0-16,2-1 0 15,0-1-320-15,6-1-80 0,0 1-32 0,0-3 0 16,1-2-2624-16,0-2-528 0,0 0-96 0</inkml:trace>
  <inkml:trace contextRef="#ctx0" brushRef="#br2" timeOffset="-199474.05">23732 12022 9215 0,'0'0'816'0,"0"0"-656"0,0 0-160 0,0 0 0 16,0 0 2624-16,0 0 512 0,-4 4 80 0,4-4 32 15,0 0-2000-15,2 11-400 16,2-1-80-16,1 2 0 0,2 1-592 0,-1-3-176 16,4 2 0-16,1-2 0 0,1 1 0 0,-2-2 0 15,2 0 0-15,1 0 0 16,2 0-528-16,-2-2-112 0,-2-2-32 0,1 0 0 0</inkml:trace>
  <inkml:trace contextRef="#ctx0" brushRef="#br2" timeOffset="-199301.25">23994 11885 11967 0,'0'0'1072'0,"-7"2"-864"16,-2-1-208-16,0 1 0 0,-3 2 4064 0,-1 3 768 15,-1 2 160-15,1 4 16 16,0 1-3024-16,-2 5-592 0,-2-1-128 0,2 3-32 15,-2 0-672-15,1 1-144 0,2 3-32 0,1-1 0 16,1 0-384-16,3-1 0 0,1 1 0 0,3-3 0 16,2-3-2656-16,2-2-416 0,1-3-64 0</inkml:trace>
  <inkml:trace contextRef="#ctx0" brushRef="#br2" timeOffset="-199108.41">24121 11790 26495 0,'-4'-14'1168'0,"4"14"240"0,2-7-1120 0,-2 2-288 0,0 5 0 0,0 0 0 16,0 0 1280-16,0 0 208 0,0 0 48 0,0 0 0 15,0 0-800-15,2 10-160 0,1 6-16 0,0 1-16 16,1 4-544-16,-1 1 0 0,0 2 0 0,1 3 0 31,0 3-512-31,2 1-48 0,0-1-16 0,0 0 0 16,1-1-2864-16,-1-2-576 0</inkml:trace>
  <inkml:trace contextRef="#ctx0" brushRef="#br2" timeOffset="-198495.16">24168 12082 6447 0,'-4'-9'576'0,"-2"-1"-576"0,-2-3 0 0,0 0 0 16,2 1 4112-16,-1 0 720 0,1-1 144 0,2 3 16 15,1 0-2944-15,4 3-608 0,-1 0-112 0,3 1-32 16,2-2-768-16,3 1-144 0,0 2-48 0,1 1 0 0,-1 0-336 0,1 2 0 15,1 0 0-15,3 2 0 0,-1 2-128 0,0 2-64 16,0-2 0-16,-1 2 0 16,1 1-528-16,-1 0-112 0,-1 1-32 0,0 0 0 15,0 2-224-15,0 0-32 0,-2 0-16 0,-2-1 0 16,0 4 560-16,-1-1 96 0,-1 1 32 0,0 2 0 0,-2 1 688 0,1 2 144 16,-2-1 16-16,0 0 16 0,1-1 480 0,-1-1 80 15,0 0 32-15,1-2 0 0,0-2-112 0,1 0-32 0,-3-9 0 0,0 0 0 16,0 0 0-16,0 0 0 0,0 0 0 0,0 0 0 15,0 0-208-15,5-5-32 0,0-3-16 0,-1-1 0 16,0 0-416-16,0-4-64 16,0-2-128-16,0-4 176 0,0-1-176 0,0 1-144 15,0-1 144-15,1 3-208 0,-1 0-16 0,1 3 0 16,-1-1 0-16,0 4 0 0,0 2 64 0,-2 2 16 16,-2 7 0-16,0 0 0 0,4-5 144 0,-4 5-192 15,0 0 192-15,0 0-192 0,0 0 192 0,9 5-208 0,0 4 80 0,1 0 128 16,0 2-176-16,0 0 176 0,0 8-128 0,0-5 128 15,2 2 0-15,-1-3 0 0,0-2 0 0,1 1 128 16,-2-1 0-16,2-2 0 0,1-1 0 0,0-3 0 16,0-1-128-16,0-4 176 0,1 0-176 0,-1-3 192 15,0-2 16-15,-1-2 16 0,-2 0 0 0,0 0 0 16,-3-1-64-16,0-2-16 0,-1-1 0 0,-2-3 0 16,-1 0-16-16,-3 5 0 0,-1-3 0 0,-2-4 0 0,2 3 16 15,-4 0 0-15,-2 0 0 0,2 5 0 0,0 2 256 0,-2 0 48 16,-1 3 16-16,-2 3 0 15,10 0 128-15,-7 5 32 0,-1 1 0 0,2 3 0 16,1 3-304-16,1 1-64 0,1 0-16 0,3 4 0 16,2-2-240-16,1 0 0 0,3 0 0 0,0-2 0 15,1 0-192-15,2 0 32 0,1 0 0 0,5 0 0 16,-2-4-1760-16,1-1-336 0,0-2-80 0,1-1-16 16,-1-2-880-16,-1-2-176 0,-1-1-48 0</inkml:trace>
  <inkml:trace contextRef="#ctx0" brushRef="#br2" timeOffset="-197796.91">24876 11969 1839 0,'8'-12'0'0,"-3"4"160"0,-1-4-160 0,0 3 0 0,-4 9 0 0,0 0 0 16,4-6 4544-16,-4 6 896 0,0 0 160 0,0 0 32 15,0 0-3328-15,8 8-656 0,-2 2-144 0,1 3-32 16,-2 1-400-16,0 2-96 16,-1 0-16-16,0 1 0 0,0 0-496 0,0-2-96 15,0-2-32-15,0-1 0 0,0 0-208 0,-2-3-128 16,-2-9 160-16,4 9-160 0,0-2 128 0,-4-7-128 0,0 0 0 0,0 0 144 15,0 0-144-15,0 0 0 0,0 0 0 0,7-4 0 16,-2-3 0-16,0-1 0 0,-1-5 0 0,1 0 0 16,0-1 0-16,1-2-144 0,-1 1 144 0,0-2-208 15,0 0 208-15,-1 1-144 0,3 2 144 0,0-10-128 16,0 9 128-16,-2 5 0 0,-1 3 0 0,1 0 0 16,1 2 192-16,-6 5 80 0,0 0 16 0,0 0 0 15,0 0 288-15,5 8 48 0,-3 2 16 0,2-1 0 16,-1 6-144-16,-2-1-32 0,-1 2 0 0,2-1 0 0,0 2-240 0,-1-4-48 15,-1 2-16-15,2-2 0 0,0-3-160 0,2-1 0 16,1-2 144-16,1-1-144 0,-6-6 0 0,9 0-160 16,0 0 16-16,0-4 0 15,0 0-112-15,0 0 0 0,-1-1-16 0,0-1 0 16,-2-1 272-16,1-2-160 0,1 0 160 0,-3 1-128 16,0-1 128-16,-1 1 0 0,0 2 0 0,0-3 0 0,0 2 0 0,-1 2 0 15,-1-3 0-15,1 1 0 0,-3 7 0 0,0 0 0 16,0 0-144-16,0 0 144 0,0 0 0 0,0 0 0 15,0 0-144-15,6 8 144 0,-1 1 0 0,1 2 0 16,0 3 128-16,-1-3-128 0,1-1 0 0,1 0 0 16,3 2 0-16,3 1 0 0,0-1 0 0,-2 0 0 15,0-4 0-15,1-1-160 0,-1-1 160 0,0-1-128 16,-1-1 128-16,1-4-128 0,-1-4 128 0,0 0 0 0,1-3-144 0,1 1 144 16,-2-1 0-16,0-2 0 0,1-1 0 0,-1-2 0 15,-1-1 0-15,-1 0 0 0,1 1 0 0,-2 2 0 16,-2 1 0-16,-1-4 0 15,-1 2 128-15,-3-1-128 0,-4 5 128 0,0-2 0 0,4 9 0 0,0 0 0 16,-8-7 256-16,0 3 64 0,8 4 0 0,-10 0 0 16,10 0 192-16,-8 8 32 0,1 0 16 0,2 2 0 15,0 3-240-15,2 0-32 0,1 2-16 0,2-1 0 16,2 0-224-16,2 1-48 0,0-2-128 0,3 0 192 16,1 0-192-16,3-4 0 0,1 1 0 0,-2-2 0 15,1-1-272-15,2-3-48 0,1 1-16 0,1-4 0 16,0-2-800-16,1-3-144 0,-1-5-48 0,1-2 0 15,-2 0-1792-15,0-1-352 0,-3-1-80 0,1 0-8832 16</inkml:trace>
  <inkml:trace contextRef="#ctx0" brushRef="#br2" timeOffset="-197667.67">25725 11685 12895 0,'0'0'1152'0,"0"0"-928"16,0 0-224-16,0 0 0 15,0 0 3616-15,0 0 672 0,0 0 144 0,0 0 32 0,5 11-2320 0,-2 4-464 16,-3-2-80-16,2 5-32 0,1 4-672 0,0 1-144 15,-1 2-32-15,3 0 0 0,5-1-496 0,0-2-96 16,-4-1-128-16,4-1 176 16,0 1-1200-16,0-1-256 0,2-3-32 0,1-3-16 15,2-1-1872-15,-2 0-368 0</inkml:trace>
  <inkml:trace contextRef="#ctx0" brushRef="#br2" timeOffset="-197515.25">26022 11871 16575 0,'0'0'1472'0,"0"0"-1168"0,0 0-304 0,-5 12 0 16,1 1 2128-16,0 1 368 0,0 0 80 0,2 1 16 16,0-1-1520-16,2-4-304 0,0 2-64 0,3 6-16 15,1-2-544-15,1-2-144 0,2 0 0 0,0-1 0 16,4-2-784-16,-1 0-240 0,-10-11-32 0</inkml:trace>
  <inkml:trace contextRef="#ctx0" brushRef="#br2" timeOffset="-197331.32">26233 11939 22047 0,'7'-13'976'0,"-7"13"208"0,5-7-944 0,-5 7-240 0,5-9 0 0,-5 9 0 15,0 0 2560-15,0 0 480 0,0 9 96 0,-2 6 0 16,-3 4-1200-16,-2-2-240 0,-5 5-48 0,-1 4-16 0,-2 4-608 16,-11 17-112-16,1-3-16 0,1-2-16 0,2-4-512 0,10-13-112 15,1-2 0-15,-1 3-16 16,0 0-1616-16,-5 10-320 0</inkml:trace>
  <inkml:trace contextRef="#ctx0" brushRef="#br2" timeOffset="-196735.15">27193 11708 12895 0,'0'0'1152'0,"-13"-4"-928"16,-3 0-224-16,2 2 0 0,0-1 2848 0,-3 2 528 16,-3-1 96-16,2 4 32 0,2 0-1664 0,2 3-336 0,1 1-64 0,1 1-16 15,2 5-1008-15,3 1-208 0,2-1-32 0,1 4-16 16,1-2-160-16,5 2 0 0,-1-2-160 0,2 2 160 16,1-3 0-16,2 1 160 0,1-1 0 0,2-1 0 15,1-2 224-15,-2-2 64 0,0 1 0 0,1 2 0 16,1-1-64-16,1 2-16 0,-2-1 0 0,-3 2 0 15,0-2 48-15,-2 1 16 16,-3 1 0-16,-2-2 0 0,-2 4 144 0,-1-2 16 0,-1-1 16 0,-3 3 0 16,-1-2-288-16,0-2-64 0,0-1-16 0,-1-1 0 31,0-2-1376-31,-3-1-272 0,13-6-48 0,0 0-16 0,-9-1-1408 0,9 1-304 0,-4-12-48 16,4-1-8528-16</inkml:trace>
  <inkml:trace contextRef="#ctx0" brushRef="#br2" timeOffset="-196581.64">27210 11704 12895 0,'9'-17'1152'0,"-2"5"-928"16,-4 1-224-16,3 0 0 0,-1 2 2800 0,0 3 512 16,-5 6 96-16,8-7 32 15,-8 7-1472-15,10 0-304 0,-10 0-48 0,11 8-16 16,-11-8-464-16,8 17-112 0,-2 1 0 0,1 3-16 16,-2 1-544-16,0 2-96 0,-2-1-32 0,-1 3 0 0,2-1-336 0,-1-7 128 15,-1 2-128-15,5 10 0 16,-2 0-496-16,-1-6-160 0,-1-1-48 0,-1-4 0 15,2-2-2688-15,1-1-528 0,1-6-112 0</inkml:trace>
  <inkml:trace contextRef="#ctx0" brushRef="#br2" timeOffset="-196063.41">27310 12046 21135 0,'0'0'928'0,"-4"-2"208"0,4 2-912 0,-6-2-224 0,-1-1 0 0,2-1 0 16,0-1 1568-16,1 0 272 0,0 0 48 0,0-1 16 16,4 6-752-16,0-6-128 15,1-1-48-15,2-1 0 0,1 1-768 0,1-4-208 16,2 1 0-16,6-5 0 15,1 4-304-15,0 2-144 0,1-2-16 0,0 1-16 16,2 3-864-16,0 2-160 0,-1-2-32 0,1 5-16 16,-1 4-112-16,-2 1-32 0,-4-3 0 0,2 4 0 15,-2 1 800-15,1-1 144 0,-11-4 48 0,8 1 0 0,0 2 400 0,-1 0 96 0,-7-3 16 0,8 4 0 16,1-1 320-16,-2 1 80 0,-1 2 16 0,1 0 0 16,-2-2 624-16,0 1 128 0,-5-5 32 0,7 5 0 15,-2 1-112-15,-5-6-32 0,0 0 0 0,0 0 0 16,0 0 80-16,0 0 16 0,0 0 0 0,0 0 0 15,0 0-160-15,0 0-32 0,0 0 0 0,0 0 0 16,7-6-160-16,-4-1-32 0,1-2-16 0,2-1 0 16,-1 1-368-16,0-6-192 0,-1-2 192 0,1 1-192 0,0 0 0 0,2 2 0 15,2-2 0-15,-2 5 0 0,-1 0 0 0,1-1 0 16,-1 1 0-16,2-1 0 0,0 3 832 0,0 1 144 16,-2 3 48-16,-6 5 0 0,0 0-704 0,0 0-128 15,0 0-16-15,0 0-16 16,0 0-624-16,8 12-128 0,-5 1-32 0,0 0 0 0,0 4 624 0,0-3 320 15,-2 3-48-15,2 1 0 0,-1 0-272 0,2 1 0 16,0-4 0-16,1 1 0 0,0-2 0 0,2 1 0 16,-1-2 0-16,2-3 0 0,0-1 224 0,1-2-64 15,-9-7-16-15,12 5 0 0,0-2 272 0,-3-3 48 16,-9 0 16-16,9-3 0 0,-9 3 0 0,8-8 0 16,-4-1 0-16,-2 1 0 0,-2-2-96 0,-1 1 0 0,-4-4-16 0,0 2 0 15,-2-2-160-15,1 1-16 0,-1 1-16 0,0-2 0 16,1 0-176-16,-1 0-272 0,1 0 64 0,1 2 16 31,1 2-1472-31,1 1-272 0,2-5-64 0,1 7-16 16,0 6-944-16,0 0-192 0,5-11-48 0</inkml:trace>
  <inkml:trace contextRef="#ctx0" brushRef="#br2" timeOffset="-195764.28">28006 11793 11967 0,'3'11'1072'0,"0"2"-864"15,-1 1-208-15,1 2 0 16,-2 3 3392-16,-2-2 640 0,-3-4 128 0,0 1 32 15,0 0-1744-15,-1 2-336 0,1 0-80 0,0-5-16 16,-1 2-880-16,1-1-176 0,4-12-48 0,0 9 0 16,0-9-272-16,0 0-64 0,0 0-16 0,0 0 0 15,9-1-176-15,2-3-48 0,-1-4 0 0,3-2 0 0,1-1-336 0,-1-6 0 16,-1-3 0-16,-1-1 0 0,-1 1 0 0,0 1 0 16,1-2 0-16,-1 0-192 0,1 1 192 0,-1 3-208 15,-2 0 80-15,0 4 128 0,0 2-176 0,1 3 176 16,-1 1-128-16,-8 7 128 0,10-2 0 0,-10 2 0 15,0 0 0-15,0 0-128 0,0 0 128 0,8 11 0 16,-3 3-144-16,-1 1 144 0,-1 3-352 0,-2-1 0 16,0-1 0-16,2 2 0 15,1 1-864-15,2-1-192 0,3-1-16 0,3 0-16 16,1-3-1744-16,4 2-336 0,1-3-80 0,2-3-16 16,-2 1 1312-16,0-5 256 0</inkml:trace>
  <inkml:trace contextRef="#ctx0" brushRef="#br2" timeOffset="-195431.43">28531 11876 19807 0,'-11'-15'880'0,"3"9"176"0,-3 4-848 0,-4-1-208 0,-2-1 0 0,0 2 0 16,0 2 1408-16,2 2 256 0,2 1 32 0,2 2 16 15,2 2-576-15,1-1-112 0,0-2-32 0,8-4 0 16,0 0-448-16,-1 12-96 0,1-12 0 0,0 0-16 16,8 7-432-16,0 0 0 0,-8-7 0 0,14 3 0 15,2 1-304-15,-2-2 16 0,1-2 0 0,-1 0 0 16,0 0 32-16,1-2 0 0,-1-1 0 0,-1 0 0 15,1-1-80-15,-1 0-16 0,-2-1 0 0,-2 3 0 0,-9 2-32 16,10 0 0-16,-1 0 0 0,-9 0 0 0,8 4 384 0,0 1 256 16,-8-5-32-16,8 12-16 0,-2-1 752 0,1 4 160 15,-1 4 32-15,1-3 0 0,-3-1 272 0,-2 4 64 16,0-1 16-16,-2 0 0 0,-2 0-160 0,1 1-16 16,-1-2-16-16,-4 0 0 0,0-2-416 0,-3 0-64 15,0 0-32-15,-2-3 0 16,-1-2-224-16,1 0-64 0,-2-4 0 0,2 1 0 15,-1-6-352-15,2 0-160 0,1-1 128 0,9 0-128 16,-12-4-1728-16,3-1-448 0,3-1-64 0,3-1-16064 16</inkml:trace>
  <inkml:trace contextRef="#ctx0" brushRef="#br2" timeOffset="-194866.38">29332 11425 5519 0,'0'0'496'0,"-5"10"-496"15,0 0 0-15,0 3 0 0,1 2 4224 0,1 4 768 16,1 0 128-16,-2 6 48 0,-2 4-3216 0,3-2-640 16,-1 4-128-16,1-1-32 15,0-2-272-15,1-1-64 0,0-1-16 0,1 0 0 16,0-1-272-16,1-3-48 0,2-2-16 0,2-3 0 15,0-3-144-15,0 0-48 0,0-2 0 0,-1-2 0 0,-3-10-144 0,0 0-128 16,2 12 192-16,-2-12-192 0,0 0 0 0,0 0-224 16,0 0 16-16,9-2 0 15,-1-5-304-15,0-2-48 0,0-3-16 0,0 0 0 16,0-3-320-16,2 2-64 0,0 0 0 0,2 1-16 16,3 0 320-16,-1 3 64 0,-1 1 16 0,-1 2 0 0,1-1 384 0,1 5 192 15,0-1-192-15,1 6 192 0,0-1 432 0,0 2 208 16,-4 1 32-16,0 3 16 0,-3 3 880 0,-2 0 176 0,-1 1 48 15,-2 1 0-15,-4-2-304 0,-2 0-48 0,-2 1-16 0,-2 1 0 16,-3 1-400-16,0-1-96 0,-4-1-16 0,0-5 0 16,0 2-464-16,-1-1-112 0,0 2-16 0,0-3 0 15,4-4-320-15,0 0 0 0,2-2 0 0,1-1 0 16,8 0-1696-16,0 0-256 0,-7-5-48 0,1-1-16 16,5-6-1424-16,4 0-272 0,2-1-64 0</inkml:trace>
  <inkml:trace contextRef="#ctx0" brushRef="#br2" timeOffset="-194528.16">29743 11741 25791 0,'0'0'1152'0,"12"-6"224"0,-1 0-1104 0,-1 1-272 0,1-1 0 0,-3 1 0 16,-8 5 960-16,8-6 144 0,-8 6 32 0,0 0 0 0,0 0-224 16,0 0-32-16,0 0-16 0,-8 4 0 0,-1 2 16 0,0 1 0 15,-3 0 0-15,3 4 0 0,0 1-432 0,0 2-96 16,1 0-16-16,1 1 0 0,1-1-176 0,2-1-32 15,0-1-128-15,2-2 192 0,0-1-192 0,2-9 0 16,0 0 0-16,4 11 0 0,1-3 0 0,-5-8 0 16,0 0-160-16,12 0 160 0,0-2-160 0,0 0 160 15,1-6-192-15,0 1 192 0,1-2-224 0,0-1 64 0,-1-3 16 0,-1 0 0 16,-2 0 144-16,-2-2-128 0,0 1 128 0,-1 1-128 16,-2 1 128-16,-1 0 0 15,-3 5 0-15,-1 7 128 0,0 0 208 0,0 0 48 16,-5-7 16-16,-2 3 0 0,-2 4-16 0,-1 4-16 15,-2 3 0-15,0 2 0 0,1 2-224 0,1 1-144 16,4 0 192-16,-1 0-192 0,1-2 0 0,3 3-176 16,2-2 0-16,4 2 0 15,1-4-1680-15,3 1-352 0,1-3-64 0,4-2-7920 0,2-1-1584 0</inkml:trace>
  <inkml:trace contextRef="#ctx0" brushRef="#br2" timeOffset="-193999.46">30194 11685 24879 0,'-9'-10'1088'0,"9"10"256"0,-7-7-1088 0,4-4-256 0,-1 1 0 0,-3 2 0 16,-3 0 896-16,1 3 128 0,2 0 32 0,7 5 0 0,0 0-160 0,0 0-48 15,0 0 0-15,0 0 0 0,-10 5-512 0,3 1-96 16,7-6-32-16,1 12 0 0,5 0-80 0,-2 0-128 16,-1 1 176-16,0-2-176 0,0 2 400 0,3 2-16 15,3-2-16-15,2 1 0 0,-1-1 80 0,-3 0 32 16,-3 1 0-16,-2 2 0 15,1-4-48-15,-2 0-16 0,-1 1 0 0,1-6 0 16,-3 3 96-16,2-10 0 0,-7 6 16 0,-1 1 0 0,-1 0-144 0,-1-1-16 16,-3-2-16-16,1-3 0 0,-1-2-160 0,3-1-16 15,10 2-16-15,-12-1 0 0,-1 0-160 0,2-3 0 16,4 1 0-16,7 3 0 0,0 0-240 0,0 0-16 16,0 0-16-16,0 0 0 0,0 0-48 0,0 0 0 15,0 0 0-15,13-4 0 0,1 2 128 0,0 2 32 16,-1 0 0-16,2 1 0 0,-1 2 160 0,4-3 0 15,2-2-144-15,-1 1 144 0,1 0 0 0,-2-3 0 0,0 0 0 0,1 0 0 16,-1-1 0-16,2-2 0 0,0-3 0 0,-1 1 0 16,-4-3 0-16,1 1 0 0,0 0 0 0,-2-1 128 15,-2 0-128-15,-2 1 0 0,-2 0 144 0,-3-2-144 16,-2 3 128-16,-2-1-128 0,-1 1 128 0,-3 1-128 16,-3 0 144-16,-1 1-144 15,0 5 192-15,-1-1-192 0,-1 4 256 0,1 4-48 0,1 0-16 0,1 5 0 16,-2-1 64-16,1 2 16 0,1 2 0 0,2 0 0 15,1 1 80-15,3 0 16 0,3-1 0 0,1 1 0 16,1-2-64-16,3 1-16 0,1-1 0 0,3-1 0 16,2-1-288-16,4-1 0 0,2-3 0 0,2 2 0 15,2 1-512-15,0-2-144 0,2-2-48 0,-1-1 0 16,3-1-2368-16,-1-2-496 0,0 0-80 0</inkml:trace>
  <inkml:trace contextRef="#ctx0" brushRef="#br2" timeOffset="-193666.7">30984 11481 17503 0,'0'0'1552'0,"0"0"-1232"0,0 0-320 0,0 0 0 0,0 0 2544 0,0 0 448 16,0 13 80-16,-1 1 32 0,1 2-2016 0,0 2-416 0,0 5-80 0,0-1-16 16,0 0 192-16,1 1 48 0,2 1 0 0,1 1 0 15,0-3-480-15,-1 3-80 0,3-2-32 0,-1 2 0 16,1-2-96-16,1 2-128 0,-1-3 176 0,0 2-176 15,-1-4 128-15,-1 0-128 0,0-4 0 0,0-2 0 16,0 2 0-16,-1-7 0 16,-3-9 0-16,0 0 0 0,0 0-144 0,0 0-144 15,0 0-32-15,0 0 0 16,0 0-208-16,0 0-48 0,-11-3-16 0,-1-3 0 16,0-6-128-16,1 0-32 0,-3-3 0 0,0-1 0 0,-1-1 752 0,0 3 0 0,2 1 0 0,0 0 160 15,0-3 1232-15,1 3 240 0,3 4 48 0,1 1 16 16,2 1-352-16,6 7-64 0,0 0 0 0,0 0-16 15,0 0-384-15,13-4-80 0,3-1-16 0,4 3 0 16,3 0-416-16,5 1-96 0,5-2-16 0,3 1 0 16,2-1-256-16,1 2 0 0,4 0 0 0,3 1-12896 15,1 0-2640-15</inkml:trace>
  <inkml:trace contextRef="#ctx0" brushRef="#br2" timeOffset="-192932.01">23756 12763 20671 0,'0'0'912'0,"0"0"192"0,0 0-880 0,13 5-224 0,-11 3 0 0,-2 2 0 0,0 3 1136 0,0 3 176 16,1 1 32-16,2 2 16 0,-2 1-320 0,2 1-64 16,-1 1-16-16,1 1 0 0,-2-2-640 0,2-1-128 15,-1-3-16-15,1-2-16 0,-1 0-32 0,1-4-128 16,0-1 192-16,-2-4-64 0,-1-6-128 0,0 0 0 15,0 0 144-15,0 0-144 0,0 0 128 0,5-5-128 16,2-3 160-16,-1-4-160 0,1-2 0 0,-1-4 0 0,2-1 0 0,0-4 0 16,1-2 0-16,-2 0 0 0,-1-5 0 0,-1 2 0 15,0 0 0-15,1 5 0 16,-2 3 0-16,0 5 0 0,-1 3 288 0,-1 4-32 16,-2 8-16-16,0 0 0 0,0 0-16 0,0 0 0 15,0 0 0-15,0 0 0 0,2 13-224 0,2 3 176 0,0 0-176 16,1 4 160-16,2 0-160 0,1 3-144 0,-2-3 144 0,3 3-208 31,2 0-352-31,3-1-64 0,0-1-16 0,2-1 0 16,0-4-2208-16,-1-2-448 0,1-3-96 0</inkml:trace>
  <inkml:trace contextRef="#ctx0" brushRef="#br2" timeOffset="-192596.15">24250 12791 10127 0,'0'0'896'0,"0"0"-704"15,0 0-192-15,0 7 0 0,0-7 2080 0,0 8 384 16,-1 1 80-16,2 1 16 0,2 5-1760 0,0-1-352 16,-1 2-64-16,2-1 0 0,1 3-176 0,2-3-16 15,-2-5-16-15,0 2 0 16,2-3-176-16,-1 0 0 0,1-1 0 0,2-1 128 16,-2-2-128-16,0 0 0 0,1-5 0 0,0 1 128 0,0-1-128 0,0-1 0 15,-1-2 0-15,0-1 0 0,0-1 0 0,0-1-176 16,1-2 176-16,-1 0-128 0,-1 0 128 0,1 0 0 15,-3-2 0-15,3-4-128 0,0-3 128 0,-1 1 0 16,-2 0 0-16,0 3 0 0,0-2 576 0,-1 3 32 16,-3 3 16-16,-1 2 0 0,-1 2 736 0,2 5 160 15,0 0 16-15,0 0 16 0,-5 3-688 0,1 1-144 16,1 4-16-16,1 2-16 0,-1 0-512 0,2 1-176 0,1-1 0 16,1 2 144-1,2 1-480-15,1-3-112 0,1 3 0 0,3-2-16 16,1-2-2400-16,1-1-464 0</inkml:trace>
  <inkml:trace contextRef="#ctx0" brushRef="#br2" timeOffset="-192426.43">24747 12761 18431 0,'-6'2'1632'0,"-3"-2"-1312"16,1 1-320-16,-1 3 0 0,-2 2 1840 0,1 2 288 15,2 1 64-15,1 2 16 0,1 1-1312 0,2-1-256 16,3 5-48-16,1 0-16 0,1-1-384 0,2 0-192 15,2-2 160-15,1-2-160 16,3 5 0-16,2-6-288 0,1-1 32 0,-2-2 16 16,3-4-2384-16,1-3-464 0</inkml:trace>
  <inkml:trace contextRef="#ctx0" brushRef="#br2" timeOffset="-192029.37">24927 12518 8287 0,'0'0'368'0,"0"0"80"16,0 0-448-16,-8 1 0 0,8-1 0 0,-6 6 0 0,-2 5 4336 0,0 2 784 0,2 0 144 0,0 5 48 16,4 3-3328-16,-2 4-672 15,0 2-128-15,1 2-32 0,2-3-448 0,1-1-112 16,3 1-16-16,1 0 0 0,1 1-128 0,3-2-16 16,-1-2-16-16,3-3 0 0,1 0-144 0,1-2-16 15,-3-3-16-15,3 1 0 0,-3-4-240 0,3-2 0 0,-2-1 0 0,3-1 0 16,0-1 0-16,0-2 0 0,0-2 0 0,0 0 0 15,6-3 128-15,-4-2-128 0,-2-6 0 0,-1 0 0 16,0-1 160-16,-1 0-160 0,0-1 160 0,-2-2-160 16,-2-3 176-16,-2 1-176 0,-3-2 192 0,2 1-192 15,-5-2 192-15,0 1-64 0,-2 2 0 0,-1 0-128 16,-1-1 368-16,0 5-48 0,-1 2 0 0,1 3 0 16,0 1 96-16,0 5 16 0,-3 2 0 0,2 2 0 0,0 3-304 15,1 4-128-15,1 2 128 0,3 2-128 0,1-2 0 0,1 1 0 16,2 2-224-16,1-4 80 15,1 2-1248-15,4-2-240 0,1-1-48 0,2 1-16 16,5 1-800-16,-1-1-176 0,-1-5-16 0,5-2-5632 16,0-2-1136-16</inkml:trace>
  <inkml:trace contextRef="#ctx0" brushRef="#br2" timeOffset="-191836.27">25385 12903 9215 0,'0'0'400'0,"-2"-9"96"0,0 2-496 0,-1-1 0 15,1 1 0-15,-2 2 0 0,-2 0 3040 0,6 5 512 16,0 0 96-16,-10 0 32 0,0-2-1648 0,0 5-336 15,4 4-64-15,-1-1-16 0,1 2-416 0,2-2-96 16,1 4-16-16,3-1 0 0,3-1-768 0,2-1-176 16,3 2-16-16,1-2-128 0,-1-2 0 0,1-1 0 0,0-3 0 0,2-2 0 15,-2-2 144-15,0 0-144 0,-1-3 0 0,-2 2 144 16,-1-2 32-16,-1-1 0 0,-2 0 0 0,-2-1 0 16,-2 0-16-16,0-1 0 0,-2-2 0 0,-1 2 0 15,-2 1-160-15,-1-1 0 0,0-1 0 0,1 2 0 31,-1 0-704-31,-1 2 0 0,-3-1-16 0,2 2-13600 0</inkml:trace>
  <inkml:trace contextRef="#ctx0" brushRef="#br2" timeOffset="-191431.72">25567 12897 11055 0,'5'21'976'0,"-2"-8"-784"0,1 4-192 0,-1 2 0 15,-1 5 2864-15,2 1 528 0,3 2 96 0,-4-2 32 16,1 0-1408-16,-1-6-288 0,-2 5-48 0,2-6-16 0,0-3-624 0,-1 0-128 16,-1-3-32-16,2-2 0 0,0 0-544 0,-2-2-112 15,-1-8-32-15,0 0 0 0,0 0-112 0,0 0-32 16,0 0 0-16,0 0 0 0,-7-2 48 0,1-4 0 16,-1-1 0-16,2-3 0 0,-1-3-48 0,0-1 0 15,1-6 0-15,0 0 0 0,0-5-336 0,0-13-64 16,1 2 0-16,2 0-16 15,4 2-704-15,-1 4-144 0,3 0-32 0,0 11 0 16,1-2 320-16,4-5 48 0,0 6 16 0,-2 7 0 0,1 2 608 0,3 0 160 0,1 5 0 0,0 4 0 16,0 2 384-16,-12 0 128 15,0 0 0-15,13 7 16 0,-2 3 192 0,-3 1 48 16,-8-11 0-16,3 17 0 0,-3 1-80 0,-2-5-16 16,0 1 0-16,-3 7 0 0,-3 0-304 0,0 0-64 0,-1-4-16 15,2-5 0-15,0-2-432 0,0 0-96 0,2 0-16 0,0 0 0 31,5-10-2192-31,0 0-448 0,0 0-96 0,0 0-9840 0</inkml:trace>
  <inkml:trace contextRef="#ctx0" brushRef="#br2" timeOffset="-191132.77">25750 12506 15663 0,'0'0'688'0,"0"0"144"15,10-3-656-15,-10 3-176 0,13 9 0 0,-4 2 0 0,-2 4 2960 0,-2 8 560 16,-1 4 128-16,-3-5 0 0,1 4-1744 0,0 17-368 15,1-2-64-15,-1-2 0 0,1-4-704 0,-2 0-144 16,-1 0-32-16,2-11 0 0,-1-5-336 0,2 2-80 16,-1-1-16-16,2-2 0 15,1-1-160-15,0 4 0 0,-1-5 144 0,2-3-144 16,-2-6 0-16,-4-7-160 0,0 0 16 0,0 0 0 16,0 0-144-16,0 0-32 0,9-4 0 0,0-2 0 0,-3-3 32 0,1-2 0 15,1 0 0-15,-2-4 0 16,-1-3-224-16,1 0-64 0,-1 0 0 0,0-2 0 15,0 0-64-15,0 2 0 0,-1 6-16 0,0 1 0 0,0 2 400 0,-4 9 96 16,0 0 16-16,0 0 0 0,0 0 144 0,0 0 144 16,0 0-16-16,12 4-128 0,-3 6 304 0,-2-1-48 0,-7-9-16 15,6 16 0-15,-1 3-240 0,-2-6 128 0,1 3-128 0,1 3 0 32,0 5-1216-32,2-6-320 0,1 0-80 0</inkml:trace>
  <inkml:trace contextRef="#ctx0" brushRef="#br2" timeOffset="-190996.91">26070 12906 12895 0,'0'0'576'0,"0"0"112"0,-7 7-560 0,7-7-128 0,-7 10 0 0,3 0 0 16,4-10 1824-16,-1 10 336 0,1 0 64 0,1-2-7408 15,-1 1-1472-15</inkml:trace>
  <inkml:trace contextRef="#ctx0" brushRef="#br2" timeOffset="-190817.91">26108 12618 14735 0,'-4'-14'1312'0,"-1"-3"-1056"16,0-2-256-16,1 2 0 15,0 3 4032-15,1 1 768 0,0 1 128 0,0 1 48 16,2 3-3184-16,1 8-640 0,0 0-128 0,1-11-32 0,-1 11-864 0,0 0-128 15,0 0-128-15,0 0 128 16,9-1-1984-16,2 4-304 0,-1-1-48 0,-4 1-11264 16</inkml:trace>
  <inkml:trace contextRef="#ctx0" brushRef="#br2" timeOffset="-190462.78">26219 12542 1839 0,'0'0'0'0,"0"9"160"0,0-9-160 0,-1 14 0 0,1 0 0 0,0 0 0 16,0 4 4432-16,0 3 864 0,0 3 160 0,0 3 48 15,0 2-3200-15,1 3-640 0,3 1-128 0,-1 2-32 16,-2 3-416-16,1-1-64 0,1-6-32 0,1-1 0 16,4-2-128-16,0-1-32 0,1-5 0 0,4-1 0 15,4-3-128-15,-2-3-16 0,0 0-16 0,3-5 0 16,2-1-288-16,-1 1-64 0,3-4-16 0,-2-2 0 16,-5-1-160-16,1-6-16 0,1 2-128 0,-1-2 192 15,-2-3-192-15,-1-5 144 0,-2-1-144 0,0-1 128 0,-2 2-128 0,-1-4 0 16,-1 0 0-16,-1-1 0 0,1-1 0 0,-3-1 0 15,-4-1 0-15,-3 4-176 16,-3 0 176-16,-2 2 0 0,-1 0 0 0,-1 2 0 16,0 5 0-16,0 3 192 0,-2 0-64 0,0 6 0 15,2 3 320-15,-1 5 64 0,3 0 0 0,1 4 16 16,-1 0-64-16,3 5-16 0,1 1 0 0,5 1 0 16,0-3 0-16,5 2 0 0,1-1 0 0,2-6 0 15,3 2-128-15,5-1-48 0,3 0 0 0,14 3 0 16,2-5-976-16,2-5-208 0,1-4-48 0,-9-4-17680 15</inkml:trace>
  <inkml:trace contextRef="#ctx0" brushRef="#br1" timeOffset="-26733.79">22408 13464 2751 0,'0'0'128'0,"0"0"16"0,0 0-144 0,-6 0 0 0,6 0 0 0,0 0 0 16,-4-5 3376-16,4 5 640 0,0 0 128 0,0 0 16 0,0 0-2240 0,0 0-448 16,5 12-80-16,0 1-32 0,-1 1-240 0,1 4-48 15,1 2-16-15,-2 2 0 0,-1 4-96 0,1 0 0 16,-1 0-16-16,0 2 0 0,-1-2-400 0,1 0-80 16,-2-5-16-16,0-2 0 0,2-3-256 0,0-3-48 15,-2-3-16-15,0-3 0 0,-1-7 224 0,0 0 32 16,0 0 16-16,0 0 0 0,-1-7 400 0,0-3 80 15,-1-3 16-15,1-4 0 0,1-3-448 0,1-3-64 16,-1-3-32-16,3-6 0 0,1 0-224 0,1-2-128 0,4-1 160 0,-1 2-160 16,0-3 0-16,0 0 0 0,1 3 0 0,0 1 0 15,0 6 0-15,1 4-192 0,1 2 48 0,1 5 0 32,-2 0-576-32,0 5-112 0,0 4-32 0,1 3 0 0,2 3-1680 15,-1 5-336-15,-1 2-64 0,-1 3 0 0,0 3-192 0,-2 4-16 0</inkml:trace>
  <inkml:trace contextRef="#ctx0" brushRef="#br1" timeOffset="-26428.67">22725 13580 11055 0,'3'13'480'0,"-2"-6"112"0,2 2-464 0,-2 1-128 0,0-3 0 0,2 1 0 15,-1 1 2720-15,1-3 528 0,0 2 96 0,-3-8 32 16,6 5-1696-16,2-1-336 0,0 0-64 0,-8-4 0 16,9 3-304-16,0-3-48 0,0 0-16 0,0-4 0 15,-1 0-416-15,3-1-96 0,-1-1-16 0,0 1 0 16,1-7-48-16,-1 5-16 0,1-5 0 0,-1 0 0 15,-1 0-48-15,0-1-16 0,-1 2 0 0,-1-2 0 16,-2 1-16-16,-1-1-16 0,-2 1 0 0,0-1 0 0,-1 5 176 0,-1 2 48 16,0 6 0-16,-3-8 0 0,1 0 0 0,-2 2 16 15,0 2 0-15,-1 2 0 0,-2 5 32 0,-1 4 0 16,-1 2 0-16,0 4 0 0,0 4-96 0,0 0-16 16,1 2 0-16,0 2 0 0,2 1-384 0,1 0 0 15,-2 2 0-15,4-2 0 0,2 0-272 0,1 0 16 0,1-1 0 0,2-1 0 31,1-3-1600-31,1-2-304 0,2-2-64 0,2-1-8464 0,1-2-1712 0</inkml:trace>
  <inkml:trace contextRef="#ctx0" brushRef="#br1" timeOffset="-26066.79">23184 13591 17503 0,'-7'-8'768'0,"7"8"176"0,-5-6-752 0,5 6-192 0,0 0 0 0,0 0 0 16,-6 0 2768-16,-2 0 528 0,-1 0 96 0,0 3 32 15,1 2-1936-15,0 3-384 0,-1 1-80 0,1 2 0 16,0 0-672-16,2 4-128 0,1 0-32 0,1 1 0 16,1 0-192-16,2-1 0 0,1 0 0 0,0-2 0 15,2 0 0-15,2-3-128 0,0-1 128 0,0-1-160 16,-4-8-160-16,7 7-48 0,0-3 0 0,3-2 0 16,0-1 48-16,-1-2 16 0,0-3 0 0,2-4 0 15,0 1 80-15,0-4 16 0,-1-2 0 0,1-1 0 0,-1-2 0 0,1-1 0 16,-2 0 0-16,0 0 0 0,-1 3 208 0,-1 0 0 15,0-2 0-15,-1 2 0 0,0-1 0 0,-2 5 256 16,-1 2-48-16,0 2-16 0,-2-2 384 0,-1 8 80 16,0 0 16-16,0 0 0 15,0 0-16-15,0 0 0 0,-5 8 0 0,0 3 0 16,0 2-160-16,0 2-48 0,-1 3 0 0,2 0 0 0,0 0-272 16,3 1-176-16,0-1 192 0,2 0-192 0,0 0 0 0,3-2 0 15,2 0 0-15,0-5 0 16,-1-1-512-16,4-1-64 0,2 0-16 0,-1-1 0 15,2-1-416-15,0-1-80 0,0-2 0 0,1-2-8640 16,0-2-1712-16</inkml:trace>
  <inkml:trace contextRef="#ctx0" brushRef="#br1" timeOffset="-25726.63">23557 13596 15663 0,'0'0'688'0,"0"0"144"0,0 0-656 0,0 0-176 0,-5 8 0 0,-2-2 0 16,2-1 2864-16,1 1 528 15,1 0 128-15,-1 3 0 0,2 2-2368 0,2 0-496 0,1 1-80 0,3 1-32 16,3 1-352-16,-1 1-64 0,-1-1 0 0,4 2-128 16,2-2 0-16,1 0 0 0,-1-1-160 0,2-1 160 31,2-1-912-31,0-4-64 0,0-1-16 0,0-2 0 16,2-2 80-16,-2-2 16 0,-2 0 0 0,-2-2 0 0,-1-2 304 15,-1-2 64-15,-1 1 16 0,-1-1 0 0,1-1 288 0,-3-3 64 0,-1 1 16 0,0-2 0 16,0 1 144-16,0-2 128 0,-1 0-128 0,-2 1 176 15,3-2 80-15,-2 0 32 0,1-1 0 0,-2 3 0 0,1 0 288 0,-1 2 48 16,0 0 16-16,1 3 0 0,-2 6 64 0,0 0 0 16,0 0 16-16,0 0 0 0,0 0-176 0,0 0-32 15,0 0-16-15,2 10 0 0,2 2-304 0,0-1-48 16,1 1-16-16,-1 0 0 0,3 1-128 0,2 0-176 16,0-1 48-16,0 1 0 15,-2-1-1632-15,2 1-320 0,0 0-64 0</inkml:trace>
  <inkml:trace contextRef="#ctx0" brushRef="#br1" timeOffset="-25563.97">23999 13563 10127 0,'0'0'448'0,"0"0"96"0,-7 0-544 0,7 0 0 0,0 0 0 0,0 0 0 15,-6 8 2160-15,6-8 320 0,-2 13 64 0,6 0 16 16,2 1-1920-16,-1-2-384 0,0 1-80 0,3 2-16 15,0 0-160-15,1 2 0 0,0-1 0 0,1 1 0 16,-1-2-368-16,1 1-96 0</inkml:trace>
  <inkml:trace contextRef="#ctx0" brushRef="#br1" timeOffset="-25394.39">24059 13574 1839 0,'-7'-17'0'0,"5"6"160"0,-2-4-160 0,0-2 0 0,0 0 0 0,0-3 0 16,3-1 6144-16,-1-6 1184 0,2 3 240 0,2 11 48 16,-1 2-5600-16,2 0-1120 0,1 2-240 0,1 3-32 0,1-1-624 0,3 3 0 15,2 2 0-15,1 0 0 16,1 5-2432-16,0-1-448 0</inkml:trace>
  <inkml:trace contextRef="#ctx0" brushRef="#br1" timeOffset="-24965.95">24286 13710 13823 0,'0'0'1216'0,"0"0"-960"0,-2 10-256 0,1-4 0 15,1-6 2096-15,0 0 368 0,0 0 80 0,0 0 16 16,0 0-1008-16,0 0-192 0,0 0-32 0,0 0-16 16,0 0-608-16,10-2-128 15,0-4-32-15,-4 4 0 0,1-5-304 0,-1-1-64 16,1-3-16-16,0 0 0 0,1 1-160 0,0-1 0 15,-1 0 144-15,-2 0-144 0,1 1 0 0,4-5 128 0,-3 4-128 0,-1 2 0 16,-1 1 0-16,-1 1 144 0,1 1-144 0,0-1 0 16,2 2 288-16,-1 0-48 0,-2-2-16 0,0 2 0 15,1 0-224-15,-5 5 176 0,5-5-176 0,-5 5 160 16,6-4-160-16,-6 4 0 0,0 0 0 0,0 0 128 16,0 0-128-16,0 0 0 0,0 0 144 0,0 0-144 15,0 0 320-15,0 6 0 0,0 2 0 0,-2 1 0 16,0 0-64-16,0 2 0 0,2-2-16 0,2 3 0 15,-2-1-240-15,0-2 0 0,-2 3 128 0,2 1-128 0,0-2 0 0,0 0 0 16,-1 0 0-16,1 0 0 0,0 1 0 0,0 0 0 16,4 0 0-16,0-1 0 0,-1 0 0 0,0-1 0 15,1 1 0-15,4 2 0 0,0-3 0 0,-1-3-160 16,-1-1 160-16,6 1-128 16,-1-1-448-16,-3-3-64 0,-1-2-32 0,2 0 0 15,0 1-224-15,0-2-32 0,0-2-16 0,2 1 0 16,-2-1-1088-16,0-1-208 0,-1-1-64 0</inkml:trace>
  <inkml:trace contextRef="#ctx0" brushRef="#br1" timeOffset="-24361.69">24506 13606 1839 0,'0'0'160'0,"0"0"-160"16,0 0 0-16,0 0 0 0,-5-5 3424 0,5 5 656 16,-3-4 128-16,3 4 16 0,-6-6-2064 0,2 0-432 0,4 6-64 0,0 0-32 15,-4-8-224-15,1 3-32 0,3 5-16 0,0 0 0 16,-1-8-640-16,2 3-128 0,-1 5-16 0,2-6-16 16,-1-1-288-16,-1 7-48 0,0 0-16 0,6-9 0 15,1 3-208-15,-7 6 0 0,8-2 0 0,-1 1 0 16,1 1 0-16,0 1 0 15,0 1 0-15,0 0 0 0,0 2-128 0,-1 0 128 16,1 1 0-16,1 0 0 0,-9-5 0 0,0 0 144 16,0 0 16-16,4 6 0 0,-4-6 384 0,-1 7 80 0,-3 1 16 0,-6 3 0 15,-3 0 64-15,2-4 32 0,-2 2 0 0,0 0 0 16,-1-1-432-16,-6 4-96 0,5-2-16 0,-1-5 0 16,0-1-432-16,7-1-80 0,0 0-32 0,1-2 0 15,2-4-2800-15,-1-2-560 0</inkml:trace>
  <inkml:trace contextRef="#ctx0" brushRef="#br1" timeOffset="-24031.58">24871 13553 19343 0,'0'0'1728'0,"0"0"-1392"0,0 0-336 0,-7-2 0 0,0 2 1840 0,-1 0 288 16,0 0 64-16,0 2 16 0,-1 2-960 0,-1-3-192 15,-1 2-32-15,1-1-16 0,1-2-704 0,-3 4-144 16,3 0-32-16,9-4 0 0,0 0-256 0,0 0-64 16,0 6-16-16,4 5 0 15,1 1-944-15,0-6-176 0,2 2-32 0,0 0-16 16,1 0 416-16,3-1 64 0,-1 3 32 0,2 0 0 0,0 2 672 0,-1-1 192 16,0-1 0-16,-2 0 0 0,-1-1 960 0,0 2 304 15,-3-1 64-15,-1 0 16 0,-3 2 752 0,-1-3 144 0,-3 2 48 0,-1-1 0 16,-2-1-400-16,-4 3-80 0,-1-2-16 0,3-3 0 15,0 1-784-15,1-2-176 0,-2 0-16 0,-6 0-16 16,1 2-624-16,6-4-176 0,1-2 0 0,7-2-13248 16,-7-2-2720-16</inkml:trace>
  <inkml:trace contextRef="#ctx0" brushRef="#br1" timeOffset="-23361.89">26025 13572 21935 0,'0'0'960'0,"-8"-2"224"0,-2-1-944 0,-1 2-240 0,-1 1 0 0,1 0 0 15,-2 1 768-15,0 2 96 0,0 2 32 0,-2 3 0 0,1 2-64 0,0 1 0 16,-3 3 0-16,2 2 0 0,2 1-544 0,3 1-112 16,-1 0-32-16,2 0 0 0,4-1-144 0,2 0 0 15,3-2 0-15,0-2 0 0,2-3 336 0,2 2-16 16,2-6 0-16,1 1 0 0,0-3-64 0,3 0 0 16,0-3-16-16,0 0 0 15,1-2-96-15,1-2-16 0,-2-1 0 0,0-2 0 0,2-2 0 0,0-1 0 16,-2-4 0-16,-1 1 0 0,1 2 144 0,-3-2 32 15,0 2 0-15,-2 2 0 0,-1-3 320 0,0 3 64 16,-1 2 16-16,-3 6 0 0,1-5-64 0,-1 5 0 16,0 0 0-16,0 0 0 0,0 0-320 0,0 0-80 15,0 0-16-15,-1 8 0 0,-1 2-224 0,2 2 0 16,0-2 0-16,0 4 0 16,2 1-464-16,2-1-48 0,1-1 0 0,1 0 0 15,2-2-2560-15,0-2-528 0,-2-3-112 0</inkml:trace>
  <inkml:trace contextRef="#ctx0" brushRef="#br1" timeOffset="-23030.68">26210 13606 18367 0,'0'0'816'0,"6"-5"160"0,-2 0-784 0,-4 5-192 0,0 0 0 0,7-3 0 16,-1-1 1200-16,-6 4 192 0,0 0 32 0,0 0 16 0,0 0-128 0,3 7-32 16,0 1 0-16,-2 1 0 15,-2 1-464-15,-1 3-112 0,0 3 0 0,0-1-16 16,0 0-384-16,-1-1-80 0,2 0-16 0,1 0 0 15,1-3-208-15,0 0 0 0,2-2 128 0,1-3-128 16,1 1 0-16,-5-7-160 0,0 0 32 0,8 1 0 16,0-2-192-16,0-2-48 0,1-2 0 0,-1-3 0 15,-1-1 208-15,3 0 160 0,-3 0-208 0,1 0 80 16,0-6 128-16,0 2 0 0,1 0 0 0,1 2 0 0,-3-2 0 16,-1 1 0-16,1 3 0 0,0 0 0 0,-1 1 384 0,2 1 128 15,-3 1 0-15,-5 6 16 0,0 0 192 0,0 0 48 16,0 0 0-16,0 0 0 0,5 6-368 0,0 2-64 15,-3 1-16-15,2 2 0 0,1 0-160 0,-1 1-32 16,0 1-128-16,0 0 192 0,0-1-336 0,1 2-80 16,0-1-16-16,0-2 0 15,0-1-2704-15,1-1-528 0</inkml:trace>
  <inkml:trace contextRef="#ctx0" brushRef="#br1" timeOffset="-22836.56">26608 13431 13823 0,'0'0'1216'0,"0"0"-960"0,0 0-256 0,0 0 0 15,0 0 2256-15,0 0 416 0,0 0 80 0,0 0 0 16,-4 11-1472-16,4-11-288 0,-2 12-64 0,2 2-16 16,2 3-352-16,0 0-80 0,1-1-16 0,1 0 0 15,1 4-464-15,0-2 0 0,-1-3 0 0,1-1 0 16,-1-1-1584-16,3 0-352 0,1-1-80 0,-1-2-8704 15</inkml:trace>
  <inkml:trace contextRef="#ctx0" brushRef="#br1" timeOffset="-22095.47">26608 13515 1839 0,'0'0'160'16,"0"0"-160"-16,0 0 0 0,0 0 0 0,0-12 1968 15,0 3 352-15,0 9 80 0,3-10 16 16,0 1-784-16,-3 9-160 0,4-11-16 0,1 3-16 15,-2-1 256-15,2 3 48 0,-5 6 16 0,8-7 0 16,-3-2-416-16,-5 9-96 0,0 0-16 0,8-5 0 16,-8 5-304-16,0 0-64 0,0 0-16 0,10 4 0 15,-1 2-192-15,-9-6-32 0,6 12-16 0,-1 2 0 16,-1 1-96-16,0 4-32 0,-2-1 0 0,2 5 0 16,1 0-272-16,-2 2-48 0,-3-3-16 0,0-1 0 15,0 1-144-15,3 0 0 0,-1-1 144 0,1-3-144 0,-2-1 0 16,-1-1 144-16,-2-2-144 0,0-1 0 0,2-13 0 0,0 12 0 15,2-3 0-15,-2-9 0 16,0 0-368-16,0 0-176 0,0 0-32 0,-4 9-16 16,4-9-304-16,0 0-64 0,0 0-16 0,0 0 0 15,0 0 80-15,0 0 32 0,0 0 0 0,0 0 0 16,-2-10 304-16,1-1 64 0,1 2 16 0,3-1 0 0,3 1 272 0,-6 9 48 0,1-11 16 0,2 2 0 16,-3 9 144-16,5-9 256 0,1 1-64 0,0-1-16 15,4-1 464-15,-3-1 112 16,-3 2 16-16,0 1 0 0,4 2 144 0,1-1 48 15,2 2 0-15,0 0 0 0,-5-2-16 0,-6 7 0 16,11-2 0-16,-2 2 0 0,-9 0-112 0,10 0-32 16,1 1 0-16,-11-1 0 0,0 0-224 0,8 12-32 15,-2-1-16-15,1 2 0 0,1-1-176 0,-3 1-32 0,-3-1-16 16,4 0 0-16,1 1-304 0,0 0 0 0,-2-3 0 0,0 1 0 31,2-2-448-31,-7-9-160 0,9 8-32 0,1-2 0 16,3-1-2240-16,-3-1-448 0,-10-4-80 0</inkml:trace>
  <inkml:trace contextRef="#ctx0" brushRef="#br1" timeOffset="-21919.06">27046 13619 2751 0,'0'0'128'0,"0"0"16"0,0 0-144 0,0 0 0 16,0 0 0-16,0 0 0 0,0 0 5328 0,0 0 1040 15,0 0 208-15,0 0 32 0,0 0-4720 0,4 13-944 16,-3 0-192-16,1-1-48 15,1-2-224-15,1 2-48 0,-1 1-16 0,0 0 0 16,0 0-416-16,1-1 0 0,0 0 0 0,0-2 0 16,-4-10-1264-16,5 13-336 0,0-5-64 0,-5-8-6400 15,0 0-1280-15</inkml:trace>
  <inkml:trace contextRef="#ctx0" brushRef="#br1" timeOffset="-21764.47">27180 13615 3679 0,'0'0'160'0,"0"0"32"0,0 0-192 0,0 0 0 15,0 0 0-15,0 0 0 0,0 0 5728 0,0 0 1104 0,-7 7 208 0,1 2 64 16,-3 3-4528-16,0 2-896 0,1 4-176 0,-1 1-32 16,-2-1-672-16,1 3-128 0,-1 0-32 0,4-1 0 15,-3 1-640-15,3-4 0 0,3 0 0 0,1-1 0 32,2-6-2448-32,1 1-480 0,0-11-80 0</inkml:trace>
  <inkml:trace contextRef="#ctx0" brushRef="#br1" timeOffset="-21463.29">27430 13524 16575 0,'2'-18'1472'0,"-2"7"-1168"0,-2 0-304 0,0 0 0 16,-4 2 1504-16,1 3 240 0,0 2 48 0,5 4 16 0,-10 0-576 0,-1 2-112 16,1 6-32-16,1 5 0 0,-3 0-704 0,4 4-128 15,3 3-48-15,1 3 0 16,1 3-208-16,2-1-288 0,1 0 64 0,3-2 16 15,3-2-432-15,2 0-64 0,0-3-32 0,1-1 0 16,1-3 288-16,-1-2 64 0,-9-12 16 0,10 7 0 0,-10-7 768 16,0 0 160-16,0 0 16 0,11-5 16 0,-2-3 1056 0,-2-4 208 15,-2 0 32-15,0-6 16 0,1 0-480 0,-4-4-80 16,-1 2-32-16,-1-1 0 0,0-2-672 0,0-2-144 16,0-2-32-16,-1 2 0 0,2 1-336 0,-1 2-128 15,-1-5 0-15,-1 3 144 16,-2 5-1888-16,2-1-384 0,2 1-80 0,3 3-7888 15,0 3-1568-15</inkml:trace>
  <inkml:trace contextRef="#ctx0" brushRef="#br1" timeOffset="-21026.7">27575 13533 14735 0,'1'15'1312'0,"-1"3"-1056"0,0 1-256 0,0 2 0 15,-1 0 2752-15,1 1 512 0,0-4 80 0,0 1 32 16,-1-6-1600-16,1 0-320 0,0-1-64 0,0-12-16 15,0 11-704-15,0-11-144 0,0 0-16 0,0 0-16 16,0 0-128-16,0 0-32 0,0 0 0 0,9-6 0 16,-1-3-160-16,-1-4-48 0,0-6 0 0,-1 0 0 15,1 1-128-15,-1 1-256 0,0-3 64 0,-1-1 16 16,0-2-208 0,2 1-32-16,2 1-16 0,0 1 0 0,-4 3 64 0,0 2 16 0,1 0 0 0,-1 6 0 15,-5 9-32-15,6-6 0 0,2 2 0 0,-8 4 0 16,0 0 80-16,0 0 16 0,0 0 0 0,0 0 0 0,12 6 288 0,-3 3 0 15,-3 0 0-15,0 3 0 0,-2-1 0 0,-2 4 144 16,1 3-16-16,-2 1 0 0,0-1-128 0,1 0 192 16,0 0-192-16,0 1 192 0,0 0-192 0,1 0 0 15,1-3 0-15,0 0 128 0,1-3-128 0,1-2 0 16,1-2 0-16,-7-9 128 0,9 6 96 0,-9-6 16 16,10 3 0-16,-10-3 0 0,0 0 272 0,14-3 48 15,-4-3 16-15,-1-3 0 0,-2-2 80 0,-2 1 32 16,-1-3 0-16,0-3 0 0,-2 2-192 0,1-3-48 15,-3 1 0-15,-1-1 0 0,-3-1-208 0,0 1-48 16,-2 0-16-16,3 0 0 0,-1 0-176 0,0 3-256 16,-3 1 64-16,3 4 16 15,2-1-912-15,2 10-176 0,0 0-32 0,0 0-16 16,0 0-2080-16,0 0-432 0,0 0-80 0</inkml:trace>
  <inkml:trace contextRef="#ctx0" brushRef="#br1" timeOffset="-20759.62">27949 13523 21535 0,'0'0'960'0,"0"0"192"0,3 14-928 0,-1-1-224 0,1 0 0 0,1-1 0 16,-4 2 1904-16,0-1 336 0,2-1 64 0,1 1 0 0,-2-3-864 0,-1-10-176 16,7 12-48-16,-1-1 0 15,1-4-688-15,-7-7-144 0,10 7-16 0,1-2-16 16,-11-5-144-16,11 0-16 0,1-2-16 0,0-2 0 16,-4-3-48-16,-2 2 0 0,1-4 0 0,-1 1 0 15,0 1-128-15,0 0 192 0,-1-4-192 0,1 1 192 16,-1 1-192-16,0-3 128 0,-5 12-128 0,4-11 128 0,0 4 0 15,-4 7-128-15,0 0 192 0,0 0-64 0,0 0 272 0,0 0 48 16,0 0 16-16,0 0 0 0,-3 9-64 0,1 1-16 16,0 2 0-16,2 0 0 0,0-1-256 0,2 2-128 15,0 1 0-15,2-1 128 16,1 0-1424-16,2-3-304 0,1-1-48 0,1-1-16 16,0-3-1648-16,3 2-336 0</inkml:trace>
  <inkml:trace contextRef="#ctx0" brushRef="#br1" timeOffset="-20498.21">28342 13589 11967 0,'0'0'1072'0,"0"-12"-864"0,-2-1-208 0,1-1 0 16,0-2 2032-16,-2 2 352 0,-2 0 80 0,0 1 16 15,-1 1-1776-15,2 4-368 0,4 8-64 0,0 0-16 16,0 0-256-16,0 0 0 16,0 0 0-16,0 0 0 0,0 0 0 0,0 0-176 0,3 11 176 15,-3-11-160-15,5 10 160 0,2 0 0 0,2 2 0 0,1 1 0 16,2-1 496-16,-2 0 16 0,-2-1 16 0,-1 1 0 15,-2 0 912-15,-5-12 176 0,4 13 48 0,-1-3 0 16,-3-10 128-16,-2 13 16 0,-3-1 16 0,-3 1 0 16,0-4-448-16,1 0-96 0,-1-2 0 0,1-2-16 15,-2 2-720-15,0-3-144 0,-1 0-16 0,0-2-16 32,1-1-992-32,9-1-192 0,0 0-32 0,-9-5-16896 0</inkml:trace>
  <inkml:trace contextRef="#ctx0" brushRef="#br1" timeOffset="-20196.53">28949 13398 11055 0,'0'0'480'0,"0"0"112"0,0 0-464 0,0 0-128 0,-8 1 0 0,-1 1 0 16,0 1 4160-16,1 1 832 16,0 5 144-16,1 0 48 0,-1-1-2832 0,-1 5-560 15,-1 0-128-15,1 2 0 0,0 0-912 0,3-1-176 16,0 5-48-16,4-4 0 0,1-2-368 0,-1 0-160 16,4 2 128-16,0-3-128 0,-2-12-144 0,8 13-112 0,2-2-32 0,2-3 0 31,1-4-1952-31,3-1-400 0,1-1-80 0,2-3-16 15,3-3-272-15,1-1-48 0,-3 0-16 0,1-3-5808 0</inkml:trace>
  <inkml:trace contextRef="#ctx0" brushRef="#br1" timeOffset="-20004.03">29130 13532 5519 0,'0'0'240'0,"8"-11"64"0,-3-2-304 0,-1 2 0 0,-4 0 0 0,0 11 0 15,-5-9 4496-15,5 9 848 0,-7-9 160 0,7 9 48 0,-10-1-3072 0,0 5-624 16,0 0-112-16,-1 1-16 0,-1 1-816 0,2 2-144 16,3 0-48-16,3 1 0 0,2 3-256 0,2 1-48 15,0-13-16-15,5 14 0 16,1-3-256-16,3 0-144 0,3-3 160 0,1-1-160 15,2-3 128-15,-2-1-128 0,-3-1 0 0,-10-2 144 16,10-2-144-16,1 1 0 0,-2-1 0 0,-9 2 0 16,8-7 0-16,-8 7 128 0,5-8-128 0,-2-1 128 15,-3 0-320-15,0 1-80 0,0 8-16 0,-2-9 0 16,-4 0-608-16,1 0-128 0,-2 0-32 0,1-1 0 16,-1 0-1440-16,1 1-272 0,0 2-64 0,1 0-8352 15</inkml:trace>
  <inkml:trace contextRef="#ctx0" brushRef="#br1" timeOffset="-19432.15">29259 13365 10127 0,'0'0'896'0,"0"0"-704"0,13 4-192 0,-4 1 0 16,-9-5 3552-16,8 8 672 0,-2 2 144 0,-1 2 32 15,-1-1-1680-15,-2 2-336 0,-2 1-64 0,0 0-16 16,-1 2-688-16,1 2-144 0,0-1-16 0,0-1-16 16,-1-3-736-16,-1 1-160 0,1-3-32 0,2-1 0 15,-1-1-320-15,0-9-64 16,0 0 0-16,0 0-128 0,0 0 176 0,0 0-176 15,0 0 160-15,0 0-160 0,11-3 256 0,-1-3-32 0,1-4-16 0,-2-1 0 16,4-5-80-16,-1 2-128 0,-2-5 176 0,-1 2-176 16,2 4 0-16,-1-4 0 0,-1 0 0 0,0 2 0 15,-1 4 0-15,-1-2 0 0,-4 3 0 0,1 4-192 16,-4 6 48-16,0 0 16 0,0 0 0 0,0 0 0 16,-1 10-112-16,0 2-16 0,1-12 0 0,-3 12 0 15,2 0-112-15,1 1-16 0,1-3-16 0,0 2 0 16,3 2-1648-16,2-1-336 0,0-2-64 0,3 2-16 15,2 1-736-15,0-2-160 0,1-2-32 0,1-2 0 16,0 0-560-16,0-3-112 0,-1-2-32 0,0-1 0 0,-1-1 3488 0,0-1 608 16,-1-2 288-16,1-1-32 0,-2 1 2384 0,0-5 480 15,0 1 80-15,-2-5 32 0,-1 3-848 0,-1-2-160 16,1-3-48-16,-1 1 0 0,-1 2-464 0,-2 1-112 16,-2-2 0-16,0 11-16 0,0 0-320 0,-5-6-64 15,5 6-16-15,0 0 0 0,-9-4-608 0,9 4-112 0,-10 4-16 0,2 2-16 16,1 2-48-16,3 4-16 0,2 1 0 0,2 1 0 15,1 2-144-15,3-2-32 0,1-1 0 0,3 0 0 16,0-4 192-16,2-1 16 16,2-1 16-16,0-3 0 0,-2-1 16 0,2-1 0 15,0-4 0-15,-1 1 0 0,2-4-80 0,-1-3-16 16,-2-1 0-16,0-5 0 0,-3-3 96 0,0-2 16 16,-1-1 0-16,0-1 0 0,-2-1 32 0,-2-1 16 0,-3 0 0 15,0-1 0-15,-2 0-224 0,2-1-32 0,-1 0-16 0,0 0 0 31,-2-2-1024-31,1 0-208 0,-1-2-32 0,2 2-16 16,-2-2-2576-16,1 4-512 0,1 2-96 0</inkml:trace>
  <inkml:trace contextRef="#ctx0" brushRef="#br1" timeOffset="-19278.85">29962 13318 29887 0,'0'0'1328'0,"-1"13"272"0,-2 0-1280 15,2 4-320-15,0-3 0 0,1 3 0 0,0 2 208 0,0-1-16 16,-2 0 0-16,2-1 0 0,2 4 32 0,0-3 0 16,-1-3 0-16,2-1 0 15,0 0-448-15,-2-1-96 0,-1-13 0 0,1 12-8784 16,1-2-1760-16</inkml:trace>
  <inkml:trace contextRef="#ctx0" brushRef="#br1" timeOffset="-19142.91">30015 13382 19343 0,'-9'-21'1728'0,"5"9"-1392"16,1 2-336-16,0-1 0 0,0 2 2752 0,2 0 496 16,1 9 80-16,-1-9 32 0,1 9-2736 0,1-6-624 15,-1 6 0-15,0 0 0 16,0 0-1152-16,8-7-192 0,1 1-32 0,1 2-11104 0</inkml:trace>
  <inkml:trace contextRef="#ctx0" brushRef="#br1" timeOffset="-18931.86">30244 13141 9215 0,'6'-15'400'0,"-1"6"96"0,2-1-496 0,1-1 0 0,0 2 0 0,1 1 0 16,-2-1 5632-16,0 3 1024 0,0-1 192 0,-7 7 64 15,0 0-4624-15,0 0-928 0,7 8-176 0,-1 3-32 0,-6 2-576 0,0 6-128 16,0 6 0-16,-2 2-16 16,0 2-256-16,0 1-48 0,0 3-128 0,0-2 192 15,2 1-480 1,-1 2-96-16,1 2-32 0,0-4 0 0,1-1-608 0,-1 1-112 0,0-2-16 0,2-3-16 15,-2-1-1712-15,0-4-320 0,0 0-80 0</inkml:trace>
  <inkml:trace contextRef="#ctx0" brushRef="#br1" timeOffset="-18793.93">30262 13471 26719 0,'-3'-16'2368'0,"1"-5"-1888"15,-1-2-480-15,2 0 0 0,1 5 2288 0,2 3 352 16,2-5 80-16,1 6 16 0,1 2-1616 0,-1 3-320 0,-1-2-64 0,-4 11-16 15,8-4-464-15,2 2-112 0,1 1-16 0,-11 1 0 32,11 2-1664-32,2 3-320 0,2 2-80 0,-1-1-16 15,-1 1-1648-15,0-2-336 0</inkml:trace>
  <inkml:trace contextRef="#ctx0" brushRef="#br1" timeOffset="-18628.34">30626 13305 20271 0,'0'0'1792'0,"0"0"-1424"15,0 0-368-15,0 0 0 0,0 0 3136 0,0 0 576 0,-2 10 96 0,1 1 32 16,1 1-2576-16,-3-1-512 0,-2 1-112 0,0 1 0 16,0-1-368-16,1 2-64 0,1 2-16 0,1-1 0 31,-2 1-752-31,1-4-144 0,2 0-48 0,3 1 0 16,2-2-2624-16,0-2-528 0,-4-9-96 0</inkml:trace>
  <inkml:trace contextRef="#ctx0" brushRef="#br1" timeOffset="-18299.8">30722 13442 13823 0,'9'-20'1216'0,"-4"9"-960"0,-1-5-256 0,2 0 0 0,-1 2 1104 0,1-2 176 16,1-2 48-16,-1 0 0 0,0 2 400 0,-3 1 64 16,0-1 32-16,-2 2 0 0,1-5-224 0,-1 5-32 15,2 1-16-15,-1 3 0 0,-2 10-560 0,0 0-112 16,-1-8-32-16,1 8 0 0,0 0-576 0,0 0-112 16,0 0-32-16,-11 10 0 15,1 3-464-15,2 1-112 0,2 1 0 0,2 2-16 0,2 1 208 0,0 2 32 16,-2-6 16-16,1 4 0 0,1 0-80 15,4-1-16-15,4-1 0 0,0 4 0 16,2-3-208-16,0-1-64 0,-2 1 0 0,1-2 0 0,-2-3 384 0,1-2 64 16,2-2 128-16,0-2-208 0,0-1 448 0,-8-5 80 15,0 0 32-15,10 3 0 0,1-3 768 0,-11 0 160 16,12-4 16-16,-3-2 16 0,-3-3-96 0,1-1-32 16,-3 0 0-16,0 0 0 0,-1-3-640 0,0-1-128 15,-2-1-32-15,-1 0 0 0,0 0-192 0,-1-2-64 0,-2-1 0 16,1-1 0-16,-3 1 16 0,-1 0 0 0,1 1 0 0,0 0 0 31,-2 1-448-31,1 2-80 0,-1 2-32 0,2 2 0 16,1 2-1904-16,4 8-384 0,0 0-80 0,0 0-11936 0</inkml:trace>
  <inkml:trace contextRef="#ctx0" brushRef="#br1" timeOffset="-17962.3">31017 13211 24815 0,'0'0'1088'0,"0"0"256"0,0 0-1088 0,4 14-256 15,-3 2 0-15,-1-3 0 0,0-1 1440 0,-1 4 224 16,-2-3 64-16,0 2 0 0,1 2-32 0,-1 1 0 16,1 1 0-16,-1-2 0 15,-1 0-736-15,3-4-160 0,-2 1-32 0,2-1 0 16,1-3-352-16,0-10-80 0,0 10-16 0,0-10 0 16,0 0-128-16,0 0-16 0,8 6-16 0,-8-6 0 15,11-1-160-15,1-1 128 0,-1-1-128 0,0-1 128 0,0-3-128 0,-1-2 0 16,1-1 0-16,-1-2 0 0,0 0 0 0,1-2-176 15,-1-1 48-15,1 1 0 0,-1-3-144 0,-1 1-32 16,-1 1 0-16,3-1 0 0,0 1 80 0,0 0 16 16,-5 2 0-16,-1 4 0 0,-5 9 80 0,0 0 128 15,0 0-208-15,0 0 80 0,0 0 288 0,-5 9 64 16,-4 3 16-16,-1 4 0 0,-2 2 112 0,2 1 32 16,0 1 0-16,5-1 0 0,3 1-384 0,-1 0-128 0,-1-2 0 0,3 1 0 31,1 0-1424-31,4 0-288 0,4-2-48 0,3-5-9104 0,4 0-1808 0</inkml:trace>
  <inkml:trace contextRef="#ctx0" brushRef="#br1" timeOffset="-17665.57">31530 13202 13823 0,'0'0'1216'0,"-10"1"-960"0,-2 1-256 0,2 2 0 15,1-3 2624-15,9-1 464 0,-12 5 112 0,3 2 0 16,0 0-1968-16,9-7-400 0,-6 11-64 0,6-11-32 16,0 0-224-16,0 13-32 0,0-13-16 0,7 13 0 15,1-4-336-15,2 0-128 0,3-2 0 0,3-2 144 16,2 0-144-16,0 2 0 0,-1-1 0 0,0 1 0 0,0-1 0 0,0-1 0 16,-1 3 0-16,-4 3 0 0,-3-5 0 0,-1 5 160 15,-3-2-160-15,0-1 160 0,-5-8 912 0,0 13 176 16,-5 0 32-16,-4-4 16 0,-3-1 512 0,-1 1 112 15,0 1 0-15,-1-2 16 0,-2-2-1040 0,-1 1-224 16,1 2-32-16,-1-2-16 0,0-3-448 0,2 2-176 16,0 3 128-16,2 2-13200 15,3-5-2656-15</inkml:trace>
  <inkml:trace contextRef="#ctx0" brushRef="#br1" timeOffset="20000.32">1056 13297 24879 0,'-5'-12'2208'0,"3"2"-1760"0,6-2-448 0,8 1 0 15,5 1 0-15,7 1-144 0,4 0 0 0,7 0 0 16,6 0 16-16,7 0 0 0,6 0 0 0,8 0 0 16,7-4 128-16,8-3 0 15,5 2-144-15,2-5 144 0,-2 1 0 0,9 0 0 16,8 2 0-16,4 0 0 0,1-3 0 0,5 2 0 16,4-1 0-16,8-1 0 0,7-4-144 0,4 3 144 15,2-2 0-15,8-1 0 0,7-5-128 0,7 2 128 16,7 0 0-16,0 3 0 0,-4-1 0 0,8 2 0 0,10-1 0 0,3 2 0 15,-1-3 0-15,1 5 0 0,2-3 0 0,3 1 0 16,6-1-128-16,3 1 128 16,3 0 0-16,1 3 0 0,-1 1 0 0,2 0 0 0,4-5 0 0,5 1 0 15,7-1 0-15,3 2 0 0,1 2 0 0,1 0 0 16,2 2 0-16,-4 0 0 0,-6-5 0 0,1 2 0 16,-1-1 0-16,2 2 0 0,0 0 0 0,-2 2 0 15,0 3 0-15,-3 1 0 0,-3 1 0 0,-6 0 0 16,-6-1 0-16,0 1 0 0,2 0 0 0,-2 2 0 15,-2 0 0-15,-8 0 0 0,-7 1 0 0,-2-1 0 16,-3 0 0-16,-3 2 0 0,-3 1 0 0,-7-2 0 16,-8 0 0-16,0 0 128 0,1 2-128 0,-10 1 0 0,-11 1 0 15,-3 4 0-15,-3 2 128 0,-4 5-128 0,-4-1 0 0,-8 5 0 16,-6 2 0-16,-4 1 0 0,-2 1 0 0,-9 1 0 16,-7 3 0-16,-7 0 0 0,-3 2 0 0,-3 4 0 15,-2 2 0-15,1 3 0 0,-4 0 0 0,-4 0 0 16,-5 2 0-16,-6 1 0 0,-3 3 0 0,-3 1 0 15,-4 4 0-15,-3 2 0 0,-1-3 0 0,1 2 128 0,-3 0-128 0,0-1 0 16,1 2 0-16,-1 0 0 0,0-1 0 0,3 0 0 16,1 1 0-16,1-4 0 0,-1-1 0 0,5 1-160 15,6-3 160-15,1-2 0 0,1-1 0 0,10 0 0 16,6-2 0-16,7 0 0 16,4-1 160-16,1 1-160 0,-1 1 0 0,9 2 0 15,3-2 0-15,4 2 0 0,5-3 0 0,-1 2 0 16,-1-2 0-16,6-1 0 0,7-1 0 0,-4-2 0 15,-3-2 0-15,2 1 0 0,0-1 0 0,5 0 0 0,4-6 0 0,-1 1 0 16,-2-3 0-16,5 0 0 0,6-2 0 0,-3 1 0 16,-6 0 0-16,1 1 0 0,3 0 128 0,-2-1-128 15,0 0 128-15,-4 1 0 0,-6 0-128 0,3 1 192 16,7-1-192-16,-5 3 144 0,-7-2-144 0,2 3 128 16,-1 1-128-16,1 0 0 0,3-4 0 0,-3 1 0 15,-5-1 0-15,3 3 0 0,4-3 0 0,-1 0 0 0,0 1 0 0,2-1 128 16,1-4-128-16,3 2 0 0,3-2 0 0,-1-1 0 15,-1-1 0-15,7-2 0 0,9-2 160 0,-2 1-160 16,-3 0 192-16,6 2-192 0,8 2 448 0,-2-1-32 16,-2 1 0-16,7 1 0 0,7 0-112 0,1-1-32 15,-1 0 0-15,4-1 0 16,6 0 32-16,3 2 0 0,4 2 0 0,3-2 0 16,5-2-80-16,8-3-16 0,9 0 0 0,10-2 0 15,9-2 112-15,7-2 32 0,6-3 0 0,7-3 0 0,9-4 0 0,6 0 0 16,6-4 0-16,4-1 0 0,5-1 96 0,6-4 0 15,6-1 16-15,6-1 0 0,4-5 48 0,5 1 16 16,7-3 0-16,6 2 0 0,8 3 64 0,1 4 16 16,1-5 0-16,4 3 0 0,-2-1 32 0,1 4 0 15,-1 3 0-15,0 4 0 0,-1 3-480 0,-3 3-160 16,-2 6 0-16,-9 3 144 0,-4 5-144 0,-9 4 0 0,-4 6-160 16,-130-8 160-1,33 4-3136-15,29 5-544 0</inkml:trace>
  <inkml:trace contextRef="#ctx0" brushRef="#br1" timeOffset="30905.78">15879 12435 14735 0,'0'0'1312'0,"0"0"-1056"16,0 0-256-16,0 0 0 0,0 0 2432 0,0 0 416 15,32-1 96-15,-32 1 0 0,0 0-1200 0,0 0-240 16,9-1-48-16,-1-3-16 0,1 1-176 0,2-2-48 15,2 1 0-15,3-4 0 0,1-2-336 0,1 1-80 16,2-4-16-16,1 1 0 0,2-2-368 0,2-1-80 0,-3 0-16 0,0 0 0 16,-1 1-192-16,0 0-128 0,-3-1 160 0,3 1-160 15,0 0 128-15,-2-1-128 16,0 1 0-16,-2 2 144 0,-2-3-144 0,1 2 0 16,-2-2 0-16,1 2 128 0,-1-4-128 0,-1 4 0 15,-1-1 144-15,-3 1-144 0,-1 1 160 0,0 0-32 16,-2 2-128-16,-1 0 192 0,-1-1-192 0,0 2 176 15,0 0-176-15,-1 2 160 0,-1-2 224 0,0 3 32 16,-1-5 16-16,1 5 0 0,1-1-64 0,-3 7-16 0,3-5 0 0,1-2 0 16,-2 2-96-16,-2 5 0 0,0 0-16 0,7-2 0 15,-1-2-112-15,-6 4-128 16,8 0 176-16,2 4-176 0,1-3 0 0,1 4 0 0,1-1 0 16,0 5 0-16,1-1 0 0,0 2 0 0,2 3 192 0,1 2-192 15,0 0 160-15,2 4-160 0,1-2 128 0,0 2-128 16,-1-1 0-16,1 1 128 0,-2-1-128 0,3 0 0 15,0 0 224-15,-2 1-32 0,-1-4-16 0,-1 2 0 16,0 0-176-16,0-2 192 0,0 0-192 0,0-2 192 16,-1 2-192-16,-2-5 128 0,1 2-128 0,-1-3 128 15,0 1 0-15,1 1-128 0,-2 1 192 0,-2-3-64 0,0 0 0 16,-1-3 0-16,1 1 0 0,0-2 0 0,-2 0 32 16,-1 0 0-16,0-1 0 0,0 0 0 0,0 0-160 0,-2 0 0 15,1 1 0-15,-1-2 128 0,1 1-128 0,-1-3 192 16,0 2-192-16,-6-3 192 15,5 2-192-15,0 0 192 0,-5-2-192 0,0 0 192 0,0 0-64 0,8-2 0 16,0 1 0-16,-1 0 0 0,1-2-128 0,1 2 192 16,2-3-192-16,1 1 192 0,1-3-192 0,-2-1 0 15,1-2 0-15,1 1 128 0,0-1-128 0,0-1 0 16,0-2 0-16,2 0 128 0,0-1-128 0,1 0 0 16,0 0 0-16,-1 3 0 0,0-3 0 0,-1 1 0 15,-1 0 128-15,0 2-128 0,1-1 0 0,1 2-272 16,-2 0 64-16,0-1 16 0,-2 1 320 0,2 1 64 15,0 1 0-15,-1-2 16 0,-3 3-208 0,2-1 0 0,-1-1 0 0,-1 2 0 16,-1-1 0-16,0 1 128 0,1 0-128 0,-1 1 0 16,0-1 0-16,0-1 0 0,-1 1 0 0,1-1 0 15,-1 1 0-15,1-1 0 0,-1 2 0 0,0 1 0 16,-2 0 0-16,-5 4 0 0,0 0 0 0,0 0 0 16,7-4 0-16,-1-1 0 0,-6 5 0 0,8-1 0 31,0-3-336-31,0 1-64 0,-2-1-16 0,2 2 0 0,0 0-2976 0,0 1-576 0,-1-2-128 15</inkml:trace>
  <inkml:trace contextRef="#ctx0" brushRef="#br1" timeOffset="31538.12">17785 12005 8287 0,'0'0'736'0,"0"0"-592"16,-5-4-144-16,1 2 0 0,4 2 2784 0,0 0 528 15,0 0 96-15,0 0 32 0,0 0-944 0,0 0-176 16,0 0-32-16,0 0-16 15,0 0-688-15,4 9-144 0,1-1-32 0,2-1 0 16,2 1-304-16,1 0-64 0,2 0-16 0,1 0 0 0,3 2-48 0,-1-2-16 16,5 2 0-16,0 1 0 0,-1-1-288 0,-2 1-64 15,0-2-16-15,1 0 0 0,2 0-272 0,-1 0-48 16,1 2-16-16,-3-2 0 0,0-3-256 0,1 2 0 16,0-3 0-16,1 2-144 15,-2-2-976-15,-1-1-192 0,1 1-32 0,-1-1-10848 16,-2-1-2160-16</inkml:trace>
  <inkml:trace contextRef="#ctx0" brushRef="#br1" timeOffset="31748.15">18448 12108 11967 0,'0'0'528'0,"0"0"112"0,0 0-512 0,0 0-128 0,0 0 0 0,4 8 0 16,-4-8 4928-16,3 10 960 0,0 0 192 0,1 1 48 16,0 4-4208-16,-2 0-848 0,-2 2-176 0,0 3-16 15,0 3-624-15,2 1-128 0,-1 1-128 0,-1-1 176 0,0 0-176 0,1 1-176 16,2-1 48-16,0-3 0 16,-1 1-2240-16,1-5-448 0,-1-2-96 0,1-4-10624 15</inkml:trace>
  <inkml:trace contextRef="#ctx0" brushRef="#br1" timeOffset="31931.97">18631 12018 16575 0,'0'0'1472'0,"0"0"-1168"0,0 0-304 0,4 7 0 16,2 3 1536-16,-3-1 240 15,1 3 48-15,0 4 16 0,-1 1-128 0,1 4-32 16,0 1 0-16,1 1 0 0,0 1-976 0,0-1-192 15,1 2-32-15,0 0-16 0,2-1-464 0,0 1 0 16,1-1-128-16,1-2-8992 16,-2 0-1792-16</inkml:trace>
  <inkml:trace contextRef="#ctx0" brushRef="#br1" timeOffset="32156.89">18538 12263 33631 0,'0'0'1488'0,"-7"2"304"0,7-2-1424 0,0 0-368 16,-5 5 0-16,5-5 0 0,0 0 2016 0,0 0 336 15,-1 6 64-15,3 1 16 0,2-1-1136 0,4 0-208 16,1-2-64-16,3 1 0 0,2-3-192 0,3 2-64 16,0-1 0-16,1 1 0 0,0-4-624 0,2 0-144 15,0 0 0-15,0 0 0 16,0 0-1328-16,1 0-256 0,1 0-48 0,1 0-18400 0</inkml:trace>
  <inkml:trace contextRef="#ctx0" brushRef="#br1" timeOffset="33902.76">16826 13224 8287 0,'0'0'736'0,"0"0"-592"0,0 0-144 0,9-1 0 15,-5 13 3328-15,-2-2 624 0,1 2 128 0,1 1 16 16,1 1-2512-16,-1 2-512 0,0-1-112 0,0 2 0 15,0 0-400-15,0 2-80 0,-2-6-16 0,2 1 0 16,-1-1-128-16,-1-1-16 0,0-2-16 0,-1-2 0 0,-1-8-80 0,0 0-16 16,0 0 0-16,0 0 0 0,0 0 128 0,0 0 32 15,-4-7 0-15,0 0 0 0,0-1-368 0,0-3 0 16,0-3 0-16,-1-3-192 0,0-2-32 0,1-2-16 16,2-3 0-16,0-1 0 15,1-1-192-15,1 0-32 0,1-1-16 0,2 1 0 16,1 1-32-16,1 3 0 0,0 1 0 0,2 3 0 0,1 3 352 0,1 1 160 0,1 5-160 0,1-1 160 15,0 3 320-15,1 4 144 16,-2 2 48-16,2 2 0 0,1 3 400 0,0 3 96 16,-1 2 16-16,0 0 0 0,-2 0-128 0,-1 3 0 15,-2-2-16-15,-2 3 0 0,-1 1-240 0,-3 0-32 16,-1-1-16-16,-2 3 0 0,-2-2-208 0,-3 2-32 16,-1-1-16-16,1-1 0 0,-3 1-336 0,0-3 0 15,-2-5-192-15,2 0 64 16,1-2-1600-16,0-1-304 0,-2-4-64 0,3 0-12656 0</inkml:trace>
  <inkml:trace contextRef="#ctx0" brushRef="#br1" timeOffset="34081.35">17143 12958 21183 0,'0'0'944'0,"0"0"192"0,0 0-912 0,0 0-224 0,0 0 0 0,0 0 0 0,0 0 2656 0,0 0 480 16,0 0 112-16,0 0 16 15,3 12-1888-15,1 2-368 0,2 2-80 0,-4 4-16 16,0-7-672-16,-2 3-240 0,2 1 144 0,1 3-144 16,-2-2-1168-16,2 3-320 0,-1-1-64 0,0 1-13088 15</inkml:trace>
  <inkml:trace contextRef="#ctx0" brushRef="#br1" timeOffset="34305.25">17342 13023 4607 0,'3'-14'192'0,"-2"8"64"0,0-2-256 0,1 0 0 16,-1 0 0-16,0 2 0 0,0-1 6240 0,-1 7 1200 16,0 0 240-16,0 0 64 0,0 0-4992 0,0 0-976 0,0 0-208 15,-6 4-32-15,1 2-704 0,-2 2-144 0,-1 3-32 0,2 0 0 16,-2 3-224-16,0-3-48 0,0 2-16 0,1 0 0 16,-1 2-48-16,1-1 0 0,2-4 0 0,1 1 0 15,0-3-192-15,3 0-128 0,1 1 160 0,4-2-160 16,-4-7 0-16,6 7-128 0,1-1-16 0,2 1 0 31,1 0-1456-31,2-5-304 0,1 2-48 0,2-4-9472 0,1 0-1888 0</inkml:trace>
  <inkml:trace contextRef="#ctx0" brushRef="#br1" timeOffset="34636.26">17607 12979 20271 0,'-16'-3'896'0,"11"6"192"0,-2 1-880 0,0 1-208 0,-3 2 0 0,0-1 0 15,0 2 2848-15,-1 3 528 0,2-4 96 0,0 4 32 16,1 0-2112-16,1-1-432 0,2 0-64 0,1 0-32 0,3 1-560 0,1-1-112 16,0-1-32-16,1 1 0 0,2-3-160 0,-3-7 0 15,6 6 0-15,-6-6 0 0,8 4-256 0,1-4 32 16,1 0 0-16,-1-4 0 0,-1 1 32 0,-1-2 16 16,0 0 0-16,-1-2 0 0,1 1 176 0,-2-4 0 15,0 3 0-15,-1 0 128 0,-1 2 80 0,1-2 32 0,-2 0 0 0,2 0 0 16,0 0 240-16,0 2 48 15,-4 5 16-15,4-5 0 0,0 0 96 0,-4 5 0 16,0 0 16-16,0 0 0 0,9 2 0 0,-1 5 0 16,-2-1 0-16,1 4 0 0,1 0-192 0,1 2-32 15,1 1-16-15,2 1 0 0,2 1-256 0,1-1-160 16,0-2 192-16,2-2-192 0,0-1 0 0,1-1 0 16,2-3-240-16,1-1 80 15,2-3-2032-15,0-2-416 0,-3-2-80 0</inkml:trace>
  <inkml:trace contextRef="#ctx0" brushRef="#br1" timeOffset="35232.78">18441 13173 14735 0,'0'0'1312'0,"-6"3"-1056"0,-1 1-256 0,-1-2 0 16,0 2 4416-16,8-4 816 0,-5 4 160 0,5-4 48 16,0 0-3168-16,0 0-624 0,0 0-128 0,0 0-32 15,0-8-1024-15,4-1-208 0,3-2-32 0,2-2-16 16,2-3-208-16,1-1-160 15,0 0 32-15,0 0 0 0,-1 1 128 0,0 2-160 16,-1 0 160-16,1 1-160 0,-2 1 160 0,0 2 0 0,-1 2 0 0,0 1 0 16,-2 2 208-16,-6 5 32 0,0 0 0 0,9 1 0 15,-1 2 16-15,-1 2 0 0,-4 3 0 0,4 1 0 16,0 2-112-16,-1 0-16 0,1 2 0 0,-1 2 0 16,-1-1-128-16,2-1 0 0,1-4 0 0,1 0 128 15,-1-2-128-15,-1-2 0 0,3-1 0 0,0-1 0 16,3-3 384-16,-1 0 0 0,-1-3 0 0,1 0 0 15,0 1 32-15,0-2 0 0,-2-1 0 0,2-2 0 0,0 2-272 0,1-3-144 16,2-4 160-16,0 1-160 16,-1-3-960-16,-1-1-304 0,0-3-48 0,-1-2-16 15,-2 0-2512-15,1 1-496 0</inkml:trace>
  <inkml:trace contextRef="#ctx0" brushRef="#br1" timeOffset="35634.82">19428 12936 6447 0,'0'0'576'0,"-3"-5"-576"0,-1 1 0 0,1-3 0 15,-4 2 5920-15,1 0 1072 0,-2 0 224 0,1 0 32 16,1-1-4896-16,-2 0-992 0,-1 2-192 0,0 4-32 16,-2-3-704-16,1 3-144 0,-1 3-32 0,1-2 0 15,-1 4-688-15,2-2-144 0,1 4-16 0,2 0-16 16,1 1-32-16,1 1-16 0,1 0 0 0,5-1 0 16,1 0 32-16,4 0 16 0,1 2 0 0,2 1 0 0,2-1 320 0,2 1 64 15,3-1 16-15,3 1 0 0,-1-1 416 0,-2-1 96 16,0 1 16-16,-1 1 0 0,-2-1 448 0,1 1 112 15,-4 1 16-15,0-3 0 0,-2 1 112 0,-3 1 16 16,-2-2 16-16,-1 1 0 0,-3 0-240 0,0 0-48 16,-1-3-16-16,-2 3 0 0,-2-4-432 0,-3 2-96 15,-1-2-16-15,0 0 0 16,-2-2-1920-16,-2-2-384 0,-2-1-64 0,-2-1-8800 16,0-2-1760-16</inkml:trace>
  <inkml:trace contextRef="#ctx0" brushRef="#br1" timeOffset="36068.43">19467 12817 36799 0,'0'0'1632'0,"0"0"336"0,7-6-1584 0,-1 2-384 0,-6 4 0 0,8-3 0 16,0-2 192-16,0 3-32 0,-2-1-16 0,2 0 0 16,1 2-144-16,0 1 128 0,0 0-128 0,2-1 128 31,-3 1-976-31,2 1-208 0,0-1-32 0,2 0-16 15,0 0-448-15,0 0-96 0,-1 0-16 0,2 0 0 16,0-1 896-16,-1-2 192 0,-1 3 16 0,-2 0 16 0,-1 0 544 0,-1 0-128 0,-7 0 128 0,10-1 0 16,-3 1 0-16,-7 0 0 0,0 0 0 0,0 0 0 15,0 0 576-15,0 0 0 0,0 0 16 0,0 0 0 0,0 0 688 0,0 0 144 16,2 8 32-16,-4 3 0 0,0 5-560 0,-2 4-96 16,-1 2-32-16,-2 1 0 15,1 2-288-15,0 1-64 0,2 1-16 0,2 0 0 16,1-1-16-16,1-3-16 0,2-1 0 0,3-4 0 15,3-1-144-15,3 0-32 0,0-1 0 0,4-3 0 16,0-4-64-16,4-1-128 0,1-4 176 0,12-1-176 16,-1-3 224-16,-1-7-64 0,0-1-16 0,-4-4 0 15,-5-3 112-15,-2-3 0 0,2-1 16 0,-8 5 0 0,0-3 224 16,-1-1 32-16,-1-4 16 0,-2-1 0 0,-1 1 80 0,-2 0 16 16,-2-3 0-16,-4 2 0 0,-3 1-48 0,-2 1 0 15,-4 1 0-15,0 2 0 0,-4 2-32 0,-2 1-16 16,0 3 0-16,-2 3 0 0,-1 0-416 0,1 4-128 15,0 2 0-15,-7 3 0 16,2 5-1328-16,3 7-320 0,-1 6-64 0,7-4-18592 0</inkml:trace>
  <inkml:trace contextRef="#ctx0" brushRef="#br1" timeOffset="51535.52">11683 13523 23039 0,'-4'-3'2048'0,"4"3"-1648"0,0 0-400 0,0 0 0 0,-3 7 1088 0,0-1 144 16,1 2 32-16,-1 4 0 0,1 2-240 0,0 4-64 15,1 4 0-15,-2 3 0 0,2 3-448 0,0 4-80 16,0 5-32-16,-1 1 0 0,1-1-272 0,0-3-128 15,-1-1 0-15,1-3 128 0,0-3-128 0,-1-7 0 16,2-5 0-16,0-2 128 0,0-1-128 0,0-3 0 0,0-9-160 0,0 0 160 16,0 0-256-16,0-9 32 0,0-4 16 0,2-5 0 15,-1-7 208-15,0-2 0 0,-1-3 0 0,2-3 0 16,0-2 0-16,1-2-144 0,-1-3 144 0,2 0 0 0,2-1 0 0,0-2 0 16,-2 1 0-16,3 5 0 0,-1 0 368 0,1 6 48 15,0 2 16-15,1 4 0 0,-1 3 160 0,-1 7 48 16,1-1 0-16,-1 6 0 0,1 3-384 0,-7 7-64 15,8 3 0-15,-2 4-16 16,-1 9-176-16,-1 5 0 0,0 8 0 0,-1 2 0 16,-1 2 0-16,2 2 0 0,-1 0 0 0,1 0 0 15,-2 0-192-15,2-3-64 0,0-6 0 0,1-4-16 16,1-1-112-16,0-8 0 0,2-2-16 0,-1-3 0 0,-1-4 0 0,-6-4 0 16,7-5 0-16,-1-4 0 0,1-4 400 0,-1-3-128 15,1-1 128-15,-1-2 0 0,-1-7 0 0,2-2 128 16,-1-2 0-16,1 0 0 0,-3-1 288 0,1-2 64 15,0-1 16-15,2 2 0 0,-1 1 208 0,1 3 64 16,-1 5 0-16,1 3 0 0,-3 5-112 0,1 3-16 16,0 3 0-16,0 2 0 0,-5 7-352 0,0 0-80 15,7 7-16-15,-2 6 0 0,-1 5-192 0,0 5 144 0,0 4-144 0,0 1 128 16,0 6-128-16,1-1-272 16,0 2 64-16,2-1 16 15,-1 0-1792-15,2-2-336 0,1 0-80 0,0-2-7920 16,2-2-1584-16</inkml:trace>
  <inkml:trace contextRef="#ctx0" brushRef="#br1" timeOffset="51932.39">12418 13567 22111 0,'0'0'1968'0,"-8"5"-1584"0,0 2-384 0,0 2 0 0,-2 0 1680 0,1 1 256 15,1 2 48-15,0 5 16 0,0 1-752 0,3 1-160 16,0-1-16-16,2 1-16 0,2 1-768 0,2-2-160 15,3-1-128-15,2-1 192 16,0-2-192-16,2 1 0 0,1 0 0 0,0-2 0 16,0-2 0-16,0-5 0 0,0-2-128 0,1-3 128 15,-10-1-336-15,9-1 0 0,-3-2 0 0,1 0 0 16,-2-4-48-16,-1 1-16 0,-1-2 0 0,-2-3 0 16,-1 1 208-16,0-2 32 0,-1-1 16 0,-2 0 0 0,-1-1 144 0,0 1 0 15,0-4-144-15,2 4 144 0,-2-3 0 0,1 3 0 16,2 3 0-16,1-1 0 0,0 2-128 0,1 3 128 15,-1 6 0-15,0 0 0 0,0 0-144 0,8-2 144 16,0 4-192-16,1 3 192 0,1 1 0 0,1 5 304 16,2-4-48-16,0 5 0 0,0 1 384 0,1 2 64 0,-1 0 0 0,0 4 16 15,-1-1 368-15,-2 1 64 0,-2 1 0 0,-3 1 16 16,-1 0 80-16,-2 1 16 16,-4-1 0-16,-2 1 0 0,-3-3-176 0,-3 1-16 15,1-3-16-15,-2 1 0 0,-4 0-576 0,1-1-112 16,-2-2-32-16,1-2 0 0,-1-2-336 0,0 0 0 15,1-5 0-15,-1-2 0 16,3-2-1216-16,-1-2-320 0,1-3-64 0,1-2-11264 0,3-6-2256 16</inkml:trace>
  <inkml:trace contextRef="#ctx0" brushRef="#br1" timeOffset="52238">12816 13117 31903 0,'-20'-2'1408'0,"12"2"304"0,-1 1-1376 0,-1 3-336 15,-2 1 0-15,-2 2 0 0,-1 0 1152 0,2 4 176 16,3 1 16-16,1 5 16 0,1 0-704 0,1 2-144 16,3 1-16-16,3 0-16 15,1 3-480-15,4-4 0 0,1-1 0 0,3-2 0 0,1-3 0 0,3-1-160 16,2-3 160-16,2-2-128 0,1-5 128 0,0-2-192 15,0-2 192-15,-2-2-192 0,0-7 192 0,-2 2 0 16,-3-1 0-16,-2-2 0 0,0-1 208 0,-6 0-16 16,-3 1-16-16,-3-1 0 0,-2-3 16 0,-2 2 0 15,-1 0 0-15,-2 1 0 0,0 1-64 0,-2 0-128 16,-1 0 192-16,1 2-64 16,2 0-1520-16,0 0-304 0,2 4-64 0</inkml:trace>
  <inkml:trace contextRef="#ctx0" brushRef="#br1" timeOffset="52520.49">13267 13528 11055 0,'0'0'480'0,"-6"-1"112"0,1-2-464 0,-3 3-128 15,1 0 0-15,-1 0 0 0,-3-1 5184 0,2 1 1008 16,-1 1 208-16,-1 4 32 16,0 3-3744-16,0 5-736 0,-1 0-160 0,2 4-16 15,1 4-880-15,1 2-160 0,0 2-32 0,3 3-16 16,0-1-416-16,2 2-80 0,2-1 0 0,2 1-16 16,3 1-176-16,1-3 0 0,2-3 0 0,2-3 0 0,1-2-320 0,5-2-64 15,0-2 0-15,2-2 0 16,2-2-2608-16,0-2-528 0,3-3-96 0</inkml:trace>
  <inkml:trace contextRef="#ctx0" brushRef="#br1" timeOffset="52833.57">13577 13557 5519 0,'-5'0'496'0,"-4"0"-496"0,-2 1 0 0,-1 0 0 15,-1 1 5696-15,0 0 1056 0,0 2 208 0,-1 0 32 16,1-1-4576-16,1 2-928 0,2 1-176 0,2 2-32 15,4-1-768-15,4 0-160 0,0 3-32 0,3-3 0 16,3 1-320-16,2 3 0 0,1-3 0 0,3 1 0 16,0 0-128-16,1 1 0 0,1-1 0 0,2 0 0 15,-1 1 128-15,1-1 0 0,-2 0 0 0,1 0 0 16,-2 0 0-16,-3 0 0 0,-1 0 0 0,-2 2 0 16,-2-2 448-16,-1 0 32 0,-2 0 0 0,-2 0 0 15,-1 2 240-15,-2-1 48 0,0 2 16 0,-4 1 0 16,-2 1-368-16,-1 1-80 0,-2-2-16 0,-1 0 0 15,1-2-320-15,-1 0-192 0,0-3 32 0,1-2 0 16,2-1-2144-16,2-1-416 0,1-2-96 0,7-2-12624 16</inkml:trace>
  <inkml:trace contextRef="#ctx0" brushRef="#br1" timeOffset="53100.47">13668 13387 11967 0,'0'0'528'0,"0"0"112"0,0 0-512 0,0 0-128 15,0 0 0-15,0 0 0 0,0 0 3648 0,7 8 704 16,1 1 144-16,3-2 32 0,4 2-3184 0,3 0-624 16,1 3-128-16,4 1-16 0,-3-3-48 0,3 4 0 15,-1 2 0-15,0 0 0 0,0 1 320 0,-2 0 64 0,-2 2 16 0,-1-1 0 16,-3 3 224-16,-2 3 32 0,-2-1 16 0,-4 3 0 15,-4 2-16-15,-3 0 0 0,-3 0 0 0,-3 2 0 16,0-2-352-16,-3 0-80 0,0-2-16 0,-2-1 0 16,-1 1-432-16,0-3-96 0,2-2-16 0,-1 0 0 15,0 0-1824 1,3 0-368-16,1-2-80 0</inkml:trace>
  <inkml:trace contextRef="#ctx0" brushRef="#br1" timeOffset="59438.85">16668 16176 18431 0,'0'0'1632'0,"0"0"-1312"0,0 0-320 0,0 0 0 0,0 0 1440 0,0 0 224 0,0 0 32 0,0 0 16 16,0 0-432-16,0 0-64 0,0 0-32 0,23-16 0 15,-23 16-240-15,8-5-48 0,1-2-16 0,3 1 0 16,1-2-160-16,-1 0-16 15,5-2-16-15,1-1 0 0,3-4-48 0,1 0-16 16,2-5 0-16,2 0 0 0,2-1-288 0,9-6-48 16,-1 1-16-16,2 0 0 0,1 1-272 0,0-3 160 15,1 4-160-15,-4-1 128 0,-2 1-128 0,-3 2 0 0,-1-1 0 0,-2 3 0 16,-2-2 128-16,-3 3-128 0,-2 0 0 0,-3 2 128 16,-1 3-128-16,-1 0 0 0,-3-1 0 0,-1 4 128 15,-2 3-128-15,0 1 0 0,0 3 0 0,-3 2 128 16,-1-3-128-16,-6 5 192 0,5-4-192 0,-5 4 192 15,0 0 0-15,8 0 16 0,-1 0 0 0,-7 0 0 16,8 2 64-16,1 2 16 0,2 0 0 0,-1 4 0 0,2 1-32 16,1 1-16-16,1 1 0 0,6 3 0 0,1 1 80 0,2 0 32 15,3 1 0-15,0 1 0 0,1-3-96 0,0 2-32 16,0-2 0-16,3 0 0 0,3-1-224 0,-2 2 176 16,-1-6-176-16,0 1 160 0,3 1-160 0,-2-5 0 15,-1 2 0-15,1 0 0 16,2 0-1024-16,1 0-224 0,-2-2-48 0,1 2-16 15,0 0-2080-15,-2-2-400 0</inkml:trace>
  <inkml:trace contextRef="#ctx0" brushRef="#br1" timeOffset="60667.33">16669 16238 3679 0,'0'0'320'0,"0"0"-320"16,0 0 0-16,0 0 0 0,0 0 4544 0,-2 7 848 0,-3-1 176 0,3 2 16 15,1 0-3120-15,2 2-624 0,1 4-128 0,1 2-32 16,1 0-464-16,0 2-112 0,-1 3-16 0,2 1 0 16,2 1-384-16,-1 1-64 15,1 2-32-15,-1 0 0 0,1 1-48 0,-1-3-16 16,-1 0 0-16,1-2 0 0,-1 0-96 0,0 2-32 16,0-4 0-16,0 3 0 0,1 0-112 0,-1-1-32 0,0 6 0 0,-1-5 0 15,-1 2-128-15,1 0-16 0,-1-5-128 0,1 3 192 16,-1-2-192-16,0 1 144 0,-1-4-144 0,1 1 128 15,-2 0-128-15,0-2 192 0,1-2-192 0,-1 1 192 16,0 0-64-16,1-1-128 0,-2-2 192 0,0-2-64 16,0-2 0-16,0-1-128 0,0-2 192 0,0 1-64 15,0-1 96-15,0-6 16 0,0 0 0 0,0 0 0 0,0 0 80 0,0 8 0 16,0-8 16-16,0 0 0 0,0 7-16 0,0-7 0 16,0 0 0-16,0 0 0 0,0 0-96 0,0 0-32 15,0 0 0-15,4 6 0 0,-4-6 16 0,7 7 0 16,1-2 0-16,3-1 0 0,-2-2-80 0,2 1-128 15,1-2 176-15,3 1-176 16,1 1 160-16,4-1-160 0,1-1 128 0,4 0-128 0,2 1 160 16,3-2-160-16,4 0 192 0,1 0-192 0,3 0 176 0,-2 1-176 15,0-2 160-15,-1 1-160 0,0 0 144 0,-1 0-144 16,-4 0 128-16,-1 1-128 0,-2 0 160 0,0 1-160 16,-1 0 192-16,1 1-192 0,-3 1 176 0,0 2-176 0,-3 1 160 0,-2-3-160 15,-1 2 144-15,-1 1-144 0,-1-1 128 0,1 1-128 16,-1-1 128-16,-1 1-128 0,0 1 0 0,-1-2 128 15,-2-1-128-15,1 1 0 0,-3-1 0 0,1-3 128 16,-2 2-128-16,-1 0 128 0,-1-1-128 0,0 1 128 16,-7-4-128-16,6 2 0 0,-6-2 144 0,8 2-144 15,-8-2 0-15,0 0 144 16,8-2-144-16,0 0 0 0,-2-4 0 0,2 1 0 16,0-4 0-16,0 0 0 0,1 0 128 0,1-2-128 0,2 0 0 15,1-1 0-15,3-1 0 0,1 1 0 0,-3-3 0 0,4 0 0 16,2 2 0-16,2-4 0 0,4 0 0 0,1 0 0 15,0-1-144-15,1 1 144 0,1 2-128 0,1 1 128 16,0 4 0-16,-3 2 0 0,-1 2 0 0,-1 1-128 16,0 1 128-16,-4 2 0 0,-3 1 0 0,-1 1 0 15,-1 1 0-15,-2-1 0 0,-2 0 0 0,1 2 0 16,0 0 0-16,-2-2 0 0,0 0 0 0,-2 0 0 16,0 0 0-16,-1 0 0 0,-8 0 0 0,8 0 0 0,-2-4-128 0,-6 4 128 15,0 0-128-15,6-5 128 0,-3-1 0 0,0-1 0 16,-2-1 0-16,-1-1 0 0,-1-1 0 0,-2-3 0 15,0-3 160-15,-3-4-160 0,0-3 176 0,-1-4-176 16,-1-3 192-16,-1 0-192 0,-1-10 192 0,-1 1-192 16,1-2 192-16,1-2-192 0,0-2 160 0,1 1-160 15,1 1 128-15,2 1-128 0,0 1 176 0,0 1-48 0,0 4-128 16,1-1 192-16,-2 2-192 0,1 4 0 0,-3-2 0 0,3 7 0 16,0 3-208-16,1 5-96 15,0 2-16-15,0 4 0 16,2 3-2688-16,-1 4-528 0,3 5-112 0</inkml:trace>
  <inkml:trace contextRef="#ctx0" brushRef="#br1" timeOffset="61358.55">17014 16298 12895 0,'-14'3'1152'0,"9"-3"-928"0,0 1-224 0,5-1 0 0,0 0 3840 0,0 0 736 15,0 0 144-15,0 0 16 0,0 0-2944 0,0 0-576 16,10-1-128-16,5-4-32 0,2-2-480 0,2-1-80 16,2-1-32-16,3-1 0 0,2-2-320 0,1 0-144 15,2-1 128-15,-1-1-128 16,0-3-1344-16,-2 1-368 0,0 2-64 0,-3 2-12304 16</inkml:trace>
  <inkml:trace contextRef="#ctx0" brushRef="#br1" timeOffset="61634.85">17079 16791 26719 0,'0'0'1184'0,"0"0"240"16,0 0-1136-16,0 0-288 0,4 7 0 0,0-2 0 0,1 0 1600 0,3-4 256 15,1 2 48-15,2 0 16 0,5-3-928 0,1 0-176 16,5-3-48-16,0 2 0 0,1-1-608 0,-1 1-160 16,0 1 0-16,1 0 0 15,2 1-2528-15,-1 1-544 16,-2-1-96-16</inkml:trace>
  <inkml:trace contextRef="#ctx0" brushRef="#br1" timeOffset="62019.71">18010 16237 11055 0,'0'0'976'0,"0"0"-784"0,0 0-192 0,0 0 0 16,2 7 4800-16,-1 2 896 0,1 4 192 0,0 1 48 15,1 2-3536-15,1 3-704 0,0 3-144 0,1 3-16 16,-1 3-832-16,0 2-144 0,0 4-48 0,1-1 0 16,3 3-304-16,-2-3-64 0,-2 0-16 0,0-3 0 15,0 0-304-15,1-1-64 0,2-2-16 0,-2 0-17344 16</inkml:trace>
  <inkml:trace contextRef="#ctx0" brushRef="#br1" timeOffset="67969.53">18269 16032 5519 0,'0'0'496'0,"0"0"-496"0,0 0 0 0,0 0 0 16,0 0 3248-16,0 0 544 0,0 0 112 0,0 0 32 15,0 0-1824-15,0 0-352 0,0 0-80 0,0 0-16 16,16-9 64-16,-16 9 16 0,7-1 0 0,1-2 0 0,0-1-48 0,1 1-16 16,2-3 0-16,2 0 0 0,1-2-352 0,3 0-80 15,3-1-16-15,-1 0 0 0,-1 0-336 0,6-4-80 16,1 1-16-16,-2 0 0 0,2-1-224 0,1 0-64 16,-1-1 0-16,1 1 0 0,1-4-208 0,2 1-48 15,1-1-16-15,0 0 0 0,1 0-112 0,-1 0 0 16,0 2-128-16,-3-2 192 0,-2 1-192 0,-1 2-288 15,-1-2 64-15,-1 2 16 16,-1 1-1264-16,-3 1-240 0,-3 2-48 0,-1 1-16 16,-1-1-2160-16,-1 4-432 0</inkml:trace>
  <inkml:trace contextRef="#ctx0" brushRef="#br1" timeOffset="68599">19485 15382 28447 0,'0'0'1264'0,"0"0"256"0,-2 9-1216 0,-1 3-304 15,3-2 0-15,0 4 0 0,-1 5 912 0,1-1 128 16,0 3 32-16,0 1 0 16,1 1-112-16,0 4-32 0,-1-1 0 0,2 1 0 15,-1-1-608-15,0-1-128 0,-1 0-32 0,0-3 0 16,0-5-32-16,0-3-128 0,-1-2 192 0,1-3-64 0,0-9 64 16,0 0 0-16,0 0 0 0,0 0 0 0,0 0 0 0,0 0 0 15,-5-5 0-15,1-4 0 0,1-3-64 0,1-1-128 16,0-7 192-16,2 1-64 0,0-6-128 0,2-1 0 15,0 0 0-15,1-3 0 0,1 2 0 0,0-2 0 16,1-1 0-16,1 1 0 0,1 2 0 0,1 2 0 16,0 0 0-16,1 5 0 0,0 1 0 0,-1 4 208 0,-2 2-16 0,1 4-16 15,-1 2-16-15,-6 7 0 0,0 0 0 0,0 0 0 16,7 9 16-16,-1 4 0 0,0 5 0 0,-1 5 0 16,-1 3-176-16,-2 1 160 0,2-1-160 0,-1 1 160 15,-1-2-160-15,2-1 0 0,0-5 0 0,0-2 128 16,-1-2-128-16,-1-4 0 15,2 0 0-15,0-5 128 0,-4-6-128 0,0 0 0 16,0 0 0-16,7 0 0 0,-1-4 0 0,1-1 0 0,-2-3 0 16,0-2 0-16,-1-3 0 0,1-3 0 0,-1-3 0 0,0-2 0 15,0-1 0-15,0-2 0 0,1 1 144 0,0-1-144 16,1-4 128-16,-1 1-128 0,0 3 160 0,0-1-160 16,0 1 288-16,1 4-32 0,-2 3-16 0,-1 2 0 15,1 5-240-15,-1 2 176 0,-3 8-176 0,0 0 160 16,0 0-32-16,0 0-128 0,4 9 192 0,0 6-64 15,-3 3 48-15,2 4 0 0,-2 4 0 0,2 4 0 16,-1 1-176-16,2 1 0 0,-1-1 0 0,2 0 0 16,1 2-1408-16,2-3-176 0,3-3-16 0,-1 0-16 15,1 0-1776-15,-1-3-336 0,2 0-80 0</inkml:trace>
  <inkml:trace contextRef="#ctx0" brushRef="#br1" timeOffset="69002.77">20068 15510 13823 0,'0'0'1216'0,"-5"-6"-960"16,0 4-256-16,-2 0 0 0,-1 2 3424 0,1 2 640 16,-3 0 128-16,3 4 32 0,-1 3-2208 0,3-1-432 15,-2 3-96-15,3 2-16 0,0 0-832 0,4 2-160 16,-1-1-32-16,2 2-16 0,2-2-432 0,1-1 0 16,1 0 0-16,0-1 0 0,2-2 0 0,0-1 0 15,1-2 0-15,1-1 0 0,-1 0-336 0,0-2 48 0,0-2 16 16,-8-2 0-1,6 3-304-15,-6-3-64 0,0 0-16 0,0 0 0 0,0 0 448 0,0 0 208 0,6-7-192 0,-2 2 192 16,-3-3-320-16,0-2 64 0,0-2 16 0,1-2 0 31,-1 1-448-31,-1 0-80 0,0 0-32 0,0 2 0 0,1 2-128 0,1 1-32 0,-1 2 0 0,-1 6 0 16,0 0 688-16,0 0 128 0,0 0 144 0,9 0-208 16,2 1 208-16,0 3 0 0,2 1 144 0,2 4-144 0,0 3 960 0,2 1 112 15,-1 3 16-15,1 1 0 0,0 1 448 0,-2 1 80 16,0 2 32-16,-1-1 0 0,-2 1 48 0,-2 0 16 15,-2-1 0-15,-3 3 0 0,-2-3-256 0,-2 0-48 16,-3-2-16-16,-4 1 0 16,0-3-448-16,-2 1-96 0,-2 0-16 0,-2-1 0 15,-2-3-416-15,-2-1-96 0,-1-3 0 0,0-3-16 16,-1 0-304-16,1-5 0 0,0-2-208 0,0-5 80 16,0 0-2400-16,0-6-480 0,1-1-80 0</inkml:trace>
  <inkml:trace contextRef="#ctx0" brushRef="#br1" timeOffset="69267.82">20646 15450 39279 0,'0'0'1728'0,"-6"4"384"0,6-4-1696 0,0 0-416 0,-1 7 0 0,1-7 0 16,0 0 960-16,0 0 128 0,0 0 0 0,9 6 16 16,4 0-272-16,3-1-48 0,1-1-16 0,1-1 0 15,2 1-560-15,1-4-208 0,1 1 144 0,3 0-144 16,-1-2 0-16,1 2 0 0,1-2 0 0,-1 1-176 31,0 0-448-31,-2 0-80 0,1-1-32 0,-1 2 0 16,-1 2-2528-16,0-1-496 0,2 1-96 0,-2-1-32 0</inkml:trace>
  <inkml:trace contextRef="#ctx0" brushRef="#br1" timeOffset="69903.15">21539 15356 23951 0,'0'0'2128'0,"0"0"-1696"16,0 0-432-16,1 10 0 0,3 5 2224 0,1 1 352 15,3 4 80-15,0 2 16 0,-2-1-1712 0,2 4-320 16,0 2-80-16,0 2-16 0,0 0 16 0,-2 1 0 16,1-2 0-16,-1-2 0 0,-2-1-368 0,0-1-192 0,0-2 192 0,0-1-192 15,-2-3 192-15,1-4-64 0,-2-3 0 0,1 0-128 16,-2-11 128-16,0 0-128 0,1 6 0 0,-1-6 0 16,0 0 192-16,0 0-64 0,-4-8 0 0,0-3-128 15,1-2 384-15,1-4-16 16,-1-2-16-16,1-2 0 0,-1-4-352 0,0-1 0 15,1-1 0-15,-1-2 0 16,2-4-368-16,1 0-144 0,-1-4-16 0,2 3-16 0,0 0 224 0,1 4 64 16,-1-1 0-16,1 6 0 0,2-1 256 0,-1 7 176 0,2 4-32 0,0 2 0 15,1 1 128-15,0 5 32 0,1 3 0 0,0-2 0 16,1 5 64-16,1 1 16 0,2 3 0 0,-2 2 0 16,-1 2 48-16,0 2 16 0,-3 0 0 0,0 2 0 15,-1 3 48-15,0-1 16 0,-3 0 0 0,0 1 0 16,1 0-160-16,-1 1-32 0,-1-2 0 0,0 1 0 15,0 2-192-15,-1-1-128 0,-1 0 128 0,0-2-128 0,-1-3 0 16,1 1 0-16,-1-1 0 0,0-2 0 16,3-8-320-16,0 0-96 0,0 0-16 0,0 0 0 15,-2 6-320-15,2-6-64 0,0 0-16 0,0 0 0 16,0 0 208-16,0 0 48 0,5 6 0 0,-5-6 0 0,0 0 384 0,10 5 192 16,1-3-192-16,1 2 192 0,1 0 0 0,-2 0 208 15,2 0 0-15,0 0 0 0,1 0 208 0,-1 0 32 16,-2 4 16-16,1-1 0 0,-3 1 288 0,-1 0 48 0,-1 1 16 15,-4 2 0-15,0 0 80 0,-3 1 32 16,-1 1 0-16,-3 1 0 0,-1-2-176 0,-1 1-48 16,-3 0 0-16,-1 0 0 0,-2 2-288 0,-1-2-64 15,-1 0-16-15,-1 0 0 0,1 1-336 0,0-2 128 16,-1-3-128-16,2 1 0 0,-1-2-144 0,1-1-112 16,1-3 0-16,2-2-16 15,1 1-1632-15,2-1-320 0,7-2-64 0,0 0-11024 16,0 0-2192-16</inkml:trace>
  <inkml:trace contextRef="#ctx0" brushRef="#br1" timeOffset="70266.11">22068 15455 18431 0,'0'0'1632'0,"0"0"-1312"0,0 0-320 0,7 6 0 15,-1 2 2304-15,-1 3 384 0,0 0 64 0,2 4 32 0,-2 0-1376 0,0 4-256 16,1 0-64-16,0 3-16 15,-1 2 144-15,1-3 16 0,-2 2 16 0,-1 1 0 16,3-4-160-16,-2 1-48 0,-2-4 0 0,1 0 0 16,-1-1-272-16,1-2-64 0,0 2-16 0,0-7 0 15,-1-3-336-15,-2-6-64 0,0 0-16 0,0 0 0 16,0 0-80-16,0 0-32 0,0 0 0 0,0 0 0 16,0 0-16-16,0 0 0 0,-2-9 0 0,1-2 0 0,0-2-144 0,0-2-144 15,-1-2 144-15,1 0-208 0,0-1-48 0,1 0-16 16,0 0 0-16,1-1 0 0,0 1 144 0,2 1 128 15,1 3-192-15,1-2 192 0,2 2 0 0,-1 1 0 16,2 0 0-16,1 2 0 0,-1 2 224 0,4 1 96 16,1 2 32-16,0-1 0 0,0 5 224 0,0 0 64 15,1 2 0-15,2 0 0 0,-2 0-224 0,3 0-32 16,0 3-16-16,1 2 0 0,2-2-368 0,-2 1 128 0,-1 0-128 0,1 1 0 16,0 0 0-16,2 0-256 0,1 1 32 0,0-1 16 31,-2 1-2896-31,1-2-576 0</inkml:trace>
  <inkml:trace contextRef="#ctx0" brushRef="#br1" timeOffset="72939.57">18257 17862 18431 0,'0'0'816'0,"-5"0"160"0,-4-3-784 0,1 2-192 0,2-2 0 0,-2 2 0 16,0 1 2624-16,-1 0 496 0,-2 0 80 0,-3 0 32 15,0 0-2128-15,-1 2-416 0,1 2-96 0,0 1-16 16,-2 2-64-16,2 2 0 0,-1 2-16 0,2 2 0 0,0 1-496 0,2 5 0 16,-1 4 0-16,3 1 0 0,2 4 0 0,2-1 0 15,2 1 0-15,2-1 0 0,1 0 0 0,3-1-128 16,2-2 128-16,4 1 0 16,3-1 0-16,2 0 0 0,3-5 0 0,3-2 0 15,0-1 0-15,3 0 144 0,0-9-16 0,-1 1 0 16,2-4 0-16,-1 0-128 0,-1-4 192 0,-1 0-64 15,-3-4-128-15,-1 0 192 0,-4 0-192 0,-2-2 192 0,-2 1-384 0,-3-6-80 16,0-1-16-16,-4 1 0 16,-2-2-480-16,-2 0-112 0,-4-2-16 0,0 0 0 0,-4 0 512 0,-1 0 80 15,1-1 32-15,-3 2 0 0,-2 1 592 0,1 1 128 16,4 0 32-16,0 3 0 0,4 3 384 0,1-1 80 16,-1-2 16-16,5 2 0 0,1 7-160 0,4-5-32 15,3 0 0-15,3 1 0 0,2 0-432 0,2 3-80 16,3 0-32-16,0 1 0 0,0 0-224 0,1 0 0 0,0-3 0 15,3 3 0 1,0-1-1136-16,1-1-208 0,-1 1-64 0,0-3-9088 16,-1 0-1840-16</inkml:trace>
  <inkml:trace contextRef="#ctx0" brushRef="#br1" timeOffset="73238.45">18599 17974 25919 0,'0'0'1152'0,"2"7"224"0,0 3-1104 0,-1 1-272 0,0 1 0 0,2 0 0 16,0 1 816-16,0 1 96 0,1 1 32 0,3 4 0 16,-1-1 160-16,1 1 48 0,-2-2 0 0,0-1 0 15,1 1-352-15,-1 0-64 0,-1-4-16 0,0-1 0 16,-2 0-16-16,1-2-16 0,-1-2 0 0,-2-8 0 0,0 0-32 0,0 0 0 16,0 0 0-16,0 0 0 0,0 0-144 0,0 0-48 15,0 0 0-15,0 0 0 16,0-12-224-16,0-1-48 0,0-1-16 0,-1-2 0 15,1-2-176-15,1-1 0 0,2-2 0 0,-2 1 128 16,-1 2-128-16,3 1-144 0,1 1 144 0,2 3-208 16,4 2-416-16,-1 1-80 0,0 1 0 0,1 3-16 15,2 2-688-15,1 1-144 0,3 2-32 0,-1 0 0 16,1 1-1472-16,1 0-288 0,-1 0-64 0,-1 0-8560 16</inkml:trace>
  <inkml:trace contextRef="#ctx0" brushRef="#br1" timeOffset="73368">19058 18169 11055 0,'0'0'976'0,"1"11"-784"0,0 0-192 0,2 1 0 16,-3-1 1056-16,1-4 160 0,1 1 48 0,-1 0 0 15,-1-8-208-15,1 7-32 0,-1-7-16 0,0 0 0 16,0 0-1008-16,0 0-448 0</inkml:trace>
  <inkml:trace contextRef="#ctx0" brushRef="#br1" timeOffset="73505.2">19012 17851 17439 0,'0'0'768'0,"0"-8"176"0,-1 0-752 0,1 2-192 0,1-1 0 0,0 1 0 15,-1 6 528-15,0 0 80 0,4-5 16 0,-4 5 0 16,8-2-624-16,1 5 0 0,2 1 0 0,-1 2 0 16,2 1-1600-16,0 2-320 0,1 0-80 0,0 0-4688 15</inkml:trace>
  <inkml:trace contextRef="#ctx0" brushRef="#br1" timeOffset="73869.33">19253 17958 3679 0,'9'7'320'0,"3"4"-320"15,-1 1 0-15,0 0 0 0,1 1 1648 0,-2 1 256 16,0 2 48-16,-3-1 16 0,-1 1-192 0,-2 0-48 16,-3-2 0-16,0 0 0 0,0 2 352 0,-2-3 64 15,-3 0 16-15,2 0 0 16,-1 0-272-16,0-1-48 0,1-3-16 0,2-1 0 0,0 0-1056 0,0-8-224 0,0 0-32 0,0 0-16 16,4 5-496-16,-4-5 0 15,0 0 0-15,0 0 0 0,0 0 0 0,4-5 0 16,0-3 0-16,-1 1 0 0,-1-1-128 0,-2 1 128 15,-3-2-192-15,2-3 192 0,0 3-320 0,1 0 64 16,-3-2 0-16,0 1 0 0,-1-2-64 0,3 2-16 16,1 0 0-16,1 3 0 0,-1 7 176 0,0 0 160 15,0 0-208-15,0 0 80 0,10 1 128 0,0 1 0 0,-1 1 128 0,2 4-128 16,2 3 480-16,-2-1 32 0,1 2 0 0,-2 0 0 16,1 0 256-16,-1 0 48 0,1 3 16 0,-2 0 0 15,-3-1 272-15,0 0 64 0,-4 1 16 0,0 2 0 16,-4 1 96-16,-2 2 32 0,-1 4 0 0,-4-4 0 15,-3 2-528-15,-2 1-96 0,-2-1-32 0,2-4 0 16,-2-1-336-16,2-2-64 0,-3 2 0 0,0-6-16 16,1-1-384-16,1-2-80 0,0-2-16 0,2-2 0 15,3-5-2640-15,1 0-512 0,2-4-128 0</inkml:trace>
  <inkml:trace contextRef="#ctx0" brushRef="#br1" timeOffset="74173.89">19600 17975 28559 0,'0'0'2544'0,"3"6"-2032"0,-2 2-512 0,0 4 0 0,1 1 1712 0,-1 1 240 15,0 2 48-15,1 2 16 0,-1 2-672 0,1 6-128 16,1-3-16-16,1 1-16 0,0-2-544 0,0 0-96 16,-2 2-32-16,1-6 0 0,1-2-352 0,0-3-160 15,-2-4 128-15,2-1-128 0,-4-8 0 0,0 0 0 16,0 0 0-16,0 0 0 0,0 0 0 0,0 0-176 15,6-8 48-15,-4-1 0 0,1-1 128 0,-1-1 0 0,1-1 0 0,0-2 0 16,-2-1 0-16,3 0 0 0,-3-1 0 0,2-2 0 16,1 0 0-16,1-2 0 0,-1 0 0 0,1 2 0 15,1 3 0-15,2 0 0 0,0 3 0 0,-1 5 0 16,-1 0 0-16,1 4 0 0,-1 1 0 0,1 4-128 16,-1 5 128-16,1 0 0 0,-1 3 0 0,1 4 0 15,-2 3 0-15,2 3 0 16,-1 1 0-16,3 2-128 15,2 1-320-15,-1-1-64 0,0 1-16 0,3-2 0 16,3 0-3088-16,2-3-608 0,3-3-128 0</inkml:trace>
  <inkml:trace contextRef="#ctx0" brushRef="#br1" timeOffset="74537.39">20215 18071 9215 0,'0'0'400'0,"-2"-3"96"15,-2-4-496-15,-1 0 0 0,5 7 0 0,-9-2 0 0,-1 1 5504 0,1 2 1024 16,-1 3 192-16,1 2 32 0,0 2-3744 0,2 1-768 15,1 3-128-15,0 1-48 0,1-4-1344 0,3 3-272 16,-1 4-48-16,4-2-16 0,1-4-384 0,0-1 0 16,1 2 128-16,1-2-128 15,1-3 0-15,1 1 0 0,2 0 0 0,3-1 0 16,-2 1 0-16,3 0-144 0,-2-1 144 0,0-1-160 16,1 0 160-16,1-1-160 0,-3-1 160 0,0-3-160 0,-1-6-16 0,-2 5 0 15,-1 1 0-15,-5 0 0 0,6-8-16 0,-1 0-16 16,-1 1 0-16,-2 0 0 0,-2 7 208 0,4-5-176 15,-2-3 176-15,-2 0-160 0,-2-1 160 0,0-1 0 16,-1-1 0-16,0-1 0 0,1-2 0 0,-1 4 0 16,1 3 0-16,2 7 128 0,-4-1 0 0,0 0 0 15,4 1 0-15,-4-4 0 0,-1 1-128 0,5 3 0 16,0 0 0-16,0 0 0 0,0 0 0 0,0 0-240 0,0 0 64 0,0 0 16 31,4 8-1600-31,1-2-320 0,-5-6-64 0,9 2-16 16,0-5-1728-16,0 2-336 0</inkml:trace>
  <inkml:trace contextRef="#ctx0" brushRef="#br1" timeOffset="74764.9">20420 18079 11055 0,'5'11'976'0,"2"0"-784"0,2 0-192 0,0-1 0 0,2 1 3136 0,-1 3 592 16,2 7 112-16,-3 1 32 0,1-4-1328 0,-1 1-272 16,1-4-48-16,0 0-16 15,-2-2-736-15,0-4-160 0,1 1-32 0,-3-2 0 16,-1-3-576-16,-5-5-128 0,6 5-32 0,-1 1 0 15,-1-2 96-15,-4-4 0 0,0 0 16 0,2-7 0 0,0 0 80 0,-1 1 16 16,0-2 0-16,-1 0 0 0,-1 0-368 0,0-2-80 16,-1-4-16-16,1-5 0 0,-2-3-288 0,1-1 0 15,-1-2 0-15,2-2-144 16,0-2-1584-16,1-1-304 0,0-3-64 0,2 5-16 16,2-1-576-16,0 6-112 0,4 0-16 0</inkml:trace>
  <inkml:trace contextRef="#ctx0" brushRef="#br1" timeOffset="75169.92">20959 17878 11055 0,'0'0'480'0,"0"0"112"15,0 0-464-15,0 0-128 0,0 0 0 0,-10 4 0 0,0 3 4592 0,0 1 896 16,-2 1 176-16,-1 3 32 0,-2-1-3328 0,2 5-656 16,0 1-144-16,3 2-32 0,1 0-816 0,2-4-160 15,2 2-48-15,2 3 0 0,1 5-160 0,1-2-32 16,1-1-16-16,1-2 0 0,3-3-128 0,2 4-32 15,3-2 0-15,2-1 0 0,-1-1-144 0,3-2 128 0,0-4-128 0,3-1 128 16,-2-4-128-16,2-1 128 0,2-1-128 0,1-4 128 16,-1-4 16-16,-4 0 0 0,2 0 0 0,-1 1 0 15,0-8-16-15,0-2-128 0,-2-5 192 0,0-2-64 16,0-2-128-16,3-8-224 0,-3 0 48 0,-4 1 16 31,-1 2-560-31,-1-3-112 0,-2 0-32 0,-1-2 0 16,-2-1 304-16,-2-4 64 0,-1 1 16 0,-2-3 0 0,0 1 336 0,-3 0 144 0,1 0-128 0,0-1 128 15,-2 5-448-15,1 1-16 16,-2 5 0-16,2 6 0 0,-1 4 48 0,0 5 16 0,4 5 0 0,3 8 0 16,0 0 640-16,-2 9 128 0,2 8 16 0,3 8 16 0,2 3 560 15,3 9 128-15,1 6 0 0,3 3 16 0,3 2 240 0,1 1 64 16,-2 1 0-16,2-1 0 0,2 1-512 0,1-3-112 16,0-1-16-16,-1-9 0 0,2-1-768 0,-1-4 0 15,1-1 0-15,1-2-13760 16,-2-5-2688-16</inkml:trace>
  <inkml:trace contextRef="#ctx0" brushRef="#br1" timeOffset="76436.5">26205 14883 16575 0,'0'0'1472'0,"8"-17"-1168"0,-12 11-304 0,0 1 0 15,-1 0 2048-15,-1-2 336 0,0 1 80 0,-1-2 16 16,-1 3-368-16,1 0-64 0,-3-2 0 0,4 2-16 15,-2 0-688-15,0 2-144 0,0 0-32 0,2 2 0 16,-2 1-640-16,3 1-128 0,0 1-16 0,0 3-16 0,-1 3-368 0,2 1 0 16,-1 1 0-16,3 2 128 0,-1 1-128 0,2 0 0 15,-1 2 0-15,2-2 0 0,0 0 0 0,3-2-128 16,0 1 128-16,-2-3 0 0,3 2 0 0,0-1 0 16,1-2 0-16,1-3 0 0,-6-5 0 0,11 3-160 15,-1-2 160-15,1 2 0 0,-2-3-128 0,1 0 128 16,1-6 0-16,0 1 0 0,0-3 0 0,1-1 0 15,-2-3 0-15,0 2 0 16,2-2-144-16,-1 2 144 0,-2-2 0 0,-1 3-144 0,-2 0 144 16,-1 1 0-16,1 0 0 0,-1 3 0 0,0-1 0 0,-2-1 0 15,-3 7 0-15,0 0 0 0,0 0 0 0,0 0 0 16,0 0 128-16,0 0-128 0,0 0 0 0,0 0 0 16,-3 9 0-16,0 2 128 0,1 0-128 0,0 1 0 15,2-2-128-15,0 4 128 16,3 1-464-16,1-1-16 0,4 0 0 0,1-1 0 15,0-7-1824-15,1 2-384 0,3 2-64 0,4-2-6272 0,0 0-1248 0</inkml:trace>
  <inkml:trace contextRef="#ctx0" brushRef="#br1" timeOffset="76606.31">26623 14826 14735 0,'0'0'1312'16,"-1"-6"-1056"-16,-2-1-256 0,1 1 0 0,-4-2 3024 0,3 3 560 15,3 5 96-15,0 0 32 0,-7-5-1936 0,2 2-384 16,-2 3-80-16,1 1-16 15,-1 2-416-15,1 2-96 0,-1 3-16 0,1 2 0 16,2 2-288-16,0 2-64 0,1 0-16 0,1 1 0 16,-1 2-400-16,3 0 0 0,1-1 128 0,3-2-128 15,2 4 0-15,0-2 0 0,2-3 0 0,0-1 0 16,-1-2-1344-16,3 1-240 0,0-2-48 0,2-3-8336 16,1-3-1664-16</inkml:trace>
  <inkml:trace contextRef="#ctx0" brushRef="#br1" timeOffset="76791.45">26913 14554 27407 0,'-2'-13'1216'0,"2"13"256"0,0 0-1184 0,0 0-288 0,0 0 0 0,0 0 0 16,0 0 704-16,2 8 96 16,2 1 16-16,-1 4 0 0,3 4-368 0,0 2-64 15,-1 4 0-15,1 1-16 0,0 5-368 0,1 2 0 16,-1 2 0-16,3 1 0 0,-1-2-192 0,0 1-128 15,1-3 0-15,-1 0-13440 0</inkml:trace>
  <inkml:trace contextRef="#ctx0" brushRef="#br1" timeOffset="77202.95">26931 14768 9215 0,'-9'-9'816'0,"0"-2"-656"0,1 1-160 0,3-1 0 16,2 1 4544-16,0 2 896 0,-1 0 160 0,1 3 32 15,3 5-4096-15,0 0-816 0,7-3-160 0,6 1-48 16,4-1-512-16,2 3 0 0,-1 3 0 0,4 1-144 0,3 1 144 0,1 2 0 16,1-5-144-16,1 1 144 0,-4-2-304 0,0 0 16 15,-1 1 0-15,7-2 0 16,-5 0-192-16,-4-2-32 0,-4 0-16 0,-8 2 0 0,-9 0 336 0,0 0 64 16,0 0 128-16,0 0-208 0,0 0 368 0,0 0 80 15,-3 6 16-15,-3 2 0 16,-3 0 32-16,-2 1 16 0,0-2 0 0,-2 0 0 15,1 2 16-15,1-2 0 0,1 0 0 0,2-1 0 0,2 1-320 0,0-1 0 16,6-6 0-16,-1 8 0 0,1 1-336 0,3-2-32 16,-3-7 0-16,8 7 0 0,3 0 176 0,2-1 16 15,2 1 16-15,0-2 0 0,2 0 160 0,2 1 0 16,-3-3 128-16,1 1-128 0,-1 0 688 0,-2 2 64 16,-1-3 16-16,-2 1 0 0,-2 2 704 0,-2 0 160 15,-5 1 32-15,-2-1 0 0,0 1-128 0,-5 0-32 16,-3 4 0-16,-2-2 0 0,-2 0-736 0,-1-1-128 0,-1 1-48 0,-2-2 0 15,0 0-592-15,1 1 0 0,-1 0 0 0,2-4 0 32,-1 0-2432-32,1 1-464 0,2-2-96 0</inkml:trace>
  <inkml:trace contextRef="#ctx0" brushRef="#br1" timeOffset="77437.78">28322 14452 10127 0,'-1'9'896'0,"-2"3"-704"16,-2 2-192-16,1 6 0 0,-1 4 4192 0,1 0 800 15,0 5 176-15,0-2 16 0,0 6-3520 0,1 2-704 16,0 4-128-16,-1 0-48 0,1-1-240 0,2 0-48 15,1-5-16-15,4-1 0 16,2 2-1376-16,-1-7-256 0,2-3-64 0,-2-10-12416 0</inkml:trace>
  <inkml:trace contextRef="#ctx0" brushRef="#br1" timeOffset="77602.88">28583 14794 9215 0,'-7'18'400'0,"3"-5"96"0,0 3-496 0,2 2 0 0,-1-2 0 0,2 2 0 15,0 0 2592-15,2 0 416 16,1 1 96-16,4-4-10336 0</inkml:trace>
  <inkml:trace contextRef="#ctx0" brushRef="#br1" timeOffset="77734.34">28615 14666 9215 0,'-9'-23'400'0,"3"7"96"0,-2-2-496 0,-1 1 0 0,0 0 0 0,-1 4 0 15,4 2 3520-15,1 5 624 0,5 6 112 0,0 0 32 16,0 0-4288-16,0 0-1024 0</inkml:trace>
  <inkml:trace contextRef="#ctx0" brushRef="#br1" timeOffset="77911.38">28803 14461 21183 0,'0'0'1888'16,"-3"17"-1504"-16,1 3-384 0,-1 5 0 0,-1 2 2304 0,0 0 384 16,0 1 64-16,1 1 32 0,-1 0-1424 0,0-1-272 15,0-2-64-15,1 0-16 0,1-3-672 0,0 0-128 16,1-2-16-16,1-2-16 15,1-1-2672-15,1-3-512 0,-1-2-128 0</inkml:trace>
  <inkml:trace contextRef="#ctx0" brushRef="#br1" timeOffset="78338.95">28915 14670 16575 0,'0'0'1472'16,"0"0"-1168"-16,-9 5-304 0,0-1 0 0,0 0 4080 0,0 3 752 0,1-1 160 0,-1 2 16 15,-2-2-2320-15,1 2-480 0,-1 4-96 0,1-3 0 16,0-1-1088-16,0 2-192 0,3 1-64 0,0-2 0 16,2 0-576-16,1 0-192 0,0 3 128 0,4-2-128 15,-1 1 0-15,3-1 0 0,2-1 0 0,1 0 0 16,2 1-128-16,2-1 128 0,3 0-208 0,1-1 80 16,1-2 0-16,1 1 0 0,-1-1 0 0,4-1 0 15,-1-1 128-15,1-2 0 0,-1-2 0 0,2-2-128 0,-1 0 128 0,1-2-160 16,2-4 160-16,0 0-160 0,-3 0 32 0,-2 1 0 15,-4-4 0-15,-1 1 0 0,0 1-144 0,-1-3-32 16,1 0 0-16,-3 0 0 0,-3 1 112 0,-3 0 0 16,0 2 16-16,-4 0 0 0,-2 0 176 0,4 9-208 15,-10-5 80-15,-2 1 128 0,-2 1 0 0,1 4 0 0,0 2 0 16,2 3 0-16,5 2 128 0,-1 4 0 0,1 1 0 0,1 1 0 16,1 2 32-16,4 1 0 15,4-4 0-15,4 1 0 0,3 2 96 0,4-6 32 16,0 1 0-16,5-1 0 0,1-3-144 0,2-2-16 15,1-2-128-15,0-3 192 0,1 0-192 0,0-2 0 16,0-4-192-16,1-1 192 16,-1 0-2528-16,-1-3-400 0</inkml:trace>
  <inkml:trace contextRef="#ctx0" brushRef="#br1" timeOffset="79003.77">25662 16543 20271 0,'0'0'896'0,"0"0"192"0,-6 0-880 0,6 0-208 0,0 0 0 0,0 0 0 15,0 0 2864-15,0 0 528 16,0 0 96-16,0 0 32 0,8 0-1968 0,1 0-384 0,0 3-80 0,3-3 0 16,2-3-336-16,2 0-64 0,1-3-16 0,2-1 0 15,2-3-112-15,0 3-32 0,0-9 0 0,0-2 0 16,-1-2-48-16,0-2-16 0,-2-2 0 0,1 1 0 15,-1-4-272-15,0 2-48 0,0 1-16 0,-2 2 0 16,-3 1-128-16,0 2 0 0,-1 1 0 0,1 2 0 16,-2-1 0-16,1 4 0 0,0-4 0 0,0 5 0 15,-2 4 0-15,-1-2 0 0,-1 0-192 0,-1 0 192 16,-1 1 0-16,-1 1 0 0,1 1 0 0,-1 1 0 16,0 4 0-16,1-1 0 0,1 1-128 0,1-1 128 15,0 0 0-15,2 3 0 0,2 6 0 0,3 3 0 0,4 0 0 0,2-1 0 16,1-3 0-16,4 3 0 0,0 3 320 0,1 3-32 15,1 1 0-15,-1 1 0 0,3-1-64 0,0-2-16 16,0 2 0-16,1 0 0 0,1-3-208 0,-1 1 128 16,1 2-128-16,2-4 0 0,0-2 0 0,-2-2 0 15,-3-1 0-15,1 1 0 16,3-3-880-16,-9-3-208 0,-2-1-64 0,0-1 0 16,-3 0-2576-16,0-1-528 0,15-3-96 0,-14 5-32 0</inkml:trace>
  <inkml:trace contextRef="#ctx0" brushRef="#br1" timeOffset="80004.48">25795 16584 15023 0,'-2'-13'656'0,"2"13"160"0,0 0-656 0,0 0-160 0,-2-4 0 0,1-1 0 16,0-1 1232-16,-2 1 224 0,1 3 32 0,2 2 16 0,0 0-336 0,0 0-64 16,-7-3-16-16,2 3 0 0,5 0-208 0,0 0-48 15,-7 1-16-15,7-1 0 0,0 0 16 0,-5 7 16 16,1 1 0-16,2 2 0 0,2 3 192 0,1 2 48 16,2-1 0-16,-1 3 0 0,2 1-272 0,1 4-48 0,0 2-16 0,2 2 0 15,0 4-176-15,-1 4-16 0,1-2-16 0,0 3 0 16,1 1-256-16,-1-10-48 15,-1 0-16-15,1 1 0 0,1-1 16 0,-3 2 0 16,0-2 0-16,0-3 0 0,-1-2 96 0,0 2 32 16,-1 0 0-16,1 3 0 0,-3-3-96 0,0-6-16 15,-1-3 0-15,0-2 0 0,0-3 0 0,0 2-16 16,0-5 0-16,0 2 0 0,0 1-112 0,0-9 0 16,0 0-128-16,0 0 192 0,0 0-192 0,0 0 0 0,1 8 0 15,2-1 0-15,-3-7 0 0,5 5 0 0,-5-5 0 0,9 1 0 16,2-2 0-16,-2 1 0 0,3 0 0 0,2 1 0 15,2 0 0-15,2 1 0 0,0-1 0 0,6-1 0 16,2-1 0-16,2 1 0 0,4 1 0 0,2 2 0 16,1-1 0-16,0 2 0 0,0 1 0 0,-1 3 0 15,-1 3 0-15,-2-1 0 0,-2 2 0 0,-3 1 0 0,-1 0 0 16,-2 1 128-16,-2-1-128 0,-2-1 0 0,-2-2 256 0,2 3-32 16,-4-1-16-16,-2 0 0 0,-2 0-64 0,-2-1-16 15,-1-4 0-15,-2-1 0 16,-1 0-128-16,1-1 128 0,-6-5-128 0,0 0 128 15,0 0-128-15,0 0 0 0,0 0 144 0,0 0-144 16,0 0 0-16,0 0 0 0,6-7 0 0,-2 1 0 16,1-2 0-16,0 0 0 0,2 2 0 0,1-2 0 15,0-3 0-15,2 1 0 0,-1 2 0 0,3 0-128 0,2-5-32 0,3 0 0 16,0-2 0-16,0-1 0 0,3 0-16 0,-1-1 0 16,1 2 0-16,1 4 0 0,-2-2 176 0,7 3-160 15,-4-1 160-15,-2 5-160 0,-2 1 160 0,0 1 0 16,-2 1 0-16,-2 0-128 0,0 2 128 0,-1 0 0 15,1 1 0-15,-4 0 0 0,-1 0 0 0,-1 0 0 0,0 0 0 16,-1 0 0-16,-7 0 0 0,0 0 0 0,0 0 0 0,6 0 128 16,-6 0-128-16,0 0 0 0,0 0 128 0,7-3-128 15,-2-3 128-15,0-1-128 0,-1-2 128 0,0 0-128 16,0-3 0-16,0-1 0 0,0-1 0 0,0-2 128 16,-1-5-128-16,1-1 0 0,0-1 0 0,0-3 0 15,-1-4 0-15,-1-7 0 0,1-5 128 0,-2-2-128 16,1-4 224-16,-4-2-32 15,0 0 0-15,-2-1 0 0,-4-3 96 0,0-3 16 16,0-3 0-16,2 5 0 0,-3 3-96 0,0 1-16 0,-1 7 0 0,1 6 0 16,0 4-320-16,3 12-80 0,-1-2-16 0,1 5 0 31,-1 2-1296-31,-1 4-256 0,-1 1-48 0,1 6-17024 0</inkml:trace>
  <inkml:trace contextRef="#ctx0" brushRef="#br1" timeOffset="80301.95">26000 16530 32127 0,'0'0'1424'0,"0"0"304"0,-1-3-1392 0,1 3-336 16,0 0 0-16,0 0 0 0,6 2 1312 0,2-1 192 15,1-2 32-15,2-1 16 0,2 0-480 0,1 1-112 0,3 0 0 0,1-1-16 16,10 0-624-16,-1-4-128 0,2-3-32 0,1 2 0 31,0-3-1312-31,0 4-272 0,1 1-48 0,-4 1-9984 0,-1 2-2000 0</inkml:trace>
  <inkml:trace contextRef="#ctx0" brushRef="#br1" timeOffset="80559.25">26116 16983 19343 0,'0'0'848'0,"1"6"192"0,1 2-832 0,0 1-208 0,1 2 0 0,2-3 0 15,0 1 3328-15,2-2 640 0,1 0 112 0,2 1 16 0,1-2-2464 0,0 2-496 16,4 0-112-16,-1 0 0 0,2-2-784 0,1 1-240 15,-1-1 128-15,4 1-128 0,-2 1-176 0,2-4-80 16,3-2-32-16,-2-2-10784 16,-3-4-2176-16</inkml:trace>
  <inkml:trace contextRef="#ctx0" brushRef="#br1" timeOffset="80785.08">26794 16613 34319 0,'0'0'1520'0,"0"0"320"0,0 0-1472 0,0 0-368 0,0 0 0 0,0 0 0 15,7 6 1024-15,-4 2 128 0,-1 4 16 0,-1 5 16 16,2 0-192-16,1 2-32 0,1 2-16 0,0 4 0 16,2 2-432-16,-2 2-96 0,-5-1-16 0,0 2 0 15,0 0-400-15,1-2 128 0,3-1-128 0,0-3 0 16,-3-5-1008-16,2-1-272 0,-1-3-64 0,4-3-10752 15,1-3-2128-15</inkml:trace>
  <inkml:trace contextRef="#ctx0" brushRef="#br1" timeOffset="81480.09">27010 15880 18655 0,'0'0'832'16,"0"0"160"-16,0 0-800 0,0 0-192 0,0 0 0 0,0 0 0 0,0 0 1216 0,0 0 208 16,0 0 48-16,2 5 0 0,-1 2-288 0,0-1-48 15,-1 1-16-15,0 0 0 0,0 4-480 0,0-6-80 16,0-5-32-16,0 0 0 0,-2 8-128 0,-1-2-16 15,3-6-16-15,-2 7 0 0,-1-1-80 0,3-6-16 16,0 0 0-16,0 0 0 0,-7 0-112 0,7 0-32 16,0 0 0-16,0 0 0 0,-7 2-128 0,0-2 0 15,7 0 144-15,0 0-144 0,-4-4 0 0,2-3 0 0,2 7 0 0,0 0 0 16,0 0 0-16,0 0 0 0,3-6 0 0,-3 6 0 16,0 0 0-16,0 0 176 0,0 0-16 0,6-4 0 15,0-1 560-15,-6 5 112 0,0 0 32 0,0 0 0 16,0 0-48-16,8 2-16 15,-8-2 0-15,0 0 0 0,0 0-288 0,0 0-48 16,8 6-16-16,-8-6 0 0,4 7-224 0,-4-7-48 16,0 0-16-16,0 0 0 0,0 0-160 0,0 0 0 0,0 0 0 0,-2 7 0 31,0 2-1712-31,2-9-272 0,0 0-48 0,0 0-8976 0,0 0-1792 0</inkml:trace>
  <inkml:trace contextRef="#ctx0" brushRef="#br1" timeOffset="81890.03">27310 16070 3679 0,'0'0'320'0,"0"8"-320"16,-1-3 0-16,0 0 0 0,1-5 4064 0,-2 7 736 15,-2 1 160-15,4-8 32 0,-5 6-2960 0,0 0-592 0,0-1-112 0,1 0-32 16,-3-1-272-16,1 0-64 16,6-4-16-16,-8 2 0 0,8-2-48 0,-8 2 0 15,0-4 0-15,8 2 0 0,0 0-256 0,-6-2-48 16,-1-2-16-16,7 4 0 0,0 0-224 0,0 0-48 16,-4-7-16-16,4 7 0 0,0 0-64 0,0 0-16 15,0-9 0-15,3 3 0 0,-3 6-208 0,7-4 144 0,-7 4-144 0,6 0 128 16,3 0-128-16,0 0 0 0,0-2 144 0,-1 2-144 15,0 0 144-15,0 2-144 0,-8-2 192 0,8 5-192 16,0-1 512-16,-2 0 0 0,-6-4 0 0,5 4 0 16,-5-4 208-16,0 0 48 0,0 0 0 0,0 0 0 15,0 0-256-15,0 0-64 0,-1 6 0 0,0 2 0 16,-2 0-288-16,3-8-160 0,0 0 160 0,-6 1-160 16,-1-1-832-16,1 0-272 0,-1 0-48 0,1 0-16 15,-1 2-2544-15,0-4-496 0</inkml:trace>
  <inkml:trace contextRef="#ctx0" brushRef="#br1" timeOffset="82140.36">27430 15730 21183 0,'0'0'1888'0,"0"0"-1504"16,0 0-384-16,8-3 0 0,1 2 2992 0,-1 0 528 15,-8 1 96-15,8-2 32 0,0 2-1968 0,1 0-384 16,1 2-80-16,1-1 0 0,-1 0-896 0,0 1-160 0,0-1-32 0,-1-1-128 31,0-1-976-31,1-1-304 0,1 1-64 0,-2-2-9408 0,0 1-1888 0</inkml:trace>
  <inkml:trace contextRef="#ctx0" brushRef="#br1" timeOffset="82567.78">27679 15520 7359 0,'0'0'656'0,"0"0"-528"0,0 0-128 0,-6 1 0 15,-5 3 4064-15,0-2 784 0,-1 0 144 0,-1 1 48 16,-2-1-2160-16,2 1-448 0,-2 1-64 0,-1 1-32 16,-1 0-800-16,0 2-144 0,0 1-48 0,2 1 0 15,-2 1-864-15,1 3-176 0,0 3-48 0,2 1 0 0,0-3-256 16,2 2 0-16,2 2 0 0,2 0-144 0,1 1 144 0,2-2 0 16,1 2-144-16,1-1 144 0,2-1 0 0,2 0 0 15,2 0 0-15,2 0 0 0,2-1-160 0,2-2 160 16,3-1 0-16,1-2-144 0,1 0 144 0,2-3 0 15,1-1 0-15,0-1 0 0,1-2 0 0,1-3-160 16,2-2 160-16,0-4 0 0,0 1 0 0,1-3-128 16,-4-2 128-16,1-1 0 0,-2 1 0 15,-2 0 0-15,-2-3 0 0,0 0 0 0,-1 0 0 0,-2 1 192 16,1-2-48-16,-3 0-16 0,-2-2 256 0,1 1 64 16,-3-2 0-16,-2 1 0 0,0-1 64 0,-1 0 32 15,-1-1 0-15,-1 2 0 0,-2-1-144 0,-1 2-16 16,-1-2-16-16,-2 1 0 0,-2-2-176 0,0 2-48 15,-1 5 0-15,-2 1 0 16,0-2-1392-16,-1 5-288 0,-1-2-48 0</inkml:trace>
  <inkml:trace contextRef="#ctx0" brushRef="#br1" timeOffset="83403.08">28797 16069 22111 0,'0'0'1968'0,"-8"6"-1584"16,0 0-384-16,1 3 0 0,1 2 1968 0,-1 4 304 0,1 0 64 0,1 4 16 16,1 0-1600-16,0 3-320 0,-1 2-64 0,-1-2-16 15,0 3 256-15,-1 1 48 0,-1 1 16 0,1-1 0 16,-1-1-368-16,3-3-80 0,1 0-16 0,0-2 0 15,0-6-64-15,1 2-16 0,1-8 0 0,2-8 0 16,0 0-128-16,0 0 0 0,0 0 144 0,0 0-144 16,0 0 0-16,0 0 0 0,0 0 0 0,2-11 0 15,0 0 0-15,0-4-192 0,3-3 192 0,2-1-192 0,-1-1 192 0,4-3-128 16,0-4 128-16,-1 0-128 0,-2-2 128 0,2 1 0 16,1-1-144-16,2 0 144 0,0 2 0 0,-1 1 0 15,1 2 0-15,0 5 0 0,-3 2 0 0,-3 4 0 16,0 6-144-16,-6 7 144 0,0 0 0 0,0 0 256 15,0 0-64-15,1 13 0 0,-1 3 0 0,-1 5-16 16,-1 5 0-16,1 4 0 0,-2 0-48 0,1 0-128 16,-1 1 192-16,2-1-64 0,0-2-128 0,1-5 0 0,1-3 0 15,2-5 0-15,0-3 0 0,-3-12 0 0,0 0 144 0,0 0-144 16,8 8 0-16,-8-8 0 0,0 0 0 0,12-5 128 16,0-5-128-16,-2-1 144 15,-3-4-144-15,1 0 160 0,-2-4-32 0,2-1-128 16,1-3 192-16,0 1-64 0,2 1-128 0,-1-3 160 15,-1 0-160-15,-1 2 160 0,1 1 32 0,0 3 0 16,2-4 0-16,-4 5 0 0,0 2 384 0,-1 4 96 16,0 3 16-16,-6 8 0 0,0 0-288 0,0 0-48 0,0 0-16 15,0 0 0-15,0 0-336 0,1 18 144 0,-1 2-144 0,-3 2 0 16,-1 0 128-16,-1 3-128 0,0 0 0 0,2-1 0 16,3 2 0-16,3-2-176 0,0-1 32 0,1 1 0 31,-2-1-1792-31,3 1-368 0,2-2-64 0,1-1-8544 0,3 0-1712 0</inkml:trace>
  <inkml:trace contextRef="#ctx0" brushRef="#br1" timeOffset="83803.53">29279 16307 19343 0,'0'0'1728'0,"-11"2"-1392"0,0 3-336 0,-2-2 0 0,1 2 2768 0,0 1 496 15,0 3 80-15,2 1 32 0,1-3-1568 0,1 1-304 16,2-1-64-16,6-7-16 0,-6 11-688 0,4 0-144 15,2-11-16-15,1 13-16 0,3 0-560 0,1-5 0 16,-5-8 0-16,11 9 0 0,-2-4-176 0,-9-5-32 16,13 7-16-16,-1-3 0 0,-12-4-128 0,11 4-32 0,-11-4 0 0,0 0 0 15,0 0 48-15,9 0 0 16,-9 0 0-16,0 0 0 0,0 0 336 0,0 0-144 16,7-6 144-16,-7 6 0 0,5-9-256 0,0 0 64 15,1-1 16-15,-1 0 0 16,0 0-480-16,-1 0-112 0,-2 0 0 0,-2 10-16 0,6-10 336 0,0 2 64 15,2 2 0-15,0 2 16 0,-8 4 368 0,12-1 0 16,-2 1 128-16,0 2-128 0,-10-2 528 0,12 9 32 16,-1 3 0-16,-4 1 0 0,-1 0 464 0,-1 1 112 0,-1-1 16 0,-3 3 0 15,-1 1 320-15,-3 1 80 0,0 2 16 0,-4-2 0 16,-1-1-416-16,-2-1-96 0,-2 2-16 0,0 0 0 16,1-1-448-16,0-3-80 0,3-2-32 0,1-1 0 15,-3-1-480-15,4-2 0 0,6-8 0 0,-9 6 0 31,9-6-1536-31,0 0-288 0,0 0-64 0,0 0-11088 0,-5-7-2208 0</inkml:trace>
  <inkml:trace contextRef="#ctx0" brushRef="#br1" timeOffset="84403.67">29665 16139 11967 0,'0'16'1072'0,"0"-6"-864"0,0 3-208 0,0 3 0 0,1 5 3072 0,2-2 560 16,1 0 112-16,-2 2 32 0,1 1-1904 0,-1-1-368 16,2-3-80-16,0 0-16 0,0-2-192 0,0-1-32 15,-1 0-16-15,-2-4 0 0,-1-11-656 0,3 14-144 16,-3-14-32-16,0 0 0 0,0 0-144 0,0 0-48 16,0 0 0-16,0 0 0 0,0 0 32 0,0 0 0 0,0 0 0 0,-2-14 0 15,0 0-16-15,0-2 0 0,1 0 0 0,1-3 0 16,-1-2-160-16,1-2 0 15,0-1 0-15,0 1 128 0,1-2-128 0,2-1-144 16,-1 1 144-16,2-2-208 0,0 0 64 0,1 2 16 16,-1-2 0-16,1 2 0 0,2 1 128 0,-1 5 0 15,2 0 0-15,-1 5 0 0,-1 4 0 0,1 2 272 0,-7 8-32 16,0 0-16-16,0 0-32 0,0 0-16 0,0 0 0 0,12 8 0 16,-6 2-16-16,-2 3 0 0,-1 2 0 0,-3 1 0 15,-3 4-32-15,-1-2 0 0,-1-1 0 0,0 1 0 16,-2 1 64-16,1-1 0 0,-1 0 0 0,2 0 0 15,-2-1 0-15,2-4 16 0,1 0 0 0,0-2 0 16,0-1-208-16,4-10 176 0,-3 9-176 0,3-9 160 16,0 0-160-16,0 0 0 0,0 0-160 0,0 0 160 31,0 0-512-31,0 0 0 0,0 0 0 0,11-2 0 0,-11 2 128 0,13-4 0 0,0 0 16 0,0 1 0 0,0 0 224 0,0 0 144 16,0-1-192-16,1 3 192 0,-3 1 0 0,0 1-128 15,-11-1 128-15,14 5 0 16,0 0 0-16,-2 2 256 0,-3 1-64 0,-9-8 0 15,8 12 432-15,-1-1 80 0,-4 1 0 0,-1 0 16 16,0-1 304-16,-2 2 48 0,-4-2 16 0,-1 1 0 0,-3-1-336 0,-1 1-64 16,0 0-16-16,-1 0 0 0,-3-2-448 0,0 0-96 15,-2 1 0-15,0-1-128 0,-1-1 144 0,2-2-144 16,1-2 0-16,1-1 144 16,0-1-976-16,2-2-192 0,1-1-32 0,9 0-16 15,-12-3-1408-15,5-1-272 0,7 4-64 0,-3-9-8432 16,1 2-1680-16</inkml:trace>
  <inkml:trace contextRef="#ctx0" brushRef="#br1" timeOffset="84703.33">30023 16186 15711 0,'22'3'704'0,"-10"2"128"0,-1 3-656 0,-1 2-176 0,0 1 0 0,-2 2 0 16,-2 0 1856-16,-3 2 352 0,-3-2 64 0,0 4 16 15,2 3 304-15,0-4 64 0,2-1 16 0,-1 1 0 16,-2 0-1216-16,-2-1-240 0,-3 0-64 0,0-2 0 15,-1-2-576-15,1 0-112 0,4-11-16 0,-5 12-16 16,-3-6-192-16,8-6-48 0,0 0 0 0,0 0 0 16,0 0 144-16,0 0 32 0,0 0 0 0,-8-6 0 15,2-4 48-15,3 0 16 0,4-4 0 0,3-2 0 16,1-1-272-16,1-3-160 0,-1 1 192 0,0-1-192 16,-1 1 0-16,4 2 0 0,0 0 0 0,2 1 0 0,0 1 0 0,2 0-144 15,3 1 144-15,-1-3-128 0,-1 1 128 0,0 5 0 16,-1 1 0-16,-2 5 0 0,-1 1 0 0,0 3-160 15,2 1 160-15,-11 0 0 0,8 8-336 0,-3 2 32 16,-1 1 16-16,-3 3 0 16,-1 2-1920-16,-1 2-384 0,-1 0-80 0,0 2-13088 0</inkml:trace>
  <inkml:trace contextRef="#ctx0" brushRef="#br1" timeOffset="84991.21">29147 16955 20271 0,'0'0'1792'0,"0"0"-1424"0,0 0-368 0,0 0 0 15,0 0 3696-15,-5 8 656 0,5-8 144 0,-3 11 32 16,3-11-2480-16,2 11-512 0,-1 1-80 0,2 1-32 16,1 0-896-16,2 0-176 0,1-1-32 0,-1 0-16 15,2 1-304-15,0 0-224 0,0 0 32 0,-1 0 16 16,1 1-2112-16,0-1-416 0,-1-2-96 0,-7-11-8000 16,3 13-1600-16</inkml:trace>
  <inkml:trace contextRef="#ctx0" brushRef="#br1" timeOffset="85539.57">29042 16974 18431 0,'-20'-6'816'0,"10"5"160"16,-2 1-784-16,4-2-192 0,8 2 0 0,0 0 0 0,0 0 3728 0,0 0 704 16,0 0 144-16,0 0 32 0,0 0-2768 0,0 0-560 15,14 2-96-15,3-1-32 0,3-1-784 0,1 2-176 16,0-2-16-16,-1-2-16 0,0 1-160 0,0 1 0 15,-1-4 0-15,3 2 0 16,-2-1-400-16,1 0-112 0,1 1-32 0,0-2 0 16,-4 0-1616-16,2 0-320 0,-2 0-64 0,-1-1-16 15,-3 0-128-15,1-2-16 0,-4 1-16 0,0-2 0 16,-2 0-480-16,-2 2-112 0,-7 6-16 0,3-11 0 16,0 1 1840-16,0-2 352 0,-3 0 80 0,-2 2 16 0,0-1 2432 0,-3 2 480 0,-5 0 112 0,0 0 0 15,-2 2 688-15,-2 1 128 0,-3-1 16 0,-1 2 16 16,-2 5-240-16,-1 0-48 0,-1 2-16 15,-1 0 0-15,1 2-464 0,1 3-80 0,-2 2-32 0,1 2 0 16,1 4-1120-16,1 2-208 0,0 0-48 0,2 2-16 16,0 5-304-16,3-1-48 0,1-1-16 0,3 3 0 15,4-1 48-15,3 0 0 0,1 4 0 0,6-4 0 16,2 1-240-16,5-1 176 0,6-3-176 0,2-2 160 16,3-2-160-16,1-3 0 0,3 1 0 0,2-7 0 15,1-5 0-15,0-1-144 0,1-4 144 0,1-1-160 16,0-4 160-16,-1-1 0 0,-2-4 0 0,-1 2 0 15,-1 2 0-15,-3-5 128 0,-4-5-128 0,-1 1 176 0,-1-1 240 16,-2-2 48-16,-2-1 16 0,-5 2 0 0,-3-1 144 0,-4 2 16 16,-4 0 16-16,-3-1 0 0,-2 3-256 0,-3-1-48 15,-3 0-16-15,-4 1 0 0,-1 2-96 0,-5 1-32 16,-1 0 0-16,0 2 0 0,1-1-400 0,1 2-64 16,1 0-32-16,5 3 0 15,3 3-1568-15,5 0-320 0,10 4-64 0,0 0-15712 0</inkml:trace>
  <inkml:trace contextRef="#ctx0" brushRef="#br1" timeOffset="86021.66">29149 16832 13983 0,'0'0'624'0,"0"0"128"0,0 0-608 0,0 0-144 16,0 0 0-16,0 0 0 0,0 0 1680 0,0 0 304 15,0 0 64-15,0 0 16 0,0 0 560 0,0 0 128 0,0 0 0 0,0 0 16 16,0 0-912-16,0 0-192 0,-4 10-48 0,1 0 0 16,0 1-912-16,5-1-176 0,-2-10-32 0,5 15-16 15,0-5-480-15,0 3 0 0,-1 0 0 0,0 1-11520 16,0 0-2272-16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7831 0 0,'0'0'1786'0'0,"1"5"-726"0"0,4 16 48 0 0,-3-16-44 0 0,-1-4-228 0 0,5 6-415 0 0,0 1 0 0 0,0-1 0 0 0,-1 1 0 0 0,0 0 0 0 0,-1 0 1 0 0,0 1-1 0 0,4 9 0 0 0,18 67 643 0 0,-24-79-919 0 0,52 258 1982 0 0,-35-160-1646 0 0,-18-100-477 0 0,0 14 140 0 0,-3-18-104 0 0,1 0-1 0 0,-1 0 1 0 0,0 0-1 0 0,1 0 1 0 0,-1-1 0 0 0,1 1-1 0 0,-1 0 1 0 0,-2-2-1 0 0,2 0-24 0 0,1 0 0 0 0,-1 0 0 0 0,0 0-1 0 0,0 0 1 0 0,1-1 0 0 0,0 1 0 0 0,-1-1 0 0 0,1 1 0 0 0,0-1-1 0 0,0 1 1 0 0,-1-5 0 0 0,-6-36 86 0 0,4 22-84 0 0,-2-15-23 0 0,2 0 0 0 0,0-69-1 0 0,18-74-152 0 0,-10 152 139 0 0,1-1 1 0 0,10-30-1 0 0,-11 47 21 0 0,0 1 0 0 0,0 0-1 0 0,0 1 1 0 0,1-1-1 0 0,1 1 1 0 0,0 0-1 0 0,0 0 1 0 0,13-13-1 0 0,-18 21 2 0 0,0-1 1 0 0,0 1-1 0 0,0 0 0 0 0,0 0 0 0 0,0 0 0 0 0,1 1 0 0 0,-1-1 1 0 0,0 0-1 0 0,1 0 0 0 0,-1 1 0 0 0,1-1 0 0 0,-1 1 0 0 0,1-1 1 0 0,-1 1-1 0 0,1 0 0 0 0,-1-1 0 0 0,1 1 0 0 0,-1 0 1 0 0,1 0-1 0 0,-1 0 0 0 0,1 0 0 0 0,-1 0 0 0 0,3 1 0 0 0,-2 0 13 0 0,1 0-1 0 0,0 0 0 0 0,0 1 1 0 0,-1-1-1 0 0,1 1 0 0 0,-1 0 1 0 0,1-1-1 0 0,-1 1 0 0 0,0 0 1 0 0,0 0-1 0 0,3 4 0 0 0,1 1 23 0 0,-1 0-1 0 0,0 1 0 0 0,0 0 1 0 0,-1 0-1 0 0,0 0 0 0 0,0 1 1 0 0,3 11-1 0 0,-3-4-2 0 0,-1 0 0 0 0,-1 1 0 0 0,0-1-1 0 0,-2 1 1 0 0,0 0 0 0 0,0-1 0 0 0,-1 1 0 0 0,-2-1 0 0 0,1 1 0 0 0,-2-1 0 0 0,0 0 0 0 0,-1 0 0 0 0,-13 28-1 0 0,9-24-7 0 0,-1 0 0 0 0,-1-1 0 0 0,-1-1 0 0 0,-1 0-1 0 0,-18 21 1 0 0,29-36-28 0 0,-14 9-88 0 0,15-11 15 0 0,13-17-43 0 0,-9 12 107 0 0,0 0 0 0 0,0 0 1 0 0,1 0-1 0 0,-1 1 0 0 0,1-1 0 0 0,0 1 1 0 0,0 0-1 0 0,0 0 0 0 0,1 0 1 0 0,-1 1-1 0 0,1-1 0 0 0,-1 1 0 0 0,1 0 1 0 0,0 1-1 0 0,0-1 0 0 0,-1 1 0 0 0,10-2 1 0 0,-2 2 49 0 0,0 1 0 0 0,0-1 0 0 0,0 2 0 0 0,0 0 0 0 0,0 0 0 0 0,16 5 0 0 0,1 0 178 0 0,-1 2-1 0 0,0 1 1 0 0,31 15 0 0 0,-45-18-434 0 0,-1 1 0 0 0,0 1-1 0 0,-1 0 1 0 0,0 1 0 0 0,0 0 0 0 0,-1 1-1 0 0,0 0 1 0 0,11 13 0 0 0,-6-6-6550 0 0,-7-8 491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27 596 455 0 0,'-26'19'4622'0'0,"32"-23"115"0"0,6-9-3225 0 0,-7 7-832 0 0,14-11 633 0 0,1 1-1 0 0,34-22 1 0 0,-44 31-1042 0 0,18-9 554 0 0,36-17-1 0 0,22-12 119 0 0,-9-1-655 0 0,-44 28-160 0 0,-1-2 1 0 0,45-34 0 0 0,7-12-36 0 0,-5 6-32 0 0,7-12 215 0 0,-78 66-197 0 0,1 0 0 0 0,14-9 0 0 0,-3 4 66 0 0,-2 2-15 0 0,-16 8-98 0 0,0 1 0 0 0,0-1 0 0 0,0 0 0 0 0,0 0 0 0 0,0 0 0 0 0,0 0 0 0 0,-1 0 0 0 0,1-1 0 0 0,0 1 0 0 0,-1 0 0 0 0,1-1 0 0 0,-1 1 0 0 0,1-1 0 0 0,1-2 0 0 0,-2 3 226 0 0,5-6 300 0 0,-4 7-491 0 0,-1 0-45 0 0,0 0 1 0 0,0 0 0 0 0,0 0 0 0 0,0 0-1 0 0,-1 0 1 0 0,1 0 0 0 0,0 0 0 0 0,0-1-1 0 0,0 1 1 0 0,0 0 0 0 0,0 0 0 0 0,-1-1-1 0 0,1 1 1 0 0,0-1 0 0 0,0 1 0 0 0,1-1 0 0 0,-1 0-10 0 0,0 0 1 0 0,0 1 0 0 0,0 0 0 0 0,1-1 0 0 0,-1 1 0 0 0,0 0 0 0 0,0-1 0 0 0,1 1 0 0 0,-1 0 0 0 0,0 0 0 0 0,1 0 0 0 0,-1 0 0 0 0,0 0 0 0 0,0 0 0 0 0,3 1 0 0 0,21 7 58 0 0,-9-2-58 0 0,-2-2 32 0 0,0 1 0 0 0,22 12 0 0 0,2 0 13 0 0,149 73 413 0 0,-156-73-408 0 0,111 71 254 0 0,-50-29-129 0 0,280 145 1232 0 0,-337-190-1278 0 0,61 16-1 0 0,-51-17-102 0 0,-38-10-12 0 0,1-1-1 0 0,14 9 0 0 0,-11-5-265 0 0,1 0-1 0 0,16 4 1 0 0,-21-7-522 0 0,-5-3-28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0,'0'0'6126'0'0,"9"6"-4165"0"0,-3 5-1311 0 0,0 1 1 0 0,-1 0-1 0 0,-1 0 1 0 0,0 0-1 0 0,0 1 1 0 0,-1 0-1 0 0,2 21 1 0 0,-1 94 1544 0 0,-4-99-1842 0 0,2 365 1299 0 0,-2-380-1659 0 0,1 0-1 0 0,0 0 1 0 0,6 25 0 0 0,-6-37-121 0 0,0 5 464 0 0,3 6-3930 0 0,0-1 380 0 0,-2-1 1624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8207 0 0,'0'0'1007'0'0,"1"1"-303"0"0,1 0-447 0 0,0 1 1 0 0,0 0-1 0 0,0 0 1 0 0,0 0-1 0 0,0 0 0 0 0,-1 0 1 0 0,1 1-1 0 0,-1-1 1 0 0,1 0-1 0 0,-1 1 0 0 0,0-1 1 0 0,0 1-1 0 0,0-1 1 0 0,0 1-1 0 0,0 4 0 0 0,2 7 860 0 0,1 25 0 0 0,-3-31-726 0 0,2 206 3465 0 0,-3-134-3295 0 0,-1-36-447 0 0,3 74 349 0 0,0-95-395 0 0,0-1 0 0 0,2 0 0 0 0,7 26 0 0 0,-11-47-94 0 0,0 0-1 0 0,1 0 1 0 0,-1 0-1 0 0,0 0 1 0 0,1-1-1 0 0,-1 1 1 0 0,0 0-1 0 0,1 0 1 0 0,-1-1-1 0 0,1 1 1 0 0,-1 0-1 0 0,1-1 1 0 0,0 1 0 0 0,-1 0-1 0 0,1-1 1 0 0,0 1-1 0 0,-1-1 1 0 0,2 2-1 0 0,0-2-79 0 0,0 1 0 0 0,-1-1-1 0 0,1 0 1 0 0,0 0 0 0 0,-1 1-1 0 0,1-1 1 0 0,0 0 0 0 0,3-1-1 0 0,-3 1-226 0 0,1 0 0 0 0,0-1 1 0 0,-1 1-1 0 0,1-1 0 0 0,-1 0 0 0 0,1 0 0 0 0,-1 0 0 0 0,3-1 0 0 0,6-6-1411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9671 0 0,'0'0'440'0'0,"1"0"-5"0"0,0-1-278 0 0,0 1 1 0 0,0-1-1 0 0,0 0 1 0 0,0 1-1 0 0,1-1 1 0 0,-1 1-1 0 0,0 0 0 0 0,0-1 1 0 0,0 1-1 0 0,1 0 1 0 0,-1 0-1 0 0,0 0 0 0 0,1 0 1 0 0,-1 0-1 0 0,0 0 1 0 0,0 0-1 0 0,1 0 1 0 0,-1 1-1 0 0,0-1 0 0 0,0 0 1 0 0,1 1-1 0 0,-1-1 1 0 0,0 1-1 0 0,0-1 1 0 0,0 1-1 0 0,0 0 0 0 0,0 0 1 0 0,0-1-1 0 0,0 1 1 0 0,0 0-1 0 0,0 0 0 0 0,0 0 1 0 0,0 0-1 0 0,1 1 1 0 0,0 3 326 0 0,1 0 0 0 0,0 0 0 0 0,-1 0 1 0 0,0 0-1 0 0,2 11 0 0 0,-1-8-447 0 0,3 16 533 0 0,-1 0-1 0 0,3 30 1 0 0,-1-6-286 0 0,1 50-64 0 0,-2-22-136 0 0,0 2-2039 0 0,8 45-2984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168 112 7855 0 0,'0'0'714'0'0,"-1"-1"-586"0"0,-2-5 141 0 0,-1 1-1 0 0,1 0 1 0 0,-1 0 0 0 0,-6-5 0 0 0,5 5 415 0 0,-17-10 2282 0 0,19 13-2793 0 0,1 0 0 0 0,-1 1 0 0 0,0 0 0 0 0,0-1 0 0 0,1 1 0 0 0,-1 0 0 0 0,0 0 0 0 0,0 1 0 0 0,0-1 0 0 0,0 1 0 0 0,0-1 0 0 0,0 1 0 0 0,0 0 0 0 0,0 0 0 0 0,0 0 0 0 0,0 0 0 0 0,0 1 0 0 0,0-1-1 0 0,0 1 1 0 0,0 0 0 0 0,0 0 0 0 0,1 0 0 0 0,-1 0 0 0 0,-3 2 0 0 0,3 0-130 0 0,0 0 0 0 0,1 0 0 0 0,-1 0 0 0 0,1 1 0 0 0,-1-1 0 0 0,1 0-1 0 0,0 1 1 0 0,0 0 0 0 0,1-1 0 0 0,-1 1 0 0 0,1 0 0 0 0,-2 6 0 0 0,0 7 42 0 0,-3 28 0 0 0,6-36-55 0 0,-2 6-24 0 0,2 0 1 0 0,0 1-1 0 0,1-1 1 0 0,1 1-1 0 0,0-1 1 0 0,1 0-1 0 0,0 0 1 0 0,1 0-1 0 0,1 0 1 0 0,1-1-1 0 0,12 25 1 0 0,-14-33 11 0 0,0 1-1 0 0,0-1 1 0 0,0 1-1 0 0,1-1 1 0 0,0-1 0 0 0,1 1-1 0 0,-1-1 1 0 0,1 1-1 0 0,0-2 1 0 0,0 1 0 0 0,1-1-1 0 0,0 0 1 0 0,-1 0-1 0 0,1-1 1 0 0,0 0 0 0 0,1 0-1 0 0,-1 0 1 0 0,0-1-1 0 0,1 0 1 0 0,-1-1 0 0 0,1 0-1 0 0,0 0 1 0 0,0 0-1 0 0,-1-1 1 0 0,10-1 0 0 0,-10 0 58 0 0,0 0 1 0 0,0-1 0 0 0,1 0 0 0 0,-1-1 0 0 0,0 1 0 0 0,-1-1-1 0 0,1-1 1 0 0,0 1 0 0 0,-1-1 0 0 0,0 0 0 0 0,0 0 0 0 0,0-1 0 0 0,0 0-1 0 0,-1 0 1 0 0,0 0 0 0 0,0-1 0 0 0,7-10 0 0 0,-3 2 77 0 0,0 0 0 0 0,-1 0 0 0 0,0-1 1 0 0,-1 0-1 0 0,-1-1 0 0 0,9-29 0 0 0,-13 36-75 0 0,0 0 0 0 0,0 1 0 0 0,-1-1 0 0 0,0 0 0 0 0,-1 0 0 0 0,0 0 0 0 0,0 0 0 0 0,-1 0 0 0 0,0 0 0 0 0,0 0 0 0 0,-1 0 0 0 0,0 0 0 0 0,-1 1 0 0 0,0-1 0 0 0,-1 1 0 0 0,1 0 0 0 0,-1 0-1 0 0,-1 0 1 0 0,0 0 0 0 0,0 1 0 0 0,0-1 0 0 0,-1 1 0 0 0,0 1 0 0 0,0-1 0 0 0,-1 1 0 0 0,-11-8 0 0 0,11 8-2 0 0,-1 1 0 0 0,-1-1-1 0 0,1 1 1 0 0,-1 1 0 0 0,-14-6-1 0 0,19 9-74 0 0,1 0 0 0 0,-1 0 0 0 0,0 1 0 0 0,1-1 0 0 0,-1 1 0 0 0,0 0 0 0 0,0 0 0 0 0,1 0 0 0 0,-1 0 0 0 0,0 1 0 0 0,1 0 0 0 0,-1-1 0 0 0,0 1 0 0 0,1 1 0 0 0,-1-1 0 0 0,1 0 0 0 0,-6 4 0 0 0,-9 6-275 0 0,-21 20 0 0 0,18-15-534 0 0,16-11 293 0 0,-1 0 1 0 0,1 0-1 0 0,0 0 1 0 0,-4 7-1 0 0,-5 5-4850 0 0,3-5-1167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0,'27'16'5467'0'0,"-27"-12"-4891"0"0,1-1-1 0 0,0 0 1 0 0,0 1 0 0 0,1-1 0 0 0,2 6-1 0 0,3 6 631 0 0,-1 13-556 0 0,-1 1 0 0 0,-1 0-1 0 0,-2 0 1 0 0,-1 33 0 0 0,0-20-342 0 0,0 33-189 0 0,6 102-614 0 0,1-141-1309 0 0,-8-34 296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0,'0'0'4546'0'0,"-1"1"-3305"0"0,1 11-697 0 0,-1-1 0 0 0,2 1 1 0 0,0-1-1 0 0,0 1 0 0 0,4 12 0 0 0,-2-2-317 0 0,22 117-72 0 0,7 47-53 0 0,-8-27-5904 0 0,-21-144 812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 7831 0 0,'-1'-1'58'0'0,"0"0"0"0"0,0 0 0 0 0,0 0 0 0 0,0 0 0 0 0,0 1 0 0 0,-1-1 0 0 0,1 0 0 0 0,0 0 0 0 0,0 1 0 0 0,-3-2 0 0 0,3 2-46 0 0,0 1-1 0 0,0-1 1 0 0,0 0-1 0 0,0 0 0 0 0,0 0 1 0 0,0 0-1 0 0,0 1 1 0 0,0-1-1 0 0,0 1 0 0 0,0-1 1 0 0,1 0-1 0 0,-1 1 1 0 0,0-1-1 0 0,0 1 1 0 0,1 0-1 0 0,-2 0 0 0 0,1-1 26 0 0,1 1 0 0 0,0-1-1 0 0,-1 0 1 0 0,1 0-1 0 0,-1 0 1 0 0,1 0-1 0 0,-1 0 1 0 0,1 0 0 0 0,-1 0-1 0 0,1 0 1 0 0,-1 0-1 0 0,1 0 1 0 0,-1 0 0 0 0,1 0-1 0 0,-1 0 1 0 0,1 0-1 0 0,-1 0 1 0 0,1 0-1 0 0,-1-1 1 0 0,1 1 0 0 0,-1 0-1 0 0,1 0 1 0 0,0-1-1 0 0,-1 1 1 0 0,1 0-1 0 0,-1-1 1 0 0,1 1 0 0 0,0 0-1 0 0,-1-1 1 0 0,1 1-1 0 0,-1-1 1 0 0,-13-16 2203 0 0,3 5 4310 0 0,13 15-6239 0 0,-1-3-259 0 0,0 0-1 0 0,0 0 0 0 0,0 0 1 0 0,0 0-1 0 0,0 0 0 0 0,0 0 1 0 0,0 0-1 0 0,0 0 0 0 0,0-1 1 0 0,0 1-1 0 0,0 0 0 0 0,0-1 1 0 0,0 1-1 0 0,0-1 0 0 0,1 0 1 0 0,-2 0 13 0 0,5 0 3 0 0,-1 0 1 0 0,1 0-1 0 0,-1 0 1 0 0,1 1-1 0 0,-1-1 1 0 0,1 1-1 0 0,-1 0 1 0 0,1 0-1 0 0,0 1 0 0 0,-1 0 1 0 0,5 0-1 0 0,16 2 68 0 0,-20-2-133 0 0,1-1-1 0 0,0 1 1 0 0,0 0-1 0 0,0 0 1 0 0,0 1-1 0 0,0 0 1 0 0,8 4-1 0 0,5 1-284 0 0,0-6-1132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11863 0 0,'0'6'144'0'0,"-1"1"0"0"0,0-1-1 0 0,-1 0 1 0 0,1 0 0 0 0,-5 9-1 0 0,4-9-85 0 0,0 0 0 0 0,0 0 0 0 0,1 0 0 0 0,0 0-1 0 0,0 0 1 0 0,0 7 0 0 0,-1 20 628 0 0,3-1-1 0 0,4 36 1 0 0,15 65 2329 0 0,-16-108-3047 0 0,25 105 246 0 0,36 59-769 0 0,-62-182 206 0 0,-1-1 1 0 0,1 0 0 0 0,0-1 0 0 0,1 1 0 0 0,-1 0-1 0 0,9 9 1 0 0,-3-7-1644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0,'0'0'639'0'0,"2"2"-415"0"0,6 5 148 0 0,1 0 0 0 0,1 0 0 0 0,-1-1 0 0 0,19 9 0 0 0,-13-7 487 0 0,23 15 1 0 0,-18-6-176 0 0,1 1 0 0 0,-2 0-1 0 0,-1 2 1 0 0,26 34 0 0 0,-23-25 538 0 0,-2 1 0 0 0,30 64 0 0 0,-42-76-938 0 0,0 1 0 0 0,-1 1 1 0 0,-2-1-1 0 0,0 1 0 0 0,0 0 0 0 0,-2 0 1 0 0,-1 0-1 0 0,0 0 0 0 0,-2 0 0 0 0,0 0 1 0 0,-5 27-1 0 0,-4-2-701 0 0,-1 0 0 0 0,-2-1 0 0 0,-35 76 0 0 0,33-85-7317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5983 0 0,'-14'19'13574'0'0,"24"-15"-13373"0"0,0 0 1 0 0,-1 0 0 0 0,1-1-1 0 0,0 0 1 0 0,1-1 0 0 0,-1 0 0 0 0,0-1-1 0 0,1 0 1 0 0,-1 0 0 0 0,1-1-1 0 0,-1-1 1 0 0,1 0 0 0 0,-1 0 0 0 0,0-1-1 0 0,1 0 1 0 0,13-6 0 0 0,-3 1-530 0 0,16-5-1589 0 0,-12 5-4671 0 0,-12 4 466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0,'17'21'9420'0'0,"-4"3"-3514"0"0,-9-15-4822 0 0,-1 0 0 0 0,0 1 0 0 0,3 15 0 0 0,-3 2-1016 0 0,0 1 1 0 0,-3 27-1 0 0,0-46 638 0 0,-4 184 889 0 0,4-191-1579 0 0,3 82 638 0 0,-2-72-566 0 0,0 0 1 0 0,2-1-1 0 0,-1 1 0 0 0,1-1 1 0 0,6 12-1 0 0,-9-21-73 0 0,1 0-1 0 0,0 0 1 0 0,0 0 0 0 0,1 0-1 0 0,-1 0 1 0 0,0 0-1 0 0,1-1 1 0 0,-1 1 0 0 0,1 0-1 0 0,-1-1 1 0 0,1 1 0 0 0,0-1-1 0 0,0 0 1 0 0,0 1-1 0 0,-1-1 1 0 0,1 0 0 0 0,0 0-1 0 0,1 0 1 0 0,-1-1-1 0 0,0 1 1 0 0,0 0 0 0 0,0-1-1 0 0,0 0 1 0 0,0 1-1 0 0,3-1 1 0 0,0 0 2 0 0,0 0-1 0 0,0-1 1 0 0,-1 1 0 0 0,1-1-1 0 0,0 0 1 0 0,-1-1-1 0 0,1 1 1 0 0,-1-1 0 0 0,0 0-1 0 0,9-4 1 0 0,-8 3-54 0 0,1 0 0 0 0,0 0 0 0 0,0 1-1 0 0,0 0 1 0 0,0 0 0 0 0,0 1 0 0 0,1-1 0 0 0,-1 1 0 0 0,0 1 0 0 0,8-1 0 0 0,-7 1-275 0 0,1-1 1 0 0,-1-1-1 0 0,0 1 1 0 0,0-1-1 0 0,-1 0 1 0 0,13-6-1 0 0,18-13-4852 0 0,-24 12-1454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57 231 5063 0 0,'-10'19'544'0'0,"7"-13"-544"0"0,0 3 0 0 0,1 2 1496 0 0,2 3 280 0 0,-2-1 56 0 0,4 2 16 0 0,0 0-1176 0 0,1 0-224 0 0,2-2-56 0 0,2-3-4096 0 0</inkml:trace>
  <inkml:trace contextRef="#ctx0" brushRef="#br0" timeOffset="1">14 0 11975 0 0,'0'0'1280'0'0,"-8"4"-1280"0"0,3 4 2512 0 0,10-1-3216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12119 0 0,'0'0'1098'0'0,"-1"2"-905"0"0,-11 11-88 0 0,10-12 22 0 0,1 0 0 0 0,-1 1-1 0 0,1-1 1 0 0,-1 1 0 0 0,1-1 0 0 0,0 1 0 0 0,-1-1 0 0 0,1 1-1 0 0,0 0 1 0 0,0-1 0 0 0,0 1 0 0 0,0 0 0 0 0,1 0 0 0 0,-1 0-1 0 0,0 0 1 0 0,1 0 0 0 0,-1 0 0 0 0,1 0 0 0 0,0 0 0 0 0,0 0-1 0 0,-1 0 1 0 0,2 0 0 0 0,-1 0 0 0 0,0 0 0 0 0,1 2 0 0 0,0 3-130 0 0,2-1 0 0 0,-1 0-1 0 0,1 0 1 0 0,0 0 0 0 0,0 0 0 0 0,0-1 0 0 0,1 1 0 0 0,7 8 0 0 0,40 38 7 0 0,-48-49 32 0 0,2 1-34 0 0,0 1 0 0 0,0-1 0 0 0,0-1 0 0 0,1 1 0 0 0,-1-1 0 0 0,9 4 0 0 0,-13-6-1 0 0,0-1-1 0 0,1 1 1 0 0,0-1-1 0 0,-1 1 1 0 0,1-1-1 0 0,-1 1 1 0 0,1-1-1 0 0,-1 0 1 0 0,1 0-1 0 0,0 0 1 0 0,-1 0-1 0 0,1 0 1 0 0,-1 0-1 0 0,1 0 1 0 0,0-1-1 0 0,-1 1 1 0 0,1-1-1 0 0,-1 1 1 0 0,1-1 0 0 0,-1 1-1 0 0,1-1 1 0 0,-1 0-1 0 0,1 0 1 0 0,-1 0-1 0 0,0 1 1 0 0,0-1-1 0 0,1-1 1 0 0,-1 1-1 0 0,0 0 1 0 0,1-2-1 0 0,1 0 76 0 0,-1-1-1 0 0,0 0 0 0 0,0 0 0 0 0,0 0 1 0 0,-1 0-1 0 0,1 0 0 0 0,-1 0 0 0 0,0 0 1 0 0,0 0-1 0 0,-1 0 0 0 0,1-1 0 0 0,-1 1 1 0 0,0 0-1 0 0,0-1 0 0 0,0 1 0 0 0,-1 0 1 0 0,1 0-1 0 0,-1-1 0 0 0,0 1 1 0 0,0 0-1 0 0,-1 0 0 0 0,-1-5 0 0 0,-1 2 43 0 0,1-1-1 0 0,-1 1 0 0 0,-1 0 1 0 0,1 1-1 0 0,-1-1 0 0 0,0 1 0 0 0,0 0 1 0 0,-1 0-1 0 0,0 0 0 0 0,0 1 1 0 0,-8-5-1 0 0,-28-17-57 0 0,13 13-4351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4607 0 0,'0'0'354'0'0,"1"-1"-233"0"0,7-15 454 0 0,3-3 6925 0 0,-9 19-5792 0 0,-1 0-1647 0 0,-1 0-1 0 0,1 0 0 0 0,-1 0 0 0 0,0 0 0 0 0,1 0 1 0 0,-1 0-1 0 0,1 0 0 0 0,-1 0 0 0 0,0 1 0 0 0,1-1 1 0 0,-1 0-1 0 0,1 0 0 0 0,-1 0 0 0 0,0 0 0 0 0,1 0 1 0 0,-1 1-1 0 0,0-1 0 0 0,1 0 0 0 0,-1 0 0 0 0,0 1 1 0 0,1-1-1 0 0,3 7 237 0 0,0 1 0 0 0,0-1-1 0 0,0 1 1 0 0,-1 0 0 0 0,-1 0 0 0 0,1 0 0 0 0,1 11-1 0 0,7 64 698 0 0,-9-64-753 0 0,1 72 410 0 0,-2-7-398 0 0,0-71-529 0 0,1-1 0 0 0,0 1 0 0 0,1-1 0 0 0,6 18 0 0 0,-4-18-1534 0 0,-1-5-2326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5983 0 0,'12'6'640'0'0,"-8"-2"86"0"0,-1 0-1 0 0,0 1 0 0 0,-1-1 0 0 0,1 1 1 0 0,2 6-1 0 0,10 16 3041 0 0,-9-19-2807 0 0,0-2 1 0 0,13 12 0 0 0,8 9 137 0 0,-26-26-1072 0 0,0 0 0 0 0,0 0 0 0 0,0 1 0 0 0,0-1 1 0 0,0 0-1 0 0,1 0 0 0 0,-1 0 0 0 0,0 0 1 0 0,1 0-1 0 0,-1-1 0 0 0,0 1 0 0 0,1 0 1 0 0,2 1-1 0 0,-3-4 26 0 0,-1 0 0 0 0,0 0 0 0 0,0 1 0 0 0,0-1-1 0 0,0 0 1 0 0,-1 0 0 0 0,1 1 0 0 0,0-1 0 0 0,-1 0 0 0 0,0-2 0 0 0,-5-7 203 0 0,4 6-128 0 0,-1-1-1 0 0,1 1 1 0 0,0-1 0 0 0,0 1-1 0 0,0-1 1 0 0,1 0 0 0 0,0 1-1 0 0,-1-7 1 0 0,2-4-52 0 0,0 1 0 0 0,0-1 0 0 0,2 0 0 0 0,4-22 0 0 0,-4 29-60 0 0,1 0 1 0 0,0 0-1 0 0,1 0 0 0 0,-1 1 1 0 0,2 0-1 0 0,-1 0 0 0 0,1 0 1 0 0,11-14-1 0 0,-11 16 45 0 0,0 0 1 0 0,1 1-1 0 0,-1 0 0 0 0,12-8 0 0 0,-14 11-38 0 0,1 0-1 0 0,-1 0 1 0 0,1 1-1 0 0,-1-1 0 0 0,1 1 1 0 0,0 0-1 0 0,0 0 1 0 0,-1 0-1 0 0,1 1 0 0 0,0-1 1 0 0,5 1-1 0 0,1 0-363 0 0,0 0-1 0 0,0 1 1 0 0,0 0-1 0 0,0 1 0 0 0,11 4 1 0 0,-4-1-788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0,'0'0'2404'0'0,"1"0"-1210"0"0,7 4-641 0 0,-1-1 1 0 0,1 0 0 0 0,-1 0 0 0 0,1-1 0 0 0,0 0-1 0 0,0 0 1 0 0,0-1 0 0 0,0 0 0 0 0,15 0-1 0 0,29-5-1993 0 0,-5-5-5384 0 0,-29 5 1073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67 208 8751 0 0,'0'0'674'0'0,"0"2"-438"0"0,-2 4 308 0 0,-32 102 6224 0 0,25-76-5632 0 0,-6 47 1 0 0,9-38-681 0 0,6-40-236 0 0,0-3-389 0 0,15-45-354 0 0,15-65-530 0 0,-24 81 715 0 0,1-1 0 0 0,2 2 0 0 0,1-1 0 0 0,27-56 0 0 0,-26 73 442 0 0,-11 13-78 0 0,0 1 0 0 0,1-1 0 0 0,-1 1 0 0 0,0-1 0 0 0,1 1 0 0 0,-1-1 0 0 0,0 1 0 0 0,1 0 0 0 0,-1-1 0 0 0,0 1 0 0 0,1 0 0 0 0,-1-1 0 0 0,1 1 0 0 0,-1 0 0 0 0,1-1 0 0 0,-1 1 0 0 0,1 0 0 0 0,-1 0 0 0 0,1 0 0 0 0,-1-1 0 0 0,1 1 0 0 0,-1 0 0 0 0,1 0 0 0 0,-1 0 0 0 0,1 0 0 0 0,0 0 0 0 0,-1 0 0 0 0,1 0 0 0 0,0 0 0 0 0,2 4 61 0 0,1 0-1 0 0,-1 0 0 0 0,0 0 1 0 0,-1 0-1 0 0,1 1 1 0 0,-1-1-1 0 0,0 1 0 0 0,0-1 1 0 0,-1 1-1 0 0,1 0 1 0 0,-1 0-1 0 0,0 0 0 0 0,0 0 1 0 0,0 7-1 0 0,0 8 102 0 0,-2 1 0 0 0,-3 27 0 0 0,-1 12-20 0 0,5-59-167 0 0,0 14 38 0 0,0 0 0 0 0,1 0 0 0 0,4 22 1 0 0,-4-36 24 0 0,6-2 62 0 0,-5 0-117 0 0,0 0 0 0 0,0 0 0 0 0,0-1 0 0 0,0 1 0 0 0,0 0 0 0 0,0-1 0 0 0,-1 1 0 0 0,1-1 0 0 0,0 0 0 0 0,1-2 0 0 0,16-23 34 0 0,-14 19-29 0 0,12-21-21 0 0,-1-2 0 0 0,23-60-1 0 0,13-26-60 0 0,-40 92 19 0 0,-8 17 64 0 0,0 0 1 0 0,0 0-1 0 0,8-10 1 0 0,-11 16 237 0 0,0 4-179 0 0,2 3-73 0 0,0 0 1 0 0,-1 0 0 0 0,0 0 0 0 0,0 0 0 0 0,0 0 0 0 0,0 0 0 0 0,-1 1-1 0 0,0-1 1 0 0,1 10 0 0 0,-1 57-46 0 0,-2-30-77 0 0,5 33-1038 0 0,-1-49-818 0 0,0 0 0 0 0,9 30 1 0 0,-2-25 10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5063 0 0,'0'0'390'0'0,"-1"1"-252"0"0,-11 11-117 0 0,0-1 5101 0 0,-14 18-1 0 0,24-27-4965 0 0,1 0-1 0 0,-1 0 1 0 0,1 1-1 0 0,0-1 1 0 0,0 0-1 0 0,0 1 1 0 0,0-1-1 0 0,0 1 1 0 0,0-1 0 0 0,1 1-1 0 0,-1-1 1 0 0,1 5-1 0 0,0-3-147 0 0,0-1-1 0 0,1 0 1 0 0,-1 1-1 0 0,1-1 1 0 0,0 0-1 0 0,0 0 1 0 0,0 1-1 0 0,1-1 1 0 0,-1 0 0 0 0,1 0-1 0 0,0 0 1 0 0,3 5-1 0 0,2 1-7 0 0,1 1-10 0 0,3 1-36 0 0,-8-10 38 0 0,-3-1 9 0 0,0 0 0 0 0,0 1 0 0 0,1-1 0 0 0,-1 0 1 0 0,0 0-1 0 0,0 0 0 0 0,1 1 0 0 0,-1-1 0 0 0,0 0 0 0 0,1 0 0 0 0,-1 0 0 0 0,0 0 0 0 0,1 0 0 0 0,-1 1 0 0 0,0-1 0 0 0,1 0 0 0 0,-1 0 0 0 0,0 0 0 0 0,1 0 0 0 0,-1 0 0 0 0,0 0 1 0 0,1 0-1 0 0,-1 0 0 0 0,1 0 0 0 0,-1 0 0 0 0,0-1 0 0 0,1 1 0 0 0,-1 0 0 0 0,0 0 0 0 0,1 0 0 0 0,-1 0 0 0 0,0 0 0 0 0,0-1 0 0 0,1 1 0 0 0,-1 0 0 0 0,0 0 0 0 0,1-1 0 0 0,-1 1 1 0 0,0 0-1 0 0,0 0 0 0 0,1-1 0 0 0,-1 1 8 0 0,2-2-37 0 0,0 0 1 0 0,0 0 0 0 0,-1 0 0 0 0,1 0-1 0 0,0 0 1 0 0,-1 0 0 0 0,0 0-1 0 0,1 0 1 0 0,-1 0 0 0 0,0-1 0 0 0,0 1-1 0 0,0-1 1 0 0,-1 1 0 0 0,1-1 0 0 0,-1 1-1 0 0,1-4 1 0 0,1-1-131 0 0,-2 6-2 0 0,1-1-225 0 0,0-4 247 0 0,-1 4 54 0 0,1 0 0 0 0,-1 0 1 0 0,1 0-1 0 0,0 0 1 0 0,-1 0-1 0 0,1 0 1 0 0,0 0-1 0 0,0 0 1 0 0,0 0-1 0 0,3-2 1 0 0,-4 3 82 0 0,1 1 1 0 0,0-1 0 0 0,-1 1-1 0 0,1-1 1 0 0,0 1 0 0 0,0-1 0 0 0,0 1-1 0 0,-1-1 1 0 0,1 1 0 0 0,0 0-1 0 0,0 0 1 0 0,0-1 0 0 0,0 1 0 0 0,0 0-1 0 0,0 0 1 0 0,0 0 0 0 0,-1 0 0 0 0,1 0-1 0 0,0 0 1 0 0,0 0 0 0 0,0 1-1 0 0,0-1 1 0 0,1 0 0 0 0,1 1 48 0 0,2 0 39 0 0,-1 0 0 0 0,1 0 0 0 0,-1 0 0 0 0,1 1 0 0 0,-1-1 0 0 0,0 1 0 0 0,0 0 0 0 0,0 1 0 0 0,0-1 0 0 0,0 1 0 0 0,0 0 0 0 0,0 0 0 0 0,-1 0 0 0 0,0 0 1 0 0,0 0-1 0 0,1 1 0 0 0,-2-1 0 0 0,1 1 0 0 0,4 7 0 0 0,-2-1 295 0 0,0-1-1 0 0,0 1 1 0 0,-1 1 0 0 0,0-1 0 0 0,-1 0 0 0 0,0 1 0 0 0,2 15 0 0 0,-4-20-163 0 0,-1 0 0 0 0,0 1 0 0 0,0-1 0 0 0,-1 0 0 0 0,1 0 0 0 0,-1 1 0 0 0,-1-1 0 0 0,1 0 0 0 0,-1 0 0 0 0,0 0 0 0 0,-1 0 0 0 0,1-1 0 0 0,-4 7 0 0 0,1-5-35 0 0,0 1 0 0 0,0-1 1 0 0,-1 0-1 0 0,0 0 1 0 0,0-1-1 0 0,-1 0 0 0 0,0 0 1 0 0,-12 8-1 0 0,8-6 18 0 0,-16 16 1 0 0,22-19-189 0 0,-1 0 1 0 0,1 0 0 0 0,-1 0-1 0 0,1-1 1 0 0,-1 0-1 0 0,0 0 1 0 0,-1 0 0 0 0,1-1-1 0 0,-1 0 1 0 0,-8 2-1 0 0,14-4-194 0 0,0-1 0 0 0,0 0 0 0 0,1 0 0 0 0,-1 0-1 0 0,0 0 1 0 0,0 1 0 0 0,0-1 0 0 0,0-1-1 0 0,0 1 1 0 0,0 0 0 0 0,0 0 0 0 0,0 0 0 0 0,1 0-1 0 0,-1-1 1 0 0,0 1 0 0 0,0 0 0 0 0,0-1-1 0 0,0 1 1 0 0,1-1 0 0 0,-1 1 0 0 0,0-1 0 0 0,0 1-1 0 0,1-1 1 0 0,-1 1 0 0 0,0-1 0 0 0,1 0 0 0 0,-1 1-1 0 0,1-1 1 0 0,-2-1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7831 0 0,'7'13'595'0'0,"0"0"0"0"0,-1 1 0 0 0,-1-1 0 0 0,6 26 0 0 0,-2-11 2361 0 0,13 62 1600 0 0,-4-18-2807 0 0,-3-32-947 0 0,-15-39-376 0 0,0-4-413 0 0,0-1-1 0 0,0 1 0 0 0,0 0 1 0 0,-1 0-1 0 0,1 0 0 0 0,-1 0 1 0 0,-1-4-1 0 0,-1-8 1 0 0,1-20-16 0 0,2 0 0 0 0,0 0 0 0 0,9-47 0 0 0,-9 75-9 0 0,6-30-391 0 0,15-50-1 0 0,-12 50 155 0 0,-6 26 219 0 0,0 1 0 0 0,1-1 0 0 0,0 1 0 0 0,1 0 0 0 0,-1 0 1 0 0,2 0-1 0 0,0 0 0 0 0,0 1 0 0 0,1 0 0 0 0,10-11 0 0 0,-16 19 47 0 0,-1 1 0 0 0,0 0-1 0 0,1-1 1 0 0,-1 1 0 0 0,0 0 0 0 0,1 0 0 0 0,-1-1 0 0 0,1 1-1 0 0,-1 0 1 0 0,0 0 0 0 0,1 0 0 0 0,-1-1 0 0 0,1 1 0 0 0,-1 0 0 0 0,0 0-1 0 0,1 0 1 0 0,-1 0 0 0 0,1 0 0 0 0,-1 0 0 0 0,1 0 0 0 0,-1 0-1 0 0,1 0 1 0 0,-1 0 0 0 0,0 0 0 0 0,1 0 0 0 0,-1 0 0 0 0,1 1-1 0 0,10 9 270 0 0,-8-6-218 0 0,0 1 0 0 0,0 0-1 0 0,-1 0 1 0 0,2 5 0 0 0,0 1 68 0 0,-2-1-1 0 0,0 1 1 0 0,0 0 0 0 0,-1 0 0 0 0,0 0-1 0 0,-1 0 1 0 0,0 0 0 0 0,0 0 0 0 0,-2 0 0 0 0,1 0-1 0 0,-5 14 1 0 0,-2 3-99 0 0,-2 0 0 0 0,0-1 0 0 0,-16 28 0 0 0,20-45-39 0 0,4-6-1 0 0,0 0-1 0 0,0 0 0 0 0,0 0 0 0 0,1 0 0 0 0,-1 0 0 0 0,-1 9 0 0 0,3-13-29 0 0,0 0-1 0 0,-1 0 1 0 0,1 0 0 0 0,0 0 0 0 0,-1 0 0 0 0,1-1-1 0 0,0 1 1 0 0,-1 0 0 0 0,1 0 0 0 0,0 0-1 0 0,0-1 1 0 0,-1 1 0 0 0,1 0 0 0 0,0 0 0 0 0,0-1-1 0 0,-1 1 1 0 0,1 0 0 0 0,0 0 0 0 0,0-1-1 0 0,0 1 1 0 0,-1 0 0 0 0,1-1 0 0 0,0 1 0 0 0,0 0-1 0 0,0-1 1 0 0,0 1 0 0 0,0 0 0 0 0,0-1 0 0 0,0 1-1 0 0,0 0 1 0 0,0-1 0 0 0,0 1 0 0 0,0 0-1 0 0,0-1 1 0 0,2-3-29 0 0,0 1 0 0 0,1 0 0 0 0,-1 0-1 0 0,1 0 1 0 0,0 0 0 0 0,0 0 0 0 0,0 0 0 0 0,0 1-1 0 0,7-5 1 0 0,-7 6 34 0 0,-1 0-1 0 0,1 0 1 0 0,-1 1 0 0 0,1-1-1 0 0,0 1 1 0 0,-1-1 0 0 0,1 1-1 0 0,0 0 1 0 0,-1-1 0 0 0,1 2-1 0 0,0-1 1 0 0,-1 0 0 0 0,1 0-1 0 0,0 1 1 0 0,-1 0 0 0 0,4 0-1 0 0,5 3 235 0 0,0 0-1 0 0,0 0 1 0 0,-1 1 0 0 0,12 7-1 0 0,-18-8-98 0 0,1-1 1 0 0,0 1-1 0 0,-1-1 0 0 0,1 1 1 0 0,-1 0-1 0 0,0 1 0 0 0,-1-1 0 0 0,1 1 1 0 0,-1-1-1 0 0,4 7 0 0 0,-6-9-41 0 0,-1 0-1 0 0,1 0 1 0 0,0-1-1 0 0,-1 1 1 0 0,1 0 0 0 0,-1 0-1 0 0,0 0 1 0 0,0-1-1 0 0,0 1 1 0 0,0 0 0 0 0,0 0-1 0 0,0 0 1 0 0,0 0-1 0 0,0 0 1 0 0,-1-1-1 0 0,0 3 1 0 0,0 0 32 0 0,-1-1 0 0 0,1 1 0 0 0,-1-1 0 0 0,0 0 0 0 0,0 1 0 0 0,0-1 0 0 0,-4 4 0 0 0,-4 3 75 0 0,0-1 0 0 0,-1 1 0 0 0,-14 8 0 0 0,23-16-164 0 0,-9 6 45 0 0,5-3-45 0 0,0 0 1 0 0,-1-1-1 0 0,1 0 0 0 0,-1 0 0 0 0,0-1 1 0 0,0 0-1 0 0,-11 4 0 0 0,12-6-173 0 0,-1 1-103 0 0,-1 0-1 0 0,-14 1 1 0 0,20-3 29 0 0,0 0-1 0 0,0 0 0 0 0,0 0 1 0 0,1 0-1 0 0,-1-1 0 0 0,0 1 1 0 0,0 0-1 0 0,0-1 1 0 0,0 0-1 0 0,0 1 0 0 0,1-1 1 0 0,-1 0-1 0 0,0 0 0 0 0,1 0 1 0 0,-1 0-1 0 0,0 0 0 0 0,-1-1 1 0 0,-2-3-1349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4607 0 0,'2'1'208'0'0,"2"0"-79"0"0,1 1 0 0 0,-1 1-1 0 0,1-1 1 0 0,-1 1 0 0 0,0-1 0 0 0,0 1-1 0 0,0 0 1 0 0,0 1 0 0 0,-1-1-1 0 0,7 8 1 0 0,4 7 3724 0 0,13 21-1 0 0,-10-15-405 0 0,-10-13-2843 0 0,-1-1-1 0 0,0 1 1 0 0,-1 0-1 0 0,7 19 1 0 0,10 49 1208 0 0,-20-70-1586 0 0,0-1-115 0 0,-1-1 0 0 0,0 1 0 0 0,-1 0 0 0 0,0-1 0 0 0,0 1 0 0 0,-2 12 0 0 0,2-19 192 0 0,-4-9-24 0 0,1-6-136 0 0,1-1-1 0 0,0 1 1 0 0,1-1 0 0 0,1 0 0 0 0,0 1-1 0 0,1-1 1 0 0,0 0 0 0 0,1 1 0 0 0,1-1 0 0 0,0 1-1 0 0,9-24 1 0 0,-8 29-49 0 0,1-1-1 0 0,-1 1 1 0 0,2 0-1 0 0,-1 0 1 0 0,1 0-1 0 0,1 1 0 0 0,-1 0 1 0 0,2 0-1 0 0,12-11 1 0 0,-1 3 185 0 0,1 2-1 0 0,1 1 1 0 0,22-12-1 0 0,-40 23-302 0 0,1-1 0 0 0,-1 1 0 0 0,0-1 0 0 0,0 1-1 0 0,3-4 1 0 0,13-11-1736 0 0,-18 17 1589 0 0,0-1 1 0 0,0 1-1 0 0,-1-1 0 0 0,1 0 1 0 0,0 1-1 0 0,-1-1 0 0 0,1 0 1 0 0,-1 1-1 0 0,1-1 0 0 0,-1 0 1 0 0,1 1-1 0 0,-1-1 0 0 0,0 0 1 0 0,1 0-1 0 0,-1 0 0 0 0,0 0 1 0 0,0 1-1 0 0,1-3 0 0 0,-1-7-1506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5983 0 0,'0'0'696'0'0,"2"2"-381"0"0,2-1-100 0 0,0 0 1 0 0,0 1-1 0 0,0-1 0 0 0,0-1 1 0 0,0 1-1 0 0,0 0 0 0 0,6-1 1 0 0,35-1 1229 0 0,-17 0-625 0 0,125 6 1786 0 0,80-2-675 0 0,630-38 893 0 0,-420 48-1738 0 0,-345-7-922 0 0,245-14 730 0 0,-88-2 8 0 0,48 11-710 0 0,199-1 130 0 0,118-30 14 0 0,-588 28-328 0 0,312-30 366 0 0,-226 19-236 0 0,190-18 83 0 0,-237 24-168 0 0,186-14 265 0 0,-62 14-48 0 0,153-11 60 0 0,-101 3-87 0 0,-52 5-78 0 0,480-12 1235 0 0,-487 12-1238 0 0,-79 2-76 0 0,-34 2 6 0 0,68-1 208 0 0,142-2 360 0 0,-258 8-609 0 0,38-5 46 0 0,37-1 52 0 0,-29 8-68 0 0,106 4 225 0 0,-135-5-205 0 0,80-10 0 0 0,-11 0 6 0 0,-89 9-81 0 0,202 2 207 0 0,-72 3-27 0 0,-79-3-140 0 0,6-4-12 0 0,-10 0 17 0 0,203-11 68 0 0,-242 9-139 0 0,-18 3 0 0 0,1-1 0 0 0,-1 2 0 0 0,27 0 0 0 0,-6 3-22 0 0,1-2 0 0 0,47-6-1 0 0,-76 4-67 0 0,0 1 1 0 0,-1-1-1 0 0,1 0 0 0 0,0 0 0 0 0,12-7 0 0 0,3-2-2818 0 0,-4 2-3248 0 0,-3 2-2110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9183 0 0,'0'0'831'0'0,"-2"2"-574"0"0,-3 3 339 0 0,3-4 179 0 0,6 10 826 0 0,-1-8-1365 0 0,-1 1-1 0 0,1-1 0 0 0,-1 1 0 0 0,1-1 1 0 0,0 0-1 0 0,0 0 0 0 0,0 0 0 0 0,1-1 1 0 0,4 4-1 0 0,38 18 819 0 0,-10-6-610 0 0,70 36 318 0 0,-48-26-212 0 0,-49-23-455 0 0,0 1 0 0 0,0 0 0 0 0,13 12 0 0 0,2 1 430 0 0,-22-18-487 0 0,-1 1 0 0 0,0-1 0 0 0,0 0 1 0 0,0 0-1 0 0,0 1 0 0 0,0-1 0 0 0,0 1 0 0 0,0-1 0 0 0,0 1 0 0 0,0-1 0 0 0,-1 1 0 0 0,1-1 0 0 0,0 1 0 0 0,-1 0 1 0 0,0 0-1 0 0,1-1 0 0 0,-1 1 0 0 0,0 2 0 0 0,0 0 81 0 0,0 1 1 0 0,0-1-1 0 0,0 0 0 0 0,-1 1 1 0 0,-1 6-1 0 0,-2 1 110 0 0,0 1 0 0 0,-1-1 0 0 0,0 0 0 0 0,-1 0 0 0 0,-1 0 0 0 0,0-1 0 0 0,-9 12 0 0 0,-8 6 286 0 0,-33 30 1 0 0,48-49-412 0 0,-4 3-6 0 0,0-1 12 0 0,1 0 0 0 0,1 0-1 0 0,-18 27 1 0 0,24-30-214 0 0,5-9-5 0 0,0 1 1 0 0,0 0-1 0 0,0 0 0 0 0,0 0 1 0 0,0-1-1 0 0,0 1 0 0 0,0 0 1 0 0,0 0-1 0 0,0 0 0 0 0,0 0 1 0 0,1-1-1 0 0,-1 1 0 0 0,0 0 1 0 0,1 0-1 0 0,-1-1 0 0 0,0 1 1 0 0,1 0-1 0 0,-1-1 0 0 0,1 1 0 0 0,-1 0 1 0 0,1-1-1 0 0,-1 1 0 0 0,1 0 1 0 0,1 0-778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6447 0 0,'0'0'792'0'0,"1"-9"710"0"0,-1 6-1269 0 0,0 0 0 0 0,1 0 0 0 0,-1 0 1 0 0,1 0-1 0 0,0 0 0 0 0,0 1 0 0 0,0-1 0 0 0,0 0 1 0 0,0 0-1 0 0,1 1 0 0 0,-1-1 0 0 0,1 0 1 0 0,0 1-1 0 0,0 0 0 0 0,0-1 0 0 0,0 1 0 0 0,4-3 1 0 0,-2 2-107 0 0,-1 1 0 0 0,1 0 0 0 0,0 0 1 0 0,0 0-1 0 0,0 1 0 0 0,0-1 0 0 0,0 1 1 0 0,1 0-1 0 0,-1 0 0 0 0,0 1 0 0 0,6-1 0 0 0,2 1 127 0 0,0 0-1 0 0,0 1 0 0 0,0 1 0 0 0,0 0 0 0 0,0 0 0 0 0,-1 1 0 0 0,1 1 0 0 0,12 5 0 0 0,-18-7 22 0 0,1 1-1 0 0,0 1 0 0 0,-1-1 0 0 0,0 1 1 0 0,11 9-1 0 0,-15-11-208 0 0,1 1 0 0 0,-1-1 0 0 0,0 1 0 0 0,0 0 0 0 0,0 0 1 0 0,-1 0-1 0 0,1 0 0 0 0,-1 0 0 0 0,1 1 0 0 0,-1-1 0 0 0,0 0 0 0 0,0 0 0 0 0,0 1 0 0 0,0 5 1 0 0,-1-2-63 0 0,0 0 0 0 0,0-1 0 0 0,0 1 0 0 0,-1 0 0 0 0,0 0 0 0 0,0-1 0 0 0,-4 12 0 0 0,-21 45-8 0 0,13-33 2 0 0,5-13 2 0 0,-1 0 0 0 0,-1 0 0 0 0,-17 22 0 0 0,-42 43 0 0 0,64-76-7 0 0,-4 4-81 0 0,0 0 0 0 0,0-1-1 0 0,-1 0 1 0 0,-21 15 0 0 0,30-24 70 0 0,1 1 0 0 0,-1-1-1 0 0,0 0 1 0 0,1 1 0 0 0,-1-1 0 0 0,0 0-1 0 0,1 1 1 0 0,-1-1 0 0 0,0 0 0 0 0,1 0-1 0 0,-1 0 1 0 0,0 0 0 0 0,0 1 0 0 0,1-1-1 0 0,-1 0 1 0 0,0 0 0 0 0,0 0-1 0 0,1-1 1 0 0,-1 1 0 0 0,0 0 0 0 0,0 0-1 0 0,1 0 1 0 0,-1-1 0 0 0,0 1 0 0 0,1 0-1 0 0,-1 0 1 0 0,0-1 0 0 0,1 1 0 0 0,-1-1-1 0 0,0 1 1 0 0,0-1 0 0 0,0-1-36 0 0,0 1 1 0 0,0-1-1 0 0,0 1 1 0 0,1-1-1 0 0,-1 1 1 0 0,0-1-1 0 0,1 0 1 0 0,-1 1-1 0 0,1-1 1 0 0,-1 0-1 0 0,1 1 1 0 0,0-3-1 0 0,2-10-94 0 0,2 12 78 0 0,-3 1 64 0 0,2-1 63 0 0,0 0 0 0 0,1 0-1 0 0,-1 0 1 0 0,1 0 0 0 0,-1 0 0 0 0,1 1-1 0 0,0-1 1 0 0,0 1 0 0 0,0 0-1 0 0,0 0 1 0 0,0 1 0 0 0,0-1 0 0 0,0 1-1 0 0,0 0 1 0 0,0 0 0 0 0,0 0 0 0 0,0 1-1 0 0,0-1 1 0 0,0 1 0 0 0,0 0-1 0 0,5 2 1 0 0,42 16 277 0 0,-37-12-205 0 0,25 7 0 0 0,-11-8-650 0 0,44 15-2687 0 0,-58-17 1913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0,'0'0'547'0'0,"2"1"-11"0"0,19 4-382 0 0,-15-4 7 0 0,0 0 1 0 0,0 1 0 0 0,0-1-1 0 0,-1 1 1 0 0,1 1 0 0 0,-1-1-1 0 0,1 1 1 0 0,-1 0 0 0 0,8 5 0 0 0,7 9 463 0 0,-1 1 0 0 0,-1 1 1 0 0,0 1-1 0 0,-1 0 0 0 0,-1 1 1 0 0,-1 0-1 0 0,-1 2 0 0 0,11 24 1 0 0,-18-29-486 0 0,0 0 0 0 0,-2 0 0 0 0,0 0 0 0 0,-1 1 1 0 0,-1 0-1 0 0,-1 0 0 0 0,0 0 0 0 0,-2 0 1 0 0,-1 27-1 0 0,-3-18 62 0 0,0 0 0 0 0,-2 0 0 0 0,-1-1 0 0 0,-1 1 0 0 0,-20 42 0 0 0,-31 61-2708 0 0,59-130 2132 0 0,-5 11-1290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1375 0 0,'0'0'66'0'0,"-14"-4"4"0"0,13 4 37 0 0,0-1-1 0 0,0 1 0 0 0,0 0 0 0 0,-1 0 0 0 0,1 0 0 0 0,0 0 0 0 0,0 0 1 0 0,-1 0-1 0 0,1 0 0 0 0,0 0 0 0 0,0 0 0 0 0,0 1 0 0 0,-1-1 0 0 0,1 0 0 0 0,0 1 1 0 0,0-1-1 0 0,0 1 0 0 0,0-1 0 0 0,0 1 0 0 0,0 0 0 0 0,-1 0 0 0 0,0 1 362 0 0,1 0 0 0 0,-1 0 0 0 0,1-1 0 0 0,-1 1 0 0 0,1 0 0 0 0,0 0 0 0 0,0 0 0 0 0,0 0 0 0 0,0 1-1 0 0,-1 2 1 0 0,0 3 796 0 0,1-1 0 0 0,0 0-1 0 0,0 1 1 0 0,0-1 0 0 0,2 15-1 0 0,1-4-1151 0 0,0-1-1 0 0,1 0 1 0 0,1 0-1 0 0,11 28 1 0 0,-13-38-70 0 0,1-1 0 0 0,0 0 1 0 0,0 1-1 0 0,0-1 0 0 0,1-1 1 0 0,0 1-1 0 0,1 0 0 0 0,-1-1 1 0 0,1 0-1 0 0,0 0 0 0 0,0 0 0 0 0,0-1 1 0 0,1 0-1 0 0,8 6 0 0 0,-12-9-10 0 0,0-1 0 0 0,0 1 0 0 0,0 0 0 0 0,0-1 0 0 0,0 1 0 0 0,0-1 0 0 0,0 1 0 0 0,0-1 0 0 0,0 0 0 0 0,0 0 0 0 0,0 0 0 0 0,0 0 0 0 0,0 0 0 0 0,0 0 0 0 0,0-1 0 0 0,0 1 0 0 0,3-2 0 0 0,-2 1 16 0 0,0-1 0 0 0,0 1 0 0 0,1-1 1 0 0,-1 0-1 0 0,0 0 0 0 0,-1-1 0 0 0,1 1 0 0 0,5-6 0 0 0,0-2 88 0 0,-1 0 0 0 0,0 0 0 0 0,0-1-1 0 0,7-17 1 0 0,-11 22-100 0 0,-1 0 1 0 0,1-1-1 0 0,-2 1 0 0 0,1-1 0 0 0,0 0 0 0 0,-1 1 0 0 0,-1-1 0 0 0,1 0 1 0 0,-1 0-1 0 0,0 0 0 0 0,0 1 0 0 0,-1-1 0 0 0,0 0 0 0 0,0 0 0 0 0,-1 1 1 0 0,0-1-1 0 0,0 1 0 0 0,0-1 0 0 0,-1 1 0 0 0,0 0 0 0 0,0 0 0 0 0,-1 0 1 0 0,1 0-1 0 0,-1 1 0 0 0,0-1 0 0 0,-9-8 0 0 0,9 11 27 0 0,0 0 0 0 0,0 0-1 0 0,0 0 1 0 0,-1 1 0 0 0,1-1-1 0 0,-1 1 1 0 0,1 0 0 0 0,-1 0 0 0 0,0 1-1 0 0,0-1 1 0 0,-9 0 0 0 0,11 1-48 0 0,0 1 0 0 0,1 0 0 0 0,-1 0-1 0 0,0 1 1 0 0,0-1 0 0 0,0 1 0 0 0,1-1 0 0 0,-1 1 0 0 0,0 0 0 0 0,0 0 0 0 0,1 0 0 0 0,-1 0 0 0 0,1 0 0 0 0,-1 1 0 0 0,1-1 0 0 0,0 1 0 0 0,-1 0-1 0 0,1 0 1 0 0,0 0 0 0 0,0 0 0 0 0,0 0 0 0 0,-2 3 0 0 0,1 0-238 0 0,-1 0 1 0 0,2 0-1 0 0,-1 0 0 0 0,1 0 0 0 0,0 0 0 0 0,-3 11 0 0 0,-2 17-5431 0 0,3-9-524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10767 0 0,'3'-9'979'0'0,"-3"7"-906"0"0,0 2-68 0 0,0-1-1 0 0,0 0 0 0 0,0 1 1 0 0,0-1-1 0 0,0 1 0 0 0,0-1 0 0 0,1 0 1 0 0,-1 1-1 0 0,0-1 0 0 0,0 1 1 0 0,0-1-1 0 0,1 1 0 0 0,-1-1 0 0 0,0 1 1 0 0,0-1-1 0 0,1 1 0 0 0,-1-1 1 0 0,0 1-1 0 0,1-1 0 0 0,-1 1 1 0 0,1-1-1 0 0,-1 1 0 0 0,1 0 0 0 0,-1-1 1 0 0,1 1-1 0 0,0-1 0 0 0,-1 1 88 0 0,1-1 0 0 0,-1 0-1 0 0,1 1 1 0 0,0-1-1 0 0,-1 0 1 0 0,1 1 0 0 0,0-1-1 0 0,0 1 1 0 0,-1-1-1 0 0,1 1 1 0 0,0-1 0 0 0,0 1-1 0 0,0 0 1 0 0,0 0-1 0 0,-1-1 1 0 0,1 1 0 0 0,0 0-1 0 0,0 0 1 0 0,0 0-1 0 0,0 0 1 0 0,0 0 0 0 0,0 0-1 0 0,0 0 1 0 0,0 0-1 0 0,1 0 1 0 0,-1 1 72 0 0,0 0 0 0 0,1 0 0 0 0,-1-1 0 0 0,0 1 0 0 0,0 0 0 0 0,0 0 0 0 0,0 0 0 0 0,0 0 0 0 0,0 1 0 0 0,0-1 0 0 0,0 0 0 0 0,0 0 0 0 0,-1 0 0 0 0,2 3 0 0 0,1 2 162 0 0,-1 0 1 0 0,0 1-1 0 0,0-1 1 0 0,0 1-1 0 0,1 13 0 0 0,-2 19 311 0 0,-3 1 0 0 0,-10 68 0 0 0,2-28-508 0 0,1 84-195 0 0,12-56-3417 0 0,0-87-905 0 0,0-3-1163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 11775 0 0,'9'-38'2932'0'0,"-8"39"-2022"0"0,3 2-671 0 0,-1 0 0 0 0,1 0 0 0 0,-1 0 0 0 0,0 0 1 0 0,-1 1-1 0 0,1-1 0 0 0,0 1 0 0 0,-1-1 0 0 0,0 1 1 0 0,0 0-1 0 0,3 8 0 0 0,1 5 166 0 0,6 29 0 0 0,-6-19-263 0 0,8 35 50 0 0,7 89 0 0 0,2 15-3989 0 0,-20-142-292 0 0,-1-4-1073 0 0</inkml:trace>
  <inkml:trace contextRef="#ctx0" brushRef="#br0" timeOffset="1">31 417 12295 0 0,'-5'-8'222'0'0,"4"7"-141"0"0,1-1 0 0 0,-1 1 0 0 0,0-1 0 0 0,0 1 0 0 0,0-1 0 0 0,-1 1-1 0 0,1 0 1 0 0,0-1 0 0 0,0 1 0 0 0,-3-1 0 0 0,-3-3 690 0 0,2 1 2146 0 0,7 1-1089 0 0,1 1-2374 0 0,2-1 683 0 0,1 1 0 0 0,-1-1 1 0 0,1 1-1 0 0,0 0 0 0 0,0 0 0 0 0,-1 1 1 0 0,11-2-1 0 0,3-1-87 0 0,77-13-416 0 0,-54 12-5068 0 0,-17 2-476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3223 0 0,'0'0'8638'0'0,"2"-2"-7916"0"0,2-2-487 0 0,-1 1-1 0 0,1-1 1 0 0,0 1-1 0 0,0 0 1 0 0,0 0-1 0 0,0 1 1 0 0,1-1-1 0 0,-1 1 1 0 0,1 0-1 0 0,-1 0 1 0 0,6-1-1 0 0,0 0 47 0 0,-1 1-1 0 0,1 1 0 0 0,0-1 1 0 0,17 1-1 0 0,-23 2-180 0 0,0 0 0 0 0,-1-1-1 0 0,1 1 1 0 0,0 1-1 0 0,-1-1 1 0 0,1 0 0 0 0,-1 1-1 0 0,6 3 1 0 0,-2-1 93 0 0,-5-3 301 0 0,-2-1-478 0 0,0 1 0 0 0,0 0 0 0 0,0 0 0 0 0,1-1 0 0 0,-1 1 0 0 0,0 0 0 0 0,0-1 0 0 0,1 1-1 0 0,-1 0 1 0 0,1-1 0 0 0,-1 1 0 0 0,0 0 0 0 0,1-1 0 0 0,-1 1 0 0 0,1-1 0 0 0,0 1 0 0 0,0 0 8 0 0,0 0 0 0 0,0 0-1 0 0,-1 0 1 0 0,1-1 0 0 0,0 1 0 0 0,-1 0 0 0 0,1 0 0 0 0,0 0 0 0 0,-1 1 0 0 0,0-1 0 0 0,1 0 0 0 0,-1 0 0 0 0,1 2 0 0 0,0 1-13 0 0,-1 1 0 0 0,1-1-1 0 0,-1 0 1 0 0,0 1 0 0 0,0-1 0 0 0,-1 1 0 0 0,1-1 0 0 0,-1 0 0 0 0,0 1 0 0 0,0-1 0 0 0,0 0 0 0 0,-1 0 0 0 0,1 0 0 0 0,-1 0 0 0 0,0 0 0 0 0,-5 7 0 0 0,-7 9 4 0 0,-33 51-14 0 0,44-65-17 0 0,2-5-64 0 0,3 0-76 0 0,-1 0 147 0 0,1 2 7 0 0,10 1-52 0 0,8 1 41 0 0,-16-5 13 0 0,-1 1 1 0 0,1 0-1 0 0,-1 0 0 0 0,0 0 1 0 0,1 0-1 0 0,5 3 0 0 0,-4-1 4 0 0,3 1 67 0 0,0 1 0 0 0,0 0 0 0 0,0 0 1 0 0,-1 1-1 0 0,0 0 0 0 0,0 0 0 0 0,9 11 1 0 0,-14-15 32 0 0,0 0 0 0 0,-1 0 1 0 0,1 0-1 0 0,-1 0 1 0 0,1 0-1 0 0,-1 0 1 0 0,0 1-1 0 0,0-1 0 0 0,0 0 1 0 0,-1 1-1 0 0,1-1 1 0 0,0 4-1 0 0,-1-4-30 0 0,0 0 0 0 0,0 0 0 0 0,-1 1-1 0 0,1-1 1 0 0,-1 0 0 0 0,0 0 0 0 0,1 1-1 0 0,-1-1 1 0 0,0 0 0 0 0,0 0 0 0 0,-1 0 0 0 0,1 0-1 0 0,-2 3 1 0 0,-2 0-22 0 0,1 0 0 0 0,-1 0 0 0 0,0 0-1 0 0,0-1 1 0 0,-1 0 0 0 0,1 0 0 0 0,-10 6 0 0 0,4-4-56 0 0,-1-1 0 0 0,0 1 0 0 0,-13 3 0 0 0,19-7-250 0 0,-1-1 1 0 0,1 0 0 0 0,-1 0-1 0 0,-13 1 1 0 0,-10-6-4448 0 0,21 1-1366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10823 0 0,'0'0'496'0'0,"-1"0"-12"0"0,-3 0-391 0 0,1 0 0 0 0,0 0 0 0 0,0 0-1 0 0,0 1 1 0 0,-1-1 0 0 0,1 1 0 0 0,0 0 0 0 0,0 0-1 0 0,0 0 1 0 0,0 0 0 0 0,0 0 0 0 0,0 1 0 0 0,1-1-1 0 0,-1 1 1 0 0,0 0 0 0 0,-2 2 0 0 0,-7 5 764 0 0,5-5-614 0 0,1 1 0 0 0,-1 1-1 0 0,1-1 1 0 0,0 1-1 0 0,-8 10 1 0 0,3-2-64 0 0,5-6-80 0 0,0 0 0 0 0,1 0 0 0 0,-1 0 0 0 0,2 1 0 0 0,-1 0 0 0 0,-5 15 0 0 0,5-8 75 0 0,1 1 0 0 0,0-1 0 0 0,1 1 0 0 0,1 0-1 0 0,0 0 1 0 0,2 27 0 0 0,1-30-68 0 0,1 1 0 0 0,1-1 0 0 0,0 1 0 0 0,1-1-1 0 0,0 0 1 0 0,1 0 0 0 0,13 25 0 0 0,-13-31-74 0 0,-1-1 0 0 0,1 0 0 0 0,0 0 0 0 0,1-1 0 0 0,0 0 0 0 0,10 9 0 0 0,-12-11-17 0 0,0-1 1 0 0,1 0-1 0 0,0 0 0 0 0,0 0 0 0 0,0-1 1 0 0,0 0-1 0 0,0 0 0 0 0,0 0 0 0 0,1-1 1 0 0,9 2-1 0 0,-10-2 7 0 0,1-1 1 0 0,-1 1 0 0 0,0-2-1 0 0,0 1 1 0 0,0 0-1 0 0,0-1 1 0 0,0 0-1 0 0,0 0 1 0 0,0-1-1 0 0,0 1 1 0 0,0-1 0 0 0,0 0-1 0 0,-1 0 1 0 0,1-1-1 0 0,-1 1 1 0 0,7-6-1 0 0,-5 3 40 0 0,0-1 0 0 0,-1 1 0 0 0,1-1-1 0 0,-1 0 1 0 0,0-1 0 0 0,-1 1 0 0 0,0-1 0 0 0,0 0-1 0 0,6-14 1 0 0,-4 4 146 0 0,0 0-1 0 0,0-1 1 0 0,-2 0-1 0 0,0 0 1 0 0,-1 0 0 0 0,-1 0-1 0 0,0 0 1 0 0,-2-28-1 0 0,-1 36-108 0 0,0 1 1 0 0,-1-1-1 0 0,0 1 0 0 0,0-1 1 0 0,-1 1-1 0 0,0 0 0 0 0,0 0 1 0 0,-1 1-1 0 0,0-1 0 0 0,-1 1 1 0 0,0-1-1 0 0,0 2 0 0 0,-1-1 1 0 0,0 0-1 0 0,0 1 0 0 0,-1 0 1 0 0,-14-11-1 0 0,10 10-268 0 0,1 1-1 0 0,-21-11 1 0 0,28 16 110 0 0,0 1 0 0 0,-1-1 0 0 0,1 1 0 0 0,0 0 0 0 0,0 0 0 0 0,0 1 0 0 0,-1-1 0 0 0,1 1 0 0 0,0-1 0 0 0,-1 1 0 0 0,1 0-1 0 0,-1 0 1 0 0,1 1 0 0 0,0-1 0 0 0,-1 1 0 0 0,-2 0 0 0 0,5 0-85 0 0,0-1 0 0 0,0 0 0 0 0,0 1 0 0 0,1-1 0 0 0,-1 1 0 0 0,0-1 0 0 0,0 1 1 0 0,1-1-1 0 0,-1 1 0 0 0,0 0 0 0 0,1-1 0 0 0,-1 1 0 0 0,1 0 0 0 0,-1 0 0 0 0,1-1 0 0 0,-2 3 0 0 0,0 8-5179 0 0,1 1-899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0,'0'0'4107'0'0,"7"8"1236"0"0,-3-2-4959 0 0,0 0 0 0 0,0 1 0 0 0,-1-1 0 0 0,0 1 0 0 0,0 0 0 0 0,-1-1 0 0 0,0 1 1 0 0,0 0-1 0 0,1 13 0 0 0,1 9 56 0 0,-2 31 1 0 0,-1-35-141 0 0,-4 67-43 0 0,0-18-1095 0 0,3-57-1806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0,'0'0'674'0'0,"7"5"2996"0"0,32-14-1053 0 0,-26 6-2188 0 0,0 0 0 0 0,19-2 0 0 0,-20 4-370 0 0,0-2 0 0 0,14-3 0 0 0,9-2-608 0 0,-31 8-800 0 0,6-3-4170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46 9991 0 0,'0'0'456'0'0,"-1"-1"-8"0"0,-2-3-283 0 0,-1 0-1 0 0,0 0 0 0 0,0 1 0 0 0,-1-1 1 0 0,1 1-1 0 0,-1 0 0 0 0,1 0 1 0 0,-1 0-1 0 0,0 1 0 0 0,0 0 0 0 0,0 0 1 0 0,0 0-1 0 0,-1 1 0 0 0,1-1 1 0 0,0 1-1 0 0,-1 0 0 0 0,1 1 0 0 0,-1 0 1 0 0,-6 0-1 0 0,-10 1 635 0 0,0 1 0 0 0,0 1 0 0 0,-31 9-1 0 0,37-8-920 0 0,5-1 249 0 0,0 1 1 0 0,0 0-1 0 0,1 1 1 0 0,-1 0-1 0 0,1 0 0 0 0,-15 12 1 0 0,11-7-4 0 0,1 1 1 0 0,0 0-1 0 0,-20 24 0 0 0,25-25-60 0 0,0 1 1 0 0,2-1-1 0 0,-1 1 0 0 0,1 0 0 0 0,1 1 1 0 0,0 0-1 0 0,0 0 0 0 0,1 0 0 0 0,1 0 1 0 0,0 1-1 0 0,1-1 0 0 0,0 1 0 0 0,1-1 1 0 0,0 1-1 0 0,1 0 0 0 0,0 0 0 0 0,4 18 1 0 0,-2-19-49 0 0,0 0 0 0 0,1 0 0 0 0,1 0 0 0 0,0-1 0 0 0,0 1 0 0 0,2-1 0 0 0,-1 0-1 0 0,1 0 1 0 0,0-1 0 0 0,1 0 0 0 0,1 0 0 0 0,-1-1 0 0 0,2 1 0 0 0,-1-2 0 0 0,1 1 0 0 0,0-1 0 0 0,1-1 0 0 0,12 8 0 0 0,-12-9-19 0 0,0-1 1 0 0,0-1-1 0 0,0 1 0 0 0,1-2 0 0 0,0 1 1 0 0,-1-2-1 0 0,1 1 0 0 0,0-1 1 0 0,0-1-1 0 0,1 0 0 0 0,-1-1 0 0 0,0 0 1 0 0,0-1-1 0 0,0 0 0 0 0,0 0 0 0 0,0-1 1 0 0,0-1-1 0 0,11-3 0 0 0,-5-1-15 0 0,1 0 0 0 0,-1-2-1 0 0,-1 1 1 0 0,1-2 0 0 0,-2 0 0 0 0,1-1-1 0 0,-2-1 1 0 0,1 0 0 0 0,24-28 0 0 0,-29 29 61 0 0,-1 0 0 0 0,0-1 0 0 0,-1 0 0 0 0,-1-1 0 0 0,0 1 0 0 0,0-1 0 0 0,-1-1 1 0 0,7-24-1 0 0,-11 31 12 0 0,-1 0 1 0 0,1 0-1 0 0,-1 0 1 0 0,-1 0-1 0 0,0-1 1 0 0,0 1-1 0 0,0 0 1 0 0,-1 0-1 0 0,0 0 1 0 0,0 0-1 0 0,-1 0 0 0 0,0 0 1 0 0,0 0-1 0 0,0 1 1 0 0,-1-1-1 0 0,0 1 1 0 0,-1 0-1 0 0,1-1 1 0 0,-1 1-1 0 0,-5-5 1 0 0,3 4-8 0 0,1 1 0 0 0,-1 0 1 0 0,-1 0-1 0 0,1 1 0 0 0,-1-1 0 0 0,0 2 1 0 0,-13-8-1 0 0,4 5-840 0 0,0 0-1 0 0,-29-7 1 0 0,23 7-472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2759 0 0,'0'0'11876'0'0,"1"3"-11394"0"0,5 18 168 0 0,-1 2 1 0 0,-1-1-1 0 0,2 27 1 0 0,-2-16-249 0 0,34 238 1244 0 0,-25-182-1460 0 0,7 44-24 0 0,3-22-3 0 0,-22-109 406 0 0,-10-14-389 0 0,1 0-145 0 0,1-1 0 0 0,1 0 0 0 0,0 0 0 0 0,1-1 0 0 0,-5-20 1 0 0,-12-73 145 0 0,20 91-173 0 0,-17-225-428 0 0,15 166 312 0 0,3 31-62 0 0,1 0 0 0 0,2 0 0 0 0,9-46 0 0 0,-10 79 147 0 0,2 0 0 0 0,0 0 0 0 0,0-1 0 0 0,1 2 0 0 0,0-1 0 0 0,6-10 0 0 0,-8 18 16 0 0,0-1-1 0 0,0 1 1 0 0,1 0 0 0 0,-1 0-1 0 0,1 0 1 0 0,-1 0-1 0 0,1 1 1 0 0,0-1 0 0 0,0 1-1 0 0,0 0 1 0 0,0-1-1 0 0,1 1 1 0 0,-1 1 0 0 0,1-1-1 0 0,-1 0 1 0 0,1 1-1 0 0,-1 0 1 0 0,1 0-1 0 0,0 0 1 0 0,0 0 0 0 0,5 0-1 0 0,-3 1-2 0 0,1 0 0 0 0,-1 1 1 0 0,0 0-1 0 0,0 0 0 0 0,0 0 0 0 0,1 0 0 0 0,-1 1 0 0 0,-1 0 0 0 0,1 1 1 0 0,0-1-1 0 0,0 1 0 0 0,-1 0 0 0 0,0 1 0 0 0,7 4 0 0 0,-8-5 38 0 0,0 0-1 0 0,0 1 0 0 0,-1-1 0 0 0,1 1 0 0 0,-1-1 1 0 0,0 1-1 0 0,0 0 0 0 0,-1 0 0 0 0,1 1 1 0 0,-1-1-1 0 0,0 0 0 0 0,0 1 0 0 0,0 0 0 0 0,-1-1 1 0 0,1 1-1 0 0,-1 0 0 0 0,0 0 0 0 0,0 8 1 0 0,-1-2 60 0 0,-1 0 1 0 0,-1 0 0 0 0,0 1 0 0 0,0-1 0 0 0,-1-1 0 0 0,-1 1 0 0 0,0 0 0 0 0,0-1 0 0 0,-1 0 0 0 0,0 0 0 0 0,0 0 0 0 0,-2 0-1 0 0,1-1 1 0 0,-1 0 0 0 0,-9 9 0 0 0,-69 86 131 0 0,78-96-441 0 0,0 0 0 0 0,0-1-1 0 0,0 0 1 0 0,-10 7 0 0 0,9-11-4257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8663 0 0,'0'0'398'0'0,"2"0"-9"0"0,3 2-269 0 0,1 1 1 0 0,-1-1-1 0 0,0 1 0 0 0,-1-1 0 0 0,1 1 1 0 0,0 1-1 0 0,-1-1 0 0 0,0 1 0 0 0,8 7 0 0 0,-6-3 301 0 0,0 0 0 0 0,0 1 0 0 0,0-1-1 0 0,7 19 1 0 0,-1 2 630 0 0,-2 1-1 0 0,10 47 1 0 0,-18-69-1030 0 0,11 56 739 0 0,-2 1 1 0 0,2 98 0 0 0,-14-23-366 0 0,2-62-132 0 0,-1-76-183 0 0,8-16-14 0 0,29-91-66 0 0,-30 83 2 0 0,6-25-1 0 0,-10 30-17 0 0,2 1 1 0 0,0 0-1 0 0,12-27 0 0 0,-11 31 9 0 0,0 2 0 0 0,14-19 0 0 0,-19 27 13 0 0,1-1 0 0 0,1 1 0 0 0,-1 0 0 0 0,0 0 0 0 0,0 0 0 0 0,1 0 0 0 0,-1 0 0 0 0,1 0 0 0 0,0 0 0 0 0,-1 1 0 0 0,1 0-1 0 0,0-1 1 0 0,0 1 0 0 0,0 0 0 0 0,0 0 0 0 0,5 0 0 0 0,-5 1 50 0 0,1 0-1 0 0,-1 0 1 0 0,0 1-1 0 0,0-1 1 0 0,1 1-1 0 0,-1 0 1 0 0,0 0-1 0 0,0 0 1 0 0,0 0-1 0 0,0 1 1 0 0,0-1-1 0 0,0 1 1 0 0,0 0-1 0 0,-1-1 1 0 0,1 1-1 0 0,0 1 1 0 0,-1-1-1 0 0,0 0 1 0 0,1 1-1 0 0,-1-1 1 0 0,0 1-1 0 0,3 4 1 0 0,3 7 187 0 0,0 1 0 0 0,-1-1 1 0 0,8 23-1 0 0,-9-19 33 0 0,38 111 612 0 0,-28-76-940 0 0,29 64-1 0 0,-43-113-333 0 0,1 1 0 0 0,-1-1 0 0 0,1 1 0 0 0,-1-1 0 0 0,1 0 0 0 0,0 0 0 0 0,1 0 0 0 0,5 5 0 0 0,1-2-1477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44 685 8495 0 0,'0'0'388'0'0,"-1"2"-10"0"0,-21 25-68 0 0,2-10 8796 0 0,22-19-8449 0 0,21-18 519 0 0,1 0 1 0 0,2 2-1 0 0,40-22 0 0 0,-51 31-898 0 0,2 1 4 0 0,-2-2 1 0 0,1 0 0 0 0,20-18-1 0 0,3-4 94 0 0,2 1-1 0 0,45-25 1 0 0,-11 8-135 0 0,-19 10-192 0 0,125-80 62 0 0,-67 46-100 0 0,-94 58 19 0 0,-1-1-1 0 0,28-29 1 0 0,-3 2-2 0 0,-23 28-17 0 0,-20 13-8 0 0,0 0 2 0 0,1 1 0 0 0,-1-1 0 0 0,0-1 0 0 0,0 1 1 0 0,0 0-1 0 0,0 0 0 0 0,0 0 0 0 0,0-1 0 0 0,1-1 0 0 0,6-7 5 0 0,-5 8 32 0 0,1 0-31 0 0,0 0 0 0 0,0 0-1 0 0,1 0 1 0 0,-1 1-1 0 0,8-2 1 0 0,-1 1 0 0 0,-8 1-11 0 0,0 1 0 0 0,0 0 0 0 0,0 0 0 0 0,0 0 0 0 0,0 0 0 0 0,0 1 0 0 0,0-1 0 0 0,0 1 0 0 0,0-1 0 0 0,-1 1 0 0 0,7 3 0 0 0,14 2 0 0 0,-14-4 2 0 0,-1 0 0 0 0,1 0-1 0 0,-1 0 1 0 0,0 1 0 0 0,14 7 0 0 0,37 25 21 0 0,-15-8-4 0 0,376 177 400 0 0,-280-161-295 0 0,-56-19-72 0 0,-60-16-30 0 0,22 7 13 0 0,1-2-1 0 0,63 10 0 0 0,-72-18-31 0 0,-19-2-415 0 0,0 0-1 0 0,1-2 1 0 0,26 0 0 0 0,-37-2 143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1179 5327 0 0,'0'0'12935'0'0,"-1"-1"-12462"0"0,-5-5-168 0 0,1-1 0 0 0,0 1 0 0 0,0-1 0 0 0,1 0 0 0 0,0 0 0 0 0,-4-10 0 0 0,-17-51 780 0 0,13 31-601 0 0,-44-160 1219 0 0,19 56-943 0 0,-153-452-95 0 0,162 509-3993 0 0,36 94-3976 0 0,1 3 840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0,'0'0'499'0'0,"0"3"-328"0"0,6 49 3679 0 0,11 60 1408 0 0,22 112-3008 0 0,-22-113-2002 0 0,-7-33-135 0 0,5 28-727 0 0,-15-105 554 0 0,4 10-299 0 0,-4-10 240 0 0,0-1 0 0 0,0 1 0 0 0,0-1 0 0 0,0 0 0 0 0,1 1 0 0 0,-1-1 0 0 0,0 0 0 0 0,0 1-1 0 0,1-1 1 0 0,-1 0 0 0 0,0 1 0 0 0,1-1 0 0 0,-1 0 0 0 0,0 1 0 0 0,1-1 0 0 0,-1 0 0 0 0,0 0 0 0 0,1 0 0 0 0,-1 1 0 0 0,1-1 0 0 0,-1 0 0 0 0,1 0 0 0 0,-1 0 0 0 0,0 0 0 0 0,1 0 0 0 0,-1 0-1 0 0,1 0 1 0 0,-1 0 0 0 0,1 0 0 0 0,8-1-1665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0,'0'0'639'0'0,"0"2"-415"0"0,1 11 467 0 0,0 0 0 0 0,-2 21 1 0 0,0 6 1437 0 0,13 150 2656 0 0,25 92-2749 0 0,-36-278-2088 0 0,19 95 625 0 0,-15-80-1639 0 0,1 0 1 0 0,15 35-1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197 156 10447 0 0,'-10'-5'277'0'0,"0"0"0"0"0,0-1 0 0 0,-12-9 0 0 0,16 10 62 0 0,0 1 1 0 0,0 0-1 0 0,0 0 0 0 0,0 1 0 0 0,-1-1 0 0 0,0 1 1 0 0,1 0-1 0 0,-1 1 0 0 0,-15-3 0 0 0,21 5-264 0 0,0-1 1 0 0,0 1-1 0 0,0 0 0 0 0,-1 0 0 0 0,1 1 0 0 0,0-1 0 0 0,0 0 0 0 0,0 0 0 0 0,0 1 1 0 0,-1-1-1 0 0,1 0 0 0 0,0 1 0 0 0,0-1 0 0 0,0 1 0 0 0,0 0 0 0 0,0-1 1 0 0,0 1-1 0 0,0 0 0 0 0,0-1 0 0 0,0 1 0 0 0,1 0 0 0 0,-1 0 0 0 0,0 0 0 0 0,0 0 1 0 0,1 0-1 0 0,-1 0 0 0 0,0 0 0 0 0,1 0 0 0 0,-1 0 0 0 0,1 0 0 0 0,0 0 1 0 0,-1 0-1 0 0,1 2 0 0 0,-2 2-30 0 0,2 0 1 0 0,-1 0 0 0 0,1 0 0 0 0,-1 0-1 0 0,1 0 1 0 0,1 7 0 0 0,1 3-44 0 0,0-1 1 0 0,1 0 0 0 0,1 0-1 0 0,0 0 1 0 0,0-1-1 0 0,2 0 1 0 0,9 20-1 0 0,-9-24 12 0 0,0 0 1 0 0,0 0-1 0 0,1-1 0 0 0,0 1 1 0 0,0-2-1 0 0,1 1 0 0 0,0-1 0 0 0,0 0 1 0 0,1-1-1 0 0,15 10 0 0 0,-7-7 58 0 0,-7-3 30 0 0,0 0 0 0 0,23 8 0 0 0,-29-13-58 0 0,0 0 0 0 0,1 0 0 0 0,-1 0 0 0 0,0-1 0 0 0,1 1 0 0 0,-1-1 0 0 0,1 0 0 0 0,-1-1 1 0 0,1 1-1 0 0,-1-1 0 0 0,8-1 0 0 0,-7 0 40 0 0,-1 1 1 0 0,1-1-1 0 0,0 0 1 0 0,-1 0-1 0 0,1-1 1 0 0,-1 1-1 0 0,0-1 1 0 0,0 0-1 0 0,0 0 1 0 0,0-1-1 0 0,0 1 1 0 0,0-1-1 0 0,-1 0 0 0 0,0 0 1 0 0,0 0-1 0 0,0 0 1 0 0,0 0-1 0 0,-1-1 1 0 0,0 1-1 0 0,0-1 1 0 0,0 0-1 0 0,0 0 1 0 0,1-5-1 0 0,-2 2 37 0 0,0 1-1 0 0,0-1 1 0 0,0 0-1 0 0,-1 0 1 0 0,0 1-1 0 0,0-1 1 0 0,-1 0-1 0 0,0 0 1 0 0,-1 1-1 0 0,0-1 1 0 0,0 1-1 0 0,0 0 1 0 0,-1-1-1 0 0,-6-11 0 0 0,2 8 3 0 0,0 1-1 0 0,0-1 1 0 0,-2 1-1 0 0,1 0 1 0 0,-13-10-1 0 0,0 1 82 0 0,-33-21 0 0 0,49 37-199 0 0,-61-38 49 0 0,59 37-51 0 0,0 1 0 0 0,0 0 0 0 0,-1 0 1 0 0,1 0-1 0 0,-1 1 0 0 0,0 0 0 0 0,-12-1 0 0 0,17 3-72 0 0,0 0 1 0 0,0 0-1 0 0,1 0 0 0 0,-1 0 0 0 0,0 0 0 0 0,0 1 1 0 0,0 0-1 0 0,0-1 0 0 0,1 1 0 0 0,-1 0 0 0 0,0 0 1 0 0,1 0-1 0 0,-1 0 0 0 0,1 1 0 0 0,-1-1 1 0 0,1 1-1 0 0,0 0 0 0 0,-1-1 0 0 0,1 1 0 0 0,0 0 1 0 0,0 0-1 0 0,0 1 0 0 0,1-1 0 0 0,-1 0 1 0 0,0 1-1 0 0,1-1 0 0 0,-2 4 0 0 0,-1 3-327 0 0,1 0 1 0 0,1 0-1 0 0,-1 1 0 0 0,1-1 1 0 0,1 1-1 0 0,-1 17 0 0 0,0 13-1308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0,'0'0'690'0'0,"1"3"1223"0"0,3 73 7050 0 0,4 57-5715 0 0,-6-104-2886 0 0,9 54 0 0 0,0 10-292 0 0,-9-74-111 0 0,5 21 0 0 0,1 16-2147 0 0,-8-38 906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0,'0'0'639'0'0,"1"3"-238"0"0,20 148 5765 0 0,10 89-4093 0 0,-13-118-2000 0 0,12 52-566 0 0,-5-58-4558 0 0,-24-109 4453 0 0,2 8-1036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 5527 0 0,'-15'1'715'0'0,"-22"4"0"0"0,-12 0 13137 0 0,51-5-13287 0 0,31-2 872 0 0,44-7 0 0 0,3-2-366 0 0,-24 6-714 0 0,-30 1-932 0 0,0 2 0 0 0,0 0-1 0 0,46 5 1 0 0,-50 1-7849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1375 0 0,'-109'77'387'0'0,"87"-61"9472"0"0,26-15-9599 0 0,1 0 0 0 0,-1 1 0 0 0,1-2 0 0 0,-1 1 0 0 0,1 0 0 0 0,0-1 0 0 0,6 0 0 0 0,9 0 242 0 0,4 1-25 0 0,1-1 0 0 0,-1-2 0 0 0,1 0-1 0 0,25-7 1 0 0,-16 3 240 0 0,38-1 1 0 0,215 9 2322 0 0,-26 17-1215 0 0,-175-13-1280 0 0,34 1 303 0 0,137-7 554 0 0,-222 2-1268 0 0,243 5 609 0 0,-211-8-602 0 0,112 4 107 0 0,-67-5-144 0 0,-19-1-58 0 0,113-7 69 0 0,-28-1 11 0 0,-26 6 115 0 0,166-1-26 0 0,127-13 288 0 0,-173 13-285 0 0,-166 7-70 0 0,-49 1-44 0 0,26-1 79 0 0,-14-2-117 0 0,37-3 20 0 0,107-13 31 0 0,111 0-106 0 0,-241 17-11 0 0,177-7 0 0 0,-122-4-67 0 0,-106 9-80 0 0,43 3-1 0 0,-18 1-178 0 0,-36-1 282 0 0,42 8-1 0 0,-1 0-361 0 0,-25-5-452 0 0,-35-4 547 0 0,11 0-817 0 0,9-2-665 0 0,-20 2 823 0 0,11-2-1493 0 0,-4 0 495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12175 0 0,'-10'-2'1299'0'0,"-4"5"4190"0"0,13-3-5421 0 0,1 0 0 0 0,0 0 0 0 0,0 0 1 0 0,-1 0-1 0 0,1 0 0 0 0,0 1 0 0 0,0-1 0 0 0,-1 0 0 0 0,1 0 0 0 0,0 0 0 0 0,0 1 0 0 0,0-1 0 0 0,0 0 1 0 0,-1 0-1 0 0,1 1 0 0 0,0-1 0 0 0,0 0 0 0 0,0 0 0 0 0,0 1 0 0 0,0-1 0 0 0,0 0 0 0 0,0 1 1 0 0,0-1-1 0 0,0 1-104 0 0,0 1 1 0 0,0-1 0 0 0,1 0 0 0 0,-1 0 0 0 0,1 0 0 0 0,-1 0 0 0 0,1 0 0 0 0,-1 0 0 0 0,1 0-1 0 0,-1 0 1 0 0,2 1 0 0 0,0 0 737 0 0,-1 0-639 0 0,1 0 0 0 0,0 0 0 0 0,-1 0 0 0 0,1 0 0 0 0,0 0 0 0 0,0-1 0 0 0,1 1 0 0 0,3 2 0 0 0,4 3 58 0 0,167 123 203 0 0,-112-85-279 0 0,-53-37-39 0 0,0 1-1 0 0,0 1 1 0 0,-1 0 0 0 0,0 1 0 0 0,-1 0-1 0 0,0 1 1 0 0,10 15 0 0 0,-17-21 113 0 0,-1 0 0 0 0,1 0 0 0 0,-1 0 0 0 0,0 0 0 0 0,0 1 0 0 0,-1-1 0 0 0,0 1 0 0 0,0-1 0 0 0,-1 1 0 0 0,1-1 0 0 0,-2 1 0 0 0,1-1 0 0 0,0 0 0 0 0,-3 10 0 0 0,-2 4 292 0 0,0 0 1 0 0,-1 0 0 0 0,-11 22-1 0 0,-74 152 1104 0 0,50-114-1348 0 0,3-7-158 0 0,-36 102 203 0 0,59-136-3621 0 0,0-1-3512 0 0,11-27-425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10479 0 0,'0'0'1188'0'0,"2"2"-805"0"0,4 4-97 0 0,-1 1 1 0 0,1 1-1 0 0,-1-1 1 0 0,0 1-1 0 0,6 13 1 0 0,17 49 1184 0 0,-10-22-681 0 0,-3-5-513 0 0,-2-1 1 0 0,-2 2 0 0 0,8 62-1 0 0,-15-81-258 0 0,4 26 35 0 0,6 34-3201 0 0,-12-72-462 0 0,-4 0-921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0,'2'0'499'0'0,"9"1"-265"0"0,-1 0 0 0 0,0 1 0 0 0,-1 0-1 0 0,1 1 1 0 0,0 0 0 0 0,-1 0 0 0 0,1 1 0 0 0,-1 0 0 0 0,0 1 0 0 0,9 6-1 0 0,2 1 513 0 0,-1 2-1 0 0,0 1 0 0 0,22 22 0 0 0,-32-27-437 0 0,0 0 0 0 0,0 1-1 0 0,-1-1 1 0 0,-1 2 0 0 0,0-1-1 0 0,0 1 1 0 0,-1 0 0 0 0,-1 1-1 0 0,0 0 1 0 0,0-1 0 0 0,4 26-1 0 0,-2-3 245 0 0,-1-1 0 0 0,-1 1 0 0 0,-1 36 0 0 0,-4-33-165 0 0,-10 69 0 0 0,7-88-341 0 0,-2 0 0 0 0,0-1-1 0 0,-1 0 1 0 0,0 0 0 0 0,-16 29-1 0 0,4-11-97 0 0,-13 23-1818 0 0,10-30-1530 0 0,18-26 1642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10335 0 0,'0'0'935'0'0,"1"-2"-768"0"0,4-9 455 0 0,0 0 1 0 0,1 0 0 0 0,1 0 0 0 0,0 1 0 0 0,15-17 0 0 0,48-42 2253 0 0,-55 55-2616 0 0,67-52 1357 0 0,-14 12-1178 0 0,37-28-340 0 0,-84 66-110 0 0,2 0-350 0 0,39-19-1 0 0,1-1-2642 0 0,-43 23 1420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11343 0 0,'0'0'1031'0'0,"2"0"-850"0"0,-1 0-167 0 0,1 0 0 0 0,-1 0 0 0 0,1-1-1 0 0,-1 1 1 0 0,1-1 0 0 0,-1 1 0 0 0,1-1 0 0 0,-1 1-1 0 0,0-1 1 0 0,1 0 0 0 0,-1 1 0 0 0,0-1 0 0 0,0 0-1 0 0,2-1 1 0 0,23-21 746 0 0,-11 10-137 0 0,-13 11-567 0 0,144-106 4325 0 0,-74 61-3607 0 0,2 3-1 0 0,97-43 1 0 0,-106 58-509 0 0,97-61 0 0 0,52-54 460 0 0,-82 54 148 0 0,-63 37-274 0 0,-19 14-127 0 0,-22 18-225 0 0,-18 12-119 0 0,1 0 1 0 0,16-8 0 0 0,52-30 340 0 0,-68 40-409 0 0,-10 5-45 0 0,1 1 1 0 0,-1 0-1 0 0,1 0 0 0 0,-1 0 0 0 0,1 0 0 0 0,0 0 0 0 0,0 0 0 0 0,-1 0 0 0 0,4 0 0 0 0,47-13 406 0 0,-45 13-377 0 0,0 0 0 0 0,0 0-1 0 0,0 1 1 0 0,0 0-1 0 0,8 1 1 0 0,-2 0-19 0 0,-1 2 0 0 0,1 0 0 0 0,14 5 0 0 0,2 1 0 0 0,14 4 137 0 0,78 35 0 0 0,35 32 345 0 0,-91-46-409 0 0,57 28 201 0 0,123 66 272 0 0,-150-75-343 0 0,3-4 0 0 0,108 37 0 0 0,-72-39-42 0 0,-109-38-163 0 0,-1-2-632 0 0,-1 2-1 0 0,29 14 1 0 0,-46-19 17 0 0,-1-1-1 0 0,0 1 1 0 0,8 6 0 0 0,-2 2-7624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11287 0 0,'0'0'1322'0'0,"2"-1"-697"0"0,23-10 200 0 0,0-1-1 0 0,-1-1 1 0 0,0-1 0 0 0,-1-2 0 0 0,-1 0-1 0 0,28-26 1 0 0,71-56 960 0 0,-14 13-734 0 0,-85 65-896 0 0,-1-1 0 0 0,24-31 0 0 0,10-13 0 0 0,1-4-104 0 0,-51 63-35 0 0,1 0 0 0 0,-1 0 1 0 0,9-6-1 0 0,-10 9 1 0 0,1-1 0 0 0,-1 0 0 0 0,0-1 1 0 0,0 1-1 0 0,0-1 0 0 0,0 0 0 0 0,3-6 0 0 0,11-23 306 0 0,-18 33-59 0 0,18-10 64 0 0,-12 9-262 0 0,0 0-1 0 0,1 0 1 0 0,-1 0-1 0 0,1 1 1 0 0,0 0-1 0 0,0 0 1 0 0,-1 0 0 0 0,1 1-1 0 0,0 0 1 0 0,8 2-1 0 0,7 1 74 0 0,38 11 0 0 0,-19-3 6 0 0,-27-7-103 0 0,0 1 0 0 0,-1 0 0 0 0,0 1 0 0 0,17 10 0 0 0,18 8 68 0 0,3-2 39 0 0,131 49 430 0 0,-98-43-340 0 0,-39-12-149 0 0,2-1-1 0 0,-1-3 1 0 0,70 10-1 0 0,-89-19-83 0 0,-21-2-17 0 0,0 1 0 0 0,0-1 0 0 0,0-1 0 0 0,0 0 0 0 0,0 1 0 0 0,0-2 0 0 0,1 1 1 0 0,-1-1-1 0 0,0 0 0 0 0,0 0 0 0 0,8-3 0 0 0,-13 3-70 0 0,1 1-1 0 0,0-1 1 0 0,-1 1-1 0 0,1 0 1 0 0,-1 0-1 0 0,1-1 1 0 0,0 1-1 0 0,-1 0 1 0 0,1 0-1 0 0,-1 0 1 0 0,1 1-1 0 0,2-1 1 0 0,6 2-1113 0 0,-8-2-17 0 0,0 0-175 0 0,5 0-716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45 363 5983 0 0,'0'0'464'0'0,"-6"5"-288"0"0,4-2 221 0 0,1 0-1 0 0,-1 0 1 0 0,1 0-1 0 0,-1 0 1 0 0,1 0-1 0 0,0 0 1 0 0,0 1-1 0 0,0 5 0 0 0,-4 11 1767 0 0,1-6-1244 0 0,1 0-1 0 0,1 0 1 0 0,0 1 0 0 0,1 19 0 0 0,-2 14-261 0 0,-1-12-433 0 0,1 39-1 0 0,3-73 104 0 0,0-5-318 0 0,1 1-1 0 0,-1 0 1 0 0,1 0-1 0 0,0 0 0 0 0,0 0 1 0 0,0 0-1 0 0,0 0 1 0 0,2-3-1 0 0,-1 1 6 0 0,5-11-27 0 0,-2 0-1 0 0,0 0 1 0 0,5-23 0 0 0,4-15-196 0 0,8-25-128 0 0,8-19-19 0 0,-21 70 278 0 0,1 0 97 0 0,0 0-1 0 0,1 1 1 0 0,23-37 0 0 0,-33 63-5 0 0,-1-1 0 0 0,0 1 0 0 0,0 0 1 0 0,0-1-1 0 0,1 1 0 0 0,-1 0 0 0 0,0-1 1 0 0,0 1-1 0 0,1 0 0 0 0,-1-1 1 0 0,0 1-1 0 0,1 0 0 0 0,-1 0 0 0 0,0 0 1 0 0,1-1-1 0 0,-1 1 0 0 0,1 0 0 0 0,-1 0 1 0 0,0 0-1 0 0,1 0 0 0 0,-1 0 1 0 0,0 0-1 0 0,1 0 0 0 0,-1-1 0 0 0,1 1 1 0 0,-1 0-1 0 0,0 0 0 0 0,1 1 0 0 0,0-1-3 0 0,0 0 0 0 0,0 1 0 0 0,0-1 0 0 0,-1 1 0 0 0,1-1-1 0 0,0 1 1 0 0,-1-1 0 0 0,1 1 0 0 0,0-1 0 0 0,-1 1 0 0 0,1 0 0 0 0,0 1-1 0 0,1 1 19 0 0,1 1 0 0 0,-1 0 0 0 0,-1 0 0 0 0,1 0 0 0 0,1 5 0 0 0,1 9 79 0 0,-1 1 1 0 0,-1-1-1 0 0,-1 1 1 0 0,-1 0-1 0 0,-2 21 1 0 0,1-14-13 0 0,3 47 1 0 0,0-61-83 0 0,-1 1 8 0 0,1 0 1 0 0,0 1 0 0 0,1-1-1 0 0,0 0 1 0 0,7 14 0 0 0,-9-24 32 0 0,10-11 37 0 0,-6 5-61 0 0,1-1-1 0 0,0 0 0 0 0,-1 0 1 0 0,0 0-1 0 0,0 0 1 0 0,6-8-1 0 0,24-34 75 0 0,-28 37-90 0 0,0-2-3 0 0,0 0 1 0 0,-1 0-1 0 0,-1-1 1 0 0,5-13-1 0 0,8-17-14 0 0,24-47 13 0 0,18-34-41 0 0,-44 94 122 0 0,0 2-1 0 0,25-31 0 0 0,-39 56 80 0 0,11 14-80 0 0,-9-8-84 0 0,0 0-1 0 0,0 1 0 0 0,0 0 1 0 0,-1 0-1 0 0,0 0 0 0 0,1 0 1 0 0,-2 0-1 0 0,5 11 0 0 0,-1 1-14 0 0,5 29-1 0 0,-1-4-43 0 0,7 26-131 0 0,6 19-1436 0 0,-17-70-1313 0 0,11 22 0 0 0,-2-11-2571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10335 0 0,'0'0'472'0'0,"-9"1"158"0"0,5-1-485 0 0,1 0-1 0 0,-1 1 1 0 0,1 0 0 0 0,-1 0 0 0 0,1 0 0 0 0,0 0 0 0 0,0 0 0 0 0,0 0 0 0 0,-1 1-1 0 0,1 0 1 0 0,0 0 0 0 0,1 0 0 0 0,-6 4 0 0 0,2-1 407 0 0,3-3-374 0 0,1 1 0 0 0,-1 0 0 0 0,1 0 0 0 0,0 0 0 0 0,-1 0 0 0 0,2 0 0 0 0,-1 0 0 0 0,0 1 0 0 0,0-1 0 0 0,0 5 0 0 0,-1-1-27 0 0,1 0-1 0 0,0 0 1 0 0,1 0-1 0 0,-1 11 0 0 0,2-11-120 0 0,0 1 0 0 0,1 0 0 0 0,0-1 0 0 0,0 1 0 0 0,1 0 0 0 0,0-1 0 0 0,4 10 0 0 0,1-4-30 0 0,-4-9 4 0 0,0 0-1 0 0,1 0 1 0 0,0 0 0 0 0,0-1-1 0 0,0 0 1 0 0,0 0-1 0 0,0 0 1 0 0,0 0 0 0 0,1-1-1 0 0,0 1 1 0 0,-1-1 0 0 0,1 0-1 0 0,0-1 1 0 0,8 3-1 0 0,-9-4 0 0 0,-1 1 0 0 0,0-1-1 0 0,1 0 1 0 0,-1 1 0 0 0,0-2-1 0 0,1 1 1 0 0,-1 0-1 0 0,0-1 1 0 0,1 1 0 0 0,-1-1-1 0 0,0 0 1 0 0,0 0 0 0 0,0 0-1 0 0,0-1 1 0 0,0 1-1 0 0,0-1 1 0 0,0 0 0 0 0,0 1-1 0 0,0-1 1 0 0,-1-1 0 0 0,1 1-1 0 0,-1 0 1 0 0,4-4 0 0 0,3-6-22 0 0,-1 0 0 0 0,0 0 0 0 0,-1-1 0 0 0,10-21 0 0 0,-17 32-4 0 0,1-1 0 0 0,0 1 0 0 0,-1-1 0 0 0,0 0 0 0 0,1 1-1 0 0,-1-1 1 0 0,0 0 0 0 0,0 1 0 0 0,0-1 0 0 0,-1 1 0 0 0,0-4 0 0 0,-9-28-168 0 0,5 19 130 0 0,4 11 50 0 0,1 3 6 0 0,0 0 0 0 0,0 1-1 0 0,0-1 1 0 0,-1 0 0 0 0,1 0 0 0 0,0 0 0 0 0,0 1 0 0 0,-1-1 0 0 0,1 0 0 0 0,0 0 0 0 0,-1 1 0 0 0,1-1 0 0 0,-1 0 0 0 0,1 1 0 0 0,-2-2 0 0 0,11 14-74 0 0,8 15 242 0 0,69 139 1647 0 0,-78-149-1537 0 0,3 4 405 0 0,14 42-1 0 0,-22-56-502 0 0,-2 1 0 0 0,1-1 0 0 0,-1 0 0 0 0,0 1 0 0 0,0-1 0 0 0,-1 1 0 0 0,0-1 0 0 0,0 1-1 0 0,-1-1 1 0 0,-2 10 0 0 0,-1-2 48 0 0,-1 0 0 0 0,0-1 0 0 0,-1 0 0 0 0,-1 1 0 0 0,0-2-1 0 0,-1 1 1 0 0,0-1 0 0 0,-20 23 0 0 0,15-22 23 0 0,-1 0 0 0 0,0-1 0 0 0,0-1 0 0 0,-1 0 0 0 0,-1-1 0 0 0,-33 17 0 0 0,44-25-526 0 0,0-1-1 0 0,0 0 0 0 0,0 0 1 0 0,-1-1-1 0 0,1 1 1 0 0,-8 0-1 0 0,11-2 183 0 0,1 0 0 0 0,-1 0 0 0 0,1 0 0 0 0,-1 0-1 0 0,1 0 1 0 0,-1 0 0 0 0,1 0 0 0 0,-1 0 0 0 0,1-1 0 0 0,-1 1 0 0 0,1-1-1 0 0,-1 1 1 0 0,1-1 0 0 0,0 1 0 0 0,-1-1 0 0 0,1 0 0 0 0,0 0 0 0 0,-1 0-1 0 0,1 0 1 0 0,0 0 0 0 0,0 0 0 0 0,0 0 0 0 0,0 0 0 0 0,0 0 0 0 0,0 0-1 0 0,0-1 1 0 0,-1-1 0 0 0,-4-15-1752 0 0,1-3-236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5983 0 0,'0'0'464'0'0,"2"0"-305"0"0,1 1 85 0 0,-1 0 1 0 0,1 0-1 0 0,-1 0 1 0 0,0 0-1 0 0,1 1 0 0 0,-1-1 1 0 0,0 1-1 0 0,0-1 1 0 0,0 1-1 0 0,0 0 0 0 0,0-1 1 0 0,0 1-1 0 0,-1 0 0 0 0,1 0 1 0 0,0 1-1 0 0,1 3 1 0 0,3 5 487 0 0,0 1 0 0 0,5 14 0 0 0,-6-13-396 0 0,10 30 1256 0 0,14 68 0 0 0,-17-65-958 0 0,-7-20-107 0 0,2 26-1 0 0,-5-33-140 0 0,0-1-1 0 0,1 0 1 0 0,1 1 0 0 0,9 21 0 0 0,-11-29-229 0 0,-1-6 366 0 0,1-15-281 0 0,2-29-174 0 0,-2-60 0 0 0,-1 4-158 0 0,0 75 39 0 0,10-118-611 0 0,-7 108 303 0 0,1 0 0 0 0,15-46 0 0 0,-14 55 144 0 0,-5 15 198 0 0,0-1 0 0 0,1 1 0 0 0,0 0 0 0 0,1 1 0 0 0,-1-1 0 0 0,1 0 0 0 0,0 1 0 0 0,1-1 0 0 0,6-7 0 0 0,-10 13 18 0 0,0-1 0 0 0,0 1 0 0 0,0 0 0 0 0,0 0 0 0 0,0 0 0 0 0,0 0 0 0 0,1 0 0 0 0,-1 0 0 0 0,0 0 0 0 0,0 0 0 0 0,0 0 0 0 0,0 0 0 0 0,0 0 0 0 0,0 0 0 0 0,0-1 1 0 0,0 1-1 0 0,0 0 0 0 0,0 0 0 0 0,0 0 0 0 0,1 0 0 0 0,-1 0 0 0 0,0 0 0 0 0,0 0 0 0 0,0 0 0 0 0,0 0 0 0 0,0 0 0 0 0,0 0 0 0 0,0 0 0 0 0,0 0 0 0 0,0 0 0 0 0,1 0 0 0 0,-1 0 0 0 0,0 0 0 0 0,0 0 0 0 0,0 0 0 0 0,0 0 0 0 0,0 0 0 0 0,0 0 0 0 0,0 0 1 0 0,0 1-1 0 0,0-1 0 0 0,1 0 0 0 0,-1 0 0 0 0,0 0 0 0 0,0 0 0 0 0,0 0 0 0 0,0 0 0 0 0,0 0 0 0 0,0 0 0 0 0,5 4 43 0 0,-1-1 0 0 0,0 1 0 0 0,0-1 0 0 0,0 1 0 0 0,0 0 0 0 0,-1 1 0 0 0,1-1 0 0 0,-1 1 0 0 0,0-1 0 0 0,-1 1 0 0 0,1 0 0 0 0,-1 0 0 0 0,0 0 0 0 0,0 1 0 0 0,1 5 0 0 0,0 0 46 0 0,-1 0-1 0 0,0-1 1 0 0,-1 1 0 0 0,0 0-1 0 0,0 0 1 0 0,-1 0 0 0 0,-2 12-1 0 0,-4 15 271 0 0,-20 64 0 0 0,20-85-278 0 0,4-15-82 0 0,0-1 10 0 0,1 1 13 0 0,3-3-354 0 0,0 1 277 0 0,0-1-1 0 0,0 0 0 0 0,0 1 1 0 0,1-1-1 0 0,-2 0 1 0 0,1 0-1 0 0,3-2 0 0 0,8-3-140 0 0,39-6-325 0 0,-49 12 511 0 0,-1-1 1 0 0,1 1-1 0 0,0-1 0 0 0,0 1 0 0 0,0 0 0 0 0,0 0 1 0 0,-1 0-1 0 0,1 0 0 0 0,0 1 0 0 0,0-1 0 0 0,0 1 1 0 0,-1 0-1 0 0,1-1 0 0 0,0 1 0 0 0,-1 1 0 0 0,4 0 1 0 0,3 3 9 0 0,0 0 0 0 0,0 1 1 0 0,9 8-1 0 0,-9-7 73 0 0,-1 0 0 0 0,0 1-1 0 0,0 1 1 0 0,-1-1 0 0 0,0 1-1 0 0,-1 0 1 0 0,10 18 0 0 0,-14-22 44 0 0,0 0 1 0 0,0 1-1 0 0,-1-1 1 0 0,0 0 0 0 0,0 1-1 0 0,0 0 1 0 0,0-1 0 0 0,-1 1-1 0 0,0-1 1 0 0,0 1-1 0 0,-1 0 1 0 0,1-1 0 0 0,-1 1-1 0 0,0-1 1 0 0,-1 1 0 0 0,-3 8-1 0 0,-3 5 366 0 0,-1-2 0 0 0,0 1 1 0 0,-17 21-1 0 0,23-35-411 0 0,-7 10 92 0 0,-1-1 0 0 0,-1-1 1 0 0,0 0-1 0 0,-1 0 0 0 0,-17 11 0 0 0,10-7-100 0 0,14-11-81 0 0,-1 0-1 0 0,1-1 1 0 0,-1 1-1 0 0,-1-1 1 0 0,1-1-1 0 0,0 1 1 0 0,-1-2 0 0 0,-13 5-1 0 0,19-7-115 0 0,-11-11-1148 0 0,11 10 1012 0 0,1-1 0 0 0,-1 0 0 0 0,1 1 0 0 0,-1-1 0 0 0,1 0 0 0 0,0 0-1 0 0,-1 0 1 0 0,1 0 0 0 0,0 0 0 0 0,0 0 0 0 0,0-3 0 0 0,-3-15-5080 0 0,2-2-1191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0,'1'3'496'0'0,"12"53"-358"0"0,-2-11 1570 0 0,-1 0-1 0 0,-3 1 1 0 0,3 61-1 0 0,-14-27-779 0 0,4-78-342 0 0,-1-5-468 0 0,-2-2-81 0 0,1-1 0 0 0,0 0 0 0 0,1 0 0 0 0,-1 0 1 0 0,1 0-1 0 0,0 0 0 0 0,1 0 0 0 0,0 0 0 0 0,0 0 0 0 0,1-12 0 0 0,3-6-14 0 0,9-34 0 0 0,-8 34-13 0 0,0 6-5 0 0,0 0-1 0 0,1 0 1 0 0,1 1 0 0 0,10-22-1 0 0,-13 33 61 0 0,0 0 0 0 0,0 0 0 0 0,0 0 0 0 0,0 0-1 0 0,1 0 1 0 0,0 1 0 0 0,0 0 0 0 0,1 0 0 0 0,-1 1 0 0 0,1-1-1 0 0,0 1 1 0 0,1 0 0 0 0,11-5 0 0 0,-15 8-15 0 0,0 0-1 0 0,-1 0 1 0 0,1 1 0 0 0,0-1-1 0 0,0 1 1 0 0,0 0 0 0 0,0 0 0 0 0,-1 0-1 0 0,1 0 1 0 0,0 0 0 0 0,0 0-1 0 0,0 1 1 0 0,0-1 0 0 0,-1 1 0 0 0,1 0-1 0 0,0 0 1 0 0,-1 0 0 0 0,1 0-1 0 0,3 3 1 0 0,19 6 305 0 0,-18-7-333 0 0,1 1-1 0 0,-1 0 1 0 0,1 0-1 0 0,-1 1 1 0 0,0-1 0 0 0,-1 2-1 0 0,8 6 1 0 0,-3-2-744 0 0,-1 1-1 0 0,0 0 1 0 0,12 19 0 0 0,-12-13-4262 0 0,-3-1-1468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91 3223 0 0,'-13'0'366'0'0,"1"-1"1"0"0,-14-2-1 0 0,21 2 354 0 0,0 0 1 0 0,0 0-1 0 0,0-1 1 0 0,0 0-1 0 0,1 0 1 0 0,-1 0-1 0 0,1 0 1 0 0,-5-3-1 0 0,7 4 284 0 0,2-2-782 0 0,0 0-1 0 0,0 1 1 0 0,0-1-1 0 0,1 0 1 0 0,-1 1-1 0 0,1-1 1 0 0,-1 1-1 0 0,1-1 1 0 0,0 0 0 0 0,0 1-1 0 0,0 0 1 0 0,0-1-1 0 0,1 1 1 0 0,-1 0-1 0 0,1-1 1 0 0,-1 1-1 0 0,1 0 1 0 0,0 0-1 0 0,-1 0 1 0 0,4-1 0 0 0,-2 1-104 0 0,0 0 0 0 0,1 0 1 0 0,0 0-1 0 0,-1 1 0 0 0,1-1 0 0 0,0 1 1 0 0,0 0-1 0 0,0 0 0 0 0,0 1 1 0 0,0-1-1 0 0,0 1 0 0 0,6 0 1 0 0,7-1 183 0 0,-1 2 1 0 0,0 0 0 0 0,32 7 0 0 0,-44-7-263 0 0,1 0-1 0 0,-1 1 0 0 0,1-1 0 0 0,-1 1 1 0 0,0 0-1 0 0,1 0 0 0 0,-1 1 1 0 0,0-1-1 0 0,-1 1 0 0 0,1 0 1 0 0,0 0-1 0 0,-1 1 0 0 0,0-1 1 0 0,1 1-1 0 0,-1-1 0 0 0,-1 1 1 0 0,1 0-1 0 0,2 4 0 0 0,0 2 19 0 0,-1 0 0 0 0,0 0 0 0 0,-1 0-1 0 0,0 0 1 0 0,0 1 0 0 0,-1-1 0 0 0,-1 1-1 0 0,0 0 1 0 0,0-1 0 0 0,-1 1 0 0 0,0 0 0 0 0,-1 0-1 0 0,0-1 1 0 0,-3 12 0 0 0,0-8-39 0 0,0 1 0 0 0,-2-1 1 0 0,1-1-1 0 0,-2 1 0 0 0,0-1 0 0 0,0 0 0 0 0,-1-1 0 0 0,-1 1 1 0 0,-15 16-1 0 0,9-13-145 0 0,-1 0-1 0 0,-1 0 1 0 0,0-1 0 0 0,-1-2-1 0 0,0 1 1 0 0,-29 14 0 0 0,43-26 92 0 0,1 0 1 0 0,-1 0-1 0 0,0-1 1 0 0,0 1-1 0 0,1-1 1 0 0,-1 0-1 0 0,0 0 1 0 0,0 0-1 0 0,0-1 1 0 0,0 1-1 0 0,0-1 1 0 0,0 0 0 0 0,0 0-1 0 0,0-1 1 0 0,0 1-1 0 0,-5-2 1 0 0,8 2-149 0 0,4-26-303 0 0,-2 18 493 0 0,1 0 0 0 0,1 0 1 0 0,0 1-1 0 0,0-1 0 0 0,0 1 0 0 0,1-1 0 0 0,0 1 1 0 0,0 0-1 0 0,1 1 0 0 0,0-1 0 0 0,0 1 1 0 0,1 0-1 0 0,0 0 0 0 0,0 1 0 0 0,0 0 0 0 0,0 0 1 0 0,1 0-1 0 0,0 1 0 0 0,0 0 0 0 0,0 0 1 0 0,0 0-1 0 0,1 1 0 0 0,12-3 0 0 0,-8 3 63 0 0,0 0 0 0 0,1 1 0 0 0,-1 1 0 0 0,0 0 0 0 0,0 0 0 0 0,19 3 0 0 0,-22-1-57 0 0,0 0-1 0 0,0 1 1 0 0,-1 1 0 0 0,1-1 0 0 0,-1 2 0 0 0,1-1-1 0 0,-1 1 1 0 0,0 0 0 0 0,12 9 0 0 0,79 49-226 0 0,-93-58-607 0 0,0 0 0 0 0,0 0 0 0 0,1 0 0 0 0,11 4 0 0 0,-3-2-4925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0,'0'0'464'0'0,"3"1"-305"0"0,10 5 816 0 0,0 1 1 0 0,-1 1-1 0 0,1 0 0 0 0,-1 1 1 0 0,20 20-1 0 0,53 62 2634 0 0,-46-47-2485 0 0,-19-21-630 0 0,-1 0-1 0 0,-1 1 1 0 0,-1 1-1 0 0,-1 1 0 0 0,-1 1 1 0 0,12 31-1 0 0,-19-37-183 0 0,0 0-1 0 0,-2 0 1 0 0,-1 1-1 0 0,0 0 1 0 0,-2 1 0 0 0,0-1-1 0 0,-2 0 1 0 0,-2 44-1 0 0,-1-33-86 0 0,-3 0 1 0 0,0-1-1 0 0,-2 1 0 0 0,-2-1 1 0 0,-12 31-1 0 0,-50 87-4 0 0,-13 32-293 0 0,81-172-453 0 0,0-1-1 0 0,1 0 1 0 0,-2 11-1 0 0,3 0-6052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0,'0'0'528'0'0,"5"0"-341"0"0,-2 1-165 0 0,-2-2 9 0 0,-1 1-1 0 0,1 0 0 0 0,0 0 1 0 0,0 0-1 0 0,-1 0 0 0 0,1 0 0 0 0,0 0 1 0 0,0 0-1 0 0,-1 0 0 0 0,1 1 1 0 0,0-1-1 0 0,-1 0 0 0 0,1 0 1 0 0,0 1-1 0 0,-1-1 0 0 0,1 0 1 0 0,0 1-1 0 0,-1-1 0 0 0,1 1 1 0 0,-1-1-1 0 0,1 0 0 0 0,0 1 1 0 0,-1 0-1 0 0,1-1 0 0 0,-1 1 1 0 0,0-1-1 0 0,1 1 0 0 0,-1-1 1 0 0,1 1-1 0 0,-1 0 0 0 0,0-1 0 0 0,0 1 1 0 0,1 0-1 0 0,-1 0 0 0 0,0-1 1 0 0,0 1-1 0 0,0 0 0 0 0,0-1 1 0 0,1 1-1 0 0,-1 1 0 0 0,5 80 4602 0 0,14 42-3018 0 0,-1-9-1240 0 0,0 81-159 0 0,-5-9-3166 0 0,-13-163 1559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0,'0'0'987'0'0,"1"2"-744"0"0,20 44 822 0 0,-2 0 0 0 0,19 76 0 0 0,13 105-1181 0 0,-45-202 177 0 0,13 85-1971 0 0,-12-73-2950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1375 0 0,'-1'-1'66'0'0,"-1"0"-38"0"0,-14-19 14109 0 0,18 21-13818 0 0,86 7 6 0 0,-60-2-1309 0 0,-13-1-2740 0 0,0-3-1235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2759 0 0,'0'-7'248'0'0,"3"-9"10375"0"0,5 27-8468 0 0,6 24-2093 0 0,4 35 1593 0 0,16 112 1 0 0,-29-155-1279 0 0,0-2 30 0 0,-4-23 200 0 0,-1-4-533 0 0,6-18-62 0 0,-1 1 0 0 0,0-2 0 0 0,-2 1-1 0 0,-1 0 1 0 0,0-29 0 0 0,1 0-56 0 0,1-66 31 0 0,1-19 15 0 0,0 108-2 0 0,-6 26 1 0 0,1 0-1 0 0,0-1 0 0 0,0 1 0 0 0,0 0 1 0 0,0 0-1 0 0,1 0 0 0 0,-1-1 1 0 0,0 1-1 0 0,0 0 0 0 0,0 0 1 0 0,0 0-1 0 0,0-1 0 0 0,0 1 1 0 0,0 0-1 0 0,0 0 0 0 0,0 0 1 0 0,0 0-1 0 0,0-1 0 0 0,1 1 1 0 0,-1 0-1 0 0,0 0 0 0 0,0 0 1 0 0,0 0-1 0 0,0 0 0 0 0,0-1 1 0 0,1 1-1 0 0,-1 0 0 0 0,0 0 0 0 0,0 0 1 0 0,0 0-1 0 0,1 0 0 0 0,-1 0 1 0 0,0 0-1 0 0,0 0 0 0 0,0 0 1 0 0,1 0-1 0 0,-1 0 0 0 0,0 0 1 0 0,0 0-1 0 0,0 0 0 0 0,1 0 1 0 0,-1 0-1 0 0,0 0 0 0 0,0 0 1 0 0,0 0-1 0 0,0 0 0 0 0,1 0 1 0 0,-1 0-1 0 0,0 0 0 0 0,0 0 1 0 0,1 1-1 0 0,5 4 32 0 0,-6-4-27 0 0,9 11-4 0 0,0 1 1 0 0,-1 0 0 0 0,0 0 0 0 0,-1 1 0 0 0,10 26 0 0 0,-3-7-3 0 0,6 12 1 0 0,49 101 0 0 0,-57-124 0 0 0,1-1 0 0 0,1 0 0 0 0,1-1 0 0 0,25 26 0 0 0,-31-38 22 0 0,-2 0 124 0 0,2 0 1 0 0,-1 0 0 0 0,1-1-1 0 0,15 10 1 0 0,-22-15-116 0 0,1-1-1 0 0,-1 0 1 0 0,0 0-1 0 0,1 0 1 0 0,-1 0 0 0 0,1 0-1 0 0,0-1 1 0 0,-1 1-1 0 0,1-1 1 0 0,0 0 0 0 0,-1 1-1 0 0,1-1 1 0 0,0 0-1 0 0,-1-1 1 0 0,1 1 0 0 0,0 0-1 0 0,-1-1 1 0 0,1 0 0 0 0,0 1-1 0 0,-1-1 1 0 0,1 0-1 0 0,-1 0 1 0 0,0 0 0 0 0,5-3-1 0 0,-1-1 96 0 0,-1 0 0 0 0,0 1 0 0 0,0-2 0 0 0,0 1 0 0 0,0 0 0 0 0,-1-1 0 0 0,0 0 1 0 0,0 0-1 0 0,-1-1 0 0 0,1 1 0 0 0,-1-1 0 0 0,-1 1 0 0 0,4-13 0 0 0,1-6 174 0 0,-2-1-1 0 0,3-36 1 0 0,3-180 731 0 0,-17 1-2093 0 0,5 211 569 0 0,2-11-3485 0 0,1 24-3584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0,'0'0'859'0'0,"2"1"-91"0"0,25 7 1595 0 0,-12-4-1717 0 0,-1 1 1 0 0,0 0-1 0 0,0 1 0 0 0,0 0 1 0 0,18 12-1 0 0,-30-16-613 0 0,0 0-1 0 0,0 0 0 0 0,-1 0 0 0 0,1 0 0 0 0,0 0 1 0 0,-1 0-1 0 0,1 1 0 0 0,-1-1 0 0 0,0 0 1 0 0,0 1-1 0 0,0-1 0 0 0,0 1 0 0 0,0 0 0 0 0,-1-1 1 0 0,1 1-1 0 0,-1 0 0 0 0,1-1 0 0 0,-1 1 1 0 0,0 3-1 0 0,-1 5 47 0 0,1 0 0 0 0,-2 0 1 0 0,-2 12-1 0 0,3-19-61 0 0,0 0 8 0 0,1 0-22 0 0,-1 0 0 0 0,-1 0 0 0 0,1 0 0 0 0,0 0 0 0 0,-1 0 0 0 0,0 0 0 0 0,0 0 0 0 0,0-1 0 0 0,-1 1 0 0 0,-2 3 0 0 0,-8 7-75 0 0,12-13-14 0 0,2-1-549 0 0,7 1 610 0 0,0-1-1 0 0,0 1 1 0 0,0-2-1 0 0,-1 1 1 0 0,10-2-1 0 0,-6 0 24 0 0,0 1-1 0 0,13 1 0 0 0,-14 1 42 0 0,0 0-1 0 0,0 1 0 0 0,0 0 0 0 0,-1 1 1 0 0,1 0-1 0 0,-1 0 0 0 0,11 6 1 0 0,-15-6 88 0 0,0-1 0 0 0,0 1-1 0 0,-1 0 1 0 0,1 0 0 0 0,-1 1 0 0 0,0-1 0 0 0,0 1 0 0 0,0 0 0 0 0,0 0 0 0 0,-1 0 0 0 0,1 1 0 0 0,-1-1 0 0 0,0 1 0 0 0,2 6 0 0 0,-4-9-46 0 0,-1-1 0 0 0,1 1 0 0 0,-1-1 0 0 0,0 1 0 0 0,0 0 0 0 0,0-1 0 0 0,0 1 0 0 0,0 0 0 0 0,0-1 0 0 0,0 1 0 0 0,0-1 0 0 0,-1 1 0 0 0,1-1 0 0 0,-1 1 0 0 0,1 0 0 0 0,-1-1 0 0 0,1 1 0 0 0,-1-1 0 0 0,0 0 0 0 0,0 1 0 0 0,0-1 0 0 0,-2 3 0 0 0,-1 1 119 0 0,-1 0 0 0 0,0 0 0 0 0,-10 7 0 0 0,12-10-121 0 0,-29 25 373 0 0,16-13-286 0 0,-27 18 1 0 0,27-22-139 0 0,4-2-81 0 0,1 0 0 0 0,-1-1 1 0 0,-1 0-1 0 0,0-1 0 0 0,-26 8 1 0 0,37-14-156 0 0,1 1 0 0 0,-1-1 0 0 0,1 0 0 0 0,-1 0 0 0 0,0 1 0 0 0,1-1 0 0 0,-1-1 0 0 0,0 1-1 0 0,1 0 1 0 0,-1 0 0 0 0,1-1 0 0 0,-1 1 0 0 0,0 0 0 0 0,1-1 0 0 0,-1 0 0 0 0,1 1 0 0 0,-1-1 0 0 0,1 0 0 0 0,0 0 0 0 0,-2-1 0 0 0,-4-6-5780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8751 0 0,'-2'2'674'0'0,"-30"30"-187"0"0,23-24 124 0 0,1 0 0 0 0,0 0-1 0 0,0 1 1 0 0,1 0 0 0 0,-7 11 0 0 0,2 0-194 0 0,2 1 0 0 0,1 0 0 0 0,0 1 0 0 0,2 0 0 0 0,0 0 0 0 0,2 1 1 0 0,-4 28-1 0 0,8-35-418 0 0,0 1 0 0 0,0 0 0 0 0,2 0 0 0 0,0 0 0 0 0,1 0 0 0 0,1 0 0 0 0,0 0 0 0 0,2-1 0 0 0,-1 0 0 0 0,12 25 0 0 0,-6-20-1 0 0,1-1-1 0 0,17 26 0 0 0,-23-39 13 0 0,0-1 0 0 0,0 0 1 0 0,1 0-1 0 0,-1 0 0 0 0,2 0 0 0 0,-1-1 0 0 0,0 0 0 0 0,1 0 0 0 0,14 7 1 0 0,-18-11 24 0 0,0 1 0 0 0,0-1 1 0 0,1 0-1 0 0,-1 0 0 0 0,1-1 1 0 0,-1 1-1 0 0,1 0 0 0 0,0-1 1 0 0,-1 0-1 0 0,1 0 1 0 0,-1 0-1 0 0,1-1 0 0 0,-1 1 1 0 0,1-1-1 0 0,-1 1 0 0 0,1-1 1 0 0,-1-1-1 0 0,1 1 0 0 0,-1 0 1 0 0,0-1-1 0 0,0 1 1 0 0,1-1-1 0 0,-1 0 0 0 0,-1 0 1 0 0,1 0-1 0 0,0-1 0 0 0,0 1 1 0 0,3-6-1 0 0,0 2 131 0 0,-1-1-1 0 0,0-1 1 0 0,0 1 0 0 0,0-1-1 0 0,-1 0 1 0 0,-1 0 0 0 0,1 0 0 0 0,-1 0-1 0 0,-1 0 1 0 0,3-15 0 0 0,0-6 212 0 0,-1 0 0 0 0,-1-55 0 0 0,-4 72-344 0 0,0 0 0 0 0,0 1 0 0 0,-1-1 1 0 0,-1 0-1 0 0,0 1 0 0 0,-1 0 0 0 0,0-1 0 0 0,0 1 0 0 0,-13-20 1 0 0,-3-4-19 0 0,13 21-22 0 0,-1 0 0 0 0,-10-13 0 0 0,-8-8-615 0 0,4 5-1806 0 0,7 12-2727 0 0,6 8-516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0,'0'0'3512'0'0,"3"2"-1685"0"0,8 6-140 0 0,-8-6-663 0 0,-2-1-288 0 0,5 15-248 0 0,-1 0 0 0 0,0 0 1 0 0,-1 1-1 0 0,3 19 0 0 0,5 21 349 0 0,2-3-5303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8751 0 0,'0'2'674'0'0,"1"3"-278"0"0,0-4-221 0 0,0 0 0 0 0,0-1 0 0 0,-1 1 0 0 0,1-1 1 0 0,0 1-1 0 0,0 0 0 0 0,0-1 0 0 0,0 0 0 0 0,0 1 1 0 0,0-1-1 0 0,0 1 0 0 0,0-1 0 0 0,0 0 0 0 0,0 0 1 0 0,0 0-1 0 0,1 1 0 0 0,-2-1-37 0 0,2 0 50 0 0,0 0 1 0 0,0-1-1 0 0,0 1 1 0 0,0 0 0 0 0,0 0-1 0 0,0-1 1 0 0,0 0-1 0 0,0 1 1 0 0,0-1-1 0 0,0 0 1 0 0,2-1 0 0 0,-1 1-37 0 0,-1-1 0 0 0,1 1 0 0 0,0 0 0 0 0,-1 0 0 0 0,1 1 0 0 0,4-2 1 0 0,3 1 122 0 0,0 0 1 0 0,1-1-1 0 0,-1-1 1 0 0,0 0-1 0 0,16-7 1 0 0,-6 3-157 0 0,23-4 0 0 0,11-4-968 0 0,-23 4-4308 0 0,-19 7-82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65 5983 0 0,'-7'-1'327'0'0,"0"1"0"0"0,-1 0 0 0 0,1 0 0 0 0,0 0-1 0 0,-1 1 1 0 0,-10 3 0 0 0,-43 14 5033 0 0,41-10-4046 0 0,-30 17 0 0 0,19-8-710 0 0,21-12-472 0 0,0 1 0 0 0,0 1 0 0 0,0-1 0 0 0,1 2 0 0 0,0-1 0 0 0,0 1 0 0 0,-14 18 0 0 0,18-19-114 0 0,0 0 0 0 0,0 0 0 0 0,1 1 0 0 0,-1-1 0 0 0,2 1 0 0 0,-1 0 0 0 0,1 0 0 0 0,0 1 0 0 0,1-1 0 0 0,0 1 0 0 0,-1 11 0 0 0,3-14-48 0 0,-1-1-1 0 0,2 1 1 0 0,-1 0-1 0 0,1-1 1 0 0,0 1-1 0 0,0-1 1 0 0,0 1-1 0 0,1-1 1 0 0,-1 1-1 0 0,2-1 1 0 0,3 8 0 0 0,-2-6 33 0 0,0 0 0 0 0,1-1 1 0 0,0 1-1 0 0,1-1 0 0 0,-1 0 1 0 0,1 0-1 0 0,9 6 0 0 0,-4-4 18 0 0,1 0 0 0 0,0-1 0 0 0,0-1 0 0 0,0 0-1 0 0,0-1 1 0 0,1 0 0 0 0,0-1 0 0 0,0 0 0 0 0,21 3 0 0 0,-23-6-6 0 0,0 0 0 0 0,0 0 0 0 0,0-1 1 0 0,-1 0-1 0 0,1-1 0 0 0,0 0 1 0 0,0-1-1 0 0,-1 0 0 0 0,1 0 1 0 0,-1-2-1 0 0,1 1 0 0 0,-1-1 0 0 0,0 0 1 0 0,-1-1-1 0 0,1-1 0 0 0,-1 1 1 0 0,0-1-1 0 0,10-9 0 0 0,-8 5 31 0 0,-1 0 0 0 0,1-1 0 0 0,-2-1 0 0 0,1 0 0 0 0,-1 0 0 0 0,11-22 1 0 0,-16 25-23 0 0,1-1 0 0 0,-2 0 0 0 0,1 0 0 0 0,-1 0 0 0 0,-1 0 0 0 0,0 0 0 0 0,0-1 0 0 0,-1 1 0 0 0,-1-1 0 0 0,0-12 0 0 0,0 13 8 0 0,-1 0 1 0 0,-1 0-1 0 0,0 0 0 0 0,0 0 1 0 0,-1 1-1 0 0,0-1 0 0 0,0 1 1 0 0,-1 0-1 0 0,-1 0 0 0 0,1 0 1 0 0,-1 0-1 0 0,-1 1 0 0 0,0 0 1 0 0,-7-9-1 0 0,5 9 27 0 0,1 0 0 0 0,-1 1-1 0 0,0 0 1 0 0,-1 0 0 0 0,-15-10 0 0 0,18 14-332 0 0,0 0 0 0 0,0-1 0 0 0,-1 2 0 0 0,1-1 0 0 0,-1 1 0 0 0,0 0 0 0 0,1 1 0 0 0,-1-1 0 0 0,-13 0 0 0 0,2 5-3736 0 0,14-3 1939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5063 0 0,'0'0'618'0'0,"3"-1"286"0"0,0-1-569 0 0,-1 1 0 0 0,1-1 0 0 0,-1 0 0 0 0,1 1 1 0 0,-1-1-1 0 0,0-1 0 0 0,0 1 0 0 0,0 0 0 0 0,0 0 0 0 0,0-1 1 0 0,0 1-1 0 0,2-5 0 0 0,5-7 174 0 0,2 1 0 0 0,0 0 0 0 0,0 0 0 0 0,1 1 0 0 0,1 0 0 0 0,0 1 1 0 0,1 1-1 0 0,-1 0 0 0 0,2 1 0 0 0,29-15 0 0 0,271-110 1339 0 0,-246 105-1741 0 0,-1-3 0 0 0,-1-4 0 0 0,-2-2-1 0 0,-1-3 1 0 0,74-63 0 0 0,165-137 133 0 0,-293 232-215 0 0,0 0 0 0 0,13-14 0 0 0,-22 20-13 0 0,2 0 2 0 0,16-2 27 0 0,-17 5-19 0 0,0 0 1 0 0,1 0 0 0 0,-1 0 0 0 0,0 1-1 0 0,0-1 1 0 0,0 1 0 0 0,1 0 0 0 0,-1-1-1 0 0,0 1 1 0 0,0 0 0 0 0,0 0 0 0 0,0 1-1 0 0,0-1 1 0 0,0 0 0 0 0,1 2 0 0 0,2 1 81 0 0,29 20 327 0 0,-2 2 1 0 0,0 2 0 0 0,46 52 0 0 0,2 3 111 0 0,-63-68-434 0 0,173 156 691 0 0,-155-143-720 0 0,1-2-1 0 0,2-2 1 0 0,68 35 0 0 0,-72-44-34 0 0,69 30 32 0 0,-31-14-456 0 0,-36-14-331 0 0,-8-2-2589 0 0,-17-8 1355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17 227 919 0 0,'-10'1'11640'0'0,"8"9"-11205"0"0,0 1-1 0 0,1 0 0 0 0,0 0 0 0 0,0 0 0 0 0,2 12 1 0 0,7 60 1114 0 0,-5-61-1216 0 0,43 434 2759 0 0,-22-211-2328 0 0,-7-31-70 0 0,-21-162-470 0 0,-3-13 58 0 0,7-37 70 0 0,1 0-208 0 0,1 0-101 0 0,0 0-1 0 0,0 1 1 0 0,0-1 0 0 0,0 0-1 0 0,0 0 1 0 0,1 0 0 0 0,-1 0-1 0 0,1-1 1 0 0,-1 1-1 0 0,4 1 1 0 0,33 14 40 0 0,-21-11-48 0 0,26 10-9 0 0,90 20 0 0 0,-117-32-25 0 0,79 17 122 0 0,181 68-1 0 0,-221-66 87 0 0,0 3 0 0 0,71 45 0 0 0,-32-17 86 0 0,-30-17-107 0 0,-60-36-178 0 0,-1 1 1 0 0,0 0 0 0 0,0-1-1 0 0,0 0 1 0 0,1 0 0 0 0,-1 0-1 0 0,1-1 1 0 0,-1 1 0 0 0,0-1-1 0 0,1 0 1 0 0,-1 0 0 0 0,1-1-1 0 0,-1 0 1 0 0,1 1 0 0 0,7-4-1 0 0,16-5 22 0 0,0-1-1 0 0,47-25 0 0 0,251-109-70 0 0,-279 125 23 0 0,21-6-128 0 0,0 3 1 0 0,2 4-1 0 0,0 2 0 0 0,1 3 0 0 0,0 4 0 0 0,77-1 0 0 0,-117 9 130 0 0,81 0-25 0 0,-98 4 39 0 0,-10-2 0 0 0,0-1 0 0 0,0 1 0 0 0,0-1 0 0 0,0 1 0 0 0,0-1 0 0 0,0 0 0 0 0,6-1 0 0 0,1-1 0 0 0,-10 2 0 0 0,0 1 0 0 0,0-2 0 0 0,0 1 0 0 0,0 0 0 0 0,0 0 0 0 0,0 0 0 0 0,1 0 0 0 0,-1-1 0 0 0,0 1 0 0 0,0 0 0 0 0,-1-1 0 0 0,1 1 0 0 0,0-1 0 0 0,0 1 0 0 0,0-1 0 0 0,1 0 0 0 0,0-1 0 0 0,-1 1 0 0 0,-1 1 0 0 0,1 0 0 0 0,0-1 0 0 0,0 1 0 0 0,-1-1 0 0 0,1 1 0 0 0,-1-1 0 0 0,1 1 0 0 0,0-1 0 0 0,-1 1 0 0 0,1-1 0 0 0,-1 0 0 0 0,1 1 0 0 0,-1-1 0 0 0,0 0 0 0 0,1 1 0 0 0,-1-1-1 0 0,0 0 1 0 0,1 1 0 0 0,-1-1 0 0 0,0-1 0 0 0,1-1 13 0 0,1-2-2 0 0,0 0 0 0 0,0 0-1 0 0,0-1 1 0 0,-1 1 0 0 0,0-1-1 0 0,0 1 1 0 0,0-1 0 0 0,-1 0-1 0 0,0 1 1 0 0,0-1 0 0 0,-1-7 0 0 0,1-14-5 0 0,-3-116 83 0 0,0 66-61 0 0,-47-585 431 0 0,-27 293-351 0 0,67 328-128 0 0,4 16-185 0 0,3 10-413 0 0,-1 0 0 0 0,0 1 0 0 0,-8-19-1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9671 0 0,'0'0'1638'0'0,"2"-2"-976"0"0,41-33 1238 0 0,1 2-1 0 0,73-41 1 0 0,31-9-1499 0 0,-46 35-890 0 0,-33 22-5472 0 0,-44 18 939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0,'0'0'748'0'0,"1"3"-492"0"0,1 1-284 0 0,-1-2 176 0 0,0 1 1 0 0,0-1-1 0 0,0 0 0 0 0,0 0 0 0 0,0 0 0 0 0,1 1 0 0 0,-1-1 0 0 0,1 0 0 0 0,-1 0 0 0 0,1-1 0 0 0,0 1 0 0 0,-1 0 0 0 0,1-1 0 0 0,0 1 1 0 0,3 1-1 0 0,53 31 2105 0 0,-39-22-1897 0 0,0-1 0 0 0,1 0 0 0 0,0-1 0 0 0,1-2 0 0 0,35 11 0 0 0,-22-11 185 0 0,0-3-1 0 0,42 3 1 0 0,-59-8-1954 0 0,28-2 0 0 0,-24-2-414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0,'0'0'819'0'0,"0"2"-534"0"0,-6 16 826 0 0,2 1 0 0 0,0 0 0 0 0,-2 28 0 0 0,3 62 1055 0 0,0-13-1264 0 0,-21 165 82 0 0,10-126-888 0 0,12-113-660 0 0,1 0-1 0 0,3 32 1 0 0,0-37-1311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22 959 5527 0 0,'0'0'498'0'0,"-8"-1"-396"0"0,-5-3 901 0 0,13 4-944 0 0,0 0 0 0 0,0 0 0 0 0,0 0 0 0 0,0 0 0 0 0,0 0-1 0 0,0 0 1 0 0,0 0 0 0 0,0 0 0 0 0,0 0 0 0 0,1-2 1471 0 0,-1 2-1471 0 0,0 0-1 0 0,0 0 1 0 0,0 0 0 0 0,0 0 0 0 0,0 0 0 0 0,0 0 0 0 0,0 0-1 0 0,0 0 1 0 0,0 0 0 0 0,0 0 0 0 0,0 0 0 0 0,1 0 0 0 0,-1 0 0 0 0,0 0-1 0 0,0 0 1 0 0,0 0 0 0 0,0 0 0 0 0,0 0 0 0 0,24-5 6447 0 0,-14 3-7612 0 0,2-1 1551 0 0,0-1 0 0 0,-1 0 0 0 0,1-1 0 0 0,-1-1 0 0 0,17-10 0 0 0,11-6 279 0 0,554-285 3670 0 0,-470 234-4056 0 0,121-94 0 0 0,-94 52-98 0 0,-137 102-125 0 0,1 1 0 0 0,-2-2 0 0 0,17-21 0 0 0,-6 1 61 0 0,-16 23-108 0 0,0 0-1 0 0,1 1 1 0 0,10-12 0 0 0,-10 15 37 0 0,0 0 1 0 0,0 0-1 0 0,0 0 1 0 0,18-10-1 0 0,-21 15-58 0 0,1-1 0 0 0,-1 1 0 0 0,1 0 1 0 0,0 0-1 0 0,-1 1 0 0 0,1-1 0 0 0,0 1 0 0 0,0 1 0 0 0,0-1 0 0 0,9 1 0 0 0,-2 1 9 0 0,-1 1-1 0 0,1 0 0 0 0,-1 1 1 0 0,0 1-1 0 0,0-1 1 0 0,0 2-1 0 0,21 10 1 0 0,3 6 96 0 0,35 27 0 0 0,-27-17-44 0 0,229 162 533 0 0,-17-11-58 0 0,66 5-34 0 0,-302-176-521 0 0,2-2 0 0 0,-1-1 0 0 0,1 0-1 0 0,42 8 1 0 0,-54-14-298 0 0,1-1 1 0 0,-1 0-1 0 0,0-1 0 0 0,0 0 0 0 0,0 0 0 0 0,1-1 1 0 0,-1-1-1 0 0,16-3 0 0 0,-25 4-727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1839 0 0,'3'-2'360'0'0,"12"-9"6635"0"0,-13 8-6634 0 0,-1 1-1 0 0,0-1 1 0 0,1 1-1 0 0,-1 0 1 0 0,1 0-1 0 0,0 0 1 0 0,0 0 0 0 0,4-3-1 0 0,0-3 47 0 0,-4 7-287 0 0,0-1 0 0 0,0 1 1 0 0,0-1-1 0 0,0 1 0 0 0,0 0 0 0 0,0-1 1 0 0,0 1-1 0 0,0 0 0 0 0,1 0 0 0 0,-1 1 1 0 0,3-2-1 0 0,11-4 433 0 0,79-58 2317 0 0,98-56-799 0 0,-57 45-1659 0 0,55-28-320 0 0,-144 81-91 0 0,-27 14 21 0 0,0-2 0 0 0,36-23 0 0 0,-42 23 6 0 0,7-5 168 0 0,-1 0 0 0 0,0-2 0 0 0,18-20 0 0 0,-32 30-122 0 0,-1 1 1 0 0,1 0-1 0 0,0 1 1 0 0,0-1-1 0 0,14-7 1 0 0,-17 11-34 0 0,0 1-1 0 0,0 0 1 0 0,0-1-1 0 0,0 1 1 0 0,0 1-1 0 0,0-1 1 0 0,0 0-1 0 0,1 1 1 0 0,-1 0-1 0 0,0 0 1 0 0,0 0-1 0 0,0 0 1 0 0,1 0-1 0 0,-1 1 1 0 0,0-1 0 0 0,0 1-1 0 0,0 0 1 0 0,4 1-1 0 0,35 16 272 0 0,-1 1 1 0 0,38 24-1 0 0,1 1-73 0 0,-6-5-20 0 0,304 164 415 0 0,-293-158-550 0 0,105 39-1 0 0,-114-52 14 0 0,-63-27-88 0 0,2 3-8 0 0,32 8 0 0 0,-45-16-42 0 0,0 1 0 0 0,1 0 1 0 0,-1 0-1 0 0,0 1 0 0 0,0-1 0 0 0,0 0 0 0 0,0 1 0 0 0,1 1 0 0 0,2 0-90 0 0,-4-2-154 0 0,3 7-1690 0 0,-1 3 94 0 0,-1 4-79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1371 3223 0 0,'0'0'6612'0'0,"2"-1"-5936"0"0,7 0-92 0 0,1-1 0 0 0,-1 1 0 0 0,1 1 0 0 0,-1 0 0 0 0,1 0 0 0 0,-1 1 0 0 0,17 3 0 0 0,16 8 704 0 0,58 25 0 0 0,5 1-425 0 0,245 59 1210 0 0,-309-88-1718 0 0,0 1-1 0 0,0 3 0 0 0,-1 1 1 0 0,46 23-1 0 0,138 76 1010 0 0,-198-101-1222 0 0,-17-8-8 0 0,0 0 0 0 0,14 9 0 0 0,-22-12-62 0 0,0 0-1 0 0,9 7 91 0 0,-9-7-145 0 0,0 0 1 0 0,0 0-1 0 0,1-1 1 0 0,-1 1 0 0 0,0 0-1 0 0,0-1 1 0 0,1 1-1 0 0,-1-1 1 0 0,0 1-1 0 0,1-1 1 0 0,-1 0-1 0 0,3 1 1 0 0,1 0-7 0 0,-3 0-10 0 0,1 0 0 0 0,-1-1 0 0 0,0 1 0 0 0,1-1 0 0 0,-1 0 0 0 0,1 1 0 0 0,-1-1 0 0 0,1 0 0 0 0,-1-1 0 0 0,1 1 0 0 0,-1 0 0 0 0,0-1 0 0 0,1 1 0 0 0,-1-1 0 0 0,0 0 0 0 0,1 0-1 0 0,2-1 1 0 0,3-2-2 0 0,8-3 15 0 0,-1-1 0 0 0,22-15-1 0 0,9-4 10 0 0,-21 14-23 0 0,12-7 0 0 0,71-27 0 0 0,-52 30 0 0 0,1 1 0 0 0,92-12 0 0 0,-108 23 0 0 0,0 1 0 0 0,67 4 0 0 0,-101 1 0 0 0,16 1 0 0 0,-14-1 13 0 0,-7-1-2 0 0,0 0-1 0 0,0 0 0 0 0,0 0 0 0 0,0 0 0 0 0,0 0 1 0 0,0 0-1 0 0,0 0 0 0 0,3-2 0 0 0,-3 1-3 0 0,1 0 0 0 0,-1-1 0 0 0,0 1 0 0 0,0-1 0 0 0,0 1 0 0 0,0-1 0 0 0,0 0 0 0 0,0 0 0 0 0,0 0 0 0 0,2-3-1 0 0,-2 1 9 0 0,1 0 0 0 0,-1 0 0 0 0,0 0 0 0 0,0 0 0 0 0,-1 0 0 0 0,1 0 0 0 0,-1 0 0 0 0,2-8 0 0 0,2-38 118 0 0,-4 30-83 0 0,2-136 123 0 0,-4 89-128 0 0,-11-318 602 0 0,4 183-99 0 0,-18-194-111 0 0,8 292-1068 0 0,14 83 353 0 0,-12-50-977 0 0,11 32-515 0 0,5 37 590 0 0,2-3-1408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7399 0 0,'0'0'334'0'0,"2"-2"-1"0"0,9-7 6575 0 0,-2 23-5924 0 0,-6-8-803 0 0,0 0 0 0 0,0 1 1 0 0,-1 0-1 0 0,0-1 0 0 0,0 1 0 0 0,1 10 0 0 0,1 44 612 0 0,-3-34-590 0 0,2 226 528 0 0,-2-46-737 0 0,6-137-886 0 0,-7-69 507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9007 0 0,'0'0'414'0'0,"1"-1"-12"0"0,6-16 2254 0 0,-7 20-1798 0 0,4 409 3476 0 0,-4-404-4308 0 0,1 42 101 0 0,12 91 0 0 0,-1-105-276 0 0,-11-34 81 0 0,-1 0-1052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190 202 1839 0 0,'-6'-21'205'0'0,"-13"-33"0"0"0,9 30 2741 0 0,-2 0 7137 0 0,12 24-10020 0 0,-1 1 0 0 0,0-1-1 0 0,0 0 1 0 0,1 1 0 0 0,-1-1 0 0 0,0 1 0 0 0,1-1 0 0 0,-1 1-1 0 0,1-1 1 0 0,-1 1 0 0 0,0-1 0 0 0,1 1 0 0 0,-1-1 0 0 0,1 1-1 0 0,0 0 1 0 0,-1-1 0 0 0,1 1 0 0 0,-1 0 0 0 0,1 1 0 0 0,-7 15 137 0 0,3-2-125 0 0,2 1-1 0 0,0 0 0 0 0,0 1 0 0 0,1-1 1 0 0,1 0-1 0 0,4 26 0 0 0,-2-23-46 0 0,1-1-1 0 0,1 0 1 0 0,0 1 0 0 0,13 29-1 0 0,-15-42-15 0 0,1 0 0 0 0,0 0 1 0 0,0 0-1 0 0,0 0 0 0 0,1-1 0 0 0,0 1 0 0 0,0-1 0 0 0,1 0 0 0 0,-1 0 0 0 0,1-1 1 0 0,0 1-1 0 0,0-1 0 0 0,1 0 0 0 0,-1 0 0 0 0,1-1 0 0 0,10 5 0 0 0,-13-7 42 0 0,1 0-1 0 0,-1-1 1 0 0,1 1-1 0 0,-1-1 0 0 0,1 1 1 0 0,-1-1-1 0 0,1 0 1 0 0,-1-1-1 0 0,1 1 1 0 0,-1-1-1 0 0,0 1 0 0 0,1-1 1 0 0,-1 0-1 0 0,1 0 1 0 0,-1 0-1 0 0,0-1 1 0 0,0 1-1 0 0,0-1 0 0 0,0 0 1 0 0,0 0-1 0 0,5-4 1 0 0,-3 2 44 0 0,-1 0-1 0 0,1 0 1 0 0,-1-1 0 0 0,0 0 0 0 0,0 0 0 0 0,-1 0 0 0 0,1 0 0 0 0,-1 0 0 0 0,0-1 0 0 0,-1 1-1 0 0,1-1 1 0 0,1-6 0 0 0,0-4 66 0 0,0-1 0 0 0,-2 0 0 0 0,0-1 0 0 0,0 1 0 0 0,-2 0 0 0 0,0 0 0 0 0,-1-1 0 0 0,0 1 0 0 0,-2 0 0 0 0,0 0 0 0 0,-1 0 0 0 0,0 0 0 0 0,-11-24 0 0 0,11 34-125 0 0,0 0 0 0 0,0 0-1 0 0,0 0 1 0 0,-1 0 0 0 0,0 1 0 0 0,0 0-1 0 0,-1 0 1 0 0,0 0 0 0 0,0 1 0 0 0,0 0-1 0 0,0 0 1 0 0,-1 0 0 0 0,0 1 0 0 0,-7-4-1 0 0,8 6-40 0 0,1 0-1 0 0,-1 0 1 0 0,1 0 0 0 0,-1 0-1 0 0,0 1 1 0 0,0 0 0 0 0,0 0-1 0 0,0 1 1 0 0,1 0-1 0 0,-1 0 1 0 0,0 0 0 0 0,0 0-1 0 0,0 1 1 0 0,0 0-1 0 0,0 1 1 0 0,0-1 0 0 0,1 1-1 0 0,-1 0 1 0 0,-8 5-1 0 0,1 1-287 0 0,0 0-1 0 0,1 1 0 0 0,0 1 0 0 0,0 0 0 0 0,1 1 1 0 0,1 0-1 0 0,-11 14 0 0 0,-2 5-1436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0,'1'2'2099'0'0,"1"2"-1514"0"0,1 1 0 0 0,-1 0-1 0 0,-1 0 1 0 0,1 0 0 0 0,-1 0 0 0 0,1 0 0 0 0,-1 0 0 0 0,-1 1-1 0 0,1 5 1 0 0,1 6-74 0 0,33 147 1769 0 0,-8-39-1954 0 0,-14-63-294 0 0,31 90 0 0 0,-41-144-283 0 0,1 1 0 0 0,0-1 0 0 0,6 10 0 0 0,-9-16-902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0,'3'1'83'0'0,"6"3"-269"0"0,0 1 0 0 0,12 8 1 0 0,-6-3 1372 0 0,-2 2 1 0 0,15 13-1 0 0,52 66 5729 0 0,-72-81-6782 0 0,9 12 523 0 0,-1 2 0 0 0,0-1 0 0 0,-2 2 0 0 0,-1 0 0 0 0,-1 1 0 0 0,10 31 1 0 0,-19-44-460 0 0,0 0 0 0 0,0 0 1 0 0,-1 0-1 0 0,-1 0 1 0 0,0 0-1 0 0,-1 1 0 0 0,0-1 1 0 0,-1 0-1 0 0,-5 23 1 0 0,-2-1 216 0 0,-2 0 1 0 0,-17 44-1 0 0,12-46-194 0 0,-24 41 0 0 0,22-44-1230 0 0,-21 50 0 0 0,34-64-575 0 0,2 0-72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10711 0 0,'0'0'2868'0'0,"2"-2"-1926"0"0,23-26 279 0 0,3 1 0 0 0,0 1 0 0 0,38-27 0 0 0,-16 14-491 0 0,37-33-270 0 0,-4-3-1 0 0,106-123 1 0 0,-172 179-829 0 0,22-20 1 0 0,1 4-3680 0 0,-27 25-2170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11 639 4143 0 0,'-10'6'10730'0'0,"22"-12"-8349"0"0,23-11-2076 0 0,14-11 531 0 0,-1-3 1 0 0,-2-2-1 0 0,-1-2 0 0 0,-2-2 0 0 0,59-64 0 0 0,-45 39-706 0 0,42-49-181 0 0,-61 64-655 0 0,18-24-1934 0 0,-19 24-4374 0 0,-23 28 1686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0,'0'0'3967'0'0,"1"1"-3606"0"0,2 3-233 0 0,0 0 0 0 0,0 0-1 0 0,0-1 1 0 0,1 1-1 0 0,-1-1 1 0 0,1 0 0 0 0,7 5-1 0 0,36 18 75 0 0,-17-10 71 0 0,23 20 437 0 0,53 45-1 0 0,-44-32-256 0 0,113 109 701 0 0,-62-53-452 0 0,-63-60-334 0 0,-14-11 221 0 0,2-2 1 0 0,70 47-1 0 0,-56-46-225 0 0,-34-20-154 0 0,1-1 0 0 0,0-1-1 0 0,39 16 1 0 0,-46-21 87 0 0,1 0-1 0 0,-1 0 1 0 0,16 13 0 0 0,-2-3 361 0 0,2-4-226 0 0,-27-12-269 0 0,10 1 26 0 0,-8-2-149 0 0,1 1 0 0 0,-1 0 0 0 0,0 0 0 0 0,0-1-1 0 0,0 0 1 0 0,0 1 0 0 0,0-1 0 0 0,0 0 0 0 0,-1-1 0 0 0,1 1-1 0 0,0 0 1 0 0,0-1 0 0 0,-1 0 0 0 0,5-2 0 0 0,11-8 58 0 0,27-17 35 0 0,3-1-53 0 0,160-86-69 0 0,29-7 113 0 0,-72 43 14 0 0,30-17 3 0 0,-166 81-97 0 0,-20 12-145 0 0,0-1 1 0 0,0 0-1 0 0,0-1 1 0 0,12-10-1 0 0,27-27-6269 0 0,-40 36 4220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10391 0 0,'0'0'942'0'0,"0"2"-774"0"0,1 15 572 0 0,0 1 0 0 0,2-1 0 0 0,0 0 0 0 0,1 1 0 0 0,10 29 0 0 0,-6-23-62 0 0,5 26 1 0 0,37 290 2956 0 0,-16-92-2666 0 0,-17-107-343 0 0,-4 229 0 0 0,-13-342-893 0 0,1 0 0 0 0,6 38-1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12495 0 0,'0'0'3834'0'0,"-1"1"-3012"0"0,-6 13-347 0 0,1-1 0 0 0,1 1 0 0 0,0 0 0 0 0,-3 22 0 0 0,1-9-223 0 0,-1 1-37 0 0,0-2 61 0 0,-6 40 0 0 0,5-5 97 0 0,4-30-67 0 0,1 0 1 0 0,1 0-1 0 0,2 32 0 0 0,1-58-265 0 0,1 0 1 0 0,-1-1-1 0 0,1 1 0 0 0,0 0 0 0 0,1-1 0 0 0,-1 1 0 0 0,1-1 1 0 0,0 1-1 0 0,0-1 0 0 0,0 0 0 0 0,1 0 0 0 0,-1 0 0 0 0,1 0 1 0 0,0 0-1 0 0,0-1 0 0 0,1 1 0 0 0,-1-1 0 0 0,1 0 0 0 0,-1 0 1 0 0,1 0-1 0 0,0 0 0 0 0,0-1 0 0 0,0 1 0 0 0,1-1 0 0 0,-1 0 1 0 0,0-1-1 0 0,1 1 0 0 0,0-1 0 0 0,-1 0 0 0 0,1 0 0 0 0,0 0 1 0 0,-1 0-1 0 0,1-1 0 0 0,0 0 0 0 0,0 0 0 0 0,-1 0 0 0 0,1-1 1 0 0,0 1-1 0 0,-1-1 0 0 0,9-3 0 0 0,96-33 423 0 0,-77 28-437 0 0,6-4 10 0 0,-5-3-153 0 0,-16 7-700 0 0,0 1 0 0 0,0 0 0 0 0,20-5 0 0 0,-14 11-3566 0 0,-12 2-1896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76 426 5983 0 0,'0'0'640'0'0,"0"9"-640"0"0,2 4 0 0 0,0 2 1504 0 0,0 0 272 0 0,0 0 56 0 0,0-2 16 0 0,1 0-1280 0 0,3-2-256 0 0,-1-2-56 0 0,1 1 0 0 0,0-3-704 0 0</inkml:trace>
  <inkml:trace contextRef="#ctx0" brushRef="#br0" timeOffset="1">43 47 10135 0 0,'-13'-19'1080'0'0,"4"12"-1080"0"0,1 0 0 0 0,1-1 6256 0 0,1 3-3952 0 0,15 18-2408 0 0,1-2-1328 0 0,-1-2-264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0,'0'0'1083'0'0,"0"-2"-891"0"0,1-2-86 0 0,1-1 0 0 0,-1 0 0 0 0,1 1 0 0 0,0-1 0 0 0,0 1 0 0 0,1 0 0 0 0,-1 0 0 0 0,1 0 0 0 0,0 0-1 0 0,0 0 1 0 0,0 0 0 0 0,1 1 0 0 0,-1-1 0 0 0,1 1 0 0 0,0 0 0 0 0,0 0 0 0 0,0 1 0 0 0,0-1 0 0 0,1 1 0 0 0,-1 0 0 0 0,1 0 0 0 0,-1 0 0 0 0,10-2 0 0 0,-6 2 25 0 0,0 0 0 0 0,0 1 0 0 0,0 0 0 0 0,0 0 0 0 0,1 1 1 0 0,-1 0-1 0 0,0 1 0 0 0,0-1 0 0 0,1 2 0 0 0,-1-1 0 0 0,0 1 0 0 0,0 0 0 0 0,12 5 1 0 0,-8-1 58 0 0,1 1-1 0 0,-1 1 1 0 0,0-1 0 0 0,0 2 0 0 0,-1 0 0 0 0,14 14 0 0 0,-17-16-114 0 0,-1 1-1 0 0,-1 1 0 0 0,1-1 0 0 0,-1 1 1 0 0,-1 0-1 0 0,0 0 0 0 0,0 1 1 0 0,-1 0-1 0 0,5 13 0 0 0,-7-14-43 0 0,-1 0 0 0 0,1 1 0 0 0,-1-1 0 0 0,-1 0 0 0 0,0 0 1 0 0,0 1-1 0 0,-1-1 0 0 0,0 0 0 0 0,-4 15 0 0 0,1-8-15 0 0,-1-1 1 0 0,0-1-1 0 0,-1 1 1 0 0,-15 25-1 0 0,16-33-16 0 0,1-1-1 0 0,-1 0 1 0 0,-1-1 0 0 0,1 1-1 0 0,-1-1 1 0 0,1 0 0 0 0,-2 0-1 0 0,-10 6 1 0 0,7-5-13 0 0,0-1 0 0 0,0 0 0 0 0,-1-1 0 0 0,1 0 0 0 0,-15 4 0 0 0,21-7 0 0 0,2-1 8 0 0,0 1-1 0 0,0-1 1 0 0,0 0-1 0 0,1 1 1 0 0,-1-1-1 0 0,0 0 1 0 0,0 0 0 0 0,0 0-1 0 0,0 0 1 0 0,0-1-1 0 0,0 1 1 0 0,0 0 0 0 0,0-1-1 0 0,0 1 1 0 0,1-1-1 0 0,-1 0 1 0 0,0 0-1 0 0,0 0 1 0 0,-3-2 0 0 0,3 2-22 0 0,2 1 22 0 0,-1-1-1 0 0,0 1 1 0 0,0 0-1 0 0,1-1 1 0 0,-1 1-1 0 0,1-1 1 0 0,-1 1-1 0 0,0-1 0 0 0,1 0 1 0 0,-1 1-1 0 0,1-1 1 0 0,-1 0-1 0 0,1 1 1 0 0,0-1-1 0 0,-1 0 1 0 0,1 1-1 0 0,0-1 1 0 0,-1 0-1 0 0,1 0 1 0 0,0 0-1 0 0,0 1 1 0 0,0-1-1 0 0,0 0 1 0 0,0 0-1 0 0,0 0 1 0 0,0 1-1 0 0,0-2 1 0 0,-1 0-4 0 0,1 0 1 0 0,0 0-1 0 0,0 0 1 0 0,0 0-1 0 0,1 0 1 0 0,-1 1-1 0 0,0-1 1 0 0,1 0 0 0 0,-1 0-1 0 0,1 0 1 0 0,-1 0-1 0 0,1 1 1 0 0,0-1-1 0 0,0 0 1 0 0,0 1 0 0 0,0-1-1 0 0,2-2 1 0 0,-1 2 1 0 0,1-1 1 0 0,-1 1-1 0 0,1 0 1 0 0,0 0-1 0 0,-1 1 1 0 0,1-1-1 0 0,0 0 1 0 0,0 1-1 0 0,5-2 1 0 0,0 1 3 0 0,0 0 0 0 0,0 0 1 0 0,0 1-1 0 0,1 0 1 0 0,-1 0-1 0 0,0 1 1 0 0,13 1-1 0 0,0 3 19 0 0,-1 0 0 0 0,1 1 0 0 0,26 10 0 0 0,56 30-285 0 0,-101-44 250 0 0,6 3-208 0 0,-6-2-92 0 0,1-1-1 0 0,0 1 1 0 0,0-1 0 0 0,0 0-1 0 0,1 0 1 0 0,-1 0 0 0 0,0 0-1 0 0,6 0 1 0 0,0-1-1181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0,'0'0'875'0'0,"2"2"-719"0"0,24 31 1325 0 0,2-1 0 0 0,37 32-1 0 0,26 30 982 0 0,51 90 283 0 0,-124-158-2295 0 0,-2 2-1 0 0,-1 0 0 0 0,-1 1 1 0 0,-2 0-1 0 0,12 40 0 0 0,-20-50-333 0 0,0 0-1 0 0,-1 0 1 0 0,-1 0 0 0 0,0 1-1 0 0,-2-1 1 0 0,0 1 0 0 0,-1-1-1 0 0,-1 1 1 0 0,-1-1-1 0 0,-1 0 1 0 0,-1 0 0 0 0,0-1-1 0 0,-1 1 1 0 0,-1-1 0 0 0,-1 0-1 0 0,-1-1 1 0 0,-11 19-1 0 0,1-6-83 0 0,5-7-87 0 0,-1-1 1 0 0,-1 0-1 0 0,-1-2 1 0 0,-19 20-1 0 0,26-31-217 0 0,-13 12-4304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0,'1'2'2522'0'0,"3"3"-1278"0"0,-1 0 1 0 0,1 0-1 0 0,-1 0 0 0 0,4 11 1 0 0,-3-6-292 0 0,-1 0 1 0 0,3 13-1 0 0,6 69 28 0 0,-9-54-376 0 0,24 318-275 0 0,-17-251-2230 0 0,-4-64-312 0 0,-3-11-2860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13735 0 0,'0'0'1246'0'0,"0"2"-1028"0"0,-2 15 189 0 0,0 1-1 0 0,2 0 1 0 0,0 0-1 0 0,5 32 1 0 0,20 74-73 0 0,-17-89-365 0 0,17 69 22 0 0,14 74-2739 0 0,-35-151 1105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13303 0 0,'0'0'606'0'0,"-1"0"-10"0"0,-29-3 2496 0 0,31 2-3011 0 0,1 0 1 0 0,-1 0 0 0 0,1 1 0 0 0,-1-1-1 0 0,1 1 1 0 0,0-1 0 0 0,-1 1 0 0 0,4-1-1 0 0,-5 1-64 0 0,14-2-655 0 0,1 1 1 0 0,-1 0 0 0 0,1 1-1 0 0,-1 1 1 0 0,21 2 0 0 0,-14 1-4761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0,'0'0'919'0'0,"2"2"-759"0"0,2 3 164 0 0,0-1 0 0 0,1 0 1 0 0,0 0-1 0 0,0 0 0 0 0,0 0 0 0 0,9 4 1 0 0,39 15 2353 0 0,-37-16-2218 0 0,26 13 0 0 0,-42-20-450 0 0,1 1 0 0 0,0-1 0 0 0,0 1 0 0 0,-1-1 1 0 0,1 1-1 0 0,0-1 0 0 0,-1 1 0 0 0,1-1 0 0 0,-1 1 0 0 0,1 0 0 0 0,-1-1 0 0 0,1 1 0 0 0,-1 0 1 0 0,1 0-1 0 0,-1 0 0 0 0,10 15 133 0 0,-10-16-137 0 0,0 1-1 0 0,0 0 1 0 0,0 0 0 0 0,0-1-1 0 0,0 1 1 0 0,0 0-1 0 0,0 0 1 0 0,-1-1-1 0 0,1 1 1 0 0,0 0-1 0 0,0-1 1 0 0,-1 1 0 0 0,1 0-1 0 0,0-1 1 0 0,-1 1-1 0 0,0 1 1 0 0,0-1 7 0 0,-7 15-64 0 0,-1 0 0 0 0,-1 0 0 0 0,0-1 0 0 0,-1-1 0 0 0,-1 0 0 0 0,0 0 0 0 0,-15 12 0 0 0,26-25-85 0 0,13-1-1267 0 0,118 4 1440 0 0,-122-4 126 0 0,0 1 0 0 0,0 1 0 0 0,0 0 0 0 0,0 0 0 0 0,0 0 0 0 0,-1 1 0 0 0,1 0 0 0 0,-1 1 0 0 0,13 8 0 0 0,-17-11-42 0 0,-1 1 0 0 0,0 0 0 0 0,0 0 0 0 0,0 0 0 0 0,0 0 0 0 0,0 0 1 0 0,0 1-1 0 0,0-1 0 0 0,0 0 0 0 0,-1 1 0 0 0,0-1 0 0 0,1 1 0 0 0,-1 0 0 0 0,0-1 0 0 0,0 1 0 0 0,0 0 0 0 0,-1 0 0 0 0,1 0 0 0 0,-1 0 0 0 0,1 0 0 0 0,-1 0 0 0 0,0-1 0 0 0,0 1 0 0 0,0 0 0 0 0,-1 0 0 0 0,1 0 0 0 0,-1 0 0 0 0,1 0 0 0 0,-3 5 0 0 0,-1 1 73 0 0,0-1 1 0 0,0 0-1 0 0,0 0 1 0 0,-1 0-1 0 0,-1 0 0 0 0,1-1 1 0 0,-1 1-1 0 0,-12 9 1 0 0,4-4-156 0 0,-1 0-1 0 0,-1-2 1 0 0,-18 11 0 0 0,22-15-52 0 0,-21 9-1 0 0,28-14-111 0 0,0-1 0 0 0,1 1 1 0 0,-1-1-1 0 0,0 0 0 0 0,0 0 0 0 0,0 0 1 0 0,-9-1-1 0 0,12 0-120 0 0,-1 0 0 0 0,1-1 0 0 0,0 1 0 0 0,0-1 0 0 0,0 0 0 0 0,0 1 0 0 0,0-1 1 0 0,0 0-1 0 0,0 0 0 0 0,0-1 0 0 0,0 1 0 0 0,1 0 0 0 0,-1-1 0 0 0,0 1 0 0 0,-1-2 0 0 0,-5-8-1699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11519 0 0,'-15'4'1224'0'0,"11"-2"-1056"0"0,0 0-1 0 0,0 0 0 0 0,-1 1 0 0 0,1-1 1 0 0,1 1-1 0 0,-1 0 0 0 0,0 0 0 0 0,1 0 1 0 0,0 0-1 0 0,-1 1 0 0 0,1 0 0 0 0,1-1 1 0 0,-1 1-1 0 0,0 0 0 0 0,1 0 0 0 0,-3 8 1 0 0,0 1 411 0 0,0 0 0 0 0,0 1 0 0 0,2-1 0 0 0,-4 20 0 0 0,4-8-568 0 0,1 0 1 0 0,0 0 0 0 0,2 0-1 0 0,1 0 1 0 0,1 0-1 0 0,2 0 1 0 0,6 30-1 0 0,-6-39-18 0 0,1 0 0 0 0,1-1-1 0 0,0 1 1 0 0,1-1 0 0 0,0-1 0 0 0,1 1-1 0 0,1-1 1 0 0,1 0 0 0 0,-1-1 0 0 0,2 0-1 0 0,24 22 1 0 0,-30-30 13 0 0,1-1 0 0 0,0 0-1 0 0,0 0 1 0 0,0 0-1 0 0,1-1 1 0 0,-1 0 0 0 0,1 0-1 0 0,0 0 1 0 0,0-1 0 0 0,0 0-1 0 0,0-1 1 0 0,8 1 0 0 0,-12-1 36 0 0,1-1 1 0 0,0 0 0 0 0,0 0-1 0 0,0-1 1 0 0,0 1 0 0 0,0-1 0 0 0,0 0-1 0 0,-1 0 1 0 0,1 0 0 0 0,0 0 0 0 0,-1-1-1 0 0,1 1 1 0 0,-1-1 0 0 0,1 0-1 0 0,-1 0 1 0 0,0 0 0 0 0,0-1 0 0 0,0 1-1 0 0,0-1 1 0 0,0 1 0 0 0,0-1-1 0 0,-1 0 1 0 0,4-6 0 0 0,-1 2 105 0 0,-1 0 0 0 0,-1 0-1 0 0,0 0 1 0 0,0-1 0 0 0,0 1 0 0 0,-1-1 0 0 0,0 1 0 0 0,0-1-1 0 0,-1 0 1 0 0,0 0 0 0 0,0-10 0 0 0,-1 7 26 0 0,-1 1-1 0 0,0-1 1 0 0,-1 1-1 0 0,0-1 1 0 0,-1 1-1 0 0,0 0 1 0 0,-8-17-1 0 0,2 9-322 0 0,0 1 0 0 0,-2 1 0 0 0,0 0 0 0 0,0 0 0 0 0,-2 1 0 0 0,0 1 0 0 0,0 0 0 0 0,-29-22 0 0 0,36 32-388 0 0,-14-12-1729 0 0,7 4-2875 0 0,3 1-691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0,'0'0'748'0'0,"0"2"-272"0"0,23 92 6371 0 0,1 10-6256 0 0,-14-47-741 0 0,5 49-496 0 0,-11-35-6090 0 0,-4-55 2054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7455 0 0,'-5'-1'8620'0'0,"24"7"-7715"0"0,0 1-1 0 0,-1 1 1 0 0,19 11 0 0 0,51 35 684 0 0,-23-14-725 0 0,281 124 1680 0 0,-245-121-2020 0 0,69 22 418 0 0,-126-50-727 0 0,135 44 457 0 0,42 15-304 0 0,-211-70-356 0 0,45 17 178 0 0,67 35 0 0 0,-109-49-168 0 0,42 26 148 0 0,-53-31-183 0 0,0 0-1 0 0,1-1 0 0 0,-1 1 0 0 0,0-1 0 0 0,1 0 1 0 0,-1 0-1 0 0,1 0 0 0 0,-1 0 0 0 0,1 0 0 0 0,4 0 1 0 0,0 0-104 0 0,-6 0-96 0 0,0-1 1 0 0,0 1-1 0 0,0-1 0 0 0,0 1 0 0 0,0-1 0 0 0,0 0 0 0 0,0 0 0 0 0,0 0 0 0 0,0 1 0 0 0,0-1 0 0 0,0 0 0 0 0,0 0 1 0 0,0 0-1 0 0,0 0 0 0 0,0-1 0 0 0,0 1 0 0 0,0 0 0 0 0,0 0 0 0 0,0-1 0 0 0,0 1 0 0 0,0-1 0 0 0,0 1 0 0 0,0 0 0 0 0,0-1 1 0 0,0 0-1 0 0,0 1 0 0 0,-1-1 0 0 0,1 0 0 0 0,0 1 0 0 0,0-1 0 0 0,0-1 0 0 0,3-5-1527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147 430 5063 0 0,'2'-2'9838'0'0,"60"-65"-6518"0"0,-52 57-3279 0 0,0 2 0 0 0,1-1 1 0 0,0 1-1 0 0,0 1 0 0 0,1 0 1 0 0,18-8-1 0 0,33-12-1145 0 0,-21 13-2429 0 0,-34 8 1929 0 0,-6 4 1293 0 0,5-6-656 0 0</inkml:trace>
  <inkml:trace contextRef="#ctx0" brushRef="#br0" timeOffset="1">413 64 4143 0 0,'-1'-2'319'0'0,"-9"-5"399"0"0,0 0 0 0 0,0 1-1 0 0,0-1 1 0 0,0 2 0 0 0,-1 0 0 0 0,0 0-1 0 0,-1 1 1 0 0,1 0 0 0 0,0 1-1 0 0,-1 0 1 0 0,-18-1 0 0 0,21 3-421 0 0,0 1 0 0 0,1 0 0 0 0,-1 1 0 0 0,0 0 1 0 0,0 0-1 0 0,1 1 0 0 0,-1 0 0 0 0,1 0 0 0 0,-1 1 0 0 0,1 0 0 0 0,0 1 0 0 0,0 0 0 0 0,0 0 1 0 0,1 0-1 0 0,-1 1 0 0 0,-10 9 0 0 0,8-5-243 0 0,0 1 0 0 0,1 0 1 0 0,0 0-1 0 0,0 1 0 0 0,1 0 0 0 0,0 0 0 0 0,1 1 1 0 0,1 0-1 0 0,0 1 0 0 0,0-1 0 0 0,1 1 0 0 0,1 0 1 0 0,0 0-1 0 0,1 1 0 0 0,0-1 0 0 0,1 1 0 0 0,1-1 1 0 0,0 1-1 0 0,1 0 0 0 0,0 0 0 0 0,1-1 0 0 0,0 1 1 0 0,1 0-1 0 0,1-1 0 0 0,0 0 0 0 0,1 1 0 0 0,1-1 1 0 0,6 13-1 0 0,-3-9-44 0 0,1-2-1 0 0,1 1 1 0 0,0-1 0 0 0,1-1 0 0 0,1 0-1 0 0,0 0 1 0 0,0-1 0 0 0,2-1 0 0 0,-1 0 0 0 0,2-1-1 0 0,-1 0 1 0 0,32 16 0 0 0,-34-21-12 0 0,1-1 0 0 0,-1 0 0 0 0,1-1 0 0 0,0 0 0 0 0,0-1 0 0 0,0-1 0 0 0,27 3 0 0 0,-30-5 2 0 0,1-1 1 0 0,-1 1 0 0 0,1-2-1 0 0,-1 1 1 0 0,0-2-1 0 0,1 1 1 0 0,-1-1-1 0 0,0-1 1 0 0,-1 0 0 0 0,19-10-1 0 0,-21 10 30 0 0,-1 0 1 0 0,1-1-1 0 0,-1 0 0 0 0,0 0 1 0 0,0-1-1 0 0,0 1 0 0 0,-1-2 0 0 0,1 1 1 0 0,-2 0-1 0 0,1-1 0 0 0,-1 0 0 0 0,7-13 1 0 0,-8 10 95 0 0,1-1 0 0 0,-1 1 0 0 0,-1-1 0 0 0,0 1 1 0 0,0-1-1 0 0,-1 0 0 0 0,0 1 0 0 0,-2-21 1 0 0,-1 12 27 0 0,-1-1 1 0 0,-1 0 0 0 0,-1 1 0 0 0,0 0-1 0 0,-2 0 1 0 0,0 0 0 0 0,-1 1 0 0 0,-1 0 0 0 0,0 1-1 0 0,-13-17 1 0 0,13 22-143 0 0,0 0 0 0 0,-1 0 0 0 0,0 2 1 0 0,-1-1-1 0 0,-14-10 0 0 0,21 18-206 0 0,0-1 1 0 0,-1 2-1 0 0,1-1 0 0 0,-1 0 1 0 0,1 1-1 0 0,-1 0 0 0 0,0 0 1 0 0,0 0-1 0 0,0 1 0 0 0,0 0 1 0 0,0 0-1 0 0,0 0 0 0 0,0 0 1 0 0,0 1-1 0 0,0 0 0 0 0,0 0 1 0 0,-1 0-1 0 0,-7 2 1 0 0,0 3-1873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5439 0 0,'0'0'491'0'0,"-18"-5"988"0"0,16 4-2239 0 0,-11-9 10988 0 0,22 9-9595 0 0,10 2-20 0 0,33 6 0 0 0,4 0-526 0 0,-25-3-1276 0 0,-14-3-118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3679 0 0,'0'0'284'0'0,"3"3"-88"0"0,16 11 3604 0 0,-18-12-3414 0 0,2 0-200 0 0,-1 0 0 0 0,1 0 1 0 0,-1 0-1 0 0,1 0 0 0 0,0-1 1 0 0,0 1-1 0 0,-1-1 0 0 0,1 0 1 0 0,0 0-1 0 0,0 0 0 0 0,1 0 1 0 0,-1 0-1 0 0,0 0 0 0 0,0-1 0 0 0,0 0 1 0 0,0 0-1 0 0,1 0 0 0 0,-1 0 1 0 0,4 0-1 0 0,11-2 607 0 0,0-1 0 0 0,20-5 0 0 0,-29 6-529 0 0,17-2 220 0 0,0 1 1 0 0,0 1-1 0 0,31 1 0 0 0,-2 1 120 0 0,37 3 111 0 0,9 1-207 0 0,515-43 1175 0 0,-250 48-477 0 0,-167 10-718 0 0,-48-3 83 0 0,-44-3-35 0 0,42-4-3 0 0,-28-5-134 0 0,-44-1-211 0 0,28 2 105 0 0,56 8-73 0 0,-10-2-19 0 0,-111-7-107 0 0,63 0-1 0 0,-53-5 43 0 0,4 0 92 0 0,83-12 0 0 0,-13-7 50 0 0,163-5 0 0 0,-161 13-122 0 0,-30 3 75 0 0,144-1 181 0 0,-104 6-255 0 0,59 2 95 0 0,-147 2-213 0 0,220 3 313 0 0,-142-8-182 0 0,-1 1-99 0 0,45 1-3 0 0,63 19 35 0 0,-9 1-6 0 0,-188-16-76 0 0,-1-1 1 0 0,45-6-1 0 0,-41 2 1 0 0,45 2 1 0 0,-14 0-4 0 0,-47 3-19 0 0,0 0 0 0 0,0 1 0 0 0,35 9 0 0 0,19 2 0 0 0,-54-11 8 0 0,-11 0 6 0 0,1 0 0 0 0,0-2 0 0 0,25-1 0 0 0,25 2-3 0 0,56-4 38 0 0,-75 4-45 0 0,-36 0-5 0 0,17 1 55 0 0,11-6-43 0 0,-13 3 53 0 0,7 2-64 0 0,3 0 128 0 0,-33-3-75 0 0,1 1-49 0 0,0-1 0 0 0,-1 1 0 0 0,1-1 1 0 0,-1 1-1 0 0,0-1 0 0 0,1 0 0 0 0,-1 1 0 0 0,0-1 0 0 0,0 1 0 0 0,0-1 0 0 0,0 0 0 0 0,0 1 0 0 0,0-1 0 0 0,-1 1 0 0 0,1-1 0 0 0,-1 0 0 0 0,1 1 0 0 0,-1-1 0 0 0,1 1 0 0 0,-1-1 0 0 0,0 1 0 0 0,-1-3 0 0 0,-1-1-3 0 0,-6-11 23 0 0,0 1 1 0 0,-1 0 0 0 0,-1 1 0 0 0,0 0-1 0 0,-24-22 1 0 0,-4-5 8 0 0,9 6-33 0 0,0-1 0 0 0,-2 1 0 0 0,-41-35 0 0 0,62 61 1 0 0,7 6 1 0 0,-3-8-17 0 0,6 8-33 0 0,1-3 25 0 0,1 6 17 0 0,0-1 0 0 0,0 1-1 0 0,0-1 1 0 0,0 1-1 0 0,0-1 1 0 0,0 1-1 0 0,0 0 1 0 0,0 0-1 0 0,1-1 1 0 0,-1 1 0 0 0,0 0-1 0 0,0 0 1 0 0,0 0-1 0 0,2 1 1 0 0,-3-1-4 0 0,3 0 4 0 0,-1 0 0 0 0,0 0 1 0 0,1 0-1 0 0,-1 0 0 0 0,0 1 0 0 0,1-1 1 0 0,-1 1-1 0 0,0 0 0 0 0,0 0 1 0 0,0 0-1 0 0,0 0 0 0 0,0 0 0 0 0,0 0 1 0 0,0 0-1 0 0,2 2 0 0 0,2 2-4 0 0,14 10-23 0 0,-1 0 1 0 0,-1 2-1 0 0,-1 0 0 0 0,18 23 0 0 0,-19-22 0 0 0,3 2 33 0 0,-1 2 0 0 0,-1 0 0 0 0,-1 1 0 0 0,-1 0 0 0 0,-1 1 0 0 0,-1 1 0 0 0,20 51 0 0 0,-31-70 0 0 0,-1-3 0 0 0,0 0 0 0 0,0 0 0 0 0,0 0 0 0 0,-1 0 0 0 0,1 0 0 0 0,-1 0 0 0 0,0 0 0 0 0,1 0 0 0 0,-1 0 0 0 0,-1 0 0 0 0,1 0 0 0 0,0 0 0 0 0,-1 0 0 0 0,1 0 0 0 0,-3 5 0 0 0,1-1 16 0 0,0 0 0 0 0,-1 0 0 0 0,-5 10 0 0 0,7-15-15 0 0,0 0 1 0 0,0 0-1 0 0,0 0 0 0 0,0 0 1 0 0,-1 0-1 0 0,1 0 0 0 0,-1-1 1 0 0,1 1-1 0 0,-1 0 0 0 0,0-1 1 0 0,0 0-1 0 0,0 1 0 0 0,-2 0 1 0 0,-4 3 43 0 0,0 1 15 0 0,0-1-1 0 0,0 0 1 0 0,-17 7 0 0 0,15-8 15 0 0,1 1 0 0 0,-18 11 0 0 0,-38 28 69 0 0,45-35-133 0 0,18-8-7 0 0,1 0 1 0 0,-1 0-1 0 0,0 0 0 0 0,1 0 1 0 0,-1 0-1 0 0,1 0 1 0 0,-1 0-1 0 0,1 1 1 0 0,0-1-1 0 0,-1 0 0 0 0,0 3 1 0 0,-11 10-22 0 0,12-12-49 0 0,-1 0 1 0 0,1 0-1 0 0,-1 0 1 0 0,1 0 0 0 0,0 0-1 0 0,-1 0 1 0 0,1 0-1 0 0,0 0 1 0 0,1 1-1 0 0,-1-1 1 0 0,0 0 0 0 0,1 1-1 0 0,-1-1 1 0 0,1 1-1 0 0,0-1 1 0 0,-1 0 0 0 0,1 1-1 0 0,0-1 1 0 0,1 1-1 0 0,-1 2 1 0 0,2 2-859 0 0,1 0 1 0 0,-1 0-1 0 0,1-1 1 0 0,0 1 0 0 0,6 9-1 0 0,-3-5-792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9503 0 0,'0'0'432'0'0,"2"1"-5"0"0,-1 0-419 0 0,0-1 1 0 0,0 1-1 0 0,0-1 0 0 0,-1 1 0 0 0,1 0 1 0 0,0 0-1 0 0,0-1 0 0 0,-1 1 1 0 0,1 0-1 0 0,0 0 0 0 0,-1 0 1 0 0,1 0-1 0 0,-1 0 0 0 0,1 0 0 0 0,-1 0 1 0 0,0 0-1 0 0,1 0 0 0 0,-1 0 1 0 0,0 2-1 0 0,6 29 119 0 0,-4-14 437 0 0,14 46 2053 0 0,49 121 1 0 0,-17-53-1929 0 0,-12-41-365 0 0,-33-84 31 0 0,-8-15-216 0 0,-7-17-97 0 0,-22-118-214 0 0,15 56-204 0 0,12 49 111 0 0,2 1 0 0 0,1-1-1 0 0,2-63 1 0 0,3 76 202 0 0,1-1 1 0 0,1 1-1 0 0,9-36 0 0 0,-11 57 73 0 0,1 0-1 0 0,-1 1 1 0 0,1-1-1 0 0,0 0 1 0 0,0 1-1 0 0,0 0 0 0 0,0-1 1 0 0,0 1-1 0 0,1 0 1 0 0,-1 0-1 0 0,1 0 1 0 0,0 1-1 0 0,5-5 1 0 0,-5 6-1 0 0,-1-1 1 0 0,1 0 0 0 0,-1 1 0 0 0,1 0 0 0 0,0 0-1 0 0,0 0 1 0 0,-1 0 0 0 0,1 0 0 0 0,0 0 0 0 0,0 1-1 0 0,0 0 1 0 0,0-1 0 0 0,0 1 0 0 0,0 0 0 0 0,0 0-1 0 0,0 1 1 0 0,0-1 0 0 0,4 1 0 0 0,-2 0 42 0 0,-1 1 1 0 0,1-1-1 0 0,0 1 1 0 0,-1 0-1 0 0,1 0 0 0 0,-1 0 1 0 0,0 0-1 0 0,1 1 1 0 0,-1 0-1 0 0,0 0 0 0 0,-1 0 1 0 0,7 6-1 0 0,-6-5 45 0 0,0 1-1 0 0,0 0 1 0 0,0 0 0 0 0,0 0-1 0 0,-1 0 1 0 0,1 1 0 0 0,-2 0-1 0 0,1-1 1 0 0,0 1-1 0 0,-1 0 1 0 0,0 0 0 0 0,1 10-1 0 0,-1-3 20 0 0,-2 0 1 0 0,1-1-1 0 0,-2 1 0 0 0,1-1 1 0 0,-6 25-1 0 0,0-13-38 0 0,-17 47 0 0 0,19-63-73 0 0,0 0 0 0 0,0 0 1 0 0,-10 12-1 0 0,7-12 38 0 0,1-2-22 0 0,1 0 34 0 0,4-4 86 0 0,5 0-95 0 0,-1 0 0 0 0,1 0 1 0 0,0 0-1 0 0,-1-1 0 0 0,1 1 1 0 0,0-1-1 0 0,0 0 0 0 0,0 0 0 0 0,0 0 1 0 0,0 0-1 0 0,0-1 0 0 0,5 0 1 0 0,16 4 8 0 0,-16-1-70 0 0,-1 0 0 0 0,0 0-1 0 0,12 8 1 0 0,-15-8-97 0 0,0-1 0 0 0,0 1 0 0 0,0 0 0 0 0,0-1 0 0 0,1 0 0 0 0,-1-1 0 0 0,1 1 0 0 0,0-1 0 0 0,-1 0 0 0 0,10 0 0 0 0,12 0-2296 0 0,-16-2-3619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15863 0 0,'0'0'704'0'0,"0"9"144"0"0,0 6-680 0 0,2 4-168 0 0,3 4 0 0 0,0-3 0 0 0,0-3 576 0 0,1 1 72 0 0,-1 2 24 0 0,3 1 0 0 0,1 3-320 0 0,1 1-64 0 0,-2 1-16 0 0,2 1 0 0 0,0-2-712 0 0,3 1-136 0 0,-1-3-32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1375 0 0,'5'-2'107'0'0,"-2"2"-80"0"0,-2-1-31 0 0,1 1 1 0 0,-1 0-1 0 0,1-1 1 0 0,-1 1-1 0 0,1 0 1 0 0,-1 0 0 0 0,1 0-1 0 0,-1 0 1 0 0,1 0-1 0 0,-1 0 1 0 0,3 1-1 0 0,-4-1 20 0 0,1 1-1 0 0,0-1 0 0 0,-1 1 0 0 0,1-1 0 0 0,0 1 0 0 0,-1 0 0 0 0,1-1 0 0 0,-1 1 0 0 0,1 0 0 0 0,-1 0 0 0 0,1-1 1 0 0,-1 1-1 0 0,0 0 0 0 0,1 0 0 0 0,-1 0 0 0 0,0-1 0 0 0,0 1 0 0 0,0 0 0 0 0,1 0 0 0 0,-1 0 0 0 0,0 0 1 0 0,0 0-1 0 0,0 0 0 0 0,0-1 0 0 0,0 1 0 0 0,-1 0 0 0 0,1 1 0 0 0,-1 11 2141 0 0,2-1-1 0 0,-1 1 1 0 0,4 13-1 0 0,0-6-346 0 0,7 24 0 0 0,37 76 26 0 0,15 18-1203 0 0,-59-131-566 0 0,-3-5 240 0 0,-2-13-254 0 0,-1 1 1 0 0,0-1 0 0 0,0 1 0 0 0,-1 0-1 0 0,0 0 1 0 0,-1 0 0 0 0,-5-11 0 0 0,2 5-36 0 0,-8-29 1 0 0,8 12-90 0 0,1-2 0 0 0,3 1 0 0 0,0 0 0 0 0,2-1 0 0 0,2 1 0 0 0,1-1 0 0 0,13-66 0 0 0,-11 86 50 0 0,1 0 0 0 0,1 1 0 0 0,0 0 0 0 0,16-27 1 0 0,-19 38 64 0 0,0 0 0 0 0,0 0 0 0 0,0 0 1 0 0,0 1-1 0 0,0-1 0 0 0,0 1 0 0 0,1 0 1 0 0,-1-1-1 0 0,1 2 0 0 0,-1-1 0 0 0,1 0 1 0 0,0 1-1 0 0,0 0 0 0 0,0 0 0 0 0,6-1 1 0 0,-8 1 154 0 0,0 3 5 0 0,4 4 2 0 0,0-1 0 0 0,0 1 0 0 0,-1 0 0 0 0,8 11 1 0 0,-10-13-133 0 0,-2-1 1 0 0,1 1 0 0 0,0-1 0 0 0,-1 1 0 0 0,1 0 0 0 0,-1 0 0 0 0,0 0 0 0 0,0 0 0 0 0,-1 0 0 0 0,1 0 0 0 0,-1 0 0 0 0,0 5 0 0 0,-2 13 92 0 0,0-1 0 0 0,-2 1 1 0 0,-8 27-1 0 0,-26 62 22 0 0,4-9 101 0 0,33-99-275 0 0,-1 0 49 0 0,1 1-1 0 0,0-1 1 0 0,0 1-1 0 0,0-1 1 0 0,1 1-1 0 0,-1 0 1 0 0,1-1-1 0 0,0 1 1 0 0,0 0-1 0 0,0-1 1 0 0,2 7-1 0 0,-1-8-32 0 0,0-1 1 0 0,0 1-1 0 0,1 0 0 0 0,-1 0 1 0 0,1-1-1 0 0,-1 1 0 0 0,1-1 0 0 0,-1 1 1 0 0,1-1-1 0 0,0 0 0 0 0,2 2 1 0 0,3 2 49 0 0,-1-1-65 0 0,0 0 0 0 0,0 0 0 0 0,0 0 0 0 0,0-1 0 0 0,1 0 1 0 0,0 0-1 0 0,0-1 0 0 0,0 0 0 0 0,0 0 0 0 0,0-1 0 0 0,0 1 0 0 0,0-1 0 0 0,0-1 0 0 0,0 0 0 0 0,1 0 0 0 0,-1 0 0 0 0,13-3 0 0 0,-12 2-631 0 0,-1-1-1 0 0,0 0 1 0 0,0-1 0 0 0,0 1-1 0 0,0-1 1 0 0,7-5-1 0 0,-2 0-6071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19295 0 0,'0'0'424'0'0,"4"13"88"0"0,1 2 24 0 0,-2 1 0 0 0,2 4-432 0 0,2 2-104 0 0,-2 1 0 0 0,3 2 0 0 0,2 0 288 0 0,0 2 40 0 0,0-2 8 0 0,0 1 0 0 0,3 1-336 0 0,-1-1 0 0 0,1 4 0 0 0,2-5 0 0 0,-2-3-1344 0 0,1-2-240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58:41.9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18474 3983 12895 0,'0'0'1152'0,"0"0"-928"0,-2 8-224 0,1 3 0 0,1 3 2000 0,0 4 368 0,0-1 64 0,3 4 0 16,-1 0-960-16,2 2-208 0,1 5-48 0,1-2 0 15,-1 4-192-15,1-3-64 0,2 2 0 0,0 0 0 16,0-1-592-16,-2 1-128 0,1-2-32 0,-1-1 0 16,0-6 16-16,-1 0 0 0,-1-2 0 0,-2-1 0 15,1-2 208-15,-2 0 32 0,1-2 16 0,-2-4 0 16,0-9-96-16,0 0 0 0,0 0-16 0,0 0 0 0,0 0 0 0,-7 0 0 15,1-4 0-15,-1-1 0 0,-1-3-80 0,2-4-16 16,-2-2 0-16,1-3 0 16,2-4-272-16,0-4 0 0,1-2 0 0,1-2 0 15,1-2 0-15,0 0 0 0,2-1-128 0,2-3 128 16,0 4-128-16,2-3 128 0,0 3 0 0,1 1-144 16,2 0 144-16,-2 2 0 0,3 4-144 0,1 0 144 15,2 6 0-15,-1 1 0 0,2 1 0 0,1 2 0 16,0 1 0-16,1 4 0 0,0-2 0 0,1 6 0 15,0 1 256-15,1 3-16 0,0 1-16 0,-1 1 0 0,-2 3 112 0,0 3 32 16,-2-1 0-16,-1 3 0 0,-1-1 32 0,-2 3 16 16,-2 2 0-16,-1 3 0 0,-4 4-64 0,-1 2-16 15,-3 2 0-15,-3 0 0 0,-2 4-144 16,0-2-16-16,-3 3-16 0,1-1 0 0,-2 2-160 0,0-2 128 16,-2-2-128-16,1 0 128 0,-2 0-128 0,3-1 0 15,1-3 144-15,1-3-144 0,-1-2 128 0,2-1-128 16,0-2 160-16,3-1-160 0,0-1 176 0,2-2-176 15,1-2 192-15,1 1-192 0,3-9 192 0,2 7-64 16,2 1 0-16,2-2-128 0,2-2 304 0,2 1-48 16,2 2-16-16,1-3 0 0,3 1 128 0,2 0 16 0,3 0 16 0,1-1 0 15,3 0-64-15,-2 0-16 0,2-1 0 0,0-1 0 16,0 0-176-16,1 0-144 0,-3 1 192 0,1-2-192 16,-2 2 0-16,0-1-144 0,0 0-16 0,-1 0 0 15,0 2-32-15,0 0-16 0,-1 0 0 0,1 0 0 16,0 0-3072-1,-1-1-624-15</inkml:trace>
  <inkml:trace contextRef="#ctx0" brushRef="#br0" timeOffset="700.1">19425 4118 15663 0,'0'0'1392'0,"0"0"-1120"0,-5 4-272 0,5-4 0 0,0 0 2560 0,0 0 448 15,0 0 80-15,0 0 32 0,0 0-672 0,0 0-128 16,5-8-16-16,3-1-16 0,1-2-912 0,3 1-176 16,1-3-48-16,3-3 0 0,2 2 0 0,2-3-16 15,-1 1 0-15,2-1 0 0,0-1-224 0,2 2-32 16,3 1-16-16,3-2 0 0,0-3-224 0,2-1-64 16,2 3 0-16,2 1 0 0,1 2-128 0,2-2-48 15,-1 0 0-15,-1 0 0 0,1 0-64 0,-3 0-16 16,-2 1 0-16,-1 0 0 0,1 0-320 0,-1 1 0 15,-1-3 0-15,-3 2 0 0,-1 3 0 0,-1 2 0 16,1-1 144-16,-1 0-144 0,0-1 128 0,-2 1-128 16,1 1 0-16,-3 0 0 0,-1-2 0 0,0 0 0 15,-2 0 0-15,-2 0 0 16,-2 1-896-16,-1 3-256 0,-1 3-32 0,-2-1-16 16,1 2-2528-16,-3 1-512 0</inkml:trace>
  <inkml:trace contextRef="#ctx0" brushRef="#br0" timeOffset="6799.99">20507 3420 10991 0,'0'0'480'0,"0"0"112"0,0 0-464 0,0 0-128 0,0 0 0 0,0 0 0 16,0 0 1152-16,0 0 192 0,0 0 64 0,0 0 0 16,0 0-48-16,0 0 0 0,0 0 0 0,0 0 0 15,0 0-32-15,0 0-16 0,0 0 0 0,0 0 0 16,0 0-16-16,0 0 0 0,0 0 0 0,0 0 0 15,17 4-80-15,-9 3-32 0,-1 3 0 0,1-2 0 16,-1 1-160-16,3 1-48 0,-1 1 0 0,0 1 0 0,1-2-240 0,2 2-48 16,0 2-16-16,1-1 0 15,1 4-176-15,2-1-48 0,1 1 0 0,2 2 0 16,2 2-192-16,1 0-64 0,2 1 0 0,2 0 0 16,1 0 80-16,2 3 16 0,1-1 0 0,0-1 0 15,0 1-16-15,0-1 0 0,-3-1 0 0,2 2 0 0,-3-2-16 16,0 0-16-16,1 0 0 0,-1-1 0 0,-1 1 32 0,-1-3 16 15,-1 0 0-15,1-1 0 0,0 1 0 0,0-1 0 16,-3-1 0-16,0-2 0 0,1 1 48 0,-3 0 16 16,0-1 0-16,-1-2 0 0,-1 0-48 0,1 0-16 15,-2-1 0-15,-1 1 0 0,1 0-32 0,-2-1-16 16,-1-2 0-16,0 1 0 0,0-2-96 16,0 0-16-16,-1 0 0 0,-1 0 0 0,-2-2-128 0,0-3 128 15,-1 1-128-15,-2-1 128 0,-6-4 96 0,7 4 16 16,-1-2 0-16,-6-2 0 15,4 6-560-15,-4-6-96 0,0 0-32 0,0 0 0 16,0 0-1040-16,5-6-224 0,-5 6-32 0,4-6-12288 16,-1-1-2464-16</inkml:trace>
  <inkml:trace contextRef="#ctx0" brushRef="#br0" timeOffset="11531.49">20496 3438 4607 0,'0'0'400'0,"0"0"-400"0,0 0 0 0,0 0 0 16,0 0 2304-16,0 0 368 0,0 0 80 0,0 0 0 0,0 0-768 0,0 0-144 15,0 0-48-15,0 0 0 0,0 0-256 0,0 0-48 16,0 0-16-16,0 0 0 0,0 0-80 0,19 3-32 16,-17-8 0-16,0-2 0 0,2-2-16 0,1 1 0 0,2 1 0 0,1-4 0 15,1-3-512-15,3 2-128 16,1-4 0-16,2-1-16 0,1 1-32 0,1-5 0 15,1 0 0-15,2-1 0 0,0-3-112 0,4-2-32 16,-1-1 0-16,2 1 0 0,1-2-144 0,0 0-48 16,2 2 0-16,-1 0 0 0,0 1-176 0,0 1-144 15,0 0 192-15,-2 0-192 0,-3 2 144 0,-1 2-144 0,-2-3 0 0,0 4 144 16,-3 0-144-16,0 4 0 0,-2-1 144 0,-1 2-144 16,1 0 128-16,-3 2-128 0,1 2 160 0,-2 0-160 15,-2 1 192-15,-1-1-48 0,-3 2-16 0,0 0 0 16,-1 1-128-16,1 2 0 0,0-1 0 0,-1 3 128 15,0-2-128-15,-3 6-256 0,2-5 64 0,-2 5 16 16,0 0-1808-16,0 0-352 0,0 0-80 0,0 0-15056 16</inkml:trace>
  <inkml:trace contextRef="#ctx0" brushRef="#br1" timeOffset="14727.63">21520 2225 20959 0,'0'0'928'0,"0"0"192"0,0 0-896 0,0 0-224 0,0 0 0 0,14-4 0 0,-17 16 944 0,3 2 144 16,1 3 16-16,3 5 16 0,0 3-320 0,1-3-64 16,0 1-16-16,2 2 0 0,-1 0-480 0,1 0-112 15,-2-2 0-15,-1 1-128 0,0-2 176 0,-1-1-176 16,-2-2 160-16,0-2-160 0,-1 0 224 0,0-3-48 15,-1 0-16-15,0-4 0 0,-2 0 64 0,-1-3 16 16,-1-5 0-16,5-2 0 0,-7 0 208 0,1-2 32 16,-1-5 16-16,2-3 0 0,1-3-160 0,0-3-16 15,2-2-16-15,0-4 0 0,1-3-528 0,1-1-96 0,0-1-32 0,0-2 0 16,1 0 480-16,3 2 80 0,0 1 32 0,1 0 0 16,1 2-240-16,0 1 0 0,2-1 0 0,-1 5 0 15,0 1 0-15,2-1 0 16,1 2 0-16,-1 2-160 0,1 0 160 0,2 2 0 15,0 2 0-15,-1-1 128 0,4 3 64 0,-2-2 32 16,-2 3 0-16,0 3 0 0,-2 0 160 0,-1 4 16 0,-8 1 16 16,0 0 0-16,8 0-144 0,-8 0-16 0,4 9-16 0,-2 1 0 15,-1 2 0-15,-1 2 0 0,-2 2 0 0,-2 2 0 16,-4-1 16-16,-1 3 16 0,-1-1 0 0,-1 2 0 16,1 0-80-16,1-1 0 0,-1-2-16 0,1 0 0 15,2-2-176-15,-1-2 0 0,2 0 0 0,0-1 0 16,1 2 288-16,0-2 32 0,1-5 0 0,1 1 0 15,3 0 0-15,0 1 16 0,0-2 0 0,3 1 0 16,1-2-80-16,1-1 0 0,1 1-16 0,2-5 0 0,-8-2-80 0,12 4-16 16,2 0 0-16,1-1 0 0,-1-3 80 0,0-1 16 15,1-2 0-15,-2 0 0 0,2-3-240 0,1-1-128 16,-2 1 128-16,2-2-208 0,-1-2-48 0,0-1-16 16,-1 1 0-16,1-1 0 31,-1 1-2160-31,0-2-448 0,-1-1-64 0</inkml:trace>
  <inkml:trace contextRef="#ctx0" brushRef="#br1" timeOffset="14903.71">22125 1864 14735 0,'0'0'640'0,"-1"-6"160"0,0-1-640 0,1 7-160 0,0 0 0 0,0 0 0 16,0 0 4528-16,0 0 864 0,0 0 176 0,0 0 48 15,0 0-3280-15,1 11-656 0,0 4-128 0,2-1-16 16,1 3-960-16,0 1-192 0,0 2-48 0,1 1 0 15,-1 1-336-15,1 1 144 16,2 2-144-16,-1 0 0 16,1-2-832-16,-1 1-256 0,2-5-64 0,1 0-16272 0</inkml:trace>
  <inkml:trace contextRef="#ctx0" brushRef="#br0" timeOffset="18295.27">19965 2729 5519 0,'0'0'496'0,"0"0"-496"0,0 0 0 0,0 0 0 0,0 0 3008 0,0 0 512 0,20-14 112 0,-20 14 16 16,0 0-1408-16,6 5-256 0,2 0-64 0,0 2-16 15,-2 1-400-15,2 1-80 0,0 1-16 0,1 2 0 0,2 1-320 0,-1 3-80 16,2-1-16-16,-1 4 0 0,1-1-112 0,-1 3-32 16,3 1 0-16,-1 1 0 0,1 1-112 0,1 1-32 15,-1-1 0-15,2 1 0 0,-1 1-128 0,1 0-16 16,-3 0-16-16,0 3 0 0,0-4-208 0,1 0-32 16,1-2-16-16,-1 0 0 0,-2 1-160 0,0-1-128 15,-1 0 144-15,1-4-144 0,1-1 128 0,-3-1-128 16,0-1 0-16,-1 0 0 0,1-2 0 0,1-1 0 15,-1 0 0-15,-1 0 0 0,-1 1-160 0,0-1-80 16,0 0-16-16,-2 1 0 16,-1-1-288-16,2-3-64 0,-3-1-16 0,1-2 0 15,0-1-1536-15,0-3-304 0,-5-3-64 0</inkml:trace>
  <inkml:trace contextRef="#ctx0" brushRef="#br0" timeOffset="19099.32">19715 2141 11967 0,'0'0'1072'0,"0"0"-864"0,-5-4-208 0,-1 0 0 16,2 1 2176-16,-1-1 384 0,0 0 64 0,0-3 32 16,0 2-432-16,-1 1-96 0,0 0-16 0,-1 0 0 15,1 0-880-15,-1 2-176 0,1 0-32 0,1 2-16 0,-2 0-320 0,1 3-64 16,-2 1-16-16,1 1 0 0,1 2-128 0,0-1-32 15,1 1 0-15,1 3 0 0,-1 1-128 0,0 4-16 16,4 0-16-16,-1 0 0 16,0 2-288-16,3 3 128 0,0-3-128 0,3 2 0 15,1 1 0-15,2-1 0 0,2 1 0 0,2 1 0 16,0-4 0-16,4 0 0 0,-1-2 0 0,2-3 0 0,1 0 0 16,-1-2 128-16,0-1-128 0,0-2 0 0,1-2 224 0,1-2-64 15,2-3-16-15,0-3 0 0,-1-3 160 0,-1-2 16 16,-1 0 16-16,0-4 0 0,-4-2 16 0,-1-3 0 15,-2 0 0-15,-1 1 0 0,-2-2 16 0,-3 0 0 16,-3-2 0-16,-1 3 0 0,-1-1-48 0,-3 2 0 16,-4 1 0-16,-1 0 0 0,-2 1 32 0,1 0 0 15,-2-1 0-15,0 2 0 0,-1 2-192 0,2 1-32 16,-2 3-128-16,0 3 192 0,-2-1-192 0,2 3-192 16,-1 4 48-16,1 3 0 15,-2 0-1616-15,4 1-320 0,-1 4-64 0,2 0-15488 0</inkml:trace>
  <inkml:trace contextRef="#ctx0" brushRef="#br0" timeOffset="21701.04">19079 1956 17503 0,'1'-4'1552'0,"-1"2"-1232"0,1-2-320 0,12-9 0 0,-13 13 2112 0,0 0 384 0,2-7 64 0,0 1 0 15,-2 6-400-15,0 0-96 0,8-3-16 0,-2 6 0 0,1-2-896 0,0 4-176 16,-5 3-32-16,2 4-16 0,1 2-352 0,-2 3-64 15,-1 5 0-15,1 2-16 0,-3 3-240 0,0 3-64 16,-1 0 0-16,-1 5 0 0,0-1-192 0,-1 1 0 16,-1-1 0-16,0 1 0 15,1 3-1536-15,0-3-320 0,0-1-48 0,2-4-16 16,0-4-1408-16,1-2-304 0</inkml:trace>
  <inkml:trace contextRef="#ctx0" brushRef="#br0" timeOffset="21890.48">19388 1840 23727 0,'0'0'1040'0,"-4"7"240"0,0 2-1024 0,1 1-256 0,1 2 0 0,-1 2 0 15,0 3 1184-15,2 1 192 0,0 5 32 0,1-1 16 16,2 5-816-16,0-1-160 0,-1 3-48 0,2 0 0 15,-1-1-704-15,1 1-144 0,-2 1-16 0,3-1-8224 16,1-2-1632-16</inkml:trace>
  <inkml:trace contextRef="#ctx0" brushRef="#br0" timeOffset="22124.06">19146 2188 33743 0,'0'0'1488'0,"-5"3"320"0,0 1-1440 0,5-4-368 16,0 0 0-16,0 0 0 0,0 0 1840 0,0 0 288 16,0 0 64-16,0 0 16 0,0 0-1376 0,9 1-288 15,3 0-48-15,2-1-16 0,3-1-480 0,3 0 0 0,3-6 0 0,2 2 0 31,2-2-2176-31,3 0-464 0</inkml:trace>
  <inkml:trace contextRef="#ctx0" brushRef="#br0" timeOffset="24620.82">21990 4339 29423 0,'1'2'1296'0,"34"-15"288"0,-35 13-1264 0,0 0-320 0,0 0 0 0,0 0 0 16,-6 7 1264-16,2 1 192 0,1 1 32 0,2 3 16 15,0 4-512-15,-1 3-96 0,1 3-32 0,1 3 0 16,0 4-672-16,1 1-192 0,-1-3 0 0,2 2 0 16,-2 1 0-16,1-3 0 0,2 1 0 0,0-3 0 31,1-2-608-31,2-3-144 0,0-4-16 0,-1-2-16 15,-1-3-2784-15,0-3-544 0,8 0-112 0,-12-8-32 0</inkml:trace>
  <inkml:trace contextRef="#ctx0" brushRef="#br0" timeOffset="24790.87">22261 4193 15663 0,'0'0'1392'0,"0"0"-1120"15,0 0-272-15,0 0 0 0,0 0 2592 0,1 9 464 16,-1 2 80-16,2 3 32 0,-2 2-1744 0,2 3-336 0,1 2-80 0,-1 5-16 15,0 0-544-15,0 4-96 16,2 3-32-16,0 2 0 0,0 3-320 0,1-1 0 16,-1-4 0-16,0 0-192 15,1-2-2512-15,1-2-512 0</inkml:trace>
  <inkml:trace contextRef="#ctx0" brushRef="#br0" timeOffset="25016.14">22067 4532 25791 0,'-8'-1'2304'0,"-1"0"-1856"0,-3-1-448 0,3 2 0 16,1 0 2944-16,3 0 480 0,5 0 96 0,0 0 32 15,0 0-1680-15,0 0-336 0,9-4-64 0,4 1 0 0,3 0-944 0,1-1-176 16,2-2-32-16,2-2-16 0,3 0-304 0,0-1 0 15,4 1 128-15,2-5-128 32,1 2-1520-32,2 4-352 0,0 0-80 0</inkml:trace>
  <inkml:trace contextRef="#ctx0" brushRef="#br2" timeOffset="40102.8">20381 3792 23199 0,'0'-3'1024'0,"17"-18"224"0,-17 21-992 0,0 0-256 0,0 0 0 0,0 0 0 16,0 0 1536-16,0 0 256 0,1 8 48 0,-1 0 16 0,0 4-432 0,2 1-80 16,-1 1 0-16,0 8-16 0,-1 2-688 0,0-2-128 15,0 3-16-15,0 1-16 0,-1 1-336 0,0 2-144 16,2 1 128-16,-1 0-128 0,0 0 0 0,1 8-256 16,2-3 48-16,-2-3 0 15,0-2-1744-15,1-5-352 0,-2 0-64 0,0-7-6832 16,0 0-1360-16</inkml:trace>
  <inkml:trace contextRef="#ctx0" brushRef="#br2" timeOffset="40287.65">20238 4135 7359 0,'-8'-7'656'0,"8"7"-528"16,0 0-128-16,0 0 0 0,-3-5 4352 0,3 5 832 0,-1-7 160 0,2 1 32 15,2-1-2672-15,1 1-528 0,1-1-128 0,1 1 0 16,2-1-800-16,3 1-160 0,-1-3-16 0,3 1-16 15,1 0-688-15,2 3-144 0,1-2-32 0,1 2 0 16,2 0-192-16,2 0 0 0,-1-1 0 0,0 3 0 31,-2 1-1776-31,0 2-240 0,-4 0-48 0</inkml:trace>
  <inkml:trace contextRef="#ctx0" brushRef="#br2" timeOffset="40480.68">20445 3687 23951 0,'-17'-1'2128'0,"17"1"-1696"0,-8 3-432 0,2 2 0 15,0 3 1664-15,1 2 240 0,1 3 48 0,3 4 16 16,1 3-544-16,3 2-96 0,-1 4-32 0,3 4 0 0,2 3-976 0,2 2-192 16,0-1-128-16,2 0 160 0,2-3-160 0,-2 0-272 15,0-1 64-15,-1-1 16 16,-1 0-2336-16,2-3-464 0,-5-3-80 0</inkml:trace>
  <inkml:trace contextRef="#ctx0" brushRef="#br2" timeOffset="40681.74">20205 4133 25279 0,'0'0'1120'0,"0"0"224"0,0 0-1072 0,0 0-272 0,0 0 0 0,5-5 0 16,3 0 1456-16,1-2 224 0,2 1 48 0,2-1 16 15,1 1-736-15,3-1-160 16,0 1-16-16,1-1-16 0,3 1-544 0,-1-1-96 16,-1-3-32-16,1 2 0 0,2 3-144 0,-4-2 0 0,-1 1-192 0,-1-3 192 31,-5 1-2352-31,0 3-336 0,-3 1-80 0</inkml:trace>
  <inkml:trace contextRef="#ctx0" brushRef="#br2" timeOffset="40863.37">20292 3780 11967 0,'0'0'528'0,"0"0"112"0,0 0-512 0,-4 9-128 16,2-1 0-16,1 1 0 0,-1 3 3760 0,4 2 720 15,1 3 128-15,4 3 48 0,2 1-2816 0,3 1-560 16,2 3-128-16,1 1 0 0,0 0-800 0,2 0-160 16,0 0-16-16,0-1-16 0,1-1-160 0,-1 0 0 15,-1-1 0-15,1 1 0 16,-4-5-1984-16,-1 1-256 0,-2-3-64 0,-2-2-10160 15</inkml:trace>
  <inkml:trace contextRef="#ctx0" brushRef="#br2" timeOffset="41041.78">20218 4161 14735 0,'-3'-15'1312'0,"3"15"-1056"0,2-6-256 0,-2 6 0 15,4-5 3072-15,1-2 544 16,1 1 112-16,4-2 32 0,1 1-1552 0,4-2-304 15,3 1-64-15,1-1-16 0,2-1-992 0,3-3-208 16,0 0-48-16,3 0 0 0,-1 0-400 0,-2-2-176 0,-3 2 128 0,-2-1-128 31,0 1-1056-31,-2 0-288 0,-1 0-64 0,-2 1-8752 0,-1 2-1744 0</inkml:trace>
  <inkml:trace contextRef="#ctx0" brushRef="#br2" timeOffset="41274.78">20275 3729 13823 0,'0'0'608'0,"0"0"128"0,-6 0-592 0,1 2-144 16,5-2 0-16,0 0 0 0,0 0 3712 0,1 9 704 15,3 1 128-15,2 2 48 0,4 2-2848 0,3 3-560 16,1 3-112-16,4 2-32 0,0 3-784 0,3 3-256 0,0-2 128 0,1 2-128 15,2 0 0-15,-1 0-176 16,-2-2 32-16,-1-1 0 16,-3-1-2512-16,0 0-496 0</inkml:trace>
  <inkml:trace contextRef="#ctx0" brushRef="#br2" timeOffset="41471.11">20234 4136 29023 0,'0'0'1280'0,"0"0"272"0,0 0-1232 0,5-4-320 0,3-1 0 0,1-2 0 15,1-2 1376-15,5-1 224 0,3-2 32 0,3 0 16 16,4-5-336-16,2 0-64 0,3-2-16 0,1-1 0 16,-2-3-784-16,1 1-144 0,1 0-48 0,-1-1 0 31,-3 0-1584-31,1-2-320 0,-1 2-64 0</inkml:trace>
  <inkml:trace contextRef="#ctx0" brushRef="#br2" timeOffset="43269.14">24050 3306 23039 0,'0'0'1024'0,"-7"2"192"0,7-2-960 0,-5 7-256 16,2 6 0-16,1 0 0 0,0 1 1904 0,1 6 336 15,1-1 64-15,1 1 0 0,1-2-1184 0,0-1-240 16,1-1-48-16,0-2-16 0,-2-2-592 0,0-3-224 15,0-1 176-15,-1-8-176 0,0 0 304 0,0 0-48 16,0 0 0-16,0 0 0 0,3-11 448 0,-2-2 64 16,1-5 32-16,-1-3 0 0,0-4-240 0,1-5-48 0,-2-2-16 0,0-5 0 15,0-5-208-15,1-1-32 0,0 0-16 0,-1 3 0 16,3 2-240-16,1 6 0 16,-2 3 128-16,2 4-128 0,0 4 0 0,3 4 0 15,3 6 0-15,1 1 0 16,0 1-448-16,1 4 32 0,1 3 0 0,1 2 0 15,3 2-1696-15,-1 3-352 0,4 4-64 0,0 1-7648 16,1 3-1536-16</inkml:trace>
  <inkml:trace contextRef="#ctx0" brushRef="#br2" timeOffset="43598.88">24715 3056 17327 0,'0'0'768'0,"0"0"160"0,0-9-736 0,-4 2-192 0,-3-1 0 0,-2 3 0 15,1 2 2000-15,-4 2 368 0,-2 1 80 0,-2 5 16 16,3 1-336-16,-1 5-64 0,-2 2-16 0,1 2 0 15,-1 5-1008-15,1-2-208 0,-1 3-32 0,2 3-16 0,2 0-416 16,1 0-96-16,2-3-16 0,1 0 0 0,3 1-256 0,0 5 128 16,2-6-128-16,3-2 0 0,3-3 0 0,1-4 0 15,1-3 0-15,3-1 0 16,1-3 128-16,3-2-128 0,1-2 0 0,1-4 0 16,-1-2 0-16,0-1 0 0,4-5 0 0,0-1 0 15,1-2 0-15,-1-2 0 0,-2-2 0 0,-1-1 0 16,-1-4 0-16,0 1 0 0,0 0 0 0,-1 1 0 0,-3 0 0 0,0 2 0 15,-2 2 128-15,-1 1-128 0,-1 3 0 0,1 7 0 16,-5 1 0-16,-1 5 0 0,0 0 0 0,0 0 160 16,0 0-160-16,0 7 192 0,-1 5-192 0,1 2 0 15,0 3 0-15,1 3 0 0,0 1-176 0,2 0-64 16,-3-2-16-16,2 2 0 16,4 0-2560-16,1 8-512 0,5 2-96 0</inkml:trace>
  <inkml:trace contextRef="#ctx0" brushRef="#br2" timeOffset="44002.2">25142 3081 28383 0,'-5'-21'1264'0,"5"14"256"0,-1-4-1216 0,-2 2-304 16,-2 0 0-16,-2 0 0 0,0-2 1600 0,-1 4 272 0,-1-1 48 0,1 4 16 16,-1 4-464-16,-1 1-112 0,1 3-16 0,2 4 0 15,-1 5-816-15,0 4-160 0,1 1-48 0,1 4 0 16,1 3-128-16,2 1-16 0,2 0-16 0,1 2 0 15,2-5-160-15,4 3 0 0,0-1 0 0,3 1 0 16,3-1 0-16,1-1 0 0,3 1 0 0,-1-4 0 16,2-5 0-16,1-1 0 0,2 4 0 0,2-6 0 15,-2-3 0-15,-1-2 0 0,-3-3 0 0,1-4 0 16,1 2 0-16,-1-3 0 0,-1-4 0 0,-1-2 0 16,0-1 0-16,-2-3 0 0,0-1 0 0,4-4 0 0,-4-5 0 0,-3 0 0 15,-1 0 0-15,-1 0 0 0,-3-2 0 0,-1 1 0 16,-1 0-144-16,-3 0 144 0,-1-1 0 0,-2 1 0 15,-1 3 0-15,-1-3 0 0,-2 6 128 0,1-1-128 16,-1 4 0-16,1 4 0 0,-2 4 320 0,0 4-16 16,-1 4-16-16,0 5 0 0,0 5-112 0,0 2-32 15,1 4 0-15,3 1 0 0,3 1-144 0,2 0 0 16,2-1 0-16,1-3 128 0,4 3-128 0,2-3 0 16,3-2 0-16,2-3 0 0,2-1-352 0,1 0 48 15,2-5 16-15,1-1 0 16,-1-4-1696-16,1-2-320 0,-2-2-80 0,1-1-8752 15,-1 0-1760-15</inkml:trace>
  <inkml:trace contextRef="#ctx0" brushRef="#br2" timeOffset="44497.55">25699 2968 17503 0,'0'0'1552'0,"0"0"-1232"0,4 4-320 0,-2 1 0 15,-2-5 2608-15,2 10 464 0,-2 5 80 0,0-2 32 16,0 1-1136-16,0 7-208 0,-2 1-48 0,1 3-16 15,0 1-1120-15,2-3-208 0,-1 4-64 0,1-4 0 0,2-2-256 0,0-2-128 16,-1 0 128-16,2-2-128 0,0 0 128 0,1-2-128 16,0 0 0-16,1-6 128 15,-1 1-128-15,-2-7 0 0,-3-3 0 0,0 0 0 16,6-3 0-16,-1-2 0 0,-1-3 0 0,1-1 0 16,1 0-208-16,-1-3 16 0,-1-1 16 0,0-3 0 15,0-2 176-15,1-1-208 0,1-1 80 0,-1-2 128 16,1 2-192-16,-1 2 192 0,3 2-160 0,-3 2 160 0,0 1 0 0,0 4 0 15,1 1 0-15,-6 8 160 0,5 0 80 0,-1 4 16 16,1 3 0-16,-2 3 0 0,-1 4 112 0,1 1 16 16,-2 0 16-16,0 1 0 0,2 0-80 0,0 1 0 15,-1-4-16-15,2 1 0 0,0-1-304 0,1-3 160 0,-1-2-160 16,0 0 128-16,-4-8-128 0,5 7 0 0,-5-7 0 0,0 0-176 16,8 2 176-16,-1-2-128 0,-7 0 128 0,6-4-128 15,1-4 128-15,-2-3 0 0,1 2 0 0,0-7 0 16,-1 2-176-16,0-7 176 0,0 1-208 0,0-2 80 15,1 0 128-15,0 0-128 16,1-1 128-16,-1 1-128 0,1 5 128 0,-2 2 0 16,0 0 0-16,-1 5 0 0,0 1 352 0,-4 9 48 15,0 0 16-15,0 0 0 0,0 0-112 0,0 0-32 16,7 5 0-16,-2 0 0 0,-5-5-272 0,5 12 0 0,0-2 128 0,0 3-128 16,-2 3-240-16,1-2-96 15,1 1-32-15,0-1 0 16,1-2-2192-16,0 0-432 0,1-2-80 0,0-2-11536 0</inkml:trace>
  <inkml:trace contextRef="#ctx0" brushRef="#br2" timeOffset="44633.4">26288 3133 24767 0,'0'0'1088'0,"3"12"240"0,-2 2-1072 0,0 2-256 16,2 1 0-16,0 0 0 0,-2-4 1184 0,1-1 176 16,2 1 48-16,2-1 0 0,-1-3-800 0,1 0-160 15,1 0-16-15,1-3-16 16,-8-6-2912-16,0 0-592 0</inkml:trace>
  <inkml:trace contextRef="#ctx0" brushRef="#br2" timeOffset="44901.18">26413 2877 21823 0,'0'0'960'0,"-1"-12"208"0,0-2-928 0,2 6-240 16,3 2 0-16,-4 6 0 0,6-9 1168 0,-6 9 192 15,11-2 48-15,1 3 0 0,-2 3-944 0,3 1-176 0,0-1-32 16,1 1-16-1,1-1-608-15,3-1-112 0,2-1-32 0,-3 1 0 16,-4 1-640-16,1-4-128 0,0-4-16 0,-2 1-16 16,-12 3 720-16,12-2 144 0,-12 2 16 0,0 0 16 0,0 0 832 0,0 0 160 0,0 0 48 0,0 0 0 15,-4 5 944-15,-3 2 192 0,-1 2 32 0,1 0 16 16,-1 1 192-16,-1 2 48 16,0 1 0-16,-1 4 0 0,1-1-624 0,4-1-112 0,0 0-32 15,1 0 0-15,5 3-672 0,2-2-144 0,1 1-16 0,1 0-16 16,0 0-432-16,4-1 0 0,3-1 0 0,1 0 0 15,1-4-224-15,11 4-128 0,1-6-32 0,2-4 0 32,0-5-2320-32,1-4-480 0,1-2-80 0,0-2-11488 0</inkml:trace>
  <inkml:trace contextRef="#ctx0" brushRef="#br2" timeOffset="45194.68">26980 2398 14735 0,'0'0'640'0,"0"0"160"15,0 0-640-15,7 13-160 0,1-2 0 0,2 2 0 0,2 1 3840 0,0 3 720 16,-1 4 160-16,2 2 16 0,4 3-2624 0,2 2-544 16,-1 0-96-16,0 2-32 0,-2 0-624 0,1 0-128 15,0 3-32-15,-2 1 0 0,0 1-96 0,-2 0-32 16,-3 0 0-16,-1 2 0 0,-4-1 48 0,-2 2 16 15,-4 0 0-15,-3 1 0 0,-4 2-112 0,-2-1-32 0,-3-1 0 0,2-10 0 16,-2 2-240-16,-1 2-48 0,-1 1-16 0,0-3 0 16,-2 1-352-16,0 4-80 0,-1 0-16 0,-1-2-13008 15,-1-1-2624-15</inkml:trace>
  <inkml:trace contextRef="#ctx0" brushRef="#br2" timeOffset="45564.87">24003 2631 11055 0,'0'0'976'0,"-7"0"-784"0,-3 2-192 0,-3 2 0 16,-2 2 4096-16,0 3 784 0,-2-2 160 0,-1 3 16 15,-5 6-3040-15,0 2-608 0,-2 3-128 0,3 4-32 16,-1 4-848-16,-2 2-160 15,0 5-48-15,0 1 0 0,3 1-192 0,1 2 0 16,3 3 0-16,4 1 0 0,3 2 0 0,9-9 0 16,3 6 0-16,5 0 0 0,6 2 0 0,4 0 0 15,3-2 0-15,7 0 0 0,6 0 0 0,13 14-208 16,4 2 64-16,7-3-15040 16</inkml:trace>
  <inkml:trace contextRef="#ctx0" brushRef="#br3" timeOffset="88194.79">11164 7643 12895 0,'0'0'1152'0,"0"0"-928"15,-12-7-224-15,4 1 0 0,8 6 848 0,0 0 128 16,0 0 32-16,0 0 0 0,0 0-608 0,0 0-112 15,9-5-32-15,3 0 0 0,2-1-256 0,3 2 0 16,2 4 0-16,0-4 0 0,1 2 0 0,-1-5 0 16,3 2 0-16,-2 1 0 0,-2 0 0 0,-1 2 0 0,0-1 0 0,-1 2 0 15,-1-1 0-15,0 2 0 0,-2 2 0 0,-3 2 0 16,-10-4 0-16,11 8 0 0,-11-8 0 0,4 11 0 16,-4 2 208-16,-4 0-16 0,-5 0 0 0,-3 3 0 15,-4 2 256-15,-1 2 32 16,-2 1 16-16,-4 1 0 0,0 0-256 0,-2-1-48 15,-2-2-16-15,1 2 0 0,1 1-176 0,2-3 192 16,0 0-192-16,5 0 192 0,2-1-192 0,5-3 0 16,2 1 0-16,3-2 0 0,2-1 0 0,2 0 0 0,2-13 0 0,2 11 0 15,-2-11 0-15,8 13 0 0,0-3-192 0,3-1 192 16,-1-2-336-16,3 0 48 0,1-2 16 0,2 0 0 16,0 1 272-16,-1-2-160 0,-3 0 160 0,1 2-128 15,1-3 128-15,-2 3 0 0,-12-6 0 0,9 9 0 16,-1 2 0-16,-4-1 0 0,-4-10 0 0,-4 13 0 15,-1 1 0-15,-4-1 256 0,-4-1-64 0,0 2-16 16,-2 3 128-16,-2-1 16 0,-3-2 16 0,-1-1 0 16,4 3-144-16,1-1-48 0,0-2 0 0,3 3 0 0,0-3-144 15,3 1 0-15,3 2 0 0,2-3 128 0,1-4-128 0,3 2 0 16,0-1 0-16,1-10 0 0,0 0-320 0,5 12 0 16,-5-12 0-16,8 10 0 15,0-2-96-15,1-1-16 0,-2-1 0 0,1 1 0 0,-8-7 256 0,0 0 176 16,11 9-208-16,-5 1 80 15,-6-10 128-15,2 15 0 0,-4-1 0 0,-2-1-128 16,-2-1 384-16,-3-1 96 0,-2 2 16 0,0 2 0 0,-4 0-16 0,1 4 0 16,0-2 0-16,0 0 0 0,1-1-176 0,3 0-48 15,0 0 0-15,3-1 0 0,2 0-128 0,2-2 0 16,2-1 0-16,4-2 0 0,0 2 0 0,4-4-256 16,-7-8 64-16,13 11 16 15,1 1-368-15,1-3-80 0,-2-2-16 0,1-1 0 0,-1 1 448 0,0 0 192 16,-1 1-192-16,-2 0 192 0,-1 0 0 0,-2 0 0 15,-7-8 0-15,5 13 0 0,-2 0 224 0,-2 3 160 0,-2 2 48 0,-1 0 0 16,1 0 432-16,-1-1 96 0,-4 3 0 0,1-1 16 16,0 2-528-16,0 1-96 0,-1 2-32 0,1-1 0 15,0 3-320-15,-1 2 144 0,-1 0-144 0,2 1 0 16,0-2-544-16,1 1-224 16,0-2-32-16</inkml:trace>
  <inkml:trace contextRef="#ctx0" brushRef="#br3" timeOffset="89731.2">10563 7636 8287 0,'0'0'736'0,"0"0"-592"0,0 0-144 0,-4-7 0 0,-3 0 1152 0,3 2 192 16,4 5 32-16,0 0 16 0,-5-5-1088 0,5 5-304 15,0 0 0-15,0 0 128 0,-10-2-128 0,1 4 0 16,9-2-192-16,-10 5 192 0,1-2 0 0,0 3 0 16,-1 2 0-16,-1-2 0 0,1 1 368 0,0-1-16 15,0 5 0-15,1 2 0 0,0-3-176 0,0 2-48 0,-1 0 0 0,-2 1 0 16,-1 0 0-16,0 1 0 0,1 2 0 0,-1 1 0 15,-1-2 0-15,-1 2 0 0,0 3 0 0,-1-2 0 16,0 0 0-16,-2 2 0 0,0 1 0 0,-3 0 0 16,-1 0-128-16,1-2 192 0,0-1-192 0,0 2 192 15,0-1-192-15,1 0 128 0,-1 2-128 0,0-2 128 16,0 2-128-16,1-3 128 16,0 2-128-16,-1 1 128 0,1 1 0 0,1 0 0 0,-1 0 0 0,2 0 0 15,0-1 32-15,1 0 0 0,0 1 0 0,-2 0 0 16,5 1 0-16,-2-4 0 0,1 1 0 0,0-3 0 15,1 0-160-15,-2-1 0 0,-1 1 0 0,2-1 0 16,-1-2 0-16,1 2 192 0,-1 0-64 0,2 1 0 16,-1-2 96-16,3 2 16 0,1 0 0 0,0 0 0 15,2-3 80-15,0 2 0 0,0 1 16 0,2-1 0 16,2-2-16-16,1 2 0 0,0-1 0 0,0 4 0 0,1-1-112 16,-1-1-16-16,1 0-16 0,0 0 0 0,1 0-176 0,-1 0 192 15,2 0-192-15,-2 1 192 0,-1 1-192 0,2 1 0 16,-2 1 0-16,1-2 128 0,-1 2-128 0,0-1 0 15,1-1 0-15,-1 0 0 0,1-1 160 0,2-1-160 16,-1 0 192-16,1-2-192 16,1 2 256-16,1-2-64 0,2 0-16 0,1-2 0 15,-4-13 16-15,4 15 0 0,2 0 0 0,1-2 0 0,-7-13-48 0,10 9 0 16,2 2 0-16,2-5 0 0,1-2-144 0,3-2 160 16,2 0-160-16,2 1 160 0,2-7 16 0,3 1 0 15,1 1 0-15,1-3 0 0,-2-3-176 0,5 1 0 16,0 2 144-16,1 0-144 0,-2-2 0 0,3 3 128 15,1 4-128-15,0-2 0 0,-1-1 0 0,0 2 0 16,1 3 0-16,1-2 0 0,-3-1 0 0,-1 1 0 0,-2 1 0 16,-3-1 0-16,-2-1 0 0,-4 0 0 15,-3-1 0-15,0 1 0 0,-1 0 0 0,-1 0 0 0,-1-1 0 0,0 0 0 16,-3-1 0-16,-12 3 0 0,10-1 0 0,-10 1 0 16,0 0 0-16,12-4 0 0,-12 4 0 0,10-5 0 15,-10 5 0-15,11-7 0 16,-11 7 0-16,10-6 0 0,-2-1 0 0,1 1 0 0,-1 0 0 0,0-3 128 15,1 0-128-15,0 0 0 0,0-3 0 0,3 2 0 16,1-1 0-16,-2 0 0 0,3-4 0 0,1-2 0 16,3-2 0-16,2-3 0 0,1-2 0 0,2-1 0 15,2-2 0-15,0-2 0 0,0 1 0 0,-2-4 128 16,1-3-128-16,-4 0 128 0,0 1-128 0,-2 1 128 0,-1 2 64 0,1-3 0 16,2 0 16-16,-2 0 0 0,-3 1-32 0,0 0-16 15,1 0 0-15,-1 0 0 0,2-4-160 0,-1 3 128 16,-2 2-128-16,-1-1 128 0,0 6-128 0,-1-2 0 15,-1 0 0-15,-2 4 0 0,-3 2 0 0,0 1-272 16,-3 0 64-16,0 3 16 16,-2 2-192-16,-1 3-48 0,-1 0 0 0,0 2 0 15,-1-1 112-15,0 1 32 0,-2 0 0 0,1-1 0 0,1 3 288 16,-1 0-192-16,-1 0 192 0,0 0-160 0,3 1 160 0,-2 0-160 16,1 1 160-16,-1 1-160 0,2-2 160 0,1 9-128 15,-4-9 128-15,1-1-128 0,1 2 128 0,-1-2 0 16,-1 0 0-16,0 1 0 0,0 1 0 0,-1-3 0 15,0 0 0-15,0 0 0 0,-2-1 176 0,-1 0 64 16,1 0 16-16,-3-1 0 0,1 0 320 0,-1-1 64 0,-2-3 0 16,-2 0 16-16,-3 1 192 0,-1 1 48 0,-6 3 0 0,1 0 0 15,-3-1 80-15,-3 0 32 16,-4 3 0-16,-1-1 0 0,-1 0-368 0,1 1-64 16,2 4 0-16,2 1-16 0,1 1-416 0,3 4-144 0,1 1 0 0,3 4 144 31,2 2-1808-31,5 2-384 0,3 5-64 0</inkml:trace>
  <inkml:trace contextRef="#ctx0" brushRef="#br0" timeOffset="93432.72">16369 9546 21823 0,'0'0'960'0,"19"-9"208"0,-19 29-928 0,2 6-240 15,4 5 0-15,-1 2 0 0,1-1 512 0,2 2 64 16,0 3 16-16,2 1 0 0,2 2 0 0,0-2 0 15,0 1 0-15,1 0 0 0,1-4-256 0,2-1-48 0,-2-3-16 0,-1-1 0 16,-3-1 96-16,0-3 16 0,-3-2 0 0,0-2 0 16,-1-1 0-16,-2-3 0 0,-1-2 0 0,-3-3 0 15,-1-3-240-15,-2-1-144 0,0-2 192 0,3-7-192 16,-5 0 320-16,-3-4-64 16,-1-1 0-16,0-3 0 0,-1-5-112 0,-1-7-16 0,-1-2-128 0,2-3 192 15,0-3-192-15,-1-4 0 0,-1-3 0 16,2-3 0-16,0-1 0 0,2-4-288 0,1-3 64 0,1 2 16 15,-1-2 208-15,3 2-176 0,3 0 176 0,1 2-160 16,1 2 160-16,3 2 0 0,1 3 0 0,3 1-128 16,1 3 128-16,3 1 0 0,0 1-144 0,4 3 144 15,2 2 0-15,1 5 0 0,1 2-144 0,1 2 144 16,1 5 192-16,0 4 112 0,-1 3 16 0,-2 4 0 16,0 3 48-16,-4 3 16 0,-2 2 0 0,-2 6 0 0,-3 0 384 15,-3 4 64-15,-1 5 32 0,-3 2 0 0,-2 1-240 0,-3 2-48 16,-1 0-16-16,-3 1 0 0,-1 1-304 0,-2 1-64 15,-2-3-16-15,0 0 0 0,0-3-176 0,-1-1 0 16,-1-2 0-16,1-2 0 16,1-5-352-16,1-3-96 0,2-2-32 0,1-1 0 15,1-7-2112-15,3 0-416 0,5-3-96 0</inkml:trace>
  <inkml:trace contextRef="#ctx0" brushRef="#br0" timeOffset="93834.18">16878 9128 11967 0,'0'0'1072'0,"6"-3"-864"0,2 5-208 0,1 3 0 16,2 3 2032-16,-1 3 352 0,-1 6 80 0,1 2 16 15,0 5-560-15,2 6-128 0,-1 3 0 0,1 5-16 16,1 5-176-16,0 2-16 0,-1 0-16 0,0 3 0 16,3 1-672-16,0 1-144 0,-2 1-32 0,0-2 0 15,0 0-384-15,-1-1-80 0,-2 0 0 0,-1-4-16 16,0-2-240-16,-1-1 144 0,1-5-144 0,-1 1 128 15,-2-7-128-15,1-3 192 0,1-2-192 0,-3-4 192 16,-1-6-192-16,0-2 0 0,1-4 0 0,0-1 0 0,-5-8 0 0,0 0-176 16,0 0 176-16,7-9-192 15,-3-4 192-15,-2-4-128 0,1-4 128 0,-2-4-128 16,1-2 0-16,0-3 0 0,1-6 0 0,2-1 0 16,1-2 128-16,1 0-128 0,0 0 128 0,2 2-128 15,1 5 128-15,2 6 192 0,0 5-32 0,-1 4-16 16,2 9 336-16,3 4 64 0,1 8 16 0,0 5 0 0,0 7 144 0,0 6 48 15,1 5 0-15,0 5 0 0,2 3 96 0,-1 3 32 16,1-1 0-16,1 1 0 0,0-1-576 0,1-1-112 16,1 1-32-16,2-2 0 15,1-2-1296-15,0-1-256 0,2-1-48 0,-4 1-16944 16</inkml:trace>
  <inkml:trace contextRef="#ctx0" brushRef="#br0" timeOffset="94732.42">18227 9758 19983 0,'-9'11'880'0,"9"-11"192"0,0 0-864 0,0 0-208 0,0 0 0 0,0 0 0 16,0 0 1024-16,0 0 144 0,0 0 48 0,8-5 0 15,2 0 64-15,2-3 0 16,2-1 16-16,2-3 0 0,1 0-192 0,1-3-32 16,2 1-16-16,2-5 0 0,2 2-16 0,0 0 0 15,1 0 0-15,1 0 0 0,0-2-304 0,3 2-64 0,2-4-16 0,2 0 0 16,2-2-304-16,1-2-64 0,4-1-16 0,0 0 0 15,0-2-96-15,0 2-32 0,-4-4 0 0,1 3 0 16,-1 1-144-16,-3 1 128 0,-1 2-128 0,0 2 128 0,-1-3-128 16,-1 5 0-16,-3-5 144 0,-1 5-144 0,0 1 0 0,-1 2 0 15,-3 2 0-15,0-1 128 0,-3 2-128 0,-2 3 0 16,-3-2 128-16,-1 3-128 16,-1 0 128-16,-2 2-128 0,-2 1 160 0,-2-1-160 15,0 2 208-15,-6 5-48 0,4-4-16 0,-4 4 0 16,5-5 112-16,-5 5 0 0,0 0 16 0,0 0 0 15,0 0 16-15,0 0 0 0,0 0 0 0,0 0 0 16,0 0-32-16,0 0 0 0,2-5 0 0,-2 5 0 0,0 0-128 16,7-2-128-16,-1 2 192 0,5-1-192 0,-1 1 192 0,2 3-192 15,0 1 192-15,2 1-192 0,2 1 224 0,2 2-64 16,4 1-16-16,2 2 0 0,2 0 112 0,2 1 0 16,4 4 16-16,2 1 0 0,2 2 64 0,2 1 16 15,4-1 0-15,1 2 0 0,1 0-16 0,0 1 0 16,1 2 0-16,0 2 0 0,-2-3-80 0,0 1-32 15,-1-2 0-15,1 0 0 0,0 3-32 0,0-6 0 0,-2 2 0 0,-2-1 0 16,-2-3-192-16,0 0 128 16,-2 0-128-16,-4-2 0 0,-1 0 128 0,-4-2-128 15,-2 0 0-15,-3-4 144 0,-3 1-144 0,-2-1-192 16,-2 1 32-16,0-3 16 16,-1 0-1552-16,-2-2-304 0,-3-1-64 0,-8-4-11744 0,0 0-2336 0</inkml:trace>
  <inkml:trace contextRef="#ctx0" brushRef="#br0" timeOffset="95030.46">21210 9501 16575 0,'0'0'736'0,"1"-7"160"0,-1-1-720 0,2 2-176 15,-1-1 0-15,-1 7 0 0,0 0 3200 0,0 0 592 16,0 0 128-16,0 0 32 0,0 0-2032 0,4 11-416 16,-1 3-80-16,-1 4-16 0,1 5-560 0,-1 1-112 15,0 6-32-15,-1 4 0 0,0 1-192 0,1 2-32 16,-2-1-16-16,0 2 0 0,1-1-320 0,-1-1-144 0,0-1 128 0,0 1-128 15,0-2-224-15,1-4-128 0,1 0-32 0,1-3 0 32,0-4-2048-32,0-2-400 0,1-3-96 0</inkml:trace>
  <inkml:trace contextRef="#ctx0" brushRef="#br0" timeOffset="95263.37">21532 9433 28735 0,'2'-14'1280'0,"-2"14"256"0,2-6-1232 0,-2 6-304 0,0 0 0 0,0 0 0 16,0 0 464-16,0 0 48 0,5 7 0 0,1 5 0 15,-1 6 224-15,0 1 48 0,0 5 16 0,0 2 0 16,2 1-272-16,-1 3-48 0,1 6-16 0,-1-1 0 16,1 0-336-16,1 1-128 0,0 1 0 0,1-3 0 15,-1 1 0-15,1-1 0 0,-1 0 0 0,-1-2 0 16,1-2-624-16,0-1-208 0,0-1-64 0,-2-2 0 15,1-2-2336-15,-2-1-480 0,4 14-80 0,-6-14-32 0</inkml:trace>
  <inkml:trace contextRef="#ctx0" brushRef="#br0" timeOffset="95472.27">21325 9793 36047 0,'0'0'784'0,"0"0"176"0,0 0 16 0,0 0 48 0,0 0-816 0,5 6-208 16,2 0 0-16,3-3 0 0,3 0 1600 0,4-2 288 15,4 1 48-15,1-2 16 0,3-3-752 0,2 2-160 16,2-2-16-16,0 1-16 0,-2-4-672 0,2 2-128 0,1 1-16 0,0-4-16 16,-2 2-320-16,1 0-64 0,0-1-16 0,-1 0-13664 15,1-1-2752-15</inkml:trace>
  <inkml:trace contextRef="#ctx0" brushRef="#br0" timeOffset="97128.9">19295 8979 11967 0,'0'0'1072'0,"0"0"-864"0,0 0-208 0,0 0 0 16,0 0 2032-16,0 0 352 0,0 0 80 0,14-11 16 16,-11 5-624-16,1 0-128 0,1-2-32 0,2 0 0 15,0-1-512-15,3-1-96 0,1-2-32 0,1-1 0 16,0 0-256-16,1-3-48 0,-3-1-16 0,3-4 0 15,0 0-96-15,0-1-32 0,3-2 0 0,1-4 0 16,1-2-144-16,-1 0-16 0,0-1-16 0,0 0 0 0,0 1-176 0,0-3-16 16,2 2-16-16,1-2 0 0,0 2-224 0,-1 1 128 15,1 0-128-15,-1 1 0 16,1 2 0-16,-1 2 0 0,0 2 0 0,-2 0 0 16,-2 3 128-16,1 0-128 0,-2 2 0 0,1 1 0 15,-2 0 176-15,-2 3-176 0,0-3 192 0,-1 0-192 0,-1 2 272 16,0 1-48-16,1 0-16 0,-3 1 0 0,0 0 0 0,-1 0 0 15,0 1 0-15,-2 1 0 0,-2-2 224 0,1 3 32 16,-1 1 16-16,2 1 0 0,-1 0 32 0,-1 2 0 16,0-1 0-16,0 2 0 0,-2 5-160 0,3-4-32 15,-3 4 0-15,7-7 0 0,-1 4-128 0,2 0-16 16,1 0-16-16,3 1 0 0,1 0-160 0,2 2 128 0,2 2-128 0,2-1 128 16,0 0 80-16,3 1 16 0,2-1 0 0,1-1 0 15,1 3 48-15,2-2 16 0,2 1 0 0,0-2 0 16,3 2 32-16,-1-1 16 15,4 0 0-15,0-1 0 0,-2-1-80 0,1 0 0 16,2-1-16-16,-2 2 0 0,-2-2-96 0,0 1-16 16,1-2 0-16,-1 0 0 0,1 1-128 0,-3-1 0 15,-2-1 0-15,-3 0 128 0,-1 0-128 0,-2 0 0 0,-3 1 144 0,-3 0-144 16,-2-4 128-16,-2 4-128 0,0-1 128 0,-1 0-128 16,-3 0 0-16,0 2 144 0,0-1-144 0,-2 0 0 15,-7 3 0-15,0 0 0 0,5-3 0 0,-5 3-192 16,0 0-1072-16,0 0-208 0,0 0-32 0,0 0-12512 15,0 0-2512-15</inkml:trace>
  <inkml:trace contextRef="#ctx0" brushRef="#br0" timeOffset="97901.9">18721 8102 10127 0,'-5'-3'448'0,"-1"2"96"0,-1 4-544 0,1-2 0 0,-1-1 0 0,2 0 0 15,5 0 3296-15,0 0 544 0,0 0 128 0,0 0 0 16,0 0-1936-16,0 0-400 0,8 6-80 0,2 4-16 15,2 1-736-15,2 2-160 0,2 0-16 0,2 4-16 16,4 4 240-16,2 4 48 0,-1 1 16 0,2 7 0 16,0-1-32-16,3 6-16 15,0 1 0-15,0 0 0 0,1 4-336 0,0-1-64 16,0 0-16-16,-1-3 0 0,2 1-224 0,-1-1-48 16,0-1-16-16,-3-3 0 0,0 1-160 0,0-4 160 0,-1-2-160 0,-2-3 160 15,0-2-160-15,-2-4 0 0,-1-1 0 0,-3-3 0 31,-3-4-320-31,1-3-112 0,-2-2-16 0,1-3-11456 0,-2-2-2288 0</inkml:trace>
  <inkml:trace contextRef="#ctx0" brushRef="#br0" timeOffset="98433.32">18339 7449 23151 0,'-9'-7'1024'0,"4"5"208"0,-1 0-976 0,-2-2-256 0,0 2 0 0,1-1 0 16,-2 1 1296-16,-1-1 224 0,2 2 32 0,-1-1 16 15,0 2-688-15,0 2-144 0,2 0-32 0,1 3 0 16,-2 3-704-16,1 3 0 0,1-1 0 0,1 3 0 15,2 4 0-15,2 1 0 0,2 3 0 0,2 3 0 0,0 0 0 0,3 4-160 16,4-1 160-16,3 2-128 0,3 1 128 0,1-3 0 16,1-1 0-16,0 0 0 0,-1-5 0 0,3-1 0 15,1-5 0-15,1-3 0 0,1-4 0 0,-1-4 0 16,-2-4 0-16,-3-4 176 0,-2-5 464 0,0-4 80 16,-3-3 32-16,-3-2 0 0,-3-2 224 0,-2-2 48 15,-1-1 16-15,-3-2 0 16,-5-1-592-16,-1 0-112 0,0-1-16 0,-3-1-16 15,-3-1-128-15,-2 1-32 0,-5 0 0 0,0 2 0 0,-1 3-368 0,2-1-80 16,0 1-16-16,-2 2 0 16,1 3-1776-16,-2 1-352 0,0 4-80 0,0 2-7200 15,-1 2-1456-15</inkml:trace>
  <inkml:trace contextRef="#ctx0" brushRef="#br0" timeOffset="98730.38">17483 7368 23951 0,'-9'-16'1056'0,"9"16"224"0,0 0-1024 0,0 0-256 0,0 0 0 0,0 0 0 16,0 0 1744-16,0 0 304 0,0 0 48 0,-3 7 16 16,1 3-976-16,0 6-192 0,4 3-48 0,-1 5 0 15,0 5-640-15,2 3-128 0,-1 3-128 0,2 2 192 16,1 1-192-16,1 3 0 0,-1-2 0 0,0 3 0 16,-1 0-224-16,1-6-80 0,-1 1-16 0,0-7 0 15,0-1-1760-15,0-5-352 0,-2-3-80 0,1-3-10064 16</inkml:trace>
  <inkml:trace contextRef="#ctx0" brushRef="#br0" timeOffset="98933.76">17667 7264 21183 0,'-3'-15'944'0,"3"15"192"0,-1-6-912 0,1 6-224 0,0 0 0 0,0 0 0 15,0 0 1616-15,0 0 288 0,6 6 48 0,1 5 16 16,1 3-1136-16,1 6-208 15,0 3-48-15,3 4-16 0,-1 3-432 0,2 0-128 16,0 2 0-16,0 2 0 0,-1 2 0 0,0-1 0 0,0-1 0 0,-1 1 0 31,0 3-400-31,-1 0-96 0,1-1-16 0,-2-1 0 16,-1-1-1728-16,-1-2-336 0,0-3-80 0</inkml:trace>
  <inkml:trace contextRef="#ctx0" brushRef="#br0" timeOffset="99159.05">17513 7726 18431 0,'-8'-13'1632'0,"8"13"-1312"16,0 0-320-16,-7-2 0 0,2 0 3120 0,5 2 544 15,0 0 112-15,0 0 32 0,0 0-1408 0,0 0-288 16,0 0-48-16,7 6-16 0,1-6-1280 0,3 2-272 15,4 1-48-15,2 0-16 16,2-3-304-16,6-2-128 0,1 1 128 0,1-4-128 16,3-1-832-16,0 1-256 0,2 1-64 0</inkml:trace>
  <inkml:trace contextRef="#ctx0" brushRef="#br2" timeOffset="103047.15">19165 9312 18431 0,'0'0'1632'0,"0"0"-1312"0,0 0-320 0,0 0 0 0,0 0 1952 0,17-9 320 15,-17 9 64-15,9 0 16 0,1 1-704 0,2 2-144 16,1 0-32-16,1 1 0 0,2 3-544 0,0 1-112 15,-2 2-32-15,0 2 0 0,1 1-544 0,-4 0-112 16,2 3-128-16,3 1 176 0,-2 2-176 0,2 2-144 16,-2-3 144-16,1 0-208 15,-1 1-2016-15,3-1-400 0,-3-2-64 0</inkml:trace>
  <inkml:trace contextRef="#ctx0" brushRef="#br2" timeOffset="103241.82">19453 9179 22111 0,'-4'6'1968'0,"-4"2"-1584"0,-2 4-384 0,-2 1 0 15,-1 0 2000-15,0 4 320 0,-4 1 64 0,-1 3 16 16,-1 1-928-16,1 4-192 0,-1-1-48 0,0 1 0 16,4 1-848-16,0 3-160 0,1-5-32 0,1 3-16 15,1-4-1232-15,2 1-240 0,1-1-48 16,1-4-16-16,3 0-1888 0,-1-7-368 0</inkml:trace>
  <inkml:trace contextRef="#ctx0" brushRef="#br2" timeOffset="103418.18">19397 9177 19343 0,'-2'-15'848'0,"2"15"192"0,0 0-832 0,0 0-208 0,0 0 0 0,0 0 0 0,3 6 2384 0,-2 2 432 16,-1 3 96-16,2 3 16 0,-1 5-1392 0,0 5-288 15,-1 2-48-15,0 3-16 0,0 1-864 0,2 2-192 16,-1 2-128-16,0 0 192 16,0 0-848-16,1-1-176 0,-1-5-16 0,0 1-16 15,-1-4-2608-15,0-1-528 0</inkml:trace>
  <inkml:trace contextRef="#ctx0" brushRef="#br2" timeOffset="103612.28">19056 9466 26607 0,'-9'-13'1168'0,"9"13"256"0,0 0-1136 16,0 0-288-16,0-7 0 0,2 1 0 0,0-1 1568 0,3 0 256 15,3 0 48-15,3 1 16 0,2 0-576 0,4-1-112 16,1 1-32-16,3 1 0 0,1-1-432 0,3 1-96 0,1 0 0 0,2 2-16 16,1 1-448-16,0-1-176 0,0 2 128 0,1 1-128 31,-4-3-704-31,-2 3-208 0,-1 3-48 0,-1-2-10336 0,-1 2-2064 0</inkml:trace>
  <inkml:trace contextRef="#ctx0" brushRef="#br2" timeOffset="103821.26">19334 9039 19343 0,'-16'-4'1728'15,"11"3"-1392"-15,0 1-336 0,5 0 0 0,0 0 2304 0,-4 5 400 16,2 2 80-16,0 2 16 0,2 4-1056 0,3 4-208 15,1 2-32-15,2 5-16 0,1 2-688 0,1 4-144 16,1 4-16-16,0-3-16 0,4 2-432 0,-3-1-64 16,-1 0-128-16,1 0 176 0,-1 0-368 0,-1-1-80 15,-1-3-16-15,0 0 0 16,-2-2-2144-16,0-4-416 0,-1-1-96 0,-1-5 0 0</inkml:trace>
  <inkml:trace contextRef="#ctx0" brushRef="#br2" timeOffset="104014.4">19122 9437 12895 0,'0'0'576'0,"0"0"112"0,-4-7-560 0,1 1-128 0,2-2 0 0,2 0 0 16,4 0 3808-16,3 1 736 0,3-1 128 0,2 0 48 16,1 1-2544-16,4-2-496 0,3 0-96 0,3 0-32 15,0 0-784-15,4-3-176 0,0 3-16 0,0 0-16 16,-1 2-432-16,-2-3-128 0,-2 1 0 0,1 1 0 15,-1 3-1280-15,-1 0-320 0,-3-1-64 0,-2 2-13360 16</inkml:trace>
  <inkml:trace contextRef="#ctx0" brushRef="#br2" timeOffset="104216.54">19343 9080 10127 0,'-9'13'896'0,"5"-7"-704"16,0 2-192-16,2 4 0 0,0 2 3280 0,2 2 624 16,2 3 128-16,2 1 32 0,1 3-1984 0,4 3-400 15,-1 2-80-15,4 2 0 0,1-2-832 0,2 2-176 16,-2 2-16-16,0-2-16 0,2-2-560 0,-1-2-224 16,-1 1 16-16,0-3 0 15,0-2-2096-15,-1 2-432 0,-2-4-80 0</inkml:trace>
  <inkml:trace contextRef="#ctx0" brushRef="#br2" timeOffset="104411.72">19131 9589 6447 0,'0'0'576'0,"4"-5"-576"0,2-1 0 0,3-3 0 16,2-3 5184-16,2-5 912 0,4-5 192 0,2-3 48 15,3-5-3440-15,3-1-672 0,0-5-144 0,1 0-32 16,3-3-1152-16,-2 2-256 0,-1 1-32 0,0 2-16 16,-1 1-1616-16,-2 3-336 0,2 4-64 0</inkml:trace>
  <inkml:trace contextRef="#ctx0" brushRef="#br0" timeOffset="115464.04">17229 16470 22111 0,'0'0'1968'0,"0"0"-1584"0,0 0-384 0,0 0 0 15,0 0 1648-15,0 0 240 0,0 0 48 0,0-2 16 16,2-3-864-16,5-4-160 0,2-2-32 0,3-2-16 0,5-5-144 0,3 0-32 16,4-1 0-16,5-3 0 0,-1-4-288 0,6 1-64 15,1-1-16-15,6 0 0 0,0-1-144 0,3-3-48 16,2-2 0-16,-1 2 0 0,-2-1-144 0,0 3 128 16,1-4-128-16,-5 4 128 0,-4 0-128 0,2-1 0 15,1 2 0-15,-3 0 128 16,-1-1-128-16,-2 1 0 0,1 2 0 0,-3 2 0 0,-1 1 128 0,-3 3-128 15,-3 0 0-15,-1 2 128 0,-2 0-128 0,-2 1 0 16,-3 6 144-16,-2-2-144 0,0 4 192 0,-3 0-16 16,-1-1-16-16,0 3 0 0,0 2 128 0,-1 1 32 15,-1 3 0-15,2-2 0 0,-1 0-160 0,1 4-32 16,0 0 0-16,1 5 0 0,3-1 64 0,3 2 0 16,1 1 0-16,1 4 0 0,2 0 80 0,2 2 32 15,3 0 0-15,2 2 0 0,2 0-96 0,2 1-16 16,4 1 0-16,3 0 0 0,3 2-192 0,0 0 144 0,1 0-144 0,1-4 128 15,0 2-128-15,0-2 0 0,-3 0 0 0,2 1 0 16,-1-1 128-16,0 0-128 0,-2-2 0 0,-1 2 128 16,0-3-128-16,0-1 0 0,-3-1 0 0,-1 0 0 15,-4-1-2112-15,-1 1-320 0,-7 0-48 0,-4 1-13808 16</inkml:trace>
  <inkml:trace contextRef="#ctx0" brushRef="#br0" timeOffset="116429.08">17248 16417 11967 0,'0'0'528'0,"0"0"112"0,0 0-512 0,0 0-128 0,0 0 0 0,0 0 0 16,0 0 2752-16,0 0 528 0,0 0 112 0,4 8 0 15,0 0-1600-15,1 2-320 0,0 3-64 0,2 3 0 16,1 3-272-16,0 5-48 0,1 1-16 0,4 11 0 16,0 3-96-16,1 3-16 0,0 2 0 0,-2 3 0 15,-3-1-224-15,0-1-48 0,1 1-16 0,-3 0 0 16,0-2-80-16,-1-1-16 0,0-1 0 0,-1-3 0 15,-1 3-208-15,0-2-48 0,0-1-16 0,-2-1 0 16,1-2-128-16,-1-2-32 0,0-4 0 0,-1 0 0 16,0-4-16-16,1-1 0 0,-1-1 0 0,2-5 0 15,-2-2-128-15,-1-3 192 0,1-1-192 0,0-1 192 0,1-3-192 0,-2-9 192 16,0 0-192-16,0 0 192 0,6 4-192 0,-6-4 192 16,0 0-192-16,8-2 192 0,0-2-192 0,2-3 192 15,2-1-192-15,1 2 192 0,1-3-192 0,3 0 0 16,4 1 144-16,1-1-144 0,3 1 0 0,5-1 0 15,5 1 0-15,3 0 0 16,1 0 0-16,3 2 0 0,1 2 0 0,0-1-128 16,-2 3 128-16,-1 2 0 0,-1 3 0 0,0 1 0 0,-1 0 0 0,1 2 0 15,-2 3 0-15,-2 2 0 0,-1 2 0 0,-3-3 0 16,-2 3 0-16,-2 2 0 0,-1-2 0 0,-2 2 0 16,-1-2 0-16,-2 2 0 0,-3 0 0 0,-2 0 0 15,-1-4 0-15,0 1 0 0,-4 0 0 0,1-2 128 16,-1 1-128-16,-1-1 0 0,-1-1 0 0,-1-1 144 0,0-1-144 15,-2-2 0-15,1 1 144 0,1-3-144 0,0 1 0 0,-1 0 144 16,-7-4-144-16,11 2 0 0,-1-2 0 0,2-4 0 16,-2-1 0-16,2 1 0 0,1-1 0 0,4-1 0 15,0-3 0-15,1-1 0 0,2 1 0 0,3 1 0 16,2-2 0-16,2-2 0 0,1 2 0 0,1-4 0 16,-1 0-224-16,1 3 80 0,1 0 16 0,-1 2 0 15,-2 1 128-15,0 2-128 0,-2 1 128 0,1 3-128 16,-1-2 128-16,-2 3 0 0,-2 0 0 0,-1-1 0 0,-2 2-144 0,0 0 144 15,1 0-160-15,-4 0 160 0,0 2-176 0,-2-2 176 16,0 0-192-16,-2-2 192 0,0 1-176 0,-2-3 176 16,0-1-160-16,-1 0 160 15,0-4-176-15,0-2 176 0,-2-2-192 0,2-1 192 16,0-3 0-16,-3-3 0 0,-2-3 0 0,-1-4 0 16,1-5 160-16,1-3 96 0,0-3 0 0,-2-2 16 15,1-3 176-15,-1-3 16 0,2-5 16 0,-1 1 0 0,-2-4-48 0,2 1-16 16,-1-1 0-16,1 5 0 0,-2-5-128 0,1 2-32 15,-1 0 0-15,-1 2 0 0,0 3-256 0,0 3 0 16,0 4 0-16,0 1 0 0,1 2 0 0,-1 2-352 16,-1 5 48-16,1 2 16 15,0 5-2016-15,0 3-416 0,-1 1-80 0</inkml:trace>
  <inkml:trace contextRef="#ctx0" brushRef="#br0" timeOffset="116880.65">17556 16433 32591 0,'0'0'1440'0,"0"0"304"0,-3-6-1392 0,3 6-352 16,0 0 0-16,2-6 0 0,0-2 960 0,5 0 112 16,2-1 16-16,5 0 16 0,4 0-528 0,6-2-128 15,1-2 0-15,3 0-16 0,5-1-432 0,2-2 0 16,3-1 0-16,0-2 0 15,0 2-928-15,1 0-272 0,0 1-48 0,0 1-14432 0</inkml:trace>
  <inkml:trace contextRef="#ctx0" brushRef="#br0" timeOffset="117147.17">17776 16965 32591 0,'0'0'1440'0,"0"0"304"0,0 0-1392 0,0 0-352 0,0 0 0 0,12 5 0 15,0-1 512-15,2-4 48 0,2 0 0 0,2 0 0 16,3 0 144-16,1-3 48 0,-1 2 0 0,2-1 0 0,-1 1-560 0,4-3-192 15,2 2 0-15,1-1 144 16,-1-2-944-16,4 1-192 0,1 0-32 0,3 0-9472 16,0 0-1872-16</inkml:trace>
  <inkml:trace contextRef="#ctx0" brushRef="#br0" timeOffset="117348.53">18996 16536 23039 0,'0'0'2048'0,"-2"6"-1648"16,-1 3-400-16,1 6 0 0,0 4 2944 0,1 3 512 15,1 3 112-15,1 5 16 0,2 0-1840 0,1 4-352 16,1 1-80-16,-1 4-16 0,0 0-544 0,0 3-112 0,0-4-32 0,1 4 0 16,1-2-608-16,1-1 0 0,-1-4 0 0,1 1 0 31,1-3-2256-31,1-1-528 0</inkml:trace>
  <inkml:trace contextRef="#ctx0" brushRef="#br0" timeOffset="118664.76">19438 16182 22911 0,'0'0'1024'0,"0"0"192"0,6-4-960 0,-6-2-256 15,0 6 0-15,2-8 0 0,2 2 864 0,3-1 128 16,-1 1 32-16,3-1 0 0,0 0 304 0,2 1 64 0,3 1 16 15,2 0 0-15,0-1-128 0,0 0-32 0,3-2 0 0,0 0 0 16,5 0-304-16,1 1-64 0,-1-3-16 0,4 3 0 16,3-1-352-16,2 0-80 0,-1-4-16 0,2 0 0 15,1 1-160-15,2-1-16 0,-6-1-16 0,2 1 0 16,-1 0-96-16,-1 1-128 0,-1-2 176 0,0 0-176 16,0-2 176-16,-1 2-176 0,-1 0 160 0,-1 3-160 15,0-5 240-15,1 4-48 0,0-2-16 0,0 1 0 16,-2 0-176-16,0 3 160 0,-1 1-160 0,-2-2 160 0,1 1-160 0,-1 1 0 15,-3-1 0-15,-2 2 0 0,-1-1 0 0,1 2-192 16,0-1 0-16,1 2 16 16,-4 1-2768-16,2 2-576 0</inkml:trace>
  <inkml:trace contextRef="#ctx0" brushRef="#br0" timeOffset="119601.59">19324 17495 10127 0,'0'0'448'0,"0"0"96"0,0 0-544 0,0 0 0 16,0 0 0-16,0 0 0 0,6-2 2544 0,2-1 400 15,1 0 64-15,3 3 32 0,0-2-864 0,1 0-192 0,1 0-16 16,2 2-16-16,1 0-384 0,2 0-80 0,5 2-16 0,0 2 0 16,1 0-624-16,0 3-128 0,4-1-16 0,2 2-16 15,2 1 96-15,2 0 32 16,3 3 0-16,1 0 0 0,2 1-192 0,-2 0-48 16,-1 0 0-16,0-1 0 0,-1-2-80 0,-1 2-32 15,-2 2 0-15,0-1 0 0,0-1-336 0,-2 1-128 0,1 1 0 0,-2-1 144 16,1-2 96-16,-2 1 16 0,1 1 0 0,-1-2 0 15,-2-2 0-15,-1 2 16 0,-3 2 0 0,1-5 0 16,-4 0-32-16,-3-1-16 0,-1 2 0 0,-3-1 0 16,0-1-16-16,-3-1 0 0,0 1 0 0,-2-1 0 15,0 1 16-15,-1-1 0 0,-2 1 0 0,-1-3 0 16,-5-4-80-16,7 5-16 0,-2 0 0 0,2 1 0 16,-7-6-128-16,6 3 160 0,-6-3-160 0,0 0 160 15,0 0-160-15,7 4 0 0,2 0 0 0,-3-1 0 0,-6-3 0 0,7 2 0 16,-7-2 128-16,0 0-128 15,8 2 0-15,-8-2 0 0,0 0 0 0,8 0 0 16,-8 0 0-16,7 0 0 0,1-2 0 0,0 2 0 16,0-3 0-16,0 0 0 0,0 0 0 0,-1 1 0 15,1-2 0-15,1 0 0 0,2-1 0 0,2-1 0 16,1-3 0-16,2 2 0 0,-1-1 0 0,4 0 0 0,2 0 0 16,1 0 0-16,1 0 0 0,2 1 0 0,1-3 176 0,0 4-48 15,1-4-128-15,0 0 192 0,-3 0-32 0,1 1-16 16,1-2 0-16,0 2 0 0,0 0 0 0,2 1 0 15,-2 0 0-15,0 2 0 0,0-1-144 0,0 1 0 16,-1-2 0-16,-1 3 128 0,0-2-128 0,-2 1 0 16,-1-3 144-16,0 2-144 0,1 2 0 0,-4 0 128 0,-3-2-128 0,-2 3 0 15,-2-2 0-15,1 1 144 0,0-1-144 0,-3 1 0 16,-1 1 0-16,0 0 0 0,-2-2 0 0,-1 2 0 31,1-1-288-31,-3-2-160 0,0 1-48 0,-2-2 0 16,-1-5-2528-16,0 1-512 0,0 0-112 0</inkml:trace>
  <inkml:trace contextRef="#ctx0" brushRef="#br0" timeOffset="120231.83">20549 15721 2751 0,'0'0'256'16,"0"0"-256"-16,0 0 0 0,0 0 0 0,0 0 4672 0,0 0 896 0,0 0 192 0,5 8 16 16,-5-8-3456-16,6 7-688 0,3 3-144 0,1-1-16 15,3 0-384-15,2 1-80 0,-1 3-16 0,0 0 0 16,2-1-224-16,1 2-64 0,4 1 0 0,1 0 0 0,0 2 96 0,0 2 16 16,0-1 0-16,2 0 0 0,1 3-64 0,1 0-16 15,0-2 0-15,1 2 0 16,0 1-208-16,2-1-32 0,-1 1-16 0,-1-2 0 15,-1 3-208-15,0-2-32 0,1-1-16 0,0 1 0 16,-4 0-48-16,0-1-16 0,0 0 0 0,0 0 0 16,-1-2-16-16,-1 0 0 0,-1-1 0 0,-2-3 0 15,-1 2 48-15,0-4 0 0,-2 1 0 0,2-2 0 16,-4 1-64-16,0-1-128 0,1-2 192 0,-1-1-64 0,-2-2-128 16,0 1 0-16,-1-1 0 0,-1-2 0 15,-1 0-784-15,0 0-240 0,0 0-64 0,0 1-11680 16,-2-2-2336-16</inkml:trace>
  <inkml:trace contextRef="#ctx0" brushRef="#br0" timeOffset="120627.39">21579 17401 33743 0,'-5'-22'1488'0,"4"10"320"0,1-3-1440 0,-2-5-368 0,1-3 0 0,0-1 0 16,-2-3 1584-16,2-2 240 0,1-1 48 0,1-4 16 16,2-1-624-16,-1-4-128 0,1 1-32 0,0-2 0 0,0 2-496 0,1 1-96 15,0 4-32-15,0 0 0 0,1 2-224 0,-1 1-32 16,0 1-16-16,0 3 0 0,0 1-208 0,1 3 0 16,0 2 0-16,-1 2 0 15,0 0-1664-15,1-2-448 0,1 3-64 16,-2 1-10432-16,0 0-2096 0</inkml:trace>
  <inkml:trace contextRef="#ctx0" brushRef="#br0" timeOffset="125198.74">20264 14838 2751 0,'-2'-12'128'0,"1"-1"16"0,0 0-144 0,1 0 0 0,-2-1 0 0,2 2 0 16,2 2 4096-16,-2 2 800 0,-2 3 160 0,2 5 16 0,0 0-2848 0,0 0-576 16,0 0-112-16,0 0-32 15,0 0-320-15,6 13-64 0,-1 2-16 0,1 5 0 16,4 4-272-16,0 7-48 0,0 8-16 0,2 7 0 15,1 3-176-15,2 1-32 0,0 3-16 0,2 1 0 16,-1 3-336-16,1 0-64 0,0 2-16 0,1-4 0 16,-2-4-128-16,-2-6 0 0,-1-4 0 0,-1-5 0 15,-2-3-352-15,2-5-160 0,-2-4-16 0,-1-6-9728 16,-1-4-1952-16</inkml:trace>
  <inkml:trace contextRef="#ctx0" brushRef="#br0" timeOffset="125632.95">20202 14929 28159 0,'0'0'624'0,"-6"-6"128"0,-2-2 16 0,2 0 16 0,0 0-624 0,1 1-160 16,1-1 0-16,2 0 0 0,0-2 1312 0,1-1 224 0,1-1 64 0,1 1 0 15,2-1-656-15,1 2-128 16,2-4-32-16,2 4 0 0,0-3-320 0,1-1-64 16,2 1-16-16,0 1 0 0,2 0-256 0,2 0-128 0,0 2 128 0,1-2-128 15,1 3 0-15,0 0 0 0,-2 2 128 0,1 1-128 16,1-1 0-16,-3 5 0 0,1-1 0 0,-1 2 0 16,2 1 0-16,-3 1-192 0,0 2 64 0,-1 1 128 15,-2 1-288-15,-2 1 64 0,0 1 16 0,-1 2 0 16,1 2 208-16,-1 0-176 0,-2 2 176 0,0 3-160 15,0 1 160-15,-1 4 0 0,0 2 0 0,0 6-128 16,-1 4 128-16,-1 0 0 0,0 4 0 0,-2 2 0 0,0 4 0 0,-2 0 192 16,1 3-32-16,0-1-16 0,-1 1-16 0,1-2 0 15,0 1 0-15,0-2 0 0,-1-4-128 0,2 1 128 16,-1-6-128-16,0 0 128 0,-1-3-128 0,2-1-176 16,0-2 48-16,-1-1 0 15,1-1-1936-15,-1-1-384 0,-1-2-80 0,1 1-16 16,0-6-592-16,-2 0-128 0,1-2-32 0,-1 0-6032 15</inkml:trace>
  <inkml:trace contextRef="#ctx0" brushRef="#br0" timeOffset="127035">20397 14875 10127 0,'-7'-46'448'0,"3"28"96"0,2-2-544 0,0 2 0 16,0 1 0-16,0 4 0 0,1 4 3776 0,0 2 640 15,1 7 128-15,0 0 16 0,0 0-3184 0,1 12-640 0,2 6-128 0,1 5-32 16,-2 7 128-16,5 6 32 0,1 7 0 0,1 3 0 16,0 6-368-16,0 3-80 0,0 2-16 0,2 2 0 15,-1-2-272-15,-1 2 128 0,0-2-128 0,0-4 0 16,-1-3 0-16,-1-6-256 0,-2-6 32 0,0-5 0 16,-2-5 64-16,-1-5 16 0,1-5 0 0,-2-5 0 15,1-3 144-15,-2-10 0 0,0 0 0 0,0 0 0 16,0 0 0-16,0-11-160 0,-2-4 160 0,0-2-208 15,-1-8-112-15,-1 1-32 0,0-6 0 0,-1-4 0 0,-2-3 224 0,0-2 128 16,-3-1-160-16,1-2 160 0,-1-1 0 0,0-1-144 16,-2-2 144-16,0-2 0 0,2 0 0 0,-1-2 0 15,1 4 0-15,2 6 0 0,0 4 288 0,3 2 32 16,0 8 16-16,3 6 0 16,1 7 240-16,1 6 64 0,0 7 0 0,0 0 0 15,3 16-464-15,3 5-176 0,3 6 128 0,2 6-128 0,-1 3 176 0,1 4-48 16,-2-1-128-16,1 1 192 0,-1-1-192 0,0-1 0 15,1-1 0-15,-3-6 0 0,-1-4 0 0,-1-3-240 16,-1-5 48-16,-2-2 16 0,1-1 48 0,-3-4 0 16,-1-5 0-16,1-7 0 0,0 0 128 0,0 0 0 15,-6-5 0-15,1-3 128 0,1-1-272 0,0-5-48 16,0-4-16-16,-1-3 0 0,0-3-48 0,0-3-16 16,0-4 0-16,-1-5 0 15,1-1-176-15,-1-3-16 0,-1 0-16 0,-1-2 0 0,2 3 224 0,1 1 32 0,-1 2 16 0,2 5 0 16,3 5 208-16,0 5 0 0,1 5 144 0,0 4-144 15,1 7 416-15,-1 5-16 0,0 0 0 0,8 11 0 16,-2 5-144-16,2 5-48 0,0 4 0 0,1 4 0 16,2 2-64-16,-1 3-16 0,-2 0 0 0,0 1 0 15,-2 2-128-15,-1-5 0 0,1 1 0 0,-2-5 128 16,0-1-128-16,-2-3-192 0,-1-2 32 0,-1-5 16 16,0-4 16-16,-1-1 0 0,1-12 0 0,0 0 0 15,0 0 128-15,0 0-192 0,-4-6 192 0,-2-1-192 16,-1-5 192-16,1 1 0 0,0-8-144 0,1 1 144 15,0-5 0-15,0-1 0 0,0-2-144 0,1-3 144 16,1-3 0-16,0-2-192 0,2 0 192 0,0 0-160 16,-2 0 160-16,3 2 0 0,0 3-144 0,2 0 144 15,-1 3 0-15,0 3 0 0,0 5 0 0,1 5 0 0,-1 6 416 16,-1 7 0-16,0 0 0 0,3 7 0 0,1 4-48 0,1 9-16 16,0 5 0-16,2 5 0 0,-1 3-32 0,2 4-16 15,0 2 0-15,-3-1 0 0,-1-2-304 0,0 0 128 16,0-3-128-16,0-3 0 0,-2-3 0 0,1-5 0 15,-2-5 0-15,2-2 0 0,-3-4 0 0,0-11 0 16,0 0 0-16,0 0 0 0,0 0-160 0,0 0 160 16,-7-7-160-16,1-2 160 0,-1-5-176 0,-1-2 176 15,0-1-192-15,1-5 192 0,-1-1-128 0,0-4 128 16,2-1 0-16,-1-1 0 0,-1-1 0 0,3-3-128 16,1 1 128-16,1 2 0 0,1 3 0 0,2 0-160 15,0 5 160-15,1 4-128 0,2 1 128 0,1 5 0 16,0 5 0-16,-4 7 0 0,0 0 0 0,7 2-128 15,1 5 128-15,-1 4 0 0,1 6 0 0,-1 3 0 16,2 3 192-16,-1 2-64 0,-1 0-128 0,-2-2 128 0,2 0-128 16,-2-1 128-16,-1-1-128 0,0-2 0 0,0-2 128 0,-1-4-128 15,-1-4 128-15,-1 0-128 0,-1-1 160 0,0-8-160 16,0 0 128-16,0 0-128 0,0 0 0 0,0 0 144 16,-4-8-288-16,-1-1-64 0,0 0-16 0,-1-4 0 15,0-6-96-15,-1 2-32 0,0-3 0 0,0 0 0 16,-2-2 32-16,1 0 0 0,0-3 0 0,2 2 0 0,-1 2 320 0,2-4-176 15,-1 4 176-15,0 3-128 0,1 4 256 0,1 3 64 16,2 5 16-16,2 6 0 16,0 0 160-16,1 9 16 0,0 1 16 0,1 6 0 15,0 4-272-15,1 2-128 0,1 3 0 0,0-2 128 16,1 3-128-16,-1-1 128 0,0-2-128 0,-2 1 128 16,1 1-128-16,-2-5 128 0,0-3-128 0,1-2 128 15,0-4-128-15,-2-1 192 0,0-10-192 0,0 0 192 16,0 0-192-16,0 0 128 0,0 0-128 0,-6-7 128 0,-1-2-128 0,-1-2 0 15,-1 1 0-15,0-3-176 0,-1-3 176 0,-2-1-208 16,0-2 80-16,1-1 128 0,-4 2 0 0,2-4 0 16,1 1 0-16,1 1 0 0,-1 1 0 0,0 2 0 15,3 0 0-15,3 1 0 0,-1 2-144 0,2 2 144 16,1 5 0-16,0 0 0 0,0 0 0 0,4 7 0 16,0 0 0-16,0 0 144 0,0 0 0 0,0 0 0 15,0 0 0-15,0 0 0 0,0 0 48 0,-2 8 0 0,2 0 0 0,0-8 0 16,0 8-192-16,0-8 0 0,0 0 144 0,0 0-144 15,0 0 128-15,0 0-128 0,0 0 160 0,0 0-160 16,0 0 0-16,0 0 128 0,-2-7-128 0,2 1 0 16,0 2 0-16,0-4 0 0,0-1 0 0,2 0 0 15,-1-2 0-15,0 2-160 0,2 0 160 0,-1 0-192 16,1 0 192-16,0 0 0 0,1 2-144 0,-1 0 144 16,1 0 0-16,0 0 0 15,-4 7 0-15,5-5 0 0,-5 5 0 0,0 0 0 0,10-1 0 0,-1 4 0 16,-1 2 176-16,-2 3-48 0,1 2-128 0,-2 2 192 15,0 1 0-15,2 1-16 0,0 3 0 0,1 1 0 16,0 1-176-16,0 1-192 0,0 4 32 0,1 2-10160 16,0 4-2032-16</inkml:trace>
  <inkml:trace contextRef="#ctx0" brushRef="#br0" timeOffset="127340.06">20539 15626 16575 0,'0'0'1472'0,"0"0"-1168"16,0 0-304-16,0 0 0 0,0 0 2752 0,0 0 480 16,0 0 96-16,0 0 32 0,8 5-1568 0,-2 1-304 15,1 2-64-15,-1 1-16 0,1 2-848 0,0 2-176 0,1-3-48 0,1 2 0 16,-1 2-336-16,0-3 144 0,-3-1-144 0,1-1 0 31,-1-1-1264-31,0-3-352 0,-5-5-80 0,0 0-12208 0</inkml:trace>
  <inkml:trace contextRef="#ctx0" brushRef="#br0" timeOffset="127511.57">20657 15173 1839 0,'0'0'0'0,"0"0"160"0,0 11-160 0,0-1 0 0,0 3 0 0,2 1 0 15,-1 2 6208-15,2-3 1200 0,1 2 240 0,1 0 48 16,1 1-5712-16,2-1-1152 0,-3 4-240 0,3-5-32 0,1 2-560 0,0-3 0 15,0-4-192-15,2 0-9104 16,-3-1-1824-16</inkml:trace>
  <inkml:trace contextRef="#ctx0" brushRef="#br0" timeOffset="127696.23">20836 14890 12895 0,'0'0'576'0,"0"0"112"0,0 0-560 0,0 0-128 0,0 0 0 0,5 8 0 16,0 1 3872-16,1 2 736 0,-1-1 160 0,1 3 32 16,1 3-3296-16,-1-2-656 0,2-2-128 0,3 1-16 15,-4 4-512-15,3-1-192 0,-1-2 176 0,2 0-176 32,0 1-1856-32,-1-2-480 0,1 0-96 0</inkml:trace>
  <inkml:trace contextRef="#ctx0" brushRef="#br0" timeOffset="127898.42">21079 14644 11055 0,'0'0'976'16,"0"0"-784"-16,0 0-192 0,0 0 0 0,0 0 4224 0,0 0 816 16,0 0 144-16,5 8 48 0,0 1-3520 0,-1 1-704 15,2 1-144-15,2 0-32 0,1 0-640 0,2 1-192 16,-1-1 0-16,1 0 128 0,-2-2-288 0,0 0-48 15,1 1-16-15,-1-2 0 16,-1-1-2656-16,1-2-512 0,-1-1-128 0</inkml:trace>
  <inkml:trace contextRef="#ctx0" brushRef="#br0" timeOffset="128077.47">21269 14279 18431 0,'0'0'816'0,"0"0"160"0,-4 10-784 0,1 3-192 0,2 0 0 0,1 3 0 16,1 5 3536-16,2-2 672 0,0 2 128 0,0 1 16 16,5 1-2544-16,0-1-512 0,3-3-96 0,0 1-32 15,1-2-720-15,2 0-160 0,-1-1-32 0,2-1 0 32,-1-2-1120-32,2 1-224 0,1-1-64 0,-3-1-15152 0</inkml:trace>
  <inkml:trace contextRef="#ctx0" brushRef="#br0" timeOffset="129197.67">20146 13997 13823 0,'0'0'608'0,"0"-6"128"0,-1-3-592 0,0 1-144 0,-2 0 0 0,-1-1 0 16,2-3 3568-16,-2 2 672 0,0-2 144 0,0 2 32 16,-1 2-1984-16,-1-1-384 0,1-1-64 0,-1 5-32 15,-2 0-800-15,0 1-176 0,2 0-16 0,-2 4-16 16,-1 0-560-16,1 7-96 0,1 1-32 0,2 3 0 0,1 4-256 0,0 6 0 15,0 5 0-15,3 4 0 0,1 2-176 0,3 3 176 16,2 2-192-16,4-1 192 0,3-2-144 0,2 0 144 16,0-3 0-16,5-2-144 0,1-3 144 0,4-4 0 15,1-3 0-15,-1-4 0 0,1-2 0 0,0-5-128 16,2-5 128-16,-3-5 0 0,-3 0 0 0,-2-5 128 16,1-3 0-16,-3-4 0 0,-4-5 384 0,-1 1 64 15,-3-2 32-15,-1 0 0 0,-5-3 64 0,-1 0 16 0,-4 1 0 0,1-2 0 16,-5 2-368-16,-4 1-64 0,0-3 0 0,-4 1-16 15,-3 1-240-15,-1 1 0 16,-1 1 0-16,1 1 0 16,-2 0-320-16,2 2-96 0,-1 1-32 0,-1 3 0 15,2 0-1776-15,0 3-352 0,-1-1-80 0,1 5-14496 0</inkml:trace>
  <inkml:trace contextRef="#ctx0" brushRef="#br0" timeOffset="129457.36">19459 13790 11055 0,'0'0'976'0,"-5"-4"-784"16,0 0-192-16,0 0 0 0,-1 0 4352 0,6 4 832 15,0 0 176-15,0 0 16 0,-5 6-3328 0,1 3-656 16,0 0-144-16,2 8-32 16,-1 6-368-16,1 1-80 0,-1 3 0 0,0 3-16 15,2 3-416-15,0 1-80 0,-1 1 0 0,1 0-16 16,0 0-240-16,1-1 0 0,0 0-144 0,0 0 144 16,1-4-2304-16,0-4-384 0,2-1-64 0,0-2-11424 15</inkml:trace>
  <inkml:trace contextRef="#ctx0" brushRef="#br0" timeOffset="129650.02">19527 13662 28559 0,'0'0'1264'0,"0"0"272"0,3-6-1232 0,1 1-304 0,-4 5 0 0,0 0 0 16,0 0 1600-16,7 2 272 0,1 5 48 0,-1 3 16 15,-1 3-1936-15,1 5-528 0,-1 6-48 0,1 3 0 16,-1 3 576-16,1 3 0 15,-2 1 128-15,0-2-128 0,2 1 0 0,-2 1 0 16,-1 2-128-16,1 1 128 16,0-6-2816-16,1 2-448 0</inkml:trace>
  <inkml:trace contextRef="#ctx0" brushRef="#br0" timeOffset="129866.7">19420 14077 27647 0,'-8'-13'2448'0,"8"13"-1952"0,0 0-496 0,0 0 0 0,0 0 2032 0,3-8 304 15,1 3 64-15,2 1 16 0,2 0-816 0,3 1-144 16,-1 3-48-16,3-2 0 0,1-2-576 0,3 4-112 16,0-4-16-16,3 1-16 0,-1 3-384 0,5-4-80 15,1 2-16-15,1-3 0 16,2 2-720-16,4-2-128 0,2-2-48 0,2-2-18464 0</inkml:trace>
  <inkml:trace contextRef="#ctx0" brushRef="#br0" timeOffset="133998.6">21325 14434 6447 0,'0'0'576'0,"-1"-3"-576"0,-2 0 0 0,7-13 0 0,-4 16 1712 0,0 0 224 0,0 0 48 0,0 0 16 16,0 0-384-16,0 0-80 0,-4-4 0 0,4 4-16 15,0 0 0-15,0 0 0 16,0 0 0-16,0 0 0 0,0 0-240 0,7 1-64 16,0-2 0-16,2 2 0 0,3 2-144 0,3-2-48 15,1 0 0-15,1 1 0 0,0 0 32 0,3 2 0 16,2 0 0-16,2 1 0 0,-1 2-112 0,3 1-32 16,-1 1 0-16,2 0 0 0,3 0-368 0,2 2-80 0,-1-1-16 0,1 0 0 15,2 1-176-15,3 1-32 0,-1 2-16 0,2-4 0 16,1 2 32-16,2-1 16 0,2-1 0 0,-3 0 0 15,-3 0 16-15,0 0 0 0,-1-2 0 0,-3 0 0 16,-3-2 32-16,-1 3 16 0,0 0 0 0,-2 0 0 16,-1 1 0-16,0-1 0 0,-2-1 0 0,-1-2 0 15,-1 1-80-15,-2-1 0 0,-3 1-16 0,0-1 0 16,2 2-112-16,-3-5 0 0,-2 1-128 0,0-2 192 16,-3 2-192-16,1-3 144 0,-2 3-144 0,0-2 128 0,-3-2-128 0,2 0 0 15,-1 0 0-15,0 0 0 16,1 0-1296-16,2-3-304 0,-2-1-48 0,-1 0-11600 15,-1-1-2304-15</inkml:trace>
  <inkml:trace contextRef="#ctx0" brushRef="#br0" timeOffset="134666.06">22679 14722 1839 0,'0'0'160'0,"0"0"-160"0,0 0 0 0,0 0 0 15,0 0 3728-15,0 0 720 0,0 0 144 0,-5 4 16 16,-1 0-2608-16,6-4-528 0,0 0-96 0,0 0-32 16,0 0-448-16,0 0-112 0,0 0-16 0,0 0 0 0,0 0 0 0,0 0 0 15,0 0 0-15,0 0 0 0,0 0 384 0,8-7 64 16,-1 0 0-16,3-2 16 0,0-2 128 0,2-1 32 16,-2-5 0-16,4 0 0 0,2-1-304 0,1-3-64 15,0-2-16-15,1-2 0 0,2-2-192 0,2-5-48 16,3 0 0-16,2-3 0 0,2-3-192 0,2-3-32 15,2-2-16-15,-2 0 0 0,4 2-144 0,-2 0-48 16,-2 1 0-16,-2 1 0 0,-2 0-80 0,0 3-32 0,1 4 0 16,-3 1 0-16,-3 1-80 0,-1 0-16 0,-2 2 0 0,1 3 0 15,-2 3 64-15,-1 1 16 0,0 2 0 0,-1 1 0 16,-1-1-64-16,0 4-16 0,-2-1 0 0,-2 2 0 16,0-2-128-16,-1 3 160 0,-1 3-160 0,-1-1 160 15,-1 2-160-15,-2 1 0 0,0-1 0 0,2 3 128 16,-2 2-128-16,0-3 0 15,-5 7 0-15,0 0 0 0,0 0 0 0,0 0 0 0,0 0 0 0,0 0 0 32,0 0-1472-32,0 0-192 0,0 0-16 0,0 0-12272 0,-4 7-2432 0</inkml:trace>
  <inkml:trace contextRef="#ctx0" brushRef="#br0" timeOffset="136464.07">22520 14487 9215 0,'0'0'816'0,"0"0"-656"0,0 0-160 0,0 0 0 0,16-1 2608 0,-24 13 480 0,4-4 112 0,-1-2 0 0,5-6-976 0,0 0-208 15,0 0-32-15,0 0-16 0,0 0-336 0,5-5-64 16,2-3-16-16,-1-2 0 0,2-3-336 0,1-2-64 16,-1-3 0-16,4 0-16 0,1-6-176 0,0 0-16 15,1-4-16-15,1-3 0 0,-1-2-80 0,0 1-16 16,2-2 0-16,0 1 0 0,-1-3-208 0,2 1-48 15,0-1-16-15,0 3 0 0,-3 0-352 0,2 0-64 16,0 1-16-16,1 2 0 0,0 0-128 0,0 1 0 0,-3 3 0 16,2 1 128-16,-1 2-128 0,0 3 0 0,-1 1 0 0,-1 2 0 15,-1 1 0-15,-1 3-224 0,2 1 48 0,-1 3 16 32,-1-1-1728-32,-1 3-352 0,0 2-64 0,0 1-15776 15</inkml:trace>
  <inkml:trace contextRef="#ctx0" brushRef="#br0" timeOffset="139313.2">23338 16486 27647 0,'-1'-1'2448'0,"-2"1"-1952"0,3 0-496 0,0 0 0 0,0 0 1232 0,0 0 160 0,23-18 16 0,-27 32 16 16,3 5-976-16,-1 5-192 0,0 1-32 0,2 2-16 0,0-2-80 0,2 2 0 16,0 3-128-16,1 4 192 0,-1-1-192 0,1 3 0 15,0 3 0-15,1 0 0 32,-1-1-1808-32,0-4-304 0,0-3-64 0</inkml:trace>
  <inkml:trace contextRef="#ctx0" brushRef="#br0" timeOffset="139497.47">23264 16749 33743 0,'0'0'1488'0,"0"0"320"0,0 0-1440 0,0 0-368 16,5-5 0-16,1 0 0 0,3 1 1040 0,1-1 144 16,-1-2 32-16,2 2 0 0,4 0-128 0,3 0-32 15,3-2 0-15,4 2 0 0,1 1-736 0,4-2-160 16,4-1-32-16,2 1 0 15,1 0-1264-15,2 1-256 0,0-1-48 0</inkml:trace>
  <inkml:trace contextRef="#ctx0" brushRef="#br0" timeOffset="139864.21">24565 16806 23039 0,'0'0'1024'0,"0"0"192"16,0 0-960-16,0 0-256 0,6 2 0 0,2-1 0 0,1 1 1856 0,0-4 336 16,3-3 64-16,1-1 16 0,4-5-896 0,-3 2-176 15,-1-4-48-15,0-3 0 0,2 2-512 0,-4-4-128 16,0 0 0-16,-2-2-16 0,-1 0-80 0,-2 2-16 15,-4 0 0-15,-4 1 0 0,-2 1 304 0,-1 2 48 16,0 0 16-16,-3 2 0 0,-1 3-80 0,-1 4-16 16,-2 2 0-16,-1 3 0 15,0 0-240-15,-2 0-48 0,4 7-16 0,0 2 0 0,2 4-208 0,1 2-32 16,1 2-128-16,1 2 192 0,4 0-192 0,2 2 0 16,1 1 0-16,4-1 0 0,2 0 0 0,2 0 0 15,1 0 0-15,3-2-160 16,2-1-1168-16,2 1-224 0,1-4-48 0,-1-3-10848 15,2-2-2160-15</inkml:trace>
  <inkml:trace contextRef="#ctx0" brushRef="#br0" timeOffset="140231.26">24961 16490 33231 0,'0'0'1472'0,"-5"7"304"0,3 0-1424 0,0 4-352 0,1 3 0 0,-1 3 0 15,0 0 352-15,0 4 0 0,2 1 0 0,2 3 0 16,-1 2 384-16,2 1 80 0,0 0 16 0,0 0 0 16,-2-1-576-16,2-2-128 0,0-3 0 0,0-5-128 15,1 1 0-15,0-5 0 0,0 0 0 0,0-2 0 0,0-4 0 0,-4-7 0 16,3 7 0-16,-3-7 0 0,0 0 0 0,0 0 0 16,5-7 144-16,0-3-144 0,0-4 128 0,-1-2-128 15,1-2 0-15,1-2 144 0,-1-1-144 0,0 4 192 16,2-1-192-16,-1-1 192 0,2-4-64 0,0 3 0 15,0-4 0-15,1 5 0 16,0-2 144-16,0 2 32 0,-1 1 0 0,1 0 0 16,-1 5-80-16,0 4-16 0,-3 2 0 0,-5 7 0 15,0 0-208-15,8 7 0 0,-2 5 0 0,2 2 0 16,-2 4 0-16,1 3-192 0,-1 1 192 0,1 2-208 16,0 0-1376-16,0 0-272 0,2 1-48 0,3-5-8912 15,3 3-1776-15</inkml:trace>
  <inkml:trace contextRef="#ctx0" brushRef="#br0" timeOffset="140530.31">25477 16658 11967 0,'-2'-18'528'0,"-2"11"112"0,-1 1-512 0,-3 5-128 0,8 1 0 0,-11-4 0 16,1 4 5472-16,-1 4 1056 0,2-3 224 0,0 4 32 16,0 2-4640-16,3 3-928 0,-1 0-192 0,2 7-48 15,0 2-592-15,3-1-128 0,1-1-32 0,1 0 0 16,1 1-224-16,3-4 0 0,3-1 0 0,1 1 0 15,-1-1-176-15,1-2 176 0,0-2-160 0,1-2 160 16,2-2-144-16,2 2 144 0,-3-6-128 0,-1 0 128 16,-1-2 0-16,-2-3 0 0,0 0 0 0,0-2 0 15,1-2 0-15,-1 0 0 0,-1 0 0 0,-1-4 128 16,0 1-128-16,0-1 128 0,0 0-128 0,1-1 128 16,-1 0-128-16,-1 1 176 0,-1 1-176 0,0-1 192 15,-1 0 192-15,-1 3 64 0,0 3 0 0,-1-2 0 16,1 8-32-16,0 0 0 0,0 0 0 0,0 0 0 0,0 0-416 0,-3 8 128 15,1 2-128-15,0 2 0 0,4 1 0 0,-1 1 0 16,1-3-224-16,2 2 80 16,3 0-2208-16,1-3-432 0,2 0-96 0</inkml:trace>
  <inkml:trace contextRef="#ctx0" brushRef="#br0" timeOffset="140899.53">25820 16649 15663 0,'0'0'1392'0,"-4"-4"-1120"16,-2 3-272-16,0 3 0 0,1 4 4320 0,1 1 800 16,0 3 176-16,2-1 16 0,1 0-3456 0,-1 3-688 15,1 1-144-15,1 0-16 0,1-2-192 0,1 2-48 16,-1 0 0-16,0 1 0 0,2-3-576 0,1-2-192 16,-2 3 128-16,1-3-128 0,1-1 0 0,1-1 0 0,-5-7 0 0,0 0 0 15,0 0 0-15,0 0 0 0,8 1 0 0,0-2 0 16,-2-2 0-16,-1-2-144 0,1-2 144 0,-1-1 0 15,1 1 0-15,2-6 0 0,0 2 0 0,-3-1 0 16,0-1 0-16,2 2-128 0,-1-1 128 0,4-6-128 16,-1 1 128-16,-1 4-192 0,-1-3 192 0,-1 7-192 15,-1 1 192-15,0-1 0 0,0 2 0 0,-5 7 0 16,0 0 0-16,0 0 128 0,0 0-128 0,0 0 176 0,5 8-48 0,2 7-128 16,-3 3 192-16,0 0-64 0,-2 0-128 0,1-5 0 15,0 2 0-15,0 0 0 0,1 4-208 0,2-4-80 16,0 1-16-16,5 3 0 31,-2-4-3552-31,-3-7-720 0,9-2-144 0,-15-6-16 0</inkml:trace>
  <inkml:trace contextRef="#ctx0" brushRef="#br0" timeOffset="141062.79">26301 16283 30927 0,'13'-29'1360'0,"-4"11"304"0,-1-2-1344 0,-1 5-320 16,-1 2 0-16,1 5 0 0,-7 8 1648 0,0 0 256 15,8 8 48-15,-1 6 16 0,-3 5-1152 0,0 5-240 0,1 7-32 0,-2-5-16 16,0 6-224-16,2 16-48 0,3-3-16 0,-3-12 0 16,-1 4-240-16,1 3-128 0,2 2 128 0,-1-1-208 31,-1 1-2016-31,-1-3-400 0,0 2-64 0,-1-5-12544 0</inkml:trace>
  <inkml:trace contextRef="#ctx0" brushRef="#br0" timeOffset="141240.94">26343 16735 22111 0,'-1'-30'976'0,"-2"13"208"0,-4-5-944 0,5 9-240 0,2 0 0 0,0 1 0 15,-1 0 2944-15,-1 2 528 0,1 2 112 0,2 2 32 16,3 0-2400-16,3 3-496 0,1 0-80 0,5 0-32 16,0 2-608-16,2 1 0 0,3 1-224 0,1 6 64 15,-4 1-400-15,2-2-80 0,0-2 0 0,-1 1-16 16,-2 2-688-16,2-2-128 0,0-1-16 0,-1 1-7808 15,1 0-1568-15</inkml:trace>
  <inkml:trace contextRef="#ctx0" brushRef="#br0" timeOffset="141381.71">26664 16726 911 0,'0'0'0'0,"0"10"0"0,-2 1 0 0,1 1 0 16,-2 1 5584-16,1-3 1040 0,-1 0 208 0,2 1 32 0,-2-3-4560 0,2 2-928 16,-2-2-176-16,2 0-48 0,1-8-464 0,0 0-112 15,0 0 0-15,0 0-16 0,0 0-560 0,0 0 0 16,0 0 0-16,0 0 0 15,0 0-2560-15,8-9-512 0,-2-2-96 0,-2 2-7728 16</inkml:trace>
  <inkml:trace contextRef="#ctx0" brushRef="#br0" timeOffset="141664.34">26711 16576 4607 0,'10'-16'400'0,"-3"3"-400"0,-1-4 0 0,2-2 0 16,0 2 3120-16,5 1 528 16,5 5 128-16,-1-2 0 0,-3 1-1952 0,-3 3-400 15,-5 2-80-15,-6 7 0 0,0 0-624 0,0 0-112 16,9 7-32-16,-3 3 0 0,-6 3 816 0,-2 4 144 0,0 3 48 15,-1 2 0-15,3 4-464 0,-1 3-96 0,-1-3 0 0,2 4-16 16,-1 0-560-16,2-3-128 0,3 0 0 0,2-2-16 16,0-1-128-16,2-4-32 0,1 1 0 0,1-4 0 15,3-2-144-15,2-2 192 0,-1-7-192 0,3 1 192 16,-1-2 48-16,-2-5 16 0,-2-4 0 0,2-3 0 16,-2 0 256-16,0-6 64 0,-3 2 16 0,0-6 0 15,-1-1-32-15,0-2-16 0,-3 0 0 0,-1 0 0 16,-2 0-112-16,-2 0-32 0,-2-3 0 0,-4 3 0 15,0 0-80-15,-1 2-32 0,1 2 0 0,-1-1 0 0,0 1-528 0,-3 2-96 16,1 0-32-16,0 2 0 16,4 6-1872-16,-2-1-384 0,0 4-80 0,-3 3-8272 15,10 0-1648-15</inkml:trace>
  <inkml:trace contextRef="#ctx0" brushRef="#br0" timeOffset="142367.34">27149 16583 17503 0,'0'0'1552'0,"5"10"-1232"0,0 3-320 0,2 4 0 0,-2 3 3104 0,0-1 560 16,0 1 112-16,-1-1 32 0,-1 1-1632 0,-1 1-336 16,1-2-64-16,0-1-16 0,0-1-448 0,1-1-96 15,0 0 0-15,0-3-16 0,0-3-880 0,-4-10-160 16,0 0-32-16,0 0-128 0,9 7 160 0,-9-7-160 16,11-3 128-16,-4-1-128 0,0-5 0 0,0-1 0 0,-1-3 128 0,1-2-128 15,-2-3 0-15,0-2 0 0,-1 2 0 0,0-1 128 16,0-4-128-16,0 3 0 0,1-3 0 0,1 3 0 15,2-4-320-15,-1 2 0 0,-1 1 0 0,3 0 0 16,2 6 176-16,-1 2 144 0,-3 3-192 0,-7 10 192 16,9-2 0-16,-9 2 0 0,0 0 0 0,13 5 0 15,-4 4 0-15,-2 4 304 0,-5 4-48 0,-2 1 0 16,-1 2 208-16,0 2 48 0,-1 0 0 0,1 0 0 0,-4 1-96 16,2-4-16-16,0 1 0 0,2-3 0 0,-1-3-240 0,2-1-160 15,0-1 192-15,0-2-192 0,0-10 0 0,2 9 0 16,-2-9 0-16,0 0 0 15,0 0-128-15,0 0-96 0,0 0-16 0,0 0 0 16,11-5-16-16,-11 5-16 0,7-9 0 0,0 1 0 16,-3-2 80-16,0-2 32 0,0-1 0 0,1-1 0 15,0-1 32-15,-1 1 0 0,-4 0 0 0,1-2 0 16,2 3-128-16,1 0 0 0,0 0-16 0,1 2 0 16,-5 11 144-16,0 0 128 0,0 0-192 0,0 0 192 0,0 0-176 0,0 0 176 15,12 10-160-15,-3-1 160 0,-9-9 0 0,12 11 0 16,-2 2 0-16,-1 0 0 0,0 0 0 0,2 1 0 15,-2-1 0-15,1 0 0 0,2-6 0 0,-2 4 0 16,2-1 0-16,-1-1 0 0,-1-2 192 0,0-2-64 16,2-1 0-16,1-1-128 0,2-2 368 0,-2-1-48 0,-2-1 0 0,0-2 0 15,-1-1 16-15,1-2 0 16,-1-4 0-16,0 0 0 0,0 0-16 0,-1-1-16 16,-1-1 0-16,-1-1 0 0,1-1-96 0,0-4-16 15,-1 1 0-15,-2 0 0 0,-1 0-192 0,-2-1 144 16,0-1-144-16,-4 3 128 0,-2-4-128 0,-1 6 128 0,0 2-128 0,-2 5 128 15,-2 2 16-15,0 4 0 0,-3 3 0 0,-1 5 0 16,-1 7 48-16,2 2 16 0,2 1 0 0,1 2 0 16,1 1-208-16,4 1 176 0,0 1-176 0,3 2 160 15,1-2-160-15,2 0 0 0,5-4 0 0,3-2 0 16,3-2-288-16,4-5 16 0,3 2 0 0,1-7 0 16,-2-2-1264-1,1-2-256-15,1-1-64 0,-3-2 0 0,-2 1-1312 0,-2-5-272 0,-1 2-48 0,-1-2-6288 16,-1-2-1248-16</inkml:trace>
  <inkml:trace contextRef="#ctx0" brushRef="#br0" timeOffset="142698">28040 16512 11967 0,'0'0'1072'0,"0"0"-864"0,8 8-208 0,-1 2 0 0,-1 1 3952 0,1 3 736 16,1 4 160-16,-2 2 16 0,1 0-2864 0,-1 0-576 15,1 3-112-15,-2-1-32 0,0 3 256 0,0-2 32 16,-2 0 16-16,-1 0 0 0,0-3-560 0,0 3-128 15,1-5 0-15,0-2-16 0,-2-3-288 0,2-2-48 16,-3 0-16-16,0-11 0 0,-2 10-320 0,2-10-64 16,0 0-16-16,0 0 0 0,0 0-128 0,0 0 0 15,0 0 0-15,-6-10 0 0,-1-5 0 0,2 0 0 16,0-4 0-16,1 0 0 0,0-3 0 0,1-4 0 0,1 0-144 16,0-4 144-1,1 1-464-15,4-2-48 0,2-6 0 0,3 5 0 16,2 4-224-16,2 3-48 0,1 2-16 0,4 3 0 0,1 5 992 0,2 0 192 0,1 2 32 0,1 3 16 15,1 1 448-15,5 1 80 0,0 1 32 0,5 2 0 16,2 1-32-16,2 0 0 16,-2 1 0-16,1 1 0 0,2 1-736 0,0 1-224 0,-3 1 0 0,0 2 128 31,2-1-3280-31,-2 1-656 0</inkml:trace>
  <inkml:trace contextRef="#ctx0" brushRef="#br2" timeOffset="145267.31">23047 8214 26719 0,'0'0'1184'0,"-2"-7"240"0,-1 2-1136 0,3 5-288 0,0 0 0 0,-1 8 0 16,-1 5 800-16,2 4 96 0,2 0 32 0,2 6 0 15,2 5-928-15,1 7-144 0,0 3-48 0,6 24-16 0,3 0 208 0,0 4 0 16,1 6-160-16,1 5 160 0,-1 1 0 0,0 6 0 15,-2 3-144-15,1 3 144 0,0 2 0 0,-1 5 0 16,0 3 128-16,-1 2-128 0,-2 2 320 0,-2 2-48 16,1-1 0-16,-4 8 0 0,-1 0 64 0,-4 6 16 15,1-2 0-15,-3 4 0 0,-3 2 224 0,-2 1 32 16,0 2 16-16,0 2 0 0,-1-3 80 0,4 1 0 0,-3 1 16 0,-1-5 0 16,1-2-320-16,1-2-64 0,3-2-16 0,-2-7 0 15,-1-2-112-15,2-9-16 16,1-7-16-16,-1-11 0 15,2-7-1200-15,0-11-224 0,2-8-48 0,0-15-14368 16</inkml:trace>
  <inkml:trace contextRef="#ctx0" brushRef="#br2" timeOffset="146102.37">23108 8865 23039 0,'-13'-15'1024'0,"3"3"192"0,-3-3-960 0,1-3-256 16,2-3 0-16,2 0 0 0,0 0 1472 0,3-4 240 15,1-3 48-15,1-2 16 0,3-3-864 0,2-2-160 16,2-3-48-16,-1-2 0 0,3-5-224 0,0-3-48 0,1-2-16 16,1-2 0-16,1-1-176 0,0-3-48 0,-3-3 0 15,2 0 0-15,1 3-192 0,-1-1 128 0,-1-3-128 0,0 3 0 16,0 2 192-16,1-1-48 0,-2 1-16 0,1-2 0 15,-2-2 32-15,2 2 0 16,-2 1 0-16,1 0 0 0,1 1-160 0,1 0 160 16,-1-1-160-16,0 0 160 0,-3 1-160 0,1 0 0 0,0 3 0 15,1 4 0-15,0 1 0 0,-1-1 0 0,0 2 0 0,-1 6 0 16,0 3 144-16,0 3 0 0,0 1 0 0,-1 3 0 16,-3 5-16-16,0 4 0 0,0 0 0 0,1 4 0 15,-1 4 0-15,1 1-128 0,2 1 192 0,0-1-64 16,-1 3-128-16,3 0 0 0,1 1 0 0,3 1 128 15,2 2-128-15,4 0 0 0,0 0 0 0,4-1-176 16,2 3 176-16,5-3-192 0,5 2 192 0,4 2-192 16,6 1 192-16,3-2-128 0,3 3 128 0,2 3-128 15,3-3 128-15,3 1 0 0,3-2 0 0,4 3 0 0,6 3 0 0,5 1 0 16,5-3-144-16,3 1 144 16,1 0 0-16,3-1 0 0,2-3 0 0,10 1 0 15,7 0 0-15,0 2 0 0,-3-2 0 0,4-1 0 16,7-1 0-16,2 0 0 0,-2 2 0 0,4 0 0 15,3 2 0-15,1-2 0 0,1 2 0 0,0 0 0 16,-1-1 0-16,5-1 128 0,4 2-128 0,-1 1 192 0,0 2-192 16,2 1 0-16,4 0 144 0,1-1-144 0,-1-5 128 0,4 2-128 15,4 0 128-15,0-1-128 0,-1 2 0 0,1 1 144 16,4 0-144-16,-1-1 0 0,-2 0 128 0,0-1-128 16,-3 0 0-16,4-2 0 0,0 4 0 0,1-4 128 15,-5-1-128-15,3 3 0 0,2 0 320 0,-3-2-64 16,-3-2 0-16,5-2 0 0,4 6 64 0,-5-3 16 0,-10-3 0 0,2 3 0 15,5 3-16-15,-6-3 0 0,-5-4 0 0,1 2 0 16,-1 1-112-16,-3 1-16 0,-7-4-16 0,3 3 0 16,-1 1-176-16,0 0 128 0,-5 0-128 0,-2-1 128 15,-4-2-128-15,3 2 0 0,1-1 0 0,-2 0 0 16,-1-4 0-16,1 1 0 0,2 0 128 0,-53 2-128 16,8 1 0-16,7 1 0 0,3-3 0 0,5 2 0 31,-1 2-1040-31,-2 3-240 0,-4 1-64 0</inkml:trace>
  <inkml:trace contextRef="#ctx0" brushRef="#br2" timeOffset="146766.71">23047 12690 10127 0,'0'0'896'0,"0"0"-704"0,16-13-192 0,1 5 0 15,4 0 3776-15,5 5 736 0,5-3 144 0,3 2 16 16,2-1-4000-16,7 0-800 0,4 1-176 0,9-4-16 16,7-1 320-16,11 1-176 0,8 3 176 0,3 1-128 0,-3 1 128 15,10-1 144-15,7-1-16 0,6 2-128 0,3 1 128 0,8-2-128 16,2-1 0-16,7 1 0 16,7 1 0-16,2 1 0 0,0-2 0 0,6 0 0 15,6 1 160-15,4 2-160 0,5 1 128 0,0 1-128 16,-1-2 576-16,10-1 48 0,12 1 0 0,3 2 0 15,1-2 48-15,3 0 16 0,5-3 0 0,6 1 0 16,7 3-192-16,6-2-48 0,6 2 0 0,2 0 0 16,0 0-144-16,-1 0-48 0,-3 0 0 0,4 2 0 0,3 5 80 0,6-2 16 15,0 0 0-15,3 1 0 0,-2 1-96 0,-4 0 0 16,0-1-16-16,-4 1 0 0,-2-1-80 0,0 2-16 16,-1 1 0-16,-1-2 0 0,-5 1-144 0,1 0 0 15,-2-2 144-15,-6-1-144 0,-5-2 0 0,-95-2 144 16,17 0-144-16,9 1 0 0,10-2 0 0,16 2 0 0,12-2 0 0,477 0 0 31</inkml:trace>
  <inkml:trace contextRef="#ctx0" brushRef="#br2" timeOffset="147425.37">24206 7245 27407 0,'0'0'1216'0,"0"0"256"0,18 12-1184 0,-12-3-288 0,-3 0 0 0,3 3 0 15,-2 1 272-15,1 1 0 0,1 1 0 0,2 0 0 16,0 1-16-16,1-2-16 0,2 1 0 0,-1-2 0 16,0 0-432-16,2-4-96 0,2-3-16 0,1 0 0 15,0-4-2576-15,0-2-512 0</inkml:trace>
  <inkml:trace contextRef="#ctx0" brushRef="#br2" timeOffset="147602.72">24615 7119 21423 0,'0'0'944'0,"0"0"208"0,-1 8-928 0,-3 0-224 16,-2 5 0-16,-3 5 0 0,-2 3 1504 0,-2 6 256 16,-1 8 48-16,-3 8 16 0,1 6-608 0,1 5-112 0,-2-2-16 0,2 2-16 15,0-5-736-15,2-2-144 0,2-2-16 0,2-4-16 16,0-1-160-16,2-5 0 0,2-4 0 0,3-5 0 31,0-5-1856-31,4-4-320 0,2-4-48 0,-4-13-9888 16</inkml:trace>
  <inkml:trace contextRef="#ctx0" brushRef="#br2" timeOffset="147867.31">24818 7188 22399 0,'-6'-14'992'0,"4"11"208"0,2 3-960 0,-4-1-240 0,-1 2 0 0,-2 4 0 16,-1-1 1072-16,-1 7 160 0,0 2 48 0,-3 9 0 15,6 5-288-15,1-1-48 0,-2 6-16 0,3 1 0 16,3 1-720-16,2-2-208 0,2-1 0 0,2-4 128 15,3-1-128-15,2-5 0 0,2-1 0 0,6 1 0 16,-2-7 0-16,-1-6 0 0,0-4 0 0,-1-4 0 0,-3-4 0 0,0-5 304 16,1-3-48-16,-2-4-16 0,-2-1 416 0,-2-6 96 15,-3 3 16-15,0-2 0 0,-3-1-320 0,-1 2-48 16,-1-4-16-16,-1 3 0 0,-3 1-384 0,0 0 0 16,-1 2 0-16,1 0 0 15,-1 1-1904-15,1 1-400 0,0 0-96 0,3 3-10880 0</inkml:trace>
  <inkml:trace contextRef="#ctx0" brushRef="#br2" timeOffset="148228.47">25086 7312 23039 0,'-4'25'1024'0,"3"-12"192"0,1 4-960 0,0-3-256 0,0 3 0 0,1 0 0 16,3-7 880-16,0 5 128 0,0 0 16 0,1 0 16 16,2-2-272-16,1-2-48 0,-1-3-16 0,2 0 0 15,4 1-336-15,1-4-80 0,-3-9-16 0,1 2 0 16,0-5 64-16,-2 2 16 0,1 0 0 0,-1 0 0 16,0-3-48-16,1-5-16 0,1-4 0 0,-1-1 0 15,1-2-160-15,-1-1-128 0,-2 0 192 0,0 2-192 16,-1-2 128-16,-2 5-128 0,-1 1 0 0,1 2 0 0,-3 1 160 0,1 1-32 15,-1 2 0-15,1 3 0 0,-3-1 544 0,0 1 96 16,-1 6 32-16,0 0 0 0,0 0-240 0,0 8-48 16,0 3-16-16,0 8 0 0,0 1-240 0,3 4-64 15,0 1 0-15,2-2 0 16,1 1-192-16,4-2 0 0,0-3 0 0,3 0 0 16,1-4-1152-16,2 2-256 0,1 0-64 0,3-3-9152 15,-2-3-1808-15</inkml:trace>
  <inkml:trace contextRef="#ctx0" brushRef="#br2" timeOffset="148763.29">26253 7171 26719 0,'-3'14'2368'0,"-1"3"-1888"0,2 4-480 0,-1 1 0 15,1 2 736-15,0 1 48 0,1-1 16 0,2 0 0 16,2-1 64-16,1-2 16 0,0-1 0 0,2-5 0 16,1 0-608-16,1-4-112 0,-1 0-32 0,3-3 0 15,-10-8-128-15,0 0 0 0,10 2 0 0,-2-3 0 16,-2-3-128-16,1-2 128 0,-2-4-160 0,0 1 160 16,0-4-208-16,1-2 48 0,-4 0 16 0,2-3 0 15,1 1 144-15,1 0 0 0,0 0-144 0,-1 2 144 16,1-4 0-16,0 2 0 0,3 0-144 0,-1 3 144 15,0 1 0-15,0 4 128 0,0 0-128 0,-1 2 192 0,1 1 80 0,-1 0 16 16,-7 6 0-16,0 0 0 0,9 8 112 0,0 3 32 16,-3 0 0-16,0 4 0 0,-1 2 16 0,-1-2 0 15,0 6 0-15,-2-1 0 0,-2-1-176 0,2 0-16 16,0-4-16-16,2 0 0 0,1-5-48 0,1-1 0 16,-6-9 0-16,6 7 0 0,2-3-64 0,0-3-128 15,0-2 176-15,1-3-176 16,1-3 160-16,-1-1-160 0,-1-2 128 0,0-3-128 15,0-3 0-15,0-1 0 0,-1-2 128 0,1-1-128 0,0 1 0 0,0-2 0 16,-2-4 0-16,3-2 0 0,-2 7 0 0,0 6 0 16,-1-1 0-16,-1 5 0 0,-2 2 0 0,-3 8 0 15,0 0 0-15,0 0 0 0,0 0-224 0,-1 11 80 16,-1 4 16-16,1 2 0 0,-2 3 128 0,2-1 0 16,1 5 0-16,0 8-128 0,1-3-64 0,3-4-16 15,4-4 0-15,2-6 0 16,2 0-1392-16,0-4-288 0,1 0-48 0,3-5-16 15,3 1-1088-15,1-6-224 0,1-2-32 0,-8-2-6864 0</inkml:trace>
  <inkml:trace contextRef="#ctx0" brushRef="#br2" timeOffset="149063.87">26948 7262 1839 0,'0'0'160'0,"1"-11"-160"0,2 0 0 0,-3 11 0 16,-2-9 4352-16,2 9 848 0,0 0 176 0,0 0 16 16,0 0-2720-16,0 0-560 0,-10 5-96 0,3 4-32 0,6 4-864 15,-1 0-176-15,-1 2-48 0,0-1 0 16,1 0-496-16,6 1-96 0,5-1-32 0,1-1 0 15,-3-1-272-15,1-2 0 0,1-1 0 0,0-1 0 16,0-4 0-16,1 0 0 0,1-4 128 0,1-1-128 16,1-2 0-16,0-1 0 0,-3-4 0 0,2-1 0 15,0-4 0-15,1-1 0 0,1 0 0 0,-2-3 0 16,-5-2 0-16,-1 1 0 0,-1 1 0 0,0 2 0 16,0-1 0-16,-1 2 0 0,0 1 0 0,-1-1 0 15,-3 1 176-15,0 3-176 0,-2 2 160 0,2 8-160 0,0 0 160 0,0 0-160 16,0 0 160-16,-7 13-160 15,0-4 0-15,3 6 0 0,0-1 0 0,2 6-160 0,-1 2 160 0,0-1-160 16,2 1 160-16,1-5-160 16,1 0-1056-16,5-2-224 0,0 0-32 0,3-4-16 15,2 0-1712-15,-1-5-320 0</inkml:trace>
  <inkml:trace contextRef="#ctx0" brushRef="#br2" timeOffset="149330.12">27510 7232 10127 0,'0'0'896'0,"-7"-9"-704"0,1-1-192 0,-3-1 0 16,-2 2 3104-16,2 1 592 0,-4 1 112 0,1 0 32 16,1 2-2688-16,0 2-544 0,11 3-96 0,-10 0-32 15,10 0-176-15,0 0-48 0,0 0 0 0,0 0 0 16,0 0-256-16,0 0 0 0,0 0 0 0,7 13 0 16,4 0 0-16,-3 2 0 0,-2 0-160 0,1-2 160 15,-1 4 336-15,2-4 144 0,0 2 32 0,1 0 0 16,0 2 448-16,0 0 80 0,0 0 32 0,-3-1 0 15,-4-2-16-15,0 2 0 0,-4-1 0 0,0 1 0 0,-4-2 48 0,-1 1 16 16,-4-2 0-16,-1 1 0 0,-1 0-496 0,-1-1-112 16,-2-1 0-16,1-1-16 0,0-4-496 0,2 0 128 15,3-2-128-15,0-2 0 32,-1-4-1408-32,5-3-336 0,2-2-64 0,1 0-9456 0,3-5-1872 0</inkml:trace>
  <inkml:trace contextRef="#ctx0" brushRef="#br2" timeOffset="149505.94">27747 6891 26079 0,'0'0'1152'0,"0"0"256"0,0 0-1136 0,8 10-272 16,-2 1 0-16,0 4 0 0,-3 3 0 0,-1 5 0 16,-2 3-208-16,0 5 80 0,0 6 128 0,0 0 144 15,0 1-16-15,0-3-128 0,0 1 128 0,2-4-128 0,0-2 0 0,0 1 0 16,1-1 0-16,0-2 0 0,-2-5 0 0,0-10-7792 15,0 0-1472-15</inkml:trace>
  <inkml:trace contextRef="#ctx0" brushRef="#br2" timeOffset="149701.1">27671 7167 32127 0,'-4'-13'1424'0,"4"13"304"0,2-8-1392 0,-2 8-336 0,0 0 0 0,0 0 0 15,8-6 752-15,2 1 80 0,2-1 0 0,2 5 16 16,3 2 384-16,1 3 80 0,4 3 16 0,3-1 0 16,3-2-656-16,0 0-128 0,2 1-32 0,3 2 0 15,1-1-320-15,0 0-64 0,-2-4 0 0,1-2-128 0,-1-2-128 0,4-2-144 16,-2-4-32-16,2 0-12016 16,1 0-2400-16</inkml:trace>
  <inkml:trace contextRef="#ctx0" brushRef="#br2" timeOffset="150332.06">29052 7231 29423 0,'0'0'1296'0,"0"0"288"0,0 0-1264 0,9 16-320 0,-9-16 0 0,3 10 0 16,-6 2 1056-16,-1 0 160 0,2 1 16 0,0 0 16 15,2 2-608-15,-1 2-128 16,-2-1-32-16,0 2 0 16,0 0-2144-16,0-1-416 0,2-1-96 0,1-4-11472 0</inkml:trace>
  <inkml:trace contextRef="#ctx0" brushRef="#br2" timeOffset="150730.46">29065 7165 26895 0,'-4'-21'1184'0,"3"5"256"0,0-5-1152 0,2 0-288 0,0 2 0 0,-1 2 0 0,-1 2 768 0,0 4 80 15,3-5 32-15,3 4 0 16,2 3-512-16,1 3-112 0,0-3 0 0,2 5-16 16,2 0-1296-16,1 2-256 0,1 2-48 0,0 2-16 15,-1-1-1984-15,2 4-400 0,-1 2-80 0,2 2 0 16,-2 3 2304-16,2 1 480 0,-1 1 96 0,-2 2 0 0,-3 3 1360 0,-1-1 272 15,-1 3 48-15,-2 3 16 0,-1 1 1696 0,-1 1 352 16,-3 0 64-16,-1-4 16 0,0-1-480 0,0 0-80 16,-1-3-32-16,1-1 0 0,-1-3-528 0,1-2-96 15,0-12-32-15,0 0 0 0,0 0-544 0,0 0-112 0,0 10-32 0,0-10 0 16,0 0-336-16,0 0-64 16,0 0-16-16,0 0 0 0,0 0-224 0,9-11-48 15,1-2-16-15,2-2 0 0,1-2-224 0,2-1 0 16,-1 0 0-16,2-2 0 15,-1 3-512-15,1 3-32 0,-1 2-16 0,0 3 0 0,-6 3 208 0,-9 6 32 0,0 0 16 0,9 6 0 16,-9-6 96-16,3 16 16 0,-3 1 0 0,-2 2 0 16,0 1 64-16,-1 1 128 0,-2 1-208 0,2-1 80 31,2 3-1664-31,4 0-320 0,1-3-64 0,3-2 0 16,5-3 704-16,4-3 128 0,2-1 48 0,2-3-10496 0</inkml:trace>
  <inkml:trace contextRef="#ctx0" brushRef="#br2" timeOffset="150966.69">29869 7262 14735 0,'4'-11'1312'0,"-1"-2"-1056"0,-4-2-256 0,-1 5 0 16,-2-2 2720-16,1 4 480 0,3 8 112 0,-10-4 16 15,1 6-2224-15,-1 0-432 0,-2-1-96 0,0 5 0 16,-1 4 192-16,0 3 32 0,2 2 16 0,1 0 0 16,1 3-576-16,3-2-112 0,1-2-128 0,3 2 176 15,4 2-16-15,2-3 0 0,1-4 0 0,1 0 0 16,1-2 128-16,3-3 32 0,3-2 0 0,-1 0 0 0,0-6 208 0,1-1 48 15,-2-2 16-15,1-2 0 0,0-2 176 0,-2-1 16 16,-2-6 16-16,0-1 0 0,0 0-80 0,-3 0-16 16,-2-4 0-16,-2 1 0 0,-1-3-192 0,-1 1-64 15,-1-1 0-15,0-1 0 0,-1 1-176 0,-1-2-32 16,-2-1-16-16,-1 1 0 16,1-3-1136-16,-1 1-240 0,1 3-32 0,0-1-11040 15,1 0-2224-15</inkml:trace>
  <inkml:trace contextRef="#ctx0" brushRef="#br2" timeOffset="151120.2">30075 7065 1839 0,'-1'16'160'0,"4"-4"-160"16,1 2 0-16,2 3 0 0,2 4 4096 0,-1-1 768 16,-4-1 176-16,1 3 16 0,0-1-4032 0,-1 1-832 0,-1 0-192 0,0 1 0 15,-5 0 0-15,4-1 0 0,5 0 0 0,-1-1 0 31,-2-1-288-31,-3-6-96 0,0-1-32 0,1-2-8096 0</inkml:trace>
  <inkml:trace contextRef="#ctx0" brushRef="#br2" timeOffset="151465.26">30228 7145 13823 0,'-8'-21'1216'0,"3"9"-960"0,-2-1-256 0,2 2 0 0,1 0 3280 0,0 2 624 15,-2 1 112-15,-1-1 16 0,0 0-2384 0,1 1-496 16,6 8-80-16,0 0-32 0,0 0-768 0,0 0-144 15,0 0-128-15,0 0 144 16,15-1-2848-16,-1 3-576 0,0 2-112 0,1 4-32 16,-2-1 1120-16,1 3 208 0,0 2 48 0,1 0 16 15,-2-3 432-15,1 0 96 0,0 0 16 0,1 0 0 0,-1 0 1856 0,2-2 368 16,-2-3 80-16,2 0 16 0,-1-1 560 0,0 0 112 0,-2-3 32 16,-3 0 0-16,-10 0 240 0,0 0 48 15,11 1 16-15,-11-1 0 0,0 0 144 0,0 0 48 16,0 0 0-16,0 0 0 0,-6 12-336 0,-1 0-64 15,-3 0-16-15,0-1 0 0,0 0-656 0,1 0-128 16,-1 4-16-16,1-1-16 0,-1 2-400 0,3 1-80 16,3-3 0-16,4 2-16 0,-1-1-304 0,2 0 0 15,2-2 0-15,1-4 0 16,-4-9-1280-16,9 12-304 0,3-3-64 0,2-3-9104 0,2-3-1840 0</inkml:trace>
  <inkml:trace contextRef="#ctx0" brushRef="#br2" timeOffset="151763.14">30769 7299 4607 0,'0'0'192'0,"-10"-3"64"0,-2-1-256 0,0 0 0 0,2 3 0 0,-2 0 0 16,-1 1 5648-16,-1-3 1088 0,-2 2 224 0,3 1 32 15,1 1-4784-15,-1 2-960 0,-3 1-192 0,3 0-32 0,3 2-224 0,1 2-32 16,2 1-16-16,2 0 0 0,5-9-464 0,-5 12-96 16,4-2 0-16,1-10-16 0,0 0-176 0,7 12 0 15,4-4 0-15,3-3 0 0,4-1 0 0,-1-1 0 16,-1-3 0-16,-2-2 0 15,-1 1 0-15,3 0-176 0,2-2 176 0,-2-1-192 16,-3 0 32-16,-1-2 0 0,-2 1 0 0,-1-1 0 16,-1 0-48-16,-1-1-16 0,-7 7 0 0,0 0 0 15,0 0 224-15,0 0 0 0,1-6 0 0,-1 6 0 0,0 0 256 0,0 0 80 16,-12 9 32-16,1 1 0 0,-4 1-144 0,3 2-32 16,3-1 0-16,1 1 0 0,1 0-192 0,1-2 0 15,4 1 128-15,1 0-128 0,1-12-256 0,2 10-80 16,-2-10-32-16,7 11 0 15,-7-11-2896-15,11 6-592 0</inkml:trace>
  <inkml:trace contextRef="#ctx0" brushRef="#br2" timeOffset="151947.07">30991 6987 21183 0,'0'0'944'0,"0"0"192"0,0 0-912 0,0 0-224 0,0 0 0 0,0 0 0 15,0 0 1280-15,0 0 224 0,1 20 32 0,2-1 16 16,-1 2-992-16,2 1-208 0,1 3-32 0,2 2-16 16,-1 3-304-16,1 2 0 0,-1-1 0 0,2 4 0 15,1-2 0-15,0 1 0 0,1 0-160 0,-1-3 160 32,-3-2-480-32,3-3-32 0,0-3 0 0,2-1-7360 0,-2-3-1472 0</inkml:trace>
  <inkml:trace contextRef="#ctx0" brushRef="#br2" timeOffset="152295.44">31015 7408 24591 0,'-7'-13'1088'0,"1"8"224"0,0 0-1056 0,2-2-256 15,1-2 0-15,3 9 0 0,0-10 720 0,4 1 96 16,0 0 16-16,5 3 0 0,4 0 32 0,0 2 16 16,0 1 0-16,0 3 0 0,3 0-544 0,4 0-96 15,2 0-32-15,1 2 0 0,-1-1 80 0,1-1 16 0,-3-1 0 16,3-1 0-16,1-2 128 0,-1 0 16 0,-4-1 16 0,-1 0 0 15,-1 0-240-15,-1 0-48 0,-3-3-16 0,-1 1 0 16,-2-4-160-16,-2 0 0 16,-3 3 0-16,-5 8 128 0,0-11-128 0,-2 1-256 15,-5 1 64-15,-2 3 16 0,-5 2-16 0,-1 1-16 16,0 3 0-16,-1 2 0 0,-1 3 480 0,0 1 112 16,0 2 0-16,1 0 16 0,2 1 496 0,2 3 80 0,2 0 32 0,3 2 0 15,4 3-144-15,1-2-32 0,5 4 0 0,2 0 0 16,4 1 96-16,7-1 16 0,6 1 0 0,7-2 0 15,3-2-512-15,10-6-112 0,8-2 0 0,8-1-16 16,7-2-304-16,10-4-192 0,7-2 16 0,-1-6-20176 16</inkml:trace>
  <inkml:trace contextRef="#ctx0" brushRef="#br2" timeOffset="152902.14">24645 8429 17503 0,'-7'-2'1552'0,"-2"-1"-1232"0,-3-1-320 0,0 0 0 0,0 0 2544 0,1 2 448 0,-1-1 80 0,1 0 32 16,1-1-2192-16,-2 2-432 0,2-1-96 0,2 3 0 0,0 0-128 0,3 2-32 15,5-2 0-15,0 0 0 0,0 0-224 0,-3 5-160 16,2 3 32-16,2 1 0 0,2-1 128 0,0 1 0 16,0-2-144-16,3 5 144 0,-1 1 0 0,3 2 0 15,1 0 0-15,-1 2 0 16,2 1 192-16,4 6-64 0,2-2 0 0,-2 0 0 16,1 2 64-16,-2-3 16 0,0 1 0 0,-1 1 0 0,-3-3 144 15,-1-1 32-15,-7-2 0 0,-2-2 0 0,-3 0 304 0,-2-3 64 16,0 0 16-16,-2-2 0 0,-2-1-352 0,-1-1-64 15,-1-3-16-15,2-1 0 16,0-1-1488-16,1-3-320 0,-2-3-48 0,3-1-8496 16,2-1-1696-16</inkml:trace>
  <inkml:trace contextRef="#ctx0" brushRef="#br2" timeOffset="153081.44">24858 8157 23951 0,'0'0'1056'0,"0"0"224"0,0 0-1024 0,3 13-256 0,0 5 0 0,1 5 0 16,0 0 1808-16,0 4 304 16,-1 3 64-16,1 4 16 0,0 1-1056 0,1 2-224 0,0 2-32 0,2-3-16 15,-2 1-656-15,3-3-208 0,1 2 128 0,-1 3-128 32,-2-2-1440-32,1 7-352 0,-1-2-64 0,-1-8 0 15,1-2-1664-15,-3-6-336 0</inkml:trace>
  <inkml:trace contextRef="#ctx0" brushRef="#br2" timeOffset="153402.99">24891 8768 5519 0,'-6'-18'240'0,"5"9"64"0,-2-7-304 0,2 6 0 0,0 3 0 0,2-2 0 0,2-7 5312 0,-1 5 992 15,2 1 208-15,1 3 32 0,1-1-4304 0,2 0-880 16,3 0-160-16,2-4-48 0,2-1-656 0,0 3-144 16,5 2-32-16,1 2 0 0,1-1-320 0,1-3 0 15,2-2 0-15,-1 2 128 0,-1 2-128 0,-1 0 0 16,-1-1 0-16,-3 1 128 0,-3 0-128 0,-4 3 0 15,0 1 0-15,-3 1 0 0,-2-2 0 16,-6 5 0-16,0 0 0 0,0 0 0 0,0 0 0 0,0 0 0 0,-10-2 0 0,-2 3 0 16,-2 4 288-16,-1 2 144 15,2 0 16-15,0 1 16 0,1-3 400 0,2 3 80 16,-3 0 16-16,3 5 0 0,-1 4-224 0,3-1-32 16,2-3-16-16,2 4 0 0,1 9-496 0,3-4-192 15,3-9 176-15,3-1-176 0,4-1 0 0,0 3-128 16,2 2-16-16,2-3 0 15,3-1-1488-15,1-8-288 0,3-4-64 0,0 1-16 16,0 5-1536-16,-4-6-304 0</inkml:trace>
  <inkml:trace contextRef="#ctx0" brushRef="#br2" timeOffset="153895.51">25372 8533 17903 0,'0'0'784'0,"0"0"176"15,6 12-768-15,3-4-192 0,-1 0 0 0,0 4 0 0,0 4 1248 0,1 0 208 16,0-3 32-16,0 1 16 0,-1 3 32 0,-2 3 0 15,1 3 0-15,0 1 0 0,-2-3-512 0,0-4-80 16,0-4-32-16,0-1 0 16,-2-3-272-16,0 0-64 0,-2 1-16 0,1-3 0 15,0-1-256-15,-2 1-48 0,0-1-16 0,0-6 0 16,0 0-16-16,0 0 0 0,0 0 0 0,0-6 0 16,0-1-224-16,0-6 0 0,1-1 0 0,0-2 0 15,1-3-480-15,-1-1-32 0,0-2-16 0,-2-3 0 16,1-5-320-16,1 0-64 0,1 2-16 0,-2 4 0 15,1 4-32-15,3 4-16 0,0 0 0 0,1 4 0 0,-1 6 624 0,1-1 128 16,2 1 32-16,0 2 0 0,3 0 320 0,0 4 80 16,2 2 16-16,1 4 0 0,1-2 256 0,2 2 48 0,-2 1 16 15,3-1 0-15,0 1-80 0,0-1-16 0,-1 1 0 0,1-1 0 16,-1 1-192-16,0-1-32 0,-3-1-16 0,1-1 0 16,1-1 80-16,-2-2 16 0,0-1 0 0,-3 4 0 15,-1-4 144-15,2 0 48 0,-5 0 0 0,1-4 0 16,-7 4-16-16,6-5 0 15,0-2 0-15,-1 2 0 0,-1-1-80 0,0 1-16 16,-2-2 0-16,0-1 0 0,-2-1-192 0,0 1-32 16,-2 0-16-16,1 2 0 0,-3 1 128 0,0-1 32 15,4 6 0-15,0 0 0 0,-8-3 288 0,-1 3 64 0,-1 1 16 0,-1 4 0 16,0 3-176-16,2 4-48 0,-2-2 0 0,3 3 0 16,0 0-256-16,2 1-48 0,-1 5-16 0,5-1 0 15,2 2-128-15,2-1 0 0,1 1 0 0,2-2 0 16,4-2-352-1,0-1-48-15,3 2-16 0,1-3 0 0,2 1-2080 0,2-3-432 0,-2-3-80 0,1-1-12608 16</inkml:trace>
  <inkml:trace contextRef="#ctx0" brushRef="#br2" timeOffset="154528.03">26338 8532 2751 0,'0'0'256'0,"0"0"-256"16,0 0 0-16,0-6 0 0,0 6 5072 15,0-8 976-15,-2 0 192 0,1 1 32 0,-2 1-3504 0,0-1-704 16,-1 2-144-16,-2 1-16 0,1 0-336 0,-1 3-64 16,-3 0-16-16,-2 1 0 0,-1 1-672 0,1 3-144 15,0 1-32-15,0 3 0 0,-1 1-640 0,0 2-384 16,0 2 64-16,3 0 0 15,1 0 320-15,3 1 0 0,1 2 0 0,3-2 0 0,0 2 128 0,3-3 80 16,3 0 32-16,3-2 0 0,1-1-240 0,2-4-208 16,1-1 32-16,1-1 16 0,2-2-32 0,1-2 0 15,0-2 0-15,-2-2 0 0,-1-1 192 0,4-3 0 16,-4-2-144-16,-4 1 144 0,-2-2 0 0,-2 2 0 16,-1-5 0-16,-4 2 128 0,-3 2-128 0,-2 1 0 15,-2-2 144-15,1 2-144 16,-3 1-384-16,0-1-160 0,-2 1-32 0,-1 2 0 15,-1-1-2944-15,0 1-576 0,-4-3-128 0,8 5-32 0</inkml:trace>
  <inkml:trace contextRef="#ctx0" brushRef="#br2" timeOffset="154735.91">26591 8463 19343 0,'0'0'1728'0,"0"0"-1392"0,0 0-336 0,0 0 0 16,0 0 2912-16,0 0 512 0,0 0 96 0,0 0 32 15,-7 0-1840-15,-1 3-368 0,-1-2-80 0,1 5-16 16,-1 4-576-16,1 3-112 0,1 0-32 0,0 0 0 0,3 4-112 0,0-3-32 16,2 3 0-16,0 8 0 0,2-4-256 0,3-3-128 15,0 0 0-15,4-2 128 0,4-8-128 0,3-2 0 16,2-2-192-16,1-1 192 31,0-1-1408-31,0-2-144 0,0-8-48 0,0 1 0 0,-2-1-1824 0,-1-5-368 16,6-6-80-16,-4 1-16 0</inkml:trace>
  <inkml:trace contextRef="#ctx0" brushRef="#br2" timeOffset="155265.41">26785 8288 13823 0,'0'0'1216'0,"0"0"-960"16,0 0-256-16,0 0 0 0,4 9 3200 0,-3 1 576 16,0 1 128-16,-1 2 32 0,-1 2-2224 0,0 2-448 15,-1 2-96-15,2 3-16 0,2 3 48 0,-2-1 0 0,-2-1 0 0,1 1 0 16,0 0-272-16,0 0-48 0,1-1-16 0,1-2 0 15,3-1-608-15,1-5-112 0,3 1-16 0,-2-3-128 16,1-1 144-16,-3-3-144 0,-2-1 0 0,2-2 144 16,-4-6-144-16,8 1 0 0,0 2-160 0,5-6 160 31,-1-3-512-31,-4-3 0 0,-3-4 0 0,0 0 0 0,0 1-192 0,0-1-32 0,2-1-16 0,-2-1 0 16,0 0-144-16,2-4-16 0,1 4-16 0,-2-1 0 31,-1-1 48-31,-1 2 16 0,-1 0 0 0,-2 7 0 0,1 1 544 0,-2 7 96 0,5-4 32 0,-5 4 0 15,0 0 384-15,8 7 96 0,-2 4 16 0,3 1 0 16,-1 2 432-16,-1 0 96 0,-1 2 0 0,2 1 16 16,1 1-160-16,1-1-48 0,3 3 0 0,1-5 0 15,-1 1-240-15,1-2-48 0,2-1-16 0,1-1 0 16,1-2-48-16,1-2-16 0,1-2 0 0,1-1 0 16,-2-1-272-16,1-2 160 0,1-3-160 0,-3-2 128 0,-1-2-128 0,0-1 160 15,-2-2-160-15,0-1 160 0,-3-2-160 0,-2 1 0 16,-2 1 144-16,-2-6-144 0,-2 1 160 0,0 0-32 15,-1-5-128-15,-2 5 192 0,-1 0-48 0,-1-2-16 16,-2-1 0-16,-1 0 0 0,-1 0 128 0,0 3 32 16,-2 2 0-16,1 3 0 15,-1 2 192-15,1 4 32 0,1 1 16 0,-1 4 0 0,1 4-80 0,0 2-32 16,0 4 0-16,1 1 0 0,1 1-176 0,2 0-48 16,1 2 0-16,1 1 0 0,2 0-192 0,2 1 0 15,3-5 0-15,2 2 0 0,3 0-208 0,3-3-144 16,1 1-32-16,10-1 0 15,1-7-2224-15,-4-1-448 0,1-3-80 0,-9-1-12432 0</inkml:trace>
  <inkml:trace contextRef="#ctx0" brushRef="#br2" timeOffset="155701.72">27752 8424 20271 0,'0'0'1792'0,"-2"8"-1424"0,-1 1-368 0,-1 4 0 16,0 1 2048-16,-1 2 320 0,0 2 80 0,0-2 16 15,-1-1-752-15,2 1-160 0,2 0-16 0,1 1-16 16,-1-3-560-16,2 2-128 0,2-2 0 0,1-2-16 16,1 1-576-16,2-3-112 0,-1-2-128 0,0-1 176 15,-5-7-176-15,8 5 0 0,0-3 0 0,1-2 0 16,0-1 0-16,0-4-224 0,-1-3 48 0,4-4 16 16,-1 2-544-16,0-1-96 0,-3 0-32 0,-1-2 0 15,-1-3 144-15,0-1 32 0,-1 3 0 0,-1 6 0 0,-1 0 464 0,-1 2 192 16,0 2-128-16,-2 4 128 0,0 0 256 0,0 0 128 15,0 0 16-15,0 0 16 16,0 0 48-16,0 0 16 0,0 0 0 0,0 0 0 16,0 0-64-16,-2 6-16 0,1 3 0 0,-1 2 0 15,-1 0-96-15,2 1-32 0,1-1 0 0,2-1 0 0,1-1-16 0,1 0 0 16,1 0 0-16,3-1 0 0,2-4-256 0,1-1 160 16,-1-2-160-16,2-1 128 0,1-1-128 0,0-3-144 15,0 0 144-15,5-5-208 16,-2 0-272-16,1-3-48 0,0 0-16 0,-6 4 0 0,1 1 224 0,-1-1 32 15,-2 0 16-15,0 3 0 0,0-2 272 0,0 2 0 0,0 0 0 0,2 2 0 16,-4 1 432-16,1 2 32 0,0 2 16 0,0 1 0 16,0 2-48-16,0 1-16 0,1 4 0 0,0-1 0 15,0 1-416-15,1 2 128 0,2 1-128 0,6 5 0 32,2-5-1568-32,0 0-400 0,0 0-80 0</inkml:trace>
  <inkml:trace contextRef="#ctx0" brushRef="#br2" timeOffset="155871">29092 8532 30815 0,'0'0'1360'0,"0"0"288"0,0 13-1328 0,3 0-320 0,1 2 0 0,0-6 0 15,1-2 192-15,2 1-16 0,-7-8-16 0,6 12 0 16,1-2-1120-16,0 0-240 0,3-4-32 0,-10-6-11472 15</inkml:trace>
  <inkml:trace contextRef="#ctx0" brushRef="#br2" timeOffset="156264.43">29278 8303 14735 0,'0'0'1312'0,"0"0"-1056"0,-4 6-256 0,0 1 0 16,1-1 784-16,3-6 112 0,-1 8 0 0,2 1 16 15,2 2-912-15,2-1-176 0,1 4-32 0,2 2-16 16,1 1 1072-16,1 1 224 0,0 2 32 0,-1 1 16 16,0 1 672-16,0 3 128 0,-1 1 16 0,0-3 16 15,-1 1-416-15,-2-1-64 0,-1-1-32 0,0-1 0 16,-1-3-624-16,1-1-128 16,0-2-32-16,-1-2 0 0,0 0-336 0,-1-4-80 0,-2-9-16 15,0 0 0-15,0 0-96 0,0 0-128 0,0 0 176 0,0 0-176 16,7-5-144-16,0-3-144 0,1-3-32 0,-1 0 0 15,-1-2 48-15,0 0 0 0,-4-2 0 0,2 1 0 16,1-2 272-16,0 1 256 0,1-1-64 0,2 0 0 16,1 2 128-16,1 1 32 0,2 1 0 0,1-1 0 15,3 4 48-15,0 1 16 0,1 3 0 0,0 4 0 16,-1-2 336-16,0 6 64 0,-2 2 16 0,0 4 0 16,-1 3-192-16,-1 2-48 0,-1 3 0 0,-1 3 0 15,0-1-336-15,0 1-64 0,-3-2 0 0,1 1-16 0,-1 1-176 0,0 2 0 16,0-1 0-16,1 8 0 15,-3-6-1984-15,-1-2-288 0,-3 1-48 0,1-7-14848 16</inkml:trace>
  <inkml:trace contextRef="#ctx0" brushRef="#br2" timeOffset="157099.84">24947 9771 13823 0,'0'0'1216'0,"-6"0"-960"0,0-3-256 0,-2-1 0 16,0 2 3712-16,0 2 704 0,1-3 144 0,0 2 32 16,-2-1-2848-16,-1 1-560 0,-1 1-112 0,2 4-32 0,1 1-448 15,2 0-80-15,-1 1-32 0,3 0 0 0,2 5-480 0,-1-4 0 16,3 1-128-16,-1 0 128 0,-1 0-288 0,2 0 48 15,2-1 16-15,-2-7 0 0,4 8 96 0,1 0 128 16,1-1-208-16,3-1 80 0,3 1 128 0,3-1-192 16,1 1 192-16,1-1-192 0,2 2 192 0,-1 0 0 15,1 0 0-15,-2-1-128 0,2 3 128 0,-2 0 192 16,-3-2-32-16,-2 4-16 0,-3-3 304 0,-1 1 48 16,-3 1 16-16,-3 0 0 0,-2 1 112 0,-1-2 16 15,-1 2 16-15,-2 0 0 0,-3 0-272 0,-1-1-64 16,-1 1-16-16,-1 0 0 0,-3 0-304 0,-3-2 0 15,0 0 0-15,3 1 0 0,2-2-336 0,2-2-32 16,-1-4 0-16,10-3 0 16,0 0-384-16,0 0-80 0,0 0 0 0,6-5-16 15,0-3-656-15,3 1-128 0,4 0-32 0,3-2 0 16,4 1 448-16,0-1 64 0,3 0 32 0,0 1 0 0,2 0 736 0,-4 2 128 0,1-1 48 0,0-1 0 16,0-1 336-16,-1 0 64 0,1-1 0 0,-2 1 16 15,-2-4 800-15,5-4 144 0,-6 0 48 0,-2 4 0 16,-5 0 80-16,-2 1 0 0,-3 1 16 15,-2 4 0-15,-2-3-336 0,-1 4-80 0,0 6-16 0,-6-4 0 16,-5 3-32-16,-1 2 0 0,-2 6 0 0,1-1 0 16,0 4-512-16,1 5-96 0,2 3-32 0,2 2 0 0,1 3-192 0,4 1 0 15,1-1 128-15,5-1-128 16,-1-1 0-16,6 0 0 0,3 1 0 0,2-6 0 16,2-5 0-16,2-1-128 0,0-3 128 0,0 0 0 15,0-2 0-15,0-5 0 0,-1-5 0 0,-2-2 0 16,-3-2 0-16,-2 0 0 0,-1-1 128 0,-2-3-128 15,-1-2 208-15,-2 1-48 0,-2 0-16 0,-1-2 0 16,-1 0-16-16,-3 1-128 0,-3-1 192 0,0 2-64 16,-3-1-128-16,3 1-144 0,0 0 144 0,2 1-208 15,-3 1-608-15,3 0-112 0,2 2-32 0,1 1 0 16,0 0-2512-16,2-1-512 0,2 3-112 0,0 0 0 0</inkml:trace>
  <inkml:trace contextRef="#ctx0" brushRef="#br2" timeOffset="157698.04">25540 9805 10127 0,'6'7'896'0,"2"6"-704"0,0 4-192 0,0 6 0 15,0-1 3536-15,-1 5 688 0,0 3 128 0,-2-3 16 16,-1 2-1712-16,-3-2-352 0,2 1-64 0,0-2 0 16,-2-1-656-16,2-1-128 0,0-1-32 0,3-4 0 15,-5-2-848-15,2-5-192 0,-1-2-16 0,1-2-16 16,-3-8-352-16,0 0 0 0,0 0 0 0,0 0 128 16,6 0-272-16,1-4-48 15,-1-2-16-15,1-5 0 0,-1-2-160 0,1-2-16 16,-2-5-16-16,0-1 0 0,2 2 64 0,-2-2 16 0,0 0 0 15,0 0 0-15,2 1 192 0,1-4 128 0,-2 2-160 0,2 5 160 16,-3 0 0-16,1 4 0 0,-1 2 0 0,0 5 0 16,0 3 0-16,2 3 256 0,-2 4-48 0,1 4-16 15,-2 4-48-15,0 1-16 0,-1 1 0 0,0 3 0 16,-2 1 128-16,0 0 32 0,-1 1 0 0,1 0 0 16,3 1-64-16,0-2-16 0,0-2 0 0,0-5 0 15,0 2-80-15,0-1-128 0,0-3 176 0,1-1-176 16,2-3 0-16,-7-5 0 0,7 0 0 0,1-1 0 15,-1-2-176-15,-1-2-32 0,1-1-16 0,-1-5 0 16,-1 2-48-16,2-3-16 0,-2-2 0 0,0-2 0 16,1 2 96-16,0 1 32 0,1-1 0 0,-2 1 0 15,0 1 160-15,0 0-208 0,-1 0 80 0,1 5 128 16,1 0-208-16,-6 7 80 0,0 0 128 0,0 0-208 0,0 0 208 0,9 3 0 16,-1 4-160-16,-1 3 160 0,1 1 0 0,1 1 0 15,2 1 0-15,-1 0 0 0,1 0 0 0,-2-1 0 16,1-3 0-16,2 1 128 0,0 0-128 0,-1-3 128 15,4 0-128-15,-1-3 128 0,-1-2 0 0,1-2 0 16,1-1 0-16,-1-1 0 0,1-4 0 0,-1 1 0 16,-1-4 0-16,0 0 0 0,-1-2-128 0,-1 0 0 0,0-2 0 0,-1 0 0 15,-3 0 0-15,-2-3-224 0,0 0 48 0,-2 2 16 16,-3 0 160-16,-4 1-208 0,-3-3 80 0,0 3 128 16,-3 0 0-16,1 2 0 0,-1 4 0 0,-1 1 0 15,1 4 208-15,0 2 112 0,0 2 32 0,3 5 0 16,0 2 128-16,2 4 32 15,0 4 0-15,2 0 0 0,3 3-272 0,3 0-48 0,2 3-16 0,1-3 0 16,5 4-176-16,3-1 0 0,6 0 0 0,2-1 0 31,3 1-1152-31,3-5-256 0,5 1-48 0,0-6-9744 0,-2-2-1936 0</inkml:trace>
  <inkml:trace contextRef="#ctx0" brushRef="#br2" timeOffset="158099.18">27068 9848 23551 0,'0'0'1040'0,"-4"10"224"0,-1 3-1008 0,-1 0-256 15,1 4 0-15,1 3 0 0,3 0 768 0,0 9 96 16,2-3 32-16,3-2 0 0,0-3-112 0,2-2-16 16,3-2 0-16,3-1 0 0,1-3-240 0,0-2-48 15,-1 0-16-15,1-2 0 0,0-2-48 0,1-2-16 16,-1-1 0-16,1-2 0 0,-1-2-64 0,0-1-16 15,-2-3 0-15,0 0 0 0,-1-2-192 0,-1-2-128 0,-1 0 160 0,1 0-160 16,-4-4-144-16,2 2-128 0,-2-2-32 0,-1 3 0 16,-1-4 128-16,-2 3 32 0,-2-1 0 0,-1 3 0 15,1 1 144-15,1-1 0 0,-1 0 0 0,1 8 0 16,0 0-144-16,0 0 144 0,0 0-160 0,0 0 160 16,0 0-240-16,1 10 48 15,2 2 16-15,1-1 0 0,1 3 176 0,1-1-160 16,2 0 160-16,4-3-160 0,1-2 160 0,0 0 256 15,1-1-64-15,1-2-16 0,-2-3 112 0,0 0 32 0,0-2 0 0,-1 0 0 16,-2-3 400-16,0-1 96 0,0-1 16 0,0-2 0 16,-1-3-144-16,-1-2-32 0,-2-1 0 0,0 4 0 15,-1-3-384-15,0 1-80 0,0-2 0 0,-1-3-16 16,-1 2-176-16,-1-2-144 0,1-1 144 0,1-8-208 16,-1 4-1968-16,-2 3-384 0,-1 1-64 0</inkml:trace>
  <inkml:trace contextRef="#ctx0" brushRef="#br2" timeOffset="158468.37">27870 9829 11055 0,'0'0'480'0,"0"0"112"0,0 0-464 0,0 0-128 16,0 0 0-16,-2 8 0 0,2-8 4992 0,-6 7 960 16,-2 0 208-16,-1 3 48 0,0 0-4192 0,-3 0-832 15,-1 1-160-15,-7 7-48 0,2 0-336 0,1 2-64 0,1-2 0 0,5 0-16 16,0 1-128-16,2-2-32 15,0 0 0-15,3-3 0 0,0 2-64 0,4-3-16 16,0-2 0-16,4 1 0 0,-2-12-176 0,6 8-144 16,3-2 192-16,2 0-192 0,1-4 0 0,1 0 0 15,1-4 0-15,2 1-144 0,-1-3 144 0,1 0 0 0,0-2-144 0,-2-1 144 16,0-3-144-16,2 1 144 0,-3-1-192 0,-1 0 192 16,-2 0-144-16,-3 3 144 0,-2 1 0 0,1-2-144 15,1-1 144-15,-2-1 0 0,-2 1 0 0,-1 0 0 16,1 0 0-16,-1 1 0 0,1 2 0 0,-3 6 128 15,0 0-128-15,0 0 0 0,0 0 0 0,0 0 0 16,0 0 0-16,-3 9 0 16,1 3 0-16,1 3 0 0,1 0 0 0,1-2 0 0,1-3 0 0,4 2 0 15,1-2 0-15,4 1-160 0,1-4 16 0,-1-1 0 32,6-2-2752-32,2-2-560 0,0-2-96 0,1-1-10912 0</inkml:trace>
  <inkml:trace contextRef="#ctx0" brushRef="#br2" timeOffset="158595.91">28250 9944 20271 0,'0'0'1792'0,"-4"7"-1424"16,-1-1-368-16,0 2 0 15,-2-2 2432-15,2 2 432 0,-1 1 80 0,-2 6 0 16,0-4-2288-16,1 1-464 0,2 0-192 0,1 4 176 16,0-1-32-16,2 1 0 0,1-2 0 0,2-1 0 15,-1-13-720-15,8 12-160 0,2-3-32 0,1-2-12560 16</inkml:trace>
  <inkml:trace contextRef="#ctx0" brushRef="#br2" timeOffset="158766.94">28516 9938 26719 0,'-2'7'2368'0,"-5"5"-1888"0,-1 1-480 0,-9 12 0 16,-5 4 2832-16,0-1 480 0,-1 4 80 0,-2 3 32 15,-1 1-1392-15,-2 2-288 0,-2-1-48 0,3-2-16 16,2-1-544-16,3-2-112 15,1 0-32-15,7-1 0 16,2-2-2160-16,3-1-432 0,2 1-96 0</inkml:trace>
  <inkml:trace contextRef="#ctx0" brushRef="#br2" timeOffset="159366.81">29504 9812 9215 0,'-11'3'400'0,"3"2"96"0,-3 0-496 0,1 7 0 0,-2 4 0 0,1 3 0 15,0 0 5408-15,1 4 992 0,2 1 192 0,3 2 32 16,2-6-4768-16,3 0-944 0,0 0-192 0,3-5-32 16,2 1-288-16,4-2-48 15,1-3-16-15,3-4 0 0,3 0-336 0,1-3 0 0,1-4 0 0,3-3 128 16,1-2-128-16,0-3 0 0,-1-1-128 0,0-1 128 16,-3-3 0-16,-1 1-128 0,-1 1 128 0,-3 1 0 15,-2-3-208-15,-1 3 32 0,0-1 16 0,-2 3 0 16,-8 8-32-16,8-5-16 0,-8 5 0 0,0 0 0 15,0 0 16-15,0 0 16 0,0 0 0 0,0 0 0 16,0 0 304-16,0 0 48 0,0 0 16 0,4 12 0 16,-4-12 272-16,4 12 64 0,-2-5 16 0,2 1 0 0,-4-8-288 0,0 0-64 15,8 7-16-15,0-3 0 0,-8-4-176 0,13 1 0 16,-1-2 0-16,0-2 0 0,-2-2-256 0,0-2-96 16,1-1-16-16,-3 2 0 15,-2-1-1744-15,-1-2-336 0,1-2-80 0,-1-2-6752 16,0-6-1344-16</inkml:trace>
  <inkml:trace contextRef="#ctx0" brushRef="#br2" timeOffset="159900.59">30013 9486 20271 0,'0'0'896'0,"0"0"192"0,0 0-880 0,2 11-208 16,1 5 0-16,-2 4 0 0,-1 1 2976 0,2 7 544 15,-1 3 128-15,-1 1 0 0,-4 1-1856 0,1 1-384 0,1 2-80 0,1-2-16 16,1 0-304-16,0 1-64 0,-3-2-16 0,0-6 0 15,2-3-352-15,1-2-64 0,0 0 0 0,0-1-16 16,0-7-240-16,0-1-64 0,1-3 0 0,-1-10 0 16,7 7-192-16,-7-7 0 0,0 0 128 0,0 0-128 15,13-1 0-15,1-4 0 0,1-2 0 0,0-3-160 16,0-4-96-16,2-3 0 0,1-2-16 0,0 1 0 16,0-1-112-16,-1 0-32 0,-1-2 0 0,-3-1 0 15,-1 0-192-15,-2 3-32 0,-2-1-16 0,-2 3 0 0,0 3 368 0,-1 2 80 16,0 3 16-16,-5 9 0 0,0 0 192 0,0 0 0 15,0 0-160-15,5 10 160 16,-2 6 128-16,-2 4 80 0,2 3 32 0,-2-1 0 16,0 0 144-16,2 2 16 0,1 1 16 0,1-5 0 15,0 3-96-15,3-6-32 0,4-2 0 0,2 0 0 16,3-2-96-16,0-3-32 0,-1-1 0 0,2-4 0 16,0-2-32-16,2 0-128 0,-1-2 192 0,0-2-64 15,0-3-128-15,-1-2 128 0,1-1-128 0,-4 0 128 0,0 1-128 0,-4-5 128 16,2-1-128-16,-1 1 128 0,0-1-128 0,0-1 0 15,-2-1 144-15,-2-1-144 0,-3 1 144 0,-2 1-144 16,-3 0 192-16,0-2-192 0,-5 0 272 0,-1 2-48 16,-2 4-16-16,2 2 0 0,6 7 272 0,-9-2 48 15,-3 2 16-15,0 2 0 0,1 6-352 0,0 4-64 16,2 2 0-16,0 0-128 0,0 3 0 0,1 2 0 16,2-5 0-16,2 2 0 0,1-2 0 0,2 0 0 15,-1 1 0-15,5-2 0 0,-3-13-240 0,10 11-48 16,3-3-16-16,2-1 0 15,0-2-704-15,2 0-144 0,6-4-16 0,1-1-16 16,4-1-1312-16,-1-4-256 0,-5 0-48 0,0 2-16 16,1-3-768-16,-3-4-144 0,-3 0-48 0</inkml:trace>
  <inkml:trace contextRef="#ctx0" brushRef="#br2" timeOffset="160230.72">30950 9801 15663 0,'0'0'688'0,"0"0"144"0,0 0-656 0,0 0-176 0,0 0 0 0,0 9 0 16,-2 2 4352-16,-1 3 848 0,-2 0 176 0,0 2 16 15,-1-1-3360-15,1 3-688 0,0 2-128 0,0 0-16 16,-2-1-336-16,2-3-64 0,0-2-16 0,0-1 0 16,-1-1-336-16,4 0-80 0,2-12-16 0,0 0 0 0,0 0-208 0,0 0-144 15,0 0 192-15,0 0-192 0,9 1 0 0,0-2 0 16,-1-5 0-16,1-3-192 0,-1 0-128 0,0-4 0 16,1-1-16-16,1-2 0 15,2-3-112-15,1 2 0 0,0-2-16 0,0 1 0 16,0-7-176-16,-1 3-16 0,0 0-16 0,1 2 0 15,2 2 192-15,0 3 32 0,0 1 16 0,0 1 0 0,-2 3 816 0,2 5 176 16,3 3 16-16,-2 2 16 0,-4 4 736 0,0 3 144 16,-1 2 16-16,1 4 16 0,0 4-352 0,-2 4-80 15,-1 4-16-15,-1 2 0 0,0 3-512 0,-3 0-96 16,0-1-32-16,-1-2 0 0,0-1-288 0,3 0-128 16,1-1 128-16,1 0-128 0,0-3 0 0,3-4-272 15,2-1 32-15,3-5-14352 16,0 0-2880-16</inkml:trace>
  <inkml:trace contextRef="#ctx0" brushRef="#br2" timeOffset="161061.51">24120 11008 7359 0,'-17'-3'656'0,"17"3"-528"0,-12 4-128 0,5-1 0 15,0 1 4096-15,1 1 800 16,0-2 160-16,1 2 16 0,1 1-3392 0,3 3-672 16,0 2-144-16,-1 6-32 0,2 6 128 0,3 6 0 15,-2 1 16-15,0-4 0 0,-1-1-592 0,0 2-128 16,2 2-32-16,-2-1 0 0,1-3-96 0,-1 0 0 0,0-2-128 0,0 2 192 16,-1-6-64-16,1-5-128 0,1-4 176 0,-1-10-176 15,0 0 224-15,0 0-64 0,0 0-16 0,3-6 0 16,1-5-144-16,0-3 0 0,-1-7 0 0,3-1 0 15,1-5 0-15,3-3-272 0,0-3 64 0,-1-1 16 16,0 0-16-16,2 4 0 0,-2 3 0 0,-1 7 0 16,-1 2 208-16,3 2 0 0,-3 2-160 0,0 2 160 15,1 3 0-15,-2 3 0 0,1 4 128 0,2 2-128 0,1 7 272 0,-1 2-16 16,1 5-16-16,-3 6 0 0,4-1-96 0,-3 0-16 16,0-1 0-16,1 2 0 0,1 0-128 0,1 0 128 15,-2-2-128-15,0 0 128 0,-1-5 48 0,5 8 0 16,0 2 0-16,-2-7 0 0,0-6-48 0,-2-1-128 15,-1-1 192-15,0-1-64 0,-1 0 0 0,1-3 0 16,0-4 0-16,0-5 0 0,0-7-128 0,-2 1 192 16,2 2-192-16,-1-2 192 0,-1-5-192 0,-1-1 128 0,-2 0-128 0,1 0 128 15,-2-1 32 1,1 1 0-16,-2 1 0 0,-1 3 0 0,-1 3 208 0,0 2 32 16,-3 1 16-16,4 7 0 0,0 0 384 0,-5 4 80 15,-1 5 16-15,1 2 0 0,0 3-576 0,1 1-128 16,0-1 0-16,2 2-16 0,0-1-176 0,2 1 0 15,3-1 0-15,1 1 0 0,1-2 0 0,1 3-224 0,4 3 80 0,-1-7 16 32,2-4-752-32,6 5-144 0,3 3-16 0,0-6-16 15,-2-7-2176-15,0-2-432 0,2 0-96 0,0-5-9424 0</inkml:trace>
  <inkml:trace contextRef="#ctx0" brushRef="#br2" timeOffset="161434.26">24803 11068 17503 0,'0'0'1552'0,"-4"-4"-1232"0,0 0-320 0,4 4 0 15,-5-1 3136-15,5 1 560 0,0 0 112 0,-2 6 32 16,-1 3-2464-16,3 6-480 0,1 2-112 0,2 4-16 16,-1 2-400-16,2-5-96 0,3 0-16 0,-1 1 0 15,1-2-256-15,1 1 0 0,0-2 0 0,-1-1 0 16,4-2 0-16,1 2 0 0,-2-4 0 0,2 0-144 0,1-2-64 0,-1-4-16 16,-1-4 0-16,-2-3 0 0,-2-3-16 0,-2-3 0 15,0 1 0-15,1-1 0 0,-3-1 48 0,1-1 0 16,0-1 0-16,0 0 0 15,0-4-432-15,0 0-80 0,-1-4 0 0,-2 4-16 16,0 0-256-16,1 4-48 0,-1 0-16 0,0 5 0 16,-1 6 448-16,0 0 80 0,0 0 32 0,3 9 0 0,-2-1 480 0,2 5 0 15,1 2 0-15,1 0 160 0,1-1 432 0,3 0 96 0,1 1 16 0,3 3 0 16,1 0-64-16,2-2-16 0,-1-3 0 0,0-5 0 16,-2-4 352-16,1 0 80 15,3 0 16-15,-3-3 0 0,1-2 272 0,-4-2 64 16,-3-1 16-16,1 0 0 0,-2 1-80 0,-3-3-32 15,-3-4 0-15,0-1 0 0,-1-1-480 0,0 2-80 16,0-4-32-16,0 1 0 0,3-2-592 0,-3-2-128 0,-1 0 0 16,-1-1 0-1,2-1-1856-15,0-2-320 0,-4 0-64 0,0-3-15792 0</inkml:trace>
  <inkml:trace contextRef="#ctx0" brushRef="#br2" timeOffset="161699.21">26046 11106 26719 0,'0'0'2368'0,"0"0"-1888"15,0 0-480-15,-6-2 0 16,-1 2 2384-16,-2 0 384 0,-2-1 80 0,1 1 16 16,-1 0-1216-16,1 1-240 0,-2 2-64 0,0 2 0 15,1 0-496-15,1 3-96 0,0 1-32 0,0 3 0 16,-1 2-208-16,2 1-64 0,1 2 0 0,2 2 0 15,2 1-224-15,2 2-48 0,5-2-16 0,2 3 0 16,2-2-160-16,2 1 0 0,1-1 0 0,2 0 0 0,2-2-304 0,3-2 16 16,4-1 0-16,-1 0 0 15,-2-9-1552-15,2 1-304 0,0-3-64 0,3-2-9936 16,-2-3-1984-16</inkml:trace>
  <inkml:trace contextRef="#ctx0" brushRef="#br2" timeOffset="162033.73">26259 10896 18431 0,'0'0'816'0,"0"0"160"0,0 0-784 0,-3 10-192 15,-1 5 0-15,1 3 0 0,3 5 3344 0,0 2 624 16,-1 2 128-16,1 3 32 0,1 3-2480 0,2 0-496 16,-1-2-112-16,2 1-16 0,1-4-448 0,2 1-112 0,1-2-16 0,1-1 0 15,1 0-272-15,1-3-176 0,-1-2 192 0,1-1-192 16,-1-3 128-16,-1-1-128 0,-2-5 0 0,2-2 0 15,0-2 128-15,0-2-128 0,-1-1 0 0,1-4 0 16,-1-4 0-16,0-2-144 0,1-4-16 0,-1 0 0 16,-2-3-144-16,1-4-16 0,-1 0-16 0,1-1 0 15,-2 0 144-15,0 1 16 0,-1 2 16 0,0 1 0 0,0 0 160 0,-2 1 0 16,0 3 0-16,-1 1 0 0,0 3 192 0,-1 6-16 16,0 0-16-16,0 0 0 15,0 0-160-15,0 0 0 0,0 0 0 0,0 0 0 16,8 6 0-16,-1 1 0 0,-1 2-160 0,1 1 160 15,-1 3-464-15,1 0 0 16,-1-2 0-16,2 1 0 0,1-2-2992 0,0 0-576 0</inkml:trace>
  <inkml:trace contextRef="#ctx0" brushRef="#br2" timeOffset="162155.01">26746 11263 21935 0,'0'0'960'0,"0"0"224"0,-4 16-944 0,1 2-240 15,3 1 0-15,3 0 0 0,-2-1 0 0,6 1 144 16,4-2-144-16,-1-6 128 16,-1 2-624-16,-2-1-128 0,0-2-16 0</inkml:trace>
  <inkml:trace contextRef="#ctx0" brushRef="#br2" timeOffset="162801.43">26893 11248 17503 0,'-13'-24'1552'0,"4"10"-1232"15,-3-3-320-15,4 4 0 0,1-3 1264 0,1 1 192 0,2-2 32 0,3-2 16 16,4 8-1056-16,1 3-192 0,-4 8-64 0,5-11 0 16,3 5-192-16,3 2 0 0,1 3 128 0,2 1-128 15,1 2 0-15,6 5 0 0,3-3-144 0,0 6 144 16,-3 5-144-16,0 2 144 0,-3 1-128 0,3 1 128 16,-2 1 0-16,0-1 0 0,-4 2 0 0,0-1 0 15,-2-3 0-15,0 0 0 0,-2 1 0 0,0-5 0 16,-1 0 496-16,-2-3 176 0,-3 2 32 0,0 0 16 0,-5-12 672 0,4 10 128 15,-4-10 16-15,0 0 16 0,0 0-352 0,0 0-80 16,0 0-16-16,0 0 0 0,0 0-480 0,-9-1-112 16,1-2 0-16,2-3-16 0,1-3-320 0,1-2-176 15,0-2 192-15,3-2-192 0,-1-2-176 0,2-3-144 16,0-2-16-16,3 1-16 16,-1 0-624-16,2 0-128 0,0-2-32 0,4 2 0 15,4 3-656-15,1 5-128 0,1 2-16 0,3 2-16 16,1 3 624-16,2 2 128 0,1 1 32 0,2 2 0 15,2 0 160-15,1 1 48 0,0 1 0 0,-2 0 0 0,-2-1 1424 0,-1 0 304 16,-2 3 48-16,-2-2 16 0,-2 2 800 0,-4 1 160 16,-3-2 48-16,-8-2 0 0,9 7-208 0,-9-7-32 0,4 8-16 0,-4 2 0 15,-2 1-304-15,-2 2-48 0,-3 1-16 0,-2 2 0 16,-1 4-464-16,-1 1-112 0,2 0 0 0,0 0-16 16,-2-1-112-16,4-1 0 0,-2-1-16 0,3-1 0 15,4-1-224-15,0-3-32 0,0-3-16 0,2-10 0 16,4 11-224-16,-4-11 0 0,8 8 128 0,2-3-128 15,0-3-128-15,2 0-80 0,1-2-16 0,-1-2 0 16,-2 0-144-16,-2-1-16 0,-8 3-16 0,9-6 0 16,-1-2 112-16,-1-1 32 0,-1 1 0 0,1-1 0 15,0 0 256-15,0-2 0 0,-3 0 0 0,1 0 0 0,0 2 0 0,-1 0 0 16,-4 9 0-16,0 0 144 0,0 0 144 0,0 0 32 16,0 0 0-16,0 0 0 15,0 0 96-15,3 10 32 0,-3 2 0 0,0 1 0 16,-1 0-80-16,-1 1-16 0,1-1 0 0,0 1 0 15,1-1-352-15,4-2 144 0,1 1-144 0,1-4 0 16,2-2-560-16,3 1-208 0,0-2-64 0,1-1 0 16,-2-1-3184-16,2-5-640 0,0-3-128 0</inkml:trace>
  <inkml:trace contextRef="#ctx0" brushRef="#br2" timeOffset="162955.71">27954 10896 16575 0,'0'0'736'0,"0"0"160"0,0 0-720 0,0 0-176 0,0 0 0 0,2 15 0 16,-2 9 5120-16,0-1 1008 0,-6 3 192 0,2 6 32 16,1 4-3824-16,0 6-768 0,-1 1-160 0,0 1-16 15,0 3-752-15,3-2-128 0,4-1-48 0,3-1 0 32,2-3-928-32,4-3-192 0,5-2-48 0,0-6-20096 0</inkml:trace>
  <inkml:trace contextRef="#ctx0" brushRef="#br2" timeOffset="163667.97">29177 11259 33983 0,'0'0'1504'0,"4"-10"304"0,3-2-1440 0,3-1-368 0,3 0 0 0,0 0 0 31,0 0-768-31,-1 1-240 0,-3 2-32 0,-1 2-16 0,-8 8 1424 0,6-8 272 0,-6 8 64 0,0 0 16 16,-1-7 272-16,1 7 48 0,0 0 16 0,-9-6 0 15,-1 4 160-15,-1 3 16 0,1 3 16 0,-2 4 0 16,-1 2-528-16,-1 3-96 0,-3 4-32 0,0 4 0 15,-2 5 32-15,0 3 0 0,-2-1 0 0,4 2 0 16,4-1-304-16,5-1-64 0,3-2-16 0,2-3 0 16,3-2-240-16,6-2 144 0,3-3-144 0,1-2 128 0,2-2-128 15,2 0 0-15,3-3 0 0,1-2 0 16,3-1 0-16,-1-1 0 0,1 1 0 0,2-5 0 16,2-1 0-16,-2 0 0 0,0-1-176 0,-1-5 176 15,1 0 0-15,1-5 0 0,-4 0 0 0,1 0 0 16,-1 1-208-16,-1-1 32 0,-2 1 16 0,-1-1 0 0,-2 0 160 0,-1-1 0 15,-2 0 0-15,-3 2 128 0,-4-1-128 0,-3 1 128 16,-2 0-128-16,-1 0 128 0,0 4-128 0,-4-1 144 16,-3 1-144-16,-1-1 160 0,-3 5 32 0,1 0 16 15,0 4 0-15,1 0 0 0,-1 1 64 0,0 3 16 16,2-2 0-16,2 3 0 0,1 1-32 0,2 2-16 16,1 2 0-16,2 0 0 15,2-2-240-15,2 0 0 0,2 1 128 0,1 1-128 0,2-2 0 16,2 1 0-16,3-2-192 0,2-2 192 15,2 1-448-15,2-1 32 0,3-2 0 0,1-1 0 16,0-4-992-16,2 0-192 0,-1 3-32 0,2-6-16 16,-3 0-336-16,-1 2-64 0,-3-4 0 0,-2 1-16 15,-2 1-944-15,1-1-176 0,-4 0-32 0</inkml:trace>
  <inkml:trace contextRef="#ctx0" brushRef="#br2" timeOffset="164367.2">29866 11284 9215 0,'0'0'400'0,"0"0"96"0,0 0-496 0,0 0 0 0,0 0 0 0,0 0 0 16,0 0 4032-16,-3 12 704 0,-2-3 128 0,0 5 48 15,-1-1-2096-15,1 3-400 0,0 1-96 0,0 1-16 16,-1 1-1760-16,3-1-352 0,-4-3-192 0,2 1 192 16,0-3 480-16,-1 2 96 0,2-2 32 0,2-4 0 15,2-9-352-15,-1 7-64 0,1-7 0 0,0 0-16 16,0 0-160-16,0 0-16 0,0 0-16 0,0 0 0 16,10-2-176-16,-1-3 0 0,0-4 0 0,3-2 0 15,0-2 0-15,-1 1 0 0,2-2-224 0,1-2 80 16,-4-1-144-16,3 0-32 0,0 1 0 0,1-3 0 15,-1 2 64-15,0 3 16 0,-2-3 0 0,-1 4 0 0,1 0 240 0,-3 4 0 16,-8 9 0-16,0 0 0 0,0 0 368 0,0 0 64 16,0 0 16-16,0 0 0 0,0 17-176 0,-2 2-16 15,0 1-16-15,-2 1 0 0,0-2-240 0,-1 1 176 16,-2 2-176-16,4-4 160 0,3-2-160 0,0-2 0 16,0-1 0-16,2-1 0 15,0-2-1632-15,-2-10-208 0,10 10-32 0,1-7-9024 16,2-4-1808-16</inkml:trace>
  <inkml:trace contextRef="#ctx0" brushRef="#br2" timeOffset="164565.19">30414 10905 38591 0,'0'0'1712'0,"-7"12"336"0,0 6-1632 0,2 4-416 0,1 5 0 0,0 1 0 16,-1 0 256-16,1 1-48 0,0 2 0 0,3-3 0 15,-1-1-208-15,2 2 0 16,0 0 0-16,2-1 0 0,0 1 0 0,1-2 128 16,-2-2-128-16,2 1 0 0,1-1 0 0,1-2 0 0,0-2 0 0,0-1 0 31,1-3-1344-31,0-2-192 0,1 1-64 0,-1-4 0 16,1-4-1376-16,-7-8-288 0,6 10-48 0</inkml:trace>
  <inkml:trace contextRef="#ctx0" brushRef="#br2" timeOffset="164932">30340 11271 11055 0,'-9'-9'480'0,"4"5"112"0,-2 0-464 0,2 3-128 16,5 1 0-16,0 0 0 0,0 0 5072 0,0 0 1008 15,0 0 192-15,0 0 32 0,0 0-4656 0,0 0-944 16,0 0-176-16,0 0-32 0,10 10-48 0,4-2 0 16,1-1 0-16,1-1 0 15,-1 1 16-15,5-2 0 0,2-5 0 0,2 1 0 0,0-1-96 0,2-1-32 16,-1 1 0-16,3-5 0 0,0-3-336 0,0 1 0 15,-2-2 0-15,-1 1 128 0,-3-1-128 0,0-1-128 16,0-3 128-16,-4 2-192 0,-6-2 192 0,0 3-160 16,-2 1 160-16,-2 1-160 0,-8 8 160 0,3-9 0 15,-3 9 0-15,0-12 128 0,0 12 64 0,0 0 32 16,-8-8 0-16,0 4 0 0,-1 4-32 0,9 0-16 16,-11 8 0-16,1 3 0 0,0 0-48 0,0 1 0 0,4 3 0 0,2-1 0 15,1 0-128-15,2 1 0 16,-2-1 0-16,5-1 128 0,3 0-128 0,3-3-176 0,2 1 48 0,3-2 0 31,0-3-496-31,2 2-80 0,0-1-32 0,1-1 0 16,1-2-1664-16,1-1-336 0,0-1-64 0,1-2-16 15,0-1 1312-15,2-1 256 0,-1-4 48 0,-1 1 16 16,-2-1-2592-16,-1-1-528 0</inkml:trace>
  <inkml:trace contextRef="#ctx0" brushRef="#br2" timeOffset="165194.21">31118 11253 4607 0,'0'0'400'0,"-5"14"-400"0,-3-1 0 0,2 3 0 15,1-2 4672-15,-2 2 832 0,-2 0 192 0,2-1 16 16,2 0-3232-16,3-2-656 0,0-3-128 0,2 1-32 16,-2-2-400-16,2-9-96 0,-3 9-16 0,3-9 0 0,0 0-544 0,0 0-112 15,0 0-32-15,0 0 0 0,0 0 224 0,0 0 32 16,3-11 16-16,-1 4 0 16,1-7 32-16,0 4 16 0,-1 0 0 0,2-3 0 15,0-4 48-15,1 1 16 0,0-6 0 0,5 2 0 0,1 1-528 0,2-5-128 16,0 1 0-16,2-2-16 0,2 0-352 0,2 2-64 15,2-1-16-15,1 6 0 16,-4 4-208-16,1 1-48 0,0 0-16 0,0 4 0 16,-2 2-624-16,-1 4-128 0,1 3-32 0,-2 4 0 15,-2 0-288-15,0 4-64 0,0 2-16 0,0 1 0 16,1-1 640-16,-2 3 128 0,-3 2 16 0,-1 3-8240 0,-3-1-1648 0</inkml:trace>
  <inkml:trace contextRef="#ctx0" brushRef="#br2" timeOffset="165565.19">30248 11883 5519 0,'0'0'496'0,"0"0"-496"0,-6-7 0 0,1-3 0 16,1-2 5152-16,0 4 928 0,4 8 192 0,-4-9 48 0,-1 3-4080 0,0-1-832 16,5 7-144-16,0 0-48 0,-9 0 304 0,9 0 48 15,-8 5 16-15,0 6 0 0,0 2-480 0,1 5-80 16,-3 4-32-16,3 4 0 0,0 0-432 0,-1 3-96 16,-2 4-16-16,1-1 0 0,1 2-256 0,3 1-48 15,1-1-16-15,1 1 0 0,2 1-128 0,0-1 0 16,1 0 0-16,0-1 0 0,1-4-304 0,-1-3-32 15,-3-2-16-15,2-3 0 16,2-2-1536-16,3-5-304 0,0-2-64 0,0-2-16 16,-4-11-1376-16,0 0-256 0,10 9-64 0,-10-9-16 0</inkml:trace>
  <inkml:trace contextRef="#ctx0" brushRef="#br2" timeOffset="165864.84">30055 12301 26367 0,'-3'-12'1168'0,"3"12"240"0,3-10-1120 0,-1 1-288 16,-3-3 0-16,4 2 0 0,2-1 1152 0,4 2 192 0,1-1 16 0,3-1 16 15,0 2-432-15,2 0-96 0,2 1-16 0,1 2 0 16,3 2-208-16,-3-1-48 0,-2 1-16 0,-1 1 0 16,0 2-304-16,0 1-64 0,2 1-16 0,0-1 0 15,-1 0 0-15,-1 1 0 0,0 1 0 0,-2 0 0 16,-3 2-176-16,-2 0 0 0,-8-4 144 0,7 9-144 16,-7-9 0-16,4 13 0 0,-4 3 0 0,0 1 0 15,0 0 0-15,0 1 144 0,-2 0-144 0,1 1 0 16,0-1 288-16,1-3-48 0,0 1-16 0,2-2 0 15,1-2-96-15,1-1 0 0,1-2-128 0,1-1 192 16,-6-8-32-16,12 6-16 0,-1-1 0 0,-1-5 0 16,0 0 208-16,2-2 32 0,-1-4 16 0,-1-1 0 15,-2-1-80-15,1-4 0 0,-1 0-16 0,0-1 0 16,0-2-304-16,-2 0 0 0,-2 0-128 0,-1-1 128 0,-2-1-208 0,-2 0 48 16,-3 0 16-16,-4 2 0 15,-3-1-336-15,0 0-64 0,-2-1-16 0,1 0 0 16,-1 2-2192-16,1-4-448 0,-1 3-96 0,1 0-10912 15</inkml:trace>
  <inkml:trace contextRef="#ctx0" brushRef="#br2" timeOffset="166134.51">30714 12146 15663 0,'7'14'1392'0,"-1"3"-1120"15,1 2-272-15,-2-1 0 0,0 0 2864 0,0 0 512 16,2-1 96-16,-3-2 32 0,-3 0-1056 0,1-2-208 0,-2-1-32 0,-3-2-16 15,-2 0-608-15,5-10-128 0,0 0-32 0,0 0 0 16,0 0-480-16,0 0-112 0,0 0 0 0,0 0-16 16,0 0-336-16,0 0-64 0,-4-11-16 0,1 1 0 15,2-1-208-15,3-2-32 0,4-5-16 0,-2 0 0 16,0-1-16-16,-1 1-128 0,3-7 192 0,0 3-64 16,1 0-432-16,-1 1-80 0,1 2-32 0,1-3 0 31,-1 1-1264-31,1 2-256 0,0 4-48 0,1 2-16 15,-1 1-1344-15,1 4-272 0,0 2-48 0,2 0-9504 0</inkml:trace>
  <inkml:trace contextRef="#ctx0" brushRef="#br2" timeOffset="166597.19">31047 12025 1839 0,'9'8'160'0,"-1"2"-160"0,-3 2 0 0,0-1 0 16,-2 3 4992-16,1 0 960 0,-2 0 192 0,1-1 32 0,-3-1-3424 0,0 0-704 15,-1 1-128-15,-2-2-16 0,-1 1-256 0,0-1-48 16,4-11-16-16,-3 10 0 0,3-10-736 0,0 0-144 15,0 0-16-15,0 0-16 0,0 0-496 0,0 0-176 16,0 0 0-16,0 0 144 16,11-8-496-16,1-3-96 0,1-3-32 0,0 3 0 15,-3-1-656-15,3-1-128 0,2-3-16 0,0 1-16 16,0-5-2032-16,-1 3-416 0,0-2-80 0,2 2-16 16,-1 1 1488-16,0 2 304 0,-2 1 48 0,-3 1 16 0,-2 5 1664 0,-8 7 320 15,0 0 0-15,0 0 160 0,3 11 3232 0,-3 3 640 16,-3 2 128-16,1-1 16 0,-4 1-1408 0,-2 2-272 15,-1 1-64-15,0-1-16 0,0 0-928 0,3-4-176 16,-1-2-32-16,2-1-16 0,0 0-208 0,-1 0-32 0,3-3-16 16,3-8 0-16,0 0-528 0,0 0-96 0,0 0-32 0,9 5 0 15,2-4-352-15,2-3 0 0,0-5 0 0,3 0 0 32,0 2-448-32,-2-5 0 0,-1-3 0 0,0 0 0 15,1 0-256-15,1 0-48 0,-1 0-16 0,-2-2 0 16,-2 1 96-16,1 0 16 0,-1-1 0 0,1 2 0 0,-1 3 320 0,-1 2 64 0,-2 1 16 0,-7 7 0 15,0 0 576-15,0 0 112 0,0 0 16 0,0 0 16 16,0 0 432-16,0 0 64 0,1 14 32 0,-2-1 0 16,-2 2-496-16,-1 0-112 0,2 0 0 0,-2 0-16 15,0 0-240-15,1 0-128 0,1-1 128 0,0 0-128 16,4-1-192-16,3-2-128 0,1-1 0 0,6-1-16 16,0-2-2928-16,3-3-576 0,2-2-112 0</inkml:trace>
  <inkml:trace contextRef="#ctx0" brushRef="#br2" timeOffset="166898.07">31931 11885 16575 0,'-13'-2'1472'0,"-2"-2"-1168"16,-2-1-304-16,0 1 0 0,2 1 3616 0,-1 3 672 0,-1 0 128 0,1 4 16 16,5 1-3824-16,2 2-768 0,2-1-160 0,7-6-16 15,0 0 336-15,0 13 160 0,3-1-16 0,2 0 0 16,0-2-144-16,4 3 0 0,3 0 0 0,0 2 0 15,1-2 544-15,0 2 176 16,0 2 48-16,-1 0 0 0,-1-1 512 0,2 1 128 16,-2 0 0-16,-2-2 16 0,-1-2-160 0,-3 0-48 15,-1 2 0-15,-2-2 0 0,1-3-320 0,-3 3-80 0,-4 0-16 16,0-4 0-16,-5 1-224 0,-3-1-32 0,-1 0-16 0,-2-3 0 16,-4-1-272-16,0 1-64 0,-3-2-16 0,-2-2 0 15,2-2-368-15,1-4-64 0,3 0 0 0,1 0-16 16,1 1-1568-16,2-3-304 15,0 0-64-15,5-2-10800 0,3-2-2160 0</inkml:trace>
  <inkml:trace contextRef="#ctx0" brushRef="#br2" timeOffset="167057.91">32134 11631 41407 0,'0'0'1840'0,"0"0"368"0,0 0-1760 0,0 0-448 0,0 0 0 0,-3 8 0 16,3-8 272-16,-3 13-16 0,-1-1-16 0,0 1 0 0,-2 0 48 0,3 2 16 16,-1 5 0-16,0 2 0 0,0-2-304 0,1 0 0 15,2 1-176-15,1 2 176 16,1-3-2416-16,2 0-368 0,1-2-80 0</inkml:trace>
  <inkml:trace contextRef="#ctx0" brushRef="#br2" timeOffset="167213.59">32253 12274 13823 0,'-12'15'608'0,"3"-4"128"0,-2 1-592 0,1-2-144 15,1-1 0-15,2 0 0 0,1-2 7424 0,6-7 1440 16,-8 4 288-16,8-4 64 0,0 0-7088 0,0 0-1424 0,0 0-272 0,10-4-64 31,2-3-2960-31,2-1-592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6935 0 0,'0'-10'740'0'0,"0"5"1162"0"0,16 15-257 0 0,-12-6-1487 0 0,-1 0-1 0 0,0 0 1 0 0,0 0 0 0 0,0 1-1 0 0,-1-1 1 0 0,1 1-1 0 0,2 7 1 0 0,3 7 101 0 0,9 16 667 0 0,23 70 0 0 0,1 42 528 0 0,-34-119-1275 0 0,23 87 397 0 0,-27-89-499 0 0,-3-20-43 0 0,0-1 0 0 0,1 1 1 0 0,0 0-1 0 0,0-1 0 0 0,0 1 0 0 0,1-1 1 0 0,2 7-1 0 0,-3-11 299 0 0,-3-1-243 0 0,-3-1-81 0 0,1 0 0 0 0,0 0 1 0 0,0-1-1 0 0,0 1 1 0 0,0-1-1 0 0,0 0 0 0 0,1 0 1 0 0,-1-1-1 0 0,0 1 0 0 0,1-1 1 0 0,0 0-1 0 0,0 0 1 0 0,0 0-1 0 0,0 0 0 0 0,0 0 1 0 0,0-1-1 0 0,1 1 1 0 0,0-1-1 0 0,-4-6 0 0 0,-1-5-66 0 0,0 0 0 0 0,1-1 0 0 0,-7-31-1 0 0,2-6-360 0 0,2 0-1 0 0,-4-95 0 0 0,12 119 166 0 0,1 1-1 0 0,2-1 1 0 0,7-38-1 0 0,-7 58 236 0 0,0-1 0 0 0,0 1 0 0 0,1 0 0 0 0,1 0 0 0 0,-1 1 0 0 0,2-1 0 0 0,-1 1 0 0 0,1-1 0 0 0,0 1 0 0 0,1 1 0 0 0,0-1 0 0 0,0 1 0 0 0,0 0 0 0 0,8-6 0 0 0,-8 9 30 0 0,-1 1-1 0 0,1 0 1 0 0,0 0-1 0 0,0 0 1 0 0,0 1-1 0 0,0 0 0 0 0,1 0 1 0 0,-1 1-1 0 0,0-1 1 0 0,1 1-1 0 0,-1 1 1 0 0,12-1-1 0 0,-7 1 60 0 0,-1 1 0 0 0,0 0 0 0 0,0 0 0 0 0,-1 1 0 0 0,1 0-1 0 0,0 1 1 0 0,14 6 0 0 0,-18-6 6 0 0,0-1 1 0 0,0 2-1 0 0,0-1 0 0 0,-1 1 0 0 0,1-1 1 0 0,-1 1-1 0 0,0 1 0 0 0,0-1 0 0 0,-1 1 0 0 0,1 0 1 0 0,-1 0-1 0 0,0 0 0 0 0,-1 1 0 0 0,1-1 1 0 0,-1 1-1 0 0,0 0 0 0 0,0 0 0 0 0,-1 0 0 0 0,0 0 1 0 0,0 1-1 0 0,0-1 0 0 0,1 10 0 0 0,-2-3 78 0 0,-1 0 1 0 0,0 0-1 0 0,-1 0 0 0 0,0 0 0 0 0,-1 0 0 0 0,0 0 1 0 0,-1 0-1 0 0,-1-1 0 0 0,-8 23 0 0 0,3-15-87 0 0,0-1 0 0 0,-1 0 0 0 0,-1-1 0 0 0,0 0 0 0 0,-18 21 0 0 0,-40 35-2562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0,'0'0'334'0'0,"1"2"-1"0"0,33 305 6793 0 0,-13-100-5892 0 0,-4-49-1018 0 0,-15-148-189 0 0,0 0 0 0 0,5 12 0 0 0,0 2 200 0 0,-7-23 453 0 0,9-7 467 0 0,-4 1-1198 0 0,-1-1 1 0 0,0 1-1 0 0,-1 0 1 0 0,1-1-1 0 0,-1 0 1 0 0,0 0 0 0 0,3-10-1 0 0,12-48-752 0 0,-16 55 912 0 0,2-7-119 0 0,0-1 0 0 0,1 1 0 0 0,1 0 0 0 0,1 1 0 0 0,9-18 0 0 0,-11 24 16 0 0,1-1-1 0 0,0 1 0 0 0,1 1 1 0 0,0-1-1 0 0,13-11 0 0 0,-17 18 32 0 0,-1 0 0 0 0,1 0 0 0 0,0 0 0 0 0,0 0-1 0 0,-1 0 1 0 0,1 1 0 0 0,0 0 0 0 0,0-1 0 0 0,1 1 0 0 0,-1 0-1 0 0,0 0 1 0 0,0 1 0 0 0,0-1 0 0 0,1 1 0 0 0,-1-1 0 0 0,0 1-1 0 0,1 0 1 0 0,-1 1 0 0 0,0-1 0 0 0,0 0 0 0 0,1 1 0 0 0,-1 0-1 0 0,5 1 1 0 0,-4 0 17 0 0,0 0 1 0 0,-1 0-1 0 0,1 1 0 0 0,0-1 0 0 0,-1 1 0 0 0,1 0 0 0 0,-1 0 0 0 0,0 0 1 0 0,0 0-1 0 0,0 0 0 0 0,0 1 0 0 0,3 5 0 0 0,3 6 123 0 0,13 30 0 0 0,-10-18-45 0 0,5 8-471 0 0,25 45 926 0 0,-33-66-3542 0 0,19 23 0 0 0,-16-24-3077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16 872 5263 0 0,'0'0'242'0'0,"-5"-4"1767"0"0,4 4-2034 0 0,0-1 536 0 0,0 1 1 0 0,1-1 0 0 0,-1 0 0 0 0,0 0 0 0 0,0 0 0 0 0,1 0 0 0 0,-1 1 0 0 0,0-1 0 0 0,1 0 0 0 0,-1 0 0 0 0,1 0 0 0 0,-1 0 0 0 0,0-2 0 0 0,5-5 3897 0 0,3 0-5683 0 0,5-5 2020 0 0,-11 10-548 0 0,1 1 0 0 0,1-1 0 0 0,-1 1-1 0 0,0 0 1 0 0,1-1 0 0 0,-1 1-1 0 0,5-2 1 0 0,18-12 571 0 0,-16 9-539 0 0,0 2-1 0 0,1-1 1 0 0,13-5 0 0 0,297-138 2015 0 0,30-26-1638 0 0,126-59 117 0 0,-326 175-199 0 0,-126 50-375 0 0,113-41-1 0 0,-128 46-146 0 0,0 0 0 0 0,0 0 0 0 0,9-7 0 0 0,15-7-66 0 0,32-15-2770 0 0,-54 28 1004 0 0,1 1-82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9383 0 0,'0'15'431'0'0,"0"-12"1109"0"0,1-4-473 0 0,13-8-9 0 0,1 1 0 0 0,0 0 1 0 0,0 1-1 0 0,20-6 0 0 0,28-13 45 0 0,-13-3-547 0 0,-1-2 1 0 0,-1-1-1 0 0,-2-3 0 0 0,77-76 1 0 0,72-65-251 0 0,5-9-90 0 0,-184 171-132 0 0,0 0-1 0 0,22-13 0 0 0,-4 3 171 0 0,21-18 473 0 0,-53 41-701 0 0,0 0 0 0 0,0-1 0 0 0,0 2 1 0 0,0-1-1 0 0,0 0 0 0 0,0 0 0 0 0,0 1 0 0 0,0-1 1 0 0,0 1-1 0 0,1-1 0 0 0,-1 1 0 0 0,3 0 0 0 0,27 3 102 0 0,-24-2-78 0 0,11 2 17 0 0,0 0-1 0 0,0 2 0 0 0,0 0 0 0 0,22 9 0 0 0,178 98 574 0 0,-42-18-57 0 0,162 63 514 0 0,-271-129-778 0 0,83 21 1 0 0,19-10-119 0 0,-134-34-142 0 0,0-1 1 0 0,65-2 0 0 0,-90-2-396 0 0,1-1 0 0 0,-1-1 1 0 0,0 1-1 0 0,20-7 0 0 0,-30 7 41 0 0,0 1 1 0 0,0-1-1 0 0,-1 1 0 0 0,1-1 0 0 0,0 0 1 0 0,-1 0-1 0 0,1 1 0 0 0,0-1 1 0 0,-1 0-1 0 0,1 0 0 0 0,-1 0 0 0 0,1 0 1 0 0,-1 1-1 0 0,1-1 0 0 0,-1 0 0 0 0,0 0 1 0 0,0 0-1 0 0,1-2 0 0 0,-1-5-1869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11287 0 0,'0'0'1023'0'0,"-1"2"-842"0"0,0 9-328 0 0,-2 9 1240 0 0,0 0 0 0 0,2 28 0 0 0,30 208 1602 0 0,21-3-2882 0 0,-48-246 37 0 0,9 38-362 0 0,-9-41 230 0 0,-1 0 0 0 0,1 0 0 0 0,0 0 0 0 0,0-1 0 0 0,0 1 0 0 0,0 0 0 0 0,1-1 0 0 0,3 4 0 0 0,2 2-1634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0,'1'3'8356'0'0,"14"169"-362"0"0,-10-87-7460 0 0,25 122 1 0 0,-27-191-690 0 0,1-1 0 0 0,0 0 0 0 0,1 0-1 0 0,1 0 1 0 0,11 20 0 0 0,-16-33-1261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 11143 0 0,'-1'1'507'0'0,"-3"-1"-457"0"0,1 0 0 0 0,0 1 0 0 0,0 0 0 0 0,0-1 0 0 0,0 1 1 0 0,0 1-1 0 0,0-1 0 0 0,0 0 0 0 0,1 1 0 0 0,-1-1 0 0 0,0 1 0 0 0,1 0 0 0 0,-5 4 0 0 0,-9 8 189 0 0,12-11-72 0 0,0 0-1 0 0,0 0 0 0 0,1 1 0 0 0,0 0 1 0 0,-1-1-1 0 0,1 1 0 0 0,-2 5 1 0 0,0 0-54 0 0,2 0 1 0 0,-1 1-1 0 0,1-1 1 0 0,0 1-1 0 0,1 0 0 0 0,0 0 1 0 0,1 0-1 0 0,0 0 1 0 0,0 0-1 0 0,1 0 1 0 0,0 1-1 0 0,1-1 1 0 0,0 0-1 0 0,5 19 1 0 0,-2-14-89 0 0,1-1 1 0 0,0 1 0 0 0,1-1-1 0 0,0 0 1 0 0,2-1 0 0 0,-1 0-1 0 0,1 0 1 0 0,1 0 0 0 0,13 14-1 0 0,-14-19 37 0 0,0-1-1 0 0,0 0 0 0 0,1-1 1 0 0,0 0-1 0 0,0 0 0 0 0,0-1 1 0 0,1 0-1 0 0,0-1 0 0 0,0 0 1 0 0,13 3-1 0 0,-14-4 70 0 0,1-1-1 0 0,-1 0 1 0 0,1 0 0 0 0,-1-1 0 0 0,1-1 0 0 0,0 1-1 0 0,-1-2 1 0 0,1 1 0 0 0,0-1 0 0 0,-1-1-1 0 0,15-4 1 0 0,-17 4 19 0 0,0-1 0 0 0,-1-1-1 0 0,1 1 1 0 0,-1-1-1 0 0,0 0 1 0 0,0-1 0 0 0,9-9-1 0 0,-2 1 373 0 0,21-29 1 0 0,-27 31-368 0 0,0 0 0 0 0,-1-1 0 0 0,0 1 0 0 0,-1-2 0 0 0,0 1 0 0 0,-1 0 0 0 0,4-20 1 0 0,-4 15 17 0 0,-2 0 0 0 0,0 0 1 0 0,-1 0-1 0 0,-1-1 0 0 0,-2-20 1 0 0,2 32-126 0 0,-1-1 0 0 0,-1 1 0 0 0,1 0 0 0 0,-1 0 0 0 0,0 0 0 0 0,0 0 0 0 0,-1 0 0 0 0,0 0 0 0 0,0 0 0 0 0,0 1 0 0 0,0 0 0 0 0,-1 0 0 0 0,0 0 0 0 0,-8-8 0 0 0,6 8-19 0 0,1 1 1 0 0,-1 0-1 0 0,0 0 1 0 0,-1 0-1 0 0,1 0 1 0 0,-1 1-1 0 0,1 0 1 0 0,-1 1 0 0 0,0 0-1 0 0,0 0 1 0 0,0 0-1 0 0,-12-1 1 0 0,1 1 11 0 0,0 1 1 0 0,0 0 0 0 0,-24 3-1 0 0,35-1-51 0 0,0 0-1 0 0,0 1 1 0 0,1-1-1 0 0,-1 1 1 0 0,0 1 0 0 0,0-1-1 0 0,1 1 1 0 0,0 0-1 0 0,-1 1 1 0 0,1-1 0 0 0,-7 7-1 0 0,4-2-281 0 0,0 0 0 0 0,1 0 0 0 0,1 0-1 0 0,-1 1 1 0 0,2 0 0 0 0,-8 11 0 0 0,-1 9-807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 0 0,'0'0'168'0'0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9671 0 0,'0'0'875'0'0,"4"-1"-719"0"0,-4 1-143 0 0,1 0-1 0 0,0-1 1 0 0,-1 1 0 0 0,1 0-1 0 0,0 0 1 0 0,-1 0-1 0 0,1 0 1 0 0,-1 0 0 0 0,1 0-1 0 0,0 0 1 0 0,-1 0 0 0 0,1 0-1 0 0,0 0 1 0 0,-1 1-1 0 0,1-1 1 0 0,-1 0 0 0 0,1 0-1 0 0,0 0 1 0 0,-1 1 0 0 0,1-1-1 0 0,-1 0 1 0 0,1 1-1 0 0,-1-1 1 0 0,1 1 0 0 0,-1-1-1 0 0,1 0 1 0 0,-1 1 0 0 0,1-1-1 0 0,-1 1 1 0 0,0-1 0 0 0,1 2-1 0 0,0 1 241 0 0,0 0 0 0 0,0 1-1 0 0,-1-1 1 0 0,1 1 0 0 0,-1 6 0 0 0,0-4 75 0 0,19 126 3213 0 0,0-10-2608 0 0,33 241-1784 0 0,-43-326-3540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0,'0'0'1822'0'0,"0"2"-662"0"0,14 71 3442 0 0,12 38-3055 0 0,24 129-1460 0 0,-31-78-3049 0 0,-17-139 1170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5527 0 0,'-3'-5'82'0'0,"-2"-9"334"0"0,4 14-324 0 0,0 0 17 0 0,0 0 0 0 0,0-1 0 0 0,1 1 0 0 0,-1 0 0 0 0,0 0 0 0 0,0-1 0 0 0,1 1 0 0 0,-1-1 0 0 0,0 1 0 0 0,1 0 0 0 0,-1-1-1 0 0,1 1 1 0 0,-1-1 0 0 0,0 0 0 0 0,1 1 0 0 0,-1-1 0 0 0,1 1 0 0 0,0-1 0 0 0,-1 0 0 0 0,1 0 0 0 0,-1 1 0 0 0,1-1 0 0 0,0 0 0 0 0,0 1 0 0 0,-1-1 0 0 0,1 0 0 0 0,0 0 0 0 0,0 0 0 0 0,0 1 0 0 0,0-1 0 0 0,0-1 0 0 0,0 1 522 0 0,1-8 3217 0 0,8-4-2821 0 0,-7 9-606 0 0,0 1-356 0 0,-1 0 1 0 0,0 1-1 0 0,1-1 0 0 0,-1 1 0 0 0,1-1 0 0 0,0 1 1 0 0,0-1-1 0 0,-1 1 0 0 0,2 0 0 0 0,-1 0 1 0 0,0 0-1 0 0,0 0 0 0 0,1 1 0 0 0,-1-1 0 0 0,1 0 1 0 0,-1 1-1 0 0,1 0 0 0 0,0-1 0 0 0,0 1 0 0 0,4-1 1 0 0,10-3-340 0 0,0 1 0 0 0,0 1 0 0 0,0 1 1 0 0,0 0-1 0 0,1 1 0 0 0,23 1 1 0 0,-24 2-849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6 455 0 0,'1'-1'173'0'0,"0"1"0"0"0,1-1-1 0 0,-1 0 1 0 0,0 1-1 0 0,0-1 1 0 0,1 1 0 0 0,-1 0-1 0 0,0-1 1 0 0,1 1-1 0 0,-1 0 1 0 0,0 0 0 0 0,1 0-1 0 0,-1 0 1 0 0,0 0-1 0 0,1 0 1 0 0,-1 0 0 0 0,0 0-1 0 0,1 0 1 0 0,-1 1-1 0 0,2 0 1 0 0,2 0 277 0 0,42 7 5136 0 0,0 1-3620 0 0,-39-8-1491 0 0,0 1-1 0 0,-1 1 1 0 0,1 0 0 0 0,12 6-1 0 0,-19-8 317 0 0,0 0-447 0 0,1 2-266 0 0,-1 1-1 0 0,0-1 1 0 0,0 0-1 0 0,0 0 1 0 0,0 0 0 0 0,-1 0-1 0 0,1 1 1 0 0,-1-1 0 0 0,0 0-1 0 0,0 1 1 0 0,0-1-1 0 0,0 0 1 0 0,-1 1 0 0 0,1-1-1 0 0,-1 0 1 0 0,0 0 0 0 0,0 0-1 0 0,0 0 1 0 0,0 0-1 0 0,-3 5 1 0 0,-3 3-28 0 0,-1 0 0 0 0,1 0 1 0 0,-18 18-1 0 0,22-26-28 0 0,1-1-16 0 0,1-1-5 0 0,1 0-1 0 0,-1 0 1 0 0,0-1-1 0 0,0 1 1 0 0,1-1-1 0 0,-1 1 1 0 0,0-1-1 0 0,0 1 1 0 0,0-1-1 0 0,0 1 1 0 0,0-1 0 0 0,0 1-1 0 0,1-1 1 0 0,-1 0-1 0 0,0 0 1 0 0,0 0-1 0 0,0 1 1 0 0,0-1-1 0 0,-2 0 1 0 0,-3 1 5 0 0,3 0 37 0 0,-2 1-43 0 0,4-1-58 0 0,3-2-202 0 0,8-3 223 0 0,1 0 0 0 0,-1 0 0 0 0,1 1 0 0 0,0 0 0 0 0,0 1 0 0 0,0 0 0 0 0,1 1 0 0 0,-1 1-1 0 0,0-1 1 0 0,21 4 0 0 0,-2 3 131 0 0,-19 2 2 0 0,-9-5-63 0 0,0-2 192 0 0,0 20 87 0 0,-1-19-286 0 0,-1 1 0 0 0,1-1 0 0 0,-1 1 0 0 0,0 0 0 0 0,0-1 0 0 0,0 1 0 0 0,0 0 0 0 0,0-1 0 0 0,-1 1 0 0 0,1 0 0 0 0,-2 3 0 0 0,-1 2 23 0 0,-1 1 0 0 0,-1-1 0 0 0,1 0 0 0 0,-1 0 0 0 0,-1-1 0 0 0,1 1 0 0 0,-1-1 0 0 0,-1 0 0 0 0,1-1 0 0 0,-14 11 0 0 0,14-13-329 0 0,0 1 0 0 0,-1-1 1 0 0,0-1-1 0 0,1 1 0 0 0,-1-1 1 0 0,0 0-1 0 0,0-1 0 0 0,-9 3 1 0 0,2-3-5479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 5063 0 0,'0'-2'67'0'0,"0"0"0"0"0,0 0 0 0 0,0 0 0 0 0,-1 0 0 0 0,1 0 0 0 0,0 0 0 0 0,-1 0-1 0 0,1 1 1 0 0,-1-1 0 0 0,0 0 0 0 0,-4-6 6433 0 0,3 7-6308 0 0,1 1 0 0 0,-1-1-1 0 0,1 1 1 0 0,-1-1-1 0 0,0 1 1 0 0,1-1-1 0 0,-1 1 1 0 0,0 0 0 0 0,1 0-1 0 0,-1 0 1 0 0,0 0-1 0 0,1 0 1 0 0,-1 0 0 0 0,1 0-1 0 0,-1 0 1 0 0,0 1-1 0 0,1-1 1 0 0,-1 1 0 0 0,1-1-1 0 0,-1 1 1 0 0,1 0-1 0 0,-1-1 1 0 0,1 1 0 0 0,-1 0-1 0 0,1 0 1 0 0,0 0-1 0 0,-1 0 1 0 0,1 0 0 0 0,-2 2-1 0 0,-11 13 57 0 0,0 1-1 0 0,1 0 1 0 0,1 0-1 0 0,0 1 0 0 0,1 1 1 0 0,-9 22-1 0 0,3-1 139 0 0,2 1-1 0 0,-10 44 0 0 0,20-67-218 0 0,1 1 1 0 0,1 0-1 0 0,1-1 0 0 0,0 1 0 0 0,1 0 0 0 0,1 0 1 0 0,1 0-1 0 0,1 0 0 0 0,5 23 0 0 0,-5-35-143 0 0,0 0-1 0 0,0-1 0 0 0,1 0 1 0 0,0 0-1 0 0,1 0 0 0 0,-1 0 1 0 0,1 0-1 0 0,0-1 0 0 0,1 1 1 0 0,-1-1-1 0 0,1 0 0 0 0,0-1 1 0 0,0 1-1 0 0,1-1 1 0 0,-1 0-1 0 0,1 0 0 0 0,0-1 1 0 0,0 1-1 0 0,0-1 0 0 0,7 2 1 0 0,-4-2-18 0 0,0 0 1 0 0,0-1-1 0 0,0 0 1 0 0,0-1-1 0 0,1 1 1 0 0,-1-2-1 0 0,1 1 1 0 0,-1-1-1 0 0,1-1 1 0 0,-1 0-1 0 0,0 0 0 0 0,1-1 1 0 0,17-5-1 0 0,125-54-1693 0 0,-126 51 577 0 0,-14 5-2183 0 0,23-11 0 0 0,-14 2-2681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6767 0 0,'0'0'307'0'0,"-20"-13"10544"0"0,20 13-10700 0 0,18-2 1768 0 0,24 7-1808 0 0,-16 1 477 0 0,1 2 0 0 0,38 15 1 0 0,48 30 657 0 0,-87-40-989 0 0,199 96 1389 0 0,-182-89-1540 0 0,1-1 0 0 0,1-2-1 0 0,0-3 1 0 0,89 18-1 0 0,-120-30-258 0 0,53 9-752 0 0,-25 1-3378 0 0,-28-7-3173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0,'0'0'528'0'0,"0"3"-341"0"0,0-3-186 0 0,0 1 0 0 0,0-1-1 0 0,0 1 1 0 0,0-1 0 0 0,0 0-1 0 0,0 1 1 0 0,0-1 0 0 0,0 1 0 0 0,0-1-1 0 0,0 0 1 0 0,0 1 0 0 0,0-1 0 0 0,1 0-1 0 0,-1 1 1 0 0,0-1 0 0 0,0 1-1 0 0,0-1 1 0 0,1 0 0 0 0,-1 1 0 0 0,0-1-1 0 0,0 0 1 0 0,1 0 0 0 0,-1 1 0 0 0,0-1-1 0 0,0 0 1 0 0,1 1 0 0 0,-1-1-1 0 0,0 0 1 0 0,1 0 0 0 0,-1 0 0 0 0,1 1-1 0 0,-1-1 1 0 0,0 0 0 0 0,1 0 0 0 0,-1 0-1 0 0,0 0 1 0 0,1 0 0 0 0,-1 0-1 0 0,1 0 1 0 0,-1 0 0 0 0,0 0 0 0 0,1 0-1 0 0,0 0 1 0 0,-1 0 18 0 0,1 0-1 0 0,-1 0 1 0 0,1 0-1 0 0,-1 0 1 0 0,1 0-1 0 0,-1 0 1 0 0,1 0-1 0 0,-1 0 1 0 0,1 1-1 0 0,-1-1 1 0 0,1 0-1 0 0,-1 0 1 0 0,1 0-1 0 0,-1 1 1 0 0,1-1-1 0 0,-1 0 1 0 0,0 1-1 0 0,1-1 1 0 0,-1 0-1 0 0,1 1 1 0 0,-1-1-1 0 0,0 0 0 0 0,0 1 1 0 0,1-1-1 0 0,-1 1 1 0 0,0-1-1 0 0,1 0 1 0 0,-1 1-1 0 0,0-1 1 0 0,0 1-1 0 0,0-1 1 0 0,0 1-1 0 0,1-1 1 0 0,-1 1-1 0 0,0-1 1 0 0,0 1-1 0 0,0-1 1 0 0,0 1-1 0 0,0-1 1 0 0,0 1-1 0 0,0-1 1 0 0,0 1-1 0 0,-1-1 1 0 0,1 1-1 0 0,0-1 1 0 0,0 1-1 0 0,-2 77 3082 0 0,10 83-1 0 0,21 77-3547 0 0,-18-188-2092 0 0,-7-38 1297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8143 0 0,'-3'18'374'0'0,"2"-14"-6"0"0,3-3-236 0 0,14 11 421 0 0,0 0 1 0 0,0 1 0 0 0,-2 1-1 0 0,1 0 1 0 0,-2 1-1 0 0,0 0 1 0 0,-1 1 0 0 0,16 28-1 0 0,-1 2 381 0 0,-2 1-1 0 0,-2 1 0 0 0,22 69 1 0 0,-36-86-642 0 0,-2 1 1 0 0,-1-1 0 0 0,-2 1-1 0 0,-1 0 1 0 0,-2 0 0 0 0,-1 1-1 0 0,-8 61 1 0 0,-1-40-207 0 0,-2-1-1 0 0,-2-1 1 0 0,-40 98 0 0 0,51-146-271 0 0,-21 49-1146 0 0,7-19-4397 0 0,5-17 42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5983 0 0,'0'0'464'0'0,"-1"0"-305"0"0,-4-3 2456 0 0,5-1-470 0 0,0 4-2081 0 0,0 0 1 0 0,0 0 0 0 0,0-1 0 0 0,0 1-1 0 0,0 0 1 0 0,0-1 0 0 0,0 1 0 0 0,0 0 0 0 0,0-1-1 0 0,0 1 1 0 0,0 0 0 0 0,0-1 0 0 0,0 1-1 0 0,0 0 1 0 0,0-1 0 0 0,0 1 0 0 0,0 0-1 0 0,0-1 1 0 0,0 1 0 0 0,1 0 0 0 0,-1 0 0 0 0,0-1-1 0 0,5-4 184 0 0,0 0 0 0 0,1 1 0 0 0,-1-1 0 0 0,1 1-1 0 0,-1 0 1 0 0,1 1 0 0 0,1-1 0 0 0,-1 1 0 0 0,13-4-1 0 0,-7 3-94 0 0,0 0-1 0 0,0 1 1 0 0,1 1-1 0 0,21-2 0 0 0,-24 3 12 0 0,1 2-1 0 0,-1-1 0 0 0,1 2 1 0 0,-1-1-1 0 0,17 5 1 0 0,-21-3-22 0 0,1-1 1 0 0,0 0 0 0 0,-1 1 0 0 0,0 1-1 0 0,1-1 1 0 0,-1 1 0 0 0,-1 0 0 0 0,1 0-1 0 0,6 6 1 0 0,-10-7-48 0 0,1 1 0 0 0,-1 0 0 0 0,1 0 0 0 0,-1 0 0 0 0,0 0 0 0 0,0 0 0 0 0,-1 0 0 0 0,0 0 0 0 0,1 1-1 0 0,-1-1 1 0 0,-1 0 0 0 0,1 1 0 0 0,0-1 0 0 0,-1 1 0 0 0,0-1 0 0 0,-1 7 0 0 0,0-1-32 0 0,0 0 0 0 0,0 0-1 0 0,-1-1 1 0 0,0 1 0 0 0,-1 0 0 0 0,-5 12 0 0 0,1-6-23 0 0,0 0 0 0 0,-1-1 0 0 0,-1 0 0 0 0,-1 0 0 0 0,-19 25 0 0 0,12-22-5 0 0,14-14-26 0 0,0 0-1 0 0,0 0 1 0 0,0-1-1 0 0,0 1 0 0 0,-1-1 1 0 0,0 0-1 0 0,1 0 0 0 0,-1 0 1 0 0,0-1-1 0 0,-9 5 1 0 0,4-7 1 0 0,4-4-26 0 0,26 5-173 0 0,21 9 102 0 0,43 15-1 0 0,-50-14 7 0 0,-29-9-173 0 0,0 0 0 0 0,0-1 0 0 0,0 0 1 0 0,1 0-1 0 0,7-1 0 0 0,-11 0-627 0 0,1 0 1 0 0,0 0-1 0 0,-1-1 1 0 0,1 0-1 0 0,-1 1 1 0 0,5-3-1 0 0,5-4-4651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0,'0'0'706'0'0,"1"3"-578"0"0,27 50 274 0 0,-5-17 2826 0 0,42 49-1 0 0,-36-46-1615 0 0,39 66 1 0 0,-36-52-673 0 0,-14-22-297 0 0,-2 0 0 0 0,-1 2-1 0 0,12 36 1 0 0,-21-50-350 0 0,-1-1 1 0 0,-1 1 0 0 0,-1 0 0 0 0,1 28-1 0 0,-7 75 492 0 0,-1-102-798 0 0,1 1-1 0 0,-2-1 1 0 0,-1 0-1 0 0,-1 0 1 0 0,0-1-1 0 0,-20 37 0 0 0,22-47-848 0 0,-1 0 0 0 0,-12 14 0 0 0,4-6-7049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0,'0'0'528'0'0,"1"3"-341"0"0,4 8 551 0 0,-1 0 0 0 0,0 1-1 0 0,0-1 1 0 0,2 24 0 0 0,3 54 3001 0 0,-5-48-2882 0 0,-1 77 163 0 0,-3-84-983 0 0,0 0 1 0 0,3 0-1 0 0,10 55 1 0 0,1-26-2488 0 0,-8-48 1130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0,'0'0'464'0'0,"0"2"-305"0"0,2 28 1655 0 0,2 1 0 0 0,1 0-1 0 0,17 59 1 0 0,3 11 1028 0 0,23 150-5256 0 0,-41-217 1116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13791 0 0,'-8'-22'2450'0'0,"83"16"-780"0"0,29 13-4051 0 0,-84-7 1114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7831 0 0,'-1'14'356'0'0,"0"-11"-6"0"0,2-2-222 0 0,-1 1 80 0 0,1 0 1 0 0,-1-1-1 0 0,1 1 1 0 0,-1 0 0 0 0,1 0-1 0 0,0-1 1 0 0,0 1-1 0 0,0-1 1 0 0,0 1 0 0 0,0 0-1 0 0,0-1 1 0 0,0 0-1 0 0,0 1 1 0 0,1-1 0 0 0,-1 0-1 0 0,0 0 1 0 0,1 0-1 0 0,0 1 1 0 0,-1-2 0 0 0,1 1-1 0 0,-1 0 1 0 0,3 1-1 0 0,1-1 242 0 0,0 0 0 0 0,0 0 0 0 0,0 0 0 0 0,1-1 0 0 0,-1 0 0 0 0,6 0 0 0 0,16 1-201 0 0,-16 0-207 0 0,0 1 1 0 0,-1 1-1 0 0,1 0 1 0 0,0 1-1 0 0,12 6 1 0 0,-21-9-3 0 0,0 0 0 0 0,0 0 0 0 0,0 0 0 0 0,0 1 1 0 0,0-1-1 0 0,0 1 0 0 0,0-1 0 0 0,0 1 0 0 0,0 0 0 0 0,-1 0 1 0 0,1 0-1 0 0,-1 0 0 0 0,0 0 0 0 0,1 0 0 0 0,-1 0 0 0 0,0 1 0 0 0,0-1 1 0 0,0 0-1 0 0,-1 0 0 0 0,1 1 0 0 0,0-1 0 0 0,-1 1 0 0 0,0-1 1 0 0,1 1-1 0 0,-1-1 0 0 0,0 1 0 0 0,0-1 0 0 0,-1 1 0 0 0,0 3 1 0 0,-1 2 86 0 0,0 0 0 0 0,0 0 0 0 0,-1 0 0 0 0,-1-1 1 0 0,1 1-1 0 0,-7 8 0 0 0,-30 39 162 0 0,23-34-258 0 0,16-21-32 0 0,1 1 1 0 0,0-1-1 0 0,0 0 0 0 0,-1 1 0 0 0,1-1 0 0 0,0 0 0 0 0,0 1 0 0 0,0-1 1 0 0,-1 1-1 0 0,1-1 0 0 0,0 0 0 0 0,0 1 0 0 0,0-1 0 0 0,0 1 0 0 0,0-1 1 0 0,0 1-1 0 0,0-1 0 0 0,0 0 0 0 0,0 1 0 0 0,0-1 0 0 0,0 1 1 0 0,0-1-1 0 0,0 0 0 0 0,0 1 0 0 0,0-1 0 0 0,0 1 0 0 0,0-1 0 0 0,1 0 1 0 0,-1 1-1 0 0,0-1 0 0 0,0 1 0 0 0,0-1 0 0 0,1 0 0 0 0,-1 1 1 0 0,0-1-1 0 0,1 0 0 0 0,-1 1 0 0 0,0-1 0 0 0,1 0 0 0 0,-1 0 0 0 0,0 1 1 0 0,1-1-1 0 0,-1 0 0 0 0,0 0 0 0 0,1 0 0 0 0,-1 0 0 0 0,1 1 1 0 0,-1-1-1 0 0,0 0 0 0 0,1 0 0 0 0,-1 0 0 0 0,1 0 0 0 0,-1 0 0 0 0,1 0 1 0 0,-1 0-1 0 0,0 0 0 0 0,2 0 0 0 0,-2 0 1 0 0,14 3-48 0 0,0 0 1 0 0,0-1 0 0 0,28 0-1 0 0,-29-2 93 0 0,0 0 1 0 0,1 2-1 0 0,-1-1 0 0 0,21 7 0 0 0,-27-6-25 0 0,21 10 529 0 0,-26-11-484 0 0,-1 0 0 0 0,1 0 0 0 0,-1 0 0 0 0,1 0 0 0 0,-1 0-1 0 0,0 1 1 0 0,0-1 0 0 0,1 1 0 0 0,-1-1 0 0 0,0 1 0 0 0,0-1-1 0 0,0 1 1 0 0,0 2 0 0 0,0-3-34 0 0,-1 0 0 0 0,0-1-1 0 0,0 1 1 0 0,0 0 0 0 0,0 0 0 0 0,-1 0-1 0 0,1-1 1 0 0,0 1 0 0 0,0 0 0 0 0,0-1-1 0 0,-1 1 1 0 0,1 0 0 0 0,0 0 0 0 0,0-1-1 0 0,-1 1 1 0 0,1-1 0 0 0,-1 1-1 0 0,0 1 1 0 0,0-1 61 0 0,-4 8 68 0 0,0-1 1 0 0,-1-1-1 0 0,0 1 0 0 0,0-1 0 0 0,-1 0 1 0 0,0-1-1 0 0,-11 10 0 0 0,-6 1-12 0 0,-29 15 1 0 0,43-25-231 0 0,0-2-1 0 0,0 1 1 0 0,-1-2 0 0 0,0 1 0 0 0,-17 3-1 0 0,27-7-58 0 0,0-1-1 0 0,-1 0 0 0 0,1 0 1 0 0,0 0-1 0 0,-1-1 0 0 0,1 1 1 0 0,0 0-1 0 0,-1 0 0 0 0,1-1 1 0 0,0 1-1 0 0,0 0 0 0 0,-1-1 1 0 0,1 0-1 0 0,-2 0 0 0 0,3 1-172 0 0,-1-1 0 0 0,1 1 0 0 0,0-1 0 0 0,-1 1 0 0 0,1 0 0 0 0,-1-1 0 0 0,1 1 0 0 0,-1-1 0 0 0,1 1 0 0 0,0-1 0 0 0,0 0 0 0 0,-1 1 0 0 0,1-1 0 0 0,0 1 0 0 0,0-1 0 0 0,-1 1 0 0 0,1-1 0 0 0,0 0 0 0 0,0 1 0 0 0,0-2 0 0 0,1-7-5756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117 305 5063 0 0,'-1'-10'308'0'0,"1"8"-263"0"0,1 0-1 0 0,-2-1 0 0 0,1 1 1 0 0,0 0-1 0 0,0 0 1 0 0,-1 0-1 0 0,1 0 1 0 0,-1 0-1 0 0,1 0 0 0 0,-1 1 1 0 0,0-1-1 0 0,-1-2 1 0 0,1 3 515 0 0,-1 1-1 0 0,1 0 1 0 0,-1 0 0 0 0,0-1 0 0 0,1 1 0 0 0,-1 0 0 0 0,0 0-1 0 0,1 1 1 0 0,-1-1 0 0 0,0 0 0 0 0,1 0 0 0 0,-1 1-1 0 0,1-1 1 0 0,-1 1 0 0 0,-2 1 0 0 0,1-1-320 0 0,0 1 0 0 0,1 0 1 0 0,-1-1-1 0 0,1 1 0 0 0,-1 0 0 0 0,1 1 0 0 0,0-1 0 0 0,0 0 1 0 0,0 1-1 0 0,0-1 0 0 0,0 1 0 0 0,0-1 0 0 0,-1 4 1 0 0,-17 41 810 0 0,17-39-877 0 0,-3 8-26 0 0,1 2-1 0 0,1-1 1 0 0,1 0-1 0 0,-3 29 1 0 0,5-15-94 0 0,4 55 1 0 0,-2-75-55 0 0,1 0 1 0 0,0 0-1 0 0,0-1 1 0 0,1 1-1 0 0,1-1 1 0 0,0 0-1 0 0,10 19 1 0 0,-11-23 5 0 0,1 0 0 0 0,0-1 0 0 0,0 0 0 0 0,0 0 0 0 0,0 0 0 0 0,1 0 0 0 0,0-1 0 0 0,0 0 0 0 0,0 0 0 0 0,0 0 0 0 0,1 0 0 0 0,0-1 0 0 0,-1 0 0 0 0,11 3 0 0 0,-13-5 14 0 0,0 0-1 0 0,0 0 0 0 0,0-1 1 0 0,0 1-1 0 0,1-1 0 0 0,-1 0 1 0 0,0 0-1 0 0,0 0 0 0 0,0 0 1 0 0,1 0-1 0 0,-1-1 0 0 0,0 0 1 0 0,0 1-1 0 0,5-3 0 0 0,-3 0 32 0 0,-1 1 0 0 0,1 0 0 0 0,-1-1 0 0 0,0 0 0 0 0,0 0 0 0 0,0-1 0 0 0,0 1-1 0 0,5-7 1 0 0,-3 3 53 0 0,0-1 0 0 0,-1 0 0 0 0,0 0 0 0 0,-1 0 0 0 0,1 0 0 0 0,-1-1 0 0 0,-1 0 0 0 0,0 0 0 0 0,3-16 0 0 0,-3 13-39 0 0,-2-1 0 0 0,1 1 0 0 0,-2-1 0 0 0,0 1 0 0 0,0-1 0 0 0,-1 0 0 0 0,-1 1 0 0 0,0-1 0 0 0,-1 1 0 0 0,0 0 0 0 0,-1 0 0 0 0,0 0 0 0 0,-1 0 0 0 0,0 1 0 0 0,-12-20 0 0 0,-29-33-564 0 0,15 22-2987 0 0,21 25 1599 0 0</inkml:trace>
  <inkml:trace contextRef="#ctx0" brushRef="#br0" timeOffset="1">762 0 10591 0 0,'0'0'819'0'0,"0"2"-534"0"0,1 4-2 0 0,3 22 1719 0 0,2 0-1 0 0,12 37 1 0 0,-9-36-2266 0 0,-2 2-1 0 0,0-1 1 0 0,-3 1-1 0 0,3 61 1 0 0,-5-73-1326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14999 0 0,'0'0'2147'0'0,"2"2"-1580"0"0,2 0-460 0 0,0 0 1 0 0,0-1 0 0 0,1 1-1 0 0,-1-1 1 0 0,0 0 0 0 0,0 0 0 0 0,1 0-1 0 0,-1 0 1 0 0,0-1 0 0 0,1 0-1 0 0,-1 0 1 0 0,0 0 0 0 0,1-1-1 0 0,-1 1 1 0 0,1-1 0 0 0,4-1 0 0 0,7-3-254 0 0,-1-1 0 0 0,0-1 1 0 0,16-9-1 0 0,-16 8-837 0 0,-1 1 1 0 0,1 0-1 0 0,16-4 0 0 0,-18 7-458 0 0,0 0-29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11 3223 0 0,'0'0'10400'0'0,"3"-2"-9888"0"0,6-4-345 0 0,-9 3 189 0 0,-19 3 750 0 0,-34 11 1491 0 0,-29 18 43 0 0,24-7-1443 0 0,-57 24 455 0 0,76-30-1247 0 0,-43 21 484 0 0,-98 60 1 0 0,132-69-647 0 0,-69 45 359 0 0,96-61-406 0 0,-31 14 1 0 0,2-1 67 0 0,-81 56 191 0 0,64-38-138 0 0,-140 68 1 0 0,96-66-193 0 0,-16 0-61 0 0,18-6-77 0 0,91-32-348 0 0,17-7 168 0 0,0 1 1 0 0,0-1-1 0 0,0 1 0 0 0,0-1 1 0 0,0 1-1 0 0,0-1 0 0 0,0 1 1 0 0,0 0-1 0 0,0-1 0 0 0,1 1 1 0 0,-1 0-1 0 0,0 0 0 0 0,0 0 1 0 0,0 1-1 0 0,9 8-3012 0 0,2-2 1426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10 2303 0 0,'-2'1'102'0'0,"-4"-1"-108"0"0,0 0 0 0 0,0 0-1 0 0,0 0 1 0 0,0-1 0 0 0,0 1 0 0 0,-8-4 0 0 0,7 3 409 0 0,1-1 1 0 0,-1 1-1 0 0,0 1 1 0 0,1-1-1 0 0,-1 1 1 0 0,-11 1-1 0 0,10 0 536 0 0,1 0-72 0 0,0 0 0 0 0,0 0 0 0 0,0 1-1 0 0,0-1 1 0 0,1 2 0 0 0,-1-1 0 0 0,1 1 0 0 0,-1 0 0 0 0,1 0 0 0 0,-9 7 0 0 0,-13 13 666 0 0,-48 50 1 0 0,62-57-1355 0 0,1 0 0 0 0,1 2 0 0 0,0-1 0 0 0,-15 34 0 0 0,21-37-90 0 0,0 1-1 0 0,1 0 1 0 0,1 0 0 0 0,0 0-1 0 0,1 1 1 0 0,1-1-1 0 0,1 1 1 0 0,0 0 0 0 0,1 0-1 0 0,0-1 1 0 0,1 1-1 0 0,1 0 1 0 0,6 25 0 0 0,-4-28-48 0 0,0 0 0 0 0,1-1 1 0 0,0 1-1 0 0,1-1 1 0 0,0 0-1 0 0,1 0 0 0 0,0 0 1 0 0,1-1-1 0 0,0 0 0 0 0,1-1 1 0 0,0 0-1 0 0,1 0 1 0 0,0-1-1 0 0,0 0 0 0 0,1-1 1 0 0,12 7-1 0 0,-10-7-24 0 0,0-1 1 0 0,1-1-1 0 0,-1-1 0 0 0,1 0 0 0 0,1 0 0 0 0,-1-2 1 0 0,1 0-1 0 0,-1 0 0 0 0,26 0 0 0 0,-29-3-8 0 0,0 0 0 0 0,1-1 0 0 0,-1 0 0 0 0,0-1-1 0 0,0-1 1 0 0,0 1 0 0 0,0-2 0 0 0,0 0 0 0 0,-1 0 0 0 0,0 0 0 0 0,0-2-1 0 0,0 1 1 0 0,13-10 0 0 0,-12 7 20 0 0,-1-1 0 0 0,0 0 0 0 0,-1 0 0 0 0,0-1 0 0 0,0 0 0 0 0,-1-1 0 0 0,0 0 0 0 0,-1 0 0 0 0,0 0 1 0 0,-1-1-1 0 0,0 0 0 0 0,-1 0 0 0 0,0-1 0 0 0,-1 0 0 0 0,0 0 0 0 0,-1 0 0 0 0,2-21 0 0 0,-4 21 57 0 0,0-1 0 0 0,0 1-1 0 0,-2-1 1 0 0,0 1 0 0 0,0 0 0 0 0,-1-1 0 0 0,-1 1 0 0 0,0 0 0 0 0,-1 0-1 0 0,0 0 1 0 0,-1 0 0 0 0,0 1 0 0 0,-1 0 0 0 0,-1 0 0 0 0,0 1 0 0 0,0-1 0 0 0,-1 2-1 0 0,-1-1 1 0 0,-16-16 0 0 0,6 10 65 0 0,-1 1 1 0 0,-38-24-1 0 0,45 32-263 0 0,0 1 0 0 0,-1 1 0 0 0,0 0 0 0 0,0 1 0 0 0,0 0 0 0 0,-18-3-1 0 0,28 8-163 0 0,-1-1-1 0 0,1 1 0 0 0,-1 0 0 0 0,0 0 0 0 0,1 0 0 0 0,-1 0 0 0 0,1 1 0 0 0,-1 0 0 0 0,-6 2 0 0 0,-2 2-1903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9807 0 0,'0'0'2827'0'0,"19"-1"9"0"0,18-2-901 0 0,-13 1-1423 0 0,13-2 124 0 0,-14 1-376 0 0,0 0-1 0 0,0 2 1 0 0,30 2-1 0 0,0 2-313 0 0,-39-3-644 0 0,0 1-1 0 0,0 0 0 0 0,0 1 1 0 0,0 0-1 0 0,0 1 1 0 0,23 9-1 0 0,-28-8 26 0 0,2 0-6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99 187 10591 0 0,'0'0'37'0'0,"0"0"-1"0"0,0-1 0 0 0,0 1 0 0 0,0 0 0 0 0,0 0 1 0 0,0-1-1 0 0,0 1 0 0 0,0 0 0 0 0,0 0 1 0 0,-1 0-1 0 0,1-1 0 0 0,0 1 0 0 0,0 0 1 0 0,0 0-1 0 0,0 0 0 0 0,0-1 0 0 0,-1 1 1 0 0,1 0-1 0 0,0 0 0 0 0,0 0 0 0 0,0 0 0 0 0,-1-1 1 0 0,1 1-1 0 0,0 0 0 0 0,0 0 0 0 0,0 0 1 0 0,-1 0-1 0 0,1 0 0 0 0,0 0 0 0 0,0 0 1 0 0,-1 0-1 0 0,1 0 0 0 0,0 0 0 0 0,0 0 0 0 0,-1 0 1 0 0,1 0-1 0 0,0 0 0 0 0,-1 0 0 0 0,-6 9 1320 0 0,-2 17 325 0 0,-29 204-25 0 0,21-152-1154 0 0,-3 16-228 0 0,20-92-352 0 0,8-20-350 0 0,28-99 293 0 0,-12 32 33 0 0,-17 62 59 0 0,8-24 4 0 0,1 0 1 0 0,30-57-1 0 0,-41 96 93 0 0,8-15 99 0 0,-12 22-131 0 0,0 0 1 0 0,0 0-1 0 0,0 0 1 0 0,0 0-1 0 0,0 0 0 0 0,0 1 1 0 0,0-1-1 0 0,0 0 1 0 0,0 0-1 0 0,0 1 1 0 0,1-1-1 0 0,-1 1 1 0 0,0-1-1 0 0,0 1 0 0 0,1-1 1 0 0,1 1-1 0 0,-3 0-18 0 0,1 0 0 0 0,-1 0 0 0 0,1 0-1 0 0,-1 0 1 0 0,0 0 0 0 0,1 0 0 0 0,-1 0-1 0 0,1 0 1 0 0,-1 1 0 0 0,0-1 0 0 0,1 0-1 0 0,-1 0 1 0 0,0 0 0 0 0,1 1 0 0 0,-1-1-1 0 0,0 0 1 0 0,1 0 0 0 0,-1 1 0 0 0,0-1-1 0 0,0 0 1 0 0,1 1 0 0 0,-1-1 0 0 0,0 0-1 0 0,0 1 1 0 0,1-1 0 0 0,-1 0 0 0 0,0 1-1 0 0,0-1 1 0 0,0 1 0 0 0,0-1 0 0 0,0 0-1 0 0,0 1 1 0 0,0-1 0 0 0,0 1 0 0 0,0-1 0 0 0,0 0-1 0 0,0 1 1 0 0,0 0-3 0 0,3 11 17 0 0,-2 0-1 0 0,0 0 0 0 0,0 1 1 0 0,-1-1-1 0 0,0 0 0 0 0,-4 20 1 0 0,0 17 20 0 0,0 4-16 0 0,2-32 5 0 0,0 32 0 0 0,2-49-11 0 0,-1-3-10 0 0,1 0 1 0 0,0 1-1 0 0,0-1 1 0 0,0 0-1 0 0,0 0 1 0 0,1 0-1 0 0,-1 1 1 0 0,0-1 0 0 0,0 0-1 0 0,1 0 1 0 0,-1 0-1 0 0,1 0 1 0 0,-1 0-1 0 0,1 0 1 0 0,0 2-1 0 0,-1-3 0 0 0,1 1 1 0 0,-1-1-1 0 0,0 0 0 0 0,0 1 0 0 0,0-1 0 0 0,0 0 1 0 0,0 1-1 0 0,0-1 0 0 0,1 0 0 0 0,-1 0 0 0 0,0 1 0 0 0,0-1 1 0 0,0 0-1 0 0,1 0 0 0 0,-1 1 0 0 0,0-1 0 0 0,0 0 1 0 0,1 0-1 0 0,-1 0 0 0 0,0 1 0 0 0,1-1 0 0 0,-1 0 1 0 0,0 0-1 0 0,1 0 0 0 0,-1 0 0 0 0,0 0 0 0 0,0 0 0 0 0,1 0 1 0 0,-1 0-1 0 0,0 0 0 0 0,1 0 0 0 0,0 0 0 0 0,9-7 163 0 0,7-17 53 0 0,-3-6-248 0 0,-2 0 0 0 0,0-1-1 0 0,11-53 1 0 0,1-3-20 0 0,-15 59 71 0 0,-1 1 73 0 0,1 1 1 0 0,1 0-1 0 0,17-31 1 0 0,-26 56 366 0 0,0 2-449 0 0,0 0-1 0 0,0 0 1 0 0,-1 1 0 0 0,1-1-1 0 0,0 0 1 0 0,-1 1 0 0 0,1-1-1 0 0,-1 1 1 0 0,1-1-1 0 0,-1 0 1 0 0,0 1 0 0 0,0-1-1 0 0,1 4 1 0 0,-1-3 9 0 0,3 24 60 0 0,-2 0 1 0 0,-3 43-1 0 0,1-26-77 0 0,-2 21-47 0 0,1 74 25 0 0,3-112-83 0 0,1-1 0 0 0,2 1 0 0 0,8 32 0 0 0,-11-50-396 0 0,2-1 1 0 0,-1 0 0 0 0,1 0-1 0 0,0 0 1 0 0,4 7-1 0 0,-5-13-1207 0 0,5-1-356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4607 0 0,'1'-12'448'0'0,"-1"8"-154"0"0,0 4-180 0 0,0-1 0 0 0,0 1 0 0 0,0 0 0 0 0,0 0 0 0 0,0 0 0 0 0,0 0 0 0 0,0-1 0 0 0,-1 1 0 0 0,1 0 0 0 0,0 0 0 0 0,0 0 0 0 0,0 0 0 0 0,0 0 0 0 0,0-1 0 0 0,-1 1 0 0 0,1 0 0 0 0,0 0 0 0 0,0 0 0 0 0,0 0 0 0 0,0 0 0 0 0,0 0 0 0 0,-1 0 0 0 0,1 0 0 0 0,0 0 0 0 0,0 0 0 0 0,0 0 0 0 0,-1 0 0 0 0,1 0 0 0 0,0 0 0 0 0,0 0 0 0 0,0 0 0 0 0,-1 0 0 0 0,1 0 0 0 0,0 0 0 0 0,0 0 0 0 0,0 0 0 0 0,0 0 0 0 0,-1 0 0 0 0,1 0 0 0 0,0 0 0 0 0,0 0 0 0 0,0 0 0 0 0,0 0 0 0 0,-1 0 0 0 0,1 0 0 0 0,0 1 0 0 0,0-1 0 0 0,0 0 0 0 0,-9 5 2974 0 0,4 3-2919 0 0,0 0 0 0 0,0 0-1 0 0,0 1 1 0 0,1-1 0 0 0,1 1-1 0 0,-1 0 1 0 0,1 0 0 0 0,1 0-1 0 0,0 0 1 0 0,0 0 0 0 0,1 1-1 0 0,0-1 1 0 0,1 1 0 0 0,-1-1-1 0 0,2 1 1 0 0,0-1 0 0 0,0 1-1 0 0,0-1 1 0 0,1 0 0 0 0,1 0-1 0 0,0 0 1 0 0,0 0 0 0 0,5 11-1 0 0,-6-17-179 0 0,1 1 0 0 0,-1-1-1 0 0,1 0 1 0 0,-1 1 0 0 0,1-1 0 0 0,0 0-1 0 0,0-1 1 0 0,1 1 0 0 0,-1 0-1 0 0,5 2 1 0 0,-7-5 12 0 0,-1 0 0 0 0,1 1 0 0 0,0-1 1 0 0,-1 0-1 0 0,1 1 0 0 0,0-1 0 0 0,0 0 0 0 0,-1 0 0 0 0,1 0 0 0 0,0 0 0 0 0,-1 0 0 0 0,1 0 0 0 0,0 0 0 0 0,0 0 1 0 0,0 0-1 0 0,-1 0 0 0 0,1 0 0 0 0,0 0 0 0 0,-1-1 0 0 0,1 1 0 0 0,0 0 0 0 0,0 0 0 0 0,-1-1 0 0 0,1 1 0 0 0,1-1 0 0 0,-1 0 13 0 0,1 0-24 0 0,1 0 0 0 0,-1-1 0 0 0,0 1 0 0 0,0 0 0 0 0,0-1 0 0 0,0 1 0 0 0,-1-1 1 0 0,1 0-1 0 0,0 0 0 0 0,-1 1 0 0 0,1-1 0 0 0,-1 0 0 0 0,0 0 0 0 0,1 0 1 0 0,0-4-1 0 0,2 0-23 0 0,-3 4-47 0 0,-1-6-9 0 0,0-1 0 0 0,-1 1 0 0 0,1-1 0 0 0,-2 1 0 0 0,1-1 0 0 0,-5-14 0 0 0,3 15-117 0 0,1 1-1 0 0,-2-16 1 0 0,2 13 33 0 0,1 9 93 0 0,12 4-192 0 0,-5 0 292 0 0,0 0 1 0 0,0 0-1 0 0,0 1 0 0 0,-1 0 0 0 0,1 0 0 0 0,-1 1 0 0 0,7 7 1 0 0,31 41 585 0 0,-18-21-52 0 0,-19-25-291 0 0,0 1 1 0 0,0 0-1 0 0,-1 1 1 0 0,0-1-1 0 0,-1 1 1 0 0,6 13-1 0 0,-9-19-142 0 0,0 0-1 0 0,0 0 0 0 0,-1 0 1 0 0,1 0-1 0 0,-1 0 1 0 0,1 0-1 0 0,-1 0 0 0 0,0 0 1 0 0,0 1-1 0 0,-1-1 1 0 0,1 0-1 0 0,0 0 1 0 0,-1 0-1 0 0,0 0 0 0 0,0 0 1 0 0,0 0-1 0 0,0 0 1 0 0,0 0-1 0 0,-1 0 0 0 0,1-1 1 0 0,-1 1-1 0 0,0 0 1 0 0,-3 3-1 0 0,-6 5 174 0 0,1-2 0 0 0,-2 0-1 0 0,1 0 1 0 0,-1-1 0 0 0,0-1 0 0 0,-27 13-1 0 0,2-5-254 0 0,-48 13-1 0 0,83-27-114 0 0,-1-1 0 0 0,0 1 0 0 0,1-1 0 0 0,-1 0 0 0 0,1 0 0 0 0,-1 0-1 0 0,0 0 1 0 0,-4-2 0 0 0,6 2-824 0 0,-11-21-4393 0 0,13 12 3502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6911 0 0,'0'0'528'0'0,"1"2"-341"0"0,4 14 1031 0 0,0 0-1 0 0,-2 0 1 0 0,1 1-1 0 0,0 17 1 0 0,-1-4-303 0 0,7 46 1127 0 0,-4-26-982 0 0,14 58 0 0 0,-15-87-722 0 0,1 0 1 0 0,14 28-1 0 0,-20-48 195 0 0,-10-28 149 0 0,3-4-577 0 0,3 0 1 0 0,0 0-1 0 0,2-34 1 0 0,0 31-91 0 0,2-21-214 0 0,2-1 1 0 0,3 0-1 0 0,19-91 0 0 0,-24 143 195 0 0,1 0 0 0 0,0 0 0 0 0,0 0-1 0 0,1 0 1 0 0,-1 0 0 0 0,1 0 0 0 0,0 0 0 0 0,0 0-1 0 0,0 1 1 0 0,0-1 0 0 0,0 1 0 0 0,1-1 0 0 0,5-4 0 0 0,-8 8 6 0 0,1-1 1 0 0,-1 1 0 0 0,1-1 0 0 0,-1 1-1 0 0,1 0 1 0 0,-1 0 0 0 0,1-1 0 0 0,-1 1-1 0 0,1 0 1 0 0,0 0 0 0 0,-1-1-1 0 0,1 1 1 0 0,-1 0 0 0 0,1 0 0 0 0,0 0-1 0 0,-1 0 1 0 0,1 0 0 0 0,-1 0 0 0 0,1 0-1 0 0,0 0 1 0 0,-1 0 0 0 0,1 0 0 0 0,0 1-1 0 0,-1-1 1 0 0,1 0 0 0 0,-1 0 0 0 0,1 0-1 0 0,-1 1 1 0 0,1-1 0 0 0,-1 0 0 0 0,1 1-1 0 0,-1-1 1 0 0,1 1 0 0 0,-1-1 0 0 0,1 0-1 0 0,-1 1 1 0 0,1 0 0 0 0,0 0 13 0 0,4 2 6 0 0,-1 1 0 0 0,0-1 1 0 0,0 1-1 0 0,-1 0 1 0 0,1 0-1 0 0,-1 0 1 0 0,0 0-1 0 0,0 1 1 0 0,0-1-1 0 0,-1 1 1 0 0,1 0-1 0 0,2 8 1 0 0,-3-5-3 0 0,0 0 0 0 0,0 1 1 0 0,-1 0-1 0 0,0-1 1 0 0,0 1-1 0 0,-1-1 1 0 0,-1 11-1 0 0,-2 3 17 0 0,-1 0-1 0 0,-1 0 1 0 0,0 0-1 0 0,-2-1 1 0 0,-11 24-1 0 0,15-37-37 0 0,-16 27-14 0 0,19-34-78 0 0,10-9-910 0 0,-7 6 980 0 0,-1 1 1 0 0,0 0-1 0 0,1 0 0 0 0,-1 0 0 0 0,1 0 1 0 0,-1 1-1 0 0,1-1 0 0 0,-1 1 0 0 0,1-1 0 0 0,0 1 1 0 0,-1 0-1 0 0,1 0 0 0 0,-1 0 0 0 0,1 0 1 0 0,0 1-1 0 0,4 0 0 0 0,5 2-8 0 0,0 1 1 0 0,14 5-1 0 0,-18-6 4 0 0,2 1 57 0 0,0 0 1 0 0,1 1 0 0 0,-2 1 0 0 0,1 0 0 0 0,-1 0 0 0 0,1 0 0 0 0,-2 1 0 0 0,14 13 0 0 0,-18-15 91 0 0,-1-1 0 0 0,1 0 0 0 0,-1 1 1 0 0,0-1-1 0 0,0 1 0 0 0,0 0 0 0 0,-1 0 1 0 0,0 0-1 0 0,0 0 0 0 0,0 0 0 0 0,-1 1 0 0 0,1-1 1 0 0,-1 1-1 0 0,-1-1 0 0 0,1 1 0 0 0,-1-1 0 0 0,0 1 1 0 0,0-1-1 0 0,-1 9 0 0 0,-1-7-39 0 0,0 0 1 0 0,0-1-1 0 0,-1 1 0 0 0,0-1 1 0 0,0 0-1 0 0,0 0 0 0 0,-1 0 1 0 0,1 0-1 0 0,-1-1 0 0 0,-1 0 0 0 0,1 1 1 0 0,-1-1-1 0 0,0-1 0 0 0,0 1 1 0 0,-1-1-1 0 0,1 0 0 0 0,-1 0 1 0 0,0 0-1 0 0,-9 3 0 0 0,5-2 40 0 0,0-1-1 0 0,-1 0 1 0 0,1 0-1 0 0,-1-1 1 0 0,1-1-1 0 0,-1 0 1 0 0,0 0-1 0 0,0-1 1 0 0,0-1-1 0 0,0 1 1 0 0,-18-3-1 0 0,14 0-678 0 0,10 2-16 0 0,0 0 1 0 0,0-1 0 0 0,0 0-1 0 0,0 0 1 0 0,1 0 0 0 0,-6-2 0 0 0,9 3 469 0 0,0-1 0 0 0,1 1 0 0 0,-1-1 0 0 0,0 0 0 0 0,0 1 0 0 0,0-1 0 0 0,1 1 0 0 0,-1-1 0 0 0,0 0 0 0 0,1 0 0 0 0,-1 1 0 0 0,0-1 0 0 0,1 0 0 0 0,-1 0 0 0 0,1 0 0 0 0,-1 0 0 0 0,1 0 0 0 0,0 0 0 0 0,-1 0 0 0 0,1 0 0 0 0,0 0 0 0 0,0 0 0 0 0,0 0 0 0 0,0 0 0 0 0,0 0 0 0 0,0 0 0 0 0,0 0 0 0 0,0 0 0 0 0,0 0 0 0 0,0 1 0 0 0,0-1 0 0 0,0 0 0 0 0,1 0 1 0 0,-1 0-1 0 0,1-2 0 0 0,3-8-2152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9327 0 0,'0'2'430'0'0,"22"39"396"0"0,-14-24 1054 0 0,0 1 0 0 0,-2 0 0 0 0,8 33 0 0 0,10 65 1128 0 0,-24-115-2776 0 0,-4-20 28 0 0,2 0-86 0 0,1 1 0 0 0,0-1-1 0 0,1 1 1 0 0,1-1 0 0 0,3-18 0 0 0,-2 24-125 0 0,0 0 1 0 0,1 0 0 0 0,0 0-1 0 0,1 1 1 0 0,7-16-1 0 0,-10 25-11 0 0,1 0-1 0 0,-1 0 0 0 0,1 1 0 0 0,-1-1 1 0 0,1 1-1 0 0,0-1 0 0 0,0 1 0 0 0,0-1 1 0 0,1 1-1 0 0,-1 0 0 0 0,0 0 0 0 0,1 0 0 0 0,-1 1 1 0 0,1-1-1 0 0,0 0 0 0 0,-1 1 0 0 0,1 0 1 0 0,0-1-1 0 0,0 1 0 0 0,0 0 0 0 0,0 1 1 0 0,0-1-1 0 0,0 1 0 0 0,0-1 0 0 0,0 1 0 0 0,1 0 1 0 0,-1 0-1 0 0,3 0 0 0 0,16 4 275 0 0,-1 0 0 0 0,33 12-1 0 0,-15-4-2361 0 0,1-3-5249 0 0,-29-6 561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1839 0 0,'0'0'6903'0'0,"5"1"-6208"0"0,4 2-434 0 0,2 1 181 0 0,-1-1 0 0 0,22 3 1 0 0,12-4 466 0 0,35 2 356 0 0,-29 0-186 0 0,75-6-1 0 0,-37 0-261 0 0,86-6 185 0 0,-90 5-669 0 0,30 1 101 0 0,229 21 1271 0 0,-318-20-1428 0 0,44-5-1 0 0,-28 1 11 0 0,23-5 133 0 0,-45 6-259 0 0,2 1 1 0 0,26-1-1 0 0,13 5 227 0 0,93 12 0 0 0,-132-11-295 0 0,-1 0 1 0 0,1-2-1 0 0,29-2 0 0 0,62-13 342 0 0,-68 7-196 0 0,73-2-1 0 0,-78 9-160 0 0,-15 0 49 0 0,26 3-1 0 0,12 1 146 0 0,74-5-1 0 0,-109 1-185 0 0,13-2-8 0 0,-23 1 1 0 0,0 1 0 0 0,19 1 0 0 0,43 3 122 0 0,12 0-31 0 0,-56-1-70 0 0,0-1 1 0 0,-1-2 0 0 0,54-9-1 0 0,-57 3 43 0 0,-25 5-121 0 0,-1 0-1 0 0,1 1 1 0 0,-1 0-1 0 0,1 0 1 0 0,0 0-1 0 0,-1 1 1 0 0,8 0-1 0 0,0 2 26 0 0,0-2 1 0 0,0 1-1 0 0,17-3 0 0 0,-24 2-28 0 0,1 0-1 0 0,-1 0 1 0 0,1 1-1 0 0,-1 0 1 0 0,1 0-1 0 0,7 4 1 0 0,18 2 10 0 0,45-1 95 0 0,7 1 39 0 0,-71-6-123 0 0,-1-1 0 0 0,1 0 1 0 0,16-2-1 0 0,13-1 69 0 0,2 3-62 0 0,92 2 137 0 0,-111-2-148 0 0,43-6 1 0 0,11 1 18 0 0,19-3-16 0 0,-22 2-14 0 0,-51 4-17 0 0,-10 1 3 0 0,-1 0 0 0 0,0 1 1 0 0,1 0-1 0 0,20 4 0 0 0,-21-1-3 0 0,1-2 1 0 0,-1 0-1 0 0,15-1 0 0 0,-13 0 3 0 0,-1 1-1 0 0,24 3 0 0 0,-30-2-10 0 0,1-1 0 0 0,0 0 0 0 0,-1 0 0 0 0,1-1 0 0 0,0 0 0 0 0,10-1 0 0 0,5-2 15 0 0,40 2-1 0 0,-42 1-2 0 0,0 0-1 0 0,34-6 1 0 0,-48 5-7 0 0,1 0 0 0 0,-1 1 0 0 0,18 1 1 0 0,-17 0 4 0 0,0-1 1 0 0,0 0 0 0 0,14-2 0 0 0,-2 1-11 0 0,0 0 0 0 0,0 1 0 0 0,0 1 0 0 0,-1 1 0 0 0,29 6 0 0 0,-33-5 0 0 0,35 10 0 0 0,-41-10 0 0 0,0 0 0 0 0,-1 0 0 0 0,1-1 0 0 0,0 0 0 0 0,22 0 0 0 0,84 2 38 0 0,-28 0-12 0 0,-42-2-26 0 0,-32 0 0 0 0,0-1 0 0 0,26-2 0 0 0,-18-1 9 0 0,37 2 0 0 0,-39 1 3 0 0,1-1 0 0 0,21-3-1 0 0,-20 2 1 0 0,6-2-13 0 0,-22 2 1 0 0,0 1 0 0 0,0 0 0 0 0,1 0 0 0 0,-1 0 0 0 0,0 1 0 0 0,13 2 0 0 0,10 1 0 0 0,108 1 64 0 0,-114-2-64 0 0,0-4 0 0 0,54 8 0 0 0,-36-5 0 0 0,-32-2 0 0 0,-1 0 0 0 0,18 4 0 0 0,-21-1 0 0 0,-1-1 0 0 0,22 4 0 0 0,-4-3 0 0 0,-17-4 0 0 0,2 0 0 0 0,-4-6 0 0 0,-3 5 0 0 0,-1-3 0 0 0,-6-9 0 0 0,-1 3 9 0 0,1 0 0 0 0,-1 0 0 0 0,-1 1 0 0 0,0 0 0 0 0,-13-12 0 0 0,-51-41 61 0 0,54 49-66 0 0,-79-74-4 0 0,95 87 0 0 0,-92-77 0 0 0,91 75-4 0 0,-1 0 0 0 0,1 0 0 0 0,-1 0 0 0 0,1-1 0 0 0,-3-4 0 0 0,3 4-4 0 0,-1-1 1 0 0,1 1 0 0 0,-1 0-1 0 0,-1 0 1 0 0,1 1-1 0 0,-6-5 1 0 0,9 7-57 0 0,10 11-41 0 0,-6-7 87 0 0,0 1 1 0 0,1-1 0 0 0,-1 1-1 0 0,1-1 1 0 0,0 0 0 0 0,6 3-1 0 0,4 5 1 0 0,19 22-10 0 0,-22-21 5 0 0,22 18-1 0 0,106 93-101 0 0,-100-86 67 0 0,-26-23 54 0 0,0 1 0 0 0,0 1 0 0 0,11 19 0 0 0,-3-3 4 0 0,6 6-1 0 0,-20-26 0 0 0,-3 1 0 0 0,-4-8 7 0 0,1 1-1 0 0,-1-1 1 0 0,-1 1 0 0 0,1-1-1 0 0,-1 1 1 0 0,0-1-1 0 0,0 1 1 0 0,-1-1 0 0 0,1 0-1 0 0,-1 0 1 0 0,0 0-1 0 0,-1 0 1 0 0,1 0 0 0 0,-1 0-1 0 0,0 0 1 0 0,0-1 0 0 0,-1 0-1 0 0,1 1 1 0 0,-6 4-1 0 0,-9 7 45 0 0,0-1 0 0 0,0 0 0 0 0,-26 14 0 0 0,18-12-22 0 0,-53 30 280 0 0,38-24-215 0 0,9-1-126 0 0,24-16 20 0 0,0 0 0 0 0,0-1 0 0 0,-10 6 0 0 0,16-11-29 0 0,1 1-1 0 0,0 0 1 0 0,0 0 0 0 0,-1 0-1 0 0,1 0 1 0 0,0 0 0 0 0,0 0-1 0 0,0 0 1 0 0,0 0 0 0 0,0 1-1 0 0,0-1 1 0 0,1 0 0 0 0,-1 1-1 0 0,0-1 1 0 0,0 3 0 0 0,-6 22-1125 0 0,6-19 925 0 0,1-6-52 0 0,0 1 0 0 0,0 0-1 0 0,0-1 1 0 0,0 1 0 0 0,0 0-1 0 0,0-1 1 0 0,0 1 0 0 0,1-1 0 0 0,-1 1-1 0 0,1 0 1 0 0,0 1 0 0 0,1 2-1385 0 0,2 7-5921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 6911 0 0,'-11'-23'623'0'0,"9"22"-356"0"0,0 0 1 0 0,0-1-1 0 0,0 1 0 0 0,0 0 0 0 0,-1 0 1 0 0,1 0-1 0 0,0 0 0 0 0,-1 1 1 0 0,1-1-1 0 0,-1 1 0 0 0,1-1 0 0 0,-4 1 1 0 0,2 0 118 0 0,1 0 0 0 0,-1 0 0 0 0,1 0 0 0 0,-1 0 0 0 0,1 1 0 0 0,-1 0 0 0 0,1 0 1 0 0,0 0-1 0 0,-1 0 0 0 0,1 0 0 0 0,0 0 0 0 0,0 1 0 0 0,-5 3 0 0 0,4-2-190 0 0,0 0 0 0 0,0 1-1 0 0,0 0 1 0 0,0 0 0 0 0,1 0 0 0 0,0 0-1 0 0,0 0 1 0 0,-4 6 0 0 0,2 2-130 0 0,-1-1 0 0 0,2 1 0 0 0,-1 0 1 0 0,2 0-1 0 0,-1 1 0 0 0,-2 23 0 0 0,5-26-54 0 0,0 1 1 0 0,1-1-1 0 0,1 0 0 0 0,-1 1 0 0 0,1-1 1 0 0,1 0-1 0 0,4 14 0 0 0,-5-19-8 0 0,1 0-1 0 0,0 0 0 0 0,0 0 1 0 0,1 0-1 0 0,-1 0 0 0 0,1 0 1 0 0,0-1-1 0 0,0 1 1 0 0,1-1-1 0 0,-1 0 0 0 0,1 0 1 0 0,0 0-1 0 0,0 0 0 0 0,1-1 1 0 0,7 5-1 0 0,-5-4 35 0 0,-1-1 1 0 0,2 0-1 0 0,-1-1 0 0 0,0 0 0 0 0,1 0 0 0 0,-1 0 0 0 0,1-1 1 0 0,-1 0-1 0 0,1 0 0 0 0,0-1 0 0 0,-1 0 0 0 0,1-1 1 0 0,-1 0-1 0 0,1 0 0 0 0,0 0 0 0 0,-1-1 0 0 0,0 0 0 0 0,1 0 1 0 0,-1-1-1 0 0,0 0 0 0 0,0 0 0 0 0,0-1 0 0 0,-1 0 0 0 0,1 0 1 0 0,-1-1-1 0 0,0 1 0 0 0,0-1 0 0 0,-1-1 0 0 0,7-6 1 0 0,-5 2 39 0 0,0 1 0 0 0,-1-1 0 0 0,0 0 0 0 0,0 0 0 0 0,-1-1 0 0 0,0 1 0 0 0,-1-1 0 0 0,-1 0 0 0 0,5-20 0 0 0,-6 22-20 0 0,-1-1 1 0 0,0 1 0 0 0,0-1 0 0 0,-1 1-1 0 0,0-1 1 0 0,-1 1 0 0 0,0-1 0 0 0,-1 1-1 0 0,0 0 1 0 0,0-1 0 0 0,0 1 0 0 0,-6-12 0 0 0,6 18-25 0 0,1 0 1 0 0,-1 0-1 0 0,0 0 1 0 0,0 0-1 0 0,0 0 1 0 0,-1 0-1 0 0,1 1 1 0 0,-1-1-1 0 0,1 1 1 0 0,-1 0-1 0 0,0-1 1 0 0,0 1 0 0 0,0 1-1 0 0,0-1 1 0 0,0 0-1 0 0,0 1 1 0 0,0-1-1 0 0,-5 0 1 0 0,0 0 55 0 0,0 1 0 0 0,0 0 0 0 0,-1 0 0 0 0,1 1 0 0 0,0 0 0 0 0,-16 2 0 0 0,15-1-302 0 0,-1 2 0 0 0,1-1 0 0 0,0 1 0 0 0,0 0 0 0 0,0 1 0 0 0,1 0 0 0 0,-1 1 0 0 0,1-1 0 0 0,0 2 0 0 0,0-1 0 0 0,0 1 0 0 0,1 0 0 0 0,-11 12 0 0 0,0 1-1244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57 455 0 0,'20'-3'360'0'0,"-19"3"-45"0"0,0 0-1 0 0,0 0 0 0 0,0 0 0 0 0,0 0 0 0 0,0 0 0 0 0,0 0 0 0 0,0 1 1 0 0,0-1-1 0 0,0 0 0 0 0,0 0 0 0 0,0 1 0 0 0,0-1 0 0 0,0 1 0 0 0,1 0 0 0 0,7 3 1954 0 0,20-1 1012 0 0,38 0-1 0 0,79-14-1066 0 0,69-5 132 0 0,-95 10-1014 0 0,60 8 223 0 0,-35 2-680 0 0,86-14 405 0 0,99-2 14 0 0,-301 12-1232 0 0,338-8 786 0 0,-314 3-719 0 0,-29 2-69 0 0,34 1-1 0 0,29 3 43 0 0,44 2 81 0 0,-80 0-93 0 0,55 3 158 0 0,42-1 145 0 0,-21-2-112 0 0,-108-2-246 0 0,33-4 0 0 0,-32 1 11 0 0,34 2-1 0 0,-5 3 51 0 0,46 5 5 0 0,21-1 23 0 0,-37-3-54 0 0,-23-2 3 0 0,77-7 0 0 0,-68 2-35 0 0,20 4-26 0 0,-25 0 53 0 0,45 5-70 0 0,-2-1 76 0 0,-85-5-82 0 0,125-2 88 0 0,-93 2-75 0 0,-36 1 15 0 0,-1-1-1 0 0,0 0 1 0 0,21-3 0 0 0,55-9-16 0 0,-26 10-905 0 0,10 2-7976 0 0,-63 0 6979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0,'0'2'639'0'0,"1"32"638"0"0,2 0 1 0 0,13 63-1 0 0,28 67 1226 0 0,-28-107-2635 0 0,24 69-282 0 0,-31-100-238 0 0,0-5-1157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676 1839 0 0,'-2'4'134'0'0,"-9"17"13620"0"0,-4-10-11630 0 0,11-10-1890 0 0,0 0 0 0 0,0 0 0 0 0,0 0 0 0 0,0-1-1 0 0,0 0 1 0 0,0 0 0 0 0,0 0 0 0 0,0 0 0 0 0,0 0 0 0 0,0-1 0 0 0,1 0-1 0 0,-1 0 1 0 0,-4-1 0 0 0,-9-4 515 0 0,-25-13-1 0 0,34 15-492 0 0,-168-72 2262 0 0,36 16-1286 0 0,-138-77 218 0 0,83 40-970 0 0,-19-19-333 0 0,24 11-45 0 0,126 74-390 0 0,-82-27 0 0 0,146 58 232 0 0,0-1 0 0 0,0 1-1 0 0,0 0 1 0 0,0 0 0 0 0,0 0-1 0 0,-1 0 1 0 0,1 0 0 0 0,0 0 0 0 0,0 0-1 0 0,0-1 1 0 0,0 1 0 0 0,-1 0-1 0 0,1 0 1 0 0,0 0 0 0 0,0 0 0 0 0,0 0-1 0 0,-1 0 1 0 0,1 0 0 0 0,0 0-1 0 0,0 0 1 0 0,0 0 0 0 0,-1 0 0 0 0,1 0-1 0 0,0 0 1 0 0,0 0 0 0 0,0 0-1 0 0,-1 0 1 0 0,1 0 0 0 0,0 0 0 0 0,0 1-1 0 0,0-1 1 0 0,0 0 0 0 0,-1 0-1 0 0,1 0 1 0 0,0 0 0 0 0,0 0 0 0 0,0 0-1 0 0,0 1 1 0 0,-1-1 0 0 0,1 0-1 0 0,0 0 1 0 0,0 0 0 0 0,0 0 0 0 0,0 1-1 0 0,0-1 1 0 0,0 0 0 0 0,0 0-1 0 0,0 0 1 0 0,0 0 0 0 0,-1 1 0 0 0,1-1-1 0 0,0 0 1 0 0,0 0 0 0 0,0 0-1 0 0,0 1 1 0 0,4 9-2258 0 0,-4-10 2375 0 0,8 14-2024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0,'7'20'66'0'0,"-7"-20"-64"0"0,0 0 0 0 0,0 1 0 0 0,1-1 0 0 0,-1 0 0 0 0,0 1 0 0 0,1-1 0 0 0,-1 0 1 0 0,0 0-1 0 0,0 1 0 0 0,1-1 0 0 0,-1 0 0 0 0,0 0 0 0 0,1 0 0 0 0,-1 0 0 0 0,1 0 0 0 0,-1 1 0 0 0,0-1 1 0 0,1 0-1 0 0,-1 0 0 0 0,0 0 0 0 0,1 0 0 0 0,-1 0 0 0 0,1 0 0 0 0,-1 0 0 0 0,0 0 0 0 0,1 0 0 0 0,-1 0 0 0 0,1 0 1 0 0,-1 0-1 0 0,0-1 0 0 0,1 1 0 0 0,-1 0 0 0 0,1 0-1 0 0,3 0 260 0 0,0 1 0 0 0,1-1-1 0 0,-1 1 1 0 0,-1 0-1 0 0,1 1 1 0 0,0-1 0 0 0,0 1-1 0 0,0 0 1 0 0,-1-1-1 0 0,7 5 1 0 0,4 5 1737 0 0,15 12 1 0 0,-24-18-1728 0 0,42 35 1765 0 0,49 56-1 0 0,-79-77-1475 0 0,-2 0 1 0 0,-1 0-1 0 0,0 2 0 0 0,-1-1 1 0 0,-2 2-1 0 0,11 24 0 0 0,-18-33-313 0 0,0 0-1 0 0,-1 0 1 0 0,0 1-1 0 0,-1-1 1 0 0,0 1-1 0 0,-1 0 1 0 0,-1-1 0 0 0,0 1-1 0 0,-1 0 1 0 0,-1-1-1 0 0,-5 25 1 0 0,1-14-135 0 0,-2-1 1 0 0,-1 1 0 0 0,0-2-1 0 0,-2 1 1 0 0,-21 34 0 0 0,21-39-2136 0 0,-11 27-1 0 0,18-33-3988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8 238 4143 0 0,'-1'2'319'0'0,"-1"6"62"0"0,0 0-1 0 0,1 0 1 0 0,0 0 0 0 0,1 0-1 0 0,0 0 1 0 0,0 1 0 0 0,0-1 0 0 0,1 0-1 0 0,3 14 1 0 0,1-3 1031 0 0,1 0 0 0 0,15 36 0 0 0,-4-16-584 0 0,63 132 1485 0 0,-79-169-1880 0 0,-1 2-93 0 0,0-4-322 0 0,0 0-1 0 0,0 0 0 0 0,0 1 0 0 0,0-1 0 0 0,1 0 1 0 0,-1 0-1 0 0,0 0 0 0 0,0 0 0 0 0,0 0 0 0 0,0 1 0 0 0,0-1 1 0 0,0 0-1 0 0,0 0 0 0 0,0 0 0 0 0,0 0 0 0 0,0 0 1 0 0,0 1-1 0 0,0-1 0 0 0,0 0 0 0 0,-1 0 0 0 0,1 0 0 0 0,0 0 1 0 0,0 0-1 0 0,0 1 0 0 0,0-1 0 0 0,0 0 0 0 0,0 0 1 0 0,0 0-1 0 0,0 0 0 0 0,0 0 0 0 0,0 0 0 0 0,-1 0 1 0 0,1 1-1 0 0,0-1 0 0 0,0 0 0 0 0,0 0 0 0 0,0 0 0 0 0,0 0 1 0 0,0 0-1 0 0,-1 0 0 0 0,1 0 0 0 0,0 0 0 0 0,0 0 1 0 0,0 0-1 0 0,0 0 0 0 0,0 0 0 0 0,-1 0 0 0 0,1 0 0 0 0,0 0 1 0 0,0 0-1 0 0,0 0 0 0 0,0 0 0 0 0,0 0 0 0 0,-1 0 1 0 0,1 0-1 0 0,0 0 0 0 0,0 0 0 0 0,0 0 0 0 0,0 0 0 0 0,0 0 1 0 0,0 0-1 0 0,-1 0 0 0 0,1-1 0 0 0,-2 1 12 0 0,0-1 0 0 0,0 0 0 0 0,0 1-1 0 0,1-1 1 0 0,-1 0 0 0 0,0 0 0 0 0,0 0 0 0 0,1 0 0 0 0,-1-1-1 0 0,0 1 1 0 0,1 0 0 0 0,-1-1 0 0 0,-1-1 0 0 0,-16-22 47 0 0,10 11-100 0 0,0-1 0 0 0,1 1 0 0 0,1-1 0 0 0,0 0 0 0 0,1-1 0 0 0,0 0 0 0 0,-3-21 0 0 0,0-1-502 0 0,3 0 0 0 0,1 0 0 0 0,1-75 0 0 0,5 80 212 0 0,-1 20 183 0 0,0-1 1 0 0,1 0-1 0 0,1 0 0 0 0,0 0 0 0 0,1 1 1 0 0,7-24-1 0 0,-5 26 121 0 0,0-1-1 0 0,10-16 1 0 0,-13 25 66 0 0,0 0 1 0 0,0 1-1 0 0,0-1 1 0 0,0 0-1 0 0,1 1 1 0 0,-1-1-1 0 0,1 1 1 0 0,0 0-1 0 0,0 0 1 0 0,0 0-1 0 0,0 0 1 0 0,0 0-1 0 0,5-1 1 0 0,-7 3-20 0 0,0-1 0 0 0,0 1 0 0 0,0 0 0 0 0,0 0-1 0 0,0 0 1 0 0,0 0 0 0 0,0 0 0 0 0,0 1 0 0 0,0-1 0 0 0,0 0 0 0 0,0 0 0 0 0,0 1 0 0 0,0-1 0 0 0,0 0 0 0 0,0 1-1 0 0,0-1 1 0 0,-1 1 0 0 0,1-1 0 0 0,0 1 0 0 0,0 0 0 0 0,0-1 0 0 0,-1 1 0 0 0,1 0 0 0 0,0 0 0 0 0,15 21 448 0 0,-14-20-392 0 0,2 6 109 0 0,0 0 1 0 0,0 1-1 0 0,0-1 0 0 0,-1 1 0 0 0,0-1 1 0 0,-1 1-1 0 0,0 0 0 0 0,0 0 0 0 0,0 13 0 0 0,-2-8 19 0 0,0 1 0 0 0,-1-1 0 0 0,0 1-1 0 0,-1-1 1 0 0,-5 18 0 0 0,-37 175-65 0 0,44-206-324 0 0,-2 22-677 0 0,4-15-6461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6 919 0 0,'1'-1'67'0'0,"0"1"-27"0"0,-1-1 0 0 0,0 1 0 0 0,0 0 0 0 0,0 0 0 0 0,0-1 0 0 0,1 1 0 0 0,-1 0 0 0 0,0 0 0 0 0,0-1 0 0 0,1 1 0 0 0,-1 0 1 0 0,0 0-1 0 0,0 0 0 0 0,1 0 0 0 0,-1 0 0 0 0,0-1 0 0 0,1 1 0 0 0,-1 0 0 0 0,0 0 0 0 0,1 0 0 0 0,-1 0 0 0 0,0 0 0 0 0,1 0 0 0 0,-1 0 0 0 0,0 0 0 0 0,1 0 0 0 0,-1 0 0 0 0,0 0 0 0 0,1 0 0 0 0,-1 0 0 0 0,0 0 0 0 0,0 0 0 0 0,1 0 0 0 0,-1 1 0 0 0,0-1 0 0 0,1 0 0 0 0,-1 0 0 0 0,0 0 0 0 0,0 0 0 0 0,1 1 0 0 0,-1-1 0 0 0,0 0 0 0 0,0 0 0 0 0,1 1 1 0 0,-1-1-1 0 0,0 0 0 0 0,1 1 287 0 0,2 2 667 0 0,1 0 1 0 0,0 0-1 0 0,-1 0 0 0 0,0 1 0 0 0,0-1 0 0 0,0 1 0 0 0,3 5 0 0 0,-3-3-275 0 0,0 0 1 0 0,0 0-1 0 0,0 1 1 0 0,1 8-1 0 0,1 5-116 0 0,-2 0 0 0 0,2 28 0 0 0,-2-22 396 0 0,8 141 846 0 0,6 51-982 0 0,-17-216-843 0 0,1 1 0 0 0,-1-1 0 0 0,1 1 0 0 0,0-1 0 0 0,0 0 0 0 0,0 1 0 0 0,2 3 0 0 0,8-19 32 0 0,-7 4-118 0 0,0 0 0 0 0,3-12 0 0 0,7-17-66 0 0,-2 15 14 0 0,17-30 48 0 0,-26 48 61 0 0,1 0 1 0 0,0 0-1 0 0,0 0 1 0 0,0 1 0 0 0,1-1-1 0 0,-1 1 1 0 0,9-6-1 0 0,-10 9 12 0 0,0-1 1 0 0,0 1-1 0 0,0 0 0 0 0,0 0 0 0 0,0 0 0 0 0,1 1 1 0 0,-1-1-1 0 0,0 1 0 0 0,0-1 0 0 0,1 1 0 0 0,-1 0 1 0 0,0 0-1 0 0,0 1 0 0 0,1-1 0 0 0,-1 1 0 0 0,5 1 1 0 0,6 2 25 0 0,0 1 1 0 0,18 9 0 0 0,-27-11-22 0 0,79 40-2136 0 0,-73-36 296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6911 0 0,'2'-1'9572'0'0,"11"-2"-8519"0"0,4-3-842 0 0,-1 2 0 0 0,1 0 1 0 0,0 1-1 0 0,27-1 1 0 0,-17 4-2074 0 0,-9 0-2815 0 0,-4 0-538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55 247 455 0 0,'-1'6'0'0'0,"0"0"0"0"0,0 1 0 0 0,-5 11 0 0 0,2-5 0 0 0,-13 73 11324 0 0,4-23-6183 0 0,4-1-4304 0 0,6-13-100 0 0,3-47-444 0 0,1-4-223 0 0,12-20-125 0 0,0-1 1 0 0,9-28 0 0 0,14-74-882 0 0,-1 5 377 0 0,-32 112 566 0 0,0 1 0 0 0,8-13 1 0 0,-10 18 261 0 0,7 12 88 0 0,-5-3-257 0 0,0 0 0 0 0,0-1-1 0 0,-1 1 1 0 0,0 0 0 0 0,0 0-1 0 0,-1 0 1 0 0,0 0 0 0 0,0 12-1 0 0,3 7 122 0 0,3 65 244 0 0,0-6-176 0 0,-7-83-259 0 0,0-1-22 0 0,0 0-1 0 0,0-1 1 0 0,0 1-1 0 0,0 0 1 0 0,0-1-1 0 0,0 1 1 0 0,0 0-1 0 0,1-1 1 0 0,-1 1-1 0 0,0 0 1 0 0,0-1-1 0 0,1 1 1 0 0,-1-1 0 0 0,0 1-1 0 0,1 0 1 0 0,-1-1-1 0 0,0 1 1 0 0,1-1-1 0 0,-1 1 1 0 0,2 0-1 0 0,-2 0 69 0 0,12-19 76 0 0,13-43-13 0 0,29-110 1 0 0,-35 104-83 0 0,-14 53-57 0 0,4-21 0 0 0,29-62 0 0 0,-30 84 0 0 0,-8 12 1 0 0,0 1-1 0 0,0 0 0 0 0,0 0 1 0 0,0-1-1 0 0,0 1 0 0 0,1 0 1 0 0,-1-1-1 0 0,0 1 1 0 0,0 0-1 0 0,1 0 0 0 0,-1-1 1 0 0,0 1-1 0 0,0 0 1 0 0,1 0-1 0 0,-1 0 0 0 0,0-1 1 0 0,0 1-1 0 0,1 0 0 0 0,-1 0 1 0 0,0 0-1 0 0,1 0 1 0 0,-1 0-1 0 0,0 0 0 0 0,1-1 1 0 0,-1 1-1 0 0,0 0 0 0 0,1 0 1 0 0,0 2 1 0 0,0-1 0 0 0,0 0 1 0 0,0 0-1 0 0,0 1 0 0 0,0-1 1 0 0,-1 1-1 0 0,1-1 0 0 0,0 1 0 0 0,-1-1 1 0 0,1 1-1 0 0,-1-1 0 0 0,0 1 1 0 0,0-1-1 0 0,1 3 0 0 0,2 28 17 0 0,-3-32-19 0 0,4 93-583 0 0,2 33-1220 0 0,-3-98 1283 0 0,1 0 0 0 0,11 38 1 0 0,-13-57-522 0 0,2 0 0 0 0,7 17 0 0 0,0-9-891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5527 0 0,'0'0'423'0'0,"0"-2"-278"0"0,0 0 372 0 0,-1 0 0 0 0,0-1 0 0 0,1 1-1 0 0,-1 0 1 0 0,0 0 0 0 0,0 0-1 0 0,0 0 1 0 0,0 0 0 0 0,-1 0 0 0 0,1 0-1 0 0,0 0 1 0 0,-5-4 2310 0 0,4 6-2706 0 0,1 0 0 0 0,-1 0 0 0 0,0 1 0 0 0,0-1 0 0 0,1 0 0 0 0,-1 1 0 0 0,0-1 0 0 0,1 1 0 0 0,-1 0 0 0 0,1 0-1 0 0,-1-1 1 0 0,1 1 0 0 0,-1 0 0 0 0,1 0 0 0 0,-1 0 0 0 0,1 1 0 0 0,0-1 0 0 0,0 0 0 0 0,-1 0 0 0 0,1 1 0 0 0,0-1 0 0 0,0 1 0 0 0,0-1-1 0 0,1 1 1 0 0,-1-1 0 0 0,0 1 0 0 0,1 0 0 0 0,-1-1 0 0 0,1 1 0 0 0,-1 0 0 0 0,1-1 0 0 0,0 1 0 0 0,-1 3 0 0 0,1 1-83 0 0,-1-1-1 0 0,1 1 1 0 0,0 0 0 0 0,1-1 0 0 0,-1 1 0 0 0,1 0 0 0 0,0-1-1 0 0,4 12 1 0 0,-2-12-38 0 0,-1 0 0 0 0,1 0 0 0 0,1 0 0 0 0,-1 0 0 0 0,1 0 0 0 0,0 0 0 0 0,0-1 0 0 0,5 5 0 0 0,5 1 0 0 0,-11-9 0 0 0,9 1-41 0 0,-9-5 11 0 0,-2 3 15 0 0,2-2-21 0 0,-1-1 0 0 0,1 1 0 0 0,-1 0 1 0 0,0-1-1 0 0,0 1 0 0 0,0-1 1 0 0,0 1-1 0 0,0-1 0 0 0,-1 0 0 0 0,1 0 1 0 0,-1 0-1 0 0,2-3 0 0 0,0-5-260 0 0,0-1-1 0 0,2-12 1 0 0,-3 14-200 0 0,0 0-1 0 0,5-14 1 0 0,-5 19 85 0 0,1 0 0 0 0,0 0 0 0 0,0 0 0 0 0,7-8 0 0 0,-9 12 66 0 0,1 2 318 0 0,1-1-1 0 0,0 1 1 0 0,-1-1 0 0 0,1 1-1 0 0,-1 0 1 0 0,1 0 0 0 0,-1 0 0 0 0,1 1-1 0 0,-1-1 1 0 0,0 0 0 0 0,1 1-1 0 0,-1-1 1 0 0,3 4 0 0 0,1 0 127 0 0,-1 1-1 0 0,1 0 1 0 0,5 8 0 0 0,-5-5 212 0 0,-1 0-1 0 0,0 0 0 0 0,0 1 0 0 0,-1 0 1 0 0,0 0-1 0 0,-1 0 0 0 0,0 0 0 0 0,2 17 1 0 0,-3-11 322 0 0,-1-1 0 0 0,0 1 1 0 0,-1-1-1 0 0,-1 1 1 0 0,-3 18-1 0 0,2-24-330 0 0,-1 1 0 0 0,-1-2 0 0 0,0 1 0 0 0,0 0 0 0 0,-1-1 0 0 0,0 0 0 0 0,-1 0 0 0 0,1 0 0 0 0,-13 12 0 0 0,12-13-195 0 0,-1-1 1 0 0,-1-1-1 0 0,1 1 0 0 0,-1-1 1 0 0,-12 6-1 0 0,19-11-212 0 0,-1 0-1 0 0,0-1 0 0 0,1 1 1 0 0,-1-1-1 0 0,0 1 0 0 0,0-1 1 0 0,1 0-1 0 0,-1 0 1 0 0,0 0-1 0 0,-2 0 0 0 0,0 0-161 0 0,-2-12-6784 0 0,1-3 103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11863 0 0,'0'2'540'0'0,"10"35"790"0"0,-3 0-1 0 0,-1 1 0 0 0,2 60 1 0 0,-2 16 1012 0 0,-8-124-2124 0 0,0-6-100 0 0,3 6-56 0 0,11-115 210 0 0,-6 92-263 0 0,20-92-257 0 0,-20 103 136 0 0,1-1 0 0 0,1 1 1 0 0,1 1-1 0 0,1 0 0 0 0,20-34 0 0 0,-19 39 104 0 0,-10 13 3 0 0,1-1-1 0 0,1 0 1 0 0,-1 1-1 0 0,0-1 1 0 0,1 1-1 0 0,0 0 0 0 0,0 0 1 0 0,0 0-1 0 0,0 0 1 0 0,0 0-1 0 0,1 1 1 0 0,4-3-1 0 0,0 4 6 0 0,-6 3 14 0 0,0 0 0 0 0,-1-1 0 0 0,1 1-1 0 0,0 0 1 0 0,0 0 0 0 0,-1 0 0 0 0,1 0-1 0 0,-1 0 1 0 0,0 0 0 0 0,0 0 0 0 0,1 0-1 0 0,-2 0 1 0 0,3 5 0 0 0,7 32 245 0 0,-8-25-133 0 0,0 0 0 0 0,-2 0-1 0 0,1 0 1 0 0,-2 0 0 0 0,-3 22 0 0 0,-19 67 599 0 0,13-67-579 0 0,0-10-43 0 0,1-7-25 0 0,7-11-25 0 0,2-7-14 0 0,1-2-782 0 0,2-5 651 0 0,1 1 0 0 0,0 0 0 0 0,1 0 1 0 0,-1 0-1 0 0,1 0 0 0 0,0 1 0 0 0,7-6 0 0 0,-9 8 81 0 0,1 0 0 0 0,-1 1 0 0 0,1-1 0 0 0,-1 1 0 0 0,1-1 0 0 0,0 1 0 0 0,0 0 0 0 0,-1 0 0 0 0,1 1 0 0 0,0-1 0 0 0,0 1 0 0 0,0 0 0 0 0,0 0 0 0 0,4 1 0 0 0,-1 0 57 0 0,0 0 0 0 0,0 1 0 0 0,0 0 0 0 0,0 0 0 0 0,-1 1 0 0 0,1 0 0 0 0,-1 0 0 0 0,0 1 0 0 0,0-1 0 0 0,0 1 0 0 0,0 1 0 0 0,10 8 0 0 0,-14-10 55 0 0,1-1 1 0 0,-1 1 0 0 0,0 0-1 0 0,1-1 1 0 0,-1 1-1 0 0,-1 0 1 0 0,1 0 0 0 0,0 0-1 0 0,-1 1 1 0 0,1-1 0 0 0,-1 0-1 0 0,0 0 1 0 0,0 1 0 0 0,-1-1-1 0 0,1 1 1 0 0,0-1 0 0 0,-1 1-1 0 0,0-1 1 0 0,0 1 0 0 0,0-1-1 0 0,0 1 1 0 0,-1-1 0 0 0,0 1-1 0 0,1-1 1 0 0,-1 0 0 0 0,0 1-1 0 0,-3 5 1 0 0,1-3 66 0 0,0 0 0 0 0,0 0 0 0 0,0 0 0 0 0,-1-1 0 0 0,0 1 0 0 0,0-1 0 0 0,0 0 0 0 0,-1 0 0 0 0,-9 8 0 0 0,-17 7 207 0 0,-65 33-1 0 0,92-51-388 0 0,-1 0 0 0 0,0-1-1 0 0,0 1 1 0 0,0-1-1 0 0,1 0 1 0 0,-7 0-1 0 0,10-1-116 0 0,0 0-1 0 0,0 0 1 0 0,-1 0-1 0 0,1 0 1 0 0,0 0-1 0 0,-1 0 1 0 0,1 0-1 0 0,0 0 1 0 0,-1 0-1 0 0,1-1 1 0 0,0 1-1 0 0,-1 0 1 0 0,1-1-1 0 0,0 1 1 0 0,0-1-1 0 0,0 0 1 0 0,0 1-1 0 0,-1-1 1 0 0,1 0-1 0 0,0 0 1 0 0,0 1-1 0 0,0-1 1 0 0,0 0-1 0 0,1 0 0 0 0,-1 0 1 0 0,-1-3-1 0 0,-1-5-1501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5983 0 0,'12'6'480'0'0,"-1"1"-1"0"0,0 0 0 0 0,0 1 0 0 0,12 11 0 0 0,-16-12 1550 0 0,1 1 0 0 0,-1-1 0 0 0,7 11 0 0 0,-11-13-1800 0 0,0 1-1 0 0,0-1 1 0 0,0 1 0 0 0,-1-1-1 0 0,1 1 1 0 0,-1 0 0 0 0,-1-1-1 0 0,1 1 1 0 0,-1 0-1 0 0,0 0 1 0 0,-1 1 0 0 0,1-1-1 0 0,-1 0 1 0 0,0 0-1 0 0,-1 0 1 0 0,1 0 0 0 0,-1 0-1 0 0,0 0 1 0 0,-1 0-1 0 0,0 0 1 0 0,0 0 0 0 0,0-1-1 0 0,-4 9 1 0 0,5-13-159 0 0,-16 3 261 0 0,15-4-297 0 0,0 0 0 0 0,0 0 0 0 0,1-1-1 0 0,-1 1 1 0 0,0-1 0 0 0,1 0 0 0 0,-1 1 0 0 0,1-1-1 0 0,-1 0 1 0 0,1 0 0 0 0,-1 0 0 0 0,1 0-1 0 0,-1 0 1 0 0,1 0 0 0 0,0-1 0 0 0,0 1 0 0 0,0 0-1 0 0,0-1 1 0 0,0 1 0 0 0,0 0 0 0 0,0-1 0 0 0,0 0-1 0 0,0 1 1 0 0,0-2 0 0 0,-1-2 62 0 0,0 0 1 0 0,0 0-1 0 0,0-1 0 0 0,1 1 0 0 0,0 0 1 0 0,-1-9-1 0 0,2-1-71 0 0,0 1 1 0 0,1-1 0 0 0,0 1-1 0 0,1-1 1 0 0,1 1-1 0 0,0 0 1 0 0,1 0 0 0 0,0 0-1 0 0,1 0 1 0 0,1 1-1 0 0,0 0 1 0 0,1 0 0 0 0,0 0-1 0 0,1 1 1 0 0,0 0-1 0 0,1 1 1 0 0,1-1 0 0 0,-1 2-1 0 0,21-17 1 0 0,-18 17 67 0 0,1 1 0 0 0,0 1 0 0 0,25-13 1 0 0,-30 17-64 0 0,0 1 0 0 0,0 1 1 0 0,0-1-1 0 0,0 1 1 0 0,1 0-1 0 0,-1 1 1 0 0,1 0-1 0 0,13 0 0 0 0,-13 3-16 0 0,1-1 1 0 0,-1 1-1 0 0,0 1 0 0 0,1 0 0 0 0,14 7 0 0 0,1 0 17 0 0,37 16-3033 0 0,-60-26 1443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11055 0 0,'0'0'852'0'0,"-1"-1"-560"0"0,0 1-274 0 0,0-1 0 0 0,1 1 0 0 0,-1-1 0 0 0,1 1 0 0 0,-1-1 0 0 0,1 0-1 0 0,-1 1 1 0 0,1-1 0 0 0,-1 0 0 0 0,1 0 0 0 0,-1 1 0 0 0,1-1 0 0 0,0 0-1 0 0,0 0 1 0 0,-1 1 0 0 0,1-1 0 0 0,0 0 0 0 0,0 0 0 0 0,0 0 0 0 0,0 1-1 0 0,0-1 1 0 0,0 0 0 0 0,0 0 0 0 0,0 0 0 0 0,0 0 0 0 0,0 1 0 0 0,1-3 0 0 0,0 0 125 0 0,1 0 0 0 0,-1 0 1 0 0,1 1-1 0 0,-1-1 1 0 0,1 0-1 0 0,3-3 0 0 0,-1 2 31 0 0,0 0 0 0 0,0 0 0 0 0,0 1 0 0 0,1 0 1 0 0,-1 0-1 0 0,1 0 0 0 0,-1 0 0 0 0,1 1 0 0 0,0-1 0 0 0,6-1 0 0 0,8-2 49 0 0,27-5 0 0 0,-34 9-106 0 0,1-1-10 0 0,1 1 0 0 0,-1 1 0 0 0,1 0 0 0 0,20 1 0 0 0,-26 1-4 0 0,0 0 0 0 0,0 0 0 0 0,-1 1 0 0 0,1 0 0 0 0,0 0 1 0 0,-1 0-1 0 0,0 1 0 0 0,1 0 0 0 0,7 6 0 0 0,-12-8-17 0 0,0 2 1 0 0,0-1-1 0 0,-1 0 0 0 0,1 0 0 0 0,0 1 0 0 0,-1 0 1 0 0,0-1-1 0 0,0 1 0 0 0,0 0 0 0 0,0 0 0 0 0,0 0 1 0 0,0 1-1 0 0,-1-1 0 0 0,2 4 0 0 0,-2-2 31 0 0,0-1 1 0 0,0 1-1 0 0,0 0 0 0 0,-1 0 0 0 0,1 1 0 0 0,-1-1 0 0 0,-1 0 0 0 0,-1 10 0 0 0,-1-2 10 0 0,0 1 0 0 0,-2-1-1 0 0,0 0 1 0 0,0 0-1 0 0,-1-1 1 0 0,-10 16 0 0 0,15-26-125 0 0,-9 15 63 0 0,-2 1 0 0 0,1-1-1 0 0,-26 26 1 0 0,33-38-66 0 0,0-1-24 0 0,-1 1 0 0 0,1 0 0 0 0,-1-1 1 0 0,0 0-1 0 0,0 0 0 0 0,-1 0 0 0 0,1-1 0 0 0,-1 1 1 0 0,1-1-1 0 0,-1-1 0 0 0,-9 4 0 0 0,15-6 22 0 0,0 0-1 0 0,0 0 0 0 0,-1 0 1 0 0,1 0-1 0 0,0 0 0 0 0,0 0 1 0 0,0 0-1 0 0,0 0 0 0 0,0 0 1 0 0,0 0-1 0 0,0 0 0 0 0,-1 0 1 0 0,1 0-1 0 0,0 0 1 0 0,0 0-1 0 0,0 0 0 0 0,0 0 1 0 0,0 0-1 0 0,0 0 0 0 0,-1 0 1 0 0,1-1-1 0 0,0 1 0 0 0,0 0 1 0 0,0 0-1 0 0,0 0 0 0 0,0 0 1 0 0,0 0-1 0 0,0 0 0 0 0,0 0 1 0 0,0 0-1 0 0,0 0 1 0 0,-1-1-1 0 0,1 1 0 0 0,0 0 1 0 0,0 0-1 0 0,0 0 0 0 0,0 0 1 0 0,0 0-1 0 0,0 0 0 0 0,0 0 1 0 0,0-1-1 0 0,0 1 0 0 0,0 0 1 0 0,0 0-1 0 0,0 0 1 0 0,0 0-1 0 0,0 0 0 0 0,0 0 1 0 0,0-1-1 0 0,0 1 0 0 0,0 0 1 0 0,2-7-78 0 0,-1 7 79 0 0,0-3-1 0 0,0 0 0 0 0,0 0 0 0 0,0 0 0 0 0,1 0 0 0 0,-1 0 0 0 0,1 1 0 0 0,0-1-1 0 0,0 1 1 0 0,0-1 0 0 0,0 1 0 0 0,0 0 0 0 0,0 0 0 0 0,1 0 0 0 0,-1 0 0 0 0,1 0 0 0 0,-1 0 0 0 0,1 1 0 0 0,0-1-1 0 0,0 1 1 0 0,0 0 0 0 0,4-2 0 0 0,-1 2-1 0 0,0 0 0 0 0,0 0 0 0 0,0 1 0 0 0,0 0 0 0 0,0 0 0 0 0,-1 0 0 0 0,1 1 0 0 0,0-1 0 0 0,0 1 0 0 0,8 3 0 0 0,67 27-126 0 0,-57-21 43 0 0,0-1 0 0 0,34 8-1 0 0,-31-11-1786 0 0,-15-4-68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0,'0'0'422'0'0,"2"1"-13"0"0,6 2-124 0 0,1 1 0 0 0,-1 1 0 0 0,0-1 0 0 0,0 1-1 0 0,-1 1 1 0 0,1-1 0 0 0,9 11 0 0 0,47 53 3728 0 0,-57-61-3908 0 0,10 12 679 0 0,-1 1-1 0 0,-1 0 1 0 0,23 44-1 0 0,-30-50-420 0 0,-2 1 0 0 0,0 1-1 0 0,-1-1 1 0 0,0 1 0 0 0,-1 0 0 0 0,3 32-1 0 0,-7-5 52 0 0,-1 0-1 0 0,-2-1 0 0 0,-17 78 1 0 0,-3-24-486 0 0,-5 30-5360 0 0,26-111 3445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10223 0 0,'0'0'231'0'0,"-5"-7"2889"0"0,49 7-1485 0 0,95 3 2233 0 0,-2-1-1965 0 0,-72-3-1244 0 0,119-3 573 0 0,201 9 64 0 0,-129 27-590 0 0,113 8 668 0 0,179-34-179 0 0,-356-7-966 0 0,-121 1-112 0 0,199 5 113 0 0,21 6 143 0 0,-85-4 16 0 0,20 1 22 0 0,-144-1-379 0 0,13 0 84 0 0,103-4 0 0 0,-33-16-315 0 0,-142 9-865 0 0,33-7-1 0 0,-5-4-7562 0 0,-43 13 6190 0 0,3-1-4507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0,'0'0'852'0'0,"1"1"-420"0"0,2 13 753 0 0,-1-1-1 0 0,0 0 0 0 0,0 1 1 0 0,-2 25-1 0 0,1 4-242 0 0,7 121 84 0 0,8 98-938 0 0,-13-217-274 0 0,-2-18-1411 0 0,7 35 0 0 0,-3-45-5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11519 0 0,'-1'0'58'0'0,"0"1"-1"0"0,0-1 1 0 0,0 1 0 0 0,0-1-1 0 0,0 1 1 0 0,0-1-1 0 0,0 1 1 0 0,0-1 0 0 0,1 1-1 0 0,-1 0 1 0 0,0-1-1 0 0,0 1 1 0 0,1 0-1 0 0,-1 0 1 0 0,0-1 0 0 0,1 1-1 0 0,-1 0 1 0 0,1 0-1 0 0,-1 0 1 0 0,1 0-1 0 0,0 0 1 0 0,-1 0 0 0 0,1 0-1 0 0,0 0 1 0 0,0 0-1 0 0,0 0 1 0 0,-1 1-1 0 0,1 4 198 0 0,0 0 0 0 0,0 0-1 0 0,2 10 1 0 0,-1-4 330 0 0,6 33-38 0 0,1 0-1 0 0,2-1 1 0 0,20 52-1 0 0,-23-74-521 0 0,14 48-81 0 0,1 4-780 0 0,-6-25-3459 0 0,-3-15-761 0 0</inkml:trace>
  <inkml:trace contextRef="#ctx0" brushRef="#br0" timeOffset="1">44 572 5063 0 0,'-2'0'232'0'0,"-1"-3"-210"0"0,0 1 0 0 0,0 0 0 0 0,0-1 0 0 0,0 1 0 0 0,0-1 0 0 0,0 0 0 0 0,1 0 0 0 0,-1 0 0 0 0,-2-5 0 0 0,-4-10 2881 0 0,9 18-2514 0 0,0-1 0 0 0,-1 1-1 0 0,1-1 1 0 0,0 1 0 0 0,0-1 0 0 0,0 0-1 0 0,0 1 1 0 0,0-1 0 0 0,0 1 0 0 0,0-1 0 0 0,0 1-1 0 0,0-1 1 0 0,0 1 0 0 0,0-1 0 0 0,0 0-1 0 0,0 1 1 0 0,0-1 0 0 0,1 1 0 0 0,-1-1 0 0 0,0 1-1 0 0,0-1 1 0 0,1 1 0 0 0,-1-1 0 0 0,1 0-1 0 0,0 0-131 0 0,0 1-1 0 0,0-1 1 0 0,0 0-1 0 0,0 0 1 0 0,0 0-1 0 0,0 1 1 0 0,0-1-1 0 0,0 1 1 0 0,1-1-1 0 0,0 0 1 0 0,6-1-677 0 0,0 0 0 0 0,15-1 0 0 0,-16 3 1272 0 0,103-9-4341 0 0,-89 5 1770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10591 0 0,'0'-9'3222'0'0,"2"8"-2074"0"0,2-2-971 0 0,1 0 0 0 0,0 1 0 0 0,0-1 0 0 0,0 1 0 0 0,1 0 0 0 0,-1 1 0 0 0,1-1 0 0 0,-1 1 0 0 0,1 0 0 0 0,-1 1 0 0 0,1-1 1 0 0,-1 1-1 0 0,1 0 0 0 0,-1 0 0 0 0,1 1 0 0 0,0 0 0 0 0,-1 0 0 0 0,1 0 0 0 0,-1 0 0 0 0,8 4 0 0 0,-8-3 14 0 0,0 0 1 0 0,-1 0-1 0 0,1 1 0 0 0,4 3 1 0 0,-7-5-83 0 0,-1 1 0 0 0,1 0 0 0 0,-1 0 1 0 0,1-1-1 0 0,-1 1 0 0 0,1 0 1 0 0,-1 0-1 0 0,0 1 0 0 0,0-1 1 0 0,1 4-1 0 0,0-2-29 0 0,-1 0 1 0 0,0-1 0 0 0,-1 1-1 0 0,1 0 1 0 0,-1 0 0 0 0,0 0-1 0 0,1-1 1 0 0,-2 1-1 0 0,1 0 1 0 0,-1 6 0 0 0,-3 4-88 0 0,0-1 1 0 0,-7 16 0 0 0,11-28-75 0 0,2 0-1417 0 0,0 0 1474 0 0,0 0 0 0 0,0 0 0 0 0,0-1 0 0 0,0 1 0 0 0,0-1 0 0 0,0 1 1 0 0,0-1-1 0 0,1 0 0 0 0,-1 0 0 0 0,0 0 0 0 0,3 0 0 0 0,9 1-9 0 0,39 6-20 0 0,-32-5 213 0 0,35 8 0 0 0,-50-8-32 0 0,0 0 1 0 0,0 0-1 0 0,0 0 1 0 0,0 1-1 0 0,-1-1 1 0 0,1 2-1 0 0,-1-1 1 0 0,0 0-1 0 0,0 1 1 0 0,5 5-1 0 0,-9-8-77 0 0,-1 0 0 0 0,1 0-1 0 0,-1 0 1 0 0,0 0 0 0 0,1 0 0 0 0,-1 0-1 0 0,0 0 1 0 0,1 0 0 0 0,-1 0 0 0 0,0 0-1 0 0,0 0 1 0 0,0 0 0 0 0,0 0 0 0 0,0 0 0 0 0,-1 2-1 0 0,-1 14 370 0 0,-1-9-310 0 0,-1-1 1 0 0,0 1-1 0 0,0-1 0 0 0,0 0 1 0 0,-1 0-1 0 0,0-1 0 0 0,0 1 1 0 0,-10 8-1 0 0,6-5-63 0 0,6-6-86 0 0,-1-1-1 0 0,1 1 1 0 0,-1 0-1 0 0,0-1 1 0 0,0 0-1 0 0,-1 0 1 0 0,1-1-1 0 0,-1 1 1 0 0,1-1-1 0 0,-1 0 1 0 0,0 0-1 0 0,0 0 1 0 0,1-1-1 0 0,-1 1 1 0 0,-6 0-1 0 0,9-2-153 0 0,0 0 0 0 0,0 0 1 0 0,1 0-1 0 0,-1-1 0 0 0,0 1 0 0 0,0 0 0 0 0,0-1 0 0 0,0 1 0 0 0,1-1 1 0 0,-1 0-1 0 0,0 1 0 0 0,1-1 0 0 0,-1 0 0 0 0,1 0 0 0 0,-1 0 0 0 0,-1-2 1 0 0,-5-3-1466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11519 0 0,'0'0'887'0'0,"-1"1"-583"0"0,-2-1-49 0 0,0 1 0 0 0,0 0 0 0 0,0 0 1 0 0,0 0-1 0 0,0 0 0 0 0,0 0 0 0 0,0 0 0 0 0,1 1 0 0 0,-1 0 0 0 0,1-1 1 0 0,-1 1-1 0 0,1 0 0 0 0,-1 0 0 0 0,-2 4 0 0 0,2-3 30 0 0,1 1-1 0 0,-1 0 1 0 0,1 0 0 0 0,0 0-1 0 0,0 1 1 0 0,0-1 0 0 0,0 0-1 0 0,-1 8 1 0 0,1 1-95 0 0,0 0 1 0 0,1 0-1 0 0,0 0 0 0 0,1 0 1 0 0,1-1-1 0 0,1 15 0 0 0,1-10-178 0 0,1 1 0 0 0,0-1 0 0 0,1 0 0 0 0,1 0 0 0 0,10 21 0 0 0,-10-26-20 0 0,1 0 1 0 0,0 0-1 0 0,1-1 0 0 0,0 0 1 0 0,0 0-1 0 0,2-1 0 0 0,14 14 1 0 0,-21-22 15 0 0,0 1 0 0 0,1-1-1 0 0,-1 0 1 0 0,0 0 0 0 0,1 0 0 0 0,0-1 0 0 0,-1 1 0 0 0,1-1 0 0 0,0 0 0 0 0,-1 0-1 0 0,1 0 1 0 0,0-1 0 0 0,0 1 0 0 0,0-1 0 0 0,7 0 0 0 0,-8 0 48 0 0,0-1 1 0 0,-1 1 0 0 0,1-1-1 0 0,-1 0 1 0 0,1 1 0 0 0,-1-1-1 0 0,1 0 1 0 0,-1-1 0 0 0,0 1-1 0 0,1 0 1 0 0,-1-1 0 0 0,0 1-1 0 0,0-1 1 0 0,0 0 0 0 0,0 1-1 0 0,0-1 1 0 0,0 0 0 0 0,-1 0-1 0 0,1 0 1 0 0,-1-1 0 0 0,1 1 0 0 0,-1 0-1 0 0,0-1 1 0 0,1-2-1 0 0,2-6 187 0 0,0 0-1 0 0,-1 0 1 0 0,-1 0-1 0 0,0-1 1 0 0,-1 1-1 0 0,0-1 1 0 0,0-16-1 0 0,-2 21-185 0 0,1 1 0 0 0,-1-1 0 0 0,0 1-1 0 0,0-1 1 0 0,-1 1 0 0 0,0 0-1 0 0,0 0 1 0 0,-1 0 0 0 0,1 0 0 0 0,-1 0-1 0 0,0 0 1 0 0,-1 1 0 0 0,0-1-1 0 0,-7-7 1 0 0,-84-77-618 0 0,81 74-375 0 0,12 14 570 0 0,0-1-1 0 0,0 0 0 0 0,-1 1 0 0 0,1 0 1 0 0,-1 0-1 0 0,1-1 0 0 0,-4-1 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13535 0 0,'0'0'620'0'0,"1"-2"-16"0"0,0 0-465 0 0,0 0-121 0 0,0 1 0 0 0,0 0 0 0 0,0 0 0 0 0,-1-1 0 0 0,2 1 0 0 0,-1 0 0 0 0,0 0 0 0 0,0 0 0 0 0,0 0 0 0 0,0 0 0 0 0,2 0 0 0 0,-2 0 574 0 0,1 2 192 0 0,1 1-565 0 0,0 0 0 0 0,0 1-1 0 0,-1 0 1 0 0,1-1 0 0 0,-1 1 0 0 0,1 0-1 0 0,-1 0 1 0 0,0 1 0 0 0,0-1 0 0 0,0 0 0 0 0,0 1-1 0 0,-1-1 1 0 0,1 1 0 0 0,1 6 0 0 0,1 7-18 0 0,4 34 1 0 0,-7-37-191 0 0,23 124 1 0 0,-4-18-3016 0 0,-17-99 1057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16471 0 0,'0'0'754'0'0,"-5"0"247"0"0,5 0-994 0 0,0 0 0 0 0,0 0 0 0 0,0 0 0 0 0,0 0 0 0 0,-1 0 0 0 0,1 0 0 0 0,0 0 0 0 0,0-1 0 0 0,0 1 0 0 0,0 0 0 0 0,0 0 0 0 0,0 0 0 0 0,0 0 0 0 0,0 0 0 0 0,0 0 0 0 0,-1 0 0 0 0,1 0 0 0 0,0-1 1 0 0,0 1-1 0 0,0 0 0 0 0,0 0 0 0 0,0 0 0 0 0,0 0 0 0 0,0 0 0 0 0,0 0 0 0 0,0 0 0 0 0,0-1 0 0 0,0 1 0 0 0,0 0 0 0 0,0 0 0 0 0,0 0 0 0 0,0 0 0 0 0,0 0 0 0 0,0 0 0 0 0,0-1 0 0 0,0 1 0 0 0,0 0 0 0 0,0 0 0 0 0,0 0 0 0 0,0 0 0 0 0,0 0 0 0 0,1 0 0 0 0,-1-1 0 0 0,0 1 0 0 0,0 0 0 0 0,0 0 0 0 0,0 0 0 0 0,3-4 265 0 0,2-1 93 0 0,0 1 0 0 0,0-1 0 0 0,1 1 1 0 0,-1 0-1 0 0,1 0 0 0 0,12-6 0 0 0,0 0-30 0 0,-7 5-304 0 0,0-1 0 0 0,1 2 0 0 0,-1-1 0 0 0,1 1 0 0 0,0 1 1 0 0,18-3-1 0 0,-11 4-2200 0 0,31-1 0 0 0,-37 4 394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406 163 7343 0 0,'0'0'332'0'0,"-1"-2"-4"0"0,-4-11 183 0 0,-1 1-1 0 0,0-1 0 0 0,-1 2 0 0 0,0-1 0 0 0,-15-17 1 0 0,16 22 89 0 0,0 0 1 0 0,0 1 0 0 0,-1-1-1 0 0,0 1 1 0 0,-1 1 0 0 0,1-1-1 0 0,-1 1 1 0 0,0 1 0 0 0,-13-6-1 0 0,16 8-419 0 0,0 1-1 0 0,-1-1 0 0 0,1 1 1 0 0,-1 0-1 0 0,1 1 0 0 0,-1 0 1 0 0,1 0-1 0 0,-1 0 1 0 0,1 0-1 0 0,-1 1 0 0 0,1 0 1 0 0,0 0-1 0 0,-1 0 0 0 0,-5 3 1 0 0,4-2-81 0 0,0 2 1 0 0,0-1-1 0 0,0 1 1 0 0,0 0-1 0 0,1 0 1 0 0,0 1-1 0 0,-1-1 1 0 0,2 2-1 0 0,-9 7 1 0 0,3 0-89 0 0,0 1 1 0 0,0 0-1 0 0,1 1 1 0 0,1 0-1 0 0,1 0 1 0 0,0 1-1 0 0,1 0 1 0 0,0 0-1 0 0,1 1 1 0 0,-6 30-1 0 0,9-30-12 0 0,1-1 0 0 0,0 1 0 0 0,1 0 0 0 0,1-1 0 0 0,1 1 0 0 0,0-1 0 0 0,1 1 0 0 0,7 25 0 0 0,-6-31 0 0 0,0-1 0 0 0,1 1 0 0 0,0-1 0 0 0,1 0 0 0 0,0 0 0 0 0,1-1 0 0 0,0 0 0 0 0,0 0 0 0 0,1 0 0 0 0,0 0 0 0 0,1-1 0 0 0,0-1 0 0 0,16 13 0 0 0,-17-14-1 0 0,1-1 0 0 0,1 0-1 0 0,-1-1 1 0 0,1 0 0 0 0,16 6-1 0 0,-20-9-5 0 0,1 1 1 0 0,0-1-1 0 0,0-1 0 0 0,-1 1 0 0 0,1-1 0 0 0,0 0 1 0 0,0 0-1 0 0,0 0 0 0 0,0-1 0 0 0,9-2 1 0 0,-2-1-13 0 0,-1-1 1 0 0,1 0-1 0 0,-1-1 1 0 0,-1 0-1 0 0,1-1 1 0 0,-1 0-1 0 0,0-1 1 0 0,0 0-1 0 0,-1-1 1 0 0,0 0-1 0 0,-1 0 1 0 0,0-1-1 0 0,0-1 1 0 0,-1 1-1 0 0,-1-1 1 0 0,13-24-1 0 0,-12 20 123 0 0,-1-1 0 0 0,-1 0 0 0 0,0 0-1 0 0,-1-1 1 0 0,-1 1 0 0 0,0-1 0 0 0,-1 0-1 0 0,-1 0 1 0 0,-1 0 0 0 0,-1-1 0 0 0,0 1-1 0 0,-4-32 1 0 0,2 43-3 0 0,1-1-1 0 0,-1 1 0 0 0,0-1 1 0 0,0 1-1 0 0,0-1 1 0 0,-1 1-1 0 0,0 0 1 0 0,-1 0-1 0 0,1 1 0 0 0,-9-11 1 0 0,9 13-192 0 0,0 0 0 0 0,1 1 0 0 0,-1 0 0 0 0,0-1 0 0 0,0 1-1 0 0,-1 0 1 0 0,1 1 0 0 0,0-1 0 0 0,-4-1 0 0 0,3 2-507 0 0,0 0-1 0 0,0 0 0 0 0,0 0 0 0 0,0 1 1 0 0,0 0-1 0 0,0-1 0 0 0,0 1 0 0 0,0 1 1 0 0,-6 0-1 0 0,-10 3-6312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3223 0 0,'0'0'9583'0'0,"3"-3"-9062"0"0,9-8 183 0 0,0 1-1 0 0,1 0 1 0 0,1 1-1 0 0,0 0 1 0 0,23-11-1 0 0,84-29 1118 0 0,-87 36-1367 0 0,-16 5-274 0 0,-1-1 0 0 0,-1 0 0 0 0,22-17 0 0 0,8-4 84 0 0,24-14-31 0 0,-22 13-103 0 0,72-35 1 0 0,12 8-84 0 0,153-74 188 0 0,-260 117-55 0 0,13-6 280 0 0,-37 21-348 0 0,27 1 619 0 0,-26-1-631 0 0,-1 1-11 0 0,116 41 1063 0 0,436 205 435 0 0,-347-160-1092 0 0,-75-36-324 0 0,-72-26-204 0 0,2-3-1 0 0,90 21 0 0 0,-127-33-1061 0 0,-16-1-3834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4287 0 0,'0'0'6104'0'0,"4"6"-4750"0"0,16 23 743 0 0,11 13-254 0 0,-1-4-723 0 0,25 41 0 0 0,16 22-22 0 0,150 210 1723 0 0,-184-254-2250 0 0,72 110 901 0 0,-94-142-1117 0 0,-1 1-1 0 0,16 44 1 0 0,-24-54-152 0 0,-3-8 77 0 0,0 0 0 0 0,1-1 0 0 0,7 12 0 0 0,-10-17-273 0 0,1 0 1 0 0,0 0-1 0 0,0 0 1 0 0,0 0 0 0 0,1-1-1 0 0,-1 1 1 0 0,0-1-1 0 0,1 1 1 0 0,-1-1-1 0 0,0 0 1 0 0,1 0 0 0 0,0 0-1 0 0,-1-1 1 0 0,1 1-1 0 0,0 0 1 0 0,4-1-1 0 0,6 3 6 0 0,26 7-13 0 0,1-3 0 0 0,55 5 0 0 0,101-9 0 0 0,-48-3 0 0 0,-55 4 0 0 0,128 24 0 0 0,-87-9 59 0 0,-107-16-54 0 0,111 3 123 0 0,-134-6-128 0 0,10 1 1 0 0,-13-1 3 0 0,1 0-1 0 0,0 0 1 0 0,0 1-1 0 0,0-1 1 0 0,0 0-1 0 0,-1-1 1 0 0,1 1-1 0 0,0 0 1 0 0,0 0-1 0 0,0-1 1 0 0,0 1-1 0 0,-1-1 0 0 0,1 0 1 0 0,2-1-1 0 0,58-25 46 0 0,-12 5-23 0 0,-46 20-26 0 0,0-1 0 0 0,-1 1 0 0 0,1-1 0 0 0,4-5 0 0 0,13-8 0 0 0,-13 10 0 0 0,0 0-1 0 0,0 0 1 0 0,0 0 0 0 0,-1-1-1 0 0,0-1 1 0 0,0 1 0 0 0,7-12-1 0 0,37-65 20 0 0,-34 56 18 0 0,13-28 34 0 0,41-106 0 0 0,5-65 322 0 0,-46 133-237 0 0,37-132 264 0 0,-56 180-483 0 0,7-58 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0,'1'2'3634'0'0,"4"3"-2557"0"0,-1 0 1 0 0,0 0 0 0 0,0 1 0 0 0,0-1-1 0 0,5 12 1 0 0,-5-7-299 0 0,0 0 1 0 0,0 0-1 0 0,2 11 1 0 0,-1 12 16 0 0,4 48 1 0 0,-5-29 343 0 0,-2-37-963 0 0,1 11 109 0 0,-1 0-1 0 0,-1 27 0 0 0,1 171 51 0 0,-1-187-343 0 0,-1-16-27 0 0,1 0 1 0 0,1 0-1 0 0,0 0 1 0 0,8 25 0 0 0,-10-45-85 0 0,0 0 1 0 0,0 0 0 0 0,1 1-1 0 0,-1-1 1 0 0,1 0 0 0 0,-1 0-1 0 0,1 1 1 0 0,0-1 0 0 0,-1 0-1 0 0,1 0 1 0 0,0 0 0 0 0,0 0-1 0 0,0 0 1 0 0,0 0 0 0 0,-1 0-1 0 0,2 0 1 0 0,-1 0 0 0 0,0-1-1 0 0,0 1 1 0 0,0 0 0 0 0,0-1-1 0 0,0 1 1 0 0,1-1 0 0 0,-1 1-1 0 0,0-1 1 0 0,3 1 0 0 0,5 1-1277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10335 0 0,'0'0'472'0'0,"-1"1"-9"0"0,-6 1 3740 0 0,9-1-3450 0 0,6 4-333 0 0,1 0 0 0 0,0-1 1 0 0,1 0-1 0 0,-1-1 0 0 0,1 0 0 0 0,15 3 0 0 0,65 7 757 0 0,-73-12-914 0 0,160 11 825 0 0,-89-14-2461 0 0,-1-8-5083 0 0,-58 5 477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11975 0 0,'-1'0'547'0'0,"-22"2"193"0"0,1-1 1927 0 0,21 7-1176 0 0,1-7-1426 0 0,0 0 0 0 0,0-1 0 0 0,0 1 0 0 0,0 0 0 0 0,0 0 0 0 0,0 0 0 0 0,0 0 0 0 0,0 0 0 0 0,0-1 0 0 0,0 1 0 0 0,1 0 0 0 0,-1 0 0 0 0,0 0-1 0 0,1-1 1 0 0,-1 1 0 0 0,0 0 0 0 0,1 0 0 0 0,-1-1 0 0 0,2 2 0 0 0,8 11 183 0 0,0-1 0 0 0,1-1 0 0 0,21 19 0 0 0,44 25 973 0 0,-16-11-644 0 0,9 7-208 0 0,42 36 456 0 0,-97-75-599 0 0,-1 0-1 0 0,-1 1 1 0 0,0 1 0 0 0,15 23-1 0 0,-23-31-103 0 0,0 1 0 0 0,-1 1-1 0 0,0-1 1 0 0,0 0 0 0 0,-1 1-1 0 0,0 0 1 0 0,0-1 0 0 0,-1 1-1 0 0,0 0 1 0 0,0 0 0 0 0,-1 0 0 0 0,0 0-1 0 0,-1 8 1 0 0,-1 2 135 0 0,-2-1 0 0 0,0 0 0 0 0,-1 0 0 0 0,-12 27 0 0 0,-9 13 190 0 0,-53 82-1 0 0,44-81-328 0 0,-23 48-2838 0 0,48-90 1320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0,'0'0'3384'0'0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1375 0 0,'7'-26'8554'0'0,"-7"26"-8455"0"0,5 12 2182 0 0,2 19-1433 0 0,-6-27-187 0 0,6 30 1120 0 0,5 65 1 0 0,-8 37-147 0 0,-1-12-1004 0 0,1-19-540 0 0,9 103-2282 0 0,-9-186-603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1375 0 0,'0'0'66'0'0,"-1"4"-8"0"0,-4 13 256 0 0,4-15 408 0 0,1 1 0 0 0,0-1 1 0 0,0 0-1 0 0,0 1 0 0 0,0-1 0 0 0,0 1 1 0 0,0-1-1 0 0,1 1 0 0 0,-1-1 1 0 0,1 0-1 0 0,1 3 0 0 0,0 2 116 0 0,21 125 950 0 0,-23-130-1931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8639 0 0,'0'0'416'0'0,"1"11"-176"0"0,1-2 0 0 0,1 4-240 0 0,0 1 0 0 0,0 0 0 0 0,2-1 280 0 0,0 1 8 0 0,-2-2 0 0 0,1 3 0 0 0,1-1-288 0 0,3-2 0 0 0,-2-2 0 0 0,1-1-2816 0 0,-1 0-608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1839 0 0,'0'0'83'0'0,"0"2"-6"0"0,2 17-183 0 0,-2-12 1215 0 0,1 0 1 0 0,0 0 0 0 0,0 0-1 0 0,3 8 1 0 0,3 9 1436 0 0,-4-14-2531 0 0,0 1 0 0 0,1-1 0 0 0,4 10 0 0 0,-2-11-2432 0 0,1-2-854 0 0</inkml:trace>
  <inkml:trace contextRef="#ctx0" brushRef="#br0" timeOffset="1">224 1 8607 0 0,'0'0'396'0'0,"0"1"-12"0"0,17 54 602 0 0,13 35 430 0 0,-23-71-1859 0 0,0-6-2625 0 0,-3-5-499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6271 0 0,'0'0'2440'0'0,"2"11"-969"0"0,3-1-696 0 0,1-1-1 0 0,0 1 1 0 0,10 11 0 0 0,-7-10-385 0 0,10 16 410 0 0,-1 0 0 0 0,17 34 0 0 0,44 75 533 0 0,-30-53-647 0 0,-33-59-382 0 0,0-1 0 0 0,25 27 0 0 0,-2-3 93 0 0,-35-41-330 0 0,0-1-15 0 0,1 1 1 0 0,0-1-1 0 0,0 0 1 0 0,0 0-1 0 0,10 7 1 0 0,-14-11-28 0 0,0 0 1 0 0,0 0 0 0 0,0-1 0 0 0,0 1 0 0 0,1 0 0 0 0,-1 0-1 0 0,0-1 1 0 0,0 1 0 0 0,0-1 0 0 0,1 1 0 0 0,-1-1 0 0 0,0 0 0 0 0,3 1-1 0 0,-2-1 82 0 0,0-1 0 0 0,0 0 0 0 0,0 1 0 0 0,1-1 0 0 0,-1 0 0 0 0,0 0 0 0 0,3-2 0 0 0,6-3-186 0 0,84-34 339 0 0,-50 22-336 0 0,43-11 76 0 0,-77 25 0 0 0,-4 0 0 0 0,-2-1 0 0 0,-5 5 1 0 0,0-1 0 0 0,0 1 0 0 0,0 0 1 0 0,1 0-1 0 0,-1 0 0 0 0,0-1 0 0 0,0 1 0 0 0,0 0 0 0 0,0-1 0 0 0,0 1 0 0 0,0 0 0 0 0,0 0 0 0 0,0-1 1 0 0,1 1-1 0 0,-1 0 0 0 0,0 0 0 0 0,0-1 0 0 0,0 1 0 0 0,0 0 0 0 0,-1-1 0 0 0,1 1 0 0 0,0 0 0 0 0,0 0 0 0 0,0-1 1 0 0,0 1-1 0 0,0 0 0 0 0,0-1 0 0 0,0 1 0 0 0,0 0 0 0 0,-1 0 0 0 0,1 0 0 0 0,0-1 0 0 0,0 1 0 0 0,0 0 1 0 0,0 0-1 0 0,-1-1 0 0 0,-8-6 33 0 0,7 5-45 0 0,-26-21-10 0 0,0-1 0 0 0,-45-54-1 0 0,23 23-2 0 0,-3 3 0 0 0,-64-49 0 0 0,81 75 24 0 0,-40-22 0 0 0,49 33 0 0 0,0-2 0 0 0,1-1 0 0 0,-41-37 0 0 0,61 48-1 0 0,1 3-2 0 0,1-1-1 0 0,-1 1 1 0 0,-10-7 0 0 0,14 10-67 0 0,1 3-80 0 0,3 11 105 0 0,1-1 1 0 0,1 0 0 0 0,0-1 0 0 0,0 1 0 0 0,9 12 0 0 0,-8-12 11 0 0,21 32-39 0 0,56 70 0 0 0,-43-61 60 0 0,75 94-60 0 0,-112-143 71 0 0,12 12-50 0 0,-15-16 50 0 0,3 3-13 0 0,-2-2 7 0 0,0 0-1 0 0,-1 0 1 0 0,1 0-1 0 0,0-1 1 0 0,-1 1-1 0 0,1 0 1 0 0,0 1-1 0 0,-1-1 0 0 0,1 0 1 0 0,-1 0-1 0 0,0 0 1 0 0,1 0-1 0 0,-1 0 1 0 0,0 0-1 0 0,0 0 1 0 0,0 1-1 0 0,0 0 1 0 0,0-2-12 0 0,0 1 17 0 0,-1-1-1 0 0,0 0 1 0 0,1 0-1 0 0,-1 1 1 0 0,0-1-1 0 0,0 0 1 0 0,1 0-1 0 0,-1 0 1 0 0,0 0-1 0 0,1 0 1 0 0,-1 0 0 0 0,0 0-1 0 0,0 0 1 0 0,1 0-1 0 0,-1 0 1 0 0,0 0-1 0 0,1-1 1 0 0,-1 1-1 0 0,0 0 1 0 0,0 0 0 0 0,1-1-1 0 0,-1 1 1 0 0,0-1-1 0 0,-7-2 6 0 0,1-1 1 0 0,0 0-1 0 0,0 0 0 0 0,0-1 0 0 0,0 0 0 0 0,1 0 1 0 0,0 0-1 0 0,0-1 0 0 0,-8-9 0 0 0,3 0 5 0 0,0 0 0 0 0,0-1 0 0 0,-7-18 0 0 0,-28-53-120 0 0,23 42-104 0 0,23 44 152 0 0,6 11-320 0 0,38 52 256 0 0,2-3 0 0 0,91 91 0 0 0,-81-93 140 0 0,-55-56 52 0 0,-3-2-43 0 0,1 0-1 0 0,-1 0 1 0 0,1 0-1 0 0,-1 0 1 0 0,1 0-1 0 0,0 0 1 0 0,-1 0-1 0 0,0-2 1 0 0,-1 0-4 0 0,-6-5 14 0 0,0-1 1 0 0,1 0-1 0 0,0 0 1 0 0,0 0-1 0 0,-6-13 1 0 0,-28-53-45 0 0,-36-100-601 0 0,74 165 530 0 0,2 6 0 0 0,0 0-1 0 0,1 0 0 0 0,-1 0 1 0 0,1 0-1 0 0,-1-8 0 0 0,12 21-89 0 0,44 39-17 0 0,90 105 1 0 0,-98-102 177 0 0,-36-40 34 0 0,-1 1 0 0 0,0 0 0 0 0,11 19 0 0 0,-20-30 43 0 0,-3-9 151 0 0,-3-2-95 0 0,-1 0 1 0 0,0 1-1 0 0,-1-1 1 0 0,-16-15-1 0 0,-1-2-25 0 0,-75-74 40 0 0,84 83-108 0 0,-2-1-131 0 0,1-2 1 0 0,1 0-1 0 0,0 0 1 0 0,-14-28-1 0 0,20 28-125 0 0,9 19 146 0 0,3 4-149 0 0,164 220 8 0 0,-19 15 371 0 0,-126-202 32 0 0,-20-34 681 0 0,-2-2-795 0 0,0 0 0 0 0,0 0 1 0 0,0 0-1 0 0,0 0 0 0 0,1 0 1 0 0,-1-1-1 0 0,0 1 0 0 0,1 0 1 0 0,-1-2-1 0 0,-1 0 14 0 0,-18-29 113 0 0,-1 0 1 0 0,-2 2 0 0 0,-29-30-1 0 0,-66-78-593 0 0,87 99 93 0 0,25 30 202 0 0,-1-1 0 0 0,0 2 0 0 0,-1-1 0 0 0,-14-11 1 0 0,21 19 31 0 0,8 11-222 0 0,143 233 56 0 0,-130-209 243 0 0,33 60 68 0 0,-53-93 353 0 0,-1-1-314 0 0,-3-2-62 0 0,0 1 1 0 0,1-1-1 0 0,-1 0 0 0 0,1-1 0 0 0,0 1 1 0 0,-1 0-1 0 0,-3-5 0 0 0,-23-25 155 0 0,16 16-160 0 0,-6-5-142 0 0,0-2-1 0 0,1 0 0 0 0,2-1 1 0 0,0-1-1 0 0,2-1 0 0 0,-22-47 1 0 0,37 72 79 0 0,-1 0-1 0 0,1 1 1 0 0,0-1-1 0 0,0 0 1 0 0,-1 0 0 0 0,1 0-1 0 0,0 1 1 0 0,0-1 0 0 0,0 0-1 0 0,0 0 1 0 0,0 0-1 0 0,0 0 1 0 0,0 1 0 0 0,0-1-1 0 0,0-1 1 0 0,0 2 16 0 0,1 0 0 0 0,-1-1 1 0 0,0 1-1 0 0,0 0 0 0 0,0 0 1 0 0,0 0-1 0 0,1 0 0 0 0,-1-1 0 0 0,0 1 1 0 0,0 0-1 0 0,1 0 0 0 0,-1 0 0 0 0,0 0 1 0 0,0 0-1 0 0,1 0 0 0 0,-1 0 0 0 0,0 0 1 0 0,0 0-1 0 0,1 0 0 0 0,-1-1 0 0 0,0 1 1 0 0,0 0-1 0 0,1 1 0 0 0,-1-1 0 0 0,0 0 1 0 0,0 0-1 0 0,1 0 0 0 0,-1 0 1 0 0,1 0-1 0 0,22 11 7 0 0,-19-8-44 0 0,15 9 20 0 0,-1 0 0 0 0,32 28 0 0 0,-20-15 17 0 0,20 14 15 0 0,-47-37 22 0 0,-1 0-14 0 0,6 11 46 0 0,-4-6 3 0 0,-3-6 80 0 0,-3 0-84 0 0,0 0-54 0 0,0-1-1 0 0,0 1 1 0 0,0-1-1 0 0,0 1 1 0 0,-1-1-1 0 0,1 0 1 0 0,0 0 0 0 0,0 0-1 0 0,-1 0 1 0 0,1 0-1 0 0,0 0 1 0 0,0-1-1 0 0,-1 1 1 0 0,1-1-1 0 0,0 1 1 0 0,0-1-1 0 0,-3-1 1 0 0,-5-3 14 0 0,1 1 1 0 0,-14-10 0 0 0,-7-5-267 0 0,2-2 0 0 0,-47-44 0 0 0,74 64 149 0 0,2 3-223 0 0,2 6 295 0 0,1 0-1 0 0,0-1 1 0 0,0 0 0 0 0,0 0-1 0 0,1 0 1 0 0,0-1 0 0 0,0 1-1 0 0,1-1 1 0 0,8 7 0 0 0,64 47-199 0 0,-59-46 206 0 0,35 18 25 0 0,-53-31 252 0 0,-4 0-249 0 0,0 1 1 0 0,1-1-1 0 0,-1 0 1 0 0,0-1-1 0 0,-1 1 1 0 0,1 0-1 0 0,0-1 1 0 0,0 0-1 0 0,0 1 1 0 0,-6-2-1 0 0,1 2 23 0 0,-12 0 1 0 0,-27-2 1 0 0,39 0-29 0 0,-1 0 0 0 0,1 0 1 0 0,-1-1-1 0 0,1 0 0 0 0,-14-5 0 0 0,-3-12-86 0 0,24 19 15 0 0,3 0-115 0 0,5 0 158 0 0,0 1 0 0 0,0-1 0 0 0,0 1-1 0 0,-1 1 1 0 0,1-1 0 0 0,0 1 0 0 0,-1 0 0 0 0,1 1 0 0 0,-1-1 0 0 0,11 7 0 0 0,4 2 2 0 0,87 44 16 0 0,-101-51 11 0 0,-6-3 112 0 0,-2 0-49 0 0,1 0-73 0 0,-1 0 0 0 0,0 0-1 0 0,0 0 1 0 0,0 0-1 0 0,0-1 1 0 0,0 1 0 0 0,0 0-1 0 0,0-1 1 0 0,0 1 0 0 0,0 0-1 0 0,0-1 1 0 0,0 1 0 0 0,0-1-1 0 0,0 0 1 0 0,0 1 0 0 0,-1-1-1 0 0,1 0 1 0 0,0 0-1 0 0,0 0 1 0 0,0 0 0 0 0,-1 0-1 0 0,0 0 1 0 0,-4 1 0 0 0,4-1 4 0 0,-9 2-44 0 0,0-1 0 0 0,1 0-1 0 0,-1 0 1 0 0,-12-2 0 0 0,20 1-32 0 0,0 0 1 0 0,0-1-1 0 0,0 0 1 0 0,0 1-1 0 0,1-1 1 0 0,-1 0-1 0 0,0-1 1 0 0,0 1-1 0 0,1 0 1 0 0,-1-1-1 0 0,1 1 1 0 0,-1-1-1 0 0,1 0 1 0 0,-1 0-1 0 0,1 0 1 0 0,0 0-1 0 0,0 0 1 0 0,0-1-1 0 0,-2-3 1 0 0,3 5 31 0 0,1 0-1 0 0,-1 1 1 0 0,1-1-1 0 0,0 0 1 0 0,-1 1 0 0 0,1-1-1 0 0,0 0 1 0 0,0 0-1 0 0,0 0 1 0 0,-1 1 0 0 0,1-1-1 0 0,0 0 1 0 0,0 0-1 0 0,0 0 1 0 0,0 1 0 0 0,0-1-1 0 0,1 0 1 0 0,-1 0-1 0 0,0 0 1 0 0,0 1 0 0 0,0-1-1 0 0,1 0 1 0 0,-1 0-1 0 0,0 1 1 0 0,1-1 0 0 0,-1 0-1 0 0,1 1 1 0 0,-1-1-1 0 0,1 0 1 0 0,-1 1 0 0 0,1-1-1 0 0,-1 0 1 0 0,1 1-1 0 0,-1-1 1 0 0,1 1 0 0 0,0 0-1 0 0,-1-1 1 0 0,1 1-1 0 0,0-1 1 0 0,0 1 0 0 0,0-1-1 0 0,3 0 24 0 0,0-1 0 0 0,0 0-1 0 0,-1 1 1 0 0,1 0 0 0 0,0 0-1 0 0,0 0 1 0 0,0 1 0 0 0,0-1-1 0 0,0 1 1 0 0,0 0 0 0 0,1 0 0 0 0,5 1-1 0 0,7 1 1 0 0,25 7 1 0 0,-38-8 10 0 0,33 7-932 0 0,-26-6 426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2759 0 0,'0'1'8018'0'0,"3"8"-6937"0"0,-1 0 0 0 0,2 13 0 0 0,0-1-194 0 0,0 5-59 0 0,-1-1 0 0 0,-1 1-1 0 0,-2-1 1 0 0,-2 27 0 0 0,0-10-103 0 0,-17 170 2017 0 0,-18-4-1176 0 0,23-132-1303 0 0,4-20-147 0 0,-16 76 12 0 0,19-98-80 0 0,6-24-59 0 0,-1 0 0 0 0,0-1 0 0 0,-1 0 0 0 0,-6 16 0 0 0,9-24-32 0 0,-1 1 0 0 0,0 0 0 0 0,1 0 0 0 0,-1-1 0 0 0,1 1 0 0 0,-1 0 0 0 0,1 3 0 0 0,0-3-305 0 0,7-10-5372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1375 0 0,'1'-1'175'0'0,"1"-1"0"0"0,-1 1-1 0 0,0 0 1 0 0,1-1 0 0 0,-1 1-1 0 0,0-1 1 0 0,0 1 0 0 0,0-1-1 0 0,1-2 1 0 0,0-1 104 0 0,0 2 353 0 0,-2 1-116 0 0,0 1-1 0 0,-1-1 1 0 0,1 1 0 0 0,0-1 0 0 0,-1 1 0 0 0,1-1 0 0 0,-1 1-1 0 0,0 0 1 0 0,1-1 0 0 0,-3-2 0 0 0,2 3 195 0 0,0 0 0 0 0,1-1 0 0 0,-1 1 0 0 0,0-1 0 0 0,1 1 0 0 0,-1-1 0 0 0,1 1 0 0 0,-1-1 0 0 0,1 1 0 0 0,-1-1 0 0 0,1-2 0 0 0,20 4-239 0 0,6 3 231 0 0,48 13 0 0 0,-31-5-117 0 0,305 59 1066 0 0,5-26-632 0 0,-257-37-578 0 0,80 3 281 0 0,-79-4-406 0 0,-71-4-303 0 0,-19-1-14 0 0,0 0 0 0 0,0 0 0 0 0,9 2 1 0 0,-4 0-21 0 0,-11-3-70 0 0,6 3 35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6447 0 0,'0'0'5323'0'0,"6"10"-4598"0"0,-3-6-577 0 0,4 3 2722 0 0,-10-10-2888 0 0,2 3 114 0 0,-10-14 67 0 0,-18-12 160 0 0,29 25 382 0 0,5 2-1000 0 0,0 1 253 0 0,0-1 0 0 0,0 1 0 0 0,9 5 0 0 0,-10-5 42 0 0,0 1 0 0 0,0 0 0 0 0,-1 0 0 0 0,1 0 0 0 0,4 5 0 0 0,17 16 0 0 0,-25-23-12 0 0,1-1-1 0 0,-1 1 1 0 0,1 0-1 0 0,-1-1 1 0 0,1 1-1 0 0,-1-1 1 0 0,1 1-1 0 0,-1-1 1 0 0,1 1-1 0 0,0-1 1 0 0,-1 0-1 0 0,1 1 0 0 0,0-1 1 0 0,-1 0-1 0 0,1 0 1 0 0,0 1-1 0 0,0-1 1 0 0,-1 0-1 0 0,1 0 1 0 0,0 0-1 0 0,0 0 1 0 0,0 0-1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516 438 1375 0 0,'-1'-1'107'0'0,"-5"-1"1433"0"0,6 1-1152 0 0,-1 1 1 0 0,1 0-1 0 0,-1-1 0 0 0,1 1 0 0 0,-1 0 1 0 0,0-1-1 0 0,1 1 0 0 0,-1 0 0 0 0,0 0 1 0 0,1-1-1 0 0,-1 1 0 0 0,0 0 1 0 0,1 0-1 0 0,-1 0 0 0 0,0 0 0 0 0,1 0 1 0 0,-1 0-1 0 0,0 0 0 0 0,0 1 0 0 0,1 0-381 0 0,5 13 316 0 0,0-1-1 0 0,9 15 1 0 0,-14-26 310 0 0,0-8-520 0 0,0 1 0 0 0,0 0 0 0 0,-1 0 0 0 0,0 0 0 0 0,0 0 0 0 0,-1-1 0 0 0,0 2 0 0 0,1-1 0 0 0,-1 0 0 0 0,-1 0 0 0 0,1 1 0 0 0,-1-1-1 0 0,-5-6 1 0 0,2 4 132 0 0,-1 0-1 0 0,1 0 0 0 0,-2 1 0 0 0,1 0 1 0 0,-1 0-1 0 0,-12-7 0 0 0,2 3 118 0 0,-2-2 134 0 0,-32-24-1 0 0,-30-25-479 0 0,74 55 26 0 0,0 1 0 0 0,-1-1 0 0 0,1 1 0 0 0,-1 1-1 0 0,0-1 1 0 0,-1 2 0 0 0,1-1 0 0 0,0 1 0 0 0,-1 1 0 0 0,0-1 0 0 0,0 2-1 0 0,-14-2 1 0 0,18 3 37 0 0,0 0 0 0 0,0 0-1 0 0,1-1 1 0 0,-1 0 0 0 0,0-1-1 0 0,0 1 1 0 0,1-1 0 0 0,-1 0-1 0 0,1 0 1 0 0,0-1 0 0 0,-1 1-1 0 0,1-1 1 0 0,0 0 0 0 0,1-1-1 0 0,-1 1 1 0 0,0-1 0 0 0,-6-8-1 0 0,8 9 18 0 0,2 1-70 0 0,0 1 1 0 0,0 0 0 0 0,0 0 0 0 0,0 0-1 0 0,0-1 1 0 0,-1 1 0 0 0,1 0-1 0 0,0 1 1 0 0,-1-1 0 0 0,1 0-1 0 0,-3-1 1 0 0,11 22 31 0 0,-3-13-70 0 0,1 1 0 0 0,-1-1 1 0 0,1 0-1 0 0,1-1 1 0 0,-1 1-1 0 0,1-1 1 0 0,0 0-1 0 0,1-1 0 0 0,10 8 1 0 0,-2-3-13 0 0,0-1 1 0 0,1-1 0 0 0,25 9-1 0 0,-37-15 30 0 0,15 9 72 0 0,-19-11-76 0 0,0 0 1 0 0,0 0-1 0 0,0 0 0 0 0,0 0 1 0 0,0 0-1 0 0,0 0 0 0 0,1 0 0 0 0,-1 0 1 0 0,0 0-1 0 0,0 0 0 0 0,0 0 0 0 0,0 0 1 0 0,0 0-1 0 0,0 0 0 0 0,1 0 1 0 0,-1 0-1 0 0,0 0 0 0 0,0-1 0 0 0,0 1 1 0 0,0 0-1 0 0,0 0 0 0 0,0 0 0 0 0,0 0 1 0 0,0 0-1 0 0,0 0 0 0 0,0 0 0 0 0,1-1 1 0 0,-1 1-1 0 0,0 0 0 0 0,0 0 1 0 0,0 0-1 0 0,0 0 0 0 0,0 0 0 0 0,0 0 1 0 0,0-1-1 0 0,0 1 0 0 0,0 0 0 0 0,0 0 1 0 0,0 0-1 0 0,0 0 0 0 0,0 0 1 0 0,0-1-1 0 0,0 1 0 0 0,0 0 0 0 0,0-8 39 0 0,0 7-41 0 0,-1-3 17 0 0,0 0-1 0 0,-1 0 1 0 0,1 0 0 0 0,-1 0 0 0 0,0 0 0 0 0,0 0 0 0 0,-1 1-1 0 0,1-1 1 0 0,-1 1 0 0 0,-3-4 0 0 0,-6-5 51 0 0,-17-14 1 0 0,0 1-42 0 0,3 1-3 0 0,17 17-21 0 0,1 0 1 0 0,1-1 0 0 0,-1 0 0 0 0,1 0-1 0 0,1-1 1 0 0,-1 1 0 0 0,-8-19 0 0 0,14 26-58 0 0,9 8-138 0 0,84 83-60 0 0,-56-53 240 0 0,-18-18 12 0 0,17 23 0 0 0,-28-34 0 0 0,-2-2 11 0 0,-4-5 202 0 0,-3-1-133 0 0,-4-3-56 0 0,-1 0 0 0 0,1 0 0 0 0,0 0-1 0 0,0-1 1 0 0,0 0 0 0 0,0 0 0 0 0,1 0 0 0 0,-1-1-1 0 0,-6-8 1 0 0,-2-3 36 0 0,-24-35 0 0 0,-20-27-62 0 0,58 76-62 0 0,1 4-28 0 0,7 5 39 0 0,0 1 1 0 0,-1 1-1 0 0,9 13 0 0 0,-8-12 34 0 0,-1 0 0 0 0,1-1-1 0 0,12 12 1 0 0,-5-9 20 0 0,6 7 3 0 0,1-1 0 0 0,36 21-1 0 0,-57-38 121 0 0,-2-2-70 0 0,-91-102 240 0 0,61 71-298 0 0,11 11 3 0 0,-35-42-14 0 0,54 62-59 0 0,1 2 15 0 0,8 9-3 0 0,-1 0 1 0 0,1-1 0 0 0,13 12-1 0 0,4 5 1 0 0,1 1 26 0 0,30 24-1 0 0,19 17 46 0 0,-74-67 117 0 0,-5-10 31 0 0,-2-2-115 0 0,-1 1 0 0 0,0 0 0 0 0,-1 1 0 0 0,0 0-1 0 0,-11-11 1 0 0,-15-15 58 0 0,6 7-83 0 0,21 23-4 0 0,1-1 0 0 0,0 0 0 0 0,-8-10 0 0 0,-1-3-15 0 0,10 13 0 0 0,0 0-1 0 0,1 0 1 0 0,-1 0-1 0 0,2 0 1 0 0,-1 0-1 0 0,1-1 1 0 0,0 0-1 0 0,-3-7 1 0 0,6 13-71 0 0,10 5-76 0 0,5 6 90 0 0,1-1 0 0 0,-2 2 0 0 0,17 14 0 0 0,4 3-28 0 0,124 88 6 0 0,-143-101 91 0 0,-14-14 116 0 0,-4-1-51 0 0,-12-3-24 0 0,0-1 0 0 0,0 0 0 0 0,0-1 0 0 0,1-1 0 0 0,-26-13 0 0 0,17 5-27 0 0,0-1 0 0 0,-29-25-1 0 0,45 34-25 0 0,0 0 0 0 0,1 0-1 0 0,0 0 1 0 0,0-1 0 0 0,1 1-1 0 0,0-1 1 0 0,0-1 0 0 0,-4-9-1 0 0,7 16-62 0 0,4 2 41 0 0,0-1-1 0 0,0 1 1 0 0,-1 1-1 0 0,1-1 0 0 0,-1 0 1 0 0,1 1-1 0 0,-1-1 1 0 0,4 4-1 0 0,-1-2-18 0 0,13 11-41 0 0,23 21 1 0 0,8 7 17 0 0,-32-28 66 0 0,-9-9 1 0 0,-1 1-1 0 0,1-1 1 0 0,0 0 0 0 0,0 0-1 0 0,16 6 1 0 0,-48-28 227 0 0,-41-20-52 0 0,-24-13-106 0 0,63 36-44 0 0,-41-27 0 0 0,67 41-83 0 0,1 1-88 0 0,-1 1 133 0 0,13 9-58 0 0,6 1-5 0 0,0-2 62 0 0,-1 1-933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1375 0 0,'0'0'66'0'0,"0"-2"-8"0"0,2-5 181 0 0,0-1 0 0 0,0 1 0 0 0,4-8 0 0 0,6-9 7492 0 0,-10 21-7179 0 0,0 1 1 0 0,0-1-1 0 0,1 1 0 0 0,-1 0 0 0 0,1 0 1 0 0,-1 0-1 0 0,1 0 0 0 0,0 0 1 0 0,0 1-1 0 0,0-1 0 0 0,0 1 0 0 0,0-1 1 0 0,6 0-1 0 0,-8 2-459 0 0,0-1 1 0 0,0 1 0 0 0,1 0-1 0 0,-1 0 1 0 0,0 0-1 0 0,0 0 1 0 0,1 1-1 0 0,-1-1 1 0 0,0 0-1 0 0,0 0 1 0 0,1 1-1 0 0,-1-1 1 0 0,0 1-1 0 0,0-1 1 0 0,0 1 0 0 0,0-1-1 0 0,0 1 1 0 0,0 0-1 0 0,0 0 1 0 0,0-1-1 0 0,0 1 1 0 0,0 0-1 0 0,0 0 1 0 0,0 0-1 0 0,0 0 1 0 0,-1 0-1 0 0,1 0 1 0 0,0 0 0 0 0,0 2-1 0 0,2 3 86 0 0,-1 0 1 0 0,0 0-1 0 0,0 0 0 0 0,1 9 0 0 0,-2-13-88 0 0,7 42 650 0 0,5 54 1 0 0,-12-86-714 0 0,10 214 77 0 0,-12-173-227 0 0,0-9-893 0 0,6 63 0 0 0,-2-90-1638 0 0,7 22 0 0 0,-7-30-3337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9383 0 0,'0'0'1642'0'0,"3"2"-944"0"0,11 7 361 0 0,-8-5-450 0 0,0 0-1 0 0,-1 0 1 0 0,1 1-1 0 0,7 6 1 0 0,-5 0-225 0 0,-1 0 0 0 0,0 0 0 0 0,0 0 0 0 0,6 15 0 0 0,16 52 343 0 0,-17-46-601 0 0,31 113-66 0 0,-30-95-631 0 0,-11-45-50 0 0,0 1 0 0 0,0 0-1 0 0,6 9 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1839 0 0,'-4'-12'456'0'0,"18"41"10852"0"0,2 10-7473 0 0,0-2-3866 0 0,24 44-1 0 0,-28-62 99 0 0,-2-1-20 0 0,16 20-1 0 0,29 38-359 0 0,-33-43-2238 0 0,-14-18 1055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38 121 5527 0 0,'-15'-15'423'0'0,"13"13"-348"0"0,-1 1-68 0 0,-7 1 432 0 0,10 0-230 0 0,0 0-1 0 0,-1 1 1 0 0,1-1 0 0 0,0 0-1 0 0,0 0 1 0 0,-1 0-1 0 0,1 0 1 0 0,0 0-1 0 0,-1-1 1 0 0,1 1-1 0 0,0 0 1 0 0,-4-2 2919 0 0,4 2-2920 0 0,0 0 1 0 0,0-1-1 0 0,0 1 1 0 0,2-9 3863 0 0,11-6-2107 0 0,2 3-1528 0 0,1 1 0 0 0,28-17 1 0 0,-37 25-438 0 0,1 0 1 0 0,-1 0-1 0 0,15-3 1 0 0,-3 1-1434 0 0,-3 0-5326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0,'0'0'8920'0'0,"2"5"-8257"0"0,6 14-19 0 0,-6-15-24 0 0,-1-3-483 0 0,0 1-1 0 0,1-1 1 0 0,-1 0-1 0 0,0 1 1 0 0,0-1 0 0 0,0 1-1 0 0,0-1 1 0 0,0 1-1 0 0,0-1 1 0 0,0 1 0 0 0,0 0-1 0 0,0 2 1 0 0,0-3-88 0 0,4 15 454 0 0,1 1 1 0 0,-2-1-1 0 0,0 1 0 0 0,-1 0 0 0 0,1 19 0 0 0,-1 88 762 0 0,-3-103-1150 0 0,1 226 840 0 0,0-125-1772 0 0,-1-2-4018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0,'0'0'8000'0'0,"8"4"-5934"0"0,-6-2-1877 0 0,1-1 1 0 0,-1 1 0 0 0,0 0 0 0 0,0 0 0 0 0,0 0 0 0 0,0 0 0 0 0,0 1-1 0 0,0-1 1 0 0,-1 1 0 0 0,1-1 0 0 0,-1 1 0 0 0,0-1 0 0 0,1 4-1 0 0,13 38 972 0 0,-14-42-1087 0 0,20 94 820 0 0,12 116 1 0 0,-7-39-1258 0 0,-13-82-2405 0 0,-8-67 1320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11055 0 0,'-6'8'1144'0'0,"0"-5"-926"0"0,4-2 738 0 0,2 0-552 0 0,0-1 0 0 0,0 1 0 0 0,0 0 0 0 0,-1 0 0 0 0,1-1 0 0 0,0 1 0 0 0,0 0 0 0 0,0 0 0 0 0,0-1 1 0 0,0 1-1 0 0,0 0 0 0 0,1 1 0 0 0,1 0-280 0 0,1-1-1 0 0,-1 1 1 0 0,1-1 0 0 0,0 0 0 0 0,-1 0 0 0 0,1 0-1 0 0,0 0 1 0 0,0 0 0 0 0,-1-1 0 0 0,1 1-1 0 0,0-1 1 0 0,0 0 0 0 0,0 1 0 0 0,0-1 0 0 0,4-1-1 0 0,10 0 1 0 0,22-5-1 0 0,-35 5-97 0 0,55-6-1231 0 0,-39 5 474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5 990 1375 0 0,'0'0'12943'0'0,"6"6"-8486"0"0,-2-18-4040 0 0,-1 0-1 0 0,1 0 1 0 0,-2 0-1 0 0,0 0 1 0 0,0-13-1 0 0,-1-65 468 0 0,-1 48-451 0 0,0-42 211 0 0,-5-271 711 0 0,1 272-1251 0 0,-7-112-71 0 0,7 146-33 0 0,2 42 0 0 0,0 2-32 0 0,1 4-133 0 0,2 3-957 0 0,9 46-3284 0 0,-7-38 2295 0 0,0 3-4213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1064 5983 0 0,'-5'6'173'0'0,"4"-5"-132"0"0,0 1 0 0 0,0-1 0 0 0,0 0 0 0 0,0 0-1 0 0,0 0 1 0 0,0 0 0 0 0,-1 0 0 0 0,1 0 0 0 0,0 0 0 0 0,-3 1 0 0 0,4-2 5 0 0,0 1-1 0 0,-1-1 1 0 0,1 0-1 0 0,-1 0 1 0 0,1 1-1 0 0,-1-1 1 0 0,1 0-1 0 0,0 0 1 0 0,-1 1-1 0 0,1-1 1 0 0,-1 0-1 0 0,1 0 1 0 0,-1 0-1 0 0,1 0 1 0 0,-1 0-1 0 0,1 0 1 0 0,-1 0-1 0 0,1 0 1 0 0,-1 0-1 0 0,1 0 1 0 0,-2 0-1 0 0,0 0 1810 0 0,0-16 2022 0 0,3 13-3709 0 0,-1-1 0 0 0,1 1 0 0 0,0-1 0 0 0,0 1 1 0 0,1-1-1 0 0,-1 1 0 0 0,1 0 0 0 0,-1-1 0 0 0,1 1 0 0 0,0 0 0 0 0,3-3 0 0 0,3-4 342 0 0,18-16 1 0 0,-6 7 7 0 0,18-19 285 0 0,2 1 0 0 0,1 2 0 0 0,76-50 0 0 0,-16 25-313 0 0,111-47 0 0 0,-171 86-369 0 0,73-49-1 0 0,30-38 221 0 0,-125 93-312 0 0,28-24 135 0 0,-29 22 56 0 0,0 2 1 0 0,27-17-1 0 0,-34 26 47 0 0,1 0 1 0 0,-1 1-1 0 0,1 1 0 0 0,0 0 1 0 0,20-4-1 0 0,-22 7-191 0 0,0-1-1 0 0,0 2 0 0 0,-1 0 1 0 0,1 0-1 0 0,0 0 0 0 0,18 4 1 0 0,56 19-15 0 0,-50-12-15 0 0,391 119 303 0 0,206 110 766 0 0,-450-168-191 0 0,-113-41-547 0 0,-62-28-331 0 0,-2-2-9 0 0,0 0 0 0 0,-1 1 1 0 0,1 0-1 0 0,-1 0 0 0 0,0 0 1 0 0,0 0-1 0 0,1 1 0 0 0,-1-1 0 0 0,4 5 1 0 0,-2-2 39 0 0,1 2 8 0 0,-5-5-69 0 0,1-1 0 0 0,0 1 0 0 0,0 0 0 0 0,0-1 0 0 0,0 1 0 0 0,0-1 0 0 0,1 1 0 0 0,-1-1 0 0 0,0 0 0 0 0,5 1 0 0 0,-5 0-4 0 0,14 1-13 0 0,-12-3 6 0 0,0 0-1 0 0,-1 0 1 0 0,1 0 0 0 0,-1-1 0 0 0,1 1-1 0 0,0-1 1 0 0,-1 0 0 0 0,1-1-1 0 0,-1 1 1 0 0,0 0 0 0 0,6-4 0 0 0,4-3 43 0 0,18-16-1 0 0,-10 9-18 0 0,55-42-17 0 0,49-33-13 0 0,51-20-1 0 0,130-91 144 0 0,-232 143-58 0 0,143-104 279 0 0,-189 143-292 0 0,2 2 0 0 0,46-22 0 0 0,-66 35-529 0 0,0 1 0 0 0,15-5 0 0 0,-21 8-382 0 0,-1-1-1 0 0,1 1 0 0 0,0 0 1 0 0,0 0-1 0 0,0 0 0 0 0,6 1 1 0 0,0 1-7286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6103 0 0,'0'0'458'0'0,"-13"-7"1324"0"0,6 3-821 0 0,-2-1 521 0 0,1 3 4251 0 0,9 4-5589 0 0,0 0-1 0 0,1 0 1 0 0,-1 1 0 0 0,0-1-1 0 0,1 0 1 0 0,0 0-1 0 0,-1 0 1 0 0,1-1 0 0 0,3 3-1 0 0,-3-1-67 0 0,15 11 508 0 0,0 0-1 0 0,30 19 1 0 0,2 1 153 0 0,0 3-46 0 0,252 176 2022 0 0,-215-162-1954 0 0,2-4-1 0 0,110 43 1 0 0,-179-83-617 0 0,-1-1 0 0 0,2-1 0 0 0,-1-1 0 0 0,0 0 0 0 0,1-1 0 0 0,20 0-1 0 0,-37-4-64 0 0,-2 1-48 0 0,0 0-1 0 0,0 0 1 0 0,0 0 0 0 0,0 1-1 0 0,0-1 1 0 0,0 0-1 0 0,0 0 1 0 0,0 0-1 0 0,0 1 1 0 0,-1-1 0 0 0,1 0-1 0 0,0 1 1 0 0,0-1-1 0 0,0 1 1 0 0,0-1-1 0 0,1 2 1 0 0,9 4 139 0 0,-10-5-164 0 0,11 6 59 0 0,-3 2-90 0 0,-7-8-89 0 0,3 3-2472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0,'0'0'8991'0'0,"2"-1"-8402"0"0,31-9-37 0 0,33-17 0 0 0,-3-3-6149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8751 0 0,'1'-22'381'0'0,"7"-31"0"0"0,-6 44 157 0 0,1 0 1 0 0,6-16-1 0 0,6 0 4961 0 0,1 43-3887 0 0,-10-4-1435 0 0,-1-1 0 0 0,0 1-1 0 0,-1 0 1 0 0,-1 0 0 0 0,0 0 0 0 0,-1 0-1 0 0,0 16 1 0 0,4 16 81 0 0,27 187-376 0 0,-17-77-3210 0 0,-12-118 1830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 0 0,'0'0'7524'0'0,"12"1"-6010"0"0,-4-3-1410 0 0,1 0 1 0 0,0 1 0 0 0,17-1 0 0 0,4 0-571 0 0,-18 0 171 0 0</inkml:trace>
  <inkml:trace contextRef="#ctx0" brushRef="#br0" timeOffset="1">112 214 2759 0 0,'0'0'10376'0'0,"10"4"-10176"0"0,0-3-72 0 0,2-1-24 0 0,-2-1-408 0 0,1-1-80 0 0,-1 0-24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10447 0 0,'0'0'1152'0'0,"6"8"-504"0"0,1-5-712 0 0,1 0 0 0 0,-1-1 0 0 0,0 0 0 0 0,1 0 0 0 0,-1 0 0 0 0,1-1 0 0 0,0 0 0 0 0,0-1 0 0 0,-1 0 0 0 0,9 0 0 0 0,-14 0-81 0 0,0 0-438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12439 0 0,'0'0'1126'0'0,"0"1"-929"0"0,-2 2-102 0 0,0 1-1 0 0,1 0 1 0 0,0 0 0 0 0,-1-1-1 0 0,2 1 1 0 0,-1 0 0 0 0,0 0-1 0 0,1 0 1 0 0,-1 0 0 0 0,1 0-1 0 0,1 0 1 0 0,-1 0 0 0 0,0 0-1 0 0,1-1 1 0 0,0 1 0 0 0,0 0-1 0 0,0 0 1 0 0,2 6 0 0 0,39 81 479 0 0,14 33 58 0 0,-50-108-632 0 0,34 83 0 0 0,-37-91-13 0 0,-2-6-56 0 0,-3-24-329 0 0,-23-127 290 0 0,11 77 10 0 0,-7-110 0 0 0,23 125 95 0 0,-2 52 5 0 0,1-1 0 0 0,0 1 0 0 0,0-1 0 0 0,0 1 0 0 0,1 0 0 0 0,0-1-1 0 0,4-8 1 0 0,-4 12 46 0 0,2-1-17 0 0,-3 2 141 0 0,8 11-24 0 0,-4-3-106 0 0,0 0-1 0 0,-1 0 1 0 0,0 0 0 0 0,-1 0-1 0 0,1 1 1 0 0,-1-1 0 0 0,-1 1 0 0 0,1 0-1 0 0,-1 0 1 0 0,-1 0 0 0 0,2 9-1 0 0,-1 15 50 0 0,-1 48-1 0 0,-2-42-70 0 0,1 14-2308 0 0,2-52 2244 0 0,-1 1 0 0 0,0-1 0 0 0,1 1 0 0 0,-1-1 0 0 0,0 0 0 0 0,1 1 0 0 0,-1-1-1 0 0,1 0 1 0 0,-1 0 0 0 0,0 0 0 0 0,3 0 0 0 0,30-6-71 0 0,-28 4 169 0 0,0 1 0 0 0,0 0 0 0 0,0 0 0 0 0,0 0 0 0 0,0 1 0 0 0,1 0 0 0 0,-1 0 0 0 0,7 2 0 0 0,1 1 250 0 0,-1 1 0 0 0,0 0 0 0 0,0 1 0 0 0,-1 0 0 0 0,1 1 1 0 0,11 8-1 0 0,-18-10-86 0 0,0 0-1 0 0,0 0 1 0 0,-1 0 0 0 0,1 1 0 0 0,-1 0 0 0 0,0 0 0 0 0,-1 0-1 0 0,1 1 1 0 0,-1-1 0 0 0,0 1 0 0 0,0 0 0 0 0,-1 1-1 0 0,4 9 1 0 0,-6-13-95 0 0,0 1 1 0 0,0-1-1 0 0,-1 0 0 0 0,1 1 0 0 0,-1-1 0 0 0,0 0 0 0 0,0 1 0 0 0,-1-1 1 0 0,1 0-1 0 0,-1 1 0 0 0,1-1 0 0 0,-1 0 0 0 0,0 1 0 0 0,0-1 1 0 0,0 0-1 0 0,-1 0 0 0 0,1 0 0 0 0,-1 0 0 0 0,0 0 0 0 0,0-1 1 0 0,0 1-1 0 0,0 0 0 0 0,0-1 0 0 0,0 1 0 0 0,-4 1 0 0 0,-6 7 247 0 0,-1-1-1 0 0,0-1 1 0 0,-27 15-1 0 0,34-21-337 0 0,0 1-46 0 0,-1-1-1 0 0,0 0 1 0 0,0 0-1 0 0,0 0 1 0 0,0-1-1 0 0,0 0 0 0 0,0-1 1 0 0,-11 2-1 0 0,15-3-215 0 0,0 0 0 0 0,1 0 0 0 0,-1 0 0 0 0,0 0 0 0 0,1-1 0 0 0,-1 1-1 0 0,1-1 1 0 0,-1 0 0 0 0,1 0 0 0 0,-1 1 0 0 0,1-2 0 0 0,-1 1 0 0 0,1 0-1 0 0,0 0 1 0 0,0-1 0 0 0,0 1 0 0 0,-1-1 0 0 0,2 0 0 0 0,-1 0 0 0 0,0 1 0 0 0,0-1-1 0 0,0 0 1 0 0,1-1 0 0 0,-1 1 0 0 0,1 0 0 0 0,0 0 0 0 0,-2-3 0 0 0,-1-6-1352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2303 0 0,'55'56'2583'0'0,"-32"-30"901"0"0,-2 0 0 0 0,-1 2-1 0 0,25 44 1 0 0,-17-13-3080 0 0,-26-53-232 0 0,0-1 1 0 0,0 0 0 0 0,0 1-1 0 0,-1-1 1 0 0,1 7 0 0 0,-1-11-118 0 0,-1 0 1 0 0,0 0 0 0 0,0 1-1 0 0,0-1 1 0 0,-1 0 0 0 0,1 0-1 0 0,0 0 1 0 0,0 1 0 0 0,-1-1-1 0 0,1 0 1 0 0,0 0 0 0 0,-1 0-1 0 0,1 0 1 0 0,-1 0 0 0 0,0 1-1 0 0,1-1 1 0 0,-1 0 0 0 0,0 0-1 0 0,0-1 1 0 0,0 1 0 0 0,1 0-1 0 0,-1 0 1 0 0,0 0 0 0 0,0 0-1 0 0,0-1 1 0 0,0 1 0 0 0,-2 0-1 0 0,2 0 173 0 0,-1-1-4 0 0,-1-1-170 0 0,0 0-1 0 0,0 1 1 0 0,0-1 0 0 0,0 0-1 0 0,0 0 1 0 0,1-1 0 0 0,-1 1-1 0 0,0-1 1 0 0,1 1-1 0 0,-1-1 1 0 0,1 0 0 0 0,0 0-1 0 0,-1 0 1 0 0,-2-3 0 0 0,2 0-11 0 0,-1 1 1 0 0,1-1 0 0 0,0 0 0 0 0,0 0 0 0 0,1 0 0 0 0,-1 0 0 0 0,-1-8 0 0 0,1 1-9 0 0,0 0-1 0 0,0 0 1 0 0,2-1 0 0 0,-1 1 0 0 0,2-1 0 0 0,0-18 0 0 0,2 20 0 0 0,-1 1 1 0 0,2-1-1 0 0,-1 1 0 0 0,2-1 0 0 0,-1 1 0 0 0,1 0 1 0 0,1 1-1 0 0,0-1 0 0 0,0 1 0 0 0,1-1 0 0 0,0 2 1 0 0,0-1-1 0 0,1 1 0 0 0,0 0 0 0 0,1 0 0 0 0,0 1 1 0 0,0 0-1 0 0,0 0 0 0 0,1 1 0 0 0,0 0 0 0 0,0 1 1 0 0,1 0-1 0 0,0 0 0 0 0,20-6 0 0 0,0 1-347 0 0,1 2 0 0 0,59-8 0 0 0,-62 14-1836 0 0,-10 2-3730 0 0,-3 1-856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5383 0 0,'0'0'483'0'0,"5"2"-392"0"0,20 3 9423 0 0,-27-4-9355 0 0,-1 0-1 0 0,1 1 0 0 0,-1-1 0 0 0,1 1 1 0 0,-1-1-1 0 0,1 1 0 0 0,0 0 1 0 0,0 0-1 0 0,0 0 0 0 0,0 0 1 0 0,0 0-1 0 0,0 0 0 0 0,0 0 1 0 0,1 1-1 0 0,-2 2 0 0 0,-1 2 77 0 0,0 1 0 0 0,1-1-1 0 0,-5 16 1 0 0,5-17-129 0 0,0 0-1 0 0,1 0 1 0 0,-2-1-1 0 0,-4 9 1 0 0,-2 2 89 0 0,-10 12 46 0 0,15-22-154 0 0,0 1-1 0 0,-8 15 1 0 0,-65 119 921 0 0,3-3-402 0 0,21-29-268 0 0,36-70-206 0 0,8-18-14 0 0,-11 34 0 0 0,7-19 65 0 0,0-1 0 0 0,-37 62 0 0 0,35-67 9 0 0,-17 35 264 0 0,32-62-402 0 0,1 4-41 0 0,6-1-13 0 0,-4-4 0 0 0,0-1 0 0 0,1 1 0 0 0,0-1 0 0 0,-1 1 0 0 0,1-1 0 0 0,0 0 0 0 0,-1 0 0 0 0,1-1 0 0 0,0 1 0 0 0,0 0 0 0 0,5-1 0 0 0,35 1 0 0 0,-27-1 0 0 0,-5 0 0 0 0,2 0 0 0 0,0 0 0 0 0,26 5 0 0 0,-35-3 0 0 0,-2-1 0 0 0,22 4 0 0 0,-18-4 12 0 0,-3-1-5 0 0,-1 0 0 0 0,0 0 0 0 0,0 1 0 0 0,0-1 0 0 0,0 1 0 0 0,0-1 0 0 0,0 1 0 0 0,2 1 0 0 0,-2-1 25 0 0,1-21-87 0 0,57-300-135 0 0,-25 111 192 0 0,-5 85-2 0 0,3-17 0 0 0,-30 130-17 0 0,0 0 0 0 0,0 0-1 0 0,8-17 1 0 0,-3 7-31 0 0,-4 14 25 0 0,-3 6-37 0 0,-14 14-12 0 0,-6 19 72 0 0,11-20 0 0 0,-12 24 0 0 0,-54 162-78 0 0,8-21 12 0 0,24-68 66 0 0,-33 73 0 0 0,54-137-67 0 0,20-43-7 0 0,11-22-388 0 0,-1 0 435 0 0,15-41-63 0 0,34-95 34 0 0,7-29-16 0 0,-36 111 67 0 0,-18 49 74 0 0,-77 253-69 0 0,32-115 1 0 0,-18 52-13 0 0,51-164-41 0 0,2-2-348 0 0,3-3 373 0 0,-1 0 0 0 0,1-1 1 0 0,-1 1-1 0 0,-1-1 0 0 0,1 0 1 0 0,-1 1-1 0 0,3-8 0 0 0,12-41-8 0 0,-9 24 39 0 0,1 1-3 0 0,1 1 0 0 0,1 0 0 0 0,15-25 0 0 0,-17 34 21 0 0,-7 13 48 0 0,-7 11 19 0 0,-2 6-70 0 0,1 1 1 0 0,0-1 0 0 0,1 1 0 0 0,-4 16 0 0 0,-5 12-164 0 0,-5 5 131 0 0,-32 78 13 0 0,51-124 1 0 0,0 0 0 0 0,0 0 0 0 0,0 0-1 0 0,0 0 1 0 0,0 0 0 0 0,-1 0 0 0 0,1 0 0 0 0,0 0 0 0 0,0 0-1 0 0,0 0 1 0 0,0 0 0 0 0,0 0 0 0 0,0 0 0 0 0,0 0-1 0 0,0 0 1 0 0,0 0 0 0 0,0 0 0 0 0,0 0 0 0 0,0 0 0 0 0,0 0-1 0 0,-1 0 1 0 0,1 0 0 0 0,0 0 0 0 0,0 0 0 0 0,0 0-1 0 0,0 0 1 0 0,0 0 0 0 0,0 0 0 0 0,0 0 0 0 0,0 0 0 0 0,0 0-1 0 0,0 0 1 0 0,0 0 0 0 0,0 0 0 0 0,0 0 0 0 0,0 0-1 0 0,-1 0 1 0 0,1 0 0 0 0,0 0 0 0 0,0 0 0 0 0,0 0 0 0 0,0 0-1 0 0,0 1 1 0 0,0-1 0 0 0,0 0 0 0 0,0 0 0 0 0,0 0-1 0 0,0 0 1 0 0,0 0 0 0 0,0 0 0 0 0,0 0 0 0 0,0 0 0 0 0,0 0-1 0 0,0 0 1 0 0,0 0 0 0 0,0 0 0 0 0,0 0 0 0 0,0 1-1 0 0,0-1 1 0 0,0 0 0 0 0,0 0 0 0 0,0 0 0 0 0,0 0 0 0 0,0 0-1 0 0,0 0 1 0 0,0 0 0 0 0,0 0 0 0 0,0 0 0 0 0,0-8-28 0 0,1-10-12 0 0,5-6 5 0 0,1 1-1 0 0,16-39 0 0 0,-2 10-1 0 0,35-76 37 0 0,-72 166 0 0 0,-20 76 0 0 0,3-8 0 0 0,-3 18 0 0 0,34-116-12 0 0,2-6-54 0 0,6-18-527 0 0,-2 9 544 0 0,19-48-79 0 0,6-18 104 0 0,29-68-47 0 0,-55 134 70 0 0,-68 185 88 0 0,26-64-46 0 0,22-69-51 0 0,17-43-49 0 0,0-4-85 0 0,21-64-120 0 0,0-1 245 0 0,-17 55 14 0 0,6-14-25 0 0,17-30 1 0 0,-24 49 29 0 0,-18 29 12 0 0,7-2 30 0 0,-1-1-1 0 0,-17 28 0 0 0,21-38-41 0 0,22-52-146 0 0,-9 26 79 0 0,21-29 0 0 0,-14 23 57 0 0,-14 41-44 0 0,-3-6 54 0 0,1-1 0 0 0,-2 1 0 0 0,0-1 0 0 0,0 0 0 0 0,-1 0 0 0 0,0 0 0 0 0,-1-1 0 0 0,-1 0 0 0 0,-8 14 0 0 0,9-17 0 0 0,5-7 0 0 0,0 0-1 0 0,0 1 0 0 0,0-1 0 0 0,-1 0 1 0 0,1 0-1 0 0,0 0 0 0 0,0 1 1 0 0,0-1-1 0 0,0 0 0 0 0,-1 0 1 0 0,1 0-1 0 0,0 0 0 0 0,0 1 1 0 0,0-1-1 0 0,-1 0 0 0 0,1 0 0 0 0,0 0 1 0 0,0 0-1 0 0,0 0 0 0 0,-1 0 1 0 0,1 0-1 0 0,0 0 0 0 0,0 0 1 0 0,-1 0-1 0 0,1 1 0 0 0,0-1 1 0 0,0 0-1 0 0,-1 0 0 0 0,1-1 1 0 0,0 1-1 0 0,0 0 0 0 0,-1 0 0 0 0,1 0 1 0 0,0 0-1 0 0,0 0 0 0 0,0 0 1 0 0,-1 0-1 0 0,1 0 0 0 0,0 0 1 0 0,0 0-1 0 0,-1-1 0 0 0,1 1 1 0 0,0 0-1 0 0,0 0 0 0 0,-1-1 0 0 0,-3-6-38 0 0,3 6 38 0 0,0-2-6 0 0,-4-9-66 0 0,3-26 7 0 0,2 37 34 0 0,3 10 74 0 0,-2-5-33 0 0,0 0 1 0 0,-1 0-1 0 0,1 0 0 0 0,-1-1 0 0 0,1 1 0 0 0,-1 0 0 0 0,0 0 0 0 0,-1 0 1 0 0,1 0-1 0 0,-1-1 0 0 0,0 1 0 0 0,-1 5 0 0 0,-2 6 16 0 0,4-12-24 0 0,-1 2 16 0 0,0 1-1 0 0,-1-1 0 0 0,1 0 1 0 0,-5 8-1 0 0,1-27 24 0 0,6-3-161 0 0,1-1 0 0 0,1 1 0 0 0,1 0 0 0 0,0 0 0 0 0,1 0 1 0 0,1 1-1 0 0,1-1 0 0 0,9-16 0 0 0,-8 20 92 0 0,-10 23 96 0 0,-10 25 228 0 0,5-19-120 0 0,-13 19-1 0 0,-12 22-147 0 0,29-49-1440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1839 0 0,'0'0'7640'0'0,"8"-12"-5629"0"0,7 5-1213 0 0,0 2 0 0 0,0 0-1 0 0,0 0 1 0 0,1 1 0 0 0,22-2 0 0 0,84-3 1939 0 0,-112 9-2521 0 0,121 1 1232 0 0,-85 2-1000 0 0,1-3 1 0 0,58-7-1 0 0,-26 1-42 0 0,-13 2-92 0 0,-22 0 24 0 0,1 1-1 0 0,-1 2 1 0 0,1 3 0 0 0,49 7-1 0 0,-47-3-70 0 0,-1-2-1 0 0,61-2 1 0 0,114-11 589 0 0,-190 8-725 0 0,66-6 199 0 0,-79 6-259 0 0,28 1 0 0 0,0 0 27 0 0,99 5 273 0 0,-107-1-297 0 0,1-3-1 0 0,-1 0 0 0 0,40-6 0 0 0,-4-3 65 0 0,88 1-1 0 0,29 12-9 0 0,-58 5-128 0 0,43-1 128 0 0,-34-6 128 0 0,-59-4-236 0 0,60 0 24 0 0,-95 6-44 0 0,-32-3 0 0 0,-1 0 0 0 0,1-1 0 0 0,-1-1 0 0 0,31-3 0 0 0,21-4 0 0 0,-11 2 0 0 0,-15 1 0 0 0,-22 2 0 0 0,0 0 0 0 0,28-8 0 0 0,-28 2 0 0 0,-12 5 0 0 0,1 0 0 0 0,1 0 0 0 0,1 0 0 0 0,16-2 0 0 0,-8 2-24 0 0,0-5-5 0 0,-11 6-139 0 0,15-7-1449 0 0,-21 9 1392 0 0,0 0 0 0 0,0-1 1 0 0,0 0-1 0 0,-1 1 0 0 0,1-1 1 0 0,0 1-1 0 0,-1-1 1 0 0,1 0-1 0 0,0 0 0 0 0,-1 1 1 0 0,1-1-1 0 0,-1 0 0 0 0,1 0 1 0 0,-1 0-1 0 0,0 1 0 0 0,1-1 1 0 0,-1 0-1 0 0,0 0 0 0 0,1 0 1 0 0,-1 0-1 0 0,0 0 0 0 0,0-1 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11719 0 0,'0'0'532'0'0,"-2"0"-4"0"0,1 0-387 0 0,0 0 0 0 0,1 0 1 0 0,-1 0-1 0 0,0 0 0 0 0,0 1 0 0 0,0-1 0 0 0,1 0 0 0 0,-1 0 0 0 0,0 1 0 0 0,0-1 0 0 0,1 1 0 0 0,-1-1 0 0 0,0 0 0 0 0,1 1 0 0 0,-1 0 0 0 0,0-1 0 0 0,1 1 0 0 0,-1-1 1 0 0,1 1-1 0 0,-1 0 0 0 0,1-1 0 0 0,-1 2 0 0 0,0-1-71 0 0,1 0 0 0 0,0 0-1 0 0,0 0 1 0 0,0 0 0 0 0,0 0 0 0 0,0-1 0 0 0,1 1 0 0 0,-1 0 0 0 0,0 0 0 0 0,0 0 0 0 0,0 0-1 0 0,1 0 1 0 0,-1-1 0 0 0,1 1 0 0 0,-1 0 0 0 0,0 0 0 0 0,2 0 0 0 0,1 3-2 0 0,0 0 0 0 0,0 0 0 0 0,0-1 0 0 0,8 7 0 0 0,0-3-49 0 0,1 0 1 0 0,-1-1-1 0 0,15 6 1 0 0,-17-9-14 0 0,0 1 0 0 0,-1 0 0 0 0,0 1 0 0 0,0 0 0 0 0,0 0 0 0 0,0 1 0 0 0,10 10 1 0 0,-11-10 193 0 0,-1 1 1 0 0,0 0 0 0 0,0 1 0 0 0,-1-1 0 0 0,0 1 0 0 0,0 0 0 0 0,-1 1 0 0 0,0-1 0 0 0,0 1-1 0 0,-1-1 1 0 0,2 10 0 0 0,-1 1 332 0 0,-2 0 0 0 0,0 0 1 0 0,-1 0-1 0 0,-1 0 0 0 0,-1 0 0 0 0,-4 29 0 0 0,-32 113 1101 0 0,18-91-1105 0 0,9-33-191 0 0,-17 37 0 0 0,-7 21-919 0 0,30-79-470 0 0,0 0 1 0 0,-1 17 0 0 0,5-16-661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5983 0 0,'0'0'863'0'0,"0"0"-781"0"0,0 0-1 0 0,0 0 1 0 0,0 0-1 0 0,1 0 1 0 0,-1 0 0 0 0,0 0-1 0 0,0 0 1 0 0,0 0-1 0 0,1 0 1 0 0,-1 0 0 0 0,0 0-1 0 0,0 0 1 0 0,0 0-1 0 0,0 1 1 0 0,0-1 0 0 0,1 0-1 0 0,-1 0 1 0 0,0 0-1 0 0,0 0 1 0 0,0 0-1 0 0,0 1 1 0 0,0-1 0 0 0,0 0-1 0 0,0 0 1 0 0,0 0-1 0 0,0 0 1 0 0,1 1 0 0 0,-1-1-1 0 0,0 0 1 0 0,0 0-1 0 0,0 0 1 0 0,0 1 0 0 0,0-1-1 0 0,0 0 1 0 0,0 1-1 0 0,0 5 757 0 0,0 1-1 0 0,0 0 0 0 0,0 0 0 0 0,-2 9 1 0 0,0 14 106 0 0,14 281 1864 0 0,-11-294-2777 0 0,0 19-10 0 0,0-13 83 0 0,5 40 0 0 0,-6-61-32 0 0,1-3-75 0 0,0 0 0 0 0,0 0 0 0 0,0 0 1 0 0,0 0-1 0 0,0 0 0 0 0,0 0 0 0 0,0-1 0 0 0,-1 1 0 0 0,1 0 0 0 0,0 0 1 0 0,-1 0-1 0 0,1-1 0 0 0,0-2 0 0 0,-1 4-6 0 0,7-23-170 0 0,-1-1 1 0 0,4-28 0 0 0,2-8 210 0 0,8-39 533 0 0,5-18-385 0 0,13-41-180 0 0,-37 154 3 0 0,0 0-1 0 0,1 0 0 0 0,0 0 1 0 0,-1 0-1 0 0,1 1 0 0 0,1-1 1 0 0,2-4-1 0 0,-4 6 275 0 0,0 4-249 0 0,-1 0 0 0 0,1 0 1 0 0,-1 0-1 0 0,1-1 0 0 0,0 1 0 0 0,0 0 0 0 0,1 3 0 0 0,3 2 27 0 0,2 17 56 0 0,-1 0 0 0 0,0 1 1 0 0,-2 0-1 0 0,2 38 0 0 0,6 36-72 0 0,-4-104 68 0 0,-4 1-98 0 0,0-1 1 0 0,0 0 0 0 0,-1 0 0 0 0,0 0 0 0 0,0 0 0 0 0,4-11 0 0 0,10-36 63 0 0,-15 45-69 0 0,12-36 172 0 0,37-81 0 0 0,-43 110 128 0 0,16-25 0 0 0,-23 39-290 0 0,-1-1 1 0 0,1 0-1 0 0,-1 0 0 0 0,1 1 1 0 0,0-1-1 0 0,-1 0 0 0 0,1 1 0 0 0,0-1 1 0 0,-1 1-1 0 0,1-1 0 0 0,0 1 0 0 0,0-1 1 0 0,0 1-1 0 0,-1-1 0 0 0,1 1 1 0 0,0 0-1 0 0,0 0 0 0 0,0-1 0 0 0,0 1 1 0 0,0 0-1 0 0,0 0 0 0 0,0 0 0 0 0,0 0 1 0 0,1 0 8 0 0,-1 1 1 0 0,1-1 0 0 0,-1 0 0 0 0,1 1-1 0 0,-1 0 1 0 0,1-1 0 0 0,-1 1-1 0 0,0 0 1 0 0,1 0 0 0 0,-1 0 0 0 0,0 0-1 0 0,2 1 1 0 0,1 2 30 0 0,0 0 1 0 0,-1 1-1 0 0,0-1 1 0 0,0 0-1 0 0,0 1 1 0 0,4 9-1 0 0,-3 0-3 0 0,0 0 0 0 0,-1 1 0 0 0,0 0 0 0 0,0 20 0 0 0,2 9 14 0 0,2 3-334 0 0,13 71-1782 0 0,-17-106 1813 0 0,1-1 1 0 0,0 1-1 0 0,0-1 1 0 0,1 0 0 0 0,1-1-1 0 0,0 0 1 0 0,13 18-1 0 0,-17-25-121 0 0,0-1-1 0 0,0 0 1 0 0,0 0 0 0 0,1 0-1 0 0,-1 0 1 0 0,1 0-1 0 0,-1 0 1 0 0,5 2 0 0 0,8 1-1459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 10655 0 0,'0'0'488'0'0,"-12"-10"176"0"0,10 9-520 0 0,0 1 0 0 0,0-1 0 0 0,0 0 0 0 0,1 1 0 0 0,-1 0 0 0 0,0-1 0 0 0,0 1 0 0 0,0 0 0 0 0,0 0 0 0 0,0 0 0 0 0,0 0 0 0 0,0 0 0 0 0,0 1 0 0 0,0-1 0 0 0,1 0 0 0 0,-1 1 0 0 0,0-1 0 0 0,0 1 0 0 0,0 0 0 0 0,1 0 0 0 0,-1 0 0 0 0,0 0 0 0 0,1 0 0 0 0,-1 0 0 0 0,0 0-1 0 0,1 0 1 0 0,0 1 0 0 0,-1-1 0 0 0,1 0 0 0 0,0 1 0 0 0,0 0 0 0 0,0-1 0 0 0,0 1 0 0 0,0-1 0 0 0,0 1 0 0 0,0 0 0 0 0,0 0 0 0 0,1 0 0 0 0,-1-1 0 0 0,1 1 0 0 0,-1 0 0 0 0,1 0 0 0 0,0 2 0 0 0,-2 7-59 0 0,1 0 0 0 0,0 0 1 0 0,1 0-1 0 0,0 1 0 0 0,1-1 1 0 0,0 0-1 0 0,1 0 0 0 0,0 0 0 0 0,1 0 1 0 0,5 12-1 0 0,-1-4-90 0 0,1 0 0 0 0,2-1 0 0 0,0-1 0 0 0,22 30 0 0 0,-28-40 5 0 0,-2-4-2 0 0,0 0 1 0 0,1 0 0 0 0,-1 0 0 0 0,1-1-1 0 0,0 1 1 0 0,-1-1 0 0 0,5 3 0 0 0,3 0-42 0 0,-10-4 42 0 0,1-1 0 0 0,0 0 1 0 0,0 0-1 0 0,-1 1 0 0 0,1-1 0 0 0,0 0 1 0 0,0 0-1 0 0,0 0 0 0 0,-1 0 1 0 0,1 0-1 0 0,0 0 0 0 0,0 0 0 0 0,0 0 1 0 0,-1 0-1 0 0,2-1 0 0 0,1-2 3 0 0,-3 2-3 0 0,1 1 1 0 0,-1 0 0 0 0,1-1 0 0 0,-1 1-1 0 0,0 0 1 0 0,1-1 0 0 0,-1 1 0 0 0,1 0-1 0 0,-1-1 1 0 0,0 1 0 0 0,1-1 0 0 0,-1 1-1 0 0,0-1 1 0 0,1 1 0 0 0,-1-1 0 0 0,0 1 0 0 0,0-1-1 0 0,1 1 1 0 0,-1-1 0 0 0,0 1 0 0 0,0-1-1 0 0,0 0 1 0 0,0 1 0 0 0,0-1 0 0 0,0 1-1 0 0,0-1 1 0 0,0 1 0 0 0,0-1 0 0 0,0 0 0 0 0,0 0-1 0 0,-1 0-5 0 0,1-15-96 0 0,-1 1-1 0 0,0 0 1 0 0,-1 0 0 0 0,-1 0-1 0 0,-1 0 1 0 0,0 0 0 0 0,-12-26-1 0 0,11 28-182 0 0,5 12 218 0 0,2 2 1 0 0,9 6 113 0 0,0 1 1 0 0,-1 0-1 0 0,0 0 0 0 0,0 1 1 0 0,-1 1-1 0 0,8 10 1 0 0,2 3 428 0 0,23 43 1 0 0,-30-47 50 0 0,-2 2 0 0 0,12 31 0 0 0,-19-44-257 0 0,0 1 1 0 0,-1 0-1 0 0,0 0 1 0 0,0 0-1 0 0,-1 0 0 0 0,0 0 1 0 0,-1 0-1 0 0,0 0 1 0 0,-1 10-1 0 0,-1-12-94 0 0,0-1 0 0 0,0 0-1 0 0,0-1 1 0 0,-1 1 0 0 0,0 0 0 0 0,0-1-1 0 0,0 1 1 0 0,0-1 0 0 0,-1 0-1 0 0,0 0 1 0 0,0-1 0 0 0,-1 1 0 0 0,1-1-1 0 0,-7 5 1 0 0,-5 3 93 0 0,-1 0 0 0 0,0-2 0 0 0,-21 11 0 0 0,26-15-342 0 0,-1 0 0 0 0,-1 0 0 0 0,1-1 0 0 0,-1-1 0 0 0,0 0 0 0 0,0-1 0 0 0,0 0 0 0 0,0-1 0 0 0,0-1 0 0 0,-1 0 0 0 0,-21-2 0 0 0,34 1-201 0 0,0-1-1 0 0,0 1 0 0 0,0 0 1 0 0,0-1-1 0 0,0 1 1 0 0,0-1-1 0 0,0 0 1 0 0,-2-1-1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87 9183 0 0,'0'0'831'0'0,"-5"4"-20"0"0,-20-20 2047 0 0,25 15-2756 0 0,-1 1 0 0 0,1 0 0 0 0,-1-1 0 0 0,1 1 0 0 0,-1 0 0 0 0,1 0 0 0 0,-1 0-1 0 0,1-1 1 0 0,-1 1 0 0 0,0 0 0 0 0,1 0 0 0 0,-1 0 0 0 0,1 0 0 0 0,-1 0 0 0 0,0 0 0 0 0,1 0 0 0 0,-1 0-1 0 0,1 0 1 0 0,-1 0 0 0 0,0 1 0 0 0,1-1 0 0 0,-1 0 0 0 0,1 0 0 0 0,-1 0 0 0 0,1 1 0 0 0,-1-1 0 0 0,0 1-1 0 0,0 0-27 0 0,0 0 0 0 0,0 0 0 0 0,0 0 0 0 0,0 0 0 0 0,1 1 0 0 0,-1-1-1 0 0,0 0 1 0 0,1 0 0 0 0,-1 1 0 0 0,1-1 0 0 0,-1 3 0 0 0,0 0-8 0 0,0-1 1 0 0,0 1-1 0 0,1 0 1 0 0,0 0 0 0 0,0 0-1 0 0,0 0 1 0 0,0 0-1 0 0,2 7 1 0 0,1-2-11 0 0,1-1 0 0 0,0 1 0 0 0,0-1 1 0 0,1 0-1 0 0,0 0 0 0 0,0 0 0 0 0,1 0 0 0 0,0-1 0 0 0,0 0 1 0 0,13 10-1 0 0,-15-13-55 0 0,0 0 0 0 0,1-1 1 0 0,0 0-1 0 0,-1 0 1 0 0,1 0-1 0 0,1 0 0 0 0,-1-1 1 0 0,0 0-1 0 0,0 0 0 0 0,1-1 1 0 0,-1 1-1 0 0,1-1 1 0 0,0 0-1 0 0,-1-1 0 0 0,1 1 1 0 0,0-1-1 0 0,-1 0 0 0 0,12-2 1 0 0,-15 1 38 0 0,0 1 0 0 0,0-1 1 0 0,0 0-1 0 0,0 0 0 0 0,0 0 0 0 0,0 0 1 0 0,0 0-1 0 0,0 0 0 0 0,0-1 0 0 0,-1 1 1 0 0,1 0-1 0 0,0-1 0 0 0,-1 0 0 0 0,0 1 1 0 0,1-1-1 0 0,-1 0 0 0 0,0 0 0 0 0,0 0 1 0 0,0 0-1 0 0,0 0 0 0 0,0 0 0 0 0,0 0 1 0 0,0 0-1 0 0,-1 0 0 0 0,1 0 0 0 0,-1 0 0 0 0,0-1 1 0 0,1 1-1 0 0,-1 0 0 0 0,-1-5 0 0 0,1-1 115 0 0,0-1 0 0 0,-1 0 0 0 0,-1 0 0 0 0,1 0 0 0 0,-2 1 0 0 0,-3-13 0 0 0,1 11-119 0 0,0-1-1 0 0,0 1 1 0 0,-1 0 0 0 0,0 1 0 0 0,-1-1 0 0 0,0 1-1 0 0,0 1 1 0 0,-1-1 0 0 0,0 1 0 0 0,-1 1 0 0 0,1-1-1 0 0,-12-6 1 0 0,17 12-83 0 0,-1 0-1 0 0,1 1 0 0 0,0-1 1 0 0,-1 1-1 0 0,1 0 1 0 0,-1 0-1 0 0,1 0 0 0 0,-1 0 1 0 0,0 1-1 0 0,1-1 1 0 0,-6 1-1 0 0,7 0-107 0 0,1 0 0 0 0,-1 0 0 0 0,0 1 0 0 0,0-1 0 0 0,0 1 0 0 0,0-1 0 0 0,0 1 0 0 0,0-1 0 0 0,0 1 0 0 0,1 0 0 0 0,-1 0 0 0 0,0 0 0 0 0,0 0 0 0 0,1 0 0 0 0,-1 0 0 0 0,1 1 0 0 0,-1-1 0 0 0,1 0 0 0 0,0 1 0 0 0,-1-1 0 0 0,1 1 0 0 0,-1 1 0 0 0,-5 12-1453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2759 0 0,'-7'-17'10067'0'0,"9"13"-9533"0"0,0 0 1 0 0,1 0-1 0 0,-1 0 1 0 0,1 0-1 0 0,0 0 1 0 0,0 0-1 0 0,0 1 1 0 0,0-1-1 0 0,0 1 1 0 0,7-5-1 0 0,-3 3-244 0 0,0 1 1 0 0,-1 0-1 0 0,2 0 0 0 0,-1 1 1 0 0,15-5-1 0 0,-7 4-982 0 0,0 1 0 0 0,1 1 1 0 0,-1 0-1 0 0,1 1 0 0 0,0 0 0 0 0,18 2 1 0 0,-12 2-5099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2303 0 0,'-2'-13'15094'0'0,"-2"23"-14611"0"0,0 0-1 0 0,1 0 1 0 0,0 0 0 0 0,1 1 0 0 0,0-1 0 0 0,-1 20 0 0 0,3 68 430 0 0,0-83-727 0 0,1 16 149 0 0,9 51 0 0 0,-7-70-320 0 0,0 0-1 0 0,0 1 0 0 0,1-2 0 0 0,0 1 1 0 0,1 0-1 0 0,1-1 0 0 0,7 11 0 0 0,-10-16-240 0 0,1 0 0 0 0,1 0-1 0 0,-1-1 1 0 0,1 0-1 0 0,6 5 1 0 0,-8-7-217 0 0,0-1 1 0 0,0 0-1 0 0,0 0 0 0 0,1-1 1 0 0,-1 1-1 0 0,1-1 0 0 0,0 1 1 0 0,-1-1-1 0 0,1 0 0 0 0,7 0 1 0 0,1 1-1352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6911 0 0,'-1'2'528'0'0,"-4"6"-341"0"0,-1-2 12 0 0,1-4 529 0 0,1-1 0 0 0,-1 0 0 0 0,0 0 0 0 0,1 0 0 0 0,-8 1 0 0 0,-9 1 2848 0 0,21-3-3396 0 0,-1 1-165 0 0,1 0-1 0 0,-1-1 1 0 0,1 1-1 0 0,0 0 0 0 0,0 0 1 0 0,0 0-1 0 0,-1-1 1 0 0,1 1-1 0 0,0 0 1 0 0,0 0-1 0 0,0 0 0 0 0,0 0 1 0 0,0-1-1 0 0,0 1 1 0 0,1 0-1 0 0,-1 0 0 0 0,0 0 1 0 0,1 1-1 0 0,-1 0-14 0 0,1 1 0 0 0,0-1 0 0 0,0 0 0 0 0,0 0 0 0 0,1 0 0 0 0,-1 0 0 0 0,0 0 0 0 0,1 0 0 0 0,-1 0 0 0 0,1 0 0 0 0,0 0 0 0 0,-1 0 1 0 0,1-1-1 0 0,0 1 0 0 0,3 1 0 0 0,4 2-19 0 0,0 0 0 0 0,14 5 1 0 0,10 5 97 0 0,-17-6 268 0 0,-1 1-1 0 0,0 1 0 0 0,0 0 0 0 0,-1 1 1 0 0,-1 0-1 0 0,24 29 0 0 0,-35-38-246 0 0,0 1 1 0 0,0 0-1 0 0,-1-1 0 0 0,0 1 1 0 0,1 0-1 0 0,-1 0 0 0 0,-1 0 0 0 0,1-1 1 0 0,0 1-1 0 0,-1 0 0 0 0,0 0 0 0 0,0 0 1 0 0,0 0-1 0 0,-1 0 0 0 0,1 0 1 0 0,-1 0-1 0 0,0 0 0 0 0,0 0 0 0 0,0 0 1 0 0,-1-1-1 0 0,1 1 0 0 0,-5 6 0 0 0,4-4-62 0 0,-1-1-1 0 0,-1 0 0 0 0,1 0 1 0 0,-1 0-1 0 0,0 0 0 0 0,0 0 0 0 0,0-1 1 0 0,0 0-1 0 0,-1 0 0 0 0,0 0 0 0 0,0 0 1 0 0,0-1-1 0 0,0 0 0 0 0,-8 3 1 0 0,12-5-173 0 0,-1 0 0 0 0,0 0 1 0 0,1-1-1 0 0,-1 1 0 0 0,0 0 1 0 0,0-1-1 0 0,1 0 1 0 0,-1 1-1 0 0,0-1 0 0 0,0 0 1 0 0,0 0-1 0 0,1 0 0 0 0,-1 0 1 0 0,0-1-1 0 0,0 1 1 0 0,0 0-1 0 0,1-1 0 0 0,-1 1 1 0 0,0-1-1 0 0,0 0 1 0 0,1 1-1 0 0,-1-1 0 0 0,1 0 1 0 0,-1 0-1 0 0,0 0 0 0 0,1 0 1 0 0,-2-2-1 0 0,-2-4-1665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0,'1'2'134'0'0,"5"4"1124"0"0,0 0 0 0 0,1-1 0 0 0,-1 0 0 0 0,1 0 0 0 0,0 0 0 0 0,0-1 0 0 0,1 0 0 0 0,8 4 0 0 0,-3-2-374 0 0,23 15 0 0 0,-10 0-19 0 0,0 2 1 0 0,-2 0-1 0 0,-1 1 0 0 0,-1 1 0 0 0,0 2 0 0 0,17 29 0 0 0,-32-44-553 0 0,0-1 0 0 0,-1 1 0 0 0,-1 0 0 0 0,0 1 0 0 0,-1-1 0 0 0,0 1 0 0 0,-1 0 0 0 0,3 23 0 0 0,-4-8 51 0 0,-1-1-1 0 0,-1 2 0 0 0,-5 29 0 0 0,1-38-750 0 0,0 0 0 0 0,-2 0 0 0 0,0-1 0 0 0,-1 0 0 0 0,-20 36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12671 0 0,'0'0'290'0'0,"-4"3"39"0"0,-9 8 20 0 0,13-11-337 0 0,0 1 0 0 0,-1-1 0 0 0,1 0 0 0 0,0 1-1 0 0,0-1 1 0 0,0 1 0 0 0,0-1 0 0 0,-1 1 0 0 0,1-1-1 0 0,0 0 1 0 0,0 1 0 0 0,0-1 0 0 0,0 1 0 0 0,0-1-1 0 0,0 1 1 0 0,0-1 0 0 0,0 1 0 0 0,0-1 0 0 0,0 0-1 0 0,0 1 1 0 0,1-1 0 0 0,-1 1 0 0 0,0-1 0 0 0,0 1-1 0 0,0-1 1 0 0,0 0 0 0 0,1 1 0 0 0,-1-1 0 0 0,0 0-1 0 0,1 1 1 0 0,-1 0 0 0 0,1-1 16 0 0,6 23 586 0 0,0 0 1 0 0,-1 0 0 0 0,3 30 0 0 0,2 71 635 0 0,-9-62-1381 0 0,4 45 200 0 0,-4-86-2264 0 0,7 26 0 0 0,-8-45 660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10335 0 0,'0'0'935'0'0,"0"1"-768"0"0,7 9 16 0 0,0-1-1 0 0,1 0 1 0 0,0 0 0 0 0,14 11 0 0 0,-9-9 332 0 0,15 19 0 0 0,-1 3 197 0 0,-1 2 0 0 0,-2 2 0 0 0,-1 0 1 0 0,25 55-1 0 0,-38-66-444 0 0,0 0 1 0 0,-2 0-1 0 0,-1 1 1 0 0,-1-1-1 0 0,-1 2 1 0 0,-1-1-1 0 0,-1 0 0 0 0,-2 32 1 0 0,-3-37-506 0 0,-1 1 0 0 0,-1-1 0 0 0,0 0-1 0 0,-2 0 1 0 0,-13 31 0 0 0,12-36-1267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5983 0 0,'0'0'464'0'0,"-4"-15"-5"0"0,-6-52 10489 0 0,10 66-10479 0 0,-5-4 400 0 0,5 5-827 0 0,0-1 1 0 0,0 1-1 0 0,0-1 0 0 0,-1 1 1 0 0,1 0-1 0 0,0-1 1 0 0,0 1-1 0 0,-1 0 0 0 0,1-1 1 0 0,0 1-1 0 0,-1 0 1 0 0,1-1-1 0 0,-1 1 1 0 0,1 0-1 0 0,0-1 0 0 0,-1 1 1 0 0,1 0-1 0 0,-1 0 1 0 0,1 0-1 0 0,-1 0 0 0 0,1-1 1 0 0,-1 1-1 0 0,-2 0 71 0 0,0 0-1 0 0,1 1 1 0 0,-1-1 0 0 0,0 1-1 0 0,1-1 1 0 0,-1 1 0 0 0,0 0-1 0 0,1 0 1 0 0,-1 0 0 0 0,1 0-1 0 0,0 0 1 0 0,-1 1 0 0 0,1-1-1 0 0,0 1 1 0 0,-3 2-1 0 0,1 0 22 0 0,1 0-1 0 0,-1 0 1 0 0,1 0-1 0 0,0 0 0 0 0,1 0 1 0 0,-1 1-1 0 0,-3 7 0 0 0,2 1 36 0 0,0-1-1 0 0,0 1 1 0 0,2 0-1 0 0,-1 0 1 0 0,0 23-1 0 0,2-25-110 0 0,1-1 0 0 0,0 1 0 0 0,1 0 0 0 0,1-1 0 0 0,-1 1 0 0 0,2-1 0 0 0,5 19-1 0 0,-6-24-47 0 0,1 0 0 0 0,-1 0 0 0 0,1-1 0 0 0,0 1 0 0 0,0-1 0 0 0,0 0 0 0 0,1 0 0 0 0,0 0 0 0 0,-1 0 0 0 0,1-1 0 0 0,1 1 0 0 0,-1-1 0 0 0,0 0 0 0 0,1 0 0 0 0,-1-1 0 0 0,1 1 0 0 0,8 2 0 0 0,-4-2-48 0 0,1-1-1 0 0,-1 1 1 0 0,1-2 0 0 0,0 1 0 0 0,0-1-1 0 0,0-1 1 0 0,-1 0 0 0 0,14-1 0 0 0,-9-1-836 0 0,0 0 0 0 0,0-1 0 0 0,0-1 1 0 0,-1 0-1 0 0,17-7 0 0 0,-15 4-894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8751 0 0,'-6'-1'10362'0'0,"11"2"-10239"0"0,0-1 0 0 0,0 1 0 0 0,1-1 0 0 0,-1-1 0 0 0,0 1 0 0 0,9-2 0 0 0,23-1 174 0 0,-31 3-293 0 0,0 0 0 0 0,0-1-1 0 0,-1 0 1 0 0,7-1 0 0 0,20-2-23 0 0,20 0-537 0 0,-18-4-3230 0 0,-24 5-2128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1375 0 0,'-4'0'24'0'0,"0"0"-1"0"0,1 0 0 0 0,-1 0 0 0 0,0 1 0 0 0,1 0 0 0 0,-22 5 17013 0 0,27-4-16960 0 0,-1-1 1 0 0,0 0-1 0 0,1 0 1 0 0,-1 1-1 0 0,1-1 0 0 0,0 0 1 0 0,-1 0-1 0 0,1 0 1 0 0,0-1-1 0 0,0 1 1 0 0,2 0-1 0 0,-4-1-40 0 0,6 3 0 0 0,1-1-1 0 0,0 0 0 0 0,-1-1 1 0 0,1 0-1 0 0,0 0 1 0 0,-1 0-1 0 0,1-1 1 0 0,0 0-1 0 0,0 0 0 0 0,0-1 1 0 0,0 0-1 0 0,-1 0 1 0 0,10-3-1 0 0,-6 1-472 0 0,1 1-1 0 0,0 0 1 0 0,0 1-1 0 0,13-1 1 0 0,-12 2-461 0 0,1-1 0 0 0,21-5 0 0 0,-25 3-981 0 0,0-2-9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3223 0 0,'-8'-3'2636'0'0,"6"2"-2152"0"0,1 1-1 0 0,-1-1 0 0 0,1 1 1 0 0,-1 0-1 0 0,0 0 0 0 0,1 0 1 0 0,-1 0-1 0 0,0 0 0 0 0,1 0 0 0 0,-1 0 1 0 0,1 0-1 0 0,-1 1 0 0 0,0-1 1 0 0,1 0-1 0 0,-1 1 0 0 0,1 0 1 0 0,-2 0-1 0 0,1 0-257 0 0,0 1 1 0 0,0-1 0 0 0,1 0-1 0 0,-1 1 1 0 0,0 0-1 0 0,1-1 1 0 0,-1 1-1 0 0,1 0 1 0 0,0 0-1 0 0,0 0 1 0 0,-2 2 0 0 0,1 1-172 0 0,0 1 0 0 0,0 0 0 0 0,0 0 1 0 0,0 0-1 0 0,1 0 0 0 0,0 0 1 0 0,0 0-1 0 0,1 7 0 0 0,-1 17 0 0 0,0-18-19 0 0,1 0 1 0 0,0 0-1 0 0,1 0 0 0 0,3 16 1 0 0,-4-25-32 0 0,2 1 1 0 0,-1 0-1 0 0,0-1 1 0 0,1 1-1 0 0,-1-1 1 0 0,1 1-1 0 0,0-1 1 0 0,0 0-1 0 0,1 0 1 0 0,-1 0-1 0 0,1 0 1 0 0,-1 0 0 0 0,1-1-1 0 0,0 1 1 0 0,0-1-1 0 0,0 1 1 0 0,7 2-1 0 0,-5-2 13 0 0,0-1 1 0 0,0 0-1 0 0,0-1 0 0 0,0 1 0 0 0,1-1 1 0 0,-1 0-1 0 0,0 0 0 0 0,1-1 0 0 0,-1 0 1 0 0,1 0-1 0 0,-1 0 0 0 0,0 0 0 0 0,1-1 1 0 0,-1 0-1 0 0,1 0 0 0 0,7-3 0 0 0,-5 1 19 0 0,0 0 0 0 0,0-1 0 0 0,-1 0 0 0 0,1 0 0 0 0,-1 0 0 0 0,1-1 0 0 0,-2 0 0 0 0,1 0 0 0 0,10-12 0 0 0,-5 6 94 0 0,-1-1 0 0 0,-1-1 0 0 0,0 0 0 0 0,-1 0 0 0 0,0-1 0 0 0,-1 0 0 0 0,8-20 0 0 0,-14 28-53 0 0,0-1-1 0 0,-1 1 0 0 0,0-1 1 0 0,0 1-1 0 0,0-1 1 0 0,-1 1-1 0 0,1-1 1 0 0,-2 1-1 0 0,1-1 1 0 0,-1 0-1 0 0,0 1 0 0 0,-3-10 1 0 0,3 13-58 0 0,0 0 1 0 0,0 0 0 0 0,0 1-1 0 0,0-1 1 0 0,-1 1 0 0 0,1-1-1 0 0,-1 1 1 0 0,1-1 0 0 0,-1 1-1 0 0,0 0 1 0 0,0 0 0 0 0,0 0-1 0 0,0 0 1 0 0,-1 0 0 0 0,1 0-1 0 0,-1 0 1 0 0,1 1-1 0 0,-1-1 1 0 0,1 1 0 0 0,-1 0-1 0 0,0 0 1 0 0,0 0 0 0 0,1 0-1 0 0,-1 0 1 0 0,0 1 0 0 0,0-1-1 0 0,0 1 1 0 0,0 0 0 0 0,0 0-1 0 0,-4 0 1 0 0,0 1-29 0 0,0 0 0 0 0,0 0 0 0 0,-1 1 0 0 0,1 0 0 0 0,0 0 1 0 0,1 1-1 0 0,-1 0 0 0 0,0 0 0 0 0,-10 7 0 0 0,1 1-962 0 0,1 0 0 0 0,-21 21 0 0 0,19-15-464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1375 0 0,'0'0'14527'0'0,"1"0"-13675"0"0,8 1-414 0 0,-1-1 1 0 0,0-1-1 0 0,0 1 1 0 0,0-1 0 0 0,0-1-1 0 0,8-2 1 0 0,22-2 2 0 0,3 1-638 0 0,53-11 0 0 0,-82 12-1213 0 0,1 0 0 0 0,17-9 0 0 0,-12 5-4424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0,'0'0'5496'0'0,"2"0"-3946"0"0,120 9 1523 0 0,-107-8-2788 0 0,3 0 302 0 0,-1 0 0 0 0,0 2 0 0 0,22 5 0 0 0,-37-7-512 0 0,0-1 1 0 0,0 1-1 0 0,-1 0 0 0 0,1 0 1 0 0,0 1-1 0 0,-1-1 0 0 0,1 0 0 0 0,-1 0 1 0 0,0 1-1 0 0,1-1 0 0 0,-1 1 1 0 0,0-1-1 0 0,0 1 0 0 0,0 0 0 0 0,1 2 1 0 0,0-1 4 0 0,-1 0 0 0 0,1 0 0 0 0,-1 0-1 0 0,0 0 1 0 0,0 1 0 0 0,1 6 0 0 0,-2-6-54 0 0,0 1 0 0 0,0-1-1 0 0,-1 1 1 0 0,1-1 0 0 0,-1 0-1 0 0,0 1 1 0 0,0-1 0 0 0,0 0 0 0 0,-1 1-1 0 0,0-1 1 0 0,1 0 0 0 0,-2 0-1 0 0,1 0 1 0 0,0 0 0 0 0,-1-1 0 0 0,1 1-1 0 0,-1-1 1 0 0,0 1 0 0 0,-1-1-1 0 0,-6 5 1 0 0,-125 104-366 0 0,111-92 304 0 0,22-18 844 0 0,14 4-424 0 0,-5-2-337 0 0,1 0 0 0 0,0-1-1 0 0,0 0 1 0 0,0-1 0 0 0,0 0-1 0 0,1 0 1 0 0,10 0 0 0 0,61 1 320 0 0,-62-3-348 0 0,-1 0-332 0 0,1-1 0 0 0,-1-1-1 0 0,0-1 1 0 0,0 0 0 0 0,0-1 0 0 0,0-1 0 0 0,0-1-1 0 0,-1 0 1 0 0,0-1 0 0 0,0-1 0 0 0,18-12 0 0 0,16-10-6282 0 0,-27 14 1076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0,'1'1'3800'0'0,"0"1"-3493"0"0,1-1 0 0 0,0 0 0 0 0,0 1 0 0 0,0-1 0 0 0,0 0 0 0 0,0 0 0 0 0,0 0 0 0 0,0 0 0 0 0,0 0-1 0 0,0-1 1 0 0,1 1 0 0 0,-1 0 0 0 0,0-1 0 0 0,0 0 0 0 0,1 0 0 0 0,-1 1 0 0 0,0-1 0 0 0,1-1 0 0 0,-1 1 0 0 0,0 0 0 0 0,3-1-1 0 0,9-2 10 0 0,-1 0-1 0 0,18-6 0 0 0,-26 8-85 0 0,30-11-165 0 0,20-6-9 0 0,-19 10-5565 0 0,-26 6-191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5527 0 0,'0'0'250'0'0,"-2"-1"-2"0"0,0 0-193 0 0,2 0-37 0 0,-1 1 0 0 0,0-1 0 0 0,0 1-1 0 0,1 0 1 0 0,-1-1 0 0 0,0 1 0 0 0,0 0 0 0 0,0-1 0 0 0,1 1 0 0 0,-1 0 0 0 0,0 0 0 0 0,0 0 0 0 0,0 0 0 0 0,0-1 0 0 0,0 1 0 0 0,1 0 0 0 0,-1 1 0 0 0,-1-1 0 0 0,-3-1 743 0 0,1 1 1 0 0,0 0 0 0 0,0 0-1 0 0,-1 0 1 0 0,1 1 0 0 0,0 0-1 0 0,0-1 1 0 0,0 1-1 0 0,-1 1 1 0 0,-4 1 0 0 0,6-1-594 0 0,0-1 1 0 0,0 1-1 0 0,0 0 1 0 0,1 1-1 0 0,-1-1 1 0 0,1 0-1 0 0,-1 1 1 0 0,1 0-1 0 0,0-1 1 0 0,-1 1-1 0 0,1 0 1 0 0,1 0-1 0 0,-3 4 1 0 0,-3 7 10 0 0,1 0 0 0 0,0 0-1 0 0,0 0 1 0 0,2 1 0 0 0,0 0 0 0 0,1 0 0 0 0,-3 21-1 0 0,6-31-138 0 0,0 0-1 0 0,0 1 0 0 0,0-1 1 0 0,1 0-1 0 0,0 0 0 0 0,0 0 1 0 0,0 0-1 0 0,1 0 0 0 0,-1-1 0 0 0,1 1 1 0 0,3 6-1 0 0,-3-8-33 0 0,1 0 1 0 0,-1 0-1 0 0,1 0 1 0 0,-1 0-1 0 0,1 0 1 0 0,0-1-1 0 0,0 1 1 0 0,0-1-1 0 0,1 1 1 0 0,-1-1-1 0 0,0 0 1 0 0,1-1-1 0 0,-1 1 0 0 0,1-1 1 0 0,0 1-1 0 0,5 0 1 0 0,-1 0 7 0 0,1-1 0 0 0,-1 0 1 0 0,1 0-1 0 0,-1-1 0 0 0,1 0 0 0 0,-1 0 0 0 0,1-1 1 0 0,-1 0-1 0 0,0-1 0 0 0,1 0 0 0 0,-1 0 1 0 0,0-1-1 0 0,0 0 0 0 0,0 0 0 0 0,13-8 1 0 0,-12 5 18 0 0,0 1 0 0 0,0-2 1 0 0,-1 1-1 0 0,0-1 0 0 0,0-1 1 0 0,-1 1-1 0 0,0-1 0 0 0,0-1 1 0 0,0 1-1 0 0,-1-1 0 0 0,-1 0 1 0 0,6-11-1 0 0,-10 18-23 0 0,0-1 0 0 0,0 1 0 0 0,-1 0 0 0 0,1-1 0 0 0,0 1 0 0 0,-1 0 0 0 0,0-1 0 0 0,1 1 0 0 0,-1-1 0 0 0,0 1 0 0 0,0 0 0 0 0,0-1 0 0 0,-1 1 0 0 0,1-1 0 0 0,-1 1-1 0 0,1 0 1 0 0,-2-4 0 0 0,0 3 7 0 0,1 0-1 0 0,-1 0 0 0 0,0 0 0 0 0,0 0 0 0 0,0 0 0 0 0,-1 1 1 0 0,1-1-1 0 0,-1 1 0 0 0,1 0 0 0 0,-1-1 0 0 0,-3-1 1 0 0,-4-2 33 0 0,-1 1 1 0 0,1 0 0 0 0,-1 0-1 0 0,0 1 1 0 0,0 1 0 0 0,-14-3-1 0 0,9 3-19 0 0,1 2-1 0 0,-25 0 1 0 0,8 0-159 0 0,29 1 62 0 0,1-1-97 0 0,0 1-1 0 0,0 0 1 0 0,-1 0-1 0 0,1 0 1 0 0,0 1-1 0 0,0-1 1 0 0,-1 0-1 0 0,-3 2 1 0 0,-2 3-776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7055 0 0,'0'0'2456'0'0,"3"1"-1848"0"0,59-1 6016 0 0,169 47-584 0 0,-159-33-4984 0 0,1-3-1 0 0,96 2 1 0 0,30-21-179 0 0,-147 4-705 0 0,170-8 609 0 0,-86 10-410 0 0,140-15 200 0 0,-234 14-534 0 0,46-10 0 0 0,-46 5-10 0 0,46-1 0 0 0,-37 8 41 0 0,-16 1 19 0 0,37-6 0 0 0,-48 4-57 0 0,-1 1 0 0 0,37 3-1 0 0,-33 0 45 0 0,43-3 1 0 0,8-2 34 0 0,-25 1-90 0 0,80-3 109 0 0,-68 7-74 0 0,-46 0-28 0 0,37-3 0 0 0,-28-1-15 0 0,22-3 42 0 0,-10 1-34 0 0,-29 4 0 0 0,0-1-1 0 0,13-3 1 0 0,25-3-19 0 0,-6 2 0 0 0,54-10 0 0 0,-87 14-1 0 0,1 1 0 0 0,11-1 0 0 0,-14 2 10 0 0,-1-1 1 0 0,1-1-1 0 0,-1 1 1 0 0,1-1-1 0 0,10-3 0 0 0,-5 1-5 0 0,0 0 0 0 0,24-1 0 0 0,13-3-5 0 0,-19 4 1 0 0,-4 2 0 0 0,-24 0 0 0 0,1 1 0 0 0,0-1 0 0 0,-1 1 0 0 0,1 0 0 0 0,0 0 0 0 0,-1 0 0 0 0,1 1 0 0 0,3 0 0 0 0,6 1 0 0 0,49 1 0 0 0,-9-5-90 0 0,-26 1-324 0 0,-19-1 602 0 0,1-5-7461 0 0,-6 5 4997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0,'-7'0'586'0'0,"-1"0"-486"0"0,-7 0 11982 0 0,16 1-11835 0 0,94 42 615 0 0,-56-27-598 0 0,0 2-1 0 0,-1 2 1 0 0,40 28 0 0 0,-72-43-129 0 0,-1 0 1 0 0,1 0-1 0 0,-1 1 0 0 0,0-1 1 0 0,-1 1-1 0 0,1 0 0 0 0,-1 0 0 0 0,0 1 1 0 0,-1-1-1 0 0,0 1 0 0 0,0 0 0 0 0,0 0 1 0 0,-1 0-1 0 0,0 0 0 0 0,0 1 1 0 0,-1-1-1 0 0,0 0 0 0 0,0 13 0 0 0,0-9 53 0 0,-2 1-1 0 0,1-1 1 0 0,-2 0-1 0 0,1 1 1 0 0,-2-1-1 0 0,1 0 1 0 0,-2 0-1 0 0,1 0 1 0 0,-1 0-1 0 0,-1-1 1 0 0,-9 17-1 0 0,-14 18 264 0 0,-22 34 2 0 0,-36 52-412 0 0,79-121-113 0 0,3-3-606 0 0,0 1 0 0 0,0-1-1 0 0,-4 14 1 0 0,5-9-786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5063 0 0,'23'-21'390'0'0,"-22"21"-352"0"0,0-1 0 0 0,-1 0 0 0 0,1 1 0 0 0,0-1 0 0 0,-1 0 0 0 0,1 0 0 0 0,0 1 0 0 0,-1-1 0 0 0,1 0 0 0 0,-1 0 0 0 0,0 0 0 0 0,1 0 0 0 0,-1 0 0 0 0,0 0 0 0 0,1 0 0 0 0,-1 0 0 0 0,0 0 0 0 0,0-2 0 0 0,1-1 482 0 0,0 1-222 0 0,1 1-1 0 0,-1-1 1 0 0,1 0-1 0 0,0 1 1 0 0,-1-1-1 0 0,1 1 1 0 0,1 0-1 0 0,-1-1 0 0 0,0 1 1 0 0,0 0-1 0 0,1 0 1 0 0,-1 1-1 0 0,1-1 1 0 0,0 0-1 0 0,-1 1 1 0 0,1 0-1 0 0,0-1 0 0 0,0 1 1 0 0,0 0-1 0 0,0 1 1 0 0,4-2-1 0 0,7 0 260 0 0,0 0 0 0 0,1 1-1 0 0,17 0 1 0 0,-28 1-365 0 0,3 0 2 0 0,0 1-1 0 0,0-1 1 0 0,0 1 0 0 0,-1 1-1 0 0,1-1 1 0 0,0 1-1 0 0,-1 0 1 0 0,1 1 0 0 0,11 5-1 0 0,-15-6-140 0 0,0 0 0 0 0,0 0 0 0 0,0 0 0 0 0,-1 0 0 0 0,1 0 0 0 0,-1 1 0 0 0,1-1 0 0 0,-1 1 0 0 0,0 0 0 0 0,0 0 0 0 0,0-1 0 0 0,0 1 0 0 0,-1 0 0 0 0,1 1 0 0 0,-1-1 0 0 0,0 0-1 0 0,0 0 1 0 0,0 1 0 0 0,0-1 0 0 0,-1 0 0 0 0,1 5 0 0 0,0 4 47 0 0,-2 0-1 0 0,0 0 0 0 0,0 0 1 0 0,-1 0-1 0 0,0 0 0 0 0,-1 0 0 0 0,-7 16 1 0 0,4-13-72 0 0,0 0 0 0 0,-2 0 1 0 0,0-1-1 0 0,-1 0 0 0 0,-10 13 0 0 0,14-21-23 0 0,-1 1 1 0 0,0-1-1 0 0,0-1 0 0 0,0 1 0 0 0,0-1 0 0 0,-1 0 1 0 0,0-1-1 0 0,-8 5 0 0 0,14-9-16 0 0,0 1 1 0 0,0 0-1 0 0,1-1 1 0 0,-1 1-1 0 0,0-1 1 0 0,0 0-1 0 0,0 1 1 0 0,0-1-1 0 0,0 0 1 0 0,0 1-1 0 0,0-1 1 0 0,0 0-1 0 0,0 0 1 0 0,0 0-1 0 0,0 0 1 0 0,0 0-1 0 0,0 0 1 0 0,0 0-1 0 0,0 0 1 0 0,0 0-1 0 0,0-1 0 0 0,-1 1 1 0 0,-4-2-175 0 0,6-10-1 0 0,0 9 171 0 0,0 0 0 0 0,0 0 0 0 0,1 0 0 0 0,-1 0 0 0 0,1 0 0 0 0,0 0 0 0 0,-1 0 0 0 0,1 0 0 0 0,0 0 0 0 0,1 0 1 0 0,-1 1-1 0 0,1-1 0 0 0,-1 0 0 0 0,1 1 0 0 0,0-1 0 0 0,0 1 0 0 0,2-3 0 0 0,-2 3 23 0 0,0 1-1 0 0,0-1 1 0 0,1 1 0 0 0,-1-1-1 0 0,0 1 1 0 0,1 0-1 0 0,-1 0 1 0 0,1 0-1 0 0,-1 0 1 0 0,1 1 0 0 0,0-1-1 0 0,-1 1 1 0 0,1-1-1 0 0,0 1 1 0 0,-1 0-1 0 0,1 0 1 0 0,0 0 0 0 0,0 1-1 0 0,-1-1 1 0 0,4 1-1 0 0,49 14-50 0 0,-33-9 173 0 0,23 4-1 0 0,-38-8-628 0 0,1-2 1 0 0,-1 1 0 0 0,1-1 0 0 0,-1 0-1 0 0,1-1 1 0 0,-1 1 0 0 0,10-3 0 0 0,-1-2-5172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0,'2'1'67'0'0,"71"16"7668"0"0,-54-11-5695 0 0,26 11 1 0 0,-32-11-1581 0 0,-1 0 1 0 0,0 1 0 0 0,0 1-1 0 0,-1 0 1 0 0,1 0 0 0 0,-2 1 0 0 0,17 17-1 0 0,-20-18-178 0 0,-1 1-1 0 0,1 0 1 0 0,-1 1-1 0 0,-1 0 1 0 0,0-1 0 0 0,0 2-1 0 0,-1-1 1 0 0,0 0-1 0 0,0 1 1 0 0,-2 0-1 0 0,4 22 1 0 0,-4-17-14 0 0,-1 0 1 0 0,-1 0-1 0 0,0 0 1 0 0,-2 1-1 0 0,1-1 1 0 0,-2 0-1 0 0,-7 25 1 0 0,-11 24-223 0 0,-51 110 0 0 0,63-159-1591 0 0,5-13-1910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12495 0 0,'0'0'1134'0'0,"0"2"-937"0"0,5 16 245 0 0,-2 1 1 0 0,0 0-1 0 0,1 35 1 0 0,-8 61 1670 0 0,2-84-1949 0 0,-16 171 437 0 0,17-185-761 0 0,0-4-314 0 0,0 0 1 0 0,1-1 0 0 0,2 21 0 0 0,-1-24-1205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3223 0 0,'0'-7'9751'0'0,"1"9"-8563"0"0,4 13-601 0 0,-1 1 0 0 0,-1-1 0 0 0,0 1 0 0 0,0 17 0 0 0,0-4-125 0 0,9 78-236 0 0,7 49-229 0 0,-2-53-5441 0 0,-12-80 129 0 0</inkml:trace>
  <inkml:trace contextRef="#ctx0" brushRef="#br0" timeOffset="1">22 354 6911 0 0,'0'0'528'0'0,"-2"-1"-18"0"0,-18-9 8936 0 0,42 5-8122 0 0,16 0-1150 0 0,24-3-2170 0 0,-44 4 890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0,'0'-1'25'0'0,"0"1"1"0"0,0 0-1 0 0,0-1 0 0 0,0 1 0 0 0,0 0 0 0 0,0-1 0 0 0,0 1 0 0 0,0-1 0 0 0,0 1 0 0 0,0 0 1 0 0,0-1-1 0 0,0 1 0 0 0,0 0 0 0 0,0-1 0 0 0,0 1 0 0 0,0 0 0 0 0,0-1 0 0 0,0 1 0 0 0,1 0 0 0 0,-1-1 1 0 0,0 1-1 0 0,0 0 0 0 0,0-1 0 0 0,1 1 0 0 0,-1 0 0 0 0,0-1 0 0 0,0 1 0 0 0,1 0 0 0 0,10-1 2121 0 0,-5 2-1397 0 0,42-2 3165 0 0,-20 0-3536 0 0,-24 1-335 0 0,3 1-19 0 0,-7-1 2 0 0,1 1 1 0 0,0-1-1 0 0,0 0 1 0 0,-1 0-1 0 0,1 0 1 0 0,0 0-1 0 0,0 0 1 0 0,-1 1 0 0 0,1-1-1 0 0,0 0 1 0 0,-1 1-1 0 0,1-1 1 0 0,0 0-1 0 0,-1 1 1 0 0,1-1 0 0 0,-1 1-1 0 0,1-1 1 0 0,-1 1-1 0 0,1-1 1 0 0,-1 1-1 0 0,1 0 1 0 0,-1-1-1 0 0,1 1 1 0 0,-1-1 0 0 0,0 1-1 0 0,1 0 1 0 0,-1-1-1 0 0,0 1 1 0 0,0 0-1 0 0,1 0 1 0 0,-1-1-1 0 0,0 2 1 0 0,0 1 79 0 0,0 0-1 0 0,-1 0 1 0 0,1 0 0 0 0,-1 0-1 0 0,0 0 1 0 0,-2 5 0 0 0,3-8-114 0 0,-2 5 84 0 0,0-1 0 0 0,0 0 0 0 0,0 0 1 0 0,-1 0-1 0 0,-4 6 0 0 0,3-4-53 0 0,0 0-1 0 0,0 0 0 0 0,0 0 1 0 0,1 0-1 0 0,-4 12 1 0 0,5-10-81 0 0,2-7-26 0 0,1 1-165 0 0,1 1 236 0 0,0 0 0 0 0,0 0 1 0 0,0-1-1 0 0,0 1 0 0 0,1-1 0 0 0,0 1 0 0 0,-1-1 1 0 0,1 0-1 0 0,0 0 0 0 0,0 0 0 0 0,0 0 0 0 0,0-1 1 0 0,1 1-1 0 0,-1-1 0 0 0,0 0 0 0 0,6 2 1 0 0,1 1 49 0 0,0 0 0 0 0,0 0 1 0 0,-1 1-1 0 0,0 0 1 0 0,0 1-1 0 0,0 0 1 0 0,0 1-1 0 0,12 12 1 0 0,-19-16 62 0 0,1-1 0 0 0,0 1 0 0 0,-1 0 0 0 0,0 1 1 0 0,0-1-1 0 0,0 0 0 0 0,0 1 0 0 0,0-1 0 0 0,-1 1 1 0 0,0-1-1 0 0,1 1 0 0 0,-1 0 0 0 0,0-1 0 0 0,-1 1 1 0 0,1 0-1 0 0,-1 0 0 0 0,0 0 0 0 0,0 0 1 0 0,0-1-1 0 0,0 1 0 0 0,-1 0 0 0 0,1 0 0 0 0,-1 0 1 0 0,0-1-1 0 0,0 1 0 0 0,-4 7 0 0 0,1-4-24 0 0,0 1 0 0 0,0 0 0 0 0,-1-1 0 0 0,0 0 1 0 0,-1 0-1 0 0,0-1 0 0 0,0 0 0 0 0,0 0 0 0 0,-1 0 0 0 0,0 0 0 0 0,0-1 0 0 0,0-1 0 0 0,0 1 0 0 0,-1-1 0 0 0,0 0 0 0 0,0-1 0 0 0,0 1 0 0 0,0-2 0 0 0,-11 3 0 0 0,17-5-157 0 0,0 1 0 0 0,1-1 0 0 0,-1 0-1 0 0,1 0 1 0 0,-1-1 0 0 0,1 1-1 0 0,-1 0 1 0 0,0 0 0 0 0,1-1-1 0 0,-1 1 1 0 0,1-1 0 0 0,-1 1-1 0 0,1-1 1 0 0,0 0 0 0 0,-1 0 0 0 0,1 0-1 0 0,0 1 1 0 0,-1-1 0 0 0,0-2-1 0 0,-12-15-6474 0 0,7 7 401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4143 0 0,'-4'1'179'0'0,"-1"0"-1"0"0,1 1 0 0 0,0-1 0 0 0,0 1 0 0 0,-1 0 0 0 0,1 0 0 0 0,1 1 0 0 0,-1-1 1 0 0,-4 4-1 0 0,-2 3 3688 0 0,-17 18 1 0 0,23-22-3409 0 0,1 0 1 0 0,0 0-1 0 0,0 0 1 0 0,0 0-1 0 0,0 1 1 0 0,1-1-1 0 0,0 1 1 0 0,0 0-1 0 0,1-1 1 0 0,-2 10-1 0 0,0 7-242 0 0,0 32 1 0 0,3-50-110 0 0,0 12-103 0 0,0-1 0 0 0,1 1 0 0 0,1 0 1 0 0,1-1-1 0 0,0 1 0 0 0,10 25 0 0 0,-11-33-17 0 0,2 0-1 0 0,0 0 0 0 0,0 0 1 0 0,0-1-1 0 0,1 1 0 0 0,0-1 1 0 0,0 0-1 0 0,1 0 0 0 0,0-1 1 0 0,0 0-1 0 0,0 0 1 0 0,1 0-1 0 0,11 7 0 0 0,-16-11 19 0 0,1-1-1 0 0,-1 0 1 0 0,1 1 0 0 0,-1-1-1 0 0,1 0 1 0 0,0 0 0 0 0,-1 0-1 0 0,1-1 1 0 0,0 1 0 0 0,0-1-1 0 0,0 1 1 0 0,-1-1-1 0 0,1 0 1 0 0,0 0 0 0 0,0 0-1 0 0,0-1 1 0 0,0 1 0 0 0,0-1-1 0 0,-1 1 1 0 0,1-1 0 0 0,0 0-1 0 0,-1 0 1 0 0,1 0-1 0 0,0-1 1 0 0,-1 1 0 0 0,1 0-1 0 0,-1-1 1 0 0,0 0 0 0 0,0 1-1 0 0,3-4 1 0 0,1-1 115 0 0,-1 0 0 0 0,0 0 0 0 0,-1-1 0 0 0,1 1 0 0 0,-1-1 0 0 0,-1 0 0 0 0,1-1 0 0 0,-1 1 0 0 0,4-13 0 0 0,-4 6 110 0 0,0 1-1 0 0,0-1 0 0 0,-1 0 1 0 0,-1 0-1 0 0,0 0 0 0 0,-3-24 1 0 0,1 28-142 0 0,0 0 0 0 0,-1 0 0 0 0,0 0 0 0 0,-1 0 0 0 0,-1 0-1 0 0,1 0 1 0 0,-1 1 0 0 0,-1-1 0 0 0,-10-15 0 0 0,11 20-179 0 0,0 1-1 0 0,-1-1 0 0 0,1 0 0 0 0,-1 1 0 0 0,-6-4 1 0 0,-9-8-733 0 0,9 6-709 0 0,1 2-421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173 166 3223 0 0,'-1'-2'143'0'0,"-2"-1"-394"0"0,0-1-1 0 0,-1 0 1 0 0,0 1 0 0 0,-4-3-1 0 0,3 2 1110 0 0,0 1-1 0 0,0 0 1 0 0,0 0-1 0 0,0 1 0 0 0,-1 0 1 0 0,-8-3-1 0 0,11 4-229 0 0,-1 0 1 0 0,1 1-1 0 0,0-1 0 0 0,0 1 0 0 0,0 0 0 0 0,-1 0 0 0 0,1 0 0 0 0,0 0 1 0 0,0 1-1 0 0,-1-1 0 0 0,1 1 0 0 0,-5 2 0 0 0,5-2-412 0 0,1 0 0 0 0,0 0 0 0 0,0 0-1 0 0,0 1 1 0 0,0-1 0 0 0,0 1 0 0 0,0 0 0 0 0,0-1 0 0 0,1 1 0 0 0,-1 0-1 0 0,-1 3 1 0 0,-2 2-46 0 0,1 1-1 0 0,0 0 1 0 0,0 0 0 0 0,1 1-1 0 0,0-1 1 0 0,0 1 0 0 0,1-1-1 0 0,1 1 1 0 0,-1 0-1 0 0,1 0 1 0 0,1 11 0 0 0,0-4-83 0 0,1 1 1 0 0,0-1 0 0 0,2 1-1 0 0,0-1 1 0 0,6 19-1 0 0,-4-20-19 0 0,0 1-1 0 0,2-1 1 0 0,0-1-1 0 0,0 1 0 0 0,20 26 1 0 0,-21-33-40 0 0,1 0 1 0 0,0 0 0 0 0,0-1 0 0 0,1 0 0 0 0,0 0 0 0 0,0-1-1 0 0,0 0 1 0 0,1 0 0 0 0,0-1 0 0 0,15 6 0 0 0,-13-7 4 0 0,1 0-1 0 0,0 0 1 0 0,0-1 0 0 0,0-1 0 0 0,0 0 0 0 0,0 0-1 0 0,1-1 1 0 0,-1-1 0 0 0,0 0 0 0 0,1-1-1 0 0,17-3 1 0 0,-22 2 34 0 0,-1 0-1 0 0,1-1 1 0 0,-1 1 0 0 0,1-1-1 0 0,-1-1 1 0 0,0 1-1 0 0,0-1 1 0 0,-1-1 0 0 0,1 1-1 0 0,-1-1 1 0 0,0 0-1 0 0,0 0 1 0 0,-1-1 0 0 0,1 0-1 0 0,-1 0 1 0 0,0 0-1 0 0,-1-1 1 0 0,0 1 0 0 0,4-8-1 0 0,-3 2 99 0 0,-1 1 0 0 0,0 0-1 0 0,-1-1 1 0 0,0 0 0 0 0,-1 0 0 0 0,0 0-1 0 0,-1 0 1 0 0,0 0 0 0 0,-1 0 0 0 0,0 0-1 0 0,-1 0 1 0 0,0 0 0 0 0,-1 0 0 0 0,-1 0 0 0 0,0 0-1 0 0,0 1 1 0 0,-10-22 0 0 0,6 17-89 0 0,-1 1 1 0 0,0-1 0 0 0,-2 1-1 0 0,1 1 1 0 0,-2-1 0 0 0,0 2-1 0 0,-1-1 1 0 0,0 2-1 0 0,-1 0 1 0 0,0 0 0 0 0,-26-17-1 0 0,20 18-310 0 0,-1 0 0 0 0,0 0-1 0 0,0 2 1 0 0,-35-11-1 0 0,48 18-143 0 0,-1 0 0 0 0,0 1 0 0 0,1-1 0 0 0,-1 1 0 0 0,0 1 0 0 0,0 0 0 0 0,0 0 0 0 0,0 0 0 0 0,1 1 0 0 0,-1 0 0 0 0,0 0 0 0 0,1 1 0 0 0,-1 0 0 0 0,1 1 0 0 0,-1-1 0 0 0,-10 7 0 0 0,-8 8-1569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0,'0'0'542'0'0,"0"2"-446"0"0,7 18 1913 0 0,0 1 1 0 0,-2 0-1 0 0,4 28 1 0 0,-3-13-1706 0 0,11 53-222 0 0,-12-59-1398 0 0,-2-17-3630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5983 0 0,'-1'-1'464'0'0,"-11"-8"80"0"0,11 9-256 0 0,0-1-1 0 0,1 1 1 0 0,-1-1-1 0 0,1 1 1 0 0,-1-1-1 0 0,1 0 0 0 0,-1 1 1 0 0,1-1-1 0 0,0 0 1 0 0,-1 1-1 0 0,1-1 1 0 0,0 0-1 0 0,-1 1 1 0 0,1-1-1 0 0,0 0 0 0 0,0 0 1 0 0,0 0-1 0 0,0 1 1 0 0,0-1-1 0 0,-1 0 1 0 0,2 0-1 0 0,-1 1 0 0 0,0-1 1 0 0,0 0-1 0 0,0 0 1 0 0,0 0-1 0 0,0 1 1 0 0,1-1-1 0 0,-1-1 1 0 0,1 0-42 0 0,0 1 0 0 0,0-1 1 0 0,0 0-1 0 0,0 1 0 0 0,0-1 1 0 0,0 1-1 0 0,0 0 1 0 0,0-1-1 0 0,0 1 0 0 0,1 0 1 0 0,1-2-1 0 0,9-4 158 0 0,1 1-1 0 0,0-1 0 0 0,0 2 0 0 0,18-6 1 0 0,58-10-3502 0 0,-56 14-2099 0 0,-17 4-121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10447 0 0,'-5'-2'126'0'0,"0"1"0"0"0,0-1-1 0 0,0 1 1 0 0,0 0 0 0 0,0 1 0 0 0,0 0-1 0 0,0-1 1 0 0,0 1 0 0 0,-1 1-1 0 0,1-1 1 0 0,0 1 0 0 0,0 0 0 0 0,-6 2-1 0 0,4 0 202 0 0,0 0-1 0 0,0 0 1 0 0,0 0-1 0 0,1 1 1 0 0,-1 0 0 0 0,1 0-1 0 0,0 1 1 0 0,-8 8-1 0 0,6-4-102 0 0,-1 0-1 0 0,2 1 1 0 0,-1 0-1 0 0,1 0 1 0 0,1 0-1 0 0,0 1 1 0 0,1 0-1 0 0,0 1 1 0 0,0-1 0 0 0,1 1-1 0 0,-3 12 1 0 0,5-13-196 0 0,1-1 0 0 0,0 1 0 0 0,0-1 0 0 0,1 1 0 0 0,0-1 0 0 0,1 1 0 0 0,0-1 1 0 0,1 1-1 0 0,0-1 0 0 0,4 11 0 0 0,-4-15-15 0 0,0 0 0 0 0,1 0 0 0 0,0-1 1 0 0,0 1-1 0 0,0-1 0 0 0,1 1 0 0 0,0-1 0 0 0,0 0 1 0 0,0 0-1 0 0,1-1 0 0 0,-1 1 0 0 0,1-1 0 0 0,0 0 0 0 0,0 0 1 0 0,1-1-1 0 0,-1 0 0 0 0,11 5 0 0 0,-6-4-22 0 0,0 0 0 0 0,0-1 0 0 0,1-1 0 0 0,-1 0 0 0 0,1 0 0 0 0,0-1 0 0 0,-1 0 0 0 0,1-1-1 0 0,0 0 1 0 0,-1-1 0 0 0,14-2 0 0 0,-15 1 1 0 0,-1 0-1 0 0,0 0 1 0 0,0-1-1 0 0,0 0 1 0 0,0 0-1 0 0,-1-1 1 0 0,1 0-1 0 0,-1 0 1 0 0,0-1 0 0 0,0 0-1 0 0,0-1 1 0 0,-1 1-1 0 0,0-1 1 0 0,9-11-1 0 0,-10 11 37 0 0,0 0 0 0 0,-1 0-1 0 0,0 0 1 0 0,0 0 0 0 0,-1-1-1 0 0,0 0 1 0 0,0 1 0 0 0,0-1 0 0 0,-1 0-1 0 0,0 0 1 0 0,0-1 0 0 0,-1 1-1 0 0,0 0 1 0 0,0 0 0 0 0,-1-1-1 0 0,0 1 1 0 0,-1-11 0 0 0,-1 7 124 0 0,0 1 1 0 0,0 0-1 0 0,-1 0 1 0 0,-1 0-1 0 0,0 1 1 0 0,0-1 0 0 0,-1 1-1 0 0,0 0 1 0 0,0 0-1 0 0,-11-12 1 0 0,12 15-196 0 0,-1 0 0 0 0,-1 0 0 0 0,1 1-1 0 0,-1 0 1 0 0,0 0 0 0 0,0 1 0 0 0,0 0 0 0 0,-1 0 0 0 0,1 0 0 0 0,-1 1 0 0 0,0 0 0 0 0,0 0 0 0 0,0 0 0 0 0,-1 1 0 0 0,-8-1 0 0 0,-2 1-569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9 445 1375 0 0,'0'0'66'0'0,"-1"3"-8"0"0,-5 9 125 0 0,4-9 1893 0 0,10-2-1226 0 0,0-1 0 0 0,0 2 0 0 0,10 2 1 0 0,19 3-380 0 0,111-7 932 0 0,21 2-678 0 0,12 6-406 0 0,-77-4-266 0 0,158-4 27 0 0,-176-2-27 0 0,-20 1-10 0 0,125 1 90 0 0,76 4-12 0 0,1 0 46 0 0,166 9 348 0 0,-166-6-179 0 0,236 3 63 0 0,-220-9-112 0 0,-18-1 16 0 0,96 4 130 0 0,121 3 30 0 0,-159-3-222 0 0,-17 0-66 0 0,195 1 19 0 0,-192-3-97 0 0,-199-1-55 0 0,782 2 181 0 0,170-1 129 0 0,-569 3-53 0 0,310 6-56 0 0,-144 0-143 0 0,527 6 69 0 0,-643-8-116 0 0,328 0 133 0 0,-592-6-121 0 0,154 3 54 0 0,214-2 35 0 0,-222-3-68 0 0,301 2-9 0 0,698-3 26 0 0,-1205-1-78 0 0,816-9 60 0 0,-406 3-53 0 0,675-18 32 0 0,-1014 17-54 0 0,329-12 64 0 0,-213 7 31 0 0,-88 3 74 0 0,793-16 538 0 0,-969 24-634 0 0,15 0-33 0 0,383-10 71 0 0,-43-2-69 0 0,-139 5 3 0 0,-159 4-45 0 0,282-13 44 0 0,237-8 106 0 0,-448 20-70 0 0,-7-1-37 0 0,753-30 65 0 0,-846 30-92 0 0,120-10 1 0 0,-163 4-28 0 0,181-15 13 0 0,271-11 41 0 0,-374 28-22 0 0,7-1 2 0 0,52-17 9 0 0,12-1 34 0 0,111-11-66 0 0,18-5 26 0 0,-268 32-8 0 0,0-1-31 0 0,179-15 70 0 0,-205 22-106 0 0,94-5-296 0 0,14 0-496 0 0,-78 3-262 0 0,-80 7 503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3223 0 0,'0'0'4778'0'0,"2"0"-4578"0"0,3 0-123 0 0,0 0 1 0 0,-1 0-1 0 0,1 0 1 0 0,-1-1 0 0 0,0 0-1 0 0,1 0 1 0 0,4-2-1 0 0,-3 1 16 0 0,0 0 0 0 0,-1 1 0 0 0,1 0 0 0 0,0 0-1 0 0,9 0 1 0 0,-14 1-83 0 0,5 1 53 0 0,0-1 0 0 0,0 0 1 0 0,0 0-1 0 0,0-1 1 0 0,0 1-1 0 0,8-3 0 0 0,-3 1 12 0 0,0 0 1 0 0,0 0-1 0 0,0 2 0 0 0,14-1 0 0 0,27-2 125 0 0,137-26 920 0 0,-47 17-469 0 0,-90 10-502 0 0,79-8 148 0 0,175-3 670 0 0,-230 11-885 0 0,17 2-20 0 0,-46-1-37 0 0,-32 1 0 0 0,27 1 0 0 0,275 25-1446 0 0,-275-26-3057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0 865 6911 0 0,'13'-57'528'0'0,"-10"47"-341"0"0,-3 17 1936 0 0,11-17 1103 0 0,0-2-2349 0 0,1 2 0 0 0,0 0 0 0 0,0 0 0 0 0,17-9 0 0 0,18-14 353 0 0,-14 7-437 0 0,-9 5 3 0 0,42-26-1 0 0,129-94 744 0 0,-183 131-1470 0 0,101-77 220 0 0,-89 69-248 0 0,41-23 1 0 0,-7 5 15 0 0,-56 35-56 0 0,23-17 6 0 0,1 2 1 0 0,48-23-1 0 0,-56 31 5 0 0,-1-1 1 0 0,0-1-1 0 0,17-14 0 0 0,17-10 52 0 0,-15 8 28 0 0,-26 18 98 0 0,0 1 0 0 0,16-9-1 0 0,-24 15-61 0 0,0 1 0 0 0,1-1 0 0 0,-1 1 0 0 0,0-1 0 0 0,0 1 0 0 0,1 0 0 0 0,-1 0 0 0 0,0 0 0 0 0,1 0 0 0 0,-1 1-1 0 0,0-1 1 0 0,0 0 0 0 0,5 2 0 0 0,1 0 72 0 0,-1-1-200 0 0,-1 0 0 0 0,0 1 0 0 0,0-1 0 0 0,-1 1 0 0 0,1 1-1 0 0,0-1 1 0 0,6 4 0 0 0,2 2 12 0 0,136 70 159 0 0,-97-47-108 0 0,55 35 5 0 0,-32-19 31 0 0,-8-6 6 0 0,138 77 278 0 0,123 34 773 0 0,-297-139-1014 0 0,-23-8-101 0 0,0-1 0 0 0,1 0 0 0 0,-1-1 0 0 0,1 0 0 0 0,-1-1 0 0 0,14 2 0 0 0,-13-4-19 0 0,2 2 3 0 0,23 15 131 0 0,-14-6-28 0 0,-18-10-96 0 0,1 1-5 0 0,0 0 1 0 0,1 0-1 0 0,-1-1 1 0 0,1 1-1 0 0,-1-1 1 0 0,1 0 0 0 0,6 0-1 0 0,-2 0-15 0 0,0 1-1 0 0,-3-2-6 0 0,0 1 1 0 0,0-1-1 0 0,1 0 1 0 0,-1-1-1 0 0,0 0 1 0 0,0 0 0 0 0,0 0-1 0 0,0 0 1 0 0,0-1-1 0 0,0 0 1 0 0,8-5-1 0 0,6-3 24 0 0,32-22 0 0 0,-46 28-28 0 0,183-141 161 0 0,-29 20 82 0 0,-126 101-197 0 0,2 2 0 0 0,70-33 0 0 0,-84 46-34 0 0,4-2 21 0 0,0 0 1 0 0,-1-2 0 0 0,30-20 0 0 0,46-36 89 0 0,34-26-59 0 0,-123 87-107 0 0,21-13 0 0 0,-32 20-387 0 0,2 2-968 0 0,2 0 1248 0 0,-2 2-2749 0 0,3 3 1431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2303 0 0,'-5'-7'7648'0'0,"1"2"-6658"0"0,3 3 840 0 0,6-2-770 0 0,-2 3-908 0 0,0 1-1 0 0,-1-1 0 0 0,1 0 0 0 0,0 1 1 0 0,0 0-1 0 0,0 0 0 0 0,0 0 0 0 0,-1 0 0 0 0,1 0 1 0 0,0 0-1 0 0,0 1 0 0 0,0-1 0 0 0,-1 1 1 0 0,1 0-1 0 0,0 0 0 0 0,-1 0 0 0 0,1 0 1 0 0,0 0-1 0 0,-1 1 0 0 0,3 1 0 0 0,6 5 185 0 0,0 0 0 0 0,-1 1 0 0 0,11 10-1 0 0,3 4 293 0 0,113 95 1242 0 0,-46-38-994 0 0,184 131 695 0 0,-110-121-976 0 0,-123-69-430 0 0,130 54 579 0 0,-142-63-600 0 0,-9-3-5 0 0,0-1 0 0 0,1-1 1 0 0,0-1-1 0 0,27 3 0 0 0,-45-8-86 0 0,2-1-58 0 0,-5 0-208 0 0,-2-11-7379 0 0,-2 1 5637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7975 0 0,'0'0'720'0'0,"0"-2"-590"0"0,2 1-96 0 0,-1 0 0 0 0,0-1 0 0 0,0 1 0 0 0,0 0 0 0 0,0-1 0 0 0,-1 1 0 0 0,1-1 1 0 0,0 0-1 0 0,-1 1 0 0 0,3-8 4590 0 0,-2 10-4489 0 0,1 0 1 0 0,-1 0-1 0 0,0 0 0 0 0,0 0 0 0 0,0 1 1 0 0,0-1-1 0 0,0 0 0 0 0,0 1 0 0 0,0-1 1 0 0,0 1-1 0 0,-1-1 0 0 0,1 1 1 0 0,0 2-1 0 0,1 0 130 0 0,7 13 420 0 0,-1 1 0 0 0,-1 1 1 0 0,-1-1-1 0 0,6 31 0 0 0,-3 7-45 0 0,-3 0 0 0 0,0 62 0 0 0,-4-71-536 0 0,-1 77 28 0 0,0 15-548 0 0,9-48-3713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11023 0 0,'0'-2'506'0'0,"-1"-16"4144"0"0,2 20-4477 0 0,0 0-1 0 0,0-1 1 0 0,0 1-1 0 0,-1 0 1 0 0,1 0-1 0 0,0-1 0 0 0,0 1 1 0 0,-1 0-1 0 0,0 0 1 0 0,1 3-1 0 0,-1-4-49 0 0,9 53 1088 0 0,4 102 1 0 0,-12-150-1187 0 0,4 209 337 0 0,-5-123-4494 0 0,0-78-2106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9671 0 0,'-7'-5'1004'0'0,"6"5"-912"0"0,0-1 0 0 0,-1 0 0 0 0,1 1 0 0 0,0-1 1 0 0,0 1-1 0 0,-1-1 0 0 0,1 1 0 0 0,0 0 0 0 0,0-1 0 0 0,-1 1 0 0 0,1 0 0 0 0,0 0 0 0 0,-1 0 0 0 0,1 0 0 0 0,0 0 0 0 0,-1 0 0 0 0,1 0 0 0 0,0 1 0 0 0,-1-1 0 0 0,1 0 0 0 0,0 1 0 0 0,0-1 0 0 0,-1 1 0 0 0,1 0 0 0 0,0-1 0 0 0,0 1 0 0 0,0 0 0 0 0,0-1 0 0 0,0 1 0 0 0,0 0 1 0 0,0 0-1 0 0,0 0 0 0 0,0 0 0 0 0,0 0 0 0 0,1 0 0 0 0,-1 0 0 0 0,0 0 0 0 0,1 1 0 0 0,-1-1 0 0 0,0 1 0 0 0,-2 5 81 0 0,0 0 0 0 0,1-1 0 0 0,0 1 0 0 0,0 0-1 0 0,1 0 1 0 0,-1 7 0 0 0,0 9-90 0 0,1 1-1 0 0,0-1 0 0 0,2 0 1 0 0,1 1-1 0 0,1-1 0 0 0,8 31 1 0 0,-7-40-70 0 0,0 0 1 0 0,1 0-1 0 0,0 0 1 0 0,1-1-1 0 0,1 0 1 0 0,0 0-1 0 0,1 0 1 0 0,1-1-1 0 0,0 0 1 0 0,0-1-1 0 0,12 12 1 0 0,-15-18 29 0 0,-1-1 0 0 0,1 0 1 0 0,1 0-1 0 0,-1 0 0 0 0,0 0 0 0 0,1-1 0 0 0,10 4 1 0 0,-12-6 30 0 0,-1 1 0 0 0,1-1 1 0 0,0 0-1 0 0,0-1 1 0 0,-1 1-1 0 0,1-1 1 0 0,0 0-1 0 0,0 0 1 0 0,0 0-1 0 0,0-1 0 0 0,-1 1 1 0 0,7-3-1 0 0,-4 1 83 0 0,-1 0-1 0 0,1-1 0 0 0,-1 0 0 0 0,1 0 1 0 0,-1 0-1 0 0,0-1 0 0 0,5-4 1 0 0,-7 4-49 0 0,0 1 0 0 0,-1-1 0 0 0,1 0 0 0 0,-1 0 0 0 0,0-1 0 0 0,0 1 0 0 0,-1-1 0 0 0,1 1 0 0 0,-1-1 0 0 0,2-5 0 0 0,0-1-43 0 0,-2 0 0 0 0,1 0 0 0 0,-1 0 0 0 0,-1 0 0 0 0,0 0 0 0 0,0 0 0 0 0,-2 0 0 0 0,1 0 0 0 0,-1 0 0 0 0,0 0 0 0 0,-1 0 0 0 0,-1 0 0 0 0,0 0 0 0 0,0 0 0 0 0,-1 1 0 0 0,0 0 0 0 0,-1 0 0 0 0,0 0 0 0 0,-1 0 0 0 0,0 1 0 0 0,0 0 0 0 0,-1 0 0 0 0,0 0 0 0 0,-1 1 0 0 0,0 0 0 0 0,0 1 0 0 0,0-1 0 0 0,-1 2 0 0 0,-16-10 1 0 0,22 14-190 0 0,-1 0 1 0 0,0 1-1 0 0,1-1 1 0 0,-1 1 0 0 0,0 0-1 0 0,0 0 1 0 0,0 0 0 0 0,0 1-1 0 0,0-1 1 0 0,0 1 0 0 0,0 0-1 0 0,0 0 1 0 0,0 0-1 0 0,0 1 1 0 0,1-1 0 0 0,-1 1-1 0 0,0 0 1 0 0,0 0 0 0 0,0 1-1 0 0,-7 2 1 0 0,-6 6-1836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1839 0 0,'0'0'13142'0'0,"1"-1"-12249"0"0,33-17 1732 0 0,17-11-413 0 0,33-25-177 0 0,38-27-554 0 0,84-93-909 0 0,-52 49-572 0 0,-136 110 0 0 0,12-10 14 0 0,-24 19-8 0 0,1-1 1 0 0,0 2-1 0 0,0-1 0 0 0,1 1 0 0 0,0 0 1 0 0,0 0-1 0 0,13-5 0 0 0,-4 4 57 0 0,-11 3-34 0 0,0 1 0 0 0,0 0-1 0 0,0 0 1 0 0,1 1 0 0 0,-1 0-1 0 0,12-1 1 0 0,-5 3 34 0 0,0 0 0 0 0,0 1 0 0 0,0 0 1 0 0,-1 1-1 0 0,1 1 0 0 0,-1 0 0 0 0,15 7 0 0 0,82 46 555 0 0,-85-43-461 0 0,138 89 239 0 0,26 14 0 0 0,-166-105-1465 0 0,1-2 0 0 0,0 0 0 0 0,1-1 0 0 0,0-2 0 0 0,1 0 0 0 0,29 3 1 0 0,-42-8-6250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66 455 0 0,'10'-40'2111'0'0,"-10"38"-1546"0"0,1 1 0 0 0,-1 0-1 0 0,1 0 1 0 0,-1 0 0 0 0,1 0-1 0 0,0-1 1 0 0,-1 1 0 0 0,1 0-1 0 0,0 0 1 0 0,0 0 0 0 0,0 0-1 0 0,-1 1 1 0 0,1-1 0 0 0,0 0-1 0 0,0 0 1 0 0,1 0 0 0 0,0 0 0 0 0,10-5 695 0 0,-10 6 106 0 0,6 6-129 0 0,-5-3-1083 0 0,-1 0 0 0 0,1 1 1 0 0,-1-1-1 0 0,0 0 0 0 0,0 1 0 0 0,0 0 0 0 0,-1-1 1 0 0,1 1-1 0 0,-1 0 0 0 0,2 6 0 0 0,0 6 327 0 0,1 22 0 0 0,-2-16-215 0 0,5 168 1021 0 0,-5-73-1173 0 0,-2 83-1356 0 0,5-160-1722 0 0,-3-29 1234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4607 0 0,'0'-1'69'0'0,"0"1"-1"0"0,0 0 0 0 0,0 0 0 0 0,0 0 1 0 0,0 0-1 0 0,0 0 0 0 0,0 0 0 0 0,0-1 1 0 0,1 1-1 0 0,-1 0 0 0 0,0 0 0 0 0,0 0 1 0 0,0 0-1 0 0,0 0 0 0 0,0 0 0 0 0,0 0 1 0 0,0 0-1 0 0,0 0 0 0 0,0 0 0 0 0,1-1 1 0 0,-1 1-1 0 0,0 0 0 0 0,0 0 0 0 0,0 0 1 0 0,0 0-1 0 0,0 0 0 0 0,0 0 1 0 0,1 0-1 0 0,-1 0 0 0 0,0 0 0 0 0,0 0 1 0 0,0 0-1 0 0,0 0 0 0 0,0 0 0 0 0,0 0 1 0 0,1 0-1 0 0,-1 0 0 0 0,0 0 0 0 0,0 0 1 0 0,0 0-1 0 0,0 0 0 0 0,0 1 0 0 0,0-1 1 0 0,0 0-1 0 0,1 0 0 0 0,-1 0 0 0 0,0 0 1 0 0,0 0-1 0 0,0 0 0 0 0,0 0 0 0 0,0 0 1 0 0,0 0-1 0 0,0 0 0 0 0,0 1 0 0 0,0-1 1 0 0,0 0-1 0 0,1 0 0 0 0,-1 0 0 0 0,0 0 1 0 0,0 0-1 0 0,0 0 0 0 0,0 0 0 0 0,0 1 1 0 0,0-1-1 0 0,7 16 3375 0 0,5 23-613 0 0,33 212-1122 0 0,-20-104-1694 0 0,7 58-1962 0 0,-29-176-3512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15519 0 0,'0'0'1766'0'0,"3"0"-1162"0"0,4 1-146 0 0,3-1 15 0 0,0 0-1 0 0,0-1 0 0 0,0 0 0 0 0,11-3 1 0 0,33-8 505 0 0,32-11-590 0 0,7 1-2090 0 0,-72 18-5600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301 874 4775 0 0,'0'0'5988'0'0,"4"-1"-5593"0"0,8-2-10 0 0,-11 3-360 0 0,-1 0 0 0 0,0-1 0 0 0,0 1 0 0 0,1 0 0 0 0,-1 0 0 0 0,0 0 0 0 0,0-1 0 0 0,0 1 0 0 0,0 0 0 0 0,0 0-1 0 0,1-1 1 0 0,-1 1 0 0 0,0 0 0 0 0,0 0 0 0 0,0-1 0 0 0,0 1 0 0 0,0 0 0 0 0,0 0 0 0 0,0-1 0 0 0,0 1 0 0 0,0 0 0 0 0,0-1 0 0 0,0 1-1 0 0,0 0 1 0 0,0 0 0 0 0,0-1 0 0 0,0 1 0 0 0,0 0 0 0 0,0-1 0 0 0,-3-9 228 0 0,3 9-142 0 0,-52-162 2017 0 0,-7 10-1852 0 0,-13-29 24 0 0,55 147-230 0 0,-1 1 0 0 0,-2 1 0 0 0,-35-45 0 0 0,34 41 470 0 0,19 35-464 0 0,2 1 684 0 0,2 1-653 0 0,15-1-98 0 0,1 0 1 0 0,-1-1-1 0 0,0-1 1 0 0,0-1-1 0 0,0 0 1 0 0,-1-1-1 0 0,1-1 1 0 0,17-9-1 0 0,161-67-9 0 0,-188 79 2 0 0,-5 2 5 0 0,0 0-1 0 0,0 0 1 0 0,0 0-1 0 0,0 1 0 0 0,0-1 1 0 0,0 0-1 0 0,3 1 1 0 0,-4 0-5 0 0,0 0 1 0 0,0 0-1 0 0,0 0 1 0 0,0 0-1 0 0,0 0 0 0 0,0 1 1 0 0,0-1-1 0 0,-1 0 1 0 0,1 1-1 0 0,0-1 1 0 0,0 0-1 0 0,0 1 1 0 0,0-1-1 0 0,0 1 1 0 0,-1 0-1 0 0,1-1 1 0 0,0 1-1 0 0,0-1 1 0 0,-1 1-1 0 0,1 0 1 0 0,-1 0-1 0 0,1-1 1 0 0,-1 1-1 0 0,1 0 1 0 0,-1 0-1 0 0,1 0 1 0 0,0 1-1 0 0,0 2 11 0 0,0 0 0 0 0,0 0 0 0 0,-1 0 0 0 0,1-1 0 0 0,-1 6 0 0 0,1-3-6 0 0,1 17 116 0 0,-3 41-1 0 0,0-21-25 0 0,8 337 284 0 0,-6-310-359 0 0,1-21 86 0 0,-7 63-1 0 0,5-109-107 0 0,-1 3-24 0 0,1-1 0 0 0,-1 0 1 0 0,0 0-1 0 0,-1 1 0 0 0,-1 4 1 0 0,2-9-115 0 0,-1-1-232 0 0,0 0 280 0 0,0 0 0 0 0,0 0 0 0 0,0-1 0 0 0,0 1 0 0 0,0-1 0 0 0,0 1 0 0 0,1-1 0 0 0,-1 0 0 0 0,0 0 0 0 0,0 0 0 0 0,0 0 0 0 0,1 0 0 0 0,-1 0 0 0 0,0 0 0 0 0,1 0 0 0 0,-1-1 0 0 0,1 1 0 0 0,-1-1 0 0 0,1 1 0 0 0,0-1 0 0 0,0 0 0 0 0,-2-1 0 0 0,0-4-122 0 0,0 0 0 0 0,0 1 0 0 0,0-1 0 0 0,1 0 1 0 0,-1-1-1 0 0,2 1 0 0 0,-3-14 0 0 0,1-55-888 0 0,4 63 951 0 0,-8-138-729 0 0,1 1 1022 0 0,10 100 806 0 0,-4 48-438 0 0,2 17-130 0 0,14 153 390 0 0,-10-75-454 0 0,-5 31-30 0 0,-2-64-173 0 0,2-56-101 0 0,-3 14 95 0 0,2-17 173 0 0,0-2-218 0 0,-4-76-678 0 0,-27-143 1 0 0,4 43 504 0 0,25 127 332 0 0,3 52-203 0 0,-1 0 0 0 0,1 1 0 0 0,0-1-1 0 0,0 0 1 0 0,-1 0 0 0 0,2 0 0 0 0,1 4 0 0 0,2 5-18 0 0,13 47-50 0 0,-4 0 0 0 0,13 95 0 0 0,-5-17 32 0 0,-8-68 208 0 0,-88-374-376 0 0,56 246 184 0 0,9 32 0 0 0,-5-30 0 0 0,14 54-2 0 0,0 3 3 0 0,0 0 0 0 0,0 0 0 0 0,-1 0 0 0 0,1 0 0 0 0,0 0 0 0 0,0 0 0 0 0,-1 0 0 0 0,1 0-1 0 0,0 0 1 0 0,-1 1 0 0 0,1-1 0 0 0,-1 0 0 0 0,1 0 0 0 0,-1 0 0 0 0,0 0 0 0 0,1 1 0 0 0,-2-2 0 0 0,1 0 68 0 0,1 4-11 0 0,50 212-48 0 0,-40-172-11 0 0,12 65 77 0 0,-16-77-25 0 0,-4-18-22 0 0,0-1 0 0 0,0 16 1 0 0,-2-26 34 0 0,-10-12 2 0 0,8 8-64 0 0,-8-12 8 0 0,0-1 0 0 0,1-1 1 0 0,1 0-1 0 0,-10-27 1 0 0,-15-45-1 0 0,-41-108-10 0 0,50 140 64 0 0,34 75-41 0 0,13 34 0 0 0,-1-4 3 0 0,-10-23-9 0 0,-1 1 0 0 0,-1 0 0 0 0,-1 0-1 0 0,8 43 1 0 0,-17-68-9 0 0,0-1 1 0 0,0 0-1 0 0,0 1 0 0 0,1-1 0 0 0,-1 0 0 0 0,0 1 0 0 0,0-1 0 0 0,0 0 0 0 0,0 1 1 0 0,0-1-1 0 0,-1 1 0 0 0,1-1 0 0 0,0 0 0 0 0,0 1 0 0 0,0-1 0 0 0,0 0 0 0 0,0 1 1 0 0,0-1-1 0 0,0 0 0 0 0,-1 1 0 0 0,1-1 0 0 0,0 0 0 0 0,0 1 0 0 0,-1-1 0 0 0,1 0 1 0 0,0 0-1 0 0,0 1 0 0 0,-1-1 0 0 0,-11 2 108 0 0,10-2-113 0 0,1 0 0 0 0,0 0 0 0 0,0-1 0 0 0,0 1 0 0 0,0 0 1 0 0,0-1-1 0 0,0 1 0 0 0,0-1 0 0 0,0 0 0 0 0,0 1 0 0 0,0-1 0 0 0,0 1 0 0 0,0-1 0 0 0,1 0 0 0 0,-1 0 0 0 0,0 0 0 0 0,0 1 0 0 0,1-1 0 0 0,-1 0 0 0 0,1 0 0 0 0,-2-2 0 0 0,-10-25 45 0 0,9 19-25 0 0,-48-103 31 0 0,16 38-34 0 0,-34-72-20 0 0,127 242-252 0 0,-1 17 212 0 0,60 180 0 0 0,-101-249-232 0 0,-16-42 820 0 0,-1-3-472 0 0,-12-24-71 0 0,0 0 0 0 0,-15-46 0 0 0,-12-61-7 0 0,20 59 1 0 0,2 21-115 0 0,-2 0-1 0 0,-27-51 1 0 0,44 98 85 0 0,-22-38-87 0 0,25 42 86 0 0,2 1 64 0 0,6 1-11 0 0,0 1 32 0 0,12 3 21 0 0,-12-5-37 0 0,0 1 0 0 0,0-1 1 0 0,11-2-1 0 0,8 0 39 0 0,18 3-45 0 0,48-2 15 0 0,-87 1-24 0 0,-4 0-9 0 0,0-1 0 0 0,-1 1 0 0 0,1 0 0 0 0,0 0 0 0 0,0-1 0 0 0,0 1 0 0 0,-1-1 0 0 0,1 1 0 0 0,0-1 0 0 0,-1 0 1 0 0,1 0-1 0 0,0 0 0 0 0,-1 0 0 0 0,1 0 0 0 0,-1 0 0 0 0,0 0 0 0 0,1 0 0 0 0,-1 0 0 0 0,0-1 0 0 0,2-2 0 0 0,2 0 14 0 0,-4 2 30 0 0,-2 1 26 0 0,-4-2-4 0 0,4 2-74 0 0,0 1 1 0 0,0 0-1 0 0,0-1 1 0 0,0 1-1 0 0,0 0 1 0 0,0-1 0 0 0,0 1-1 0 0,0 0 1 0 0,0 0-1 0 0,0 0 1 0 0,-1 0-1 0 0,1 0 1 0 0,0 0 0 0 0,0 0-1 0 0,0 0 1 0 0,0 1-1 0 0,0-1 1 0 0,0 0-1 0 0,-2 1 1 0 0,-18 9 77 0 0,20-9-83 0 0,-4 1 3 0 0,1 2 0 0 0,-1-1 0 0 0,1 0 0 0 0,-1 1 0 0 0,1 0 0 0 0,0 0 0 0 0,1 0 0 0 0,-1 1-1 0 0,1-1 1 0 0,0 1 0 0 0,0-1 0 0 0,0 1 0 0 0,1 0 0 0 0,-1 1 0 0 0,1-1 0 0 0,1 0 0 0 0,-1 0 0 0 0,1 1 0 0 0,0-1-1 0 0,0 1 1 0 0,0 7 0 0 0,0-11-7 0 0,1 1 0 0 0,0-1-1 0 0,0 0 1 0 0,0 1 0 0 0,0-1 0 0 0,0 1-1 0 0,0-1 1 0 0,1 1 0 0 0,-1-1 0 0 0,1 0-1 0 0,0 1 1 0 0,-1-1 0 0 0,1 0-1 0 0,2 3 1 0 0,0 1-4 0 0,-1 0 8 0 0,13 21 0 0 0,-13-24 2 0 0,9 9-14 0 0,-10-12-7 0 0,0 1 1 0 0,0-1-1 0 0,0 1 1 0 0,0-1-1 0 0,0 0 1 0 0,0 1 0 0 0,0-1-1 0 0,0 0 1 0 0,0 0-1 0 0,0 0 1 0 0,0 0-1 0 0,0 0 1 0 0,1 0 0 0 0,-1 0-1 0 0,0 0 1 0 0,0-1-1 0 0,0 1 1 0 0,0 0-1 0 0,0-1 1 0 0,0 1 0 0 0,0 0-1 0 0,0-1 1 0 0,0 0-1 0 0,0 1 1 0 0,0-1-1 0 0,0 1 1 0 0,1-3 0 0 0,2 0-16 0 0,-1-1 1 0 0,0 0 0 0 0,-1 0-1 0 0,1 0 1 0 0,-1-1 0 0 0,0 1-1 0 0,0-1 1 0 0,0 1 0 0 0,0-1-1 0 0,-1 1 1 0 0,0-1 0 0 0,1-7-1 0 0,0-7-19 0 0,-1-36 0 0 0,-1 37 5 0 0,2-31-10 0 0,-1 21 60 0 0,-2-27 0 0 0,-9 95-2 0 0,8 90 69 0 0,2-80-20 0 0,1 40-36 0 0,-6 145 59 0 0,3-211-7 0 0,2-22-6 0 0,-3-18-3 0 0,0 7-47 0 0,-6-106-58 0 0,7 67 18 0 0,0-26-3 0 0,-5-47-12 0 0,3 87 53 0 0,3 20 6 0 0,0 1 1 0 0,-1 0-1 0 0,-1 0 1 0 0,0 0 0 0 0,-1 0-1 0 0,-6-14 1 0 0,10 26 162 0 0,-14 16 170 0 0,11-9-330 0 0,1 0 1 0 0,0 0-1 0 0,0 0 0 0 0,0 1 0 0 0,0-1 0 0 0,1 1 1 0 0,0 9-1 0 0,1 51-32 0 0,0-23 22 0 0,5 91-7 0 0,0-26 13 0 0,-5-107 43 0 0,-2-15-3 0 0,-9-84-282 0 0,3 5 168 0 0,1 14 60 0 0,4-2 2 0 0,3 75 0 0 0,-1-3-56 0 0,0 12 44 0 0,-1 23 63 0 0,-1-1-6 0 0,-12 55 108 0 0,8-46-118 0 0,6-30-34 0 0,-1 7 28 0 0,-1 1 0 0 0,0 0 1 0 0,-1 0-1 0 0,-10 23 0 0 0,13-36-26 0 0,1 0 0 0 0,0 0 0 0 0,0 0-1 0 0,0 1 1 0 0,0-1 0 0 0,-1 0 0 0 0,1 0 0 0 0,0 0 0 0 0,0 0 0 0 0,0 0 0 0 0,-1 1 0 0 0,1-1 0 0 0,0 0-1 0 0,0 0 1 0 0,-1 0 0 0 0,1 0 0 0 0,0 0 0 0 0,0 0 0 0 0,-1 0 0 0 0,1 0 0 0 0,0 0 0 0 0,0 0-1 0 0,-1 0 1 0 0,1 0 0 0 0,0 0 0 0 0,0 0 0 0 0,-1 0 0 0 0,1 0 0 0 0,0 0 0 0 0,0 0 0 0 0,-1 0 0 0 0,1 0-1 0 0,0-1 1 0 0,0 1 0 0 0,0 0 0 0 0,-1 0 0 0 0,1 0 0 0 0,0 0 0 0 0,0 0 0 0 0,0-1 0 0 0,-1 1-1 0 0,1 0 1 0 0,0 0 0 0 0,0 0 0 0 0,0-1 0 0 0,0 1 0 0 0,0 0 0 0 0,0 0 0 0 0,-1-1 0 0 0,1 1 0 0 0,0 0-1 0 0,0 0 1 0 0,0 0 0 0 0,0-1 0 0 0,0 1 0 0 0,-6-14 70 0 0,4 6-71 0 0,1 0-1 0 0,0-1 1 0 0,0 1 0 0 0,1 0 0 0 0,1-16 0 0 0,9-41-3 0 0,-9 59 1 0 0,2-5-9 0 0,1 0 0 0 0,0 0 0 0 0,0 1 0 0 0,1-1 0 0 0,0 1-1 0 0,11-14 1 0 0,-13 19 9 0 0,18-18 0 0 0,-21 23-1 0 0,0-1-1 0 0,0 1 0 0 0,1 0 1 0 0,-1 0-1 0 0,0 0 1 0 0,0-1-1 0 0,1 1 0 0 0,-1 0 1 0 0,0 0-1 0 0,0 0 1 0 0,1 0-1 0 0,-1 0 0 0 0,0-1 1 0 0,1 1-1 0 0,-1 0 1 0 0,0 0-1 0 0,0 0 0 0 0,1 0 1 0 0,-1 0-1 0 0,0 0 1 0 0,1 0-1 0 0,-1 0 0 0 0,0 0 1 0 0,1 0-1 0 0,-1 0 1 0 0,0 0-1 0 0,0 0 0 0 0,1 0 1 0 0,-1 0-1 0 0,0 0 1 0 0,1 1-1 0 0,-1-1 0 0 0,0 0 1 0 0,0 0-1 0 0,1 1 1 0 0,7 11-14 0 0,-7-8 30 0 0,0 1 0 0 0,1 0-1 0 0,-1-1 1 0 0,0 8 0 0 0,-2 2 56 0 0,-1-1 0 0 0,0 0 1 0 0,0 0-1 0 0,-6 13 0 0 0,-1 13 43 0 0,8-34-78 0 0,-10 20 0 0 0,7-17 15 0 0,-1-6-12 0 0,-3-9-11 0 0,6 4-36 0 0,1 1 1 0 0,0-1 0 0 0,1 1 0 0 0,-1-1-1 0 0,0 1 1 0 0,1-1 0 0 0,-1 0 0 0 0,1 1-1 0 0,0-5 1 0 0,-3-14-90 0 0,1 11 32 0 0,0-1 0 0 0,0-19 0 0 0,-2-15 46 0 0,2 32 8 0 0,1-1 0 0 0,1 0 1 0 0,0 1-1 0 0,3-15 0 0 0,-3 28 11 0 0,0-2 0 0 0,0 1 0 0 0,0-1 0 0 0,0 1 0 0 0,0-1 0 0 0,1 1 0 0 0,-1-1 0 0 0,0 0 0 0 0,1 1 0 0 0,-1 0 0 0 0,1-1 0 0 0,1-1 0 0 0,-1-1-10 0 0,1 2-33 0 0,4-2 22 0 0,-3 4-22 0 0,4 4 32 0 0,-2 1 27 0 0,-4-4 62 0 0,-2 1 3 0 0,-1 4-22 0 0,-1-1 0 0 0,1 1 0 0 0,-1-1 0 0 0,0 1 0 0 0,0-1 0 0 0,-1 0 0 0 0,0 0 0 0 0,0 0-1 0 0,0-1 1 0 0,0 1 0 0 0,-1-1 0 0 0,0 0 0 0 0,-8 5 0 0 0,5-4-2 0 0,4-3-44 0 0,1 0 0 0 0,-1 0 1 0 0,0 0-1 0 0,0 0 0 0 0,0-1 0 0 0,-1 1 1 0 0,1-1-1 0 0,-8 1 0 0 0,10-2-18 0 0,0 1 11 0 0,0-1 0 0 0,-1 0-1 0 0,1 0 1 0 0,0 0 0 0 0,0 0 0 0 0,0 0-1 0 0,0 0 1 0 0,0 0 0 0 0,0-1 0 0 0,-1 1-1 0 0,-1-2 1 0 0,3 2-6 0 0,1 0 0 0 0,-1 0 0 0 0,1-1 0 0 0,0 1 0 0 0,-1 0 0 0 0,1 0 0 0 0,-1-1 0 0 0,1 1 0 0 0,0 0 0 0 0,-1 0 0 0 0,1-1 0 0 0,0 1 0 0 0,-1-1 0 0 0,1 1 0 0 0,0 0 0 0 0,-1-1 0 0 0,1 1 0 0 0,0-1 0 0 0,0 1 0 0 0,0 0 0 0 0,-1-1 0 0 0,1 1 0 0 0,0-1 0 0 0,0 1 0 0 0,0-1 0 0 0,0 1 0 0 0,0-1 0 0 0,0 1 0 0 0,0-1 0 0 0,0 1 0 0 0,0-1 0 0 0,0 1 0 0 0,0-1 0 0 0,0 0 0 0 0,-1-9 0 0 0,1 9 0 0 0,-1 0 0 0 0,1 0 0 0 0,0 0 0 0 0,0 1 0 0 0,0-1 0 0 0,0 0 0 0 0,0 0 0 0 0,0 0 0 0 0,0 0 0 0 0,1 0 0 0 0,-1 1 0 0 0,0-1 0 0 0,0 0 0 0 0,1 0 0 0 0,-1 0 0 0 0,0 1 0 0 0,1-1 0 0 0,-1 0 0 0 0,1 0 0 0 0,-1 1 0 0 0,1-1 0 0 0,-1 1 0 0 0,1-1 0 0 0,-1 0 0 0 0,1 1 0 0 0,0-1 0 0 0,-1 1 0 0 0,1-1 0 0 0,0 1 0 0 0,0-1 0 0 0,-1 1 0 0 0,1 0 0 0 0,1-1 0 0 0,1 0 0 0 0,10-6-11 0 0,0 1 1 0 0,1 0-1 0 0,-1 1 0 0 0,1 1 0 0 0,22-4 1 0 0,-15 3 5 0 0,28-10 0 0 0,-42 12 5 0 0,0 0 1 0 0,0 0-1 0 0,-1-1 0 0 0,1 0 0 0 0,-1 0 1 0 0,0-1-1 0 0,10-8 0 0 0,-10 7 1 0 0,-5 6-1 0 0,-1-1 0 0 0,0 1 0 0 0,0 0 0 0 0,1 0 0 0 0,-1 0 0 0 0,0-1 0 0 0,0 1 0 0 0,1 0 0 0 0,-1 0 0 0 0,0-1 0 0 0,0 1 0 0 0,0 0 0 0 0,1-1-1 0 0,-1 1 1 0 0,0 0 0 0 0,0 0 0 0 0,0-1 0 0 0,0 1 0 0 0,0 0 0 0 0,0-1 0 0 0,0 1 0 0 0,0 0 0 0 0,1-1 0 0 0,0-9 11 0 0,-1 8 42 0 0,-13 4 11 0 0,4 1-45 0 0,-1 0-1 0 0,0 0 1 0 0,0 1-1 0 0,-16 9 1 0 0,-35 25 20 0 0,40-24-35 0 0,0-1-4 0 0,6-4 0 0 0,-24 19 0 0 0,31-23 0 0 0,0-1 0 0 0,2-2-14 0 0,5-2-56 0 0,13-2-702 0 0,2 0 649 0 0,0 1-1 0 0,0 0 1 0 0,0 0 0 0 0,0 2-1 0 0,0-1 1 0 0,22 6-1 0 0,-35-6 113 0 0,0 0 0 0 0,1 1 0 0 0,-1 0 1 0 0,1-1-1 0 0,-1 1 0 0 0,0 0 0 0 0,1-1 0 0 0,-1 1 0 0 0,0 0 0 0 0,0 0 0 0 0,1 0 0 0 0,-1 0 0 0 0,0 0 0 0 0,0 0 0 0 0,0 1 0 0 0,0-1 0 0 0,-1 0 0 0 0,1 0 1 0 0,0 1-1 0 0,0-1 0 0 0,-1 1 0 0 0,2 1 0 0 0,0 4 11 0 0,0 0 0 0 0,-1 0 0 0 0,2 10 1 0 0,-2-8-7 0 0,97 482 81 0 0,-89-441 42 0 0,-9-49-53 0 0,0-4-52 0 0,-1 0-1 0 0,1-1 1 0 0,-1 1 0 0 0,0 0-1 0 0,-2-6 1 0 0,-3-15-82 0 0,-10-161-570 0 0,12 149 579 0 0,-2-7-73 0 0,4 38 72 0 0,1 6 17 0 0,0 21 62 0 0,15 219-92 0 0,-2-101 129 0 0,-10-134-33 0 0,-2-4 32 0 0,-2-13 11 0 0,-30-135-64 0 0,25 120 0 0 0,5 14 0 0 0,-1 0 0 0 0,1 0 0 0 0,1-1 0 0 0,0 1 0 0 0,1-16 0 0 0,2 25 6 0 0,1 9 7 0 0,1 8 22 0 0,6 28 85 0 0,-3 1 1 0 0,3 69 0 0 0,-16-134-54 0 0,2 9-70 0 0,-12-95-509 0 0,16 107 506 0 0,-13-91-334 0 0,13 81 325 0 0,-1 1 0 0 0,1-1 0 0 0,1 1 0 0 0,0-1 0 0 0,0 1-1 0 0,5-17 1 0 0,-5 26-45 0 0,0 3 51 0 0,-1 0 0 0 0,1 1 0 0 0,0-1-1 0 0,0 0 1 0 0,0 0 0 0 0,0 0 0 0 0,2 3-1 0 0,4 7 12 0 0,-3 0 0 0 0,-1 0-1 0 0,1 1 0 0 0,-2-1 1 0 0,0 1-1 0 0,-1 0 0 0 0,0 0 1 0 0,0 0-1 0 0,-3 19 0 0 0,1-6 121 0 0,1-21-176 0 0,1-17-139 0 0,2-71-700 0 0,-4 17 748 0 0,0 3 26 0 0,3 1-1 0 0,9-64 1 0 0,-1 93 98 0 0,-5 43-33 0 0,-1 3 66 0 0,-1 0 0 0 0,0-1-1 0 0,-1 1 1 0 0,1 20 0 0 0,-3 56 89 0 0,-1-41-66 0 0,0-27 35 0 0,-4 25 0 0 0,2-26 77 0 0,0 23-1 0 0,3-41-15 0 0,-1-4-121 0 0,0 1 0 0 0,0 0 0 0 0,0-1 0 0 0,0 1 0 0 0,0-1 0 0 0,0 0 0 0 0,1 1 0 0 0,-1-1-1 0 0,0 0 1 0 0,1 1 0 0 0,-1-1 0 0 0,1-3 0 0 0,-8-46-164 0 0,-1-93-1 0 0,-2-14-72 0 0,9 146 227 0 0,1 3 0 0 0,0 1 0 0 0,0 0 0 0 0,-1-1 0 0 0,0 1 0 0 0,-1 0 0 0 0,1 0 0 0 0,-2 1 0 0 0,-5-11 0 0 0,9 17 2 0 0,0 1 0 0 0,0-1 0 0 0,0 1 0 0 0,-1 0 0 0 0,1-1-1 0 0,0 1 1 0 0,-1-1 0 0 0,1 1 0 0 0,0 0 0 0 0,-1-1 0 0 0,1 1 0 0 0,-1 0-1 0 0,1 0 1 0 0,0-1 0 0 0,-1 1 0 0 0,1 0 0 0 0,-1 0 0 0 0,1 0 0 0 0,-1-1 0 0 0,1 1-1 0 0,-1 0 1 0 0,1 0 0 0 0,-1 0 0 0 0,1 0 0 0 0,-1 0 0 0 0,1 0 0 0 0,0 0-1 0 0,-1 0 1 0 0,1 0 0 0 0,-1 0 0 0 0,1 0 0 0 0,-1 0 0 0 0,1 1 0 0 0,-2-1-1 0 0,-9 8 77 0 0,11-7-77 0 0,-10 10-1 0 0,1 1-1 0 0,0-1 0 0 0,-13 27 0 0 0,16-28 16 0 0,0 0 0 0 0,0 0 0 0 0,-1 0 0 0 0,0-1 1 0 0,-1 0-1 0 0,0 0 0 0 0,-12 10 0 0 0,20-19-15 0 0,-3 2 1 0 0,1 0-1 0 0,0 0 1 0 0,-1 0 0 0 0,1 0-1 0 0,-1-1 1 0 0,1 1-1 0 0,-1-1 1 0 0,0 0 0 0 0,0 0-1 0 0,1 0 1 0 0,-1 0-1 0 0,0 0 1 0 0,0-1-1 0 0,0 1 1 0 0,0-1 0 0 0,-6 1-1 0 0,8-1 2 0 0,1 0-1 0 0,-1 0 1 0 0,1-1-1 0 0,-1 1 1 0 0,1 0-1 0 0,-1 0 1 0 0,1 0 0 0 0,-1 0-1 0 0,1 0 1 0 0,-1 0-1 0 0,1-1 1 0 0,-1 1-1 0 0,1 0 1 0 0,-1-1-1 0 0,1 1 1 0 0,-1 0-1 0 0,1 0 1 0 0,-1-1-1 0 0,1 1 1 0 0,0-1 0 0 0,-1 1-1 0 0,1 0 1 0 0,0-1-1 0 0,-1 1 1 0 0,1-1-1 0 0,0 1 1 0 0,0-1-1 0 0,-1 1 1 0 0,1-1-1 0 0,0 1 1 0 0,0-1-1 0 0,0 1 1 0 0,0-1 0 0 0,0 1-1 0 0,0-1 1 0 0,0 0-1 0 0,0 1 1 0 0,0-2-1 0 0,0 1 3 0 0,-2-4-35 0 0,1 0-1 0 0,0-1 1 0 0,0 1 0 0 0,0-9-1 0 0,2-2-3797 0 0,0 4-649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76 1839 0 0,'0'0'2074'0'0,"-8"-4"4410"0"0,6 3-6175 0 0,0 1 0 0 0,-1-1 0 0 0,1 1 0 0 0,0-1 0 0 0,0 1 0 0 0,-1 0 0 0 0,1 0 0 0 0,0 0 0 0 0,0 0 0 0 0,-1 0 0 0 0,1 0 0 0 0,0 0 0 0 0,0 1 0 0 0,0 0 0 0 0,-5 1 0 0 0,3 0-70 0 0,0 0 0 0 0,0 0 0 0 0,1 0 0 0 0,-1 1 0 0 0,0 0 0 0 0,1-1 0 0 0,-6 7 1 0 0,3-2-124 0 0,1-1 1 0 0,0 1-1 0 0,0 0 1 0 0,0 1 0 0 0,1-1-1 0 0,0 1 1 0 0,0 0 0 0 0,-3 11-1 0 0,5-6-76 0 0,0-1-1 0 0,1 1 1 0 0,0-1-1 0 0,1 1 1 0 0,0 0 0 0 0,1-1-1 0 0,0 1 1 0 0,1-1-1 0 0,0 1 1 0 0,1-1-1 0 0,1 0 1 0 0,0 0-1 0 0,1 0 1 0 0,0 0 0 0 0,0-1-1 0 0,1 0 1 0 0,12 16-1 0 0,-12-20-39 0 0,0 0 0 0 0,0 0 0 0 0,1-1 0 0 0,0 0 0 0 0,0 0 0 0 0,1 0 0 0 0,0-1 0 0 0,0 0 0 0 0,0-1 0 0 0,16 7 0 0 0,-12-7 0 0 0,1 0 0 0 0,0-1 0 0 0,0 0 0 0 0,1-1 0 0 0,-1-1 0 0 0,26 0 0 0 0,-24-2 18 0 0,-1 0 0 0 0,0 0-1 0 0,0-2 1 0 0,21-5 0 0 0,-29 6 2 0 0,1 0 1 0 0,-1-1 0 0 0,0 0-1 0 0,0 0 1 0 0,0 0-1 0 0,0-1 1 0 0,-1 0 0 0 0,1 0-1 0 0,-1-1 1 0 0,0 1 0 0 0,7-9-1 0 0,-3 1 42 0 0,0-1 0 0 0,-1 0 0 0 0,0 0 0 0 0,-1-1-1 0 0,0 1 1 0 0,-1-2 0 0 0,-1 1 0 0 0,0-1 0 0 0,-1 0 0 0 0,3-27 0 0 0,-6 34 14 0 0,0-1 0 0 0,0 1 0 0 0,-2 0 0 0 0,1-1-1 0 0,-1 1 1 0 0,0 0 0 0 0,0 0 0 0 0,-1 0 0 0 0,0 0 0 0 0,-1 0 0 0 0,0 0 0 0 0,0 0 0 0 0,0 1 0 0 0,-1-1 0 0 0,0 1 0 0 0,-1 0 0 0 0,0 0 0 0 0,0 1 0 0 0,0-1 0 0 0,-1 1 0 0 0,-9-8 0 0 0,2 3 108 0 0,-1 1 0 0 0,0 1 0 0 0,-1 0 0 0 0,-26-11-1 0 0,30 16-172 0 0,1 0-1 0 0,-1 1 0 0 0,0 0 0 0 0,0 1 0 0 0,0 0 0 0 0,0 1 1 0 0,0 0-1 0 0,-13 1 0 0 0,19 0-84 0 0,1 1 0 0 0,-1 0 0 0 0,1 0 0 0 0,-1 0 0 0 0,1 0 1 0 0,-7 3-1 0 0,9-3-166 0 0,-1 0 0 0 0,1 1 0 0 0,0-1 1 0 0,0 0-1 0 0,0 1 0 0 0,0-1 0 0 0,1 1 1 0 0,-1-1-1 0 0,0 1 0 0 0,1 0 1 0 0,-1 0-1 0 0,1 0 0 0 0,-1 0 0 0 0,0 2 1 0 0,-3 6-1419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0,'0'0'586'0'0,"0"2"-486"0"0,0-1-97 0 0,0-1 0 0 0,0 1 0 0 0,0 0 0 0 0,0-1 0 0 0,0 1 0 0 0,1 0 0 0 0,-1 0 0 0 0,0-1 0 0 0,0 1 0 0 0,0 0 0 0 0,1-1 0 0 0,-1 1 0 0 0,0-1 0 0 0,0 1 0 0 0,1 0 0 0 0,-1-1 0 0 0,1 1 0 0 0,-1-1 0 0 0,1 1 0 0 0,-1-1 0 0 0,1 1 0 0 0,-1-1 0 0 0,1 1 0 0 0,-1-1 0 0 0,2 1 0 0 0,0 1 79 0 0,7 4 917 0 0,0 1 0 0 0,0-1 1 0 0,18 8-1 0 0,-14-7-418 0 0,47 19 1131 0 0,-46-20-1496 0 0,0 0 0 0 0,0 0 0 0 0,0 1 0 0 0,-1 1 0 0 0,21 16 0 0 0,-21-13-166 0 0,18 14-1077 0 0,-22-19-3956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5527 0 0,'-1'-9'568'0'0,"0"3"-74"0"0,0 0 0 0 0,1 0 0 0 0,0 0 0 0 0,0 0 0 0 0,0 0 0 0 0,3-10 4186 0 0,-2 17-4113 0 0,4 6-307 0 0,-1 0 0 0 0,0 0 0 0 0,0 0 0 0 0,0 0-1 0 0,-1 1 1 0 0,0-1 0 0 0,2 10 0 0 0,12 60 803 0 0,-15-62-918 0 0,31 206 614 0 0,-13-77-2190 0 0,-18-134 203 0 0,0 0-314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0,'1'1'2830'0'0,"5"8"-2110"0"0,-2 0-1 0 0,1 0 1 0 0,-1 1 0 0 0,-1-1 0 0 0,0 1 0 0 0,3 16 0 0 0,5 12 65 0 0,65 239 1045 0 0,-63-216-1853 0 0,26 70 0 0 0,-25-101-2205 0 0,-7-16 906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8287 0 0,'-5'3'6670'0'0,"14"5"-5404"0"0,-6-6-1122 0 0,0 0 0 0 0,1 0 0 0 0,-1-1 0 0 0,1 1 0 0 0,-1-1-1 0 0,1 0 1 0 0,0 0 0 0 0,0 0 0 0 0,-1-1 0 0 0,1 1 0 0 0,6-1 0 0 0,-3 0-77 0 0,0 0 0 0 0,-1-1-1 0 0,1 0 1 0 0,0 0 0 0 0,10-3 0 0 0,-13 3-138 0 0,0 0 1 0 0,0 0-1 0 0,0 0 0 0 0,0 1 0 0 0,1 0 0 0 0,-1 0 1 0 0,0 0-1 0 0,1 0 0 0 0,4 2 0 0 0,7 1-405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0,'0'1'66'0'0,"0"0"0"0"0,0 0-1 0 0,0 0 1 0 0,0 0 0 0 0,0 1-1 0 0,1-1 1 0 0,-1 0 0 0 0,0 0-1 0 0,1 0 1 0 0,-1 0 0 0 0,1 0-1 0 0,-1 0 1 0 0,1 1 0 0 0,-1-1-1 0 0,1 0 1 0 0,0-1 0 0 0,0 1-1 0 0,1 1 1 0 0,-1 0-80 0 0,0-1 58 0 0,0 0-1 0 0,-1-1 1 0 0,1 1 0 0 0,0 0 0 0 0,0-1 0 0 0,0 1 0 0 0,0-1-1 0 0,0 1 1 0 0,0-1 0 0 0,0 1 0 0 0,0-1 0 0 0,1 0-1 0 0,-1 0 1 0 0,0 1 0 0 0,0-1 0 0 0,0 0 0 0 0,0 0 0 0 0,2 0-1 0 0,1 0 226 0 0,24 5 974 0 0,-3 0 275 0 0,35 1 0 0 0,94 5 1269 0 0,-22-1-1246 0 0,40-10 157 0 0,50 17-212 0 0,-71-4-850 0 0,-117-13-417 0 0,1 0 0 0 0,37-7-1 0 0,7 0 220 0 0,121-18 671 0 0,-135 14-838 0 0,58-9 253 0 0,-36 11-155 0 0,128 3 1 0 0,69 7 201 0 0,-147-1-66 0 0,191 19-107 0 0,-320-18-389 0 0,183 17 374 0 0,-7-19-356 0 0,3 0 170 0 0,-64 0-42 0 0,-37-1-107 0 0,-39 2-40 0 0,119-4 48 0 0,68-4 131 0 0,-96 4-102 0 0,-28 5-8 0 0,33-3 38 0 0,-37-1 10 0 0,-26 2-42 0 0,61-4-19 0 0,-74 7-10 0 0,-44-1-44 0 0,70 3 126 0 0,155 1 211 0 0,-164-8-169 0 0,-15-2-15 0 0,10 1-99 0 0,-41 3-39 0 0,-29 2-15 0 0,0-1 0 0 0,-1-1-1 0 0,17-2 1 0 0,-18 2-5 0 0,-1 0-1 0 0,0 1 1 0 0,1 0-1 0 0,-1-1 1 0 0,0 2-1 0 0,11 1 1 0 0,-5-1 9 0 0,0 0 0 0 0,26-1 1 0 0,-23-2 8 0 0,15 0 7 0 0,36 1-30 0 0,-62 1-10 0 0,0 0-1 0 0,0 0 1 0 0,-1-1 0 0 0,1 1-1 0 0,0-1 1 0 0,7-2 0 0 0,4 1-62 0 0,1-1-613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8287 0 0,'0'0'8628'0'0,"-1"1"-7793"0"0,-5 5-579 0 0,1 1 1 0 0,0 0-1 0 0,0 1 0 0 0,1-1 0 0 0,0 1 1 0 0,0 0-1 0 0,1 0 0 0 0,-1 0 1 0 0,2 0-1 0 0,-1 1 0 0 0,1-1 1 0 0,-1 16-1 0 0,0 6 118 0 0,2 0-1 0 0,3 41 1 0 0,-1-57-273 0 0,0 0 0 0 0,1 0 0 0 0,1 0 0 0 0,0-1 0 0 0,1 1 0 0 0,0-1 0 0 0,1 0 0 0 0,1 0 0 0 0,7 13 0 0 0,-10-21-88 0 0,0-1-1 0 0,0 1 1 0 0,1-1-1 0 0,0 1 1 0 0,0-1-1 0 0,0 0 1 0 0,0 0 0 0 0,0-1-1 0 0,1 1 1 0 0,-1-1-1 0 0,1 0 1 0 0,0 0-1 0 0,0-1 1 0 0,0 1 0 0 0,1-1-1 0 0,-1 0 1 0 0,0-1-1 0 0,1 1 1 0 0,0-1-1 0 0,-1 0 1 0 0,1-1-1 0 0,-1 1 1 0 0,1-1 0 0 0,11-1-1 0 0,-13 1-4 0 0,0-1-1 0 0,-1 0 1 0 0,1 0-1 0 0,0 0 1 0 0,-1 0-1 0 0,1 0 1 0 0,0-1-1 0 0,-1 1 1 0 0,0-1-1 0 0,1 0 1 0 0,-1 0-1 0 0,0-1 0 0 0,0 1 1 0 0,0-1-1 0 0,0 1 1 0 0,-1-1-1 0 0,1 0 1 0 0,-1 0-1 0 0,1 0 1 0 0,-1 0-1 0 0,0-1 1 0 0,0 1-1 0 0,-1 0 1 0 0,1-1-1 0 0,-1 1 1 0 0,1-1-1 0 0,-1 0 1 0 0,0 0-1 0 0,0-6 1 0 0,1 1 89 0 0,-1 0 1 0 0,-1 0-1 0 0,0 0 1 0 0,0 0-1 0 0,-1 0 1 0 0,0 0-1 0 0,0 0 1 0 0,-1 0-1 0 0,0 0 1 0 0,-1 0-1 0 0,-6-14 1 0 0,5 15-44 0 0,0 1 0 0 0,-1-1 0 0 0,0 1 0 0 0,-1 0 0 0 0,0 0 0 0 0,0 0 1 0 0,0 1-1 0 0,-9-7 0 0 0,-9-4-329 0 0,-29-18 0 0 0,12 10-1530 0 0,39 23 971 0 0,-7-4 356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13303 0 0,'0'0'606'0'0,"-2"-1"-10"0"0,-4 0-371 0 0,2-1-91 0 0,0 1 1 0 0,0 1 0 0 0,0-1 0 0 0,0 0-1 0 0,0 1 1 0 0,-8 0 4618 0 0,13 3-4616 0 0,-1 0-1 0 0,0 0 1 0 0,1 0-1 0 0,0 0 1 0 0,0 0-1 0 0,0 0 1 0 0,0 0 0 0 0,1 0-1 0 0,-1 0 1 0 0,1-1-1 0 0,-1 1 1 0 0,1 0-1 0 0,0-1 1 0 0,0 0-1 0 0,4 4 1 0 0,4 4-13 0 0,1-1 1 0 0,14 9-1 0 0,-9-7 114 0 0,10 7-82 0 0,38 20 0 0 0,14 8-110 0 0,-68-40-43 0 0,0 2 1 0 0,-1 0-1 0 0,0 0 1 0 0,0 1-1 0 0,10 13 1 0 0,-17-19 11 0 0,0 1 0 0 0,0 0 0 0 0,0-1 0 0 0,-1 1 1 0 0,1 0-1 0 0,-1 0 0 0 0,0 0 0 0 0,0 0 0 0 0,-1 0 0 0 0,1 0 1 0 0,-1 0-1 0 0,0 0 0 0 0,0 0 0 0 0,0 5 0 0 0,-2 8 161 0 0,-1 0-1 0 0,-5 17 1 0 0,4-19-41 0 0,-1 2 58 0 0,0 0-1 0 0,-1-1 1 0 0,-1 1-1 0 0,-1-1 1 0 0,-10 17 0 0 0,-56 70 507 0 0,39-62-516 0 0,23-28-113 0 0,-19 26 1 0 0,14-14-203 0 0,-27 43 288 0 0,20-20-2930 0 0,24-44 128 0 0,2 8-5182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0,'0'0'1962'0'0,"4"1"-1232"0"0,-2 0-577 0 0,1 1 0 0 0,-1-1 0 0 0,1 1 0 0 0,-1 0 0 0 0,1 0-1 0 0,-1 0 1 0 0,0 0 0 0 0,0 0 0 0 0,0 0 0 0 0,0 0 0 0 0,0 1 0 0 0,0-1-1 0 0,-1 1 1 0 0,1-1 0 0 0,1 6 0 0 0,3 6 727 0 0,8 29 0 0 0,-8-21-475 0 0,2 8 227 0 0,-2 0 0 0 0,5 56 0 0 0,-4-21-240 0 0,-4-30-238 0 0,-2 68 1 0 0,-3-41-143 0 0,5-9-608 0 0,11 66 1 0 0,-14-115 497 0 0,12 53-2938 0 0,-10-46 913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12295 0 0,'0'0'1112'0'0,"0"1"-917"0"0,7 33 1299 0 0,44 254 1367 0 0,-24-152-2593 0 0,-6-40-771 0 0,-17-50-1290 0 0,-3-28-2063 0 0,0-1-1354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9671 0 0,'-13'-3'440'0'0,"10"3"1735"0"0,3 0-1912 0 0,0 1-1 0 0,0 0 1 0 0,0-1-1 0 0,0 1 1 0 0,1 0-1 0 0,-1-1 1 0 0,0 1-1 0 0,0 0 1 0 0,1-1 0 0 0,-1 1-1 0 0,0-1 1 0 0,0 1-1 0 0,1-1 1 0 0,-1 1-1 0 0,1-1 1 0 0,-1 1-1 0 0,1-1 1 0 0,-1 1 0 0 0,1-1-1 0 0,0 1 1 0 0,14 6 1127 0 0,20-4-973 0 0,-13-5-353 0 0,1 0-1 0 0,-1-2 0 0 0,0 0 1 0 0,0-2-1 0 0,32-12 1 0 0,14-3-6082 0 0,-49 15 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8751 0 0,'0'0'1108'0'0,"2"0"-52"0"0,8 0-21 0 0,0 0 1 0 0,0-1-1 0 0,0-1 0 0 0,-1 0 0 0 0,18-5 0 0 0,-26 7-990 0 0,58-18 1236 0 0,-53 17-1135 0 0,1 0 0 0 0,0 0 0 0 0,0 0 0 0 0,0 1 0 0 0,0-1 0 0 0,11 3 0 0 0,-17-2 53 0 0,0 0-181 0 0,-1 0 1 0 0,0 0 0 0 0,0 0-1 0 0,1 0 1 0 0,-1 0 0 0 0,0 0-1 0 0,0 0 1 0 0,1 1 0 0 0,-1-1-1 0 0,0 0 1 0 0,0 0 0 0 0,1 0-1 0 0,-1 0 1 0 0,0 0 0 0 0,0 1 0 0 0,1-1-1 0 0,-1 0 1 0 0,0 0 0 0 0,0 0-1 0 0,0 1 1 0 0,0-1 0 0 0,1 0-1 0 0,-1 0 1 0 0,0 0 0 0 0,0 1-1 0 0,0-1 1 0 0,0 0 0 0 0,0 1 0 0 0,0-1-1 0 0,0 0 1 0 0,0 0 0 0 0,0 1-1 0 0,0-1 1 0 0,0 0 0 0 0,0 0-1 0 0,0 1 1 0 0,0-1 0 0 0,0 0-1 0 0,0 1 1 0 0,0-1 0 0 0,0 0-1 0 0,0 0 1 0 0,0 1 0 0 0,-5 14 438 0 0,4-12-480 0 0,1-3 25 0 0,-6 17 109 0 0,-12 22 0 0 0,15-33-109 0 0,0-1 1 0 0,0 0 0 0 0,-1 0 0 0 0,0 0 0 0 0,0-1 0 0 0,0 1-1 0 0,-10 7 1 0 0,10-10-3 0 0,-9 10 0 0 0,8-6-12 0 0,4-5-48 0 0,15 1-78 0 0,25 3 64 0 0,-18-1 76 0 0,0 0 0 0 0,-1 1 0 0 0,1 2 0 0 0,-1 0 0 0 0,-1 1 0 0 0,22 11 0 0 0,-36-15 203 0 0,1-1 1 0 0,-1 1 0 0 0,0 0 0 0 0,0 1 0 0 0,-1-1-1 0 0,1 1 1 0 0,-1 0 0 0 0,0 0 0 0 0,0 0 0 0 0,3 6-1 0 0,-6-8-93 0 0,0 0 0 0 0,0 0 0 0 0,0 0 0 0 0,0 0 0 0 0,-1 1 0 0 0,1-1 0 0 0,-1 0 0 0 0,0 0 0 0 0,0 0 0 0 0,0 0 0 0 0,0 1 0 0 0,-1-1 0 0 0,1 0 0 0 0,-1 0-1 0 0,0 0 1 0 0,0 0 0 0 0,-2 4 0 0 0,-1 3 13 0 0,-1 0 0 0 0,0-1-1 0 0,-11 15 1 0 0,7-14-66 0 0,-1 1 0 0 0,0-2-1 0 0,-1 1 1 0 0,0-1 0 0 0,-24 14 0 0 0,11-6-71 0 0,19-14-68 0 0,-1 0 0 0 0,1 0 1 0 0,-1-1-1 0 0,-8 3 0 0 0,2 0-273 0 0,11-5 215 0 0,0 0 0 0 0,0 1 0 0 0,0-1-1 0 0,0 0 1 0 0,0 0 0 0 0,0 0 0 0 0,0 0 0 0 0,-1 0 0 0 0,1 0 0 0 0,0-1-1 0 0,0 1 1 0 0,0 0 0 0 0,0 0 0 0 0,0-1 0 0 0,0 1 0 0 0,1 0-1 0 0,-1-1 1 0 0,0 1 0 0 0,-1-2 0 0 0,-13-10-2987 0 0,7-1-4115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334 118 10279 0 0,'-4'-13'466'0'0,"3"10"-5"0"0,1 2-294 0 0,-2-8 411 0 0,1 0 0 0 0,-1 1-1 0 0,-1-1 1 0 0,0 1 0 0 0,0 0 0 0 0,-7-13 0 0 0,9 19-442 0 0,0 0 0 0 0,-1 0 0 0 0,1 0 1 0 0,0 0-1 0 0,-1 0 0 0 0,0 1 0 0 0,1-1 0 0 0,-1 0 0 0 0,0 1 0 0 0,0 0 0 0 0,0-1 0 0 0,0 1 0 0 0,0 0 0 0 0,0 0 0 0 0,0 0 0 0 0,-1 0 1 0 0,1 0-1 0 0,0 1 0 0 0,-1-1 0 0 0,1 1 0 0 0,0-1 0 0 0,-1 1 0 0 0,1 0 0 0 0,0 0 0 0 0,-1 0 0 0 0,1 0 0 0 0,0 1 0 0 0,-1-1 0 0 0,1 0 0 0 0,-4 2 1 0 0,-2 1 70 0 0,-1 0 0 0 0,1 1 0 0 0,0 0 0 0 0,0 1 0 0 0,0-1 1 0 0,0 2-1 0 0,1-1 0 0 0,0 1 0 0 0,0 0 0 0 0,1 0 0 0 0,-12 15 1 0 0,5-4 195 0 0,0 1 0 0 0,2 0 0 0 0,-18 39 0 0 0,15-26 8 0 0,2 1-1 0 0,1 0 0 0 0,1 1 1 0 0,-8 62-1 0 0,15-74-275 0 0,1 1 0 0 0,2 0-1 0 0,0-1 1 0 0,1 1 0 0 0,1 0-1 0 0,1-1 1 0 0,1 1-1 0 0,12 34 1 0 0,-13-47-101 0 0,1 0 1 0 0,1 0-1 0 0,0 0 0 0 0,0-1 1 0 0,0 1-1 0 0,1-1 0 0 0,0-1 1 0 0,1 1-1 0 0,0-1 0 0 0,0 0 1 0 0,1-1-1 0 0,0 1 0 0 0,0-2 1 0 0,0 1-1 0 0,0-1 0 0 0,1 0 1 0 0,0-1-1 0 0,10 4 0 0 0,-2-2-8 0 0,-1-1-1 0 0,1-1 1 0 0,0-1 0 0 0,1 0-1 0 0,-1-1 1 0 0,0 0-1 0 0,1-2 1 0 0,-1 0-1 0 0,28-4 1 0 0,-19-1-103 0 0,-1-1-1 0 0,1-1 1 0 0,37-15-1 0 0,27-19-3523 0 0,-75 33 2088 0 0,1 4-43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0,'0'0'568'0'0,"1"2"-373"0"0,5 6 1121 0 0,-1 0 1 0 0,0 1-1 0 0,0 0 0 0 0,4 10 0 0 0,-3-1 268 0 0,7 26-1 0 0,-9-26-1055 0 0,-1 1 1 0 0,-1-1-1 0 0,-1 1 1 0 0,-3 34-1 0 0,-14 77 855 0 0,11-96-1095 0 0,-7 53 656 0 0,-1 118 0 0 0,13-196-826 0 0,0 0-1 0 0,1 0 1 0 0,0 0 0 0 0,0 0-1 0 0,1 0 1 0 0,4 14 0 0 0,-5-21-64 0 0,0 1-1 0 0,1 0 1 0 0,-1 0 0 0 0,1-1 0 0 0,-1 1 0 0 0,1-1 0 0 0,0 0 0 0 0,0 1 0 0 0,0-1 0 0 0,0 0 0 0 0,1 0 0 0 0,-1 0 0 0 0,0-1 0 0 0,1 1 0 0 0,-1 0 0 0 0,1-1-1 0 0,0 0 1 0 0,0 1 0 0 0,-1-1 0 0 0,1 0 0 0 0,0-1 0 0 0,6 2 0 0 0,1-1 116 0 0,1 0-1 0 0,-1-1 1 0 0,0 0-1 0 0,1 0 1 0 0,13-4-1 0 0,52-12 203 0 0,-58 11-332 0 0,12-3 65 0 0,72-18-1494 0 0,-35 6-2591 0 0,-52 15 2612 0 0,4-1-2607 0 0,22-10 0 0 0,-23 8 1640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10967 0 0,'0'0'994'0'0,"1"2"-816"0"0,3 18 1459 0 0,-1 1 0 0 0,-1-1-1 0 0,0 30 1 0 0,0-10-653 0 0,-2-22-772 0 0,0 1-1 0 0,-1-1 1 0 0,-1 1 0 0 0,-7 27 0 0 0,9-41-659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78 919 0 0,'0'0'15668'0'0,"2"1"-15232"0"0,1 1 61 0 0,0 1 0 0 0,0-1 1 0 0,0 1-1 0 0,-1-1 0 0 0,6 7 0 0 0,-7-8-186 0 0,5 18 563 0 0,-9-22-711 0 0,1 1-149 0 0,1 0 1 0 0,-1 1-1 0 0,1-1 1 0 0,-1 0-1 0 0,1 0 1 0 0,0 0-1 0 0,0 0 0 0 0,0 0 1 0 0,0-1-1 0 0,0 1 1 0 0,0-2-1 0 0,0 1-9 0 0,0 0-1 0 0,0 0 1 0 0,0 0-1 0 0,0 0 0 0 0,0 0 1 0 0,1 0-1 0 0,0 0 1 0 0,-1-1-1 0 0,1 1 1 0 0,0 0-1 0 0,1 0 1 0 0,-1 0-1 0 0,0 0 0 0 0,1 0 1 0 0,0 0-1 0 0,0 0 1 0 0,2-5-1 0 0,0-2-4 0 0,2 1 0 0 0,0 1 11 0 0,-4 8-3 0 0,0-1-1 0 0,0 1 1 0 0,0-1 0 0 0,1 1-1 0 0,-1-1 1 0 0,0 1 0 0 0,0 0-1 0 0,1 0 1 0 0,-1-1 0 0 0,0 1-1 0 0,0 0 1 0 0,1 0 0 0 0,-1 0-1 0 0,0 1 1 0 0,3-1 0 0 0,-3 0 2 0 0,8 2 70 0 0,-7-2 2 0 0,-1 1-1 0 0,1-1 0 0 0,-1 1 1 0 0,0 0-1 0 0,1 0 1 0 0,-1 0-1 0 0,0-1 0 0 0,1 1 1 0 0,-1 0-1 0 0,0 1 0 0 0,0-1 1 0 0,0 0-1 0 0,0 0 1 0 0,0 0-1 0 0,0 1 0 0 0,0-1 1 0 0,-1 0-1 0 0,1 1 1 0 0,0-1-1 0 0,-1 1 0 0 0,1-1 1 0 0,0 3-1 0 0,-1-3 135 0 0,-2 9 207 0 0,1-9-408 0 0,0 1 5 0 0,1 0 1 0 0,-1-1-1 0 0,0 1 1 0 0,0-1 0 0 0,0 1-1 0 0,-1-1 1 0 0,1 1-1 0 0,0-1 1 0 0,0 0 0 0 0,-3 2-1 0 0,2-1 33 0 0,-1 0-57 0 0,-6 2 32 0 0,-1-3-174 0 0,9 0-537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0,'0'0'528'0'0,"1"1"-37"0"0,6 5 889 0 0,0 1-1 0 0,-1-1 1 0 0,0 1 0 0 0,0 0-1 0 0,-1 1 1 0 0,8 13 0 0 0,-6-8-534 0 0,-1 1 0 0 0,-1 0 1 0 0,6 21-1 0 0,-2 7-537 0 0,7 80 0 0 0,-15-110-37 0 0,17 231-188 0 0,-15-232-187 0 0,-1-3-1573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12495 0 0,'0'0'1420'0'0,"1"1"-940"0"0,19 38 509 0 0,-2 2 0 0 0,-2 0 0 0 0,14 50-1 0 0,-22-67-892 0 0,9 31-83 0 0,60 212-2398 0 0,-66-200-858 0 0,-6-34 1579 0 0</inkml:trace>
  <inkml:trace contextRef="#ctx0" brushRef="#br0" timeOffset="1">7 446 5063 0 0,'-7'-2'15702'0'0,"26"1"-15491"0"0,1 0 0 0 0,-1-1 1 0 0,28-8-1 0 0,21-11-2492 0 0,-54 16 1103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0,'-1'2'524'0'0,"-2"39"8374"0"0,5 0-4034 0 0,10 44-2247 0 0,0-1-1132 0 0,10 99-373 0 0,47 189-1 0 0,-58-335-1973 0 0,-3-12-4483 0 0,-8-25 5056 0 0,6 16-6178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0,'2'1'2456'0'0,"1"1"-1663"0"0,0 0-1 0 0,-1 1 0 0 0,1-1 1 0 0,-1 1-1 0 0,1-1 1 0 0,-1 1-1 0 0,0 0 0 0 0,2 3 1 0 0,-1 0 118 0 0,0-1 0 0 0,0 1 1 0 0,3 12-1 0 0,-1 3 10 0 0,4 38 0 0 0,-4-26-324 0 0,7 59-176 0 0,-1-1-1070 0 0,1-32-2701 0 0,-4-40 630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0,'0'0'11494'0'0,"2"1"-10869"0"0,0 2-515 0 0,1 0-1 0 0,0 0 1 0 0,-1 1 0 0 0,1-1-1 0 0,-1 0 1 0 0,0 1 0 0 0,0-1-1 0 0,3 8 1 0 0,10 35 225 0 0,-8-22-320 0 0,1 7-119 0 0,-1 0 0 0 0,4 46 0 0 0,-11-75 79 0 0,2 27-492 0 0,-2-21-241 0 0,0 1 1 0 0,4 15 0 0 0,-1-11-1037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 7367 0 0,'-4'-4'469'0'0,"1"0"-1"0"0,-1-1 0 0 0,0 1 0 0 0,0 0 0 0 0,-1 1 0 0 0,-9-7 1374 0 0,5 8 337 0 0,8 2-2074 0 0,0 1 0 0 0,-1-1 0 0 0,1 0 0 0 0,0 0 1 0 0,0 0-1 0 0,-1 1 0 0 0,1-1 0 0 0,0 1 1 0 0,0-1-1 0 0,-1 1 0 0 0,1-1 0 0 0,0 1 0 0 0,0 0 1 0 0,0-1-1 0 0,0 1 0 0 0,0 0 0 0 0,0 0 0 0 0,0 0 1 0 0,-1 1-1 0 0,0 1 12 0 0,1-1-1 0 0,-1 1 1 0 0,1 0 0 0 0,0-1 0 0 0,-1 1-1 0 0,1 0 1 0 0,-1 6 0 0 0,0 3 8 0 0,0-1-1 0 0,1 1 1 0 0,1 14 0 0 0,0-15-88 0 0,0 0-1 0 0,1-1 1 0 0,1 1-1 0 0,0 0 1 0 0,0-1 0 0 0,1 0-1 0 0,1 1 1 0 0,6 13 0 0 0,-7-18-8 0 0,0 0 0 0 0,1 0 0 0 0,0 0 0 0 0,0 0 0 0 0,0-1 0 0 0,1 1 0 0 0,0-1 1 0 0,0 0-1 0 0,0-1 0 0 0,1 1 0 0 0,0-1 0 0 0,0 0 0 0 0,11 5 0 0 0,-9-5 22 0 0,0-1 0 0 0,1 0-1 0 0,-1 0 1 0 0,1-1 0 0 0,0 0-1 0 0,-1-1 1 0 0,1 0 0 0 0,10 1-1 0 0,-14-3 16 0 0,0 1-1 0 0,0 0 1 0 0,0-1-1 0 0,0 0 1 0 0,0 0-1 0 0,0-1 1 0 0,0 1-1 0 0,0-1 1 0 0,0 0-1 0 0,-1-1 1 0 0,1 1-1 0 0,-1-1 1 0 0,0 1-1 0 0,0-1 1 0 0,6-5-1 0 0,-5 2 60 0 0,0 1-1 0 0,0-1 1 0 0,-1 0-1 0 0,1 0 1 0 0,-1 0-1 0 0,-1-1 1 0 0,1 1-1 0 0,-1-1 1 0 0,5-13-1 0 0,-5 6 43 0 0,0 0 0 0 0,0 0 0 0 0,-1-1 0 0 0,0-16 0 0 0,-2 26-138 0 0,0 0-1 0 0,0-1 0 0 0,-1 1 1 0 0,0 0-1 0 0,0-1 0 0 0,0 1 1 0 0,0 0-1 0 0,-1 0 0 0 0,0 0 1 0 0,0 0-1 0 0,0 0 0 0 0,-1 1 1 0 0,1-1-1 0 0,-6-6 0 0 0,3 6 53 0 0,0-1 1 0 0,0 1-1 0 0,0 1 0 0 0,-1-1 0 0 0,0 1 0 0 0,0 0 0 0 0,0 0 0 0 0,0 0 0 0 0,-13-4 0 0 0,8 4 1 0 0,1 1-1 0 0,-1 0 0 0 0,1 0 1 0 0,-1 1-1 0 0,0 1 1 0 0,0 0-1 0 0,0 0 1 0 0,0 1-1 0 0,0 0 0 0 0,0 1 1 0 0,0 1-1 0 0,0 0 1 0 0,-21 6-1 0 0,28-7-301 0 0,-1 1 1 0 0,1 0-1 0 0,0 0 0 0 0,0 0 1 0 0,0 1-1 0 0,0-1 0 0 0,0 1 1 0 0,0 0-1 0 0,1 0 0 0 0,0 0 0 0 0,-1 0 1 0 0,1 1-1 0 0,0 0 0 0 0,1-1 1 0 0,-1 1-1 0 0,1 0 0 0 0,-4 7 1 0 0,2 4-7275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30 919 0 0,'0'0'690'0'0,"-2"-1"-9"0"0,-1 0-164 0 0,0-1 0 0 0,0-1 0 0 0,0 1 0 0 0,0 0 0 0 0,0-1-1 0 0,0 0 1 0 0,-7-10 9522 0 0,12 14-9673 0 0,161 55 3952 0 0,-74-16-3280 0 0,-3 5-1 0 0,112 74 0 0 0,-118-71-740 0 0,2-3 0 0 0,1-5 0 0 0,101 35 0 0 0,-149-60-267 0 0,0 2-1 0 0,39 25 1 0 0,-39-21 106 0 0,68 30-1 0 0,-98-49-593 0 0,13 4 991 0 0,-6-4-5954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6823 0 0,'0'0'615'0'0,"-1"0"-506"0"0,-10 0 6250 0 0,11 0-6219 0 0,2 8 6220 0 0,-1-4-7517 0 0,1 0 1291 0 0,0-1 0 0 0,1 1 0 0 0,-1-1 1 0 0,1 0-1 0 0,-1 0 0 0 0,1 0 1 0 0,0 0-1 0 0,0 0 0 0 0,0-1 1 0 0,0 0-1 0 0,1 1 0 0 0,5 2 1 0 0,-8-4-111 0 0,31 16 435 0 0,0-2 0 0 0,1-1 0 0 0,39 11 0 0 0,-53-19-292 0 0,332 142 2056 0 0,-123-46-1850 0 0,-28-13-193 0 0,-191-85-179 0 0,8 5-95 0 0,1 1 0 0 0,18 15 0 0 0,-21-14-131 0 0,1 0-1 0 0,30 14 0 0 0,-26-15-2254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10855 0 0,'-1'12'292'0'0,"0"0"-1"0"0,0 0 1 0 0,3 23 0 0 0,-1 0 443 0 0,2 30 1418 0 0,0 16-704 0 0,0 27 431 0 0,-4-109-1733 0 0,-2-14-129 0 0,0 1-1 0 0,1-1 1 0 0,0 1-1 0 0,1-1 1 0 0,2-19 0 0 0,-4-36-37 0 0,-4-51-140 0 0,6 84 164 0 0,1 29 34 0 0,0 0 0 0 0,1-1 0 0 0,-1 1 0 0 0,1 0-1 0 0,1 0 1 0 0,0 1 0 0 0,3-11 0 0 0,-4 16 42 0 0,9 2 79 0 0,-6 0-152 0 0,-1 1 0 0 0,0 1 0 0 0,0-1 0 0 0,0 0 0 0 0,0 1 0 0 0,0-1 0 0 0,0 1 0 0 0,-1 0 0 0 0,1 0 0 0 0,0 0 0 0 0,-1 1 0 0 0,5 3 0 0 0,3 6 18 0 0,12 18 0 0 0,-20-27-18 0 0,58 91 125 0 0,-36-53-80 0 0,48 60 1 0 0,-39-60 75 0 0,41 44 402 0 0,-66-76-345 0 0,1-1 0 0 0,0 0 0 0 0,1-1 0 0 0,0 0 0 0 0,0-1 0 0 0,0 0 0 0 0,13 6 0 0 0,-20-11-120 0 0,-1 0 0 0 0,0-1 0 0 0,0 1 1 0 0,1 0-1 0 0,-1-1 0 0 0,1 1 0 0 0,-1-1 0 0 0,0 0 0 0 0,1 0 0 0 0,-1 0 0 0 0,1 0 0 0 0,-1 0 0 0 0,0 0 1 0 0,1-1-1 0 0,-1 1 0 0 0,0-1 0 0 0,1 0 0 0 0,-1 1 0 0 0,3-3 0 0 0,-2 1 31 0 0,0 0 0 0 0,0 0 0 0 0,-1 0 0 0 0,1-1 0 0 0,-1 1 0 0 0,0-1 0 0 0,0 0 0 0 0,1 1 0 0 0,-2-1 0 0 0,1 0 0 0 0,0 0-1 0 0,1-4 1 0 0,1-5 128 0 0,0 0 0 0 0,0 0-1 0 0,-1-1 1 0 0,-1 1 0 0 0,0-1-1 0 0,-1-16 1 0 0,-1-23-71 0 0,-2 1 1 0 0,-3-1-1 0 0,-2 1 0 0 0,-16-64 1 0 0,-6 21-2719 0 0,24 77 1353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23 886 5551 0 0,'26'-15'124'0'0,"-21"12"170"0"0,-9 4 81 0 0,0 0 0 0 0,0 1 0 0 0,-1 0 0 0 0,1-1 0 0 0,0 1 0 0 0,1 1 0 0 0,-1-1 1 0 0,-4 3-1 0 0,8-4-17 0 0,-1-1-233 0 0,0 0 0 0 0,1 1 0 0 0,-1-1 0 0 0,1 1 0 0 0,-1-1 0 0 0,1 0 0 0 0,0 1 0 0 0,-1-1 0 0 0,1 1-1 0 0,-1-1 1 0 0,1 1 0 0 0,0 0 0 0 0,-1-1 0 0 0,1 1 0 0 0,0-1 0 0 0,-1 2 0 0 0,-4 5 4649 0 0,9-6-4586 0 0,-1-1-1 0 0,1 1 1 0 0,0-1 0 0 0,0 0 0 0 0,-1 0 0 0 0,1 0 0 0 0,0 0 0 0 0,0 0 0 0 0,0-1 0 0 0,-1 0 0 0 0,1 0 0 0 0,6-2 0 0 0,6-3 474 0 0,24-14 0 0 0,-20 10-335 0 0,55-30 804 0 0,73-54 1 0 0,4-1-302 0 0,117-80 546 0 0,-191 122-686 0 0,127-62-1 0 0,-172 97-437 0 0,0-1-1 0 0,49-40 1 0 0,51-57 414 0 0,-123 105-610 0 0,16-21 0 0 0,3-3-1194 0 0,-28 34 322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0 2303 0 0,'0'0'5852'0'0,"10"11"-3846"0"0,-7-6 1628 0 0,-3-2-3430 0 0,0 1 1 0 0,0-1-1 0 0,0 0 0 0 0,0 1 0 0 0,0-1 0 0 0,-1 0 0 0 0,1 0 1 0 0,-1 1-1 0 0,0-1 0 0 0,0 0 0 0 0,0 0 0 0 0,-1 0 0 0 0,1 0 0 0 0,-1 0 1 0 0,1 0-1 0 0,-4 3 0 0 0,-43 68 1893 0 0,-31 46-656 0 0,58-92-1110 0 0,-1-1 1 0 0,-28 27 0 0 0,-251 210 2300 0 0,259-228-2290 0 0,-62 68-1 0 0,-6 6 168 0 0,-93 45 747 0 0,85-88-733 0 0,76-44-441 0 0,-74 47-343 0 0,100-56-1956 0 0,16-14 2018 0 0,-1 1 1 0 0,1-1-1 0 0,0 1 0 0 0,0-1 1 0 0,-1 0-1 0 0,1 1 1 0 0,0-1-1 0 0,0 1 0 0 0,0-1 1 0 0,0 1-1 0 0,0-1 1 0 0,0 1-1 0 0,0-1 0 0 0,0 1 1 0 0,0-1-1 0 0,0 1 1 0 0,0-1-1 0 0,0 1 0 0 0,0 0 1 0 0,1 6-1509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757 1839 0 0,'0'0'5616'0'0,"5"-3"-5132"0"0,13-10-41 0 0,-14 10 2430 0 0,-18-11 1329 0 0,1 2-3337 0 0,0 1 0 0 0,-1 0-1 0 0,-1 1 1 0 0,1 0 0 0 0,-2 1 0 0 0,-30-13 0 0 0,-104-27 1585 0 0,82 30-1476 0 0,-130-30 818 0 0,78 22-1177 0 0,-16-12 21 0 0,-218-95 1 0 0,77 6-349 0 0,218 100-297 0 0,-64-34-42 0 0,-8-15-169 0 0,127 74 117 0 0,0 0 1 0 0,0-1-1 0 0,0 1 0 0 0,1-1 1 0 0,-4-4-1 0 0,6 7-116 0 0,16 14-4553 0 0,-11-11 3495 0 0,8 8-4265 0 0,2 1-1464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57:03.5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477 7764 24879 0,'1'-14'1088'0,"2"-2"256"0,0-1-1088 0,3 3-256 0,5 1 0 0,3 2 0 31,3 2-288-31,4 2-112 0,4-3-32 0,3 1 0 0,5-1 432 0,-12 5-128 0,5-1 128 0,2-1 0 16,5-3-144-16,4 1 144 0,4 0-160 0,6 1 160 15,5 2-288-15,46-12 32 0,-16-1 16 0,-5 6 0 16,-4 3 32-16,4 2 0 0,4 2 0 0,4-4 0 15,2-1 80-15,0 2 128 0,-1 1-208 0,6 0 80 0,4 0 128 0,6 0 0 16,2-1 0-16,0 1-128 0,-1 2 128 0,8-3-128 16,7 1 128-16,-2 0-128 15,-6-1 128-15,10 1 0 0,11 0 0 0,-3 2-128 16,-7-5 128-16,8 4 0 0,9-1 0 0,-1-1 0 16,-7-2 0-16,8 1 0 0,10-1 0 0,-5 2 0 15,-5 1 192-15,8 2-48 0,7-1 0 0,-1 1 0 0,-4-5 176 0,4 2 48 16,6 1 0-16,-1 3 0 0,-4 3-96 0,1-2-16 15,0 0 0-15,5-3 0 0,4 3-16 0,-5 2-16 16,-7-1 0-16,7 0 0 0,6-2-32 0,0 3-16 16,-2 0 0-16,2 1 0 0,2-2-176 0,5 1 192 15,3-1-192-15,-3 1 192 0,-7-1-192 0,6-1 0 16,5-2 144-16,2 0-144 0,1 4 128 0,-5-1-128 16,-8-1 128-16,6-1-128 0,6-1 224 0,1 2-32 0,-5 1 0 0,-2 2 0 15,-4-6-192-15,6 2 0 16,6 0 128-16,0 3-128 0,0 4 0 0,-3-4 176 15,-2-3-176-15,4 0 160 0,6 1-160 0,2 3 0 16,3 1 0-16,-5 0 0 0,-6-3 0 0,7-1 0 16,8 2 0-16,2-1-176 0,3 6 176 0,-2-1 0 15,-3 2 0-15,2-4 128 0,1-5-128 0,6 1 0 16,5 0 0-16,2 4 0 0,-3 1 0 0,-1 1 0 0,-5-4 0 0,1 1 0 16,-1-1 128-16,6-1-128 0,6 0 160 0,3 2-160 15,0 0 400-15,2 2-16 0,-1 3 0 0,-2 0 0 16,-3-2-192-16,3 1-64 0,2 0 0 0,6-3 0 15,5 0-128-15,4 0 0 0,1-3 0 0,2 6 128 16,0-1-128-16,4 4 0 0,2-1 0 0,1-1 0 16,-1-2 0-16,-1 1 0 0,-2-1 0 0,3 4 128 15,1-1-128-15,2-1 0 0,-2 0 0 0,5-3 0 16,6 2 208-16,1-1-32 0,1-2-16 0,2 0 0 0,0 3 32 0,4 1 16 16,-1-4 0-16,2 2 0 0,-2 1-16 0,4 0 0 15,-3-2 0-15,2 1 0 0,2 1 96 0,-2 1 16 16,0 1 0-16,0-1 0 15,-1 1 16-15,2 2 0 0,2-1 0 0,1 2 0 16,-1 1-112-16,0 2-16 0,-4-3 0 0,-2 1 0 16,-2 1 64-16,-1 2 16 0,-2 0 0 0,0 3 0 0,-2 0-96 0,-3 0-32 15,-3 1 0-15,-2 2 0 0,-2 2-144 0,0-1 0 16,-4 1 0-16,-1 2 0 0,-2 0 0 0,0 4 0 16,-2 3 0-16,1 1 0 15,-2 0-1232-15,-3 1-336 0,-2 6-64 0</inkml:trace>
  <inkml:trace contextRef="#ctx0" brushRef="#br0" timeOffset="5029.58">10349 5264 9215 0,'0'0'400'0,"0"0"96"0,-5 6-496 0,2 6 0 0,2 6 0 0,2 0 0 16,0 5 3088-16,3 0 528 0,3 3 96 0,-1 0 32 16,0 2-2336-16,0-1-480 0,2-1-96 0,-2-1 0 15,2-3-656-15,-1-2-176 0,-1-4 0 0,1-2 0 16,-2-3 128-16,-1-4-128 16,-4-7 128-16,0 0-128 0,0 0 256 0,0 0-32 15,0-11 0-15,-1-2 0 0,-2-1-48 0,-1-4-16 0,-1-4 0 0,-2-1 0 16,-2 3-160-16,0-4 0 0,-1-1 0 0,-1 2 128 15,0-2-128-15,-1 2 0 0,0-1 0 0,2 3 0 16,-1 2 144-16,2 0-144 0,1 3 160 0,2 1-160 16,1 3 608-16,1 2 32 0,1 1 0 0,2 0 0 15,1 0-240-15,2 2-32 0,2-1-16 0,1 3 0 0,2 2 96 0,1 1 0 16,2 1 16-16,3-1 0 0,2 1-208 0,0 0-32 16,1 1-16-16,2 0 0 0,2 0 112 0,1 1 32 15,1 2 0-15,1-2 0 0,1-1 80 0,2 0 16 16,2 0 0-16,1-1 0 0,0-1-112 0,2 1-16 15,2 0 0-15,-1 1 0 16,1-3-16-16,1 3-16 0,0 0 0 0,-1-1 0 16,-1-4-48-16,0-2-16 0,2 0 0 0,0 2 0 15,1 1 48-15,2 2 16 0,3-1 0 0,-1 1 0 0,1-1-16 0,-1 2 0 16,0 1 0-16,-1-4 0 0,-1 2 16 0,0 1 0 16,-1 1 0-16,2-4 0 0,1 2 16 0,-2-1 0 15,-1 0 0-15,1 1 0 0,1-1 16 0,-1 2 16 16,1 0 0-16,0-2 0 0,1-1-96 0,-2 0-32 15,-2 0 0-15,1 3 0 0,0-3-16 0,-1 3 0 16,0 1 0-16,0 0 0 0,0 0-192 0,1 4 128 0,0-2-128 16,1 2 0-16,0-4 128 0,0 0-128 0,-1 0 0 0,0 0 144 15,-1 0-16-15,-3 0 0 0,1-2 0 0,-2-2 0 16,1 0 0-16,-1 1-128 0,-4 3 192 0,1-4-64 16,-2-2 0-16,0 0-128 0,0 3 192 0,1 0-64 15,-1 2 64-15,0-2 16 0,0 2 0 0,0 1 0 16,1-2-32-16,-3 1-16 0,2 1 0 0,0-3 0 15,1 2-160-15,-3 0 0 0,-2 0 0 0,1-3 128 16,1 2-128-16,0 0 160 16,-2-1-160-16,0 2 160 0,0 0-16 0,1 1 0 0,-1 0 0 0,1 0 0 15,1-2-144-15,-2 1 160 0,1 0-160 0,1-1 160 16,-1 2-160-16,2-1 0 0,1 0 0 0,0-1 128 16,0 1-128-16,-1-3 0 0,0 3 144 0,1 0-144 15,-3-5 176-15,-1 1-48 0,2 0 0 0,-1 1 0 16,1 1 0-16,-1 1 0 0,1-1 0 0,-3 1 0 15,-1-4 0-15,1 2-128 0,0 3 192 0,0 0-64 0,0 0-128 0,0-2 160 16,0 0-160-16,0 3 160 0,-1 2-32 0,0-2-128 16,1-2 192-16,0 1-64 0,1-4-128 0,-3 1 160 15,0 1-160-15,-1 1 160 0,0 0-160 0,0 1 0 16,-3 1 0-16,-2 0 128 0,0 0-128 0,0 0 0 16,-4 0 0-16,0 1 0 0,3-1 0 0,-3 0-192 15,-1 0 32-15,1 2 16 16,0-2-1376-16,0 1-272 0,-2 2-48 0,-2 1-12672 15,0 2-2528-15</inkml:trace>
  <inkml:trace contextRef="#ctx0" brushRef="#br0" timeOffset="6897.11">11211 6656 25167 0,'0'0'1104'0,"0"0"240"0,-6-4-1072 0,6 4-272 0,0 0 0 0,0 0 0 0,0 0 1280 0,0 0 192 16,0 0 32-16,0-4 16 0,2-2-448 0,2-2-96 16,1 0-16-16,3 2 0 0,1-6-80 0,1 1-32 15,3-2 0-15,2 0 0 0,-1 0-128 0,2-1-16 0,-1 0-16 0,2-2 0 16,0 0-432-16,1 2-96 0,1 0-16 0,0-2 0 15,-1 2-144-15,-1-1 0 0,0 1 144 0,2 0-144 16,0-2 0-16,1 0 0 0,-2 2 0 0,0-3 128 16,-1 1-128-16,0 1 0 0,-3 2 128 0,0-2-128 15,-3 2 0-15,1 2 128 0,-2 0-128 0,0 1 0 16,-1-1 0-16,0 1 128 0,-1 1-128 0,-2 1 0 16,-1 1 0-16,1 0 128 0,-3-1-128 0,3 3 0 15,-1 2 128-15,-5 3-128 0,0 0 128 0,5-4-128 16,-5 4 320-16,8 0 0 0,1 1 0 0,0 3 0 0,2 0 128 15,0 3 0-15,2 1 16 0,2 2 0 0,0 0-208 0,4 3-32 16,-1 2-16-16,0 2 0 0,2 1 96 0,1-1 16 16,2 2 0-16,0-2 0 0,-3 0-96 0,2 0-16 15,2-1 0-15,-1-2 0 0,-1-1-208 0,2 0 128 16,-1 0-128-16,-1-1 0 16,-1 0 0-16,0 0 0 0,0-2 0 0,-1 0 0 31,-1 0-576-31,1 0-96 0,-2-3-32 0,-2-1 0 0,-2-1-1984 15,-1-1-416-15,-3-1-80 0</inkml:trace>
  <inkml:trace contextRef="#ctx0" brushRef="#br0" timeOffset="7261.04">11617 5839 23439 0,'0'0'1024'0,"0"0"240"0,0 0-1008 0,0 0-256 0,0 0 0 0,0 0 0 15,-1 6 1792-15,0 3 320 0,1 2 64 0,0 4 16 16,1 1-976-16,-1 5-192 0,0-2-32 0,0 5-16 16,0-3-592-16,1 2-112 0,-1 2-16 0,0 0-16 15,0 0-240-15,0-1 0 0,0-4 0 0,2-1 0 16,0-4-832-16,0-1-48 0,-1-2-16 0,2-2 0 16,-2-2-752-16,-1-8-144 0,0 0-48 0,0 0 0 15,0 0 48-15,0 0 0 0,0 0 0 0,0 0 0 16,0 0-1104-16,5-6-224 0,-1-2-32 0,0-1-2224 0</inkml:trace>
  <inkml:trace contextRef="#ctx0" brushRef="#br0" timeOffset="7412.87">11701 5990 1839 0,'5'-9'160'0,"2"-2"-160"0,-1-2 0 0,1 0 0 16,-1-1 3600-16,-1 1 688 0,1-3 144 0,-1 3 32 15,-1 1-1488-15,0 3-288 0,1 1-64 0,0 2-16 16,0 1-912-16,-5 5-176 16,7-2-48-16,-7 2 0 0,6 3-512 0,0 4-128 15,-3 0 0-15,1 4-16 0,-1-1-304 0,0 5-48 16,-2 3-16-16,0-1 0 0,0 2-256 0,-1 1-64 15,0-1-128-15,0 2 192 16,-1 0-512-16,1 0-128 0,-1 0 0 0,0 1-10400 16,-1-1-2080-16</inkml:trace>
  <inkml:trace contextRef="#ctx0" brushRef="#br0" timeOffset="7798.56">11688 5556 5519 0,'-9'-9'496'15,"5"6"-496"-15,-1-1 0 0,-1 1 0 0,1 2 4448 0,-1 1 800 16,-1 1 144-16,1 1 48 0,-2-1-2832 0,3 4-560 16,-2 6-128-16,2 2 0 0,1-2-1088 0,0 4-224 15,0 2-32-15,3 0-16 0,1 2-384 0,1 1-176 16,2-1 160-16,2-2-160 0,1 0 0 0,4-4 0 15,-1 0 0-15,2-1 0 0,2-1 0 0,2-4 0 0,0-3 0 0,2-2 0 16,3-4 224-16,-2-2-48 16,-1-2-16-16,0-1 0 0,-1-4 288 0,-1 0 64 15,-2-3 16-15,0 1 0 0,-2-3 176 0,-3 2 16 16,-2-4 16-16,-2 2 0 0,-1 2-48 0,-2-1-16 16,-2 2 0-16,-1-1 0 0,-3-1-320 0,-1 0-64 15,-3-2-16-15,-1 3 0 0,0 2-272 0,0 1 0 16,-5 2 0-16,4 3 0 15,-1-1-640-15,1 2-128 0,1 5-16 0,-1 5-16 16,2 2-2368-16,0 3-480 0</inkml:trace>
  <inkml:trace contextRef="#ctx0" brushRef="#br0" timeOffset="8232.82">12664 6474 23039 0,'0'0'1024'0,"-5"-4"192"0,0-2-960 0,-2 3-256 0,-2-4 0 0,0 2 0 0,0 1 1904 0,0 1 336 15,-2 2 64-15,1 1 0 0,0 1-672 0,2 2-144 16,1 1-16-16,1 2-16 0,-2 2-784 0,3 3-160 16,1-1-16-16,1 3-16 0,2-4-352 0,1 3-128 15,1 1 0-15,3 0 144 0,0 1-144 0,2-1 0 16,2-1 0-16,3 0 0 0,0 0 0 0,3-2 0 16,0 0 0-16,0 0 0 0,1-3 0 0,0 0 0 0,2-2 0 0,-1-2 0 15,-3-2 0-15,0-2 0 0,-1-2 0 0,-2 0 0 16,-1-2 128-16,0-1 0 0,-2-3 0 0,-3-2 0 15,-3-1 192-15,-1 1 48 0,-1-2 0 0,-3 0 0 16,-1 0-112-16,-3 0 0 0,-3 0-16 0,1-2 0 16,-3 1-112-16,-1 1-128 15,-2-2 176-15,0 2-176 0,2 2 0 0,-2 0-304 16,3 2 48-16,1 1 0 16,2 2-1440-16,2 2-288 0,2 0-48 0,6 4-8768 0,0 0-1744 0</inkml:trace>
  <inkml:trace contextRef="#ctx0" brushRef="#br0" timeOffset="8426.12">12904 6308 29423 0,'0'0'1296'0,"0"0"288"0,0 0-1264 0,0 0-320 0,0 0 0 0,0 0 0 0,0 0 1680 0,-1 9 288 16,0 2 48-16,1 2 16 0,0 1-880 0,0 0-192 15,0 2-16-15,1 1-16 0,1 1-672 0,1 0-256 16,-3 1 176-16,4-1-176 0,1 4 0 0,0-2 0 15,1-1-208-15,-1 1 64 16,1-3-1776-16,0 0-368 0,-2-3-64 0,-1-1-16 16,1-1-1120-16,0-2-224 0</inkml:trace>
  <inkml:trace contextRef="#ctx0" brushRef="#br0" timeOffset="8602.48">13062 6175 19119 0,'0'0'832'0,"0"0"192"0,5 12-816 0,-1 1-208 16,0 2 0-16,0 5 0 0,0 0 1216 0,1 3 192 15,0 0 32-15,0 2 16 0,1 1-688 0,0-1-144 0,2 1-32 0,0 2 0 16,0-2-336-16,-1 0-80 0,1-2-16 0,0 3 0 31,0-4-1408-31,0 0-288 0,-2 1-48 0</inkml:trace>
  <inkml:trace contextRef="#ctx0" brushRef="#br0" timeOffset="8778.41">12971 6595 12895 0,'0'0'1152'0,"-4"-5"-928"16,4 5-224-16,0 0 0 0,-2-7 4512 0,2 7 864 16,0 0 160-16,0 0 32 0,4-5-3136 0,0 0-624 15,0-1-128-15,4 2-16 0,2 3-1136 0,3-1-208 16,2-1-64-16,2 0 0 0,1 2-256 0,3-3 160 15,1 2-160-15,2-2-17712 0</inkml:trace>
  <inkml:trace contextRef="#ctx0" brushRef="#br0" timeOffset="9297.32">14081 6107 22399 0,'0'0'992'0,"0"0"208"0,0-5-960 0,0 0-240 15,0 5 0-15,0-5 0 0,-1-2 1920 0,1 2 320 16,0 5 80-16,0 0 16 0,0 0-368 0,0 0-80 0,-6 4-16 0,-1 2 0 16,2 3-800-16,-2 4-176 15,3 4-16-15,1 3-16 0,-1-1-544 0,0 5-96 16,0-3-32-16,3 2 0 0,1 1-192 0,1-1 0 15,1-1 0-15,4-1 0 16,1-3-1328-16,4-2-144 0,3-2-48 0,2-1 0 16,0-2-1232-16,0-5-256 0,1-2-64 0</inkml:trace>
  <inkml:trace contextRef="#ctx0" brushRef="#br0" timeOffset="9629.51">14397 6209 26495 0,'-13'-1'1168'0,"8"1"240"0,-3 0-1120 0,-1 1-288 0,-2 0 0 0,1 2 0 15,-1-1 1328-15,0 2 208 0,-1 3 32 0,2 2 16 16,0-4-560-16,3 3-128 0,0 2 0 0,3 0-16 16,3 0-640-16,1 0-240 0,0 0 176 0,2 0-176 15,2-2 144-15,2 0-144 0,-1-1 128 0,0 0-128 16,3-1 0-16,0 1-224 0,1-4 32 0,0 1 0 16,0-2 16-16,1-1 16 0,1-1 0 0,1-1 0 15,-2-1-32-15,2-2 0 0,0-2 0 0,1 2 0 0,-3-2-48 0,-1 2-16 16,0-4 0-16,-1 0 0 0,-1-1 256 0,-2 1-144 15,-1-2 144-15,0 2-128 0,-3 3 480 0,-1 5 96 16,0 0 32-16,0 0 0 0,-5-5 176 0,5 5 48 16,0 0 0-16,0 0 0 0,-7 1-64 0,2 3-16 15,5-4 0-15,-4 8 0 0,1 2-624 0,3-1 0 16,2 0 0-16,-1-1-128 0,0 1-208 0,3 1-48 16,4 0 0-16,0-3 0 15,0-1-2224-15,1-2-448 0,1-1-80 0</inkml:trace>
  <inkml:trace contextRef="#ctx0" brushRef="#br0" timeOffset="9806.52">14652 5865 11055 0,'0'0'976'0,"0"0"-784"0,0 0-192 0,0 0 0 15,0 9 3904-15,2 0 720 0,-1 3 160 0,3 3 16 16,1 1-2848-16,2 6-576 0,1 3-112 0,1 2-32 15,-1 1-816-15,2 2-160 0,0 2-48 0,2 5 0 16,0-1-448-16,0 1-80 0,-1-1-32 0,1-1 0 16,0-2-2624-1,-2-2-528-15</inkml:trace>
  <inkml:trace contextRef="#ctx0" brushRef="#br0" timeOffset="10299.16">14659 6231 15663 0,'-10'-13'1392'0,"6"8"-1120"0,0 0-272 0,0-1 0 16,1 0 2176-16,3 6 368 0,-1-7 80 0,1 7 0 15,3-4-1296-15,3-2-272 0,3 1-48 0,2 1-16 16,0 1-800-16,4 2-192 0,0-2 0 0,2 2 0 16,2-2-640-16,0 1-128 0,1 0-32 0,-1 0 0 15,2 2 32-15,0 2 0 0,-2-2 0 0,1 0 0 16,-3 0 192-16,-1 2 64 0,-2-1 0 0,0 0 0 0,-2 2 512 0,-3-3 0 15,-1 3 0-15,-8-3 0 0,0 0 688 0,0 0 240 16,4 5 48-16,-4-5 16 0,0 0 160 0,-1 8 16 0,-3-1 16 0,0 0 0 16,0-3-256-16,0 2-48 0,-1 2-16 0,1-1 0 15,-1-1-368-15,1 1-80 0,1-1-16 0,0 2 0 16,2 0-208-16,1 0-32 0,1 0-16 0,3-2 0 16,-4-6-144-16,4 8 0 0,2 0 0 0,0-2 0 15,1-1 0-15,0 2 0 0,1-6-144 0,1 1 144 16,0-2-320-16,1-2 32 15,0 1 16-15,-1-3 0 0,2-1 0 0,-2-2 0 16,0 0 0-16,-1 0 0 0,-2-2 96 0,2 0 32 0,-2 0 0 0,1-1 0 16,0-1 144-16,-2-1 0 0,-1 0 0 0,0 2-128 15,-3-1 128-15,-1 2 0 0,0 0 160 0,0 4-160 16,0 5 640-16,0 0 48 0,0 0 0 0,0 0 0 16,0 0-16-16,0 0 0 0,0 0 0 0,-4 6 0 15,0 5-416-15,1 2-64 0,2-3-32 0,1 3 0 16,3 0-160-16,1-1 0 0,-3 1 0 0,2 0 0 15,0 0-576-15,3-1-80 0,-1-2-32 0,0 0-9840 16,0-3-1968-16</inkml:trace>
  <inkml:trace contextRef="#ctx0" brushRef="#br0" timeOffset="10492.24">15263 5852 24879 0,'0'0'2208'0,"0"0"-1760"0,0 0-448 0,0 0 0 16,0 0 2416-16,0 0 400 16,0 0 64-16,-3 6 32 0,2 3-1200 0,1 2-240 15,0 4-64-15,0 5 0 0,-2 1-1024 0,2 2-192 16,3 2-64-16,0 4 0 0,-1 3-128 0,2 4 0 16,0 1-160-16,1 0 160 15,2-1-1504-15,-1-2-208 0,2-2-32 0,1-2-9232 0,0-3-1840 0</inkml:trace>
  <inkml:trace contextRef="#ctx0" brushRef="#br0" timeOffset="10688.31">15510 6119 3679 0,'0'0'160'0,"0"0"32"0,0 0-192 0,0 0 0 0,0 0 0 0,0 0 0 16,-6 0 6064-16,6 0 1168 0,-8 3 224 0,3 3 48 15,1 3-5328-15,1 3-1088 0,2 1-192 0,1 1-64 16,0 2-656-16,1 0-176 0,2-1 0 0,1 2 0 0,2 1-256 0,1-3-96 16,1-2-16-16,-1-3 0 15,3-1-2960-15,-1 0-576 0,0-5-128 0</inkml:trace>
  <inkml:trace contextRef="#ctx0" brushRef="#br0" timeOffset="10865.5">15675 6159 11967 0,'0'0'528'0,"0"0"112"0,0 0-512 0,0 0-128 0,0 0 0 0,0 0 0 16,0 0 4176-16,0 0 816 0,0 0 144 0,0 0 48 16,1 8-3104-16,-2 4-608 0,-1 2-128 0,0 3-32 15,-2 1-800-15,-1 2-176 16,-1 1-16-16,0 1-16 0,-1 3-304 0,1 0 0 16,-1-2 0-16,2-2 0 15,0-3-1312-15,1-1-320 0,1 0-64 0,1-1-8080 16,3-2-1616-16</inkml:trace>
  <inkml:trace contextRef="#ctx0" brushRef="#br0" timeOffset="11195.31">15900 6132 30815 0,'0'0'672'0,"0"0"144"0,-10-5 16 0,4 2 48 0,1-2-704 0,-1 0-176 15,-2 1 0-15,-1 1 0 0,0 3 848 0,0 0 144 16,-1 2 32-16,3-1 0 15,0 1-1200-15,7-2-224 0,-6 3-48 0,0 2-16 16,5 2-320-16,1-1-64 0,0-6-16 0,0 0 0 16,5 9-288-16,3-2-64 0,1-3-16 0,2 0 0 15,2 1 528-15,0-2 96 0,1 2 32 0,2 0 0 16,-2 0 576-16,0 0 336 0,-1 2-32 0,-1-3-16 0,0 1 1056 0,-3 0 192 16,0 2 64-16,-2-1 0 0,-3 1-16 0,-3 2 0 15,-2-3 0-15,-2 5 0 0,-2 2-576 0,-3 0-112 16,-1 0-32-16,-2 4 0 0,0-3-512 0,-1 2-96 15,-1-2-32-15,1-1 0 0,0-1-368 0,1-2-80 16,-1-3-16-16,3-6 0 16,1 1-2704-16,1-4-560 0,2-2-96 0</inkml:trace>
  <inkml:trace contextRef="#ctx0" brushRef="#br0" timeOffset="11388.21">16191 5742 8287 0,'5'-13'368'0,"-5"13"80"0,0 0-448 0,0 0 0 0,0 0 0 0,0 0 0 16,4 8 5488-16,0 4 1008 0,0 3 208 0,0 2 32 15,-2 4-4528-15,2 0-912 0,0 1-176 0,0 3-32 0,1 2-800 0,0 1-160 16,1 0-128-16,0 2 192 0,1 3-192 0,-1 0 0 16,2 0 0-16,0 0 0 31,-2 1-496-31,2-5-80 0,0-1 0 0,0 1-16 15,-2-4-1952-15,0 0-384 0,-2-5-80 0,-3-1-9344 0</inkml:trace>
  <inkml:trace contextRef="#ctx0" brushRef="#br0" timeOffset="11565.74">16038 6071 32479 0,'0'0'1440'0,"0"0"288"0,0 0-1376 0,7-4-352 16,1 0 0-16,2 1 0 0,2 1 1472 0,3-1 208 15,4 0 48-15,2 1 16 0,2-1-624 0,2-1-128 16,1 0-32-16,3-1 0 0,-1-1-400 0,2-2-96 0,2 0-16 0,-1 0 0 31,1 2-1312-31,0-2-272 0,-1 0-48 0,0 0-17104 0</inkml:trace>
  <inkml:trace contextRef="#ctx0" brushRef="#br0" timeOffset="18463.28">17036 4324 11055 0,'0'0'976'0,"0"0"-784"0,0 0-192 0,1 0 0 0,-8 2 2272 0,7-2 416 0,-5 3 64 0,5-3 32 16,0 0-816-16,0 0-176 0,0 0-16 0,0 0-16 15,5-7-448-15,2-2-96 0,3-1 0 0,3-4-16 16,3-1-192-16,2 1-48 15,3-3 0-15,4 0 0 0,0-1-96 0,1-2-32 16,0 1 0-16,0 0 0 0,1-3-192 0,2 1-32 16,1-2-16-16,0-2 0 0,1 3-240 0,2 1-48 0,2-1-16 0,0 1 0 15,0 0-160-15,1 0-128 0,-1 2 144 0,1-5-144 16,1 1 128-16,-2 1-128 0,-2-1 0 0,-1 3 144 16,-2-1-144-16,-2 1 0 0,-2 1 0 0,-2 2 0 15,-1-3 0-15,-4 3 128 0,-1 4-128 0,-1-2 0 16,-1 0 128-16,0 2-128 0,-3 1 128 0,0 1-128 15,-2-1 224-15,0 2-32 0,-2-1-16 0,0 1 0 16,0-1-16-16,0 1 0 0,-1 1 0 0,0 0 0 0,0 1 0 0,0 0 0 16,-2 0 0-16,1 2 0 0,-1 2-32 0,2-2-128 15,1 5 192-15,0 1-64 16,2 0 0-16,-1 3-128 0,1 1 192 0,3-2-64 16,3 3-128-16,4 3 128 0,1 3-128 0,3 0 128 15,-2 2 0-15,3 3-128 0,2 1 192 0,0 3-64 16,2 2 48-16,2 0 0 0,-1 1 0 0,1 2 0 0,1-3 64 0,1 2 16 15,0-1 0-15,1 1 0 0,3-1 0 0,-2-2 0 16,2 1 0-16,-3 2 0 0,-1-5-256 0,-1-3 176 16,-2 0-176-16,-1-2 160 0,-1 0-160 0,-2-1 0 15,2 2 0-15,-3-2 0 16,-1-3-1328-16,0 1-192 0,-3-1-32 0,-1 0-11760 16,-3 1-2336-16</inkml:trace>
  <inkml:trace contextRef="#ctx0" brushRef="#br0" timeOffset="19663.16">16998 4375 12543 0,'0'0'560'0,"-1"-4"112"0,-2-3-544 0,2 2-128 15,-1 0 0-15,1-1 0 0,0 1 1808 0,-2 1 336 16,2-3 64-16,1 1 16 0,0 6-352 0,0 0-64 15,0 0-16-15,0 0 0 0,0 0-496 0,0 0-96 0,0 0-32 0,0 0 0 16,5 9-128-16,0 2-16 0,0-2-16 0,1 3 0 16,-1 3-224-16,0 4-32 0,0 0-16 0,2 5 0 15,-1 0-144-15,1 4-16 0,-1 0-16 0,1 5 0 16,1 1-48-16,0 0 0 0,1 2 0 0,-3 1 0 16,-1-1-144-16,2 3-48 0,-1-2 0 0,2 1 0 15,-1-2-112-15,-1-2-16 0,1-1-16 0,1-2 0 0,-2-1-176 0,1-1 160 16,-1-4-160-16,-1-2 160 0,1-1-160 0,0-1 192 15,-2-1-192-15,0-1 192 16,-1-2-64-16,-1-1-128 0,0-2 192 0,-1-1-64 16,0 0-128-16,0 0 160 0,1-2-160 0,-1-1 160 15,0-1-160-15,1-1 128 0,-2-8-128 0,0 0 128 16,1 7 0-16,-1-7 0 0,0 0 0 0,0 0 0 16,0 0 64-16,0 0 16 0,8 3 0 0,-2-1 0 0,-6-2-16 0,8 0-16 15,0 0 0-15,0 1 0 0,1-2-176 0,1-1 192 16,2 1-192-16,2 0 192 0,2-2-192 0,2 3 0 15,4-2 0-15,2 0 0 0,1 2 0 0,2-1 0 16,4 0 0-16,3 1 0 0,3 0 0 0,2 0 0 16,1 1 0-16,1 4 0 0,-2-3 0 0,-1 1 0 15,-1 1 0-15,-1 3 0 0,-4 1 0 0,-1 1 0 16,-2 0 0-16,-1 3 0 0,-2 1 224 0,0-2-32 16,-2 4-16-16,0 2 0 0,-2-3-16 0,-1 2 0 15,-1-6 0-15,-2 2 0 0,0 0-160 0,-1-2 160 0,0 2-160 0,-1-4 160 16,-2 1-160-16,-1 0 0 0,0-1 144 0,-3-1-144 15,2 1 0-15,-1 0 144 0,-2-1-144 0,0-2 0 16,-3 0 144-16,1-2-144 0,-7-3 0 0,9 0 144 16,0 0-144-16,0-2 0 0,-1 0 144 0,2-1-144 15,1-1 0-15,1 0 0 16,-1-1 0-16,2 0 128 0,2 0-128 0,3-2 0 16,3 1 0-16,1-2 0 0,0 0 0 0,3-1 0 15,4 0 0-15,-1 0 0 0,5 0 0 0,3-1-160 0,4 1 160 0,1 3 0 16,2-5 0-16,0 5-128 0,-1 3 128 0,-3 1 0 15,-1-1 0-15,-4 2 0 0,-3 1 0 0,-1 1 0 16,-2 0 0-16,-4 2 0 0,-2-2 0 0,-1 2 0 16,-2 1 0-16,-4 2 0 0,-2-3 0 0,-1 1 0 15,-3-3 0-15,-1 2 0 0,-2-1 0 0,-6-2 0 16,0 0 0-16,0 0 0 0,0 0 0 0,0 0 0 0,0 0 0 0,6-6 0 16,-4-1-128-16,0-2 128 0,-2 3 0 0,0-2-128 15,-2-3 128-15,1 0 0 0,0-4 0 0,-1 2-128 16,1-5 128-16,1 0 0 0,0-2 0 0,0-2 0 15,0-3 0-15,1-1 0 0,2-4 0 0,0 0 0 16,0-1 0-16,1 0 0 0,-1-2 0 0,1-1 0 16,0 0 128-16,0-1-128 0,-2-2 368 0,2-2-32 15,0-1 0-15,0 0 0 0,0-3-144 0,0 2-16 0,0 2-16 0,0 0 0 16,-2 0-160-16,1 1 0 16,0 1 0-16,-1 2 128 0,-1 1-128 0,-1 0 0 15,0 3 0-15,-1 3 0 0,0 0-240 0,-2 3 32 16,-1-2 0-16,-1 2 0 15,-1 4-256-15,-1 0-48 0,-1 3-16 0,0 1 0 16,1 2-1520-16,-1 2-288 0,0 2-64 0,1 3-10336 16,1-2-2080-16</inkml:trace>
  <inkml:trace contextRef="#ctx0" brushRef="#br0" timeOffset="23094.42">19112 4089 14735 0,'0'0'640'0,"0"0"160"0,-3-1-640 0,3 1-160 0,0 0 0 0,0 0 0 15,0 0 2672-15,0 0 496 0,0 0 96 0,0 0 32 16,0 0-1152-16,0 0-224 0,6-4-64 0,3-3 0 0,2 2-768 0,2-3-176 16,0-2-16-16,2-1-16 0,4 2 0 0,0-1 0 15,2-1 0-15,3 2 0 0,2-4-16 0,0 0 0 16,1 1 0-16,2 1 0 0,-2-1-304 0,2 2-64 16,1 2-16-16,0-3 0 0,-2 2-144 0,2 0-16 15,0-3-16-15,2 3 0 0,0-2-96 0,2-1-16 16,0 1 0-16,1 2 0 0,0-3 0 0,1 2-16 15,0 0 0-15,-2-1 0 0,-1 1 96 0,-2-1 32 16,-1 2 0-16,-1-1 0 0,-2 1 16 0,-1 1 0 0,-4 0 0 0,0 0 0 16,2 0-96-16,-3 2-16 0,-2-2 0 0,0 1 0 15,-1 0-16-15,-1 0 0 16,-3-2 0-16,0 1 0 0,1 2-64 0,-2-1 0 16,-1 1-128-16,-2 0 192 0,-1 0-32 0,0 1-16 15,2-1 0-15,-4 3 0 0,1-1 32 0,0-2 0 16,-3 3 0-16,1-1 0 0,-3 0-16 0,3 0 0 15,-6 4 0-15,4-4 0 0,-4 4-160 0,0 0 192 16,5-3-192-16,-5 3 192 0,5-2-192 0,2 0 0 0,-1 1 144 0,2 1-144 16,-2 1 0-16,2 1 128 0,1 0-128 0,2 2 0 15,-1 0 0-15,3 0 128 0,0 0-128 0,0 1 0 16,2 3 128-16,2 1-128 0,2 2 160 0,2 0-160 16,1 0 160-16,3 3-160 0,1 2 160 0,3-1-160 15,2 2 176-15,2 2-176 0,0-1 192 0,1 1-192 0,2 2 240 0,-1-1-64 16,1-2-16-16,-1 0 0 0,1 1 16 0,-2-1 0 15,-2 0 0-15,1 0 0 0,-1-3 0 0,0 0 0 16,-1 1 0-16,-1 0 0 0,0-2-48 0,-1 0-128 16,-1 1 192-16,-2-1-64 0,-1-2-128 0,-1-1 192 15,-1 1-192-15,-2 0 192 0,-2-4-192 0,0 1 192 16,0 0-192-16,-2 1 192 0,-1-1-192 0,1-1 160 16,-3-1-160-16,2-1 160 0,-3 1-160 0,-1 1 0 0,-1-3 144 15,0 0-144-15,-2-1 0 0,1 0 128 16,-1 0-128-16,-1-2 0 0,0 0 0 0,-1 2 0 15,0-2 0-15,0 1 128 0,-7-3-128 0,6 1 0 16,1-1 0-16,-7 0 0 0,6 0 0 0,-6 0 0 16,8 1-128-16,-8-1 128 0,0 0-368 0,8 0 16 15,-8 0 0-15,7 2 0 16,-7-2-1648-16,0 0-336 0,6 2-64 0,-6-2-20272 0</inkml:trace>
  <inkml:trace contextRef="#ctx0" brushRef="#br0" timeOffset="24898.15">20188 2831 12895 0,'0'0'1152'0,"0"0"-928"0,0 0-224 0,0 0 0 16,0 0 2304-16,5 3 432 0,-5-3 80 0,5 3 0 15,-5-3-576-15,6 7-112 0,-1 0-16 0,0 0-16 16,-1 4-592-16,1 0-112 0,-1 4-32 0,0 3 0 15,0 3-208-15,0 5-32 0,-1 3-16 0,0 3 0 16,-1 3-368-16,-1 2-80 0,0 2-16 0,1 3 0 16,0 0-320-16,0 1-64 0,-1-2 0 0,0 1-16 15,0 0-240-15,1-2 0 0,-1-1 128 0,0-1-128 0,1-4 0 0,0-3-256 16,0-1 48-16,2-2 16 16,-3-5-688-16,1-1-128 0,2-5-16 0,0-2-16 15,-1-4-2032-15,1-3-384 0,1-4-96 0,-5-4-9936 16</inkml:trace>
  <inkml:trace contextRef="#ctx0" brushRef="#br0" timeOffset="25129.96">20523 2854 5519 0,'0'0'496'0,"0"0"-496"0,0 0 0 0,0 0 0 16,0 0 4416-16,0 0 800 0,0 0 160 0,0 0 16 15,0 0-2400-15,3 7-496 0,-2-1-80 0,0 7-32 16,2 4-848-16,0 4-160 0,-1 5-32 0,2 3-16 16,0 2-400-16,-1 5-80 0,0 1-16 0,1 2 0 15,-1 2-320-15,0-1-64 0,1 1 0 0,-1-1-16 16,0 1-288-16,0-5-144 0,-1 1 160 0,2-4-160 16,-1 0 0-16,1-3 0 0,0-4 0 0,0-1 0 31,-1-6-1664-31,1-3-256 0,-1-3-64 0,0-4-9568 0,-3-9-1904 0</inkml:trace>
  <inkml:trace contextRef="#ctx0" brushRef="#br0" timeOffset="25699.22">20218 2184 18431 0,'0'0'1632'0,"0"0"-1312"16,0 0-320-16,0 0 0 0,0 0 2368 0,1 8 384 0,-1 1 96 0,0 3 16 16,0 2-1056-16,0 3-208 15,-1 0-32-15,-2 4-16 0,1 4-976 0,-1 1-192 16,3 1-32-16,-2 1-16 0,-1-4-336 0,2 0 128 15,1-3-128-15,1-2 0 0,-2-4 0 0,1-4 0 16,0 0 0-16,0-6 0 0,0-5 0 0,0 0 0 16,0 0 0-16,0 0-192 0,1-9 192 0,0-3 0 15,-1-2 0-15,0-4 0 0,0-3 0 0,2-1 0 0,0-1 160 0,1 0-160 16,-1-2 0-16,1-2 128 0,0-2-128 0,-1 2 0 16,1-3 0-16,-2-2 0 0,0 2 128 0,2 1-128 15,1 1 128-15,0 3 0 0,0 4-128 0,-2 3 192 16,1 3 32-16,1 4 0 0,0 2 0 0,-4 9 0 15,0 0-80-15,0 0-16 0,6 7 0 0,1 4 0 16,1 8 16-16,0 3 0 0,1 2 0 0,1 4 0 16,1 2-144-16,0 1 0 0,2 2 0 0,2-3 128 0,-1 0-128 15,0-3 0-15,2-1 0 0,1-4 0 0,0-6 0 0,-1 0 208 16,0-2-16-16,-1-2-16 0,-2-3 272 0,0-3 64 16,0-4 16-16,-1-4 0 0,-1-3 96 0,2-3 16 15,-1-3 0-15,0-1 0 16,-3-4 48-16,1-1 16 0,1 0 0 0,-3-4 0 15,-2-1-256-15,-1 0-64 0,1-1 0 0,-2-1 0 16,-1-1-208-16,0-1-48 0,-3 0-128 0,0-4 192 0,0-1-192 0,0 0 0 16,-1 1 0-16,-1 0 0 15,-1-2-1216-15,-3 4-256 0,1 3-32 0,0 3-11552 16,-3 1-2304-16</inkml:trace>
  <inkml:trace contextRef="#ctx0" brushRef="#br0" timeOffset="26116.53">21089 1838 8287 0,'0'0'736'0,"0"0"-592"15,0 0-144-15,0 0 0 16,-3-4 5440-16,3 4 1040 0,0-7 224 0,2 1 32 0,0-2-3600 0,2-1-704 16,1-2-160-16,2 3-32 0,1 1-1024 0,3-3-224 15,4 3-32-15,0-5-16 0,0 1-656 0,2 1-128 16,1 0-32-16,3-5 0 0,1 4-128 0,1 0-176 16,0-2 48-16,1 1 0 15,1 1-1984-15,1 0-400 0,0-1-80 0,0 1-14384 0</inkml:trace>
  <inkml:trace contextRef="#ctx0" brushRef="#br0" timeOffset="26502.04">21990 1386 20271 0,'0'0'1792'0,"2"-5"-1424"15,0-3-368-15,-1 1 0 0,-1-3 1920 0,-1 1 304 16,-3-1 64-16,-1 2 16 16,-2 2-192-16,-2 3-48 0,0-1 0 0,-2 3 0 15,0 1-1120-15,-2 5-240 0,-2 1-32 0,1 1-16 16,0 2-112-16,1 3-32 0,0 1 0 0,1 3 0 0,0 2-48 0,3 1-16 15,1 3 0-15,2-1 0 0,2 2-64 0,2-4-32 16,2 1 0-16,4-2 0 0,3-1-144 0,1-2-16 16,2-1-16-16,3-1 0 0,1 0-176 0,2-4 0 15,2 0 0-15,2-1 0 0,-1-1 0 0,1 0 0 16,0-3-192-16,0 0 192 16,1 0-672-16,1-2-16 0,1 0 0 0,-3-2 0 15,-1-2-1520-15,-1 0-304 0,-1-2-64 0,-1-3-7984 16,-1-2-1600-16</inkml:trace>
  <inkml:trace contextRef="#ctx0" brushRef="#br0" timeOffset="26671.01">22378 1164 15663 0,'0'0'688'0,"0"0"144"0,0 0-656 0,0 10-176 0,-1-1 0 0,-2 4 0 15,1 1 4048-15,-1 1 784 0,1-1 160 0,-1 4 16 16,0 6-3072-16,2 1-608 0,1 2-128 0,-1 3-32 15,-1 1-1024-15,2 1-144 0,2-1-144 0,0-1 144 32,2-1-2016-32,1-2-288 0,2-2-48 0,0-4-11968 0</inkml:trace>
  <inkml:trace contextRef="#ctx0" brushRef="#br0" timeOffset="26865.59">22657 1067 25791 0,'0'0'2304'0,"0"0"-1856"16,0 0-448-16,0 0 0 0,0 8 1824 0,-1 2 272 15,-2 2 48-15,2 4 16 0,0 3-928 0,1 5-176 16,2 2-32-16,1 2-16 0,0 1-816 0,-1 2-192 0,0 2 0 0,1 1 0 31,3 1-1280-31,-1 3-320 0,0-2-48 0,-1 1-8368 16,0-2-1680-16</inkml:trace>
  <inkml:trace contextRef="#ctx0" brushRef="#br0" timeOffset="27056.46">22480 1492 15663 0,'-14'-18'1392'0,"7"9"-1120"0,-2 0-272 0,1-5 0 15,0 3 3792-15,2 0 704 0,1 1 144 0,1-1 32 16,1 1-2256-16,2 1-448 0,2 1-96 0,2 0-16 15,2 0-1280-15,3 2-256 0,0 1-48 0,2 1-16 32,3 0-528-32,4 1-112 0,1 2-32 0,3 1 0 0,1 0-2144 0,2 3-448 0,1 1-64 0</inkml:trace>
  <inkml:trace contextRef="#ctx0" brushRef="#br0" timeOffset="27532.6">22935 1383 23951 0,'0'0'2128'0,"0"0"-1696"0,0 0-432 0,0 0 0 0,0 0 1760 0,0 0 272 0,0 0 48 0,0 0 16 15,0 0-512-15,0 0-112 16,9 2 0-16,2 2-16 0,0 0-1072 0,2 2-224 16,3 2-32-16,0-1-128 0,-2-1 160 0,0 1-160 15,-1-2 128-15,0 2-128 0,0-1 256 0,-1-1-48 16,-3 1 0-16,-1-1 0 0,0 0 240 0,-8-5 32 15,0 0 16-15,4 5 0 0,-4-5-112 0,0 8-32 16,-3 0 0-16,-1-2 0 0,-1 1-128 0,0-1-32 0,-2 0 0 0,1-1 0 16,-1 0-192-16,1-2 0 0,-1 1 128 0,2-4-128 15,0 1-160-15,5-1-80 0,0 0-16 0,0 0 0 32,0 0-192-32,0 0-64 0,0 0 0 0,2 6 0 0,2 1 80 0,2-1 16 0,0 1 0 15,3 2 0-15,3-2 224 0,1 0 32 0,1 3 16 0,2-1 0 16,0 1 144-16,-1 0 0 15,0 0 0-15,-1 0 0 0,0-2 240 0,-1 1 128 0,-1 0 16 0,-2 2 16 16,-2-4 496-16,-1 3 80 0,-1-1 32 0,-2 0 0 16,-2 1 224-16,-4 1 48 0,0-1 16 0,-1 3 0 15,-3-5-208-15,-2 1-64 0,-1 0 0 0,-3 2 0 16,-2-4-416-16,-2 3-96 0,-1-1 0 0,-1-2-16 16,-2 0-320-16,1-2-176 0,-1-1 192 0,0 0-192 15,1-1-640-15,1-1-256 0,1 0-32 16,1-1-16-16,3 0-2160 0,0 0-432 0</inkml:trace>
  <inkml:trace contextRef="#ctx0" brushRef="#br0" timeOffset="30094.57">24236 3581 11967 0,'0'0'528'0,"0"0"112"0,-9 1-512 0,1 0-128 16,0 1 0-16,2-1 0 0,-2 0 3808 0,8-1 736 15,-4 4 128-15,-1 1 48 0,2 2-3040 0,2 3-592 16,0 3-128-16,1 5-32 0,1 5-416 0,0 3-96 0,2 4-16 0,1 2 0 16,-3 2-80-16,2 3 0 0,-2 1-16 0,2 1 0 15,1-2-304-15,-3 3 128 0,0-4-128 0,0 1 0 32,1-1-1200-32,0-1-336 0,2-2-80 0,-1-3-7792 0,-1-4-1536 0</inkml:trace>
  <inkml:trace contextRef="#ctx0" brushRef="#br0" timeOffset="30274.99">24046 3920 23039 0,'0'0'2048'0,"-5"-4"-1648"15,5 4-400-15,0 0 0 0,0 0 2624 0,0 0 432 16,0 0 80-16,0 0 32 16,0 0-1680-16,0 0-336 0,0 0-64 0,11 2 0 15,4 0-832-15,3-1-256 0,3 0 160 0,2 2-160 0,5-2 0 0,-1 0 0 16,2-1-192-16,-1-1 192 15,2 0-1680-15,2-3-224 0,0 1-32 0,3-3-8192 16,2 1-1648-16</inkml:trace>
  <inkml:trace contextRef="#ctx0" brushRef="#br0" timeOffset="30468.15">25365 3500 10127 0,'0'0'448'0,"0"0"96"0,0 0-544 0,4 9 0 0,-1 3 0 0,-1 1 0 16,1-2 4960-16,-2 4 880 16,-1 4 176-16,1 5 48 0,-1-5-3760 0,0 3-736 15,0 2-160-15,2 2-16 0,-1 3-1024 0,-1 1-208 0,1 9-32 0,2-1-128 32,0-3-1312-32,1 1-368 0,-2 0-80 0,2-4-8224 0,3-2-1664 0</inkml:trace>
  <inkml:trace contextRef="#ctx0" brushRef="#br0" timeOffset="30669.12">25679 3341 28559 0,'0'0'2544'0,"0"0"-2032"16,0 0-512-16,0 11 0 0,-1 5 1072 0,0 0 112 15,-1 2 32-15,2 5 0 0,3 0-160 0,-2 1-32 16,2 6 0-16,1 4 0 0,1 3-784 0,2 3-240 15,-1 1 0-15,2-1 128 16,4 8-1664-16,-1-1-336 0,1 5-64 0,1-3-12448 16</inkml:trace>
  <inkml:trace contextRef="#ctx0" brushRef="#br0" timeOffset="30825.62">25576 3927 4607 0,'-9'-24'192'0,"5"14"64"0,-1 1-256 0,1 2 0 0,0-1 0 0,2-1 0 16,0 1 6784-16,2 1 1328 0,0-3 256 0,3 2 48 16,3 1-6576-16,4 1-1328 0,0 1-256 0,4-2-48 31,2 3-2080-31,2 2-432 0,3 2-64 0</inkml:trace>
  <inkml:trace contextRef="#ctx0" brushRef="#br0" timeOffset="31133.12">25978 3865 19343 0,'0'0'1728'0,"0"0"-1392"0,0 0-336 0,0 0 0 15,0 0 1904-15,0 0 304 0,0 0 64 0,0 0 16 16,0 0-816-16,0 0-144 0,0 0-48 0,5-5 0 0,2-2-768 0,0 1-176 16,4-1-16-16,-1 1-16 0,1-1-304 0,-2 3 0 15,3 0 0-15,-1 2 0 0,1-1 0 0,0 0 0 16,-2 2 0-16,-1 0 0 0,-1 1 0 0,0 0 208 15,-8 0-16-15,0 0 0 0,8 6 576 0,-3 5 96 16,-4 2 32-16,-2 1 0 0,-2 2 16 0,-1 3 16 16,-1-2 0-16,-1 4 0 0,1 1-352 0,-1-2-64 0,1-3 0 0,3 2-16 15,0 0-320-15,2-1-176 16,3-4 192-16,2-1-192 16,2-2-224-16,3-4-160 0,3 1-16 0,3-4-16 15,3-1-1824-15,3-5-352 0,4-1-80 0,6-5-12864 0</inkml:trace>
  <inkml:trace contextRef="#ctx0" brushRef="#br0" timeOffset="31428.31">26558 3539 19343 0,'0'0'848'16,"-16"-1"192"-16,1 3-832 0,-2 5-208 0,2 3 0 0,2 4 0 16,-1 5 3392-16,4 4 640 0,-1 1 128 0,5 4 32 15,0 2-2336-15,5-1-480 0,1 0-96 0,5-3 0 16,6 0-976-16,2-3-304 0,4-2 160 0,4-1-160 15,2-6 0-15,2-1 0 0,2-4-192 0,3-5 192 16,4-1-304-16,0-6 64 0,-3-5 16 0,-1 0 0 0,-1-2 224 0,0-2 0 16,-1-3 0-16,-4-2 0 0,-6-2 352 0,-4 3-32 15,-3-3-16-15,-2 1 0 0,-2-3 448 0,-4 2 80 16,-4-1 32-16,-3 0 0 0,-4 1 112 0,-5 1 32 16,-4 2 0-16,-2 0 0 0,-5 1-240 0,-3-1-64 15,-6 0 0-15,2 2 0 16,0 2-544-16,3 2-160 0,2-2 0 0,2 4 0 15,-2 2-1168-15,5 2-304 0,2 3-64 0,5 1-18528 16</inkml:trace>
  <inkml:trace contextRef="#ctx0" brushRef="#br1" timeOffset="36927.92">19169 6266 28447 0,'0'0'1264'0,"-2"7"256"0,2 6-1216 0,0 2-304 0,-1 4 0 0,1 0 0 15,0 2 544-15,1 0 48 0,1 0 16 0,-1 8 0 16,1 1-96-16,1-3 0 0,-2-1-16 0,1 0 0 15,-1-4-368-15,2-1-128 0,-3-5 0 0,0-2 144 16,0-1-144-16,0-6 128 0,0-7-128 0,0 0 128 16,0 0 144-16,0 0 32 0,-4-7 0 0,0-5 0 15,0-2-160-15,1-3-16 0,1-4-128 0,-1-4 192 16,3-2-192-16,0-2 0 0,1-2 0 0,1-2-160 0,0 0 16 0,3 0 0 16,1 2 0-16,0 1 0 15,2 1 144-15,1 3 0 0,0-1-144 0,3 4 144 16,1 3 0-16,1 4 160 0,2 2-16 0,-2 3 0 15,-1 2 16-15,0 3 0 0,0 0 0 0,-2 5 0 0,-2 2-160 0,-1 5 192 16,2 0-192-16,-3 4 192 0,-3 3 16 0,-2 4 16 16,0 0 0-16,-2 3 0 0,-3-2-32 0,-1 3 0 15,-1 1 0-15,1 0 0 0,-4-1 128 0,2-1 32 16,-2-2 0-16,0 0 0 0,-1-1 128 0,1-1 32 16,2-2 0-16,0 1 0 0,1-1-272 0,1-1-48 0,2-1-16 0,0-2 0 15,4 1-176-15,1-5 0 0,4 1 0 0,2-1 0 16,2 1 0-16,2-2 0 15,2 0 0-15,4-4 0 0,-3 1-224 0,3-1-80 16,0-1-16-16,2 0 0 16,1-1-1712-16,2-1-336 0,-3 1-80 0,1-2-7600 15,1 0-1536-15</inkml:trace>
  <inkml:trace contextRef="#ctx0" brushRef="#br1" timeOffset="37103.85">19719 6286 5519 0,'0'0'240'0,"0"0"64"0,0 0-304 0,0 0 0 0,-5 6 0 0,1 3 0 16,1-1 5264-16,2 3 1008 0,1 0 192 0,1 2 32 16,2 2-4256-16,1 0-832 0,2 1-192 0,3 1-16 15,0 0-912-15,3-1-288 0,1 1 160 0,3 0-160 16,-1-3-192-16,4-1-128 0,-1 0-32 0,1-3 0 16,2 0-2784-16,-2-4-576 0</inkml:trace>
  <inkml:trace contextRef="#ctx0" brushRef="#br1" timeOffset="37273.18">19996 6324 13823 0,'0'0'1216'0,"-6"-2"-960"15,-2 1-256-15,-1 1 0 16,-1 1 3264-16,-2 2 592 0,-1 0 128 0,-3 2 32 0,-1 1-1728 0,0 3-352 16,0 2-64-16,0 1-16 0,0-1-1120 0,0 1-224 15,0 0-64-15,3 1 0 0,1 1-448 0,3 0-160 16,1 0 0-16,2-1 0 15,3-2-1744-15,0 1-336 0,4-5-80 0,3-1-6944 16,-3-6-1376-16</inkml:trace>
  <inkml:trace contextRef="#ctx0" brushRef="#br1" timeOffset="37599.67">20068 6321 16575 0,'0'0'1472'0,"0"0"-1168"0,0 0-304 0,0 0 0 16,5 9 2368-16,-1 2 432 0,0-1 80 0,0 3 0 15,-1 1-1040-15,-2 3-224 0,0 2-32 0,2 0-16 16,-2 2-880-16,2 0-176 0,-2-2-48 0,2-2 0 16,-2-1-336-16,0-2-128 0,2-1 0 0,0-1 0 15,-1-4 0-15,-2-8 0 0,0 0 0 0,0 0 0 0,0 0-272 0,7-5-48 16,-2-3-16-16,0-4 0 31,-1-2-128-31,1-3-32 0,-1-1 0 0,0-2 0 0,0 1 336 0,0-2 160 0,0 0-160 0,1 1 160 16,2 2 0-16,8-22 0 0,-6 20 160 15,0 3 352-15,2 1 64 0,2 3 0 0,0 6 16 16,0 1 272-16,0 6 48 0,0 4 16 0,1 5 0 0,3 6-192 0,-2 3-32 16,-1 3-16-16,0 1 0 0,1 3-224 0,0 0-32 15,1 1-16-15,1-2 0 16,-1 0-1120-16,-2-1-240 0,0 1-32 0</inkml:trace>
  <inkml:trace contextRef="#ctx0" brushRef="#br0" timeOffset="40158.98">17411 4403 18431 0,'0'0'816'0,"0"0"160"0,0 0-784 0,7-5-192 0,0 2 0 0,3-2 0 16,0 1 2576-16,2 0 480 0,0 0 80 0,2 1 32 16,3-1-1184-16,1-2-256 0,3 1-32 0,1 0-16 15,4-2-1008-15,0 0-208 0,2-2-32 0,2-1-16 16,1-1-288-16,1-1-128 0,0-2 0 0,-1-1 128 15,2 1-1392-15,-2 0-272 0,-1-1-64 0,-1 1-8560 16,-1 1-1696-16</inkml:trace>
  <inkml:trace contextRef="#ctx0" brushRef="#br0" timeOffset="40425.37">17535 4876 29487 0,'0'0'1296'0,"-5"4"288"0,5-4-1264 0,0 0-320 16,0 0 0-16,0 0 0 0,0 0 1328 0,6 7 208 0,3-2 32 0,3-1 16 15,1-1-560-15,3-2-96 16,1 2-32-16,4-3 0 0,2 1-656 0,3-1-240 15,2-1 144-15,0 1-144 0,-2 0-144 0,0 0-112 16,0 0-32-16,2 0 0 16,-1 1-1840-16,-2 1-368 0,-3 2-80 0,-1 2-11552 0</inkml:trace>
  <inkml:trace contextRef="#ctx0" brushRef="#br0" timeOffset="40659.25">18556 4395 27647 0,'0'0'1216'0,"0"0"256"0,0 0-1168 0,0 0-304 0,2 7 0 0,1 2 0 0,0 1 1616 0,-1 2 272 16,1 0 48-16,-1 2 16 0,1 6-736 0,0 3-128 15,-1 5-48-15,1 0 0 0,-2 2-720 0,-1 3-128 16,0 1-48-16,0 0 0 0,-1 0-144 0,1-2 0 15,1 0 0-15,0-2 0 16,1 0-1568-16,0-1-352 0,1 1-64 0</inkml:trace>
  <inkml:trace contextRef="#ctx0" brushRef="#br1" timeOffset="44063.89">21248 6192 25343 0,'9'-25'1120'0,"-9"25"224"0,0 0-1072 0,0 0-272 16,0 8 0-16,-1 2 0 0,-2 3 1264 0,1 0 192 16,-2 4 32-16,0 4 16 0,0 3-416 0,1-1-96 15,1 2-16-15,-1-2 0 0,0-2-704 0,2-1-144 0,1-3-128 0,1-2 192 16,2-1-192-16,1-3 192 0,0-2-192 0,1 1 192 16,-5-10-64-16,7 3-128 0,0 3 192 0,1-6-64 15,0-3-128-15,0-1 192 0,-2-1-192 0,2-2 192 16,-1 1-192-16,-1-2 0 0,1 2-192 0,-2-4 192 15,0 1-432-15,0 0 48 0,1 0 0 0,-1-3 0 16,-1 3 128-16,-2 0 48 0,1 0 0 0,1 1 0 0,-2 0 208 0,-2 8 0 16,0 0 0-16,0 0 0 15,10 3 160-15,-1 1 32 0,0 2 0 0,1 2 0 16,1 0-192-16,0 0 160 0,1-2-160 0,0 1 160 16,1-2-160-16,1-1 192 0,2-1-192 0,0-3 192 15,-1-2 224-15,0 0 48 0,-1-1 16 0,-1-4 0 16,-3 1-112-16,1-2-32 0,-2-1 0 0,-1 0 0 15,0 0-192-15,-2-2-144 0,-2 1 192 0,1-1-192 16,-2-2-496-16,-2 0-208 0,0 0-32 0,1 3-16 16,-2-4-2384-16,1 1-496 0,0-2-80 0</inkml:trace>
  <inkml:trace contextRef="#ctx0" brushRef="#br1" timeOffset="44234.65">21742 5880 24127 0,'0'0'1072'0,"0"0"208"0,0 0-1024 0,0 0-256 15,0 0 0-15,7 7 0 0,-2 2 2208 0,-1 5 384 0,-2-1 80 16,0 7 16-16,-2 5-960 0,0 3-192 16,-4 2-48-16,0 4 0 0,-1 5-720 0,-2 4-128 15,-1 2-48-15,2 0 0 0,-3 2-400 0,0-2-64 16,-1-2-128-16,3-3 176 0,0-1-384 0,1-2-80 16,-1-3-16-16,2-2 0 15,1-1-2464-15,1-2-496 0,3-1-112 0</inkml:trace>
  <inkml:trace contextRef="#ctx0" brushRef="#br1" timeOffset="44628.89">22312 6255 27695 0,'0'0'1216'0,"-1"-7"272"0,-1 0-1184 15,0 2-304-15,-4 1 0 0,0 2 0 0,-2 0 1056 0,-1 0 160 16,-2 2 16-16,0 2 16 0,-4 5 144 0,1-2 16 15,0 4 16-15,1 2 0 0,-2 2-896 0,2 1-176 16,2 2-32-16,1-1-16 0,1 1-176 0,2 1-128 16,0-3 192-16,3 2-192 0,1-6 0 0,3 1 0 15,0-2 0-15,0 0 0 16,2-1 0-16,0 1 0 0,-2-9 0 0,6 5 0 16,-6-5 0-16,6 7 0 0,1-3 0 0,-1 0 0 0,1-4-144 0,0-2 144 15,1-2-128-15,1-1 128 0,1-3-176 0,-1 1 176 16,0-3-208-16,0 0 80 0,0-3 128 0,0 2 0 15,0-2 0-15,-1 2 0 0,-3-1 160 0,-1 2 16 16,0-1 0-16,-1 2 0 0,-2 2 336 0,0 1 80 16,-1 6 16-16,0 0 0 0,0 0-96 0,0 0-32 15,0 0 0-15,-4 9 0 0,2 2-272 0,1 2-48 16,-1 1-16-16,1 2 0 0,1 0-144 0,-1 0 0 0,1 0-160 0,0-1 160 31,2 1-1840-31,1-2-272 0,-1 1-48 0,2-4-9184 0,2-1-1840 0</inkml:trace>
  <inkml:trace contextRef="#ctx0" brushRef="#br1" timeOffset="45129.34">22451 6204 5519 0,'3'-12'496'0,"-3"12"-496"0,1-7 0 0,1 0 0 16,-2 7 4976-16,0 0 896 0,0 0 176 0,0 0 32 15,0 0-3824-15,0 0-768 0,1 10-144 0,0 3-48 16,0 3-448-16,2 2-80 0,0 3-32 0,-2 1 0 15,2-1-496-15,0 0-112 0,1 0 0 0,0-3-128 16,0-3 144-16,0 0-144 0,1-2 0 0,1-3 144 0,-1-1-144 0,0-2 0 16,-5-7 144-16,7 5-144 0,-7-5 128 0,0 0-128 15,0 0 160-15,7-2-160 0,1-5 0 0,1 0 0 16,-2-2 0-16,-1-2 0 0,1-2 0 0,1-3 0 16,-1 0-160-16,0-1 160 0,-2-2 0 0,0 1-160 15,1-1 160-15,0 5 0 0,1-3 0 0,-2 4 0 16,0 0 0-16,0 0 0 0,1 2 432 0,-3 1 32 15,-3 10 16-15,0 0 0 0,0 0 96 0,0 0 32 16,0 0 0-16,0 0 0 0,4 8-320 0,-1 1-64 0,1 3-16 0,-2 1 0 16,-2 1-64-16,2 0-16 0,-1 1 0 0,0-2 0 15,1-1-128-15,0-1 0 16,0 0 0-16,0-2 0 0,1 0 0 0,-3-9 128 16,6 4-128-16,1 0 0 0,-7-4 0 0,8 0 0 15,-2-2 0-15,1-3 0 0,1 0 0 0,-2-3 0 16,1-2-176-16,-1-2 176 0,-1-2 0 0,1-1 0 0,-1 1 0 0,0 0-128 15,0-2 128-15,0 2 0 0,1 2 0 0,0 0 0 16,1 2 144-16,-2 1 64 0,-1 1 16 0,0 4 0 16,-4 4 256-16,0 0 48 0,0 0 16 0,0 0 0 15,0 0-272-15,6 4-48 0,1 2-16 0,-2 2 0 16,-2 1-208-16,-1 2 0 0,1 0 128 0,1 3-128 16,-2 0-896-16,2 0-240 0,0-2-32 0,1 1-16 15,1-4-1712-15,0 2-352 0,1-1-64 0</inkml:trace>
  <inkml:trace contextRef="#ctx0" brushRef="#br1" timeOffset="45265.35">23007 6205 26895 0,'0'0'1184'0,"0"0"256"16,0 0-1152-16,0 0-288 0,-3 9 0 0,0 2 0 0,2-1 1152 0,0 3 192 16,0 1 16-16,1 2 16 0,1-4-960 0,3-1-192 15,1 0-32-15,0-2-16 16,2-1-2928-16,-1-3-576 0,-6-5-112 0</inkml:trace>
  <inkml:trace contextRef="#ctx0" brushRef="#br1" timeOffset="45863.09">23052 6155 5519 0,'-2'-11'496'0,"-2"-1"-496"0,1-1 0 16,-1-5 0-16,-1-3 3264 0,2-1 576 0,3-2 96 0,2 2 32 16,0 2-3136-16,2 4-640 0,0 1-192 0,1 2 128 15,2 3-128-15,1 2 0 0,1 3 0 0,0 3 128 16,-1 4-128-16,1 2 0 0,0 1 0 0,0 1 0 15,0 2 0-15,0 4 0 0,2 0 0 0,-1 2 0 16,-1-1 0-16,1 1 0 0,-3 1 0 0,0 0 0 16,-1 1 736-16,-2 2 128 15,-1 3 32-15,0 0 0 0,-2 2 656 0,1 0 144 16,0 0 32-16,-2 0 0 0,0 1-496 0,0-1-80 0,0-3-32 0,1-2 0 16,0 0-480-16,1-4-80 0,0-3-32 0,2 1 0 15,-1-5-256-15,-3-7-48 0,0 0-16 0,0 0 0 16,6-4-208-16,1-2 144 0,-2-1-144 0,2-4 128 15,-1-3-128-15,2-1 0 0,-2-3 0 0,1 0 0 16,-1-2 0-16,2 0 0 0,0 0 0 0,1 0 0 16,-1-3 0-16,1-1 0 0,0 2-176 0,-2 3 176 0,-2 2-160 0,0 2 160 15,0 4-192-15,2 0 192 0,-2 3 0 0,0 6 0 16,-5 2 0-16,0 0 0 0,0 0 224 0,7 6 0 16,-1 2 0-16,1 3 0 0,0 0-96 0,-1 4 0 15,-1 2-128-15,2 1 192 0,-1 0 16 0,1 2 0 16,-2 1 0-16,2-1 0 0,-1-3 112 0,3 0 0 0,2-1 16 0,0-2 0 15,1-1-160-15,1-2-48 0,1-3 0 0,2-3 0 16,1-1 0-16,-1-3 0 0,-2-1 0 0,2-3 0 16,-2-2-128-16,0-3 0 0,1-1 0 0,-2-1 128 15,0-1-128-15,-1-3 0 16,-2 0 0-16,-1 1 0 0,-2-3-176 0,-1 0-16 16,-2-2 0-16,-1 0 0 15,-2 0-320-15,-2-1-64 0,-2 1 0 0,-1 1-16 16,-2 3 64-16,-2-2 16 0,-3 4 0 0,1 3 0 0,-1 3 512 0,0 3 224 0,-2 3-16 0,0 4 0 15,0 1 448-15,1 4 96 0,3 3 16 0,2 4 0 16,2-2-48-16,2 4 0 16,2 2 0-16,2 1 0 0,3 0-80 0,3-2 0 0,2 0-16 0,4-3 0 15,1 1-336-15,6-2-64 0,3-2-16 0,5-3 0 16,0-2-208-16,6-3 0 0,3-1 0 0,3-2 0 16,3-5-2576-16,6 0-464 0</inkml:trace>
  <inkml:trace contextRef="#ctx0" brushRef="#br1" timeOffset="46468.37">24580 5876 22687 0,'0'0'1008'0,"0"11"208"0,-1-2-976 0,0 5-240 0,-1-1 0 0,1 3 0 15,-2 1 816-15,2 1 112 0,-3-1 32 0,2 0 0 16,0 1-208-16,1-3-48 0,1-2 0 0,1-2 0 16,2 0-544-16,0-5-160 0,0 1 0 0,1-2 0 0,-4-5 0 0,7 3-208 15,-1-6 16-15,1-2 16 0,-1-2-32 0,4-4-16 16,-3-5 0-16,3 0 0 0,0-3-32 0,0 2 0 16,0-4 0-16,-1 3 0 15,-2 1 256-15,1-3 0 0,-1 3 0 0,-1 0 0 16,0 2 768-16,-1 0 112 0,-1 2 16 0,1 2 0 0,0 0 688 0,0 3 144 15,-1 2 16-15,-4 6 16 0,5-4-704 0,-5 4-144 16,0 0-16-16,6 6-16 0,-1 5-496 0,0 1-112 16,0 2-16-16,1 2 0 0,-1 2-256 0,0 1 128 15,1 2-128-15,2 3 0 16,0-1-336-16,3-1-176 0,-4-2-48 0,2-2 0 16,1-1-2448-16,1-3-480 0,2 0-96 0</inkml:trace>
  <inkml:trace contextRef="#ctx0" brushRef="#br1" timeOffset="46793.95">25060 5854 17503 0,'0'0'768'0,"0"0"176"0,-5 0-752 0,0 2-192 0,-1 1 0 0,2 3 0 16,-1-1 2944-16,1 5 544 0,-1-2 112 0,1 3 32 16,2 0-2016-16,0-2-400 0,2 1-64 0,2 0-32 0,-1 0-784 0,3 1-144 15,2-1-48-15,2-1 0 0,0 2-144 0,1-5 0 16,0 1 0-16,2-2 0 0,0-1-224 0,2-1 80 15,1-2 16-15,0-2 0 16,0-2-128-16,1-1-32 0,-2-1 0 0,0 0 0 16,-2-2 160-16,2-2 128 0,-2-1-192 0,-2-1 192 15,-3 3 0-15,1-2 0 0,-1 1 0 0,1 1 0 0,-2 0 192 0,-1 2 64 16,-1-1 0-16,-3 7 0 0,2-6 320 0,-2 6 80 16,0 0 16-16,0 0 0 0,0 0-192 0,0 0-32 15,0 0-16-15,-2 6 0 0,-1 6-432 0,2 0 0 16,0-1 128-16,1 2-128 0,2 3-160 0,1 0-64 15,1-1-16-15,1 1 0 16,1-2-1840-16,4-1-368 0,1-1-80 0,1-4-7008 16,1-2-1392-16</inkml:trace>
  <inkml:trace contextRef="#ctx0" brushRef="#br1" timeOffset="46994.64">25550 5889 3679 0,'0'0'320'0,"0"0"-320"16,-2-9 0-16,-2-1 0 0,-1 1 5232 0,1 4 976 0,-2 1 192 0,6 4 32 15,-6-4-3552-15,1 1-704 0,-4 2-128 0,-1 3-48 16,1 4-592-16,-2 4-112 0,0 2-16 0,6-3-16 16,1 1-688-16,3 1-144 0,1 2-32 0,2 0 0 15,0 1-272-15,3 2-128 0,1-4 128 0,2 1-128 16,0-2-192-16,1 0-128 0,3-2-32 0,1-3 0 16,1-2-1552-16,2-1-304 0,1-2-64 0,1-2-16 15,-1-2-752-15,1-1-160 0,-1-2-16 0</inkml:trace>
  <inkml:trace contextRef="#ctx0" brushRef="#br1" timeOffset="47399.06">25867 5644 11055 0,'3'-23'976'0,"-1"-2"-784"15,2-1-192-15,-1 1 0 0,-2-1 3264 0,-2 4 624 16,2 5 112-16,-1 5 32 0,-1 5-1472 0,1 7-304 16,0 0-48-16,0 0-16 15,-5 15-1008-15,-2 5-208 0,-1 3-32 0,2 6-16 16,1 3-208-16,1-7-32 0,1 5-16 0,-1 13 0 0,1 0-368 0,5-2-80 15,0-2-16-15,4-3 0 0,1-6-80 0,3-10-128 16,-1 1 176-16,1 0-176 0,1-3 0 0,0 1 0 16,1-3 0-16,1 0 0 0,0-2 0 0,0-2 0 15,1-3 0-15,7 1 0 0,-1-3-192 0,-8-5 48 16,-3-2 16-16,1-2 0 0,2-2-64 0,5-3 0 0,-3-2 0 0,-1-1 0 16,-1-3 192-16,-2-2-160 0,-1 0 160 0,1-1-160 15,-3 2 160-15,0-4 0 0,-2 3 0 0,0 0-128 16,-1-2 128-16,-2 0 0 15,-4 1 0-15,0 2 0 0,-5 2 128 0,1 2 48 16,-2 2 16-16,-1 4 0 0,-2 4 128 0,1 1 48 16,-1 6 0-16,2 2 0 0,-1 1-176 0,2 3-16 0,3 3-16 0,1 2 0 15,0 2-160-15,1 2 0 0,3-3 0 0,0 2 0 16,0-2 0-16,4-3 0 0,3-1 0 0,3-2 0 31,2 0-608-31,2-4-48 0,2-2-16 0,2-2 0 16,0-1-2000-16,5-3-400 0,3-2-64 0,-8-1-10848 0</inkml:trace>
  <inkml:trace contextRef="#ctx0" brushRef="#br1" timeOffset="47632.12">26409 5888 3679 0,'0'0'160'0,"-9"-5"32"0,-4-2-192 0,0 5 0 15,-1-2 0-15,0 3 0 0,-2 2 5936 0,0 3 1136 16,-1 2 224-16,3 1 64 0,0 1-4864 0,1 3-960 16,0 0-192-16,3 3-32 0,5 2-752 0,4-3-160 15,3 1-16-15,5 2-16 0,3-3-368 0,5-4 0 16,2-2 0-16,2 0 0 0,3 2 0 0,2-3 0 15,1-5 0-15,-3-1 0 0,-3-5 0 0,-2-2-160 0,-2 1 160 0,-1-1 0 16,-5-1 0-16,-2 2 0 16,-2-6 0-16,-3 2 0 0,1 1 0 0,-3-1 0 15,-3 1 0-15,0 0 0 0,-3 1 0 0,0-1 0 16,-2 1 0-16,-1 2 0 16,-2-1-416-16,1 1-176 0,1-2-48 0,0-1 0 15,-2 0-3200-15,2-4-656 0</inkml:trace>
  <inkml:trace contextRef="#ctx0" brushRef="#br1" timeOffset="47994.66">26554 5786 2751 0,'14'15'256'0,"-4"-3"-256"0,-1 3 0 0,-4-2 0 16,0 3 4800-16,-1 2 896 0,0 2 192 0,1 2 48 16,-2-1-3216-16,-1 1-640 0,-2 1-128 0,3 10-32 15,-3-7-256-15,1-3-48 0,2-2-16 0,-2-1 0 16,2-3-768-16,-2-3-176 0,-1-2-16 0,0-12-16 15,3 9-320-15,-3-9-64 0,0 0-16 0,0 0 0 0,0 0-32 0,0 0 0 16,0 0 0-16,0 0 0 0,0-14-192 0,0-2 0 16,-2 0 128-16,1-3-128 0,0-1 0 0,-2 1 0 15,1-2-192-15,0 0 192 0,2-1-320 0,2-2 64 16,0 0 0-16,2 0 0 16,1-1-416-1,3 2-80-15,1-2-16 0,2 2 0 0,-1-2 96 0,2 4 16 0,0 3 0 0,1 2 0 16,1 2 416-16,-1 3 96 0,-3 9 16 0,-10 2 0 15,12 0 352-15,-12 0 80 0,11 9 16 0,-2 4 0 0,-1 3 176 0,-3 1 32 16,-3-1 16-16,0 3 0 0,-2-1 32 0,-4-1 0 16,-3 0 0-16,-2 0 0 0,-1-3-256 0,2 2-32 15,1-1-16-15,1 0 0 0,-2-2-272 0,0-4-176 16,0-1 32-16,8-8 0 16,-5 8-1968-16,5-8-384 0,0 0-64 0,0 0-7568 0,-4-6-1520 0</inkml:trace>
  <inkml:trace contextRef="#ctx0" brushRef="#br1" timeOffset="48333.41">26902 5429 14735 0,'0'0'1312'0,"0"0"-1056"0,7 17-256 0,-2 0 0 16,1 3 3840-16,-3 1 704 0,-4 5 128 0,-2 2 48 16,1 6-2528-16,0-2-496 0,2-2-96 0,0 2-32 15,-1 3-480-15,-2-3-112 0,1-1-16 0,-1-2 0 16,2-2-448-16,-2 0-80 0,-1-6-32 0,3-1 0 15,2-5-144-15,3-2-16 0,-2-2-16 0,-2-11 0 16,0 0-224-16,0 0 0 0,0 0 128 0,0 0-128 16,10 2 0-16,0-4-160 0,-1-5 32 0,2-2 0 15,1 1-112-15,-2-2-16 0,-2-3 0 0,-2 0 0 0,-2-3 48 0,2 1 0 16,0-1 0-16,2 2 0 0,-3-1 208 0,0 2-176 16,1 1 176-16,-1 1-160 0,0 0 160 0,-5 11 0 15,0 0 128-15,0 0-128 0,0 0 256 0,0 0 0 16,4 12-16-16,0 1 0 0,-2 0-240 0,2 0 144 15,0 3-144-15,1-3 128 0,2 2-128 0,-1 0-176 16,1-6 48-16,1 0 0 16,0 0-1904-16,2-2-368 0,2-1-80 0,-2-1-8352 0,-10-5-1680 0</inkml:trace>
  <inkml:trace contextRef="#ctx0" brushRef="#br1" timeOffset="48445.37">27261 5807 28559 0,'0'0'2544'0,"0"0"-2032"15,0 0-512-15,-4 12 0 0,-1-3 960 0,2 2 80 16,0-2 32-16,2 0 0 0,1-9-304 0,0 13-48 16,1-1-16-16,3-3 0 15,-4-9-1472-15,8 8-320 0,0-1-48 0,-8-7-13248 0</inkml:trace>
  <inkml:trace contextRef="#ctx0" brushRef="#br1" timeOffset="48598.05">27420 5457 12895 0,'-5'-13'1152'16,"1"2"-928"-16,0 1-224 0,2 1 0 0,2-1 3328 0,3 3 640 16,1-2 112-16,1 1 16 0,2 1-3568 0,2 1-720 15,1-1-128-15,3 3-7664 16,3-1-1520-16</inkml:trace>
  <inkml:trace contextRef="#ctx0" brushRef="#br1" timeOffset="48928.05">27636 5360 15663 0,'0'0'688'0,"0"0"144"0,0 0-656 0,0 13-176 0,0-13 0 0,-2 16 0 16,-1 2 3136-16,-1 3 576 0,0 0 128 0,2 4 32 16,-2 1-1600-16,0 1-320 0,-1 2-64 0,-1 2-16 0,1 2-784 0,0 1-176 15,-2-3-16-15,3-4-16 0,1 1-352 0,1-2-64 16,2-2-16-16,3 0 0 0,1-3-256 0,0-2-48 16,0-2-16-16,2-1 0 0,3-6-128 0,2-2 0 15,-1-1 0-15,2-2 0 0,0-4 0 0,2 0 0 16,0-2 0-16,-3 0 0 0,-1-4-240 0,1-1 80 0,0 0 16 15,1-1 0-15,1-3-64 0,0-3-16 0,-1 0 0 0,1 0 0 16,-1-3-112-16,-1 1-32 0,0-4 0 0,-1 2 0 16,-1 0 112-16,-1 2 0 0,-3 3 16 0,-2 0 0 15,-4-2 240-15,-1 2 0 0,0 3 0 0,2 9 0 16,-6-4 240-16,0 4 32 0,-1 3 16 0,1 3 0 16,-1 3 80-16,1 3 16 0,-2 4 0 0,2-2 0 15,0 2-112-15,2 1-16 0,2 0 0 0,1 0 0 16,1-2-256-16,2 1 0 0,3-4 0 0,4 3 0 31,3-2-512-31,4-4-144 0,3-2-48 0,4-3 0 16,3-3-3040-16,2-2-608 0</inkml:trace>
  <inkml:trace contextRef="#ctx0" brushRef="#br1" timeOffset="49193.67">28250 5630 15663 0,'-19'-10'1392'0,"10"7"-1120"0,-1 2-272 0,-1-1 0 0,-2 1 2528 0,1 0 448 15,0 1 96-15,2 1 0 0,1 2-1904 0,2 2-384 16,1 1-80-16,2 2 0 0,4 0-64 0,2 3 0 16,4 0 0-16,1 2 0 0,2-2-640 0,5 3 0 15,-1-2 0-15,2 2 0 0,2 2 0 0,0-1 0 16,-1 0 0-16,-2-1 0 0,-1 0 864 0,0 2 96 16,-1 0 0-16,-2-2 16 0,-2-1 320 0,-3 0 64 0,-2-1 16 0,-3 0 0 15,-3-1-160-15,-2 0-48 0,-4 0 0 0,-1 0 0 16,-3-3-480-16,-2 1-112 0,0-3 0 0,-2 1-16 15,0-2-560-15,0-1 0 16,1-3-192-16,-5 1 48 16,3-2-2848-16,4-2-560 0,-3-5-112 0,0 5-32 0</inkml:trace>
  <inkml:trace contextRef="#ctx0" brushRef="#br1" timeOffset="49664.24">29744 5356 6447 0,'0'0'576'0,"0"0"-576"0,-6 0 0 0,-5 0 0 15,0 2 6464-15,-4 0 1168 0,-2-2 240 0,-2 4 64 0,-2 3-6336 0,-3 2-1248 16,-3 0-352-16,0 3 128 0,-1 3 432 0,2 2 80 16,1 3 32-16,3 1 0 0,1 1-480 0,5 1-192 15,1-3 128-15,3-1-128 0,3 2 432 0,3-1 0 16,3-1 0-16,3-2 0 0,1-1-432 0,5-3 128 16,0 1-128-16,3-3 0 0,2-1 0 0,1-1 0 0,1-1-144 0,7-1 144 31,0-6-448-31,-2-2 0 0,-2 1 16 0,1-4 0 15,0 0 0-15,0-3 0 0,0 2 0 0,-7 0 0 0,1-2 192 0,-1-2 48 16,0-1 0-16,1-1 0 0,-1 1 192 0,1-2 0 16,-4 0 0-16,0 1 160 0,-2 2 224 0,0 1 64 15,-5 8 0-15,4-5 0 0,-2-2 272 0,-2 7 64 16,0 0 16-16,0 0 0 0,-7 5-304 0,1-1-64 16,-1 0-16-16,1 3 0 0,0 0-416 0,2 3 128 0,2 1-128 15,1 2 0 1,1 0-256-16,2 0-128 0,5 0-16 0,0-1-16 15,3-1-1536-15,1-2-304 0,1 0-64 0,1-4-16 16,0-1-1312-16,1-1-256 0</inkml:trace>
  <inkml:trace contextRef="#ctx0" brushRef="#br1" timeOffset="50163.77">30035 5489 24351 0,'0'0'1088'0,"0"0"208"0,0 8-1040 0,-1 2-256 16,-3 4 0-16,0 0 0 0,1 7 1760 0,-1-4 288 15,0 2 64-15,1 1 16 0,-1-2-800 0,0 3-176 16,0 0-16-16,1-2-16 16,2-6-464-16,-2 2-80 0,1-2-32 0,-1-2 0 15,1 1-160-15,2-3-48 0,1-1 0 0,-1-8 0 0,0 0-208 0,0 0-128 16,0 0 160-16,0 0-160 0,8-2 0 0,-1-2 0 16,0-2 0-16,3-3-160 15,2-2-208-15,-3 0-32 0,-2-1-16 0,-1-1 0 16,0 0-304-16,-1-4-64 0,1 2-16 0,2-2 0 15,1-4-544-15,2 0-96 0,-1-2-32 0,2 3 0 16,2 4-224-16,-3 5-48 0,-5 3-16 0,-6 8 0 0,0 0 1936 0,0 0 384 16,0 0 80-16,8 4 0 0,-2 0 816 0,1 1 144 0,-1 1 48 0,2 2 0 15,3 1-544-15,2 2-96 0,0-3-32 0,1 1 0 16,2-1-208-16,1-1-32 0,1 1-16 0,2 0 0 16,-1-3-64-16,2-1-16 0,0 0 0 0,0-1 0 15,0-1-240-15,-1-2-48 0,1 0-16 0,0-4 0 16,-1 0-32-16,-1 1-16 0,1-4 0 0,1 2 0 15,1-2-160-15,-1-4-128 0,-2-1 144 0,-3 0-144 16,-4 2 0-16,-3-1 0 0,-1 1 0 0,-5-1 0 16,-3 2 0-16,-1 0 0 0,-3 3 0 0,-2 0 0 0,-3 1 0 15,-3 3-128-15,-4 0 128 0,-1 4 0 0,-1 4 0 0,0 4 192 16,-1 4 0-16,1 1 0 0,0 2 160 0,2 3 32 16,2 2 0-16,1 1 0 15,3-2 16-15,4 0 16 0,5 1 0 0,6-2 0 16,7-3-288-16,8 0-128 0,4-2 0 0,9-2 128 15,9-2-288-15,6-3-64 0,7-2-16 0,3-1-13200 16,4-3-2624-16</inkml:trace>
  <inkml:trace contextRef="#ctx0" brushRef="#br1" timeOffset="50702.32">26136 6351 16575 0,'0'0'736'0,"0"0"160"0,-8 1-720 0,1 2-176 16,1 0 0-16,1 2 0 0,-1 0 2624 0,2 1 512 15,2 2 80-15,1 4 32 0,-1 1-1232 0,1 4-240 0,0 4-48 0,-1 2-16 16,1 6-736-16,0-2-144 15,-2 5-16-15,0 2-16 0,2 3-352 0,0 0-80 16,0-1-16-16,1 1 0 0,0-2-352 0,0-10 0 16,1 0 0-16,1-1 128 15,2 1-1312-15,2-4-256 0,0-4-48 0,1-3-16 16,-1-2-2096-16,2-2-432 0</inkml:trace>
  <inkml:trace contextRef="#ctx0" brushRef="#br1" timeOffset="50854.83">26340 6648 15663 0,'0'0'1392'0,"0"0"-1120"0,0 0-272 0,2 8 0 16,-4 0 1856-16,1 0 304 0,1 1 64 0,-3 3 16 15,1 1-848-15,-1 4-176 0,1-2-16 0,-1 5-16 16,2 1-688-16,1-3-144 0,-2 0-32 0,4-1 0 16,0-4-656-16,1-2-144 0,2-2-32 0,-5-9-11920 15</inkml:trace>
  <inkml:trace contextRef="#ctx0" brushRef="#br1" timeOffset="50998.73">26369 6440 7359 0,'-4'-8'656'0,"0"-4"-528"0,2-1-128 0,-1 0 0 16,0 0 3664-16,1 1 704 0,-2 3 144 0,3 1 32 16,1 3-3584-16,0 5-720 0,0 0-240 0,0 0 144 15,0 0-1680-15,5 11-352 0,0 0-64 0</inkml:trace>
  <inkml:trace contextRef="#ctx0" brushRef="#br1" timeOffset="51159.92">26525 6450 10127 0,'0'0'896'0,"0"0"-704"0,0 0-192 0,0 11 0 16,-1-1 3056-16,0 3 576 0,0 3 112 0,-1 1 32 16,1 0-1792-16,-2-2-368 0,1 7-64 0,-2 0-16 15,-1 1-784-15,1-1-176 0,-2 0-16 0,4 0-16 16,-2 2-544-16,0-1 0 0,0-2 0 0,0-2 0 15,2 1-1392 1,0-4-384-16,1-3-80 0,0-3-10144 0</inkml:trace>
  <inkml:trace contextRef="#ctx0" brushRef="#br1" timeOffset="51593.01">26630 6523 15663 0,'0'0'1392'0,"0"0"-1120"0,0 0-272 0,0 0 0 15,0 0 2560-15,0 0 448 0,0 0 80 0,0 0 32 16,0 0-1328-16,0 11-272 0,-4-5-48 0,0 3-16 16,-1 0-736-16,-1 0-144 0,0 2-16 0,-1 1-16 0,2-3-304 0,0 1-64 15,1 1-16-15,-1-1 0 0,-2 0 32 0,0 0 0 16,0-3 0-16,-1 2 0 0,2 1 0 0,-1-1 0 16,-1 0 0-16,3 3 0 0,1 1-192 0,2 1 0 15,-1 2 144-15,2-3-144 0,-1 0 0 0,4 0 0 16,2 0 0-16,1-1 0 0,3-3 0 0,-1-2 0 15,4 0 0-15,2-2 0 0,-1-1-192 0,1-3 32 16,1-2 16-16,2-2 0 0,1 0 0 0,0-3 0 0,0 1 0 16,-2-4 0-16,0-1 144 0,-1-1-128 0,0-1 128 0,1 1-128 15,-2-1 128-15,-2-1-192 0,-2 0 192 0,2 0-192 16,1-1 0-16,-5-1 0 0,-3 2 0 0,-1 1 0 16,-3 2 192-16,1-2 0 0,1 1 0 0,-4 1 0 15,0 3 464-15,-4 0 80 0,-4 1 16 0,1 3 0 16,1 3 208-16,0 3 32 15,-1 0 16-15,1 4 0 0,3 2-144 0,-1 2-32 16,-2 3 0-16,1 1 0 0,2 1-256 0,2 1-48 0,3 1-16 0,2 1 0 16,0-6-320-16,1 2 0 0,1 1 0 0,5-2 0 31,1 1-336-31,1-2-144 0,2-4-32 0,0 0 0 16,1-1-2240-16,4-2-464 0,5-1-96 0,-3-3-11296 0</inkml:trace>
  <inkml:trace contextRef="#ctx0" brushRef="#br1" timeOffset="51999.54">27103 6595 25567 0,'0'0'1136'0,"-5"4"224"0,1 1-1088 0,0 4-272 15,-1-1 0-15,2 4 0 0,-1-2 1312 0,3 4 208 16,0 3 32-16,-1 2 16 0,2-1-560 0,2 0-112 16,0-1-32-16,3 0 0 0,2-1-544 0,2-5-96 15,-1 1-32-15,1-3 0 0,-1-2-64 0,-8-7-128 16,10 4 176-16,1-4-176 0,-2-3 0 0,3-1 0 0,-3 0 0 0,0-1 0 15,0-2 0-15,-1-2 0 0,0-2 0 0,-2 0 0 16,2-1-400-16,0 1 16 16,-2-2 0-16,1 0 0 15,-2 0-192-15,-1 0-48 0,-1 1 0 0,-2 0 0 0,-1 0 240 0,0 2 32 16,-1 2 16-16,1 8 0 0,0 0 208 0,0 0 128 16,0 0-160-16,0 0 160 0,0 0 0 0,0 0-144 15,2 12 144-15,1 1 0 0,1-1 0 0,2-1 0 0,2 1 0 16,1 1 176-16,2-2-16 0,-1-2 0 0,0-1 0 0,2 1 0 15,0-4 176-15,0-1 48 0,-2 1 0 0,0-2 0 16,0-3 320-16,1-2 64 0,-2 1 0 0,1-3 16 16,-1-1-16-16,-1 0 0 0,-1-6 0 0,0 3 0 15,-2-1-400-15,0 0-96 0,1-3-16 0,-3 2 0 16,1-3-256-16,2-4 0 0,-4 1 0 0,-2 6 0 31,0-1-560-31,0 1-160 0,0-2-48 0,1 1-10224 0,2-2-2048 0</inkml:trace>
  <inkml:trace contextRef="#ctx0" brushRef="#br1" timeOffset="52151.48">27677 6637 23839 0,'0'0'1056'0,"2"10"224"0,0 6-1024 0,-2-3-256 16,0 4 0-16,1-4 0 0,0 2 320 0,-1 0 32 15,0-2 0-15,0-2 0 0,0-2 224 0,0 1 64 16,0-10 0-16,4 10 0 15,-4-10-848-15,0 0-176 0,0 0-16 0,0 0-11376 0</inkml:trace>
  <inkml:trace contextRef="#ctx0" brushRef="#br1" timeOffset="52865.58">27727 6402 9215 0,'0'0'816'0,"0"0"-656"0,-2 10-160 0,1-1 0 15,1-9 2064-15,0 11 384 0,1-2 80 0,3-1 16 16,2 0-1952-16,2-2-384 0,3-1-80 0,0 3 0 16,2-1-128-16,2-1-208 0,0 2 48 0,2-1 16 15,-1-4 144-15,1 3-192 0,0 0 192 0,0 1-192 16,-2 1 800-16,0-5 160 0,-2 3 16 0,-3-2 16 16,1-1 96-16,-2 3 0 0,-9-6 16 0,9 4 0 15,-9-4-272-15,0 0-64 0,0 0-16 0,0 0 0 16,0 0 96-16,-1 11 32 0,-3 1 0 0,-3-3 0 15,-2 0 96-15,0-1 32 0,0-1 0 0,-2 0 0 16,1 3-112-16,1-4 0 0,1 1-16 0,1 0 0 16,7-7-208-16,-5 12-32 0,0 0-16 0,2 0 0 15,3-12-176-15,0 13-16 0,2 0-16 0,0 1 0 16,0-3-224-16,2 0 0 0,1 0 128 0,1-1-128 0,1 1 0 0,-2-1 0 16,-5-10 128-16,5 12-128 0,-2-2 0 0,-3-10 0 15,2 9 0-15,-2-9 0 0,0 0 0 0,0 0 0 16,-4 9-176-16,4-9 176 15,-7 8-592-15,-2-3 0 0,-3-2 0 0,1 0 0 16,2-3-64-16,0 0-16 0,0 0 0 0,1-3 0 0,0 2 368 0,8 1 80 0,0 0 16 16,0 0 0-16,-4-9 32 0,2-1 16 0,1 3 0 0,3-4 0 15,2 1-112-15,0 1-32 0,-1 0 0 0,2 2 0 16,-5 7 32-16,6-7 0 16,-6 7 0-16,9-5 0 0,1 0 32 0,-10 5 16 15,11 0 0-15,1 0 0 0,0 1 224 0,-1 2 0 16,0 0 144-16,-11-3-144 0,12 2 320 0,-1 2-48 15,1-3 0-15,-1 2 0 0,-11-3 128 0,11 3 32 0,-11-3 0 0,13 0 0 16,-1 0-208-16,-2-3-32 0,0 0-16 0,-10 3 0 16,10-4-176-16,-1-1 0 0,0 0 144 0,0-1-144 15,1-4 0-15,-1 3 128 0,-4-6-128 0,0 1 0 16,0 0 0-16,-1 0 128 0,0 2-128 0,-3 2 0 16,-2-2 192-16,1 10-48 0,-2-11 0 0,-4 3 0 15,0 2 288-15,-2 1 48 0,8 5 16 0,-10-3 0 16,-1-1-32-16,2 4 0 0,-3 1 0 0,1 5 0 0,0 0 128 0,2 3 32 15,0 3 0-15,2 2 0 0,1 2 128 0,2 4 16 16,3-2 16-16,2 1 0 0,2 0-160 0,2-1-48 16,1 0 0-16,3-1 0 0,3-3-176 0,2-1-32 15,3-1-16-15,2-1 0 16,0-6-192-16,6-1-32 0,4-3-128 0,1-1 192 16,2-4-448-16,3-2-112 0,3-6-16 0,1-1-18832 15</inkml:trace>
  <inkml:trace contextRef="#ctx0" brushRef="#br1" timeOffset="53664.31">28931 6613 18431 0,'0'0'1632'0,"0"13"-1312"15,-3 1-320-15,1 5 0 0,0 0 1456 0,2 2 208 16,0 1 64-16,0-1 0 0,0 0-192 0,0 1-48 15,3-1 0-15,1-3 0 0,0-1-640 0,-2-2-128 16,1-4-16-16,-3-11-16 0,0 0-160 0,5 9-16 0,2-1-16 0,-7-8 0 16,0 0 80-16,0 0 0 0,0 0 16 0,0 0 0 15,0 0-16-15,4-10-16 16,-2-2 0-16,2-1 0 0,1 0-304 0,1-1-64 16,-1-3-16-16,-1 0 0 0,-2 1-176 0,1-2 0 15,2 1 0-15,0-3 0 0,0-2 0 0,2 1-256 16,0 0 64-16,0 5 16 0,2 1-80 0,-1 3-32 15,-2 2 0-15,0 2 0 0,-6 8 144 0,10-5 144 16,2 2-208-16,-12 3 80 0,11 0 128 0,2 3-192 0,1 1 192 0,-1 2-192 16,0 0 192-16,-1 0 0 0,-2 1 0 0,2-1 0 15,2-2 0-15,3-1 144 0,-1-3-144 0,2 1 0 16,2 2 192-16,-2-3-192 0,-4 0 192 0,1 0-192 16,-1-4 0-16,-1 1 0 0,-3-3 0 0,0 2 0 15,-10 4 0-15,7-7 0 0,-3 1 160 0,-4 6-160 16,0 0 368-16,0 0-16 0,-2-10 0 0,2 10 0 15,-8-6 64-15,0 2 16 0,8 4 0 0,-10 0 0 16,-1 1-128-16,11-1-32 0,-9 6 0 0,0 4 0 0,-1 3 48 0,0 4 0 16,4-1 0-16,-1 1 0 0,2 0-320 0,3-1 0 15,3 3 0-15,1-2 0 0,2 0 0 0,0-3 0 16,0-2 0-16,3 1 0 16,-1 0-384-16,3-1-128 0,0-2-16 0,2-1-16 15,-1-2-448-15,1-4-96 0,-1 1 0 0,2-1-16 16,0-3-1600-16,-2-3-320 0,2-1-64 0,0-1-5840 15,1-4-1168-15</inkml:trace>
  <inkml:trace contextRef="#ctx0" brushRef="#br1" timeOffset="53897.75">29540 6630 20895 0,'0'0'928'0,"0"0"192"0,0 0-896 0,5 12-224 16,-1-1 0-16,1 5 0 0,-1 2 1344 0,1 5 240 0,-1-4 32 0,1 2 16 15,0-2-32-15,2 1-16 0,1 0 0 0,0-1 0 16,1-5-256-16,0 2-48 0,0-5-16 0,-1-1 0 15,0-1-272-15,1-2-48 0,0-1-16 0,-9-6 0 16,9 3-224-16,-9-3-32 0,9 0-16 0,-9 0 0 16,9-3-192-16,-1-3-32 0,-1-1-16 0,-2-3 0 15,0-1-144-15,0 0-16 0,0-4-16 0,1 2 0 16,-2-4-240-16,-1 2 0 0,4-2 0 0,0 0 0 31,-1-2-560-31,1 0-48 0,-2-5-16 0,-1 4 0 16,0-1-2032-16,0 1-416 0,-1 1-64 0,3 2-7616 0,-1 1-1536 0</inkml:trace>
  <inkml:trace contextRef="#ctx0" brushRef="#br1" timeOffset="54197.33">29954 6634 11055 0,'12'12'976'0,"-2"-5"-784"0,2 3-192 0,1-4 0 16,-1 2 2432-16,2-2 448 0,3-2 96 0,3 2 16 0,-1-5-1152 0,0 0-240 16,-5-1-32-16,2-1-16 15,-5 0-368-15,2 1-80 0,-1-4-16 0,0 0 0 0,-3-3-544 0,0 2-112 16,-1-4-32-16,0 1 0 0,-1-2-128 0,-1 1-16 15,-2-2-16-15,-2 2 0 0,0-1 16 0,-1-1 16 16,-1 2 0-16,0 9 0 0,-4-9 320 0,-1 1 64 0,-1 1 16 0,6 7 0 16,-9-5-288-16,0 3-48 15,-1-1-16-15,1 6 0 0,0 3-144 0,1 3-48 16,1 3 0-16,1 0 0 0,-2 1-128 0,3 2 192 16,2 2-192-16,0 2 192 0,2 0-192 0,2-1 128 15,2 1-128-15,2-4 128 0,2 1-128 0,1-2 0 16,-2 1 0-16,1-1 0 15,-1 0-544-15,3-2 16 0,3 1 0 0,0-4 0 16,-2-1-784-16,2-1-160 0,0-3-16 0,-1-2-16 16,1-2-1648-16,0-2-336 0,-2-2-64 0</inkml:trace>
  <inkml:trace contextRef="#ctx0" brushRef="#br1" timeOffset="54696.7">30425 6666 15663 0,'0'0'1392'0,"0"0"-1120"0,2 15-272 0,2-2 0 0,-1 0 2240 0,1 1 400 15,-2 1 80-15,1-2 16 0,0-2-576 0,-2 1-112 16,-1-12-32-16,1 13 0 0,-1-13-448 0,0 0-96 16,0 11 0-16,0-11-16 0,0 0-640 0,0 0-128 15,0 0-32-15,0 0 0 16,0 0-112-16,0 0-32 0,0 0 0 0,7-7 0 16,-2-2-176-16,-1-2-32 0,0 0-16 0,0-1 0 15,-2-1-288-15,2 0 0 0,2-4 0 0,1 3 0 16,2-3-336-16,1 1-32 0,-1-2 0 0,2 1 0 15,2-1-528-15,4 2-96 0,2 3-32 0,-1 1 0 16,0 0-384-16,2 2-96 0,-1 4-16 0,2-4 0 16,-1 4-208-16,-2-1-64 0,-2 3 0 0,-1 3 0 15,0 0 896-15,-2 0 160 0,-3 1 32 0,-10 0 16 0,0 0 864 0,0 0 160 16,0 0 48-16,8 7 0 0,-8-7 640 0,0 0 144 0,-3 12 32 0,-1-1 0 16,-1-2-144-16,-1-2-32 0,-3 1 0 0,-2 0 0 15,-2 0-272-15,5-2-64 0,8-6-16 0,-6 7 0 16,6-7-432-16,-7 8-96 0,1 0-16 0,6-8 0 15,0 0-128-15,0 0 0 0,1 10 0 0,3 0 0 16,-4-10-352-16,8 11 48 16,2-3 16-16,1 0 0 0,-2 1 48 0,2-2 16 15,2 1 0-15,2 1 0 0,-1 1 224 0,0-1 0 16,1 2 0-16,-3 0 0 0,-5 1 400 0,1-3 32 0,-1 1 0 16,-1 1 0-16,-1-1 336 0,-2 2 80 0,-3-12 16 0,-1 14 0 15,-3-1 0-15,-1-4 0 0,-3 2 0 0,-3-2 0 16,-2-1-224-16,0-2-32 0,2 1-16 0,-2-2 0 15,-2 0-384-15,2-1-80 0,0-1 0 0,3-2-128 16,-1-1 0-16,1 0-304 0,-1-1 48 0,4-5 0 16,1 1-1840-16,6 5-352 0,0-10-80 0,2 1-14256 15</inkml:trace>
  <inkml:trace contextRef="#ctx0" brushRef="#br1" timeOffset="54832.64">30996 6721 8287 0,'0'0'736'0,"-7"12"-592"16,1 4-144-16,2-2 0 0,1 2 3488 0,2 1 672 16,-2 2 128-16,1-6 16 15,-1-1-3840-15,3-12-768 0,-2 12-144 0,2-12-48 0,0 0 320 0,0 0 176 0,0 0-192 0</inkml:trace>
  <inkml:trace contextRef="#ctx0" brushRef="#br1" timeOffset="55399.43">31079 6317 26719 0,'-5'-18'1184'0,"4"7"240"0,1 2-1136 0,0 1-288 0,0 8 0 0,0 0 0 16,2-9 128-16,-2 9-128 0,0 0 144 0,0 0-144 16,0 0 224-16,0 0-48 0,12-2-16 0,2 3 0 15,2 3-160-15,0 2 0 0,-2 1 0 0,2 0 0 16,1 0-544-16,0 2-144 0,1-2-16 0,0 2-16 15,-1 0-816-15,0 0-144 0,-1 0-48 0,-1 1 0 16,0-3-992-16,-2 3-208 0,-2 0-32 0,1-1-16 31,-1 2 1152-31,-2-1 224 0,-1 3 64 0,-2 0 0 0,-1-3 2944 0,1 4 576 0,-3-1 128 0,1 1 32 16,-1 2-32-16,0 0-16 0,-3 4 0 0,-2-3 0 16,0 3-368-16,-1-2-64 0,-1 3 0 0,0 1-16 15,-1 0 208-15,1-1 64 0,0 0 0 0,0 0 0 16,0-2-448-16,0-3-96 0,-1-2-16 0,3 0 0 15,-2 1-512-15,1-1-96 0,-2-1-32 0,4-2 0 0,1-11-240 0,-3 10-48 16,3-10-16-16,-5 9 0 0,5-9-80 0,0 0-16 16,0 0 0-16,0 0 0 0,0 0-64 0,0 0 0 15,0 0-16-15,0 0 0 0,0 0-240 0,1-10 128 16,0-1-128-16,2 0 0 0,0-2 0 0,0-1 0 16,3 0-176-16,0-2 176 15,3 0-512-15,0-1 0 0,1 0 16 0,1 0 0 16,1 0-432-16,2 2-96 0,2 4 0 0,0 0-16 0,-3 3 528 0,0 5 96 0,0 1 32 0,0 5 0 15,-1 3 384-15,-2 2 0 0,-2 3 0 0,-2-1 0 16,-2 3 624-16,-1 0 48 16,-4 3 16-16,-3-1 0 0,-3 4 256 0,-1-5 48 0,-2 2 16 0,-2-2 0 15,-3 4-160-15,-4-1-16 16,-2-3-16-16,-2 2 0 0,-2-7-272 0,0 2-48 16,-1-1-16-16,2-2 0 0,0-2-224 0,3 0-64 0,0-2 0 15,3-3 0-15,2-2-192 0,3-3 0 0,3 0 0 0,3-1 0 31,4-2-1536-31,0-2-208 0,2-2-48 0,5 0 0 16,2-2-2016-16,5-4-416 0</inkml:trace>
  <inkml:trace contextRef="#ctx0" brushRef="#br1" timeOffset="55834.75">31760 6301 28559 0,'0'0'2544'0,"6"-9"-2032"0,-6 9-512 0,0 0 0 0,0 0 960 0,0 0 80 15,0 0 32-15,0 0 0 0,-4 11-448 0,-1 3-96 16,-4 4-16-16,-1 6 0 0,-3-1 320 0,0 2 48 16,-3 1 16-16,2 2 0 0,-1-2-224 0,4 1-32 15,-1 0-16-15,3 1 0 16,1-1-144-16,3 0-32 0,-1 1 0 0,4-2 0 0,2-1-320 0,2-2-128 16,2-2 0-16,4 0 144 0,1 0-144 0,2-3 0 15,0-1 0-15,5-3 0 0,2 1 0 0,2-6 0 16,-1 0 0-16,2-3 0 0,2 0-160 0,-3-2 160 15,1-2-208-15,-1-4 80 0,-1-1-80 0,0-1-16 16,-1-1 0-16,-3-2 0 16,0 1-160-16,-1-3-48 0,2-1 0 0,-2 0 0 15,0 0-208-15,-3-3-32 0,-3 0-16 0,-3 0 0 16,-4-1-16-16,-1 1-16 0,-1-1 0 0,-4 1 0 0,-3 1 544 0,-3 2 176 0,1 3 0 0,-2 6 0 16,-1 1 576-16,0 3 240 15,0 1 32-15,0 5 16 0,0 2 64 0,1 3 16 16,1-1 0-16,2 1 0 0,-1 2-64 0,7 2-16 0,1 0 0 0,4 0 0 15,1-2-160-15,5 0-48 0,4-3 0 0,5 0 0 16,5-3-272-16,8-1-48 0,7-2-16 0,6-1 0 16,6-2-320-16,10 0-160 0,7-1 16 0,5-1-20432 15</inkml:trace>
  <inkml:trace contextRef="#ctx0" brushRef="#br2" timeOffset="85534.14">7590 8814 3679 0,'0'0'320'0,"0"0"-320"0,0 0 0 0,-1 0 0 0,-11 0 3200 0,2 0 576 16,1 0 128-16,1 0 0 0,8 0-1344 0,-9 1-256 16,1 0-64-16,8-1-16 15,-7 2-336-15,7-2-64 0,0 0-16 0,0 0 0 16,0 0-480-16,0 0-112 0,0 0 0 0,0 0-16 15,0 0-400-15,0 0-80 0,0 0-16 0,6 4 0 16,1-2-80-16,3 1-32 0,-1-2 0 0,1 0 0 16,3 1-128-16,0-1-16 0,1 0-16 0,13-1 0 15,-5-1-112-15,-3 1-32 0,-2-1 0 0,0 1 0 0,-1 0-144 0,-1 2-16 16,1 0-128-16,0-1 192 0,1 0-192 0,-2 0 0 16,-2 2 128-16,2 0-128 0,0-1 0 0,0 2 0 15,-4-2 0-15,-11-2 0 0,12 2 0 0,-12-2 0 16,0 0 128-16,11 4-128 15,-11-4 0-15,0 0 176 0,6 8-176 0,-6-8 160 0,0 0-160 0,-2 12 192 16,-5 1-192-16,2-3 192 0,-4 2-192 0,-2 0 128 16,-2-1-128-16,-1 2 128 0,-4 2-128 0,-1 0 0 15,0 2 0-15,-1 3 0 0,-1-3 0 0,-1 2 0 16,0 1 128-16,-1-1-128 0,-2 2 0 0,1-1 0 16,2-1 0-16,1 0 0 0,0-1 0 0,2-1 0 15,-1-2 0-15,2 0 0 0,1-1 128 0,2-1-128 0,1-1 0 0,3 0 128 16,-1-1-128-16,3-3 160 0,1 0-160 0,3 0 160 15,2-2-160-15,3-6 0 0,0 7 0 0,0-7 0 16,4 8 0-16,3 0 0 0,2-1 0 0,1 0 0 16,3-3 0-16,2 1-176 0,0-1 176 0,2 0-128 15,0-2 128-15,1 1 0 0,1 0 0 0,-2-1 0 16,-2 1 0-16,0-1 0 0,0 2 0 0,1 0 0 16,-2 0 0-16,-2 1 0 0,0-1 0 0,-3 2 0 0,-3-1 0 15,-2 1 0-15,-1 3 0 0,-3 1 0 0,-3-3 0 0,-5 4 0 16,-1 1 128-16,-2 2-128 15,-2 3 0-15,-3 1 0 0,-1 0 0 0,-3 1 0 16,0 0 0-16,-3 2 0 0,0-3 0 0,-2 3 0 16,0 0 0-16,-1 0 0 0,0-2 0 0,3 1 128 15,1-1-128-15,1 1 0 0,0-2 0 0,0 1 0 16,4-3 0-16,1 1 0 0,2 0 0 0,1 0 0 16,3-1 0-16,0-2 0 0,3 1 0 0,1-2 0 0,3 1-128 0,1-4 128 15,2 1-128-15,2-2 128 0,1-1-224 0,4 0 32 16,-1-1 16-16,5 1 0 0,2-1-16 0,1-1-16 15,1 1 0-15,0-1 0 0,2 1 80 0,1-2 128 16,2 0-208-16,1 1 80 0,-2-3 128 0,1 1 0 0,0 2 0 0,-2-3-128 16,-1 3 128-16,-3 0 0 15,-1-1 0-15,-2 1 0 0,-4 0 0 0,-1 2 0 16,-4 1 0-16,-3 0 0 0,-4 6 0 0,-3-2 128 16,-3 1-128-16,-2 2 128 0,-2 1-128 0,-2-2 0 15,-1 2 0-15,-1-2 128 0,1 0-128 0,0-1 0 16,0 1 128-16,-1-1-128 0,2-1 192 0,0-1-48 15,-2 0 0-15,2-3 0 0,1 1 16 0,2-1 0 0,2-1 0 0,2 0 0 16,1-1-160-16,2 0 0 0,1 1 144 0,2-1-144 16,4-7 0-16,0 0 0 15,0 0 0-15,0 8 0 0,1-2 0 0,-1-6-128 0,6 7 0 0,5-1 0 16,2-2-96-16,1 0-16 0,3 0 0 0,3 0 0 16,-1-3 64-16,2 0 16 0,0-1 0 0,1 2 0 0,0 0 160 15,1 2-192-15,-3 0 192 0,0 1-192 16,-3 2 16-16,-1-1 0 0,-3 1 0 0,-4-1 0 15,-3 2 176-15,-2 3 0 0,-6 0-144 0,-4 4 144 16,-3 2 0-16,-4 1 0 0,-4 1 128 0,-4 4-128 16,-3 0 448-16,-2 2 16 0,-1 1 0 0,0 0 0 15,0 0 128-15,1 1 32 0,1 2 0 0,4-4 0 0,0-2-112 16,3 0-32-16,1-3 0 0,3-1 0 0,2-1-336 0,4 0-144 16,3 0 128-16,2-3-128 15,2 0-272-15,3-2-144 0,2-3-32 0,2 0 0 16,1 0-2432-16,4-3-480 0</inkml:trace>
  <inkml:trace contextRef="#ctx0" brushRef="#br1" timeOffset="96966.27">8487 8820 2751 0,'0'0'128'0,"0"0"16"0,0 0-144 0,0 0 0 16,0 0 0-16,0 0 0 0,0 0 2656 0,0 0 496 15,0 0 112-15,0 0 0 0,0 0-1936 0,4 11-400 16,-9-5-80-16,0 1-16 0,-1 1-240 0,1 3-48 0,0-2-16 0,-1 10 0 16,-1-1-176-16,3-5-32 0,-1 1-16 0,0 3 0 15,-1 3-32-15,-1-3 0 16,0 4 0-16,-1 1 0 0,-1 4-128 0,0-1-16 16,0 2-128-16,-2 0 192 0,1 1-192 0,0 0 0 15,-1 2 128-15,-1 2-128 0,1-2 192 0,-1 2-16 16,0 2 0-16,-1 1 0 0,-1 2 48 0,0 1 16 15,-3 1 0-15,0 2 0 0,0 4-240 0,-2 0 0 16,1 2 0-16,1-1 0 0,-1-3 128 0,-2 0-128 0,1-3 0 0,-2 2 0 16,-1 0 0-16,0 0 0 0,-2-2 0 0,2 2 0 15,0-1 128-15,1 1-128 0,1 0 0 0,1 0 0 16,-1-3 0-16,2 1 0 0,0-3 0 0,2-1 0 16,2 1 256-16,1-5-32 0,1 0-16 0,0-2 0 15,2-2 240-15,2-3 32 0,2 0 16 0,-1-2 0 0,3-1-160 0,2-1-16 16,0-2-16-16,4-1 0 0,1-4-48 0,4 0 0 15,1 1 0-15,0-5 0 0,3 1-32 0,4-1-16 16,0 2 0-16,2-2 0 16,2-1-208-16,1 2 128 0,5-1-128 0,3 2 0 15,0-2 224-15,4 1-48 0,0-3-16 0,1 1 0 16,-1-3 192-16,4 1 32 0,0 1 16 0,3-1 0 16,2 0-160-16,2 1-48 0,1 0 0 0,7 3 0 15,2-3-192-15,2 3 176 0,1-1-176 0,-1 0 160 0,-2 1-160 0,1 1 0 16,-1-1 0-16,-2 2 0 0,1-1 0 0,0 4 0 15,0-1 0-15,1 4 0 0,-4-1 0 0,-1-1 0 16,-2 0 0-16,-3 0 128 0,-3 0-128 0,-2 1 0 16,-1-4 0-16,-2 2 0 0,-2-6 0 0,-2 0 128 0,-1-3-128 15,0 2 128-15,0-2-128 0,-2-2 0 0,-1 0 144 0,0-1-144 16,-2-2 128-16,-2-2-128 0,1-2 160 0,-2 1-160 16,0-2 128-16,-3 2-128 0,1-3 0 0,1-1 144 15,-2-2-144-15,2 1 160 0,0-6-160 0,1 2 160 16,0-2-160-16,2-1 0 0,-1 0 0 0,2-3 0 15,0-1 128-15,2 0-128 16,2-3 0-16,1-1 128 0,3-4-128 0,1-1 0 0,1-3 144 0,0-2-144 16,0-3 176-16,3-3-48 0,1-2 0 0,0-1 0 15,-2-2 112-15,2 2 16 0,2-1 0 0,1 2 0 16,1-1-128-16,0 2-128 0,2 0 176 0,0 2-176 16,-2 1 128-16,0-1-128 0,-1 1 0 0,-2 0 0 15,-1 0 0-15,-1 2 0 0,-1-2 0 0,-1 4 0 16,-2-2 144-16,0 2-144 0,-1 0 0 0,-1-1 144 15,0 2-144-15,-1 0 128 0,-2 2-128 0,-1-2 128 16,0 2 80-16,-4 1 16 0,0-2 0 0,-3-1 0 16,-2 0 176-16,0 0 48 0,-3 2 0 0,1-2 0 15,2-3-48-15,5-11 0 0,-5 6 0 0,-1 1 0 16,-1 1-240-16,0-1-160 0,-2 1 192 0,1-3-192 0,0-2 160 16,-2 0-160-16,-2-1 128 0,0-1-128 0,-1-4 128 0,0-1-128 15,-2 1 128-15,-1 1-128 0,0 3 128 0,-2 1-128 16,-2-1 0-16,0 7 128 0,-2 1-128 0,0 3 128 15,-2 2-128-15,0 4 128 0,-2 1-128 0,1 5 0 16,0 0 0-16,1 3 128 0,-3 0-128 0,1 4 0 16,-1 3 0-16,-1-2 0 0,-2 0 0 0,0 3 0 15,1 0 0-15,1 1 0 0,0 3 0 0,4 5-144 16,-4-5 144-16,4 5 0 0,-6-6-160 0,-1 3 160 0,1-1-128 0,-1 1 128 16,-2 2-192-16,0-2 64 15,-1 3 0-15,-2-2 0 0,-1 2 128 0,-1 0-160 16,-1 0 160-16,3 0-160 0,-3 0 160 0,-2 0 0 15,-3-2 0-15,-2 2 0 0,-1-1 0 0,-5 1 0 16,-3-1 0-16,-3 1 0 0,-1 0 0 0,-2-3 0 0,0 0 0 0,-2 3 128 16,-3-1-128-16,0 0 144 0,-1 0-144 0,-1-1 160 15,-2 1-16-15,-2 0 0 0,-4-1 0 0,-3 0 0 16,-2-2 48-16,-1 1 0 0,0-2 0 0,-2 1 0 16,-2 1 64-16,0 0 0 0,-2-1 16 0,-3-2 0 15,-2 1 64-15,0-1 16 0,1-1 0 0,2 2 0 16,2 0 0-16,1 2 0 0,2-2 0 0,-24 1 0 15,7 0-160-15,6 0-16 0,7 0-16 0,7 3 0 0,2 0-160 0,16 2 192 16,-3 2-192-16,-2 0 192 0,-3 1-192 0,-3 2 0 16,-1 0 0-16,-18 3 0 0,12 4 0 0,6 2 0 15,6-1 0-15,8 2 0 32,7-2-400-32,7 0-64 0,8 1-16 0,4 4-12912 0,3-1-2592 0</inkml:trace>
  <inkml:trace contextRef="#ctx0" brushRef="#br3" timeOffset="103132.11">5732 7853 21935 0,'0'0'960'0,"0"0"224"0,0 0-944 0,16-4-240 16,-8 7 0-16,2-3 0 0,3-2 0 0,4 1 0 16,4-2 0-16,4-1 0 0,1-2 0 0,3-3 128 15,1 0-128-15,2 0 144 0,3-1-144 0,2 4 0 16,0-3 0-16,2 2 0 0,1 1 0 0,4 1 160 15,3-1-160-15,2 2 160 0,-3-2-160 0,-1 3 192 16,-2 1-192-16,0-2 192 0,-1-1-192 0,-1 1 192 0,0 0-192 0,0 2 192 16,1 0-192-16,0 1 0 0,1-1 0 0,1 2 0 15,1-1 0-15,-6 1 0 0,-4-3 0 0,-3 2 0 16,-3 0 0-16,-3-1 0 0,-2 2 0 0,-2 0 0 16,-3 0 0-16,1 4 128 0,-6 0-128 0,-1 3 0 15,-1-1 0-15,-3 2 0 0,-1 0 0 0,-2 0 0 16,0 3 0-16,-2 0 128 0,0 2-128 0,-1 0 0 0,0 1 144 0,0 2-144 15,-2 2 160-15,0 0-160 0,2 1 256 0,-1 3-32 16,1 0-16-16,0 1 0 0,-1 1-80 0,2 2 0 16,1 4-128-16,2 0 192 0,-1 4-192 0,1 2 0 15,1 2 128-15,-3 1-128 16,0 2 0-16,0 0 0 0,1 1 0 0,-2 1 0 16,-2-2 0-16,1 2 0 0,-1-4 128 0,0 2-128 15,-1 1 0-15,-1 1 128 0,0 2-128 0,1-1 0 16,-1 0 208-16,-1-1-48 0,-2 0-16 0,2 0 0 0,-2 0-144 0,1 0 160 15,-2 0-160-15,0-1 160 0,-1 1 32 0,0 0 0 16,-1-1 0-16,1 0 0 0,-1-2 64 0,-1 0 0 16,1-1 16-16,-1-2 0 0,1-2 32 0,2-1 0 15,-2 0 0-15,1-3 0 0,-1 2-176 0,1 1-128 16,1-2 144-16,-2 2-144 0,1-1 0 0,0-1 0 16,-2 1 0-16,0-2 0 0,-1-1 128 0,0 0-128 15,0 2 0-15,0-2 0 0,2-4 128 0,-2 1-128 0,0 0 0 16,0-1 144-16,-1 1-144 0,1 0 0 0,-1-2 0 0,0 1 128 15,-1 1-128-15,-1-2 0 0,-2 0 144 0,-1 1-144 16,-2-1 0-16,1-1 128 0,-1 1-128 0,-1 0 0 16,0-2 0-16,-1 1 0 0,0-1 0 0,-1 1 128 15,0-3-128-15,-1 2 0 0,1 0 128 0,-1 2-128 16,1-3 0-16,-1 2 128 0,0-1-128 0,0 1 0 16,1 1 0-16,0-2 128 0,-3 1-128 0,-1 0 0 0,1 1 0 0,1 0 0 15,1-2 0-15,-3 1 128 16,-1 2 80-16,-4-1 32 0,0-1 0 0,-2 1 0 15,-2 0 16-15,2 0 16 0,0 1 0 0,0 0 0 16,0 0 32-16,-1 0 0 0,2 0 0 0,2 1 0 16,0 0-112-16,-2-1 0 0,0 1-16 0,1-4 0 15,-1 2 48-15,-1 0 16 0,1-2 0 0,-2 2 0 16,-4-3 80-16,-3 1 0 0,-1-3 16 0,-2 1 0 16,1 0 32-16,1 0 0 0,0 1 0 0,-2 0 0 0,0-1-16 15,0-3 0-15,1-1 0 0,-1-1 0 0,0-2-32 0,-2-2-16 16,-2-5 0-16,0-1 0 0,0-1-144 0,1 1-32 15,1-5 0-15,-1 0 0 0,-1-1-128 0,1 0 0 16,1 0 144-16,-3-1-144 0,-2-3 0 0,-3 1 128 16,0-2-128-16,3-1 0 0,3-1 128 0,0 1-128 15,1-5 128-15,2 2-128 0,1 0 128 0,0 1-128 0,2-2 128 16,-1 0-128-16,-3 3 0 0,0-1 0 0,-1 0 0 0,0-2 0 16,0 0 0-16,0 0 0 0,3 0 0 0,2-2 0 15,0-1 0-15,-2 0 0 16,2-3 0-16,-1 1 0 0,0-5 0 0,-4 0 0 15,-1-2 0-15,-2-1 0 0,-4-3 0 0,2-2 0 16,0 1 0-16,4-3-128 0,3 1 128 0,0 2 0 0,1 1 0 0,1 0-128 16,4 0 128-16,-1 1 0 0,-2 0-144 0,4 2 144 15,1 1 0-15,2 1 0 0,0 0 0 0,2 1 0 16,4 1-160-16,4-2 160 0,1 0 0 0,2 0-144 16,3-1 144-16,0-3-128 0,2-2 128 0,0-2-128 15,2-1 128-15,0-1 0 0,1-2-144 0,1-1 144 0,3-2 0 16,-1-2 0-16,3 0-144 0,1-1 144 0,0 0 0 0,2-1-160 15,2-1 160-15,0 1-128 0,2-3 128 0,2 1 0 16,1 2-144-16,1-1 144 16,3-1 0-16,2-1-176 0,-1-1 176 0,-1 1-128 15,3 1 128-15,1 1 0 0,2-1 0 0,-1 2 0 16,2-4 0-16,0 1-128 0,1 2 128 0,3-1 0 16,0 0 0-16,2 3 0 0,0 1 0 0,1 2-128 15,1-1 128-15,-1 1 0 0,-2 2 0 0,0 3-128 0,0-2 128 16,1 4 0-16,0 3 0 0,2-1 0 0,-3 2 0 0,1 2 0 15,0 1 0-15,1 1-128 0,1 0 128 0,1 1 0 16,1 1 0-16,1 2-128 0,3-4 128 0,1 1 0 16,3 2 0-16,0 1 0 0,1 0 0 0,-1 0 0 15,0 2 0-15,1 0-128 0,0 2 128 0,-1 3 0 16,-2 1 0-16,0 1-128 0,1 1 128 0,-1 1 0 16,1 1-144-16,1 1 144 0,2-3 0 0,1 3 0 15,-1-1 0-15,1 0 0 0,-1 0 0 0,2 1 0 0,-3-3 0 0,1 2 0 16,-2-2 0-16,-1 1 0 0,0 2 0 0,1 1 0 15,1 1 0-15,0-1 0 0,-1-1 0 0,3 2 0 16,1-5 0-16,1 2 0 0,-2 0 0 0,1 0 0 16,-3-1 0-16,1 0 0 0,0-1 0 0,-2-1 0 15,-3 1 0-15,-1-2 0 0,-1 1 0 0,0-4 0 16,-1 0 0-16,1 0 0 16,0-2 0-16,-2 0 0 0,-1-2 0 0,0-1 128 0,-1-2-128 0,0-1 0 15,0-1 0-15,-1 0 128 0,0-1-128 0,-2 1 0 16,-1 1 0-16,-2-1 0 0,0 1 0 0,-1-2 0 15,0 1 0-15,2-2 0 0,-1 0 0 0,2 3 0 16,-4-4 0-16,-1 5 0 0,-1-2 0 0,2 1 0 16,0-2 0-16,2 1 0 0,-1 0 0 0,1 0 0 0,-2 1 0 0,0-3 0 15,-1 1 0-15,0 0 0 16,-1 0 0-16,1 0 128 0,-2 3-128 0,0-1 0 16,0 1 0-16,-1 4 0 0,-2 2 128 0,1 2-128 15,1 3 0-15,-1 2-224 0,0 1 48 0,-1 5-11152 16,2 2-2240-16</inkml:trace>
  <inkml:trace contextRef="#ctx0" brushRef="#br0" timeOffset="110665.6">20163 9689 15663 0,'0'0'688'0,"-6"-3"144"0,11-14-656 0,-5 17-176 16,0 0 0-16,0 0 0 0,0 0 1712 0,0 0 304 15,0 0 64-15,0 0 16 0,0 0-880 0,8 0-192 0,2 0-16 0,2 3-16 16,1-2 224-16,3 3 64 0,2 1 0 0,3 2 0 15,2 0 0-15,5 4 16 0,-1 2 0 0,3 1 0 16,1 0-176-16,2 6-32 0,-1-2-16 0,4 4 0 16,-1 5-208-16,0-3-32 0,2 5-16 0,2 0 0 15,2-2-192-15,2 0-48 0,3 3 0 0,1-1 0 16,1-2-192-16,2 1-32 0,-3-1-16 0,0 1 0 0,-2-6 32 16,0 0 0-16,-1 0 0 0,-1-1 0 0,0-1-48 0,-3-1-16 15,-1 1 0-15,-1-1 0 0,1-2 0 0,-2 0 0 16,-2 0 0-16,-4-1 0 0,-2-2-160 0,0-1-16 15,-3 0-128-15,-1-1 192 16,-3-2-192-16,-3 1 176 0,1-2-176 0,-4 1 160 16,-2-3-32-16,-1-1-128 0,-1 1 192 0,-2-1-64 15,-1 1 32-15,0-2 0 0,-1 0 0 0,-1-1 0 16,-2 1-32-16,-5-5-128 0,0 0 192 0,6 6-64 0,-6-6-128 0,6 5 192 16,-6-5-192-16,0 0 192 0,0 0-192 0,6 4 160 15,-6-4-160-15,0 0 160 0,0 0-160 0,5 4 0 16,-5-4 144-16,0 0-144 0,0 0 0 0,7 4 0 15,-7-4 0-15,6 5 128 0,-6-5-128 0,7 1 0 16,-7-1 0-16,6 3 0 0,-6-3 0 0,8 2 0 16,-8-2 0-16,8 0 128 0,-1 0-128 0,0-2 144 15,1-1-144-15,1-2 160 0,2-2-32 0,-1 1 0 16,1-3 0-16,3-2 0 0,3 0-128 0,2-4 192 0,2 0-192 0,3-4 192 16,3 0-192-16,2-5 128 0,1-1-128 0,0 1 128 15,1 0-128-15,2-1 128 0,-1-2-128 0,1 0 128 16,-1 1 0-16,2 0-128 0,-1-1 192 15,0 3-64-15,2 0-128 0,-3 2 192 0,0 1-192 0,-1 0 192 16,0 1-192-16,-1 0 0 0,-1 2 144 0,0 2-144 16,-3-2 0-16,-2 1 128 0,0 1-128 0,-2 2 0 15,0 1 0-15,-1 1 144 0,-3 0-144 0,1-1 0 16,-4 2 144-16,1 0-144 0,1 2 0 0,-3-1 144 16,1 0-144-16,-2 3 0 0,0-1 144 0,-2 1-144 15,1 1 0-15,0-1 0 0,-2-1 0 0,1 2 128 16,-2 2-128-16,0-2 0 0,0 0 0 0,0 1 0 0,-1 0 0 0,0 0 0 15,-2-1 0-15,1 3 0 0,-2-1 0 0,-5 4 128 16,0 0-128-16,5-3 0 0,0-2 0 0,1 3 0 16,-1-3 0-16,-5 5 0 0,5-4 0 0,0 2 0 15,-5 2 0-15,6-4 128 0,0 0-128 0,-6 4 0 16,0 0 0-16,5-3 0 0,0-1 0 0,-5 4 0 16,0 0 0-16,0 0 0 0,6-3 0 0,-6 3 0 15,5-4 0-15,-5 4 0 0,0 0 0 0,0 0 0 0,0 0 0 16,0 0 0-16,0 0 0 0,0 0 0 15,5-3 0-15,-5 3 0 0,0 0 0 0,0 0 0 16,5-7 0-16,-5 7 0 0,0 0 0 0,0 0 0 16,0 0 0-16,0 0 0 0,0 0 0 0,0 0 0 15,6 0 0-15,-6 0 0 0,0 0 0 0,0 0 0 16,0 0 0-16,0 0 0 0,0 0 0 0,0 0 0 16,0 0 0-16,0 0 128 0,0 0-128 0,0 0 0 0,0 0-128 0,0 0 128 31,5-6-768-31,-3 1-64 0,0 0 0 0,-2 5-16 15,1-6-928-15,-1 6-176 0,0 0-32 0,0 0-12496 0,0 0-2496 0</inkml:trace>
  <inkml:trace contextRef="#ctx0" brushRef="#br0" timeOffset="111831.4">23037 9673 911 0,'0'0'0'0,"0"0"0"0,0 0 0 0,0 0 0 15,0 0 2752-15,0 0 480 0,8 4 96 0,-8-4 0 16,0 0-1504-16,0 0-304 0,6 0-64 0,-6 0-16 0,0 0-160 0,0 0-48 15,0 0 0-15,0 0 0 0,0 0-64 0,0 0-16 16,7 0 0-16,-7 0 0 0,0 0-80 0,0 0-32 16,0 0 0-16,0 0 0 0,6-2-16 0,-6 2-16 15,5-5 0-15,-1 0 0 0,-1-1-48 0,1-4-16 16,-3 0 0-16,-1-4 0 16,0-1 16-16,-1-3 16 0,-2-4 0 0,-1-3 0 0,-2-2 128 0,-2-3 32 0,-3-2 0 0,0-3 0 15,-2-4-80 1,-2-3-16-16,-2-3 0 0,-1-2 0 0,-3-5-272 0,2-4-48 15,-2-4-16-15,0-4 0 0,1-1-208 0,2 1-48 16,3 1-16-16,-1 6 0 0,-2 3-176 0,2 6-16 16,2 2-16-16,2 5 0 0,1 2-224 0,1 2 128 15,0 3-128-15,0 3 0 0,3 2 0 0,1 3 0 16,0 3 0-16,1 2 0 0,1 1 0 0,0 3 0 0,0 0 0 0,1 3 0 16,1-2 0-16,-1 5 0 0,2-1 0 0,0 3 0 15,-1 1 0-15,2 1 0 0,0 7 0 0,0 0 0 16,0-5 0-16,0 5 0 0,0 0 0 0,0 0 0 15,0 0-144-15,0 0 144 0,0 0-208 0,0 0 80 32,0 0-320-32,0 0-48 0,0 0-16 0,0 0 0 0,5 9-1200 0,-1 1-240 0,2-1-48 15,-1 1-12048-15,0 1-2400 0</inkml:trace>
  <inkml:trace contextRef="#ctx0" brushRef="#br0" timeOffset="117400.71">23064 9430 8287 0,'0'0'736'0,"18"-7"-592"0,-23 1-144 0,1 2 0 15,0-2 3088-15,2-1 592 0,2 7 112 0,0 0 32 16,0 0-1216-16,0 0-240 0,0 0-64 0,0 0 0 0,0 0-656 0,0 0-144 16,5 7-32-16,1 2 0 0,4 1-192 0,0 4-32 15,0 1-16-15,3 1 0 16,2 2-64-16,0 2-16 0,1 3 0 0,0-2 0 15,-1 2-192-15,4 1-32 0,0 1-16 0,2 1 0 16,0 0-288-16,2-1-64 0,3-1-16 0,2 2 0 16,0 2-208-16,4-2-32 0,-1-1-16 0,2-2 0 15,-1 1-160-15,1-2-128 0,1-1 192 0,-2-1-192 16,0 0 128-16,-2-2-128 0,-3-2 0 0,-1 0 0 0,0-2 128 0,0 0-128 16,-4 1 0-16,-1-2 0 0,-4 0 0 0,0-4-176 15,-1 0 0-15,-2 0 0 16,0 0-592-16,-2-4-112 0,-1 3-16 0,-2-1-16 15,-3-2-1680-15,1 0-336 0,-7-5-64 0,0 0-9168 16,0 0-1856-16</inkml:trace>
  <inkml:trace contextRef="#ctx0" brushRef="#br0" timeOffset="117802.36">23015 9914 5519 0,'-15'1'496'0,"9"-1"-496"0,-2 0 0 0,0 0 0 16,0 0 5408-16,2-1 992 0,-1 1 192 0,7 0 32 15,0 0-3680-15,0 0-720 0,0 0-160 0,1 9-16 0,3 3-560 0,3 1-96 16,3 3-32-16,2-5 0 0,5 5-192 0,-1-2-32 16,3 5-16-16,3 1 0 0,4 6-352 0,1 2-80 15,-1-5-16-15,2 2 0 0,4-3-336 0,-2 2-64 16,-2-2-16-16,2-1 0 0,0 0-256 0,3-1 128 16,-2 3-128-16,0-5 0 0,1 1 0 0,8 2 0 15,-3-4 0-15,-2 0 0 16,-1-1-1040-16,-4 0-176 0,-2-3-16 0,-2 0-16 15,-5-3-1232-15,0 2-240 0,-4-4-48 0,-3-2-14240 0</inkml:trace>
  <inkml:trace contextRef="#ctx0" brushRef="#br0" timeOffset="118260.18">24331 10424 20271 0,'0'0'1792'0,"0"0"-1424"0,0-8-368 0,0 1 0 16,-1 1 3104-16,0-1 544 0,-2 0 128 0,0-1 0 15,0 0-1280-15,-3 3-272 0,6 5-48 0,-6-4-16 16,-6-1-864-16,2 1-160 0,-1 1-48 0,2 3 0 0,-4 3-496 0,1 1-96 15,1 5-32-15,0 2 0 0,2 4-256 0,1 3-48 16,2 2-16-16,0 3 0 16,1 4-144-16,4 2 0 0,2 1 0 0,4 3 0 15,1-3 0-15,2 1 0 0,2 0 0 0,2-3 0 16,2 0 0-16,2-2 0 0,1-3 0 0,2-4 0 16,1-2 0-16,2 1 0 0,1-6 0 0,1 0 0 0,-3-6 0 15,-2-3 0-15,3-2 0 0,1-1 128 0,-1-2-128 0,-1-4 192 16,-1 0-192-16,1-5 192 0,-1-2 48 0,-3-1 16 15,-3-2 0-15,-1 1 0 0,-2-7 96 0,-4 2 32 16,1-1 0-16,-3-1 0 0,-2-1-64 0,-3 0-16 16,-1 1 0-16,-2 1 0 0,-5 1 32 0,-1-1 16 15,-3 0 0-15,-1 0 0 0,-1-1-96 0,-2 2-32 16,1 5 0-16,-1 0 0 0,-1 2-224 0,2 0 0 0,-1 4 0 16,0 3 0-1,1-1-736-15,0 3-144 0,1 2-16 0,1 0-16 16,1 2-1664-16,2 0-336 0,-1 0-64 0</inkml:trace>
  <inkml:trace contextRef="#ctx0" brushRef="#br0" timeOffset="127834.61">27555 9789 1839 0,'0'0'0'0,"0"0"160"0,0 0-160 0,0 0 0 16,0 0 0-16,0 0 0 0,0 0 5888 0,0 0 1136 15,0 0 224-15,0 0 48 0,0 0-4320 0,0 0-864 16,0 0-192-16,0 0-16 0,0 0-704 0,4 5-144 15,-5 6-32-15,-2 0 0 0,1 4-384 0,-2 0-64 16,0 4-32-16,-1 0 0 0,0 1-192 0,-2 3-32 0,-1 2-16 0,0 0 0 16,1-2-176-16,-1 1-128 0,-1-1 144 0,2-2-144 15,2-3 128-15,0-1-128 0,-1-1 0 0,3-2 144 16,-1-1-144-16,1 0 0 0,0-5 0 0,3-8 0 16,0 0 128-16,0 0-128 0,0 0 0 0,0 0 128 15,0 0-128-15,6-8 0 0,0-5 0 0,2-1 128 16,1-4-128-16,1-2 0 0,0-1 0 0,0-4 0 15,0 1 0-15,0-5 0 0,-1-1 0 0,0 1 0 16,0 1 0-16,0-2 0 0,0-2 0 0,0 4 0 0,0-1 128 16,2-1-128-16,-2 0 128 0,1 1-128 0,1 1 144 0,-1 1-144 15,-1 1 160-15,-2 4-160 16,-1 4 128-16,0 2-128 0,0 2 0 0,-1 4 0 16,-2 2 128-16,-2 1-128 0,-1 7 0 0,0 0 144 15,0 0-144-15,0 0 128 0,2 15-128 0,-2 3 128 16,-3 3-128-16,2 5-144 0,-1 2 144 0,1 6-208 15,0 3 208-15,1 2 0 0,1 0 0 0,0 1 0 16,1-2 0-16,0-1 0 0,2-3 0 0,1-4 0 0,2-3 0 0,1-2 0 16,0-3 0-16,2-1 0 0,0-2 0 0,2-2 160 15,0-2 0-15,2-2 0 0,2-3 128 0,0 1 32 16,-1-5 0-16,2-2 0 0,1-4 128 0,1-3 16 16,-2-2 16-16,1-3 0 0,0-1-64 0,-1-4-16 0,0-2 0 15,-1-5 0-15,-2-3-48 0,2-4-16 0,-2-3 0 0,-2 2 0 16,-3-5-208-16,0-1-128 15,0-1 160-15,-4 0-160 0,-1-3 128 0,0 0-128 16,-1 0 0-16,-2 2 144 0,-1-4-144 0,0 0-256 16,-1 0 64-16,-2-12 16 15,-1 9-1488-15,2 9-320 0,0 5-48 0,1 15-11280 16,0 2-2240-16</inkml:trace>
  <inkml:trace contextRef="#ctx0" brushRef="#br0" timeOffset="128564.39">28635 9415 19343 0,'0'0'848'0,"0"0"192"0,0 0-832 0,0 0-208 15,0 0 0-15,0 0 0 0,0 0 2640 0,0 0 496 16,0 0 80-16,0 0 32 0,6-7-640 0,6-1-128 15,2-1-32-15,6-2 0 0,5-4-736 0,2-2-160 16,3-1-16-16,4-2-16 16,4 1-304-16,5-5-48 0,0 0-16 0,4-1 0 15,1-1-192-15,2 0-64 0,-6-2 0 0,0 2 0 16,1 0-320-16,-2 1-64 0,-2 1 0 0,1 3-16 0,-2-3-256 0,2 2-48 16,-1-3-16-16,-4 3 0 0,0 5-176 0,-3-1 0 15,-4 2 0-15,-3 1 0 0,-2 2 0 0,-4 1 0 16,-6 2 0-16,0 2 0 0,-2-1 0 0,-3 2 0 15,-10 7 0-15,8-5-176 16,-8 5-208-16,0 0-64 0,8-3 0 0,-8 3 0 16,0 0-1600-16,0 0-320 0,9-2-64 0</inkml:trace>
  <inkml:trace contextRef="#ctx0" brushRef="#br0" timeOffset="135228.54">27660 8992 10127 0,'0'0'896'0,"0"0"-704"0,0 0-192 0,0 0 0 16,0 0 3552-16,0 0 672 0,0 0 144 0,0 0 32 15,0 0-1936-15,0 0-384 0,0 0-80 0,0 0-16 16,0 0-576-16,0 0-128 0,0 0-32 0,0 0 0 16,2-10-624-16,-2 10-128 0,0 0-32 0,0 0 0 15,0 0-272-15,0 0-48 0,5-7-16 0,-5 7 0 16,0 0-128-16,0 0 0 0,0 0 0 0,0 0 0 16,0 0 0-16,0 0 0 0,0 0 144 0,0-9-144 0,-1-1 0 0,1 1 0 15,0 0 0-15,0 9 128 16,1-8-128-16,-1 8 0 0,3-11 0 0,-3 11 0 15,3-6 0-15,-3 6 0 0,0 0 0 0,0 0 0 16,0 0 0-16,0 0 0 0,0 0 0 0,0 0 0 16,0 0 0-16,0 0 176 0,8 6-48 0,-8-6 0 15,0 0 80-15,5 11 16 0,-5-11 0 0,2 13 0 16,-2-13-32-16,2 10-16 0,-2-10 0 0,-2 13 0 0,0-2-176 0,-3-2 160 16,-3-1-160-16,1-2 160 0,-1 1-160 0,1-2 160 15,-3 0-160-15,3 0 160 0,7-5-160 0,-11 3 0 16,2-2 0-16,1-1 128 0,0-1-128 0,8 1 0 15,0 0 144-15,-6-7-144 0,1 0 0 0,2-1 0 16,3-4 0-16,1 2 0 0,1-1 0 0,2-1 0 16,1-1 0-16,0 2-192 0,0-1 192 0,2 3-208 15,-1 2 80-15,-6 7 128 0,7-9-128 0,2 5 128 0,1 0 0 0,-1 3 0 16,-9 1 0-16,11 0 0 0,-11 0 0 0,0 0 0 16,10 3 0-16,-10-3 0 0,0 0 0 0,0 0 0 15,11 4 0-15,-11-4 208 0,0 0-48 0,0 0-16 16,0 0 112-16,0 0 0 0,0 0 16 0,1 11 0 15,-1 0 16-15,-3-2 0 16,-4-1 0-16,-3 1 0 0,-1-3-288 0,-1 1 0 16,0-1 0-16,1 1-144 0,-1-2-160 0,1 0-16 0,4-3-16 0,7-2 0 31,-8 2-1792-31,8-2-368 0,0 0-64 0,0 0-14016 0</inkml:trace>
  <inkml:trace contextRef="#ctx0" brushRef="#br0" timeOffset="135762.43">27953 8835 21935 0,'0'0'960'0,"0"0"224"0,0 0-944 0,0 0-240 15,0 0 0-15,0 0 0 16,3 10 1264-16,-3-10 208 0,0 0 32 0,2 13 16 0,-2-3-496 0,0-10-112 15,-2 11-16-15,0-1 0 0,2-10-416 0,-1 12-96 16,1-12 0-16,-4 10-16 0,4-10 144 0,-5 11 16 16,-3-3 16-16,2-2 0 0,6-6-80 0,0 0-16 15,-10 3 0-15,10-3 0 0,-9 4-160 0,9-4-32 16,0 0-16-16,0 0 0 0,-6-5-112 0,6 5 0 16,-4-8-128-16,3-1 192 0,1-1-192 0,1 0 128 0,4 2-128 0,2-2 0 15,0-2 0-15,1 2 0 0,4 1 0 0,-4 1 0 16,-2 0-192-16,3 1 192 0,2 1-192 0,-1 1 192 15,-10 5-144-15,12-4 144 0,-2 4 0 0,-10 0-144 16,10 0 144-16,-10 0 0 0,11 2 0 0,-2 5 0 16,-9-7 0-16,0 0 0 15,7 12 128-15,-3-2-128 0,-4-10 192 0,0 12-16 0,0-12-16 0,-1 11 0 16,-2 0-160-16,3-11 192 0,-4 12-192 0,-1-2 192 16,-2-1-192-16,1-1 128 0,-2-1-128 0,8-7 128 15,-9 5-128-15,0 1 0 0,1-4 0 0,8-2 0 16,-9 1 0-16,9-1 0 0,0 0 0 0,-9-3-176 15,1-3-80-15,4-3 0 0,4 9-16 0,0-11 0 16,1 1-144-16,3-1-32 0,1 0 0 0,2 0 0 16,-1 1 16-16,2 1 0 0,1 1 0 0,2 1 0 0,-1 1 256 0,2 1 176 15,0-1-208-15,-12 6 80 0,0 0 128 0,10-2 256 16,-2-2-64-16,-8 4-16 0,0 0 272 0,0 0 64 16,0 0 16-16,6 6 0 0,-6-6-272 0,0 0-64 15,2 13-16-15,-2 0 0 16,0-13-176-16,-4 12 0 0,0 0-160 0,1 0-10464 15,-2-1-2112-15</inkml:trace>
  <inkml:trace contextRef="#ctx0" brushRef="#br0" timeOffset="136660.4">28102 10275 19919 0,'0'0'880'0,"0"0"192"16,0 0-864-16,0 0-208 0,0 0 0 0,0 0 0 0,0 0 944 0,0 0 144 16,0 0 16-16,0 0 16 0,0 0 64 0,0 0 16 15,0 0 0-15,0 0 0 0,0 0-272 0,1 7-48 16,2 2-16-16,-3 0 0 0,0 0 80 0,0 2 16 0,0 0 0 0,0 4 0 16,-2 0-288-16,1 2-48 0,-2 1-16 0,1 1 0 15,-1 0-352-15,2 1-80 0,0 2-16 0,-2-1 0 16,-1 0-160-16,1 0 0 0,2-1 0 0,0 1 0 31,-1-1-1520-31,2-2-272 0,2-1-64 0,0 1-8144 0,-2-3-1632 0</inkml:trace>
  <inkml:trace contextRef="#ctx0" brushRef="#br0" timeOffset="136985.87">28063 10984 18431 0,'0'0'1632'0,"0"0"-1312"0,0 0-320 0,-3 8 0 15,0 1 2688-15,1-1 448 0,0 1 112 0,0 3 16 16,-1 2-1312-16,1-1-256 0,-1 3-48 0,0 1-16 0,-1 1-896 0,1 1-176 16,-3-1-48-16,1 1 0 0,1 1-384 0,0-1-128 15,-1 1 0-15,1 0 0 0,0-1 0 0,2 2 0 16,-2-4 0-16,1 0 0 16,2-2-640-16,1 0-144 0,0-3-32 0,1-2 0 15,2-1-2672-15,-1-1-544 0</inkml:trace>
  <inkml:trace contextRef="#ctx0" brushRef="#br0" timeOffset="137221.76">28285 10931 11967 0,'0'0'528'0,"0"0"112"16,8-1-512-16,-8 1-128 0,0 0 0 0,7 0 0 0,-1 1 2720 0,-6-1 512 0,6 6 96 0,-3 4 32 15,0 0-1872-15,0 2-368 0,-2 2-80 0,2 2-16 16,-2-1-656-16,0 2-144 0,0 3-32 0,1-2 0 16,0 2-192-16,0-1 0 0,-2 3 128 0,0-1-128 15,1 1 0-15,-1 2-208 0,-1-2 32 0,1 0 16 16,-2 0-1792-16,1-1-352 0,0-1-80 0,-1-2-7664 16</inkml:trace>
  <inkml:trace contextRef="#ctx0" brushRef="#br0" timeOffset="137481.87">28063 11227 13823 0,'0'0'1216'0,"0"0"-960"16,0 0-256-16,0 0 0 0,-7 4 4624 0,7-4 880 15,0 0 192-15,0 0 16 0,0 0-3280 0,0 0-672 0,0 0-128 0,7 6-32 16,0-2-384-16,1 1-96 0,0-3-16 0,1 3 0 16,0-4-576-16,2 2-112 0,-1-2-32 0,2 2 0 15,1-1-208-15,1 1-48 0,-1-2-128 0,0 2 192 16,2 0-192-16,-1 0-192 16,2 1 48-16,-1 0 0 15,2 1-2848-15,-1-1-560 0</inkml:trace>
  <inkml:trace contextRef="#ctx0" brushRef="#br0" timeOffset="138071.13">26871 9446 12895 0,'0'0'576'0,"0"0"112"0,0 0-560 0,0 0-128 16,-4 8 0-16,3 0 0 0,5-1 3792 0,0 1 736 15,-4-8 144-15,5 9 16 0,3-1-2496 0,1 1-496 16,1-1-96-16,1 1-32 15,0 3-800-15,1-3-176 0,0 0-16 0,-1 0-16 16,0 1-384-16,-1-1-176 0,1 0 160 0,-1 0-160 0,2-1 0 0,-2 0 0 16,1-2 0-16,-2-1-160 15,0-1-1728-15,1-1-352 0,2-1-64 0,-1-2-7408 16,-11 0-1488-16</inkml:trace>
  <inkml:trace contextRef="#ctx0" brushRef="#br0" timeOffset="138433.41">26378 8986 13823 0,'-4'-4'1216'0,"-1"1"-960"0,0-2-256 0,0 1 0 15,1 0 2160-15,0-2 384 0,4 6 80 0,-5-5 0 16,2-1-512-16,3 6-96 0,0 0-32 0,0 0 0 16,0 0-608-16,0 0-128 0,0 0-32 0,-5 8 0 15,-1 3-448-15,1 3-80 0,0 4-32 0,-1 2 0 0,-1 2-272 0,-1 3-48 16,0 3-16-16,1-2 0 0,0 3-320 0,-1 0 0 15,4-1 0-15,0 0 128 0,0-2-384 0,2-3-80 16,-1 1-16-16,2 5 0 16,2-7-1600-16,1-11-320 0,0 0-64 0,2-2-7264 15,0-3-1440-15</inkml:trace>
  <inkml:trace contextRef="#ctx0" brushRef="#br0" timeOffset="138651.12">26523 8923 1839 0,'2'-17'0'0,"1"11"160"0,0-1-160 0,-1 1 0 16,-2 6 0-16,0 0 0 0,0 0 5888 0,0 0 1136 0,0 0 224 0,0 0 48 15,0 0-4768-15,-1 9-960 0,1 3-192 0,0 2-32 16,-1 2-672-16,-1 2-128 0,1 1-32 0,1 2 0 16,-1 0-352-16,1 1-160 0,0 3 128 0,0 0-128 15,0 0 0-15,0-1 0 0,0 1-144 0,1 0 144 31,-1-2-848-31,0 2-64 0,0-1-16 0,0-4 0 0,1 0-1632 0,-1 5-320 16,0-4-64-16</inkml:trace>
  <inkml:trace contextRef="#ctx0" brushRef="#br0" timeOffset="138844.59">26340 9180 19343 0,'0'0'848'0,"0"0"192"0,0 0-832 0,0 0-208 0,0 0 0 0,0 0 0 16,0 0 3904-16,0 0 752 0,0 0 144 0,0 0 16 0,0 0-2512 0,0 0-496 16,12 5-96-16,-4-2-32 0,2-2-1040 0,6 0-192 15,1-2-64-15,0 0 0 0,-2 0-384 0,4-1 0 16,-1 1 128-16,-4 0-128 16,5-1-1584-16,-1 2-336 0,-1 0-80 0</inkml:trace>
  <inkml:trace contextRef="#ctx0" brushRef="#br0" timeOffset="142233.44">1278 13239 24879 0,'-9'-12'2208'0,"1"1"-1760"0,2 4-448 0,4 0 0 15,2 7 0-15,6-8-144 0,2 3 0 0,5 0 0 16,4 2 0-16,7 1 0 0,4-1 0 0,10 0 0 16,8 2 144-16,7-3-160 0,6 2 160 0,3-1-160 0,2 0 160 0,3 2 0 15,1-2 0-15,14 2-128 0,13 0 128 0,4-1 0 16,1 0 0-16,6-1 0 0,6 1 0 0,9-1 0 16,6 0 0-16,5 0 0 0,3-4 0 0,9 1 0 15,4 3 0-15,11-1 0 0,9-3 0 0,2 1 0 16,-3-1 0-16,7-2-128 0,10-1 128 0,9-2 0 15,8 0 0-15,5 2-128 0,6-3 128 0,-2 0 0 0,-1-4 0 16,5 0 0-16,3-3 0 0,9 0 0 16,7 0 0-16,6 2 0 0,5 0 0 0,6-1 0 15,4 1 0-15,6 0 0 0,2 1 0 0,4 1 128 16,2 2-128-16,5 3 176 0,1 0-176 0,2 3 160 16,2 1-160-16,3 3 160 0,1 4-160 0,1-2 0 15,1 1 0-15,3-2 128 0,4 3-128 0,3-3 0 16,5 3 0-16,-1 0 0 0,1 0 0 0,3-1 0 15,3 1 144-15,0 0-144 0,2 0 0 0,-1 0 0 0,-5 0 0 0,4 1 0 16,2 2 256-16,-1-3 0 0,-1 3-16 0,3 0 0 16,3-1-16-16,4 3 0 0,1 0 0 0,3 0 0 15,1 2-224-15,0-1 128 0,-2-2-128 0,0 2 0 16,0-3 128-16,-1 3-128 0,-3-2 0 0,5 1 0 16,5 1 256-16,0 0-64 0,2-3 0 0,-2 0 0 15,-4 1 272-15,2-4 48 0,2 1 16 0,-1 2 0 16,0-1-48-16,8 2-16 0,7-1 0 0,2-2 0 15,2-2-16-15,-6 0 0 0,-3-1 0 0,-6 1 0 16,-1 0-96-16,-4 1-32 0,-3 0 0 0,-2 2 0 16,-4 2-112-16,-8 2-16 0,-9-3-16 0,-5 4 0 15,-6 2-176-15,0 3 0 0,-1 0 144 0,-4 2-144 16,-2 4-432-16,-6 3-144 0,-1 2-48 0,-6 0-9040 16,-5 1-1824-16</inkml:trace>
  <inkml:trace contextRef="#ctx0" brushRef="#br0" timeOffset="144031.47">29288 13013 6447 0,'0'0'272'0,"0"0"80"0,0 0-352 0,0 0 0 16,0 0 0-16,0 0 0 0,0 0 1136 0,0 0 144 15,0 0 48-15,0 0 0 0,0 0-400 0,0 0-80 16,0 0-16-16,0 0 0 0,10 12 64 0,2-7 0 16,0 0 0-16,2-2 0 0,3-1 0 0,3 1 0 15,2 0 0-15,4 0 0 0,3 0-192 0,5 1-48 0,6-4 0 0,4 1 0 16,6-1 208-16,-1 2 32 0,1-2 16 0,2 1 0 15,3 0-144-15,2 2-16 0,2-1-16 0,7 1 0 16,9-2-80-16,0 1-16 0,0-1 0 0,2 2 0 16,-1 0 0-16,5-1 0 0,3-1 0 0,2 0 0 15,0-1-128-15,-1 3-16 0,-6 0-16 0,5 1 0 16,2-4-144-16,0 1-16 16,-2 0-16-16,-3 3 0 0,-4-4-128 0,-3 1-32 0,-1 1 0 0,0-2 0 15,-1-2-144-15,-3 4 192 0,-2 2-192 0,-6 1 192 16,-5 0-192-16,-1 2 0 0,-2-1-160 0,1 1 160 31,-2-2-576-31,1 1-32 0,-1 3 0 0,-1 1-9984 0,-1 0-2000 0</inkml:trace>
  <inkml:trace contextRef="#ctx0" brushRef="#br3" timeOffset="170394.92">10208 16643 1839 0,'0'0'0'0,"0"0"160"0,0 0-160 0,0 0 0 15,0 0 0-15,4 10 0 0,-20-11 528 0,2-1 80 16,-2 2 16-16,3 0 0 0,-1-1 240 0,0 1 48 0,-1 0 16 0,1 0 0 16,-2 1-160-16,2 2-48 0,0 0 0 0,-1-3 0 15,1 1-464-15,0 0-80 0,-2-1-32 0,2 1 0 16,-2 2-144-16,2 0 0 0,-1-1 0 0,0 1 0 15,-2 1-240-15,1 0 32 0,0 0 0 0,1 0 0 16,-1-2 16-16,-1 2 16 0,0-1 0 0,0 1 0 16,-1 0 176-16,-1 1 0 0,-5 0 0 0,2 0-128 15,0-1 128-15,-3 0 0 0,0 1 0 0,0-1 0 16,1-1 0-16,0 1 0 0,-1-2 0 0,5 1 0 0,-1-1 0 0,1 2 0 16,1-1 0-16,0 1 0 0,2 1 0 0,0-4 0 15,2 2 0-15,0 0 0 0,1-1 0 0,0 2 0 16,-1-4 128-16,2 3-128 15,-1-2 240-15,1 2-32 0,0-1 0 0,-1 2 0 16,-1 0-48-16,1 0-16 0,0-1 0 0,-3 1 0 16,0-1 96-16,-2 3 16 0,1 0 0 0,-1-1 0 15,-2 1-16-15,0-1 0 0,0 0 0 0,1 0 0 16,1 0-96-16,1 1-16 0,-1-4 0 0,4 1 0 0,-2-1-128 0,3 0 0 16,-2 0 0-16,2 1 0 0,-2 0 0 0,2-1 0 15,-2 2 0-15,2-4 128 0,-1 1-128 0,1 1 0 16,-3-1 144-16,0 2-144 0,0-1 400 0,0 2 16 15,1-3 0-15,-1 5 0 0,1-4 32 0,-3 3 0 16,-2 2 0-16,-1 0 0 0,-1-1-256 0,-1 1-64 16,1-2 0-16,-1 0 0 0,1 0-128 0,1 0 0 0,1 1 0 0,0 0 0 15,3-5 0-15,1 5 0 0,0-5 0 0,1 2 0 16,2-1 0-16,-2 0 192 0,1 0-192 0,-1-1 192 16,-1-1 176-16,1 2 32 15,2 2 16-15,-3-3 0 0,-1-1 288 0,1 1 48 16,0 1 16-16,0-1 0 0,1-1-272 0,1 2-48 0,-1 1-16 0,2 0 0 15,-1-1-256-15,0 2-48 0,-2-3-128 0,1 2 192 16,2 0-192-16,-1-3 0 0,2-3 128 0,0 3-128 16,2 0 0-16,-1-1 0 0,0-2 128 0,0 1-128 15,-1-2 0-15,2 1 0 0,-1 0 128 0,0 1-128 16,-1-2 128-16,0 0 0 0,-1-1-128 0,-1 2 192 16,2-2 144-16,0 4 32 0,0-5 0 0,0 3 0 15,0 1 16-15,0 0 16 0,1-1 0 0,1 0 0 16,-1 2-192-16,0 0-32 0,1 0-16 0,-4-1 0 0,1 1-160 15,0 0 0-15,1-1 0 0,-1 1 128 0,0 0-128 0,0 1 0 16,-1 0 0-16,1-2 0 0,-2 1 0 0,-2 0 0 16,-3-1 144-16,0 1-144 0,-1 1 256 0,0-2-32 15,0 0 0-15,0 1 0 16,-2 0-80-16,1 1-16 0,2-3 0 0,1 3 0 16,1 0-128-16,-1 0 0 0,2-1 0 0,0 1 128 15,0-2-128-15,1 2 0 0,0-1 0 0,0 1 0 0,-3-2 0 0,1 0 0 16,-1 1 0-16,1 0 128 0,-1-2 0 0,0 2 0 15,1-2 0-15,-1 2 0 0,1-2 112 0,-2 1 16 16,-1-1 0-16,0-1 0 0,-2 0-48 0,1-1 0 16,-2 1 0-16,1 1 0 0,1 2-208 0,1-3 176 15,0 3-176-15,1-2 160 0,1 1-160 0,-1 0 0 16,0 2 0-16,2 0 128 0,-1 0 16 0,2 2 0 0,-1-1 0 16,-1 0 0-16,0 2-144 0,2 0 160 0,0-1-160 0,0 2 160 15,1 0-160-15,-2 1 0 0,0-4 0 0,-1 2 128 16,0 1-128-16,-1-1 0 0,-1-1 0 0,1 1 0 15,0-1 144-15,1 1-144 0,-1 0 160 0,1-2-160 16,1 2 144-16,1-1-144 16,-2 1 128-16,2 1-128 0,0-3 0 0,1 4 128 0,0-4-128 0,0 3 0 15,1 0 128-15,2 0-128 0,0 1 128 0,-1 1-128 16,-2 0 0-16,1-2 0 0,0 1 0 0,0 1 0 16,1-1 0-16,0 1 0 0,1 1 0 0,0-1 0 15,-1 1 0-15,1 1 0 0,-2-1 0 0,1 3 0 16,-2-1 0-16,1 0 0 0,0-1 0 0,1 1 0 15,-2 1 0-15,1-3 0 0,0 1 0 0,2 1 0 16,0 0 0-16,-1-1 0 0,1 1 0 0,0-4 0 0,-2 1 0 0,0 2 0 16,0 0 0-16,0 1 0 0,2 0 0 0,-1 2 0 15,-2 1 0-15,3-1 0 0,-2 1-144 0,2 0 144 16,0 1 0-16,-2-2 0 0,-4 3 0 0,2-1 0 16,0 0 0-16,0 0 0 0,-1 2 0 0,1-2 0 15,0-1 0-15,-3 0 0 0,-2 0 0 0,-1-1 0 16,3 2 192-16,0-2-48 0,-2 0 0 0,-1 1 0 15,1 0 0-15,1 0 0 0,1-3-16 0,-1 1 0 0,-2-1 0 0,1 0 0 16,1-1-128-16,1-1 128 16,0-1-128-16,0 1 128 0,-2-1 64 0,-2 1 16 15,0-2 0-15,-1 2 0 0,0-2-80 0,-3 1 0 16,-2 1-128-16,-3 1 192 0,-2 0-192 0,-2-1 128 16,1 0-128-16,2-1 0 0,0-2 0 0,1 0 0 15,1 0 0-15,3 1 0 0,2-2 144 0,-1 1-144 0,-1-4 128 0,0 1-128 16,1-1 256-16,2 0-48 0,0 1 0 0,-2-1 0 15,-1 0-80-15,0-1-128 0,-1 0 176 0,1-3-176 16,-2 0 144-16,4 0-144 0,2-1 0 0,0 0 144 16,0-2-144-16,-1 2 0 0,1 2 0 0,2-2 0 15,0 3 0-15,1-2 0 0,-1 0 0 0,-1 1 0 16,1 0 0-16,0 1 0 0,1-3 0 0,-2 3 0 0,-2-2 0 0,-2 2 0 16,0-5 0-16,1-1 0 15,-2 3 0-15,1 0 0 0,1 0 0 0,2-2 0 16,0 1 0-16,2-1 0 0,0 1 0 0,2-1 0 15,1 3 0-15,2-2 0 0,0 1 0 0,0-1 0 16,-1 1 0-16,1 1 0 0,-2 0 0 0,1 0 0 16,1 2 0-16,-1-3 0 0,1 1 0 0,-2 0 0 0,-3-3 0 0,3 2 0 15,2 0 0-15,-1 0 0 0,-1-2 0 0,2 2 0 16,1-2 0-16,-1 2 0 0,4 1 0 0,-1 0 0 16,0-1 0-16,2 1 0 0,1 2 0 0,0 0 0 15,1-2 0-15,0 2 0 0,1 2-144 0,0 0 144 16,2 0 0-16,0 0 0 0,0 0 0 0,1 0-128 0,8 0 128 0,-10 2 0 15,1 0 0-15,9-2 0 0,-10 2-128 0,10-2 128 16,-11 4 0-16,0-1 0 0,1-1 0 0,1 1 0 16,-2 0-192-16,2-1 192 15,0 1-192-15,9-3 192 0,-9 4-144 0,0 0 144 16,-3 0 0-16,3 1-144 0,1 0 144 0,-1 2-128 16,-1 0 128-16,-1 4-128 0,1-1 128 0,-1 2-128 15,-2 0 128-15,0 1-128 0,-1 0 128 0,1 1 0 16,1 0 0-16,0 3-128 0,1 2 128 0,0 0 0 15,-1-1-144-15,2 1 144 0,1-2 0 0,1 0-144 0,-1 1 144 0,2-1 0 16,2 2 0-16,1-2-128 0,-1 0 128 0,2 2 0 16,0-1 0-16,1 0 0 0,2 0-128 0,0 4 128 15,2-1 0-15,0 1-160 0,-1-2 160 0,3 1-128 16,3 1 0-16,-1 0 0 0,2-1 0 0,1 0 0 16,2-2 128-16,1-2 0 0,-1 0-144 0,2 0 144 15,2 3 0-15,-1-3-144 0,2-2 144 0,-1 2 0 16,1 0 0-16,0-1-128 0,-2-3 128 0,2-3 0 0,0 4 0 0,3-1 0 15,-1-2-128-15,0 1 128 0,2-2 0 0,-2 1 0 16,0-2-128-16,2 1 128 0,1 2 0 0,0-1-192 16,-1-1 192-16,3 0-160 0,-1 2 160 0,3 0 0 15,1-2 0-15,0 2 0 16,1 1 0-16,0-2 0 0,2 2 0 0,0-6 0 16,1 0 0-16,-2-1 0 0,1 1 0 0,0-1 0 15,-2 1 0-15,1 0 0 0,-1-1 0 0,0 1 0 16,2 0 0-16,0 0 0 0,-1-2 0 0,1 2 0 0,0-1 0 0,-1-1 0 15,1 1 0-15,0-1 0 0,-1 0 0 0,2 0 0 16,0 0 0-16,-2 1 128 0,-5-1-128 0,1 0 0 16,1-1 0-16,-1 0 0 0,2 1 0 0,-1-1 0 15,0 0 0-15,1-1 0 0,0-3 0 0,3 0 0 16,-1 0 0-16,4 0 0 0,-1 0 0 0,2-2 0 0,-1 1 0 16,1 0 0-16,-1 1 0 0,1 0 0 0,-3-3 0 0,-3 2 0 15,-1 1 0-15,0 0 128 0,1 0-128 0,-3 4 0 16,1-4 0-16,0 1 0 0,-2 0 0 0,1 3 0 15,2-3 0-15,-1 5 0 0,-1-4 0 0,3 2 0 16,1-2 0-16,1-1 0 0,2 0 0 0,-1-1 0 16,0-2 0-16,1-2 0 0,2 0 0 0,-3-2 0 15,-1 1 128-15,1-3-128 0,1-1 128 0,-1 1-128 16,-3 1 0-16,1 0 144 0,-1-2-144 0,0 1 0 16,-2 2 128-16,1-1-128 0,0 1 0 0,2 0 0 0,0 1 0 0,0 0 0 15,-2 0 0-15,1 0 0 16,2-1 0-16,-2 2 0 0,-5-1 0 0,1 3 0 15,-1-4 0-15,0 5 0 0,0-2 0 0,2 2 0 16,-2-1 0-16,0-1 0 0,-1 0 0 0,1-1 0 16,1-1 128-16,0 0-128 0,-1-3 0 0,1 2 0 15,2 0 0-15,1 1 0 0,0 0 0 0,0 1 0 16,0-1 0-16,0 4 128 0,2-3-128 0,-2 1 0 16,-1-2 128-16,-2 0-128 0,-1-1 0 0,-1 1 0 0,0 1 128 0,0-1-128 15,0-1 0-15,1-1 0 0,-1 2 0 0,1 0 0 16,0-1 128-16,0 3-128 0,0-1 0 0,2-2 0 15,-1 1 0-15,5-1 0 0,0-2 0 0,1-1 128 16,0 0-128-16,-1 2 0 0,2 1 144 0,0-4-144 16,-4 1 0-16,0 1 144 0,-1 5-144 0,0-4 0 15,0 1 0-15,1-2 0 0,0 0 0 0,0 1 0 0,0 2 0 16,0 3 0-16,0-4 0 0,0 5 0 0,0-2 0 0,2 3 0 16,2 0 0-16,0 3 0 0,0-3 0 0,1 3 0 15,0-2 0-15,-2 2 0 0,-3-3 0 0,-1 2 0 16,-3 2 0-16,1 0 0 15,-2 1 0-15,1 0 0 0,3 1 0 0,-1 0 0 16,-3 1 0-16,-1-1 0 0,3 1 0 0,-1-2 0 16,0 0 0-16,0 3 0 0,0 2 0 0,2-1 0 0,0-1 0 15,1-1 0-15,-3-1 0 0,2 1 0 0,-1-1 0 0,1 1 0 16,1-1 0-16,-2 1 0 0,1-1 0 0,-4 1 0 16,-1-1 0-16,-1 1 0 0,1 1 0 0,1 0 0 15,-3-2 0-15,1 1 0 0,2-2 0 0,1 1 0 16,-1 0 0-16,3-1 0 0,-1-1 0 0,3-2 0 15,-1 1 128-15,2 0-128 0,2-2 0 0,-1 0 128 16,1 3-128-16,2-4 0 0,-2-4 144 0,2 2-144 16,0 2 0-16,-1 0 128 0,-3 0-128 0,0-3 0 15,-1 0 0-15,1 1 144 0,1 0-144 0,1 1 0 0,-4 0 144 0,1 0-144 16,0-5 0-16,0 2 144 16,-1 1 16-16,3 1 0 0,0 1 0 0,2 0 0 0,1-2 0 0,1 2 0 15,-1-1 0-15,0 2 0 16,0 0-160-16,0 0 0 0,-1 0 0 0,-2 0 128 15,0-1-128-15,1 1 0 0,-1 0 0 0,0 0 128 0,1 0-128 0,-1 0 0 16,-1 0 0-16,0 0 0 0,0 0 128 0,2 0-128 16,2-3 0-16,-2 2 128 0,0 0 80 0,-1 0 16 15,1-5 0-15,-1 2 0 0,-2 2 32 0,-2-1 16 16,-2 2 0-16,0-3 0 0,-3 0 48 0,0 0 0 16,1 2 0-16,0-2 0 0,1-2-128 0,2 0 0 15,-3-2-16-15,1 2 0 0,1-1-176 0,0 1 192 16,-2-4-192-16,1 3 192 0,-1-3-192 0,2 1 128 0,5 2-128 0,-1-6 128 15,0 2 64-15,1-2 16 0,0-1 0 0,-1-2 0 16,0-4 48-16,-1 4 16 0,-1-3 0 0,0 1 0 16,-2-2-80-16,0 1 0 0,-2-1-16 0,1 2 0 15,1 2-16-15,0-2 0 0,-2 0 0 0,1 0 0 16,-2 2-160-16,1-2 0 0,0-3 0 0,0 0 0 16,2 5 128-16,1-3-128 0,0 2 192 0,2-3-64 15,1 1-128-15,-1 2 0 0,-1 0 0 0,0-3 0 16,-1-2 0-16,-1 3 0 0,0 0 0 0,-1 2 0 0,-5 2 128 0,0-1-128 15,-1 2 128-15,-1-3-128 0,0-1 192 0,0 1-32 16,-1 0-16-16,-1 1 0 16,1 0 0-16,0 1 0 0,1-5 0 0,-1 1 0 15,-2-1-144-15,1-1 160 0,-2-2-160 0,0-3 160 16,-1-2-160-16,-2 2 0 0,2-1 0 0,-3 2 128 16,-1-1-128-16,0 0 0 0,-1 1 0 0,-3 2 0 15,0 3 0-15,-2-1 0 0,-2 2 128 0,2-1-128 0,-3 2 0 0,-3 0 0 16,0-2 0-16,-1 1 0 0,0 2 0 0,0 1 128 15,2-1-128-15,-2 0 0 0,0 0 128 0,0 0-128 16,0-1 128-16,-1 0-128 0,1-2 0 0,0 2 0 16,-1-2 128-16,-2 2-128 0,-1-3 0 0,0 2 0 15,-3-1 0-15,-1 2 0 0,-4 1 128 0,-1 0-128 16,0 0 192-16,-3 3-64 0,-2 2 96 0,-3 0 16 16,-3 1 0-16,1 0 0 0,-1-1-240 0,5 3 0 0,-1 3 0 0,3 0-160 15,0 3-192-15,2 0-32 0,2-1-16 0,1 5-13808 16,-1 5-2768-16</inkml:trace>
  <inkml:trace contextRef="#ctx0" brushRef="#br0" timeOffset="181327.22">19175 16854 6447 0,'0'0'576'0,"0"0"-576"0,0 0 0 0,0 0 0 0,-6 0 3264 0,6 0 560 15,0 0 96-15,0 0 32 0,0 0-2512 0,0 0-496 16,7-8-112-16,1 4 0 0,-8 4 208 0,16-3 48 16,-1 3 16-16,4 2 0 0,-1 2 112 0,3 2 0 0,1 2 16 0,3 4 0 15,1 1-208-15,3 5-32 0,-1 4-16 0,1 2 0 16,0 2-96-16,2 0-32 0,0 4 0 0,0 2 0 16,-1 2-272-16,2 3-64 0,2 2-16 0,1 1 0 15,-4-2-16-15,4 0 0 0,1-3 0 0,0 0 0 16,2-2-64-16,1-3-16 0,-3-4 0 0,0 1 0 15,-2-3-64-15,-1 2-16 0,-1-3 0 0,-2-1 0 16,0 2-112-16,-3-2-16 16,-1-2-16-16,2 1 0 0,-4-3 16 0,-2 0 0 15,-1-1 0-15,0 0 0 0,0 0-64 0,-1-1 0 0,-2-3 0 0,-1-2 0 16,-2-2-128-16,1 1 160 0,-2-3-160 0,-1 2 160 16,-1-2-32-16,0 0-128 0,-2-1 192 0,2 1-64 15,-4-4 0-15,-8-3 0 0,8 6 0 0,0-2 0 16,-8-4 32-16,10 4 0 0,-10-4 0 0,0 0 0 0,10 3-160 0,-10-3 0 15,11 3 0-15,-11-3 0 0,10 1 0 0,-10-1 0 16,11 0 0-16,-2 0 128 0,0-2-128 0,3 0 0 16,-2-1 0-16,2-3 128 15,0 0-128-15,-1-1 192 0,1-1-192 0,2-1 192 16,3-2-192-16,4-1 0 0,3-1 0 0,3 0 0 16,4 0 0-16,3-2 192 0,1-2-192 0,5 2 192 15,1 0-192-15,2 0 0 0,2-2 144 0,2-4-144 16,-1 0 128-16,1 2-128 0,-2-5 128 0,2 2-128 0,1-2 160 0,3 2-32 15,0 0-128-15,1 1 192 0,0-2-192 0,-3-1 0 16,-2 5 128-16,-2-3-128 0,-2 1 0 0,0-1 0 16,-3 1 0-16,-1 0 0 0,-1 5 128 0,-1-1-128 15,-2 4 0-15,-3-2 0 0,-2-1 0 0,-1 2 128 16,-2 3-128-16,-2-2 0 0,-1 0 0 0,-3 3 0 16,-3 1 128-16,-1-1-128 0,-2 3 0 0,0-1 128 0,-4 1-128 0,0 1 0 15,-2 1 128-15,1-1-128 16,0 0 0-16,-1 3 0 0,-9 3 128 0,11-5-128 0,-3 1 0 0,-8 4 0 15,9-4 128-15,-9 4-128 0,0 0 0 0,0 0 0 16,8-6 128-16,-8 6-128 0,0 0 0 0,8-6 0 16,-8 6 0-16,0 0 128 15,8-5-128-15,-8 5 0 0,0 0 0 0,9-2 0 16,-9 2 0-16,10-3 0 0,0 2 0 0,-10 1 0 16,10-3 0-16,0 2 0 0,-10 1 0 0,13-1 0 0,-1 1 0 0,0 1 0 15,1 0 0-15,0 2 0 0,1 1 0 0,2 1 0 16,0 1 0-16,1 3 0 0,1 3 0 0,4 0 0 15,1 1 0-15,2 4 0 0,0 4 0 0,2 2 0 16,1 3 0-16,-1 2 0 0,-1-1 0 0,0 2 0 16,2 2 0-16,0-2 0 0,1-3 0 0,0-1 0 15,-2-5 0-15,2 1 0 0,-3 0 128 0,1 1-128 16,1-3 0-16,0-1 144 0,-2 0-144 0,-1 0 128 0,-1-1 0 16,-2 0-128-16,-1 0 192 0,1-1-64 0,-3-3 0 0,0 1 0 15,-4-2 0-15,1 0 0 0,-2-1-128 0,1 0 160 16,-2-1-160-16,-2 1 160 0,1-1-160 0,0 2 160 15,-2-2-160-15,-1-1 160 0,2-2-32 0,-2 1-128 16,0 1 192-16,-1-3-64 0,0 2-128 0,-8-8 160 0,10 8-160 0,-2-1 160 16,-8-7-160-16,6 7 0 15,-6-7 144-15,10 7-144 0,-10-7 0 0,9 4 144 16,-9-4-144-16,10 4 0 0,-10-4 144 0,12 5-144 16,-2-5 0-16,1 0 144 0,-11 0-144 0,13 1 0 15,-2-1 0-15,2-1 128 0,-2-2-128 0,1-1 0 16,-1 2 0-16,2-1 0 0,2-2 0 0,0 0 128 15,4-2-128-15,2-2 0 0,2-1 128 0,3-3-128 16,1-3 0-16,5-4 128 0,2-2-128 0,2-1 0 0,6-3 144 0,0-2-144 16,1 1 0-16,4-2 144 0,2-1-144 0,3-1 0 15,0 2 176-15,-1 1-176 0,-1 0 160 0,1-4-160 16,-3-2 192-16,0 3-64 0,-1 1-128 0,1 1 192 16,-1 3-192-16,1 0 128 0,1-2-128 0,-1 4 0 15,-2-1 0-15,-2 1 0 0,-2 2 0 0,-3 1 0 16,-5 2 0-16,-2 1 128 0,-1-1-128 0,-2 2 0 0,-3 3 0 0,0 1 0 15,-4 1 0-15,-2 0 0 0,-2 1 0 0,-1 2 0 16,-2 1 0-16,-2 1 0 31,0 1-736-31,-2 1-32 0,-2-1-16 0,-1 2 0 0,0-1-944 16,-8 5-176-16,8-5-32 0,-8 5-19584 0</inkml:trace>
  <inkml:trace contextRef="#ctx0" brushRef="#br0" timeOffset="183231.04">22277 16203 15663 0,'0'0'1392'0,"0"0"-1120"0,0 0-272 0,0 0 0 0,0 0 1696 0,0 0 288 0,9 15 48 0,-9-15 16 15,9 10-1344-15,-3 2-272 0,0 1-48 0,-2 5-16 16,-2-1 864-16,-1 4 176 0,1 2 48 0,-1 3 0 15,0 3-448-15,-1 1-96 0,2-4-16 0,-2 4 0 16,-2 1-80-16,1 2-32 0,0 0 0 0,-1 0 0 16,1 7-336-16,0-3-64 0,-2-1 0 0,1 1-16 15,-1 2-368-15,0 1 0 0,-1-4 0 0,1-1 0 16,-1-5-144-16,0 0-112 0,-1 0 0 0,1-1-16 16,0-4-576-16,1-6-112 0,3 1-32 0,-1-3-9072 15,-2-4-1824-15</inkml:trace>
  <inkml:trace contextRef="#ctx0" brushRef="#br0" timeOffset="183529.13">22630 16261 25391 0,'0'0'1120'0,"0"0"240"0,0 0-1088 0,-4 14-272 16,0 2 0-16,1 2 0 0,0 3 352 0,0 3 16 0,0 4 0 16,2 2 0-16,0 2 720 0,-1 6 160 0,1 3 32 0,2 2 0 15,1 4-608-15,-1-4-112 0,-1 0-32 0,1-4 0 16,-1-3-384-16,3 1-144 0,2-3 0 0,0-6 144 16,1 1-144-16,-2-4 0 0,-1-4-160 0,1-1 160 15,0 0-1952 1,-4-2-288-16,-2-5-64 0,-1 0-10112 0</inkml:trace>
  <inkml:trace contextRef="#ctx0" brushRef="#br0" timeOffset="183964.15">22639 15396 22111 0,'-12'-12'1968'0,"3"7"-1584"16,-4-1-384-16,0 2 0 0,0 3 1232 0,0 1 176 15,-3 2 16-15,-1 3 16 0,1 1-1056 0,-1 3-192 16,0 4-64-16,-2 1 0 0,1 4 608 0,1 4 112 15,5 3 32-15,3 1 0 0,0-1-640 0,4 4-240 16,1 2 176-16,4-1-176 0,4-1 128 0,2-1-128 16,1 1 0-16,5-2 144 0,2 1 16 0,4-5 0 15,3-1 0-15,3-1 0 0,-1-5-16 0,3-3 0 0,0-4 0 0,2-4 0 16,-1-2 176-16,2-4 16 0,-2-7 16 0,0-3 0 16,1-2 176-16,-3-4 48 0,-2-2 0 0,-2-3 0 15,-2-3 48-15,-2 0 16 16,-4-1 0-16,-3-1 0 0,-5-3-80 0,-4 1-16 15,-3 0 0-15,-6 3 0 0,-3-2-48 0,-2 0-16 0,-1 0 0 0,-4 1 0 16,-5 3-112-16,1 0-32 0,0 2 0 0,0 1 0 16,0 2-336-16,1 2 128 0,-3 4-128 0,-2 7 0 15,-4 6-1664-15,-2 10-384 0,-3 5-96 0</inkml:trace>
  <inkml:trace contextRef="#ctx0" brushRef="#br2" timeOffset="189667.47">5727 16585 22111 0,'-9'0'1968'0,"-1"1"-1584"0,-3 3-384 0,2 0 0 0,1 2 640 0,3 0 64 0,7-6 0 0,-5 7 0 0,5-7-432 0,0 0-80 15,0 0 0-15,-5 3-16 0,-2 3 656 0,7-6 128 16,0 0 16-16,0 0 16 0,0 0-304 0,0 0-64 15,0 0-16-15,0 0 0 16,0 0-368-16,0 0-80 0,11 4-16 0,2-4 0 16,2-7-144-16,2-2 160 0,2-5-160 0,3-2 160 0,1 2-160 0,2-3 0 15,0 1 144-15,0-1-144 0,-3 0 0 0,0 3 0 16,-3 2 0-16,0 2 0 0,-1 1 0 0,-2-1-160 16,-2 4 160-16,-1 1 0 0,-1 2-128 0,-12 3 128 15,11 0 0-15,-11 0 0 0,12 4-144 0,-3 4 144 16,-3 4 0-16,-1-2-144 0,-1 3 144 0,0 1 0 15,-1 5 0-15,1-5 128 0,0 2 128 0,0-2 16 16,0-1 16-16,0 0 0 0,1-1-112 0,2-1-32 0,-1-1 0 16,2-4 0-16,-8-6-144 0,14 4 192 0,-1 0-192 0,2-1 192 15,0-3-192-15,1-3 160 0,0-1-160 0,2 0 160 16,2-2-160-16,-1-1 128 0,-1-2-128 0,1-2 128 16,-2 1-128-16,0 1 0 15,-2 0 144-15,1 1-144 0,-2 1 0 0,-1 4 128 0,0-1-128 0,-2 2 0 16,-11 2 0-16,11 0 0 0,-1 3 0 0,-10-3 0 15,0 0 0-15,7 10 0 0,1 1 0 0,0-3 128 16,0-2 80-16,-2 1 32 0,-6-7 0 0,8 7 0 16,-8-7-80-16,9 7-16 0,-1-3 0 0,1-1 0 15,2-3-144-15,0-3 160 0,2-2-160 0,3-1 160 16,1 0-160-16,1-3 0 0,1-3 0 0,-1 0 0 16,0 1 128-16,0-2-128 0,-1-3 0 0,1 3 128 15,-1 1-128-15,-1 3 0 0,0 0 0 0,-3 2 0 0,-2 4 0 16,0-1 0-16,-11 4 0 0,10-2 0 0,1 2-128 0,-11 0 128 15,0 0 0-15,10 8 0 0,-10-8 0 0,8 12-144 16,-1-2 144-16,2 2 0 0,1 1 0 0,1-4 0 16,-1 0 0-16,3-1 0 15,-1-1 0-15,1-2 0 0,0-3 0 0,0 1 0 16,1 0 0-16,1-2 0 0,0-1 0 0,2-1 0 16,0-1 0-16,0 1 0 0,0-3 0 0,-1 2 0 0,-2-2 0 0,2 1 0 15,-1-1 0-15,0 2 0 0,0-1 0 0,0 0 0 16,-4 2 0-16,0 0 0 0,-1-1 128 0,2 0-128 15,0 0 0-15,-1 2 0 0,-11 0 0 0,13 3 0 16,-2 0 0-16,-11-3 0 0,13 2 0 0,-1 1 0 16,-12-3 0-16,13 3 0 0,-2-1 0 0,1 2 0 15,-12-4 0-15,14 4 0 0,1 1 0 0,-1 2 0 0,-1 0 0 16,1 1 0-16,1-1 0 0,-1-2 0 0,3-2 0 0,1 1 0 16,3-3 0-16,4-1 0 0,2-5 0 0,2-2 0 15,-2-1 192-15,3 0-64 0,3-1-128 0,0 2 192 16,-6-5-192-16,2 4 128 0,-1-1-128 0,1 4-10816 15,0-1-2240-15</inkml:trace>
  <inkml:trace contextRef="#ctx0" brushRef="#br0" timeOffset="195887.86">26244 16100 24879 0,'0'0'1088'0,"0"0"256"0,0 0-1088 0,0 0-256 0,0 0 0 0,0 0 0 15,0 0 1424-15,0 0 240 0,6 20 32 0,-6-20 16 16,-1 10-800-16,1 3-144 0,1 2-48 0,2 2 0 16,1 2-336-16,0 3-80 0,0 4-16 0,0 0 0 15,-3 0-288-15,3 1 0 0,0 3 0 0,1-3 0 31,-1 3-1472-31,0-1-208 0,-2 1-48 0,0-3-7456 0,-2-1-1504 0</inkml:trace>
  <inkml:trace contextRef="#ctx0" brushRef="#br0" timeOffset="196080.7">26120 16315 20271 0,'-7'-13'1792'0,"7"13"-1424"0,-3-5-368 0,3 5 0 0,-3-3 2784 0,3 3 480 15,0 0 112-15,0 0 16 0,4-6-1856 0,2 2-384 16,2 0-64-16,4 1 0 0,2 0-192 0,2 0-16 16,2-2-16-16,4 1 0 0,3 0-544 0,4-4-128 15,1 2 0-15,13-4-16 16,-3-1-944-16,-1-1-192 0,2 0-48 0,-14 4-15808 0</inkml:trace>
  <inkml:trace contextRef="#ctx0" brushRef="#br0" timeOffset="196955.36">25807 10140 13823 0,'0'0'1216'0,"0"0"-960"15,-4 10-256-15,2-1 0 0,-2 2 2800 0,-2 2 512 16,1 4 96-16,1 3 32 0,0 3-2224 0,2 3-448 16,-2-3-96-16,0 3-16 0,1 2-432 0,2-1-96 0,1 0 0 0,0 1-128 31,0-5-464-31,0-1-208 0,0-1-32 0,1-4-11456 0</inkml:trace>
  <inkml:trace contextRef="#ctx0" brushRef="#br0" timeOffset="197155.28">25639 10335 29311 0,'-16'-2'1296'0,"16"2"272"0,-4 6-1248 0,4-6-320 0,-4 9 0 0,2-2 0 16,-1 2 1360-16,3-1 224 0,3-1 32 0,12 7 1088 15,-1-9-1744-15,1-1-32 0,5 0 0 16,3-2-592-16,6-2-112 0,2-1-32 0,2-2 0 0,1-1-352 0,2-1-80 15,2 1-16-15,-2-2-16912 16</inkml:trace>
  <inkml:trace contextRef="#ctx0" brushRef="#br0" timeOffset="198434.58">28670 14965 19343 0,'0'0'848'0,"0"0"192"0,0 0-832 0,0 0-208 0,-4 11 0 0,-2-4 0 16,-1 1 2192-16,2 2 400 0,0 3 80 0,-1 3 16 16,0 2-1168-16,1 4-240 0,-2 2-32 0,1-1-16 15,-2 1-560-15,1-1-112 0,0 1-32 0,0-4 0 16,2-1-320-16,1-2-64 0,0-3-16 0,3-1 0 16,-2-3 80-16,3-10 16 0,0 0 0 0,0 0 0 15,0 0 32-15,0 0 0 0,0 0 0 0,0 0 0 16,0 0 96-16,0 0 32 0,-8-7 0 0,6-2 0 15,0-3-160-15,4 0-32 0,0-2 0 0,2-2 0 16,3-2-192-16,-1-4 0 0,1-2 0 0,1-1 0 16,1-2 0-16,1-2 128 0,1 1-128 0,-1-1 0 15,0 2 0-15,1-2 0 0,-1 2 0 0,2 0 0 0,-2 3 0 0,2 2 0 16,0-1 0-16,-4 5 0 16,-2 1 0-16,1 4 0 0,-1 4 0 0,-6 9 0 15,5-9 128-15,-5 9-128 0,0 0 0 0,0 0 0 16,7 12 0-16,-2 3 0 0,-2 6 0 0,-1 5 0 15,2 3 0-15,0 6 0 0,0 2 0 0,0-1 0 0,-1 2 0 16,1-2 0-16,-1 1 0 0,4-2 0 0,0-4 0 0,0 2 0 16,1-4 0-16,1-5 0 0,2-1 0 0,0-4 0 15,1-5 0-15,0 0 0 0,0-5 0 0,1-3 0 16,0-3 176-16,1-3-176 0,2-3 496 0,1-3-16 16,2-3 0-16,-1-5 0 0,-2-2 112 0,1-4 32 15,4-1 0-15,-2-2 0 0,2-5-208 0,-1-3-32 16,-3-2-16-16,-2 0 0 0,1-1-240 0,-2 0-128 0,-2-1 160 0,0 2-160 15,-3 2 0-15,1 5 0 0,0 1-176 0,-1 3 176 32,-1 1-1472-32,-1 3-160 0,0 1-32 0,-1 4-10752 0,0 2-2128 0</inkml:trace>
  <inkml:trace contextRef="#ctx0" brushRef="#br0" timeOffset="199097.87">29744 14996 25279 0,'0'0'1120'0,"0"0"224"0,0 0-1072 0,0 0-272 15,-6 6 0-15,6-6 0 0,0 0 1168 0,0 0 176 16,0 0 48-16,12-5 0 0,2-3 256 0,2-2 48 15,2 0 16-15,4-5 0 0,3 0-688 0,2-2-128 0,0-3-16 0,6 1-16 16,4-5-80-16,-1 1-16 0,-1-3 0 0,2-2 0 16,-1-1-368-16,-2 1-80 0,-4 0 0 0,1 1-16 15,-3 0-176-15,-1-1-128 0,1 0 144 0,-2 2-144 16,-4 1 128-16,-1 1-128 0,0 1 0 0,-1 2 144 16,0 0-144-16,-2 3 128 0,0 1-128 15,-2-1 128-15,-3 1-128 0,-1 2 0 0,0 2 144 0,-2 3-144 16,-2-3 192-16,0 2-48 0,-2 1 0 0,1 2 0 15,-2 0 32-15,-5 8 0 0,0-6 0 0,0 6 0 16,0 0-48-16,6-5-128 0,-6 5 192 0,0 0-64 16,0 0-128-16,0 0 128 0,12 1-128 0,-1 3 128 15,-11-4-128-15,11 9 0 0,1 1 0 0,1 1 128 16,-1-1-128-16,2 2 0 0,2 1 0 0,3 1 128 16,4 3 64-16,-3 0 0 0,0 1 0 0,0 1 0 15,0 0 128-15,4 1 48 0,1 1 0 0,-1 0 0 0,-1 1-16 0,1 0 0 16,5-1 0-16,0 0 0 0,1-1-64 0,1-1-16 15,2 0 0-15,-1 1 0 0,1-2-272 0,-3-1 0 16,-3 0 0-16,2-1 0 0,1-3 0 0,-3-2 0 16,-1-1 0-16,-1-1 0 0,-3-2 0 0,3 1-176 15,0-1 0-15,-3 1 0 16,-4-2-2544-16,-2 1-512 0,-3-1-96 0</inkml:trace>
  <inkml:trace contextRef="#ctx0" brushRef="#br0" timeOffset="200066.05">28249 14780 21711 0,'0'0'960'0,"-9"-4"192"0,2 1-912 0,1-4-240 0,6 7 0 0,-7-6 0 16,1-3 1312-16,-1-3 224 0,1-1 32 0,-1-1 16 15,1-1-112-15,-2 1-32 0,0-3 0 0,0 1 0 16,-1-3-592-16,0 2-112 0,-1-4-32 0,-2 2 0 16,0-2-192-16,-1 0-64 0,1 0 0 0,-1-1 0 15,-2-4-80-15,-2 0-32 0,-3 1 0 0,1-3 0 16,-1 2-112-16,0 0-32 0,0-2 0 0,0 0 0 0,-1 4-192 15,3 1 0-15,1 0 0 0,1 3 0 0,2-2 0 0,0 4 0 16,-2 1 144-16,4 1-144 0,1 1 0 0,0 2 0 16,-1 1 0-16,2 0 0 0,1 2 0 0,2 1 0 15,1 1 0-15,1 1 0 16,-3 1 0-16,4-2 0 0,4 8 128 0,0 0-128 16,-4-5 0-16,4 5 0 0,0 0 0 0,0 0-176 0,0 0 176 0,0 0 0 15,-7-7 0-15,7 7 0 0,0 0 0 0,0 0 0 16,0 0 0-16,0 0 0 0,0 0 0 0,0 0 144 15,0 0 0-15,0 0 0 0,-7 0-144 0,7 0 0 16,-10 0 0-16,3 2 0 0,-3-1 192 0,1 3 16 16,9-4 0-16,-14 6 0 0,-6 1 64 0,0-1 16 15,-3 3 0-15,-3 2 0 0,-5 1 32 0,-5-1 16 16,-7 1 0-16,-3 1 0 0,-2 0 0 0,-3 1 0 0,-3 2 0 0,2 2 0 16,1-2 32-16,-1 2 0 0,-1-1 0 0,1 3 0 15,2 1-176-15,1-1-16 0,0 0-16 0,4 1 0 16,2-3-160-16,4 0 0 0,3-1 0 0,6-1 0 15,6 0-128-15,4-3-16 0,4-2 0 0,5 2 0 16,2-3-1712-16,2-1-320 0,1-3-80 0,6-6-15312 16</inkml:trace>
  <inkml:trace contextRef="#ctx0" brushRef="#br0" timeOffset="201165.15">28777 15705 5519 0,'0'0'496'0,"0"0"-496"0,0 0 0 0,0 0 0 16,0 0 3664-16,0 0 640 0,-1-9 128 0,1 9 32 16,0 0-2096-16,0 0-400 15,0 0-96-15,0 0-16 0,0 0-176 0,0 0-32 16,0 0-16-16,0 0 0 0,9 9-416 0,-3 4-96 16,-2 3-16-16,0 2 0 0,-1 2-272 0,-1 2-64 0,0-3-16 0,-1 2 0 15,-1-1-368-15,0 1-64 0,-1-2 0 0,-1 1-16 16,2-1-304-16,-1 1 128 0,0-2-128 0,-1-2 0 15,2-3 0-15,0-1-304 0,2-1 48 0,-1 0 0 32,-1-11-2432-32,0 0-496 0,0 0-80 0</inkml:trace>
  <inkml:trace contextRef="#ctx0" brushRef="#br0" timeOffset="201528.75">28611 16576 14735 0,'0'0'640'0,"2"-6"160"0,-4-6-640 0,2 1-160 16,0 1 0-16,0 1 0 0,0 9 3552 0,0 0 672 0,0 0 144 0,0 0 32 16,3-8-2240-16,-3 8-448 0,0 0-96 0,0 0-16 15,8 10-768-15,-2 6-176 0,0 0-16 0,-3 5-16 16,0-2-272-16,0 6-48 0,-1 1-16 0,-2 1 0 16,0 1-288-16,-1 0 160 0,0 4-160 0,1-1 128 15,-2-2-288-15,1 1-64 0,-2-6-16 0,1 1 0 31,-1-1-1904-31,1-6-384 0,0-2-80 0,0-1-12096 0</inkml:trace>
  <inkml:trace contextRef="#ctx0" brushRef="#br0" timeOffset="201731.97">28845 16457 20271 0,'0'0'1792'0,"0"0"-1424"0,0 0-368 0,0 0 0 15,0 0 2128-15,0 0 368 0,0 0 64 0,0 0 0 16,0 0-1184-16,5 13-240 0,-1 2-48 0,0 3-16 0,0 4-464 0,0 0-96 16,-2 1 0-16,1-3-16 0,-1 5-496 0,2 1 0 15,-1 2 0-15,-2-1 0 16,1 0-304-16,-1 1-144 0,1-1-48 16,-2-2 0-16,0 2-896 0,0-2-176 0,-1-1-32 0,0-2-7328 15,-2-1-1456-15</inkml:trace>
  <inkml:trace contextRef="#ctx0" brushRef="#br0" timeOffset="201935.13">28716 16834 32191 0,'0'0'1424'0,"0"0"304"0,-3-10-1392 0,2 1-336 0,-1 0 0 0,4-1 0 15,-1 1 1568-15,2 0 240 0,-3 9 48 0,4-9 16 16,-4 9-544-16,0 0-112 0,7-8-32 0,3 3 0 15,-10 5-672-15,13-3-144 0,-2 3-32 0,1 2 0 16,2 0-336-16,2 2 0 0,2 0 0 0,2 3 0 31,-1-5-2416-31,2 2-544 0</inkml:trace>
  <inkml:trace contextRef="#ctx0" brushRef="#br0" timeOffset="202613.37">28879 14280 11967 0,'0'0'1072'0,"0"0"-864"0,0 0-208 0,11 3 0 15,0-1 1600-15,-11-2 288 0,13 3 48 0,-1 0 16 16,-2 2-80-16,-10-5-16 0,10 6 0 0,-2 1 0 16,0-1-512-16,-8-6-96 0,3 11-32 0,-5-1 0 15,0 2-320-15,-2 0-64 0,-1-1 0 0,-1 0-16 0,0-2-448 0,-1 1-96 16,1 1-16-16,-2-5 0 0,-1 1-256 0,1-1 160 15,-1-3-160-15,0 1 128 0,-2-1-128 0,2-1 0 16,0-1 0-16,9-1 128 0,-12-3-128 0,5-1 0 16,7 4 0-16,-7-6 0 0,2-3 0 0,1 1 0 15,1 1 0-15,3-2 0 16,2-1 0-16,0 4 0 0,-2 6 0 0,7-11 0 16,1 4-144-16,-1 1 144 0,-7 6 0 0,12-3 0 0,-1 0 0 0,-1-1 0 15,-10 4 0-15,13-1 144 0,-1 1 176 0,-2 1 16 16,-1 3 16-16,-9-4 0 0,11 1 32 0,-11-1 0 15,0 0 0-15,0 0 0 0,0 0 16 0,0 0 16 16,0 0 0-16,0 0 0 0,0 0-96 0,-3 11-32 16,-3-4 0-16,-2 0 0 0,0-1-160 0,-2 0-128 0,-5-2 144 15,4 0-144-15,0-2 0 0,1 1-240 0,1-3 32 0,1-2 0 32,8 2-624-32,0 0-112 0,-7-5-16 0,7 5-16 15,-1-8-2832-15,3-2-560 0</inkml:trace>
  <inkml:trace contextRef="#ctx0" brushRef="#br0" timeOffset="203031.81">29178 14383 911 0,'0'0'0'0,"0"0"0"0,0 0 0 0,6 12 0 0,-6-12 0 0,2 12 0 16,1-1 3808-16,-2 0 672 0,1-2 144 0,-2-9 32 15,-2 9-2448-15,1 0-480 0,0 0-112 0,1-9-16 16,-4 8-224-16,4-8-48 0,-7 9-16 0,7-9 0 16,-10 5-304-16,10-5-64 0,-11 4-16 0,11-4 0 15,-9-2-304-15,9 2-64 0,0 0-16 0,-9-7 0 0,3 1-128 0,0-2-32 16,1-4 0-16,0 3 0 0,-2 0-128 0,3 2-16 16,4 7-16-16,-1-13 0 0,0 3-224 0,1 0 128 15,2 0-128-15,4 0 0 0,0 2 0 0,1 2 0 16,-7 6 0-16,9-7 0 0,-9 7 0 0,10-5 0 15,1 1-128-15,-11 4 128 0,11-1 0 0,-11 1 0 16,0 0 0-16,12 2 0 0,-12-2 0 0,0 0 0 16,11 7 176-16,-11-7-176 0,0 0 432 0,0 0-32 0,4 9 0 0,-4-9 0 15,1 10 48-15,-1-10 0 16,-5 8 0-16,5-8 0 0,-10 5-80 0,3-1-16 16,7-4 0-16,-11 3 0 0,2-2-160 0,9-1-16 15,-9-2-16-15,9 2 0 0,0 0-160 0,-9-3 0 16,0 0 0-16,9 3-176 15,0 0-2560-15,0 0-512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12 651 7135 0 0,'-11'-3'12503'0'0,"16"-4"-8275"0"0,0 4-5875 0 0,7-2 2029 0 0,23-5 1 0 0,4-2 89 0 0,-6-1-108 0 0,167-72 1148 0 0,-12-8-857 0 0,-83 42-503 0 0,104-38-94 0 0,-59 26 24 0 0,-77 32 6 0 0,60-29 176 0 0,-98 42-107 0 0,1 1-1 0 0,61-19 0 0 0,-59 22-62 0 0,-29 10-64 0 0,0 1 1 0 0,0 0-1 0 0,0 0 0 0 0,10-1 1 0 0,-16 3-16 0 0,0 0 0 0 0,0 0 0 0 0,0-1 0 0 0,0 1 0 0 0,0 0 0 0 0,-1-1 0 0 0,1 0 0 0 0,-1 0 0 0 0,1 0 0 0 0,3-3 0 0 0,-5 4 14 0 0,4-1 20 0 0,11 2 49 0 0,9 0-34 0 0,0 1 0 0 0,0 1 0 0 0,-1 1 0 0 0,43 11 0 0 0,-50-8-52 0 0,0 1 0 0 0,-1 0-1 0 0,1 1 1 0 0,29 19 0 0 0,-7-4-7 0 0,89 54 144 0 0,51 25 182 0 0,220 96 32 0 0,-349-173-744 0 0,54 36-1 0 0,-51-28-2917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8431 0 0,'0'0'1996'0'0,"4"-1"-1400"0"0,11-1 389 0 0,-10 0-691 0 0,1 1-1 0 0,-1 0 0 0 0,0 0 1 0 0,1 1-1 0 0,-1-1 1 0 0,1 1-1 0 0,-1 1 1 0 0,1-1-1 0 0,-1 1 1 0 0,1 0-1 0 0,-1 0 1 0 0,0 0-1 0 0,0 1 0 0 0,6 2 1 0 0,23 16 1138 0 0,57 45 0 0 0,-24-16-603 0 0,70 47 439 0 0,278 178 1160 0 0,-130-106-1476 0 0,-240-140-865 0 0,-3-1 148 0 0,1-1 0 0 0,93 38 0 0 0,-56-37-96 0 0,-46-12-129 0 0,-33-14-224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17 996 5815 0 0,'0'0'1562'0'0,"-10"-11"1228"0"0,3-8 986 0 0,8 18-3165 0 0,4-6 60 0 0,0 1 1 0 0,0-1-1 0 0,1 1 1 0 0,-1 0-1 0 0,10-7 1 0 0,38-26 1609 0 0,-31 23-1774 0 0,68-45 806 0 0,-9 10-614 0 0,0 2-299 0 0,61-42 88 0 0,-16 10-112 0 0,226-168 896 0 0,-224 148-596 0 0,-19 13-324 0 0,5 3-2576 0 0,-102 79-1082 0 0,-5 4 736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1046 1375 0 0,'0'0'14368'0'0,"1"-1"-14026"0"0,1-1-233 0 0,0 0 1 0 0,0 1-1 0 0,0-1 1 0 0,-1 0-1 0 0,1-1 1 0 0,-1 1-1 0 0,1 0 1 0 0,-1 0-1 0 0,0-1 1 0 0,0 1-1 0 0,2-5 1 0 0,4-31 925 0 0,-4 14-510 0 0,3-13 387 0 0,1-55 0 0 0,-3 18-249 0 0,6-90 298 0 0,-6 100-626 0 0,-6-112 1 0 0,-2 102-219 0 0,4 32-70 0 0,0 13 10 0 0,-4-32-1 0 0,0 49-6 0 0,3 9-49 0 0,0 0 0 0 0,0 0 0 0 0,1 0 0 0 0,-1 0 1 0 0,1 0-1 0 0,-1 0 0 0 0,1 0 0 0 0,0-4 0 0 0,1-1-1 0 0,-1 2-28 0 0,0 0 0 0 0,0 1-1 0 0,0-1 1 0 0,-1 0 0 0 0,0 1-1 0 0,-3-12 1 0 0,3 14-27 0 0,0 0-1 0 0,1 0 0 0 0,-1-1 1 0 0,0 1-1 0 0,1 0 0 0 0,0-1 1 0 0,0 1-1 0 0,0 0 0 0 0,1-4 0 0 0,-1 6-166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0,'0'0'13723'0'0,"2"1"-13119"0"0,123 79 3877 0 0,56 56-2302 0 0,-180-135-2169 0 0,100 82 566 0 0,54 40-80 0 0,-41-43-272 0 0,114 75 94 0 0,-221-152-250 0 0,-1 1 1 0 0,0-1-1 0 0,1-1 0 0 0,0 0 1 0 0,-1 0-1 0 0,1 0 1 0 0,0 0-1 0 0,0-1 1 0 0,8 0-1 0 0,-12-1-215 0 0,-1 0 1 0 0,1 0-1 0 0,0 0 1 0 0,0-1-1 0 0,0 1 1 0 0,-1-1-1 0 0,1 0 1 0 0,0 0-1 0 0,-1 0 1 0 0,1 0-1 0 0,2-1 0 0 0,-3 0-344 0 0,-1 1 0 0 0,1 0 0 0 0,-1 0 0 0 0,1-1 0 0 0,-1 1 0 0 0,0-1 0 0 0,1 1 0 0 0,-1-1 0 0 0,0 1 0 0 0,0-1 0 0 0,0 0 0 0 0,-1 0 0 0 0,1 1 0 0 0,0-1 0 0 0,0 0 0 0 0,-1 0 0 0 0,1-3 0 0 0,1-5-5991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7975 0 0,'0'0'364'0'0,"-1"-1"-8"0"0,-21-17 161 0 0,12 9 6202 0 0,25 14-5902 0 0,-2 0 0 0 0,1 1 0 0 0,-1 0 0 0 0,14 9 1 0 0,49 37 1090 0 0,-18-11-966 0 0,151 109 910 0 0,-71-48-1356 0 0,105 79-93 0 0,-69-48-190 0 0,-164-127-529 0 0,1 0 1 0 0,-1-1-1 0 0,1 0 1 0 0,0-1-1 0 0,0 0 0 0 0,17 4 1 0 0,-26-8-565 0 0,6 2-2204 0 0,0-1 1377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12175 0 0,'0'0'3912'0'0,"2"8"-2394"0"0,0 9-508 0 0,0 31 1 0 0,-2-21-702 0 0,0 163 507 0 0,-3-97 320 0 0,21-293-1529 0 0,-6 47 130 0 0,-5 115 263 0 0,-7 38 0 0 0,0-1 0 0 0,0 1 0 0 0,0 0 0 0 0,0-1 0 0 0,0 1 0 0 0,0 0 0 0 0,0 0 0 0 0,0-1 0 0 0,0 1 0 0 0,1 0 0 0 0,-1-1 0 0 0,0 1 0 0 0,0 0 0 0 0,0 0 0 0 0,0-1 0 0 0,0 1 0 0 0,1 0 0 0 0,-1 0 0 0 0,0-1 0 0 0,0 1 0 0 0,1 0 0 0 0,-1 0 0 0 0,0-1 0 0 0,0 1 0 0 0,1 0 0 0 0,-1 0 0 0 0,0 0 0 0 0,0 0 0 0 0,1 0 0 0 0,-1 0 0 0 0,0-1 0 0 0,1 1 0 0 0,-1 0 0 0 0,0 0 0 0 0,0 0 0 0 0,1 0 0 0 0,-1 0 0 0 0,0 0 0 0 0,1 0 0 0 0,-1 0 0 0 0,0 0 0 0 0,1 0 0 0 0,-1 0 0 0 0,0 0 0 0 0,1 1 0 0 0,-1-1 0 0 0,0 0 0 0 0,0 0 0 0 0,1 0 0 0 0,-1 0 0 0 0,0 0 0 0 0,0 1 0 0 0,1-1 0 0 0,-1 0 0 0 0,0 0 0 0 0,0 0 0 0 0,1 1 0 0 0,-1-1 0 0 0,3 3 0 0 0,1-1 0 0 0,-1 0 0 0 0,0 1 0 0 0,0 0 0 0 0,-1 0 0 0 0,1 0 0 0 0,-1 0 0 0 0,4 5 0 0 0,15 31 0 0 0,-12-22 0 0 0,38 81-27 0 0,17 31-47 0 0,-53-111 66 0 0,1 1-1 0 0,1-1 0 0 0,0-1 1 0 0,24 24-1 0 0,-32-36 37 0 0,0-1-1 0 0,1 1 0 0 0,-1-1 1 0 0,1 0-1 0 0,0-1 0 0 0,0 0 1 0 0,0 1-1 0 0,1-2 0 0 0,6 3 1 0 0,-11-4-13 0 0,1 0 1 0 0,0-1-1 0 0,0 1 0 0 0,-1-1 1 0 0,1 0-1 0 0,0 0 0 0 0,0 0 1 0 0,-1 0-1 0 0,1 0 1 0 0,0-1-1 0 0,-1 1 0 0 0,1-1 1 0 0,0 0-1 0 0,-1 1 0 0 0,1-1 1 0 0,-1-1-1 0 0,1 1 1 0 0,-1 0-1 0 0,1 0 0 0 0,-1-1 1 0 0,0 0-1 0 0,0 1 0 0 0,1-1 1 0 0,-1 0-1 0 0,2-2 0 0 0,2-4 97 0 0,-1 0-1 0 0,1-1 0 0 0,-1 1 0 0 0,0-1 1 0 0,-1 0-1 0 0,0 0 0 0 0,-1 0 0 0 0,0-1 1 0 0,3-14-1 0 0,0-11 268 0 0,3-46 0 0 0,-8 58-211 0 0,1-20 208 0 0,-1 1-1 0 0,-3-1 1 0 0,-8-47 0 0 0,7 66-304 0 0,-9-68 145 0 0,5 39-642 0 0,6 51-50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27 608 6479 0 0,'-26'15'4592'0'0,"28"-14"-4412"0"0,0-1-1 0 0,0 0 0 0 0,-1 0 1 0 0,1-1-1 0 0,0 1 0 0 0,0 0 1 0 0,0-1-1 0 0,0 1 0 0 0,0-1 1 0 0,0 1-1 0 0,0-1 0 0 0,0 0 1 0 0,-1 0-1 0 0,1 0 0 0 0,3-2 1 0 0,2-1 248 0 0,32-16 2576 0 0,66-45-1 0 0,-98 60-2812 0 0,64-38 1047 0 0,27-20-116 0 0,-8 5-474 0 0,-57 39-428 0 0,39-32 0 0 0,59-43 37 0 0,-98 72-186 0 0,19-16 89 0 0,22-14 280 0 0,-48 32-182 0 0,-19 14-179 0 0,0 0 1 0 0,0 1 0 0 0,13-7-1 0 0,-13 8-68 0 0,-1 3 32 0 0,-4 0-49 0 0,0 1-1 0 0,0-1 0 0 0,0 1 0 0 0,0-1 0 0 0,0 0 1 0 0,0 1-1 0 0,0-1 0 0 0,0 0 0 0 0,-1-1 1 0 0,1 1-1 0 0,0 0 0 0 0,-1 0 0 0 0,1-1 1 0 0,-1 1-1 0 0,1-1 0 0 0,-1 1 0 0 0,1-1 0 0 0,-1 0 1 0 0,0 1-1 0 0,1-3 0 0 0,15 10-1116 0 0,-9-2 916 0 0,-6-3-657 0 0,0 1 0 0 0,0-1 0 0 0,0 1 0 0 0,0 0 0 0 0,-1 0 0 0 0,1 0 0 0 0,1 3 0 0 0,5 7-1166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1839 0 0,'-9'-3'7680'0'0,"2"-1"-2680"0"0,12 4-3619 0 0,11 3-610 0 0,69 47 2338 0 0,-42-24-1903 0 0,51 23-1 0 0,64 28 854 0 0,-85-34-1570 0 0,41 21 283 0 0,-9-16-163 0 0,-34-13 32 0 0,23 11 53 0 0,-62-34-1762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7 482 455 0 0,'0'0'6079'0'0,"-7"7"195"0"0,9 1-6 0 0,-1-8-6124 0 0,10-1 1560 0 0,15-8-2105 0 0,-23 8 973 0 0,7-4-294 0 0,-1 0 0 0 0,1-1 0 0 0,-1-1 0 0 0,0 1 1 0 0,0-1-1 0 0,10-12 0 0 0,-6 8-18 0 0,91-83 930 0 0,14-1-570 0 0,-78 63-385 0 0,-22 18-156 0 0,15-12 118 0 0,49-30 0 0 0,49-31 457 0 0,-128 85-679 0 0,0 0 0 0 0,0 0-1 0 0,0 0 1 0 0,0 0 0 0 0,0 1 0 0 0,4-2 0 0 0,-2 1-627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63 541 919 0 0,'-1'7'15252'0'0,"2"-19"-14473"0"0,0 0-1 0 0,-1 1 0 0 0,-2-23 1 0 0,1-2-145 0 0,-2-19 150 0 0,-10-56 0 0 0,8 72-504 0 0,-16-73 175 0 0,5 35-398 0 0,14 64-207 0 0,1-22 0 0 0,1 34 134 0 0,3 11-7162 0 0,-2 1 112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0,'0'0'167'0'0,"1"1"-124"0"0,0-1 0 0 0,0 0 0 0 0,-1 0 0 0 0,1 0 0 0 0,0 0 0 0 0,0 1 0 0 0,0-1 0 0 0,0 0 0 0 0,-1 1 0 0 0,1-1 0 0 0,0 0 0 0 0,0 2 0 0 0,2 1 872 0 0,-1 0-1 0 0,0 0 1 0 0,0 0 0 0 0,0 1-1 0 0,0-1 1 0 0,-1 1 0 0 0,1-1 0 0 0,-1 1-1 0 0,2 6 1 0 0,4 35 1748 0 0,-7-44-2664 0 0,7 78 1280 0 0,-3 1 0 0 0,-9 107 0 0 0,2-150-1282 0 0,-1 19-166 0 0,2 1 0 0 0,7 72 1 0 0,1-100-2235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0,'0'0'4532'0'0,"17"12"-2624"0"0,12 3 191 0 0,-11-6-569 0 0,35 24 0 0 0,41 42 598 0 0,-48-36-1918 0 0,77 49 0 0 0,-83-66-1441 0 0,-40-22 634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2303 0 0,'-1'-1'175'0'0,"0"1"0"0"0,1-1 0 0 0,-1 1 0 0 0,1-1 0 0 0,-1 1 0 0 0,1-1 0 0 0,-1 0 0 0 0,1 1-1 0 0,0-1 1 0 0,-1 0 0 0 0,1 1 0 0 0,0-1 0 0 0,-1 0 0 0 0,1 0 0 0 0,0 1 0 0 0,0-1 0 0 0,0 0-1 0 0,-1 0 1 0 0,2 0 178 0 0,-1 1-1 0 0,1 0 1 0 0,-1 0 0 0 0,1 0-1 0 0,-1 0 1 0 0,1 0-1 0 0,-1 0 1 0 0,1 0-1 0 0,-1 0 1 0 0,1 0-1 0 0,-1 0 1 0 0,1 0 0 0 0,-1 1-1 0 0,0-1 1 0 0,1 0-1 0 0,-1 0 1 0 0,1 0-1 0 0,-1 1 1 0 0,1-1-1 0 0,18 10 5840 0 0,-11-5-7527 0 0,13 12 3506 0 0,29 29 1 0 0,-23-20-1207 0 0,-12-12-888 0 0,67 58 894 0 0,-66-59-798 0 0,1-1 0 0 0,0 0 1 0 0,24 10-1 0 0,-21-10-153 0 0,-17-10-16 0 0,1 1-1 0 0,0-1 1 0 0,0 0 0 0 0,0 0 0 0 0,0 0 0 0 0,0-1 0 0 0,0 1 0 0 0,1-1 0 0 0,-1 0 0 0 0,6 1 0 0 0,2 0 268 0 0,-3 0-2923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11287 0 0,'-1'1'169'0'0,"0"0"0"0"0,1 0 0 0 0,-1 0 0 0 0,1 0 0 0 0,-1 0 0 0 0,0 0 0 0 0,1 0 0 0 0,0 0 0 0 0,-1 0 0 0 0,1 0 0 0 0,0 1 0 0 0,-1-1 0 0 0,1 0 0 0 0,0 0-1 0 0,0 2 1 0 0,0 22 1854 0 0,1-14-1622 0 0,-4 128 3415 0 0,9-167-3616 0 0,-2 9-153 0 0,2-36-35 0 0,-4 31-13 0 0,1-1 1 0 0,11-37-1 0 0,-14 62 1 0 0,0-1 0 0 0,0 1 0 0 0,0 0 0 0 0,0-1 0 0 0,0 1 0 0 0,0-1 0 0 0,0 1 0 0 0,1 0 0 0 0,-1-1 0 0 0,0 1 0 0 0,0 0 0 0 0,0-1 0 0 0,1 1 0 0 0,-1 0 0 0 0,0-1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0 0 0 0,0 0 0 0 0,1 1 0 0 0,-1-1 0 0 0,1 0 0 0 0,-1 0 0 0 0,0 0 0 0 0,1 1 0 0 0,-1-1 0 0 0,0 0 0 0 0,0 0 0 0 0,1 1 0 0 0,-1-1 0 0 0,0 0 0 0 0,1 1 0 0 0,11 24 38 0 0,11 29 1 0 0,9 18 103 0 0,-27-63-122 0 0,1 0 0 0 0,0-1-1 0 0,0 1 1 0 0,0-1 0 0 0,14 13 0 0 0,-17-19 52 0 0,0 1 0 0 0,0-1 0 0 0,0 0 0 0 0,1 0 0 0 0,-1 0 1 0 0,0 0-1 0 0,1 0 0 0 0,0-1 0 0 0,5 3 0 0 0,-7-4-1 0 0,-1 0-1 0 0,0 0 1 0 0,0 0-1 0 0,1 0 0 0 0,-1 0 1 0 0,0 0-1 0 0,0 0 0 0 0,1 0 1 0 0,-1 0-1 0 0,0 0 0 0 0,0-1 1 0 0,1 1-1 0 0,-1 0 1 0 0,0-1-1 0 0,0 1 0 0 0,0-1 1 0 0,0 0-1 0 0,0 1 0 0 0,0-1 1 0 0,0 0-1 0 0,0 0 0 0 0,0 1 1 0 0,0-1-1 0 0,0 0 1 0 0,0 0-1 0 0,0 0 0 0 0,-1 0 1 0 0,1 0-1 0 0,0 0 0 0 0,-1-1 1 0 0,1 1-1 0 0,0-2 0 0 0,5-11 83 0 0,-1-1 0 0 0,-1 0 0 0 0,0 0-1 0 0,2-27 1 0 0,-1-62 190 0 0,-5 76-497 0 0,-1 12-2590 0 0,3-32 1 0 0,-1 43 872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53 266 455 0 0,'-3'2'940'0'0,"1"0"-1"0"0,-1 0 1 0 0,0-1-1 0 0,0 1 1 0 0,0-1-1 0 0,0 0 1 0 0,0 0-1 0 0,-1 0 1 0 0,1 0-1 0 0,0-1 1 0 0,0 1-1 0 0,-13-1 6949 0 0,27-5-7255 0 0,0 0 0 0 0,0-1 0 0 0,0-1 0 0 0,-1 1 0 0 0,0-1 0 0 0,13-13 0 0 0,-7 7 178 0 0,20-12 1 0 0,21-12 543 0 0,-8 6-524 0 0,66-32-1 0 0,-101 56-783 0 0,-1-1-1 0 0,0 0 0 0 0,15-13 1 0 0,-13 9-1317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3223 0 0,'0'0'4816'0'0,"4"-5"-2600"0"0,-4 4-2046 0 0,0 1 0 0 0,0 0 0 0 0,0-1-1 0 0,0 1 1 0 0,0 0 0 0 0,0-1 0 0 0,0 1 0 0 0,0-1-1 0 0,0 1 1 0 0,0 0 0 0 0,0-1 0 0 0,0 1 0 0 0,0 0-1 0 0,0-1 1 0 0,0 1 0 0 0,0 0 0 0 0,0-1 0 0 0,1 1-1 0 0,-1 0 1 0 0,0-1 0 0 0,0 1 0 0 0,0 0-1 0 0,1-1 1 0 0,-1 1 0 0 0,0 0 0 0 0,0-1 0 0 0,1 1-1 0 0,-1 0 1 0 0,0 0 0 0 0,0 0 0 0 0,1-1 0 0 0,-1 1-1 0 0,0 0 1 0 0,1 0 0 0 0,-1 0 0 0 0,2-1 45 0 0,-1 1 0 0 0,1 0 0 0 0,-1 0 0 0 0,0 0 0 0 0,1 0 0 0 0,-1 0 0 0 0,1 0 0 0 0,-1 0 0 0 0,3 1 0 0 0,1 0 98 0 0,1 1 0 0 0,-1 0-1 0 0,0 0 1 0 0,7 4 0 0 0,6 7 551 0 0,-2 0 1 0 0,29 30-1 0 0,-26-24-338 0 0,24 19 0 0 0,-14-12-160 0 0,4 4 20 0 0,12 2-11 0 0,66 44 274 0 0,26 5 495 0 0,-84-44-344 0 0,-52-37-725 0 0,0 0-5 0 0,1 1 1 0 0,-1-1 65 0 0,6 1-72 0 0,-5-1-64 0 0,-1 1 0 0 0,0-1 0 0 0,1 0 0 0 0,-1 0 0 0 0,0 0 0 0 0,1 0 0 0 0,-1 0 0 0 0,0 0 0 0 0,1 0 0 0 0,-1-1 0 0 0,0 1 0 0 0,1 0 0 0 0,-1-1 0 0 0,0 1 0 0 0,0-1 0 0 0,1 1 0 0 0,-1-1 0 0 0,2-1 0 0 0,18-17 0 0 0,-12 10 0 0 0,-6 6 0 0 0,13-10 0 0 0,0 0 0 0 0,0 1 0 0 0,1 0 0 0 0,25-11 0 0 0,-27 15-9 0 0,1-1-1 0 0,-2-1 1 0 0,15-11 0 0 0,-11 8-5 0 0,23-14 1 0 0,78-42 13 0 0,-32 25 0 0 0,-81 40 0 0 0,-3 2 0 0 0,0 0 0 0 0,1 0 0 0 0,-1 0 0 0 0,1 1 0 0 0,-1-1 0 0 0,7-1 0 0 0,3-1 0 0 0,0-3 0 0 0,16-6 53 0 0,-26 11-31 0 0,-1 2 20 0 0,0-1-31 0 0,0 1-7 0 0,-1 0 0 0 0,0-1-1 0 0,0 1 1 0 0,0 0 0 0 0,0 0 0 0 0,0-1-1 0 0,0 1 1 0 0,0-1 0 0 0,0 1 0 0 0,0-1-1 0 0,0 0 1 0 0,0 1 0 0 0,0-1 0 0 0,-1 0-1 0 0,1 1 1 0 0,0-1 0 0 0,0 0 0 0 0,-1 0-1 0 0,1 0 1 0 0,0 0 0 0 0,-1 0 0 0 0,1 0-1 0 0,-1 0 1 0 0,1 0 0 0 0,-1 0 0 0 0,0 0-1 0 0,1 0 1 0 0,-1-1 0 0 0,1-3 21 0 0,-1 1 0 0 0,1-1 0 0 0,-1 0 0 0 0,0 1 0 0 0,-1-6 0 0 0,1 3-12 0 0,-5-44 103 0 0,-2 0-1 0 0,-22-85 1 0 0,8 44-26 0 0,-2-20 38 0 0,21 99-125 0 0,-2 1 0 0 0,1 0-1 0 0,-10-19 1 0 0,10 23-18 0 0,1 0-1 0 0,-1 0 1 0 0,2 0-1 0 0,-2-11 1 0 0,4 2-223 0 0,-1 16 167 0 0,1-1 1 0 0,-1 1-1 0 0,0-1 1 0 0,0 1-1 0 0,0-1 0 0 0,0 1 1 0 0,0-1-1 0 0,0 1 0 0 0,0-1 1 0 0,0 1-1 0 0,-1-1 0 0 0,1 1 1 0 0,-1-2-1 0 0,0 2-294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2759 0 0,'-15'0'11810'0'0,"18"5"-9344"0"0,3 0-1885 0 0,-1-1 1 0 0,1 0-1 0 0,0 0 0 0 0,7 3 0 0 0,17 12 1045 0 0,19 22 284 0 0,-16-13-1172 0 0,1-2 1 0 0,52 31-1 0 0,-53-42-569 0 0,-23-12-156 0 0,0 2 0 0 0,-1-1 0 0 0,12 8-1 0 0,-21-12-164 0 0,1 0-1 0 0,0 1 1 0 0,-1-1-1 0 0,1 0 1 0 0,0 1-1 0 0,-1-1 1 0 0,1 0-1 0 0,0 0 1 0 0,-1 1-1 0 0,1-1 1 0 0,0 0-1 0 0,0 0 1 0 0,-1 0-1 0 0,1 0 1 0 0,0 0-1 0 0,-1 0 1 0 0,1 0-1 0 0,0 0 1 0 0,0 0-1 0 0,-1-1 1 0 0,1 1-1 0 0,0 0 1 0 0,0-1-1 0 0,0 1-354 0 0,0-1 0 0 0,1 0-1 0 0,-1 0 1 0 0,0 0 0 0 0,-1 0 0 0 0,1 0 0 0 0,0 0-1 0 0,0 0 1 0 0,0 0 0 0 0,-1 0 0 0 0,1 0 0 0 0,0 0-1 0 0,0-2 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5063 0 0,'0'0'390'0'0,"-18"-5"2186"0"0,-20-4 10226 0 0,62 32-11101 0 0,34 22 1 0 0,-10-8-681 0 0,-6-5-223 0 0,57 34 0 0 0,-81-56-747 0 0,-14-9-278 0 0,0 1 0 0 0,-1 0 0 0 0,1 0 0 0 0,-1 1 0 0 0,1-1-1 0 0,-1 1 1 0 0,0-1 0 0 0,0 1 0 0 0,4 5 0 0 0,-5-6-490 0 0,-1-1 0 0 0,-1 1 1 0 0,1 0-1 0 0,0-1 0 0 0,0 1 0 0 0,-1 0 0 0 0,1 0 0 0 0,0 3 1 0 0,1 4-3473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1375 0 0,'0'-17'7268'0'0,"-1"9"-3519"0"0,1 6-3114 0 0,0 0 0 0 0,0 0 0 0 0,-1 0 0 0 0,1 1 0 0 0,0-1 0 0 0,-1 0 0 0 0,-1-3 0 0 0,2 4-543 0 0,-1 1 0 0 0,1-1-1 0 0,0 1 1 0 0,-1 0-1 0 0,1-1 1 0 0,-1 1 0 0 0,1 0-1 0 0,-1-1 1 0 0,1 1-1 0 0,-1 0 1 0 0,1 0 0 0 0,-1-1-1 0 0,1 1 1 0 0,-1 0-1 0 0,1 0 1 0 0,-1 0 0 0 0,1 0-1 0 0,-1 0 1 0 0,1-1-1 0 0,-1 1 1 0 0,0 0 0 0 0,1 0-1 0 0,-1 1 1 0 0,1-1-1 0 0,-1 0 1 0 0,1 0 0 0 0,-1 0-1 0 0,1 0 1 0 0,-1 0-1 0 0,0 1 1 0 0,1-1 0 0 0,-1 1-1 0 0,-2 0 69 0 0,1 0 1 0 0,1 0-1 0 0,-1 1 0 0 0,0-1 0 0 0,0 1 0 0 0,0-1 0 0 0,1 1 1 0 0,-1 0-1 0 0,1-1 0 0 0,-1 1 0 0 0,1 0 0 0 0,0 0 0 0 0,0 0 1 0 0,-1 0-1 0 0,2 1 0 0 0,-2 2 0 0 0,-11 37 621 0 0,13-41-749 0 0,-1 6 106 0 0,0 0-1 0 0,0 1 0 0 0,1-1 1 0 0,-1 0-1 0 0,2 1 1 0 0,-1-1-1 0 0,1 1 1 0 0,0-1-1 0 0,1 0 0 0 0,0 0 1 0 0,0 0-1 0 0,3 8 1 0 0,-3-12-112 0 0,-1 0 0 0 0,1 0 0 0 0,-1 0 1 0 0,1 0-1 0 0,0-1 0 0 0,0 1 0 0 0,0 0 0 0 0,0-1 1 0 0,0 0-1 0 0,1 1 0 0 0,-1-1 0 0 0,1 0 1 0 0,-1 0-1 0 0,1-1 0 0 0,0 1 0 0 0,0 0 1 0 0,0-1-1 0 0,0 0 0 0 0,0 0 0 0 0,0 0 0 0 0,0 0 1 0 0,0 0-1 0 0,0 0 0 0 0,1-1 0 0 0,-1 0 1 0 0,0 1-1 0 0,0-1 0 0 0,1 0 0 0 0,4-1 0 0 0,-3-1-16 0 0,1 1-1 0 0,-1-1 0 0 0,0 1 1 0 0,-1-1-1 0 0,1-1 1 0 0,0 1-1 0 0,-1-1 0 0 0,1 0 1 0 0,-1 0-1 0 0,8-6 0 0 0,-9 6 3 0 0,0 1 0 0 0,-1-1 0 0 0,1 0 0 0 0,-1 0 0 0 0,1 0 0 0 0,-1 0 0 0 0,0 0 0 0 0,0-1 0 0 0,0 1 0 0 0,-1-1 0 0 0,1 1 0 0 0,-1-1 0 0 0,0 0 0 0 0,0 1 0 0 0,1-6 0 0 0,-2 3 11 0 0,-1 1-1 0 0,1 0 1 0 0,-1 0 0 0 0,0 0-1 0 0,0 0 1 0 0,-1 0 0 0 0,1 0-1 0 0,-1 0 1 0 0,0 0 0 0 0,0 1-1 0 0,-1-1 1 0 0,1 1-1 0 0,-5-6 1 0 0,-4-3 39 0 0,1 0 1 0 0,-24-20-1 0 0,31 30-56 0 0,0 1-1 0 0,-1-1 0 0 0,1 1 1 0 0,-1 0-1 0 0,0 0 1 0 0,1 0-1 0 0,-1 0 1 0 0,0 0-1 0 0,0 1 0 0 0,-1 0 1 0 0,-7-1-1 0 0,10 1-72 0 0,1 1-1 0 0,-1 0 1 0 0,1 0-1 0 0,-1 0 1 0 0,1 0-1 0 0,0 0 1 0 0,-1 1-1 0 0,1-1 1 0 0,-1 0-1 0 0,1 1 1 0 0,-1-1-1 0 0,1 1 0 0 0,0-1 1 0 0,-1 1-1 0 0,1 0 1 0 0,0 0-1 0 0,-1-1 1 0 0,1 1-1 0 0,0 0 1 0 0,0 0-1 0 0,0 0 1 0 0,0 0-1 0 0,0 0 1 0 0,0 1-1 0 0,0-1 1 0 0,0 0-1 0 0,0 0 1 0 0,1 1-1 0 0,-1-1 0 0 0,1 0 1 0 0,-1 1-1 0 0,1-1 1 0 0,-1 1-1 0 0,1-1 1 0 0,0 1-1 0 0,-1 1 1 0 0,0 9-1359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7631 0 0,'0'0'690'0'0,"-1"-1"-569"0"0,-3-1 866 0 0,9 13 5826 0 0,6 25-7196 0 0,-8-27 1043 0 0,2 11-586 0 0,-1 1 0 0 0,-1 0 0 0 0,1 29-1 0 0,-1-4-140 0 0,0-17-2498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6447 0 0,'0'0'499'0'0,"-12"-6"-79"0"0,11 5 522 0 0,-1 0 1 0 0,0 0-1 0 0,1 0 0 0 0,-1-1 0 0 0,1 1 1 0 0,0-1-1 0 0,-1 1 0 0 0,1-1 0 0 0,0 1 0 0 0,0-1 1 0 0,0 0-1 0 0,-2-2 0 0 0,5 3-759 0 0,1 1 1 0 0,-1-1-1 0 0,0 1 0 0 0,0 0 0 0 0,0-1 0 0 0,0 1 1 0 0,0 0-1 0 0,0 0 0 0 0,3 1 0 0 0,57 5 2102 0 0,-29-5-1380 0 0,-9-1-336 0 0,-16 1-414 0 0,0-1 0 0 0,0-1 0 0 0,11-1 0 0 0,23-2-141 0 0,-11 7-1743 0 0,-13 2-7121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0,'0'0'1179'0'0,"0"2"-972"0"0,6 53 2462 0 0,-1 87 0 0 0,-3-50-1818 0 0,10 208-122 0 0,-9-275-1721 0 0,-3-23-133 0 0,5-10-5139 0 0,-2-4 677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0,'0'0'6346'0'0,"2"0"-5308"0"0,-1 1-751 0 0,1-1-1 0 0,-1 1 0 0 0,0-1 0 0 0,1 1 1 0 0,-1 0-1 0 0,0-1 0 0 0,0 1 0 0 0,0 0 1 0 0,1 0-1 0 0,-1 0 0 0 0,0 0 0 0 0,0 0 1 0 0,0 0-1 0 0,0 0 0 0 0,0 0 0 0 0,-1 0 1 0 0,2 2-1 0 0,0 1 19 0 0,0 0 0 0 0,-1-1 0 0 0,0 1 0 0 0,1 0 0 0 0,-1 0 0 0 0,0 4 0 0 0,1 7 217 0 0,-1 0 0 0 0,-1 22 1 0 0,-7 40 46 0 0,4-51-642 0 0,1 0-1 0 0,0 0 1 0 0,4 26 0 0 0,-2-51-302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0,'0'0'528'0'0,"1"12"-226"0"0,13 87 5577 0 0,3 0-3645 0 0,-13-72-2199 0 0,-1 1 0 0 0,-1 0 0 0 0,-3 34 0 0 0,1-23-390 0 0,-4-10-734 0 0,2-14-3583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5063 0 0,'-1'0'390'0'0,"1"-2"-28"0"0,0 1 1 0 0,0-1-1 0 0,0 1 1 0 0,1-1-1 0 0,-1 1 1 0 0,0-1-1 0 0,1 1 1 0 0,-1-1 0 0 0,0 1-1 0 0,1-1 1 0 0,0 1-1 0 0,-1-1 1 0 0,1 1-1 0 0,0 0 1 0 0,0 0-1 0 0,0-1 1 0 0,0 1-1 0 0,0 0 1 0 0,0 0-1 0 0,1-1 1 0 0,0 0-211 0 0,0 1 0 0 0,0 0 0 0 0,0 0-1 0 0,0-1 1 0 0,1 1 0 0 0,-1 1 0 0 0,0-1 0 0 0,1 0 0 0 0,-1 1 0 0 0,0-1 0 0 0,1 1 0 0 0,-1 0-1 0 0,1-1 1 0 0,-1 1 0 0 0,3 1 0 0 0,3-1-529 0 0,1 1 0 0 0,-1 0 0 0 0,8 2 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3679 0 0,'0'0'1406'0'0,"15"-7"3600"0"0,-12 8-4661 0 0,0-1-1 0 0,1 0 1 0 0,-1 0 0 0 0,0 0-1 0 0,0-1 1 0 0,0 1-1 0 0,0-1 1 0 0,0 1-1 0 0,4-3 1 0 0,3 0 1295 0 0,-9 19-1258 0 0,-2-13-319 0 0,0-1-1 0 0,0 1 1 0 0,-1-1-1 0 0,1 0 1 0 0,-1 0-1 0 0,1 0 1 0 0,-1 1-1 0 0,-3 2 1 0 0,-5 7 174 0 0,5-5-33 0 0,0 1 0 0 0,0 0-1 0 0,1 0 1 0 0,0 0 0 0 0,1 0-1 0 0,-1 1 1 0 0,2-1 0 0 0,-3 10 0 0 0,5-16-163 0 0,0-1 0 0 0,1 0 0 0 0,-1 0 0 0 0,1 1 1 0 0,-1-1-1 0 0,1 0 0 0 0,-1 0 0 0 0,1 0 1 0 0,0 0-1 0 0,-1 0 0 0 0,1 0 0 0 0,0 0 0 0 0,0 0 1 0 0,0 0-1 0 0,0 0 0 0 0,0 0 0 0 0,0 0 1 0 0,0 0-1 0 0,0-1 0 0 0,0 1 0 0 0,0-1 0 0 0,0 1 1 0 0,3 0-1 0 0,-2 1 56 0 0,1-1-83 0 0,1 1-1 0 0,-1-1 0 0 0,1 0 1 0 0,0 0-1 0 0,-1 0 0 0 0,1 0 1 0 0,0 0-1 0 0,-1-1 0 0 0,1 0 1 0 0,0 0-1 0 0,0 0 0 0 0,0 0 1 0 0,-1 0-1 0 0,1-1 0 0 0,0 0 1 0 0,-1 0-1 0 0,7-2 0 0 0,11-1-455 0 0,4-3-1642 0 0,-16 5 450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5983 0 0,'0'0'464'0'0,"0"1"-305"0"0,-4 18 941 0 0,0-1 1 0 0,-2 0-1 0 0,-7 18 0 0 0,10-28-691 0 0,1 0 1 0 0,0 1-1 0 0,0-1 0 0 0,1 1 0 0 0,-1 11 0 0 0,-4 23 2872 0 0,20-52-2986 0 0,-11 3-275 0 0,1 0 0 0 0,-1 0-1 0 0,0 0 1 0 0,0 0 0 0 0,0 0 0 0 0,-1-1 0 0 0,0 1-1 0 0,0-1 1 0 0,0-6 0 0 0,8-22-215 0 0,-5 18 38 0 0,-1-1 0 0 0,4-25 1 0 0,2-7-360 0 0,-10 48 404 0 0,1-2 4 0 0,0 3 18 0 0,-3 50-161 0 0,1-33 405 0 0,0 0 0 0 0,1 0 0 0 0,1 0 0 0 0,0 0 0 0 0,1 0-1 0 0,8 29 1 0 0,-9-42-36 0 0,1 0 1 0 0,-1 0-1 0 0,1-1 0 0 0,-1 1 0 0 0,1 0 1 0 0,0-1-1 0 0,0 1 0 0 0,0-1 0 0 0,0 0 0 0 0,1 0 1 0 0,-1 0-1 0 0,1 0 0 0 0,-1 0 0 0 0,1 0 0 0 0,0-1 1 0 0,-1 1-1 0 0,5 1 0 0 0,-5-3-31 0 0,0 1 0 0 0,-1 0-1 0 0,1-1 1 0 0,0 1 0 0 0,0-1 0 0 0,0 0 0 0 0,0 0-1 0 0,-1 1 1 0 0,1-1 0 0 0,0-1 0 0 0,0 1 0 0 0,0 0-1 0 0,0 0 1 0 0,0-1 0 0 0,0 1 0 0 0,-1-1 0 0 0,1 1-1 0 0,0-1 1 0 0,0 0 0 0 0,-1 0 0 0 0,1 0 0 0 0,0 0 0 0 0,-1 0-1 0 0,1 0 1 0 0,-1 0 0 0 0,0 0 0 0 0,1-1 0 0 0,-1 1-1 0 0,2-3 1 0 0,7-10-23 0 0,0 0-1 0 0,-1-1 1 0 0,-1 0-1 0 0,0-1 1 0 0,-1 1-1 0 0,-1-2 1 0 0,0 1-1 0 0,-1-1 1 0 0,-1 1-1 0 0,0-1 1 0 0,-2-1-1 0 0,2-24 0 0 0,-3 19-1742 0 0,1-8-5863 0 0,-3 19 1946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73 5983 0 0,'2'-10'638'0'0,"-1"7"-28"0"0,-1-1-1 0 0,1 0 1 0 0,-1 1 0 0 0,0-1 0 0 0,0 1 0 0 0,-1-1-1 0 0,1 1 1 0 0,-1-1 0 0 0,0 1 0 0 0,1-1-1 0 0,-2 1 1 0 0,1-1 0 0 0,0 1 0 0 0,-1 0 0 0 0,1-1-1 0 0,-4-2 584 0 0,-10 8 128 0 0,11 0-1252 0 0,0 0 0 0 0,1 0 0 0 0,-1 1 0 0 0,1-1-1 0 0,0 1 1 0 0,0-1 0 0 0,0 1 0 0 0,0 0 0 0 0,0 0 0 0 0,1 1 0 0 0,-1-1 0 0 0,1 0-1 0 0,0 1 1 0 0,-3 5 0 0 0,1 0 40 0 0,0 0-1 0 0,0 0 1 0 0,1 1-1 0 0,0-1 1 0 0,-1 11-1 0 0,3-16-89 0 0,1-1-1 0 0,-1 1 1 0 0,1 0 0 0 0,0 0-1 0 0,0 0 1 0 0,0-1-1 0 0,1 1 1 0 0,0 0 0 0 0,-1 0-1 0 0,1-1 1 0 0,0 1 0 0 0,1 0-1 0 0,-1-1 1 0 0,1 1-1 0 0,-1-1 1 0 0,1 0 0 0 0,0 0-1 0 0,1 1 1 0 0,-1-1-1 0 0,0 0 1 0 0,1-1 0 0 0,3 4-1 0 0,-3-3-6 0 0,0-1-1 0 0,1 0 1 0 0,0 0 0 0 0,-1 0-1 0 0,1 0 1 0 0,0-1 0 0 0,0 1-1 0 0,-1-1 1 0 0,1 0-1 0 0,0 0 1 0 0,0 0 0 0 0,1-1-1 0 0,-1 0 1 0 0,0 1-1 0 0,0-1 1 0 0,0-1 0 0 0,0 1-1 0 0,0-1 1 0 0,0 1 0 0 0,5-3-1 0 0,-3 2-222 0 0,0-1-1 0 0,-1 0 1 0 0,1-1-1 0 0,-1 1 1 0 0,0-1-1 0 0,0 0 1 0 0,0-1-1 0 0,6-4 1 0 0,-5 3-1188 0 0,-1-1 1 0 0,1 1-1 0 0,5-9 1 0 0,-6 7-73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5063 0 0,'0'0'232'0'0,"-2"14"32"0"0,-2 55 6540 0 0,0 3-3200 0 0,3-65-3496 0 0,1 1 1 0 0,1-1-1 0 0,1 12 0 0 0,1 11 46 0 0,2 15-1751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8287 0 0,'0'0'639'0'0,"2"7"93"0"0,1 17 405 0 0,-2 1 0 0 0,-2 36 0 0 0,0-13-199 0 0,-5 80-1502 0 0,5-114-16 0 0</inkml:trace>
  <inkml:trace contextRef="#ctx0" brushRef="#br0" timeOffset="1">0 259 5527 0 0,'0'0'814'0'0,"6"-14"3567"0"0,-4 12-4068 0 0,0 1 0 0 0,-1-1 1 0 0,1 1-1 0 0,0 0 0 0 0,0-1 0 0 0,-1 1 1 0 0,1 0-1 0 0,0 0 0 0 0,0 0 0 0 0,1 1 0 0 0,2-2 1 0 0,26-4 987 0 0,10 2-774 0 0,-32 4-717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10447 0 0,'8'1'950'0'0,"-8"-1"-965"0"0,5 0 366 0 0,1 0-1 0 0,-1 1 1 0 0,0 0-1 0 0,0 0 1 0 0,0 0-1 0 0,0 1 1 0 0,0-1-1 0 0,0 1 1 0 0,0 0-1 0 0,8 5 1 0 0,-12-6 497 0 0,-1-1-834 0 0,0 0 0 0 0,1 1 1 0 0,-1-1-1 0 0,0 0 0 0 0,1 0 1 0 0,-1 0-1 0 0,0 1 0 0 0,0-1 0 0 0,1 0 1 0 0,-1 1-1 0 0,0-1 0 0 0,0 0 0 0 0,1 1 1 0 0,-1-1-1 0 0,0 0 0 0 0,0 1 0 0 0,0-1 1 0 0,0 0-1 0 0,1 1 0 0 0,-1-1 0 0 0,0 0 1 0 0,0 1-1 0 0,0-1 0 0 0,0 1 1 0 0,0-1-1 0 0,0 0 0 0 0,0 1 0 0 0,0-1 1 0 0,0 0-1 0 0,0 1 0 0 0,0-1 0 0 0,-1 1 1 0 0,1-1-1 0 0,0 0 0 0 0,0 1 0 0 0,-5 16 150 0 0,0-13-137 0 0,0 0-1 0 0,0-1 0 0 0,-1 1 1 0 0,1-1-1 0 0,-1-1 0 0 0,0 1 1 0 0,0-1-1 0 0,0 0 0 0 0,0 0 1 0 0,0 0-1 0 0,0-1 1 0 0,-12 1-1 0 0,0-3 38 0 0,11 1-21 0 0,8 0-43 0 0,-1 0 0 0 0,0 0 0 0 0,0 0 0 0 0,0 0 0 0 0,0 0 1 0 0,0 0-1 0 0,0 0 0 0 0,0 0 0 0 0,0 0 0 0 0,0 0 1 0 0,1 0-1 0 0,-1 0 0 0 0,0 0 0 0 0,0 0 0 0 0,0 0 1 0 0,0 0-1 0 0,0 0 0 0 0,0 0 0 0 0,0 1 0 0 0,0-1 0 0 0,0 0 1 0 0,0 0-1 0 0,0 0 0 0 0,1 0 0 0 0,-1 0 0 0 0,0 0 1 0 0,0 0-1 0 0,0 0 0 0 0,0 0 0 0 0,0 1 0 0 0,0-1 0 0 0,0 0 1 0 0,0 0-1 0 0,0 0 0 0 0,0 0 0 0 0,0 0 0 0 0,0 0 1 0 0,0 0-1 0 0,0 0 0 0 0,0 1 0 0 0,0-1 0 0 0,0 0 0 0 0,0 0 1 0 0,0 0-1 0 0,0 0 0 0 0,0 0 0 0 0,0 0 0 0 0,-1 0 1 0 0,1 0-1 0 0,0 0 0 0 0,0 1 0 0 0,0-1 0 0 0,0 0 0 0 0,0 0 1 0 0,0 0-1 0 0,0 0 0 0 0,0 0 0 0 0,0 0 0 0 0,0 0 1 0 0,0 0-1 0 0,0 0 0 0 0,-1 0 0 0 0,1 0 0 0 0,0 0 1 0 0,0 0-1 0 0,8 3-10 0 0,-8-3 6 0 0,30 6-63 0 0,-17-4 5 0 0,23 7-1 0 0,-31-8 75 0 0,-1 1 1 0 0,0 0-1 0 0,1 0 0 0 0,-1 1 1 0 0,0-1-1 0 0,0 1 0 0 0,0 0 1 0 0,6 5-1 0 0,-9-7 51 0 0,0 0 0 0 0,-1 0 0 0 0,1 0 0 0 0,0 0 0 0 0,0 0 0 0 0,-1 1 0 0 0,1-1 0 0 0,-1 0 0 0 0,1 0 0 0 0,-1 0 0 0 0,1 1 0 0 0,-1-1 0 0 0,0 0 0 0 0,0 0 0 0 0,0 1 0 0 0,1-1 0 0 0,-1 0 0 0 0,0 0 0 0 0,-1 1 0 0 0,1-1 0 0 0,0 0 1 0 0,0 1-1 0 0,0-1 0 0 0,-1 0 0 0 0,1 0 0 0 0,-1 0 0 0 0,1 1 0 0 0,-1-1 0 0 0,1 0 0 0 0,-1 0 0 0 0,0 0 0 0 0,0 0 0 0 0,1 0 0 0 0,-1 0 0 0 0,-1 1 0 0 0,-4 5 437 0 0,-1 0-1 0 0,0-1 1 0 0,-14 10 0 0 0,11-8-299 0 0,1-1-301 0 0,1-1-1 0 0,-1 0 1 0 0,0-1 0 0 0,-1 0-1 0 0,1 0 1 0 0,-1-1-1 0 0,0 0 1 0 0,0-1 0 0 0,-18 4-1 0 0,21-7-791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2759 0 0,'9'20'7968'0'0,"-2"-12"-2984"0"0,-7-12-4947 0 0,1-1-1 0 0,0 1 1 0 0,0 0 0 0 0,0 0-1 0 0,0 0 1 0 0,3-5-1 0 0,0 3-36 0 0,0 2 0 0 0,-3 3-22 0 0,0 0 0 0 0,0 0 0 0 0,0 0 0 0 0,0 0-1 0 0,0 0 1 0 0,1 0 0 0 0,-1 0 0 0 0,0 1 0 0 0,1-1 0 0 0,1 0-1 0 0,-3 1 74 0 0,0 0-1 0 0,0 0 0 0 0,1 0 0 0 0,-1 0 0 0 0,0 0 0 0 0,0 0 1 0 0,1 0-1 0 0,-1 0 0 0 0,0 0 0 0 0,0 0 0 0 0,1 0 1 0 0,-1 0-1 0 0,0 0 0 0 0,0 0 0 0 0,1 1 0 0 0,-1-1 0 0 0,0 0 1 0 0,0 0-1 0 0,0 0 0 0 0,1 0 0 0 0,-1 0 0 0 0,0 1 0 0 0,0-1 1 0 0,0 0-1 0 0,1 0 0 0 0,-1 0 0 0 0,0 0 0 0 0,0 1 0 0 0,0-1 1 0 0,0 0-1 0 0,1 1 0 0 0,-1 0 67 0 0,0 0 0 0 0,0-1 0 0 0,0 1 0 0 0,0 0 0 0 0,0 0 0 0 0,0 0 0 0 0,0 0 0 0 0,0 0 0 0 0,0 0 0 0 0,0 0 0 0 0,0 0-1 0 0,0 0 1 0 0,-1 0 0 0 0,1 0 0 0 0,0-1 0 0 0,-1 1 0 0 0,1 0 0 0 0,-1 1 0 0 0,0-1-21 0 0,-3-2-562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8.xml"/><Relationship Id="rId117" Type="http://schemas.openxmlformats.org/officeDocument/2006/relationships/image" Target="../media/image460.png"/><Relationship Id="rId21" Type="http://schemas.openxmlformats.org/officeDocument/2006/relationships/image" Target="../media/image397.png"/><Relationship Id="rId42" Type="http://schemas.openxmlformats.org/officeDocument/2006/relationships/customXml" Target="../ink/ink536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549.xml"/><Relationship Id="rId84" Type="http://schemas.openxmlformats.org/officeDocument/2006/relationships/customXml" Target="../ink/ink557.xml"/><Relationship Id="rId89" Type="http://schemas.openxmlformats.org/officeDocument/2006/relationships/image" Target="../media/image446.png"/><Relationship Id="rId112" Type="http://schemas.openxmlformats.org/officeDocument/2006/relationships/customXml" Target="../ink/ink571.xml"/><Relationship Id="rId16" Type="http://schemas.openxmlformats.org/officeDocument/2006/relationships/customXml" Target="../ink/ink523.xml"/><Relationship Id="rId107" Type="http://schemas.openxmlformats.org/officeDocument/2006/relationships/image" Target="../media/image455.png"/><Relationship Id="rId11" Type="http://schemas.openxmlformats.org/officeDocument/2006/relationships/image" Target="../media/image392.png"/><Relationship Id="rId32" Type="http://schemas.openxmlformats.org/officeDocument/2006/relationships/customXml" Target="../ink/ink531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544.xml"/><Relationship Id="rId74" Type="http://schemas.openxmlformats.org/officeDocument/2006/relationships/customXml" Target="../ink/ink552.xml"/><Relationship Id="rId79" Type="http://schemas.openxmlformats.org/officeDocument/2006/relationships/image" Target="../media/image4410.png"/><Relationship Id="rId102" Type="http://schemas.openxmlformats.org/officeDocument/2006/relationships/customXml" Target="../ink/ink566.xml"/><Relationship Id="rId123" Type="http://schemas.openxmlformats.org/officeDocument/2006/relationships/image" Target="../media/image463.png"/><Relationship Id="rId5" Type="http://schemas.openxmlformats.org/officeDocument/2006/relationships/image" Target="../media/image389.png"/><Relationship Id="rId90" Type="http://schemas.openxmlformats.org/officeDocument/2006/relationships/customXml" Target="../ink/ink560.xml"/><Relationship Id="rId95" Type="http://schemas.openxmlformats.org/officeDocument/2006/relationships/image" Target="../media/image449.png"/><Relationship Id="rId22" Type="http://schemas.openxmlformats.org/officeDocument/2006/relationships/customXml" Target="../ink/ink526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539.xml"/><Relationship Id="rId64" Type="http://schemas.openxmlformats.org/officeDocument/2006/relationships/customXml" Target="../ink/ink547.xml"/><Relationship Id="rId69" Type="http://schemas.openxmlformats.org/officeDocument/2006/relationships/image" Target="../media/image421.png"/><Relationship Id="rId113" Type="http://schemas.openxmlformats.org/officeDocument/2006/relationships/image" Target="../media/image458.png"/><Relationship Id="rId118" Type="http://schemas.openxmlformats.org/officeDocument/2006/relationships/customXml" Target="../ink/ink574.xml"/><Relationship Id="rId80" Type="http://schemas.openxmlformats.org/officeDocument/2006/relationships/customXml" Target="../ink/ink555.xml"/><Relationship Id="rId85" Type="http://schemas.openxmlformats.org/officeDocument/2006/relationships/image" Target="../media/image444.png"/><Relationship Id="rId12" Type="http://schemas.openxmlformats.org/officeDocument/2006/relationships/customXml" Target="../ink/ink521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534.xml"/><Relationship Id="rId59" Type="http://schemas.openxmlformats.org/officeDocument/2006/relationships/image" Target="../media/image416.png"/><Relationship Id="rId103" Type="http://schemas.openxmlformats.org/officeDocument/2006/relationships/image" Target="../media/image453.png"/><Relationship Id="rId108" Type="http://schemas.openxmlformats.org/officeDocument/2006/relationships/customXml" Target="../ink/ink569.xml"/><Relationship Id="rId124" Type="http://schemas.openxmlformats.org/officeDocument/2006/relationships/customXml" Target="../ink/ink577.xml"/><Relationship Id="rId54" Type="http://schemas.openxmlformats.org/officeDocument/2006/relationships/customXml" Target="../ink/ink542.xml"/><Relationship Id="rId70" Type="http://schemas.openxmlformats.org/officeDocument/2006/relationships/customXml" Target="../ink/ink550.xml"/><Relationship Id="rId75" Type="http://schemas.openxmlformats.org/officeDocument/2006/relationships/image" Target="../media/image424.png"/><Relationship Id="rId91" Type="http://schemas.openxmlformats.org/officeDocument/2006/relationships/image" Target="../media/image447.png"/><Relationship Id="rId96" Type="http://schemas.openxmlformats.org/officeDocument/2006/relationships/customXml" Target="../ink/ink5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8.xml"/><Relationship Id="rId23" Type="http://schemas.openxmlformats.org/officeDocument/2006/relationships/image" Target="../media/image398.png"/><Relationship Id="rId28" Type="http://schemas.openxmlformats.org/officeDocument/2006/relationships/customXml" Target="../ink/ink529.xml"/><Relationship Id="rId49" Type="http://schemas.openxmlformats.org/officeDocument/2006/relationships/image" Target="../media/image411.png"/><Relationship Id="rId114" Type="http://schemas.openxmlformats.org/officeDocument/2006/relationships/customXml" Target="../ink/ink572.xml"/><Relationship Id="rId119" Type="http://schemas.openxmlformats.org/officeDocument/2006/relationships/image" Target="../media/image461.png"/><Relationship Id="rId44" Type="http://schemas.openxmlformats.org/officeDocument/2006/relationships/customXml" Target="../ink/ink537.xml"/><Relationship Id="rId60" Type="http://schemas.openxmlformats.org/officeDocument/2006/relationships/customXml" Target="../ink/ink545.xml"/><Relationship Id="rId65" Type="http://schemas.openxmlformats.org/officeDocument/2006/relationships/image" Target="../media/image419.png"/><Relationship Id="rId81" Type="http://schemas.openxmlformats.org/officeDocument/2006/relationships/image" Target="../media/image4420.png"/><Relationship Id="rId86" Type="http://schemas.openxmlformats.org/officeDocument/2006/relationships/customXml" Target="../ink/ink558.xml"/><Relationship Id="rId13" Type="http://schemas.openxmlformats.org/officeDocument/2006/relationships/image" Target="../media/image393.png"/><Relationship Id="rId18" Type="http://schemas.openxmlformats.org/officeDocument/2006/relationships/customXml" Target="../ink/ink524.xml"/><Relationship Id="rId39" Type="http://schemas.openxmlformats.org/officeDocument/2006/relationships/image" Target="../media/image406.png"/><Relationship Id="rId109" Type="http://schemas.openxmlformats.org/officeDocument/2006/relationships/image" Target="../media/image456.png"/><Relationship Id="rId34" Type="http://schemas.openxmlformats.org/officeDocument/2006/relationships/customXml" Target="../ink/ink532.xml"/><Relationship Id="rId50" Type="http://schemas.openxmlformats.org/officeDocument/2006/relationships/customXml" Target="../ink/ink540.xml"/><Relationship Id="rId55" Type="http://schemas.openxmlformats.org/officeDocument/2006/relationships/image" Target="../media/image414.png"/><Relationship Id="rId76" Type="http://schemas.openxmlformats.org/officeDocument/2006/relationships/customXml" Target="../ink/ink553.xml"/><Relationship Id="rId97" Type="http://schemas.openxmlformats.org/officeDocument/2006/relationships/image" Target="../media/image450.png"/><Relationship Id="rId104" Type="http://schemas.openxmlformats.org/officeDocument/2006/relationships/customXml" Target="../ink/ink567.xml"/><Relationship Id="rId120" Type="http://schemas.openxmlformats.org/officeDocument/2006/relationships/customXml" Target="../ink/ink575.xml"/><Relationship Id="rId125" Type="http://schemas.openxmlformats.org/officeDocument/2006/relationships/image" Target="../media/image464.png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561.xml"/><Relationship Id="rId2" Type="http://schemas.openxmlformats.org/officeDocument/2006/relationships/customXml" Target="../ink/ink516.xml"/><Relationship Id="rId29" Type="http://schemas.openxmlformats.org/officeDocument/2006/relationships/image" Target="../media/image401.png"/><Relationship Id="rId24" Type="http://schemas.openxmlformats.org/officeDocument/2006/relationships/customXml" Target="../ink/ink527.xml"/><Relationship Id="rId40" Type="http://schemas.openxmlformats.org/officeDocument/2006/relationships/customXml" Target="../ink/ink535.xml"/><Relationship Id="rId45" Type="http://schemas.openxmlformats.org/officeDocument/2006/relationships/image" Target="../media/image409.png"/><Relationship Id="rId66" Type="http://schemas.openxmlformats.org/officeDocument/2006/relationships/customXml" Target="../ink/ink548.xml"/><Relationship Id="rId87" Type="http://schemas.openxmlformats.org/officeDocument/2006/relationships/image" Target="../media/image445.png"/><Relationship Id="rId110" Type="http://schemas.openxmlformats.org/officeDocument/2006/relationships/customXml" Target="../ink/ink570.xml"/><Relationship Id="rId115" Type="http://schemas.openxmlformats.org/officeDocument/2006/relationships/image" Target="../media/image459.png"/><Relationship Id="rId61" Type="http://schemas.openxmlformats.org/officeDocument/2006/relationships/image" Target="../media/image417.png"/><Relationship Id="rId82" Type="http://schemas.openxmlformats.org/officeDocument/2006/relationships/customXml" Target="../ink/ink556.xml"/><Relationship Id="rId19" Type="http://schemas.openxmlformats.org/officeDocument/2006/relationships/image" Target="../media/image396.png"/><Relationship Id="rId14" Type="http://schemas.openxmlformats.org/officeDocument/2006/relationships/customXml" Target="../ink/ink522.xml"/><Relationship Id="rId30" Type="http://schemas.openxmlformats.org/officeDocument/2006/relationships/customXml" Target="../ink/ink530.xml"/><Relationship Id="rId35" Type="http://schemas.openxmlformats.org/officeDocument/2006/relationships/image" Target="../media/image404.png"/><Relationship Id="rId56" Type="http://schemas.openxmlformats.org/officeDocument/2006/relationships/customXml" Target="../ink/ink543.xml"/><Relationship Id="rId77" Type="http://schemas.openxmlformats.org/officeDocument/2006/relationships/image" Target="../media/image4400.png"/><Relationship Id="rId100" Type="http://schemas.openxmlformats.org/officeDocument/2006/relationships/customXml" Target="../ink/ink565.xml"/><Relationship Id="rId105" Type="http://schemas.openxmlformats.org/officeDocument/2006/relationships/image" Target="../media/image454.png"/><Relationship Id="rId126" Type="http://schemas.openxmlformats.org/officeDocument/2006/relationships/customXml" Target="../ink/ink578.xml"/><Relationship Id="rId8" Type="http://schemas.openxmlformats.org/officeDocument/2006/relationships/customXml" Target="../ink/ink519.xml"/><Relationship Id="rId51" Type="http://schemas.openxmlformats.org/officeDocument/2006/relationships/image" Target="../media/image412.png"/><Relationship Id="rId72" Type="http://schemas.openxmlformats.org/officeDocument/2006/relationships/customXml" Target="../ink/ink551.xml"/><Relationship Id="rId93" Type="http://schemas.openxmlformats.org/officeDocument/2006/relationships/image" Target="../media/image448.png"/><Relationship Id="rId98" Type="http://schemas.openxmlformats.org/officeDocument/2006/relationships/customXml" Target="../ink/ink564.xml"/><Relationship Id="rId121" Type="http://schemas.openxmlformats.org/officeDocument/2006/relationships/image" Target="../media/image462.png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538.xml"/><Relationship Id="rId67" Type="http://schemas.openxmlformats.org/officeDocument/2006/relationships/image" Target="../media/image420.png"/><Relationship Id="rId116" Type="http://schemas.openxmlformats.org/officeDocument/2006/relationships/customXml" Target="../ink/ink573.xml"/><Relationship Id="rId20" Type="http://schemas.openxmlformats.org/officeDocument/2006/relationships/customXml" Target="../ink/ink525.xml"/><Relationship Id="rId41" Type="http://schemas.openxmlformats.org/officeDocument/2006/relationships/image" Target="../media/image407.png"/><Relationship Id="rId62" Type="http://schemas.openxmlformats.org/officeDocument/2006/relationships/customXml" Target="../ink/ink546.xml"/><Relationship Id="rId83" Type="http://schemas.openxmlformats.org/officeDocument/2006/relationships/image" Target="../media/image443.png"/><Relationship Id="rId88" Type="http://schemas.openxmlformats.org/officeDocument/2006/relationships/customXml" Target="../ink/ink559.xml"/><Relationship Id="rId111" Type="http://schemas.openxmlformats.org/officeDocument/2006/relationships/image" Target="../media/image457.png"/><Relationship Id="rId15" Type="http://schemas.openxmlformats.org/officeDocument/2006/relationships/image" Target="../media/image394.png"/><Relationship Id="rId36" Type="http://schemas.openxmlformats.org/officeDocument/2006/relationships/customXml" Target="../ink/ink533.xml"/><Relationship Id="rId57" Type="http://schemas.openxmlformats.org/officeDocument/2006/relationships/image" Target="../media/image415.png"/><Relationship Id="rId106" Type="http://schemas.openxmlformats.org/officeDocument/2006/relationships/customXml" Target="../ink/ink568.xml"/><Relationship Id="rId127" Type="http://schemas.openxmlformats.org/officeDocument/2006/relationships/image" Target="../media/image465.png"/><Relationship Id="rId10" Type="http://schemas.openxmlformats.org/officeDocument/2006/relationships/customXml" Target="../ink/ink520.xml"/><Relationship Id="rId31" Type="http://schemas.openxmlformats.org/officeDocument/2006/relationships/image" Target="../media/image402.png"/><Relationship Id="rId52" Type="http://schemas.openxmlformats.org/officeDocument/2006/relationships/customXml" Target="../ink/ink541.xml"/><Relationship Id="rId73" Type="http://schemas.openxmlformats.org/officeDocument/2006/relationships/image" Target="../media/image423.png"/><Relationship Id="rId78" Type="http://schemas.openxmlformats.org/officeDocument/2006/relationships/customXml" Target="../ink/ink554.xml"/><Relationship Id="rId94" Type="http://schemas.openxmlformats.org/officeDocument/2006/relationships/customXml" Target="../ink/ink562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576.xml"/><Relationship Id="rId4" Type="http://schemas.openxmlformats.org/officeDocument/2006/relationships/customXml" Target="../ink/ink517.xml"/><Relationship Id="rId9" Type="http://schemas.openxmlformats.org/officeDocument/2006/relationships/image" Target="../media/image39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2.xml"/><Relationship Id="rId63" Type="http://schemas.openxmlformats.org/officeDocument/2006/relationships/image" Target="NULL"/><Relationship Id="rId84" Type="http://schemas.openxmlformats.org/officeDocument/2006/relationships/customXml" Target="../ink/ink43.xml"/><Relationship Id="rId16" Type="http://schemas.openxmlformats.org/officeDocument/2006/relationships/customXml" Target="../ink/ink9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7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NULL"/><Relationship Id="rId102" Type="http://schemas.openxmlformats.org/officeDocument/2006/relationships/customXml" Target="../ink/ink52.xml"/><Relationship Id="rId123" Type="http://schemas.openxmlformats.org/officeDocument/2006/relationships/image" Target="NULL"/><Relationship Id="rId128" Type="http://schemas.openxmlformats.org/officeDocument/2006/relationships/customXml" Target="../ink/ink65.xml"/><Relationship Id="rId5" Type="http://schemas.openxmlformats.org/officeDocument/2006/relationships/image" Target="NULL"/><Relationship Id="rId90" Type="http://schemas.openxmlformats.org/officeDocument/2006/relationships/customXml" Target="../ink/ink46.xml"/><Relationship Id="rId95" Type="http://schemas.openxmlformats.org/officeDocument/2006/relationships/image" Target="NULL"/><Relationship Id="rId22" Type="http://schemas.openxmlformats.org/officeDocument/2006/relationships/customXml" Target="../ink/ink12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60.xml"/><Relationship Id="rId134" Type="http://schemas.openxmlformats.org/officeDocument/2006/relationships/customXml" Target="../ink/ink68.xml"/><Relationship Id="rId80" Type="http://schemas.openxmlformats.org/officeDocument/2006/relationships/customXml" Target="../ink/ink41.xml"/><Relationship Id="rId85" Type="http://schemas.openxmlformats.org/officeDocument/2006/relationships/image" Target="NULL"/><Relationship Id="rId12" Type="http://schemas.openxmlformats.org/officeDocument/2006/relationships/customXml" Target="../ink/ink7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20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5.xml"/><Relationship Id="rId124" Type="http://schemas.openxmlformats.org/officeDocument/2006/relationships/customXml" Target="../ink/ink63.xml"/><Relationship Id="rId129" Type="http://schemas.openxmlformats.org/officeDocument/2006/relationships/image" Target="NULL"/><Relationship Id="rId54" Type="http://schemas.openxmlformats.org/officeDocument/2006/relationships/customXml" Target="../ink/ink28.xml"/><Relationship Id="rId70" Type="http://schemas.openxmlformats.org/officeDocument/2006/relationships/customXml" Target="../ink/ink36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23" Type="http://schemas.openxmlformats.org/officeDocument/2006/relationships/image" Target="NULL"/><Relationship Id="rId28" Type="http://schemas.openxmlformats.org/officeDocument/2006/relationships/customXml" Target="../ink/ink15.xml"/><Relationship Id="rId49" Type="http://schemas.openxmlformats.org/officeDocument/2006/relationships/image" Target="NULL"/><Relationship Id="rId114" Type="http://schemas.openxmlformats.org/officeDocument/2006/relationships/customXml" Target="../ink/ink58.xml"/><Relationship Id="rId119" Type="http://schemas.openxmlformats.org/officeDocument/2006/relationships/image" Target="NULL"/><Relationship Id="rId44" Type="http://schemas.openxmlformats.org/officeDocument/2006/relationships/customXml" Target="../ink/ink23.xml"/><Relationship Id="rId60" Type="http://schemas.openxmlformats.org/officeDocument/2006/relationships/customXml" Target="../ink/ink31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4.xml"/><Relationship Id="rId130" Type="http://schemas.openxmlformats.org/officeDocument/2006/relationships/customXml" Target="../ink/ink66.xml"/><Relationship Id="rId135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10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NULL"/><Relationship Id="rId76" Type="http://schemas.openxmlformats.org/officeDocument/2006/relationships/customXml" Target="../ink/ink39.xml"/><Relationship Id="rId97" Type="http://schemas.openxmlformats.org/officeDocument/2006/relationships/image" Target="NULL"/><Relationship Id="rId104" Type="http://schemas.openxmlformats.org/officeDocument/2006/relationships/customXml" Target="../ink/ink53.xml"/><Relationship Id="rId120" Type="http://schemas.openxmlformats.org/officeDocument/2006/relationships/customXml" Target="../ink/ink61.xml"/><Relationship Id="rId125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NULL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NULL"/><Relationship Id="rId66" Type="http://schemas.openxmlformats.org/officeDocument/2006/relationships/customXml" Target="../ink/ink34.xml"/><Relationship Id="rId87" Type="http://schemas.openxmlformats.org/officeDocument/2006/relationships/image" Target="NULL"/><Relationship Id="rId110" Type="http://schemas.openxmlformats.org/officeDocument/2006/relationships/customXml" Target="../ink/ink56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9.xml"/><Relationship Id="rId61" Type="http://schemas.openxmlformats.org/officeDocument/2006/relationships/image" Target="NULL"/><Relationship Id="rId82" Type="http://schemas.openxmlformats.org/officeDocument/2006/relationships/customXml" Target="../ink/ink42.xml"/><Relationship Id="rId19" Type="http://schemas.openxmlformats.org/officeDocument/2006/relationships/image" Target="NULL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NULL"/><Relationship Id="rId56" Type="http://schemas.openxmlformats.org/officeDocument/2006/relationships/customXml" Target="../ink/ink29.xml"/><Relationship Id="rId77" Type="http://schemas.openxmlformats.org/officeDocument/2006/relationships/image" Target="NULL"/><Relationship Id="rId100" Type="http://schemas.openxmlformats.org/officeDocument/2006/relationships/customXml" Target="../ink/ink51.xml"/><Relationship Id="rId105" Type="http://schemas.openxmlformats.org/officeDocument/2006/relationships/image" Target="NULL"/><Relationship Id="rId126" Type="http://schemas.openxmlformats.org/officeDocument/2006/relationships/customXml" Target="../ink/ink64.xml"/><Relationship Id="rId8" Type="http://schemas.openxmlformats.org/officeDocument/2006/relationships/customXml" Target="../ink/ink5.xml"/><Relationship Id="rId51" Type="http://schemas.openxmlformats.org/officeDocument/2006/relationships/image" Target="NULL"/><Relationship Id="rId72" Type="http://schemas.openxmlformats.org/officeDocument/2006/relationships/customXml" Target="../ink/ink37.xml"/><Relationship Id="rId93" Type="http://schemas.openxmlformats.org/officeDocument/2006/relationships/image" Target="NULL"/><Relationship Id="rId98" Type="http://schemas.openxmlformats.org/officeDocument/2006/relationships/customXml" Target="../ink/ink50.xml"/><Relationship Id="rId121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4.xml"/><Relationship Id="rId67" Type="http://schemas.openxmlformats.org/officeDocument/2006/relationships/image" Target="NULL"/><Relationship Id="rId116" Type="http://schemas.openxmlformats.org/officeDocument/2006/relationships/customXml" Target="../ink/ink59.xml"/><Relationship Id="rId137" Type="http://schemas.openxmlformats.org/officeDocument/2006/relationships/image" Target="../media/image1101.png"/><Relationship Id="rId20" Type="http://schemas.openxmlformats.org/officeDocument/2006/relationships/customXml" Target="../ink/ink11.xml"/><Relationship Id="rId41" Type="http://schemas.openxmlformats.org/officeDocument/2006/relationships/image" Target="NULL"/><Relationship Id="rId62" Type="http://schemas.openxmlformats.org/officeDocument/2006/relationships/customXml" Target="../ink/ink32.xml"/><Relationship Id="rId83" Type="http://schemas.openxmlformats.org/officeDocument/2006/relationships/image" Target="NULL"/><Relationship Id="rId88" Type="http://schemas.openxmlformats.org/officeDocument/2006/relationships/customXml" Target="../ink/ink45.xml"/><Relationship Id="rId111" Type="http://schemas.openxmlformats.org/officeDocument/2006/relationships/image" Target="NULL"/><Relationship Id="rId132" Type="http://schemas.openxmlformats.org/officeDocument/2006/relationships/customXml" Target="../ink/ink67.xml"/><Relationship Id="rId15" Type="http://schemas.openxmlformats.org/officeDocument/2006/relationships/image" Target="NULL"/><Relationship Id="rId36" Type="http://schemas.openxmlformats.org/officeDocument/2006/relationships/customXml" Target="../ink/ink19.xml"/><Relationship Id="rId57" Type="http://schemas.openxmlformats.org/officeDocument/2006/relationships/image" Target="NULL"/><Relationship Id="rId106" Type="http://schemas.openxmlformats.org/officeDocument/2006/relationships/customXml" Target="../ink/ink54.xml"/><Relationship Id="rId127" Type="http://schemas.openxmlformats.org/officeDocument/2006/relationships/image" Target="NULL"/><Relationship Id="rId10" Type="http://schemas.openxmlformats.org/officeDocument/2006/relationships/customXml" Target="../ink/ink6.xml"/><Relationship Id="rId31" Type="http://schemas.openxmlformats.org/officeDocument/2006/relationships/image" Target="NULL"/><Relationship Id="rId52" Type="http://schemas.openxmlformats.org/officeDocument/2006/relationships/customXml" Target="../ink/ink27.xml"/><Relationship Id="rId73" Type="http://schemas.openxmlformats.org/officeDocument/2006/relationships/image" Target="NULL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62.xml"/><Relationship Id="rId4" Type="http://schemas.openxmlformats.org/officeDocument/2006/relationships/customXml" Target="../ink/ink3.xml"/><Relationship Id="rId9" Type="http://schemas.openxmlformats.org/officeDocument/2006/relationships/image" Target="NULL"/><Relationship Id="rId26" Type="http://schemas.openxmlformats.org/officeDocument/2006/relationships/customXml" Target="../ink/ink14.xml"/><Relationship Id="rId47" Type="http://schemas.openxmlformats.org/officeDocument/2006/relationships/image" Target="NULL"/><Relationship Id="rId68" Type="http://schemas.openxmlformats.org/officeDocument/2006/relationships/customXml" Target="../ink/ink35.xml"/><Relationship Id="rId89" Type="http://schemas.openxmlformats.org/officeDocument/2006/relationships/image" Target="NULL"/><Relationship Id="rId112" Type="http://schemas.openxmlformats.org/officeDocument/2006/relationships/customXml" Target="../ink/ink57.xml"/><Relationship Id="rId133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.xml"/><Relationship Id="rId21" Type="http://schemas.openxmlformats.org/officeDocument/2006/relationships/image" Target="../media/image10.png"/><Relationship Id="rId42" Type="http://schemas.openxmlformats.org/officeDocument/2006/relationships/customXml" Target="../ink/ink90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103.xml"/><Relationship Id="rId84" Type="http://schemas.openxmlformats.org/officeDocument/2006/relationships/customXml" Target="../ink/ink111.xml"/><Relationship Id="rId89" Type="http://schemas.openxmlformats.org/officeDocument/2006/relationships/image" Target="../media/image44.png"/><Relationship Id="rId112" Type="http://schemas.openxmlformats.org/officeDocument/2006/relationships/customXml" Target="../ink/ink125.xml"/><Relationship Id="rId16" Type="http://schemas.openxmlformats.org/officeDocument/2006/relationships/customXml" Target="../ink/ink77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85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98.xml"/><Relationship Id="rId74" Type="http://schemas.openxmlformats.org/officeDocument/2006/relationships/customXml" Target="../ink/ink106.xml"/><Relationship Id="rId79" Type="http://schemas.openxmlformats.org/officeDocument/2006/relationships/image" Target="../media/image39.png"/><Relationship Id="rId102" Type="http://schemas.openxmlformats.org/officeDocument/2006/relationships/customXml" Target="../ink/ink120.xml"/><Relationship Id="rId5" Type="http://schemas.openxmlformats.org/officeDocument/2006/relationships/image" Target="../media/image2.png"/><Relationship Id="rId90" Type="http://schemas.openxmlformats.org/officeDocument/2006/relationships/customXml" Target="../ink/ink114.xml"/><Relationship Id="rId95" Type="http://schemas.openxmlformats.org/officeDocument/2006/relationships/image" Target="../media/image47.png"/><Relationship Id="rId22" Type="http://schemas.openxmlformats.org/officeDocument/2006/relationships/customXml" Target="../ink/ink80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93.xml"/><Relationship Id="rId64" Type="http://schemas.openxmlformats.org/officeDocument/2006/relationships/customXml" Target="../ink/ink101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80" Type="http://schemas.openxmlformats.org/officeDocument/2006/relationships/customXml" Target="../ink/ink109.xml"/><Relationship Id="rId85" Type="http://schemas.openxmlformats.org/officeDocument/2006/relationships/image" Target="../media/image42.png"/><Relationship Id="rId12" Type="http://schemas.openxmlformats.org/officeDocument/2006/relationships/customXml" Target="../ink/ink75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88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123.xml"/><Relationship Id="rId54" Type="http://schemas.openxmlformats.org/officeDocument/2006/relationships/customXml" Target="../ink/ink96.xml"/><Relationship Id="rId70" Type="http://schemas.openxmlformats.org/officeDocument/2006/relationships/customXml" Target="../ink/ink104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122.xml"/><Relationship Id="rId114" Type="http://schemas.openxmlformats.org/officeDocument/2006/relationships/customXml" Target="../ink/ink126.xml"/><Relationship Id="rId10" Type="http://schemas.openxmlformats.org/officeDocument/2006/relationships/customXml" Target="../ink/ink74.xml"/><Relationship Id="rId31" Type="http://schemas.openxmlformats.org/officeDocument/2006/relationships/image" Target="../media/image15.png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108.xml"/><Relationship Id="rId81" Type="http://schemas.openxmlformats.org/officeDocument/2006/relationships/image" Target="../media/image40.png"/><Relationship Id="rId86" Type="http://schemas.openxmlformats.org/officeDocument/2006/relationships/customXml" Target="../ink/ink112.xml"/><Relationship Id="rId94" Type="http://schemas.openxmlformats.org/officeDocument/2006/relationships/customXml" Target="../ink/ink116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71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78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27.png"/><Relationship Id="rId76" Type="http://schemas.openxmlformats.org/officeDocument/2006/relationships/customXml" Target="../ink/ink107.xml"/><Relationship Id="rId97" Type="http://schemas.openxmlformats.org/officeDocument/2006/relationships/image" Target="../media/image48.png"/><Relationship Id="rId104" Type="http://schemas.openxmlformats.org/officeDocument/2006/relationships/customXml" Target="../ink/ink121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115.xml"/><Relationship Id="rId2" Type="http://schemas.openxmlformats.org/officeDocument/2006/relationships/customXml" Target="../ink/ink70.xml"/><Relationship Id="rId29" Type="http://schemas.openxmlformats.org/officeDocument/2006/relationships/image" Target="../media/image14.png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22.png"/><Relationship Id="rId66" Type="http://schemas.openxmlformats.org/officeDocument/2006/relationships/customXml" Target="../ink/ink102.xml"/><Relationship Id="rId87" Type="http://schemas.openxmlformats.org/officeDocument/2006/relationships/image" Target="../media/image43.png"/><Relationship Id="rId110" Type="http://schemas.openxmlformats.org/officeDocument/2006/relationships/customXml" Target="../ink/ink124.xml"/><Relationship Id="rId115" Type="http://schemas.openxmlformats.org/officeDocument/2006/relationships/image" Target="../media/image57.png"/><Relationship Id="rId61" Type="http://schemas.openxmlformats.org/officeDocument/2006/relationships/image" Target="../media/image30.png"/><Relationship Id="rId82" Type="http://schemas.openxmlformats.org/officeDocument/2006/relationships/customXml" Target="../ink/ink110.xml"/><Relationship Id="rId19" Type="http://schemas.openxmlformats.org/officeDocument/2006/relationships/image" Target="../media/image9.png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17.png"/><Relationship Id="rId56" Type="http://schemas.openxmlformats.org/officeDocument/2006/relationships/customXml" Target="../ink/ink97.xml"/><Relationship Id="rId77" Type="http://schemas.openxmlformats.org/officeDocument/2006/relationships/image" Target="../media/image38.png"/><Relationship Id="rId100" Type="http://schemas.openxmlformats.org/officeDocument/2006/relationships/customXml" Target="../ink/ink119.xml"/><Relationship Id="rId105" Type="http://schemas.openxmlformats.org/officeDocument/2006/relationships/image" Target="../media/image52.png"/><Relationship Id="rId8" Type="http://schemas.openxmlformats.org/officeDocument/2006/relationships/customXml" Target="../ink/ink73.xml"/><Relationship Id="rId51" Type="http://schemas.openxmlformats.org/officeDocument/2006/relationships/image" Target="../media/image25.png"/><Relationship Id="rId72" Type="http://schemas.openxmlformats.org/officeDocument/2006/relationships/customXml" Target="../ink/ink105.xml"/><Relationship Id="rId93" Type="http://schemas.openxmlformats.org/officeDocument/2006/relationships/image" Target="../media/image46.png"/><Relationship Id="rId98" Type="http://schemas.openxmlformats.org/officeDocument/2006/relationships/customXml" Target="../ink/ink118.xml"/><Relationship Id="rId3" Type="http://schemas.openxmlformats.org/officeDocument/2006/relationships/image" Target="../media/image1100.png"/><Relationship Id="rId25" Type="http://schemas.openxmlformats.org/officeDocument/2006/relationships/image" Target="../media/image12.png"/><Relationship Id="rId46" Type="http://schemas.openxmlformats.org/officeDocument/2006/relationships/customXml" Target="../ink/ink92.xml"/><Relationship Id="rId67" Type="http://schemas.openxmlformats.org/officeDocument/2006/relationships/image" Target="../media/image33.png"/><Relationship Id="rId20" Type="http://schemas.openxmlformats.org/officeDocument/2006/relationships/customXml" Target="../ink/ink79.xml"/><Relationship Id="rId41" Type="http://schemas.openxmlformats.org/officeDocument/2006/relationships/image" Target="../media/image20.png"/><Relationship Id="rId62" Type="http://schemas.openxmlformats.org/officeDocument/2006/relationships/customXml" Target="../ink/ink100.xml"/><Relationship Id="rId83" Type="http://schemas.openxmlformats.org/officeDocument/2006/relationships/image" Target="../media/image41.png"/><Relationship Id="rId88" Type="http://schemas.openxmlformats.org/officeDocument/2006/relationships/customXml" Target="../ink/ink113.xml"/><Relationship Id="rId11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customXml" Target="../ink/ink135.xml"/><Relationship Id="rId26" Type="http://schemas.openxmlformats.org/officeDocument/2006/relationships/customXml" Target="../ink/ink139.xml"/><Relationship Id="rId3" Type="http://schemas.openxmlformats.org/officeDocument/2006/relationships/image" Target="../media/image570.png"/><Relationship Id="rId21" Type="http://schemas.openxmlformats.org/officeDocument/2006/relationships/image" Target="../media/image66.png"/><Relationship Id="rId34" Type="http://schemas.openxmlformats.org/officeDocument/2006/relationships/customXml" Target="../ink/ink143.xml"/><Relationship Id="rId7" Type="http://schemas.openxmlformats.org/officeDocument/2006/relationships/image" Target="../media/image59.png"/><Relationship Id="rId12" Type="http://schemas.openxmlformats.org/officeDocument/2006/relationships/customXml" Target="../ink/ink132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image" Target="../media/image61.png"/><Relationship Id="rId24" Type="http://schemas.openxmlformats.org/officeDocument/2006/relationships/customXml" Target="../ink/ink138.xml"/><Relationship Id="rId32" Type="http://schemas.openxmlformats.org/officeDocument/2006/relationships/customXml" Target="../ink/ink142.xml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140.xml"/><Relationship Id="rId10" Type="http://schemas.openxmlformats.org/officeDocument/2006/relationships/customXml" Target="../ink/ink131.xml"/><Relationship Id="rId19" Type="http://schemas.openxmlformats.org/officeDocument/2006/relationships/image" Target="../media/image65.png"/><Relationship Id="rId31" Type="http://schemas.openxmlformats.org/officeDocument/2006/relationships/image" Target="../media/image71.png"/><Relationship Id="rId4" Type="http://schemas.openxmlformats.org/officeDocument/2006/relationships/customXml" Target="../ink/ink128.xml"/><Relationship Id="rId9" Type="http://schemas.openxmlformats.org/officeDocument/2006/relationships/image" Target="../media/image60.png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69.png"/><Relationship Id="rId30" Type="http://schemas.openxmlformats.org/officeDocument/2006/relationships/customXml" Target="../ink/ink141.xml"/><Relationship Id="rId35" Type="http://schemas.openxmlformats.org/officeDocument/2006/relationships/image" Target="../media/image73.png"/><Relationship Id="rId8" Type="http://schemas.openxmlformats.org/officeDocument/2006/relationships/customXml" Target="../ink/ink13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6.xml"/><Relationship Id="rId21" Type="http://schemas.openxmlformats.org/officeDocument/2006/relationships/image" Target="../media/image82.png"/><Relationship Id="rId42" Type="http://schemas.openxmlformats.org/officeDocument/2006/relationships/customXml" Target="../ink/ink164.xml"/><Relationship Id="rId63" Type="http://schemas.openxmlformats.org/officeDocument/2006/relationships/image" Target="../media/image103.png"/><Relationship Id="rId84" Type="http://schemas.openxmlformats.org/officeDocument/2006/relationships/customXml" Target="../ink/ink185.xml"/><Relationship Id="rId138" Type="http://schemas.openxmlformats.org/officeDocument/2006/relationships/image" Target="../media/image125.png"/><Relationship Id="rId159" Type="http://schemas.openxmlformats.org/officeDocument/2006/relationships/customXml" Target="../ink/ink238.xml"/><Relationship Id="rId170" Type="http://schemas.openxmlformats.org/officeDocument/2006/relationships/image" Target="../media/image141.png"/><Relationship Id="rId191" Type="http://schemas.openxmlformats.org/officeDocument/2006/relationships/customXml" Target="../ink/ink254.xml"/><Relationship Id="rId205" Type="http://schemas.openxmlformats.org/officeDocument/2006/relationships/customXml" Target="../ink/ink261.xml"/><Relationship Id="rId107" Type="http://schemas.openxmlformats.org/officeDocument/2006/relationships/customXml" Target="../ink/ink206.xml"/><Relationship Id="rId11" Type="http://schemas.openxmlformats.org/officeDocument/2006/relationships/image" Target="../media/image77.png"/><Relationship Id="rId32" Type="http://schemas.openxmlformats.org/officeDocument/2006/relationships/customXml" Target="../ink/ink159.xml"/><Relationship Id="rId53" Type="http://schemas.openxmlformats.org/officeDocument/2006/relationships/image" Target="../media/image98.png"/><Relationship Id="rId74" Type="http://schemas.openxmlformats.org/officeDocument/2006/relationships/customXml" Target="../ink/ink180.xml"/><Relationship Id="rId128" Type="http://schemas.openxmlformats.org/officeDocument/2006/relationships/image" Target="../media/image120.png"/><Relationship Id="rId149" Type="http://schemas.openxmlformats.org/officeDocument/2006/relationships/customXml" Target="../ink/ink233.xml"/><Relationship Id="rId5" Type="http://schemas.openxmlformats.org/officeDocument/2006/relationships/image" Target="../media/image74.png"/><Relationship Id="rId95" Type="http://schemas.openxmlformats.org/officeDocument/2006/relationships/customXml" Target="../ink/ink194.xml"/><Relationship Id="rId160" Type="http://schemas.openxmlformats.org/officeDocument/2006/relationships/image" Target="../media/image136.png"/><Relationship Id="rId181" Type="http://schemas.openxmlformats.org/officeDocument/2006/relationships/customXml" Target="../ink/ink249.xml"/><Relationship Id="rId22" Type="http://schemas.openxmlformats.org/officeDocument/2006/relationships/customXml" Target="../ink/ink154.xml"/><Relationship Id="rId43" Type="http://schemas.openxmlformats.org/officeDocument/2006/relationships/image" Target="../media/image93.png"/><Relationship Id="rId64" Type="http://schemas.openxmlformats.org/officeDocument/2006/relationships/customXml" Target="../ink/ink175.xml"/><Relationship Id="rId118" Type="http://schemas.openxmlformats.org/officeDocument/2006/relationships/customXml" Target="../ink/ink217.xml"/><Relationship Id="rId139" Type="http://schemas.openxmlformats.org/officeDocument/2006/relationships/customXml" Target="../ink/ink228.xml"/><Relationship Id="rId85" Type="http://schemas.openxmlformats.org/officeDocument/2006/relationships/image" Target="../media/image114.png"/><Relationship Id="rId150" Type="http://schemas.openxmlformats.org/officeDocument/2006/relationships/image" Target="../media/image131.png"/><Relationship Id="rId171" Type="http://schemas.openxmlformats.org/officeDocument/2006/relationships/customXml" Target="../ink/ink244.xml"/><Relationship Id="rId192" Type="http://schemas.openxmlformats.org/officeDocument/2006/relationships/image" Target="../media/image152.png"/><Relationship Id="rId206" Type="http://schemas.openxmlformats.org/officeDocument/2006/relationships/image" Target="../media/image159.png"/><Relationship Id="rId12" Type="http://schemas.openxmlformats.org/officeDocument/2006/relationships/customXml" Target="../ink/ink149.xml"/><Relationship Id="rId33" Type="http://schemas.openxmlformats.org/officeDocument/2006/relationships/image" Target="../media/image88.png"/><Relationship Id="rId108" Type="http://schemas.openxmlformats.org/officeDocument/2006/relationships/customXml" Target="../ink/ink207.xml"/><Relationship Id="rId129" Type="http://schemas.openxmlformats.org/officeDocument/2006/relationships/customXml" Target="../ink/ink223.xml"/><Relationship Id="rId54" Type="http://schemas.openxmlformats.org/officeDocument/2006/relationships/customXml" Target="../ink/ink170.xml"/><Relationship Id="rId75" Type="http://schemas.openxmlformats.org/officeDocument/2006/relationships/image" Target="../media/image109.png"/><Relationship Id="rId96" Type="http://schemas.openxmlformats.org/officeDocument/2006/relationships/customXml" Target="../ink/ink195.xml"/><Relationship Id="rId140" Type="http://schemas.openxmlformats.org/officeDocument/2006/relationships/image" Target="../media/image126.png"/><Relationship Id="rId161" Type="http://schemas.openxmlformats.org/officeDocument/2006/relationships/customXml" Target="../ink/ink239.xml"/><Relationship Id="rId182" Type="http://schemas.openxmlformats.org/officeDocument/2006/relationships/image" Target="../media/image147.png"/><Relationship Id="rId6" Type="http://schemas.openxmlformats.org/officeDocument/2006/relationships/customXml" Target="../ink/ink146.xml"/><Relationship Id="rId23" Type="http://schemas.openxmlformats.org/officeDocument/2006/relationships/image" Target="../media/image83.png"/><Relationship Id="rId119" Type="http://schemas.openxmlformats.org/officeDocument/2006/relationships/customXml" Target="../ink/ink218.xml"/><Relationship Id="rId44" Type="http://schemas.openxmlformats.org/officeDocument/2006/relationships/customXml" Target="../ink/ink165.xml"/><Relationship Id="rId65" Type="http://schemas.openxmlformats.org/officeDocument/2006/relationships/image" Target="../media/image104.png"/><Relationship Id="rId86" Type="http://schemas.openxmlformats.org/officeDocument/2006/relationships/customXml" Target="../ink/ink186.xml"/><Relationship Id="rId130" Type="http://schemas.openxmlformats.org/officeDocument/2006/relationships/image" Target="../media/image121.png"/><Relationship Id="rId151" Type="http://schemas.openxmlformats.org/officeDocument/2006/relationships/customXml" Target="../ink/ink234.xml"/><Relationship Id="rId172" Type="http://schemas.openxmlformats.org/officeDocument/2006/relationships/image" Target="../media/image142.png"/><Relationship Id="rId193" Type="http://schemas.openxmlformats.org/officeDocument/2006/relationships/customXml" Target="../ink/ink255.xml"/><Relationship Id="rId13" Type="http://schemas.openxmlformats.org/officeDocument/2006/relationships/image" Target="../media/image78.png"/><Relationship Id="rId109" Type="http://schemas.openxmlformats.org/officeDocument/2006/relationships/customXml" Target="../ink/ink208.xml"/><Relationship Id="rId34" Type="http://schemas.openxmlformats.org/officeDocument/2006/relationships/customXml" Target="../ink/ink160.xml"/><Relationship Id="rId55" Type="http://schemas.openxmlformats.org/officeDocument/2006/relationships/image" Target="../media/image99.png"/><Relationship Id="rId76" Type="http://schemas.openxmlformats.org/officeDocument/2006/relationships/customXml" Target="../ink/ink181.xml"/><Relationship Id="rId97" Type="http://schemas.openxmlformats.org/officeDocument/2006/relationships/customXml" Target="../ink/ink196.xml"/><Relationship Id="rId120" Type="http://schemas.openxmlformats.org/officeDocument/2006/relationships/image" Target="../media/image116.png"/><Relationship Id="rId141" Type="http://schemas.openxmlformats.org/officeDocument/2006/relationships/customXml" Target="../ink/ink229.xml"/><Relationship Id="rId7" Type="http://schemas.openxmlformats.org/officeDocument/2006/relationships/image" Target="../media/image75.png"/><Relationship Id="rId162" Type="http://schemas.openxmlformats.org/officeDocument/2006/relationships/image" Target="../media/image137.png"/><Relationship Id="rId183" Type="http://schemas.openxmlformats.org/officeDocument/2006/relationships/customXml" Target="../ink/ink250.xml"/><Relationship Id="rId24" Type="http://schemas.openxmlformats.org/officeDocument/2006/relationships/customXml" Target="../ink/ink155.xml"/><Relationship Id="rId40" Type="http://schemas.openxmlformats.org/officeDocument/2006/relationships/customXml" Target="../ink/ink163.xml"/><Relationship Id="rId45" Type="http://schemas.openxmlformats.org/officeDocument/2006/relationships/image" Target="../media/image94.png"/><Relationship Id="rId66" Type="http://schemas.openxmlformats.org/officeDocument/2006/relationships/customXml" Target="../ink/ink176.xml"/><Relationship Id="rId87" Type="http://schemas.openxmlformats.org/officeDocument/2006/relationships/image" Target="../media/image115.png"/><Relationship Id="rId110" Type="http://schemas.openxmlformats.org/officeDocument/2006/relationships/customXml" Target="../ink/ink209.xml"/><Relationship Id="rId115" Type="http://schemas.openxmlformats.org/officeDocument/2006/relationships/customXml" Target="../ink/ink214.xml"/><Relationship Id="rId131" Type="http://schemas.openxmlformats.org/officeDocument/2006/relationships/customXml" Target="../ink/ink224.xml"/><Relationship Id="rId136" Type="http://schemas.openxmlformats.org/officeDocument/2006/relationships/image" Target="../media/image124.png"/><Relationship Id="rId157" Type="http://schemas.openxmlformats.org/officeDocument/2006/relationships/customXml" Target="../ink/ink237.xml"/><Relationship Id="rId178" Type="http://schemas.openxmlformats.org/officeDocument/2006/relationships/image" Target="../media/image145.png"/><Relationship Id="rId61" Type="http://schemas.openxmlformats.org/officeDocument/2006/relationships/image" Target="../media/image102.png"/><Relationship Id="rId82" Type="http://schemas.openxmlformats.org/officeDocument/2006/relationships/customXml" Target="../ink/ink184.xml"/><Relationship Id="rId152" Type="http://schemas.openxmlformats.org/officeDocument/2006/relationships/image" Target="../media/image132.png"/><Relationship Id="rId173" Type="http://schemas.openxmlformats.org/officeDocument/2006/relationships/customXml" Target="../ink/ink245.xml"/><Relationship Id="rId194" Type="http://schemas.openxmlformats.org/officeDocument/2006/relationships/image" Target="../media/image153.png"/><Relationship Id="rId199" Type="http://schemas.openxmlformats.org/officeDocument/2006/relationships/customXml" Target="../ink/ink258.xml"/><Relationship Id="rId203" Type="http://schemas.openxmlformats.org/officeDocument/2006/relationships/customXml" Target="../ink/ink260.xml"/><Relationship Id="rId19" Type="http://schemas.openxmlformats.org/officeDocument/2006/relationships/image" Target="../media/image81.png"/><Relationship Id="rId14" Type="http://schemas.openxmlformats.org/officeDocument/2006/relationships/customXml" Target="../ink/ink150.xml"/><Relationship Id="rId30" Type="http://schemas.openxmlformats.org/officeDocument/2006/relationships/customXml" Target="../ink/ink158.xml"/><Relationship Id="rId35" Type="http://schemas.openxmlformats.org/officeDocument/2006/relationships/image" Target="../media/image89.png"/><Relationship Id="rId56" Type="http://schemas.openxmlformats.org/officeDocument/2006/relationships/customXml" Target="../ink/ink171.xml"/><Relationship Id="rId77" Type="http://schemas.openxmlformats.org/officeDocument/2006/relationships/image" Target="../media/image110.png"/><Relationship Id="rId100" Type="http://schemas.openxmlformats.org/officeDocument/2006/relationships/customXml" Target="../ink/ink199.xml"/><Relationship Id="rId105" Type="http://schemas.openxmlformats.org/officeDocument/2006/relationships/customXml" Target="../ink/ink204.xml"/><Relationship Id="rId126" Type="http://schemas.openxmlformats.org/officeDocument/2006/relationships/image" Target="../media/image119.png"/><Relationship Id="rId147" Type="http://schemas.openxmlformats.org/officeDocument/2006/relationships/customXml" Target="../ink/ink232.xml"/><Relationship Id="rId168" Type="http://schemas.openxmlformats.org/officeDocument/2006/relationships/image" Target="../media/image140.png"/><Relationship Id="rId8" Type="http://schemas.openxmlformats.org/officeDocument/2006/relationships/customXml" Target="../ink/ink147.xml"/><Relationship Id="rId51" Type="http://schemas.openxmlformats.org/officeDocument/2006/relationships/image" Target="../media/image97.png"/><Relationship Id="rId72" Type="http://schemas.openxmlformats.org/officeDocument/2006/relationships/customXml" Target="../ink/ink179.xml"/><Relationship Id="rId93" Type="http://schemas.openxmlformats.org/officeDocument/2006/relationships/customXml" Target="../ink/ink192.xml"/><Relationship Id="rId98" Type="http://schemas.openxmlformats.org/officeDocument/2006/relationships/customXml" Target="../ink/ink197.xml"/><Relationship Id="rId121" Type="http://schemas.openxmlformats.org/officeDocument/2006/relationships/customXml" Target="../ink/ink219.xml"/><Relationship Id="rId142" Type="http://schemas.openxmlformats.org/officeDocument/2006/relationships/image" Target="../media/image127.png"/><Relationship Id="rId163" Type="http://schemas.openxmlformats.org/officeDocument/2006/relationships/customXml" Target="../ink/ink240.xml"/><Relationship Id="rId184" Type="http://schemas.openxmlformats.org/officeDocument/2006/relationships/image" Target="../media/image148.png"/><Relationship Id="rId189" Type="http://schemas.openxmlformats.org/officeDocument/2006/relationships/customXml" Target="../ink/ink253.xml"/><Relationship Id="rId3" Type="http://schemas.openxmlformats.org/officeDocument/2006/relationships/image" Target="../media/image730.png"/><Relationship Id="rId25" Type="http://schemas.openxmlformats.org/officeDocument/2006/relationships/image" Target="../media/image84.png"/><Relationship Id="rId46" Type="http://schemas.openxmlformats.org/officeDocument/2006/relationships/customXml" Target="../ink/ink166.xml"/><Relationship Id="rId67" Type="http://schemas.openxmlformats.org/officeDocument/2006/relationships/image" Target="../media/image105.png"/><Relationship Id="rId116" Type="http://schemas.openxmlformats.org/officeDocument/2006/relationships/customXml" Target="../ink/ink215.xml"/><Relationship Id="rId137" Type="http://schemas.openxmlformats.org/officeDocument/2006/relationships/customXml" Target="../ink/ink227.xml"/><Relationship Id="rId158" Type="http://schemas.openxmlformats.org/officeDocument/2006/relationships/image" Target="../media/image135.png"/><Relationship Id="rId20" Type="http://schemas.openxmlformats.org/officeDocument/2006/relationships/customXml" Target="../ink/ink153.xml"/><Relationship Id="rId41" Type="http://schemas.openxmlformats.org/officeDocument/2006/relationships/image" Target="../media/image92.png"/><Relationship Id="rId62" Type="http://schemas.openxmlformats.org/officeDocument/2006/relationships/customXml" Target="../ink/ink174.xml"/><Relationship Id="rId83" Type="http://schemas.openxmlformats.org/officeDocument/2006/relationships/image" Target="../media/image113.png"/><Relationship Id="rId88" Type="http://schemas.openxmlformats.org/officeDocument/2006/relationships/customXml" Target="../ink/ink187.xml"/><Relationship Id="rId111" Type="http://schemas.openxmlformats.org/officeDocument/2006/relationships/customXml" Target="../ink/ink210.xml"/><Relationship Id="rId132" Type="http://schemas.openxmlformats.org/officeDocument/2006/relationships/image" Target="../media/image122.png"/><Relationship Id="rId153" Type="http://schemas.openxmlformats.org/officeDocument/2006/relationships/customXml" Target="../ink/ink235.xml"/><Relationship Id="rId174" Type="http://schemas.openxmlformats.org/officeDocument/2006/relationships/image" Target="../media/image143.png"/><Relationship Id="rId179" Type="http://schemas.openxmlformats.org/officeDocument/2006/relationships/customXml" Target="../ink/ink248.xml"/><Relationship Id="rId195" Type="http://schemas.openxmlformats.org/officeDocument/2006/relationships/customXml" Target="../ink/ink256.xml"/><Relationship Id="rId190" Type="http://schemas.openxmlformats.org/officeDocument/2006/relationships/image" Target="../media/image151.png"/><Relationship Id="rId204" Type="http://schemas.openxmlformats.org/officeDocument/2006/relationships/image" Target="../media/image158.png"/><Relationship Id="rId15" Type="http://schemas.openxmlformats.org/officeDocument/2006/relationships/image" Target="../media/image79.png"/><Relationship Id="rId36" Type="http://schemas.openxmlformats.org/officeDocument/2006/relationships/customXml" Target="../ink/ink161.xml"/><Relationship Id="rId57" Type="http://schemas.openxmlformats.org/officeDocument/2006/relationships/image" Target="../media/image100.png"/><Relationship Id="rId106" Type="http://schemas.openxmlformats.org/officeDocument/2006/relationships/customXml" Target="../ink/ink205.xml"/><Relationship Id="rId127" Type="http://schemas.openxmlformats.org/officeDocument/2006/relationships/customXml" Target="../ink/ink222.xml"/><Relationship Id="rId10" Type="http://schemas.openxmlformats.org/officeDocument/2006/relationships/customXml" Target="../ink/ink148.xml"/><Relationship Id="rId31" Type="http://schemas.openxmlformats.org/officeDocument/2006/relationships/image" Target="../media/image87.png"/><Relationship Id="rId52" Type="http://schemas.openxmlformats.org/officeDocument/2006/relationships/customXml" Target="../ink/ink169.xml"/><Relationship Id="rId73" Type="http://schemas.openxmlformats.org/officeDocument/2006/relationships/image" Target="../media/image108.png"/><Relationship Id="rId78" Type="http://schemas.openxmlformats.org/officeDocument/2006/relationships/customXml" Target="../ink/ink182.xml"/><Relationship Id="rId94" Type="http://schemas.openxmlformats.org/officeDocument/2006/relationships/customXml" Target="../ink/ink193.xml"/><Relationship Id="rId99" Type="http://schemas.openxmlformats.org/officeDocument/2006/relationships/customXml" Target="../ink/ink198.xml"/><Relationship Id="rId101" Type="http://schemas.openxmlformats.org/officeDocument/2006/relationships/customXml" Target="../ink/ink200.xml"/><Relationship Id="rId122" Type="http://schemas.openxmlformats.org/officeDocument/2006/relationships/image" Target="../media/image117.png"/><Relationship Id="rId143" Type="http://schemas.openxmlformats.org/officeDocument/2006/relationships/customXml" Target="../ink/ink230.xml"/><Relationship Id="rId148" Type="http://schemas.openxmlformats.org/officeDocument/2006/relationships/image" Target="../media/image130.png"/><Relationship Id="rId164" Type="http://schemas.openxmlformats.org/officeDocument/2006/relationships/image" Target="../media/image138.png"/><Relationship Id="rId169" Type="http://schemas.openxmlformats.org/officeDocument/2006/relationships/customXml" Target="../ink/ink243.xml"/><Relationship Id="rId185" Type="http://schemas.openxmlformats.org/officeDocument/2006/relationships/customXml" Target="../ink/ink251.xml"/><Relationship Id="rId4" Type="http://schemas.openxmlformats.org/officeDocument/2006/relationships/customXml" Target="../ink/ink145.xml"/><Relationship Id="rId9" Type="http://schemas.openxmlformats.org/officeDocument/2006/relationships/image" Target="../media/image76.png"/><Relationship Id="rId180" Type="http://schemas.openxmlformats.org/officeDocument/2006/relationships/image" Target="../media/image146.png"/><Relationship Id="rId26" Type="http://schemas.openxmlformats.org/officeDocument/2006/relationships/customXml" Target="../ink/ink156.xml"/><Relationship Id="rId47" Type="http://schemas.openxmlformats.org/officeDocument/2006/relationships/image" Target="../media/image95.png"/><Relationship Id="rId68" Type="http://schemas.openxmlformats.org/officeDocument/2006/relationships/customXml" Target="../ink/ink177.xml"/><Relationship Id="rId89" Type="http://schemas.openxmlformats.org/officeDocument/2006/relationships/customXml" Target="../ink/ink188.xml"/><Relationship Id="rId112" Type="http://schemas.openxmlformats.org/officeDocument/2006/relationships/customXml" Target="../ink/ink211.xml"/><Relationship Id="rId133" Type="http://schemas.openxmlformats.org/officeDocument/2006/relationships/customXml" Target="../ink/ink225.xml"/><Relationship Id="rId154" Type="http://schemas.openxmlformats.org/officeDocument/2006/relationships/image" Target="../media/image133.png"/><Relationship Id="rId175" Type="http://schemas.openxmlformats.org/officeDocument/2006/relationships/customXml" Target="../ink/ink246.xml"/><Relationship Id="rId196" Type="http://schemas.openxmlformats.org/officeDocument/2006/relationships/image" Target="../media/image154.png"/><Relationship Id="rId200" Type="http://schemas.openxmlformats.org/officeDocument/2006/relationships/image" Target="../media/image156.png"/><Relationship Id="rId16" Type="http://schemas.openxmlformats.org/officeDocument/2006/relationships/customXml" Target="../ink/ink151.xml"/><Relationship Id="rId37" Type="http://schemas.openxmlformats.org/officeDocument/2006/relationships/image" Target="../media/image90.png"/><Relationship Id="rId58" Type="http://schemas.openxmlformats.org/officeDocument/2006/relationships/customXml" Target="../ink/ink172.xml"/><Relationship Id="rId79" Type="http://schemas.openxmlformats.org/officeDocument/2006/relationships/image" Target="../media/image111.png"/><Relationship Id="rId102" Type="http://schemas.openxmlformats.org/officeDocument/2006/relationships/customXml" Target="../ink/ink201.xml"/><Relationship Id="rId123" Type="http://schemas.openxmlformats.org/officeDocument/2006/relationships/customXml" Target="../ink/ink220.xml"/><Relationship Id="rId144" Type="http://schemas.openxmlformats.org/officeDocument/2006/relationships/image" Target="../media/image128.png"/><Relationship Id="rId90" Type="http://schemas.openxmlformats.org/officeDocument/2006/relationships/customXml" Target="../ink/ink189.xml"/><Relationship Id="rId165" Type="http://schemas.openxmlformats.org/officeDocument/2006/relationships/customXml" Target="../ink/ink241.xml"/><Relationship Id="rId186" Type="http://schemas.openxmlformats.org/officeDocument/2006/relationships/image" Target="../media/image149.png"/><Relationship Id="rId27" Type="http://schemas.openxmlformats.org/officeDocument/2006/relationships/image" Target="../media/image85.png"/><Relationship Id="rId48" Type="http://schemas.openxmlformats.org/officeDocument/2006/relationships/customXml" Target="../ink/ink167.xml"/><Relationship Id="rId69" Type="http://schemas.openxmlformats.org/officeDocument/2006/relationships/image" Target="../media/image106.png"/><Relationship Id="rId113" Type="http://schemas.openxmlformats.org/officeDocument/2006/relationships/customXml" Target="../ink/ink212.xml"/><Relationship Id="rId134" Type="http://schemas.openxmlformats.org/officeDocument/2006/relationships/image" Target="../media/image123.png"/><Relationship Id="rId80" Type="http://schemas.openxmlformats.org/officeDocument/2006/relationships/customXml" Target="../ink/ink183.xml"/><Relationship Id="rId155" Type="http://schemas.openxmlformats.org/officeDocument/2006/relationships/customXml" Target="../ink/ink236.xml"/><Relationship Id="rId176" Type="http://schemas.openxmlformats.org/officeDocument/2006/relationships/image" Target="../media/image144.png"/><Relationship Id="rId197" Type="http://schemas.openxmlformats.org/officeDocument/2006/relationships/customXml" Target="../ink/ink257.xml"/><Relationship Id="rId201" Type="http://schemas.openxmlformats.org/officeDocument/2006/relationships/customXml" Target="../ink/ink259.xml"/><Relationship Id="rId17" Type="http://schemas.openxmlformats.org/officeDocument/2006/relationships/image" Target="../media/image80.png"/><Relationship Id="rId38" Type="http://schemas.openxmlformats.org/officeDocument/2006/relationships/customXml" Target="../ink/ink162.xml"/><Relationship Id="rId59" Type="http://schemas.openxmlformats.org/officeDocument/2006/relationships/image" Target="../media/image101.png"/><Relationship Id="rId103" Type="http://schemas.openxmlformats.org/officeDocument/2006/relationships/customXml" Target="../ink/ink202.xml"/><Relationship Id="rId124" Type="http://schemas.openxmlformats.org/officeDocument/2006/relationships/image" Target="../media/image118.png"/><Relationship Id="rId70" Type="http://schemas.openxmlformats.org/officeDocument/2006/relationships/customXml" Target="../ink/ink178.xml"/><Relationship Id="rId91" Type="http://schemas.openxmlformats.org/officeDocument/2006/relationships/customXml" Target="../ink/ink190.xml"/><Relationship Id="rId145" Type="http://schemas.openxmlformats.org/officeDocument/2006/relationships/customXml" Target="../ink/ink231.xml"/><Relationship Id="rId166" Type="http://schemas.openxmlformats.org/officeDocument/2006/relationships/image" Target="../media/image139.png"/><Relationship Id="rId187" Type="http://schemas.openxmlformats.org/officeDocument/2006/relationships/customXml" Target="../ink/ink252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57.xml"/><Relationship Id="rId49" Type="http://schemas.openxmlformats.org/officeDocument/2006/relationships/image" Target="../media/image96.png"/><Relationship Id="rId114" Type="http://schemas.openxmlformats.org/officeDocument/2006/relationships/customXml" Target="../ink/ink213.xml"/><Relationship Id="rId60" Type="http://schemas.openxmlformats.org/officeDocument/2006/relationships/customXml" Target="../ink/ink173.xml"/><Relationship Id="rId81" Type="http://schemas.openxmlformats.org/officeDocument/2006/relationships/image" Target="../media/image112.png"/><Relationship Id="rId135" Type="http://schemas.openxmlformats.org/officeDocument/2006/relationships/customXml" Target="../ink/ink226.xml"/><Relationship Id="rId156" Type="http://schemas.openxmlformats.org/officeDocument/2006/relationships/image" Target="../media/image134.png"/><Relationship Id="rId177" Type="http://schemas.openxmlformats.org/officeDocument/2006/relationships/customXml" Target="../ink/ink247.xml"/><Relationship Id="rId198" Type="http://schemas.openxmlformats.org/officeDocument/2006/relationships/image" Target="../media/image155.png"/><Relationship Id="rId202" Type="http://schemas.openxmlformats.org/officeDocument/2006/relationships/image" Target="../media/image157.png"/><Relationship Id="rId18" Type="http://schemas.openxmlformats.org/officeDocument/2006/relationships/customXml" Target="../ink/ink152.xml"/><Relationship Id="rId39" Type="http://schemas.openxmlformats.org/officeDocument/2006/relationships/image" Target="../media/image91.png"/><Relationship Id="rId50" Type="http://schemas.openxmlformats.org/officeDocument/2006/relationships/customXml" Target="../ink/ink168.xml"/><Relationship Id="rId104" Type="http://schemas.openxmlformats.org/officeDocument/2006/relationships/customXml" Target="../ink/ink203.xml"/><Relationship Id="rId125" Type="http://schemas.openxmlformats.org/officeDocument/2006/relationships/customXml" Target="../ink/ink221.xml"/><Relationship Id="rId146" Type="http://schemas.openxmlformats.org/officeDocument/2006/relationships/image" Target="../media/image129.png"/><Relationship Id="rId167" Type="http://schemas.openxmlformats.org/officeDocument/2006/relationships/customXml" Target="../ink/ink242.xml"/><Relationship Id="rId188" Type="http://schemas.openxmlformats.org/officeDocument/2006/relationships/image" Target="../media/image150.png"/><Relationship Id="rId71" Type="http://schemas.openxmlformats.org/officeDocument/2006/relationships/image" Target="../media/image107.png"/><Relationship Id="rId92" Type="http://schemas.openxmlformats.org/officeDocument/2006/relationships/customXml" Target="../ink/ink191.xml"/><Relationship Id="rId2" Type="http://schemas.openxmlformats.org/officeDocument/2006/relationships/customXml" Target="../ink/ink144.xml"/><Relationship Id="rId29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.png"/><Relationship Id="rId21" Type="http://schemas.openxmlformats.org/officeDocument/2006/relationships/image" Target="../media/image168.png"/><Relationship Id="rId42" Type="http://schemas.openxmlformats.org/officeDocument/2006/relationships/customXml" Target="../ink/ink282.xml"/><Relationship Id="rId63" Type="http://schemas.openxmlformats.org/officeDocument/2006/relationships/image" Target="../media/image189.png"/><Relationship Id="rId84" Type="http://schemas.openxmlformats.org/officeDocument/2006/relationships/customXml" Target="../ink/ink303.xml"/><Relationship Id="rId16" Type="http://schemas.openxmlformats.org/officeDocument/2006/relationships/customXml" Target="../ink/ink269.xml"/><Relationship Id="rId107" Type="http://schemas.openxmlformats.org/officeDocument/2006/relationships/image" Target="../media/image211.png"/><Relationship Id="rId11" Type="http://schemas.openxmlformats.org/officeDocument/2006/relationships/image" Target="../media/image163.png"/><Relationship Id="rId32" Type="http://schemas.openxmlformats.org/officeDocument/2006/relationships/customXml" Target="../ink/ink277.xml"/><Relationship Id="rId37" Type="http://schemas.openxmlformats.org/officeDocument/2006/relationships/image" Target="../media/image176.png"/><Relationship Id="rId53" Type="http://schemas.openxmlformats.org/officeDocument/2006/relationships/image" Target="../media/image184.png"/><Relationship Id="rId58" Type="http://schemas.openxmlformats.org/officeDocument/2006/relationships/customXml" Target="../ink/ink290.xml"/><Relationship Id="rId74" Type="http://schemas.openxmlformats.org/officeDocument/2006/relationships/customXml" Target="../ink/ink298.xml"/><Relationship Id="rId79" Type="http://schemas.openxmlformats.org/officeDocument/2006/relationships/image" Target="../media/image197.png"/><Relationship Id="rId102" Type="http://schemas.openxmlformats.org/officeDocument/2006/relationships/customXml" Target="../ink/ink312.xml"/><Relationship Id="rId123" Type="http://schemas.openxmlformats.org/officeDocument/2006/relationships/image" Target="../media/image219.png"/><Relationship Id="rId128" Type="http://schemas.openxmlformats.org/officeDocument/2006/relationships/customXml" Target="../ink/ink325.xml"/><Relationship Id="rId5" Type="http://schemas.openxmlformats.org/officeDocument/2006/relationships/image" Target="../media/image160.png"/><Relationship Id="rId90" Type="http://schemas.openxmlformats.org/officeDocument/2006/relationships/customXml" Target="../ink/ink306.xml"/><Relationship Id="rId95" Type="http://schemas.openxmlformats.org/officeDocument/2006/relationships/image" Target="../media/image205.png"/><Relationship Id="rId22" Type="http://schemas.openxmlformats.org/officeDocument/2006/relationships/customXml" Target="../ink/ink272.xml"/><Relationship Id="rId27" Type="http://schemas.openxmlformats.org/officeDocument/2006/relationships/image" Target="../media/image171.png"/><Relationship Id="rId43" Type="http://schemas.openxmlformats.org/officeDocument/2006/relationships/image" Target="../media/image179.png"/><Relationship Id="rId48" Type="http://schemas.openxmlformats.org/officeDocument/2006/relationships/customXml" Target="../ink/ink285.xml"/><Relationship Id="rId64" Type="http://schemas.openxmlformats.org/officeDocument/2006/relationships/customXml" Target="../ink/ink293.xml"/><Relationship Id="rId69" Type="http://schemas.openxmlformats.org/officeDocument/2006/relationships/image" Target="../media/image192.png"/><Relationship Id="rId113" Type="http://schemas.openxmlformats.org/officeDocument/2006/relationships/image" Target="../media/image214.png"/><Relationship Id="rId118" Type="http://schemas.openxmlformats.org/officeDocument/2006/relationships/customXml" Target="../ink/ink320.xml"/><Relationship Id="rId134" Type="http://schemas.openxmlformats.org/officeDocument/2006/relationships/customXml" Target="../ink/ink328.xml"/><Relationship Id="rId80" Type="http://schemas.openxmlformats.org/officeDocument/2006/relationships/customXml" Target="../ink/ink301.xml"/><Relationship Id="rId85" Type="http://schemas.openxmlformats.org/officeDocument/2006/relationships/image" Target="../media/image200.png"/><Relationship Id="rId12" Type="http://schemas.openxmlformats.org/officeDocument/2006/relationships/customXml" Target="../ink/ink267.xml"/><Relationship Id="rId17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customXml" Target="../ink/ink280.xml"/><Relationship Id="rId59" Type="http://schemas.openxmlformats.org/officeDocument/2006/relationships/image" Target="../media/image187.png"/><Relationship Id="rId103" Type="http://schemas.openxmlformats.org/officeDocument/2006/relationships/image" Target="../media/image209.png"/><Relationship Id="rId108" Type="http://schemas.openxmlformats.org/officeDocument/2006/relationships/customXml" Target="../ink/ink315.xml"/><Relationship Id="rId124" Type="http://schemas.openxmlformats.org/officeDocument/2006/relationships/customXml" Target="../ink/ink323.xml"/><Relationship Id="rId129" Type="http://schemas.openxmlformats.org/officeDocument/2006/relationships/image" Target="../media/image222.png"/><Relationship Id="rId54" Type="http://schemas.openxmlformats.org/officeDocument/2006/relationships/customXml" Target="../ink/ink288.xml"/><Relationship Id="rId70" Type="http://schemas.openxmlformats.org/officeDocument/2006/relationships/customXml" Target="../ink/ink296.xml"/><Relationship Id="rId75" Type="http://schemas.openxmlformats.org/officeDocument/2006/relationships/image" Target="../media/image195.png"/><Relationship Id="rId91" Type="http://schemas.openxmlformats.org/officeDocument/2006/relationships/image" Target="../media/image203.png"/><Relationship Id="rId96" Type="http://schemas.openxmlformats.org/officeDocument/2006/relationships/customXml" Target="../ink/ink3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4.xml"/><Relationship Id="rId23" Type="http://schemas.openxmlformats.org/officeDocument/2006/relationships/image" Target="../media/image169.png"/><Relationship Id="rId28" Type="http://schemas.openxmlformats.org/officeDocument/2006/relationships/customXml" Target="../ink/ink275.xml"/><Relationship Id="rId49" Type="http://schemas.openxmlformats.org/officeDocument/2006/relationships/image" Target="../media/image182.png"/><Relationship Id="rId114" Type="http://schemas.openxmlformats.org/officeDocument/2006/relationships/customXml" Target="../ink/ink318.xml"/><Relationship Id="rId119" Type="http://schemas.openxmlformats.org/officeDocument/2006/relationships/image" Target="../media/image217.png"/><Relationship Id="rId44" Type="http://schemas.openxmlformats.org/officeDocument/2006/relationships/customXml" Target="../ink/ink283.xml"/><Relationship Id="rId60" Type="http://schemas.openxmlformats.org/officeDocument/2006/relationships/customXml" Target="../ink/ink291.xml"/><Relationship Id="rId65" Type="http://schemas.openxmlformats.org/officeDocument/2006/relationships/image" Target="../media/image190.png"/><Relationship Id="rId81" Type="http://schemas.openxmlformats.org/officeDocument/2006/relationships/image" Target="../media/image198.png"/><Relationship Id="rId86" Type="http://schemas.openxmlformats.org/officeDocument/2006/relationships/customXml" Target="../ink/ink304.xml"/><Relationship Id="rId130" Type="http://schemas.openxmlformats.org/officeDocument/2006/relationships/customXml" Target="../ink/ink326.xml"/><Relationship Id="rId135" Type="http://schemas.openxmlformats.org/officeDocument/2006/relationships/image" Target="../media/image225.png"/><Relationship Id="rId13" Type="http://schemas.openxmlformats.org/officeDocument/2006/relationships/image" Target="../media/image164.png"/><Relationship Id="rId18" Type="http://schemas.openxmlformats.org/officeDocument/2006/relationships/customXml" Target="../ink/ink270.xml"/><Relationship Id="rId39" Type="http://schemas.openxmlformats.org/officeDocument/2006/relationships/image" Target="../media/image177.png"/><Relationship Id="rId109" Type="http://schemas.openxmlformats.org/officeDocument/2006/relationships/image" Target="../media/image212.png"/><Relationship Id="rId34" Type="http://schemas.openxmlformats.org/officeDocument/2006/relationships/customXml" Target="../ink/ink278.xml"/><Relationship Id="rId50" Type="http://schemas.openxmlformats.org/officeDocument/2006/relationships/customXml" Target="../ink/ink286.xml"/><Relationship Id="rId55" Type="http://schemas.openxmlformats.org/officeDocument/2006/relationships/image" Target="../media/image185.png"/><Relationship Id="rId76" Type="http://schemas.openxmlformats.org/officeDocument/2006/relationships/customXml" Target="../ink/ink299.xml"/><Relationship Id="rId97" Type="http://schemas.openxmlformats.org/officeDocument/2006/relationships/image" Target="../media/image206.png"/><Relationship Id="rId104" Type="http://schemas.openxmlformats.org/officeDocument/2006/relationships/customXml" Target="../ink/ink313.xml"/><Relationship Id="rId120" Type="http://schemas.openxmlformats.org/officeDocument/2006/relationships/customXml" Target="../ink/ink321.xml"/><Relationship Id="rId125" Type="http://schemas.openxmlformats.org/officeDocument/2006/relationships/image" Target="../media/image220.png"/><Relationship Id="rId7" Type="http://schemas.openxmlformats.org/officeDocument/2006/relationships/image" Target="../media/image161.png"/><Relationship Id="rId71" Type="http://schemas.openxmlformats.org/officeDocument/2006/relationships/image" Target="../media/image193.png"/><Relationship Id="rId92" Type="http://schemas.openxmlformats.org/officeDocument/2006/relationships/customXml" Target="../ink/ink307.xml"/><Relationship Id="rId2" Type="http://schemas.openxmlformats.org/officeDocument/2006/relationships/customXml" Target="../ink/ink262.xml"/><Relationship Id="rId29" Type="http://schemas.openxmlformats.org/officeDocument/2006/relationships/image" Target="../media/image172.png"/><Relationship Id="rId24" Type="http://schemas.openxmlformats.org/officeDocument/2006/relationships/customXml" Target="../ink/ink273.xml"/><Relationship Id="rId40" Type="http://schemas.openxmlformats.org/officeDocument/2006/relationships/customXml" Target="../ink/ink281.xml"/><Relationship Id="rId45" Type="http://schemas.openxmlformats.org/officeDocument/2006/relationships/image" Target="../media/image180.png"/><Relationship Id="rId66" Type="http://schemas.openxmlformats.org/officeDocument/2006/relationships/customXml" Target="../ink/ink294.xml"/><Relationship Id="rId87" Type="http://schemas.openxmlformats.org/officeDocument/2006/relationships/image" Target="../media/image201.png"/><Relationship Id="rId110" Type="http://schemas.openxmlformats.org/officeDocument/2006/relationships/customXml" Target="../ink/ink316.xml"/><Relationship Id="rId115" Type="http://schemas.openxmlformats.org/officeDocument/2006/relationships/image" Target="../media/image215.png"/><Relationship Id="rId131" Type="http://schemas.openxmlformats.org/officeDocument/2006/relationships/image" Target="../media/image223.png"/><Relationship Id="rId61" Type="http://schemas.openxmlformats.org/officeDocument/2006/relationships/image" Target="../media/image188.png"/><Relationship Id="rId82" Type="http://schemas.openxmlformats.org/officeDocument/2006/relationships/customXml" Target="../ink/ink302.xml"/><Relationship Id="rId19" Type="http://schemas.openxmlformats.org/officeDocument/2006/relationships/image" Target="../media/image167.png"/><Relationship Id="rId14" Type="http://schemas.openxmlformats.org/officeDocument/2006/relationships/customXml" Target="../ink/ink268.xml"/><Relationship Id="rId30" Type="http://schemas.openxmlformats.org/officeDocument/2006/relationships/customXml" Target="../ink/ink276.xml"/><Relationship Id="rId35" Type="http://schemas.openxmlformats.org/officeDocument/2006/relationships/image" Target="../media/image175.png"/><Relationship Id="rId56" Type="http://schemas.openxmlformats.org/officeDocument/2006/relationships/customXml" Target="../ink/ink289.xml"/><Relationship Id="rId77" Type="http://schemas.openxmlformats.org/officeDocument/2006/relationships/image" Target="../media/image196.png"/><Relationship Id="rId100" Type="http://schemas.openxmlformats.org/officeDocument/2006/relationships/customXml" Target="../ink/ink311.xml"/><Relationship Id="rId105" Type="http://schemas.openxmlformats.org/officeDocument/2006/relationships/image" Target="../media/image210.png"/><Relationship Id="rId126" Type="http://schemas.openxmlformats.org/officeDocument/2006/relationships/customXml" Target="../ink/ink324.xml"/><Relationship Id="rId8" Type="http://schemas.openxmlformats.org/officeDocument/2006/relationships/customXml" Target="../ink/ink265.xml"/><Relationship Id="rId51" Type="http://schemas.openxmlformats.org/officeDocument/2006/relationships/image" Target="../media/image183.png"/><Relationship Id="rId72" Type="http://schemas.openxmlformats.org/officeDocument/2006/relationships/customXml" Target="../ink/ink297.xml"/><Relationship Id="rId93" Type="http://schemas.openxmlformats.org/officeDocument/2006/relationships/image" Target="../media/image204.png"/><Relationship Id="rId98" Type="http://schemas.openxmlformats.org/officeDocument/2006/relationships/customXml" Target="../ink/ink310.xml"/><Relationship Id="rId121" Type="http://schemas.openxmlformats.org/officeDocument/2006/relationships/image" Target="../media/image218.png"/><Relationship Id="rId3" Type="http://schemas.openxmlformats.org/officeDocument/2006/relationships/image" Target="../media/image1590.png"/><Relationship Id="rId25" Type="http://schemas.openxmlformats.org/officeDocument/2006/relationships/image" Target="../media/image170.png"/><Relationship Id="rId46" Type="http://schemas.openxmlformats.org/officeDocument/2006/relationships/customXml" Target="../ink/ink284.xml"/><Relationship Id="rId67" Type="http://schemas.openxmlformats.org/officeDocument/2006/relationships/image" Target="../media/image191.png"/><Relationship Id="rId116" Type="http://schemas.openxmlformats.org/officeDocument/2006/relationships/customXml" Target="../ink/ink319.xml"/><Relationship Id="rId20" Type="http://schemas.openxmlformats.org/officeDocument/2006/relationships/customXml" Target="../ink/ink271.xml"/><Relationship Id="rId41" Type="http://schemas.openxmlformats.org/officeDocument/2006/relationships/image" Target="../media/image178.png"/><Relationship Id="rId62" Type="http://schemas.openxmlformats.org/officeDocument/2006/relationships/customXml" Target="../ink/ink292.xml"/><Relationship Id="rId83" Type="http://schemas.openxmlformats.org/officeDocument/2006/relationships/image" Target="../media/image199.png"/><Relationship Id="rId88" Type="http://schemas.openxmlformats.org/officeDocument/2006/relationships/customXml" Target="../ink/ink305.xml"/><Relationship Id="rId111" Type="http://schemas.openxmlformats.org/officeDocument/2006/relationships/image" Target="../media/image213.png"/><Relationship Id="rId132" Type="http://schemas.openxmlformats.org/officeDocument/2006/relationships/customXml" Target="../ink/ink327.xml"/><Relationship Id="rId15" Type="http://schemas.openxmlformats.org/officeDocument/2006/relationships/image" Target="../media/image165.png"/><Relationship Id="rId36" Type="http://schemas.openxmlformats.org/officeDocument/2006/relationships/customXml" Target="../ink/ink279.xml"/><Relationship Id="rId57" Type="http://schemas.openxmlformats.org/officeDocument/2006/relationships/image" Target="../media/image186.png"/><Relationship Id="rId106" Type="http://schemas.openxmlformats.org/officeDocument/2006/relationships/customXml" Target="../ink/ink314.xml"/><Relationship Id="rId127" Type="http://schemas.openxmlformats.org/officeDocument/2006/relationships/image" Target="../media/image221.png"/><Relationship Id="rId10" Type="http://schemas.openxmlformats.org/officeDocument/2006/relationships/customXml" Target="../ink/ink266.xml"/><Relationship Id="rId31" Type="http://schemas.openxmlformats.org/officeDocument/2006/relationships/image" Target="../media/image173.png"/><Relationship Id="rId52" Type="http://schemas.openxmlformats.org/officeDocument/2006/relationships/customXml" Target="../ink/ink287.xml"/><Relationship Id="rId73" Type="http://schemas.openxmlformats.org/officeDocument/2006/relationships/image" Target="../media/image194.png"/><Relationship Id="rId78" Type="http://schemas.openxmlformats.org/officeDocument/2006/relationships/customXml" Target="../ink/ink300.xml"/><Relationship Id="rId94" Type="http://schemas.openxmlformats.org/officeDocument/2006/relationships/customXml" Target="../ink/ink308.xml"/><Relationship Id="rId99" Type="http://schemas.openxmlformats.org/officeDocument/2006/relationships/image" Target="../media/image207.png"/><Relationship Id="rId101" Type="http://schemas.openxmlformats.org/officeDocument/2006/relationships/image" Target="../media/image208.png"/><Relationship Id="rId122" Type="http://schemas.openxmlformats.org/officeDocument/2006/relationships/customXml" Target="../ink/ink322.xml"/><Relationship Id="rId4" Type="http://schemas.openxmlformats.org/officeDocument/2006/relationships/customXml" Target="../ink/ink263.xml"/><Relationship Id="rId9" Type="http://schemas.openxmlformats.org/officeDocument/2006/relationships/image" Target="../media/image162.png"/><Relationship Id="rId26" Type="http://schemas.openxmlformats.org/officeDocument/2006/relationships/customXml" Target="../ink/ink274.xml"/><Relationship Id="rId47" Type="http://schemas.openxmlformats.org/officeDocument/2006/relationships/image" Target="../media/image181.png"/><Relationship Id="rId68" Type="http://schemas.openxmlformats.org/officeDocument/2006/relationships/customXml" Target="../ink/ink295.xml"/><Relationship Id="rId89" Type="http://schemas.openxmlformats.org/officeDocument/2006/relationships/image" Target="../media/image202.png"/><Relationship Id="rId112" Type="http://schemas.openxmlformats.org/officeDocument/2006/relationships/customXml" Target="../ink/ink317.xml"/><Relationship Id="rId133" Type="http://schemas.openxmlformats.org/officeDocument/2006/relationships/image" Target="../media/image2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customXml" Target="../ink/ink337.xml"/><Relationship Id="rId26" Type="http://schemas.openxmlformats.org/officeDocument/2006/relationships/customXml" Target="../ink/ink341.xml"/><Relationship Id="rId39" Type="http://schemas.openxmlformats.org/officeDocument/2006/relationships/image" Target="../media/image243.png"/><Relationship Id="rId21" Type="http://schemas.openxmlformats.org/officeDocument/2006/relationships/image" Target="../media/image234.png"/><Relationship Id="rId34" Type="http://schemas.openxmlformats.org/officeDocument/2006/relationships/customXml" Target="../ink/ink345.xml"/><Relationship Id="rId42" Type="http://schemas.openxmlformats.org/officeDocument/2006/relationships/customXml" Target="../ink/ink349.xml"/><Relationship Id="rId47" Type="http://schemas.openxmlformats.org/officeDocument/2006/relationships/image" Target="../media/image247.png"/><Relationship Id="rId50" Type="http://schemas.openxmlformats.org/officeDocument/2006/relationships/customXml" Target="../ink/ink353.xml"/><Relationship Id="rId55" Type="http://schemas.openxmlformats.org/officeDocument/2006/relationships/image" Target="../media/image251.png"/><Relationship Id="rId7" Type="http://schemas.openxmlformats.org/officeDocument/2006/relationships/image" Target="../media/image227.png"/><Relationship Id="rId2" Type="http://schemas.openxmlformats.org/officeDocument/2006/relationships/customXml" Target="../ink/ink329.xml"/><Relationship Id="rId16" Type="http://schemas.openxmlformats.org/officeDocument/2006/relationships/customXml" Target="../ink/ink336.xml"/><Relationship Id="rId29" Type="http://schemas.openxmlformats.org/officeDocument/2006/relationships/image" Target="../media/image238.png"/><Relationship Id="rId11" Type="http://schemas.openxmlformats.org/officeDocument/2006/relationships/image" Target="../media/image229.png"/><Relationship Id="rId24" Type="http://schemas.openxmlformats.org/officeDocument/2006/relationships/customXml" Target="../ink/ink340.xml"/><Relationship Id="rId32" Type="http://schemas.openxmlformats.org/officeDocument/2006/relationships/customXml" Target="../ink/ink344.xml"/><Relationship Id="rId37" Type="http://schemas.openxmlformats.org/officeDocument/2006/relationships/image" Target="../media/image242.png"/><Relationship Id="rId40" Type="http://schemas.openxmlformats.org/officeDocument/2006/relationships/customXml" Target="../ink/ink348.xml"/><Relationship Id="rId45" Type="http://schemas.openxmlformats.org/officeDocument/2006/relationships/image" Target="../media/image246.png"/><Relationship Id="rId53" Type="http://schemas.openxmlformats.org/officeDocument/2006/relationships/image" Target="../media/image250.png"/><Relationship Id="rId5" Type="http://schemas.openxmlformats.org/officeDocument/2006/relationships/image" Target="../media/image226.png"/><Relationship Id="rId10" Type="http://schemas.openxmlformats.org/officeDocument/2006/relationships/customXml" Target="../ink/ink333.xml"/><Relationship Id="rId19" Type="http://schemas.openxmlformats.org/officeDocument/2006/relationships/image" Target="../media/image233.png"/><Relationship Id="rId31" Type="http://schemas.openxmlformats.org/officeDocument/2006/relationships/image" Target="../media/image239.png"/><Relationship Id="rId44" Type="http://schemas.openxmlformats.org/officeDocument/2006/relationships/customXml" Target="../ink/ink350.xml"/><Relationship Id="rId52" Type="http://schemas.openxmlformats.org/officeDocument/2006/relationships/customXml" Target="../ink/ink354.xml"/><Relationship Id="rId4" Type="http://schemas.openxmlformats.org/officeDocument/2006/relationships/customXml" Target="../ink/ink330.xml"/><Relationship Id="rId9" Type="http://schemas.openxmlformats.org/officeDocument/2006/relationships/image" Target="../media/image228.png"/><Relationship Id="rId14" Type="http://schemas.openxmlformats.org/officeDocument/2006/relationships/customXml" Target="../ink/ink335.xml"/><Relationship Id="rId22" Type="http://schemas.openxmlformats.org/officeDocument/2006/relationships/customXml" Target="../ink/ink339.xml"/><Relationship Id="rId27" Type="http://schemas.openxmlformats.org/officeDocument/2006/relationships/image" Target="../media/image237.png"/><Relationship Id="rId30" Type="http://schemas.openxmlformats.org/officeDocument/2006/relationships/customXml" Target="../ink/ink343.xml"/><Relationship Id="rId35" Type="http://schemas.openxmlformats.org/officeDocument/2006/relationships/image" Target="../media/image241.png"/><Relationship Id="rId43" Type="http://schemas.openxmlformats.org/officeDocument/2006/relationships/image" Target="../media/image245.png"/><Relationship Id="rId48" Type="http://schemas.openxmlformats.org/officeDocument/2006/relationships/customXml" Target="../ink/ink352.xml"/><Relationship Id="rId8" Type="http://schemas.openxmlformats.org/officeDocument/2006/relationships/customXml" Target="../ink/ink332.xml"/><Relationship Id="rId51" Type="http://schemas.openxmlformats.org/officeDocument/2006/relationships/image" Target="../media/image249.png"/><Relationship Id="rId3" Type="http://schemas.openxmlformats.org/officeDocument/2006/relationships/image" Target="../media/image2250.png"/><Relationship Id="rId12" Type="http://schemas.openxmlformats.org/officeDocument/2006/relationships/customXml" Target="../ink/ink334.xml"/><Relationship Id="rId17" Type="http://schemas.openxmlformats.org/officeDocument/2006/relationships/image" Target="../media/image232.png"/><Relationship Id="rId25" Type="http://schemas.openxmlformats.org/officeDocument/2006/relationships/image" Target="../media/image236.png"/><Relationship Id="rId33" Type="http://schemas.openxmlformats.org/officeDocument/2006/relationships/image" Target="../media/image240.png"/><Relationship Id="rId38" Type="http://schemas.openxmlformats.org/officeDocument/2006/relationships/customXml" Target="../ink/ink347.xml"/><Relationship Id="rId46" Type="http://schemas.openxmlformats.org/officeDocument/2006/relationships/customXml" Target="../ink/ink351.xml"/><Relationship Id="rId20" Type="http://schemas.openxmlformats.org/officeDocument/2006/relationships/customXml" Target="../ink/ink338.xml"/><Relationship Id="rId41" Type="http://schemas.openxmlformats.org/officeDocument/2006/relationships/image" Target="../media/image244.png"/><Relationship Id="rId54" Type="http://schemas.openxmlformats.org/officeDocument/2006/relationships/customXml" Target="../ink/ink3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1.xml"/><Relationship Id="rId15" Type="http://schemas.openxmlformats.org/officeDocument/2006/relationships/image" Target="../media/image231.png"/><Relationship Id="rId23" Type="http://schemas.openxmlformats.org/officeDocument/2006/relationships/image" Target="../media/image235.png"/><Relationship Id="rId28" Type="http://schemas.openxmlformats.org/officeDocument/2006/relationships/customXml" Target="../ink/ink342.xml"/><Relationship Id="rId36" Type="http://schemas.openxmlformats.org/officeDocument/2006/relationships/customXml" Target="../ink/ink346.xml"/><Relationship Id="rId49" Type="http://schemas.openxmlformats.org/officeDocument/2006/relationships/image" Target="../media/image24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260.png"/><Relationship Id="rId42" Type="http://schemas.openxmlformats.org/officeDocument/2006/relationships/customXml" Target="../ink/ink374.xml"/><Relationship Id="rId63" Type="http://schemas.openxmlformats.org/officeDocument/2006/relationships/image" Target="../media/image281.png"/><Relationship Id="rId84" Type="http://schemas.openxmlformats.org/officeDocument/2006/relationships/customXml" Target="../ink/ink395.xml"/><Relationship Id="rId138" Type="http://schemas.openxmlformats.org/officeDocument/2006/relationships/customXml" Target="../ink/ink422.xml"/><Relationship Id="rId159" Type="http://schemas.openxmlformats.org/officeDocument/2006/relationships/image" Target="../media/image329.png"/><Relationship Id="rId170" Type="http://schemas.openxmlformats.org/officeDocument/2006/relationships/customXml" Target="../ink/ink438.xml"/><Relationship Id="rId107" Type="http://schemas.openxmlformats.org/officeDocument/2006/relationships/image" Target="../media/image303.png"/><Relationship Id="rId11" Type="http://schemas.openxmlformats.org/officeDocument/2006/relationships/image" Target="../media/image255.png"/><Relationship Id="rId32" Type="http://schemas.openxmlformats.org/officeDocument/2006/relationships/customXml" Target="../ink/ink370.xml"/><Relationship Id="rId53" Type="http://schemas.openxmlformats.org/officeDocument/2006/relationships/image" Target="../media/image276.png"/><Relationship Id="rId74" Type="http://schemas.openxmlformats.org/officeDocument/2006/relationships/customXml" Target="../ink/ink390.xml"/><Relationship Id="rId128" Type="http://schemas.openxmlformats.org/officeDocument/2006/relationships/customXml" Target="../ink/ink417.xml"/><Relationship Id="rId149" Type="http://schemas.openxmlformats.org/officeDocument/2006/relationships/image" Target="../media/image324.png"/><Relationship Id="rId5" Type="http://schemas.openxmlformats.org/officeDocument/2006/relationships/image" Target="../media/image252.png"/><Relationship Id="rId95" Type="http://schemas.openxmlformats.org/officeDocument/2006/relationships/image" Target="../media/image297.png"/><Relationship Id="rId160" Type="http://schemas.openxmlformats.org/officeDocument/2006/relationships/customXml" Target="../ink/ink433.xml"/><Relationship Id="rId181" Type="http://schemas.openxmlformats.org/officeDocument/2006/relationships/image" Target="../media/image261.png"/><Relationship Id="rId22" Type="http://schemas.openxmlformats.org/officeDocument/2006/relationships/customXml" Target="../ink/ink366.xml"/><Relationship Id="rId43" Type="http://schemas.openxmlformats.org/officeDocument/2006/relationships/image" Target="../media/image271.png"/><Relationship Id="rId64" Type="http://schemas.openxmlformats.org/officeDocument/2006/relationships/customXml" Target="../ink/ink385.xml"/><Relationship Id="rId118" Type="http://schemas.openxmlformats.org/officeDocument/2006/relationships/customXml" Target="../ink/ink412.xml"/><Relationship Id="rId139" Type="http://schemas.openxmlformats.org/officeDocument/2006/relationships/image" Target="../media/image319.png"/><Relationship Id="rId85" Type="http://schemas.openxmlformats.org/officeDocument/2006/relationships/image" Target="../media/image292.png"/><Relationship Id="rId150" Type="http://schemas.openxmlformats.org/officeDocument/2006/relationships/customXml" Target="../ink/ink428.xml"/><Relationship Id="rId171" Type="http://schemas.openxmlformats.org/officeDocument/2006/relationships/image" Target="../media/image335.png"/><Relationship Id="rId12" Type="http://schemas.openxmlformats.org/officeDocument/2006/relationships/customXml" Target="../ink/ink361.xml"/><Relationship Id="rId33" Type="http://schemas.openxmlformats.org/officeDocument/2006/relationships/image" Target="../media/image266.png"/><Relationship Id="rId108" Type="http://schemas.openxmlformats.org/officeDocument/2006/relationships/customXml" Target="../ink/ink407.xml"/><Relationship Id="rId129" Type="http://schemas.openxmlformats.org/officeDocument/2006/relationships/image" Target="../media/image314.png"/><Relationship Id="rId54" Type="http://schemas.openxmlformats.org/officeDocument/2006/relationships/customXml" Target="../ink/ink380.xml"/><Relationship Id="rId75" Type="http://schemas.openxmlformats.org/officeDocument/2006/relationships/image" Target="../media/image287.png"/><Relationship Id="rId96" Type="http://schemas.openxmlformats.org/officeDocument/2006/relationships/customXml" Target="../ink/ink401.xml"/><Relationship Id="rId140" Type="http://schemas.openxmlformats.org/officeDocument/2006/relationships/customXml" Target="../ink/ink423.xml"/><Relationship Id="rId161" Type="http://schemas.openxmlformats.org/officeDocument/2006/relationships/image" Target="../media/image330.png"/><Relationship Id="rId182" Type="http://schemas.openxmlformats.org/officeDocument/2006/relationships/customXml" Target="../ink/ink444.xml"/><Relationship Id="rId6" Type="http://schemas.openxmlformats.org/officeDocument/2006/relationships/customXml" Target="../ink/ink358.xml"/><Relationship Id="rId119" Type="http://schemas.openxmlformats.org/officeDocument/2006/relationships/image" Target="../media/image309.png"/><Relationship Id="rId44" Type="http://schemas.openxmlformats.org/officeDocument/2006/relationships/customXml" Target="../ink/ink375.xml"/><Relationship Id="rId65" Type="http://schemas.openxmlformats.org/officeDocument/2006/relationships/image" Target="../media/image282.png"/><Relationship Id="rId86" Type="http://schemas.openxmlformats.org/officeDocument/2006/relationships/customXml" Target="../ink/ink396.xml"/><Relationship Id="rId130" Type="http://schemas.openxmlformats.org/officeDocument/2006/relationships/customXml" Target="../ink/ink418.xml"/><Relationship Id="rId151" Type="http://schemas.openxmlformats.org/officeDocument/2006/relationships/image" Target="../media/image325.png"/><Relationship Id="rId172" Type="http://schemas.openxmlformats.org/officeDocument/2006/relationships/customXml" Target="../ink/ink439.xml"/><Relationship Id="rId13" Type="http://schemas.openxmlformats.org/officeDocument/2006/relationships/image" Target="../media/image256.png"/><Relationship Id="rId18" Type="http://schemas.openxmlformats.org/officeDocument/2006/relationships/customXml" Target="../ink/ink364.xml"/><Relationship Id="rId39" Type="http://schemas.openxmlformats.org/officeDocument/2006/relationships/image" Target="../media/image269.png"/><Relationship Id="rId109" Type="http://schemas.openxmlformats.org/officeDocument/2006/relationships/image" Target="../media/image304.png"/><Relationship Id="rId34" Type="http://schemas.openxmlformats.org/officeDocument/2006/relationships/customXml" Target="../ink/ink371.xml"/><Relationship Id="rId50" Type="http://schemas.openxmlformats.org/officeDocument/2006/relationships/customXml" Target="../ink/ink378.xml"/><Relationship Id="rId55" Type="http://schemas.openxmlformats.org/officeDocument/2006/relationships/image" Target="../media/image277.png"/><Relationship Id="rId76" Type="http://schemas.openxmlformats.org/officeDocument/2006/relationships/customXml" Target="../ink/ink391.xml"/><Relationship Id="rId97" Type="http://schemas.openxmlformats.org/officeDocument/2006/relationships/image" Target="../media/image298.png"/><Relationship Id="rId104" Type="http://schemas.openxmlformats.org/officeDocument/2006/relationships/customXml" Target="../ink/ink405.xml"/><Relationship Id="rId120" Type="http://schemas.openxmlformats.org/officeDocument/2006/relationships/customXml" Target="../ink/ink413.xml"/><Relationship Id="rId125" Type="http://schemas.openxmlformats.org/officeDocument/2006/relationships/image" Target="../media/image312.png"/><Relationship Id="rId141" Type="http://schemas.openxmlformats.org/officeDocument/2006/relationships/image" Target="../media/image320.png"/><Relationship Id="rId146" Type="http://schemas.openxmlformats.org/officeDocument/2006/relationships/customXml" Target="../ink/ink426.xml"/><Relationship Id="rId167" Type="http://schemas.openxmlformats.org/officeDocument/2006/relationships/image" Target="../media/image333.png"/><Relationship Id="rId188" Type="http://schemas.openxmlformats.org/officeDocument/2006/relationships/customXml" Target="../ink/ink447.xml"/><Relationship Id="rId7" Type="http://schemas.openxmlformats.org/officeDocument/2006/relationships/image" Target="../media/image253.png"/><Relationship Id="rId71" Type="http://schemas.openxmlformats.org/officeDocument/2006/relationships/image" Target="../media/image285.png"/><Relationship Id="rId92" Type="http://schemas.openxmlformats.org/officeDocument/2006/relationships/customXml" Target="../ink/ink399.xml"/><Relationship Id="rId162" Type="http://schemas.openxmlformats.org/officeDocument/2006/relationships/customXml" Target="../ink/ink434.xml"/><Relationship Id="rId183" Type="http://schemas.openxmlformats.org/officeDocument/2006/relationships/image" Target="../media/image267.png"/><Relationship Id="rId2" Type="http://schemas.openxmlformats.org/officeDocument/2006/relationships/customXml" Target="../ink/ink356.xml"/><Relationship Id="rId29" Type="http://schemas.openxmlformats.org/officeDocument/2006/relationships/image" Target="../media/image264.png"/><Relationship Id="rId40" Type="http://schemas.openxmlformats.org/officeDocument/2006/relationships/customXml" Target="../ink/ink373.xml"/><Relationship Id="rId45" Type="http://schemas.openxmlformats.org/officeDocument/2006/relationships/image" Target="../media/image272.png"/><Relationship Id="rId66" Type="http://schemas.openxmlformats.org/officeDocument/2006/relationships/customXml" Target="../ink/ink386.xml"/><Relationship Id="rId87" Type="http://schemas.openxmlformats.org/officeDocument/2006/relationships/image" Target="../media/image293.png"/><Relationship Id="rId110" Type="http://schemas.openxmlformats.org/officeDocument/2006/relationships/customXml" Target="../ink/ink408.xml"/><Relationship Id="rId115" Type="http://schemas.openxmlformats.org/officeDocument/2006/relationships/image" Target="../media/image307.png"/><Relationship Id="rId131" Type="http://schemas.openxmlformats.org/officeDocument/2006/relationships/image" Target="../media/image315.png"/><Relationship Id="rId136" Type="http://schemas.openxmlformats.org/officeDocument/2006/relationships/customXml" Target="../ink/ink421.xml"/><Relationship Id="rId157" Type="http://schemas.openxmlformats.org/officeDocument/2006/relationships/image" Target="../media/image328.png"/><Relationship Id="rId178" Type="http://schemas.openxmlformats.org/officeDocument/2006/relationships/customXml" Target="../ink/ink442.xml"/><Relationship Id="rId61" Type="http://schemas.openxmlformats.org/officeDocument/2006/relationships/image" Target="../media/image280.png"/><Relationship Id="rId82" Type="http://schemas.openxmlformats.org/officeDocument/2006/relationships/customXml" Target="../ink/ink394.xml"/><Relationship Id="rId152" Type="http://schemas.openxmlformats.org/officeDocument/2006/relationships/customXml" Target="../ink/ink429.xml"/><Relationship Id="rId173" Type="http://schemas.openxmlformats.org/officeDocument/2006/relationships/image" Target="../media/image336.png"/><Relationship Id="rId19" Type="http://schemas.openxmlformats.org/officeDocument/2006/relationships/image" Target="../media/image259.png"/><Relationship Id="rId14" Type="http://schemas.openxmlformats.org/officeDocument/2006/relationships/customXml" Target="../ink/ink362.xml"/><Relationship Id="rId30" Type="http://schemas.openxmlformats.org/officeDocument/2006/relationships/customXml" Target="../ink/ink369.xml"/><Relationship Id="rId56" Type="http://schemas.openxmlformats.org/officeDocument/2006/relationships/customXml" Target="../ink/ink381.xml"/><Relationship Id="rId77" Type="http://schemas.openxmlformats.org/officeDocument/2006/relationships/image" Target="../media/image288.png"/><Relationship Id="rId100" Type="http://schemas.openxmlformats.org/officeDocument/2006/relationships/customXml" Target="../ink/ink403.xml"/><Relationship Id="rId105" Type="http://schemas.openxmlformats.org/officeDocument/2006/relationships/image" Target="../media/image302.png"/><Relationship Id="rId126" Type="http://schemas.openxmlformats.org/officeDocument/2006/relationships/customXml" Target="../ink/ink416.xml"/><Relationship Id="rId147" Type="http://schemas.openxmlformats.org/officeDocument/2006/relationships/image" Target="../media/image323.png"/><Relationship Id="rId168" Type="http://schemas.openxmlformats.org/officeDocument/2006/relationships/customXml" Target="../ink/ink437.xml"/><Relationship Id="rId8" Type="http://schemas.openxmlformats.org/officeDocument/2006/relationships/customXml" Target="../ink/ink359.xml"/><Relationship Id="rId51" Type="http://schemas.openxmlformats.org/officeDocument/2006/relationships/image" Target="../media/image275.png"/><Relationship Id="rId72" Type="http://schemas.openxmlformats.org/officeDocument/2006/relationships/customXml" Target="../ink/ink389.xml"/><Relationship Id="rId93" Type="http://schemas.openxmlformats.org/officeDocument/2006/relationships/image" Target="../media/image296.png"/><Relationship Id="rId98" Type="http://schemas.openxmlformats.org/officeDocument/2006/relationships/customXml" Target="../ink/ink402.xml"/><Relationship Id="rId121" Type="http://schemas.openxmlformats.org/officeDocument/2006/relationships/image" Target="../media/image310.png"/><Relationship Id="rId142" Type="http://schemas.openxmlformats.org/officeDocument/2006/relationships/customXml" Target="../ink/ink424.xml"/><Relationship Id="rId163" Type="http://schemas.openxmlformats.org/officeDocument/2006/relationships/image" Target="../media/image331.png"/><Relationship Id="rId184" Type="http://schemas.openxmlformats.org/officeDocument/2006/relationships/customXml" Target="../ink/ink445.xml"/><Relationship Id="rId189" Type="http://schemas.openxmlformats.org/officeDocument/2006/relationships/image" Target="../media/image342.png"/><Relationship Id="rId3" Type="http://schemas.openxmlformats.org/officeDocument/2006/relationships/image" Target="../media/image2510.png"/><Relationship Id="rId25" Type="http://schemas.openxmlformats.org/officeDocument/2006/relationships/image" Target="../media/image262.png"/><Relationship Id="rId46" Type="http://schemas.openxmlformats.org/officeDocument/2006/relationships/customXml" Target="../ink/ink376.xml"/><Relationship Id="rId67" Type="http://schemas.openxmlformats.org/officeDocument/2006/relationships/image" Target="../media/image283.png"/><Relationship Id="rId116" Type="http://schemas.openxmlformats.org/officeDocument/2006/relationships/customXml" Target="../ink/ink411.xml"/><Relationship Id="rId137" Type="http://schemas.openxmlformats.org/officeDocument/2006/relationships/image" Target="../media/image318.png"/><Relationship Id="rId158" Type="http://schemas.openxmlformats.org/officeDocument/2006/relationships/customXml" Target="../ink/ink432.xml"/><Relationship Id="rId20" Type="http://schemas.openxmlformats.org/officeDocument/2006/relationships/customXml" Target="../ink/ink365.xml"/><Relationship Id="rId41" Type="http://schemas.openxmlformats.org/officeDocument/2006/relationships/image" Target="../media/image270.png"/><Relationship Id="rId62" Type="http://schemas.openxmlformats.org/officeDocument/2006/relationships/customXml" Target="../ink/ink384.xml"/><Relationship Id="rId83" Type="http://schemas.openxmlformats.org/officeDocument/2006/relationships/image" Target="../media/image291.png"/><Relationship Id="rId88" Type="http://schemas.openxmlformats.org/officeDocument/2006/relationships/customXml" Target="../ink/ink397.xml"/><Relationship Id="rId111" Type="http://schemas.openxmlformats.org/officeDocument/2006/relationships/image" Target="../media/image305.png"/><Relationship Id="rId132" Type="http://schemas.openxmlformats.org/officeDocument/2006/relationships/customXml" Target="../ink/ink419.xml"/><Relationship Id="rId153" Type="http://schemas.openxmlformats.org/officeDocument/2006/relationships/image" Target="../media/image326.png"/><Relationship Id="rId174" Type="http://schemas.openxmlformats.org/officeDocument/2006/relationships/customXml" Target="../ink/ink440.xml"/><Relationship Id="rId179" Type="http://schemas.openxmlformats.org/officeDocument/2006/relationships/image" Target="../media/image339.png"/><Relationship Id="rId15" Type="http://schemas.openxmlformats.org/officeDocument/2006/relationships/image" Target="../media/image257.png"/><Relationship Id="rId57" Type="http://schemas.openxmlformats.org/officeDocument/2006/relationships/image" Target="../media/image278.png"/><Relationship Id="rId106" Type="http://schemas.openxmlformats.org/officeDocument/2006/relationships/customXml" Target="../ink/ink406.xml"/><Relationship Id="rId127" Type="http://schemas.openxmlformats.org/officeDocument/2006/relationships/image" Target="../media/image313.png"/><Relationship Id="rId10" Type="http://schemas.openxmlformats.org/officeDocument/2006/relationships/customXml" Target="../ink/ink360.xml"/><Relationship Id="rId31" Type="http://schemas.openxmlformats.org/officeDocument/2006/relationships/image" Target="../media/image265.png"/><Relationship Id="rId52" Type="http://schemas.openxmlformats.org/officeDocument/2006/relationships/customXml" Target="../ink/ink379.xml"/><Relationship Id="rId73" Type="http://schemas.openxmlformats.org/officeDocument/2006/relationships/image" Target="../media/image286.png"/><Relationship Id="rId78" Type="http://schemas.openxmlformats.org/officeDocument/2006/relationships/customXml" Target="../ink/ink392.xml"/><Relationship Id="rId94" Type="http://schemas.openxmlformats.org/officeDocument/2006/relationships/customXml" Target="../ink/ink400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414.xml"/><Relationship Id="rId143" Type="http://schemas.openxmlformats.org/officeDocument/2006/relationships/image" Target="../media/image321.png"/><Relationship Id="rId148" Type="http://schemas.openxmlformats.org/officeDocument/2006/relationships/customXml" Target="../ink/ink427.xml"/><Relationship Id="rId164" Type="http://schemas.openxmlformats.org/officeDocument/2006/relationships/customXml" Target="../ink/ink435.xml"/><Relationship Id="rId169" Type="http://schemas.openxmlformats.org/officeDocument/2006/relationships/image" Target="../media/image334.png"/><Relationship Id="rId185" Type="http://schemas.openxmlformats.org/officeDocument/2006/relationships/image" Target="../media/image340.png"/><Relationship Id="rId4" Type="http://schemas.openxmlformats.org/officeDocument/2006/relationships/customXml" Target="../ink/ink357.xml"/><Relationship Id="rId9" Type="http://schemas.openxmlformats.org/officeDocument/2006/relationships/image" Target="../media/image254.png"/><Relationship Id="rId180" Type="http://schemas.openxmlformats.org/officeDocument/2006/relationships/customXml" Target="../ink/ink443.xml"/><Relationship Id="rId26" Type="http://schemas.openxmlformats.org/officeDocument/2006/relationships/customXml" Target="../ink/ink367.xml"/><Relationship Id="rId47" Type="http://schemas.openxmlformats.org/officeDocument/2006/relationships/image" Target="../media/image273.png"/><Relationship Id="rId68" Type="http://schemas.openxmlformats.org/officeDocument/2006/relationships/customXml" Target="../ink/ink387.xml"/><Relationship Id="rId89" Type="http://schemas.openxmlformats.org/officeDocument/2006/relationships/image" Target="../media/image294.png"/><Relationship Id="rId112" Type="http://schemas.openxmlformats.org/officeDocument/2006/relationships/customXml" Target="../ink/ink409.xml"/><Relationship Id="rId133" Type="http://schemas.openxmlformats.org/officeDocument/2006/relationships/image" Target="../media/image316.png"/><Relationship Id="rId154" Type="http://schemas.openxmlformats.org/officeDocument/2006/relationships/customXml" Target="../ink/ink430.xml"/><Relationship Id="rId175" Type="http://schemas.openxmlformats.org/officeDocument/2006/relationships/image" Target="../media/image337.png"/><Relationship Id="rId16" Type="http://schemas.openxmlformats.org/officeDocument/2006/relationships/customXml" Target="../ink/ink363.xml"/><Relationship Id="rId37" Type="http://schemas.openxmlformats.org/officeDocument/2006/relationships/image" Target="../media/image268.png"/><Relationship Id="rId58" Type="http://schemas.openxmlformats.org/officeDocument/2006/relationships/customXml" Target="../ink/ink382.xml"/><Relationship Id="rId79" Type="http://schemas.openxmlformats.org/officeDocument/2006/relationships/image" Target="../media/image289.png"/><Relationship Id="rId102" Type="http://schemas.openxmlformats.org/officeDocument/2006/relationships/customXml" Target="../ink/ink404.xml"/><Relationship Id="rId123" Type="http://schemas.openxmlformats.org/officeDocument/2006/relationships/image" Target="../media/image311.png"/><Relationship Id="rId144" Type="http://schemas.openxmlformats.org/officeDocument/2006/relationships/customXml" Target="../ink/ink425.xml"/><Relationship Id="rId90" Type="http://schemas.openxmlformats.org/officeDocument/2006/relationships/customXml" Target="../ink/ink398.xml"/><Relationship Id="rId165" Type="http://schemas.openxmlformats.org/officeDocument/2006/relationships/image" Target="../media/image332.png"/><Relationship Id="rId186" Type="http://schemas.openxmlformats.org/officeDocument/2006/relationships/customXml" Target="../ink/ink446.xml"/><Relationship Id="rId27" Type="http://schemas.openxmlformats.org/officeDocument/2006/relationships/image" Target="../media/image263.png"/><Relationship Id="rId48" Type="http://schemas.openxmlformats.org/officeDocument/2006/relationships/customXml" Target="../ink/ink377.xml"/><Relationship Id="rId69" Type="http://schemas.openxmlformats.org/officeDocument/2006/relationships/image" Target="../media/image284.png"/><Relationship Id="rId113" Type="http://schemas.openxmlformats.org/officeDocument/2006/relationships/image" Target="../media/image306.png"/><Relationship Id="rId134" Type="http://schemas.openxmlformats.org/officeDocument/2006/relationships/customXml" Target="../ink/ink420.xml"/><Relationship Id="rId80" Type="http://schemas.openxmlformats.org/officeDocument/2006/relationships/customXml" Target="../ink/ink393.xml"/><Relationship Id="rId155" Type="http://schemas.openxmlformats.org/officeDocument/2006/relationships/image" Target="../media/image327.png"/><Relationship Id="rId176" Type="http://schemas.openxmlformats.org/officeDocument/2006/relationships/customXml" Target="../ink/ink441.xml"/><Relationship Id="rId17" Type="http://schemas.openxmlformats.org/officeDocument/2006/relationships/image" Target="../media/image258.png"/><Relationship Id="rId38" Type="http://schemas.openxmlformats.org/officeDocument/2006/relationships/customXml" Target="../ink/ink372.xml"/><Relationship Id="rId59" Type="http://schemas.openxmlformats.org/officeDocument/2006/relationships/image" Target="../media/image279.png"/><Relationship Id="rId103" Type="http://schemas.openxmlformats.org/officeDocument/2006/relationships/image" Target="../media/image301.png"/><Relationship Id="rId124" Type="http://schemas.openxmlformats.org/officeDocument/2006/relationships/customXml" Target="../ink/ink415.xml"/><Relationship Id="rId70" Type="http://schemas.openxmlformats.org/officeDocument/2006/relationships/customXml" Target="../ink/ink388.xml"/><Relationship Id="rId91" Type="http://schemas.openxmlformats.org/officeDocument/2006/relationships/image" Target="../media/image295.png"/><Relationship Id="rId145" Type="http://schemas.openxmlformats.org/officeDocument/2006/relationships/image" Target="../media/image322.png"/><Relationship Id="rId166" Type="http://schemas.openxmlformats.org/officeDocument/2006/relationships/customXml" Target="../ink/ink436.xml"/><Relationship Id="rId187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68.xml"/><Relationship Id="rId49" Type="http://schemas.openxmlformats.org/officeDocument/2006/relationships/image" Target="../media/image274.png"/><Relationship Id="rId114" Type="http://schemas.openxmlformats.org/officeDocument/2006/relationships/customXml" Target="../ink/ink410.xml"/><Relationship Id="rId60" Type="http://schemas.openxmlformats.org/officeDocument/2006/relationships/customXml" Target="../ink/ink383.xml"/><Relationship Id="rId81" Type="http://schemas.openxmlformats.org/officeDocument/2006/relationships/image" Target="../media/image290.png"/><Relationship Id="rId135" Type="http://schemas.openxmlformats.org/officeDocument/2006/relationships/image" Target="../media/image317.png"/><Relationship Id="rId156" Type="http://schemas.openxmlformats.org/officeDocument/2006/relationships/customXml" Target="../ink/ink431.xml"/><Relationship Id="rId177" Type="http://schemas.openxmlformats.org/officeDocument/2006/relationships/image" Target="../media/image338.png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8.png"/><Relationship Id="rId42" Type="http://schemas.openxmlformats.org/officeDocument/2006/relationships/customXml" Target="../ink/ink468.xml"/><Relationship Id="rId63" Type="http://schemas.openxmlformats.org/officeDocument/2006/relationships/image" Target="../media/image369.png"/><Relationship Id="rId84" Type="http://schemas.openxmlformats.org/officeDocument/2006/relationships/customXml" Target="../ink/ink489.xml"/><Relationship Id="rId191" Type="http://schemas.openxmlformats.org/officeDocument/2006/relationships/customXml" Target="../ink/ink506.xml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205" Type="http://schemas.openxmlformats.org/officeDocument/2006/relationships/customXml" Target="../ink/ink513.xml"/><Relationship Id="rId16" Type="http://schemas.openxmlformats.org/officeDocument/2006/relationships/customXml" Target="../ink/ink455.xml"/><Relationship Id="rId11" Type="http://schemas.openxmlformats.org/officeDocument/2006/relationships/image" Target="../media/image344.png"/><Relationship Id="rId32" Type="http://schemas.openxmlformats.org/officeDocument/2006/relationships/customXml" Target="../ink/ink463.xml"/><Relationship Id="rId37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customXml" Target="../ink/ink476.xml"/><Relationship Id="rId74" Type="http://schemas.openxmlformats.org/officeDocument/2006/relationships/customXml" Target="../ink/ink484.xml"/><Relationship Id="rId79" Type="http://schemas.openxmlformats.org/officeDocument/2006/relationships/image" Target="../media/image377.png"/><Relationship Id="rId5" Type="http://schemas.openxmlformats.org/officeDocument/2006/relationships/image" Target="../media/image3410.png"/><Relationship Id="rId90" Type="http://schemas.openxmlformats.org/officeDocument/2006/relationships/customXml" Target="../ink/ink492.xml"/><Relationship Id="rId95" Type="http://schemas.openxmlformats.org/officeDocument/2006/relationships/image" Target="../media/image385.png"/><Relationship Id="rId181" Type="http://schemas.openxmlformats.org/officeDocument/2006/relationships/customXml" Target="../ink/ink501.xml"/><Relationship Id="rId186" Type="http://schemas.openxmlformats.org/officeDocument/2006/relationships/image" Target="../media/image430.png"/><Relationship Id="rId22" Type="http://schemas.openxmlformats.org/officeDocument/2006/relationships/customXml" Target="../ink/ink458.xml"/><Relationship Id="rId27" Type="http://schemas.openxmlformats.org/officeDocument/2006/relationships/image" Target="../media/image351.png"/><Relationship Id="rId43" Type="http://schemas.openxmlformats.org/officeDocument/2006/relationships/image" Target="../media/image359.png"/><Relationship Id="rId48" Type="http://schemas.openxmlformats.org/officeDocument/2006/relationships/customXml" Target="../ink/ink471.xml"/><Relationship Id="rId64" Type="http://schemas.openxmlformats.org/officeDocument/2006/relationships/customXml" Target="../ink/ink479.xml"/><Relationship Id="rId69" Type="http://schemas.openxmlformats.org/officeDocument/2006/relationships/image" Target="../media/image372.png"/><Relationship Id="rId80" Type="http://schemas.openxmlformats.org/officeDocument/2006/relationships/customXml" Target="../ink/ink487.xml"/><Relationship Id="rId85" Type="http://schemas.openxmlformats.org/officeDocument/2006/relationships/image" Target="../media/image380.png"/><Relationship Id="rId176" Type="http://schemas.openxmlformats.org/officeDocument/2006/relationships/customXml" Target="../ink/ink498.xml"/><Relationship Id="rId192" Type="http://schemas.openxmlformats.org/officeDocument/2006/relationships/image" Target="../media/image433.png"/><Relationship Id="rId197" Type="http://schemas.openxmlformats.org/officeDocument/2006/relationships/customXml" Target="../ink/ink509.xml"/><Relationship Id="rId206" Type="http://schemas.openxmlformats.org/officeDocument/2006/relationships/image" Target="../media/image440.png"/><Relationship Id="rId201" Type="http://schemas.openxmlformats.org/officeDocument/2006/relationships/customXml" Target="../ink/ink511.xml"/><Relationship Id="rId12" Type="http://schemas.openxmlformats.org/officeDocument/2006/relationships/customXml" Target="../ink/ink453.xml"/><Relationship Id="rId17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customXml" Target="../ink/ink466.xml"/><Relationship Id="rId59" Type="http://schemas.openxmlformats.org/officeDocument/2006/relationships/image" Target="../media/image367.png"/><Relationship Id="rId54" Type="http://schemas.openxmlformats.org/officeDocument/2006/relationships/customXml" Target="../ink/ink474.xml"/><Relationship Id="rId70" Type="http://schemas.openxmlformats.org/officeDocument/2006/relationships/customXml" Target="../ink/ink482.xml"/><Relationship Id="rId75" Type="http://schemas.openxmlformats.org/officeDocument/2006/relationships/image" Target="../media/image375.png"/><Relationship Id="rId91" Type="http://schemas.openxmlformats.org/officeDocument/2006/relationships/image" Target="../media/image383.png"/><Relationship Id="rId96" Type="http://schemas.openxmlformats.org/officeDocument/2006/relationships/customXml" Target="../ink/ink495.xml"/><Relationship Id="rId182" Type="http://schemas.openxmlformats.org/officeDocument/2006/relationships/image" Target="../media/image428.png"/><Relationship Id="rId187" Type="http://schemas.openxmlformats.org/officeDocument/2006/relationships/customXml" Target="../ink/ink5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0.xml"/><Relationship Id="rId23" Type="http://schemas.openxmlformats.org/officeDocument/2006/relationships/image" Target="../media/image349.png"/><Relationship Id="rId28" Type="http://schemas.openxmlformats.org/officeDocument/2006/relationships/customXml" Target="../ink/ink461.xml"/><Relationship Id="rId49" Type="http://schemas.openxmlformats.org/officeDocument/2006/relationships/image" Target="../media/image362.png"/><Relationship Id="rId44" Type="http://schemas.openxmlformats.org/officeDocument/2006/relationships/customXml" Target="../ink/ink469.xml"/><Relationship Id="rId60" Type="http://schemas.openxmlformats.org/officeDocument/2006/relationships/customXml" Target="../ink/ink477.xml"/><Relationship Id="rId65" Type="http://schemas.openxmlformats.org/officeDocument/2006/relationships/image" Target="../media/image370.png"/><Relationship Id="rId81" Type="http://schemas.openxmlformats.org/officeDocument/2006/relationships/image" Target="../media/image378.png"/><Relationship Id="rId86" Type="http://schemas.openxmlformats.org/officeDocument/2006/relationships/customXml" Target="../ink/ink490.xml"/><Relationship Id="rId177" Type="http://schemas.openxmlformats.org/officeDocument/2006/relationships/image" Target="../media/image426.png"/><Relationship Id="rId198" Type="http://schemas.openxmlformats.org/officeDocument/2006/relationships/image" Target="../media/image436.png"/><Relationship Id="rId193" Type="http://schemas.openxmlformats.org/officeDocument/2006/relationships/customXml" Target="../ink/ink507.xml"/><Relationship Id="rId202" Type="http://schemas.openxmlformats.org/officeDocument/2006/relationships/image" Target="../media/image438.png"/><Relationship Id="rId207" Type="http://schemas.openxmlformats.org/officeDocument/2006/relationships/customXml" Target="../ink/ink514.xml"/><Relationship Id="rId13" Type="http://schemas.openxmlformats.org/officeDocument/2006/relationships/image" Target="../media/image345.png"/><Relationship Id="rId18" Type="http://schemas.openxmlformats.org/officeDocument/2006/relationships/customXml" Target="../ink/ink456.xml"/><Relationship Id="rId39" Type="http://schemas.openxmlformats.org/officeDocument/2006/relationships/image" Target="../media/image357.png"/><Relationship Id="rId34" Type="http://schemas.openxmlformats.org/officeDocument/2006/relationships/customXml" Target="../ink/ink464.xml"/><Relationship Id="rId50" Type="http://schemas.openxmlformats.org/officeDocument/2006/relationships/customXml" Target="../ink/ink472.xml"/><Relationship Id="rId55" Type="http://schemas.openxmlformats.org/officeDocument/2006/relationships/image" Target="../media/image365.png"/><Relationship Id="rId76" Type="http://schemas.openxmlformats.org/officeDocument/2006/relationships/customXml" Target="../ink/ink485.xml"/><Relationship Id="rId97" Type="http://schemas.openxmlformats.org/officeDocument/2006/relationships/image" Target="../media/image386.png"/><Relationship Id="rId188" Type="http://schemas.openxmlformats.org/officeDocument/2006/relationships/image" Target="../media/image431.png"/><Relationship Id="rId7" Type="http://schemas.openxmlformats.org/officeDocument/2006/relationships/image" Target="../media/image3420.png"/><Relationship Id="rId71" Type="http://schemas.openxmlformats.org/officeDocument/2006/relationships/image" Target="../media/image373.png"/><Relationship Id="rId92" Type="http://schemas.openxmlformats.org/officeDocument/2006/relationships/customXml" Target="../ink/ink493.xml"/><Relationship Id="rId183" Type="http://schemas.openxmlformats.org/officeDocument/2006/relationships/customXml" Target="../ink/ink502.xml"/><Relationship Id="rId2" Type="http://schemas.openxmlformats.org/officeDocument/2006/relationships/customXml" Target="../ink/ink448.xml"/><Relationship Id="rId29" Type="http://schemas.openxmlformats.org/officeDocument/2006/relationships/image" Target="../media/image352.png"/><Relationship Id="rId24" Type="http://schemas.openxmlformats.org/officeDocument/2006/relationships/customXml" Target="../ink/ink459.xml"/><Relationship Id="rId40" Type="http://schemas.openxmlformats.org/officeDocument/2006/relationships/customXml" Target="../ink/ink467.xml"/><Relationship Id="rId45" Type="http://schemas.openxmlformats.org/officeDocument/2006/relationships/image" Target="../media/image360.png"/><Relationship Id="rId66" Type="http://schemas.openxmlformats.org/officeDocument/2006/relationships/customXml" Target="../ink/ink480.xml"/><Relationship Id="rId87" Type="http://schemas.openxmlformats.org/officeDocument/2006/relationships/image" Target="../media/image381.png"/><Relationship Id="rId178" Type="http://schemas.openxmlformats.org/officeDocument/2006/relationships/customXml" Target="../ink/ink499.xml"/><Relationship Id="rId61" Type="http://schemas.openxmlformats.org/officeDocument/2006/relationships/image" Target="../media/image368.png"/><Relationship Id="rId82" Type="http://schemas.openxmlformats.org/officeDocument/2006/relationships/customXml" Target="../ink/ink488.xml"/><Relationship Id="rId194" Type="http://schemas.openxmlformats.org/officeDocument/2006/relationships/image" Target="../media/image434.png"/><Relationship Id="rId199" Type="http://schemas.openxmlformats.org/officeDocument/2006/relationships/customXml" Target="../ink/ink510.xml"/><Relationship Id="rId203" Type="http://schemas.openxmlformats.org/officeDocument/2006/relationships/customXml" Target="../ink/ink512.xml"/><Relationship Id="rId208" Type="http://schemas.openxmlformats.org/officeDocument/2006/relationships/image" Target="../media/image441.png"/><Relationship Id="rId19" Type="http://schemas.openxmlformats.org/officeDocument/2006/relationships/image" Target="../media/image347.png"/><Relationship Id="rId14" Type="http://schemas.openxmlformats.org/officeDocument/2006/relationships/customXml" Target="../ink/ink454.xml"/><Relationship Id="rId30" Type="http://schemas.openxmlformats.org/officeDocument/2006/relationships/customXml" Target="../ink/ink462.xml"/><Relationship Id="rId35" Type="http://schemas.openxmlformats.org/officeDocument/2006/relationships/image" Target="../media/image355.png"/><Relationship Id="rId56" Type="http://schemas.openxmlformats.org/officeDocument/2006/relationships/customXml" Target="../ink/ink475.xml"/><Relationship Id="rId77" Type="http://schemas.openxmlformats.org/officeDocument/2006/relationships/image" Target="../media/image376.png"/><Relationship Id="rId100" Type="http://schemas.openxmlformats.org/officeDocument/2006/relationships/customXml" Target="../ink/ink497.xml"/><Relationship Id="rId8" Type="http://schemas.openxmlformats.org/officeDocument/2006/relationships/customXml" Target="../ink/ink451.xml"/><Relationship Id="rId51" Type="http://schemas.openxmlformats.org/officeDocument/2006/relationships/image" Target="../media/image363.png"/><Relationship Id="rId72" Type="http://schemas.openxmlformats.org/officeDocument/2006/relationships/customXml" Target="../ink/ink483.xml"/><Relationship Id="rId93" Type="http://schemas.openxmlformats.org/officeDocument/2006/relationships/image" Target="../media/image384.png"/><Relationship Id="rId98" Type="http://schemas.openxmlformats.org/officeDocument/2006/relationships/customXml" Target="../ink/ink496.xml"/><Relationship Id="rId184" Type="http://schemas.openxmlformats.org/officeDocument/2006/relationships/image" Target="../media/image429.png"/><Relationship Id="rId189" Type="http://schemas.openxmlformats.org/officeDocument/2006/relationships/customXml" Target="../ink/ink505.xml"/><Relationship Id="rId3" Type="http://schemas.openxmlformats.org/officeDocument/2006/relationships/image" Target="../media/image3400.png"/><Relationship Id="rId25" Type="http://schemas.openxmlformats.org/officeDocument/2006/relationships/image" Target="../media/image350.png"/><Relationship Id="rId46" Type="http://schemas.openxmlformats.org/officeDocument/2006/relationships/customXml" Target="../ink/ink470.xml"/><Relationship Id="rId67" Type="http://schemas.openxmlformats.org/officeDocument/2006/relationships/image" Target="../media/image371.png"/><Relationship Id="rId20" Type="http://schemas.openxmlformats.org/officeDocument/2006/relationships/customXml" Target="../ink/ink457.xml"/><Relationship Id="rId41" Type="http://schemas.openxmlformats.org/officeDocument/2006/relationships/image" Target="../media/image358.png"/><Relationship Id="rId62" Type="http://schemas.openxmlformats.org/officeDocument/2006/relationships/customXml" Target="../ink/ink478.xml"/><Relationship Id="rId83" Type="http://schemas.openxmlformats.org/officeDocument/2006/relationships/image" Target="../media/image379.png"/><Relationship Id="rId88" Type="http://schemas.openxmlformats.org/officeDocument/2006/relationships/customXml" Target="../ink/ink491.xml"/><Relationship Id="rId179" Type="http://schemas.openxmlformats.org/officeDocument/2006/relationships/image" Target="../media/image427.png"/><Relationship Id="rId195" Type="http://schemas.openxmlformats.org/officeDocument/2006/relationships/customXml" Target="../ink/ink508.xml"/><Relationship Id="rId209" Type="http://schemas.openxmlformats.org/officeDocument/2006/relationships/customXml" Target="../ink/ink515.xml"/><Relationship Id="rId190" Type="http://schemas.openxmlformats.org/officeDocument/2006/relationships/image" Target="../media/image432.png"/><Relationship Id="rId204" Type="http://schemas.openxmlformats.org/officeDocument/2006/relationships/image" Target="../media/image439.png"/><Relationship Id="rId15" Type="http://schemas.openxmlformats.org/officeDocument/2006/relationships/image" Target="../media/image207.png"/><Relationship Id="rId36" Type="http://schemas.openxmlformats.org/officeDocument/2006/relationships/customXml" Target="../ink/ink465.xml"/><Relationship Id="rId57" Type="http://schemas.openxmlformats.org/officeDocument/2006/relationships/image" Target="../media/image366.png"/><Relationship Id="rId10" Type="http://schemas.openxmlformats.org/officeDocument/2006/relationships/customXml" Target="../ink/ink452.xml"/><Relationship Id="rId31" Type="http://schemas.openxmlformats.org/officeDocument/2006/relationships/image" Target="../media/image353.png"/><Relationship Id="rId52" Type="http://schemas.openxmlformats.org/officeDocument/2006/relationships/customXml" Target="../ink/ink473.xml"/><Relationship Id="rId73" Type="http://schemas.openxmlformats.org/officeDocument/2006/relationships/image" Target="../media/image374.png"/><Relationship Id="rId78" Type="http://schemas.openxmlformats.org/officeDocument/2006/relationships/customXml" Target="../ink/ink486.xml"/><Relationship Id="rId94" Type="http://schemas.openxmlformats.org/officeDocument/2006/relationships/customXml" Target="../ink/ink494.xml"/><Relationship Id="rId99" Type="http://schemas.openxmlformats.org/officeDocument/2006/relationships/image" Target="../media/image387.png"/><Relationship Id="rId185" Type="http://schemas.openxmlformats.org/officeDocument/2006/relationships/customXml" Target="../ink/ink503.xml"/><Relationship Id="rId4" Type="http://schemas.openxmlformats.org/officeDocument/2006/relationships/customXml" Target="../ink/ink449.xml"/><Relationship Id="rId9" Type="http://schemas.openxmlformats.org/officeDocument/2006/relationships/image" Target="../media/image343.png"/><Relationship Id="rId180" Type="http://schemas.openxmlformats.org/officeDocument/2006/relationships/customXml" Target="../ink/ink500.xml"/><Relationship Id="rId210" Type="http://schemas.openxmlformats.org/officeDocument/2006/relationships/image" Target="../media/image442.png"/><Relationship Id="rId26" Type="http://schemas.openxmlformats.org/officeDocument/2006/relationships/customXml" Target="../ink/ink460.xml"/><Relationship Id="rId47" Type="http://schemas.openxmlformats.org/officeDocument/2006/relationships/image" Target="../media/image361.png"/><Relationship Id="rId68" Type="http://schemas.openxmlformats.org/officeDocument/2006/relationships/customXml" Target="../ink/ink481.xml"/><Relationship Id="rId89" Type="http://schemas.openxmlformats.org/officeDocument/2006/relationships/image" Target="../media/image382.png"/><Relationship Id="rId175" Type="http://schemas.openxmlformats.org/officeDocument/2006/relationships/image" Target="../media/image4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/>
              <a:t>Imine/Enamine Hydrolysis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Hydrogen &amp; Carbon Nucleophiles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2/10/2023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BB611C-3188-6399-1532-BBB51AFC1FF0}"/>
                  </a:ext>
                </a:extLst>
              </p14:cNvPr>
              <p14:cNvContentPartPr/>
              <p14:nvPr/>
            </p14:nvContentPartPr>
            <p14:xfrm>
              <a:off x="582480" y="351360"/>
              <a:ext cx="5158440" cy="155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BB611C-3188-6399-1532-BBB51AFC1F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120" y="342000"/>
                <a:ext cx="5177160" cy="15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72E3-CC56-4595-4821-651833BA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Other Notes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14:cNvPr>
              <p14:cNvContentPartPr/>
              <p14:nvPr/>
            </p14:nvContentPartPr>
            <p14:xfrm>
              <a:off x="2172998" y="1124109"/>
              <a:ext cx="10800" cy="35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998" y="1115109"/>
                <a:ext cx="2844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AE00ED1-616B-C85E-CDC0-21CA3B2782BC}"/>
              </a:ext>
            </a:extLst>
          </p:cNvPr>
          <p:cNvGrpSpPr/>
          <p:nvPr/>
        </p:nvGrpSpPr>
        <p:grpSpPr>
          <a:xfrm>
            <a:off x="745958" y="1497789"/>
            <a:ext cx="1843920" cy="767160"/>
            <a:chOff x="606911" y="5842766"/>
            <a:chExt cx="184392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14:cNvPr>
                <p14:cNvContentPartPr/>
                <p14:nvPr/>
              </p14:nvContentPartPr>
              <p14:xfrm>
                <a:off x="606911" y="5851766"/>
                <a:ext cx="1468080" cy="39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911" y="5842758"/>
                  <a:ext cx="1485720" cy="40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14:cNvPr>
                <p14:cNvContentPartPr/>
                <p14:nvPr/>
              </p14:nvContentPartPr>
              <p14:xfrm>
                <a:off x="2059151" y="5842766"/>
                <a:ext cx="39168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0151" y="5833752"/>
                  <a:ext cx="40932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14:cNvPr>
                <p14:cNvContentPartPr/>
                <p14:nvPr/>
              </p14:nvContentPartPr>
              <p14:xfrm>
                <a:off x="1609151" y="6159566"/>
                <a:ext cx="5940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151" y="6150696"/>
                  <a:ext cx="7704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14:cNvPr>
                <p14:cNvContentPartPr/>
                <p14:nvPr/>
              </p14:nvContentPartPr>
              <p14:xfrm>
                <a:off x="1658111" y="6216806"/>
                <a:ext cx="6300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9111" y="6207806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14:cNvPr>
                <p14:cNvContentPartPr/>
                <p14:nvPr/>
              </p14:nvContentPartPr>
              <p14:xfrm>
                <a:off x="1721831" y="6334526"/>
                <a:ext cx="3672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831" y="6325526"/>
                  <a:ext cx="5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14:cNvPr>
                <p14:cNvContentPartPr/>
                <p14:nvPr/>
              </p14:nvContentPartPr>
              <p14:xfrm>
                <a:off x="1862591" y="6397166"/>
                <a:ext cx="164880" cy="21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3611" y="6388166"/>
                  <a:ext cx="182482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14:cNvPr>
                <p14:cNvContentPartPr/>
                <p14:nvPr/>
              </p14:nvContentPartPr>
              <p14:xfrm>
                <a:off x="2079311" y="6450086"/>
                <a:ext cx="177480" cy="15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0293" y="6441086"/>
                  <a:ext cx="195156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14:cNvPr>
                <p14:cNvContentPartPr/>
                <p14:nvPr/>
              </p14:nvContentPartPr>
              <p14:xfrm>
                <a:off x="1420151" y="6136526"/>
                <a:ext cx="184680" cy="36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1151" y="6127535"/>
                  <a:ext cx="202320" cy="383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ECE8DE-2BCE-1D11-C581-83BC3BB881CB}"/>
              </a:ext>
            </a:extLst>
          </p:cNvPr>
          <p:cNvGrpSpPr/>
          <p:nvPr/>
        </p:nvGrpSpPr>
        <p:grpSpPr>
          <a:xfrm>
            <a:off x="3303038" y="1129509"/>
            <a:ext cx="1318680" cy="716400"/>
            <a:chOff x="3163991" y="5474486"/>
            <a:chExt cx="131868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14:cNvPr>
                <p14:cNvContentPartPr/>
                <p14:nvPr/>
              </p14:nvContentPartPr>
              <p14:xfrm>
                <a:off x="3163991" y="5990366"/>
                <a:ext cx="1318680" cy="5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4991" y="5981303"/>
                  <a:ext cx="1336320" cy="6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14:cNvPr>
                <p14:cNvContentPartPr/>
                <p14:nvPr/>
              </p14:nvContentPartPr>
              <p14:xfrm>
                <a:off x="4391951" y="5860766"/>
                <a:ext cx="84240" cy="33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2951" y="5851756"/>
                  <a:ext cx="101880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14:cNvPr>
                <p14:cNvContentPartPr/>
                <p14:nvPr/>
              </p14:nvContentPartPr>
              <p14:xfrm>
                <a:off x="3394031" y="5585006"/>
                <a:ext cx="20916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5031" y="5576006"/>
                  <a:ext cx="22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14:cNvPr>
                <p14:cNvContentPartPr/>
                <p14:nvPr/>
              </p14:nvContentPartPr>
              <p14:xfrm>
                <a:off x="3647111" y="5662406"/>
                <a:ext cx="126720" cy="24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8111" y="5653406"/>
                  <a:ext cx="144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14:cNvPr>
                <p14:cNvContentPartPr/>
                <p14:nvPr/>
              </p14:nvContentPartPr>
              <p14:xfrm>
                <a:off x="3798311" y="5474486"/>
                <a:ext cx="78840" cy="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9311" y="5465486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14:cNvPr>
                <p14:cNvContentPartPr/>
                <p14:nvPr/>
              </p14:nvContentPartPr>
              <p14:xfrm>
                <a:off x="3905951" y="5690126"/>
                <a:ext cx="51120" cy="17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6951" y="5681126"/>
                  <a:ext cx="68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14:cNvPr>
                <p14:cNvContentPartPr/>
                <p14:nvPr/>
              </p14:nvContentPartPr>
              <p14:xfrm>
                <a:off x="4001711" y="5732246"/>
                <a:ext cx="8640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2711" y="5723246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14:cNvPr>
                <p14:cNvContentPartPr/>
                <p14:nvPr/>
              </p14:nvContentPartPr>
              <p14:xfrm>
                <a:off x="4056431" y="5671766"/>
                <a:ext cx="12708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431" y="5662779"/>
                  <a:ext cx="144720" cy="271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EC2EF7-9B0F-7361-91A9-702EC0EB323B}"/>
              </a:ext>
            </a:extLst>
          </p:cNvPr>
          <p:cNvGrpSpPr/>
          <p:nvPr/>
        </p:nvGrpSpPr>
        <p:grpSpPr>
          <a:xfrm>
            <a:off x="7552838" y="1072629"/>
            <a:ext cx="1231920" cy="324360"/>
            <a:chOff x="7413791" y="5417606"/>
            <a:chExt cx="1231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14:cNvPr>
                <p14:cNvContentPartPr/>
                <p14:nvPr/>
              </p14:nvContentPartPr>
              <p14:xfrm>
                <a:off x="7413791" y="5529566"/>
                <a:ext cx="23400" cy="18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4791" y="5520566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14:cNvPr>
                <p14:cNvContentPartPr/>
                <p14:nvPr/>
              </p14:nvContentPartPr>
              <p14:xfrm>
                <a:off x="7484351" y="5458646"/>
                <a:ext cx="106560" cy="28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5351" y="5449646"/>
                  <a:ext cx="124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14:cNvPr>
                <p14:cNvContentPartPr/>
                <p14:nvPr/>
              </p14:nvContentPartPr>
              <p14:xfrm>
                <a:off x="8111831" y="5472686"/>
                <a:ext cx="109440" cy="12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02831" y="5463686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14:cNvPr>
                <p14:cNvContentPartPr/>
                <p14:nvPr/>
              </p14:nvContentPartPr>
              <p14:xfrm>
                <a:off x="8310551" y="5456846"/>
                <a:ext cx="88560" cy="1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01551" y="5447846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14:cNvPr>
                <p14:cNvContentPartPr/>
                <p14:nvPr/>
              </p14:nvContentPartPr>
              <p14:xfrm>
                <a:off x="8312351" y="5543606"/>
                <a:ext cx="9720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03351" y="5534606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14:cNvPr>
                <p14:cNvContentPartPr/>
                <p14:nvPr/>
              </p14:nvContentPartPr>
              <p14:xfrm>
                <a:off x="8527991" y="5417606"/>
                <a:ext cx="117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18991" y="5408606"/>
                  <a:ext cx="13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14:cNvPr>
                <p14:cNvContentPartPr/>
                <p14:nvPr/>
              </p14:nvContentPartPr>
              <p14:xfrm>
                <a:off x="7886831" y="5485646"/>
                <a:ext cx="11268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77831" y="5476646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14:cNvPr>
                <p14:cNvContentPartPr/>
                <p14:nvPr/>
              </p14:nvContentPartPr>
              <p14:xfrm>
                <a:off x="7904831" y="5559446"/>
                <a:ext cx="90000" cy="2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5831" y="5550599"/>
                  <a:ext cx="107640" cy="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14:cNvPr>
                <p14:cNvContentPartPr/>
                <p14:nvPr/>
              </p14:nvContentPartPr>
              <p14:xfrm>
                <a:off x="7690991" y="5498246"/>
                <a:ext cx="117360" cy="1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1991" y="548924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F73CBE-9241-13EE-6618-BC6903C8ACA2}"/>
              </a:ext>
            </a:extLst>
          </p:cNvPr>
          <p:cNvGrpSpPr/>
          <p:nvPr/>
        </p:nvGrpSpPr>
        <p:grpSpPr>
          <a:xfrm>
            <a:off x="7656878" y="1470789"/>
            <a:ext cx="1259640" cy="601560"/>
            <a:chOff x="7517831" y="5815766"/>
            <a:chExt cx="125964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14:cNvPr>
                <p14:cNvContentPartPr/>
                <p14:nvPr/>
              </p14:nvContentPartPr>
              <p14:xfrm>
                <a:off x="7543751" y="5962646"/>
                <a:ext cx="1208160" cy="6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34751" y="5953646"/>
                  <a:ext cx="122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14:cNvPr>
                <p14:cNvContentPartPr/>
                <p14:nvPr/>
              </p14:nvContentPartPr>
              <p14:xfrm>
                <a:off x="8648951" y="5815766"/>
                <a:ext cx="128520" cy="27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9951" y="5806754"/>
                  <a:ext cx="1461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14:cNvPr>
                <p14:cNvContentPartPr/>
                <p14:nvPr/>
              </p14:nvContentPartPr>
              <p14:xfrm>
                <a:off x="7517831" y="6217526"/>
                <a:ext cx="14580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8809" y="6208526"/>
                  <a:ext cx="163484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14:cNvPr>
                <p14:cNvContentPartPr/>
                <p14:nvPr/>
              </p14:nvContentPartPr>
              <p14:xfrm>
                <a:off x="7687751" y="6147326"/>
                <a:ext cx="112680" cy="24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78751" y="6138326"/>
                  <a:ext cx="13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14:cNvPr>
                <p14:cNvContentPartPr/>
                <p14:nvPr/>
              </p14:nvContentPartPr>
              <p14:xfrm>
                <a:off x="7960271" y="6149846"/>
                <a:ext cx="10080" cy="20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51271" y="6140846"/>
                  <a:ext cx="2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14:cNvPr>
                <p14:cNvContentPartPr/>
                <p14:nvPr/>
              </p14:nvContentPartPr>
              <p14:xfrm>
                <a:off x="7983311" y="6143726"/>
                <a:ext cx="85320" cy="18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74311" y="6134726"/>
                  <a:ext cx="102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14:cNvPr>
                <p14:cNvContentPartPr/>
                <p14:nvPr/>
              </p14:nvContentPartPr>
              <p14:xfrm>
                <a:off x="8136671" y="6257486"/>
                <a:ext cx="90000" cy="15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27635" y="6248506"/>
                  <a:ext cx="107711" cy="1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14:cNvPr>
                <p14:cNvContentPartPr/>
                <p14:nvPr/>
              </p14:nvContentPartPr>
              <p14:xfrm>
                <a:off x="8290751" y="6157406"/>
                <a:ext cx="89280" cy="16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81751" y="6148406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14:cNvPr>
                <p14:cNvContentPartPr/>
                <p14:nvPr/>
              </p14:nvContentPartPr>
              <p14:xfrm>
                <a:off x="8467151" y="6095126"/>
                <a:ext cx="2196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8001" y="6086126"/>
                  <a:ext cx="39894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14:cNvPr>
                <p14:cNvContentPartPr/>
                <p14:nvPr/>
              </p14:nvContentPartPr>
              <p14:xfrm>
                <a:off x="8424311" y="6120326"/>
                <a:ext cx="85680" cy="4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15311" y="6111326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14:cNvPr>
                <p14:cNvContentPartPr/>
                <p14:nvPr/>
              </p14:nvContentPartPr>
              <p14:xfrm>
                <a:off x="8427911" y="6066326"/>
                <a:ext cx="142920" cy="15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8911" y="6057326"/>
                  <a:ext cx="160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15871B-5993-4ACA-0A3E-E97ACF7A0733}"/>
              </a:ext>
            </a:extLst>
          </p:cNvPr>
          <p:cNvGrpSpPr/>
          <p:nvPr/>
        </p:nvGrpSpPr>
        <p:grpSpPr>
          <a:xfrm>
            <a:off x="143951" y="3425867"/>
            <a:ext cx="11811960" cy="244080"/>
            <a:chOff x="143951" y="3425867"/>
            <a:chExt cx="118119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14:cNvPr>
                <p14:cNvContentPartPr/>
                <p14:nvPr/>
              </p14:nvContentPartPr>
              <p14:xfrm>
                <a:off x="143951" y="3440267"/>
                <a:ext cx="11374200" cy="22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4951" y="3431267"/>
                  <a:ext cx="1139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14:cNvPr>
                <p14:cNvContentPartPr/>
                <p14:nvPr/>
              </p14:nvContentPartPr>
              <p14:xfrm>
                <a:off x="11339951" y="3425867"/>
                <a:ext cx="615960" cy="3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30956" y="3416774"/>
                  <a:ext cx="633590" cy="531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BB5E28-FF42-6FC8-11F3-8C46349404D6}"/>
              </a:ext>
            </a:extLst>
          </p:cNvPr>
          <p:cNvGrpSpPr/>
          <p:nvPr/>
        </p:nvGrpSpPr>
        <p:grpSpPr>
          <a:xfrm>
            <a:off x="821111" y="4208507"/>
            <a:ext cx="2009520" cy="954720"/>
            <a:chOff x="821111" y="4208507"/>
            <a:chExt cx="200952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14:cNvPr>
                <p14:cNvContentPartPr/>
                <p14:nvPr/>
              </p14:nvContentPartPr>
              <p14:xfrm>
                <a:off x="821111" y="4737707"/>
                <a:ext cx="1288080" cy="31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2111" y="4728707"/>
                  <a:ext cx="1305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14:cNvPr>
                <p14:cNvContentPartPr/>
                <p14:nvPr/>
              </p14:nvContentPartPr>
              <p14:xfrm>
                <a:off x="2103071" y="4725467"/>
                <a:ext cx="432360" cy="26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94071" y="4716467"/>
                  <a:ext cx="450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14:cNvPr>
                <p14:cNvContentPartPr/>
                <p14:nvPr/>
              </p14:nvContentPartPr>
              <p14:xfrm>
                <a:off x="2034671" y="4474187"/>
                <a:ext cx="38160" cy="28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5671" y="4465187"/>
                  <a:ext cx="55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14:cNvPr>
                <p14:cNvContentPartPr/>
                <p14:nvPr/>
              </p14:nvContentPartPr>
              <p14:xfrm>
                <a:off x="2152391" y="4502267"/>
                <a:ext cx="13680" cy="20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148" y="4493267"/>
                  <a:ext cx="31797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14:cNvPr>
                <p14:cNvContentPartPr/>
                <p14:nvPr/>
              </p14:nvContentPartPr>
              <p14:xfrm>
                <a:off x="2088671" y="4208507"/>
                <a:ext cx="12384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9697" y="4199507"/>
                  <a:ext cx="141429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14:cNvPr>
                <p14:cNvContentPartPr/>
                <p14:nvPr/>
              </p14:nvContentPartPr>
              <p14:xfrm>
                <a:off x="2645231" y="4915907"/>
                <a:ext cx="34560" cy="24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6231" y="4906894"/>
                  <a:ext cx="52200" cy="264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14:cNvPr>
                <p14:cNvContentPartPr/>
                <p14:nvPr/>
              </p14:nvContentPartPr>
              <p14:xfrm>
                <a:off x="2783471" y="4853267"/>
                <a:ext cx="47160" cy="24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4471" y="4844267"/>
                  <a:ext cx="64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14:cNvPr>
                <p14:cNvContentPartPr/>
                <p14:nvPr/>
              </p14:nvContentPartPr>
              <p14:xfrm>
                <a:off x="2694191" y="5010227"/>
                <a:ext cx="117360" cy="2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5191" y="5001227"/>
                  <a:ext cx="135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14:cNvPr>
              <p14:cNvContentPartPr/>
              <p14:nvPr/>
            </p14:nvContentPartPr>
            <p14:xfrm>
              <a:off x="1088591" y="4443227"/>
              <a:ext cx="155160" cy="315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79591" y="4434217"/>
                <a:ext cx="172800" cy="3326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A1972C-8782-C072-8008-EA5B98B81FAE}"/>
              </a:ext>
            </a:extLst>
          </p:cNvPr>
          <p:cNvGrpSpPr/>
          <p:nvPr/>
        </p:nvGrpSpPr>
        <p:grpSpPr>
          <a:xfrm>
            <a:off x="635711" y="3857867"/>
            <a:ext cx="601200" cy="472320"/>
            <a:chOff x="635711" y="3857867"/>
            <a:chExt cx="6012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14:cNvPr>
                <p14:cNvContentPartPr/>
                <p14:nvPr/>
              </p14:nvContentPartPr>
              <p14:xfrm>
                <a:off x="1051511" y="4150907"/>
                <a:ext cx="185400" cy="17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2511" y="4141907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14:cNvPr>
                <p14:cNvContentPartPr/>
                <p14:nvPr/>
              </p14:nvContentPartPr>
              <p14:xfrm>
                <a:off x="876191" y="4045427"/>
                <a:ext cx="106200" cy="6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7191" y="4036427"/>
                  <a:ext cx="12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14:cNvPr>
                <p14:cNvContentPartPr/>
                <p14:nvPr/>
              </p14:nvContentPartPr>
              <p14:xfrm>
                <a:off x="635711" y="3897827"/>
                <a:ext cx="40680" cy="19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711" y="3888827"/>
                  <a:ext cx="5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14:cNvPr>
                <p14:cNvContentPartPr/>
                <p14:nvPr/>
              </p14:nvContentPartPr>
              <p14:xfrm>
                <a:off x="721031" y="3857867"/>
                <a:ext cx="6948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031" y="3848853"/>
                  <a:ext cx="87120" cy="246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14:cNvPr>
                <p14:cNvContentPartPr/>
                <p14:nvPr/>
              </p14:nvContentPartPr>
              <p14:xfrm>
                <a:off x="686831" y="3999707"/>
                <a:ext cx="62280" cy="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7831" y="3990707"/>
                  <a:ext cx="799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E0D4C3-ECC0-19E6-1F27-BB3827315F0F}"/>
              </a:ext>
            </a:extLst>
          </p:cNvPr>
          <p:cNvGrpSpPr/>
          <p:nvPr/>
        </p:nvGrpSpPr>
        <p:grpSpPr>
          <a:xfrm>
            <a:off x="3648191" y="4589027"/>
            <a:ext cx="2048040" cy="315000"/>
            <a:chOff x="3648191" y="4589027"/>
            <a:chExt cx="20480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14:cNvPr>
                <p14:cNvContentPartPr/>
                <p14:nvPr/>
              </p14:nvContentPartPr>
              <p14:xfrm>
                <a:off x="3648191" y="4731227"/>
                <a:ext cx="202644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39189" y="4722136"/>
                  <a:ext cx="2044083" cy="53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14:cNvPr>
                <p14:cNvContentPartPr/>
                <p14:nvPr/>
              </p14:nvContentPartPr>
              <p14:xfrm>
                <a:off x="5575271" y="4589027"/>
                <a:ext cx="120960" cy="31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66271" y="4580027"/>
                  <a:ext cx="1386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7888871-6924-44B0-D904-9C835622359E}"/>
              </a:ext>
            </a:extLst>
          </p:cNvPr>
          <p:cNvGrpSpPr/>
          <p:nvPr/>
        </p:nvGrpSpPr>
        <p:grpSpPr>
          <a:xfrm>
            <a:off x="3728111" y="4193387"/>
            <a:ext cx="1203480" cy="384480"/>
            <a:chOff x="3728111" y="4193387"/>
            <a:chExt cx="12034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14:cNvPr>
                <p14:cNvContentPartPr/>
                <p14:nvPr/>
              </p14:nvContentPartPr>
              <p14:xfrm>
                <a:off x="3728111" y="4260347"/>
                <a:ext cx="47160" cy="27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19111" y="4251347"/>
                  <a:ext cx="64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14:cNvPr>
                <p14:cNvContentPartPr/>
                <p14:nvPr/>
              </p14:nvContentPartPr>
              <p14:xfrm>
                <a:off x="3863471" y="4216787"/>
                <a:ext cx="4068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54471" y="4207787"/>
                  <a:ext cx="5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14:cNvPr>
                <p14:cNvContentPartPr/>
                <p14:nvPr/>
              </p14:nvContentPartPr>
              <p14:xfrm>
                <a:off x="3765551" y="4387067"/>
                <a:ext cx="111600" cy="2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56551" y="4378067"/>
                  <a:ext cx="12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14:cNvPr>
                <p14:cNvContentPartPr/>
                <p14:nvPr/>
              </p14:nvContentPartPr>
              <p14:xfrm>
                <a:off x="3975431" y="4400387"/>
                <a:ext cx="140040" cy="17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6431" y="4391405"/>
                  <a:ext cx="157680" cy="195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14:cNvPr>
                <p14:cNvContentPartPr/>
                <p14:nvPr/>
              </p14:nvContentPartPr>
              <p14:xfrm>
                <a:off x="4245791" y="4193387"/>
                <a:ext cx="225000" cy="28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36777" y="4184387"/>
                  <a:ext cx="242668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14:cNvPr>
                <p14:cNvContentPartPr/>
                <p14:nvPr/>
              </p14:nvContentPartPr>
              <p14:xfrm>
                <a:off x="4651871" y="4194107"/>
                <a:ext cx="195120" cy="296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42871" y="4185107"/>
                  <a:ext cx="212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14:cNvPr>
                <p14:cNvContentPartPr/>
                <p14:nvPr/>
              </p14:nvContentPartPr>
              <p14:xfrm>
                <a:off x="4917191" y="4367267"/>
                <a:ext cx="5400" cy="10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8191" y="4358267"/>
                  <a:ext cx="2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14:cNvPr>
                <p14:cNvContentPartPr/>
                <p14:nvPr/>
              </p14:nvContentPartPr>
              <p14:xfrm>
                <a:off x="4901351" y="4225427"/>
                <a:ext cx="30240" cy="43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92351" y="4216427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185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5045-C947-CD3E-6727-D6BA2B9E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Imines/Enamines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B15C68-6B9B-5E94-8C48-804C3D0ED1D3}"/>
              </a:ext>
            </a:extLst>
          </p:cNvPr>
          <p:cNvGrpSpPr/>
          <p:nvPr/>
        </p:nvGrpSpPr>
        <p:grpSpPr>
          <a:xfrm>
            <a:off x="616271" y="929386"/>
            <a:ext cx="2144160" cy="1404360"/>
            <a:chOff x="616271" y="929386"/>
            <a:chExt cx="2144160" cy="14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14:cNvPr>
                <p14:cNvContentPartPr/>
                <p14:nvPr/>
              </p14:nvContentPartPr>
              <p14:xfrm>
                <a:off x="620591" y="1353826"/>
                <a:ext cx="943560" cy="31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591" y="1344826"/>
                  <a:ext cx="961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14:cNvPr>
                <p14:cNvContentPartPr/>
                <p14:nvPr/>
              </p14:nvContentPartPr>
              <p14:xfrm>
                <a:off x="616271" y="1615546"/>
                <a:ext cx="964440" cy="718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274" y="1606546"/>
                  <a:ext cx="982073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14:cNvPr>
                <p14:cNvContentPartPr/>
                <p14:nvPr/>
              </p14:nvContentPartPr>
              <p14:xfrm>
                <a:off x="750911" y="1577386"/>
                <a:ext cx="209880" cy="17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911" y="1568386"/>
                  <a:ext cx="227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14:cNvPr>
                <p14:cNvContentPartPr/>
                <p14:nvPr/>
              </p14:nvContentPartPr>
              <p14:xfrm>
                <a:off x="898151" y="2048986"/>
                <a:ext cx="20556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51" y="2039986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14:cNvPr>
                <p14:cNvContentPartPr/>
                <p14:nvPr/>
              </p14:nvContentPartPr>
              <p14:xfrm>
                <a:off x="1407911" y="1780066"/>
                <a:ext cx="51480" cy="31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911" y="1771066"/>
                  <a:ext cx="69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14:cNvPr>
                <p14:cNvContentPartPr/>
                <p14:nvPr/>
              </p14:nvContentPartPr>
              <p14:xfrm>
                <a:off x="1521311" y="1395226"/>
                <a:ext cx="984960" cy="23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2311" y="1386226"/>
                  <a:ext cx="1002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14:cNvPr>
                <p14:cNvContentPartPr/>
                <p14:nvPr/>
              </p14:nvContentPartPr>
              <p14:xfrm>
                <a:off x="2025671" y="1136386"/>
                <a:ext cx="18000" cy="26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6671" y="1127386"/>
                  <a:ext cx="35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14:cNvPr>
                <p14:cNvContentPartPr/>
                <p14:nvPr/>
              </p14:nvContentPartPr>
              <p14:xfrm>
                <a:off x="2140871" y="1165546"/>
                <a:ext cx="13680" cy="222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1628" y="1156546"/>
                  <a:ext cx="31797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14:cNvPr>
                <p14:cNvContentPartPr/>
                <p14:nvPr/>
              </p14:nvContentPartPr>
              <p14:xfrm>
                <a:off x="2035031" y="929386"/>
                <a:ext cx="126720" cy="148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6005" y="920408"/>
                  <a:ext cx="14441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14:cNvPr>
                <p14:cNvContentPartPr/>
                <p14:nvPr/>
              </p14:nvContentPartPr>
              <p14:xfrm>
                <a:off x="2643431" y="1623826"/>
                <a:ext cx="19080" cy="17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431" y="1614807"/>
                  <a:ext cx="36720" cy="187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14:cNvPr>
                <p14:cNvContentPartPr/>
                <p14:nvPr/>
              </p14:nvContentPartPr>
              <p14:xfrm>
                <a:off x="2715791" y="1574146"/>
                <a:ext cx="44640" cy="22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6718" y="1565146"/>
                  <a:ext cx="62423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14:cNvPr>
                <p14:cNvContentPartPr/>
                <p14:nvPr/>
              </p14:nvContentPartPr>
              <p14:xfrm>
                <a:off x="2668991" y="1735786"/>
                <a:ext cx="6192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9991" y="1726786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B5E981-EB3A-F494-D6BC-0CA8C770186A}"/>
              </a:ext>
            </a:extLst>
          </p:cNvPr>
          <p:cNvGrpSpPr/>
          <p:nvPr/>
        </p:nvGrpSpPr>
        <p:grpSpPr>
          <a:xfrm>
            <a:off x="3639911" y="1112626"/>
            <a:ext cx="1465560" cy="628560"/>
            <a:chOff x="3639911" y="1112626"/>
            <a:chExt cx="146556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14:cNvPr>
                <p14:cNvContentPartPr/>
                <p14:nvPr/>
              </p14:nvContentPartPr>
              <p14:xfrm>
                <a:off x="3639911" y="1522306"/>
                <a:ext cx="1465560" cy="21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0909" y="1513306"/>
                  <a:ext cx="1483204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14:cNvPr>
                <p14:cNvContentPartPr/>
                <p14:nvPr/>
              </p14:nvContentPartPr>
              <p14:xfrm>
                <a:off x="3807311" y="1297306"/>
                <a:ext cx="172080" cy="20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98330" y="1288322"/>
                  <a:ext cx="189683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14:cNvPr>
                <p14:cNvContentPartPr/>
                <p14:nvPr/>
              </p14:nvContentPartPr>
              <p14:xfrm>
                <a:off x="4074071" y="1263826"/>
                <a:ext cx="11880" cy="17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5071" y="1254844"/>
                  <a:ext cx="29520" cy="19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14:cNvPr>
                <p14:cNvContentPartPr/>
                <p14:nvPr/>
              </p14:nvContentPartPr>
              <p14:xfrm>
                <a:off x="4093511" y="1224946"/>
                <a:ext cx="8100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4511" y="1215946"/>
                  <a:ext cx="9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14:cNvPr>
                <p14:cNvContentPartPr/>
                <p14:nvPr/>
              </p14:nvContentPartPr>
              <p14:xfrm>
                <a:off x="4212311" y="1404586"/>
                <a:ext cx="12780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3311" y="1395586"/>
                  <a:ext cx="145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14:cNvPr>
                <p14:cNvContentPartPr/>
                <p14:nvPr/>
              </p14:nvContentPartPr>
              <p14:xfrm>
                <a:off x="4456031" y="1248346"/>
                <a:ext cx="159120" cy="20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47031" y="1239346"/>
                  <a:ext cx="176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14:cNvPr>
                <p14:cNvContentPartPr/>
                <p14:nvPr/>
              </p14:nvContentPartPr>
              <p14:xfrm>
                <a:off x="4682111" y="1257346"/>
                <a:ext cx="15840" cy="15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73111" y="1248346"/>
                  <a:ext cx="3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14:cNvPr>
                <p14:cNvContentPartPr/>
                <p14:nvPr/>
              </p14:nvContentPartPr>
              <p14:xfrm>
                <a:off x="4707671" y="1201546"/>
                <a:ext cx="90720" cy="18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8635" y="1192546"/>
                  <a:ext cx="10843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14:cNvPr>
                <p14:cNvContentPartPr/>
                <p14:nvPr/>
              </p14:nvContentPartPr>
              <p14:xfrm>
                <a:off x="4880111" y="1318546"/>
                <a:ext cx="108720" cy="11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1111" y="1309546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14:cNvPr>
                <p14:cNvContentPartPr/>
                <p14:nvPr/>
              </p14:nvContentPartPr>
              <p14:xfrm>
                <a:off x="4449911" y="1124506"/>
                <a:ext cx="29520" cy="3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0911" y="1115506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14:cNvPr>
                <p14:cNvContentPartPr/>
                <p14:nvPr/>
              </p14:nvContentPartPr>
              <p14:xfrm>
                <a:off x="4545311" y="1112626"/>
                <a:ext cx="42840" cy="4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6311" y="1103626"/>
                  <a:ext cx="60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C06933-1B88-54EE-2888-0C54822485A1}"/>
              </a:ext>
            </a:extLst>
          </p:cNvPr>
          <p:cNvGrpSpPr/>
          <p:nvPr/>
        </p:nvGrpSpPr>
        <p:grpSpPr>
          <a:xfrm>
            <a:off x="5564111" y="2883106"/>
            <a:ext cx="583560" cy="321120"/>
            <a:chOff x="5564111" y="2883106"/>
            <a:chExt cx="5835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14:cNvPr>
                <p14:cNvContentPartPr/>
                <p14:nvPr/>
              </p14:nvContentPartPr>
              <p14:xfrm>
                <a:off x="5564111" y="2921266"/>
                <a:ext cx="26640" cy="27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5111" y="2912266"/>
                  <a:ext cx="44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14:cNvPr>
                <p14:cNvContentPartPr/>
                <p14:nvPr/>
              </p14:nvContentPartPr>
              <p14:xfrm>
                <a:off x="5673551" y="2883106"/>
                <a:ext cx="48240" cy="271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4551" y="2874106"/>
                  <a:ext cx="6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14:cNvPr>
                <p14:cNvContentPartPr/>
                <p14:nvPr/>
              </p14:nvContentPartPr>
              <p14:xfrm>
                <a:off x="5622791" y="3087586"/>
                <a:ext cx="54360" cy="3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3731" y="3078586"/>
                  <a:ext cx="72118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14:cNvPr>
                <p14:cNvContentPartPr/>
                <p14:nvPr/>
              </p14:nvContentPartPr>
              <p14:xfrm>
                <a:off x="5767511" y="3080386"/>
                <a:ext cx="172080" cy="12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8511" y="3071386"/>
                  <a:ext cx="18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14:cNvPr>
                <p14:cNvContentPartPr/>
                <p14:nvPr/>
              </p14:nvContentPartPr>
              <p14:xfrm>
                <a:off x="5962631" y="2914426"/>
                <a:ext cx="185040" cy="23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3631" y="2905440"/>
                  <a:ext cx="202680" cy="2530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64917B-1FD1-6C52-80C7-391A2FD9D58C}"/>
              </a:ext>
            </a:extLst>
          </p:cNvPr>
          <p:cNvGrpSpPr/>
          <p:nvPr/>
        </p:nvGrpSpPr>
        <p:grpSpPr>
          <a:xfrm>
            <a:off x="5164151" y="3325186"/>
            <a:ext cx="1488240" cy="915840"/>
            <a:chOff x="5164151" y="3325186"/>
            <a:chExt cx="1488240" cy="9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14:cNvPr>
                <p14:cNvContentPartPr/>
                <p14:nvPr/>
              </p14:nvContentPartPr>
              <p14:xfrm>
                <a:off x="5164151" y="3450466"/>
                <a:ext cx="1469520" cy="6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5151" y="3441466"/>
                  <a:ext cx="148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14:cNvPr>
                <p14:cNvContentPartPr/>
                <p14:nvPr/>
              </p14:nvContentPartPr>
              <p14:xfrm>
                <a:off x="6510911" y="3325186"/>
                <a:ext cx="141480" cy="29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1911" y="3316186"/>
                  <a:ext cx="159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14:cNvPr>
                <p14:cNvContentPartPr/>
                <p14:nvPr/>
              </p14:nvContentPartPr>
              <p14:xfrm>
                <a:off x="5408591" y="3916666"/>
                <a:ext cx="611640" cy="26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99591" y="3907666"/>
                  <a:ext cx="629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14:cNvPr>
                <p14:cNvContentPartPr/>
                <p14:nvPr/>
              </p14:nvContentPartPr>
              <p14:xfrm>
                <a:off x="6110951" y="4079026"/>
                <a:ext cx="111600" cy="13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01951" y="4070049"/>
                  <a:ext cx="12924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14:cNvPr>
                <p14:cNvContentPartPr/>
                <p14:nvPr/>
              </p14:nvContentPartPr>
              <p14:xfrm>
                <a:off x="6290951" y="4051666"/>
                <a:ext cx="28440" cy="18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81951" y="4042666"/>
                  <a:ext cx="4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14:cNvPr>
                <p14:cNvContentPartPr/>
                <p14:nvPr/>
              </p14:nvContentPartPr>
              <p14:xfrm>
                <a:off x="6295991" y="3990106"/>
                <a:ext cx="119520" cy="19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86991" y="3981106"/>
                  <a:ext cx="137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14:cNvPr>
                <p14:cNvContentPartPr/>
                <p14:nvPr/>
              </p14:nvContentPartPr>
              <p14:xfrm>
                <a:off x="5644391" y="3739186"/>
                <a:ext cx="43920" cy="21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35391" y="3730186"/>
                  <a:ext cx="6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14:cNvPr>
                <p14:cNvContentPartPr/>
                <p14:nvPr/>
              </p14:nvContentPartPr>
              <p14:xfrm>
                <a:off x="5718551" y="3755026"/>
                <a:ext cx="37080" cy="163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9551" y="3746026"/>
                  <a:ext cx="5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14:cNvPr>
                <p14:cNvContentPartPr/>
                <p14:nvPr/>
              </p14:nvContentPartPr>
              <p14:xfrm>
                <a:off x="5645471" y="3582586"/>
                <a:ext cx="82080" cy="11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36471" y="3573586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14:cNvPr>
              <p14:cNvContentPartPr/>
              <p14:nvPr/>
            </p14:nvContentPartPr>
            <p14:xfrm>
              <a:off x="2371991" y="2963026"/>
              <a:ext cx="138960" cy="42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63014" y="2954026"/>
                <a:ext cx="156554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4B4E42C-F441-9AFC-157A-18BEE2027156}"/>
              </a:ext>
            </a:extLst>
          </p:cNvPr>
          <p:cNvGrpSpPr/>
          <p:nvPr/>
        </p:nvGrpSpPr>
        <p:grpSpPr>
          <a:xfrm>
            <a:off x="861071" y="5196826"/>
            <a:ext cx="2782080" cy="1443600"/>
            <a:chOff x="861071" y="5196826"/>
            <a:chExt cx="2782080" cy="14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14:cNvPr>
                <p14:cNvContentPartPr/>
                <p14:nvPr/>
              </p14:nvContentPartPr>
              <p14:xfrm>
                <a:off x="861071" y="5319586"/>
                <a:ext cx="1099080" cy="330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071" y="5310586"/>
                  <a:ext cx="1116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14:cNvPr>
                <p14:cNvContentPartPr/>
                <p14:nvPr/>
              </p14:nvContentPartPr>
              <p14:xfrm>
                <a:off x="2168951" y="5400586"/>
                <a:ext cx="224280" cy="28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59951" y="5391586"/>
                  <a:ext cx="241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14:cNvPr>
                <p14:cNvContentPartPr/>
                <p14:nvPr/>
              </p14:nvContentPartPr>
              <p14:xfrm>
                <a:off x="2594831" y="5196826"/>
                <a:ext cx="1048320" cy="345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5831" y="5187835"/>
                  <a:ext cx="1065960" cy="36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14:cNvPr>
                <p14:cNvContentPartPr/>
                <p14:nvPr/>
              </p14:nvContentPartPr>
              <p14:xfrm>
                <a:off x="2329511" y="5813506"/>
                <a:ext cx="61200" cy="515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20511" y="5804506"/>
                  <a:ext cx="78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14:cNvPr>
                <p14:cNvContentPartPr/>
                <p14:nvPr/>
              </p14:nvContentPartPr>
              <p14:xfrm>
                <a:off x="2389991" y="6302386"/>
                <a:ext cx="588960" cy="25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0991" y="6293386"/>
                  <a:ext cx="60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14:cNvPr>
                <p14:cNvContentPartPr/>
                <p14:nvPr/>
              </p14:nvContentPartPr>
              <p14:xfrm>
                <a:off x="2968511" y="6230386"/>
                <a:ext cx="628200" cy="31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9511" y="6221386"/>
                  <a:ext cx="645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14:cNvPr>
                <p14:cNvContentPartPr/>
                <p14:nvPr/>
              </p14:nvContentPartPr>
              <p14:xfrm>
                <a:off x="2554871" y="6249106"/>
                <a:ext cx="356760" cy="12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5871" y="6240132"/>
                  <a:ext cx="374400" cy="14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14:cNvPr>
                <p14:cNvContentPartPr/>
                <p14:nvPr/>
              </p14:nvContentPartPr>
              <p14:xfrm>
                <a:off x="1743071" y="6344146"/>
                <a:ext cx="612360" cy="29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34071" y="6335146"/>
                  <a:ext cx="630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14:cNvPr>
                <p14:cNvContentPartPr/>
                <p14:nvPr/>
              </p14:nvContentPartPr>
              <p14:xfrm>
                <a:off x="1155911" y="6372946"/>
                <a:ext cx="56376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6911" y="6363946"/>
                  <a:ext cx="5814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09AFF32-6015-7610-BAD3-9D6CD8569C77}"/>
              </a:ext>
            </a:extLst>
          </p:cNvPr>
          <p:cNvGrpSpPr/>
          <p:nvPr/>
        </p:nvGrpSpPr>
        <p:grpSpPr>
          <a:xfrm>
            <a:off x="4819991" y="5310226"/>
            <a:ext cx="1510560" cy="1234800"/>
            <a:chOff x="4819991" y="5310226"/>
            <a:chExt cx="1510560" cy="12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14:cNvPr>
                <p14:cNvContentPartPr/>
                <p14:nvPr/>
              </p14:nvContentPartPr>
              <p14:xfrm>
                <a:off x="4819991" y="5848066"/>
                <a:ext cx="1466640" cy="4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0989" y="5839066"/>
                  <a:ext cx="1484284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14:cNvPr>
                <p14:cNvContentPartPr/>
                <p14:nvPr/>
              </p14:nvContentPartPr>
              <p14:xfrm>
                <a:off x="6154151" y="5709106"/>
                <a:ext cx="176400" cy="36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5133" y="5700106"/>
                  <a:ext cx="194076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14:cNvPr>
                <p14:cNvContentPartPr/>
                <p14:nvPr/>
              </p14:nvContentPartPr>
              <p14:xfrm>
                <a:off x="5010791" y="5368906"/>
                <a:ext cx="59400" cy="25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1791" y="5359906"/>
                  <a:ext cx="7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14:cNvPr>
                <p14:cNvContentPartPr/>
                <p14:nvPr/>
              </p14:nvContentPartPr>
              <p14:xfrm>
                <a:off x="5140031" y="5310226"/>
                <a:ext cx="51840" cy="22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31031" y="5301226"/>
                  <a:ext cx="69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14:cNvPr>
                <p14:cNvContentPartPr/>
                <p14:nvPr/>
              </p14:nvContentPartPr>
              <p14:xfrm>
                <a:off x="5092511" y="5493826"/>
                <a:ext cx="87480" cy="3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83548" y="5484826"/>
                  <a:ext cx="105048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14:cNvPr>
                <p14:cNvContentPartPr/>
                <p14:nvPr/>
              </p14:nvContentPartPr>
              <p14:xfrm>
                <a:off x="5263871" y="5528746"/>
                <a:ext cx="194040" cy="11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4871" y="5519746"/>
                  <a:ext cx="21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14:cNvPr>
                <p14:cNvContentPartPr/>
                <p14:nvPr/>
              </p14:nvContentPartPr>
              <p14:xfrm>
                <a:off x="5474471" y="5395546"/>
                <a:ext cx="177480" cy="21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65453" y="5386546"/>
                  <a:ext cx="195156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14:cNvPr>
                <p14:cNvContentPartPr/>
                <p14:nvPr/>
              </p14:nvContentPartPr>
              <p14:xfrm>
                <a:off x="4995311" y="6245866"/>
                <a:ext cx="594360" cy="212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6311" y="6236866"/>
                  <a:ext cx="612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14:cNvPr>
                <p14:cNvContentPartPr/>
                <p14:nvPr/>
              </p14:nvContentPartPr>
              <p14:xfrm>
                <a:off x="5671031" y="6356386"/>
                <a:ext cx="92520" cy="166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62031" y="6347386"/>
                  <a:ext cx="11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14:cNvPr>
                <p14:cNvContentPartPr/>
                <p14:nvPr/>
              </p14:nvContentPartPr>
              <p14:xfrm>
                <a:off x="5820791" y="6336586"/>
                <a:ext cx="46800" cy="20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11791" y="6327570"/>
                  <a:ext cx="64440" cy="22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14:cNvPr>
                <p14:cNvContentPartPr/>
                <p14:nvPr/>
              </p14:nvContentPartPr>
              <p14:xfrm>
                <a:off x="5872271" y="6300226"/>
                <a:ext cx="92520" cy="23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3306" y="6291212"/>
                  <a:ext cx="110092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14:cNvPr>
                <p14:cNvContentPartPr/>
                <p14:nvPr/>
              </p14:nvContentPartPr>
              <p14:xfrm>
                <a:off x="5217431" y="6119146"/>
                <a:ext cx="37080" cy="15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8518" y="6110146"/>
                  <a:ext cx="5455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14:cNvPr>
                <p14:cNvContentPartPr/>
                <p14:nvPr/>
              </p14:nvContentPartPr>
              <p14:xfrm>
                <a:off x="5295551" y="6113746"/>
                <a:ext cx="30240" cy="11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86551" y="6104746"/>
                  <a:ext cx="4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14:cNvPr>
                <p14:cNvContentPartPr/>
                <p14:nvPr/>
              </p14:nvContentPartPr>
              <p14:xfrm>
                <a:off x="5198711" y="5933386"/>
                <a:ext cx="122040" cy="12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711" y="5924412"/>
                  <a:ext cx="139680" cy="1414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B59AD0-A217-7153-5F73-06C07B136917}"/>
              </a:ext>
            </a:extLst>
          </p:cNvPr>
          <p:cNvGrpSpPr/>
          <p:nvPr/>
        </p:nvGrpSpPr>
        <p:grpSpPr>
          <a:xfrm>
            <a:off x="1359189" y="3275413"/>
            <a:ext cx="2566800" cy="595440"/>
            <a:chOff x="1359189" y="3275413"/>
            <a:chExt cx="256680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14:cNvPr>
                <p14:cNvContentPartPr/>
                <p14:nvPr/>
              </p14:nvContentPartPr>
              <p14:xfrm>
                <a:off x="2474591" y="3439306"/>
                <a:ext cx="462600" cy="225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5591" y="3430306"/>
                  <a:ext cx="480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14:cNvPr>
                <p14:cNvContentPartPr/>
                <p14:nvPr/>
              </p14:nvContentPartPr>
              <p14:xfrm>
                <a:off x="2508431" y="3350386"/>
                <a:ext cx="429120" cy="20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9423" y="3341386"/>
                  <a:ext cx="44677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14:cNvPr>
                <p14:cNvContentPartPr/>
                <p14:nvPr/>
              </p14:nvContentPartPr>
              <p14:xfrm>
                <a:off x="3077231" y="3554866"/>
                <a:ext cx="198720" cy="20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8231" y="3545866"/>
                  <a:ext cx="21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14:cNvPr>
                <p14:cNvContentPartPr/>
                <p14:nvPr/>
              </p14:nvContentPartPr>
              <p14:xfrm>
                <a:off x="3419829" y="3275413"/>
                <a:ext cx="506160" cy="32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0829" y="3266403"/>
                  <a:ext cx="523800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14:cNvPr>
                <p14:cNvContentPartPr/>
                <p14:nvPr/>
              </p14:nvContentPartPr>
              <p14:xfrm>
                <a:off x="2026989" y="3411493"/>
                <a:ext cx="465120" cy="445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7982" y="3402493"/>
                  <a:ext cx="482774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14:cNvPr>
                <p14:cNvContentPartPr/>
                <p14:nvPr/>
              </p14:nvContentPartPr>
              <p14:xfrm>
                <a:off x="1359189" y="3598333"/>
                <a:ext cx="644040" cy="27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50189" y="3589333"/>
                  <a:ext cx="6616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FCAEE8-3961-2831-F3A7-6180103C32F8}"/>
                  </a:ext>
                </a:extLst>
              </p14:cNvPr>
              <p14:cNvContentPartPr/>
              <p14:nvPr/>
            </p14:nvContentPartPr>
            <p14:xfrm>
              <a:off x="171720" y="384120"/>
              <a:ext cx="11583720" cy="63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FCAEE8-3961-2831-F3A7-6180103C32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2360" y="374760"/>
                <a:ext cx="11602440" cy="63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08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2BC8-0925-97D5-9B26-75B3A0FA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Imines: Mechanism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92F48-E2FC-C328-2DA2-73FB3345C547}"/>
              </a:ext>
            </a:extLst>
          </p:cNvPr>
          <p:cNvGrpSpPr/>
          <p:nvPr/>
        </p:nvGrpSpPr>
        <p:grpSpPr>
          <a:xfrm>
            <a:off x="468671" y="1419706"/>
            <a:ext cx="1020600" cy="358920"/>
            <a:chOff x="468671" y="1419706"/>
            <a:chExt cx="10206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14:cNvPr>
                <p14:cNvContentPartPr/>
                <p14:nvPr/>
              </p14:nvContentPartPr>
              <p14:xfrm>
                <a:off x="468671" y="1440226"/>
                <a:ext cx="545760" cy="31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671" y="1431226"/>
                  <a:ext cx="563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14:cNvPr>
                <p14:cNvContentPartPr/>
                <p14:nvPr/>
              </p14:nvContentPartPr>
              <p14:xfrm>
                <a:off x="999671" y="1419706"/>
                <a:ext cx="489600" cy="35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671" y="1410697"/>
                  <a:ext cx="507240" cy="3765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7A17FA-74D6-545B-9D26-D6BAB0FF1231}"/>
              </a:ext>
            </a:extLst>
          </p:cNvPr>
          <p:cNvGrpSpPr/>
          <p:nvPr/>
        </p:nvGrpSpPr>
        <p:grpSpPr>
          <a:xfrm>
            <a:off x="1465151" y="1045306"/>
            <a:ext cx="1137240" cy="765720"/>
            <a:chOff x="1465151" y="1045306"/>
            <a:chExt cx="11372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14:cNvPr>
                <p14:cNvContentPartPr/>
                <p14:nvPr/>
              </p14:nvContentPartPr>
              <p14:xfrm>
                <a:off x="1477751" y="1045306"/>
                <a:ext cx="22680" cy="37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8751" y="1036306"/>
                  <a:ext cx="40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14:cNvPr>
                <p14:cNvContentPartPr/>
                <p14:nvPr/>
              </p14:nvContentPartPr>
              <p14:xfrm>
                <a:off x="1465151" y="1463986"/>
                <a:ext cx="374040" cy="24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6160" y="1454986"/>
                  <a:ext cx="391663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14:cNvPr>
                <p14:cNvContentPartPr/>
                <p14:nvPr/>
              </p14:nvContentPartPr>
              <p14:xfrm>
                <a:off x="1511231" y="1378306"/>
                <a:ext cx="392760" cy="26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2231" y="1369306"/>
                  <a:ext cx="41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14:cNvPr>
                <p14:cNvContentPartPr/>
                <p14:nvPr/>
              </p14:nvContentPartPr>
              <p14:xfrm>
                <a:off x="1967351" y="1575586"/>
                <a:ext cx="183240" cy="23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8351" y="1566586"/>
                  <a:ext cx="200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14:cNvPr>
                <p14:cNvContentPartPr/>
                <p14:nvPr/>
              </p14:nvContentPartPr>
              <p14:xfrm>
                <a:off x="2238431" y="1422946"/>
                <a:ext cx="363960" cy="225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9431" y="1413946"/>
                  <a:ext cx="3816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48B98-AA24-D662-C8AA-B85B5CC5493B}"/>
              </a:ext>
            </a:extLst>
          </p:cNvPr>
          <p:cNvGrpSpPr/>
          <p:nvPr/>
        </p:nvGrpSpPr>
        <p:grpSpPr>
          <a:xfrm>
            <a:off x="6021171" y="345845"/>
            <a:ext cx="574920" cy="180000"/>
            <a:chOff x="6021171" y="345845"/>
            <a:chExt cx="574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14:cNvPr>
                <p14:cNvContentPartPr/>
                <p14:nvPr/>
              </p14:nvContentPartPr>
              <p14:xfrm>
                <a:off x="6021171" y="362405"/>
                <a:ext cx="32076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2171" y="353405"/>
                  <a:ext cx="33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14:cNvPr>
                <p14:cNvContentPartPr/>
                <p14:nvPr/>
              </p14:nvContentPartPr>
              <p14:xfrm>
                <a:off x="6348771" y="345845"/>
                <a:ext cx="247320" cy="17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9784" y="336845"/>
                  <a:ext cx="264934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11B660-1475-6F2A-606D-36C5D4A10D70}"/>
              </a:ext>
            </a:extLst>
          </p:cNvPr>
          <p:cNvGrpSpPr/>
          <p:nvPr/>
        </p:nvGrpSpPr>
        <p:grpSpPr>
          <a:xfrm>
            <a:off x="6564411" y="158285"/>
            <a:ext cx="589680" cy="383760"/>
            <a:chOff x="6564411" y="158285"/>
            <a:chExt cx="58968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14:cNvPr>
                <p14:cNvContentPartPr/>
                <p14:nvPr/>
              </p14:nvContentPartPr>
              <p14:xfrm>
                <a:off x="6571251" y="158285"/>
                <a:ext cx="23400" cy="19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62251" y="149301"/>
                  <a:ext cx="41040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14:cNvPr>
                <p14:cNvContentPartPr/>
                <p14:nvPr/>
              </p14:nvContentPartPr>
              <p14:xfrm>
                <a:off x="6564411" y="367085"/>
                <a:ext cx="151560" cy="10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5411" y="358085"/>
                  <a:ext cx="169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14:cNvPr>
                <p14:cNvContentPartPr/>
                <p14:nvPr/>
              </p14:nvContentPartPr>
              <p14:xfrm>
                <a:off x="6606171" y="332525"/>
                <a:ext cx="149040" cy="10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97193" y="323525"/>
                  <a:ext cx="16663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14:cNvPr>
                <p14:cNvContentPartPr/>
                <p14:nvPr/>
              </p14:nvContentPartPr>
              <p14:xfrm>
                <a:off x="6808491" y="425405"/>
                <a:ext cx="99000" cy="11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9491" y="416377"/>
                  <a:ext cx="116640" cy="13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14:cNvPr>
                <p14:cNvContentPartPr/>
                <p14:nvPr/>
              </p14:nvContentPartPr>
              <p14:xfrm>
                <a:off x="6993891" y="376085"/>
                <a:ext cx="16020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84871" y="367085"/>
                  <a:ext cx="177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5F233D-8280-3D7F-A3D4-24E81C3A4D2F}"/>
              </a:ext>
            </a:extLst>
          </p:cNvPr>
          <p:cNvGrpSpPr/>
          <p:nvPr/>
        </p:nvGrpSpPr>
        <p:grpSpPr>
          <a:xfrm>
            <a:off x="8486811" y="139565"/>
            <a:ext cx="696960" cy="401760"/>
            <a:chOff x="8486811" y="139565"/>
            <a:chExt cx="6969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14:cNvPr>
                <p14:cNvContentPartPr/>
                <p14:nvPr/>
              </p14:nvContentPartPr>
              <p14:xfrm>
                <a:off x="8486811" y="139565"/>
                <a:ext cx="450000" cy="36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77811" y="130565"/>
                  <a:ext cx="46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14:cNvPr>
                <p14:cNvContentPartPr/>
                <p14:nvPr/>
              </p14:nvContentPartPr>
              <p14:xfrm>
                <a:off x="8905131" y="403805"/>
                <a:ext cx="138600" cy="8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6131" y="394805"/>
                  <a:ext cx="15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14:cNvPr>
                <p14:cNvContentPartPr/>
                <p14:nvPr/>
              </p14:nvContentPartPr>
              <p14:xfrm>
                <a:off x="8950491" y="359885"/>
                <a:ext cx="121680" cy="9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1491" y="35088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14:cNvPr>
                <p14:cNvContentPartPr/>
                <p14:nvPr/>
              </p14:nvContentPartPr>
              <p14:xfrm>
                <a:off x="9115731" y="452045"/>
                <a:ext cx="68040" cy="8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06778" y="443045"/>
                  <a:ext cx="85587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B5ABF4-3731-F6D7-E233-A1BFB734CAF3}"/>
              </a:ext>
            </a:extLst>
          </p:cNvPr>
          <p:cNvGrpSpPr/>
          <p:nvPr/>
        </p:nvGrpSpPr>
        <p:grpSpPr>
          <a:xfrm>
            <a:off x="9392931" y="379325"/>
            <a:ext cx="100080" cy="87840"/>
            <a:chOff x="9392931" y="379325"/>
            <a:chExt cx="1000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14:cNvPr>
                <p14:cNvContentPartPr/>
                <p14:nvPr/>
              </p14:nvContentPartPr>
              <p14:xfrm>
                <a:off x="9432531" y="379325"/>
                <a:ext cx="1512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3531" y="370325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14:cNvPr>
                <p14:cNvContentPartPr/>
                <p14:nvPr/>
              </p14:nvContentPartPr>
              <p14:xfrm>
                <a:off x="9392931" y="415685"/>
                <a:ext cx="10008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3931" y="406975"/>
                  <a:ext cx="117720" cy="278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752CC7-327D-2D63-E872-1CAA61A239FC}"/>
              </a:ext>
            </a:extLst>
          </p:cNvPr>
          <p:cNvGrpSpPr/>
          <p:nvPr/>
        </p:nvGrpSpPr>
        <p:grpSpPr>
          <a:xfrm>
            <a:off x="9705771" y="252245"/>
            <a:ext cx="658800" cy="246600"/>
            <a:chOff x="9705771" y="252245"/>
            <a:chExt cx="6588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14:cNvPr>
                <p14:cNvContentPartPr/>
                <p14:nvPr/>
              </p14:nvContentPartPr>
              <p14:xfrm>
                <a:off x="9705771" y="343325"/>
                <a:ext cx="13320" cy="11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6771" y="334325"/>
                  <a:ext cx="3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14:cNvPr>
                <p14:cNvContentPartPr/>
                <p14:nvPr/>
              </p14:nvContentPartPr>
              <p14:xfrm>
                <a:off x="9756171" y="306245"/>
                <a:ext cx="15120" cy="158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47171" y="297245"/>
                  <a:ext cx="3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14:cNvPr>
                <p14:cNvContentPartPr/>
                <p14:nvPr/>
              </p14:nvContentPartPr>
              <p14:xfrm>
                <a:off x="9729891" y="396605"/>
                <a:ext cx="3384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20891" y="387605"/>
                  <a:ext cx="5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14:cNvPr>
                <p14:cNvContentPartPr/>
                <p14:nvPr/>
              </p14:nvContentPartPr>
              <p14:xfrm>
                <a:off x="9840411" y="413885"/>
                <a:ext cx="54360" cy="6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411" y="404885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14:cNvPr>
                <p14:cNvContentPartPr/>
                <p14:nvPr/>
              </p14:nvContentPartPr>
              <p14:xfrm>
                <a:off x="9948051" y="318485"/>
                <a:ext cx="97920" cy="11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9051" y="309512"/>
                  <a:ext cx="115560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14:cNvPr>
                <p14:cNvContentPartPr/>
                <p14:nvPr/>
              </p14:nvContentPartPr>
              <p14:xfrm>
                <a:off x="10093851" y="344045"/>
                <a:ext cx="73440" cy="79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84851" y="335045"/>
                  <a:ext cx="9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14:cNvPr>
                <p14:cNvContentPartPr/>
                <p14:nvPr/>
              </p14:nvContentPartPr>
              <p14:xfrm>
                <a:off x="10189611" y="335405"/>
                <a:ext cx="3960" cy="9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1361" y="326405"/>
                  <a:ext cx="2013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14:cNvPr>
                <p14:cNvContentPartPr/>
                <p14:nvPr/>
              </p14:nvContentPartPr>
              <p14:xfrm>
                <a:off x="10214091" y="302285"/>
                <a:ext cx="43200" cy="11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5091" y="293285"/>
                  <a:ext cx="6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14:cNvPr>
                <p14:cNvContentPartPr/>
                <p14:nvPr/>
              </p14:nvContentPartPr>
              <p14:xfrm>
                <a:off x="10299411" y="400925"/>
                <a:ext cx="65160" cy="97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0411" y="391925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14:cNvPr>
                <p14:cNvContentPartPr/>
                <p14:nvPr/>
              </p14:nvContentPartPr>
              <p14:xfrm>
                <a:off x="9942651" y="265565"/>
                <a:ext cx="2052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33490" y="256565"/>
                  <a:ext cx="3847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14:cNvPr>
                <p14:cNvContentPartPr/>
                <p14:nvPr/>
              </p14:nvContentPartPr>
              <p14:xfrm>
                <a:off x="10019691" y="252245"/>
                <a:ext cx="12600" cy="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0691" y="243245"/>
                  <a:ext cx="3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14:cNvPr>
                <p14:cNvContentPartPr/>
                <p14:nvPr/>
              </p14:nvContentPartPr>
              <p14:xfrm>
                <a:off x="9832851" y="402365"/>
                <a:ext cx="17280" cy="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3851" y="394008"/>
                  <a:ext cx="34920" cy="210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EAEF24-9483-C94A-FE6C-93B5B45B8993}"/>
              </a:ext>
            </a:extLst>
          </p:cNvPr>
          <p:cNvGrpSpPr/>
          <p:nvPr/>
        </p:nvGrpSpPr>
        <p:grpSpPr>
          <a:xfrm>
            <a:off x="7524531" y="163685"/>
            <a:ext cx="667440" cy="556392"/>
            <a:chOff x="7524531" y="163685"/>
            <a:chExt cx="667440" cy="5563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14:cNvPr>
                <p14:cNvContentPartPr/>
                <p14:nvPr/>
              </p14:nvContentPartPr>
              <p14:xfrm>
                <a:off x="7524531" y="391925"/>
                <a:ext cx="643320" cy="2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5526" y="382925"/>
                  <a:ext cx="66097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14:cNvPr>
                <p14:cNvContentPartPr/>
                <p14:nvPr/>
              </p14:nvContentPartPr>
              <p14:xfrm>
                <a:off x="8151651" y="321725"/>
                <a:ext cx="40320" cy="14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2651" y="312703"/>
                  <a:ext cx="5796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14:cNvPr>
                <p14:cNvContentPartPr/>
                <p14:nvPr/>
              </p14:nvContentPartPr>
              <p14:xfrm>
                <a:off x="7659891" y="174845"/>
                <a:ext cx="11880" cy="13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0891" y="165845"/>
                  <a:ext cx="2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14:cNvPr>
                <p14:cNvContentPartPr/>
                <p14:nvPr/>
              </p14:nvContentPartPr>
              <p14:xfrm>
                <a:off x="7707771" y="163685"/>
                <a:ext cx="14760" cy="13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8771" y="154685"/>
                  <a:ext cx="32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14:cNvPr>
                <p14:cNvContentPartPr/>
                <p14:nvPr/>
              </p14:nvContentPartPr>
              <p14:xfrm>
                <a:off x="7667091" y="254405"/>
                <a:ext cx="2844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8203" y="245405"/>
                  <a:ext cx="458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14:cNvPr>
                <p14:cNvContentPartPr/>
                <p14:nvPr/>
              </p14:nvContentPartPr>
              <p14:xfrm>
                <a:off x="7748451" y="269525"/>
                <a:ext cx="84240" cy="61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9451" y="260525"/>
                  <a:ext cx="10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14:cNvPr>
                <p14:cNvContentPartPr/>
                <p14:nvPr/>
              </p14:nvContentPartPr>
              <p14:xfrm>
                <a:off x="7854291" y="198605"/>
                <a:ext cx="78480" cy="11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5291" y="189575"/>
                  <a:ext cx="96120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14:cNvPr>
                <p14:cNvContentPartPr/>
                <p14:nvPr/>
              </p14:nvContentPartPr>
              <p14:xfrm>
                <a:off x="7680784" y="611717"/>
                <a:ext cx="239760" cy="75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71784" y="602717"/>
                  <a:ext cx="257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14:cNvPr>
                <p14:cNvContentPartPr/>
                <p14:nvPr/>
              </p14:nvContentPartPr>
              <p14:xfrm>
                <a:off x="7770784" y="530717"/>
                <a:ext cx="7560" cy="91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61784" y="521717"/>
                  <a:ext cx="25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14:cNvPr>
                <p14:cNvContentPartPr/>
                <p14:nvPr/>
              </p14:nvContentPartPr>
              <p14:xfrm>
                <a:off x="7818304" y="537917"/>
                <a:ext cx="9000" cy="78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9304" y="528917"/>
                  <a:ext cx="2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14:cNvPr>
                <p14:cNvContentPartPr/>
                <p14:nvPr/>
              </p14:nvContentPartPr>
              <p14:xfrm>
                <a:off x="7771504" y="447557"/>
                <a:ext cx="47160" cy="4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2572" y="438557"/>
                  <a:ext cx="64666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14:cNvPr>
                <p14:cNvContentPartPr/>
                <p14:nvPr/>
              </p14:nvContentPartPr>
              <p14:xfrm>
                <a:off x="7974544" y="657437"/>
                <a:ext cx="40680" cy="52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65544" y="648437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14:cNvPr>
                <p14:cNvContentPartPr/>
                <p14:nvPr/>
              </p14:nvContentPartPr>
              <p14:xfrm>
                <a:off x="8053384" y="658157"/>
                <a:ext cx="9360" cy="61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4384" y="649157"/>
                  <a:ext cx="2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14:cNvPr>
                <p14:cNvContentPartPr/>
                <p14:nvPr/>
              </p14:nvContentPartPr>
              <p14:xfrm>
                <a:off x="8087944" y="637997"/>
                <a:ext cx="17640" cy="8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78944" y="628997"/>
                  <a:ext cx="3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14:cNvPr>
                <p14:cNvContentPartPr/>
                <p14:nvPr/>
              </p14:nvContentPartPr>
              <p14:xfrm>
                <a:off x="8065264" y="692357"/>
                <a:ext cx="34200" cy="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56358" y="683357"/>
                  <a:ext cx="51656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14:cNvPr>
              <p14:cNvContentPartPr/>
              <p14:nvPr/>
            </p14:nvContentPartPr>
            <p14:xfrm>
              <a:off x="3242823" y="1584379"/>
              <a:ext cx="969120" cy="161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33823" y="1575379"/>
                <a:ext cx="9867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B207C5F-25A5-7354-5E1B-05885A3ACC98}"/>
              </a:ext>
            </a:extLst>
          </p:cNvPr>
          <p:cNvGrpSpPr/>
          <p:nvPr/>
        </p:nvGrpSpPr>
        <p:grpSpPr>
          <a:xfrm>
            <a:off x="3208623" y="894619"/>
            <a:ext cx="889920" cy="522720"/>
            <a:chOff x="3208623" y="894619"/>
            <a:chExt cx="88992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14:cNvPr>
                <p14:cNvContentPartPr/>
                <p14:nvPr/>
              </p14:nvContentPartPr>
              <p14:xfrm>
                <a:off x="3208623" y="1244179"/>
                <a:ext cx="889920" cy="17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9623" y="1235179"/>
                  <a:ext cx="90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14:cNvPr>
                <p14:cNvContentPartPr/>
                <p14:nvPr/>
              </p14:nvContentPartPr>
              <p14:xfrm>
                <a:off x="3319143" y="940699"/>
                <a:ext cx="40320" cy="23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10143" y="931699"/>
                  <a:ext cx="57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14:cNvPr>
                <p14:cNvContentPartPr/>
                <p14:nvPr/>
              </p14:nvContentPartPr>
              <p14:xfrm>
                <a:off x="3428943" y="928099"/>
                <a:ext cx="41040" cy="19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9863" y="919099"/>
                  <a:ext cx="58836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14:cNvPr>
                <p14:cNvContentPartPr/>
                <p14:nvPr/>
              </p14:nvContentPartPr>
              <p14:xfrm>
                <a:off x="3366303" y="1061659"/>
                <a:ext cx="26856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7303" y="1052659"/>
                  <a:ext cx="28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14:cNvPr>
                <p14:cNvContentPartPr/>
                <p14:nvPr/>
              </p14:nvContentPartPr>
              <p14:xfrm>
                <a:off x="3731703" y="894619"/>
                <a:ext cx="207720" cy="27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22703" y="885619"/>
                  <a:ext cx="225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14:cNvPr>
                <p14:cNvContentPartPr/>
                <p14:nvPr/>
              </p14:nvContentPartPr>
              <p14:xfrm>
                <a:off x="3792543" y="1037539"/>
                <a:ext cx="10368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3543" y="1028372"/>
                  <a:ext cx="121320" cy="377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4DC6AD-3BF0-0D06-62B5-5C12216B178F}"/>
              </a:ext>
            </a:extLst>
          </p:cNvPr>
          <p:cNvGrpSpPr/>
          <p:nvPr/>
        </p:nvGrpSpPr>
        <p:grpSpPr>
          <a:xfrm>
            <a:off x="1997223" y="1910539"/>
            <a:ext cx="163080" cy="42840"/>
            <a:chOff x="1997223" y="1910539"/>
            <a:chExt cx="163080" cy="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14:cNvPr>
                <p14:cNvContentPartPr/>
                <p14:nvPr/>
              </p14:nvContentPartPr>
              <p14:xfrm>
                <a:off x="1997223" y="1918099"/>
                <a:ext cx="24120" cy="3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8223" y="1909099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14:cNvPr>
                <p14:cNvContentPartPr/>
                <p14:nvPr/>
              </p14:nvContentPartPr>
              <p14:xfrm>
                <a:off x="2123943" y="1910539"/>
                <a:ext cx="36360" cy="37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4853" y="1901539"/>
                  <a:ext cx="54176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FB91E0-1BCE-00B6-C8E1-3CD1CC5506D9}"/>
                  </a:ext>
                </a:extLst>
              </p14:cNvPr>
              <p14:cNvContentPartPr/>
              <p14:nvPr/>
            </p14:nvContentPartPr>
            <p14:xfrm>
              <a:off x="55440" y="598320"/>
              <a:ext cx="12140280" cy="599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FB91E0-1BCE-00B6-C8E1-3CD1CC5506D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080" y="588960"/>
                <a:ext cx="12159000" cy="60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24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7A7E-F56E-787A-4686-5443C32A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as a Nucleophile					                (19.9, 12.4)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0D8CCC-8EB5-1E4A-789D-1A88003891A7}"/>
              </a:ext>
            </a:extLst>
          </p:cNvPr>
          <p:cNvGrpSpPr/>
          <p:nvPr/>
        </p:nvGrpSpPr>
        <p:grpSpPr>
          <a:xfrm>
            <a:off x="1460278" y="1484756"/>
            <a:ext cx="526680" cy="602280"/>
            <a:chOff x="1460278" y="1484756"/>
            <a:chExt cx="5266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14:cNvPr>
                <p14:cNvContentPartPr/>
                <p14:nvPr/>
              </p14:nvContentPartPr>
              <p14:xfrm>
                <a:off x="1460278" y="1484756"/>
                <a:ext cx="331920" cy="60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1278" y="1475751"/>
                  <a:ext cx="349560" cy="619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14:cNvPr>
                <p14:cNvContentPartPr/>
                <p14:nvPr/>
              </p14:nvContentPartPr>
              <p14:xfrm>
                <a:off x="1919278" y="1697516"/>
                <a:ext cx="67680" cy="35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278" y="1688525"/>
                  <a:ext cx="85320" cy="3772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1DD377-2EE7-8B44-8DE4-EC62334C5E70}"/>
              </a:ext>
            </a:extLst>
          </p:cNvPr>
          <p:cNvGrpSpPr/>
          <p:nvPr/>
        </p:nvGrpSpPr>
        <p:grpSpPr>
          <a:xfrm>
            <a:off x="2487718" y="1496276"/>
            <a:ext cx="539280" cy="588600"/>
            <a:chOff x="2487718" y="1496276"/>
            <a:chExt cx="5392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14:cNvPr>
                <p14:cNvContentPartPr/>
                <p14:nvPr/>
              </p14:nvContentPartPr>
              <p14:xfrm>
                <a:off x="2487718" y="1496276"/>
                <a:ext cx="264600" cy="588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8706" y="1487276"/>
                  <a:ext cx="282264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14:cNvPr>
                <p14:cNvContentPartPr/>
                <p14:nvPr/>
              </p14:nvContentPartPr>
              <p14:xfrm>
                <a:off x="2569078" y="1876436"/>
                <a:ext cx="196560" cy="4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0078" y="1867436"/>
                  <a:ext cx="214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14:cNvPr>
                <p14:cNvContentPartPr/>
                <p14:nvPr/>
              </p14:nvContentPartPr>
              <p14:xfrm>
                <a:off x="2965798" y="1536596"/>
                <a:ext cx="61200" cy="54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6745" y="1527596"/>
                  <a:ext cx="78944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8A1542-0B99-B47E-CD2F-6C77BFB06F09}"/>
              </a:ext>
            </a:extLst>
          </p:cNvPr>
          <p:cNvGrpSpPr/>
          <p:nvPr/>
        </p:nvGrpSpPr>
        <p:grpSpPr>
          <a:xfrm>
            <a:off x="3271798" y="1458476"/>
            <a:ext cx="605880" cy="865440"/>
            <a:chOff x="3271798" y="1458476"/>
            <a:chExt cx="60588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14:cNvPr>
                <p14:cNvContentPartPr/>
                <p14:nvPr/>
              </p14:nvContentPartPr>
              <p14:xfrm>
                <a:off x="3276478" y="1573316"/>
                <a:ext cx="21960" cy="42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7328" y="1564316"/>
                  <a:ext cx="39894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14:cNvPr>
                <p14:cNvContentPartPr/>
                <p14:nvPr/>
              </p14:nvContentPartPr>
              <p14:xfrm>
                <a:off x="3271798" y="1458476"/>
                <a:ext cx="235800" cy="60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2798" y="1449476"/>
                  <a:ext cx="253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14:cNvPr>
                <p14:cNvContentPartPr/>
                <p14:nvPr/>
              </p14:nvContentPartPr>
              <p14:xfrm>
                <a:off x="3660238" y="1910636"/>
                <a:ext cx="161640" cy="150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1258" y="1901636"/>
                  <a:ext cx="179241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14:cNvPr>
                <p14:cNvContentPartPr/>
                <p14:nvPr/>
              </p14:nvContentPartPr>
              <p14:xfrm>
                <a:off x="3824398" y="1816316"/>
                <a:ext cx="53280" cy="50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5398" y="1807316"/>
                  <a:ext cx="7092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E4C3BC-37D7-33D6-4D24-85E2D61FE268}"/>
              </a:ext>
            </a:extLst>
          </p:cNvPr>
          <p:cNvGrpSpPr/>
          <p:nvPr/>
        </p:nvGrpSpPr>
        <p:grpSpPr>
          <a:xfrm>
            <a:off x="7362838" y="1604996"/>
            <a:ext cx="608040" cy="414720"/>
            <a:chOff x="7362838" y="1604996"/>
            <a:chExt cx="6080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14:cNvPr>
                <p14:cNvContentPartPr/>
                <p14:nvPr/>
              </p14:nvContentPartPr>
              <p14:xfrm>
                <a:off x="7362838" y="1604996"/>
                <a:ext cx="256320" cy="41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53825" y="1595988"/>
                  <a:ext cx="273985" cy="432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14:cNvPr>
                <p14:cNvContentPartPr/>
                <p14:nvPr/>
              </p14:nvContentPartPr>
              <p14:xfrm>
                <a:off x="7768918" y="1846916"/>
                <a:ext cx="201960" cy="11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59918" y="1837916"/>
                  <a:ext cx="219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C5042A-0324-0A37-02A0-011265C16802}"/>
              </a:ext>
            </a:extLst>
          </p:cNvPr>
          <p:cNvGrpSpPr/>
          <p:nvPr/>
        </p:nvGrpSpPr>
        <p:grpSpPr>
          <a:xfrm>
            <a:off x="8203798" y="1505996"/>
            <a:ext cx="823320" cy="701640"/>
            <a:chOff x="8203798" y="1505996"/>
            <a:chExt cx="8233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14:cNvPr>
                <p14:cNvContentPartPr/>
                <p14:nvPr/>
              </p14:nvContentPartPr>
              <p14:xfrm>
                <a:off x="8203798" y="1613996"/>
                <a:ext cx="263520" cy="40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4798" y="1604996"/>
                  <a:ext cx="281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14:cNvPr>
                <p14:cNvContentPartPr/>
                <p14:nvPr/>
              </p14:nvContentPartPr>
              <p14:xfrm>
                <a:off x="8542918" y="1616516"/>
                <a:ext cx="36360" cy="38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3918" y="1607516"/>
                  <a:ext cx="54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14:cNvPr>
                <p14:cNvContentPartPr/>
                <p14:nvPr/>
              </p14:nvContentPartPr>
              <p14:xfrm>
                <a:off x="8545798" y="1505996"/>
                <a:ext cx="192240" cy="42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6798" y="1496988"/>
                  <a:ext cx="209880" cy="446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14:cNvPr>
                <p14:cNvContentPartPr/>
                <p14:nvPr/>
              </p14:nvContentPartPr>
              <p14:xfrm>
                <a:off x="8833798" y="1842236"/>
                <a:ext cx="18216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4780" y="1833236"/>
                  <a:ext cx="199835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14:cNvPr>
                <p14:cNvContentPartPr/>
                <p14:nvPr/>
              </p14:nvContentPartPr>
              <p14:xfrm>
                <a:off x="8967358" y="1721996"/>
                <a:ext cx="59760" cy="48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58358" y="1712996"/>
                  <a:ext cx="77400" cy="50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700020-FCFC-AE09-799D-B9C823C33383}"/>
                  </a:ext>
                </a:extLst>
              </p14:cNvPr>
              <p14:cNvContentPartPr/>
              <p14:nvPr/>
            </p14:nvContentPartPr>
            <p14:xfrm>
              <a:off x="644400" y="840960"/>
              <a:ext cx="9604080" cy="495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700020-FCFC-AE09-799D-B9C823C333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5040" y="831600"/>
                <a:ext cx="9622800" cy="49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02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AFCF-2C6E-9A09-38F7-02C6A59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Nucleophiles: “Reducing” Ketones, Aldehydes, and Imines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B1C121-8E64-5143-A108-B9279A1ECC3B}"/>
              </a:ext>
            </a:extLst>
          </p:cNvPr>
          <p:cNvGrpSpPr/>
          <p:nvPr/>
        </p:nvGrpSpPr>
        <p:grpSpPr>
          <a:xfrm>
            <a:off x="473162" y="1414200"/>
            <a:ext cx="1074600" cy="935640"/>
            <a:chOff x="826089" y="1350031"/>
            <a:chExt cx="1074600" cy="9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9B0CC7-C181-B876-FB5F-E1A0E69D7E41}"/>
                    </a:ext>
                  </a:extLst>
                </p14:cNvPr>
                <p14:cNvContentPartPr/>
                <p14:nvPr/>
              </p14:nvContentPartPr>
              <p14:xfrm>
                <a:off x="826089" y="2040871"/>
                <a:ext cx="259560" cy="24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9B0CC7-C181-B876-FB5F-E1A0E69D7E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7089" y="2031871"/>
                  <a:ext cx="277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9C68D2-44A5-6A24-701B-C978DE460377}"/>
                    </a:ext>
                  </a:extLst>
                </p14:cNvPr>
                <p14:cNvContentPartPr/>
                <p14:nvPr/>
              </p14:nvContentPartPr>
              <p14:xfrm>
                <a:off x="1118409" y="1855831"/>
                <a:ext cx="782280" cy="25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9C68D2-44A5-6A24-701B-C978DE4603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9409" y="1846831"/>
                  <a:ext cx="799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C2A0F3-A657-190A-82FE-77AAD72CFB22}"/>
                    </a:ext>
                  </a:extLst>
                </p14:cNvPr>
                <p14:cNvContentPartPr/>
                <p14:nvPr/>
              </p14:nvContentPartPr>
              <p14:xfrm>
                <a:off x="1362849" y="1608511"/>
                <a:ext cx="36360" cy="24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C2A0F3-A657-190A-82FE-77AAD72CFB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3849" y="1599511"/>
                  <a:ext cx="54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9A8B5B-72BD-1651-EB47-86417D614DCA}"/>
                    </a:ext>
                  </a:extLst>
                </p14:cNvPr>
                <p14:cNvContentPartPr/>
                <p14:nvPr/>
              </p14:nvContentPartPr>
              <p14:xfrm>
                <a:off x="1487769" y="1595191"/>
                <a:ext cx="15120" cy="260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9A8B5B-72BD-1651-EB47-86417D614D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8549" y="1586191"/>
                  <a:ext cx="3319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BB4EED-A3D5-CB1D-DF07-35837947D5F4}"/>
                    </a:ext>
                  </a:extLst>
                </p14:cNvPr>
                <p14:cNvContentPartPr/>
                <p14:nvPr/>
              </p14:nvContentPartPr>
              <p14:xfrm>
                <a:off x="1393089" y="1350031"/>
                <a:ext cx="118440" cy="14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BB4EED-A3D5-CB1D-DF07-35837947D5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4089" y="1341053"/>
                  <a:ext cx="136080" cy="167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C4511E9-C493-C89C-6A40-32503AAC6789}"/>
              </a:ext>
            </a:extLst>
          </p:cNvPr>
          <p:cNvGrpSpPr/>
          <p:nvPr/>
        </p:nvGrpSpPr>
        <p:grpSpPr>
          <a:xfrm>
            <a:off x="2370124" y="1027358"/>
            <a:ext cx="990120" cy="315000"/>
            <a:chOff x="2723051" y="963189"/>
            <a:chExt cx="990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B7054A-B954-04C6-2EE0-D34AB2CDFB2A}"/>
                    </a:ext>
                  </a:extLst>
                </p14:cNvPr>
                <p14:cNvContentPartPr/>
                <p14:nvPr/>
              </p14:nvContentPartPr>
              <p14:xfrm>
                <a:off x="2957785" y="1039869"/>
                <a:ext cx="131663" cy="18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B7054A-B954-04C6-2EE0-D34AB2CDFB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8767" y="1030887"/>
                  <a:ext cx="149338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8F3CD88-46DD-30DD-CB6B-A346D7E14B39}"/>
                    </a:ext>
                  </a:extLst>
                </p14:cNvPr>
                <p14:cNvContentPartPr/>
                <p14:nvPr/>
              </p14:nvContentPartPr>
              <p14:xfrm>
                <a:off x="3115569" y="1063269"/>
                <a:ext cx="29298" cy="111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8F3CD88-46DD-30DD-CB6B-A346D7E14B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6526" y="1054269"/>
                  <a:ext cx="47021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595DD1-DDFD-D18E-9884-590C28FC7BAC}"/>
                    </a:ext>
                  </a:extLst>
                </p14:cNvPr>
                <p14:cNvContentPartPr/>
                <p14:nvPr/>
              </p14:nvContentPartPr>
              <p14:xfrm>
                <a:off x="2723051" y="1013589"/>
                <a:ext cx="32475" cy="19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595DD1-DDFD-D18E-9884-590C28FC7B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030" y="1004589"/>
                  <a:ext cx="50156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B499EC-356D-5968-D372-950B9632E1AB}"/>
                    </a:ext>
                  </a:extLst>
                </p14:cNvPr>
                <p14:cNvContentPartPr/>
                <p14:nvPr/>
              </p14:nvContentPartPr>
              <p14:xfrm>
                <a:off x="2756937" y="963189"/>
                <a:ext cx="74127" cy="31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B499EC-356D-5968-D372-950B9632E1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7941" y="954189"/>
                  <a:ext cx="91759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3707E6-9922-0693-D9AD-5DD40E8CD84E}"/>
                    </a:ext>
                  </a:extLst>
                </p14:cNvPr>
                <p14:cNvContentPartPr/>
                <p14:nvPr/>
              </p14:nvContentPartPr>
              <p14:xfrm>
                <a:off x="3301592" y="1010709"/>
                <a:ext cx="94600" cy="20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3707E6-9922-0693-D9AD-5DD40E8CD8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2600" y="1001709"/>
                  <a:ext cx="112225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6FEE6B7-1976-9B17-3EE1-22EF926C36AC}"/>
                    </a:ext>
                  </a:extLst>
                </p14:cNvPr>
                <p14:cNvContentPartPr/>
                <p14:nvPr/>
              </p14:nvContentPartPr>
              <p14:xfrm>
                <a:off x="3334066" y="1138869"/>
                <a:ext cx="69185" cy="1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6FEE6B7-1976-9B17-3EE1-22EF926C36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5058" y="1129869"/>
                  <a:ext cx="86842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136B02-3A8D-B143-4C82-67B56C23AC6B}"/>
                    </a:ext>
                  </a:extLst>
                </p14:cNvPr>
                <p14:cNvContentPartPr/>
                <p14:nvPr/>
              </p14:nvContentPartPr>
              <p14:xfrm>
                <a:off x="3445256" y="978669"/>
                <a:ext cx="97424" cy="20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136B02-3A8D-B143-4C82-67B56C23AC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6235" y="969669"/>
                  <a:ext cx="115105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0B060B-6FB9-D370-8423-24347ECAEFD7}"/>
                    </a:ext>
                  </a:extLst>
                </p14:cNvPr>
                <p14:cNvContentPartPr/>
                <p14:nvPr/>
              </p14:nvContentPartPr>
              <p14:xfrm>
                <a:off x="3581508" y="964989"/>
                <a:ext cx="25415" cy="19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0B060B-6FB9-D370-8423-24347ECAEF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2431" y="955989"/>
                  <a:ext cx="43206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AD6A8DC-A2CD-1FB9-1764-C073942DEBC7}"/>
                    </a:ext>
                  </a:extLst>
                </p14:cNvPr>
                <p14:cNvContentPartPr/>
                <p14:nvPr/>
              </p14:nvContentPartPr>
              <p14:xfrm>
                <a:off x="3560329" y="1086669"/>
                <a:ext cx="135546" cy="5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AD6A8DC-A2CD-1FB9-1764-C073942DEB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1341" y="1077669"/>
                  <a:ext cx="153163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A22E8E-3F82-4C82-B187-54FF8EFBDE7C}"/>
                    </a:ext>
                  </a:extLst>
                </p14:cNvPr>
                <p14:cNvContentPartPr/>
                <p14:nvPr/>
              </p14:nvContentPartPr>
              <p14:xfrm>
                <a:off x="3693404" y="1072989"/>
                <a:ext cx="19767" cy="14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A22E8E-3F82-4C82-B187-54FF8EFBDE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4579" y="1063989"/>
                  <a:ext cx="37063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F076DE8-F898-E915-99CB-C5E556922160}"/>
              </a:ext>
            </a:extLst>
          </p:cNvPr>
          <p:cNvGrpSpPr/>
          <p:nvPr/>
        </p:nvGrpSpPr>
        <p:grpSpPr>
          <a:xfrm>
            <a:off x="2913013" y="1425878"/>
            <a:ext cx="230146" cy="126360"/>
            <a:chOff x="3265940" y="1361709"/>
            <a:chExt cx="230146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708E32-6AEC-5224-2C3E-4A0601E8CA9B}"/>
                    </a:ext>
                  </a:extLst>
                </p14:cNvPr>
                <p14:cNvContentPartPr/>
                <p14:nvPr/>
              </p14:nvContentPartPr>
              <p14:xfrm>
                <a:off x="3265940" y="1380789"/>
                <a:ext cx="80833" cy="10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708E32-6AEC-5224-2C3E-4A0601E8CA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6918" y="1371789"/>
                  <a:ext cx="98515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76D797-EA7C-917D-4046-F26812E70F2C}"/>
                    </a:ext>
                  </a:extLst>
                </p14:cNvPr>
                <p14:cNvContentPartPr/>
                <p14:nvPr/>
              </p14:nvContentPartPr>
              <p14:xfrm>
                <a:off x="3369718" y="1361709"/>
                <a:ext cx="126368" cy="95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76D797-EA7C-917D-4046-F26812E70F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0717" y="1352675"/>
                  <a:ext cx="144009" cy="113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9138C05-A277-40A1-E97F-0B6323259B2D}"/>
              </a:ext>
            </a:extLst>
          </p:cNvPr>
          <p:cNvGrpSpPr/>
          <p:nvPr/>
        </p:nvGrpSpPr>
        <p:grpSpPr>
          <a:xfrm>
            <a:off x="1628582" y="1609118"/>
            <a:ext cx="2306668" cy="941242"/>
            <a:chOff x="1981509" y="1544949"/>
            <a:chExt cx="2306668" cy="9412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49C62D-DDD6-5C11-388D-53432E48256D}"/>
                    </a:ext>
                  </a:extLst>
                </p14:cNvPr>
                <p14:cNvContentPartPr/>
                <p14:nvPr/>
              </p14:nvContentPartPr>
              <p14:xfrm>
                <a:off x="2784937" y="2285671"/>
                <a:ext cx="121320" cy="15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49C62D-DDD6-5C11-388D-53432E4825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5937" y="2276691"/>
                  <a:ext cx="138960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E2067E-CC54-0CBD-DDA7-8BC986F7CDE9}"/>
                    </a:ext>
                  </a:extLst>
                </p14:cNvPr>
                <p14:cNvContentPartPr/>
                <p14:nvPr/>
              </p14:nvContentPartPr>
              <p14:xfrm>
                <a:off x="2917417" y="2211871"/>
                <a:ext cx="106200" cy="27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E2067E-CC54-0CBD-DDA7-8BC986F7CD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417" y="2202871"/>
                  <a:ext cx="123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CCAB63-851E-52B5-C5ED-98BB49F3D120}"/>
                    </a:ext>
                  </a:extLst>
                </p14:cNvPr>
                <p14:cNvContentPartPr/>
                <p14:nvPr/>
              </p14:nvContentPartPr>
              <p14:xfrm>
                <a:off x="1981509" y="2008107"/>
                <a:ext cx="28800" cy="225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CCAB63-851E-52B5-C5ED-98BB49F3D1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72509" y="1999107"/>
                  <a:ext cx="46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43B7DF-5713-0D7B-64E7-C8BFB2095A36}"/>
                    </a:ext>
                  </a:extLst>
                </p14:cNvPr>
                <p14:cNvContentPartPr/>
                <p14:nvPr/>
              </p14:nvContentPartPr>
              <p14:xfrm>
                <a:off x="2065029" y="2009907"/>
                <a:ext cx="26640" cy="217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43B7DF-5713-0D7B-64E7-C8BFB2095A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56029" y="2000892"/>
                  <a:ext cx="44280" cy="234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417F6A-F34E-DFCD-2F1D-441417DED31C}"/>
                    </a:ext>
                  </a:extLst>
                </p14:cNvPr>
                <p14:cNvContentPartPr/>
                <p14:nvPr/>
              </p14:nvContentPartPr>
              <p14:xfrm>
                <a:off x="2005629" y="2164707"/>
                <a:ext cx="52200" cy="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417F6A-F34E-DFCD-2F1D-441417DED3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96629" y="2155064"/>
                  <a:ext cx="69840" cy="2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BE5841-4537-D014-6A42-8E95B9FE77D3}"/>
                    </a:ext>
                  </a:extLst>
                </p14:cNvPr>
                <p14:cNvContentPartPr/>
                <p14:nvPr/>
              </p14:nvContentPartPr>
              <p14:xfrm>
                <a:off x="3200285" y="1637109"/>
                <a:ext cx="102012" cy="10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BE5841-4537-D014-6A42-8E95B9FE77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91273" y="1628109"/>
                  <a:ext cx="119675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D3DC53-2D7F-7600-40A8-9416D3BF4CF4}"/>
                    </a:ext>
                  </a:extLst>
                </p14:cNvPr>
                <p14:cNvContentPartPr/>
                <p14:nvPr/>
              </p14:nvContentPartPr>
              <p14:xfrm>
                <a:off x="3369718" y="1615509"/>
                <a:ext cx="105189" cy="16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D3DC53-2D7F-7600-40A8-9416D3BF4C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60712" y="1606509"/>
                  <a:ext cx="122841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069C7C-59AB-D5C8-348A-AA6C6E087746}"/>
                    </a:ext>
                  </a:extLst>
                </p14:cNvPr>
                <p14:cNvContentPartPr/>
                <p14:nvPr/>
              </p14:nvContentPartPr>
              <p14:xfrm>
                <a:off x="3531384" y="1596789"/>
                <a:ext cx="10943" cy="14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069C7C-59AB-D5C8-348A-AA6C6E0877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2265" y="1587789"/>
                  <a:ext cx="28817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3383C8C-5EBD-765B-EA0E-E788E9A8117C}"/>
                    </a:ext>
                  </a:extLst>
                </p14:cNvPr>
                <p14:cNvContentPartPr/>
                <p14:nvPr/>
              </p14:nvContentPartPr>
              <p14:xfrm>
                <a:off x="3573742" y="1544949"/>
                <a:ext cx="31063" cy="18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3383C8C-5EBD-765B-EA0E-E788E9A811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4816" y="1535966"/>
                  <a:ext cx="48558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2BC39B-2132-EA37-9613-BE0A23487A0A}"/>
                    </a:ext>
                  </a:extLst>
                </p14:cNvPr>
                <p14:cNvContentPartPr/>
                <p14:nvPr/>
              </p14:nvContentPartPr>
              <p14:xfrm>
                <a:off x="3557505" y="1670589"/>
                <a:ext cx="145076" cy="67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2BC39B-2132-EA37-9613-BE0A23487A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8505" y="1661589"/>
                  <a:ext cx="162716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57616D-80AF-1BA7-6A99-96EF14FD5F5A}"/>
                    </a:ext>
                  </a:extLst>
                </p14:cNvPr>
                <p14:cNvContentPartPr/>
                <p14:nvPr/>
              </p14:nvContentPartPr>
              <p14:xfrm>
                <a:off x="3698346" y="1651509"/>
                <a:ext cx="10590" cy="15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57616D-80AF-1BA7-6A99-96EF14FD5F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9217" y="1642509"/>
                  <a:ext cx="28483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D2304F-8BF8-0B7D-B16D-3AE751F44C8B}"/>
                    </a:ext>
                  </a:extLst>
                </p14:cNvPr>
                <p14:cNvContentPartPr/>
                <p14:nvPr/>
              </p14:nvContentPartPr>
              <p14:xfrm>
                <a:off x="2999790" y="1596069"/>
                <a:ext cx="120368" cy="20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D2304F-8BF8-0B7D-B16D-3AE751F44C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0807" y="1587069"/>
                  <a:ext cx="137974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8DF91F-325D-BA85-153E-4BD7A6F94F10}"/>
                    </a:ext>
                  </a:extLst>
                </p14:cNvPr>
                <p14:cNvContentPartPr/>
                <p14:nvPr/>
              </p14:nvContentPartPr>
              <p14:xfrm>
                <a:off x="2571337" y="1943109"/>
                <a:ext cx="1669680" cy="58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8DF91F-325D-BA85-153E-4BD7A6F94F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2339" y="1934053"/>
                  <a:ext cx="1687316" cy="7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BED561-7C98-BCCA-6E96-C998BCC6CA11}"/>
                    </a:ext>
                  </a:extLst>
                </p14:cNvPr>
                <p14:cNvContentPartPr/>
                <p14:nvPr/>
              </p14:nvContentPartPr>
              <p14:xfrm>
                <a:off x="4140577" y="1850589"/>
                <a:ext cx="147600" cy="269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BED561-7C98-BCCA-6E96-C998BCC6CA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31577" y="1841589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898FA47-2214-1290-56F1-918B2798AAFC}"/>
              </a:ext>
            </a:extLst>
          </p:cNvPr>
          <p:cNvGrpSpPr/>
          <p:nvPr/>
        </p:nvGrpSpPr>
        <p:grpSpPr>
          <a:xfrm>
            <a:off x="2820750" y="2155859"/>
            <a:ext cx="668880" cy="447120"/>
            <a:chOff x="3173677" y="2091690"/>
            <a:chExt cx="6688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F1D279-C1B3-A35B-1CE8-09F0BC0E7373}"/>
                    </a:ext>
                  </a:extLst>
                </p14:cNvPr>
                <p14:cNvContentPartPr/>
                <p14:nvPr/>
              </p14:nvContentPartPr>
              <p14:xfrm>
                <a:off x="3173677" y="2228850"/>
                <a:ext cx="1656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F1D279-C1B3-A35B-1CE8-09F0BC0E73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64477" y="2219865"/>
                  <a:ext cx="34592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415F19-48FE-488F-D64D-C7622D8FEBCB}"/>
                    </a:ext>
                  </a:extLst>
                </p14:cNvPr>
                <p14:cNvContentPartPr/>
                <p14:nvPr/>
              </p14:nvContentPartPr>
              <p14:xfrm>
                <a:off x="3254677" y="2187810"/>
                <a:ext cx="26280" cy="28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415F19-48FE-488F-D64D-C7622D8FEB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5677" y="2178810"/>
                  <a:ext cx="43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2DC0451-DE55-0C96-9FF2-892C30436121}"/>
                    </a:ext>
                  </a:extLst>
                </p14:cNvPr>
                <p14:cNvContentPartPr/>
                <p14:nvPr/>
              </p14:nvContentPartPr>
              <p14:xfrm>
                <a:off x="3201757" y="2343330"/>
                <a:ext cx="5436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2DC0451-DE55-0C96-9FF2-892C304361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757" y="2334330"/>
                  <a:ext cx="7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96077E-C4F2-1A16-F7FC-0178C14B7AF9}"/>
                    </a:ext>
                  </a:extLst>
                </p14:cNvPr>
                <p14:cNvContentPartPr/>
                <p14:nvPr/>
              </p14:nvContentPartPr>
              <p14:xfrm>
                <a:off x="3326317" y="2416050"/>
                <a:ext cx="72720" cy="122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96077E-C4F2-1A16-F7FC-0178C14B7A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17317" y="2407050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784498-64C3-EB9B-27ED-DB30B394DBFD}"/>
                    </a:ext>
                  </a:extLst>
                </p14:cNvPr>
                <p14:cNvContentPartPr/>
                <p14:nvPr/>
              </p14:nvContentPartPr>
              <p14:xfrm>
                <a:off x="3483997" y="2224530"/>
                <a:ext cx="136080" cy="20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784498-64C3-EB9B-27ED-DB30B394DB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4997" y="2215530"/>
                  <a:ext cx="153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C3092D7-7B6B-BB66-8D1C-47EDD99F3309}"/>
                    </a:ext>
                  </a:extLst>
                </p14:cNvPr>
                <p14:cNvContentPartPr/>
                <p14:nvPr/>
              </p14:nvContentPartPr>
              <p14:xfrm>
                <a:off x="3737437" y="2128770"/>
                <a:ext cx="25560" cy="131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C3092D7-7B6B-BB66-8D1C-47EDD99F33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8437" y="2119770"/>
                  <a:ext cx="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220C9B-D1B9-DF38-28E1-A87BD53D4A4B}"/>
                    </a:ext>
                  </a:extLst>
                </p14:cNvPr>
                <p14:cNvContentPartPr/>
                <p14:nvPr/>
              </p14:nvContentPartPr>
              <p14:xfrm>
                <a:off x="3712597" y="2191050"/>
                <a:ext cx="60480" cy="1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220C9B-D1B9-DF38-28E1-A87BD53D4A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3597" y="2182050"/>
                  <a:ext cx="78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1AA6D5-D915-4C6C-2BA6-32E722D60369}"/>
                    </a:ext>
                  </a:extLst>
                </p14:cNvPr>
                <p14:cNvContentPartPr/>
                <p14:nvPr/>
              </p14:nvContentPartPr>
              <p14:xfrm>
                <a:off x="3680917" y="2091690"/>
                <a:ext cx="161640" cy="192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1AA6D5-D915-4C6C-2BA6-32E722D603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1917" y="2082690"/>
                  <a:ext cx="1792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7567B9-04D6-100E-F342-B20EF613694C}"/>
              </a:ext>
            </a:extLst>
          </p:cNvPr>
          <p:cNvGrpSpPr/>
          <p:nvPr/>
        </p:nvGrpSpPr>
        <p:grpSpPr>
          <a:xfrm>
            <a:off x="7280546" y="1180881"/>
            <a:ext cx="691920" cy="758160"/>
            <a:chOff x="7633473" y="1116712"/>
            <a:chExt cx="691920" cy="7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13AC7A-786E-A484-7AE1-13EF07285CF9}"/>
                    </a:ext>
                  </a:extLst>
                </p14:cNvPr>
                <p14:cNvContentPartPr/>
                <p14:nvPr/>
              </p14:nvContentPartPr>
              <p14:xfrm>
                <a:off x="7633473" y="1690912"/>
                <a:ext cx="691920" cy="183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13AC7A-786E-A484-7AE1-13EF07285C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4473" y="1681930"/>
                  <a:ext cx="7095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2A1F1F-D720-B55E-F804-52A67B3EFA28}"/>
                    </a:ext>
                  </a:extLst>
                </p14:cNvPr>
                <p14:cNvContentPartPr/>
                <p14:nvPr/>
              </p14:nvContentPartPr>
              <p14:xfrm>
                <a:off x="7918233" y="1380232"/>
                <a:ext cx="41400" cy="333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2A1F1F-D720-B55E-F804-52A67B3EFA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09233" y="1371232"/>
                  <a:ext cx="59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6B7844-1C7F-CD09-EDB5-060251ECE9F9}"/>
                    </a:ext>
                  </a:extLst>
                </p14:cNvPr>
                <p14:cNvContentPartPr/>
                <p14:nvPr/>
              </p14:nvContentPartPr>
              <p14:xfrm>
                <a:off x="8033793" y="1395352"/>
                <a:ext cx="20520" cy="30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6B7844-1C7F-CD09-EDB5-060251ECE9F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24793" y="1386352"/>
                  <a:ext cx="38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44DBC48-4674-E4D9-D531-AD3B0A7A36BD}"/>
                    </a:ext>
                  </a:extLst>
                </p14:cNvPr>
                <p14:cNvContentPartPr/>
                <p14:nvPr/>
              </p14:nvContentPartPr>
              <p14:xfrm>
                <a:off x="7925433" y="1116712"/>
                <a:ext cx="147600" cy="16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44DBC48-4674-E4D9-D531-AD3B0A7A36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16433" y="1107731"/>
                  <a:ext cx="165240" cy="1846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A7AC8B-4618-52C9-7CD0-2E6550FD4343}"/>
              </a:ext>
            </a:extLst>
          </p:cNvPr>
          <p:cNvGrpSpPr/>
          <p:nvPr/>
        </p:nvGrpSpPr>
        <p:grpSpPr>
          <a:xfrm>
            <a:off x="8739360" y="858932"/>
            <a:ext cx="990120" cy="315000"/>
            <a:chOff x="2723051" y="963189"/>
            <a:chExt cx="990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994869-4483-2CA3-606A-52943B3575DD}"/>
                    </a:ext>
                  </a:extLst>
                </p14:cNvPr>
                <p14:cNvContentPartPr/>
                <p14:nvPr/>
              </p14:nvContentPartPr>
              <p14:xfrm>
                <a:off x="2957785" y="1039869"/>
                <a:ext cx="131663" cy="182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994869-4483-2CA3-606A-52943B3575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8767" y="1030887"/>
                  <a:ext cx="149338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8E9C84-80F8-B942-93A0-AF261D943399}"/>
                    </a:ext>
                  </a:extLst>
                </p14:cNvPr>
                <p14:cNvContentPartPr/>
                <p14:nvPr/>
              </p14:nvContentPartPr>
              <p14:xfrm>
                <a:off x="3115569" y="1063269"/>
                <a:ext cx="29298" cy="11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8E9C84-80F8-B942-93A0-AF261D9433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6526" y="1054269"/>
                  <a:ext cx="47021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7F89CE-474B-D837-B68A-1F4562C99865}"/>
                    </a:ext>
                  </a:extLst>
                </p14:cNvPr>
                <p14:cNvContentPartPr/>
                <p14:nvPr/>
              </p14:nvContentPartPr>
              <p14:xfrm>
                <a:off x="2723051" y="1013589"/>
                <a:ext cx="32475" cy="192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7F89CE-474B-D837-B68A-1F4562C998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030" y="1004589"/>
                  <a:ext cx="50156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4E73AF-18CA-6546-1567-D800AB20351B}"/>
                    </a:ext>
                  </a:extLst>
                </p14:cNvPr>
                <p14:cNvContentPartPr/>
                <p14:nvPr/>
              </p14:nvContentPartPr>
              <p14:xfrm>
                <a:off x="2756937" y="963189"/>
                <a:ext cx="74127" cy="31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4E73AF-18CA-6546-1567-D800AB2035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7941" y="954189"/>
                  <a:ext cx="91759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1F650F-28FC-754F-3B96-169F08A48512}"/>
                    </a:ext>
                  </a:extLst>
                </p14:cNvPr>
                <p14:cNvContentPartPr/>
                <p14:nvPr/>
              </p14:nvContentPartPr>
              <p14:xfrm>
                <a:off x="3301592" y="1010709"/>
                <a:ext cx="94600" cy="206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1F650F-28FC-754F-3B96-169F08A48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2600" y="1001709"/>
                  <a:ext cx="112225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8139DED-79BB-C285-822B-063025DEB4B0}"/>
                    </a:ext>
                  </a:extLst>
                </p14:cNvPr>
                <p14:cNvContentPartPr/>
                <p14:nvPr/>
              </p14:nvContentPartPr>
              <p14:xfrm>
                <a:off x="3334066" y="1138869"/>
                <a:ext cx="69185" cy="18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8139DED-79BB-C285-822B-063025DEB4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5058" y="1129869"/>
                  <a:ext cx="86842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AE98C63-6DB1-F9B8-8029-1E6DD86283C6}"/>
                    </a:ext>
                  </a:extLst>
                </p14:cNvPr>
                <p14:cNvContentPartPr/>
                <p14:nvPr/>
              </p14:nvContentPartPr>
              <p14:xfrm>
                <a:off x="3445256" y="978669"/>
                <a:ext cx="97424" cy="209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AE98C63-6DB1-F9B8-8029-1E6DD86283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6235" y="969669"/>
                  <a:ext cx="115105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654B613-51AA-1DC8-8D5A-653E6267054F}"/>
                    </a:ext>
                  </a:extLst>
                </p14:cNvPr>
                <p14:cNvContentPartPr/>
                <p14:nvPr/>
              </p14:nvContentPartPr>
              <p14:xfrm>
                <a:off x="3581508" y="964989"/>
                <a:ext cx="25415" cy="190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654B613-51AA-1DC8-8D5A-653E62670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2431" y="955989"/>
                  <a:ext cx="43206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02B1B9-50F4-4136-5568-F5EF4027363D}"/>
                    </a:ext>
                  </a:extLst>
                </p14:cNvPr>
                <p14:cNvContentPartPr/>
                <p14:nvPr/>
              </p14:nvContentPartPr>
              <p14:xfrm>
                <a:off x="3560329" y="1086669"/>
                <a:ext cx="135546" cy="56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02B1B9-50F4-4136-5568-F5EF402736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1341" y="1077669"/>
                  <a:ext cx="153163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B8B2E5-8C01-85BC-1FE2-930A4EEF9987}"/>
                    </a:ext>
                  </a:extLst>
                </p14:cNvPr>
                <p14:cNvContentPartPr/>
                <p14:nvPr/>
              </p14:nvContentPartPr>
              <p14:xfrm>
                <a:off x="3693404" y="1072989"/>
                <a:ext cx="19767" cy="144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B8B2E5-8C01-85BC-1FE2-930A4EEF99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4579" y="1063989"/>
                  <a:ext cx="37063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E4B2BC7-DFD7-DE7A-7CE8-4EB519AE9E88}"/>
              </a:ext>
            </a:extLst>
          </p:cNvPr>
          <p:cNvGrpSpPr/>
          <p:nvPr/>
        </p:nvGrpSpPr>
        <p:grpSpPr>
          <a:xfrm>
            <a:off x="9282249" y="1257452"/>
            <a:ext cx="230146" cy="126360"/>
            <a:chOff x="3265940" y="1361709"/>
            <a:chExt cx="230146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8323AA9-7D7F-40E7-01BA-2DA871C11536}"/>
                    </a:ext>
                  </a:extLst>
                </p14:cNvPr>
                <p14:cNvContentPartPr/>
                <p14:nvPr/>
              </p14:nvContentPartPr>
              <p14:xfrm>
                <a:off x="3265940" y="1380789"/>
                <a:ext cx="80833" cy="10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8323AA9-7D7F-40E7-01BA-2DA871C115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6918" y="1371789"/>
                  <a:ext cx="98515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99347FB-C1F9-A867-A274-84912455A193}"/>
                    </a:ext>
                  </a:extLst>
                </p14:cNvPr>
                <p14:cNvContentPartPr/>
                <p14:nvPr/>
              </p14:nvContentPartPr>
              <p14:xfrm>
                <a:off x="3369718" y="1361709"/>
                <a:ext cx="126368" cy="95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99347FB-C1F9-A867-A274-84912455A1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0717" y="1352675"/>
                  <a:ext cx="144009" cy="113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0462C4D-EF05-DE4C-B899-585A51568C76}"/>
              </a:ext>
            </a:extLst>
          </p:cNvPr>
          <p:cNvGrpSpPr/>
          <p:nvPr/>
        </p:nvGrpSpPr>
        <p:grpSpPr>
          <a:xfrm>
            <a:off x="9189986" y="1987433"/>
            <a:ext cx="668880" cy="447120"/>
            <a:chOff x="3173677" y="2091690"/>
            <a:chExt cx="6688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EB8D95C-2A8A-D4E2-758E-D427F8958F28}"/>
                    </a:ext>
                  </a:extLst>
                </p14:cNvPr>
                <p14:cNvContentPartPr/>
                <p14:nvPr/>
              </p14:nvContentPartPr>
              <p14:xfrm>
                <a:off x="3173677" y="2228850"/>
                <a:ext cx="16560" cy="220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EB8D95C-2A8A-D4E2-758E-D427F8958F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64477" y="2219865"/>
                  <a:ext cx="34592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064758-BE32-0431-DF5F-87177FA1CEB8}"/>
                    </a:ext>
                  </a:extLst>
                </p14:cNvPr>
                <p14:cNvContentPartPr/>
                <p14:nvPr/>
              </p14:nvContentPartPr>
              <p14:xfrm>
                <a:off x="3254677" y="2187810"/>
                <a:ext cx="26280" cy="28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064758-BE32-0431-DF5F-87177FA1CE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5677" y="2178810"/>
                  <a:ext cx="43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937C9F1-7DD0-4B76-5283-3A42CE5774DB}"/>
                    </a:ext>
                  </a:extLst>
                </p14:cNvPr>
                <p14:cNvContentPartPr/>
                <p14:nvPr/>
              </p14:nvContentPartPr>
              <p14:xfrm>
                <a:off x="3201757" y="2343330"/>
                <a:ext cx="54360" cy="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937C9F1-7DD0-4B76-5283-3A42CE5774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757" y="2334330"/>
                  <a:ext cx="7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E7BD747-A6F7-6CA9-8B27-A7903FCD216A}"/>
                    </a:ext>
                  </a:extLst>
                </p14:cNvPr>
                <p14:cNvContentPartPr/>
                <p14:nvPr/>
              </p14:nvContentPartPr>
              <p14:xfrm>
                <a:off x="3326317" y="2416050"/>
                <a:ext cx="72720" cy="122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E7BD747-A6F7-6CA9-8B27-A7903FCD21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17317" y="2407050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27B8891-7B7A-BD41-21D9-7D7C349268B1}"/>
                    </a:ext>
                  </a:extLst>
                </p14:cNvPr>
                <p14:cNvContentPartPr/>
                <p14:nvPr/>
              </p14:nvContentPartPr>
              <p14:xfrm>
                <a:off x="3483997" y="2224530"/>
                <a:ext cx="136080" cy="201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27B8891-7B7A-BD41-21D9-7D7C349268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4997" y="2215530"/>
                  <a:ext cx="153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4AB16A8-92A4-7302-7851-1BFB372BD336}"/>
                    </a:ext>
                  </a:extLst>
                </p14:cNvPr>
                <p14:cNvContentPartPr/>
                <p14:nvPr/>
              </p14:nvContentPartPr>
              <p14:xfrm>
                <a:off x="3737437" y="2128770"/>
                <a:ext cx="25560" cy="131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4AB16A8-92A4-7302-7851-1BFB372BD3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8437" y="2119770"/>
                  <a:ext cx="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F0BDCB6-6359-7B36-62E8-0E153AEF737F}"/>
                    </a:ext>
                  </a:extLst>
                </p14:cNvPr>
                <p14:cNvContentPartPr/>
                <p14:nvPr/>
              </p14:nvContentPartPr>
              <p14:xfrm>
                <a:off x="3712597" y="2191050"/>
                <a:ext cx="60480" cy="1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F0BDCB6-6359-7B36-62E8-0E153AEF73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3597" y="2182050"/>
                  <a:ext cx="78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CD02F5D-2F3D-817D-E4B3-0F515734C1AF}"/>
                    </a:ext>
                  </a:extLst>
                </p14:cNvPr>
                <p14:cNvContentPartPr/>
                <p14:nvPr/>
              </p14:nvContentPartPr>
              <p14:xfrm>
                <a:off x="3680917" y="2091690"/>
                <a:ext cx="161640" cy="192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CD02F5D-2F3D-817D-E4B3-0F515734C1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1917" y="2082690"/>
                  <a:ext cx="1792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3847E73-BA50-0E26-D4CF-56C1675EC821}"/>
              </a:ext>
            </a:extLst>
          </p:cNvPr>
          <p:cNvGrpSpPr/>
          <p:nvPr/>
        </p:nvGrpSpPr>
        <p:grpSpPr>
          <a:xfrm>
            <a:off x="8626480" y="1488158"/>
            <a:ext cx="1716840" cy="941242"/>
            <a:chOff x="2571337" y="1544949"/>
            <a:chExt cx="1716840" cy="9412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C311368-F123-56AD-52C0-577BAC393557}"/>
                    </a:ext>
                  </a:extLst>
                </p14:cNvPr>
                <p14:cNvContentPartPr/>
                <p14:nvPr/>
              </p14:nvContentPartPr>
              <p14:xfrm>
                <a:off x="2784937" y="2285671"/>
                <a:ext cx="121320" cy="159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C311368-F123-56AD-52C0-577BAC3935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5937" y="2276691"/>
                  <a:ext cx="138960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0D635B9-B4A6-899A-7901-A930E3EEB52E}"/>
                    </a:ext>
                  </a:extLst>
                </p14:cNvPr>
                <p14:cNvContentPartPr/>
                <p14:nvPr/>
              </p14:nvContentPartPr>
              <p14:xfrm>
                <a:off x="2917417" y="2211871"/>
                <a:ext cx="106200" cy="274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0D635B9-B4A6-899A-7901-A930E3EEB5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417" y="2202871"/>
                  <a:ext cx="123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4257960-6994-73EE-37FB-4375B736233A}"/>
                    </a:ext>
                  </a:extLst>
                </p14:cNvPr>
                <p14:cNvContentPartPr/>
                <p14:nvPr/>
              </p14:nvContentPartPr>
              <p14:xfrm>
                <a:off x="3200285" y="1637109"/>
                <a:ext cx="102012" cy="10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4257960-6994-73EE-37FB-4375B73623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91273" y="1628109"/>
                  <a:ext cx="119675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C748A74-A9BF-49BA-FA45-8E69C9A788BC}"/>
                    </a:ext>
                  </a:extLst>
                </p14:cNvPr>
                <p14:cNvContentPartPr/>
                <p14:nvPr/>
              </p14:nvContentPartPr>
              <p14:xfrm>
                <a:off x="3369718" y="1615509"/>
                <a:ext cx="105189" cy="160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C748A74-A9BF-49BA-FA45-8E69C9A788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60712" y="1606509"/>
                  <a:ext cx="122841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9FC8424-354E-D564-D0AC-1B7CA1EEEEA7}"/>
                    </a:ext>
                  </a:extLst>
                </p14:cNvPr>
                <p14:cNvContentPartPr/>
                <p14:nvPr/>
              </p14:nvContentPartPr>
              <p14:xfrm>
                <a:off x="3531384" y="1596789"/>
                <a:ext cx="10943" cy="14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9FC8424-354E-D564-D0AC-1B7CA1EEEE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2265" y="1587789"/>
                  <a:ext cx="28817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2AD36AE-88E0-E7AE-D631-48FF5880B8E5}"/>
                    </a:ext>
                  </a:extLst>
                </p14:cNvPr>
                <p14:cNvContentPartPr/>
                <p14:nvPr/>
              </p14:nvContentPartPr>
              <p14:xfrm>
                <a:off x="3573742" y="1544949"/>
                <a:ext cx="31063" cy="188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2AD36AE-88E0-E7AE-D631-48FF5880B8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4816" y="1535966"/>
                  <a:ext cx="48558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D6B5F8E-498D-C9BD-D366-D27471E812C3}"/>
                    </a:ext>
                  </a:extLst>
                </p14:cNvPr>
                <p14:cNvContentPartPr/>
                <p14:nvPr/>
              </p14:nvContentPartPr>
              <p14:xfrm>
                <a:off x="3557505" y="1670589"/>
                <a:ext cx="145076" cy="67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D6B5F8E-498D-C9BD-D366-D27471E812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8505" y="1661589"/>
                  <a:ext cx="162716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CFEDB21-2561-6324-8F46-A1B9AEF8F35A}"/>
                    </a:ext>
                  </a:extLst>
                </p14:cNvPr>
                <p14:cNvContentPartPr/>
                <p14:nvPr/>
              </p14:nvContentPartPr>
              <p14:xfrm>
                <a:off x="3698346" y="1651509"/>
                <a:ext cx="10590" cy="155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CFEDB21-2561-6324-8F46-A1B9AEF8F3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9217" y="1642509"/>
                  <a:ext cx="28483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DA52D9A-F82F-702D-D8A4-B0AA6D53010C}"/>
                    </a:ext>
                  </a:extLst>
                </p14:cNvPr>
                <p14:cNvContentPartPr/>
                <p14:nvPr/>
              </p14:nvContentPartPr>
              <p14:xfrm>
                <a:off x="2999790" y="1596069"/>
                <a:ext cx="120368" cy="20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DA52D9A-F82F-702D-D8A4-B0AA6D5301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0807" y="1587069"/>
                  <a:ext cx="137974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A8E4805-C81E-0556-0CBB-0E1B38B4EEB9}"/>
                    </a:ext>
                  </a:extLst>
                </p14:cNvPr>
                <p14:cNvContentPartPr/>
                <p14:nvPr/>
              </p14:nvContentPartPr>
              <p14:xfrm>
                <a:off x="2571337" y="1943109"/>
                <a:ext cx="1669680" cy="58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A8E4805-C81E-0556-0CBB-0E1B38B4EE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2339" y="1934053"/>
                  <a:ext cx="1687316" cy="7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EAD4C5D-51B2-F191-3D3C-0C7FEDED67E8}"/>
                    </a:ext>
                  </a:extLst>
                </p14:cNvPr>
                <p14:cNvContentPartPr/>
                <p14:nvPr/>
              </p14:nvContentPartPr>
              <p14:xfrm>
                <a:off x="4140577" y="1850589"/>
                <a:ext cx="147600" cy="269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EAD4C5D-51B2-F191-3D3C-0C7FEDED67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31577" y="1841589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225FC8-DCE0-5855-D396-F059A7B317F4}"/>
                  </a:ext>
                </a:extLst>
              </p14:cNvPr>
              <p14:cNvContentPartPr/>
              <p14:nvPr/>
            </p14:nvContentPartPr>
            <p14:xfrm>
              <a:off x="7006713" y="1957312"/>
              <a:ext cx="189720" cy="17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225FC8-DCE0-5855-D396-F059A7B317F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997713" y="1948312"/>
                <a:ext cx="207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AFB0B0-011C-37EF-9582-0FE6A5B6F7E4}"/>
                  </a:ext>
                </a:extLst>
              </p14:cNvPr>
              <p14:cNvContentPartPr/>
              <p14:nvPr/>
            </p14:nvContentPartPr>
            <p14:xfrm>
              <a:off x="8050353" y="1887472"/>
              <a:ext cx="177840" cy="18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AFB0B0-011C-37EF-9582-0FE6A5B6F7E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41353" y="1878455"/>
                <a:ext cx="195480" cy="206314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B6D7C33-492B-DB98-1A3B-E8200A4B3243}"/>
              </a:ext>
            </a:extLst>
          </p:cNvPr>
          <p:cNvGrpSpPr/>
          <p:nvPr/>
        </p:nvGrpSpPr>
        <p:grpSpPr>
          <a:xfrm>
            <a:off x="3885863" y="4363722"/>
            <a:ext cx="972032" cy="977697"/>
            <a:chOff x="3885863" y="4363722"/>
            <a:chExt cx="972032" cy="9776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64199A-F9A1-467A-6CE2-D04CD940968F}"/>
                    </a:ext>
                  </a:extLst>
                </p14:cNvPr>
                <p14:cNvContentPartPr/>
                <p14:nvPr/>
              </p14:nvContentPartPr>
              <p14:xfrm>
                <a:off x="3885863" y="5023639"/>
                <a:ext cx="972032" cy="3177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64199A-F9A1-467A-6CE2-D04CD94096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76866" y="5014642"/>
                  <a:ext cx="989666" cy="3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03601D-FB0C-5A1A-8D93-517A8C31EB7D}"/>
                    </a:ext>
                  </a:extLst>
                </p14:cNvPr>
                <p14:cNvContentPartPr/>
                <p14:nvPr/>
              </p14:nvContentPartPr>
              <p14:xfrm>
                <a:off x="4258872" y="4676687"/>
                <a:ext cx="45033" cy="34157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03601D-FB0C-5A1A-8D93-517A8C31EB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49865" y="4667689"/>
                  <a:ext cx="62686" cy="359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7C5EF0-183A-AD52-67EE-DD46115F34E8}"/>
                    </a:ext>
                  </a:extLst>
                </p14:cNvPr>
                <p14:cNvContentPartPr/>
                <p14:nvPr/>
              </p14:nvContentPartPr>
              <p14:xfrm>
                <a:off x="4352620" y="4674705"/>
                <a:ext cx="30872" cy="38433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7C5EF0-183A-AD52-67EE-DD46115F34E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43646" y="4665708"/>
                  <a:ext cx="48462" cy="401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07D492-72E5-124E-162A-2E1AB34780EF}"/>
                    </a:ext>
                  </a:extLst>
                </p14:cNvPr>
                <p14:cNvContentPartPr/>
                <p14:nvPr/>
              </p14:nvContentPartPr>
              <p14:xfrm>
                <a:off x="4221770" y="4363722"/>
                <a:ext cx="157757" cy="22488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07D492-72E5-124E-162A-2E1AB34780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12786" y="4354727"/>
                  <a:ext cx="175365" cy="2425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65D294-1285-9ED0-6794-E85C460B2B45}"/>
              </a:ext>
            </a:extLst>
          </p:cNvPr>
          <p:cNvGrpSpPr/>
          <p:nvPr/>
        </p:nvGrpSpPr>
        <p:grpSpPr>
          <a:xfrm>
            <a:off x="3489630" y="5055643"/>
            <a:ext cx="415209" cy="691072"/>
            <a:chOff x="3489630" y="5055643"/>
            <a:chExt cx="415209" cy="6910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AF4E2B-F515-D28A-568A-B84D10E7FF17}"/>
                    </a:ext>
                  </a:extLst>
                </p14:cNvPr>
                <p14:cNvContentPartPr/>
                <p14:nvPr/>
              </p14:nvContentPartPr>
              <p14:xfrm>
                <a:off x="3489630" y="5055643"/>
                <a:ext cx="386887" cy="278411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AF4E2B-F515-D28A-568A-B84D10E7FF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80633" y="5046650"/>
                  <a:ext cx="404522" cy="296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9FB242-8ADF-0B2C-3D93-0315EB318C8C}"/>
                    </a:ext>
                  </a:extLst>
                </p14:cNvPr>
                <p14:cNvContentPartPr/>
                <p14:nvPr/>
              </p14:nvContentPartPr>
              <p14:xfrm>
                <a:off x="3885296" y="5336887"/>
                <a:ext cx="19543" cy="40982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9FB242-8ADF-0B2C-3D93-0315EB318C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76248" y="5327892"/>
                  <a:ext cx="37276" cy="4274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3C62D88-F844-3666-6B8F-59E80EAE98EA}"/>
                  </a:ext>
                </a:extLst>
              </p14:cNvPr>
              <p14:cNvContentPartPr/>
              <p14:nvPr/>
            </p14:nvContentPartPr>
            <p14:xfrm>
              <a:off x="4484887" y="4235704"/>
              <a:ext cx="256886" cy="122637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3C62D88-F844-3666-6B8F-59E80EAE98E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75892" y="4226687"/>
                <a:ext cx="274515" cy="140311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3C49D03-8445-B476-C9B0-AD8A1FF455A4}"/>
              </a:ext>
            </a:extLst>
          </p:cNvPr>
          <p:cNvGrpSpPr/>
          <p:nvPr/>
        </p:nvGrpSpPr>
        <p:grpSpPr>
          <a:xfrm>
            <a:off x="5000641" y="5257301"/>
            <a:ext cx="129151" cy="286908"/>
            <a:chOff x="5000641" y="5257301"/>
            <a:chExt cx="129151" cy="2869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6B3ADB-779F-3732-9697-67D2893AD28B}"/>
                    </a:ext>
                  </a:extLst>
                </p14:cNvPr>
                <p14:cNvContentPartPr/>
                <p14:nvPr/>
              </p14:nvContentPartPr>
              <p14:xfrm>
                <a:off x="5000641" y="5269196"/>
                <a:ext cx="29455" cy="275013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6B3ADB-779F-3732-9697-67D2893AD2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91661" y="5260209"/>
                  <a:ext cx="47056" cy="292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C248EB-D876-EB2A-636B-7983416AB98B}"/>
                    </a:ext>
                  </a:extLst>
                </p14:cNvPr>
                <p14:cNvContentPartPr/>
                <p14:nvPr/>
              </p14:nvContentPartPr>
              <p14:xfrm>
                <a:off x="5093822" y="5257301"/>
                <a:ext cx="35970" cy="243574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C248EB-D876-EB2A-636B-7983416AB9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84919" y="5248293"/>
                  <a:ext cx="53421" cy="26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9D7EEBA-0F90-D1BD-2812-905CB44496DA}"/>
                    </a:ext>
                  </a:extLst>
                </p14:cNvPr>
                <p14:cNvContentPartPr/>
                <p14:nvPr/>
              </p14:nvContentPartPr>
              <p14:xfrm>
                <a:off x="5033211" y="5393816"/>
                <a:ext cx="79870" cy="21525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9D7EEBA-0F90-D1BD-2812-905CB44496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24217" y="5384847"/>
                  <a:ext cx="97499" cy="39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0A446D-07AC-AE36-0D01-12AC91E09337}"/>
              </a:ext>
            </a:extLst>
          </p:cNvPr>
          <p:cNvGrpSpPr/>
          <p:nvPr/>
        </p:nvGrpSpPr>
        <p:grpSpPr>
          <a:xfrm>
            <a:off x="5688906" y="4734420"/>
            <a:ext cx="1631939" cy="355472"/>
            <a:chOff x="5688906" y="4734420"/>
            <a:chExt cx="1631939" cy="3554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7CB514-F6DD-C267-65EF-C5A71A15FFBF}"/>
                    </a:ext>
                  </a:extLst>
                </p14:cNvPr>
                <p14:cNvContentPartPr/>
                <p14:nvPr/>
              </p14:nvContentPartPr>
              <p14:xfrm>
                <a:off x="5688906" y="4911482"/>
                <a:ext cx="1597603" cy="15821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7CB514-F6DD-C267-65EF-C5A71A15FFB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79908" y="4902493"/>
                  <a:ext cx="1615238" cy="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3E77A7-E4B9-826D-9407-2EFDAD1E4803}"/>
                    </a:ext>
                  </a:extLst>
                </p14:cNvPr>
                <p14:cNvContentPartPr/>
                <p14:nvPr/>
              </p14:nvContentPartPr>
              <p14:xfrm>
                <a:off x="7188890" y="4734420"/>
                <a:ext cx="131955" cy="35547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3E77A7-E4B9-826D-9407-2EFDAD1E48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79901" y="4725416"/>
                  <a:ext cx="149573" cy="37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9AF883E-2487-6489-D88F-C9436F960944}"/>
              </a:ext>
            </a:extLst>
          </p:cNvPr>
          <p:cNvGrpSpPr/>
          <p:nvPr/>
        </p:nvGrpSpPr>
        <p:grpSpPr>
          <a:xfrm>
            <a:off x="5776764" y="3842374"/>
            <a:ext cx="1083584" cy="332582"/>
            <a:chOff x="5776764" y="3842374"/>
            <a:chExt cx="1083584" cy="3325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1209D2-08BA-9ECD-917E-A2A2A38F0DBE}"/>
                    </a:ext>
                  </a:extLst>
                </p14:cNvPr>
                <p14:cNvContentPartPr/>
                <p14:nvPr/>
              </p14:nvContentPartPr>
              <p14:xfrm>
                <a:off x="5776764" y="3980052"/>
                <a:ext cx="29959" cy="145757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1209D2-08BA-9ECD-917E-A2A2A38F0D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67848" y="3971055"/>
                  <a:ext cx="47435" cy="163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969A8A-CEA0-C1DA-0CDD-2ADBF3545B74}"/>
                    </a:ext>
                  </a:extLst>
                </p14:cNvPr>
                <p14:cNvContentPartPr/>
                <p14:nvPr/>
              </p14:nvContentPartPr>
              <p14:xfrm>
                <a:off x="5829950" y="3870987"/>
                <a:ext cx="105362" cy="303969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969A8A-CEA0-C1DA-0CDD-2ADBF3545B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20960" y="3861994"/>
                  <a:ext cx="122982" cy="32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E9D93C-C9AB-3F61-2EC5-804315B4C6C2}"/>
                    </a:ext>
                  </a:extLst>
                </p14:cNvPr>
                <p14:cNvContentPartPr/>
                <p14:nvPr/>
              </p14:nvContentPartPr>
              <p14:xfrm>
                <a:off x="6111029" y="3897916"/>
                <a:ext cx="136332" cy="216111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E9D93C-C9AB-3F61-2EC5-804315B4C6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02012" y="3888911"/>
                  <a:ext cx="154005" cy="2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7B16CD-EC36-C2AA-5DEB-F68D1BCE1BED}"/>
                    </a:ext>
                  </a:extLst>
                </p14:cNvPr>
                <p14:cNvContentPartPr/>
                <p14:nvPr/>
              </p14:nvContentPartPr>
              <p14:xfrm>
                <a:off x="6264528" y="3932925"/>
                <a:ext cx="28276" cy="164271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7B16CD-EC36-C2AA-5DEB-F68D1BCE1B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55580" y="3923919"/>
                  <a:ext cx="45814" cy="181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C87210B-8F31-4953-2F30-A4736895FF0F}"/>
                    </a:ext>
                  </a:extLst>
                </p14:cNvPr>
                <p14:cNvContentPartPr/>
                <p14:nvPr/>
              </p14:nvContentPartPr>
              <p14:xfrm>
                <a:off x="6388068" y="3906669"/>
                <a:ext cx="129599" cy="236308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C87210B-8F31-4953-2F30-A4736895FF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79068" y="3897663"/>
                  <a:ext cx="147239" cy="253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FD2FDD-DAEC-F84C-3BB0-2A5E821B2A92}"/>
                    </a:ext>
                  </a:extLst>
                </p14:cNvPr>
                <p14:cNvContentPartPr/>
                <p14:nvPr/>
              </p14:nvContentPartPr>
              <p14:xfrm>
                <a:off x="6436878" y="4027179"/>
                <a:ext cx="74393" cy="57226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FD2FDD-DAEC-F84C-3BB0-2A5E821B2A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27893" y="4018237"/>
                  <a:ext cx="92003" cy="74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70F64C-3081-62C4-EC45-0AC218FFCB1A}"/>
                    </a:ext>
                  </a:extLst>
                </p14:cNvPr>
                <p14:cNvContentPartPr/>
                <p14:nvPr/>
              </p14:nvContentPartPr>
              <p14:xfrm>
                <a:off x="6560418" y="3890511"/>
                <a:ext cx="96947" cy="216784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70F64C-3081-62C4-EC45-0AC218FFCB1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51441" y="3881508"/>
                  <a:ext cx="114541" cy="234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1429EE-B515-C666-18CF-ED66CDC6D7F8}"/>
                    </a:ext>
                  </a:extLst>
                </p14:cNvPr>
                <p14:cNvContentPartPr/>
                <p14:nvPr/>
              </p14:nvContentPartPr>
              <p14:xfrm>
                <a:off x="6664771" y="3842374"/>
                <a:ext cx="79443" cy="1972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1429EE-B515-C666-18CF-ED66CDC6D7F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55784" y="3833375"/>
                  <a:ext cx="97057" cy="214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9E68F8-43E9-DA1C-B545-4AF626F25117}"/>
                    </a:ext>
                  </a:extLst>
                </p14:cNvPr>
                <p14:cNvContentPartPr/>
                <p14:nvPr/>
              </p14:nvContentPartPr>
              <p14:xfrm>
                <a:off x="6773499" y="3986784"/>
                <a:ext cx="56552" cy="7035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9E68F8-43E9-DA1C-B545-4AF626F2511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64494" y="3977810"/>
                  <a:ext cx="74202" cy="87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C96D25-9749-71F8-2D71-A77D9EA213CB}"/>
                    </a:ext>
                  </a:extLst>
                </p14:cNvPr>
                <p14:cNvContentPartPr/>
                <p14:nvPr/>
              </p14:nvContentPartPr>
              <p14:xfrm>
                <a:off x="6837794" y="3962211"/>
                <a:ext cx="22554" cy="182785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C96D25-9749-71F8-2D71-A77D9EA213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28700" y="3953216"/>
                  <a:ext cx="40379" cy="2004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5B6A429-F722-5001-09CA-9BF11DEF7A3A}"/>
              </a:ext>
            </a:extLst>
          </p:cNvPr>
          <p:cNvGrpSpPr/>
          <p:nvPr/>
        </p:nvGrpSpPr>
        <p:grpSpPr>
          <a:xfrm>
            <a:off x="6297180" y="4305228"/>
            <a:ext cx="256169" cy="107382"/>
            <a:chOff x="6297180" y="4305228"/>
            <a:chExt cx="256169" cy="1073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886418-599C-3271-75B3-D25088BF4369}"/>
                    </a:ext>
                  </a:extLst>
                </p14:cNvPr>
                <p14:cNvContentPartPr/>
                <p14:nvPr/>
              </p14:nvContentPartPr>
              <p14:xfrm>
                <a:off x="6297180" y="4312970"/>
                <a:ext cx="80452" cy="9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886418-599C-3271-75B3-D25088BF43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88161" y="4303977"/>
                  <a:ext cx="98130" cy="117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CF2857-CCBF-4701-19B3-B0CCF207803A}"/>
                    </a:ext>
                  </a:extLst>
                </p14:cNvPr>
                <p14:cNvContentPartPr/>
                <p14:nvPr/>
              </p14:nvContentPartPr>
              <p14:xfrm>
                <a:off x="6427116" y="4305228"/>
                <a:ext cx="126233" cy="82809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CF2857-CCBF-4701-19B3-B0CCF20780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18099" y="4296227"/>
                  <a:ext cx="143906" cy="1004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1EEA96-653C-B5C3-330E-CEFAA28947B4}"/>
              </a:ext>
            </a:extLst>
          </p:cNvPr>
          <p:cNvGrpSpPr/>
          <p:nvPr/>
        </p:nvGrpSpPr>
        <p:grpSpPr>
          <a:xfrm>
            <a:off x="6037646" y="4588999"/>
            <a:ext cx="751674" cy="245060"/>
            <a:chOff x="6037646" y="4588999"/>
            <a:chExt cx="751674" cy="2450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8BC610-A255-D80A-B9A5-B17EAD38F65D}"/>
                    </a:ext>
                  </a:extLst>
                </p14:cNvPr>
                <p14:cNvContentPartPr/>
                <p14:nvPr/>
              </p14:nvContentPartPr>
              <p14:xfrm>
                <a:off x="6037646" y="4608860"/>
                <a:ext cx="109738" cy="15652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8BC610-A255-D80A-B9A5-B17EAD38F6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28651" y="4599864"/>
                  <a:ext cx="127368" cy="174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3FCE61-92E7-1282-55D0-A1DF5BAE361C}"/>
                    </a:ext>
                  </a:extLst>
                </p14:cNvPr>
                <p14:cNvContentPartPr/>
                <p14:nvPr/>
              </p14:nvContentPartPr>
              <p14:xfrm>
                <a:off x="6207639" y="4666422"/>
                <a:ext cx="103006" cy="90551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3FCE61-92E7-1282-55D0-A1DF5BAE361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8635" y="4657439"/>
                  <a:ext cx="120654" cy="10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0B52C2-CB3C-2D7F-D9AC-840B0D781717}"/>
                    </a:ext>
                  </a:extLst>
                </p14:cNvPr>
                <p14:cNvContentPartPr/>
                <p14:nvPr/>
              </p14:nvContentPartPr>
              <p14:xfrm>
                <a:off x="6380662" y="4592029"/>
                <a:ext cx="136332" cy="182449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0B52C2-CB3C-2D7F-D9AC-840B0D7817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71669" y="4583050"/>
                  <a:ext cx="153958" cy="20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DE72E5A-4FDD-8397-E84C-DAB8646C0A0D}"/>
                    </a:ext>
                  </a:extLst>
                </p14:cNvPr>
                <p14:cNvContentPartPr/>
                <p14:nvPr/>
              </p14:nvContentPartPr>
              <p14:xfrm>
                <a:off x="6552339" y="4635453"/>
                <a:ext cx="11445" cy="15484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DE72E5A-4FDD-8397-E84C-DAB8646C0A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43398" y="4626450"/>
                  <a:ext cx="28970" cy="17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2AD5F5-E385-E5B6-58A7-D2BF82DB54F4}"/>
                    </a:ext>
                  </a:extLst>
                </p14:cNvPr>
                <p14:cNvContentPartPr/>
                <p14:nvPr/>
              </p14:nvContentPartPr>
              <p14:xfrm>
                <a:off x="6564794" y="4588999"/>
                <a:ext cx="78433" cy="1932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2AD5F5-E385-E5B6-58A7-D2BF82DB54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55799" y="4580004"/>
                  <a:ext cx="96062" cy="210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815394-1132-3574-805D-1008705FAC87}"/>
                    </a:ext>
                  </a:extLst>
                </p14:cNvPr>
                <p14:cNvContentPartPr/>
                <p14:nvPr/>
              </p14:nvContentPartPr>
              <p14:xfrm>
                <a:off x="6711561" y="4717252"/>
                <a:ext cx="73720" cy="54869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815394-1132-3574-805D-1008705FAC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02571" y="4708286"/>
                  <a:ext cx="91341" cy="72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B4877C-6035-174E-D93A-0F6C6E3BE680}"/>
                    </a:ext>
                  </a:extLst>
                </p14:cNvPr>
                <p14:cNvContentPartPr/>
                <p14:nvPr/>
              </p14:nvContentPartPr>
              <p14:xfrm>
                <a:off x="6775519" y="4666422"/>
                <a:ext cx="13801" cy="167637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B4877C-6035-174E-D93A-0F6C6E3BE68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66439" y="4657429"/>
                  <a:ext cx="31597" cy="1852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F798BB-2DB1-3222-C029-9D559F5A6509}"/>
              </a:ext>
            </a:extLst>
          </p:cNvPr>
          <p:cNvGrpSpPr/>
          <p:nvPr/>
        </p:nvGrpSpPr>
        <p:grpSpPr>
          <a:xfrm>
            <a:off x="5810090" y="5103693"/>
            <a:ext cx="273000" cy="273336"/>
            <a:chOff x="5810090" y="5103693"/>
            <a:chExt cx="273000" cy="2733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DAC241-7887-5E08-A168-193D10A6AFBD}"/>
                    </a:ext>
                  </a:extLst>
                </p14:cNvPr>
                <p14:cNvContentPartPr/>
                <p14:nvPr/>
              </p14:nvContentPartPr>
              <p14:xfrm>
                <a:off x="5810090" y="5178760"/>
                <a:ext cx="154172" cy="1454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DAC241-7887-5E08-A168-193D10A6AF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1085" y="5169783"/>
                  <a:ext cx="171823" cy="163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7E4124-60FD-1164-97FB-EDA0697BB8E0}"/>
                    </a:ext>
                  </a:extLst>
                </p14:cNvPr>
                <p14:cNvContentPartPr/>
                <p14:nvPr/>
              </p14:nvContentPartPr>
              <p14:xfrm>
                <a:off x="5965609" y="5103693"/>
                <a:ext cx="117481" cy="273336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7E4124-60FD-1164-97FB-EDA0697BB8E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56600" y="5094702"/>
                  <a:ext cx="135139" cy="2909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6730AAB-F2E1-E2F4-E8B7-18B70290729F}"/>
              </a:ext>
            </a:extLst>
          </p:cNvPr>
          <p:cNvGrpSpPr/>
          <p:nvPr/>
        </p:nvGrpSpPr>
        <p:grpSpPr>
          <a:xfrm>
            <a:off x="6224134" y="5021221"/>
            <a:ext cx="752684" cy="406302"/>
            <a:chOff x="6224134" y="5021221"/>
            <a:chExt cx="752684" cy="4063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01C458-06D5-FDD4-50B1-F9BDB1DF9416}"/>
                    </a:ext>
                  </a:extLst>
                </p14:cNvPr>
                <p14:cNvContentPartPr/>
                <p14:nvPr/>
              </p14:nvContentPartPr>
              <p14:xfrm>
                <a:off x="6224134" y="5107733"/>
                <a:ext cx="41068" cy="262564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01C458-06D5-FDD4-50B1-F9BDB1DF94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15128" y="5098741"/>
                  <a:ext cx="58720" cy="280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B0DA07-C541-9A2E-0CD3-57B7ECCA2C9A}"/>
                    </a:ext>
                  </a:extLst>
                </p14:cNvPr>
                <p14:cNvContentPartPr/>
                <p14:nvPr/>
              </p14:nvContentPartPr>
              <p14:xfrm>
                <a:off x="6309299" y="5103693"/>
                <a:ext cx="52513" cy="23731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B0DA07-C541-9A2E-0CD3-57B7ECCA2C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00307" y="5094704"/>
                  <a:ext cx="70137" cy="254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AD2B72-DAE3-102F-7583-B525BC58DAA8}"/>
                    </a:ext>
                  </a:extLst>
                </p14:cNvPr>
                <p14:cNvContentPartPr/>
                <p14:nvPr/>
              </p14:nvContentPartPr>
              <p14:xfrm>
                <a:off x="6269914" y="5240698"/>
                <a:ext cx="45107" cy="6396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AD2B72-DAE3-102F-7583-B525BC58DA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60893" y="5231815"/>
                  <a:ext cx="62789" cy="23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8A04CCC-A478-1071-3B9D-98B718DF9886}"/>
                    </a:ext>
                  </a:extLst>
                </p14:cNvPr>
                <p14:cNvContentPartPr/>
                <p14:nvPr/>
              </p14:nvContentPartPr>
              <p14:xfrm>
                <a:off x="6427789" y="5281429"/>
                <a:ext cx="111085" cy="14609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8A04CCC-A478-1071-3B9D-98B718DF98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18802" y="5272411"/>
                  <a:ext cx="128700" cy="163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29EB36-45FC-6932-8200-73ACBF9612D7}"/>
                    </a:ext>
                  </a:extLst>
                </p14:cNvPr>
                <p14:cNvContentPartPr/>
                <p14:nvPr/>
              </p14:nvContentPartPr>
              <p14:xfrm>
                <a:off x="6590714" y="5172700"/>
                <a:ext cx="146094" cy="1713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29EB36-45FC-6932-8200-73ACBF9612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81718" y="5163701"/>
                  <a:ext cx="163726" cy="188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5562A6-0139-8553-AFAF-2F507B0CB0C6}"/>
                    </a:ext>
                  </a:extLst>
                </p14:cNvPr>
                <p14:cNvContentPartPr/>
                <p14:nvPr/>
              </p14:nvContentPartPr>
              <p14:xfrm>
                <a:off x="6852269" y="5066665"/>
                <a:ext cx="34672" cy="12455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5562A6-0139-8553-AFAF-2F507B0CB0C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43333" y="5057666"/>
                  <a:ext cx="52187" cy="142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9B8F5F0-A235-410F-85C9-A28C368A71BC}"/>
                    </a:ext>
                  </a:extLst>
                </p14:cNvPr>
                <p14:cNvContentPartPr/>
                <p14:nvPr/>
              </p14:nvContentPartPr>
              <p14:xfrm>
                <a:off x="6819280" y="5118841"/>
                <a:ext cx="115461" cy="24237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9B8F5F0-A235-410F-85C9-A28C368A71B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10288" y="5109930"/>
                  <a:ext cx="133086" cy="41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6FB9ECA-E210-718B-B02E-270615FFDF84}"/>
                    </a:ext>
                  </a:extLst>
                </p14:cNvPr>
                <p14:cNvContentPartPr/>
                <p14:nvPr/>
              </p14:nvContentPartPr>
              <p14:xfrm>
                <a:off x="6783261" y="5021221"/>
                <a:ext cx="193557" cy="213418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6FB9ECA-E210-718B-B02E-270615FFDF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74267" y="5012224"/>
                  <a:ext cx="211186" cy="2310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7ABEA-4795-D0EC-E89D-25441D18DB91}"/>
                  </a:ext>
                </a:extLst>
              </p14:cNvPr>
              <p14:cNvContentPartPr/>
              <p14:nvPr/>
            </p14:nvContentPartPr>
            <p14:xfrm>
              <a:off x="249840" y="1257480"/>
              <a:ext cx="11945880" cy="546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7ABEA-4795-D0EC-E89D-25441D18DB9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40480" y="1248120"/>
                <a:ext cx="11964600" cy="54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33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341A-5177-E33D-FCF9-F5FE2D83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Nucleophiles: Mechanism and Stereochemistry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6A35CA-A979-6908-130A-72D600DD87DC}"/>
              </a:ext>
            </a:extLst>
          </p:cNvPr>
          <p:cNvGrpSpPr/>
          <p:nvPr/>
        </p:nvGrpSpPr>
        <p:grpSpPr>
          <a:xfrm>
            <a:off x="1042151" y="875846"/>
            <a:ext cx="2086920" cy="1356120"/>
            <a:chOff x="1042151" y="875846"/>
            <a:chExt cx="2086920" cy="13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4BFEE1-7E18-AB91-BA8D-AC05245249B3}"/>
                    </a:ext>
                  </a:extLst>
                </p14:cNvPr>
                <p14:cNvContentPartPr/>
                <p14:nvPr/>
              </p14:nvContentPartPr>
              <p14:xfrm>
                <a:off x="1055471" y="1461566"/>
                <a:ext cx="412560" cy="21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4BFEE1-7E18-AB91-BA8D-AC05245249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6471" y="1452566"/>
                  <a:ext cx="430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949B41-2EFF-B9BC-10C0-9A4F63CBC467}"/>
                    </a:ext>
                  </a:extLst>
                </p14:cNvPr>
                <p14:cNvContentPartPr/>
                <p14:nvPr/>
              </p14:nvContentPartPr>
              <p14:xfrm>
                <a:off x="1447151" y="1446446"/>
                <a:ext cx="401760" cy="21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949B41-2EFF-B9BC-10C0-9A4F63CBC4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8159" y="1437446"/>
                  <a:ext cx="419384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F4F6E8-9DE3-998C-399B-39C98ADEA50E}"/>
                    </a:ext>
                  </a:extLst>
                </p14:cNvPr>
                <p14:cNvContentPartPr/>
                <p14:nvPr/>
              </p14:nvContentPartPr>
              <p14:xfrm>
                <a:off x="1042151" y="1676126"/>
                <a:ext cx="48240" cy="38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F4F6E8-9DE3-998C-399B-39C98ADEA5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3151" y="1667126"/>
                  <a:ext cx="65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9903D3-C378-8BA7-FF40-D92229FE387E}"/>
                    </a:ext>
                  </a:extLst>
                </p14:cNvPr>
                <p14:cNvContentPartPr/>
                <p14:nvPr/>
              </p14:nvContentPartPr>
              <p14:xfrm>
                <a:off x="1086431" y="2050166"/>
                <a:ext cx="438120" cy="16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9903D3-C378-8BA7-FF40-D92229FE38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7431" y="2041147"/>
                  <a:ext cx="455760" cy="18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F9D15C-ED45-9114-27ED-214016A1917D}"/>
                    </a:ext>
                  </a:extLst>
                </p14:cNvPr>
                <p14:cNvContentPartPr/>
                <p14:nvPr/>
              </p14:nvContentPartPr>
              <p14:xfrm>
                <a:off x="1524911" y="1675406"/>
                <a:ext cx="356760" cy="55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F9D15C-ED45-9114-27ED-214016A191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5920" y="1666406"/>
                  <a:ext cx="374382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05AC83-2B19-9F2F-5F25-2853C3CD2869}"/>
                    </a:ext>
                  </a:extLst>
                </p14:cNvPr>
                <p14:cNvContentPartPr/>
                <p14:nvPr/>
              </p14:nvContentPartPr>
              <p14:xfrm>
                <a:off x="1855751" y="1470926"/>
                <a:ext cx="917280" cy="21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05AC83-2B19-9F2F-5F25-2853C3CD28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6751" y="1461926"/>
                  <a:ext cx="934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E2EF42-F969-D1B7-5A5F-74C2EABB073E}"/>
                    </a:ext>
                  </a:extLst>
                </p14:cNvPr>
                <p14:cNvContentPartPr/>
                <p14:nvPr/>
              </p14:nvContentPartPr>
              <p14:xfrm>
                <a:off x="2170751" y="1157366"/>
                <a:ext cx="31320" cy="35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E2EF42-F969-D1B7-5A5F-74C2EABB07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1646" y="1148366"/>
                  <a:ext cx="4916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FC153F-3B62-6535-0137-D9C80C99D208}"/>
                    </a:ext>
                  </a:extLst>
                </p14:cNvPr>
                <p14:cNvContentPartPr/>
                <p14:nvPr/>
              </p14:nvContentPartPr>
              <p14:xfrm>
                <a:off x="2303231" y="1192286"/>
                <a:ext cx="35280" cy="27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FC153F-3B62-6535-0137-D9C80C99D2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4322" y="1183286"/>
                  <a:ext cx="52742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3A9BCE-8227-541B-DFF2-1C467E1FA348}"/>
                    </a:ext>
                  </a:extLst>
                </p14:cNvPr>
                <p14:cNvContentPartPr/>
                <p14:nvPr/>
              </p14:nvContentPartPr>
              <p14:xfrm>
                <a:off x="2206391" y="875846"/>
                <a:ext cx="138240" cy="18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3A9BCE-8227-541B-DFF2-1C467E1FA3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7368" y="866846"/>
                  <a:ext cx="155926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A0EF78-77A7-05F7-39B5-E30FC1B13336}"/>
                    </a:ext>
                  </a:extLst>
                </p14:cNvPr>
                <p14:cNvContentPartPr/>
                <p14:nvPr/>
              </p14:nvContentPartPr>
              <p14:xfrm>
                <a:off x="2912711" y="1622846"/>
                <a:ext cx="33120" cy="26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A0EF78-77A7-05F7-39B5-E30FC1B133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3808" y="1613846"/>
                  <a:ext cx="5057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51FDE8-D69E-4676-55F2-08BD9EE1BB61}"/>
                    </a:ext>
                  </a:extLst>
                </p14:cNvPr>
                <p14:cNvContentPartPr/>
                <p14:nvPr/>
              </p14:nvContentPartPr>
              <p14:xfrm>
                <a:off x="3035831" y="1591166"/>
                <a:ext cx="93240" cy="23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51FDE8-D69E-4676-55F2-08BD9EE1BB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6831" y="1582166"/>
                  <a:ext cx="110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FE759B-F73E-347A-874B-E45946F1B4E2}"/>
                    </a:ext>
                  </a:extLst>
                </p14:cNvPr>
                <p14:cNvContentPartPr/>
                <p14:nvPr/>
              </p14:nvContentPartPr>
              <p14:xfrm>
                <a:off x="2946551" y="1740206"/>
                <a:ext cx="138600" cy="2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FE759B-F73E-347A-874B-E45946F1B4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7551" y="1731338"/>
                  <a:ext cx="156240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73BE54-E958-288B-AC0E-F4FFDAC404C4}"/>
                    </a:ext>
                  </a:extLst>
                </p14:cNvPr>
                <p14:cNvContentPartPr/>
                <p14:nvPr/>
              </p14:nvContentPartPr>
              <p14:xfrm>
                <a:off x="1152671" y="1607726"/>
                <a:ext cx="281520" cy="10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73BE54-E958-288B-AC0E-F4FFDAC404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3671" y="1598726"/>
                  <a:ext cx="299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26E9EB-BBBE-BAD1-ED8E-13F854556AF9}"/>
                    </a:ext>
                  </a:extLst>
                </p14:cNvPr>
                <p14:cNvContentPartPr/>
                <p14:nvPr/>
              </p14:nvContentPartPr>
              <p14:xfrm>
                <a:off x="1213871" y="1970966"/>
                <a:ext cx="269640" cy="10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26E9EB-BBBE-BAD1-ED8E-13F854556A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4883" y="1961966"/>
                  <a:ext cx="287256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E8FAF5-7C23-0D00-774F-FBD1C37C32C9}"/>
                    </a:ext>
                  </a:extLst>
                </p14:cNvPr>
                <p14:cNvContentPartPr/>
                <p14:nvPr/>
              </p14:nvContentPartPr>
              <p14:xfrm>
                <a:off x="1763951" y="1731206"/>
                <a:ext cx="24480" cy="245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E8FAF5-7C23-0D00-774F-FBD1C37C32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4951" y="1722206"/>
                  <a:ext cx="4212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432006E-0C79-8A16-44DC-8EF8775BBB5B}"/>
                  </a:ext>
                </a:extLst>
              </p14:cNvPr>
              <p14:cNvContentPartPr/>
              <p14:nvPr/>
            </p14:nvContentPartPr>
            <p14:xfrm>
              <a:off x="3656831" y="1403966"/>
              <a:ext cx="1262880" cy="22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432006E-0C79-8A16-44DC-8EF8775BBB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47831" y="1394966"/>
                <a:ext cx="128052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7C05EB6-56DF-C581-BEBC-F8240BEBD83B}"/>
              </a:ext>
            </a:extLst>
          </p:cNvPr>
          <p:cNvGrpSpPr/>
          <p:nvPr/>
        </p:nvGrpSpPr>
        <p:grpSpPr>
          <a:xfrm>
            <a:off x="3671591" y="1034966"/>
            <a:ext cx="194760" cy="305280"/>
            <a:chOff x="3671591" y="1034966"/>
            <a:chExt cx="1947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8F6935-70AC-8295-B5CF-9405DD8CB1CC}"/>
                    </a:ext>
                  </a:extLst>
                </p14:cNvPr>
                <p14:cNvContentPartPr/>
                <p14:nvPr/>
              </p14:nvContentPartPr>
              <p14:xfrm>
                <a:off x="3671591" y="1142246"/>
                <a:ext cx="38880" cy="13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8F6935-70AC-8295-B5CF-9405DD8CB1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62591" y="1133271"/>
                  <a:ext cx="5652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13DD23-C389-62B5-1535-D532593E28D8}"/>
                    </a:ext>
                  </a:extLst>
                </p14:cNvPr>
                <p14:cNvContentPartPr/>
                <p14:nvPr/>
              </p14:nvContentPartPr>
              <p14:xfrm>
                <a:off x="3745751" y="1034966"/>
                <a:ext cx="120600" cy="30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13DD23-C389-62B5-1535-D532593E28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36751" y="1025977"/>
                  <a:ext cx="138240" cy="3228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1271DE-F4C1-CCCA-9B2F-9CB1FDB2265F}"/>
              </a:ext>
            </a:extLst>
          </p:cNvPr>
          <p:cNvGrpSpPr/>
          <p:nvPr/>
        </p:nvGrpSpPr>
        <p:grpSpPr>
          <a:xfrm>
            <a:off x="3833231" y="1681526"/>
            <a:ext cx="273600" cy="274680"/>
            <a:chOff x="3833231" y="1681526"/>
            <a:chExt cx="2736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387712-6489-F344-C7EB-33F5A96B7C81}"/>
                    </a:ext>
                  </a:extLst>
                </p14:cNvPr>
                <p14:cNvContentPartPr/>
                <p14:nvPr/>
              </p14:nvContentPartPr>
              <p14:xfrm>
                <a:off x="3833231" y="1784126"/>
                <a:ext cx="165600" cy="11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387712-6489-F344-C7EB-33F5A96B7C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4231" y="1775126"/>
                  <a:ext cx="183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A153C5-1017-F0F2-4953-2546CCAC0494}"/>
                    </a:ext>
                  </a:extLst>
                </p14:cNvPr>
                <p14:cNvContentPartPr/>
                <p14:nvPr/>
              </p14:nvContentPartPr>
              <p14:xfrm>
                <a:off x="4008911" y="1681526"/>
                <a:ext cx="9792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A153C5-1017-F0F2-4953-2546CCAC04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99878" y="1672526"/>
                  <a:ext cx="115625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290E45C-8B4A-F357-BFD1-E39D80C375DC}"/>
              </a:ext>
            </a:extLst>
          </p:cNvPr>
          <p:cNvGrpSpPr/>
          <p:nvPr/>
        </p:nvGrpSpPr>
        <p:grpSpPr>
          <a:xfrm>
            <a:off x="3988341" y="1072187"/>
            <a:ext cx="724320" cy="258840"/>
            <a:chOff x="3988341" y="1072187"/>
            <a:chExt cx="7243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9DC118-6D89-8AA0-75D9-705C7D97DFD4}"/>
                    </a:ext>
                  </a:extLst>
                </p14:cNvPr>
                <p14:cNvContentPartPr/>
                <p14:nvPr/>
              </p14:nvContentPartPr>
              <p14:xfrm>
                <a:off x="3988341" y="1106747"/>
                <a:ext cx="120600" cy="17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9DC118-6D89-8AA0-75D9-705C7D97DF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341" y="1097747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1FB92A-5E1E-0EC3-CA6C-948938B700E0}"/>
                    </a:ext>
                  </a:extLst>
                </p14:cNvPr>
                <p14:cNvContentPartPr/>
                <p14:nvPr/>
              </p14:nvContentPartPr>
              <p14:xfrm>
                <a:off x="4160061" y="1200347"/>
                <a:ext cx="96120" cy="75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1FB92A-5E1E-0EC3-CA6C-948938B700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51061" y="1191347"/>
                  <a:ext cx="11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E58D63-B3E8-59E7-9B21-68031DA19214}"/>
                    </a:ext>
                  </a:extLst>
                </p14:cNvPr>
                <p14:cNvContentPartPr/>
                <p14:nvPr/>
              </p14:nvContentPartPr>
              <p14:xfrm>
                <a:off x="4340061" y="1094867"/>
                <a:ext cx="139320" cy="18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E58D63-B3E8-59E7-9B21-68031DA192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31038" y="1085867"/>
                  <a:ext cx="157006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DF2877-57DA-6E66-DE4A-D14EDA75CA48}"/>
                    </a:ext>
                  </a:extLst>
                </p14:cNvPr>
                <p14:cNvContentPartPr/>
                <p14:nvPr/>
              </p14:nvContentPartPr>
              <p14:xfrm>
                <a:off x="4518621" y="1126907"/>
                <a:ext cx="4680" cy="11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DF2877-57DA-6E66-DE4A-D14EDA75CA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09621" y="1117907"/>
                  <a:ext cx="2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DB7C65-F4C4-4D79-41EE-EA7D9C69FFD2}"/>
                    </a:ext>
                  </a:extLst>
                </p14:cNvPr>
                <p14:cNvContentPartPr/>
                <p14:nvPr/>
              </p14:nvContentPartPr>
              <p14:xfrm>
                <a:off x="4526901" y="1072187"/>
                <a:ext cx="65160" cy="18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DB7C65-F4C4-4D79-41EE-EA7D9C69FF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7851" y="1063204"/>
                  <a:ext cx="82898" cy="20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757121-8956-AFD3-5C63-EB799A812909}"/>
                    </a:ext>
                  </a:extLst>
                </p14:cNvPr>
                <p14:cNvContentPartPr/>
                <p14:nvPr/>
              </p14:nvContentPartPr>
              <p14:xfrm>
                <a:off x="4645701" y="1198547"/>
                <a:ext cx="47880" cy="5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757121-8956-AFD3-5C63-EB799A8129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6701" y="1189547"/>
                  <a:ext cx="65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8BD541B-C568-84D8-6C01-3C85BEB810A3}"/>
                    </a:ext>
                  </a:extLst>
                </p14:cNvPr>
                <p14:cNvContentPartPr/>
                <p14:nvPr/>
              </p14:nvContentPartPr>
              <p14:xfrm>
                <a:off x="4701141" y="1165067"/>
                <a:ext cx="11520" cy="165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8BD541B-C568-84D8-6C01-3C85BEB810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92414" y="1156086"/>
                  <a:ext cx="28625" cy="1835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D98B665-0177-F034-6441-ED67D068E91E}"/>
              </a:ext>
            </a:extLst>
          </p:cNvPr>
          <p:cNvGrpSpPr/>
          <p:nvPr/>
        </p:nvGrpSpPr>
        <p:grpSpPr>
          <a:xfrm>
            <a:off x="4244661" y="1694987"/>
            <a:ext cx="441000" cy="270360"/>
            <a:chOff x="4244661" y="1694987"/>
            <a:chExt cx="4410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D5DF1E-200A-4D06-5D40-BF100108FDE3}"/>
                    </a:ext>
                  </a:extLst>
                </p14:cNvPr>
                <p14:cNvContentPartPr/>
                <p14:nvPr/>
              </p14:nvContentPartPr>
              <p14:xfrm>
                <a:off x="4244661" y="1741067"/>
                <a:ext cx="29160" cy="15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D5DF1E-200A-4D06-5D40-BF100108FD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35661" y="1732067"/>
                  <a:ext cx="4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66D6ED-CB2E-DCF0-E201-57654F970828}"/>
                    </a:ext>
                  </a:extLst>
                </p14:cNvPr>
                <p14:cNvContentPartPr/>
                <p14:nvPr/>
              </p14:nvContentPartPr>
              <p14:xfrm>
                <a:off x="4324941" y="1694987"/>
                <a:ext cx="39600" cy="20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66D6ED-CB2E-DCF0-E201-57654F9708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5941" y="1685987"/>
                  <a:ext cx="57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D775E5-6015-5946-4C3A-56EE6F1A6107}"/>
                    </a:ext>
                  </a:extLst>
                </p14:cNvPr>
                <p14:cNvContentPartPr/>
                <p14:nvPr/>
              </p14:nvContentPartPr>
              <p14:xfrm>
                <a:off x="4296141" y="1813787"/>
                <a:ext cx="48240" cy="2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D775E5-6015-5946-4C3A-56EE6F1A61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87141" y="1804787"/>
                  <a:ext cx="65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1F6CE22-9A18-F6B1-1A3B-2257CA4198D5}"/>
                    </a:ext>
                  </a:extLst>
                </p14:cNvPr>
                <p14:cNvContentPartPr/>
                <p14:nvPr/>
              </p14:nvContentPartPr>
              <p14:xfrm>
                <a:off x="4417821" y="1845467"/>
                <a:ext cx="102240" cy="11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1F6CE22-9A18-F6B1-1A3B-2257CA4198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08821" y="1836467"/>
                  <a:ext cx="11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2D1D8D-33BD-B791-B42E-F206CCEAD171}"/>
                    </a:ext>
                  </a:extLst>
                </p14:cNvPr>
                <p14:cNvContentPartPr/>
                <p14:nvPr/>
              </p14:nvContentPartPr>
              <p14:xfrm>
                <a:off x="4554621" y="1711907"/>
                <a:ext cx="131040" cy="17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2D1D8D-33BD-B791-B42E-F206CCEAD1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45621" y="1702907"/>
                  <a:ext cx="1486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D30370C-1035-8CCC-F0AB-AEE98A7CC83B}"/>
              </a:ext>
            </a:extLst>
          </p:cNvPr>
          <p:cNvGrpSpPr/>
          <p:nvPr/>
        </p:nvGrpSpPr>
        <p:grpSpPr>
          <a:xfrm>
            <a:off x="4725621" y="1625507"/>
            <a:ext cx="182160" cy="194760"/>
            <a:chOff x="4725621" y="1625507"/>
            <a:chExt cx="1821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77AADC-E198-6FD8-C109-FBED6107CE09}"/>
                    </a:ext>
                  </a:extLst>
                </p14:cNvPr>
                <p14:cNvContentPartPr/>
                <p14:nvPr/>
              </p14:nvContentPartPr>
              <p14:xfrm>
                <a:off x="4795101" y="1679507"/>
                <a:ext cx="8280" cy="10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77AADC-E198-6FD8-C109-FBED6107CE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6101" y="1670507"/>
                  <a:ext cx="2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294887-498D-8B8D-F560-4580E40709DD}"/>
                    </a:ext>
                  </a:extLst>
                </p14:cNvPr>
                <p14:cNvContentPartPr/>
                <p14:nvPr/>
              </p14:nvContentPartPr>
              <p14:xfrm>
                <a:off x="4760901" y="1720187"/>
                <a:ext cx="7992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294887-498D-8B8D-F560-4580E40709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1901" y="1711187"/>
                  <a:ext cx="9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10D8B28-2733-7C7D-0ED8-44D38462296D}"/>
                    </a:ext>
                  </a:extLst>
                </p14:cNvPr>
                <p14:cNvContentPartPr/>
                <p14:nvPr/>
              </p14:nvContentPartPr>
              <p14:xfrm>
                <a:off x="4725621" y="1625507"/>
                <a:ext cx="182160" cy="19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10D8B28-2733-7C7D-0ED8-44D3846229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16603" y="1616507"/>
                  <a:ext cx="199835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E631105-3F47-C4B4-9D0D-1231D4618DF5}"/>
              </a:ext>
            </a:extLst>
          </p:cNvPr>
          <p:cNvGrpSpPr/>
          <p:nvPr/>
        </p:nvGrpSpPr>
        <p:grpSpPr>
          <a:xfrm>
            <a:off x="673511" y="5228966"/>
            <a:ext cx="1273680" cy="744480"/>
            <a:chOff x="673511" y="5228966"/>
            <a:chExt cx="127368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9FEA24-8CE7-C89E-F5C9-E33AB5CDF475}"/>
                    </a:ext>
                  </a:extLst>
                </p14:cNvPr>
                <p14:cNvContentPartPr/>
                <p14:nvPr/>
              </p14:nvContentPartPr>
              <p14:xfrm>
                <a:off x="673511" y="5634326"/>
                <a:ext cx="1273680" cy="339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9FEA24-8CE7-C89E-F5C9-E33AB5CDF4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4511" y="5625326"/>
                  <a:ext cx="1291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EF2B04-F5E8-B61D-73B1-59033DBF44DE}"/>
                    </a:ext>
                  </a:extLst>
                </p14:cNvPr>
                <p14:cNvContentPartPr/>
                <p14:nvPr/>
              </p14:nvContentPartPr>
              <p14:xfrm>
                <a:off x="1156271" y="5228966"/>
                <a:ext cx="24120" cy="41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EF2B04-F5E8-B61D-73B1-59033DBF44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7271" y="5219966"/>
                  <a:ext cx="41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FFBB07-0B8E-94A3-25C7-CAD92E955DF4}"/>
                    </a:ext>
                  </a:extLst>
                </p14:cNvPr>
                <p14:cNvContentPartPr/>
                <p14:nvPr/>
              </p14:nvContentPartPr>
              <p14:xfrm>
                <a:off x="1291631" y="5244086"/>
                <a:ext cx="38160" cy="38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FFBB07-0B8E-94A3-25C7-CAD92E955D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82631" y="5235086"/>
                  <a:ext cx="5580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B9941CB-052F-A5B3-E57A-40FCA278AB66}"/>
                  </a:ext>
                </a:extLst>
              </p14:cNvPr>
              <p14:cNvContentPartPr/>
              <p14:nvPr/>
            </p14:nvContentPartPr>
            <p14:xfrm>
              <a:off x="1132151" y="4879046"/>
              <a:ext cx="155880" cy="223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B9941CB-052F-A5B3-E57A-40FCA278AB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23151" y="4870046"/>
                <a:ext cx="17352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6FD350-F3BA-3A8D-1BBA-9DA92F95F176}"/>
              </a:ext>
            </a:extLst>
          </p:cNvPr>
          <p:cNvGrpSpPr/>
          <p:nvPr/>
        </p:nvGrpSpPr>
        <p:grpSpPr>
          <a:xfrm>
            <a:off x="1927751" y="5488886"/>
            <a:ext cx="558720" cy="1022040"/>
            <a:chOff x="1927751" y="5488886"/>
            <a:chExt cx="558720" cy="10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B38BA8-9703-1E18-D323-B923C14924FA}"/>
                    </a:ext>
                  </a:extLst>
                </p14:cNvPr>
                <p14:cNvContentPartPr/>
                <p14:nvPr/>
              </p14:nvContentPartPr>
              <p14:xfrm>
                <a:off x="1927751" y="5488886"/>
                <a:ext cx="558720" cy="426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B38BA8-9703-1E18-D323-B923C14924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18751" y="5479886"/>
                  <a:ext cx="5763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B8DCDE9-01FD-6AFA-8FBD-F3F536165ABE}"/>
                    </a:ext>
                  </a:extLst>
                </p14:cNvPr>
                <p14:cNvContentPartPr/>
                <p14:nvPr/>
              </p14:nvContentPartPr>
              <p14:xfrm>
                <a:off x="1937111" y="5897486"/>
                <a:ext cx="30600" cy="61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B8DCDE9-01FD-6AFA-8FBD-F3F536165A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28216" y="5888486"/>
                  <a:ext cx="48035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038896B-AE51-0194-F452-44F60AFE51F9}"/>
              </a:ext>
            </a:extLst>
          </p:cNvPr>
          <p:cNvGrpSpPr/>
          <p:nvPr/>
        </p:nvGrpSpPr>
        <p:grpSpPr>
          <a:xfrm>
            <a:off x="3532281" y="5366126"/>
            <a:ext cx="1509480" cy="290520"/>
            <a:chOff x="3532281" y="5366126"/>
            <a:chExt cx="15094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9A3C1B-7B61-43D1-45C6-1F0A67C02C25}"/>
                    </a:ext>
                  </a:extLst>
                </p14:cNvPr>
                <p14:cNvContentPartPr/>
                <p14:nvPr/>
              </p14:nvContentPartPr>
              <p14:xfrm>
                <a:off x="3532281" y="5488886"/>
                <a:ext cx="1462680" cy="48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9A3C1B-7B61-43D1-45C6-1F0A67C02C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23281" y="5479886"/>
                  <a:ext cx="1480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F384FB-DA3B-A299-F9DF-C0D325C9E4C1}"/>
                    </a:ext>
                  </a:extLst>
                </p14:cNvPr>
                <p14:cNvContentPartPr/>
                <p14:nvPr/>
              </p14:nvContentPartPr>
              <p14:xfrm>
                <a:off x="4889841" y="5366126"/>
                <a:ext cx="151920" cy="29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F384FB-DA3B-A299-F9DF-C0D325C9E4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80841" y="5357126"/>
                  <a:ext cx="16956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344B34-7353-3A8C-F59B-F0A7AF6A52D0}"/>
              </a:ext>
            </a:extLst>
          </p:cNvPr>
          <p:cNvGrpSpPr/>
          <p:nvPr/>
        </p:nvGrpSpPr>
        <p:grpSpPr>
          <a:xfrm>
            <a:off x="3457031" y="5026286"/>
            <a:ext cx="1293120" cy="379800"/>
            <a:chOff x="3457031" y="5026286"/>
            <a:chExt cx="12931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E1080C-EF19-8CA5-654F-BE898816BDA5}"/>
                    </a:ext>
                  </a:extLst>
                </p14:cNvPr>
                <p14:cNvContentPartPr/>
                <p14:nvPr/>
              </p14:nvContentPartPr>
              <p14:xfrm>
                <a:off x="3457031" y="5131766"/>
                <a:ext cx="66240" cy="175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E1080C-EF19-8CA5-654F-BE898816BD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8080" y="5122766"/>
                  <a:ext cx="83785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66F229-7CF6-4AA4-3391-6FCB78C36728}"/>
                    </a:ext>
                  </a:extLst>
                </p14:cNvPr>
                <p14:cNvContentPartPr/>
                <p14:nvPr/>
              </p14:nvContentPartPr>
              <p14:xfrm>
                <a:off x="3500591" y="5035286"/>
                <a:ext cx="156960" cy="349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66F229-7CF6-4AA4-3391-6FCB78C367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91591" y="5026286"/>
                  <a:ext cx="174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270141-7E9E-1F44-1D85-149E7EAB4349}"/>
                    </a:ext>
                  </a:extLst>
                </p14:cNvPr>
                <p14:cNvContentPartPr/>
                <p14:nvPr/>
              </p14:nvContentPartPr>
              <p14:xfrm>
                <a:off x="4004231" y="5150846"/>
                <a:ext cx="14040" cy="38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270141-7E9E-1F44-1D85-149E7EAB43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95231" y="5141929"/>
                  <a:ext cx="31680" cy="5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187F11-1511-8E8A-1BC6-80DBDCE397A9}"/>
                    </a:ext>
                  </a:extLst>
                </p14:cNvPr>
                <p14:cNvContentPartPr/>
                <p14:nvPr/>
              </p14:nvContentPartPr>
              <p14:xfrm>
                <a:off x="3790751" y="5098646"/>
                <a:ext cx="144720" cy="245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187F11-1511-8E8A-1BC6-80DBDCE397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81751" y="5089646"/>
                  <a:ext cx="162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8A9895-BAE0-5661-573A-0567146E00B3}"/>
                    </a:ext>
                  </a:extLst>
                </p14:cNvPr>
                <p14:cNvContentPartPr/>
                <p14:nvPr/>
              </p14:nvContentPartPr>
              <p14:xfrm>
                <a:off x="4030151" y="5292686"/>
                <a:ext cx="1440" cy="3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8A9895-BAE0-5661-573A-0567146E00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21151" y="5283686"/>
                  <a:ext cx="1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D26967-CD7F-8BD2-F733-E9439E8D081B}"/>
                    </a:ext>
                  </a:extLst>
                </p14:cNvPr>
                <p14:cNvContentPartPr/>
                <p14:nvPr/>
              </p14:nvContentPartPr>
              <p14:xfrm>
                <a:off x="4003511" y="5191526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D26967-CD7F-8BD2-F733-E9439E8D08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94511" y="51825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B59B41-D35C-EA7D-9CCA-444C1EA66749}"/>
                    </a:ext>
                  </a:extLst>
                </p14:cNvPr>
                <p14:cNvContentPartPr/>
                <p14:nvPr/>
              </p14:nvContentPartPr>
              <p14:xfrm>
                <a:off x="4168391" y="5026286"/>
                <a:ext cx="149040" cy="289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B59B41-D35C-EA7D-9CCA-444C1EA667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59413" y="5017286"/>
                  <a:ext cx="166637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2354F5-4905-991D-F46E-8A84E4B2BB18}"/>
                    </a:ext>
                  </a:extLst>
                </p14:cNvPr>
                <p14:cNvContentPartPr/>
                <p14:nvPr/>
              </p14:nvContentPartPr>
              <p14:xfrm>
                <a:off x="4213751" y="5234726"/>
                <a:ext cx="103680" cy="1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2354F5-4905-991D-F46E-8A84E4B2BB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04751" y="5225726"/>
                  <a:ext cx="12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628960-8958-ADBC-C16B-551C79BC50EF}"/>
                    </a:ext>
                  </a:extLst>
                </p14:cNvPr>
                <p14:cNvContentPartPr/>
                <p14:nvPr/>
              </p14:nvContentPartPr>
              <p14:xfrm>
                <a:off x="4405991" y="5069846"/>
                <a:ext cx="120960" cy="233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628960-8958-ADBC-C16B-551C79BC50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6991" y="5060846"/>
                  <a:ext cx="138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261CBB6-18E1-A0E8-5058-39A9B7CF5F93}"/>
                    </a:ext>
                  </a:extLst>
                </p14:cNvPr>
                <p14:cNvContentPartPr/>
                <p14:nvPr/>
              </p14:nvContentPartPr>
              <p14:xfrm>
                <a:off x="4590671" y="5027006"/>
                <a:ext cx="28440" cy="22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261CBB6-18E1-A0E8-5058-39A9B7CF5F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81671" y="5018020"/>
                  <a:ext cx="46080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7DCA51-A903-9364-BF48-8CBC50C5F4D8}"/>
                    </a:ext>
                  </a:extLst>
                </p14:cNvPr>
                <p14:cNvContentPartPr/>
                <p14:nvPr/>
              </p14:nvContentPartPr>
              <p14:xfrm>
                <a:off x="4524071" y="5205206"/>
                <a:ext cx="41760" cy="29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7DCA51-A903-9364-BF48-8CBC50C5F4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5071" y="5196206"/>
                  <a:ext cx="59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49C8F3-E96A-9E06-4013-2ADB59F88BC4}"/>
                    </a:ext>
                  </a:extLst>
                </p14:cNvPr>
                <p14:cNvContentPartPr/>
                <p14:nvPr/>
              </p14:nvContentPartPr>
              <p14:xfrm>
                <a:off x="4668071" y="5170646"/>
                <a:ext cx="82080" cy="235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49C8F3-E96A-9E06-4013-2ADB59F88BC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59071" y="5161646"/>
                  <a:ext cx="99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045C18-2072-F554-D43B-30946541AEF1}"/>
                    </a:ext>
                  </a:extLst>
                </p14:cNvPr>
                <p14:cNvContentPartPr/>
                <p14:nvPr/>
              </p14:nvContentPartPr>
              <p14:xfrm>
                <a:off x="4525871" y="5192246"/>
                <a:ext cx="8244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045C18-2072-F554-D43B-30946541AE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16871" y="5182996"/>
                  <a:ext cx="100080" cy="31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52A1701-C352-AA81-0FAC-7143C70D8D09}"/>
              </a:ext>
            </a:extLst>
          </p:cNvPr>
          <p:cNvGrpSpPr/>
          <p:nvPr/>
        </p:nvGrpSpPr>
        <p:grpSpPr>
          <a:xfrm>
            <a:off x="3542721" y="5666366"/>
            <a:ext cx="334800" cy="319680"/>
            <a:chOff x="3542721" y="5666366"/>
            <a:chExt cx="3348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08BF49-83BB-88BB-BED6-1D4D8EB8F1D5}"/>
                    </a:ext>
                  </a:extLst>
                </p14:cNvPr>
                <p14:cNvContentPartPr/>
                <p14:nvPr/>
              </p14:nvContentPartPr>
              <p14:xfrm>
                <a:off x="3542721" y="5773286"/>
                <a:ext cx="191880" cy="143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08BF49-83BB-88BB-BED6-1D4D8EB8F1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33721" y="5764263"/>
                  <a:ext cx="209520" cy="160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01E4AF-EF98-694F-B6BC-78F75E00E768}"/>
                    </a:ext>
                  </a:extLst>
                </p14:cNvPr>
                <p14:cNvContentPartPr/>
                <p14:nvPr/>
              </p14:nvContentPartPr>
              <p14:xfrm>
                <a:off x="3757281" y="5666366"/>
                <a:ext cx="120240" cy="31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01E4AF-EF98-694F-B6BC-78F75E00E7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8281" y="5657366"/>
                  <a:ext cx="1378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3627FD7-9858-06A8-6503-4580C75CE0A6}"/>
              </a:ext>
            </a:extLst>
          </p:cNvPr>
          <p:cNvGrpSpPr/>
          <p:nvPr/>
        </p:nvGrpSpPr>
        <p:grpSpPr>
          <a:xfrm>
            <a:off x="4025841" y="5653406"/>
            <a:ext cx="716040" cy="416160"/>
            <a:chOff x="4025841" y="5653406"/>
            <a:chExt cx="7160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03B19F-484C-DB22-E512-4DB9E061D65F}"/>
                    </a:ext>
                  </a:extLst>
                </p14:cNvPr>
                <p14:cNvContentPartPr/>
                <p14:nvPr/>
              </p14:nvContentPartPr>
              <p14:xfrm>
                <a:off x="4025841" y="5729006"/>
                <a:ext cx="23040" cy="25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03B19F-484C-DB22-E512-4DB9E061D6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6841" y="5720006"/>
                  <a:ext cx="40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C76AA7-C8C7-AA76-01AA-6E7C2FDCD18A}"/>
                    </a:ext>
                  </a:extLst>
                </p14:cNvPr>
                <p14:cNvContentPartPr/>
                <p14:nvPr/>
              </p14:nvContentPartPr>
              <p14:xfrm>
                <a:off x="4121601" y="5744486"/>
                <a:ext cx="42840" cy="214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C76AA7-C8C7-AA76-01AA-6E7C2FDCD1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2601" y="5735486"/>
                  <a:ext cx="60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12BD35-10CF-3174-4776-21E411925AA0}"/>
                    </a:ext>
                  </a:extLst>
                </p14:cNvPr>
                <p14:cNvContentPartPr/>
                <p14:nvPr/>
              </p14:nvContentPartPr>
              <p14:xfrm>
                <a:off x="4042761" y="5876606"/>
                <a:ext cx="90000" cy="2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12BD35-10CF-3174-4776-21E411925A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33761" y="5867606"/>
                  <a:ext cx="107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B2D982-4E69-CCA5-EF83-0F7C800EAA02}"/>
                    </a:ext>
                  </a:extLst>
                </p14:cNvPr>
                <p14:cNvContentPartPr/>
                <p14:nvPr/>
              </p14:nvContentPartPr>
              <p14:xfrm>
                <a:off x="4226361" y="5930246"/>
                <a:ext cx="100080" cy="13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B2D982-4E69-CCA5-EF83-0F7C800EAA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17361" y="5921223"/>
                  <a:ext cx="11772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6EC8EB9-9004-4D8E-A892-A96DAFF99E93}"/>
                    </a:ext>
                  </a:extLst>
                </p14:cNvPr>
                <p14:cNvContentPartPr/>
                <p14:nvPr/>
              </p14:nvContentPartPr>
              <p14:xfrm>
                <a:off x="4377561" y="5815766"/>
                <a:ext cx="109080" cy="152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6EC8EB9-9004-4D8E-A892-A96DAFF99E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68561" y="5806787"/>
                  <a:ext cx="126720" cy="169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EFEE388-EDE9-F459-8A7D-7858873E5E96}"/>
                    </a:ext>
                  </a:extLst>
                </p14:cNvPr>
                <p14:cNvContentPartPr/>
                <p14:nvPr/>
              </p14:nvContentPartPr>
              <p14:xfrm>
                <a:off x="4630641" y="5671046"/>
                <a:ext cx="40320" cy="120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EFEE388-EDE9-F459-8A7D-7858873E5E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21641" y="5662046"/>
                  <a:ext cx="5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4400B3-5B69-4479-5F2B-C04663805885}"/>
                    </a:ext>
                  </a:extLst>
                </p14:cNvPr>
                <p14:cNvContentPartPr/>
                <p14:nvPr/>
              </p14:nvContentPartPr>
              <p14:xfrm>
                <a:off x="4606161" y="5735846"/>
                <a:ext cx="85320" cy="2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4400B3-5B69-4479-5F2B-C046638058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97199" y="5726846"/>
                  <a:ext cx="102886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B20285-95CE-5152-5A76-6666FE3095F5}"/>
                    </a:ext>
                  </a:extLst>
                </p14:cNvPr>
                <p14:cNvContentPartPr/>
                <p14:nvPr/>
              </p14:nvContentPartPr>
              <p14:xfrm>
                <a:off x="4583841" y="5653406"/>
                <a:ext cx="158040" cy="182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B20285-95CE-5152-5A76-6666FE3095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74841" y="5644388"/>
                  <a:ext cx="175680" cy="200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491635-CE96-63B7-43F5-3F238487536E}"/>
                  </a:ext>
                </a:extLst>
              </p14:cNvPr>
              <p14:cNvContentPartPr/>
              <p14:nvPr/>
            </p14:nvContentPartPr>
            <p14:xfrm>
              <a:off x="41400" y="-73800"/>
              <a:ext cx="11654280" cy="645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491635-CE96-63B7-43F5-3F238487536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040" y="-83160"/>
                <a:ext cx="11673000" cy="64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18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3BEF-E152-97A4-3C21-D6054F30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</a:t>
            </a:r>
            <a:r>
              <a:rPr lang="en-US" b="1" err="1">
                <a:solidFill>
                  <a:srgbClr val="0070C0"/>
                </a:solidFill>
              </a:rPr>
              <a:t>Alkyl</a:t>
            </a:r>
            <a:r>
              <a:rPr lang="en-US" err="1"/>
              <a:t>lithium</a:t>
            </a:r>
            <a:r>
              <a:rPr lang="en-US"/>
              <a:t> and Grignard Reagents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1F3D4-2FB5-1527-BA88-A27EDF67E810}"/>
                  </a:ext>
                </a:extLst>
              </p14:cNvPr>
              <p14:cNvContentPartPr/>
              <p14:nvPr/>
            </p14:nvContentPartPr>
            <p14:xfrm>
              <a:off x="6217377" y="1351151"/>
              <a:ext cx="380880" cy="37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1F3D4-2FB5-1527-BA88-A27EDF67E8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8377" y="1342151"/>
                <a:ext cx="398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74ABC7-0BA5-6BA4-0F7D-C359C8D8F097}"/>
                  </a:ext>
                </a:extLst>
              </p14:cNvPr>
              <p14:cNvContentPartPr/>
              <p14:nvPr/>
            </p14:nvContentPartPr>
            <p14:xfrm>
              <a:off x="6736857" y="1463471"/>
              <a:ext cx="33732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74ABC7-0BA5-6BA4-0F7D-C359C8D8F0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7857" y="1454471"/>
                <a:ext cx="3549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5E4C007-AA01-E980-991E-EBB89810AF79}"/>
              </a:ext>
            </a:extLst>
          </p:cNvPr>
          <p:cNvGrpSpPr/>
          <p:nvPr/>
        </p:nvGrpSpPr>
        <p:grpSpPr>
          <a:xfrm>
            <a:off x="7375497" y="1288871"/>
            <a:ext cx="1196280" cy="507960"/>
            <a:chOff x="7375497" y="1288871"/>
            <a:chExt cx="11962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97A789-02FA-9B56-47E1-65A63A92D742}"/>
                    </a:ext>
                  </a:extLst>
                </p14:cNvPr>
                <p14:cNvContentPartPr/>
                <p14:nvPr/>
              </p14:nvContentPartPr>
              <p14:xfrm>
                <a:off x="7375497" y="1288871"/>
                <a:ext cx="220680" cy="32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97A789-02FA-9B56-47E1-65A63A92D7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66482" y="1279861"/>
                  <a:ext cx="238349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89AB86-BBB8-4CF4-7ABA-054BCA84B6C2}"/>
                    </a:ext>
                  </a:extLst>
                </p14:cNvPr>
                <p14:cNvContentPartPr/>
                <p14:nvPr/>
              </p14:nvContentPartPr>
              <p14:xfrm>
                <a:off x="7697697" y="1492631"/>
                <a:ext cx="182160" cy="30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89AB86-BBB8-4CF4-7ABA-054BCA84B6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88715" y="1483620"/>
                  <a:ext cx="199765" cy="321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D04292-FAF9-1E70-64AA-6060D4AD2306}"/>
                    </a:ext>
                  </a:extLst>
                </p14:cNvPr>
                <p14:cNvContentPartPr/>
                <p14:nvPr/>
              </p14:nvContentPartPr>
              <p14:xfrm>
                <a:off x="8059137" y="1321631"/>
                <a:ext cx="247320" cy="33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D04292-FAF9-1E70-64AA-6060D4AD23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50124" y="1312631"/>
                  <a:ext cx="264986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17EBE1-494E-5190-CEC8-73B5F4AC324E}"/>
                    </a:ext>
                  </a:extLst>
                </p14:cNvPr>
                <p14:cNvContentPartPr/>
                <p14:nvPr/>
              </p14:nvContentPartPr>
              <p14:xfrm>
                <a:off x="8385297" y="1449431"/>
                <a:ext cx="186480" cy="20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17EBE1-494E-5190-CEC8-73B5F4AC32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76314" y="1440431"/>
                  <a:ext cx="204086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C97060-4F7B-E260-D54A-7EA923166F40}"/>
                  </a:ext>
                </a:extLst>
              </p14:cNvPr>
              <p14:cNvContentPartPr/>
              <p14:nvPr/>
            </p14:nvContentPartPr>
            <p14:xfrm>
              <a:off x="1762224" y="1260177"/>
              <a:ext cx="394920" cy="391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C97060-4F7B-E260-D54A-7EA923166F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3224" y="1251177"/>
                <a:ext cx="4125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5DE194E-33F5-1C60-4088-0FAFB4621F67}"/>
                  </a:ext>
                </a:extLst>
              </p14:cNvPr>
              <p14:cNvContentPartPr/>
              <p14:nvPr/>
            </p14:nvContentPartPr>
            <p14:xfrm>
              <a:off x="2376024" y="1365297"/>
              <a:ext cx="331560" cy="55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5DE194E-33F5-1C60-4088-0FAFB4621F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7034" y="1356297"/>
                <a:ext cx="349181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E7743-2AF6-8C07-52BA-92CAADB6D41E}"/>
              </a:ext>
            </a:extLst>
          </p:cNvPr>
          <p:cNvGrpSpPr/>
          <p:nvPr/>
        </p:nvGrpSpPr>
        <p:grpSpPr>
          <a:xfrm>
            <a:off x="3063984" y="1219857"/>
            <a:ext cx="357120" cy="350640"/>
            <a:chOff x="3063984" y="1219857"/>
            <a:chExt cx="3571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0D45AB-20F5-FBB7-2F8F-403E64804EDB}"/>
                    </a:ext>
                  </a:extLst>
                </p14:cNvPr>
                <p14:cNvContentPartPr/>
                <p14:nvPr/>
              </p14:nvContentPartPr>
              <p14:xfrm>
                <a:off x="3063984" y="1219857"/>
                <a:ext cx="219240" cy="35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0D45AB-20F5-FBB7-2F8F-403E64804E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4984" y="1210857"/>
                  <a:ext cx="236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F0A1F1-97A1-0AFC-5DB1-B896DDDA33FD}"/>
                    </a:ext>
                  </a:extLst>
                </p14:cNvPr>
                <p14:cNvContentPartPr/>
                <p14:nvPr/>
              </p14:nvContentPartPr>
              <p14:xfrm>
                <a:off x="3371784" y="1241097"/>
                <a:ext cx="49320" cy="28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F0A1F1-97A1-0AFC-5DB1-B896DDDA33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2784" y="1232097"/>
                  <a:ext cx="669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D29090-A3EB-CC4A-D8D1-337E459DAEAE}"/>
              </a:ext>
            </a:extLst>
          </p:cNvPr>
          <p:cNvGrpSpPr/>
          <p:nvPr/>
        </p:nvGrpSpPr>
        <p:grpSpPr>
          <a:xfrm>
            <a:off x="722364" y="3048840"/>
            <a:ext cx="2531880" cy="380160"/>
            <a:chOff x="722364" y="3048840"/>
            <a:chExt cx="25318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005FDB-A310-BAAF-57A4-1C78D2E46679}"/>
                    </a:ext>
                  </a:extLst>
                </p14:cNvPr>
                <p14:cNvContentPartPr/>
                <p14:nvPr/>
              </p14:nvContentPartPr>
              <p14:xfrm>
                <a:off x="722364" y="3048840"/>
                <a:ext cx="1409400" cy="38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005FDB-A310-BAAF-57A4-1C78D2E466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3364" y="3039840"/>
                  <a:ext cx="14270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6242D2-1A8A-F1B4-AEFD-BE56BB7FD8E4}"/>
                    </a:ext>
                  </a:extLst>
                </p14:cNvPr>
                <p14:cNvContentPartPr/>
                <p14:nvPr/>
              </p14:nvContentPartPr>
              <p14:xfrm>
                <a:off x="2117364" y="3056040"/>
                <a:ext cx="418680" cy="19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6242D2-1A8A-F1B4-AEFD-BE56BB7FD8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08364" y="3047040"/>
                  <a:ext cx="436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324317-2521-861F-40E4-2CE0DE994637}"/>
                    </a:ext>
                  </a:extLst>
                </p14:cNvPr>
                <p14:cNvContentPartPr/>
                <p14:nvPr/>
              </p14:nvContentPartPr>
              <p14:xfrm>
                <a:off x="2698044" y="3123360"/>
                <a:ext cx="261360" cy="280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324317-2521-861F-40E4-2CE0DE9946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9044" y="3114360"/>
                  <a:ext cx="279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9DF72B-5C17-0B14-BD03-94CD525B62AE}"/>
                    </a:ext>
                  </a:extLst>
                </p14:cNvPr>
                <p14:cNvContentPartPr/>
                <p14:nvPr/>
              </p14:nvContentPartPr>
              <p14:xfrm>
                <a:off x="3052644" y="3220920"/>
                <a:ext cx="201600" cy="172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9DF72B-5C17-0B14-BD03-94CD525B62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3644" y="3211920"/>
                  <a:ext cx="219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3C5DEA-0B74-F674-18CE-61CB4FAEBC81}"/>
              </a:ext>
            </a:extLst>
          </p:cNvPr>
          <p:cNvGrpSpPr/>
          <p:nvPr/>
        </p:nvGrpSpPr>
        <p:grpSpPr>
          <a:xfrm>
            <a:off x="4183044" y="3186000"/>
            <a:ext cx="1364760" cy="392760"/>
            <a:chOff x="4183044" y="3186000"/>
            <a:chExt cx="13647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3BDB80E-44E5-23AF-E7D2-869ABB74EBBC}"/>
                    </a:ext>
                  </a:extLst>
                </p14:cNvPr>
                <p14:cNvContentPartPr/>
                <p14:nvPr/>
              </p14:nvContentPartPr>
              <p14:xfrm>
                <a:off x="4183044" y="3339000"/>
                <a:ext cx="1282320" cy="3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3BDB80E-44E5-23AF-E7D2-869ABB74EB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74044" y="3330000"/>
                  <a:ext cx="1299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E22F6E-5BFC-6EC0-02A8-B81E3222AE42}"/>
                    </a:ext>
                  </a:extLst>
                </p14:cNvPr>
                <p14:cNvContentPartPr/>
                <p14:nvPr/>
              </p14:nvContentPartPr>
              <p14:xfrm>
                <a:off x="5306244" y="3186000"/>
                <a:ext cx="241560" cy="39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E22F6E-5BFC-6EC0-02A8-B81E3222AE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97231" y="3176992"/>
                  <a:ext cx="259226" cy="4104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6C12BB-C520-0143-4BBE-3108116B46C3}"/>
              </a:ext>
            </a:extLst>
          </p:cNvPr>
          <p:cNvGrpSpPr/>
          <p:nvPr/>
        </p:nvGrpSpPr>
        <p:grpSpPr>
          <a:xfrm>
            <a:off x="1175244" y="4678383"/>
            <a:ext cx="1973880" cy="963360"/>
            <a:chOff x="1175244" y="4678383"/>
            <a:chExt cx="1973880" cy="9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63CB82-EC15-31EE-AB73-5FF7FE8B270E}"/>
                    </a:ext>
                  </a:extLst>
                </p14:cNvPr>
                <p14:cNvContentPartPr/>
                <p14:nvPr/>
              </p14:nvContentPartPr>
              <p14:xfrm>
                <a:off x="1175964" y="4769823"/>
                <a:ext cx="941400" cy="27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63CB82-EC15-31EE-AB73-5FF7FE8B27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6961" y="4760823"/>
                  <a:ext cx="959047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C7534B4-2B0A-3D1A-8AFE-47747BB7D0F6}"/>
                    </a:ext>
                  </a:extLst>
                </p14:cNvPr>
                <p14:cNvContentPartPr/>
                <p14:nvPr/>
              </p14:nvContentPartPr>
              <p14:xfrm>
                <a:off x="1175244" y="4973943"/>
                <a:ext cx="954000" cy="667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C7534B4-2B0A-3D1A-8AFE-47747BB7D0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66244" y="4964943"/>
                  <a:ext cx="97164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935A95-84AB-4197-6314-40C5F017FD47}"/>
                    </a:ext>
                  </a:extLst>
                </p14:cNvPr>
                <p14:cNvContentPartPr/>
                <p14:nvPr/>
              </p14:nvContentPartPr>
              <p14:xfrm>
                <a:off x="1398444" y="5018943"/>
                <a:ext cx="235440" cy="77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935A95-84AB-4197-6314-40C5F017F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89444" y="5009943"/>
                  <a:ext cx="253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4ACB8E-7EA0-2CCB-224A-A7CB3C94CA55}"/>
                    </a:ext>
                  </a:extLst>
                </p14:cNvPr>
                <p14:cNvContentPartPr/>
                <p14:nvPr/>
              </p14:nvContentPartPr>
              <p14:xfrm>
                <a:off x="1389804" y="5316303"/>
                <a:ext cx="240480" cy="8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4ACB8E-7EA0-2CCB-224A-A7CB3C94CA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0791" y="5307303"/>
                  <a:ext cx="258146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56C13C-AFFC-B06A-9E66-531F43101ECD}"/>
                    </a:ext>
                  </a:extLst>
                </p14:cNvPr>
                <p14:cNvContentPartPr/>
                <p14:nvPr/>
              </p14:nvContentPartPr>
              <p14:xfrm>
                <a:off x="1915764" y="5104983"/>
                <a:ext cx="36720" cy="23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56C13C-AFFC-B06A-9E66-531F43101E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6764" y="5095983"/>
                  <a:ext cx="54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702886-ABBF-B6E1-4E43-F8666F44E6E8}"/>
                    </a:ext>
                  </a:extLst>
                </p14:cNvPr>
                <p14:cNvContentPartPr/>
                <p14:nvPr/>
              </p14:nvContentPartPr>
              <p14:xfrm>
                <a:off x="2064804" y="4845063"/>
                <a:ext cx="388800" cy="127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702886-ABBF-B6E1-4E43-F8666F44E6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55796" y="4836063"/>
                  <a:ext cx="40645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15661B-374B-E0E7-D8A1-CE05D34734EE}"/>
                    </a:ext>
                  </a:extLst>
                </p14:cNvPr>
                <p14:cNvContentPartPr/>
                <p14:nvPr/>
              </p14:nvContentPartPr>
              <p14:xfrm>
                <a:off x="2684364" y="4678383"/>
                <a:ext cx="208800" cy="27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15661B-374B-E0E7-D8A1-CE05D34734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5348" y="4669383"/>
                  <a:ext cx="22647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07381B-6EF9-E7B1-5483-977E560A2382}"/>
                    </a:ext>
                  </a:extLst>
                </p14:cNvPr>
                <p14:cNvContentPartPr/>
                <p14:nvPr/>
              </p14:nvContentPartPr>
              <p14:xfrm>
                <a:off x="2966244" y="4751823"/>
                <a:ext cx="182880" cy="179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07381B-6EF9-E7B1-5483-977E560A23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57226" y="4742823"/>
                  <a:ext cx="200555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483F240-0611-C06D-868D-C47202D13BA2}"/>
              </a:ext>
            </a:extLst>
          </p:cNvPr>
          <p:cNvGrpSpPr/>
          <p:nvPr/>
        </p:nvGrpSpPr>
        <p:grpSpPr>
          <a:xfrm>
            <a:off x="3881364" y="5013183"/>
            <a:ext cx="1598400" cy="453600"/>
            <a:chOff x="3881364" y="5013183"/>
            <a:chExt cx="15984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33B48D-3874-BFD5-A019-5600CFF722EA}"/>
                    </a:ext>
                  </a:extLst>
                </p14:cNvPr>
                <p14:cNvContentPartPr/>
                <p14:nvPr/>
              </p14:nvContentPartPr>
              <p14:xfrm>
                <a:off x="3881364" y="5188863"/>
                <a:ext cx="1482840" cy="4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33B48D-3874-BFD5-A019-5600CFF722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2364" y="5179863"/>
                  <a:ext cx="1500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25A6DF-7F8A-2ECE-A8D2-FA8ACE736F07}"/>
                    </a:ext>
                  </a:extLst>
                </p14:cNvPr>
                <p14:cNvContentPartPr/>
                <p14:nvPr/>
              </p14:nvContentPartPr>
              <p14:xfrm>
                <a:off x="5240004" y="5013183"/>
                <a:ext cx="239760" cy="45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25A6DF-7F8A-2ECE-A8D2-FA8ACE736F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31004" y="5004183"/>
                  <a:ext cx="257400" cy="47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F1106D-B8D7-507F-9820-FFC4AB1D13B4}"/>
                  </a:ext>
                </a:extLst>
              </p14:cNvPr>
              <p14:cNvContentPartPr/>
              <p14:nvPr/>
            </p14:nvContentPartPr>
            <p14:xfrm>
              <a:off x="64800" y="537120"/>
              <a:ext cx="11770560" cy="612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F1106D-B8D7-507F-9820-FFC4AB1D13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440" y="527760"/>
                <a:ext cx="11789280" cy="61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66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EB03-A434-C058-A6AA-15DF98C4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14:cNvPr>
              <p14:cNvContentPartPr/>
              <p14:nvPr/>
            </p14:nvContentPartPr>
            <p14:xfrm>
              <a:off x="642551" y="1511606"/>
              <a:ext cx="234720" cy="24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51" y="1502606"/>
                <a:ext cx="2523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75E281-1368-0329-5060-77EE29531FCE}"/>
              </a:ext>
            </a:extLst>
          </p:cNvPr>
          <p:cNvGrpSpPr/>
          <p:nvPr/>
        </p:nvGrpSpPr>
        <p:grpSpPr>
          <a:xfrm>
            <a:off x="949991" y="883406"/>
            <a:ext cx="779760" cy="743400"/>
            <a:chOff x="949991" y="883406"/>
            <a:chExt cx="77976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14:cNvPr>
                <p14:cNvContentPartPr/>
                <p14:nvPr/>
              </p14:nvContentPartPr>
              <p14:xfrm>
                <a:off x="949991" y="1405046"/>
                <a:ext cx="779760" cy="22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0991" y="1396031"/>
                  <a:ext cx="797400" cy="239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14:cNvPr>
                <p14:cNvContentPartPr/>
                <p14:nvPr/>
              </p14:nvContentPartPr>
              <p14:xfrm>
                <a:off x="1200191" y="1141886"/>
                <a:ext cx="26640" cy="28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1191" y="1132875"/>
                  <a:ext cx="4428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14:cNvPr>
                <p14:cNvContentPartPr/>
                <p14:nvPr/>
              </p14:nvContentPartPr>
              <p14:xfrm>
                <a:off x="1310711" y="1160966"/>
                <a:ext cx="43920" cy="24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711" y="1151966"/>
                  <a:ext cx="61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14:cNvPr>
                <p14:cNvContentPartPr/>
                <p14:nvPr/>
              </p14:nvContentPartPr>
              <p14:xfrm>
                <a:off x="1216751" y="883406"/>
                <a:ext cx="147240" cy="17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7751" y="874406"/>
                  <a:ext cx="1648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2DD73-1129-5FD6-2A05-DB4D1717E927}"/>
              </a:ext>
            </a:extLst>
          </p:cNvPr>
          <p:cNvGrpSpPr/>
          <p:nvPr/>
        </p:nvGrpSpPr>
        <p:grpSpPr>
          <a:xfrm>
            <a:off x="1871951" y="1528886"/>
            <a:ext cx="137160" cy="230760"/>
            <a:chOff x="1871951" y="1528886"/>
            <a:chExt cx="1371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14:cNvPr>
                <p14:cNvContentPartPr/>
                <p14:nvPr/>
              </p14:nvContentPartPr>
              <p14:xfrm>
                <a:off x="1871951" y="1555166"/>
                <a:ext cx="2844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2951" y="1546150"/>
                  <a:ext cx="460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14:cNvPr>
                <p14:cNvContentPartPr/>
                <p14:nvPr/>
              </p14:nvContentPartPr>
              <p14:xfrm>
                <a:off x="1974911" y="1528886"/>
                <a:ext cx="34200" cy="21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6005" y="1519871"/>
                  <a:ext cx="51656" cy="23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14:cNvPr>
                <p14:cNvContentPartPr/>
                <p14:nvPr/>
              </p14:nvContentPartPr>
              <p14:xfrm>
                <a:off x="1904351" y="1645166"/>
                <a:ext cx="70920" cy="1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5351" y="163616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31C9C2-18EC-5E74-5881-512667E0B20A}"/>
              </a:ext>
            </a:extLst>
          </p:cNvPr>
          <p:cNvGrpSpPr/>
          <p:nvPr/>
        </p:nvGrpSpPr>
        <p:grpSpPr>
          <a:xfrm>
            <a:off x="2651711" y="886646"/>
            <a:ext cx="3477600" cy="1143360"/>
            <a:chOff x="2651711" y="886646"/>
            <a:chExt cx="347760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14:cNvPr>
                <p14:cNvContentPartPr/>
                <p14:nvPr/>
              </p14:nvContentPartPr>
              <p14:xfrm>
                <a:off x="2702831" y="930926"/>
                <a:ext cx="58680" cy="27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3886" y="921926"/>
                  <a:ext cx="76212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14:cNvPr>
                <p14:cNvContentPartPr/>
                <p14:nvPr/>
              </p14:nvContentPartPr>
              <p14:xfrm>
                <a:off x="2773391" y="886646"/>
                <a:ext cx="13212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4391" y="877646"/>
                  <a:ext cx="149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14:cNvPr>
                <p14:cNvContentPartPr/>
                <p14:nvPr/>
              </p14:nvContentPartPr>
              <p14:xfrm>
                <a:off x="3322391" y="1073126"/>
                <a:ext cx="10260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391" y="1064126"/>
                  <a:ext cx="120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14:cNvPr>
                <p14:cNvContentPartPr/>
                <p14:nvPr/>
              </p14:nvContentPartPr>
              <p14:xfrm>
                <a:off x="3508871" y="951086"/>
                <a:ext cx="130320" cy="21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9846" y="942086"/>
                  <a:ext cx="148009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14:cNvPr>
                <p14:cNvContentPartPr/>
                <p14:nvPr/>
              </p14:nvContentPartPr>
              <p14:xfrm>
                <a:off x="3669791" y="970886"/>
                <a:ext cx="205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0791" y="961886"/>
                  <a:ext cx="3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14:cNvPr>
                <p14:cNvContentPartPr/>
                <p14:nvPr/>
              </p14:nvContentPartPr>
              <p14:xfrm>
                <a:off x="3921431" y="1090046"/>
                <a:ext cx="71640" cy="8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2431" y="1081046"/>
                  <a:ext cx="8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14:cNvPr>
                <p14:cNvContentPartPr/>
                <p14:nvPr/>
              </p14:nvContentPartPr>
              <p14:xfrm>
                <a:off x="4057511" y="1046126"/>
                <a:ext cx="118080" cy="11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8538" y="1037126"/>
                  <a:ext cx="135666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14:cNvPr>
                <p14:cNvContentPartPr/>
                <p14:nvPr/>
              </p14:nvContentPartPr>
              <p14:xfrm>
                <a:off x="4841231" y="1028846"/>
                <a:ext cx="7632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32231" y="1019846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14:cNvPr>
                <p14:cNvContentPartPr/>
                <p14:nvPr/>
              </p14:nvContentPartPr>
              <p14:xfrm>
                <a:off x="4989911" y="900326"/>
                <a:ext cx="156960" cy="17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0911" y="891326"/>
                  <a:ext cx="17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14:cNvPr>
                <p14:cNvContentPartPr/>
                <p14:nvPr/>
              </p14:nvContentPartPr>
              <p14:xfrm>
                <a:off x="5205551" y="1001846"/>
                <a:ext cx="84600" cy="17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6551" y="992846"/>
                  <a:ext cx="102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14:cNvPr>
                <p14:cNvContentPartPr/>
                <p14:nvPr/>
              </p14:nvContentPartPr>
              <p14:xfrm>
                <a:off x="5380151" y="893126"/>
                <a:ext cx="130320" cy="20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1151" y="884126"/>
                  <a:ext cx="14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14:cNvPr>
                <p14:cNvContentPartPr/>
                <p14:nvPr/>
              </p14:nvContentPartPr>
              <p14:xfrm>
                <a:off x="5550431" y="978086"/>
                <a:ext cx="14760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41409" y="969086"/>
                  <a:ext cx="165283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14:cNvPr>
                <p14:cNvContentPartPr/>
                <p14:nvPr/>
              </p14:nvContentPartPr>
              <p14:xfrm>
                <a:off x="2651711" y="1381646"/>
                <a:ext cx="3429720" cy="13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2711" y="1372646"/>
                  <a:ext cx="3447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14:cNvPr>
                <p14:cNvContentPartPr/>
                <p14:nvPr/>
              </p14:nvContentPartPr>
              <p14:xfrm>
                <a:off x="5995031" y="1279046"/>
                <a:ext cx="134280" cy="22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86031" y="1270046"/>
                  <a:ext cx="15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14:cNvPr>
                <p14:cNvContentPartPr/>
                <p14:nvPr/>
              </p14:nvContentPartPr>
              <p14:xfrm>
                <a:off x="2777351" y="1751366"/>
                <a:ext cx="113400" cy="18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8351" y="1742366"/>
                  <a:ext cx="13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14:cNvPr>
                <p14:cNvContentPartPr/>
                <p14:nvPr/>
              </p14:nvContentPartPr>
              <p14:xfrm>
                <a:off x="2917391" y="1686926"/>
                <a:ext cx="102600" cy="28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8391" y="1677926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14:cNvPr>
                <p14:cNvContentPartPr/>
                <p14:nvPr/>
              </p14:nvContentPartPr>
              <p14:xfrm>
                <a:off x="3198551" y="1716086"/>
                <a:ext cx="23040" cy="23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9689" y="1707086"/>
                  <a:ext cx="4040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14:cNvPr>
                <p14:cNvContentPartPr/>
                <p14:nvPr/>
              </p14:nvContentPartPr>
              <p14:xfrm>
                <a:off x="3205031" y="1710326"/>
                <a:ext cx="1231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6031" y="1701326"/>
                  <a:ext cx="140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14:cNvPr>
                <p14:cNvContentPartPr/>
                <p14:nvPr/>
              </p14:nvContentPartPr>
              <p14:xfrm>
                <a:off x="3416351" y="1870526"/>
                <a:ext cx="9396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7351" y="1861546"/>
                  <a:ext cx="111600" cy="1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14:cNvPr>
                <p14:cNvContentPartPr/>
                <p14:nvPr/>
              </p14:nvContentPartPr>
              <p14:xfrm>
                <a:off x="3589871" y="1734806"/>
                <a:ext cx="118800" cy="18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80871" y="1725806"/>
                  <a:ext cx="13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14:cNvPr>
                <p14:cNvContentPartPr/>
                <p14:nvPr/>
              </p14:nvContentPartPr>
              <p14:xfrm>
                <a:off x="3892991" y="1634366"/>
                <a:ext cx="16560" cy="13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3791" y="1625366"/>
                  <a:ext cx="3459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14:cNvPr>
                <p14:cNvContentPartPr/>
                <p14:nvPr/>
              </p14:nvContentPartPr>
              <p14:xfrm>
                <a:off x="3860231" y="1714286"/>
                <a:ext cx="7344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1231" y="1705286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14:cNvPr>
                <p14:cNvContentPartPr/>
                <p14:nvPr/>
              </p14:nvContentPartPr>
              <p14:xfrm>
                <a:off x="3788591" y="1615286"/>
                <a:ext cx="222480" cy="21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79591" y="1606271"/>
                  <a:ext cx="240120" cy="2347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CE129E-D497-7417-5C4B-8824946F95A8}"/>
              </a:ext>
            </a:extLst>
          </p:cNvPr>
          <p:cNvGrpSpPr/>
          <p:nvPr/>
        </p:nvGrpSpPr>
        <p:grpSpPr>
          <a:xfrm>
            <a:off x="629814" y="2871697"/>
            <a:ext cx="1743120" cy="913320"/>
            <a:chOff x="629814" y="2871697"/>
            <a:chExt cx="17431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14:cNvPr>
                <p14:cNvContentPartPr/>
                <p14:nvPr/>
              </p14:nvContentPartPr>
              <p14:xfrm>
                <a:off x="629814" y="3458497"/>
                <a:ext cx="100440" cy="32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0814" y="3449497"/>
                  <a:ext cx="118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14:cNvPr>
                <p14:cNvContentPartPr/>
                <p14:nvPr/>
              </p14:nvContentPartPr>
              <p14:xfrm>
                <a:off x="774534" y="3433297"/>
                <a:ext cx="219240" cy="31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534" y="3424297"/>
                  <a:ext cx="236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14:cNvPr>
                <p14:cNvContentPartPr/>
                <p14:nvPr/>
              </p14:nvContentPartPr>
              <p14:xfrm>
                <a:off x="1183494" y="3327457"/>
                <a:ext cx="829800" cy="26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494" y="3318457"/>
                  <a:ext cx="847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14:cNvPr>
                <p14:cNvContentPartPr/>
                <p14:nvPr/>
              </p14:nvContentPartPr>
              <p14:xfrm>
                <a:off x="1463934" y="3120457"/>
                <a:ext cx="46080" cy="254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54934" y="3111457"/>
                  <a:ext cx="6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14:cNvPr>
                <p14:cNvContentPartPr/>
                <p14:nvPr/>
              </p14:nvContentPartPr>
              <p14:xfrm>
                <a:off x="1616214" y="3073657"/>
                <a:ext cx="37440" cy="27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07127" y="3064657"/>
                  <a:ext cx="55251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14:cNvPr>
                <p14:cNvContentPartPr/>
                <p14:nvPr/>
              </p14:nvContentPartPr>
              <p14:xfrm>
                <a:off x="1464654" y="2871697"/>
                <a:ext cx="139320" cy="15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55654" y="2862697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14:cNvPr>
                <p14:cNvContentPartPr/>
                <p14:nvPr/>
              </p14:nvContentPartPr>
              <p14:xfrm>
                <a:off x="2197254" y="3411697"/>
                <a:ext cx="19800" cy="19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8254" y="3402697"/>
                  <a:ext cx="3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14:cNvPr>
                <p14:cNvContentPartPr/>
                <p14:nvPr/>
              </p14:nvContentPartPr>
              <p14:xfrm>
                <a:off x="2326134" y="3315217"/>
                <a:ext cx="4680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17203" y="3306217"/>
                  <a:ext cx="64305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14:cNvPr>
                <p14:cNvContentPartPr/>
                <p14:nvPr/>
              </p14:nvContentPartPr>
              <p14:xfrm>
                <a:off x="2213454" y="3476137"/>
                <a:ext cx="15192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4433" y="3467137"/>
                  <a:ext cx="169602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93D7B5-5E65-4DF1-06E0-448BD01EBB4C}"/>
              </a:ext>
            </a:extLst>
          </p:cNvPr>
          <p:cNvGrpSpPr/>
          <p:nvPr/>
        </p:nvGrpSpPr>
        <p:grpSpPr>
          <a:xfrm>
            <a:off x="3033534" y="3302257"/>
            <a:ext cx="2005560" cy="410400"/>
            <a:chOff x="3033534" y="3302257"/>
            <a:chExt cx="20055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14:cNvPr>
                <p14:cNvContentPartPr/>
                <p14:nvPr/>
              </p14:nvContentPartPr>
              <p14:xfrm>
                <a:off x="3033534" y="3454537"/>
                <a:ext cx="198396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4534" y="3445537"/>
                  <a:ext cx="20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14:cNvPr>
                <p14:cNvContentPartPr/>
                <p14:nvPr/>
              </p14:nvContentPartPr>
              <p14:xfrm>
                <a:off x="4895814" y="3302257"/>
                <a:ext cx="143280" cy="410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6814" y="3293257"/>
                  <a:ext cx="1609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755136-742C-1C1B-82BD-4EF4AA653BEF}"/>
              </a:ext>
            </a:extLst>
          </p:cNvPr>
          <p:cNvGrpSpPr/>
          <p:nvPr/>
        </p:nvGrpSpPr>
        <p:grpSpPr>
          <a:xfrm>
            <a:off x="3072414" y="2819857"/>
            <a:ext cx="2210040" cy="374760"/>
            <a:chOff x="3072414" y="2819857"/>
            <a:chExt cx="2210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14:cNvPr>
                <p14:cNvContentPartPr/>
                <p14:nvPr/>
              </p14:nvContentPartPr>
              <p14:xfrm>
                <a:off x="3072414" y="2953417"/>
                <a:ext cx="62280" cy="21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3414" y="2944402"/>
                  <a:ext cx="7992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14:cNvPr>
                <p14:cNvContentPartPr/>
                <p14:nvPr/>
              </p14:nvContentPartPr>
              <p14:xfrm>
                <a:off x="3184374" y="2882137"/>
                <a:ext cx="117000" cy="31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5374" y="2873137"/>
                  <a:ext cx="134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14:cNvPr>
                <p14:cNvContentPartPr/>
                <p14:nvPr/>
              </p14:nvContentPartPr>
              <p14:xfrm>
                <a:off x="3535374" y="2894017"/>
                <a:ext cx="641880" cy="23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6379" y="2885017"/>
                  <a:ext cx="65951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14:cNvPr>
                <p14:cNvContentPartPr/>
                <p14:nvPr/>
              </p14:nvContentPartPr>
              <p14:xfrm>
                <a:off x="4303614" y="2819857"/>
                <a:ext cx="260640" cy="24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4614" y="2810870"/>
                  <a:ext cx="278280" cy="260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14:cNvPr>
                <p14:cNvContentPartPr/>
                <p14:nvPr/>
              </p14:nvContentPartPr>
              <p14:xfrm>
                <a:off x="4655334" y="2932537"/>
                <a:ext cx="130320" cy="24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6334" y="2923537"/>
                  <a:ext cx="14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14:cNvPr>
                <p14:cNvContentPartPr/>
                <p14:nvPr/>
              </p14:nvContentPartPr>
              <p14:xfrm>
                <a:off x="4852614" y="2831737"/>
                <a:ext cx="191520" cy="27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3614" y="2822737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14:cNvPr>
                <p14:cNvContentPartPr/>
                <p14:nvPr/>
              </p14:nvContentPartPr>
              <p14:xfrm>
                <a:off x="5138454" y="2938657"/>
                <a:ext cx="14400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29454" y="2929657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F252542-375B-7633-F622-F70F7555B1DF}"/>
              </a:ext>
            </a:extLst>
          </p:cNvPr>
          <p:cNvGrpSpPr/>
          <p:nvPr/>
        </p:nvGrpSpPr>
        <p:grpSpPr>
          <a:xfrm>
            <a:off x="3113454" y="3728497"/>
            <a:ext cx="344880" cy="459360"/>
            <a:chOff x="3113454" y="3728497"/>
            <a:chExt cx="3448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14:cNvPr>
                <p14:cNvContentPartPr/>
                <p14:nvPr/>
              </p14:nvContentPartPr>
              <p14:xfrm>
                <a:off x="3113454" y="3837937"/>
                <a:ext cx="178920" cy="18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04454" y="3828954"/>
                  <a:ext cx="196560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14:cNvPr>
                <p14:cNvContentPartPr/>
                <p14:nvPr/>
              </p14:nvContentPartPr>
              <p14:xfrm>
                <a:off x="3316494" y="3728497"/>
                <a:ext cx="141840" cy="45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07494" y="3719497"/>
                  <a:ext cx="15948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DEC2C49-ECD8-7D6D-D630-29EE8F5374BA}"/>
              </a:ext>
            </a:extLst>
          </p:cNvPr>
          <p:cNvGrpSpPr/>
          <p:nvPr/>
        </p:nvGrpSpPr>
        <p:grpSpPr>
          <a:xfrm>
            <a:off x="3767574" y="3769537"/>
            <a:ext cx="486720" cy="388440"/>
            <a:chOff x="3767574" y="3769537"/>
            <a:chExt cx="4867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14:cNvPr>
                <p14:cNvContentPartPr/>
                <p14:nvPr/>
              </p14:nvContentPartPr>
              <p14:xfrm>
                <a:off x="3767574" y="3785377"/>
                <a:ext cx="36720" cy="268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58661" y="3776377"/>
                  <a:ext cx="54189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14:cNvPr>
                <p14:cNvContentPartPr/>
                <p14:nvPr/>
              </p14:nvContentPartPr>
              <p14:xfrm>
                <a:off x="3854694" y="3769537"/>
                <a:ext cx="58680" cy="22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45694" y="3760537"/>
                  <a:ext cx="76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14:cNvPr>
                <p14:cNvContentPartPr/>
                <p14:nvPr/>
              </p14:nvContentPartPr>
              <p14:xfrm>
                <a:off x="3827334" y="3940537"/>
                <a:ext cx="54000" cy="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18274" y="3931537"/>
                  <a:ext cx="71758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14:cNvPr>
                <p14:cNvContentPartPr/>
                <p14:nvPr/>
              </p14:nvContentPartPr>
              <p14:xfrm>
                <a:off x="3960174" y="3973297"/>
                <a:ext cx="132120" cy="18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51149" y="3964315"/>
                  <a:ext cx="149808" cy="202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14:cNvPr>
                <p14:cNvContentPartPr/>
                <p14:nvPr/>
              </p14:nvContentPartPr>
              <p14:xfrm>
                <a:off x="4140894" y="3803737"/>
                <a:ext cx="113400" cy="23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31922" y="3794737"/>
                  <a:ext cx="130984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BF7DFB-45AF-FFB1-BDDE-5947F23CA110}"/>
              </a:ext>
            </a:extLst>
          </p:cNvPr>
          <p:cNvGrpSpPr/>
          <p:nvPr/>
        </p:nvGrpSpPr>
        <p:grpSpPr>
          <a:xfrm>
            <a:off x="4296191" y="3612173"/>
            <a:ext cx="188280" cy="183960"/>
            <a:chOff x="4296191" y="3612173"/>
            <a:chExt cx="1882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14:cNvPr>
                <p14:cNvContentPartPr/>
                <p14:nvPr/>
              </p14:nvContentPartPr>
              <p14:xfrm>
                <a:off x="4365671" y="3669053"/>
                <a:ext cx="25920" cy="81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6671" y="3660053"/>
                  <a:ext cx="43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14:cNvPr>
                <p14:cNvContentPartPr/>
                <p14:nvPr/>
              </p14:nvContentPartPr>
              <p14:xfrm>
                <a:off x="4314551" y="3702533"/>
                <a:ext cx="10980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05551" y="3693533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14:cNvPr>
                <p14:cNvContentPartPr/>
                <p14:nvPr/>
              </p14:nvContentPartPr>
              <p14:xfrm>
                <a:off x="4296191" y="3612173"/>
                <a:ext cx="188280" cy="183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87191" y="3603173"/>
                  <a:ext cx="2059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6DCB5A6-CFFA-91F3-D367-59E0A0DA3E24}"/>
              </a:ext>
            </a:extLst>
          </p:cNvPr>
          <p:cNvGrpSpPr/>
          <p:nvPr/>
        </p:nvGrpSpPr>
        <p:grpSpPr>
          <a:xfrm>
            <a:off x="828070" y="5514640"/>
            <a:ext cx="1704960" cy="912600"/>
            <a:chOff x="828070" y="5514640"/>
            <a:chExt cx="170496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14:cNvPr>
                <p14:cNvContentPartPr/>
                <p14:nvPr/>
              </p14:nvContentPartPr>
              <p14:xfrm>
                <a:off x="828070" y="5514640"/>
                <a:ext cx="848880" cy="31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9070" y="5505640"/>
                  <a:ext cx="866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14:cNvPr>
                <p14:cNvContentPartPr/>
                <p14:nvPr/>
              </p14:nvContentPartPr>
              <p14:xfrm>
                <a:off x="852910" y="5748640"/>
                <a:ext cx="914400" cy="66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3910" y="5739640"/>
                  <a:ext cx="9320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14:cNvPr>
                <p14:cNvContentPartPr/>
                <p14:nvPr/>
              </p14:nvContentPartPr>
              <p14:xfrm>
                <a:off x="1038670" y="5835040"/>
                <a:ext cx="198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9670" y="5826069"/>
                  <a:ext cx="2160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14:cNvPr>
                <p14:cNvContentPartPr/>
                <p14:nvPr/>
              </p14:nvContentPartPr>
              <p14:xfrm>
                <a:off x="1060270" y="6144640"/>
                <a:ext cx="168840" cy="6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289" y="6135640"/>
                  <a:ext cx="186442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14:cNvPr>
                <p14:cNvContentPartPr/>
                <p14:nvPr/>
              </p14:nvContentPartPr>
              <p14:xfrm>
                <a:off x="1557790" y="5902360"/>
                <a:ext cx="24480" cy="29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8790" y="5893360"/>
                  <a:ext cx="42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14:cNvPr>
                <p14:cNvContentPartPr/>
                <p14:nvPr/>
              </p14:nvContentPartPr>
              <p14:xfrm>
                <a:off x="1702870" y="5552800"/>
                <a:ext cx="801720" cy="23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93866" y="5543800"/>
                  <a:ext cx="819368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14:cNvPr>
                <p14:cNvContentPartPr/>
                <p14:nvPr/>
              </p14:nvContentPartPr>
              <p14:xfrm>
                <a:off x="1751830" y="5776360"/>
                <a:ext cx="781200" cy="65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2830" y="5767360"/>
                  <a:ext cx="79884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010631F-663D-FCAA-BC87-3C2432706A35}"/>
              </a:ext>
            </a:extLst>
          </p:cNvPr>
          <p:cNvGrpSpPr/>
          <p:nvPr/>
        </p:nvGrpSpPr>
        <p:grpSpPr>
          <a:xfrm>
            <a:off x="1996630" y="5022880"/>
            <a:ext cx="133920" cy="539640"/>
            <a:chOff x="1996630" y="5022880"/>
            <a:chExt cx="1339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14:cNvPr>
                <p14:cNvContentPartPr/>
                <p14:nvPr/>
              </p14:nvContentPartPr>
              <p14:xfrm>
                <a:off x="2005990" y="5314120"/>
                <a:ext cx="20520" cy="24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96990" y="5305120"/>
                  <a:ext cx="3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14:cNvPr>
                <p14:cNvContentPartPr/>
                <p14:nvPr/>
              </p14:nvContentPartPr>
              <p14:xfrm>
                <a:off x="2100310" y="5287840"/>
                <a:ext cx="14400" cy="23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1310" y="5278840"/>
                  <a:ext cx="32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14:cNvPr>
                <p14:cNvContentPartPr/>
                <p14:nvPr/>
              </p14:nvContentPartPr>
              <p14:xfrm>
                <a:off x="1996630" y="5022880"/>
                <a:ext cx="133920" cy="16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87630" y="5013880"/>
                  <a:ext cx="1515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F9C49B8-9BF6-68F6-C4CC-0150C259151A}"/>
              </a:ext>
            </a:extLst>
          </p:cNvPr>
          <p:cNvGrpSpPr/>
          <p:nvPr/>
        </p:nvGrpSpPr>
        <p:grpSpPr>
          <a:xfrm>
            <a:off x="3329350" y="5321320"/>
            <a:ext cx="1810800" cy="387720"/>
            <a:chOff x="3329350" y="5321320"/>
            <a:chExt cx="1810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14:cNvPr>
                <p14:cNvContentPartPr/>
                <p14:nvPr/>
              </p14:nvContentPartPr>
              <p14:xfrm>
                <a:off x="3329350" y="5416360"/>
                <a:ext cx="57960" cy="22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20294" y="5407374"/>
                  <a:ext cx="7571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14:cNvPr>
                <p14:cNvContentPartPr/>
                <p14:nvPr/>
              </p14:nvContentPartPr>
              <p14:xfrm>
                <a:off x="3415030" y="5343280"/>
                <a:ext cx="111600" cy="33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6030" y="5334280"/>
                  <a:ext cx="129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14:cNvPr>
                <p14:cNvContentPartPr/>
                <p14:nvPr/>
              </p14:nvContentPartPr>
              <p14:xfrm>
                <a:off x="3693310" y="5393680"/>
                <a:ext cx="240480" cy="224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4310" y="5384694"/>
                  <a:ext cx="25812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14:cNvPr>
                <p14:cNvContentPartPr/>
                <p14:nvPr/>
              </p14:nvContentPartPr>
              <p14:xfrm>
                <a:off x="3766390" y="5473960"/>
                <a:ext cx="24552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7390" y="5464974"/>
                  <a:ext cx="26316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14:cNvPr>
                <p14:cNvContentPartPr/>
                <p14:nvPr/>
              </p14:nvContentPartPr>
              <p14:xfrm>
                <a:off x="3984190" y="5400160"/>
                <a:ext cx="812160" cy="30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75194" y="5391160"/>
                  <a:ext cx="829792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14:cNvPr>
                <p14:cNvContentPartPr/>
                <p14:nvPr/>
              </p14:nvContentPartPr>
              <p14:xfrm>
                <a:off x="4904350" y="5329960"/>
                <a:ext cx="172800" cy="202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95350" y="5320960"/>
                  <a:ext cx="19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14:cNvPr>
                <p14:cNvContentPartPr/>
                <p14:nvPr/>
              </p14:nvContentPartPr>
              <p14:xfrm>
                <a:off x="5099830" y="5321320"/>
                <a:ext cx="40320" cy="20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90910" y="5312320"/>
                  <a:ext cx="57804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A7EF17-2E65-16CE-CA1F-28E5F52E283C}"/>
              </a:ext>
            </a:extLst>
          </p:cNvPr>
          <p:cNvGrpSpPr/>
          <p:nvPr/>
        </p:nvGrpSpPr>
        <p:grpSpPr>
          <a:xfrm>
            <a:off x="3451030" y="6110440"/>
            <a:ext cx="1410120" cy="470520"/>
            <a:chOff x="3451030" y="6110440"/>
            <a:chExt cx="14101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14:cNvPr>
                <p14:cNvContentPartPr/>
                <p14:nvPr/>
              </p14:nvContentPartPr>
              <p14:xfrm>
                <a:off x="3451030" y="6202960"/>
                <a:ext cx="18756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42030" y="6193960"/>
                  <a:ext cx="20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14:cNvPr>
                <p14:cNvContentPartPr/>
                <p14:nvPr/>
              </p14:nvContentPartPr>
              <p14:xfrm>
                <a:off x="3652270" y="6110440"/>
                <a:ext cx="168840" cy="418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3270" y="6101440"/>
                  <a:ext cx="186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14:cNvPr>
                <p14:cNvContentPartPr/>
                <p14:nvPr/>
              </p14:nvContentPartPr>
              <p14:xfrm>
                <a:off x="4081030" y="6220240"/>
                <a:ext cx="35280" cy="26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71937" y="6211240"/>
                  <a:ext cx="53102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14:cNvPr>
                <p14:cNvContentPartPr/>
                <p14:nvPr/>
              </p14:nvContentPartPr>
              <p14:xfrm>
                <a:off x="4185790" y="6236080"/>
                <a:ext cx="38880" cy="21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76706" y="6227080"/>
                  <a:ext cx="56685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14:cNvPr>
                <p14:cNvContentPartPr/>
                <p14:nvPr/>
              </p14:nvContentPartPr>
              <p14:xfrm>
                <a:off x="4151230" y="6379360"/>
                <a:ext cx="5256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230" y="6370360"/>
                  <a:ext cx="70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14:cNvPr>
                <p14:cNvContentPartPr/>
                <p14:nvPr/>
              </p14:nvContentPartPr>
              <p14:xfrm>
                <a:off x="4299910" y="6384040"/>
                <a:ext cx="119880" cy="19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90910" y="6375040"/>
                  <a:ext cx="13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14:cNvPr>
                <p14:cNvContentPartPr/>
                <p14:nvPr/>
              </p14:nvContentPartPr>
              <p14:xfrm>
                <a:off x="4471990" y="6278200"/>
                <a:ext cx="12312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62990" y="6269200"/>
                  <a:ext cx="140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14:cNvPr>
                <p14:cNvContentPartPr/>
                <p14:nvPr/>
              </p14:nvContentPartPr>
              <p14:xfrm>
                <a:off x="4734430" y="6207640"/>
                <a:ext cx="2772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5430" y="6198640"/>
                  <a:ext cx="4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14:cNvPr>
                <p14:cNvContentPartPr/>
                <p14:nvPr/>
              </p14:nvContentPartPr>
              <p14:xfrm>
                <a:off x="4654870" y="6168040"/>
                <a:ext cx="2062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45870" y="6159040"/>
                  <a:ext cx="22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14:cNvPr>
                <p14:cNvContentPartPr/>
                <p14:nvPr/>
              </p14:nvContentPartPr>
              <p14:xfrm>
                <a:off x="4132150" y="6390880"/>
                <a:ext cx="66240" cy="7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3199" y="6381880"/>
                  <a:ext cx="83785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14:cNvPr>
              <p14:cNvContentPartPr/>
              <p14:nvPr/>
            </p14:nvContentPartPr>
            <p14:xfrm>
              <a:off x="3282550" y="5804800"/>
              <a:ext cx="2371320" cy="270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73550" y="5795800"/>
                <a:ext cx="2388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D8AA8E5-4F65-AD8F-AC30-4BBFFC218CB1}"/>
              </a:ext>
            </a:extLst>
          </p:cNvPr>
          <p:cNvGrpSpPr/>
          <p:nvPr/>
        </p:nvGrpSpPr>
        <p:grpSpPr>
          <a:xfrm>
            <a:off x="3027551" y="808166"/>
            <a:ext cx="230400" cy="366120"/>
            <a:chOff x="3027551" y="808166"/>
            <a:chExt cx="2304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14:cNvPr>
                <p14:cNvContentPartPr/>
                <p14:nvPr/>
              </p14:nvContentPartPr>
              <p14:xfrm>
                <a:off x="3027551" y="930206"/>
                <a:ext cx="169560" cy="24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18551" y="921206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14:cNvPr>
                <p14:cNvContentPartPr/>
                <p14:nvPr/>
              </p14:nvContentPartPr>
              <p14:xfrm>
                <a:off x="3218711" y="808166"/>
                <a:ext cx="3924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10071" y="799526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8C4C0-5857-BF6E-4238-82DB20405199}"/>
              </a:ext>
            </a:extLst>
          </p:cNvPr>
          <p:cNvGrpSpPr/>
          <p:nvPr/>
        </p:nvGrpSpPr>
        <p:grpSpPr>
          <a:xfrm>
            <a:off x="4555751" y="760286"/>
            <a:ext cx="222840" cy="353880"/>
            <a:chOff x="4555751" y="760286"/>
            <a:chExt cx="222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14:cNvPr>
                <p14:cNvContentPartPr/>
                <p14:nvPr/>
              </p14:nvContentPartPr>
              <p14:xfrm>
                <a:off x="4555751" y="887726"/>
                <a:ext cx="14940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47111" y="878726"/>
                  <a:ext cx="167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14:cNvPr>
                <p14:cNvContentPartPr/>
                <p14:nvPr/>
              </p14:nvContentPartPr>
              <p14:xfrm>
                <a:off x="4722071" y="760286"/>
                <a:ext cx="56520" cy="13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13071" y="751646"/>
                  <a:ext cx="741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04EF6-7A84-9D63-9744-50588510BEBA}"/>
                  </a:ext>
                </a:extLst>
              </p14:cNvPr>
              <p14:cNvContentPartPr/>
              <p14:nvPr/>
            </p14:nvContentPartPr>
            <p14:xfrm>
              <a:off x="3410640" y="662400"/>
              <a:ext cx="8785080" cy="578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04EF6-7A84-9D63-9744-50588510BEB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01280" y="653040"/>
                <a:ext cx="8803800" cy="58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76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88F8-570F-4FD0-2065-74E7E93F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Mechanism and Stereochemistry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2D032-0003-67C0-E8B4-BF5F285E61C8}"/>
              </a:ext>
            </a:extLst>
          </p:cNvPr>
          <p:cNvGrpSpPr/>
          <p:nvPr/>
        </p:nvGrpSpPr>
        <p:grpSpPr>
          <a:xfrm>
            <a:off x="700270" y="878920"/>
            <a:ext cx="1547280" cy="891000"/>
            <a:chOff x="700270" y="878920"/>
            <a:chExt cx="154728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14:cNvPr>
                <p14:cNvContentPartPr/>
                <p14:nvPr/>
              </p14:nvContentPartPr>
              <p14:xfrm>
                <a:off x="700270" y="1512880"/>
                <a:ext cx="152640" cy="25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270" y="1503880"/>
                  <a:ext cx="170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14:cNvPr>
                <p14:cNvContentPartPr/>
                <p14:nvPr/>
              </p14:nvContentPartPr>
              <p14:xfrm>
                <a:off x="919870" y="1475440"/>
                <a:ext cx="188280" cy="26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870" y="1466440"/>
                  <a:ext cx="20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14:cNvPr>
                <p14:cNvContentPartPr/>
                <p14:nvPr/>
              </p14:nvContentPartPr>
              <p14:xfrm>
                <a:off x="1311550" y="1341160"/>
                <a:ext cx="936000" cy="28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2550" y="1332160"/>
                  <a:ext cx="95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14:cNvPr>
                <p14:cNvContentPartPr/>
                <p14:nvPr/>
              </p14:nvContentPartPr>
              <p14:xfrm>
                <a:off x="1558510" y="1156840"/>
                <a:ext cx="44280" cy="25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9510" y="1147840"/>
                  <a:ext cx="6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14:cNvPr>
                <p14:cNvContentPartPr/>
                <p14:nvPr/>
              </p14:nvContentPartPr>
              <p14:xfrm>
                <a:off x="1694950" y="1126960"/>
                <a:ext cx="33120" cy="20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5950" y="1117960"/>
                  <a:ext cx="5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14:cNvPr>
                <p14:cNvContentPartPr/>
                <p14:nvPr/>
              </p14:nvContentPartPr>
              <p14:xfrm>
                <a:off x="1534750" y="878920"/>
                <a:ext cx="178560" cy="17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5732" y="869939"/>
                  <a:ext cx="196236" cy="191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14:cNvPr>
              <p14:cNvContentPartPr/>
              <p14:nvPr/>
            </p14:nvContentPartPr>
            <p14:xfrm>
              <a:off x="4203303" y="10501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4303" y="10411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FF493C9-AD43-36A1-9FC4-A8293A8D18AC}"/>
              </a:ext>
            </a:extLst>
          </p:cNvPr>
          <p:cNvGrpSpPr/>
          <p:nvPr/>
        </p:nvGrpSpPr>
        <p:grpSpPr>
          <a:xfrm>
            <a:off x="3091750" y="852640"/>
            <a:ext cx="2189501" cy="1083960"/>
            <a:chOff x="3091750" y="852640"/>
            <a:chExt cx="2189501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14:cNvPr>
                <p14:cNvContentPartPr/>
                <p14:nvPr/>
              </p14:nvContentPartPr>
              <p14:xfrm>
                <a:off x="3364990" y="988000"/>
                <a:ext cx="45000" cy="25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6061" y="979000"/>
                  <a:ext cx="625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14:cNvPr>
                <p14:cNvContentPartPr/>
                <p14:nvPr/>
              </p14:nvContentPartPr>
              <p14:xfrm>
                <a:off x="3461830" y="959560"/>
                <a:ext cx="4032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2830" y="950560"/>
                  <a:ext cx="57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14:cNvPr>
                <p14:cNvContentPartPr/>
                <p14:nvPr/>
              </p14:nvContentPartPr>
              <p14:xfrm>
                <a:off x="3391630" y="1120480"/>
                <a:ext cx="80640" cy="4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2590" y="1111480"/>
                  <a:ext cx="98359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14:cNvPr>
                <p14:cNvContentPartPr/>
                <p14:nvPr/>
              </p14:nvContentPartPr>
              <p14:xfrm>
                <a:off x="3548230" y="1138840"/>
                <a:ext cx="102960" cy="13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230" y="1129840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14:cNvPr>
                <p14:cNvContentPartPr/>
                <p14:nvPr/>
              </p14:nvContentPartPr>
              <p14:xfrm>
                <a:off x="3694750" y="981160"/>
                <a:ext cx="181440" cy="23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85750" y="972160"/>
                  <a:ext cx="19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14:cNvPr>
                <p14:cNvContentPartPr/>
                <p14:nvPr/>
              </p14:nvContentPartPr>
              <p14:xfrm>
                <a:off x="3091750" y="967120"/>
                <a:ext cx="2664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2750" y="958136"/>
                  <a:ext cx="4428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14:cNvPr>
                <p14:cNvContentPartPr/>
                <p14:nvPr/>
              </p14:nvContentPartPr>
              <p14:xfrm>
                <a:off x="3134950" y="852640"/>
                <a:ext cx="106560" cy="42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950" y="843640"/>
                  <a:ext cx="124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14:cNvPr>
                <p14:cNvContentPartPr/>
                <p14:nvPr/>
              </p14:nvContentPartPr>
              <p14:xfrm>
                <a:off x="3224230" y="1629160"/>
                <a:ext cx="15444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15209" y="1620160"/>
                  <a:ext cx="172121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14:cNvPr>
                <p14:cNvContentPartPr/>
                <p14:nvPr/>
              </p14:nvContentPartPr>
              <p14:xfrm>
                <a:off x="3414310" y="1531960"/>
                <a:ext cx="124200" cy="36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5310" y="1522960"/>
                  <a:ext cx="141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14:cNvPr>
                <p14:cNvContentPartPr/>
                <p14:nvPr/>
              </p14:nvContentPartPr>
              <p14:xfrm>
                <a:off x="3812830" y="1620520"/>
                <a:ext cx="2772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3830" y="1611520"/>
                  <a:ext cx="45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14:cNvPr>
                <p14:cNvContentPartPr/>
                <p14:nvPr/>
              </p14:nvContentPartPr>
              <p14:xfrm>
                <a:off x="3925150" y="1594240"/>
                <a:ext cx="41040" cy="20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6150" y="1585240"/>
                  <a:ext cx="5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14:cNvPr>
                <p14:cNvContentPartPr/>
                <p14:nvPr/>
              </p14:nvContentPartPr>
              <p14:xfrm>
                <a:off x="3885910" y="1757680"/>
                <a:ext cx="72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910" y="1748680"/>
                  <a:ext cx="8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14:cNvPr>
                <p14:cNvContentPartPr/>
                <p14:nvPr/>
              </p14:nvContentPartPr>
              <p14:xfrm>
                <a:off x="4012270" y="1747600"/>
                <a:ext cx="1285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3295" y="1738600"/>
                  <a:ext cx="146111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14:cNvPr>
                <p14:cNvContentPartPr/>
                <p14:nvPr/>
              </p14:nvContentPartPr>
              <p14:xfrm>
                <a:off x="4193710" y="1534840"/>
                <a:ext cx="297720" cy="27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84710" y="1525840"/>
                  <a:ext cx="315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14:cNvPr>
                <p14:cNvContentPartPr/>
                <p14:nvPr/>
              </p14:nvContentPartPr>
              <p14:xfrm>
                <a:off x="4429510" y="1558960"/>
                <a:ext cx="9324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20510" y="1549960"/>
                  <a:ext cx="110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14:cNvPr>
                <p14:cNvContentPartPr/>
                <p14:nvPr/>
              </p14:nvContentPartPr>
              <p14:xfrm>
                <a:off x="4399270" y="1469680"/>
                <a:ext cx="219960" cy="26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0270" y="1460680"/>
                  <a:ext cx="237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14:cNvPr>
                <p14:cNvContentPartPr/>
                <p14:nvPr/>
              </p14:nvContentPartPr>
              <p14:xfrm>
                <a:off x="3966063" y="1082860"/>
                <a:ext cx="156240" cy="1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57063" y="1073860"/>
                  <a:ext cx="17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14:cNvPr>
                <p14:cNvContentPartPr/>
                <p14:nvPr/>
              </p14:nvContentPartPr>
              <p14:xfrm>
                <a:off x="4230663" y="944260"/>
                <a:ext cx="155160" cy="22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1663" y="935260"/>
                  <a:ext cx="172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14:cNvPr>
                <p14:cNvContentPartPr/>
                <p14:nvPr/>
              </p14:nvContentPartPr>
              <p14:xfrm>
                <a:off x="4429383" y="1069540"/>
                <a:ext cx="10440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0383" y="1060540"/>
                  <a:ext cx="12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14:cNvPr>
                <p14:cNvContentPartPr/>
                <p14:nvPr/>
              </p14:nvContentPartPr>
              <p14:xfrm>
                <a:off x="4606863" y="965140"/>
                <a:ext cx="139320" cy="23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7863" y="956140"/>
                  <a:ext cx="156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14:cNvPr>
                <p14:cNvContentPartPr/>
                <p14:nvPr/>
              </p14:nvContentPartPr>
              <p14:xfrm>
                <a:off x="4777863" y="1073140"/>
                <a:ext cx="13212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68863" y="1064140"/>
                  <a:ext cx="14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14:cNvPr>
                <p14:cNvContentPartPr/>
                <p14:nvPr/>
              </p14:nvContentPartPr>
              <p14:xfrm>
                <a:off x="3139611" y="1291680"/>
                <a:ext cx="2141640" cy="31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30613" y="1282680"/>
                  <a:ext cx="2159277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14:cNvPr>
              <p14:cNvContentPartPr/>
              <p14:nvPr/>
            </p14:nvContentPartPr>
            <p14:xfrm>
              <a:off x="1088331" y="3930070"/>
              <a:ext cx="124637" cy="133467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9351" y="3921076"/>
                <a:ext cx="142237" cy="15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14:cNvPr>
              <p14:cNvContentPartPr/>
              <p14:nvPr/>
            </p14:nvContentPartPr>
            <p14:xfrm>
              <a:off x="3063507" y="4689779"/>
              <a:ext cx="1548285" cy="24452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54507" y="4680789"/>
                <a:ext cx="1565924" cy="42072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6F3FDF7-0B91-DABD-7E26-AFB28FB5BC8E}"/>
              </a:ext>
            </a:extLst>
          </p:cNvPr>
          <p:cNvGrpSpPr/>
          <p:nvPr/>
        </p:nvGrpSpPr>
        <p:grpSpPr>
          <a:xfrm>
            <a:off x="3037017" y="4080857"/>
            <a:ext cx="1661375" cy="339610"/>
            <a:chOff x="3035488" y="3242890"/>
            <a:chExt cx="1661375" cy="3396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14:cNvPr>
                <p14:cNvContentPartPr/>
                <p14:nvPr/>
              </p14:nvContentPartPr>
              <p14:xfrm>
                <a:off x="3035488" y="3365489"/>
                <a:ext cx="50262" cy="202408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6448" y="3356485"/>
                  <a:ext cx="67980" cy="22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14:cNvPr>
                <p14:cNvContentPartPr/>
                <p14:nvPr/>
              </p14:nvContentPartPr>
              <p14:xfrm>
                <a:off x="3083373" y="3288737"/>
                <a:ext cx="138561" cy="29376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74376" y="3279737"/>
                  <a:ext cx="156196" cy="311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14:cNvPr>
                <p14:cNvContentPartPr/>
                <p14:nvPr/>
              </p14:nvContentPartPr>
              <p14:xfrm>
                <a:off x="3439625" y="3287039"/>
                <a:ext cx="56715" cy="233992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0594" y="3278039"/>
                  <a:ext cx="74416" cy="251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14:cNvPr>
                <p14:cNvContentPartPr/>
                <p14:nvPr/>
              </p14:nvContentPartPr>
              <p14:xfrm>
                <a:off x="3549998" y="3306397"/>
                <a:ext cx="163353" cy="215653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1003" y="3297396"/>
                  <a:ext cx="180984" cy="233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14:cNvPr>
                <p14:cNvContentPartPr/>
                <p14:nvPr/>
              </p14:nvContentPartPr>
              <p14:xfrm>
                <a:off x="3785348" y="3388923"/>
                <a:ext cx="66903" cy="950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76356" y="3379780"/>
                  <a:ext cx="84528" cy="27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14:cNvPr>
                <p14:cNvContentPartPr/>
                <p14:nvPr/>
              </p14:nvContentPartPr>
              <p14:xfrm>
                <a:off x="3932060" y="3242890"/>
                <a:ext cx="157919" cy="20138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3067" y="3233899"/>
                  <a:ext cx="175545" cy="219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14:cNvPr>
                <p14:cNvContentPartPr/>
                <p14:nvPr/>
              </p14:nvContentPartPr>
              <p14:xfrm>
                <a:off x="4147033" y="3380093"/>
                <a:ext cx="92714" cy="152146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38049" y="3371101"/>
                  <a:ext cx="110322" cy="169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14:cNvPr>
                <p14:cNvContentPartPr/>
                <p14:nvPr/>
              </p14:nvContentPartPr>
              <p14:xfrm>
                <a:off x="4342649" y="3248663"/>
                <a:ext cx="147731" cy="21599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3641" y="3239663"/>
                  <a:ext cx="165387" cy="23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14:cNvPr>
                <p14:cNvContentPartPr/>
                <p14:nvPr/>
              </p14:nvContentPartPr>
              <p14:xfrm>
                <a:off x="4518228" y="3296888"/>
                <a:ext cx="178635" cy="150447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09224" y="3287890"/>
                  <a:ext cx="196282" cy="1680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EBC213-2B18-1229-76ED-EDAB47B3236F}"/>
              </a:ext>
            </a:extLst>
          </p:cNvPr>
          <p:cNvGrpSpPr/>
          <p:nvPr/>
        </p:nvGrpSpPr>
        <p:grpSpPr>
          <a:xfrm>
            <a:off x="3052639" y="4807963"/>
            <a:ext cx="1199845" cy="426212"/>
            <a:chOff x="3051110" y="3969996"/>
            <a:chExt cx="1199845" cy="4262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14:cNvPr>
                <p14:cNvContentPartPr/>
                <p14:nvPr/>
              </p14:nvContentPartPr>
              <p14:xfrm>
                <a:off x="3051110" y="4091916"/>
                <a:ext cx="185767" cy="14365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42110" y="4082915"/>
                  <a:ext cx="203408" cy="161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14:cNvPr>
                <p14:cNvContentPartPr/>
                <p14:nvPr/>
              </p14:nvContentPartPr>
              <p14:xfrm>
                <a:off x="3265065" y="4003618"/>
                <a:ext cx="98487" cy="32127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6079" y="3994624"/>
                  <a:ext cx="116100" cy="33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14:cNvPr>
                <p14:cNvContentPartPr/>
                <p14:nvPr/>
              </p14:nvContentPartPr>
              <p14:xfrm>
                <a:off x="3542187" y="4067804"/>
                <a:ext cx="19018" cy="25776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3216" y="4058791"/>
                  <a:ext cx="36601" cy="27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14:cNvPr>
                <p14:cNvContentPartPr/>
                <p14:nvPr/>
              </p14:nvContentPartPr>
              <p14:xfrm>
                <a:off x="3592449" y="4057276"/>
                <a:ext cx="85242" cy="206144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3457" y="4048282"/>
                  <a:ext cx="102866" cy="22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14:cNvPr>
                <p14:cNvContentPartPr/>
                <p14:nvPr/>
              </p14:nvContentPartPr>
              <p14:xfrm>
                <a:off x="3738482" y="4260703"/>
                <a:ext cx="142297" cy="13550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29499" y="4251717"/>
                  <a:ext cx="159904" cy="153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14:cNvPr>
                <p14:cNvContentPartPr/>
                <p14:nvPr/>
              </p14:nvContentPartPr>
              <p14:xfrm>
                <a:off x="3920853" y="4133349"/>
                <a:ext cx="91695" cy="15180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1863" y="4124356"/>
                  <a:ext cx="109315" cy="169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14:cNvPr>
                <p14:cNvContentPartPr/>
                <p14:nvPr/>
              </p14:nvContentPartPr>
              <p14:xfrm>
                <a:off x="4137524" y="4022636"/>
                <a:ext cx="41432" cy="149429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28517" y="4013634"/>
                  <a:ext cx="59086" cy="167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14:cNvPr>
                <p14:cNvContentPartPr/>
                <p14:nvPr/>
              </p14:nvContentPartPr>
              <p14:xfrm>
                <a:off x="4101865" y="4092256"/>
                <a:ext cx="91355" cy="33961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92873" y="4083224"/>
                  <a:ext cx="108979" cy="51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14:cNvPr>
                <p14:cNvContentPartPr/>
                <p14:nvPr/>
              </p14:nvContentPartPr>
              <p14:xfrm>
                <a:off x="4077074" y="3969996"/>
                <a:ext cx="173881" cy="220407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68074" y="3960992"/>
                  <a:ext cx="191521" cy="238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F6E3BE0-5122-EE8E-FB1D-B38BF7AF9B8A}"/>
              </a:ext>
            </a:extLst>
          </p:cNvPr>
          <p:cNvGrpSpPr/>
          <p:nvPr/>
        </p:nvGrpSpPr>
        <p:grpSpPr>
          <a:xfrm>
            <a:off x="732759" y="4176288"/>
            <a:ext cx="1603981" cy="1122752"/>
            <a:chOff x="731230" y="3338321"/>
            <a:chExt cx="1603981" cy="11227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14:cNvPr>
                <p14:cNvContentPartPr/>
                <p14:nvPr/>
              </p14:nvContentPartPr>
              <p14:xfrm>
                <a:off x="749229" y="3647366"/>
                <a:ext cx="884006" cy="21021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231" y="3638367"/>
                  <a:ext cx="901643" cy="227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14:cNvPr>
                <p14:cNvContentPartPr/>
                <p14:nvPr/>
              </p14:nvContentPartPr>
              <p14:xfrm>
                <a:off x="731230" y="3850114"/>
                <a:ext cx="897930" cy="4255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2229" y="3841114"/>
                  <a:ext cx="915572" cy="443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14:cNvPr>
                <p14:cNvContentPartPr/>
                <p14:nvPr/>
              </p14:nvContentPartPr>
              <p14:xfrm>
                <a:off x="1064728" y="3348509"/>
                <a:ext cx="46187" cy="28799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5707" y="3339521"/>
                  <a:ext cx="63868" cy="305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14:cNvPr>
                <p14:cNvContentPartPr/>
                <p14:nvPr/>
              </p14:nvContentPartPr>
              <p14:xfrm>
                <a:off x="1166271" y="3365829"/>
                <a:ext cx="340" cy="3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7771" y="3357329"/>
                  <a:ext cx="17000" cy="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14:cNvPr>
                <p14:cNvContentPartPr/>
                <p14:nvPr/>
              </p14:nvContentPartPr>
              <p14:xfrm>
                <a:off x="1176120" y="3338321"/>
                <a:ext cx="24452" cy="27949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7130" y="3329317"/>
                  <a:ext cx="42072" cy="297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14:cNvPr>
                <p14:cNvContentPartPr/>
                <p14:nvPr/>
              </p14:nvContentPartPr>
              <p14:xfrm>
                <a:off x="1650556" y="3799172"/>
                <a:ext cx="10868" cy="696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41499" y="3790200"/>
                  <a:ext cx="28619" cy="8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14:cNvPr>
                <p14:cNvContentPartPr/>
                <p14:nvPr/>
              </p14:nvContentPartPr>
              <p14:xfrm>
                <a:off x="1701837" y="3704081"/>
                <a:ext cx="22414" cy="6113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92799" y="3695091"/>
                  <a:ext cx="40128" cy="78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14:cNvPr>
                <p14:cNvContentPartPr/>
                <p14:nvPr/>
              </p14:nvContentPartPr>
              <p14:xfrm>
                <a:off x="1783004" y="3580803"/>
                <a:ext cx="104260" cy="11614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73985" y="3571785"/>
                  <a:ext cx="121937" cy="133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14:cNvPr>
                <p14:cNvContentPartPr/>
                <p14:nvPr/>
              </p14:nvContentPartPr>
              <p14:xfrm>
                <a:off x="1643084" y="3846718"/>
                <a:ext cx="253010" cy="24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34086" y="3837727"/>
                  <a:ext cx="270645" cy="261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14:cNvPr>
                <p14:cNvContentPartPr/>
                <p14:nvPr/>
              </p14:nvContentPartPr>
              <p14:xfrm>
                <a:off x="1818663" y="4079690"/>
                <a:ext cx="50262" cy="381383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09623" y="4070687"/>
                  <a:ext cx="67980" cy="399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14:cNvPr>
                <p14:cNvContentPartPr/>
                <p14:nvPr/>
              </p14:nvContentPartPr>
              <p14:xfrm>
                <a:off x="1859756" y="4072898"/>
                <a:ext cx="475455" cy="6554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50751" y="4063895"/>
                  <a:ext cx="493104" cy="8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14:cNvPr>
                <p14:cNvContentPartPr/>
                <p14:nvPr/>
              </p14:nvContentPartPr>
              <p14:xfrm>
                <a:off x="1820361" y="4012448"/>
                <a:ext cx="37018" cy="24452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11288" y="4003458"/>
                  <a:ext cx="54801" cy="4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14:cNvPr>
                <p14:cNvContentPartPr/>
                <p14:nvPr/>
              </p14:nvContentPartPr>
              <p14:xfrm>
                <a:off x="1663121" y="3873207"/>
                <a:ext cx="187805" cy="176258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54109" y="3864214"/>
                  <a:ext cx="205468" cy="19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14:cNvPr>
                <p14:cNvContentPartPr/>
                <p14:nvPr/>
              </p14:nvContentPartPr>
              <p14:xfrm>
                <a:off x="1932093" y="3451884"/>
                <a:ext cx="74714" cy="16097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23070" y="3442881"/>
                  <a:ext cx="92400" cy="17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14:cNvPr>
                <p14:cNvContentPartPr/>
                <p14:nvPr/>
              </p14:nvContentPartPr>
              <p14:xfrm>
                <a:off x="1997638" y="3407734"/>
                <a:ext cx="79469" cy="138901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88607" y="3398738"/>
                  <a:ext cx="97169" cy="15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14:cNvPr>
                <p14:cNvContentPartPr/>
                <p14:nvPr/>
              </p14:nvContentPartPr>
              <p14:xfrm>
                <a:off x="1985072" y="3493316"/>
                <a:ext cx="61470" cy="4381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76032" y="3484339"/>
                  <a:ext cx="79188" cy="614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7D3DF-9954-3743-A288-315AD7D60B77}"/>
              </a:ext>
            </a:extLst>
          </p:cNvPr>
          <p:cNvGrpSpPr/>
          <p:nvPr/>
        </p:nvGrpSpPr>
        <p:grpSpPr>
          <a:xfrm>
            <a:off x="2356151" y="1404686"/>
            <a:ext cx="110520" cy="289800"/>
            <a:chOff x="2356151" y="1404686"/>
            <a:chExt cx="1105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14:cNvPr>
                <p14:cNvContentPartPr/>
                <p14:nvPr/>
              </p14:nvContentPartPr>
              <p14:xfrm>
                <a:off x="2356151" y="1404686"/>
                <a:ext cx="2124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47511" y="1395686"/>
                  <a:ext cx="38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14:cNvPr>
                <p14:cNvContentPartPr/>
                <p14:nvPr/>
              </p14:nvContentPartPr>
              <p14:xfrm>
                <a:off x="2413031" y="1420166"/>
                <a:ext cx="53640" cy="24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04391" y="1411166"/>
                  <a:ext cx="7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14:cNvPr>
                <p14:cNvContentPartPr/>
                <p14:nvPr/>
              </p14:nvContentPartPr>
              <p14:xfrm>
                <a:off x="2374511" y="1581086"/>
                <a:ext cx="6768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65511" y="1572086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566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74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Imine/Enamine Hydrolysis  Hydrogen &amp; Carbon Nucleophiles</vt:lpstr>
      <vt:lpstr>Hydrolysis of Imines/Enamines</vt:lpstr>
      <vt:lpstr>Hydrolysis of Imines: Mechanism</vt:lpstr>
      <vt:lpstr>Hydrogen as a Nucleophile                     (19.9, 12.4)</vt:lpstr>
      <vt:lpstr>Hydrogen Nucleophiles: “Reducing” Ketones, Aldehydes, and Imines</vt:lpstr>
      <vt:lpstr>Hydrogen Nucleophiles: Mechanism and Stereochemistry</vt:lpstr>
      <vt:lpstr>Carbon Nucleophiles: Alkyllithium and Grignard Reagents</vt:lpstr>
      <vt:lpstr>Carbon Nucleophiles</vt:lpstr>
      <vt:lpstr>Carbon Nucleophiles: Mechanism and Stereochemistry</vt:lpstr>
      <vt:lpstr>Carbon Nucleophiles: Other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2023-02-01T14:35:25Z</cp:lastPrinted>
  <dcterms:created xsi:type="dcterms:W3CDTF">2022-03-01T00:08:26Z</dcterms:created>
  <dcterms:modified xsi:type="dcterms:W3CDTF">2023-02-10T18:58:11Z</dcterms:modified>
</cp:coreProperties>
</file>