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notesSlides/notesSlide1.xml" ContentType="application/vnd.openxmlformats-officedocument.presentationml.notesSlide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5" r:id="rId2"/>
    <p:sldId id="384" r:id="rId3"/>
    <p:sldId id="385" r:id="rId4"/>
    <p:sldId id="386" r:id="rId5"/>
    <p:sldId id="387" r:id="rId6"/>
    <p:sldId id="388" r:id="rId7"/>
    <p:sldId id="389" r:id="rId8"/>
    <p:sldId id="390" r:id="rId9"/>
    <p:sldId id="39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DACF0D-0AF2-46CF-924D-153F30B77F98}" v="618" dt="2023-02-12T23:21:55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5T17:29:34.738" v="1761" actId="20577"/>
      <pc:docMkLst>
        <pc:docMk/>
      </pc:docMkLst>
      <pc:sldChg chg="modSp mod">
        <pc:chgData name="Tim Cook" userId="d1c7cfb340f2c7ab" providerId="LiveId" clId="{0DDACF0D-0AF2-46CF-924D-153F30B77F98}" dt="2023-02-15T17:29:34.738" v="1761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5T17:29:34.738" v="1761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5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7831 0 0,'0'0'1786'0'0,"1"5"-726"0"0,4 16 48 0 0,-3-16-44 0 0,-1-4-228 0 0,5 6-415 0 0,0 1 0 0 0,0-1 0 0 0,-1 1 0 0 0,0 0 0 0 0,-1 0 1 0 0,0 1-1 0 0,4 9 0 0 0,18 67 643 0 0,-24-79-919 0 0,52 258 1982 0 0,-35-160-1646 0 0,-18-100-477 0 0,0 14 140 0 0,-3-18-104 0 0,1 0-1 0 0,-1 0 1 0 0,0 0-1 0 0,1 0 1 0 0,-1-1 0 0 0,1 1-1 0 0,-1 0 1 0 0,-2-2-1 0 0,2 0-24 0 0,1 0 0 0 0,-1 0 0 0 0,0 0-1 0 0,0 0 1 0 0,1-1 0 0 0,0 1 0 0 0,-1-1 0 0 0,1 1 0 0 0,0-1-1 0 0,0 1 1 0 0,-1-5 0 0 0,-6-36 86 0 0,4 22-84 0 0,-2-15-23 0 0,2 0 0 0 0,0-69-1 0 0,18-74-152 0 0,-10 152 139 0 0,1-1 1 0 0,10-30-1 0 0,-11 47 21 0 0,0 1 0 0 0,0 0-1 0 0,0 1 1 0 0,1-1-1 0 0,1 1 1 0 0,0 0-1 0 0,0 0 1 0 0,13-13-1 0 0,-18 21 2 0 0,0-1 1 0 0,0 1-1 0 0,0 0 0 0 0,0 0 0 0 0,0 0 0 0 0,1 1 0 0 0,-1-1 1 0 0,0 0-1 0 0,1 0 0 0 0,-1 1 0 0 0,1-1 0 0 0,-1 1 0 0 0,1-1 1 0 0,-1 1-1 0 0,1 0 0 0 0,-1-1 0 0 0,1 1 0 0 0,-1 0 1 0 0,1 0-1 0 0,-1 0 0 0 0,1 0 0 0 0,-1 0 0 0 0,3 1 0 0 0,-2 0 13 0 0,1 0-1 0 0,0 0 0 0 0,0 1 1 0 0,-1-1-1 0 0,1 1 0 0 0,-1 0 1 0 0,1-1-1 0 0,-1 1 0 0 0,0 0 1 0 0,0 0-1 0 0,3 4 0 0 0,1 1 23 0 0,-1 0-1 0 0,0 1 0 0 0,0 0 1 0 0,-1 0-1 0 0,0 0 0 0 0,0 1 1 0 0,3 11-1 0 0,-3-4-2 0 0,-1 0 0 0 0,-1 1 0 0 0,0-1-1 0 0,-2 1 1 0 0,0 0 0 0 0,0-1 0 0 0,-1 1 0 0 0,-2-1 0 0 0,1 1 0 0 0,-2-1 0 0 0,0 0 0 0 0,-1 0 0 0 0,-13 28-1 0 0,9-24-7 0 0,-1 0 0 0 0,-1-1 0 0 0,-1-1 0 0 0,-1 0-1 0 0,-18 21 1 0 0,29-36-28 0 0,-14 9-88 0 0,15-11 15 0 0,13-17-43 0 0,-9 12 107 0 0,0 0 0 0 0,0 0 1 0 0,1 0-1 0 0,-1 1 0 0 0,1-1 0 0 0,0 1 1 0 0,0 0-1 0 0,0 0 0 0 0,1 0 1 0 0,-1 1-1 0 0,1-1 0 0 0,-1 1 0 0 0,1 0 1 0 0,0 1-1 0 0,0-1 0 0 0,-1 1 0 0 0,10-2 1 0 0,-2 2 49 0 0,0 1 0 0 0,0-1 0 0 0,0 2 0 0 0,0 0 0 0 0,0 0 0 0 0,16 5 0 0 0,1 0 178 0 0,-1 2-1 0 0,0 1 1 0 0,31 15 0 0 0,-45-18-434 0 0,-1 1 0 0 0,0 1-1 0 0,-1 0 1 0 0,0 1 0 0 0,0 0 0 0 0,-1 1-1 0 0,0 0 1 0 0,11 13 0 0 0,-6-6-6550 0 0,-7-8 491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1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0,'0'0'639'0'0,"2"2"-415"0"0,6 5 148 0 0,1 0 0 0 0,1 0 0 0 0,-1-1 0 0 0,19 9 0 0 0,-13-7 487 0 0,23 15 1 0 0,-18-6-176 0 0,1 1 0 0 0,-2 0-1 0 0,-1 2 1 0 0,26 34 0 0 0,-23-25 538 0 0,-2 1 0 0 0,30 64 0 0 0,-42-76-938 0 0,0 1 0 0 0,-1 1 1 0 0,-2-1-1 0 0,0 1 0 0 0,0 0 0 0 0,-2 0 1 0 0,-1 0-1 0 0,0 0 0 0 0,-2 0 0 0 0,0 0 1 0 0,-5 27-1 0 0,-4-2-701 0 0,-1 0 0 0 0,-2-1 0 0 0,-35 76 0 0 0,33-85-7317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52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9671 0 0,'0'0'875'0'0,"4"-1"-719"0"0,-4 1-143 0 0,1 0-1 0 0,0-1 1 0 0,-1 1 0 0 0,1 0-1 0 0,0 0 1 0 0,-1 0-1 0 0,1 0 1 0 0,-1 0 0 0 0,1 0-1 0 0,0 0 1 0 0,-1 0 0 0 0,1 0-1 0 0,0 0 1 0 0,-1 1-1 0 0,1-1 1 0 0,-1 0 0 0 0,1 0-1 0 0,0 0 1 0 0,-1 1 0 0 0,1-1-1 0 0,-1 0 1 0 0,1 1-1 0 0,-1-1 1 0 0,1 1 0 0 0,-1-1-1 0 0,1 0 1 0 0,-1 1 0 0 0,1-1-1 0 0,-1 1 1 0 0,0-1 0 0 0,1 2-1 0 0,0 1 241 0 0,0 0 0 0 0,0 1-1 0 0,-1-1 1 0 0,1 1 0 0 0,-1 6 0 0 0,0-4 75 0 0,19 126 3213 0 0,0-10-2608 0 0,33 241-1784 0 0,-43-326-3540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53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0,'0'0'1822'0'0,"0"2"-662"0"0,14 71 3442 0 0,12 38-3055 0 0,24 129-1460 0 0,-31-78-3049 0 0,-17-139 1170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53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25 126 5527 0 0,'-3'-5'82'0'0,"-2"-9"334"0"0,4 14-324 0 0,0 0 17 0 0,0 0 0 0 0,0-1 0 0 0,1 1 0 0 0,-1 0 0 0 0,0 0 0 0 0,0-1 0 0 0,1 1 0 0 0,-1-1 0 0 0,0 1 0 0 0,1 0 0 0 0,-1-1-1 0 0,1 1 1 0 0,-1-1 0 0 0,0 0 0 0 0,1 1 0 0 0,-1-1 0 0 0,1 1 0 0 0,0-1 0 0 0,-1 0 0 0 0,1 0 0 0 0,-1 1 0 0 0,1-1 0 0 0,0 0 0 0 0,0 1 0 0 0,-1-1 0 0 0,1 0 0 0 0,0 0 0 0 0,0 0 0 0 0,0 1 0 0 0,0-1 0 0 0,0-1 0 0 0,0 1 522 0 0,1-8 3217 0 0,8-4-2821 0 0,-7 9-606 0 0,0 1-356 0 0,-1 0 1 0 0,0 1-1 0 0,1-1 0 0 0,-1 1 0 0 0,1-1 0 0 0,0 1 1 0 0,0-1-1 0 0,-1 1 0 0 0,2 0 0 0 0,-1 0 1 0 0,0 0-1 0 0,0 0 0 0 0,1 1 0 0 0,-1-1 0 0 0,1 0 1 0 0,-1 1-1 0 0,1 0 0 0 0,0-1 0 0 0,0 1 0 0 0,4-1 1 0 0,10-3-340 0 0,0 1 0 0 0,0 1 0 0 0,0 1 1 0 0,0 0-1 0 0,1 1 0 0 0,23 1 1 0 0,-24 2-849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5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6 455 0 0,'1'-1'173'0'0,"0"1"0"0"0,1-1-1 0 0,-1 0 1 0 0,0 1-1 0 0,0-1 1 0 0,1 1 0 0 0,-1 0-1 0 0,0-1 1 0 0,1 1-1 0 0,-1 0 1 0 0,0 0 0 0 0,1 0-1 0 0,-1 0 1 0 0,0 0-1 0 0,1 0 1 0 0,-1 0 0 0 0,0 0-1 0 0,1 0 1 0 0,-1 1-1 0 0,2 0 1 0 0,2 0 277 0 0,42 7 5136 0 0,0 1-3620 0 0,-39-8-1491 0 0,0 1-1 0 0,-1 1 1 0 0,1 0 0 0 0,12 6-1 0 0,-19-8 317 0 0,0 0-447 0 0,1 2-266 0 0,-1 1-1 0 0,0-1 1 0 0,0 0-1 0 0,0 0 1 0 0,0 0 0 0 0,-1 0-1 0 0,1 1 1 0 0,-1-1 0 0 0,0 0-1 0 0,0 1 1 0 0,0-1-1 0 0,0 0 1 0 0,-1 1 0 0 0,1-1-1 0 0,-1 0 1 0 0,0 0 0 0 0,0 0-1 0 0,0 0 1 0 0,0 0-1 0 0,-3 5 1 0 0,-3 3-28 0 0,-1 0 0 0 0,1 0 1 0 0,-18 18-1 0 0,22-26-28 0 0,1-1-16 0 0,1-1-5 0 0,1 0-1 0 0,-1 0 1 0 0,0-1-1 0 0,0 1 1 0 0,1-1-1 0 0,-1 1 1 0 0,0-1-1 0 0,0 1 1 0 0,0-1-1 0 0,0 1 1 0 0,0-1 0 0 0,0 1-1 0 0,1-1 1 0 0,-1 0-1 0 0,0 0 1 0 0,0 0-1 0 0,0 1 1 0 0,0-1-1 0 0,-2 0 1 0 0,-3 1 5 0 0,3 0 37 0 0,-2 1-43 0 0,4-1-58 0 0,3-2-202 0 0,8-3 223 0 0,1 0 0 0 0,-1 0 0 0 0,1 1 0 0 0,0 0 0 0 0,0 1 0 0 0,0 0 0 0 0,1 1 0 0 0,-1 1-1 0 0,0-1 1 0 0,21 4 0 0 0,-2 3 131 0 0,-19 2 2 0 0,-9-5-63 0 0,0-2 192 0 0,0 20 87 0 0,-1-19-286 0 0,-1 1 0 0 0,1-1 0 0 0,-1 1 0 0 0,0 0 0 0 0,0-1 0 0 0,0 1 0 0 0,0 0 0 0 0,0-1 0 0 0,-1 1 0 0 0,1 0 0 0 0,-2 3 0 0 0,-1 2 23 0 0,-1 1 0 0 0,-1-1 0 0 0,1 0 0 0 0,-1 0 0 0 0,-1-1 0 0 0,1 1 0 0 0,-1-1 0 0 0,-1 0 0 0 0,1-1 0 0 0,-14 11 0 0 0,14-13-329 0 0,0 1 0 0 0,-1-1 1 0 0,0-1-1 0 0,1 1 0 0 0,-1-1 1 0 0,0 0-1 0 0,0-1 0 0 0,-9 3 1 0 0,2-3-5479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54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34 5063 0 0,'0'-2'67'0'0,"0"0"0"0"0,0 0 0 0 0,0 0 0 0 0,-1 0 0 0 0,1 0 0 0 0,0 0 0 0 0,-1 0-1 0 0,1 1 1 0 0,-1-1 0 0 0,0 0 0 0 0,-4-6 6433 0 0,3 7-6308 0 0,1 1 0 0 0,-1-1-1 0 0,1 1 1 0 0,-1-1-1 0 0,0 1 1 0 0,1-1-1 0 0,-1 1 1 0 0,0 0 0 0 0,1 0-1 0 0,-1 0 1 0 0,0 0-1 0 0,1 0 1 0 0,-1 0 0 0 0,1 0-1 0 0,-1 0 1 0 0,0 1-1 0 0,1-1 1 0 0,-1 1 0 0 0,1-1-1 0 0,-1 1 1 0 0,1 0-1 0 0,-1-1 1 0 0,1 1 0 0 0,-1 0-1 0 0,1 0 1 0 0,0 0-1 0 0,-1 0 1 0 0,1 0 0 0 0,-2 2-1 0 0,-11 13 57 0 0,0 1-1 0 0,1 0 1 0 0,1 0-1 0 0,0 1 0 0 0,1 1 1 0 0,-9 22-1 0 0,3-1 139 0 0,2 1-1 0 0,-10 44 0 0 0,20-67-218 0 0,1 1 1 0 0,1 0-1 0 0,1-1 0 0 0,0 1 0 0 0,1 0 0 0 0,1 0 1 0 0,1 0-1 0 0,1 0 0 0 0,5 23 0 0 0,-5-35-143 0 0,0 0-1 0 0,0-1 0 0 0,1 0 1 0 0,0 0-1 0 0,1 0 0 0 0,-1 0 1 0 0,1 0-1 0 0,0-1 0 0 0,1 1 1 0 0,-1-1-1 0 0,1 0 0 0 0,0-1 1 0 0,0 1-1 0 0,1-1 1 0 0,-1 0-1 0 0,1 0 0 0 0,0-1 1 0 0,0 1-1 0 0,0-1 0 0 0,7 2 1 0 0,-4-2-18 0 0,0 0 1 0 0,0-1-1 0 0,0 0 1 0 0,0-1-1 0 0,1 1 1 0 0,-1-2-1 0 0,1 1 1 0 0,-1-1-1 0 0,1-1 1 0 0,-1 0-1 0 0,0 0 0 0 0,1-1 1 0 0,17-5-1 0 0,125-54-1693 0 0,-126 51 577 0 0,-14 5-2183 0 0,23-11 0 0 0,-14 2-2681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0,'0'0'528'0'0,"0"3"-341"0"0,0-3-186 0 0,0 1 0 0 0,0-1-1 0 0,0 1 1 0 0,0-1 0 0 0,0 0-1 0 0,0 1 1 0 0,0-1 0 0 0,0 1 0 0 0,0-1-1 0 0,0 0 1 0 0,0 1 0 0 0,0-1 0 0 0,1 0-1 0 0,-1 1 1 0 0,0-1 0 0 0,0 1-1 0 0,0-1 1 0 0,1 0 0 0 0,-1 1 0 0 0,0-1-1 0 0,0 0 1 0 0,1 0 0 0 0,-1 1 0 0 0,0-1-1 0 0,0 0 1 0 0,1 1 0 0 0,-1-1-1 0 0,0 0 1 0 0,1 0 0 0 0,-1 0 0 0 0,1 1-1 0 0,-1-1 1 0 0,0 0 0 0 0,1 0 0 0 0,-1 0-1 0 0,0 0 1 0 0,1 0 0 0 0,-1 0-1 0 0,1 0 1 0 0,-1 0 0 0 0,0 0 0 0 0,1 0-1 0 0,0 0 1 0 0,-1 0 18 0 0,1 0-1 0 0,-1 0 1 0 0,1 0-1 0 0,-1 0 1 0 0,1 0-1 0 0,-1 0 1 0 0,1 0-1 0 0,-1 0 1 0 0,1 1-1 0 0,-1-1 1 0 0,1 0-1 0 0,-1 0 1 0 0,1 0-1 0 0,-1 1 1 0 0,1-1-1 0 0,-1 0 1 0 0,0 1-1 0 0,1-1 1 0 0,-1 0-1 0 0,1 1 1 0 0,-1-1-1 0 0,0 0 0 0 0,0 1 1 0 0,1-1-1 0 0,-1 1 1 0 0,0-1-1 0 0,1 0 1 0 0,-1 1-1 0 0,0-1 1 0 0,0 1-1 0 0,0-1 1 0 0,0 1-1 0 0,1-1 1 0 0,-1 1-1 0 0,0-1 1 0 0,0 1-1 0 0,0-1 1 0 0,0 1-1 0 0,0-1 1 0 0,0 1-1 0 0,0-1 1 0 0,0 1-1 0 0,-1-1 1 0 0,1 1-1 0 0,0-1 1 0 0,0 1-1 0 0,-2 77 3082 0 0,10 83-1 0 0,21 77-3547 0 0,-18-188-2092 0 0,-7-38 1297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8143 0 0,'-3'18'374'0'0,"2"-14"-6"0"0,3-3-236 0 0,14 11 421 0 0,0 0 1 0 0,0 1 0 0 0,-2 1-1 0 0,1 0 1 0 0,-2 1-1 0 0,0 0 1 0 0,-1 1 0 0 0,16 28-1 0 0,-1 2 381 0 0,-2 1-1 0 0,-2 1 0 0 0,22 69 1 0 0,-36-86-642 0 0,-2 1 1 0 0,-1-1 0 0 0,-2 1-1 0 0,-1 0 1 0 0,-2 0 0 0 0,-1 1-1 0 0,-8 61 1 0 0,-1-40-207 0 0,-2-1-1 0 0,-2-1 1 0 0,-40 98 0 0 0,51-146-271 0 0,-21 49-1146 0 0,7-19-4397 0 0,5-17 42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3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76 5983 0 0,'0'0'464'0'0,"-1"0"-305"0"0,-4-3 2456 0 0,5-1-470 0 0,0 4-2081 0 0,0 0 1 0 0,0 0 0 0 0,0-1 0 0 0,0 1-1 0 0,0 0 1 0 0,0-1 0 0 0,0 1 0 0 0,0 0 0 0 0,0-1-1 0 0,0 1 1 0 0,0 0 0 0 0,0-1 0 0 0,0 1-1 0 0,0 0 1 0 0,0-1 0 0 0,0 1 0 0 0,0 0-1 0 0,0-1 1 0 0,0 1 0 0 0,1 0 0 0 0,-1 0 0 0 0,0-1-1 0 0,5-4 184 0 0,0 0 0 0 0,1 1 0 0 0,-1-1 0 0 0,1 1-1 0 0,-1 0 1 0 0,1 1 0 0 0,1-1 0 0 0,-1 1 0 0 0,13-4-1 0 0,-7 3-94 0 0,0 0-1 0 0,0 1 1 0 0,1 1-1 0 0,21-2 0 0 0,-24 3 12 0 0,1 2-1 0 0,-1-1 0 0 0,1 2 1 0 0,-1-1-1 0 0,17 5 1 0 0,-21-3-22 0 0,1-1 1 0 0,0 0 0 0 0,-1 1 0 0 0,0 1-1 0 0,1-1 1 0 0,-1 1 0 0 0,-1 0 0 0 0,1 0-1 0 0,6 6 1 0 0,-10-7-48 0 0,1 1 0 0 0,-1 0 0 0 0,1 0 0 0 0,-1 0 0 0 0,0 0 0 0 0,0 0 0 0 0,-1 0 0 0 0,0 0 0 0 0,1 1-1 0 0,-1-1 1 0 0,-1 0 0 0 0,1 1 0 0 0,0-1 0 0 0,-1 1 0 0 0,0-1 0 0 0,-1 7 0 0 0,0-1-32 0 0,0 0 0 0 0,0 0-1 0 0,-1-1 1 0 0,0 1 0 0 0,-1 0 0 0 0,-5 12 0 0 0,1-6-23 0 0,0 0 0 0 0,-1-1 0 0 0,-1 0 0 0 0,-1 0 0 0 0,-19 25 0 0 0,12-22-5 0 0,14-14-26 0 0,0 0-1 0 0,0 0 1 0 0,0-1-1 0 0,0 1 0 0 0,-1-1 1 0 0,0 0-1 0 0,1 0 0 0 0,-1 0 1 0 0,0-1-1 0 0,-9 5 1 0 0,4-7 1 0 0,4-4-26 0 0,26 5-173 0 0,21 9 102 0 0,43 15-1 0 0,-50-14 7 0 0,-29-9-173 0 0,0 0 0 0 0,0-1 0 0 0,0 0 1 0 0,1 0-1 0 0,7-1 0 0 0,-11 0-627 0 0,1 0 1 0 0,0 0-1 0 0,-1-1 1 0 0,1 0-1 0 0,-1 1 1 0 0,5-3-1 0 0,5-4-4651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3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7831 0 0,'0'0'706'0'0,"1"3"-578"0"0,27 50 274 0 0,-5-17 2826 0 0,42 49-1 0 0,-36-46-1615 0 0,39 66 1 0 0,-36-52-673 0 0,-14-22-297 0 0,-2 0 0 0 0,-1 2-1 0 0,12 36 1 0 0,-21-50-350 0 0,-1-1 1 0 0,-1 1 0 0 0,-1 0 0 0 0,1 28-1 0 0,-7 75 492 0 0,-1-102-798 0 0,1 1-1 0 0,-2-1 1 0 0,-1 0-1 0 0,-1 0 1 0 0,0-1-1 0 0,-20 37 0 0 0,22-47-848 0 0,-1 0 0 0 0,-12 14 0 0 0,4-6-7049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0,'0'0'528'0'0,"1"3"-341"0"0,4 8 551 0 0,-1 0 0 0 0,0 1-1 0 0,0-1 1 0 0,2 24 0 0 0,3 54 3001 0 0,-5-48-2882 0 0,-1 77 163 0 0,-3-84-983 0 0,0 0 1 0 0,3 0-1 0 0,10 55 1 0 0,1-26-2488 0 0,-8-48 1130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1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5983 0 0,'-14'19'13574'0'0,"24"-15"-13373"0"0,0 0 1 0 0,-1 0 0 0 0,1-1-1 0 0,0 0 1 0 0,1-1 0 0 0,-1 0 0 0 0,0-1-1 0 0,1 0 1 0 0,-1 0 0 0 0,1-1-1 0 0,-1-1 1 0 0,1 0 0 0 0,-1 0 0 0 0,0-1-1 0 0,1 0 1 0 0,13-6 0 0 0,-3 1-530 0 0,16-5-1589 0 0,-12 5-4671 0 0,-12 4 466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0,'0'0'464'0'0,"0"2"-305"0"0,2 28 1655 0 0,2 1 0 0 0,1 0-1 0 0,17 59 1 0 0,3 11 1028 0 0,23 150-5256 0 0,-41-217 1116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28 13791 0 0,'-8'-22'2450'0'0,"83"16"-780"0"0,29 13-4051 0 0,-84-7 1114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7831 0 0,'-1'14'356'0'0,"0"-11"-6"0"0,2-2-222 0 0,-1 1 80 0 0,1 0 1 0 0,-1-1-1 0 0,1 1 1 0 0,-1 0 0 0 0,1 0-1 0 0,0-1 1 0 0,0 1-1 0 0,0-1 1 0 0,0 1 0 0 0,0 0-1 0 0,0-1 1 0 0,0 0-1 0 0,0 1 1 0 0,1-1 0 0 0,-1 0-1 0 0,0 0 1 0 0,1 0-1 0 0,0 1 1 0 0,-1-2 0 0 0,1 1-1 0 0,-1 0 1 0 0,3 1-1 0 0,1-1 242 0 0,0 0 0 0 0,0 0 0 0 0,0 0 0 0 0,1-1 0 0 0,-1 0 0 0 0,6 0 0 0 0,16 1-201 0 0,-16 0-207 0 0,0 1 1 0 0,-1 1-1 0 0,1 0 1 0 0,0 1-1 0 0,12 6 1 0 0,-21-9-3 0 0,0 0 0 0 0,0 0 0 0 0,0 0 0 0 0,0 1 1 0 0,0-1-1 0 0,0 1 0 0 0,0-1 0 0 0,0 1 0 0 0,0 0 0 0 0,-1 0 1 0 0,1 0-1 0 0,-1 0 0 0 0,0 0 0 0 0,1 0 0 0 0,-1 0 0 0 0,0 1 0 0 0,0-1 1 0 0,0 0-1 0 0,-1 0 0 0 0,1 1 0 0 0,0-1 0 0 0,-1 1 0 0 0,0-1 1 0 0,1 1-1 0 0,-1-1 0 0 0,0 1 0 0 0,0-1 0 0 0,-1 1 0 0 0,0 3 1 0 0,-1 2 86 0 0,0 0 0 0 0,0 0 0 0 0,-1 0 0 0 0,-1-1 1 0 0,1 1-1 0 0,-7 8 0 0 0,-30 39 162 0 0,23-34-258 0 0,16-21-32 0 0,1 1 1 0 0,0-1-1 0 0,0 0 0 0 0,-1 1 0 0 0,1-1 0 0 0,0 0 0 0 0,0 1 0 0 0,0-1 1 0 0,-1 1-1 0 0,1-1 0 0 0,0 0 0 0 0,0 1 0 0 0,0-1 0 0 0,0 1 0 0 0,0-1 1 0 0,0 1-1 0 0,0-1 0 0 0,0 0 0 0 0,0 1 0 0 0,0-1 0 0 0,0 1 1 0 0,0-1-1 0 0,0 0 0 0 0,0 1 0 0 0,0-1 0 0 0,0 1 0 0 0,0-1 0 0 0,1 0 1 0 0,-1 1-1 0 0,0-1 0 0 0,0 1 0 0 0,0-1 0 0 0,1 0 0 0 0,-1 1 1 0 0,0-1-1 0 0,1 0 0 0 0,-1 1 0 0 0,0-1 0 0 0,1 0 0 0 0,-1 0 0 0 0,0 1 1 0 0,1-1-1 0 0,-1 0 0 0 0,0 0 0 0 0,1 0 0 0 0,-1 0 0 0 0,1 1 1 0 0,-1-1-1 0 0,0 0 0 0 0,1 0 0 0 0,-1 0 0 0 0,1 0 0 0 0,-1 0 0 0 0,1 0 1 0 0,-1 0-1 0 0,0 0 0 0 0,2 0 0 0 0,-2 0 1 0 0,14 3-48 0 0,0 0 1 0 0,0-1 0 0 0,28 0-1 0 0,-29-2 93 0 0,0 0 1 0 0,1 2-1 0 0,-1-1 0 0 0,21 7 0 0 0,-27-6-25 0 0,21 10 529 0 0,-26-11-484 0 0,-1 0 0 0 0,1 0 0 0 0,-1 0 0 0 0,1 0 0 0 0,-1 0-1 0 0,0 1 1 0 0,0-1 0 0 0,1 1 0 0 0,-1-1 0 0 0,0 1 0 0 0,0-1-1 0 0,0 1 1 0 0,0 2 0 0 0,0-3-34 0 0,-1 0 0 0 0,0-1-1 0 0,0 1 1 0 0,0 0 0 0 0,0 0 0 0 0,-1 0-1 0 0,1-1 1 0 0,0 1 0 0 0,0 0 0 0 0,0-1-1 0 0,-1 1 1 0 0,1 0 0 0 0,0 0 0 0 0,0-1-1 0 0,-1 1 1 0 0,1-1 0 0 0,-1 1-1 0 0,0 1 1 0 0,0-1 61 0 0,-4 8 68 0 0,0-1 1 0 0,-1-1-1 0 0,0 1 0 0 0,0-1 0 0 0,-1 0 1 0 0,0-1-1 0 0,-11 10 0 0 0,-6 1-12 0 0,-29 15 1 0 0,43-25-231 0 0,0-2-1 0 0,0 1 1 0 0,-1-2 0 0 0,0 1 0 0 0,-17 3-1 0 0,27-7-58 0 0,0-1-1 0 0,-1 0 0 0 0,1 0 1 0 0,0 0-1 0 0,-1-1 0 0 0,1 1 1 0 0,0 0-1 0 0,-1 0 0 0 0,1-1 1 0 0,0 1-1 0 0,0 0 0 0 0,-1-1 1 0 0,1 0-1 0 0,-2 0 0 0 0,3 1-172 0 0,-1-1 0 0 0,1 1 0 0 0,0-1 0 0 0,-1 1 0 0 0,1 0 0 0 0,-1-1 0 0 0,1 1 0 0 0,-1-1 0 0 0,1 1 0 0 0,0-1 0 0 0,0 0 0 0 0,-1 1 0 0 0,1-1 0 0 0,0 1 0 0 0,0-1 0 0 0,-1 1 0 0 0,1-1 0 0 0,0 0 0 0 0,0 1 0 0 0,0-2 0 0 0,1-7-5756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117 305 5063 0 0,'-1'-10'308'0'0,"1"8"-263"0"0,1 0-1 0 0,-2-1 0 0 0,1 1 1 0 0,0 0-1 0 0,0 0 1 0 0,-1 0-1 0 0,1 0 1 0 0,-1 0-1 0 0,1 0 0 0 0,-1 1 1 0 0,0-1-1 0 0,-1-2 1 0 0,1 3 515 0 0,-1 1-1 0 0,1 0 1 0 0,-1 0 0 0 0,0-1 0 0 0,1 1 0 0 0,-1 0 0 0 0,0 0-1 0 0,1 1 1 0 0,-1-1 0 0 0,0 0 0 0 0,1 0 0 0 0,-1 1-1 0 0,1-1 1 0 0,-1 1 0 0 0,-2 1 0 0 0,1-1-320 0 0,0 1 0 0 0,1 0 1 0 0,-1-1-1 0 0,1 1 0 0 0,-1 0 0 0 0,1 1 0 0 0,0-1 0 0 0,0 0 1 0 0,0 1-1 0 0,0-1 0 0 0,0 1 0 0 0,0-1 0 0 0,-1 4 1 0 0,-17 41 810 0 0,17-39-877 0 0,-3 8-26 0 0,1 2-1 0 0,1-1 1 0 0,1 0-1 0 0,-3 29 1 0 0,5-15-94 0 0,4 55 1 0 0,-2-75-55 0 0,1 0 1 0 0,0 0-1 0 0,0-1 1 0 0,1 1-1 0 0,1-1 1 0 0,0 0-1 0 0,10 19 1 0 0,-11-23 5 0 0,1 0 0 0 0,0-1 0 0 0,0 0 0 0 0,0 0 0 0 0,0 0 0 0 0,1 0 0 0 0,0-1 0 0 0,0 0 0 0 0,0 0 0 0 0,0 0 0 0 0,1 0 0 0 0,0-1 0 0 0,-1 0 0 0 0,11 3 0 0 0,-13-5 14 0 0,0 0-1 0 0,0 0 0 0 0,0-1 1 0 0,0 1-1 0 0,1-1 0 0 0,-1 0 1 0 0,0 0-1 0 0,0 0 0 0 0,0 0 1 0 0,1 0-1 0 0,-1-1 0 0 0,0 0 1 0 0,0 1-1 0 0,5-3 0 0 0,-3 0 32 0 0,-1 1 0 0 0,1 0 0 0 0,-1-1 0 0 0,0 0 0 0 0,0 0 0 0 0,0-1 0 0 0,0 1-1 0 0,5-7 1 0 0,-3 3 53 0 0,0-1 0 0 0,-1 0 0 0 0,0 0 0 0 0,-1 0 0 0 0,1 0 0 0 0,-1-1 0 0 0,-1 0 0 0 0,0 0 0 0 0,3-16 0 0 0,-3 13-39 0 0,-2-1 0 0 0,1 1 0 0 0,-2-1 0 0 0,0 1 0 0 0,0-1 0 0 0,-1 0 0 0 0,-1 1 0 0 0,0-1 0 0 0,-1 1 0 0 0,0 0 0 0 0,-1 0 0 0 0,0 0 0 0 0,-1 0 0 0 0,0 1 0 0 0,-12-20 0 0 0,-29-33-564 0 0,15 22-2987 0 0,21 25 1599 0 0</inkml:trace>
  <inkml:trace contextRef="#ctx0" brushRef="#br0" timeOffset="1">762 0 10591 0 0,'0'0'819'0'0,"0"2"-534"0"0,1 4-2 0 0,3 22 1719 0 0,2 0-1 0 0,12 37 1 0 0,-9-36-2266 0 0,-2 2-1 0 0,0-1 1 0 0,-3 1-1 0 0,3 61 1 0 0,-5-73-1326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14999 0 0,'0'0'2147'0'0,"2"2"-1580"0"0,2 0-460 0 0,0 0 1 0 0,0-1 0 0 0,1 1-1 0 0,-1-1 1 0 0,0 0 0 0 0,0 0 0 0 0,1 0-1 0 0,-1 0 1 0 0,0-1 0 0 0,1 0-1 0 0,-1 0 1 0 0,0 0 0 0 0,1-1-1 0 0,-1 1 1 0 0,1-1 0 0 0,4-1 0 0 0,7-3-254 0 0,-1-1 0 0 0,0-1 1 0 0,16-9-1 0 0,-16 8-837 0 0,-1 1 1 0 0,1 0-1 0 0,16-4 0 0 0,-18 7-458 0 0,0 0-29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10 2303 0 0,'-2'1'102'0'0,"-4"-1"-108"0"0,0 0 0 0 0,0 0-1 0 0,0 0 1 0 0,0-1 0 0 0,0 1 0 0 0,-8-4 0 0 0,7 3 409 0 0,1-1 1 0 0,-1 1-1 0 0,0 1 1 0 0,1-1-1 0 0,-1 1 1 0 0,-11 1-1 0 0,10 0 536 0 0,1 0-72 0 0,0 0 0 0 0,0 0 0 0 0,0 1-1 0 0,0-1 1 0 0,1 2 0 0 0,-1-1 0 0 0,1 1 0 0 0,-1 0 0 0 0,1 0 0 0 0,-9 7 0 0 0,-13 13 666 0 0,-48 50 1 0 0,62-57-1355 0 0,1 0 0 0 0,1 2 0 0 0,0-1 0 0 0,-15 34 0 0 0,21-37-90 0 0,0 1-1 0 0,1 0 1 0 0,1 0 0 0 0,0 0-1 0 0,1 1 1 0 0,1-1-1 0 0,1 1 1 0 0,0 0 0 0 0,1 0-1 0 0,0-1 1 0 0,1 1-1 0 0,1 0 1 0 0,6 25 0 0 0,-4-28-48 0 0,0 0 0 0 0,1-1 1 0 0,0 1-1 0 0,1-1 1 0 0,0 0-1 0 0,1 0 0 0 0,0 0 1 0 0,1-1-1 0 0,0 0 0 0 0,1-1 1 0 0,0 0-1 0 0,1 0 1 0 0,0-1-1 0 0,0 0 0 0 0,1-1 1 0 0,12 7-1 0 0,-10-7-24 0 0,0-1 1 0 0,1-1-1 0 0,-1-1 0 0 0,1 0 0 0 0,1 0 0 0 0,-1-2 1 0 0,1 0-1 0 0,-1 0 0 0 0,26 0 0 0 0,-29-3-8 0 0,0 0 0 0 0,1-1 0 0 0,-1 0 0 0 0,0-1-1 0 0,0-1 1 0 0,0 1 0 0 0,0-2 0 0 0,0 0 0 0 0,-1 0 0 0 0,0 0 0 0 0,0-2-1 0 0,0 1 1 0 0,13-10 0 0 0,-12 7 20 0 0,-1-1 0 0 0,0 0 0 0 0,-1 0 0 0 0,0-1 0 0 0,0 0 0 0 0,-1-1 0 0 0,0 0 0 0 0,-1 0 0 0 0,0 0 1 0 0,-1-1-1 0 0,0 0 0 0 0,-1 0 0 0 0,0-1 0 0 0,-1 0 0 0 0,0 0 0 0 0,-1 0 0 0 0,2-21 0 0 0,-4 21 57 0 0,0-1 0 0 0,0 1-1 0 0,-2-1 1 0 0,0 1 0 0 0,0 0 0 0 0,-1-1 0 0 0,-1 1 0 0 0,0 0 0 0 0,-1 0-1 0 0,0 0 1 0 0,-1 0 0 0 0,0 1 0 0 0,-1 0 0 0 0,-1 0 0 0 0,0 1 0 0 0,0-1 0 0 0,-1 2-1 0 0,-1-1 1 0 0,-16-16 0 0 0,6 10 65 0 0,-1 1 1 0 0,-38-24-1 0 0,45 32-263 0 0,0 1 0 0 0,-1 1 0 0 0,0 0 0 0 0,0 1 0 0 0,0 0 0 0 0,-18-3-1 0 0,28 8-163 0 0,-1-1-1 0 0,1 1 0 0 0,-1 0 0 0 0,0 0 0 0 0,1 0 0 0 0,-1 0 0 0 0,1 1 0 0 0,-1 0 0 0 0,-6 2 0 0 0,-2 2-1903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2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9807 0 0,'0'0'2827'0'0,"19"-1"9"0"0,18-2-901 0 0,-13 1-1423 0 0,13-2 124 0 0,-14 1-376 0 0,0 0-1 0 0,0 2 1 0 0,30 2-1 0 0,0 2-313 0 0,-39-3-644 0 0,0 1-1 0 0,0 0 0 0 0,0 1 1 0 0,0 0-1 0 0,0 1 1 0 0,23 9-1 0 0,-28-8 26 0 0,2 0-6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2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99 187 10591 0 0,'0'0'37'0'0,"0"0"-1"0"0,0-1 0 0 0,0 1 0 0 0,0 0 0 0 0,0 0 1 0 0,0-1-1 0 0,0 1 0 0 0,0 0 0 0 0,0 0 1 0 0,-1 0-1 0 0,1-1 0 0 0,0 1 0 0 0,0 0 1 0 0,0 0-1 0 0,0 0 0 0 0,0-1 0 0 0,-1 1 1 0 0,1 0-1 0 0,0 0 0 0 0,0 0 0 0 0,0 0 0 0 0,-1-1 1 0 0,1 1-1 0 0,0 0 0 0 0,0 0 0 0 0,0 0 1 0 0,-1 0-1 0 0,1 0 0 0 0,0 0 0 0 0,0 0 1 0 0,-1 0-1 0 0,1 0 0 0 0,0 0 0 0 0,0 0 0 0 0,-1 0 1 0 0,1 0-1 0 0,0 0 0 0 0,-1 0 0 0 0,-6 9 1320 0 0,-2 17 325 0 0,-29 204-25 0 0,21-152-1154 0 0,-3 16-228 0 0,20-92-352 0 0,8-20-350 0 0,28-99 293 0 0,-12 32 33 0 0,-17 62 59 0 0,8-24 4 0 0,1 0 1 0 0,30-57-1 0 0,-41 96 93 0 0,8-15 99 0 0,-12 22-131 0 0,0 0 1 0 0,0 0-1 0 0,0 0 1 0 0,0 0-1 0 0,0 0 0 0 0,0 1 1 0 0,0-1-1 0 0,0 0 1 0 0,0 0-1 0 0,0 1 1 0 0,1-1-1 0 0,-1 1 1 0 0,0-1-1 0 0,0 1 0 0 0,1-1 1 0 0,1 1-1 0 0,-3 0-18 0 0,1 0 0 0 0,-1 0 0 0 0,1 0-1 0 0,-1 0 1 0 0,0 0 0 0 0,1 0 0 0 0,-1 0-1 0 0,1 0 1 0 0,-1 1 0 0 0,0-1 0 0 0,1 0-1 0 0,-1 0 1 0 0,0 0 0 0 0,1 1 0 0 0,-1-1-1 0 0,0 0 1 0 0,1 0 0 0 0,-1 1 0 0 0,0-1-1 0 0,0 0 1 0 0,1 1 0 0 0,-1-1 0 0 0,0 0-1 0 0,0 1 1 0 0,1-1 0 0 0,-1 0 0 0 0,0 1-1 0 0,0-1 1 0 0,0 1 0 0 0,0-1 0 0 0,0 0-1 0 0,0 1 1 0 0,0-1 0 0 0,0 1 0 0 0,0-1 0 0 0,0 0-1 0 0,0 1 1 0 0,0 0-3 0 0,3 11 17 0 0,-2 0-1 0 0,0 0 0 0 0,0 1 1 0 0,-1-1-1 0 0,0 0 0 0 0,-4 20 1 0 0,0 17 20 0 0,0 4-16 0 0,2-32 5 0 0,0 32 0 0 0,2-49-11 0 0,-1-3-10 0 0,1 0 1 0 0,0 1-1 0 0,0-1 1 0 0,0 0-1 0 0,0 0 1 0 0,1 0-1 0 0,-1 1 1 0 0,0-1 0 0 0,0 0-1 0 0,1 0 1 0 0,-1 0-1 0 0,1 0 1 0 0,-1 0-1 0 0,1 0 1 0 0,0 2-1 0 0,-1-3 0 0 0,1 1 1 0 0,-1-1-1 0 0,0 0 0 0 0,0 1 0 0 0,0-1 0 0 0,0 0 1 0 0,0 1-1 0 0,0-1 0 0 0,1 0 0 0 0,-1 0 0 0 0,0 1 0 0 0,0-1 1 0 0,0 0-1 0 0,1 0 0 0 0,-1 1 0 0 0,0-1 0 0 0,0 0 1 0 0,1 0-1 0 0,-1 0 0 0 0,0 1 0 0 0,1-1 0 0 0,-1 0 1 0 0,0 0-1 0 0,1 0 0 0 0,-1 0 0 0 0,0 0 0 0 0,0 0 0 0 0,1 0 1 0 0,-1 0-1 0 0,0 0 0 0 0,1 0 0 0 0,0 0 0 0 0,9-7 163 0 0,7-17 53 0 0,-3-6-248 0 0,-2 0 0 0 0,0-1-1 0 0,11-53 1 0 0,1-3-20 0 0,-15 59 71 0 0,-1 1 73 0 0,1 1 1 0 0,1 0-1 0 0,17-31 1 0 0,-26 56 366 0 0,0 2-449 0 0,0 0-1 0 0,0 0 1 0 0,-1 1 0 0 0,1-1-1 0 0,0 0 1 0 0,-1 1 0 0 0,1-1-1 0 0,-1 1 1 0 0,1-1-1 0 0,-1 0 1 0 0,0 1 0 0 0,0-1-1 0 0,1 4 1 0 0,-1-3 9 0 0,3 24 60 0 0,-2 0 1 0 0,-3 43-1 0 0,1-26-77 0 0,-2 21-47 0 0,1 74 25 0 0,3-112-83 0 0,1-1 0 0 0,2 1 0 0 0,8 32 0 0 0,-11-50-396 0 0,2-1 1 0 0,-1 0 0 0 0,1 0-1 0 0,0 0 1 0 0,4 7-1 0 0,-5-13-1207 0 0,5-1-356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2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20 4607 0 0,'1'-12'448'0'0,"-1"8"-154"0"0,0 4-180 0 0,0-1 0 0 0,0 1 0 0 0,0 0 0 0 0,0 0 0 0 0,0 0 0 0 0,0 0 0 0 0,0-1 0 0 0,-1 1 0 0 0,1 0 0 0 0,0 0 0 0 0,0 0 0 0 0,0 0 0 0 0,0 0 0 0 0,0-1 0 0 0,-1 1 0 0 0,1 0 0 0 0,0 0 0 0 0,0 0 0 0 0,0 0 0 0 0,0 0 0 0 0,0 0 0 0 0,-1 0 0 0 0,1 0 0 0 0,0 0 0 0 0,0 0 0 0 0,0 0 0 0 0,-1 0 0 0 0,1 0 0 0 0,0 0 0 0 0,0 0 0 0 0,0 0 0 0 0,-1 0 0 0 0,1 0 0 0 0,0 0 0 0 0,0 0 0 0 0,0 0 0 0 0,0 0 0 0 0,-1 0 0 0 0,1 0 0 0 0,0 0 0 0 0,0 0 0 0 0,0 0 0 0 0,0 0 0 0 0,-1 0 0 0 0,1 0 0 0 0,0 1 0 0 0,0-1 0 0 0,0 0 0 0 0,-9 5 2974 0 0,4 3-2919 0 0,0 0 0 0 0,0 0-1 0 0,0 1 1 0 0,1-1 0 0 0,1 1-1 0 0,-1 0 1 0 0,1 0 0 0 0,1 0-1 0 0,0 0 1 0 0,0 0 0 0 0,1 1-1 0 0,0-1 1 0 0,1 1 0 0 0,-1-1-1 0 0,2 1 1 0 0,0-1 0 0 0,0 1-1 0 0,0-1 1 0 0,1 0 0 0 0,1 0-1 0 0,0 0 1 0 0,0 0 0 0 0,5 11-1 0 0,-6-17-179 0 0,1 1 0 0 0,-1-1-1 0 0,1 0 1 0 0,-1 1 0 0 0,1-1 0 0 0,0 0-1 0 0,0-1 1 0 0,1 1 0 0 0,-1 0-1 0 0,5 2 1 0 0,-7-5 12 0 0,-1 0 0 0 0,1 1 0 0 0,0-1 1 0 0,-1 0-1 0 0,1 1 0 0 0,0-1 0 0 0,0 0 0 0 0,-1 0 0 0 0,1 0 0 0 0,0 0 0 0 0,-1 0 0 0 0,1 0 0 0 0,0 0 0 0 0,0 0 1 0 0,0 0-1 0 0,-1 0 0 0 0,1 0 0 0 0,0 0 0 0 0,-1-1 0 0 0,1 1 0 0 0,0 0 0 0 0,0 0 0 0 0,-1-1 0 0 0,1 1 0 0 0,1-1 0 0 0,-1 0 13 0 0,1 0-24 0 0,1 0 0 0 0,-1-1 0 0 0,0 1 0 0 0,0 0 0 0 0,0-1 0 0 0,0 1 0 0 0,-1-1 1 0 0,1 0-1 0 0,0 0 0 0 0,-1 1 0 0 0,1-1 0 0 0,-1 0 0 0 0,0 0 0 0 0,1 0 1 0 0,0-4-1 0 0,2 0-23 0 0,-3 4-47 0 0,-1-6-9 0 0,0-1 0 0 0,-1 1 0 0 0,1-1 0 0 0,-2 1 0 0 0,1-1 0 0 0,-5-14 0 0 0,3 15-117 0 0,1 1-1 0 0,-2-16 1 0 0,2 13 33 0 0,1 9 93 0 0,12 4-192 0 0,-5 0 292 0 0,0 0 1 0 0,0 0-1 0 0,0 1 0 0 0,-1 0 0 0 0,1 0 0 0 0,-1 1 0 0 0,7 7 1 0 0,31 41 585 0 0,-18-21-52 0 0,-19-25-291 0 0,0 1 1 0 0,0 0-1 0 0,-1 1 1 0 0,0-1-1 0 0,-1 1 1 0 0,6 13-1 0 0,-9-19-142 0 0,0 0-1 0 0,0 0 0 0 0,-1 0 1 0 0,1 0-1 0 0,-1 0 1 0 0,1 0-1 0 0,-1 0 0 0 0,0 0 1 0 0,0 1-1 0 0,-1-1 1 0 0,1 0-1 0 0,0 0 1 0 0,-1 0-1 0 0,0 0 0 0 0,0 0 1 0 0,0 0-1 0 0,0 0 1 0 0,0 0-1 0 0,-1 0 0 0 0,1-1 1 0 0,-1 1-1 0 0,0 0 1 0 0,-3 3-1 0 0,-6 5 174 0 0,1-2 0 0 0,-2 0-1 0 0,1 0 1 0 0,-1-1 0 0 0,0-1 0 0 0,-27 13-1 0 0,2-5-254 0 0,-48 13-1 0 0,83-27-114 0 0,-1-1 0 0 0,0 1 0 0 0,1-1 0 0 0,-1 0 0 0 0,1 0 0 0 0,-1 0-1 0 0,0 0 1 0 0,-4-2 0 0 0,6 2-824 0 0,-11-21-4393 0 0,13 12 3502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2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6911 0 0,'0'0'528'0'0,"1"2"-341"0"0,4 14 1031 0 0,0 0-1 0 0,-2 0 1 0 0,1 1-1 0 0,0 17 1 0 0,-1-4-303 0 0,7 46 1127 0 0,-4-26-982 0 0,14 58 0 0 0,-15-87-722 0 0,1 0 1 0 0,14 28-1 0 0,-20-48 195 0 0,-10-28 149 0 0,3-4-577 0 0,3 0 1 0 0,0 0-1 0 0,2-34 1 0 0,0 31-91 0 0,2-21-214 0 0,2-1 1 0 0,3 0-1 0 0,19-91 0 0 0,-24 143 195 0 0,1 0 0 0 0,0 0 0 0 0,0 0-1 0 0,1 0 1 0 0,-1 0 0 0 0,1 0 0 0 0,0 0 0 0 0,0 0-1 0 0,0 1 1 0 0,0-1 0 0 0,0 1 0 0 0,1-1 0 0 0,5-4 0 0 0,-8 8 6 0 0,1-1 1 0 0,-1 1 0 0 0,1-1 0 0 0,-1 1-1 0 0,1 0 1 0 0,-1 0 0 0 0,1-1 0 0 0,-1 1-1 0 0,1 0 1 0 0,0 0 0 0 0,-1-1-1 0 0,1 1 1 0 0,-1 0 0 0 0,1 0 0 0 0,0 0-1 0 0,-1 0 1 0 0,1 0 0 0 0,-1 0 0 0 0,1 0-1 0 0,0 0 1 0 0,-1 0 0 0 0,1 0 0 0 0,0 1-1 0 0,-1-1 1 0 0,1 0 0 0 0,-1 0 0 0 0,1 0-1 0 0,-1 1 1 0 0,1-1 0 0 0,-1 0 0 0 0,1 1-1 0 0,-1-1 1 0 0,1 1 0 0 0,-1-1 0 0 0,1 0-1 0 0,-1 1 1 0 0,1 0 0 0 0,0 0 13 0 0,4 2 6 0 0,-1 1 0 0 0,0-1 1 0 0,0 1-1 0 0,-1 0 1 0 0,1 0-1 0 0,-1 0 1 0 0,0 0-1 0 0,0 1 1 0 0,0-1-1 0 0,-1 1 1 0 0,1 0-1 0 0,2 8 1 0 0,-3-5-3 0 0,0 0 0 0 0,0 1 1 0 0,-1 0-1 0 0,0-1 1 0 0,0 1-1 0 0,-1-1 1 0 0,-1 11-1 0 0,-2 3 17 0 0,-1 0-1 0 0,-1 0 1 0 0,0 0-1 0 0,-2-1 1 0 0,-11 24-1 0 0,15-37-37 0 0,-16 27-14 0 0,19-34-78 0 0,10-9-910 0 0,-7 6 980 0 0,-1 1 1 0 0,0 0-1 0 0,1 0 0 0 0,-1 0 0 0 0,1 0 1 0 0,-1 1-1 0 0,1-1 0 0 0,-1 1 0 0 0,1-1 0 0 0,0 1 1 0 0,-1 0-1 0 0,1 0 0 0 0,-1 0 0 0 0,1 0 1 0 0,0 1-1 0 0,4 0 0 0 0,5 2-8 0 0,0 1 1 0 0,14 5-1 0 0,-18-6 4 0 0,2 1 57 0 0,0 0 1 0 0,1 1 0 0 0,-2 1 0 0 0,1 0 0 0 0,-1 0 0 0 0,1 0 0 0 0,-2 1 0 0 0,14 13 0 0 0,-18-15 91 0 0,-1-1 0 0 0,1 0 0 0 0,-1 1 1 0 0,0-1-1 0 0,0 1 0 0 0,0 0 0 0 0,-1 0 1 0 0,0 0-1 0 0,0 0 0 0 0,0 0 0 0 0,-1 1 0 0 0,1-1 1 0 0,-1 1-1 0 0,-1-1 0 0 0,1 1 0 0 0,-1-1 0 0 0,0 1 1 0 0,0-1-1 0 0,-1 9 0 0 0,-1-7-39 0 0,0 0 1 0 0,0-1-1 0 0,-1 1 0 0 0,0-1 1 0 0,0 0-1 0 0,0 0 0 0 0,-1 0 1 0 0,1 0-1 0 0,-1-1 0 0 0,-1 0 0 0 0,1 1 1 0 0,-1-1-1 0 0,0-1 0 0 0,0 1 1 0 0,-1-1-1 0 0,1 0 0 0 0,-1 0 1 0 0,0 0-1 0 0,-9 3 0 0 0,5-2 40 0 0,0-1-1 0 0,-1 0 1 0 0,1 0-1 0 0,-1-1 1 0 0,1-1-1 0 0,-1 0 1 0 0,0 0-1 0 0,0-1 1 0 0,0-1-1 0 0,0 1 1 0 0,-18-3-1 0 0,14 0-678 0 0,10 2-16 0 0,0 0 1 0 0,0-1 0 0 0,0 0-1 0 0,0 0 1 0 0,1 0 0 0 0,-6-2 0 0 0,9 3 469 0 0,0-1 0 0 0,1 1 0 0 0,-1-1 0 0 0,0 0 0 0 0,0 1 0 0 0,0-1 0 0 0,1 1 0 0 0,-1-1 0 0 0,0 0 0 0 0,1 0 0 0 0,-1 1 0 0 0,0-1 0 0 0,1 0 0 0 0,-1 0 0 0 0,1 0 0 0 0,-1 0 0 0 0,1 0 0 0 0,0 0 0 0 0,-1 0 0 0 0,1 0 0 0 0,0 0 0 0 0,0 0 0 0 0,0 0 0 0 0,0 0 0 0 0,0 0 0 0 0,0 0 0 0 0,0 0 0 0 0,0 0 0 0 0,0 0 0 0 0,0 1 0 0 0,0-1 0 0 0,0 0 0 0 0,1 0 1 0 0,-1 0-1 0 0,1-2 0 0 0,3-8-2152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0,'17'21'9420'0'0,"-4"3"-3514"0"0,-9-15-4822 0 0,-1 0 0 0 0,0 1 0 0 0,3 15 0 0 0,-3 2-1016 0 0,0 1 1 0 0,-3 27-1 0 0,0-46 638 0 0,-4 184 889 0 0,4-191-1579 0 0,3 82 638 0 0,-2-72-566 0 0,0 0 1 0 0,2-1-1 0 0,-1 1 0 0 0,1-1 1 0 0,6 12-1 0 0,-9-21-73 0 0,1 0-1 0 0,0 0 1 0 0,0 0 0 0 0,1 0-1 0 0,-1 0 1 0 0,0 0-1 0 0,1-1 1 0 0,-1 1 0 0 0,1 0-1 0 0,-1-1 1 0 0,1 1 0 0 0,0-1-1 0 0,0 0 1 0 0,0 1-1 0 0,-1-1 1 0 0,1 0 0 0 0,0 0-1 0 0,1 0 1 0 0,-1-1-1 0 0,0 1 1 0 0,0 0 0 0 0,0-1-1 0 0,0 0 1 0 0,0 1-1 0 0,3-1 1 0 0,0 0 2 0 0,0 0-1 0 0,0-1 1 0 0,-1 1 0 0 0,1-1-1 0 0,0 0 1 0 0,-1-1-1 0 0,1 1 1 0 0,-1-1 0 0 0,0 0-1 0 0,9-4 1 0 0,-8 3-54 0 0,1 0 0 0 0,0 0 0 0 0,0 1-1 0 0,0 0 1 0 0,0 0 0 0 0,0 1 0 0 0,1-1 0 0 0,-1 1 0 0 0,0 1 0 0 0,8-1 0 0 0,-7 1-275 0 0,1-1 1 0 0,-1-1-1 0 0,0 1 1 0 0,0-1-1 0 0,-1 0 1 0 0,13-6-1 0 0,18-13-4852 0 0,-24 12-1454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2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9327 0 0,'0'2'430'0'0,"22"39"396"0"0,-14-24 1054 0 0,0 1 0 0 0,-2 0 0 0 0,8 33 0 0 0,10 65 1128 0 0,-24-115-2776 0 0,-4-20 28 0 0,2 0-86 0 0,1 1 0 0 0,0-1-1 0 0,1 1 1 0 0,1-1 0 0 0,3-18 0 0 0,-2 24-125 0 0,0 0 1 0 0,1 0 0 0 0,0 0-1 0 0,1 1 1 0 0,7-16-1 0 0,-10 25-11 0 0,1 0-1 0 0,-1 0 0 0 0,1 1 0 0 0,-1-1 1 0 0,1 1-1 0 0,0-1 0 0 0,0 1 0 0 0,0-1 1 0 0,1 1-1 0 0,-1 0 0 0 0,0 0 0 0 0,1 0 0 0 0,-1 1 1 0 0,1-1-1 0 0,0 0 0 0 0,-1 1 0 0 0,1 0 1 0 0,0-1-1 0 0,0 1 0 0 0,0 0 0 0 0,0 1 1 0 0,0-1-1 0 0,0 1 0 0 0,0-1 0 0 0,0 1 0 0 0,1 0 1 0 0,-1 0-1 0 0,3 0 0 0 0,16 4 275 0 0,-1 0 0 0 0,33 12-1 0 0,-15-4-2361 0 0,1-3-5249 0 0,-29-6 561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28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0 361 1839 0 0,'0'0'6903'0'0,"5"1"-6208"0"0,4 2-434 0 0,2 1 181 0 0,-1-1 0 0 0,22 3 1 0 0,12-4 466 0 0,35 2 356 0 0,-29 0-186 0 0,75-6-1 0 0,-37 0-261 0 0,86-6 185 0 0,-90 5-669 0 0,30 1 101 0 0,229 21 1271 0 0,-318-20-1428 0 0,44-5-1 0 0,-28 1 11 0 0,23-5 133 0 0,-45 6-259 0 0,2 1 1 0 0,26-1-1 0 0,13 5 227 0 0,93 12 0 0 0,-132-11-295 0 0,-1 0 1 0 0,1-2-1 0 0,29-2 0 0 0,62-13 342 0 0,-68 7-196 0 0,73-2-1 0 0,-78 9-160 0 0,-15 0 49 0 0,26 3-1 0 0,12 1 146 0 0,74-5-1 0 0,-109 1-185 0 0,13-2-8 0 0,-23 1 1 0 0,0 1 0 0 0,19 1 0 0 0,43 3 122 0 0,12 0-31 0 0,-56-1-70 0 0,0-1 1 0 0,-1-2 0 0 0,54-9-1 0 0,-57 3 43 0 0,-25 5-121 0 0,-1 0-1 0 0,1 1 1 0 0,-1 0-1 0 0,1 0 1 0 0,0 0-1 0 0,-1 1 1 0 0,8 0-1 0 0,0 2 26 0 0,0-2 1 0 0,0 1-1 0 0,17-3 0 0 0,-24 2-28 0 0,1 0-1 0 0,-1 0 1 0 0,1 1-1 0 0,-1 0 1 0 0,1 0-1 0 0,7 4 1 0 0,18 2 10 0 0,45-1 95 0 0,7 1 39 0 0,-71-6-123 0 0,-1-1 0 0 0,1 0 1 0 0,16-2-1 0 0,13-1 69 0 0,2 3-62 0 0,92 2 137 0 0,-111-2-148 0 0,43-6 1 0 0,11 1 18 0 0,19-3-16 0 0,-22 2-14 0 0,-51 4-17 0 0,-10 1 3 0 0,-1 0 0 0 0,0 1 1 0 0,1 0-1 0 0,20 4 0 0 0,-21-1-3 0 0,1-2 1 0 0,-1 0-1 0 0,15-1 0 0 0,-13 0 3 0 0,-1 1-1 0 0,24 3 0 0 0,-30-2-10 0 0,1-1 0 0 0,0 0 0 0 0,-1 0 0 0 0,1-1 0 0 0,0 0 0 0 0,10-1 0 0 0,5-2 15 0 0,40 2-1 0 0,-42 1-2 0 0,0 0-1 0 0,34-6 1 0 0,-48 5-7 0 0,1 0 0 0 0,-1 1 0 0 0,18 1 1 0 0,-17 0 4 0 0,0-1 1 0 0,0 0 0 0 0,14-2 0 0 0,-2 1-11 0 0,0 0 0 0 0,0 1 0 0 0,0 1 0 0 0,-1 1 0 0 0,29 6 0 0 0,-33-5 0 0 0,35 10 0 0 0,-41-10 0 0 0,0 0 0 0 0,-1 0 0 0 0,1-1 0 0 0,0 0 0 0 0,22 0 0 0 0,84 2 38 0 0,-28 0-12 0 0,-42-2-26 0 0,-32 0 0 0 0,0-1 0 0 0,26-2 0 0 0,-18-1 9 0 0,37 2 0 0 0,-39 1 3 0 0,1-1 0 0 0,21-3-1 0 0,-20 2 1 0 0,6-2-13 0 0,-22 2 1 0 0,0 1 0 0 0,0 0 0 0 0,1 0 0 0 0,-1 0 0 0 0,0 1 0 0 0,13 2 0 0 0,10 1 0 0 0,108 1 64 0 0,-114-2-64 0 0,0-4 0 0 0,54 8 0 0 0,-36-5 0 0 0,-32-2 0 0 0,-1 0 0 0 0,18 4 0 0 0,-21-1 0 0 0,-1-1 0 0 0,22 4 0 0 0,-4-3 0 0 0,-17-4 0 0 0,2 0 0 0 0,-4-6 0 0 0,-3 5 0 0 0,-1-3 0 0 0,-6-9 0 0 0,-1 3 9 0 0,1 0 0 0 0,-1 0 0 0 0,-1 1 0 0 0,0 0 0 0 0,-13-12 0 0 0,-51-41 61 0 0,54 49-66 0 0,-79-74-4 0 0,95 87 0 0 0,-92-77 0 0 0,91 75-4 0 0,-1 0 0 0 0,1 0 0 0 0,-1 0 0 0 0,1-1 0 0 0,-3-4 0 0 0,3 4-4 0 0,-1-1 1 0 0,1 1 0 0 0,-1 0-1 0 0,-1 0 1 0 0,1 1-1 0 0,-6-5 1 0 0,9 7-57 0 0,10 11-41 0 0,-6-7 87 0 0,0 1 1 0 0,1-1 0 0 0,-1 1-1 0 0,1-1 1 0 0,0 0 0 0 0,6 3-1 0 0,4 5 1 0 0,19 22-10 0 0,-22-21 5 0 0,22 18-1 0 0,106 93-101 0 0,-100-86 67 0 0,-26-23 54 0 0,0 1 0 0 0,0 1 0 0 0,11 19 0 0 0,-3-3 4 0 0,6 6-1 0 0,-20-26 0 0 0,-3 1 0 0 0,-4-8 7 0 0,1 1-1 0 0,-1-1 1 0 0,-1 1 0 0 0,1-1-1 0 0,-1 1 1 0 0,0-1-1 0 0,0 1 1 0 0,-1-1 0 0 0,1 0-1 0 0,-1 0 1 0 0,0 0-1 0 0,-1 0 1 0 0,1 0 0 0 0,-1 0-1 0 0,0 0 1 0 0,0-1 0 0 0,-1 0-1 0 0,1 1 1 0 0,-6 4-1 0 0,-9 7 45 0 0,0-1 0 0 0,0 0 0 0 0,-26 14 0 0 0,18-12-22 0 0,-53 30 280 0 0,38-24-215 0 0,9-1-126 0 0,24-16 20 0 0,0 0 0 0 0,0-1 0 0 0,-10 6 0 0 0,16-11-29 0 0,1 1-1 0 0,0 0 1 0 0,0 0 0 0 0,-1 0-1 0 0,1 0 1 0 0,0 0 0 0 0,0 0-1 0 0,0 0 1 0 0,0 0 0 0 0,0 1-1 0 0,0-1 1 0 0,1 0 0 0 0,-1 1-1 0 0,0-1 1 0 0,0 3 0 0 0,-6 22-1125 0 0,6-19 925 0 0,1-6-52 0 0,0 1 0 0 0,0 0-1 0 0,0-1 1 0 0,0 1 0 0 0,0 0-1 0 0,0-1 1 0 0,0 1 0 0 0,1-1 0 0 0,-1 1-1 0 0,1 0 1 0 0,0 1 0 0 0,1 2-1385 0 0,2 7-5921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27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51 6911 0 0,'-11'-23'623'0'0,"9"22"-356"0"0,0 0 1 0 0,0-1-1 0 0,0 1 0 0 0,0 0 0 0 0,-1 0 1 0 0,1 0-1 0 0,0 0 0 0 0,-1 1 1 0 0,1-1-1 0 0,-1 1 0 0 0,1-1 0 0 0,-4 1 1 0 0,2 0 118 0 0,1 0 0 0 0,-1 0 0 0 0,1 0 0 0 0,-1 0 0 0 0,1 1 0 0 0,-1 0 0 0 0,1 0 1 0 0,0 0-1 0 0,-1 0 0 0 0,1 0 0 0 0,0 0 0 0 0,0 1 0 0 0,-5 3 0 0 0,4-2-190 0 0,0 0 0 0 0,0 1-1 0 0,0 0 1 0 0,0 0 0 0 0,1 0 0 0 0,0 0-1 0 0,0 0 1 0 0,-4 6 0 0 0,2 2-130 0 0,-1-1 0 0 0,2 1 0 0 0,-1 0 1 0 0,2 0-1 0 0,-1 1 0 0 0,-2 23 0 0 0,5-26-54 0 0,0 1 1 0 0,1-1-1 0 0,1 0 0 0 0,-1 1 0 0 0,1-1 1 0 0,1 0-1 0 0,4 14 0 0 0,-5-19-8 0 0,1 0-1 0 0,0 0 0 0 0,0 0 1 0 0,1 0-1 0 0,-1 0 0 0 0,1 0 1 0 0,0-1-1 0 0,0 1 1 0 0,1-1-1 0 0,-1 0 0 0 0,1 0 1 0 0,0 0-1 0 0,0 0 0 0 0,1-1 1 0 0,7 5-1 0 0,-5-4 35 0 0,-1-1 1 0 0,2 0-1 0 0,-1-1 0 0 0,0 0 0 0 0,1 0 0 0 0,-1 0 0 0 0,1-1 1 0 0,-1 0-1 0 0,1 0 0 0 0,0-1 0 0 0,-1 0 0 0 0,1-1 1 0 0,-1 0-1 0 0,1 0 0 0 0,0 0 0 0 0,-1-1 0 0 0,0 0 0 0 0,1 0 1 0 0,-1-1-1 0 0,0 0 0 0 0,0 0 0 0 0,0-1 0 0 0,-1 0 0 0 0,1 0 1 0 0,-1-1-1 0 0,0 1 0 0 0,0-1 0 0 0,-1-1 0 0 0,7-6 1 0 0,-5 2 39 0 0,0 1 0 0 0,-1-1 0 0 0,0 0 0 0 0,0 0 0 0 0,-1-1 0 0 0,0 1 0 0 0,-1-1 0 0 0,-1 0 0 0 0,5-20 0 0 0,-6 22-20 0 0,-1-1 1 0 0,0 1 0 0 0,0-1 0 0 0,-1 1-1 0 0,0-1 1 0 0,-1 1 0 0 0,0-1 0 0 0,-1 1-1 0 0,0 0 1 0 0,0-1 0 0 0,0 1 0 0 0,-6-12 0 0 0,6 18-25 0 0,1 0 1 0 0,-1 0-1 0 0,0 0 1 0 0,0 0-1 0 0,0 0 1 0 0,-1 0-1 0 0,1 1 1 0 0,-1-1-1 0 0,1 1 1 0 0,-1 0-1 0 0,0-1 1 0 0,0 1 0 0 0,0 1-1 0 0,0-1 1 0 0,0 0-1 0 0,0 1 1 0 0,0-1-1 0 0,-5 0 1 0 0,0 0 55 0 0,0 1 0 0 0,0 0 0 0 0,-1 0 0 0 0,1 1 0 0 0,0 0 0 0 0,-16 2 0 0 0,15-1-302 0 0,-1 2 0 0 0,1-1 0 0 0,0 1 0 0 0,0 0 0 0 0,0 1 0 0 0,1 0 0 0 0,-1 1 0 0 0,1-1 0 0 0,0 2 0 0 0,0-1 0 0 0,0 1 0 0 0,1 0 0 0 0,-11 12 0 0 0,0 1-1244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4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57 455 0 0,'20'-3'360'0'0,"-19"3"-45"0"0,0 0-1 0 0,0 0 0 0 0,0 0 0 0 0,0 0 0 0 0,0 0 0 0 0,0 0 0 0 0,0 1 1 0 0,0-1-1 0 0,0 0 0 0 0,0 0 0 0 0,0 1 0 0 0,0-1 0 0 0,0 1 0 0 0,1 0 0 0 0,7 3 1954 0 0,20-1 1012 0 0,38 0-1 0 0,79-14-1066 0 0,69-5 132 0 0,-95 10-1014 0 0,60 8 223 0 0,-35 2-680 0 0,86-14 405 0 0,99-2 14 0 0,-301 12-1232 0 0,338-8 786 0 0,-314 3-719 0 0,-29 2-69 0 0,34 1-1 0 0,29 3 43 0 0,44 2 81 0 0,-80 0-93 0 0,55 3 158 0 0,42-1 145 0 0,-21-2-112 0 0,-108-2-246 0 0,33-4 0 0 0,-32 1 11 0 0,34 2-1 0 0,-5 3 51 0 0,46 5 5 0 0,21-1 23 0 0,-37-3-54 0 0,-23-2 3 0 0,77-7 0 0 0,-68 2-35 0 0,20 4-26 0 0,-25 0 53 0 0,45 5-70 0 0,-2-1 76 0 0,-85-5-82 0 0,125-2 88 0 0,-93 2-75 0 0,-36 1 15 0 0,-1-1-1 0 0,0 0 1 0 0,21-3 0 0 0,55-9-16 0 0,-26 10-905 0 0,10 2-7976 0 0,-63 0 6979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47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0,'0'2'639'0'0,"1"32"638"0"0,2 0 1 0 0,13 63-1 0 0,28 67 1226 0 0,-28-107-2635 0 0,24 69-282 0 0,-31-100-238 0 0,0-5-1157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47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0,'7'20'66'0'0,"-7"-20"-64"0"0,0 0 0 0 0,0 1 0 0 0,1-1 0 0 0,-1 0 0 0 0,0 1 0 0 0,1-1 0 0 0,-1 0 1 0 0,0 0-1 0 0,0 1 0 0 0,1-1 0 0 0,-1 0 0 0 0,0 0 0 0 0,1 0 0 0 0,-1 0 0 0 0,1 0 0 0 0,-1 1 0 0 0,0-1 1 0 0,1 0-1 0 0,-1 0 0 0 0,0 0 0 0 0,1 0 0 0 0,-1 0 0 0 0,1 0 0 0 0,-1 0 0 0 0,0 0 0 0 0,1 0 0 0 0,-1 0 0 0 0,1 0 1 0 0,-1 0-1 0 0,0-1 0 0 0,1 1 0 0 0,-1 0 0 0 0,1 0-1 0 0,3 0 260 0 0,0 1 0 0 0,1-1-1 0 0,-1 1 1 0 0,-1 0-1 0 0,1 1 1 0 0,0-1 0 0 0,0 1-1 0 0,0 0 1 0 0,-1-1-1 0 0,7 5 1 0 0,4 5 1737 0 0,15 12 1 0 0,-24-18-1728 0 0,42 35 1765 0 0,49 56-1 0 0,-79-77-1475 0 0,-2 0 1 0 0,-1 0-1 0 0,0 2 0 0 0,-1-1 1 0 0,-2 2-1 0 0,11 24 0 0 0,-18-33-313 0 0,0 0-1 0 0,-1 0 1 0 0,0 1-1 0 0,-1-1 1 0 0,0 1-1 0 0,-1 0 1 0 0,-1-1 0 0 0,0 1-1 0 0,-1 0 1 0 0,-1-1-1 0 0,-5 25 1 0 0,1-14-135 0 0,-2-1 1 0 0,-1 1 0 0 0,0-2-1 0 0,-2 1 1 0 0,-21 34 0 0 0,21-39-2136 0 0,-11 27-1 0 0,18-33-3988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4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8 238 4143 0 0,'-1'2'319'0'0,"-1"6"62"0"0,0 0-1 0 0,1 0 1 0 0,0 0 0 0 0,1 0-1 0 0,0 0 1 0 0,0 1 0 0 0,0-1 0 0 0,1 0-1 0 0,3 14 1 0 0,1-3 1031 0 0,1 0 0 0 0,15 36 0 0 0,-4-16-584 0 0,63 132 1485 0 0,-79-169-1880 0 0,-1 2-93 0 0,0-4-322 0 0,0 0-1 0 0,0 0 0 0 0,0 1 0 0 0,0-1 0 0 0,1 0 1 0 0,-1 0-1 0 0,0 0 0 0 0,0 0 0 0 0,0 0 0 0 0,0 1 0 0 0,0-1 1 0 0,0 0-1 0 0,0 0 0 0 0,0 0 0 0 0,0 0 0 0 0,0 0 1 0 0,0 1-1 0 0,0-1 0 0 0,0 0 0 0 0,-1 0 0 0 0,1 0 0 0 0,0 0 1 0 0,0 0-1 0 0,0 1 0 0 0,0-1 0 0 0,0 0 0 0 0,0 0 1 0 0,0 0-1 0 0,0 0 0 0 0,0 0 0 0 0,0 0 0 0 0,-1 0 1 0 0,1 1-1 0 0,0-1 0 0 0,0 0 0 0 0,0 0 0 0 0,0 0 0 0 0,0 0 1 0 0,0 0-1 0 0,-1 0 0 0 0,1 0 0 0 0,0 0 0 0 0,0 0 1 0 0,0 0-1 0 0,0 0 0 0 0,0 0 0 0 0,-1 0 0 0 0,1 0 0 0 0,0 0 1 0 0,0 0-1 0 0,0 0 0 0 0,0 0 0 0 0,0 0 0 0 0,-1 0 1 0 0,1 0-1 0 0,0 0 0 0 0,0 0 0 0 0,0 0 0 0 0,0 0 0 0 0,0 0 1 0 0,0 0-1 0 0,-1 0 0 0 0,1-1 0 0 0,-2 1 12 0 0,0-1 0 0 0,0 0 0 0 0,0 1-1 0 0,1-1 1 0 0,-1 0 0 0 0,0 0 0 0 0,0 0 0 0 0,1 0 0 0 0,-1-1-1 0 0,0 1 1 0 0,1 0 0 0 0,-1-1 0 0 0,-1-1 0 0 0,-16-22 47 0 0,10 11-100 0 0,0-1 0 0 0,1 1 0 0 0,1-1 0 0 0,0 0 0 0 0,1-1 0 0 0,0 0 0 0 0,-3-21 0 0 0,0-1-502 0 0,3 0 0 0 0,1 0 0 0 0,1-75 0 0 0,5 80 212 0 0,-1 20 183 0 0,0-1 1 0 0,1 0-1 0 0,1 0 0 0 0,0 0 0 0 0,1 1 1 0 0,7-24-1 0 0,-5 26 121 0 0,0-1-1 0 0,10-16 1 0 0,-13 25 66 0 0,0 0 1 0 0,0 1-1 0 0,0-1 1 0 0,0 0-1 0 0,1 1 1 0 0,-1-1-1 0 0,1 1 1 0 0,0 0-1 0 0,0 0 1 0 0,0 0-1 0 0,0 0 1 0 0,0 0-1 0 0,5-1 1 0 0,-7 3-20 0 0,0-1 0 0 0,0 1 0 0 0,0 0 0 0 0,0 0-1 0 0,0 0 1 0 0,0 0 0 0 0,0 0 0 0 0,0 1 0 0 0,0-1 0 0 0,0 0 0 0 0,0 0 0 0 0,0 1 0 0 0,0-1 0 0 0,0 0 0 0 0,0 1-1 0 0,0-1 1 0 0,-1 1 0 0 0,1-1 0 0 0,0 1 0 0 0,0 0 0 0 0,0-1 0 0 0,-1 1 0 0 0,1 0 0 0 0,0 0 0 0 0,15 21 448 0 0,-14-20-392 0 0,2 6 109 0 0,0 0 1 0 0,0 1-1 0 0,0-1 0 0 0,-1 1 0 0 0,0-1 1 0 0,-1 1-1 0 0,0 0 0 0 0,0 0 0 0 0,0 13 0 0 0,-2-8 19 0 0,0 1 0 0 0,-1-1 0 0 0,0 1-1 0 0,-1-1 1 0 0,-5 18 0 0 0,-37 175-65 0 0,44-206-324 0 0,-2 22-677 0 0,4-15-6461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48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6 919 0 0,'1'-1'67'0'0,"0"1"-27"0"0,-1-1 0 0 0,0 1 0 0 0,0 0 0 0 0,0 0 0 0 0,0-1 0 0 0,1 1 0 0 0,-1 0 0 0 0,0 0 0 0 0,0-1 0 0 0,1 1 0 0 0,-1 0 1 0 0,0 0-1 0 0,0 0 0 0 0,1 0 0 0 0,-1 0 0 0 0,0-1 0 0 0,1 1 0 0 0,-1 0 0 0 0,0 0 0 0 0,1 0 0 0 0,-1 0 0 0 0,0 0 0 0 0,1 0 0 0 0,-1 0 0 0 0,0 0 0 0 0,1 0 0 0 0,-1 0 0 0 0,0 0 0 0 0,1 0 0 0 0,-1 0 0 0 0,0 0 0 0 0,0 0 0 0 0,1 0 0 0 0,-1 1 0 0 0,0-1 0 0 0,1 0 0 0 0,-1 0 0 0 0,0 0 0 0 0,0 0 0 0 0,1 1 0 0 0,-1-1 0 0 0,0 0 0 0 0,0 0 0 0 0,1 1 1 0 0,-1-1-1 0 0,0 0 0 0 0,1 1 287 0 0,2 2 667 0 0,1 0 1 0 0,0 0-1 0 0,-1 0 0 0 0,0 1 0 0 0,0-1 0 0 0,0 1 0 0 0,3 5 0 0 0,-3-3-275 0 0,0 0 1 0 0,0 0-1 0 0,0 1 1 0 0,1 8-1 0 0,1 5-116 0 0,-2 0 0 0 0,2 28 0 0 0,-2-22 396 0 0,8 141 846 0 0,6 51-982 0 0,-17-216-843 0 0,1 1 0 0 0,-1-1 0 0 0,1 1 0 0 0,0-1 0 0 0,0 0 0 0 0,0 1 0 0 0,2 3 0 0 0,8-19 32 0 0,-7 4-118 0 0,0 0 0 0 0,3-12 0 0 0,7-17-66 0 0,-2 15 14 0 0,17-30 48 0 0,-26 48 61 0 0,1 0 1 0 0,0 0-1 0 0,0 0 1 0 0,0 1 0 0 0,1-1-1 0 0,-1 1 1 0 0,9-6-1 0 0,-10 9 12 0 0,0-1 1 0 0,0 1-1 0 0,0 0 0 0 0,0 0 0 0 0,0 0 0 0 0,1 1 1 0 0,-1-1-1 0 0,0 1 0 0 0,0-1 0 0 0,1 1 0 0 0,-1 0 1 0 0,0 0-1 0 0,0 1 0 0 0,1-1 0 0 0,-1 1 0 0 0,5 1 1 0 0,6 2 25 0 0,0 1 1 0 0,18 9 0 0 0,-27-11-22 0 0,79 40-2136 0 0,-73-36 296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49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6911 0 0,'2'-1'9572'0'0,"11"-2"-8519"0"0,4-3-842 0 0,-1 2 0 0 0,1 0 1 0 0,0 1-1 0 0,27-1 1 0 0,-17 4-2074 0 0,-9 0-2815 0 0,-4 0-538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4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55 247 455 0 0,'-1'6'0'0'0,"0"0"0"0"0,0 1 0 0 0,-5 11 0 0 0,2-5 0 0 0,-13 73 11324 0 0,4-23-6183 0 0,4-1-4304 0 0,6-13-100 0 0,3-47-444 0 0,1-4-223 0 0,12-20-125 0 0,0-1 1 0 0,9-28 0 0 0,14-74-882 0 0,-1 5 377 0 0,-32 112 566 0 0,0 1 0 0 0,8-13 1 0 0,-10 18 261 0 0,7 12 88 0 0,-5-3-257 0 0,0 0 0 0 0,0-1-1 0 0,-1 1 1 0 0,0 0 0 0 0,0 0-1 0 0,-1 0 1 0 0,0 0 0 0 0,0 12-1 0 0,3 7 122 0 0,3 65 244 0 0,0-6-176 0 0,-7-83-259 0 0,0-1-22 0 0,0 0-1 0 0,0-1 1 0 0,0 1-1 0 0,0 0 1 0 0,0-1-1 0 0,0 1 1 0 0,0 0-1 0 0,1-1 1 0 0,-1 1-1 0 0,0 0 1 0 0,0-1-1 0 0,1 1 1 0 0,-1-1 0 0 0,0 1-1 0 0,1 0 1 0 0,-1-1-1 0 0,0 1 1 0 0,1-1-1 0 0,-1 1 1 0 0,2 0-1 0 0,-2 0 69 0 0,12-19 76 0 0,13-43-13 0 0,29-110 1 0 0,-35 104-83 0 0,-14 53-57 0 0,4-21 0 0 0,29-62 0 0 0,-30 84 0 0 0,-8 12 1 0 0,0 1-1 0 0,0 0 0 0 0,0 0 1 0 0,0-1-1 0 0,0 1 0 0 0,1 0 1 0 0,-1-1-1 0 0,0 1 1 0 0,0 0-1 0 0,1 0 0 0 0,-1-1 1 0 0,0 1-1 0 0,0 0 1 0 0,1 0-1 0 0,-1 0 0 0 0,0-1 1 0 0,0 1-1 0 0,1 0 0 0 0,-1 0 1 0 0,0 0-1 0 0,1 0 1 0 0,-1 0-1 0 0,0 0 0 0 0,1-1 1 0 0,-1 1-1 0 0,0 0 0 0 0,1 0 1 0 0,0 2 1 0 0,0-1 0 0 0,0 0 1 0 0,0 0-1 0 0,0 1 0 0 0,0-1 1 0 0,-1 1-1 0 0,1-1 0 0 0,0 1 0 0 0,-1-1 1 0 0,1 1-1 0 0,-1-1 0 0 0,0 1 1 0 0,0-1-1 0 0,1 3 0 0 0,2 28 17 0 0,-3-32-19 0 0,4 93-583 0 0,2 33-1220 0 0,-3-98 1283 0 0,1 0 0 0 0,11 38 1 0 0,-13-57-522 0 0,2 0 0 0 0,7 17 0 0 0,0-9-891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57 231 5063 0 0,'-10'19'544'0'0,"7"-13"-544"0"0,0 3 0 0 0,1 2 1496 0 0,2 3 280 0 0,-2-1 56 0 0,4 2 16 0 0,0 0-1176 0 0,1 0-224 0 0,2-2-56 0 0,2-3-4096 0 0</inkml:trace>
  <inkml:trace contextRef="#ctx0" brushRef="#br0" timeOffset="1">14 0 11975 0 0,'0'0'1280'0'0,"-8"4"-1280"0"0,3 4 2512 0 0,10-1-3216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49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35 5527 0 0,'0'0'423'0'0,"0"-2"-278"0"0,0 0 372 0 0,-1 0 0 0 0,0-1 0 0 0,1 1-1 0 0,-1 0 1 0 0,0 0 0 0 0,0 0-1 0 0,0 0 1 0 0,0 0 0 0 0,-1 0 0 0 0,1 0-1 0 0,0 0 1 0 0,-5-4 2310 0 0,4 6-2706 0 0,1 0 0 0 0,-1 0 0 0 0,0 1 0 0 0,0-1 0 0 0,1 0 0 0 0,-1 1 0 0 0,0-1 0 0 0,1 1 0 0 0,-1 0 0 0 0,1 0-1 0 0,-1-1 1 0 0,1 1 0 0 0,-1 0 0 0 0,1 0 0 0 0,-1 0 0 0 0,1 1 0 0 0,0-1 0 0 0,0 0 0 0 0,-1 0 0 0 0,1 1 0 0 0,0-1 0 0 0,0 1 0 0 0,0-1-1 0 0,1 1 1 0 0,-1-1 0 0 0,0 1 0 0 0,1 0 0 0 0,-1-1 0 0 0,1 1 0 0 0,-1 0 0 0 0,1-1 0 0 0,0 1 0 0 0,-1 3 0 0 0,1 1-83 0 0,-1-1-1 0 0,1 1 1 0 0,0 0 0 0 0,1-1 0 0 0,-1 1 0 0 0,1 0 0 0 0,0-1-1 0 0,4 12 1 0 0,-2-12-38 0 0,-1 0 0 0 0,1 0 0 0 0,1 0 0 0 0,-1 0 0 0 0,1 0 0 0 0,0 0 0 0 0,0-1 0 0 0,5 5 0 0 0,5 1 0 0 0,-11-9 0 0 0,9 1-41 0 0,-9-5 11 0 0,-2 3 15 0 0,2-2-21 0 0,-1-1 0 0 0,1 1 0 0 0,-1 0 1 0 0,0-1-1 0 0,0 1 0 0 0,0-1 1 0 0,0 1-1 0 0,0-1 0 0 0,-1 0 0 0 0,1 0 1 0 0,-1 0-1 0 0,2-3 0 0 0,0-5-260 0 0,0-1-1 0 0,2-12 1 0 0,-3 14-200 0 0,0 0-1 0 0,5-14 1 0 0,-5 19 85 0 0,1 0 0 0 0,0 0 0 0 0,0 0 0 0 0,7-8 0 0 0,-9 12 66 0 0,1 2 318 0 0,1-1-1 0 0,0 1 1 0 0,-1-1 0 0 0,1 1-1 0 0,-1 0 1 0 0,1 0 0 0 0,-1 0 0 0 0,1 1-1 0 0,-1-1 1 0 0,0 0 0 0 0,1 1-1 0 0,-1-1 1 0 0,3 4 0 0 0,1 0 127 0 0,-1 1-1 0 0,1 0 1 0 0,5 8 0 0 0,-5-5 212 0 0,-1 0-1 0 0,0 0 0 0 0,0 1 0 0 0,-1 0 1 0 0,0 0-1 0 0,-1 0 0 0 0,0 0 0 0 0,2 17 1 0 0,-3-11 322 0 0,-1-1 0 0 0,0 1 1 0 0,-1-1-1 0 0,-1 1 1 0 0,-3 18-1 0 0,2-24-330 0 0,-1 1 0 0 0,-1-2 0 0 0,0 1 0 0 0,0 0 0 0 0,-1-1 0 0 0,0 0 0 0 0,-1 0 0 0 0,1 0 0 0 0,-13 12 0 0 0,12-13-195 0 0,-1-1 1 0 0,-1-1-1 0 0,1 1 0 0 0,-1-1 1 0 0,-12 6-1 0 0,19-11-212 0 0,-1 0-1 0 0,0-1 0 0 0,1 1 1 0 0,-1-1-1 0 0,0 1 0 0 0,0-1 1 0 0,1 0-1 0 0,-1 0 1 0 0,0 0-1 0 0,-2 0 0 0 0,0 0-161 0 0,-2-12-6784 0 0,1-3 103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11863 0 0,'0'2'540'0'0,"10"35"790"0"0,-3 0-1 0 0,-1 1 0 0 0,2 60 1 0 0,-2 16 1012 0 0,-8-124-2124 0 0,0-6-100 0 0,3 6-56 0 0,11-115 210 0 0,-6 92-263 0 0,20-92-257 0 0,-20 103 136 0 0,1-1 0 0 0,1 1 1 0 0,1 1-1 0 0,1 0 0 0 0,20-34 0 0 0,-19 39 104 0 0,-10 13 3 0 0,1-1-1 0 0,1 0 1 0 0,-1 1-1 0 0,0-1 1 0 0,1 1-1 0 0,0 0 0 0 0,0 0 1 0 0,0 0-1 0 0,0 0 1 0 0,0 0-1 0 0,1 1 1 0 0,4-3-1 0 0,0 4 6 0 0,-6 3 14 0 0,0 0 0 0 0,-1-1 0 0 0,1 1-1 0 0,0 0 1 0 0,0 0 0 0 0,-1 0 0 0 0,1 0-1 0 0,-1 0 1 0 0,0 0 0 0 0,0 0 0 0 0,1 0-1 0 0,-2 0 1 0 0,3 5 0 0 0,7 32 245 0 0,-8-25-133 0 0,0 0 0 0 0,-2 0-1 0 0,1 0 1 0 0,-2 0 0 0 0,-3 22 0 0 0,-19 67 599 0 0,13-67-579 0 0,0-10-43 0 0,1-7-25 0 0,7-11-25 0 0,2-7-14 0 0,1-2-782 0 0,2-5 651 0 0,1 1 0 0 0,0 0 0 0 0,1 0 1 0 0,-1 0-1 0 0,1 0 0 0 0,0 1 0 0 0,7-6 0 0 0,-9 8 81 0 0,1 0 0 0 0,-1 1 0 0 0,1-1 0 0 0,-1 1 0 0 0,1-1 0 0 0,0 1 0 0 0,0 0 0 0 0,-1 0 0 0 0,1 1 0 0 0,0-1 0 0 0,0 1 0 0 0,0 0 0 0 0,0 0 0 0 0,4 1 0 0 0,-1 0 57 0 0,0 0 0 0 0,0 1 0 0 0,0 0 0 0 0,0 0 0 0 0,-1 1 0 0 0,1 0 0 0 0,-1 0 0 0 0,0 1 0 0 0,0-1 0 0 0,0 1 0 0 0,0 1 0 0 0,10 8 0 0 0,-14-10 55 0 0,1-1 1 0 0,-1 1 0 0 0,0 0-1 0 0,1-1 1 0 0,-1 1-1 0 0,-1 0 1 0 0,1 0 0 0 0,0 0-1 0 0,-1 1 1 0 0,1-1 0 0 0,-1 0-1 0 0,0 0 1 0 0,0 1 0 0 0,-1-1-1 0 0,1 1 1 0 0,0-1 0 0 0,-1 1-1 0 0,0-1 1 0 0,0 1 0 0 0,0-1-1 0 0,0 1 1 0 0,-1-1 0 0 0,0 1-1 0 0,1-1 1 0 0,-1 0 0 0 0,0 1-1 0 0,-3 5 1 0 0,1-3 66 0 0,0 0 0 0 0,0 0 0 0 0,0 0 0 0 0,-1-1 0 0 0,0 1 0 0 0,0-1 0 0 0,0 0 0 0 0,-1 0 0 0 0,-9 8 0 0 0,-17 7 207 0 0,-65 33-1 0 0,92-51-388 0 0,-1 0 0 0 0,0-1-1 0 0,0 1 1 0 0,0-1-1 0 0,1 0 1 0 0,-7 0-1 0 0,10-1-116 0 0,0 0-1 0 0,0 0 1 0 0,-1 0-1 0 0,1 0 1 0 0,0 0-1 0 0,-1 0 1 0 0,1 0-1 0 0,0 0 1 0 0,-1 0-1 0 0,1-1 1 0 0,0 1-1 0 0,-1 0 1 0 0,1-1-1 0 0,0 1 1 0 0,0-1-1 0 0,0 0 1 0 0,0 1-1 0 0,-1-1 1 0 0,1 0-1 0 0,0 0 1 0 0,0 1-1 0 0,0-1 1 0 0,0 0-1 0 0,1 0 0 0 0,-1 0 1 0 0,-1-3-1 0 0,-1-5-1501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5983 0 0,'12'6'480'0'0,"-1"1"-1"0"0,0 0 0 0 0,0 1 0 0 0,12 11 0 0 0,-16-12 1550 0 0,1 1 0 0 0,-1-1 0 0 0,7 11 0 0 0,-11-13-1800 0 0,0 1-1 0 0,0-1 1 0 0,0 1 0 0 0,-1-1-1 0 0,1 1 1 0 0,-1 0 0 0 0,-1-1-1 0 0,1 1 1 0 0,-1 0-1 0 0,0 0 1 0 0,-1 1 0 0 0,1-1-1 0 0,-1 0 1 0 0,0 0-1 0 0,-1 0 1 0 0,1 0 0 0 0,-1 0-1 0 0,0 0 1 0 0,-1 0-1 0 0,0 0 1 0 0,0 0 0 0 0,0-1-1 0 0,-4 9 1 0 0,5-13-159 0 0,-16 3 261 0 0,15-4-297 0 0,0 0 0 0 0,0 0 0 0 0,1-1-1 0 0,-1 1 1 0 0,0-1 0 0 0,1 0 0 0 0,-1 1 0 0 0,1-1-1 0 0,-1 0 1 0 0,1 0 0 0 0,-1 0 0 0 0,1 0-1 0 0,-1 0 1 0 0,1 0 0 0 0,0-1 0 0 0,0 1 0 0 0,0 0-1 0 0,0-1 1 0 0,0 1 0 0 0,0 0 0 0 0,0-1 0 0 0,0 0-1 0 0,0 1 1 0 0,0-2 0 0 0,-1-2 62 0 0,0 0 1 0 0,0 0-1 0 0,0-1 0 0 0,1 1 0 0 0,0 0 1 0 0,-1-9-1 0 0,2-1-71 0 0,0 1 1 0 0,1-1 0 0 0,0 1-1 0 0,1-1 1 0 0,1 1-1 0 0,0 0 1 0 0,1 0 0 0 0,0 0-1 0 0,1 0 1 0 0,1 1-1 0 0,0 0 1 0 0,1 0 0 0 0,0 0-1 0 0,1 1 1 0 0,0 0-1 0 0,1 1 1 0 0,1-1 0 0 0,-1 2-1 0 0,21-17 1 0 0,-18 17 67 0 0,1 1 0 0 0,0 1 0 0 0,25-13 1 0 0,-30 17-64 0 0,0 1 0 0 0,0 1 1 0 0,0-1-1 0 0,0 1 1 0 0,1 0-1 0 0,-1 1 1 0 0,1 0-1 0 0,13 0 0 0 0,-13 3-16 0 0,1-1 1 0 0,-1 1-1 0 0,0 1 0 0 0,1 0 0 0 0,14 7 0 0 0,1 0 17 0 0,37 16-3033 0 0,-60-26 1443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10 109 11055 0 0,'0'0'852'0'0,"-1"-1"-560"0"0,0 1-274 0 0,0-1 0 0 0,1 1 0 0 0,-1-1 0 0 0,1 1 0 0 0,-1-1 0 0 0,1 0-1 0 0,-1 1 1 0 0,1-1 0 0 0,-1 0 0 0 0,1 0 0 0 0,-1 1 0 0 0,1-1 0 0 0,0 0-1 0 0,0 0 1 0 0,-1 1 0 0 0,1-1 0 0 0,0 0 0 0 0,0 0 0 0 0,0 0 0 0 0,0 1-1 0 0,0-1 1 0 0,0 0 0 0 0,0 0 0 0 0,0 0 0 0 0,0 0 0 0 0,0 1 0 0 0,1-3 0 0 0,0 0 125 0 0,1 0 0 0 0,-1 0 1 0 0,1 1-1 0 0,-1-1 1 0 0,1 0-1 0 0,3-3 0 0 0,-1 2 31 0 0,0 0 0 0 0,0 0 0 0 0,0 1 0 0 0,1 0 1 0 0,-1 0-1 0 0,1 0 0 0 0,-1 0 0 0 0,1 1 0 0 0,0-1 0 0 0,6-1 0 0 0,8-2 49 0 0,27-5 0 0 0,-34 9-106 0 0,1-1-10 0 0,1 1 0 0 0,-1 1 0 0 0,1 0 0 0 0,20 1 0 0 0,-26 1-4 0 0,0 0 0 0 0,0 0 0 0 0,-1 1 0 0 0,1 0 0 0 0,0 0 1 0 0,-1 0-1 0 0,0 1 0 0 0,1 0 0 0 0,7 6 0 0 0,-12-8-17 0 0,0 2 1 0 0,0-1-1 0 0,-1 0 0 0 0,1 0 0 0 0,0 1 0 0 0,-1 0 1 0 0,0-1-1 0 0,0 1 0 0 0,0 0 0 0 0,0 0 0 0 0,0 0 1 0 0,0 1-1 0 0,-1-1 0 0 0,2 4 0 0 0,-2-2 31 0 0,0-1 1 0 0,0 1-1 0 0,0 0 0 0 0,-1 0 0 0 0,1 1 0 0 0,-1-1 0 0 0,-1 0 0 0 0,-1 10 0 0 0,-1-2 10 0 0,0 1 0 0 0,-2-1-1 0 0,0 0 1 0 0,0 0-1 0 0,-1-1 1 0 0,-10 16 0 0 0,15-26-125 0 0,-9 15 63 0 0,-2 1 0 0 0,1-1-1 0 0,-26 26 1 0 0,33-38-66 0 0,0-1-24 0 0,-1 1 0 0 0,1 0 0 0 0,-1-1 1 0 0,0 0-1 0 0,0 0 0 0 0,-1 0 0 0 0,1-1 0 0 0,-1 1 1 0 0,1-1-1 0 0,-1-1 0 0 0,-9 4 0 0 0,15-6 22 0 0,0 0-1 0 0,0 0 0 0 0,-1 0 1 0 0,1 0-1 0 0,0 0 0 0 0,0 0 1 0 0,0 0-1 0 0,0 0 0 0 0,0 0 1 0 0,0 0-1 0 0,0 0 0 0 0,-1 0 1 0 0,1 0-1 0 0,0 0 1 0 0,0 0-1 0 0,0 0 0 0 0,0 0 1 0 0,0 0-1 0 0,0 0 0 0 0,-1 0 1 0 0,1-1-1 0 0,0 1 0 0 0,0 0 1 0 0,0 0-1 0 0,0 0 0 0 0,0 0 1 0 0,0 0-1 0 0,0 0 0 0 0,0 0 1 0 0,0 0-1 0 0,0 0 1 0 0,-1-1-1 0 0,1 1 0 0 0,0 0 1 0 0,0 0-1 0 0,0 0 0 0 0,0 0 1 0 0,0 0-1 0 0,0 0 0 0 0,0 0 1 0 0,0-1-1 0 0,0 1 0 0 0,0 0 1 0 0,0 0-1 0 0,0 0 1 0 0,0 0-1 0 0,0 0 0 0 0,0 0 1 0 0,0-1-1 0 0,0 1 0 0 0,0 0 1 0 0,2-7-78 0 0,-1 7 79 0 0,0-3-1 0 0,0 0 0 0 0,0 0 0 0 0,0 0 0 0 0,1 0 0 0 0,-1 0 0 0 0,1 1 0 0 0,0-1-1 0 0,0 1 1 0 0,0-1 0 0 0,0 1 0 0 0,0 0 0 0 0,0 0 0 0 0,1 0 0 0 0,-1 0 0 0 0,1 0 0 0 0,-1 0 0 0 0,1 1 0 0 0,0-1-1 0 0,0 1 1 0 0,0 0 0 0 0,4-2 0 0 0,-1 2-1 0 0,0 0 0 0 0,0 0 0 0 0,0 1 0 0 0,0 0 0 0 0,0 0 0 0 0,-1 0 0 0 0,1 1 0 0 0,0-1 0 0 0,0 1 0 0 0,8 3 0 0 0,67 27-126 0 0,-57-21 43 0 0,0-1 0 0 0,34 8-1 0 0,-31-11-1786 0 0,-15-4-68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9215 0 0,'0'0'422'0'0,"2"1"-13"0"0,6 2-124 0 0,1 1 0 0 0,-1 1 0 0 0,0-1 0 0 0,0 1-1 0 0,-1 1 1 0 0,1-1 0 0 0,9 11 0 0 0,47 53 3728 0 0,-57-61-3908 0 0,10 12 679 0 0,-1 1-1 0 0,-1 0 1 0 0,23 44-1 0 0,-30-50-420 0 0,-2 1 0 0 0,0 1-1 0 0,-1-1 1 0 0,0 1 0 0 0,-1 0 0 0 0,3 32-1 0 0,-7-5 52 0 0,-1 0-1 0 0,-2-1 0 0 0,-17 78 1 0 0,-3-24-486 0 0,-5 30-5360 0 0,26-111 3445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11055 0 0,'0'0'852'0'0,"1"1"-420"0"0,2 13 753 0 0,-1-1-1 0 0,0 0 0 0 0,0 1 1 0 0,-2 25-1 0 0,1 4-242 0 0,7 121 84 0 0,8 98-938 0 0,-13-217-274 0 0,-2-18-1411 0 0,7 35 0 0 0,-3-45-5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11519 0 0,'-1'0'58'0'0,"0"1"-1"0"0,0-1 1 0 0,0 1 0 0 0,0-1-1 0 0,0 1 1 0 0,0-1-1 0 0,0 1 1 0 0,0-1 0 0 0,1 1-1 0 0,-1 0 1 0 0,0-1-1 0 0,0 1 1 0 0,1 0-1 0 0,-1 0 1 0 0,0-1 0 0 0,1 1-1 0 0,-1 0 1 0 0,1 0-1 0 0,-1 0 1 0 0,1 0-1 0 0,0 0 1 0 0,-1 0 0 0 0,1 0-1 0 0,0 0 1 0 0,0 0-1 0 0,0 0 1 0 0,-1 1-1 0 0,1 4 198 0 0,0 0 0 0 0,0 0-1 0 0,2 10 1 0 0,-1-4 330 0 0,6 33-38 0 0,1 0-1 0 0,2-1 1 0 0,20 52-1 0 0,-23-74-521 0 0,14 48-81 0 0,1 4-780 0 0,-6-25-3459 0 0,-3-15-761 0 0</inkml:trace>
  <inkml:trace contextRef="#ctx0" brushRef="#br0" timeOffset="1">44 572 5063 0 0,'-2'0'232'0'0,"-1"-3"-210"0"0,0 1 0 0 0,0 0 0 0 0,0-1 0 0 0,0 1 0 0 0,0-1 0 0 0,0 0 0 0 0,1 0 0 0 0,-1 0 0 0 0,-2-5 0 0 0,-4-10 2881 0 0,9 18-2514 0 0,0-1 0 0 0,-1 1-1 0 0,1-1 1 0 0,0 1 0 0 0,0-1 0 0 0,0 0-1 0 0,0 1 1 0 0,0-1 0 0 0,0 1 0 0 0,0-1 0 0 0,0 1-1 0 0,0-1 1 0 0,0 1 0 0 0,0-1 0 0 0,0 0-1 0 0,0 1 1 0 0,0-1 0 0 0,1 1 0 0 0,-1-1 0 0 0,0 1-1 0 0,0-1 1 0 0,1 1 0 0 0,-1-1 0 0 0,1 0-1 0 0,0 0-131 0 0,0 1-1 0 0,0-1 1 0 0,0 0-1 0 0,0 0 1 0 0,0 0-1 0 0,0 1 1 0 0,0-1-1 0 0,0 1 1 0 0,1-1-1 0 0,0 0 1 0 0,6-1-677 0 0,0 0 0 0 0,15-1 0 0 0,-16 3 1272 0 0,103-9-4341 0 0,-89 5 1770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10591 0 0,'0'-9'3222'0'0,"2"8"-2074"0"0,2-2-971 0 0,1 0 0 0 0,0 1 0 0 0,0-1 0 0 0,0 1 0 0 0,1 0 0 0 0,-1 1 0 0 0,1-1 0 0 0,-1 1 0 0 0,1 0 0 0 0,-1 1 0 0 0,1-1 1 0 0,-1 1-1 0 0,1 0 0 0 0,-1 0 0 0 0,1 1 0 0 0,0 0 0 0 0,-1 0 0 0 0,1 0 0 0 0,-1 0 0 0 0,8 4 0 0 0,-8-3 14 0 0,0 0 1 0 0,-1 0-1 0 0,1 1 0 0 0,4 3 1 0 0,-7-5-83 0 0,-1 1 0 0 0,1 0 0 0 0,-1 0 1 0 0,1-1-1 0 0,-1 1 0 0 0,1 0 1 0 0,-1 0-1 0 0,0 1 0 0 0,0-1 1 0 0,1 4-1 0 0,0-2-29 0 0,-1 0 1 0 0,0-1 0 0 0,-1 1-1 0 0,1 0 1 0 0,-1 0 0 0 0,0 0-1 0 0,1-1 1 0 0,-2 1-1 0 0,1 0 1 0 0,-1 6 0 0 0,-3 4-88 0 0,0-1 1 0 0,-7 16 0 0 0,11-28-75 0 0,2 0-1417 0 0,0 0 1474 0 0,0 0 0 0 0,0 0 0 0 0,0-1 0 0 0,0 1 0 0 0,0-1 0 0 0,0 1 1 0 0,0-1-1 0 0,1 0 0 0 0,-1 0 0 0 0,0 0 0 0 0,3 0 0 0 0,9 1-9 0 0,39 6-20 0 0,-32-5 213 0 0,35 8 0 0 0,-50-8-32 0 0,0 0 1 0 0,0 0-1 0 0,0 0 1 0 0,0 1-1 0 0,-1-1 1 0 0,1 2-1 0 0,-1-1 1 0 0,0 0-1 0 0,0 1 1 0 0,5 5-1 0 0,-9-8-77 0 0,-1 0 0 0 0,1 0-1 0 0,-1 0 1 0 0,0 0 0 0 0,1 0 0 0 0,-1 0-1 0 0,0 0 1 0 0,1 0 0 0 0,-1 0 0 0 0,0 0-1 0 0,0 0 1 0 0,0 0 0 0 0,0 0 0 0 0,0 0 0 0 0,-1 2-1 0 0,-1 14 370 0 0,-1-9-310 0 0,-1-1 1 0 0,0 1-1 0 0,0-1 0 0 0,0 0 1 0 0,-1 0-1 0 0,0-1 0 0 0,0 1 1 0 0,-10 8-1 0 0,6-5-63 0 0,6-6-86 0 0,-1-1-1 0 0,1 1 1 0 0,-1 0-1 0 0,0-1 1 0 0,0 0-1 0 0,-1 0 1 0 0,1-1-1 0 0,-1 1 1 0 0,1-1-1 0 0,-1 0 1 0 0,0 0-1 0 0,0 0 1 0 0,1-1-1 0 0,-1 1 1 0 0,-6 0-1 0 0,9-2-153 0 0,0 0 0 0 0,0 0 1 0 0,1 0-1 0 0,-1-1 0 0 0,0 1 0 0 0,0 0 0 0 0,0-1 0 0 0,0 1 0 0 0,1-1 1 0 0,-1 0-1 0 0,0 1 0 0 0,1-1 0 0 0,-1 0 0 0 0,1 0 0 0 0,-1 0 0 0 0,-1-2 1 0 0,-5-3-1466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11519 0 0,'0'0'887'0'0,"-1"1"-583"0"0,-2-1-49 0 0,0 1 0 0 0,0 0 0 0 0,0 0 1 0 0,0 0-1 0 0,0 0 0 0 0,0 0 0 0 0,0 0 0 0 0,1 1 0 0 0,-1 0 0 0 0,1-1 1 0 0,-1 1-1 0 0,1 0 0 0 0,-1 0 0 0 0,-2 4 0 0 0,2-3 30 0 0,1 1-1 0 0,-1 0 1 0 0,1 0 0 0 0,0 0-1 0 0,0 1 1 0 0,0-1 0 0 0,0 0-1 0 0,-1 8 1 0 0,1 1-95 0 0,0 0 1 0 0,1 0-1 0 0,0 0 0 0 0,1 0 1 0 0,1-1-1 0 0,1 15 0 0 0,1-10-178 0 0,1 1 0 0 0,0-1 0 0 0,1 0 0 0 0,1 0 0 0 0,10 21 0 0 0,-10-26-20 0 0,1 0 1 0 0,0 0-1 0 0,1-1 0 0 0,0 0 1 0 0,0 0-1 0 0,2-1 0 0 0,14 14 1 0 0,-21-22 15 0 0,0 1 0 0 0,1-1-1 0 0,-1 0 1 0 0,0 0 0 0 0,1 0 0 0 0,0-1 0 0 0,-1 1 0 0 0,1-1 0 0 0,0 0 0 0 0,-1 0-1 0 0,1 0 1 0 0,0-1 0 0 0,0 1 0 0 0,0-1 0 0 0,7 0 0 0 0,-8 0 48 0 0,0-1 1 0 0,-1 1 0 0 0,1-1-1 0 0,-1 0 1 0 0,1 1 0 0 0,-1-1-1 0 0,1 0 1 0 0,-1-1 0 0 0,0 1-1 0 0,1 0 1 0 0,-1-1 0 0 0,0 1-1 0 0,0-1 1 0 0,0 0 0 0 0,0 1-1 0 0,0-1 1 0 0,0 0 0 0 0,-1 0-1 0 0,1 0 1 0 0,-1-1 0 0 0,1 1 0 0 0,-1 0-1 0 0,0-1 1 0 0,1-2-1 0 0,2-6 187 0 0,0 0-1 0 0,-1 0 1 0 0,-1 0-1 0 0,0-1 1 0 0,-1 1-1 0 0,0-1 1 0 0,0-16-1 0 0,-2 21-185 0 0,1 1 0 0 0,-1-1 0 0 0,0 1-1 0 0,0-1 1 0 0,-1 1 0 0 0,0 0-1 0 0,0 0 1 0 0,-1 0 0 0 0,1 0 0 0 0,-1 0-1 0 0,0 0 1 0 0,-1 1 0 0 0,0-1-1 0 0,-7-7 1 0 0,-84-77-618 0 0,81 74-375 0 0,12 14 570 0 0,0-1-1 0 0,0 0 0 0 0,-1 1 0 0 0,1 0 1 0 0,-1 0-1 0 0,1-1 0 0 0,-4-1 1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3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13535 0 0,'0'0'620'0'0,"1"-2"-16"0"0,0 0-465 0 0,0 0-121 0 0,0 1 0 0 0,0 0 0 0 0,0 0 0 0 0,-1-1 0 0 0,2 1 0 0 0,-1 0 0 0 0,0 0 0 0 0,0 0 0 0 0,0 0 0 0 0,0 0 0 0 0,2 0 0 0 0,-2 0 574 0 0,1 2 192 0 0,1 1-565 0 0,0 0 0 0 0,0 1-1 0 0,-1 0 1 0 0,1-1 0 0 0,-1 1 0 0 0,1 0-1 0 0,-1 0 1 0 0,0 1 0 0 0,0-1 0 0 0,0 0 0 0 0,0 1-1 0 0,-1-1 1 0 0,1 1 0 0 0,1 6 0 0 0,1 7-18 0 0,4 34 1 0 0,-7-37-191 0 0,23 124 1 0 0,-4-18-3016 0 0,-17-99 1057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23 12119 0 0,'0'0'1098'0'0,"-1"2"-905"0"0,-11 11-88 0 0,10-12 22 0 0,1 0 0 0 0,-1 1-1 0 0,1-1 1 0 0,-1 1 0 0 0,1-1 0 0 0,0 1 0 0 0,-1-1 0 0 0,1 1-1 0 0,0 0 1 0 0,0-1 0 0 0,0 1 0 0 0,0 0 0 0 0,1 0 0 0 0,-1 0-1 0 0,0 0 1 0 0,1 0 0 0 0,-1 0 0 0 0,1 0 0 0 0,0 0 0 0 0,0 0-1 0 0,-1 0 1 0 0,2 0 0 0 0,-1 0 0 0 0,0 0 0 0 0,1 2 0 0 0,0 3-130 0 0,2-1 0 0 0,-1 0-1 0 0,1 0 1 0 0,0 0 0 0 0,0 0 0 0 0,0-1 0 0 0,1 1 0 0 0,7 8 0 0 0,40 38 7 0 0,-48-49 32 0 0,2 1-34 0 0,0 1 0 0 0,0-1 0 0 0,0-1 0 0 0,1 1 0 0 0,-1-1 0 0 0,9 4 0 0 0,-13-6-1 0 0,0-1-1 0 0,1 1 1 0 0,0-1-1 0 0,-1 1 1 0 0,1-1-1 0 0,-1 1 1 0 0,1-1-1 0 0,-1 0 1 0 0,1 0-1 0 0,0 0 1 0 0,-1 0-1 0 0,1 0 1 0 0,-1 0-1 0 0,1 0 1 0 0,0-1-1 0 0,-1 1 1 0 0,1-1-1 0 0,-1 1 1 0 0,1-1 0 0 0,-1 1-1 0 0,1-1 1 0 0,-1 0-1 0 0,1 0 1 0 0,-1 0-1 0 0,0 1 1 0 0,0-1-1 0 0,1-1 1 0 0,-1 1-1 0 0,0 0 1 0 0,1-2-1 0 0,1 0 76 0 0,-1-1-1 0 0,0 0 0 0 0,0 0 0 0 0,0 0 1 0 0,-1 0-1 0 0,1 0 0 0 0,-1 0 0 0 0,0 0 1 0 0,0 0-1 0 0,-1 0 0 0 0,1-1 0 0 0,-1 1 1 0 0,0 0-1 0 0,0-1 0 0 0,0 1 0 0 0,-1 0 1 0 0,1 0-1 0 0,-1-1 0 0 0,0 1 1 0 0,0 0-1 0 0,-1 0 0 0 0,-1-5 0 0 0,-1 2 43 0 0,1-1-1 0 0,-1 1 0 0 0,-1 0 1 0 0,1 1-1 0 0,-1-1 0 0 0,0 1 0 0 0,0 0 1 0 0,-1 0-1 0 0,0 0 0 0 0,0 1 1 0 0,-8-5-1 0 0,-28-17-57 0 0,13 13-4351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4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94 16471 0 0,'0'0'754'0'0,"-5"0"247"0"0,5 0-994 0 0,0 0 0 0 0,0 0 0 0 0,0 0 0 0 0,0 0 0 0 0,-1 0 0 0 0,1 0 0 0 0,0 0 0 0 0,0-1 0 0 0,0 1 0 0 0,0 0 0 0 0,0 0 0 0 0,0 0 0 0 0,0 0 0 0 0,0 0 0 0 0,0 0 0 0 0,-1 0 0 0 0,1 0 0 0 0,0-1 1 0 0,0 1-1 0 0,0 0 0 0 0,0 0 0 0 0,0 0 0 0 0,0 0 0 0 0,0 0 0 0 0,0 0 0 0 0,0 0 0 0 0,0-1 0 0 0,0 1 0 0 0,0 0 0 0 0,0 0 0 0 0,0 0 0 0 0,0 0 0 0 0,0 0 0 0 0,0 0 0 0 0,0-1 0 0 0,0 1 0 0 0,0 0 0 0 0,0 0 0 0 0,0 0 0 0 0,0 0 0 0 0,0 0 0 0 0,1 0 0 0 0,-1-1 0 0 0,0 1 0 0 0,0 0 0 0 0,0 0 0 0 0,0 0 0 0 0,3-4 265 0 0,2-1 93 0 0,0 1 0 0 0,0-1 0 0 0,1 1 1 0 0,-1 0-1 0 0,1 0 0 0 0,12-6 0 0 0,0 0-30 0 0,-7 5-304 0 0,0-1 0 0 0,1 2 0 0 0,-1-1 0 0 0,1 1 0 0 0,0 1 1 0 0,18-3-1 0 0,-11 4-2200 0 0,31-1 0 0 0,-37 4 394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406 163 7343 0 0,'0'0'332'0'0,"-1"-2"-4"0"0,-4-11 183 0 0,-1 1-1 0 0,0-1 0 0 0,-1 2 0 0 0,0-1 0 0 0,-15-17 1 0 0,16 22 89 0 0,0 0 1 0 0,0 1 0 0 0,-1-1-1 0 0,0 1 1 0 0,-1 1 0 0 0,1-1-1 0 0,-1 1 1 0 0,0 1 0 0 0,-13-6-1 0 0,16 8-419 0 0,0 1-1 0 0,-1-1 0 0 0,1 1 1 0 0,-1 0-1 0 0,1 1 0 0 0,-1 0 1 0 0,1 0-1 0 0,-1 0 1 0 0,1 0-1 0 0,-1 1 0 0 0,1 0 1 0 0,0 0-1 0 0,-1 0 0 0 0,-5 3 1 0 0,4-2-81 0 0,0 2 1 0 0,0-1-1 0 0,0 1 1 0 0,0 0-1 0 0,1 0 1 0 0,0 1-1 0 0,-1-1 1 0 0,2 2-1 0 0,-9 7 1 0 0,3 0-89 0 0,0 1 1 0 0,0 0-1 0 0,1 1 1 0 0,1 0-1 0 0,1 0 1 0 0,0 1-1 0 0,1 0 1 0 0,0 0-1 0 0,1 1 1 0 0,-6 30-1 0 0,9-30-12 0 0,1-1 0 0 0,0 1 0 0 0,1 0 0 0 0,1-1 0 0 0,1 1 0 0 0,0-1 0 0 0,1 1 0 0 0,7 25 0 0 0,-6-31 0 0 0,0-1 0 0 0,1 1 0 0 0,0-1 0 0 0,1 0 0 0 0,0 0 0 0 0,1-1 0 0 0,0 0 0 0 0,0 0 0 0 0,1 0 0 0 0,0 0 0 0 0,1-1 0 0 0,0-1 0 0 0,16 13 0 0 0,-17-14-1 0 0,1-1 0 0 0,1 0-1 0 0,-1-1 1 0 0,1 0 0 0 0,16 6-1 0 0,-20-9-5 0 0,1 1 1 0 0,0-1-1 0 0,0-1 0 0 0,-1 1 0 0 0,1-1 0 0 0,0 0 1 0 0,0 0-1 0 0,0 0 0 0 0,0-1 0 0 0,9-2 1 0 0,-2-1-13 0 0,-1-1 1 0 0,1 0-1 0 0,-1-1 1 0 0,-1 0-1 0 0,1-1 1 0 0,-1 0-1 0 0,0-1 1 0 0,0 0-1 0 0,-1-1 1 0 0,0 0-1 0 0,-1 0 1 0 0,0-1-1 0 0,0-1 1 0 0,-1 1-1 0 0,-1-1 1 0 0,13-24-1 0 0,-12 20 123 0 0,-1-1 0 0 0,-1 0 0 0 0,0 0-1 0 0,-1-1 1 0 0,-1 1 0 0 0,0-1 0 0 0,-1 0-1 0 0,-1 0 1 0 0,-1 0 0 0 0,-1-1 0 0 0,0 1-1 0 0,-4-32 1 0 0,2 43-3 0 0,1-1-1 0 0,-1 1 0 0 0,0-1 1 0 0,0 1-1 0 0,0-1 1 0 0,-1 1-1 0 0,0 0 1 0 0,-1 0-1 0 0,1 1 0 0 0,-9-11 1 0 0,9 13-192 0 0,0 0 0 0 0,1 1 0 0 0,-1 0 0 0 0,0-1 0 0 0,0 1-1 0 0,-1 0 1 0 0,1 1 0 0 0,0-1 0 0 0,-4-1 0 0 0,3 2-507 0 0,0 0-1 0 0,0 0 0 0 0,0 0 0 0 0,0 1 1 0 0,0 0-1 0 0,0-1 0 0 0,0 1 0 0 0,0 1 1 0 0,-6 0-1 0 0,-10 3-6312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18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1 584 3223 0 0,'0'0'9583'0'0,"3"-3"-9062"0"0,9-8 183 0 0,0 1-1 0 0,1 0 1 0 0,1 1-1 0 0,0 0 1 0 0,23-11-1 0 0,84-29 1118 0 0,-87 36-1367 0 0,-16 5-274 0 0,-1-1 0 0 0,-1 0 0 0 0,22-17 0 0 0,8-4 84 0 0,24-14-31 0 0,-22 13-103 0 0,72-35 1 0 0,12 8-84 0 0,153-74 188 0 0,-260 117-55 0 0,13-6 280 0 0,-37 21-348 0 0,27 1 619 0 0,-26-1-631 0 0,-1 1-11 0 0,116 41 1063 0 0,436 205 435 0 0,-347-160-1092 0 0,-75-36-324 0 0,-72-26-204 0 0,2-3-1 0 0,90 21 0 0 0,-127-33-1061 0 0,-16-1-3834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1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4287 0 0,'0'0'6104'0'0,"4"6"-4750"0"0,16 23 743 0 0,11 13-254 0 0,-1-4-723 0 0,25 41 0 0 0,16 22-22 0 0,150 210 1723 0 0,-184-254-2250 0 0,72 110 901 0 0,-94-142-1117 0 0,-1 1-1 0 0,16 44 1 0 0,-24-54-152 0 0,-3-8 77 0 0,0 0 0 0 0,1-1 0 0 0,7 12 0 0 0,-10-17-273 0 0,1 0 1 0 0,0 0-1 0 0,0 0 1 0 0,0 0 0 0 0,1-1-1 0 0,-1 1 1 0 0,0-1-1 0 0,1 1 1 0 0,-1-1-1 0 0,0 0 1 0 0,1 0 0 0 0,0 0-1 0 0,-1-1 1 0 0,1 1-1 0 0,0 0 1 0 0,4-1-1 0 0,6 3 6 0 0,26 7-13 0 0,1-3 0 0 0,55 5 0 0 0,101-9 0 0 0,-48-3 0 0 0,-55 4 0 0 0,128 24 0 0 0,-87-9 59 0 0,-107-16-54 0 0,111 3 123 0 0,-134-6-128 0 0,10 1 1 0 0,-13-1 3 0 0,1 0-1 0 0,0 0 1 0 0,0 1-1 0 0,0-1 1 0 0,0 0-1 0 0,-1-1 1 0 0,1 1-1 0 0,0 0 1 0 0,0 0-1 0 0,0-1 1 0 0,0 1-1 0 0,-1-1 0 0 0,1 0 1 0 0,2-1-1 0 0,58-25 46 0 0,-12 5-23 0 0,-46 20-26 0 0,0-1 0 0 0,-1 1 0 0 0,1-1 0 0 0,4-5 0 0 0,13-8 0 0 0,-13 10 0 0 0,0 0-1 0 0,0 0 1 0 0,0 0 0 0 0,-1-1-1 0 0,0-1 1 0 0,0 1 0 0 0,7-12-1 0 0,37-65 20 0 0,-34 56 18 0 0,13-28 34 0 0,41-106 0 0 0,5-65 322 0 0,-46 133-237 0 0,37-132 264 0 0,-56 180-483 0 0,7-58 1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2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 0 0,'1'2'3634'0'0,"4"3"-2557"0"0,-1 0 1 0 0,0 0 0 0 0,0 1 0 0 0,0-1-1 0 0,5 12 1 0 0,-5-7-299 0 0,0 0 1 0 0,0 0-1 0 0,2 11 1 0 0,-1 12 16 0 0,4 48 1 0 0,-5-29 343 0 0,-2-37-963 0 0,1 11 109 0 0,-1 0-1 0 0,-1 27 0 0 0,1 171 51 0 0,-1-187-343 0 0,-1-16-27 0 0,1 0 1 0 0,1 0-1 0 0,0 0 1 0 0,8 25 0 0 0,-10-45-85 0 0,0 0 1 0 0,0 0 0 0 0,1 1-1 0 0,-1-1 1 0 0,1 0 0 0 0,-1 0-1 0 0,1 1 1 0 0,0-1 0 0 0,-1 0-1 0 0,1 0 1 0 0,0 0 0 0 0,0 0-1 0 0,0 0 1 0 0,0 0 0 0 0,-1 0-1 0 0,2 0 1 0 0,-1 0 0 0 0,0-1-1 0 0,0 1 1 0 0,0 0 0 0 0,0-1-1 0 0,0 1 1 0 0,1-1 0 0 0,-1 1-1 0 0,0-1 1 0 0,3 1 0 0 0,5 1-1277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26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0,'0'0'3384'0'0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27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1375 0 0,'7'-26'8554'0'0,"-7"26"-8455"0"0,5 12 2182 0 0,2 19-1433 0 0,-6-27-187 0 0,6 30 1120 0 0,5 65 1 0 0,-8 37-147 0 0,-1-12-1004 0 0,1-19-540 0 0,9 103-2282 0 0,-9-186-603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2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1375 0 0,'0'0'66'0'0,"-1"4"-8"0"0,-4 13 256 0 0,4-15 408 0 0,1 1 0 0 0,0-1 1 0 0,0 0-1 0 0,0 1 0 0 0,0-1 0 0 0,0 1 1 0 0,0-1-1 0 0,1 1 0 0 0,-1-1 1 0 0,1 0-1 0 0,1 3 0 0 0,0 2 116 0 0,21 125 950 0 0,-23-130-1931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30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8639 0 0,'0'0'416'0'0,"1"11"-176"0"0,1-2 0 0 0,1 4-240 0 0,0 1 0 0 0,0 0 0 0 0,2-1 280 0 0,0 1 8 0 0,-2-2 0 0 0,1 3 0 0 0,1-1-288 0 0,3-2 0 0 0,-2-2 0 0 0,1-1-2816 0 0,-1 0-608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3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1839 0 0,'0'0'83'0'0,"0"2"-6"0"0,2 17-183 0 0,-2-12 1215 0 0,1 0 1 0 0,0 0 0 0 0,0 0-1 0 0,3 8 1 0 0,3 9 1436 0 0,-4-14-2531 0 0,0 1 0 0 0,1-1 0 0 0,4 10 0 0 0,-2-11-2432 0 0,1-2-854 0 0</inkml:trace>
  <inkml:trace contextRef="#ctx0" brushRef="#br0" timeOffset="1">224 1 8607 0 0,'0'0'396'0'0,"0"1"-12"0"0,17 54 602 0 0,13 35 430 0 0,-23-71-1859 0 0,0-6-2625 0 0,-3-5-499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0 190 5983 0 0,'12'6'640'0'0,"-8"-2"86"0"0,-1 0-1 0 0,0 1 0 0 0,-1-1 0 0 0,1 1 1 0 0,2 6-1 0 0,10 16 3041 0 0,-9-19-2807 0 0,0-2 1 0 0,13 12 0 0 0,8 9 137 0 0,-26-26-1072 0 0,0 0 0 0 0,0 0 0 0 0,0 1 0 0 0,0-1 1 0 0,0 0-1 0 0,1 0 0 0 0,-1 0 0 0 0,0 0 1 0 0,1 0-1 0 0,-1-1 0 0 0,0 1 0 0 0,1 0 1 0 0,2 1-1 0 0,-3-4 26 0 0,-1 0 0 0 0,0 0 0 0 0,0 1 0 0 0,0-1-1 0 0,0 0 1 0 0,-1 0 0 0 0,1 1 0 0 0,0-1 0 0 0,-1 0 0 0 0,0-2 0 0 0,-5-7 203 0 0,4 6-128 0 0,-1-1-1 0 0,1 1 1 0 0,0-1 0 0 0,0 1-1 0 0,0-1 1 0 0,1 0 0 0 0,0 1-1 0 0,-1-7 1 0 0,2-4-52 0 0,0 1 0 0 0,0-1 0 0 0,2 0 0 0 0,4-22 0 0 0,-4 29-60 0 0,1 0 1 0 0,0 0-1 0 0,1 0 0 0 0,-1 1 1 0 0,2 0-1 0 0,-1 0 0 0 0,1 0 1 0 0,11-14-1 0 0,-11 16 45 0 0,0 0 1 0 0,1 1-1 0 0,-1 0 0 0 0,12-8 0 0 0,-14 11-38 0 0,1 0-1 0 0,-1 0 1 0 0,1 1-1 0 0,-1-1 0 0 0,1 1 1 0 0,0 0-1 0 0,0 0 1 0 0,-1 0-1 0 0,1 1 0 0 0,0-1 1 0 0,5 1-1 0 0,1 0-363 0 0,0 0-1 0 0,0 1 1 0 0,0 0-1 0 0,0 1 0 0 0,11 4 1 0 0,-4-1-788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3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6271 0 0,'0'0'2440'0'0,"2"11"-969"0"0,3-1-696 0 0,1-1-1 0 0,0 1 1 0 0,10 11 0 0 0,-7-10-385 0 0,10 16 410 0 0,-1 0 0 0 0,17 34 0 0 0,44 75 533 0 0,-30-53-647 0 0,-33-59-382 0 0,0-1 0 0 0,25 27 0 0 0,-2-3 93 0 0,-35-41-330 0 0,0-1-15 0 0,1 1 1 0 0,0-1-1 0 0,0 0 1 0 0,0 0-1 0 0,10 7 1 0 0,-14-11-28 0 0,0 0 1 0 0,0 0 0 0 0,0-1 0 0 0,0 1 0 0 0,1 0 0 0 0,-1 0-1 0 0,0-1 1 0 0,0 1 0 0 0,0-1 0 0 0,1 1 0 0 0,-1-1 0 0 0,0 0 0 0 0,3 1-1 0 0,-2-1 82 0 0,0-1 0 0 0,0 0 0 0 0,0 1 0 0 0,1-1 0 0 0,-1 0 0 0 0,0 0 0 0 0,3-2 0 0 0,6-3-186 0 0,84-34 339 0 0,-50 22-336 0 0,43-11 76 0 0,-77 25 0 0 0,-4 0 0 0 0,-2-1 0 0 0,-5 5 1 0 0,0-1 0 0 0,0 1 0 0 0,0 0 1 0 0,1 0-1 0 0,-1 0 0 0 0,0-1 0 0 0,0 1 0 0 0,0 0 0 0 0,0-1 0 0 0,0 1 0 0 0,0 0 0 0 0,0 0 0 0 0,0-1 1 0 0,1 1-1 0 0,-1 0 0 0 0,0 0 0 0 0,0-1 0 0 0,0 1 0 0 0,0 0 0 0 0,-1-1 0 0 0,1 1 0 0 0,0 0 0 0 0,0 0 0 0 0,0-1 1 0 0,0 1-1 0 0,0 0 0 0 0,0-1 0 0 0,0 1 0 0 0,0 0 0 0 0,-1 0 0 0 0,1 0 0 0 0,0-1 0 0 0,0 1 0 0 0,0 0 1 0 0,0 0-1 0 0,-1-1 0 0 0,-8-6 33 0 0,7 5-45 0 0,-26-21-10 0 0,0-1 0 0 0,-45-54-1 0 0,23 23-2 0 0,-3 3 0 0 0,-64-49 0 0 0,81 75 24 0 0,-40-22 0 0 0,49 33 0 0 0,0-2 0 0 0,1-1 0 0 0,-41-37 0 0 0,61 48-1 0 0,1 3-2 0 0,1-1-1 0 0,-1 1 1 0 0,-10-7 0 0 0,14 10-67 0 0,1 3-80 0 0,3 11 105 0 0,1-1 1 0 0,1 0 0 0 0,0-1 0 0 0,0 1 0 0 0,9 12 0 0 0,-8-12 11 0 0,21 32-39 0 0,56 70 0 0 0,-43-61 60 0 0,75 94-60 0 0,-112-143 71 0 0,12 12-50 0 0,-15-16 50 0 0,3 3-13 0 0,-2-2 7 0 0,0 0-1 0 0,-1 0 1 0 0,1 0-1 0 0,0-1 1 0 0,-1 1-1 0 0,1 0 1 0 0,0 1-1 0 0,-1-1 0 0 0,1 0 1 0 0,-1 0-1 0 0,0 0 1 0 0,1 0-1 0 0,-1 0 1 0 0,0 0-1 0 0,0 0 1 0 0,0 1-1 0 0,0 0 1 0 0,0-2-12 0 0,0 1 17 0 0,-1-1-1 0 0,0 0 1 0 0,1 0-1 0 0,-1 1 1 0 0,0-1-1 0 0,0 0 1 0 0,1 0-1 0 0,-1 0 1 0 0,0 0-1 0 0,1 0 1 0 0,-1 0 0 0 0,0 0-1 0 0,0 0 1 0 0,1 0-1 0 0,-1 0 1 0 0,0 0-1 0 0,1-1 1 0 0,-1 1-1 0 0,0 0 1 0 0,0 0 0 0 0,1-1-1 0 0,-1 1 1 0 0,0-1-1 0 0,-7-2 6 0 0,1-1 1 0 0,0 0-1 0 0,0 0 0 0 0,0-1 0 0 0,0 0 0 0 0,1 0 1 0 0,0 0-1 0 0,0-1 0 0 0,-8-9 0 0 0,3 0 5 0 0,0 0 0 0 0,0-1 0 0 0,-7-18 0 0 0,-28-53-120 0 0,23 42-104 0 0,23 44 152 0 0,6 11-320 0 0,38 52 256 0 0,2-3 0 0 0,91 91 0 0 0,-81-93 140 0 0,-55-56 52 0 0,-3-2-43 0 0,1 0-1 0 0,-1 0 1 0 0,1 0-1 0 0,-1 0 1 0 0,1 0-1 0 0,0 0 1 0 0,-1 0-1 0 0,0-2 1 0 0,-1 0-4 0 0,-6-5 14 0 0,0-1 1 0 0,1 0-1 0 0,0 0 1 0 0,0 0-1 0 0,-6-13 1 0 0,-28-53-45 0 0,-36-100-601 0 0,74 165 530 0 0,2 6 0 0 0,0 0-1 0 0,1 0 0 0 0,-1 0 1 0 0,1 0-1 0 0,-1-8 0 0 0,12 21-89 0 0,44 39-17 0 0,90 105 1 0 0,-98-102 177 0 0,-36-40 34 0 0,-1 1 0 0 0,0 0 0 0 0,11 19 0 0 0,-20-30 43 0 0,-3-9 151 0 0,-3-2-95 0 0,-1 0 1 0 0,0 1-1 0 0,-1-1 1 0 0,-16-15-1 0 0,-1-2-25 0 0,-75-74 40 0 0,84 83-108 0 0,-2-1-131 0 0,1-2 1 0 0,1 0-1 0 0,0 0 1 0 0,-14-28-1 0 0,20 28-125 0 0,9 19 146 0 0,3 4-149 0 0,164 220 8 0 0,-19 15 371 0 0,-126-202 32 0 0,-20-34 681 0 0,-2-2-795 0 0,0 0 0 0 0,0 0 1 0 0,0 0-1 0 0,0 0 0 0 0,1 0 1 0 0,-1-1-1 0 0,0 1 0 0 0,1 0 1 0 0,-1-2-1 0 0,-1 0 14 0 0,-18-29 113 0 0,-1 0 1 0 0,-2 2 0 0 0,-29-30-1 0 0,-66-78-593 0 0,87 99 93 0 0,25 30 202 0 0,-1-1 0 0 0,0 2 0 0 0,-1-1 0 0 0,-14-11 1 0 0,21 19 31 0 0,8 11-222 0 0,143 233 56 0 0,-130-209 243 0 0,33 60 68 0 0,-53-93 353 0 0,-1-1-314 0 0,-3-2-62 0 0,0 1 1 0 0,1-1-1 0 0,-1 0 0 0 0,1-1 0 0 0,0 1 1 0 0,-1 0-1 0 0,-3-5 0 0 0,-23-25 155 0 0,16 16-160 0 0,-6-5-142 0 0,0-2-1 0 0,1 0 0 0 0,2-1 1 0 0,0-1-1 0 0,2-1 0 0 0,-22-47 1 0 0,37 72 79 0 0,-1 0-1 0 0,1 1 1 0 0,0-1-1 0 0,0 0 1 0 0,-1 0 0 0 0,1 0-1 0 0,0 1 1 0 0,0-1 0 0 0,0 0-1 0 0,0 0 1 0 0,0 0-1 0 0,0 0 1 0 0,0 1 0 0 0,0-1-1 0 0,0-1 1 0 0,0 2 16 0 0,1 0 0 0 0,-1-1 1 0 0,0 1-1 0 0,0 0 0 0 0,0 0 1 0 0,0 0-1 0 0,1 0 0 0 0,-1-1 0 0 0,0 1 1 0 0,0 0-1 0 0,1 0 0 0 0,-1 0 0 0 0,0 0 1 0 0,0 0-1 0 0,1 0 0 0 0,-1 0 0 0 0,0 0 1 0 0,0 0-1 0 0,1 0 0 0 0,-1-1 0 0 0,0 1 1 0 0,0 0-1 0 0,1 1 0 0 0,-1-1 0 0 0,0 0 1 0 0,0 0-1 0 0,1 0 0 0 0,-1 0 1 0 0,1 0-1 0 0,22 11 7 0 0,-19-8-44 0 0,15 9 20 0 0,-1 0 0 0 0,32 28 0 0 0,-20-15 17 0 0,20 14 15 0 0,-47-37 22 0 0,-1 0-14 0 0,6 11 46 0 0,-4-6 3 0 0,-3-6 80 0 0,-3 0-84 0 0,0 0-54 0 0,0-1-1 0 0,0 1 1 0 0,0-1-1 0 0,0 1 1 0 0,-1-1-1 0 0,1 0 1 0 0,0 0 0 0 0,0 0-1 0 0,-1 0 1 0 0,1 0-1 0 0,0 0 1 0 0,0-1-1 0 0,-1 1 1 0 0,1-1-1 0 0,0 1 1 0 0,0-1-1 0 0,-3-1 1 0 0,-5-3 14 0 0,1 1 1 0 0,-14-10 0 0 0,-7-5-267 0 0,2-2 0 0 0,-47-44 0 0 0,74 64 149 0 0,2 3-223 0 0,2 6 295 0 0,1 0-1 0 0,0-1 1 0 0,0 0 0 0 0,0 0-1 0 0,1 0 1 0 0,0-1 0 0 0,0 1-1 0 0,1-1 1 0 0,8 7 0 0 0,64 47-199 0 0,-59-46 206 0 0,35 18 25 0 0,-53-31 252 0 0,-4 0-249 0 0,0 1 1 0 0,1-1-1 0 0,-1 0 1 0 0,0-1-1 0 0,-1 1 1 0 0,1 0-1 0 0,0-1 1 0 0,0 0-1 0 0,0 1 1 0 0,-6-2-1 0 0,1 2 23 0 0,-12 0 1 0 0,-27-2 1 0 0,39 0-29 0 0,-1 0 0 0 0,1 0 1 0 0,-1-1-1 0 0,1 0 0 0 0,-14-5 0 0 0,-3-12-86 0 0,24 19 15 0 0,3 0-115 0 0,5 0 158 0 0,0 1 0 0 0,0-1 0 0 0,0 1-1 0 0,-1 1 1 0 0,1-1 0 0 0,0 1 0 0 0,-1 0 0 0 0,1 1 0 0 0,-1-1 0 0 0,11 7 0 0 0,4 2 2 0 0,87 44 16 0 0,-101-51 11 0 0,-6-3 112 0 0,-2 0-49 0 0,1 0-73 0 0,-1 0 0 0 0,0 0-1 0 0,0 0 1 0 0,0 0-1 0 0,0-1 1 0 0,0 1 0 0 0,0 0-1 0 0,0-1 1 0 0,0 1 0 0 0,0 0-1 0 0,0-1 1 0 0,0 1 0 0 0,0-1-1 0 0,0 0 1 0 0,0 1 0 0 0,-1-1-1 0 0,1 0 1 0 0,0 0-1 0 0,0 0 1 0 0,0 0 0 0 0,-1 0-1 0 0,0 0 1 0 0,-4 1 0 0 0,4-1 4 0 0,-9 2-44 0 0,0-1 0 0 0,1 0-1 0 0,-1 0 1 0 0,-12-2 0 0 0,20 1-32 0 0,0 0 1 0 0,0-1-1 0 0,0 0 1 0 0,0 1-1 0 0,1-1 1 0 0,-1 0-1 0 0,0-1 1 0 0,0 1-1 0 0,1 0 1 0 0,-1-1-1 0 0,1 1 1 0 0,-1-1-1 0 0,1 0 1 0 0,-1 0-1 0 0,1 0 1 0 0,0 0-1 0 0,0 0 1 0 0,0-1-1 0 0,-2-3 1 0 0,3 5 31 0 0,1 0-1 0 0,-1 1 1 0 0,1-1-1 0 0,0 0 1 0 0,-1 1 0 0 0,1-1-1 0 0,0 0 1 0 0,0 0-1 0 0,0 0 1 0 0,-1 1 0 0 0,1-1-1 0 0,0 0 1 0 0,0 0-1 0 0,0 0 1 0 0,0 1 0 0 0,0-1-1 0 0,1 0 1 0 0,-1 0-1 0 0,0 0 1 0 0,0 1 0 0 0,0-1-1 0 0,1 0 1 0 0,-1 0-1 0 0,0 1 1 0 0,1-1 0 0 0,-1 0-1 0 0,1 1 1 0 0,-1-1-1 0 0,1 0 1 0 0,-1 1 0 0 0,1-1-1 0 0,-1 0 1 0 0,1 1-1 0 0,-1-1 1 0 0,1 1 0 0 0,0 0-1 0 0,-1-1 1 0 0,1 1-1 0 0,0-1 1 0 0,0 1 0 0 0,0-1-1 0 0,3 0 24 0 0,0-1 0 0 0,0 0-1 0 0,-1 1 1 0 0,1 0 0 0 0,0 0-1 0 0,0 0 1 0 0,0 1 0 0 0,0-1-1 0 0,0 1 1 0 0,0 0 0 0 0,1 0 0 0 0,5 1-1 0 0,7 1 1 0 0,25 7 1 0 0,-38-8 10 0 0,33 7-932 0 0,-26-6 426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2759 0 0,'0'1'8018'0'0,"3"8"-6937"0"0,-1 0 0 0 0,2 13 0 0 0,0-1-194 0 0,0 5-59 0 0,-1-1 0 0 0,-1 1-1 0 0,-2-1 1 0 0,-2 27 0 0 0,0-10-103 0 0,-17 170 2017 0 0,-18-4-1176 0 0,23-132-1303 0 0,4-20-147 0 0,-16 76 12 0 0,19-98-80 0 0,6-24-59 0 0,-1 0 0 0 0,0-1 0 0 0,-1 0 0 0 0,-6 16 0 0 0,9-24-32 0 0,-1 1 0 0 0,0 0 0 0 0,1 0 0 0 0,-1-1 0 0 0,1 1 0 0 0,-1 0 0 0 0,1 3 0 0 0,0-3-305 0 0,7-10-5372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3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1375 0 0,'1'-1'175'0'0,"1"-1"0"0"0,-1 1-1 0 0,0 0 1 0 0,1-1 0 0 0,-1 1-1 0 0,0-1 1 0 0,0 1 0 0 0,0-1-1 0 0,1-2 1 0 0,0-1 104 0 0,0 2 353 0 0,-2 1-116 0 0,0 1-1 0 0,-1-1 1 0 0,1 1 0 0 0,0-1 0 0 0,-1 1 0 0 0,1-1 0 0 0,-1 1-1 0 0,0 0 1 0 0,1-1 0 0 0,-3-2 0 0 0,2 3 195 0 0,0 0 0 0 0,1-1 0 0 0,-1 1 0 0 0,0-1 0 0 0,1 1 0 0 0,-1-1 0 0 0,1 1 0 0 0,-1-1 0 0 0,1 1 0 0 0,-1-1 0 0 0,1-2 0 0 0,20 4-239 0 0,6 3 231 0 0,48 13 0 0 0,-31-5-117 0 0,305 59 1066 0 0,5-26-632 0 0,-257-37-578 0 0,80 3 281 0 0,-79-4-406 0 0,-71-4-303 0 0,-19-1-14 0 0,0 0 0 0 0,0 0 0 0 0,9 2 1 0 0,-4 0-21 0 0,-11-3-70 0 0,6 3 35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3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24 6447 0 0,'0'0'5323'0'0,"6"10"-4598"0"0,-3-6-577 0 0,4 3 2722 0 0,-10-10-2888 0 0,2 3 114 0 0,-10-14 67 0 0,-18-12 160 0 0,29 25 382 0 0,5 2-1000 0 0,0 1 253 0 0,0-1 0 0 0,0 1 0 0 0,9 5 0 0 0,-10-5 42 0 0,0 1 0 0 0,0 0 0 0 0,-1 0 0 0 0,1 0 0 0 0,4 5 0 0 0,17 16 0 0 0,-25-23-12 0 0,1-1-1 0 0,-1 1 1 0 0,1 0-1 0 0,-1-1 1 0 0,1 1-1 0 0,-1-1 1 0 0,1 1-1 0 0,-1-1 1 0 0,1 1-1 0 0,0-1 1 0 0,-1 0-1 0 0,1 1 0 0 0,0-1 1 0 0,-1 0-1 0 0,1 0 1 0 0,0 1-1 0 0,0-1 1 0 0,-1 0-1 0 0,1 0 1 0 0,0 0-1 0 0,0 0 1 0 0,0 0-1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4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516 438 1375 0 0,'-1'-1'107'0'0,"-5"-1"1433"0"0,6 1-1152 0 0,-1 1 1 0 0,1 0-1 0 0,-1-1 0 0 0,1 1 0 0 0,-1 0 1 0 0,0-1-1 0 0,1 1 0 0 0,-1 0 0 0 0,0 0 1 0 0,1-1-1 0 0,-1 1 0 0 0,0 0 1 0 0,1 0-1 0 0,-1 0 0 0 0,0 0 0 0 0,1 0 1 0 0,-1 0-1 0 0,0 0 0 0 0,0 1 0 0 0,1 0-381 0 0,5 13 316 0 0,0-1-1 0 0,9 15 1 0 0,-14-26 310 0 0,0-8-520 0 0,0 1 0 0 0,0 0 0 0 0,-1 0 0 0 0,0 0 0 0 0,0 0 0 0 0,-1-1 0 0 0,0 2 0 0 0,1-1 0 0 0,-1 0 0 0 0,-1 0 0 0 0,1 1 0 0 0,-1-1-1 0 0,-5-6 1 0 0,2 4 132 0 0,-1 0-1 0 0,1 0 0 0 0,-2 1 0 0 0,1 0 1 0 0,-1 0-1 0 0,-12-7 0 0 0,2 3 118 0 0,-2-2 134 0 0,-32-24-1 0 0,-30-25-479 0 0,74 55 26 0 0,0 1 0 0 0,-1-1 0 0 0,1 1 0 0 0,-1 1-1 0 0,0-1 1 0 0,-1 2 0 0 0,1-1 0 0 0,0 1 0 0 0,-1 1 0 0 0,0-1 0 0 0,0 2-1 0 0,-14-2 1 0 0,18 3 37 0 0,0 0 0 0 0,0 0-1 0 0,1-1 1 0 0,-1 0 0 0 0,0-1-1 0 0,0 1 1 0 0,1-1 0 0 0,-1 0-1 0 0,1 0 1 0 0,0-1 0 0 0,-1 1-1 0 0,1-1 1 0 0,0 0 0 0 0,1-1-1 0 0,-1 1 1 0 0,0-1 0 0 0,-6-8-1 0 0,8 9 18 0 0,2 1-70 0 0,0 1 1 0 0,0 0 0 0 0,0 0 0 0 0,0 0-1 0 0,0-1 1 0 0,-1 1 0 0 0,1 0-1 0 0,0 1 1 0 0,-1-1 0 0 0,1 0-1 0 0,-3-1 1 0 0,11 22 31 0 0,-3-13-70 0 0,1 1 0 0 0,-1-1 1 0 0,1 0-1 0 0,1-1 1 0 0,-1 1-1 0 0,1-1 1 0 0,0 0-1 0 0,1-1 0 0 0,10 8 1 0 0,-2-3-13 0 0,0-1 1 0 0,1-1 0 0 0,25 9-1 0 0,-37-15 30 0 0,15 9 72 0 0,-19-11-76 0 0,0 0 1 0 0,0 0-1 0 0,0 0 0 0 0,0 0 1 0 0,0 0-1 0 0,0 0 0 0 0,1 0 0 0 0,-1 0 1 0 0,0 0-1 0 0,0 0 0 0 0,0 0 0 0 0,0 0 1 0 0,0 0-1 0 0,0 0 0 0 0,1 0 1 0 0,-1 0-1 0 0,0 0 0 0 0,0-1 0 0 0,0 1 1 0 0,0 0-1 0 0,0 0 0 0 0,0 0 0 0 0,0 0 1 0 0,0 0-1 0 0,0 0 0 0 0,0 0 0 0 0,1-1 1 0 0,-1 1-1 0 0,0 0 0 0 0,0 0 1 0 0,0 0-1 0 0,0 0 0 0 0,0 0 0 0 0,0 0 1 0 0,0-1-1 0 0,0 1 0 0 0,0 0 0 0 0,0 0 1 0 0,0 0-1 0 0,0 0 0 0 0,0 0 1 0 0,0-1-1 0 0,0 1 0 0 0,0 0 0 0 0,0-8 39 0 0,0 7-41 0 0,-1-3 17 0 0,0 0-1 0 0,-1 0 1 0 0,1 0 0 0 0,-1 0 0 0 0,0 0 0 0 0,0 0 0 0 0,-1 1-1 0 0,1-1 1 0 0,-1 1 0 0 0,-3-4 0 0 0,-6-5 51 0 0,-17-14 1 0 0,0 1-42 0 0,3 1-3 0 0,17 17-21 0 0,1 0 1 0 0,1-1 0 0 0,-1 0 0 0 0,1 0-1 0 0,1-1 1 0 0,-1 1 0 0 0,-8-19 0 0 0,14 26-58 0 0,9 8-138 0 0,84 83-60 0 0,-56-53 240 0 0,-18-18 12 0 0,17 23 0 0 0,-28-34 0 0 0,-2-2 11 0 0,-4-5 202 0 0,-3-1-133 0 0,-4-3-56 0 0,-1 0 0 0 0,1 0 0 0 0,0 0-1 0 0,0-1 1 0 0,0 0 0 0 0,0 0 0 0 0,1 0 0 0 0,-1-1-1 0 0,-6-8 1 0 0,-2-3 36 0 0,-24-35 0 0 0,-20-27-62 0 0,58 76-62 0 0,1 4-28 0 0,7 5 39 0 0,0 1 1 0 0,-1 1-1 0 0,9 13 0 0 0,-8-12 34 0 0,-1 0 0 0 0,1-1-1 0 0,12 12 1 0 0,-5-9 20 0 0,6 7 3 0 0,1-1 0 0 0,36 21-1 0 0,-57-38 121 0 0,-2-2-70 0 0,-91-102 240 0 0,61 71-298 0 0,11 11 3 0 0,-35-42-14 0 0,54 62-59 0 0,1 2 15 0 0,8 9-3 0 0,-1 0 1 0 0,1-1 0 0 0,13 12-1 0 0,4 5 1 0 0,1 1 26 0 0,30 24-1 0 0,19 17 46 0 0,-74-67 117 0 0,-5-10 31 0 0,-2-2-115 0 0,-1 1 0 0 0,0 0 0 0 0,-1 1 0 0 0,0 0-1 0 0,-11-11 1 0 0,-15-15 58 0 0,6 7-83 0 0,21 23-4 0 0,1-1 0 0 0,0 0 0 0 0,-8-10 0 0 0,-1-3-15 0 0,10 13 0 0 0,0 0-1 0 0,1 0 1 0 0,-1 0-1 0 0,2 0 1 0 0,-1 0-1 0 0,1-1 1 0 0,0 0-1 0 0,-3-7 1 0 0,6 13-71 0 0,10 5-76 0 0,5 6 90 0 0,1-1 0 0 0,-2 2 0 0 0,17 14 0 0 0,4 3-28 0 0,124 88 6 0 0,-143-101 91 0 0,-14-14 116 0 0,-4-1-51 0 0,-12-3-24 0 0,0-1 0 0 0,0 0 0 0 0,0-1 0 0 0,1-1 0 0 0,-26-13 0 0 0,17 5-27 0 0,0-1 0 0 0,-29-25-1 0 0,45 34-25 0 0,0 0 0 0 0,1 0-1 0 0,0 0 1 0 0,0-1 0 0 0,1 1-1 0 0,0-1 1 0 0,0-1 0 0 0,-4-9-1 0 0,7 16-62 0 0,4 2 41 0 0,0-1-1 0 0,0 1 1 0 0,-1 1-1 0 0,1-1 0 0 0,-1 0 1 0 0,1 1-1 0 0,-1-1 1 0 0,4 4-1 0 0,-1-2-18 0 0,13 11-41 0 0,23 21 1 0 0,8 7 17 0 0,-32-28 66 0 0,-9-9 1 0 0,-1 1-1 0 0,1-1 1 0 0,0 0 0 0 0,0 0-1 0 0,16 6 1 0 0,-48-28 227 0 0,-41-20-52 0 0,-24-13-106 0 0,63 36-44 0 0,-41-27 0 0 0,67 41-83 0 0,1 1-88 0 0,-1 1 133 0 0,13 9-58 0 0,6 1-5 0 0,0-2 62 0 0,-1 1-933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6:1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9383 0 0,'0'0'1642'0'0,"3"2"-944"0"0,11 7 361 0 0,-8-5-450 0 0,0 0-1 0 0,-1 0 1 0 0,1 1-1 0 0,7 6 1 0 0,-5 0-225 0 0,-1 0 0 0 0,0 0 0 0 0,0 0 0 0 0,6 15 0 0 0,16 52 343 0 0,-17-46-601 0 0,31 113-66 0 0,-30-95-631 0 0,-11-45-50 0 0,0 1 0 0 0,0 0-1 0 0,6 9 1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6:1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1839 0 0,'-4'-12'456'0'0,"18"41"10852"0"0,2 10-7473 0 0,0-2-3866 0 0,24 44-1 0 0,-28-62 99 0 0,-2-1-20 0 0,16 20-1 0 0,29 38-359 0 0,-33-43-2238 0 0,-14-18 1055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6:13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38 121 5527 0 0,'-15'-15'423'0'0,"13"13"-348"0"0,-1 1-68 0 0,-7 1 432 0 0,10 0-230 0 0,0 0-1 0 0,-1 1 1 0 0,1-1 0 0 0,0 0-1 0 0,0 0 1 0 0,-1 0-1 0 0,1 0 1 0 0,0 0-1 0 0,-1-1 1 0 0,1 1-1 0 0,0 0 1 0 0,-4-2 2919 0 0,4 2-2920 0 0,0 0 1 0 0,0-1-1 0 0,0 1 1 0 0,2-9 3863 0 0,11-6-2107 0 0,2 3-1528 0 0,1 1 0 0 0,28-17 1 0 0,-37 25-438 0 0,1 0 1 0 0,-1 0-1 0 0,15-3 1 0 0,-3 1-1434 0 0,-3 0-5326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55:1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1375 0 0,'0'0'8920'0'0,"2"5"-8257"0"0,6 14-19 0 0,-6-15-24 0 0,-1-3-483 0 0,0 1-1 0 0,1-1 1 0 0,-1 0-1 0 0,0 1 1 0 0,0-1 0 0 0,0 1-1 0 0,0-1 1 0 0,0 1-1 0 0,0-1 1 0 0,0 1 0 0 0,0 0-1 0 0,0 2 1 0 0,0-3-88 0 0,4 15 454 0 0,1 1 1 0 0,-2-1-1 0 0,0 1 0 0 0,-1 0 0 0 0,1 19 0 0 0,-1 88 762 0 0,-3-103-1150 0 0,1 226 840 0 0,0-125-1772 0 0,-1-2-4018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55:1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2303 0 0,'0'0'8000'0'0,"8"4"-5934"0"0,-6-2-1877 0 0,1-1 1 0 0,-1 1 0 0 0,0 0 0 0 0,0 0 0 0 0,0 0 0 0 0,0 0 0 0 0,0 1-1 0 0,0-1 1 0 0,-1 1 0 0 0,1-1 0 0 0,-1 1 0 0 0,0-1 0 0 0,1 4-1 0 0,13 38 972 0 0,-14-42-1087 0 0,20 94 820 0 0,12 116 1 0 0,-7-39-1258 0 0,-13-82-2405 0 0,-8-67 1320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2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12439 0 0,'0'0'2404'0'0,"1"0"-1210"0"0,7 4-641 0 0,-1-1 1 0 0,1 0 0 0 0,-1 0 0 0 0,1-1 0 0 0,0 0-1 0 0,0 0 1 0 0,0-1 0 0 0,0 0 0 0 0,15 0-1 0 0,29-5-1993 0 0,-5-5-5384 0 0,-29 5 1073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55:1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11055 0 0,'-6'8'1144'0'0,"0"-5"-926"0"0,4-2 738 0 0,2 0-552 0 0,0-1 0 0 0,0 1 0 0 0,0 0 0 0 0,-1 0 0 0 0,1-1 0 0 0,0 1 0 0 0,0 0 0 0 0,0 0 0 0 0,0-1 1 0 0,0 1-1 0 0,0 0 0 0 0,1 1 0 0 0,1 0-280 0 0,1-1-1 0 0,-1 1 1 0 0,1-1 0 0 0,0 0 0 0 0,-1 0 0 0 0,1 0-1 0 0,0 0 1 0 0,0 0 0 0 0,-1-1 0 0 0,1 1-1 0 0,0-1 1 0 0,0 0 0 0 0,0 1 0 0 0,0-1 0 0 0,4-1-1 0 0,10 0 1 0 0,22-5-1 0 0,-35 5-97 0 0,55-6-1231 0 0,-39 5 474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5 990 1375 0 0,'0'0'12943'0'0,"6"6"-8486"0"0,-2-18-4040 0 0,-1 0-1 0 0,1 0 1 0 0,-2 0-1 0 0,0 0 1 0 0,0-13-1 0 0,-1-65 468 0 0,-1 48-451 0 0,0-42 211 0 0,-5-271 711 0 0,1 272-1251 0 0,-7-112-71 0 0,7 146-33 0 0,2 42 0 0 0,0 2-32 0 0,1 4-133 0 0,2 3-957 0 0,9 46-3284 0 0,-7-38 2295 0 0,0 3-4213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1064 5983 0 0,'-5'6'173'0'0,"4"-5"-132"0"0,0 1 0 0 0,0-1 0 0 0,0 0 0 0 0,0 0-1 0 0,0 0 1 0 0,0 0 0 0 0,-1 0 0 0 0,1 0 0 0 0,0 0 0 0 0,-3 1 0 0 0,4-2 5 0 0,0 1-1 0 0,-1-1 1 0 0,1 0-1 0 0,-1 0 1 0 0,1 1-1 0 0,-1-1 1 0 0,1 0-1 0 0,0 0 1 0 0,-1 1-1 0 0,1-1 1 0 0,-1 0-1 0 0,1 0 1 0 0,-1 0-1 0 0,1 0 1 0 0,-1 0-1 0 0,1 0 1 0 0,-1 0-1 0 0,1 0 1 0 0,-1 0-1 0 0,1 0 1 0 0,-2 0-1 0 0,0 0 1810 0 0,0-16 2022 0 0,3 13-3709 0 0,-1-1 0 0 0,1 1 0 0 0,0-1 0 0 0,0 1 1 0 0,1-1-1 0 0,-1 1 0 0 0,1 0 0 0 0,-1-1 0 0 0,1 1 0 0 0,0 0 0 0 0,3-3 0 0 0,3-4 342 0 0,18-16 1 0 0,-6 7 7 0 0,18-19 285 0 0,2 1 0 0 0,1 2 0 0 0,76-50 0 0 0,-16 25-313 0 0,111-47 0 0 0,-171 86-369 0 0,73-49-1 0 0,30-38 221 0 0,-125 93-312 0 0,28-24 135 0 0,-29 22 56 0 0,0 2 1 0 0,27-17-1 0 0,-34 26 47 0 0,1 0 1 0 0,-1 1-1 0 0,1 1 0 0 0,0 0 1 0 0,20-4-1 0 0,-22 7-191 0 0,0-1-1 0 0,0 2 0 0 0,-1 0 1 0 0,1 0-1 0 0,0 0 0 0 0,18 4 1 0 0,56 19-15 0 0,-50-12-15 0 0,391 119 303 0 0,206 110 766 0 0,-450-168-191 0 0,-113-41-547 0 0,-62-28-331 0 0,-2-2-9 0 0,0 0 0 0 0,-1 1 1 0 0,1 0-1 0 0,-1 0 0 0 0,0 0 1 0 0,0 0-1 0 0,1 1 0 0 0,-1-1 0 0 0,4 5 1 0 0,-2-2 39 0 0,1 2 8 0 0,-5-5-69 0 0,1-1 0 0 0,0 1 0 0 0,0 0 0 0 0,0-1 0 0 0,0 1 0 0 0,0-1 0 0 0,1 1 0 0 0,-1-1 0 0 0,0 0 0 0 0,5 1 0 0 0,-5 0-4 0 0,14 1-13 0 0,-12-3 6 0 0,0 0-1 0 0,-1 0 1 0 0,1 0 0 0 0,-1-1 0 0 0,1 1-1 0 0,0-1 1 0 0,-1 0 0 0 0,1-1-1 0 0,-1 1 1 0 0,0 0 0 0 0,6-4 0 0 0,4-3 43 0 0,18-16-1 0 0,-10 9-18 0 0,55-42-17 0 0,49-33-13 0 0,51-20-1 0 0,130-91 144 0 0,-232 143-58 0 0,143-104 279 0 0,-189 143-292 0 0,2 2 0 0 0,46-22 0 0 0,-66 35-529 0 0,0 1 0 0 0,15-5 0 0 0,-21 8-382 0 0,-1-1-1 0 0,1 1 0 0 0,0 0 1 0 0,0 0-1 0 0,0 0 0 0 0,6 1 1 0 0,0 1-7286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19 6103 0 0,'0'0'458'0'0,"-13"-7"1324"0"0,6 3-821 0 0,-2-1 521 0 0,1 3 4251 0 0,9 4-5589 0 0,0 0-1 0 0,1 0 1 0 0,-1 1 0 0 0,0-1-1 0 0,1 0 1 0 0,0 0-1 0 0,-1 0 1 0 0,1-1 0 0 0,3 3-1 0 0,-3-1-67 0 0,15 11 508 0 0,0 0-1 0 0,30 19 1 0 0,2 1 153 0 0,0 3-46 0 0,252 176 2022 0 0,-215-162-1954 0 0,2-4-1 0 0,110 43 1 0 0,-179-83-617 0 0,-1-1 0 0 0,2-1 0 0 0,-1-1 0 0 0,0 0 0 0 0,1-1 0 0 0,20 0-1 0 0,-37-4-64 0 0,-2 1-48 0 0,0 0-1 0 0,0 0 1 0 0,0 0 0 0 0,0 1-1 0 0,0-1 1 0 0,0 0-1 0 0,0 0 1 0 0,0 0-1 0 0,0 1 1 0 0,-1-1 0 0 0,1 0-1 0 0,0 1 1 0 0,0-1-1 0 0,0 1 1 0 0,0-1-1 0 0,1 2 1 0 0,9 4 139 0 0,-10-5-164 0 0,11 6 59 0 0,-3 2-90 0 0,-7-8-89 0 0,3 3-2472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7367 0 0,'0'0'8991'0'0,"2"-1"-8402"0"0,31-9-37 0 0,33-17 0 0 0,-3-3-6149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2303 0 0,'0'0'7524'0'0,"12"1"-6010"0"0,-4-3-1410 0 0,1 0 1 0 0,0 1 0 0 0,17-1 0 0 0,4 0-571 0 0,-18 0 171 0 0</inkml:trace>
  <inkml:trace contextRef="#ctx0" brushRef="#br0" timeOffset="1">112 214 2759 0 0,'0'0'10376'0'0,"10"4"-10176"0"0,0-3-72 0 0,2-1-24 0 0,-2-1-408 0 0,1-1-80 0 0,-1 0-24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10447 0 0,'0'0'1152'0'0,"6"8"-504"0"0,1-5-712 0 0,1 0 0 0 0,-1-1 0 0 0,0 0 0 0 0,1 0 0 0 0,-1 0 0 0 0,1-1 0 0 0,0 0 0 0 0,0-1 0 0 0,-1 0 0 0 0,9 0 0 0 0,-14 0-81 0 0,0 0-438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11 121 12439 0 0,'0'0'1126'0'0,"0"1"-929"0"0,-2 2-102 0 0,0 1-1 0 0,1 0 1 0 0,0 0 0 0 0,-1-1-1 0 0,2 1 1 0 0,-1 0 0 0 0,0 0-1 0 0,1 0 1 0 0,-1 0 0 0 0,1 0-1 0 0,1 0 1 0 0,-1 0 0 0 0,0 0-1 0 0,1-1 1 0 0,0 1 0 0 0,0 0-1 0 0,0 0 1 0 0,2 6 0 0 0,39 81 479 0 0,14 33 58 0 0,-50-108-632 0 0,34 83 0 0 0,-37-91-13 0 0,-2-6-56 0 0,-3-24-329 0 0,-23-127 290 0 0,11 77 10 0 0,-7-110 0 0 0,23 125 95 0 0,-2 52 5 0 0,1-1 0 0 0,0 1 0 0 0,0-1 0 0 0,0 1 0 0 0,1 0 0 0 0,0-1-1 0 0,4-8 1 0 0,-4 12 46 0 0,2-1-17 0 0,-3 2 141 0 0,8 11-24 0 0,-4-3-106 0 0,0 0-1 0 0,-1 0 1 0 0,0 0 0 0 0,-1 0-1 0 0,1 1 1 0 0,-1-1 0 0 0,-1 1 0 0 0,1 0-1 0 0,-1 0 1 0 0,-1 0 0 0 0,2 9-1 0 0,-1 15 50 0 0,-1 48-1 0 0,-2-42-70 0 0,1 14-2308 0 0,2-52 2244 0 0,-1 1 0 0 0,0-1 0 0 0,1 1 0 0 0,-1-1 0 0 0,0 0 0 0 0,1 1 0 0 0,-1-1-1 0 0,1 0 1 0 0,-1 0 0 0 0,0 0 0 0 0,3 0 0 0 0,30-6-71 0 0,-28 4 169 0 0,0 1 0 0 0,0 0 0 0 0,0 0 0 0 0,0 0 0 0 0,0 1 0 0 0,1 0 0 0 0,-1 0 0 0 0,7 2 0 0 0,1 1 250 0 0,-1 1 0 0 0,0 0 0 0 0,0 1 0 0 0,-1 0 0 0 0,1 1 1 0 0,11 8-1 0 0,-18-10-86 0 0,0 0-1 0 0,0 0 1 0 0,-1 0 0 0 0,1 1 0 0 0,-1 0 0 0 0,0 0 0 0 0,-1 0-1 0 0,1 1 1 0 0,-1-1 0 0 0,0 1 0 0 0,0 0 0 0 0,-1 1-1 0 0,4 9 1 0 0,-6-13-95 0 0,0 1 1 0 0,0-1-1 0 0,-1 0 0 0 0,1 1 0 0 0,-1-1 0 0 0,0 0 0 0 0,0 1 0 0 0,-1-1 1 0 0,1 0-1 0 0,-1 1 0 0 0,1-1 0 0 0,-1 0 0 0 0,0 1 0 0 0,0-1 1 0 0,0 0-1 0 0,-1 0 0 0 0,1 0 0 0 0,-1 0 0 0 0,0 0 0 0 0,0-1 1 0 0,0 1-1 0 0,0 0 0 0 0,0-1 0 0 0,0 1 0 0 0,-4 1 0 0 0,-6 7 247 0 0,-1-1-1 0 0,0-1 1 0 0,-27 15-1 0 0,34-21-337 0 0,0 1-46 0 0,-1-1-1 0 0,0 0 1 0 0,0 0-1 0 0,0 0 1 0 0,0-1-1 0 0,0 0 0 0 0,0-1 1 0 0,-11 2-1 0 0,15-3-215 0 0,0 0 0 0 0,1 0 0 0 0,-1 0 0 0 0,0 0 0 0 0,1-1 0 0 0,-1 1-1 0 0,1-1 1 0 0,-1 0 0 0 0,1 0 0 0 0,-1 1 0 0 0,1-2 0 0 0,-1 1 0 0 0,1 0-1 0 0,0 0 1 0 0,0-1 0 0 0,0 1 0 0 0,-1-1 0 0 0,2 0 0 0 0,-1 0 0 0 0,0 1 0 0 0,0-1-1 0 0,0 0 1 0 0,1-1 0 0 0,-1 1 0 0 0,1 0 0 0 0,0 0 0 0 0,-2-3 0 0 0,-1-6-1352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2303 0 0,'55'56'2583'0'0,"-32"-30"901"0"0,-2 0 0 0 0,-1 2-1 0 0,25 44 1 0 0,-17-13-3080 0 0,-26-53-232 0 0,0-1 1 0 0,0 0 0 0 0,0 1-1 0 0,-1-1 1 0 0,1 7 0 0 0,-1-11-118 0 0,-1 0 1 0 0,0 0 0 0 0,0 1-1 0 0,0-1 1 0 0,-1 0 0 0 0,1 0-1 0 0,0 0 1 0 0,0 1 0 0 0,-1-1-1 0 0,1 0 1 0 0,0 0 0 0 0,-1 0-1 0 0,1 0 1 0 0,-1 0 0 0 0,0 1-1 0 0,1-1 1 0 0,-1 0 0 0 0,0 0-1 0 0,0-1 1 0 0,0 1 0 0 0,1 0-1 0 0,-1 0 1 0 0,0 0 0 0 0,0 0-1 0 0,0-1 1 0 0,0 1 0 0 0,-2 0-1 0 0,2 0 173 0 0,-1-1-4 0 0,-1-1-170 0 0,0 0-1 0 0,0 1 1 0 0,0-1 0 0 0,0 0-1 0 0,0 0 1 0 0,1-1 0 0 0,-1 1-1 0 0,0-1 1 0 0,1 1-1 0 0,-1-1 1 0 0,1 0 0 0 0,0 0-1 0 0,-1 0 1 0 0,-2-3 0 0 0,2 0-11 0 0,-1 1 1 0 0,1-1 0 0 0,0 0 0 0 0,0 0 0 0 0,1 0 0 0 0,-1 0 0 0 0,-1-8 0 0 0,1 1-9 0 0,0 0-1 0 0,0 0 1 0 0,2-1 0 0 0,-1 1 0 0 0,2-1 0 0 0,0-18 0 0 0,2 20 0 0 0,-1 1 1 0 0,2-1-1 0 0,-1 1 0 0 0,2-1 0 0 0,-1 1 0 0 0,1 0 1 0 0,1 1-1 0 0,0-1 0 0 0,0 1 0 0 0,1-1 0 0 0,0 2 1 0 0,0-1-1 0 0,1 1 0 0 0,0 0 0 0 0,1 0 0 0 0,0 1 1 0 0,0 0-1 0 0,0 0 0 0 0,1 1 0 0 0,0 0 0 0 0,0 1 1 0 0,1 0-1 0 0,0 0 0 0 0,20-6 0 0 0,0 1-347 0 0,1 2 0 0 0,59-8 0 0 0,-62 14-1836 0 0,-10 2-3730 0 0,-3 1-856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0 5383 0 0,'0'0'483'0'0,"5"2"-392"0"0,20 3 9423 0 0,-27-4-9355 0 0,-1 0-1 0 0,1 1 0 0 0,-1-1 0 0 0,1 1 1 0 0,-1-1-1 0 0,1 1 0 0 0,0 0 1 0 0,0 0-1 0 0,0 0 0 0 0,0 0 1 0 0,0 0-1 0 0,0 0 0 0 0,0 0 1 0 0,1 1-1 0 0,-2 2 0 0 0,-1 2 77 0 0,0 1 0 0 0,1-1-1 0 0,-5 16 1 0 0,5-17-129 0 0,0 0-1 0 0,1 0 1 0 0,-2-1-1 0 0,-4 9 1 0 0,-2 2 89 0 0,-10 12 46 0 0,15-22-154 0 0,0 1-1 0 0,-8 15 1 0 0,-65 119 921 0 0,3-3-402 0 0,21-29-268 0 0,36-70-206 0 0,8-18-14 0 0,-11 34 0 0 0,7-19 65 0 0,0-1 0 0 0,-37 62 0 0 0,35-67 9 0 0,-17 35 264 0 0,32-62-402 0 0,1 4-41 0 0,6-1-13 0 0,-4-4 0 0 0,0-1 0 0 0,1 1 0 0 0,0-1 0 0 0,-1 1 0 0 0,1-1 0 0 0,0 0 0 0 0,-1 0 0 0 0,1-1 0 0 0,0 1 0 0 0,0 0 0 0 0,5-1 0 0 0,35 1 0 0 0,-27-1 0 0 0,-5 0 0 0 0,2 0 0 0 0,0 0 0 0 0,26 5 0 0 0,-35-3 0 0 0,-2-1 0 0 0,22 4 0 0 0,-18-4 12 0 0,-3-1-5 0 0,-1 0 0 0 0,0 0 0 0 0,0 1 0 0 0,0-1 0 0 0,0 1 0 0 0,0-1 0 0 0,0 1 0 0 0,2 1 0 0 0,-2-1 25 0 0,1-21-87 0 0,57-300-135 0 0,-25 111 192 0 0,-5 85-2 0 0,3-17 0 0 0,-30 130-17 0 0,0 0 0 0 0,0 0-1 0 0,8-17 1 0 0,-3 7-31 0 0,-4 14 25 0 0,-3 6-37 0 0,-14 14-12 0 0,-6 19 72 0 0,11-20 0 0 0,-12 24 0 0 0,-54 162-78 0 0,8-21 12 0 0,24-68 66 0 0,-33 73 0 0 0,54-137-67 0 0,20-43-7 0 0,11-22-388 0 0,-1 0 435 0 0,15-41-63 0 0,34-95 34 0 0,7-29-16 0 0,-36 111 67 0 0,-18 49 74 0 0,-77 253-69 0 0,32-115 1 0 0,-18 52-13 0 0,51-164-41 0 0,2-2-348 0 0,3-3 373 0 0,-1 0 0 0 0,1-1 1 0 0,-1 1-1 0 0,-1-1 0 0 0,1 0 1 0 0,-1 1-1 0 0,3-8 0 0 0,12-41-8 0 0,-9 24 39 0 0,1 1-3 0 0,1 1 0 0 0,1 0 0 0 0,15-25 0 0 0,-17 34 21 0 0,-7 13 48 0 0,-7 11 19 0 0,-2 6-70 0 0,1 1 1 0 0,0-1 0 0 0,1 1 0 0 0,-4 16 0 0 0,-5 12-164 0 0,-5 5 131 0 0,-32 78 13 0 0,51-124 1 0 0,0 0 0 0 0,0 0 0 0 0,0 0-1 0 0,0 0 1 0 0,0 0 0 0 0,-1 0 0 0 0,1 0 0 0 0,0 0 0 0 0,0 0-1 0 0,0 0 1 0 0,0 0 0 0 0,0 0 0 0 0,0 0 0 0 0,0 0-1 0 0,0 0 1 0 0,0 0 0 0 0,0 0 0 0 0,0 0 0 0 0,0 0 0 0 0,0 0-1 0 0,-1 0 1 0 0,1 0 0 0 0,0 0 0 0 0,0 0 0 0 0,0 0-1 0 0,0 0 1 0 0,0 0 0 0 0,0 0 0 0 0,0 0 0 0 0,0 0 0 0 0,0 0-1 0 0,0 0 1 0 0,0 0 0 0 0,0 0 0 0 0,0 0 0 0 0,0 0-1 0 0,-1 0 1 0 0,1 0 0 0 0,0 0 0 0 0,0 0 0 0 0,0 0 0 0 0,0 0-1 0 0,0 1 1 0 0,0-1 0 0 0,0 0 0 0 0,0 0 0 0 0,0 0-1 0 0,0 0 1 0 0,0 0 0 0 0,0 0 0 0 0,0 0 0 0 0,0 0 0 0 0,0 0-1 0 0,0 0 1 0 0,0 0 0 0 0,0 0 0 0 0,0 0 0 0 0,0 1-1 0 0,0-1 1 0 0,0 0 0 0 0,0 0 0 0 0,0 0 0 0 0,0 0 0 0 0,0 0-1 0 0,0 0 1 0 0,0 0 0 0 0,0 0 0 0 0,0 0 0 0 0,0-8-28 0 0,1-10-12 0 0,5-6 5 0 0,1 1-1 0 0,16-39 0 0 0,-2 10-1 0 0,35-76 37 0 0,-72 166 0 0 0,-20 76 0 0 0,3-8 0 0 0,-3 18 0 0 0,34-116-12 0 0,2-6-54 0 0,6-18-527 0 0,-2 9 544 0 0,19-48-79 0 0,6-18 104 0 0,29-68-47 0 0,-55 134 70 0 0,-68 185 88 0 0,26-64-46 0 0,22-69-51 0 0,17-43-49 0 0,0-4-85 0 0,21-64-120 0 0,0-1 245 0 0,-17 55 14 0 0,6-14-25 0 0,17-30 1 0 0,-24 49 29 0 0,-18 29 12 0 0,7-2 30 0 0,-1-1-1 0 0,-17 28 0 0 0,21-38-41 0 0,22-52-146 0 0,-9 26 79 0 0,21-29 0 0 0,-14 23 57 0 0,-14 41-44 0 0,-3-6 54 0 0,1-1 0 0 0,-2 1 0 0 0,0-1 0 0 0,0 0 0 0 0,-1 0 0 0 0,0 0 0 0 0,-1-1 0 0 0,-1 0 0 0 0,-8 14 0 0 0,9-17 0 0 0,5-7 0 0 0,0 0-1 0 0,0 1 0 0 0,0-1 0 0 0,-1 0 1 0 0,1 0-1 0 0,0 0 0 0 0,0 1 1 0 0,0-1-1 0 0,0 0 0 0 0,-1 0 1 0 0,1 0-1 0 0,0 0 0 0 0,0 1 1 0 0,0-1-1 0 0,-1 0 0 0 0,1 0 0 0 0,0 0 1 0 0,0 0-1 0 0,0 0 0 0 0,-1 0 1 0 0,1 0-1 0 0,0 0 0 0 0,0 0 1 0 0,-1 0-1 0 0,1 1 0 0 0,0-1 1 0 0,0 0-1 0 0,-1 0 0 0 0,1-1 1 0 0,0 1-1 0 0,0 0 0 0 0,-1 0 0 0 0,1 0 1 0 0,0 0-1 0 0,0 0 0 0 0,0 0 1 0 0,-1 0-1 0 0,1 0 0 0 0,0 0 1 0 0,0 0-1 0 0,-1-1 0 0 0,1 1 1 0 0,0 0-1 0 0,0 0 0 0 0,-1-1 0 0 0,-3-6-38 0 0,3 6 38 0 0,0-2-6 0 0,-4-9-66 0 0,3-26 7 0 0,2 37 34 0 0,3 10 74 0 0,-2-5-33 0 0,0 0 1 0 0,-1 0-1 0 0,1 0 0 0 0,-1-1 0 0 0,1 1 0 0 0,-1 0 0 0 0,0 0 0 0 0,-1 0 1 0 0,1 0-1 0 0,-1-1 0 0 0,0 1 0 0 0,-1 5 0 0 0,-2 6 16 0 0,4-12-24 0 0,-1 2 16 0 0,0 1-1 0 0,-1-1 0 0 0,1 0 1 0 0,-5 8-1 0 0,1-27 24 0 0,6-3-161 0 0,1-1 0 0 0,1 1 0 0 0,1 0 0 0 0,0 0 0 0 0,1 0 1 0 0,1 1-1 0 0,1-1 0 0 0,9-16 0 0 0,-8 20 92 0 0,-10 23 96 0 0,-10 25 228 0 0,5-19-120 0 0,-13 19-1 0 0,-12 22-147 0 0,29-49-1440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67 208 8751 0 0,'0'0'674'0'0,"0"2"-438"0"0,-2 4 308 0 0,-32 102 6224 0 0,25-76-5632 0 0,-6 47 1 0 0,9-38-681 0 0,6-40-236 0 0,0-3-389 0 0,15-45-354 0 0,15-65-530 0 0,-24 81 715 0 0,1-1 0 0 0,2 2 0 0 0,1-1 0 0 0,27-56 0 0 0,-26 73 442 0 0,-11 13-78 0 0,0 1 0 0 0,1-1 0 0 0,-1 1 0 0 0,0-1 0 0 0,1 1 0 0 0,-1-1 0 0 0,0 1 0 0 0,1 0 0 0 0,-1-1 0 0 0,0 1 0 0 0,1 0 0 0 0,-1-1 0 0 0,1 1 0 0 0,-1 0 0 0 0,1-1 0 0 0,-1 1 0 0 0,1 0 0 0 0,-1 0 0 0 0,1 0 0 0 0,-1-1 0 0 0,1 1 0 0 0,-1 0 0 0 0,1 0 0 0 0,-1 0 0 0 0,1 0 0 0 0,0 0 0 0 0,-1 0 0 0 0,1 0 0 0 0,0 0 0 0 0,2 4 61 0 0,1 0-1 0 0,-1 0 0 0 0,0 0 1 0 0,-1 0-1 0 0,1 1 1 0 0,-1-1-1 0 0,0 1 0 0 0,0-1 1 0 0,-1 1-1 0 0,1 0 1 0 0,-1 0-1 0 0,0 0 0 0 0,0 0 1 0 0,0 7-1 0 0,0 8 102 0 0,-2 1 0 0 0,-3 27 0 0 0,-1 12-20 0 0,5-59-167 0 0,0 14 38 0 0,0 0 0 0 0,1 0 0 0 0,4 22 1 0 0,-4-36 24 0 0,6-2 62 0 0,-5 0-117 0 0,0 0 0 0 0,0 0 0 0 0,0-1 0 0 0,0 1 0 0 0,0 0 0 0 0,0-1 0 0 0,-1 1 0 0 0,1-1 0 0 0,0 0 0 0 0,1-2 0 0 0,16-23 34 0 0,-14 19-29 0 0,12-21-21 0 0,-1-2 0 0 0,23-60-1 0 0,13-26-60 0 0,-40 92 19 0 0,-8 17 64 0 0,0 0 1 0 0,0 0-1 0 0,8-10 1 0 0,-11 16 237 0 0,0 4-179 0 0,2 3-73 0 0,0 0 1 0 0,-1 0 0 0 0,0 0 0 0 0,0 0 0 0 0,0 0 0 0 0,0 0 0 0 0,-1 1-1 0 0,0-1 1 0 0,1 10 0 0 0,-1 57-46 0 0,-2-30-77 0 0,5 33-1038 0 0,-1-49-818 0 0,0 0 0 0 0,9 30 1 0 0,-2-25 10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1839 0 0,'0'0'7640'0'0,"8"-12"-5629"0"0,7 5-1213 0 0,0 2 0 0 0,0 0-1 0 0,0 0 1 0 0,1 1 0 0 0,22-2 0 0 0,84-3 1939 0 0,-112 9-2521 0 0,121 1 1232 0 0,-85 2-1000 0 0,1-3 1 0 0,58-7-1 0 0,-26 1-42 0 0,-13 2-92 0 0,-22 0 24 0 0,1 1-1 0 0,-1 2 1 0 0,1 3 0 0 0,49 7-1 0 0,-47-3-70 0 0,-1-2-1 0 0,61-2 1 0 0,114-11 589 0 0,-190 8-725 0 0,66-6 199 0 0,-79 6-259 0 0,28 1 0 0 0,0 0 27 0 0,99 5 273 0 0,-107-1-297 0 0,1-3-1 0 0,-1 0 0 0 0,40-6 0 0 0,-4-3 65 0 0,88 1-1 0 0,29 12-9 0 0,-58 5-128 0 0,43-1 128 0 0,-34-6 128 0 0,-59-4-236 0 0,60 0 24 0 0,-95 6-44 0 0,-32-3 0 0 0,-1 0 0 0 0,1-1 0 0 0,-1-1 0 0 0,31-3 0 0 0,21-4 0 0 0,-11 2 0 0 0,-15 1 0 0 0,-22 2 0 0 0,0 0 0 0 0,28-8 0 0 0,-28 2 0 0 0,-12 5 0 0 0,1 0 0 0 0,1 0 0 0 0,1 0 0 0 0,16-2 0 0 0,-8 2-24 0 0,0-5-5 0 0,-11 6-139 0 0,15-7-1449 0 0,-21 9 1392 0 0,0 0 0 0 0,0-1 1 0 0,0 0-1 0 0,-1 1 0 0 0,1-1 1 0 0,0 1-1 0 0,-1-1 1 0 0,1 0-1 0 0,0 0 0 0 0,-1 1 1 0 0,1-1-1 0 0,-1 0 0 0 0,1 0 1 0 0,-1 0-1 0 0,0 1 0 0 0,1-1 1 0 0,-1 0-1 0 0,0 0 0 0 0,1 0 1 0 0,-1 0-1 0 0,0 0 0 0 0,0-1 1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11719 0 0,'0'0'532'0'0,"-2"0"-4"0"0,1 0-387 0 0,0 0 0 0 0,1 0 1 0 0,-1 0-1 0 0,0 0 0 0 0,0 1 0 0 0,0-1 0 0 0,1 0 0 0 0,-1 0 0 0 0,0 1 0 0 0,0-1 0 0 0,1 1 0 0 0,-1-1 0 0 0,0 0 0 0 0,1 1 0 0 0,-1 0 0 0 0,0-1 0 0 0,1 1 0 0 0,-1-1 1 0 0,1 1-1 0 0,-1 0 0 0 0,1-1 0 0 0,-1 2 0 0 0,0-1-71 0 0,1 0 0 0 0,0 0-1 0 0,0 0 1 0 0,0 0 0 0 0,0 0 0 0 0,0-1 0 0 0,1 1 0 0 0,-1 0 0 0 0,0 0 0 0 0,0 0 0 0 0,0 0-1 0 0,1 0 1 0 0,-1-1 0 0 0,1 1 0 0 0,-1 0 0 0 0,0 0 0 0 0,2 0 0 0 0,1 3-2 0 0,0 0 0 0 0,0 0 0 0 0,0-1 0 0 0,8 7 0 0 0,0-3-49 0 0,1 0 1 0 0,-1-1-1 0 0,15 6 1 0 0,-17-9-14 0 0,0 1 0 0 0,-1 0 0 0 0,0 1 0 0 0,0 0 0 0 0,0 0 0 0 0,0 1 0 0 0,10 10 1 0 0,-11-10 193 0 0,-1 1 1 0 0,0 0 0 0 0,0 1 0 0 0,-1-1 0 0 0,0 1 0 0 0,0 0 0 0 0,-1 1 0 0 0,0-1 0 0 0,0 1-1 0 0,-1-1 1 0 0,2 10 0 0 0,-1 1 332 0 0,-2 0 0 0 0,0 0 1 0 0,-1 0-1 0 0,-1 0 0 0 0,-1 0 0 0 0,-4 29 0 0 0,-32 113 1101 0 0,18-91-1105 0 0,9-33-191 0 0,-17 37 0 0 0,-7 21-919 0 0,30-79-470 0 0,0 0 1 0 0,-1 17 0 0 0,5-16-661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5983 0 0,'0'0'863'0'0,"0"0"-781"0"0,0 0-1 0 0,0 0 1 0 0,0 0-1 0 0,1 0 1 0 0,-1 0 0 0 0,0 0-1 0 0,0 0 1 0 0,0 0-1 0 0,1 0 1 0 0,-1 0 0 0 0,0 0-1 0 0,0 0 1 0 0,0 0-1 0 0,0 1 1 0 0,0-1 0 0 0,1 0-1 0 0,-1 0 1 0 0,0 0-1 0 0,0 0 1 0 0,0 0-1 0 0,0 1 1 0 0,0-1 0 0 0,0 0-1 0 0,0 0 1 0 0,0 0-1 0 0,0 0 1 0 0,1 1 0 0 0,-1-1-1 0 0,0 0 1 0 0,0 0-1 0 0,0 0 1 0 0,0 1 0 0 0,0-1-1 0 0,0 0 1 0 0,0 1-1 0 0,0 5 757 0 0,0 1-1 0 0,0 0 0 0 0,0 0 0 0 0,-2 9 1 0 0,0 14 106 0 0,14 281 1864 0 0,-11-294-2777 0 0,0 19-10 0 0,0-13 83 0 0,5 40 0 0 0,-6-61-32 0 0,1-3-75 0 0,0 0 0 0 0,0 0 0 0 0,0 0 1 0 0,0 0-1 0 0,0 0 0 0 0,0 0 0 0 0,0-1 0 0 0,-1 1 0 0 0,1 0 0 0 0,0 0 1 0 0,-1 0-1 0 0,1-1 0 0 0,0-2 0 0 0,-1 4-6 0 0,7-23-170 0 0,-1-1 1 0 0,4-28 0 0 0,2-8 210 0 0,8-39 533 0 0,5-18-385 0 0,13-41-180 0 0,-37 154 3 0 0,0 0-1 0 0,1 0 0 0 0,0 0 1 0 0,-1 0-1 0 0,1 1 0 0 0,1-1 1 0 0,2-4-1 0 0,-4 6 275 0 0,0 4-249 0 0,-1 0 0 0 0,1 0 1 0 0,-1 0-1 0 0,1-1 0 0 0,0 1 0 0 0,0 0 0 0 0,1 3 0 0 0,3 2 27 0 0,2 17 56 0 0,-1 0 0 0 0,0 1 1 0 0,-2 0-1 0 0,2 38 0 0 0,6 36-72 0 0,-4-104 68 0 0,-4 1-98 0 0,0-1 1 0 0,0 0 0 0 0,-1 0 0 0 0,0 0 0 0 0,0 0 0 0 0,4-11 0 0 0,10-36 63 0 0,-15 45-69 0 0,12-36 172 0 0,37-81 0 0 0,-43 110 128 0 0,16-25 0 0 0,-23 39-290 0 0,-1-1 1 0 0,1 0-1 0 0,-1 0 0 0 0,1 1 1 0 0,0-1-1 0 0,-1 0 0 0 0,1 1 0 0 0,0-1 1 0 0,-1 1-1 0 0,1-1 0 0 0,0 1 0 0 0,0-1 1 0 0,0 1-1 0 0,-1-1 0 0 0,1 1 1 0 0,0 0-1 0 0,0 0 0 0 0,0-1 0 0 0,0 1 1 0 0,0 0-1 0 0,0 0 0 0 0,0 0 0 0 0,0 0 1 0 0,1 0 8 0 0,-1 1 1 0 0,1-1 0 0 0,-1 0 0 0 0,1 1-1 0 0,-1 0 1 0 0,1-1 0 0 0,-1 1-1 0 0,0 0 1 0 0,1 0 0 0 0,-1 0 0 0 0,0 0-1 0 0,2 1 1 0 0,1 2 30 0 0,0 0 1 0 0,-1 1-1 0 0,0-1 1 0 0,0 0-1 0 0,0 1 1 0 0,4 9-1 0 0,-3 0-3 0 0,0 0 0 0 0,-1 1 0 0 0,0 0 0 0 0,0 20 0 0 0,2 9 14 0 0,2 3-334 0 0,13 71-1782 0 0,-17-106 1813 0 0,1-1 1 0 0,0 1-1 0 0,0-1 1 0 0,1 0 0 0 0,1-1-1 0 0,0 0 1 0 0,13 18-1 0 0,-17-25-121 0 0,0-1-1 0 0,0 0 1 0 0,0 0 0 0 0,1 0-1 0 0,-1 0 1 0 0,1 0-1 0 0,-1 0 1 0 0,5 2 0 0 0,8 1-1459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15 10655 0 0,'0'0'488'0'0,"-12"-10"176"0"0,10 9-520 0 0,0 1 0 0 0,0-1 0 0 0,0 0 0 0 0,1 1 0 0 0,-1 0 0 0 0,0-1 0 0 0,0 1 0 0 0,0 0 0 0 0,0 0 0 0 0,0 0 0 0 0,0 0 0 0 0,0 0 0 0 0,0 1 0 0 0,0-1 0 0 0,1 0 0 0 0,-1 1 0 0 0,0-1 0 0 0,0 1 0 0 0,0 0 0 0 0,1 0 0 0 0,-1 0 0 0 0,0 0 0 0 0,1 0 0 0 0,-1 0 0 0 0,0 0-1 0 0,1 0 1 0 0,0 1 0 0 0,-1-1 0 0 0,1 0 0 0 0,0 1 0 0 0,0 0 0 0 0,0-1 0 0 0,0 1 0 0 0,0-1 0 0 0,0 1 0 0 0,0 0 0 0 0,0 0 0 0 0,1 0 0 0 0,-1-1 0 0 0,1 1 0 0 0,-1 0 0 0 0,1 0 0 0 0,0 2 0 0 0,-2 7-59 0 0,1 0 0 0 0,0 0 1 0 0,1 0-1 0 0,0 1 0 0 0,1-1 1 0 0,0 0-1 0 0,1 0 0 0 0,0 0 0 0 0,1 0 1 0 0,5 12-1 0 0,-1-4-90 0 0,1 0 0 0 0,2-1 0 0 0,0-1 0 0 0,22 30 0 0 0,-28-40 5 0 0,-2-4-2 0 0,0 0 1 0 0,1 0 0 0 0,-1 0 0 0 0,1-1-1 0 0,0 1 1 0 0,-1-1 0 0 0,5 3 0 0 0,3 0-42 0 0,-10-4 42 0 0,1-1 0 0 0,0 0 1 0 0,0 0-1 0 0,-1 1 0 0 0,1-1 0 0 0,0 0 1 0 0,0 0-1 0 0,0 0 0 0 0,-1 0 1 0 0,1 0-1 0 0,0 0 0 0 0,0 0 0 0 0,0 0 1 0 0,-1 0-1 0 0,2-1 0 0 0,1-2 3 0 0,-3 2-3 0 0,1 1 1 0 0,-1 0 0 0 0,1-1 0 0 0,-1 1-1 0 0,0 0 1 0 0,1-1 0 0 0,-1 1 0 0 0,1 0-1 0 0,-1-1 1 0 0,0 1 0 0 0,1-1 0 0 0,-1 1-1 0 0,0-1 1 0 0,1 1 0 0 0,-1-1 0 0 0,0 1 0 0 0,0-1-1 0 0,1 1 1 0 0,-1-1 0 0 0,0 1 0 0 0,0-1-1 0 0,0 0 1 0 0,0 1 0 0 0,0-1 0 0 0,0 1-1 0 0,0-1 1 0 0,0 1 0 0 0,0-1 0 0 0,0 0 0 0 0,0 0-1 0 0,-1 0-5 0 0,1-15-96 0 0,-1 1-1 0 0,0 0 1 0 0,-1 0 0 0 0,-1 0-1 0 0,-1 0 1 0 0,0 0 0 0 0,-12-26-1 0 0,11 28-182 0 0,5 12 218 0 0,2 2 1 0 0,9 6 113 0 0,0 1 1 0 0,-1 0-1 0 0,0 0 0 0 0,0 1 1 0 0,-1 1-1 0 0,8 10 1 0 0,2 3 428 0 0,23 43 1 0 0,-30-47 50 0 0,-2 2 0 0 0,12 31 0 0 0,-19-44-257 0 0,0 1 1 0 0,-1 0-1 0 0,0 0 1 0 0,0 0-1 0 0,-1 0 0 0 0,0 0 1 0 0,-1 0-1 0 0,0 0 1 0 0,-1 10-1 0 0,-1-12-94 0 0,0-1 0 0 0,0 0-1 0 0,0-1 1 0 0,-1 1 0 0 0,0 0 0 0 0,0-1-1 0 0,0 1 1 0 0,0-1 0 0 0,-1 0-1 0 0,0 0 1 0 0,0-1 0 0 0,-1 1 0 0 0,1-1-1 0 0,-7 5 1 0 0,-5 3 93 0 0,-1 0 0 0 0,0-2 0 0 0,-21 11 0 0 0,26-15-342 0 0,-1 0 0 0 0,-1 0 0 0 0,1-1 0 0 0,-1-1 0 0 0,0 0 0 0 0,0-1 0 0 0,0 0 0 0 0,0-1 0 0 0,0-1 0 0 0,-1 0 0 0 0,-21-2 0 0 0,34 1-201 0 0,0-1-1 0 0,0 1 0 0 0,0 0 1 0 0,0-1-1 0 0,0 1 1 0 0,0-1-1 0 0,0 0 1 0 0,-2-1-1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87 9183 0 0,'0'0'831'0'0,"-5"4"-20"0"0,-20-20 2047 0 0,25 15-2756 0 0,-1 1 0 0 0,1 0 0 0 0,-1-1 0 0 0,1 1 0 0 0,-1 0 0 0 0,1 0 0 0 0,-1 0-1 0 0,1-1 1 0 0,-1 1 0 0 0,0 0 0 0 0,1 0 0 0 0,-1 0 0 0 0,1 0 0 0 0,-1 0 0 0 0,0 0 0 0 0,1 0 0 0 0,-1 0-1 0 0,1 0 1 0 0,-1 0 0 0 0,0 1 0 0 0,1-1 0 0 0,-1 0 0 0 0,1 0 0 0 0,-1 0 0 0 0,1 1 0 0 0,-1-1 0 0 0,0 1-1 0 0,0 0-27 0 0,0 0 0 0 0,0 0 0 0 0,0 0 0 0 0,0 0 0 0 0,1 1 0 0 0,-1-1-1 0 0,0 0 1 0 0,1 0 0 0 0,-1 1 0 0 0,1-1 0 0 0,-1 3 0 0 0,0 0-8 0 0,0-1 1 0 0,0 1-1 0 0,1 0 1 0 0,0 0 0 0 0,0 0-1 0 0,0 0 1 0 0,0 0-1 0 0,2 7 1 0 0,1-2-11 0 0,1-1 0 0 0,0 1 0 0 0,0-1 1 0 0,1 0-1 0 0,0 0 0 0 0,0 0 0 0 0,1 0 0 0 0,0-1 0 0 0,0 0 1 0 0,13 10-1 0 0,-15-13-55 0 0,0 0 0 0 0,1-1 1 0 0,0 0-1 0 0,-1 0 1 0 0,1 0-1 0 0,1 0 0 0 0,-1-1 1 0 0,0 0-1 0 0,0 0 0 0 0,1-1 1 0 0,-1 1-1 0 0,1-1 1 0 0,0 0-1 0 0,-1-1 0 0 0,1 1 1 0 0,0-1-1 0 0,-1 0 0 0 0,12-2 1 0 0,-15 1 38 0 0,0 1 0 0 0,0-1 1 0 0,0 0-1 0 0,0 0 0 0 0,0 0 0 0 0,0 0 1 0 0,0 0-1 0 0,0 0 0 0 0,0-1 0 0 0,-1 1 1 0 0,1 0-1 0 0,0-1 0 0 0,-1 0 0 0 0,0 1 1 0 0,1-1-1 0 0,-1 0 0 0 0,0 0 0 0 0,0 0 1 0 0,0 0-1 0 0,0 0 0 0 0,0 0 0 0 0,0 0 1 0 0,0 0-1 0 0,-1 0 0 0 0,1 0 0 0 0,-1 0 0 0 0,0-1 1 0 0,1 1-1 0 0,-1 0 0 0 0,-1-5 0 0 0,1-1 115 0 0,0-1 0 0 0,-1 0 0 0 0,-1 0 0 0 0,1 0 0 0 0,-2 1 0 0 0,-3-13 0 0 0,1 11-119 0 0,0-1-1 0 0,0 1 1 0 0,-1 0 0 0 0,0 1 0 0 0,-1-1 0 0 0,0 1-1 0 0,0 1 1 0 0,-1-1 0 0 0,0 1 0 0 0,-1 1 0 0 0,1-1-1 0 0,-12-6 1 0 0,17 12-83 0 0,-1 0-1 0 0,1 1 0 0 0,0-1 1 0 0,-1 1-1 0 0,1 0 1 0 0,-1 0-1 0 0,1 0 0 0 0,-1 0 1 0 0,0 1-1 0 0,1-1 1 0 0,-6 1-1 0 0,7 0-107 0 0,1 0 0 0 0,-1 0 0 0 0,0 1 0 0 0,0-1 0 0 0,0 1 0 0 0,0-1 0 0 0,0 1 0 0 0,0-1 0 0 0,0 1 0 0 0,1 0 0 0 0,-1 0 0 0 0,0 0 0 0 0,0 0 0 0 0,1 0 0 0 0,-1 0 0 0 0,1 1 0 0 0,-1-1 0 0 0,1 0 0 0 0,0 1 0 0 0,-1-1 0 0 0,1 1 0 0 0,-1 1 0 0 0,-5 12-1453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14 2303 0 0,'-2'-13'15094'0'0,"-2"23"-14611"0"0,0 0-1 0 0,1 0 1 0 0,0 0 0 0 0,1 1 0 0 0,0-1 0 0 0,-1 20 0 0 0,3 68 430 0 0,0-83-727 0 0,1 16 149 0 0,9 51 0 0 0,-7-70-320 0 0,0 0-1 0 0,0 1 0 0 0,1-2 0 0 0,0 1 1 0 0,1 0-1 0 0,1-1 0 0 0,7 11 0 0 0,-10-16-240 0 0,1 0 0 0 0,1 0-1 0 0,-1-1 1 0 0,1 0-1 0 0,6 5 1 0 0,-8-7-217 0 0,0-1 1 0 0,0 0-1 0 0,0 0 0 0 0,1-1 1 0 0,-1 1-1 0 0,1-1 0 0 0,0 1 1 0 0,-1-1-1 0 0,1 0 0 0 0,7 0 1 0 0,1 1-1352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6911 0 0,'-1'2'528'0'0,"-4"6"-341"0"0,-1-2 12 0 0,1-4 529 0 0,1-1 0 0 0,-1 0 0 0 0,0 0 0 0 0,1 0 0 0 0,-8 1 0 0 0,-9 1 2848 0 0,21-3-3396 0 0,-1 1-165 0 0,1 0-1 0 0,-1-1 1 0 0,1 1-1 0 0,0 0 0 0 0,0 0 1 0 0,0 0-1 0 0,-1-1 1 0 0,1 1-1 0 0,0 0 1 0 0,0 0-1 0 0,0 0 0 0 0,0 0 1 0 0,0-1-1 0 0,0 1 1 0 0,1 0-1 0 0,-1 0 0 0 0,0 0 1 0 0,1 1-1 0 0,-1 0-14 0 0,1 1 0 0 0,0-1 0 0 0,0 0 0 0 0,0 0 0 0 0,1 0 0 0 0,-1 0 0 0 0,0 0 0 0 0,1 0 0 0 0,-1 0 0 0 0,1 0 0 0 0,0 0 0 0 0,-1 0 1 0 0,1-1-1 0 0,0 1 0 0 0,3 1 0 0 0,4 2-19 0 0,0 0 0 0 0,14 5 1 0 0,10 5 97 0 0,-17-6 268 0 0,-1 1-1 0 0,0 1 0 0 0,0 0 0 0 0,-1 1 1 0 0,-1 0-1 0 0,24 29 0 0 0,-35-38-246 0 0,0 1 1 0 0,0 0-1 0 0,-1-1 0 0 0,0 1 1 0 0,1 0-1 0 0,-1 0 0 0 0,-1 0 0 0 0,1-1 1 0 0,0 1-1 0 0,-1 0 0 0 0,0 0 0 0 0,0 0 1 0 0,0 0-1 0 0,-1 0 0 0 0,1 0 1 0 0,-1 0-1 0 0,0 0 0 0 0,0 0 0 0 0,0 0 1 0 0,-1-1-1 0 0,1 1 0 0 0,-5 6 0 0 0,4-4-62 0 0,-1-1-1 0 0,-1 0 0 0 0,1 0 1 0 0,-1 0-1 0 0,0 0 0 0 0,0 0 0 0 0,0-1 1 0 0,0 0-1 0 0,-1 0 0 0 0,0 0 0 0 0,0 0 1 0 0,0-1-1 0 0,0 0 0 0 0,-8 3 1 0 0,12-5-173 0 0,-1 0 0 0 0,0 0 1 0 0,1-1-1 0 0,-1 1 0 0 0,0 0 1 0 0,0-1-1 0 0,1 0 1 0 0,-1 1-1 0 0,0-1 0 0 0,0 0 1 0 0,0 0-1 0 0,1 0 0 0 0,-1 0 1 0 0,0-1-1 0 0,0 1 1 0 0,0 0-1 0 0,1-1 0 0 0,-1 1 1 0 0,0-1-1 0 0,0 0 1 0 0,1 1-1 0 0,-1-1 0 0 0,1 0 1 0 0,-1 0-1 0 0,0 0 0 0 0,1 0 1 0 0,-2-2-1 0 0,-2-4-1665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0,'1'2'134'0'0,"5"4"1124"0"0,0 0 0 0 0,1-1 0 0 0,-1 0 0 0 0,1 0 0 0 0,0 0 0 0 0,0-1 0 0 0,1 0 0 0 0,8 4 0 0 0,-3-2-374 0 0,23 15 0 0 0,-10 0-19 0 0,0 2 1 0 0,-2 0-1 0 0,-1 1 0 0 0,-1 1 0 0 0,0 2 0 0 0,17 29 0 0 0,-32-44-553 0 0,0-1 0 0 0,-1 1 0 0 0,-1 0 0 0 0,0 1 0 0 0,-1-1 0 0 0,0 1 0 0 0,-1 0 0 0 0,3 23 0 0 0,-4-8 51 0 0,-1-1-1 0 0,-1 2 0 0 0,-5 29 0 0 0,1-38-750 0 0,0 0 0 0 0,-2 0 0 0 0,0-1 0 0 0,-1 0 0 0 0,-20 36 0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12671 0 0,'0'0'290'0'0,"-4"3"39"0"0,-9 8 20 0 0,13-11-337 0 0,0 1 0 0 0,-1-1 0 0 0,1 0 0 0 0,0 1-1 0 0,0-1 1 0 0,0 1 0 0 0,0-1 0 0 0,-1 1 0 0 0,1-1-1 0 0,0 0 1 0 0,0 1 0 0 0,0-1 0 0 0,0 1 0 0 0,0-1-1 0 0,0 1 1 0 0,0-1 0 0 0,0 1 0 0 0,0-1 0 0 0,0 0-1 0 0,0 1 1 0 0,1-1 0 0 0,-1 1 0 0 0,0-1 0 0 0,0 1-1 0 0,0-1 1 0 0,0 0 0 0 0,1 1 0 0 0,-1-1 0 0 0,0 0-1 0 0,1 1 1 0 0,-1 0 0 0 0,1-1 16 0 0,6 23 586 0 0,0 0 1 0 0,-1 0 0 0 0,3 30 0 0 0,2 71 635 0 0,-9-62-1381 0 0,4 45 200 0 0,-4-86-2264 0 0,7 26 0 0 0,-8-45 660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10335 0 0,'0'0'935'0'0,"0"1"-768"0"0,7 9 16 0 0,0-1-1 0 0,1 0 1 0 0,0 0 0 0 0,14 11 0 0 0,-9-9 332 0 0,15 19 0 0 0,-1 3 197 0 0,-1 2 0 0 0,-2 2 0 0 0,-1 0 1 0 0,25 55-1 0 0,-38-66-444 0 0,0 0 1 0 0,-2 0-1 0 0,-1 1 1 0 0,-1-1-1 0 0,-1 2 1 0 0,-1-1-1 0 0,-1 0 0 0 0,-2 32 1 0 0,-3-37-506 0 0,-1 1 0 0 0,-1-1 0 0 0,0 0-1 0 0,-2 0 1 0 0,-13 31 0 0 0,12-36-1267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5063 0 0,'0'0'390'0'0,"-1"1"-252"0"0,-11 11-117 0 0,0-1 5101 0 0,-14 18-1 0 0,24-27-4965 0 0,1 0-1 0 0,-1 0 1 0 0,1 1-1 0 0,0-1 1 0 0,0 0-1 0 0,0 1 1 0 0,0-1-1 0 0,0 1 1 0 0,0-1 0 0 0,1 1-1 0 0,-1-1 1 0 0,1 5-1 0 0,0-3-147 0 0,0-1-1 0 0,1 0 1 0 0,-1 1-1 0 0,1-1 1 0 0,0 0-1 0 0,0 0 1 0 0,0 1-1 0 0,1-1 1 0 0,-1 0 0 0 0,1 0-1 0 0,0 0 1 0 0,3 5-1 0 0,2 1-7 0 0,1 1-10 0 0,3 1-36 0 0,-8-10 38 0 0,-3-1 9 0 0,0 0 0 0 0,0 1 0 0 0,1-1 0 0 0,-1 0 1 0 0,0 0-1 0 0,0 0 0 0 0,1 1 0 0 0,-1-1 0 0 0,0 0 0 0 0,1 0 0 0 0,-1 0 0 0 0,0 0 0 0 0,1 0 0 0 0,-1 1 0 0 0,0-1 0 0 0,1 0 0 0 0,-1 0 0 0 0,0 0 0 0 0,1 0 0 0 0,-1 0 0 0 0,0 0 1 0 0,1 0-1 0 0,-1 0 0 0 0,1 0 0 0 0,-1 0 0 0 0,0-1 0 0 0,1 1 0 0 0,-1 0 0 0 0,0 0 0 0 0,1 0 0 0 0,-1 0 0 0 0,0 0 0 0 0,0-1 0 0 0,1 1 0 0 0,-1 0 0 0 0,0 0 0 0 0,1-1 0 0 0,-1 1 1 0 0,0 0-1 0 0,0 0 0 0 0,1-1 0 0 0,-1 1 8 0 0,2-2-37 0 0,0 0 1 0 0,0 0 0 0 0,-1 0 0 0 0,1 0-1 0 0,0 0 1 0 0,-1 0 0 0 0,0 0-1 0 0,1 0 1 0 0,-1 0 0 0 0,0-1 0 0 0,0 1-1 0 0,0-1 1 0 0,-1 1 0 0 0,1-1 0 0 0,-1 1-1 0 0,1-4 1 0 0,1-1-131 0 0,-2 6-2 0 0,1-1-225 0 0,0-4 247 0 0,-1 4 54 0 0,1 0 0 0 0,-1 0 1 0 0,1 0-1 0 0,0 0 1 0 0,-1 0-1 0 0,1 0 1 0 0,0 0-1 0 0,0 0 1 0 0,0 0-1 0 0,3-2 1 0 0,-4 3 82 0 0,1 1 1 0 0,0-1 0 0 0,-1 1-1 0 0,1-1 1 0 0,0 1 0 0 0,0-1 0 0 0,0 1-1 0 0,-1-1 1 0 0,1 1 0 0 0,0 0-1 0 0,0 0 1 0 0,0-1 0 0 0,0 1 0 0 0,0 0-1 0 0,0 0 1 0 0,0 0 0 0 0,-1 0 0 0 0,1 0-1 0 0,0 0 1 0 0,0 0 0 0 0,0 1-1 0 0,0-1 1 0 0,1 0 0 0 0,1 1 48 0 0,2 0 39 0 0,-1 0 0 0 0,1 0 0 0 0,-1 0 0 0 0,1 1 0 0 0,-1-1 0 0 0,0 1 0 0 0,0 0 0 0 0,0 1 0 0 0,0-1 0 0 0,0 1 0 0 0,0 0 0 0 0,0 0 0 0 0,-1 0 0 0 0,0 0 1 0 0,0 0-1 0 0,1 1 0 0 0,-2-1 0 0 0,1 1 0 0 0,4 7 0 0 0,-2-1 295 0 0,0-1-1 0 0,0 1 1 0 0,-1 1 0 0 0,0-1 0 0 0,-1 0 0 0 0,0 1 0 0 0,2 15 0 0 0,-4-20-163 0 0,-1 0 0 0 0,0 1 0 0 0,0-1 0 0 0,-1 0 0 0 0,1 0 0 0 0,-1 1 0 0 0,-1-1 0 0 0,1 0 0 0 0,-1 0 0 0 0,0 0 0 0 0,-1 0 0 0 0,1-1 0 0 0,-4 7 0 0 0,1-5-35 0 0,0 1 0 0 0,0-1 1 0 0,-1 0-1 0 0,0 0 1 0 0,0-1-1 0 0,-1 0 0 0 0,0 0 1 0 0,-12 8-1 0 0,8-6 18 0 0,-16 16 1 0 0,22-19-189 0 0,-1 0 1 0 0,1 0 0 0 0,-1 0-1 0 0,1-1 1 0 0,-1 0-1 0 0,0 0 1 0 0,-1 0 0 0 0,1-1-1 0 0,-1 0 1 0 0,-8 2-1 0 0,14-4-194 0 0,0-1 0 0 0,0 0 0 0 0,1 0 0 0 0,-1 0-1 0 0,0 0 1 0 0,0 1 0 0 0,0-1 0 0 0,0-1-1 0 0,0 1 1 0 0,0 0 0 0 0,0 0 0 0 0,0 0 0 0 0,1 0-1 0 0,-1-1 1 0 0,0 1 0 0 0,0 0 0 0 0,0-1-1 0 0,0 1 1 0 0,1-1 0 0 0,-1 1 0 0 0,0-1 0 0 0,0 1-1 0 0,1-1 1 0 0,-1 1 0 0 0,0-1 0 0 0,1 0 0 0 0,-1 1-1 0 0,1-1 1 0 0,-2-1 0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95 5983 0 0,'0'0'464'0'0,"-4"-15"-5"0"0,-6-52 10489 0 0,10 66-10479 0 0,-5-4 400 0 0,5 5-827 0 0,0-1 1 0 0,0 1-1 0 0,0-1 0 0 0,-1 1 1 0 0,1 0-1 0 0,0-1 1 0 0,0 1-1 0 0,-1 0 0 0 0,1-1 1 0 0,0 1-1 0 0,-1 0 1 0 0,1-1-1 0 0,-1 1 1 0 0,1 0-1 0 0,0-1 0 0 0,-1 1 1 0 0,1 0-1 0 0,-1 0 1 0 0,1 0-1 0 0,-1 0 0 0 0,1-1 1 0 0,-1 1-1 0 0,-2 0 71 0 0,0 0-1 0 0,1 1 1 0 0,-1-1 0 0 0,0 1-1 0 0,1-1 1 0 0,-1 1 0 0 0,0 0-1 0 0,1 0 1 0 0,-1 0 0 0 0,1 0-1 0 0,0 0 1 0 0,-1 1 0 0 0,1-1-1 0 0,0 1 1 0 0,-3 2-1 0 0,1 0 22 0 0,1 0-1 0 0,-1 0 1 0 0,1 0-1 0 0,0 0 0 0 0,1 0 1 0 0,-1 1-1 0 0,-3 7 0 0 0,2 1 36 0 0,0-1-1 0 0,0 1 1 0 0,2 0-1 0 0,-1 0 1 0 0,0 23-1 0 0,2-25-110 0 0,1-1 0 0 0,0 1 0 0 0,1 0 0 0 0,1-1 0 0 0,-1 1 0 0 0,2-1 0 0 0,5 19-1 0 0,-6-24-47 0 0,1 0 0 0 0,-1 0 0 0 0,1-1 0 0 0,0 1 0 0 0,0-1 0 0 0,0 0 0 0 0,1 0 0 0 0,0 0 0 0 0,-1 0 0 0 0,1-1 0 0 0,1 1 0 0 0,-1-1 0 0 0,0 0 0 0 0,1 0 0 0 0,-1-1 0 0 0,1 1 0 0 0,8 2 0 0 0,-4-2-48 0 0,1-1-1 0 0,-1 1 1 0 0,1-2 0 0 0,0 1 0 0 0,0-1-1 0 0,0-1 1 0 0,-1 0 0 0 0,14-1 0 0 0,-9-1-836 0 0,0 0 0 0 0,0-1 0 0 0,0-1 1 0 0,-1 0-1 0 0,17-7 0 0 0,-15 4-894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29 8751 0 0,'-6'-1'10362'0'0,"11"2"-10239"0"0,0-1 0 0 0,0 1 0 0 0,1-1 0 0 0,-1-1 0 0 0,0 1 0 0 0,9-2 0 0 0,23-1 174 0 0,-31 3-293 0 0,0 0 0 0 0,0-1-1 0 0,-1 0 1 0 0,7-1 0 0 0,20-2-23 0 0,20 0-537 0 0,-18-4-3230 0 0,-24 5-2128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1375 0 0,'-4'0'24'0'0,"0"0"-1"0"0,1 0 0 0 0,-1 0 0 0 0,0 1 0 0 0,1 0 0 0 0,-22 5 17013 0 0,27-4-16960 0 0,-1-1 1 0 0,0 0-1 0 0,1 0 1 0 0,-1 1-1 0 0,1-1 0 0 0,0 0 1 0 0,-1 0-1 0 0,1 0 1 0 0,0-1-1 0 0,0 1 1 0 0,2 0-1 0 0,-4-1-40 0 0,6 3 0 0 0,1-1-1 0 0,0 0 0 0 0,-1-1 1 0 0,1 0-1 0 0,0 0 1 0 0,-1 0-1 0 0,1-1 1 0 0,0 0-1 0 0,0 0 0 0 0,0-1 1 0 0,0 0-1 0 0,-1 0 1 0 0,10-3-1 0 0,-6 1-472 0 0,1 1-1 0 0,0 0 1 0 0,0 1-1 0 0,13-1 1 0 0,-12 2-461 0 0,1-1 0 0 0,21-5 0 0 0,-25 3-981 0 0,0-2-9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72 3223 0 0,'-8'-3'2636'0'0,"6"2"-2152"0"0,1 1-1 0 0,-1-1 0 0 0,1 1 1 0 0,-1 0-1 0 0,0 0 0 0 0,1 0 1 0 0,-1 0-1 0 0,0 0 0 0 0,1 0 0 0 0,-1 0 1 0 0,1 0-1 0 0,-1 1 0 0 0,0-1 1 0 0,1 0-1 0 0,-1 1 0 0 0,1 0 1 0 0,-2 0-1 0 0,1 0-257 0 0,0 1 1 0 0,0-1 0 0 0,1 0-1 0 0,-1 1 1 0 0,0 0-1 0 0,1-1 1 0 0,-1 1-1 0 0,1 0 1 0 0,0 0-1 0 0,0 0 1 0 0,-2 2 0 0 0,1 1-172 0 0,0 1 0 0 0,0 0 0 0 0,0 0 1 0 0,0 0-1 0 0,1 0 0 0 0,0 0 1 0 0,0 0-1 0 0,1 7 0 0 0,-1 17 0 0 0,0-18-19 0 0,1 0 1 0 0,0 0-1 0 0,1 0 0 0 0,3 16 1 0 0,-4-25-32 0 0,2 1 1 0 0,-1 0-1 0 0,0-1 1 0 0,1 1-1 0 0,-1-1 1 0 0,1 1-1 0 0,0-1 1 0 0,0 0-1 0 0,1 0 1 0 0,-1 0-1 0 0,1 0 1 0 0,-1 0 0 0 0,1-1-1 0 0,0 1 1 0 0,0-1-1 0 0,0 1 1 0 0,7 2-1 0 0,-5-2 13 0 0,0-1 1 0 0,0 0-1 0 0,0-1 0 0 0,0 1 0 0 0,1-1 1 0 0,-1 0-1 0 0,0 0 0 0 0,1-1 0 0 0,-1 0 1 0 0,1 0-1 0 0,-1 0 0 0 0,0 0 0 0 0,1-1 1 0 0,-1 0-1 0 0,1 0 0 0 0,7-3 0 0 0,-5 1 19 0 0,0 0 0 0 0,0-1 0 0 0,-1 0 0 0 0,1 0 0 0 0,-1 0 0 0 0,1-1 0 0 0,-2 0 0 0 0,1 0 0 0 0,10-12 0 0 0,-5 6 94 0 0,-1-1 0 0 0,-1-1 0 0 0,0 0 0 0 0,-1 0 0 0 0,0-1 0 0 0,-1 0 0 0 0,8-20 0 0 0,-14 28-53 0 0,0-1-1 0 0,-1 1 0 0 0,0-1 1 0 0,0 1-1 0 0,0-1 1 0 0,-1 1-1 0 0,1-1 1 0 0,-2 1-1 0 0,1-1 1 0 0,-1 0-1 0 0,0 1 0 0 0,-3-10 1 0 0,3 13-58 0 0,0 0 1 0 0,0 0 0 0 0,0 1-1 0 0,0-1 1 0 0,-1 1 0 0 0,1-1-1 0 0,-1 1 1 0 0,1-1 0 0 0,-1 1-1 0 0,0 0 1 0 0,0 0 0 0 0,0 0-1 0 0,0 0 1 0 0,-1 0 0 0 0,1 0-1 0 0,-1 0 1 0 0,1 1-1 0 0,-1-1 1 0 0,1 1 0 0 0,-1 0-1 0 0,0 0 1 0 0,0 0 0 0 0,1 0-1 0 0,-1 0 1 0 0,0 1 0 0 0,0-1-1 0 0,0 1 1 0 0,0 0 0 0 0,0 0-1 0 0,-4 0 1 0 0,0 1-29 0 0,0 0 0 0 0,0 0 0 0 0,-1 1 0 0 0,1 0 0 0 0,0 0 1 0 0,1 1-1 0 0,-1 0 0 0 0,0 0 0 0 0,-10 7 0 0 0,1 1-962 0 0,1 0 0 0 0,-21 21 0 0 0,19-15-464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1375 0 0,'0'0'14527'0'0,"1"0"-13675"0"0,8 1-414 0 0,-1-1 1 0 0,0-1-1 0 0,0 1 1 0 0,0-1 0 0 0,0-1-1 0 0,8-2 1 0 0,22-2 2 0 0,3 1-638 0 0,53-11 0 0 0,-82 12-1213 0 0,1 0 0 0 0,17-9 0 0 0,-12 5-4424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6911 0 0,'1'1'3800'0'0,"0"1"-3493"0"0,1-1 0 0 0,0 0 0 0 0,0 1 0 0 0,0-1 0 0 0,0 0 0 0 0,0 0 0 0 0,0 0 0 0 0,0 0 0 0 0,0 0-1 0 0,0-1 1 0 0,1 1 0 0 0,-1 0 0 0 0,0-1 0 0 0,0 0 0 0 0,1 0 0 0 0,-1 1 0 0 0,0-1 0 0 0,1-1 0 0 0,-1 1 0 0 0,0 0 0 0 0,3-1-1 0 0,9-2 10 0 0,-1 0-1 0 0,18-6 0 0 0,-26 8-85 0 0,30-11-165 0 0,20-6-9 0 0,-19 10-5565 0 0,-26 6-191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7 5527 0 0,'0'0'250'0'0,"-2"-1"-2"0"0,0 0-193 0 0,2 0-37 0 0,-1 1 0 0 0,0-1 0 0 0,0 1-1 0 0,1 0 1 0 0,-1-1 0 0 0,0 1 0 0 0,0 0 0 0 0,0-1 0 0 0,1 1 0 0 0,-1 0 0 0 0,0 0 0 0 0,0 0 0 0 0,0 0 0 0 0,0-1 0 0 0,0 1 0 0 0,1 0 0 0 0,-1 1 0 0 0,-1-1 0 0 0,-3-1 743 0 0,1 1 1 0 0,0 0 0 0 0,0 0-1 0 0,-1 0 1 0 0,1 1 0 0 0,0 0-1 0 0,0-1 1 0 0,0 1-1 0 0,-1 1 1 0 0,-4 1 0 0 0,6-1-594 0 0,0-1 1 0 0,0 1-1 0 0,0 0 1 0 0,1 1-1 0 0,-1-1 1 0 0,1 0-1 0 0,-1 1 1 0 0,1 0-1 0 0,0-1 1 0 0,-1 1-1 0 0,1 0 1 0 0,1 0-1 0 0,-3 4 1 0 0,-3 7 10 0 0,1 0 0 0 0,0 0-1 0 0,0 0 1 0 0,2 1 0 0 0,0 0 0 0 0,1 0 0 0 0,-3 21-1 0 0,6-31-138 0 0,0 0-1 0 0,0 1 0 0 0,0-1 1 0 0,1 0-1 0 0,0 0 0 0 0,0 0 1 0 0,0 0-1 0 0,1 0 0 0 0,-1-1 0 0 0,1 1 1 0 0,3 6-1 0 0,-3-8-33 0 0,1 0 1 0 0,-1 0-1 0 0,1 0 1 0 0,-1 0-1 0 0,1 0 1 0 0,0-1-1 0 0,0 1 1 0 0,0-1-1 0 0,1 1 1 0 0,-1-1-1 0 0,0 0 1 0 0,1-1-1 0 0,-1 1 0 0 0,1-1 1 0 0,0 1-1 0 0,5 0 1 0 0,-1 0 7 0 0,1-1 0 0 0,-1 0 1 0 0,1 0-1 0 0,-1-1 0 0 0,1 0 0 0 0,-1 0 0 0 0,1-1 1 0 0,-1 0-1 0 0,0-1 0 0 0,1 0 0 0 0,-1 0 1 0 0,0-1-1 0 0,0 0 0 0 0,0 0 0 0 0,13-8 1 0 0,-12 5 18 0 0,0 1 0 0 0,0-2 1 0 0,-1 1-1 0 0,0-1 0 0 0,0-1 1 0 0,-1 1-1 0 0,0-1 0 0 0,0-1 1 0 0,0 1-1 0 0,-1-1 0 0 0,-1 0 1 0 0,6-11-1 0 0,-10 18-23 0 0,0-1 0 0 0,0 1 0 0 0,-1 0 0 0 0,1-1 0 0 0,0 1 0 0 0,-1 0 0 0 0,0-1 0 0 0,1 1 0 0 0,-1-1 0 0 0,0 1 0 0 0,0 0 0 0 0,0-1 0 0 0,-1 1 0 0 0,1-1 0 0 0,-1 1-1 0 0,1 0 1 0 0,-2-4 0 0 0,0 3 7 0 0,1 0-1 0 0,-1 0 0 0 0,0 0 0 0 0,0 0 0 0 0,0 0 0 0 0,-1 1 1 0 0,1-1-1 0 0,-1 1 0 0 0,1 0 0 0 0,-1-1 0 0 0,-3-1 1 0 0,-4-2 33 0 0,-1 1 1 0 0,1 0 0 0 0,-1 0-1 0 0,0 1 1 0 0,0 1 0 0 0,-14-3-1 0 0,9 3-19 0 0,1 2-1 0 0,-25 0 1 0 0,8 0-159 0 0,29 1 62 0 0,1-1-97 0 0,0 1-1 0 0,0 0 1 0 0,-1 0-1 0 0,1 0 1 0 0,0 1-1 0 0,0-1 1 0 0,-1 0-1 0 0,-3 2 1 0 0,-2 3-776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7055 0 0,'0'0'2456'0'0,"3"1"-1848"0"0,59-1 6016 0 0,169 47-584 0 0,-159-33-4984 0 0,1-3-1 0 0,96 2 1 0 0,30-21-179 0 0,-147 4-705 0 0,170-8 609 0 0,-86 10-410 0 0,140-15 200 0 0,-234 14-534 0 0,46-10 0 0 0,-46 5-10 0 0,46-1 0 0 0,-37 8 41 0 0,-16 1 19 0 0,37-6 0 0 0,-48 4-57 0 0,-1 1 0 0 0,37 3-1 0 0,-33 0 45 0 0,43-3 1 0 0,8-2 34 0 0,-25 1-90 0 0,80-3 109 0 0,-68 7-74 0 0,-46 0-28 0 0,37-3 0 0 0,-28-1-15 0 0,22-3 42 0 0,-10 1-34 0 0,-29 4 0 0 0,0-1-1 0 0,13-3 1 0 0,25-3-19 0 0,-6 2 0 0 0,54-10 0 0 0,-87 14-1 0 0,1 1 0 0 0,11-1 0 0 0,-14 2 10 0 0,-1-1 1 0 0,1-1-1 0 0,-1 1 1 0 0,1-1-1 0 0,10-3 0 0 0,-5 1-5 0 0,0 0 0 0 0,24-1 0 0 0,13-3-5 0 0,-19 4 1 0 0,-4 2 0 0 0,-24 0 0 0 0,1 1 0 0 0,0-1 0 0 0,-1 1 0 0 0,1 0 0 0 0,0 0 0 0 0,-1 0 0 0 0,1 1 0 0 0,3 0 0 0 0,6 1 0 0 0,49 1 0 0 0,-9-5-90 0 0,-26 1-324 0 0,-19-1 602 0 0,1-5-7461 0 0,-6 5 4997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6447 0 0,'-7'0'586'0'0,"-1"0"-486"0"0,-7 0 11982 0 0,16 1-11835 0 0,94 42 615 0 0,-56-27-598 0 0,0 2-1 0 0,-1 2 1 0 0,40 28 0 0 0,-72-43-129 0 0,-1 0 1 0 0,1 0-1 0 0,-1 1 0 0 0,0-1 1 0 0,-1 1-1 0 0,1 0 0 0 0,-1 0 0 0 0,0 1 1 0 0,-1-1-1 0 0,0 1 0 0 0,0 0 0 0 0,0 0 1 0 0,-1 0-1 0 0,0 0 0 0 0,0 1 1 0 0,-1-1-1 0 0,0 0 0 0 0,0 13 0 0 0,0-9 53 0 0,-2 1-1 0 0,1-1 1 0 0,-2 0-1 0 0,1 1 1 0 0,-2-1-1 0 0,1 0 1 0 0,-2 0-1 0 0,1 0 1 0 0,-1 0-1 0 0,-1-1 1 0 0,-9 17-1 0 0,-14 18 264 0 0,-22 34 2 0 0,-36 52-412 0 0,79-121-113 0 0,3-3-606 0 0,0 1 0 0 0,0-1-1 0 0,-4 14 1 0 0,5-9-786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5063 0 0,'23'-21'390'0'0,"-22"21"-352"0"0,0-1 0 0 0,-1 0 0 0 0,1 1 0 0 0,0-1 0 0 0,-1 0 0 0 0,1 0 0 0 0,0 1 0 0 0,-1-1 0 0 0,1 0 0 0 0,-1 0 0 0 0,0 0 0 0 0,1 0 0 0 0,-1 0 0 0 0,0 0 0 0 0,1 0 0 0 0,-1 0 0 0 0,0 0 0 0 0,0-2 0 0 0,1-1 482 0 0,0 1-222 0 0,1 1-1 0 0,-1-1 1 0 0,1 0-1 0 0,0 1 1 0 0,-1-1-1 0 0,1 1 1 0 0,1 0-1 0 0,-1-1 0 0 0,0 1 1 0 0,0 0-1 0 0,1 0 1 0 0,-1 1-1 0 0,1-1 1 0 0,0 0-1 0 0,-1 1 1 0 0,1 0-1 0 0,0-1 0 0 0,0 1 1 0 0,0 0-1 0 0,0 1 1 0 0,4-2-1 0 0,7 0 260 0 0,0 0 0 0 0,1 1-1 0 0,17 0 1 0 0,-28 1-365 0 0,3 0 2 0 0,0 1-1 0 0,0-1 1 0 0,0 1 0 0 0,-1 1-1 0 0,1-1 1 0 0,0 1-1 0 0,-1 0 1 0 0,1 1 0 0 0,11 5-1 0 0,-15-6-140 0 0,0 0 0 0 0,0 0 0 0 0,0 0 0 0 0,-1 0 0 0 0,1 0 0 0 0,-1 1 0 0 0,1-1 0 0 0,-1 1 0 0 0,0 0 0 0 0,0 0 0 0 0,0-1 0 0 0,0 1 0 0 0,-1 0 0 0 0,1 1 0 0 0,-1-1 0 0 0,0 0-1 0 0,0 0 1 0 0,0 1 0 0 0,0-1 0 0 0,-1 0 0 0 0,1 5 0 0 0,0 4 47 0 0,-2 0-1 0 0,0 0 0 0 0,0 0 1 0 0,-1 0-1 0 0,0 0 0 0 0,-1 0 0 0 0,-7 16 1 0 0,4-13-72 0 0,0 0 0 0 0,-2 0 1 0 0,0-1-1 0 0,-1 0 0 0 0,-10 13 0 0 0,14-21-23 0 0,-1 1 1 0 0,0-1-1 0 0,0-1 0 0 0,0 1 0 0 0,0-1 0 0 0,-1 0 1 0 0,0-1-1 0 0,-8 5 0 0 0,14-9-16 0 0,0 1 1 0 0,0 0-1 0 0,1-1 1 0 0,-1 1-1 0 0,0-1 1 0 0,0 0-1 0 0,0 1 1 0 0,0-1-1 0 0,0 0 1 0 0,0 1-1 0 0,0-1 1 0 0,0 0-1 0 0,0 0 1 0 0,0 0-1 0 0,0 0 1 0 0,0 0-1 0 0,0 0 1 0 0,0 0-1 0 0,0 0 1 0 0,0 0-1 0 0,0-1 0 0 0,-1 1 1 0 0,-4-2-175 0 0,6-10-1 0 0,0 9 171 0 0,0 0 0 0 0,0 0 0 0 0,1 0 0 0 0,-1 0 0 0 0,1 0 0 0 0,0 0 0 0 0,-1 0 0 0 0,1 0 0 0 0,0 0 0 0 0,1 0 1 0 0,-1 1-1 0 0,1-1 0 0 0,-1 0 0 0 0,1 1 0 0 0,0-1 0 0 0,0 1 0 0 0,2-3 0 0 0,-2 3 23 0 0,0 1-1 0 0,0-1 1 0 0,1 1 0 0 0,-1-1-1 0 0,0 1 1 0 0,1 0-1 0 0,-1 0 1 0 0,1 0-1 0 0,-1 0 1 0 0,1 1 0 0 0,0-1-1 0 0,-1 1 1 0 0,1-1-1 0 0,0 1 1 0 0,-1 0-1 0 0,1 0 1 0 0,0 0 0 0 0,0 1-1 0 0,-1-1 1 0 0,4 1-1 0 0,49 14-50 0 0,-33-9 173 0 0,23 4-1 0 0,-38-8-628 0 0,1-2 1 0 0,-1 1 0 0 0,1-1 0 0 0,-1 0-1 0 0,1-1 1 0 0,-1 1 0 0 0,10-3 0 0 0,-1-2-5172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7831 0 0,'7'13'595'0'0,"0"0"0"0"0,-1 1 0 0 0,-1-1 0 0 0,6 26 0 0 0,-2-11 2361 0 0,13 62 1600 0 0,-4-18-2807 0 0,-3-32-947 0 0,-15-39-376 0 0,0-4-413 0 0,0-1-1 0 0,0 1 0 0 0,0 0 1 0 0,-1 0-1 0 0,1 0 0 0 0,-1 0 1 0 0,-1-4-1 0 0,-1-8 1 0 0,1-20-16 0 0,2 0 0 0 0,0 0 0 0 0,9-47 0 0 0,-9 75-9 0 0,6-30-391 0 0,15-50-1 0 0,-12 50 155 0 0,-6 26 219 0 0,0 1 0 0 0,1-1 0 0 0,0 1 0 0 0,1 0 0 0 0,-1 0 1 0 0,2 0-1 0 0,0 0 0 0 0,0 1 0 0 0,1 0 0 0 0,10-11 0 0 0,-16 19 47 0 0,-1 1 0 0 0,0 0-1 0 0,1-1 1 0 0,-1 1 0 0 0,0 0 0 0 0,1 0 0 0 0,-1-1 0 0 0,1 1-1 0 0,-1 0 1 0 0,0 0 0 0 0,1 0 0 0 0,-1-1 0 0 0,1 1 0 0 0,-1 0 0 0 0,0 0-1 0 0,1 0 1 0 0,-1 0 0 0 0,1 0 0 0 0,-1 0 0 0 0,1 0 0 0 0,-1 0-1 0 0,1 0 1 0 0,-1 0 0 0 0,0 0 0 0 0,1 0 0 0 0,-1 0 0 0 0,1 1-1 0 0,10 9 270 0 0,-8-6-218 0 0,0 1 0 0 0,0 0-1 0 0,-1 0 1 0 0,2 5 0 0 0,0 1 68 0 0,-2-1-1 0 0,0 1 1 0 0,0 0 0 0 0,-1 0 0 0 0,0 0-1 0 0,-1 0 1 0 0,0 0 0 0 0,0 0 0 0 0,-2 0 0 0 0,1 0-1 0 0,-5 14 1 0 0,-2 3-99 0 0,-2 0 0 0 0,0-1 0 0 0,-16 28 0 0 0,20-45-39 0 0,4-6-1 0 0,0 0-1 0 0,0 0 0 0 0,0 0 0 0 0,1 0 0 0 0,-1 0 0 0 0,-1 9 0 0 0,3-13-29 0 0,0 0-1 0 0,-1 0 1 0 0,1 0 0 0 0,0 0 0 0 0,-1 0 0 0 0,1-1-1 0 0,0 1 1 0 0,-1 0 0 0 0,1 0 0 0 0,0 0-1 0 0,0-1 1 0 0,-1 1 0 0 0,1 0 0 0 0,0 0 0 0 0,0-1-1 0 0,-1 1 1 0 0,1 0 0 0 0,0 0 0 0 0,0-1-1 0 0,0 1 1 0 0,-1 0 0 0 0,1-1 0 0 0,0 1 0 0 0,0 0-1 0 0,0-1 1 0 0,0 1 0 0 0,0 0 0 0 0,0-1 0 0 0,0 1-1 0 0,0 0 1 0 0,0-1 0 0 0,0 1 0 0 0,0 0-1 0 0,0-1 1 0 0,2-3-29 0 0,0 1 0 0 0,1 0 0 0 0,-1 0-1 0 0,1 0 1 0 0,0 0 0 0 0,0 0 0 0 0,0 0 0 0 0,0 1-1 0 0,7-5 1 0 0,-7 6 34 0 0,-1 0-1 0 0,1 0 1 0 0,-1 1 0 0 0,1-1-1 0 0,0 1 1 0 0,-1-1 0 0 0,1 1-1 0 0,0 0 1 0 0,-1-1 0 0 0,1 2-1 0 0,0-1 1 0 0,-1 0 0 0 0,1 0-1 0 0,0 1 1 0 0,-1 0 0 0 0,4 0-1 0 0,5 3 235 0 0,0 0-1 0 0,0 0 1 0 0,-1 1 0 0 0,12 7-1 0 0,-18-8-98 0 0,1-1 1 0 0,0 1-1 0 0,-1-1 0 0 0,1 1 1 0 0,-1 0-1 0 0,0 1 0 0 0,-1-1 0 0 0,1 1 1 0 0,-1-1-1 0 0,4 7 0 0 0,-6-9-41 0 0,-1 0-1 0 0,1 0 1 0 0,0-1-1 0 0,-1 1 1 0 0,1 0 0 0 0,-1 0-1 0 0,0 0 1 0 0,0-1-1 0 0,0 1 1 0 0,0 0 0 0 0,0 0-1 0 0,0 0 1 0 0,0 0-1 0 0,0 0 1 0 0,-1-1-1 0 0,0 3 1 0 0,0 0 32 0 0,-1-1 0 0 0,1 1 0 0 0,-1-1 0 0 0,0 0 0 0 0,0 1 0 0 0,0-1 0 0 0,-4 4 0 0 0,-4 3 75 0 0,0-1 0 0 0,-1 1 0 0 0,-14 8 0 0 0,23-16-164 0 0,-9 6 45 0 0,5-3-45 0 0,0 0 1 0 0,-1-1-1 0 0,1 0 0 0 0,-1 0 0 0 0,0-1 1 0 0,0 0-1 0 0,-11 4 0 0 0,12-6-173 0 0,-1 1-103 0 0,-1 0-1 0 0,-14 1 1 0 0,20-3 29 0 0,0 0-1 0 0,0 0 0 0 0,0 0 1 0 0,1 0-1 0 0,-1-1 0 0 0,0 1 1 0 0,0 0-1 0 0,0-1 1 0 0,0 0-1 0 0,0 1 0 0 0,1-1 1 0 0,-1 0-1 0 0,0 0 0 0 0,1 0 1 0 0,-1 0-1 0 0,0 0 0 0 0,-1-1 1 0 0,-2-3-1349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0 919 0 0,'2'1'67'0'0,"71"16"7668"0"0,-54-11-5695 0 0,26 11 1 0 0,-32-11-1581 0 0,-1 0 1 0 0,0 1 0 0 0,0 1-1 0 0,-1 0 1 0 0,1 0 0 0 0,-2 1 0 0 0,17 17-1 0 0,-20-18-178 0 0,-1 1-1 0 0,1 0 1 0 0,-1 1-1 0 0,-1 0 1 0 0,0-1 0 0 0,0 2-1 0 0,-1-1 1 0 0,0 0-1 0 0,0 1 1 0 0,-2 0-1 0 0,4 22 1 0 0,-4-17-14 0 0,-1 0 1 0 0,-1 0-1 0 0,0 0 1 0 0,-2 1-1 0 0,1-1 1 0 0,-2 0-1 0 0,-7 25 1 0 0,-11 24-223 0 0,-51 110 0 0 0,63-159-1591 0 0,5-13-1910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12495 0 0,'0'0'1134'0'0,"0"2"-937"0"0,5 16 245 0 0,-2 1 1 0 0,0 0-1 0 0,1 35 1 0 0,-8 61 1670 0 0,2-84-1949 0 0,-16 171 437 0 0,17-185-761 0 0,0-4-314 0 0,0 0 1 0 0,1-1 0 0 0,2 21 0 0 0,-1-24-1205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7 3223 0 0,'0'-7'9751'0'0,"1"9"-8563"0"0,4 13-601 0 0,-1 1 0 0 0,-1-1 0 0 0,0 1 0 0 0,0 17 0 0 0,0-4-125 0 0,9 78-236 0 0,7 49-229 0 0,-2-53-5441 0 0,-12-80 129 0 0</inkml:trace>
  <inkml:trace contextRef="#ctx0" brushRef="#br0" timeOffset="1">22 354 6911 0 0,'0'0'528'0'0,"-2"-1"-18"0"0,-18-9 8936 0 0,42 5-8122 0 0,16 0-1150 0 0,24-3-2170 0 0,-44 4 890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8287 0 0,'0'-1'25'0'0,"0"1"1"0"0,0 0-1 0 0,0-1 0 0 0,0 1 0 0 0,0 0 0 0 0,0-1 0 0 0,0 1 0 0 0,0-1 0 0 0,0 1 0 0 0,0 0 1 0 0,0-1-1 0 0,0 1 0 0 0,0 0 0 0 0,0-1 0 0 0,0 1 0 0 0,0 0 0 0 0,0-1 0 0 0,0 1 0 0 0,1 0 0 0 0,-1-1 1 0 0,0 1-1 0 0,0 0 0 0 0,0-1 0 0 0,1 1 0 0 0,-1 0 0 0 0,0-1 0 0 0,0 1 0 0 0,1 0 0 0 0,10-1 2121 0 0,-5 2-1397 0 0,42-2 3165 0 0,-20 0-3536 0 0,-24 1-335 0 0,3 1-19 0 0,-7-1 2 0 0,1 1 1 0 0,0-1-1 0 0,0 0 1 0 0,-1 0-1 0 0,1 0 1 0 0,0 0-1 0 0,0 0 1 0 0,-1 1 0 0 0,1-1-1 0 0,0 0 1 0 0,-1 1-1 0 0,1-1 1 0 0,0 0-1 0 0,-1 1 1 0 0,1-1 0 0 0,-1 1-1 0 0,1-1 1 0 0,-1 1-1 0 0,1-1 1 0 0,-1 1-1 0 0,1 0 1 0 0,-1-1-1 0 0,1 1 1 0 0,-1-1 0 0 0,0 1-1 0 0,1 0 1 0 0,-1-1-1 0 0,0 1 1 0 0,0 0-1 0 0,1 0 1 0 0,-1-1-1 0 0,0 2 1 0 0,0 1 79 0 0,0 0-1 0 0,-1 0 1 0 0,1 0 0 0 0,-1 0-1 0 0,0 0 1 0 0,-2 5 0 0 0,3-8-114 0 0,-2 5 84 0 0,0-1 0 0 0,0 0 0 0 0,0 0 1 0 0,-1 0-1 0 0,-4 6 0 0 0,3-4-53 0 0,0 0-1 0 0,0 0 0 0 0,0 0 1 0 0,1 0-1 0 0,-4 12 1 0 0,5-10-81 0 0,2-7-26 0 0,1 1-165 0 0,1 1 236 0 0,0 0 0 0 0,0 0 1 0 0,0-1-1 0 0,0 1 0 0 0,1-1 0 0 0,0 1 0 0 0,-1-1 1 0 0,1 0-1 0 0,0 0 0 0 0,0 0 0 0 0,0 0 0 0 0,0-1 1 0 0,1 1-1 0 0,-1-1 0 0 0,0 0 0 0 0,6 2 1 0 0,1 1 49 0 0,0 0 0 0 0,0 0 1 0 0,-1 1-1 0 0,0 0 1 0 0,0 1-1 0 0,0 0 1 0 0,0 1-1 0 0,12 12 1 0 0,-19-16 62 0 0,1-1 0 0 0,0 1 0 0 0,-1 0 0 0 0,0 1 1 0 0,0-1-1 0 0,0 0 0 0 0,0 1 0 0 0,0-1 0 0 0,-1 1 1 0 0,0-1-1 0 0,1 1 0 0 0,-1 0 0 0 0,0-1 0 0 0,-1 1 1 0 0,1 0-1 0 0,-1 0 0 0 0,0 0 0 0 0,0 0 1 0 0,0-1-1 0 0,0 1 0 0 0,-1 0 0 0 0,1 0 0 0 0,-1 0 1 0 0,0-1-1 0 0,0 1 0 0 0,-4 7 0 0 0,1-4-24 0 0,0 1 0 0 0,0 0 0 0 0,-1-1 0 0 0,0 0 1 0 0,-1 0-1 0 0,0-1 0 0 0,0 0 0 0 0,0 0 0 0 0,-1 0 0 0 0,0 0 0 0 0,0-1 0 0 0,0-1 0 0 0,0 1 0 0 0,-1-1 0 0 0,0 0 0 0 0,0-1 0 0 0,0 1 0 0 0,0-2 0 0 0,-11 3 0 0 0,17-5-157 0 0,0 1 0 0 0,1-1 0 0 0,-1 0-1 0 0,1 0 1 0 0,-1-1 0 0 0,1 1-1 0 0,-1 0 1 0 0,0 0 0 0 0,1-1-1 0 0,-1 1 1 0 0,1-1 0 0 0,-1 1-1 0 0,1-1 1 0 0,0 0 0 0 0,-1 0 0 0 0,1 0-1 0 0,0 1 1 0 0,-1-1 0 0 0,0-2-1 0 0,-12-15-6474 0 0,7 7 401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4143 0 0,'-4'1'179'0'0,"-1"0"-1"0"0,1 1 0 0 0,0-1 0 0 0,0 1 0 0 0,-1 0 0 0 0,1 0 0 0 0,1 1 0 0 0,-1-1 1 0 0,-4 4-1 0 0,-2 3 3688 0 0,-17 18 1 0 0,23-22-3409 0 0,1 0 1 0 0,0 0-1 0 0,0 0 1 0 0,0 0-1 0 0,0 1 1 0 0,1-1-1 0 0,0 1 1 0 0,0 0-1 0 0,1-1 1 0 0,-2 10-1 0 0,0 7-242 0 0,0 32 1 0 0,3-50-110 0 0,0 12-103 0 0,0-1 0 0 0,1 1 0 0 0,1 0 1 0 0,1-1-1 0 0,0 1 0 0 0,10 25 0 0 0,-11-33-17 0 0,2 0-1 0 0,0 0 0 0 0,0 0 1 0 0,0-1-1 0 0,1 1 0 0 0,0-1 1 0 0,0 0-1 0 0,1 0 0 0 0,0-1 1 0 0,0 0-1 0 0,0 0 1 0 0,1 0-1 0 0,11 7 0 0 0,-16-11 19 0 0,1-1-1 0 0,-1 0 1 0 0,1 1 0 0 0,-1-1-1 0 0,1 0 1 0 0,0 0 0 0 0,-1 0-1 0 0,1-1 1 0 0,0 1 0 0 0,0-1-1 0 0,0 1 1 0 0,-1-1-1 0 0,1 0 1 0 0,0 0 0 0 0,0 0-1 0 0,0-1 1 0 0,0 1 0 0 0,0-1-1 0 0,-1 1 1 0 0,1-1 0 0 0,0 0-1 0 0,-1 0 1 0 0,1 0-1 0 0,0-1 1 0 0,-1 1 0 0 0,1 0-1 0 0,-1-1 1 0 0,0 0 0 0 0,0 1-1 0 0,3-4 1 0 0,1-1 115 0 0,-1 0 0 0 0,0 0 0 0 0,-1-1 0 0 0,1 1 0 0 0,-1-1 0 0 0,-1 0 0 0 0,1-1 0 0 0,-1 1 0 0 0,4-13 0 0 0,-4 6 110 0 0,0 1-1 0 0,0-1 0 0 0,-1 0 1 0 0,-1 0-1 0 0,0 0 0 0 0,-3-24 1 0 0,1 28-142 0 0,0 0 0 0 0,-1 0 0 0 0,0 0 0 0 0,-1 0 0 0 0,-1 0-1 0 0,1 0 1 0 0,-1 1 0 0 0,-1-1 0 0 0,-10-15 0 0 0,11 20-179 0 0,0 1-1 0 0,-1-1 0 0 0,1 0 0 0 0,-1 1 0 0 0,-6-4 1 0 0,-9-8-733 0 0,9 6-709 0 0,1 2-421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0,'0'0'542'0'0,"0"2"-446"0"0,7 18 1913 0 0,0 1 1 0 0,-2 0-1 0 0,4 28 1 0 0,-3-13-1706 0 0,11 53-222 0 0,-12-59-1398 0 0,-2-17-3630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21 119 5983 0 0,'-1'-1'464'0'0,"-11"-8"80"0"0,11 9-256 0 0,0-1-1 0 0,1 1 1 0 0,-1-1-1 0 0,1 1 1 0 0,-1-1-1 0 0,1 0 0 0 0,-1 1 1 0 0,1-1-1 0 0,0 0 1 0 0,-1 1-1 0 0,1-1 1 0 0,0 0-1 0 0,-1 1 1 0 0,1-1-1 0 0,0 0 0 0 0,0 0 1 0 0,0 0-1 0 0,0 1 1 0 0,0-1-1 0 0,-1 0 1 0 0,2 0-1 0 0,-1 1 0 0 0,0-1 1 0 0,0 0-1 0 0,0 0 1 0 0,0 0-1 0 0,0 1 1 0 0,1-1-1 0 0,-1-1 1 0 0,1 0-42 0 0,0 1 0 0 0,0-1 1 0 0,0 0-1 0 0,0 1 0 0 0,0-1 1 0 0,0 1-1 0 0,0 0 1 0 0,0-1-1 0 0,0 1 0 0 0,1 0 1 0 0,1-2-1 0 0,9-4 158 0 0,1 1-1 0 0,0-1 0 0 0,0 2 0 0 0,18-6 1 0 0,58-10-3502 0 0,-56 14-2099 0 0,-17 4-121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8 10447 0 0,'-5'-2'126'0'0,"0"1"0"0"0,0-1-1 0 0,0 1 1 0 0,0 0 0 0 0,0 1 0 0 0,0 0-1 0 0,0-1 1 0 0,0 1 0 0 0,-1 1-1 0 0,1-1 1 0 0,0 1 0 0 0,0 0 0 0 0,-6 2-1 0 0,4 0 202 0 0,0 0-1 0 0,0 0 1 0 0,0 0-1 0 0,1 1 1 0 0,-1 0 0 0 0,1 0-1 0 0,0 1 1 0 0,-8 8-1 0 0,6-4-102 0 0,-1 0-1 0 0,2 1 1 0 0,-1 0-1 0 0,1 0 1 0 0,1 0-1 0 0,0 1 1 0 0,1 0-1 0 0,0 1 1 0 0,0-1 0 0 0,1 1-1 0 0,-3 12 1 0 0,5-13-196 0 0,1-1 0 0 0,0 1 0 0 0,0-1 0 0 0,1 1 0 0 0,0-1 0 0 0,1 1 0 0 0,0-1 1 0 0,1 1-1 0 0,0-1 0 0 0,4 11 0 0 0,-4-15-15 0 0,0 0 0 0 0,1 0 0 0 0,0-1 1 0 0,0 1-1 0 0,0-1 0 0 0,1 1 0 0 0,0-1 0 0 0,0 0 1 0 0,0 0-1 0 0,1-1 0 0 0,-1 1 0 0 0,1-1 0 0 0,0 0 0 0 0,0 0 1 0 0,1-1-1 0 0,-1 0 0 0 0,11 5 0 0 0,-6-4-22 0 0,0 0 0 0 0,0-1 0 0 0,1-1 0 0 0,-1 0 0 0 0,1 0 0 0 0,0-1 0 0 0,-1 0 0 0 0,1-1-1 0 0,0 0 1 0 0,-1-1 0 0 0,14-2 0 0 0,-15 1 1 0 0,-1 0-1 0 0,0 0 1 0 0,0-1-1 0 0,0 0 1 0 0,0 0-1 0 0,-1-1 1 0 0,1 0-1 0 0,-1 0 1 0 0,0-1 0 0 0,0 0-1 0 0,0-1 1 0 0,-1 1-1 0 0,0-1 1 0 0,9-11-1 0 0,-10 11 37 0 0,0 0 0 0 0,-1 0-1 0 0,0 0 1 0 0,0 0 0 0 0,-1-1-1 0 0,0 0 1 0 0,0 1 0 0 0,0-1 0 0 0,-1 0-1 0 0,0 0 1 0 0,0-1 0 0 0,-1 1-1 0 0,0 0 1 0 0,0 0 0 0 0,-1-1-1 0 0,0 1 1 0 0,-1-11 0 0 0,-1 7 124 0 0,0 1 1 0 0,0 0-1 0 0,-1 0 1 0 0,-1 0-1 0 0,0 1 1 0 0,0-1 0 0 0,-1 1-1 0 0,0 0 1 0 0,0 0-1 0 0,-11-12 1 0 0,12 15-196 0 0,-1 0 0 0 0,-1 0 0 0 0,1 1-1 0 0,-1 0 1 0 0,0 0 0 0 0,0 1 0 0 0,0 0 0 0 0,-1 0 0 0 0,1 0 0 0 0,-1 1 0 0 0,0 0 0 0 0,0 0 0 0 0,0 0 0 0 0,-1 1 0 0 0,-8-1 0 0 0,-2 1-569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52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9 445 1375 0 0,'0'0'66'0'0,"-1"3"-8"0"0,-5 9 125 0 0,4-9 1893 0 0,10-2-1226 0 0,0-1 0 0 0,0 2 0 0 0,10 2 1 0 0,19 3-380 0 0,111-7 932 0 0,21 2-678 0 0,12 6-406 0 0,-77-4-266 0 0,158-4 27 0 0,-176-2-27 0 0,-20 1-10 0 0,125 1 90 0 0,76 4-12 0 0,1 0 46 0 0,166 9 348 0 0,-166-6-179 0 0,236 3 63 0 0,-220-9-112 0 0,-18-1 16 0 0,96 4 130 0 0,121 3 30 0 0,-159-3-222 0 0,-17 0-66 0 0,195 1 19 0 0,-192-3-97 0 0,-199-1-55 0 0,782 2 181 0 0,170-1 129 0 0,-569 3-53 0 0,310 6-56 0 0,-144 0-143 0 0,527 6 69 0 0,-643-8-116 0 0,328 0 133 0 0,-592-6-121 0 0,154 3 54 0 0,214-2 35 0 0,-222-3-68 0 0,301 2-9 0 0,698-3 26 0 0,-1205-1-78 0 0,816-9 60 0 0,-406 3-53 0 0,675-18 32 0 0,-1014 17-54 0 0,329-12 64 0 0,-213 7 31 0 0,-88 3 74 0 0,793-16 538 0 0,-969 24-634 0 0,15 0-33 0 0,383-10 71 0 0,-43-2-69 0 0,-139 5 3 0 0,-159 4-45 0 0,282-13 44 0 0,237-8 106 0 0,-448 20-70 0 0,-7-1-37 0 0,753-30 65 0 0,-846 30-92 0 0,120-10 1 0 0,-163 4-28 0 0,181-15 13 0 0,271-11 41 0 0,-374 28-22 0 0,7-1 2 0 0,52-17 9 0 0,12-1 34 0 0,111-11-66 0 0,18-5 26 0 0,-268 32-8 0 0,0-1-31 0 0,179-15 70 0 0,-205 22-106 0 0,94-5-296 0 0,14 0-496 0 0,-78 3-262 0 0,-80 7 503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54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3223 0 0,'0'0'4778'0'0,"2"0"-4578"0"0,3 0-123 0 0,0 0 1 0 0,-1 0-1 0 0,1 0 1 0 0,-1-1 0 0 0,0 0-1 0 0,1 0 1 0 0,4-2-1 0 0,-3 1 16 0 0,0 0 0 0 0,-1 1 0 0 0,1 0 0 0 0,0 0-1 0 0,9 0 1 0 0,-14 1-83 0 0,5 1 53 0 0,0-1 0 0 0,0 0 1 0 0,0 0-1 0 0,0-1 1 0 0,0 1-1 0 0,8-3 0 0 0,-3 1 12 0 0,0 0 1 0 0,0 0-1 0 0,0 2 0 0 0,14-1 0 0 0,27-2 125 0 0,137-26 920 0 0,-47 17-469 0 0,-90 10-502 0 0,79-8 148 0 0,175-3 670 0 0,-230 11-885 0 0,17 2-20 0 0,-46-1-37 0 0,-32 1 0 0 0,27 1 0 0 0,275 25-1446 0 0,-275-26-3057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5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27 596 455 0 0,'-26'19'4622'0'0,"32"-23"115"0"0,6-9-3225 0 0,-7 7-832 0 0,14-11 633 0 0,1 1-1 0 0,34-22 1 0 0,-44 31-1042 0 0,18-9 554 0 0,36-17-1 0 0,22-12 119 0 0,-9-1-655 0 0,-44 28-160 0 0,-1-2 1 0 0,45-34 0 0 0,7-12-36 0 0,-5 6-32 0 0,7-12 215 0 0,-78 66-197 0 0,1 0 0 0 0,14-9 0 0 0,-3 4 66 0 0,-2 2-15 0 0,-16 8-98 0 0,0 1 0 0 0,0-1 0 0 0,0 0 0 0 0,0 0 0 0 0,0 0 0 0 0,0 0 0 0 0,-1 0 0 0 0,1-1 0 0 0,0 1 0 0 0,-1 0 0 0 0,1-1 0 0 0,-1 1 0 0 0,1-1 0 0 0,1-2 0 0 0,-2 3 226 0 0,5-6 300 0 0,-4 7-491 0 0,-1 0-45 0 0,0 0 1 0 0,0 0 0 0 0,0 0 0 0 0,0 0-1 0 0,-1 0 1 0 0,1 0 0 0 0,0 0 0 0 0,0-1-1 0 0,0 1 1 0 0,0 0 0 0 0,0 0 0 0 0,-1-1-1 0 0,1 1 1 0 0,0-1 0 0 0,0 1 0 0 0,1-1 0 0 0,-1 0-10 0 0,0 0 1 0 0,0 1 0 0 0,0 0 0 0 0,1-1 0 0 0,-1 1 0 0 0,0 0 0 0 0,0-1 0 0 0,1 1 0 0 0,-1 0 0 0 0,0 0 0 0 0,1 0 0 0 0,-1 0 0 0 0,0 0 0 0 0,0 0 0 0 0,3 1 0 0 0,21 7 58 0 0,-9-2-58 0 0,-2-2 32 0 0,0 1 0 0 0,22 12 0 0 0,2 0 13 0 0,149 73 413 0 0,-156-73-408 0 0,111 71 254 0 0,-50-29-129 0 0,280 145 1232 0 0,-337-190-1278 0 0,61 16-1 0 0,-51-17-102 0 0,-38-10-12 0 0,1-1-1 0 0,14 9 0 0 0,-11-5-265 0 0,1 0-1 0 0,16 4 1 0 0,-21-7-522 0 0,-5-3-28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4607 0 0,'2'1'208'0'0,"2"0"-79"0"0,1 1 0 0 0,-1 1-1 0 0,1-1 1 0 0,-1 1 0 0 0,0-1 0 0 0,0 1-1 0 0,0 0 1 0 0,0 1 0 0 0,-1-1-1 0 0,7 8 1 0 0,4 7 3724 0 0,13 21-1 0 0,-10-15-405 0 0,-10-13-2843 0 0,-1-1-1 0 0,0 1 1 0 0,-1 0-1 0 0,7 19 1 0 0,10 49 1208 0 0,-20-70-1586 0 0,0-1-115 0 0,-1-1 0 0 0,0 1 0 0 0,-1 0 0 0 0,0-1 0 0 0,0 1 0 0 0,-2 12 0 0 0,2-19 192 0 0,-4-9-24 0 0,1-6-136 0 0,1-1-1 0 0,0 1 1 0 0,1-1 0 0 0,1 0 0 0 0,0 1-1 0 0,1-1 1 0 0,0 0 0 0 0,1 1 0 0 0,1-1 0 0 0,0 1-1 0 0,9-24 1 0 0,-8 29-49 0 0,1-1-1 0 0,-1 1 1 0 0,2 0-1 0 0,-1 0 1 0 0,1 0-1 0 0,1 1 0 0 0,-1 0 1 0 0,2 0-1 0 0,12-11 1 0 0,-1 3 185 0 0,1 2-1 0 0,1 1 1 0 0,22-12-1 0 0,-40 23-302 0 0,1-1 0 0 0,-1 1 0 0 0,0-1 0 0 0,0 1-1 0 0,3-4 1 0 0,13-11-1736 0 0,-18 17 1589 0 0,0-1 1 0 0,0 1-1 0 0,-1-1 0 0 0,1 0 1 0 0,0 1-1 0 0,-1-1 0 0 0,1 0 1 0 0,-1 1-1 0 0,1-1 0 0 0,-1 0 1 0 0,1 1-1 0 0,-1-1 0 0 0,0 0 1 0 0,1 0-1 0 0,-1 0 0 0 0,0 0 1 0 0,0 1-1 0 0,1-3 0 0 0,-1-7-1506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27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0 865 6911 0 0,'13'-57'528'0'0,"-10"47"-341"0"0,-3 17 1936 0 0,11-17 1103 0 0,0-2-2349 0 0,1 2 0 0 0,0 0 0 0 0,0 0 0 0 0,17-9 0 0 0,18-14 353 0 0,-14 7-437 0 0,-9 5 3 0 0,42-26-1 0 0,129-94 744 0 0,-183 131-1470 0 0,101-77 220 0 0,-89 69-248 0 0,41-23 1 0 0,-7 5 15 0 0,-56 35-56 0 0,23-17 6 0 0,1 2 1 0 0,48-23-1 0 0,-56 31 5 0 0,-1-1 1 0 0,0-1-1 0 0,17-14 0 0 0,17-10 52 0 0,-15 8 28 0 0,-26 18 98 0 0,0 1 0 0 0,16-9-1 0 0,-24 15-61 0 0,0 1 0 0 0,1-1 0 0 0,-1 1 0 0 0,0-1 0 0 0,0 1 0 0 0,1 0 0 0 0,-1 0 0 0 0,0 0 0 0 0,1 0 0 0 0,-1 1-1 0 0,0-1 1 0 0,0 0 0 0 0,5 2 0 0 0,1 0 72 0 0,-1-1-200 0 0,-1 0 0 0 0,0 1 0 0 0,0-1 0 0 0,-1 1 0 0 0,1 1-1 0 0,0-1 1 0 0,6 4 0 0 0,2 2 12 0 0,136 70 159 0 0,-97-47-108 0 0,55 35 5 0 0,-32-19 31 0 0,-8-6 6 0 0,138 77 278 0 0,123 34 773 0 0,-297-139-1014 0 0,-23-8-101 0 0,0-1 0 0 0,1 0 0 0 0,-1-1 0 0 0,1 0 0 0 0,-1-1 0 0 0,14 2 0 0 0,-13-4-19 0 0,2 2 3 0 0,23 15 131 0 0,-14-6-28 0 0,-18-10-96 0 0,1 1-5 0 0,0 0 1 0 0,1 0-1 0 0,-1-1 1 0 0,1 1-1 0 0,-1-1 1 0 0,1 0 0 0 0,6 0-1 0 0,-2 0-15 0 0,0 1-1 0 0,-3-2-6 0 0,0 1 1 0 0,0-1-1 0 0,1 0 1 0 0,-1-1-1 0 0,0 0 1 0 0,0 0 0 0 0,0 0-1 0 0,0 0 1 0 0,0-1-1 0 0,0 0 1 0 0,8-5-1 0 0,6-3 24 0 0,32-22 0 0 0,-46 28-28 0 0,183-141 161 0 0,-29 20 82 0 0,-126 101-197 0 0,2 2 0 0 0,70-33 0 0 0,-84 46-34 0 0,4-2 21 0 0,0 0 1 0 0,-1-2 0 0 0,30-20 0 0 0,46-36 89 0 0,34-26-59 0 0,-123 87-107 0 0,21-13 0 0 0,-32 20-387 0 0,2 2-968 0 0,2 0 1248 0 0,-2 2-2749 0 0,3 3 1431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2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22 2303 0 0,'-5'-7'7648'0'0,"1"2"-6658"0"0,3 3 840 0 0,6-2-770 0 0,-2 3-908 0 0,0 1-1 0 0,-1-1 0 0 0,1 0 0 0 0,0 1 1 0 0,0 0-1 0 0,0 0 0 0 0,0 0 0 0 0,-1 0 0 0 0,1 0 1 0 0,0 0-1 0 0,0 1 0 0 0,0-1 0 0 0,-1 1 1 0 0,1 0-1 0 0,0 0 0 0 0,-1 0 0 0 0,1 0 1 0 0,0 0-1 0 0,-1 1 0 0 0,3 1 0 0 0,6 5 185 0 0,0 0 0 0 0,-1 1 0 0 0,11 10-1 0 0,3 4 293 0 0,113 95 1242 0 0,-46-38-994 0 0,184 131 695 0 0,-110-121-976 0 0,-123-69-430 0 0,130 54 579 0 0,-142-63-600 0 0,-9-3-5 0 0,0-1 0 0 0,1-1 1 0 0,0-1-1 0 0,27 3 0 0 0,-45-8-86 0 0,2-1-58 0 0,-5 0-208 0 0,-2-11-7379 0 0,-2 1 5637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30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7975 0 0,'0'0'720'0'0,"0"-2"-590"0"0,2 1-96 0 0,-1 0 0 0 0,0-1 0 0 0,0 1 0 0 0,0 0 0 0 0,0-1 0 0 0,-1 1 0 0 0,1-1 1 0 0,0 0-1 0 0,-1 1 0 0 0,3-8 4590 0 0,-2 10-4489 0 0,1 0 1 0 0,-1 0-1 0 0,0 0 0 0 0,0 0 0 0 0,0 1 1 0 0,0-1-1 0 0,0 0 0 0 0,0 1 0 0 0,0-1 1 0 0,0 1-1 0 0,-1-1 0 0 0,1 1 1 0 0,0 2-1 0 0,1 0 130 0 0,7 13 420 0 0,-1 1 0 0 0,-1 1 1 0 0,-1-1-1 0 0,6 31 0 0 0,-3 7-45 0 0,-3 0 0 0 0,0 62 0 0 0,-4-71-536 0 0,-1 77 28 0 0,0 15-548 0 0,9-48-3713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30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 11023 0 0,'0'-2'506'0'0,"-1"-16"4144"0"0,2 20-4477 0 0,0 0-1 0 0,0-1 1 0 0,0 1-1 0 0,-1 0 1 0 0,1 0-1 0 0,0-1 0 0 0,0 1 1 0 0,-1 0-1 0 0,0 0 1 0 0,1 3-1 0 0,-1-4-49 0 0,9 53 1088 0 0,4 102 1 0 0,-12-150-1187 0 0,4 209 337 0 0,-5-123-4494 0 0,0-78-2106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3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11 9671 0 0,'-7'-5'1004'0'0,"6"5"-912"0"0,0-1 0 0 0,-1 0 0 0 0,1 1 0 0 0,0-1 1 0 0,0 1-1 0 0,-1-1 0 0 0,1 1 0 0 0,0 0 0 0 0,0-1 0 0 0,-1 1 0 0 0,1 0 0 0 0,0 0 0 0 0,-1 0 0 0 0,1 0 0 0 0,0 0 0 0 0,-1 0 0 0 0,1 0 0 0 0,0 1 0 0 0,-1-1 0 0 0,1 0 0 0 0,0 1 0 0 0,0-1 0 0 0,-1 1 0 0 0,1 0 0 0 0,0-1 0 0 0,0 1 0 0 0,0 0 0 0 0,0-1 0 0 0,0 1 0 0 0,0 0 1 0 0,0 0-1 0 0,0 0 0 0 0,0 0 0 0 0,0 0 0 0 0,1 0 0 0 0,-1 0 0 0 0,0 0 0 0 0,1 1 0 0 0,-1-1 0 0 0,0 1 0 0 0,-2 5 81 0 0,0 0 0 0 0,1-1 0 0 0,0 1 0 0 0,0 0-1 0 0,1 0 1 0 0,-1 7 0 0 0,0 9-90 0 0,1 1-1 0 0,0-1 0 0 0,2 0 1 0 0,1 1-1 0 0,1-1 0 0 0,8 31 1 0 0,-7-40-70 0 0,0 0 1 0 0,1 0-1 0 0,0 0 1 0 0,1-1-1 0 0,1 0 1 0 0,0 0-1 0 0,1 0 1 0 0,1-1-1 0 0,0 0 1 0 0,0-1-1 0 0,12 12 1 0 0,-15-18 29 0 0,-1-1 0 0 0,1 0 1 0 0,1 0-1 0 0,-1 0 0 0 0,0 0 0 0 0,1-1 0 0 0,10 4 1 0 0,-12-6 30 0 0,-1 1 0 0 0,1-1 1 0 0,0 0-1 0 0,0-1 1 0 0,-1 1-1 0 0,1-1 1 0 0,0 0-1 0 0,0 0 1 0 0,0 0-1 0 0,0-1 0 0 0,-1 1 1 0 0,7-3-1 0 0,-4 1 83 0 0,-1 0-1 0 0,1-1 0 0 0,-1 0 0 0 0,1 0 1 0 0,-1 0-1 0 0,0-1 0 0 0,5-4 1 0 0,-7 4-49 0 0,0 1 0 0 0,-1-1 0 0 0,1 0 0 0 0,-1 0 0 0 0,0-1 0 0 0,0 1 0 0 0,-1-1 0 0 0,1 1 0 0 0,-1-1 0 0 0,2-5 0 0 0,0-1-43 0 0,-2 0 0 0 0,1 0 0 0 0,-1 0 0 0 0,-1 0 0 0 0,0 0 0 0 0,0 0 0 0 0,-2 0 0 0 0,1 0 0 0 0,-1 0 0 0 0,0 0 0 0 0,-1 0 0 0 0,-1 0 0 0 0,0 0 0 0 0,0 0 0 0 0,-1 1 0 0 0,0 0 0 0 0,-1 0 0 0 0,0 0 0 0 0,-1 0 0 0 0,0 1 0 0 0,0 0 0 0 0,-1 0 0 0 0,0 0 0 0 0,-1 1 0 0 0,0 0 0 0 0,0 1 0 0 0,0-1 0 0 0,-1 2 0 0 0,-16-10 1 0 0,22 14-190 0 0,-1 0 1 0 0,0 1-1 0 0,1-1 1 0 0,-1 1 0 0 0,0 0-1 0 0,0 0 1 0 0,0 0 0 0 0,0 1-1 0 0,0-1 1 0 0,0 1 0 0 0,0 0-1 0 0,0 0 1 0 0,0 0-1 0 0,0 1 1 0 0,1-1 0 0 0,-1 1-1 0 0,0 0 1 0 0,0 0 0 0 0,0 1-1 0 0,-7 2 1 0 0,-6 6-1836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3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66 455 0 0,'10'-40'2111'0'0,"-10"38"-1546"0"0,1 1 0 0 0,-1 0-1 0 0,1 0 1 0 0,-1 0 0 0 0,1 0-1 0 0,0-1 1 0 0,-1 1 0 0 0,1 0-1 0 0,0 0 1 0 0,0 0 0 0 0,0 0-1 0 0,-1 1 1 0 0,1-1 0 0 0,0 0-1 0 0,0 0 1 0 0,1 0 0 0 0,0 0 0 0 0,10-5 695 0 0,-10 6 106 0 0,6 6-129 0 0,-5-3-1083 0 0,-1 0 0 0 0,1 1 1 0 0,-1-1-1 0 0,0 0 0 0 0,0 1 0 0 0,0 0 0 0 0,-1-1 1 0 0,1 1-1 0 0,-1 0 0 0 0,2 6 0 0 0,0 6 327 0 0,1 22 0 0 0,-2-16-215 0 0,5 168 1021 0 0,-5-73-1173 0 0,-2 83-1356 0 0,5-160-1722 0 0,-3-29 1234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3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4607 0 0,'0'-1'69'0'0,"0"1"-1"0"0,0 0 0 0 0,0 0 0 0 0,0 0 1 0 0,0 0-1 0 0,0 0 0 0 0,0 0 0 0 0,0-1 1 0 0,1 1-1 0 0,-1 0 0 0 0,0 0 0 0 0,0 0 1 0 0,0 0-1 0 0,0 0 0 0 0,0 0 0 0 0,0 0 1 0 0,0 0-1 0 0,0 0 0 0 0,0 0 0 0 0,1-1 1 0 0,-1 1-1 0 0,0 0 0 0 0,0 0 0 0 0,0 0 1 0 0,0 0-1 0 0,0 0 0 0 0,0 0 1 0 0,1 0-1 0 0,-1 0 0 0 0,0 0 0 0 0,0 0 1 0 0,0 0-1 0 0,0 0 0 0 0,0 0 0 0 0,0 0 1 0 0,1 0-1 0 0,-1 0 0 0 0,0 0 0 0 0,0 0 1 0 0,0 0-1 0 0,0 0 0 0 0,0 1 0 0 0,0-1 1 0 0,0 0-1 0 0,1 0 0 0 0,-1 0 0 0 0,0 0 1 0 0,0 0-1 0 0,0 0 0 0 0,0 0 0 0 0,0 0 1 0 0,0 0-1 0 0,0 0 0 0 0,0 1 0 0 0,0-1 1 0 0,0 0-1 0 0,1 0 0 0 0,-1 0 0 0 0,0 0 1 0 0,0 0-1 0 0,0 0 0 0 0,0 0 0 0 0,0 1 1 0 0,0-1-1 0 0,7 16 3375 0 0,5 23-613 0 0,33 212-1122 0 0,-20-104-1694 0 0,7 58-1962 0 0,-29-176-3512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31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15519 0 0,'0'0'1766'0'0,"3"0"-1162"0"0,4 1-146 0 0,3-1 15 0 0,0 0-1 0 0,0-1 0 0 0,0 0 0 0 0,11-3 1 0 0,33-8 505 0 0,32-11-590 0 0,7 1-2090 0 0,-72 18-5600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41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301 874 4775 0 0,'0'0'5988'0'0,"4"-1"-5593"0"0,8-2-10 0 0,-11 3-360 0 0,-1 0 0 0 0,0-1 0 0 0,0 1 0 0 0,1 0 0 0 0,-1 0 0 0 0,0 0 0 0 0,0-1 0 0 0,0 1 0 0 0,0 0 0 0 0,0 0-1 0 0,1-1 1 0 0,-1 1 0 0 0,0 0 0 0 0,0 0 0 0 0,0-1 0 0 0,0 1 0 0 0,0 0 0 0 0,0 0 0 0 0,0-1 0 0 0,0 1 0 0 0,0 0 0 0 0,0-1 0 0 0,0 1-1 0 0,0 0 1 0 0,0 0 0 0 0,0-1 0 0 0,0 1 0 0 0,0 0 0 0 0,0-1 0 0 0,-3-9 228 0 0,3 9-142 0 0,-52-162 2017 0 0,-7 10-1852 0 0,-13-29 24 0 0,55 147-230 0 0,-1 1 0 0 0,-2 1 0 0 0,-35-45 0 0 0,34 41 470 0 0,19 35-464 0 0,2 1 684 0 0,2 1-653 0 0,15-1-98 0 0,1 0 1 0 0,-1-1-1 0 0,0-1 1 0 0,0-1-1 0 0,0 0 1 0 0,-1-1-1 0 0,1-1 1 0 0,17-9-1 0 0,161-67-9 0 0,-188 79 2 0 0,-5 2 5 0 0,0 0-1 0 0,0 0 1 0 0,0 0-1 0 0,0 1 0 0 0,0-1 1 0 0,0 0-1 0 0,3 1 1 0 0,-4 0-5 0 0,0 0 1 0 0,0 0-1 0 0,0 0 1 0 0,0 0-1 0 0,0 0 0 0 0,0 1 1 0 0,0-1-1 0 0,-1 0 1 0 0,1 1-1 0 0,0-1 1 0 0,0 0-1 0 0,0 1 1 0 0,0-1-1 0 0,0 1 1 0 0,-1 0-1 0 0,1-1 1 0 0,0 1-1 0 0,0-1 1 0 0,-1 1-1 0 0,1 0 1 0 0,-1 0-1 0 0,1-1 1 0 0,-1 1-1 0 0,1 0 1 0 0,-1 0-1 0 0,1 0 1 0 0,0 1-1 0 0,0 2 11 0 0,0 0 0 0 0,0 0 0 0 0,-1 0 0 0 0,1-1 0 0 0,-1 6 0 0 0,1-3-6 0 0,1 17 116 0 0,-3 41-1 0 0,0-21-25 0 0,8 337 284 0 0,-6-310-359 0 0,1-21 86 0 0,-7 63-1 0 0,5-109-107 0 0,-1 3-24 0 0,1-1 0 0 0,-1 0 1 0 0,0 0-1 0 0,-1 1 0 0 0,-1 4 1 0 0,2-9-115 0 0,-1-1-232 0 0,0 0 280 0 0,0 0 0 0 0,0 0 0 0 0,0-1 0 0 0,0 1 0 0 0,0-1 0 0 0,0 1 0 0 0,1-1 0 0 0,-1 0 0 0 0,0 0 0 0 0,0 0 0 0 0,0 0 0 0 0,1 0 0 0 0,-1 0 0 0 0,0 0 0 0 0,1 0 0 0 0,-1-1 0 0 0,1 1 0 0 0,-1-1 0 0 0,1 1 0 0 0,0-1 0 0 0,0 0 0 0 0,-2-1 0 0 0,0-4-122 0 0,0 0 0 0 0,0 1 0 0 0,0-1 0 0 0,1 0 1 0 0,-1-1-1 0 0,2 1 0 0 0,-3-14 0 0 0,1-55-888 0 0,4 63 951 0 0,-8-138-729 0 0,1 1 1022 0 0,10 100 806 0 0,-4 48-438 0 0,2 17-130 0 0,14 153 390 0 0,-10-75-454 0 0,-5 31-30 0 0,-2-64-173 0 0,2-56-101 0 0,-3 14 95 0 0,2-17 173 0 0,0-2-218 0 0,-4-76-678 0 0,-27-143 1 0 0,4 43 504 0 0,25 127 332 0 0,3 52-203 0 0,-1 0 0 0 0,1 1 0 0 0,0-1-1 0 0,0 0 1 0 0,-1 0 0 0 0,2 0 0 0 0,1 4 0 0 0,2 5-18 0 0,13 47-50 0 0,-4 0 0 0 0,13 95 0 0 0,-5-17 32 0 0,-8-68 208 0 0,-88-374-376 0 0,56 246 184 0 0,9 32 0 0 0,-5-30 0 0 0,14 54-2 0 0,0 3 3 0 0,0 0 0 0 0,0 0 0 0 0,-1 0 0 0 0,1 0 0 0 0,0 0 0 0 0,0 0 0 0 0,-1 0 0 0 0,1 0-1 0 0,0 0 1 0 0,-1 1 0 0 0,1-1 0 0 0,-1 0 0 0 0,1 0 0 0 0,-1 0 0 0 0,0 0 0 0 0,1 1 0 0 0,-2-2 0 0 0,1 0 68 0 0,1 4-11 0 0,50 212-48 0 0,-40-172-11 0 0,12 65 77 0 0,-16-77-25 0 0,-4-18-22 0 0,0-1 0 0 0,0 16 1 0 0,-2-26 34 0 0,-10-12 2 0 0,8 8-64 0 0,-8-12 8 0 0,0-1 0 0 0,1-1 1 0 0,1 0-1 0 0,-10-27 1 0 0,-15-45-1 0 0,-41-108-10 0 0,50 140 64 0 0,34 75-41 0 0,13 34 0 0 0,-1-4 3 0 0,-10-23-9 0 0,-1 1 0 0 0,-1 0 0 0 0,-1 0-1 0 0,8 43 1 0 0,-17-68-9 0 0,0-1 1 0 0,0 0-1 0 0,0 1 0 0 0,1-1 0 0 0,-1 0 0 0 0,0 1 0 0 0,0-1 0 0 0,0 0 0 0 0,0 1 1 0 0,0-1-1 0 0,-1 1 0 0 0,1-1 0 0 0,0 0 0 0 0,0 1 0 0 0,0-1 0 0 0,0 0 0 0 0,0 1 1 0 0,0-1-1 0 0,0 0 0 0 0,-1 1 0 0 0,1-1 0 0 0,0 0 0 0 0,0 1 0 0 0,-1-1 0 0 0,1 0 1 0 0,0 0-1 0 0,0 1 0 0 0,-1-1 0 0 0,-11 2 108 0 0,10-2-113 0 0,1 0 0 0 0,0 0 0 0 0,0-1 0 0 0,0 1 0 0 0,0 0 1 0 0,0-1-1 0 0,0 1 0 0 0,0-1 0 0 0,0 0 0 0 0,0 1 0 0 0,0-1 0 0 0,0 1 0 0 0,0-1 0 0 0,1 0 0 0 0,-1 0 0 0 0,0 0 0 0 0,0 1 0 0 0,1-1 0 0 0,-1 0 0 0 0,1 0 0 0 0,-2-2 0 0 0,-10-25 45 0 0,9 19-25 0 0,-48-103 31 0 0,16 38-34 0 0,-34-72-20 0 0,127 242-252 0 0,-1 17 212 0 0,60 180 0 0 0,-101-249-232 0 0,-16-42 820 0 0,-1-3-472 0 0,-12-24-71 0 0,0 0 0 0 0,-15-46 0 0 0,-12-61-7 0 0,20 59 1 0 0,2 21-115 0 0,-2 0-1 0 0,-27-51 1 0 0,44 98 85 0 0,-22-38-87 0 0,25 42 86 0 0,2 1 64 0 0,6 1-11 0 0,0 1 32 0 0,12 3 21 0 0,-12-5-37 0 0,0 1 0 0 0,0-1 1 0 0,11-2-1 0 0,8 0 39 0 0,18 3-45 0 0,48-2 15 0 0,-87 1-24 0 0,-4 0-9 0 0,0-1 0 0 0,-1 1 0 0 0,1 0 0 0 0,0 0 0 0 0,0-1 0 0 0,0 1 0 0 0,-1-1 0 0 0,1 1 0 0 0,0-1 0 0 0,-1 0 1 0 0,1 0-1 0 0,0 0 0 0 0,-1 0 0 0 0,1 0 0 0 0,-1 0 0 0 0,0 0 0 0 0,1 0 0 0 0,-1 0 0 0 0,0-1 0 0 0,2-2 0 0 0,2 0 14 0 0,-4 2 30 0 0,-2 1 26 0 0,-4-2-4 0 0,4 2-74 0 0,0 1 1 0 0,0 0-1 0 0,0-1 1 0 0,0 1-1 0 0,0 0 1 0 0,0-1 0 0 0,0 1-1 0 0,0 0 1 0 0,0 0-1 0 0,0 0 1 0 0,-1 0-1 0 0,1 0 1 0 0,0 0 0 0 0,0 0-1 0 0,0 0 1 0 0,0 1-1 0 0,0-1 1 0 0,0 0-1 0 0,-2 1 1 0 0,-18 9 77 0 0,20-9-83 0 0,-4 1 3 0 0,1 2 0 0 0,-1-1 0 0 0,1 0 0 0 0,-1 1 0 0 0,1 0 0 0 0,0 0 0 0 0,1 0 0 0 0,-1 1-1 0 0,1-1 1 0 0,0 1 0 0 0,0-1 0 0 0,0 1 0 0 0,1 0 0 0 0,-1 1 0 0 0,1-1 0 0 0,1 0 0 0 0,-1 0 0 0 0,1 1 0 0 0,0-1-1 0 0,0 1 1 0 0,0 7 0 0 0,0-11-7 0 0,1 1 0 0 0,0-1-1 0 0,0 0 1 0 0,0 1 0 0 0,0-1 0 0 0,0 1-1 0 0,0-1 1 0 0,1 1 0 0 0,-1-1 0 0 0,1 0-1 0 0,0 1 1 0 0,-1-1 0 0 0,1 0-1 0 0,2 3 1 0 0,0 1-4 0 0,-1 0 8 0 0,13 21 0 0 0,-13-24 2 0 0,9 9-14 0 0,-10-12-7 0 0,0 1 1 0 0,0-1-1 0 0,0 1 1 0 0,0-1-1 0 0,0 0 1 0 0,0 1 0 0 0,0-1-1 0 0,0 0 1 0 0,0 0-1 0 0,0 0 1 0 0,0 0-1 0 0,0 0 1 0 0,1 0 0 0 0,-1 0-1 0 0,0 0 1 0 0,0-1-1 0 0,0 1 1 0 0,0 0-1 0 0,0-1 1 0 0,0 1 0 0 0,0 0-1 0 0,0-1 1 0 0,0 0-1 0 0,0 1 1 0 0,0-1-1 0 0,0 1 1 0 0,1-3 0 0 0,2 0-16 0 0,-1-1 1 0 0,0 0 0 0 0,-1 0-1 0 0,1 0 1 0 0,-1-1 0 0 0,0 1-1 0 0,0-1 1 0 0,0 1 0 0 0,0-1-1 0 0,-1 1 1 0 0,0-1 0 0 0,1-7-1 0 0,0-7-19 0 0,-1-36 0 0 0,-1 37 5 0 0,2-31-10 0 0,-1 21 60 0 0,-2-27 0 0 0,-9 95-2 0 0,8 90 69 0 0,2-80-20 0 0,1 40-36 0 0,-6 145 59 0 0,3-211-7 0 0,2-22-6 0 0,-3-18-3 0 0,0 7-47 0 0,-6-106-58 0 0,7 67 18 0 0,0-26-3 0 0,-5-47-12 0 0,3 87 53 0 0,3 20 6 0 0,0 1 1 0 0,-1 0-1 0 0,-1 0 1 0 0,0 0 0 0 0,-1 0-1 0 0,-6-14 1 0 0,10 26 162 0 0,-14 16 170 0 0,11-9-330 0 0,1 0 1 0 0,0 0-1 0 0,0 0 0 0 0,0 1 0 0 0,0-1 0 0 0,1 1 1 0 0,0 9-1 0 0,1 51-32 0 0,0-23 22 0 0,5 91-7 0 0,0-26 13 0 0,-5-107 43 0 0,-2-15-3 0 0,-9-84-282 0 0,3 5 168 0 0,1 14 60 0 0,4-2 2 0 0,3 75 0 0 0,-1-3-56 0 0,0 12 44 0 0,-1 23 63 0 0,-1-1-6 0 0,-12 55 108 0 0,8-46-118 0 0,6-30-34 0 0,-1 7 28 0 0,-1 1 0 0 0,0 0 1 0 0,-1 0-1 0 0,-10 23 0 0 0,13-36-26 0 0,1 0 0 0 0,0 0 0 0 0,0 0-1 0 0,0 1 1 0 0,0-1 0 0 0,-1 0 0 0 0,1 0 0 0 0,0 0 0 0 0,0 0 0 0 0,0 0 0 0 0,-1 1 0 0 0,1-1 0 0 0,0 0-1 0 0,0 0 1 0 0,-1 0 0 0 0,1 0 0 0 0,0 0 0 0 0,0 0 0 0 0,-1 0 0 0 0,1 0 0 0 0,0 0 0 0 0,0 0-1 0 0,-1 0 1 0 0,1 0 0 0 0,0 0 0 0 0,0 0 0 0 0,-1 0 0 0 0,1 0 0 0 0,0 0 0 0 0,0 0 0 0 0,-1 0 0 0 0,1 0-1 0 0,0-1 1 0 0,0 1 0 0 0,0 0 0 0 0,-1 0 0 0 0,1 0 0 0 0,0 0 0 0 0,0 0 0 0 0,0-1 0 0 0,-1 1-1 0 0,1 0 1 0 0,0 0 0 0 0,0 0 0 0 0,0-1 0 0 0,0 1 0 0 0,0 0 0 0 0,0 0 0 0 0,-1-1 0 0 0,1 1 0 0 0,0 0-1 0 0,0 0 1 0 0,0 0 0 0 0,0-1 0 0 0,0 1 0 0 0,-6-14 70 0 0,4 6-71 0 0,1 0-1 0 0,0-1 1 0 0,0 1 0 0 0,1 0 0 0 0,1-16 0 0 0,9-41-3 0 0,-9 59 1 0 0,2-5-9 0 0,1 0 0 0 0,0 0 0 0 0,0 1 0 0 0,1-1 0 0 0,0 1-1 0 0,11-14 1 0 0,-13 19 9 0 0,18-18 0 0 0,-21 23-1 0 0,0-1-1 0 0,0 1 0 0 0,1 0 1 0 0,-1 0-1 0 0,0 0 1 0 0,0-1-1 0 0,1 1 0 0 0,-1 0 1 0 0,0 0-1 0 0,0 0 1 0 0,1 0-1 0 0,-1 0 0 0 0,0-1 1 0 0,1 1-1 0 0,-1 0 1 0 0,0 0-1 0 0,0 0 0 0 0,1 0 1 0 0,-1 0-1 0 0,0 0 1 0 0,1 0-1 0 0,-1 0 0 0 0,0 0 1 0 0,1 0-1 0 0,-1 0 1 0 0,0 0-1 0 0,0 0 0 0 0,1 0 1 0 0,-1 0-1 0 0,0 0 1 0 0,1 1-1 0 0,-1-1 0 0 0,0 0 1 0 0,0 0-1 0 0,1 1 1 0 0,7 11-14 0 0,-7-8 30 0 0,0 1 0 0 0,1 0-1 0 0,-1-1 1 0 0,0 8 0 0 0,-2 2 56 0 0,-1-1 0 0 0,0 0 1 0 0,0 0-1 0 0,-6 13 0 0 0,-1 13 43 0 0,8-34-78 0 0,-10 20 0 0 0,7-17 15 0 0,-1-6-12 0 0,-3-9-11 0 0,6 4-36 0 0,1 1 1 0 0,0-1 0 0 0,1 1 0 0 0,-1-1-1 0 0,0 1 1 0 0,1-1 0 0 0,-1 0 0 0 0,1 1-1 0 0,0-5 1 0 0,-3-14-90 0 0,1 11 32 0 0,0-1 0 0 0,0-19 0 0 0,-2-15 46 0 0,2 32 8 0 0,1-1 0 0 0,1 0 1 0 0,0 1-1 0 0,3-15 0 0 0,-3 28 11 0 0,0-2 0 0 0,0 1 0 0 0,0-1 0 0 0,0 1 0 0 0,0-1 0 0 0,1 1 0 0 0,-1-1 0 0 0,0 0 0 0 0,1 1 0 0 0,-1 0 0 0 0,1-1 0 0 0,1-1 0 0 0,-1-1-10 0 0,1 2-33 0 0,4-2 22 0 0,-3 4-22 0 0,4 4 32 0 0,-2 1 27 0 0,-4-4 62 0 0,-2 1 3 0 0,-1 4-22 0 0,-1-1 0 0 0,1 1 0 0 0,-1-1 0 0 0,0 1 0 0 0,0-1 0 0 0,-1 0 0 0 0,0 0 0 0 0,0 0-1 0 0,0-1 1 0 0,0 1 0 0 0,-1-1 0 0 0,0 0 0 0 0,-8 5 0 0 0,5-4-2 0 0,4-3-44 0 0,1 0 0 0 0,-1 0 1 0 0,0 0-1 0 0,0 0 0 0 0,0-1 0 0 0,-1 1 1 0 0,1-1-1 0 0,-8 1 0 0 0,10-2-18 0 0,0 1 11 0 0,0-1 0 0 0,-1 0-1 0 0,1 0 1 0 0,0 0 0 0 0,0 0 0 0 0,0 0-1 0 0,0 0 1 0 0,0 0 0 0 0,0-1 0 0 0,-1 1-1 0 0,-1-2 1 0 0,3 2-6 0 0,1 0 0 0 0,-1 0 0 0 0,1-1 0 0 0,0 1 0 0 0,-1 0 0 0 0,1 0 0 0 0,-1-1 0 0 0,1 1 0 0 0,0 0 0 0 0,-1 0 0 0 0,1-1 0 0 0,0 1 0 0 0,-1-1 0 0 0,1 1 0 0 0,0 0 0 0 0,-1-1 0 0 0,1 1 0 0 0,0-1 0 0 0,0 1 0 0 0,0 0 0 0 0,-1-1 0 0 0,1 1 0 0 0,0-1 0 0 0,0 1 0 0 0,0-1 0 0 0,0 1 0 0 0,0-1 0 0 0,0 1 0 0 0,0-1 0 0 0,0 1 0 0 0,0-1 0 0 0,0 1 0 0 0,0-1 0 0 0,0 0 0 0 0,-1-9 0 0 0,1 9 0 0 0,-1 0 0 0 0,1 0 0 0 0,0 0 0 0 0,0 1 0 0 0,0-1 0 0 0,0 0 0 0 0,0 0 0 0 0,0 0 0 0 0,0 0 0 0 0,1 0 0 0 0,-1 1 0 0 0,0-1 0 0 0,0 0 0 0 0,1 0 0 0 0,-1 0 0 0 0,0 1 0 0 0,1-1 0 0 0,-1 0 0 0 0,1 0 0 0 0,-1 1 0 0 0,1-1 0 0 0,-1 1 0 0 0,1-1 0 0 0,-1 0 0 0 0,1 1 0 0 0,0-1 0 0 0,-1 1 0 0 0,1-1 0 0 0,0 1 0 0 0,0-1 0 0 0,-1 1 0 0 0,1 0 0 0 0,1-1 0 0 0,1 0 0 0 0,10-6-11 0 0,0 1 1 0 0,1 0-1 0 0,-1 1 0 0 0,1 1 0 0 0,22-4 1 0 0,-15 3 5 0 0,28-10 0 0 0,-42 12 5 0 0,0 0 1 0 0,0 0-1 0 0,-1-1 0 0 0,1 0 0 0 0,-1 0 1 0 0,0-1-1 0 0,10-8 0 0 0,-10 7 1 0 0,-5 6-1 0 0,-1-1 0 0 0,0 1 0 0 0,0 0 0 0 0,1 0 0 0 0,-1 0 0 0 0,0-1 0 0 0,0 1 0 0 0,1 0 0 0 0,-1 0 0 0 0,0-1 0 0 0,0 1 0 0 0,0 0 0 0 0,1-1-1 0 0,-1 1 1 0 0,0 0 0 0 0,0 0 0 0 0,0-1 0 0 0,0 1 0 0 0,0 0 0 0 0,0-1 0 0 0,0 1 0 0 0,0 0 0 0 0,1-1 0 0 0,0-9 11 0 0,-1 8 42 0 0,-13 4 11 0 0,4 1-45 0 0,-1 0-1 0 0,0 0 1 0 0,0 1-1 0 0,-16 9 1 0 0,-35 25 20 0 0,40-24-35 0 0,0-1-4 0 0,6-4 0 0 0,-24 19 0 0 0,31-23 0 0 0,0-1 0 0 0,2-2-14 0 0,5-2-56 0 0,13-2-702 0 0,2 0 649 0 0,0 1-1 0 0,0 0 1 0 0,0 0 0 0 0,0 2-1 0 0,0-1 1 0 0,22 6-1 0 0,-35-6 113 0 0,0 0 0 0 0,1 1 0 0 0,-1 0 1 0 0,1-1-1 0 0,-1 1 0 0 0,0 0 0 0 0,1-1 0 0 0,-1 1 0 0 0,0 0 0 0 0,0 0 0 0 0,1 0 0 0 0,-1 0 0 0 0,0 0 0 0 0,0 0 0 0 0,0 1 0 0 0,0-1 0 0 0,-1 0 0 0 0,1 0 1 0 0,0 1-1 0 0,0-1 0 0 0,-1 1 0 0 0,2 1 0 0 0,0 4 11 0 0,0 0 0 0 0,-1 0 0 0 0,2 10 1 0 0,-2-8-7 0 0,97 482 81 0 0,-89-441 42 0 0,-9-49-53 0 0,0-4-52 0 0,-1 0-1 0 0,1-1 1 0 0,-1 1 0 0 0,0 0-1 0 0,-2-6 1 0 0,-3-15-82 0 0,-10-161-570 0 0,12 149 579 0 0,-2-7-73 0 0,4 38 72 0 0,1 6 17 0 0,0 21 62 0 0,15 219-92 0 0,-2-101 129 0 0,-10-134-33 0 0,-2-4 32 0 0,-2-13 11 0 0,-30-135-64 0 0,25 120 0 0 0,5 14 0 0 0,-1 0 0 0 0,1 0 0 0 0,1-1 0 0 0,0 1 0 0 0,1-16 0 0 0,2 25 6 0 0,1 9 7 0 0,1 8 22 0 0,6 28 85 0 0,-3 1 1 0 0,3 69 0 0 0,-16-134-54 0 0,2 9-70 0 0,-12-95-509 0 0,16 107 506 0 0,-13-91-334 0 0,13 81 325 0 0,-1 1 0 0 0,1-1 0 0 0,1 1 0 0 0,0-1 0 0 0,0 1-1 0 0,5-17 1 0 0,-5 26-45 0 0,0 3 51 0 0,-1 0 0 0 0,1 1 0 0 0,0-1-1 0 0,0 0 1 0 0,0 0 0 0 0,0 0 0 0 0,2 3-1 0 0,4 7 12 0 0,-3 0 0 0 0,-1 0-1 0 0,1 1 0 0 0,-2-1 1 0 0,0 1-1 0 0,-1 0 0 0 0,0 0 1 0 0,0 0-1 0 0,-3 19 0 0 0,1-6 121 0 0,1-21-176 0 0,1-17-139 0 0,2-71-700 0 0,-4 17 748 0 0,0 3 26 0 0,3 1-1 0 0,9-64 1 0 0,-1 93 98 0 0,-5 43-33 0 0,-1 3 66 0 0,-1 0 0 0 0,0-1-1 0 0,-1 1 1 0 0,1 20 0 0 0,-3 56 89 0 0,-1-41-66 0 0,0-27 35 0 0,-4 25 0 0 0,2-26 77 0 0,0 23-1 0 0,3-41-15 0 0,-1-4-121 0 0,0 1 0 0 0,0 0 0 0 0,0-1 0 0 0,0 1 0 0 0,0-1 0 0 0,0 0 0 0 0,1 1 0 0 0,-1-1-1 0 0,0 0 1 0 0,1 1 0 0 0,-1-1 0 0 0,1-3 0 0 0,-8-46-164 0 0,-1-93-1 0 0,-2-14-72 0 0,9 146 227 0 0,1 3 0 0 0,0 1 0 0 0,0 0 0 0 0,-1-1 0 0 0,0 1 0 0 0,-1 0 0 0 0,1 0 0 0 0,-2 1 0 0 0,-5-11 0 0 0,9 17 2 0 0,0 1 0 0 0,0-1 0 0 0,0 1 0 0 0,-1 0 0 0 0,1-1-1 0 0,0 1 1 0 0,-1-1 0 0 0,1 1 0 0 0,0 0 0 0 0,-1-1 0 0 0,1 1 0 0 0,-1 0-1 0 0,1 0 1 0 0,0-1 0 0 0,-1 1 0 0 0,1 0 0 0 0,-1 0 0 0 0,1 0 0 0 0,-1-1 0 0 0,1 1-1 0 0,-1 0 1 0 0,1 0 0 0 0,-1 0 0 0 0,1 0 0 0 0,-1 0 0 0 0,1 0 0 0 0,0 0-1 0 0,-1 0 1 0 0,1 0 0 0 0,-1 0 0 0 0,1 0 0 0 0,-1 0 0 0 0,1 1 0 0 0,-2-1-1 0 0,-9 8 77 0 0,11-7-77 0 0,-10 10-1 0 0,1 1-1 0 0,0-1 0 0 0,-13 27 0 0 0,16-28 16 0 0,0 0 0 0 0,0 0 0 0 0,-1 0 0 0 0,0-1 1 0 0,-1 0-1 0 0,0 0 0 0 0,-12 10 0 0 0,20-19-15 0 0,-3 2 1 0 0,1 0-1 0 0,0 0 1 0 0,-1 0 0 0 0,1 0-1 0 0,-1-1 1 0 0,1 1-1 0 0,-1-1 1 0 0,0 0 0 0 0,0 0-1 0 0,1 0 1 0 0,-1 0-1 0 0,0 0 1 0 0,0-1-1 0 0,0 1 1 0 0,0-1 0 0 0,-6 1-1 0 0,8-1 2 0 0,1 0-1 0 0,-1 0 1 0 0,1-1-1 0 0,-1 1 1 0 0,1 0-1 0 0,-1 0 1 0 0,1 0 0 0 0,-1 0-1 0 0,1 0 1 0 0,-1 0-1 0 0,1-1 1 0 0,-1 1-1 0 0,1 0 1 0 0,-1-1-1 0 0,1 1 1 0 0,-1 0-1 0 0,1 0 1 0 0,-1-1-1 0 0,1 1 1 0 0,0-1 0 0 0,-1 1-1 0 0,1 0 1 0 0,0-1-1 0 0,-1 1 1 0 0,1-1-1 0 0,0 1 1 0 0,0-1-1 0 0,-1 1 1 0 0,1-1-1 0 0,0 1 1 0 0,0-1-1 0 0,0 1 1 0 0,0-1 0 0 0,0 1-1 0 0,0-1 1 0 0,0 0-1 0 0,0 1 1 0 0,0-2-1 0 0,0 1 3 0 0,-2-4-35 0 0,1 0-1 0 0,0-1 1 0 0,0 1 0 0 0,0-9-1 0 0,2-2-3797 0 0,0 4-649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4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76 1839 0 0,'0'0'2074'0'0,"-8"-4"4410"0"0,6 3-6175 0 0,0 1 0 0 0,-1-1 0 0 0,1 1 0 0 0,0-1 0 0 0,0 1 0 0 0,-1 0 0 0 0,1 0 0 0 0,0 0 0 0 0,0 0 0 0 0,-1 0 0 0 0,1 0 0 0 0,0 0 0 0 0,0 1 0 0 0,0 0 0 0 0,-5 1 0 0 0,3 0-70 0 0,0 0 0 0 0,0 0 0 0 0,1 0 0 0 0,-1 1 0 0 0,0 0 0 0 0,1-1 0 0 0,-6 7 1 0 0,3-2-124 0 0,1-1 1 0 0,0 1-1 0 0,0 0 1 0 0,0 1 0 0 0,1-1-1 0 0,0 1 1 0 0,0 0 0 0 0,-3 11-1 0 0,5-6-76 0 0,0-1-1 0 0,1 1 1 0 0,0-1-1 0 0,1 1 1 0 0,0 0 0 0 0,1-1-1 0 0,0 1 1 0 0,1-1-1 0 0,0 1 1 0 0,1-1-1 0 0,1 0 1 0 0,0 0-1 0 0,1 0 1 0 0,0 0 0 0 0,0-1-1 0 0,1 0 1 0 0,12 16-1 0 0,-12-20-39 0 0,0 0 0 0 0,0 0 0 0 0,1-1 0 0 0,0 0 0 0 0,0 0 0 0 0,1 0 0 0 0,0-1 0 0 0,0 0 0 0 0,0-1 0 0 0,16 7 0 0 0,-12-7 0 0 0,1 0 0 0 0,0-1 0 0 0,0 0 0 0 0,1-1 0 0 0,-1-1 0 0 0,26 0 0 0 0,-24-2 18 0 0,-1 0 0 0 0,0 0-1 0 0,0-2 1 0 0,21-5 0 0 0,-29 6 2 0 0,1 0 1 0 0,-1-1 0 0 0,0 0-1 0 0,0 0 1 0 0,0 0-1 0 0,0-1 1 0 0,-1 0 0 0 0,1 0-1 0 0,-1-1 1 0 0,0 1 0 0 0,7-9-1 0 0,-3 1 42 0 0,0-1 0 0 0,-1 0 0 0 0,0 0 0 0 0,-1-1-1 0 0,0 1 1 0 0,-1-2 0 0 0,-1 1 0 0 0,0-1 0 0 0,-1 0 0 0 0,3-27 0 0 0,-6 34 14 0 0,0-1 0 0 0,0 1 0 0 0,-2 0 0 0 0,1-1-1 0 0,-1 1 1 0 0,0 0 0 0 0,0 0 0 0 0,-1 0 0 0 0,0 0 0 0 0,-1 0 0 0 0,0 0 0 0 0,0 0 0 0 0,0 1 0 0 0,-1-1 0 0 0,0 1 0 0 0,-1 0 0 0 0,0 0 0 0 0,0 1 0 0 0,0-1 0 0 0,-1 1 0 0 0,-9-8 0 0 0,2 3 108 0 0,-1 1 0 0 0,0 1 0 0 0,-1 0 0 0 0,-26-11-1 0 0,30 16-172 0 0,1 0-1 0 0,-1 1 0 0 0,0 0 0 0 0,0 1 0 0 0,0 0 0 0 0,0 1 1 0 0,0 0-1 0 0,-13 1 0 0 0,19 0-84 0 0,1 1 0 0 0,-1 0 0 0 0,1 0 0 0 0,-1 0 0 0 0,1 0 1 0 0,-7 3-1 0 0,9-3-166 0 0,-1 0 0 0 0,1 1 0 0 0,0-1 1 0 0,0 0-1 0 0,0 1 0 0 0,0-1 0 0 0,1 1 1 0 0,-1-1-1 0 0,0 1 0 0 0,1 0 1 0 0,-1 0-1 0 0,1 0 0 0 0,-1 0 0 0 0,0 2 1 0 0,-3 6-1419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7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1 371 5983 0 0,'0'0'696'0'0,"2"2"-381"0"0,2-1-100 0 0,0 0 1 0 0,0 1-1 0 0,0-1 0 0 0,0-1 1 0 0,0 1-1 0 0,0 0 0 0 0,6-1 1 0 0,35-1 1229 0 0,-17 0-625 0 0,125 6 1786 0 0,80-2-675 0 0,630-38 893 0 0,-420 48-1738 0 0,-345-7-922 0 0,245-14 730 0 0,-88-2 8 0 0,48 11-710 0 0,199-1 130 0 0,118-30 14 0 0,-588 28-328 0 0,312-30 366 0 0,-226 19-236 0 0,190-18 83 0 0,-237 24-168 0 0,186-14 265 0 0,-62 14-48 0 0,153-11 60 0 0,-101 3-87 0 0,-52 5-78 0 0,480-12 1235 0 0,-487 12-1238 0 0,-79 2-76 0 0,-34 2 6 0 0,68-1 208 0 0,142-2 360 0 0,-258 8-609 0 0,38-5 46 0 0,37-1 52 0 0,-29 8-68 0 0,106 4 225 0 0,-135-5-205 0 0,80-10 0 0 0,-11 0 6 0 0,-89 9-81 0 0,202 2 207 0 0,-72 3-27 0 0,-79-3-140 0 0,6-4-12 0 0,-10 0 17 0 0,203-11 68 0 0,-242 9-139 0 0,-18 3 0 0 0,1-1 0 0 0,-1 2 0 0 0,27 0 0 0 0,-6 3-22 0 0,1-2 0 0 0,47-6-1 0 0,-76 4-67 0 0,0 1 1 0 0,-1-1-1 0 0,1 0 0 0 0,0 0 0 0 0,12-7 0 0 0,3-2-2818 0 0,-4 2-3248 0 0,-3 2-2110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4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0,'0'0'586'0'0,"0"2"-486"0"0,0-1-97 0 0,0-1 0 0 0,0 1 0 0 0,0 0 0 0 0,0-1 0 0 0,0 1 0 0 0,1 0 0 0 0,-1 0 0 0 0,0-1 0 0 0,0 1 0 0 0,0 0 0 0 0,1-1 0 0 0,-1 1 0 0 0,0-1 0 0 0,0 1 0 0 0,1 0 0 0 0,-1-1 0 0 0,1 1 0 0 0,-1-1 0 0 0,1 1 0 0 0,-1-1 0 0 0,1 1 0 0 0,-1-1 0 0 0,1 1 0 0 0,-1-1 0 0 0,2 1 0 0 0,0 1 79 0 0,7 4 917 0 0,0 1 0 0 0,0-1 1 0 0,18 8-1 0 0,-14-7-418 0 0,47 19 1131 0 0,-46-20-1496 0 0,0 0 0 0 0,0 0 0 0 0,0 1 0 0 0,-1 1 0 0 0,21 16 0 0 0,-21-13-166 0 0,18 14-1077 0 0,-22-19-3956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44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62 5527 0 0,'-1'-9'568'0'0,"0"3"-74"0"0,0 0 0 0 0,1 0 0 0 0,0 0 0 0 0,0 0 0 0 0,0 0 0 0 0,3-10 4186 0 0,-2 17-4113 0 0,4 6-307 0 0,-1 0 0 0 0,0 0 0 0 0,0 0 0 0 0,0 0-1 0 0,-1 1 1 0 0,0-1 0 0 0,2 10 0 0 0,12 60 803 0 0,-15-62-918 0 0,31 206 614 0 0,-13-77-2190 0 0,-18-134 203 0 0,0 0-314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44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5527 0 0,'1'1'2830'0'0,"5"8"-2110"0"0,-2 0-1 0 0,1 0 1 0 0,-1 1 0 0 0,-1-1 0 0 0,0 1 0 0 0,3 16 0 0 0,5 12 65 0 0,65 239 1045 0 0,-63-216-1853 0 0,26 70 0 0 0,-25-101-2205 0 0,-7-16 906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44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8287 0 0,'-5'3'6670'0'0,"14"5"-5404"0"0,-6-6-1122 0 0,0 0 0 0 0,1 0 0 0 0,-1-1 0 0 0,1 1 0 0 0,-1-1-1 0 0,1 0 1 0 0,0 0 0 0 0,0 0 0 0 0,-1-1 0 0 0,1 1 0 0 0,6-1 0 0 0,-3 0-77 0 0,0 0 0 0 0,-1-1-1 0 0,1 0 1 0 0,0 0 0 0 0,10-3 0 0 0,-13 3-138 0 0,0 0 1 0 0,0 0-1 0 0,0 0 0 0 0,0 1 0 0 0,1 0 0 0 0,-1 0 1 0 0,0 0-1 0 0,1 0 0 0 0,4 2 0 0 0,7 1-405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4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0,'0'1'66'0'0,"0"0"0"0"0,0 0-1 0 0,0 0 1 0 0,0 0 0 0 0,0 1-1 0 0,1-1 1 0 0,-1 0 0 0 0,0 0-1 0 0,1 0 1 0 0,-1 0 0 0 0,1 0-1 0 0,-1 0 1 0 0,1 1 0 0 0,-1-1-1 0 0,1 0 1 0 0,0-1 0 0 0,0 1-1 0 0,1 1 1 0 0,-1 0-80 0 0,0-1 58 0 0,0 0-1 0 0,-1-1 1 0 0,1 1 0 0 0,0 0 0 0 0,0-1 0 0 0,0 1 0 0 0,0-1-1 0 0,0 1 1 0 0,0-1 0 0 0,0 1 0 0 0,0-1 0 0 0,1 0-1 0 0,-1 0 1 0 0,0 1 0 0 0,0-1 0 0 0,0 0 0 0 0,0 0 0 0 0,2 0-1 0 0,1 0 226 0 0,24 5 974 0 0,-3 0 275 0 0,35 1 0 0 0,94 5 1269 0 0,-22-1-1246 0 0,40-10 157 0 0,50 17-212 0 0,-71-4-850 0 0,-117-13-417 0 0,1 0 0 0 0,37-7-1 0 0,7 0 220 0 0,121-18 671 0 0,-135 14-838 0 0,58-9 253 0 0,-36 11-155 0 0,128 3 1 0 0,69 7 201 0 0,-147-1-66 0 0,191 19-107 0 0,-320-18-389 0 0,183 17 374 0 0,-7-19-356 0 0,3 0 170 0 0,-64 0-42 0 0,-37-1-107 0 0,-39 2-40 0 0,119-4 48 0 0,68-4 131 0 0,-96 4-102 0 0,-28 5-8 0 0,33-3 38 0 0,-37-1 10 0 0,-26 2-42 0 0,61-4-19 0 0,-74 7-10 0 0,-44-1-44 0 0,70 3 126 0 0,155 1 211 0 0,-164-8-169 0 0,-15-2-15 0 0,10 1-99 0 0,-41 3-39 0 0,-29 2-15 0 0,0-1 0 0 0,-1-1-1 0 0,17-2 1 0 0,-18 2-5 0 0,-1 0-1 0 0,0 1 1 0 0,1 0-1 0 0,-1-1 1 0 0,0 2-1 0 0,11 1 1 0 0,-5-1 9 0 0,0 0 0 0 0,26-1 1 0 0,-23-2 8 0 0,15 0 7 0 0,36 1-30 0 0,-62 1-10 0 0,0 0-1 0 0,0 0 1 0 0,-1-1 0 0 0,1 1-1 0 0,0-1 1 0 0,7-2 0 0 0,4 1-62 0 0,1-1-613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4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7 13303 0 0,'0'0'606'0'0,"-2"-1"-10"0"0,-4 0-371 0 0,2-1-91 0 0,0 1 1 0 0,0 1 0 0 0,0-1 0 0 0,0 0-1 0 0,0 1 1 0 0,-8 0 4618 0 0,13 3-4616 0 0,-1 0-1 0 0,0 0 1 0 0,1 0-1 0 0,0 0 1 0 0,0 0-1 0 0,0 0 1 0 0,0 0 0 0 0,1 0-1 0 0,-1 0 1 0 0,1-1-1 0 0,-1 1 1 0 0,1 0-1 0 0,0-1 1 0 0,0 0-1 0 0,4 4 1 0 0,4 4-13 0 0,1-1 1 0 0,14 9-1 0 0,-9-7 114 0 0,10 7-82 0 0,38 20 0 0 0,14 8-110 0 0,-68-40-43 0 0,0 2 1 0 0,-1 0-1 0 0,0 0 1 0 0,0 1-1 0 0,10 13 1 0 0,-17-19 11 0 0,0 1 0 0 0,0 0 0 0 0,0-1 0 0 0,-1 1 1 0 0,1 0-1 0 0,-1 0 0 0 0,0 0 0 0 0,0 0 0 0 0,-1 0 0 0 0,1 0 1 0 0,-1 0-1 0 0,0 0 0 0 0,0 0 0 0 0,0 5 0 0 0,-2 8 161 0 0,-1 0-1 0 0,-5 17 1 0 0,4-19-41 0 0,-1 2 58 0 0,0 0-1 0 0,-1-1 1 0 0,-1 1-1 0 0,-1-1 1 0 0,-10 17 0 0 0,-56 70 507 0 0,39-62-516 0 0,23-28-113 0 0,-19 26 1 0 0,14-14-203 0 0,-27 43 288 0 0,20-20-2930 0 0,24-44 128 0 0,2 8-5182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30:36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12031 0 0,'0'0'1962'0'0,"4"1"-1232"0"0,-2 0-577 0 0,1 1 0 0 0,-1-1 0 0 0,1 1 0 0 0,-1 0 0 0 0,1 0-1 0 0,-1 0 1 0 0,0 0 0 0 0,0 0 0 0 0,0 0 0 0 0,0 0 0 0 0,0 1 0 0 0,0-1-1 0 0,-1 1 1 0 0,1-1 0 0 0,1 6 0 0 0,3 6 727 0 0,8 29 0 0 0,-8-21-475 0 0,2 8 227 0 0,-2 0 0 0 0,5 56 0 0 0,-4-21-240 0 0,-4-30-238 0 0,-2 68 1 0 0,-3-41-143 0 0,5-9-608 0 0,11 66 1 0 0,-14-115 497 0 0,12 53-2938 0 0,-10-46 913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30:3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12295 0 0,'0'0'1112'0'0,"0"1"-917"0"0,7 33 1299 0 0,44 254 1367 0 0,-24-152-2593 0 0,-6-40-771 0 0,-17-50-1290 0 0,-3-28-2063 0 0,0-1-1354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30:37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44 9671 0 0,'-13'-3'440'0'0,"10"3"1735"0"0,3 0-1912 0 0,0 1-1 0 0,0 0 1 0 0,0-1-1 0 0,0 1 1 0 0,1 0-1 0 0,-1-1 1 0 0,0 1-1 0 0,0 0 1 0 0,1-1 0 0 0,-1 1-1 0 0,0-1 1 0 0,0 1-1 0 0,1-1 1 0 0,-1 1-1 0 0,1-1 1 0 0,-1 1-1 0 0,1-1 1 0 0,-1 1 0 0 0,1-1-1 0 0,0 1 1 0 0,14 6 1127 0 0,20-4-973 0 0,-13-5-353 0 0,1 0-1 0 0,-1-2 0 0 0,0 0 1 0 0,0-2-1 0 0,32-12 1 0 0,14-3-6082 0 0,-49 15 7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30:38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8751 0 0,'0'0'1108'0'0,"2"0"-52"0"0,8 0-21 0 0,0 0 1 0 0,0-1-1 0 0,0-1 0 0 0,-1 0 0 0 0,18-5 0 0 0,-26 7-990 0 0,58-18 1236 0 0,-53 17-1135 0 0,1 0 0 0 0,0 0 0 0 0,0 0 0 0 0,0 1 0 0 0,0-1 0 0 0,11 3 0 0 0,-17-2 53 0 0,0 0-181 0 0,-1 0 1 0 0,0 0 0 0 0,0 0-1 0 0,1 0 1 0 0,-1 0 0 0 0,0 0-1 0 0,0 0 1 0 0,1 1 0 0 0,-1-1-1 0 0,0 0 1 0 0,0 0 0 0 0,1 0-1 0 0,-1 0 1 0 0,0 0 0 0 0,0 1 0 0 0,1-1-1 0 0,-1 0 1 0 0,0 0 0 0 0,0 0-1 0 0,0 1 1 0 0,0-1 0 0 0,1 0-1 0 0,-1 0 1 0 0,0 0 0 0 0,0 1-1 0 0,0-1 1 0 0,0 0 0 0 0,0 1 0 0 0,0-1-1 0 0,0 0 1 0 0,0 0 0 0 0,0 1-1 0 0,0-1 1 0 0,0 0 0 0 0,0 0-1 0 0,0 1 1 0 0,0-1 0 0 0,0 0-1 0 0,0 1 1 0 0,0-1 0 0 0,0 0-1 0 0,0 0 1 0 0,0 1 0 0 0,-5 14 438 0 0,4-12-480 0 0,1-3 25 0 0,-6 17 109 0 0,-12 22 0 0 0,15-33-109 0 0,0-1 1 0 0,0 0 0 0 0,-1 0 0 0 0,0 0 0 0 0,0-1 0 0 0,0 1-1 0 0,-10 7 1 0 0,10-10-3 0 0,-9 10 0 0 0,8-6-12 0 0,4-5-48 0 0,15 1-78 0 0,25 3 64 0 0,-18-1 76 0 0,0 0 0 0 0,-1 1 0 0 0,1 2 0 0 0,-1 0 0 0 0,-1 1 0 0 0,22 11 0 0 0,-36-15 203 0 0,1-1 1 0 0,-1 1 0 0 0,0 0 0 0 0,0 1 0 0 0,-1-1-1 0 0,1 1 1 0 0,-1 0 0 0 0,0 0 0 0 0,0 0 0 0 0,3 6-1 0 0,-6-8-93 0 0,0 0 0 0 0,0 0 0 0 0,0 0 0 0 0,0 0 0 0 0,-1 1 0 0 0,1-1 0 0 0,-1 0 0 0 0,0 0 0 0 0,0 0 0 0 0,0 0 0 0 0,0 1 0 0 0,-1-1 0 0 0,1 0 0 0 0,-1 0-1 0 0,0 0 1 0 0,0 0 0 0 0,-2 4 0 0 0,-1 3 13 0 0,-1 0 0 0 0,0-1-1 0 0,-11 15 1 0 0,7-14-66 0 0,-1 1 0 0 0,0-2-1 0 0,-1 1 1 0 0,0-1 0 0 0,-24 14 0 0 0,11-6-71 0 0,19-14-68 0 0,-1 0 0 0 0,1 0 1 0 0,-1-1-1 0 0,-8 3 0 0 0,2 0-273 0 0,11-5 215 0 0,0 0 0 0 0,0 1 0 0 0,0-1-1 0 0,0 0 1 0 0,0 0 0 0 0,0 0 0 0 0,0 0 0 0 0,-1 0 0 0 0,1 0 0 0 0,0-1-1 0 0,0 1 1 0 0,0 0 0 0 0,0 0 0 0 0,0-1 0 0 0,0 1 0 0 0,1 0-1 0 0,-1-1 1 0 0,0 1 0 0 0,-1-2 0 0 0,-13-10-2987 0 0,7-1-4115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9183 0 0,'0'0'831'0'0,"-2"2"-574"0"0,-3 3 339 0 0,3-4 179 0 0,6 10 826 0 0,-1-8-1365 0 0,-1 1-1 0 0,1-1 0 0 0,-1 1 0 0 0,1-1 1 0 0,0 0-1 0 0,0 0 0 0 0,0 0 0 0 0,1-1 1 0 0,4 4-1 0 0,38 18 819 0 0,-10-6-610 0 0,70 36 318 0 0,-48-26-212 0 0,-49-23-455 0 0,0 1 0 0 0,0 0 0 0 0,13 12 0 0 0,2 1 430 0 0,-22-18-487 0 0,-1 1 0 0 0,0-1 0 0 0,0 0 1 0 0,0 0-1 0 0,0 1 0 0 0,0-1 0 0 0,0 1 0 0 0,0-1 0 0 0,0 1 0 0 0,0-1 0 0 0,-1 1 0 0 0,1-1 0 0 0,0 1 0 0 0,-1 0 1 0 0,0 0-1 0 0,1-1 0 0 0,-1 1 0 0 0,0 2 0 0 0,0 0 81 0 0,0 1 1 0 0,0-1-1 0 0,0 0 0 0 0,-1 1 1 0 0,-1 6-1 0 0,-2 1 110 0 0,0 1 0 0 0,-1-1 0 0 0,0 0 0 0 0,-1 0 0 0 0,-1 0 0 0 0,0-1 0 0 0,-9 12 0 0 0,-8 6 286 0 0,-33 30 1 0 0,48-49-412 0 0,-4 3-6 0 0,0-1 12 0 0,1 0 0 0 0,1 0-1 0 0,-18 27 1 0 0,24-30-214 0 0,5-9-5 0 0,0 1 1 0 0,0 0-1 0 0,0 0 0 0 0,0 0 1 0 0,0-1-1 0 0,0 1 0 0 0,0 0 1 0 0,0 0-1 0 0,0 0 0 0 0,0 0 1 0 0,1-1-1 0 0,-1 1 0 0 0,0 0 1 0 0,1 0-1 0 0,-1-1 0 0 0,0 1 1 0 0,1 0-1 0 0,-1-1 0 0 0,1 1 0 0 0,-1 0 1 0 0,1-1-1 0 0,-1 1 0 0 0,1 0 1 0 0,1 0-778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30:3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334 118 10279 0 0,'-4'-13'466'0'0,"3"10"-5"0"0,1 2-294 0 0,-2-8 411 0 0,1 0 0 0 0,-1 1-1 0 0,-1-1 1 0 0,0 1 0 0 0,0 0 0 0 0,-7-13 0 0 0,9 19-442 0 0,0 0 0 0 0,-1 0 0 0 0,1 0 1 0 0,0 0-1 0 0,-1 0 0 0 0,0 1 0 0 0,1-1 0 0 0,-1 0 0 0 0,0 1 0 0 0,0 0 0 0 0,0-1 0 0 0,0 1 0 0 0,0 0 0 0 0,0 0 0 0 0,0 0 0 0 0,-1 0 1 0 0,1 0-1 0 0,0 1 0 0 0,-1-1 0 0 0,1 1 0 0 0,0-1 0 0 0,-1 1 0 0 0,1 0 0 0 0,0 0 0 0 0,-1 0 0 0 0,1 0 0 0 0,0 1 0 0 0,-1-1 0 0 0,1 0 0 0 0,-4 2 1 0 0,-2 1 70 0 0,-1 0 0 0 0,1 1 0 0 0,0 0 0 0 0,0 1 0 0 0,0-1 1 0 0,0 2-1 0 0,1-1 0 0 0,0 1 0 0 0,0 0 0 0 0,1 0 0 0 0,-12 15 1 0 0,5-4 195 0 0,0 1 0 0 0,2 0 0 0 0,-18 39 0 0 0,15-26 8 0 0,2 1-1 0 0,1 0 0 0 0,1 1 1 0 0,-8 62-1 0 0,15-74-275 0 0,1 1 0 0 0,2 0-1 0 0,0-1 1 0 0,1 1 0 0 0,1 0-1 0 0,1-1 1 0 0,1 1-1 0 0,12 34 1 0 0,-13-47-101 0 0,1 0 1 0 0,1 0-1 0 0,0 0 0 0 0,0-1 1 0 0,0 1-1 0 0,1-1 0 0 0,0-1 1 0 0,1 1-1 0 0,0-1 0 0 0,0 0 1 0 0,1-1-1 0 0,0 1 0 0 0,0-2 1 0 0,0 1-1 0 0,0-1 0 0 0,1 0 1 0 0,0-1-1 0 0,10 4 0 0 0,-2-2-8 0 0,-1-1-1 0 0,1-1 1 0 0,0-1 0 0 0,1 0-1 0 0,-1-1 1 0 0,0 0-1 0 0,1-2 1 0 0,-1 0-1 0 0,28-4 1 0 0,-19-1-103 0 0,-1-1-1 0 0,1-1 1 0 0,37-15-1 0 0,27-19-3523 0 0,-75 33 2088 0 0,1 4-43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30:39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0,'0'0'568'0'0,"1"2"-373"0"0,5 6 1121 0 0,-1 0 1 0 0,0 1-1 0 0,0 0 0 0 0,4 10 0 0 0,-3-1 268 0 0,7 26-1 0 0,-9-26-1055 0 0,-1 1 1 0 0,-1-1-1 0 0,-1 1 1 0 0,-3 34-1 0 0,-14 77 855 0 0,11-96-1095 0 0,-7 53 656 0 0,-1 118 0 0 0,13-196-826 0 0,0 0-1 0 0,1 0 1 0 0,0 0 0 0 0,0 0-1 0 0,1 0 1 0 0,4 14 0 0 0,-5-21-64 0 0,0 1-1 0 0,1 0 1 0 0,-1 0 0 0 0,1-1 0 0 0,-1 1 0 0 0,1-1 0 0 0,0 0 0 0 0,0 1 0 0 0,0-1 0 0 0,0 0 0 0 0,1 0 0 0 0,-1 0 0 0 0,0-1 0 0 0,1 1 0 0 0,-1 0 0 0 0,1-1-1 0 0,0 0 1 0 0,0 1 0 0 0,-1-1 0 0 0,1 0 0 0 0,0-1 0 0 0,6 2 0 0 0,1-1 116 0 0,1 0-1 0 0,-1-1 1 0 0,0 0-1 0 0,1 0 1 0 0,13-4-1 0 0,52-12 203 0 0,-58 11-332 0 0,12-3 65 0 0,72-18-1494 0 0,-35 6-2591 0 0,-52 15 2612 0 0,4-1-2607 0 0,22-10 0 0 0,-23 8 1640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30:40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10967 0 0,'0'0'994'0'0,"1"2"-816"0"0,3 18 1459 0 0,-1 1 0 0 0,-1-1-1 0 0,0 30 1 0 0,0-10-653 0 0,-2-22-772 0 0,0 1-1 0 0,-1-1 1 0 0,-1 1 0 0 0,-7 27 0 0 0,9-41-659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30:4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78 919 0 0,'0'0'15668'0'0,"2"1"-15232"0"0,1 1 61 0 0,0 1 0 0 0,0-1 1 0 0,0 1-1 0 0,-1-1 0 0 0,6 7 0 0 0,-7-8-186 0 0,5 18 563 0 0,-9-22-711 0 0,1 1-149 0 0,1 0 1 0 0,-1 1-1 0 0,1-1 1 0 0,-1 0-1 0 0,1 0 1 0 0,0 0-1 0 0,0 0 0 0 0,0 0 1 0 0,0-1-1 0 0,0 1 1 0 0,0-2-1 0 0,0 1-9 0 0,0 0-1 0 0,0 0 1 0 0,0 0-1 0 0,0 0 0 0 0,0 0 1 0 0,1 0-1 0 0,0 0 1 0 0,-1-1-1 0 0,1 1 1 0 0,0 0-1 0 0,1 0 1 0 0,-1 0-1 0 0,0 0 0 0 0,1 0 1 0 0,0 0-1 0 0,0 0 1 0 0,2-5-1 0 0,0-2-4 0 0,2 1 0 0 0,0 1 11 0 0,-4 8-3 0 0,0-1-1 0 0,0 1 1 0 0,0-1 0 0 0,1 1-1 0 0,-1-1 1 0 0,0 1 0 0 0,0 0-1 0 0,1 0 1 0 0,-1-1 0 0 0,0 1-1 0 0,0 0 1 0 0,1 0 0 0 0,-1 0-1 0 0,0 1 1 0 0,3-1 0 0 0,-3 0 2 0 0,8 2 70 0 0,-7-2 2 0 0,-1 1-1 0 0,1-1 0 0 0,-1 1 1 0 0,0 0-1 0 0,1 0 1 0 0,-1 0-1 0 0,0-1 0 0 0,1 1 1 0 0,-1 0-1 0 0,0 1 0 0 0,0-1 1 0 0,0 0-1 0 0,0 0 1 0 0,0 0-1 0 0,0 1 0 0 0,0-1 1 0 0,-1 0-1 0 0,1 1 1 0 0,0-1-1 0 0,-1 1 0 0 0,1-1 1 0 0,0 3-1 0 0,-1-3 135 0 0,-2 9 207 0 0,1-9-408 0 0,0 1 5 0 0,1 0 1 0 0,-1-1-1 0 0,0 1 1 0 0,0-1 0 0 0,0 1-1 0 0,-1-1 1 0 0,1 1-1 0 0,0-1 1 0 0,0 0 0 0 0,-3 2-1 0 0,2-1 33 0 0,-1 0-57 0 0,-6 2 32 0 0,-1-3-174 0 0,9 0-537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7:3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3828 455 0 0,'11'-7'1488'0'0,"0"-1"0"0"0,-1-1-1 0 0,0 0 1 0 0,16-19-1 0 0,-18 19-1206 0 0,-1 1-1 0 0,1 0 1 0 0,11-8-1 0 0,-14 12-162 0 0,0-1 0 0 0,0 0 0 0 0,-1 0 0 0 0,5-5 0 0 0,-5 5-12 0 0,0 0-1 0 0,0 0 1 0 0,0 0 0 0 0,10-7 0 0 0,26-17 451 0 0,-17 12-147 0 0,27-17 0 0 0,-37 25-261 0 0,1 0 0 0 0,-1-1 0 0 0,13-13-1 0 0,-11 9 35 0 0,23-16-1 0 0,-6 6 127 0 0,0-2-1 0 0,50-55 1 0 0,-7 8 293 0 0,-11 10-275 0 0,39-32-58 0 0,15-6 135 0 0,-53 43-222 0 0,83-56 0 0 0,-124 97-85 0 0,0-2-1 0 0,-1 0 1 0 0,-1-2 0 0 0,-1 0-1 0 0,-1-1 1 0 0,20-29-1 0 0,-29 37 22 0 0,1 1 0 0 0,24-22 0 0 0,-22 22 9 0 0,25-28-1 0 0,54-69 381 0 0,-78 93-328 0 0,1 1 0 0 0,26-23 0 0 0,16-15-38 0 0,-2 1-64 0 0,-7 7-4 0 0,101-100 569 0 0,-123 124-521 0 0,-20 16-80 0 0,0 1 1 0 0,0-1-1 0 0,6-8 1 0 0,44-49 207 0 0,-45 51-189 0 0,-2 0 0 0 0,0-1 0 0 0,10-16-1 0 0,-10 13 12 0 0,23-26 1 0 0,5-1 39 0 0,14-15-76 0 0,-36 41-11 0 0,-1 0-1 0 0,-1-1 1 0 0,14-23 0 0 0,-14 20 40 0 0,0 1 1 0 0,26-27-1 0 0,-7 13 78 0 0,38-51 0 0 0,-63 75-119 0 0,1 1 0 0 0,10-10 1 0 0,14-15 52 0 0,18-21-27 0 0,-1 2-16 0 0,-21 21-19 0 0,-21 24-4 0 0,0-1 0 0 0,0 1 0 0 0,6-11 0 0 0,-11 15-9 0 0,1-1 1 0 0,0 1-1 0 0,0 0 1 0 0,0 0-1 0 0,0 1 0 0 0,8-6 1 0 0,-6 5 0 0 0,-1 0 0 0 0,0 0 1 0 0,0-1-1 0 0,7-7 0 0 0,166-220 115 0 0,-124 172-117 0 0,-33 38 0 0 0,32-45 0 0 0,-35 42 0 0 0,41-43 0 0 0,-20 21 0 0 0,7-8 0 0 0,3 0 0 0 0,-34 37 0 0 0,1 0 0 0 0,32-28 0 0 0,-29 33 0 0 0,-14 9 0 0 0,0 1 0 0 0,0-1 0 0 0,0 0 0 0 0,0-1 0 0 0,-1 1 0 0 0,1-1 0 0 0,5-9 0 0 0,-3 5 0 0 0,0 1 0 0 0,0-1 0 0 0,14-11 0 0 0,-12 10 0 0 0,16-18 0 0 0,-10 9 0 0 0,1 1 0 0 0,21-19 0 0 0,-17 22 0 0 0,-16 13 0 0 0,-1 0 0 0 0,1-1 0 0 0,0 0 0 0 0,-1 1 0 0 0,0-2 0 0 0,3-2 0 0 0,4-10 0 0 0,-8 12 0 0 0,1 0 0 0 0,-1 0 0 0 0,1 0 0 0 0,0 0 0 0 0,0 1 0 0 0,7-7 0 0 0,14-19 0 0 0,-6 8 0 0 0,-12 12 0 0 0,0 0 11 0 0,1-2 32 0 0,-1 1-33 0 0,-1 0-10 0 0,1 0 0 0 0,-3 4 11 0 0,-14 5 42 0 0,-1 5-23 0 0,-1-1 0 0 0,1 2 0 0 0,0 0 0 0 0,0 0 0 0 0,0 1 0 0 0,-16 11 0 0 0,-5 3 80 0 0,10-10 15 0 0,0 0-1 0 0,-42 10 1 0 0,17-5 36 0 0,-22 5 52 0 0,43-13-116 0 0,0 1-1 0 0,-35 15 0 0 0,-107 56 75 0 0,92-37-103 0 0,30-14-64 0 0,38-23-165 0 0,0 1-1 0 0,0 0 0 0 0,0 0 1 0 0,-8 8-1 0 0,17-14 155 0 0,0 1-1 0 0,-1-1 0 0 0,1 0 1 0 0,-1 1-1 0 0,1-1 0 0 0,0 1 1 0 0,-1-1-1 0 0,1 1 0 0 0,0-1 1 0 0,-1 1-1 0 0,1-1 0 0 0,0 1 1 0 0,0-1-1 0 0,0 1 1 0 0,-1-1-1 0 0,1 1 0 0 0,0-1 1 0 0,0 1-1 0 0,0 1 0 0 0,0 1-1052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7:4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3474 95 1839 0 0,'0'0'83'0'0,"0"-2"-6"0"0,3-8 19 0 0,-3 7 318 0 0,0 2-339 0 0,0 0-1 0 0,0 0 1 0 0,1 1 0 0 0,-1-1 0 0 0,0 0-1 0 0,0 0 1 0 0,0 0 0 0 0,1 0 0 0 0,-1 0-1 0 0,0 0 1 0 0,1 1 0 0 0,0-3 0 0 0,0 2 75 0 0,0-1 785 0 0,-1-2-856 0 0,1-8-7 0 0,0 9 13 0 0,-1 0-26 0 0,4-15-2 0 0,-5 13-304 0 0,0-2 3311 0 0,1 6-3053 0 0,0 1 0 0 0,-1 0 0 0 0,1-1 0 0 0,0 1 0 0 0,0 0 0 0 0,0 0 0 0 0,0-1 0 0 0,0 1 0 0 0,0 0 0 0 0,0 0 0 0 0,0-1 0 0 0,-1 1 0 0 0,1 0-1 0 0,0 0 1 0 0,0 0 0 0 0,0-1 0 0 0,-1 1 0 0 0,1 0 0 0 0,0 0 0 0 0,0 0 0 0 0,0 0 0 0 0,-1-1 0 0 0,1 1 0 0 0,0 0 0 0 0,0 0 0 0 0,-1 0 0 0 0,1 0 9 0 0,-1 0 0 0 0,1 0 0 0 0,0 0 0 0 0,0-1 0 0 0,-1 1 0 0 0,1 0 0 0 0,0 0 0 0 0,0 0 0 0 0,0 0 0 0 0,-1-1 0 0 0,1 1 0 0 0,0 0 0 0 0,0 0 0 0 0,0 0 0 0 0,-1-1 0 0 0,1 1 0 0 0,0 0 0 0 0,0 0 0 0 0,0-1 0 0 0,0 1 0 0 0,0 0 0 0 0,0 0 0 0 0,-1-1 0 0 0,1 1 0 0 0,0-1 0 0 0,-11 10 364 0 0,-10 4 4 0 0,17-12-325 0 0,1 1 1 0 0,-1 0-1 0 0,1 0 1 0 0,0 0-1 0 0,-3 3 0 0 0,-11 10 271 0 0,4-5-71 0 0,2 1 0 0 0,0 1 0 0 0,-12 14 0 0 0,7-6 259 0 0,-22 20 1 0 0,-3 4 166 0 0,-117 162 1314 0 0,134-173-1651 0 0,-36 40-1 0 0,-16 20-38 0 0,57-68-235 0 0,-29 28 1 0 0,24-27-4 0 0,-27 23 174 0 0,-3 4 2 0 0,33-33-144 0 0,0 0-1 0 0,-25 18 1 0 0,-13 10 78 0 0,3 1-45 0 0,-34 34 35 0 0,69-61-130 0 0,-70 82 87 0 0,77-88-125 0 0,-22 20-1 0 0,21-21-6 0 0,-18 21-1 0 0,10-7 2 0 0,-38 52 9 0 0,39-50 17 0 0,-27 30 0 0 0,8-11-28 0 0,27-34 1 0 0,-1 0 0 0 0,-27 22-1 0 0,-2 2 13 0 0,-110 114 41 0 0,76-80 11 0 0,34-34-64 0 0,31-29 0 0 0,1 0 0 0 0,-21 24 0 0 0,11-10 22 0 0,-33 31-1 0 0,30-33-10 0 0,-25 33-1 0 0,-27 39-10 0 0,72-89 12 0 0,0-1 0 0 0,0 1 0 0 0,-10 6 0 0 0,-12 15 71 0 0,13-12-40 0 0,-20 17 0 0 0,21-20-22 0 0,0 0 0 0 0,-15 21 0 0 0,16-20-4 0 0,0 0-1 0 0,0-1 0 0 0,-15 12 1 0 0,-3 2-19 0 0,-7 8 2 0 0,-40 40 0 0 0,13-13 8 0 0,37-36 48 0 0,8-8 16 0 0,0 2 0 0 0,2 0 0 0 0,-28 39 0 0 0,-45 55-8 0 0,87-109-64 0 0,-11 12 0 0 0,2 0 0 0 0,-25 23 0 0 0,26-28 44 0 0,1 1 0 0 0,1-1 0 0 0,-13 20 0 0 0,10-8-63 0 0,10-18 13 0 0,0-1 0 0 0,-1 0 1 0 0,1 1-1 0 0,-1-1 0 0 0,0 0 0 0 0,0 0 0 0 0,0-1 0 0 0,-6 6 0 0 0,-45 45 17 0 0,50-50 0 0 0,0 0-1 0 0,0 1 1 0 0,0-1 0 0 0,1 1-1 0 0,-5 8 1 0 0,5-9-3 0 0,0 1-1 0 0,0-1 1 0 0,0 0-1 0 0,0 0 1 0 0,-1 0 0 0 0,-6 6-1 0 0,-65 49 191 0 0,58-43-110 0 0,0 0 1 0 0,1 1 0 0 0,-21 27-1 0 0,22-24 8 0 0,-35 37-16 0 0,21-22-32 0 0,14-18-32 0 0,10-11-13 0 0,-15 13 69 0 0,15-15-22 0 0,2-2-49 0 0,-7 15 71 0 0,5-9-2 0 0,0-1 0 0 0,-1 0 0 0 0,-10 10 0 0 0,7-7-17 0 0,3 0-40 0 0,-16 24-13 0 0,7-12 54 0 0,14-21-54 0 0,0 1 1 0 0,0-1 0 0 0,0 0 0 0 0,0 1 0 0 0,0-1 0 0 0,0 0 0 0 0,-1 0 0 0 0,1 0 0 0 0,0 0 0 0 0,-1 0-1 0 0,1 0 1 0 0,-3 1 0 0 0,0 1-2 0 0,-6 17 1 0 0,-2 3 139 0 0,11-22 546 0 0,1 0-672 0 0,0-1 0 0 0,0 0 0 0 0,0 0 0 0 0,0 1 1 0 0,0-1-1 0 0,0 0 0 0 0,-1 0 0 0 0,1 1 0 0 0,0-1 0 0 0,0 0 0 0 0,0 0 0 0 0,0 1 0 0 0,0-1 0 0 0,0 0 0 0 0,0 0 0 0 0,0 1 0 0 0,0-1 0 0 0,0 0 1 0 0,0 0-1 0 0,0 1 0 0 0,0-1 0 0 0,0 0 0 0 0,0 1 0 0 0,1-1 0 0 0,-1 0 0 0 0,0 0 0 0 0,0 0 0 0 0,0 1 0 0 0,0-1 0 0 0,0 0 0 0 0,1 0 0 0 0,-1 1 0 0 0,0-1 1 0 0,0 0-1 0 0,0 0 0 0 0,1 0 0 0 0,-1 0 0 0 0,0 1 0 0 0,0-1 0 0 0,0 0 0 0 0,1 0 0 0 0,-1 0 0 0 0,0 0 0 0 0,0 0 0 0 0,1 0 0 0 0,-1 0 0 0 0,1 0 1 0 0,15 6 334 0 0,-9-5-297 0 0,0-1 0 0 0,1 0 0 0 0,-1 0 0 0 0,1-1 0 0 0,-1 1 0 0 0,9-3 0 0 0,1-1 139 0 0,29-11 0 0 0,-32 9-86 0 0,25-15-1 0 0,-29 14-73 0 0,1 1 0 0 0,0 1 0 0 0,1 0 0 0 0,13-5-1 0 0,-20 9-24 0 0,9-2 18 0 0,0-1 1 0 0,0-1 0 0 0,0 0 0 0 0,-1-1-1 0 0,17-9 1 0 0,-18 8-24 0 0,-1 2 0 0 0,15-6 0 0 0,-14 6 0 0 0,22-11 0 0 0,-25 11-367 0 0,0 0 1 0 0,0 0-1 0 0,1 2 0 0 0,-1-1 0 0 0,1 1 0 0 0,0 0 0 0 0,0 1 1 0 0,12-1-1 0 0,-5 2-6916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5:56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1 846 2303 0 0,'1'-2'3314'0'0,"7"-7"-1545"0"0,0 1 1 0 0,13-11-1 0 0,-10 10-1095 0 0,16-17 1 0 0,16-24 419 0 0,95-109 1275 0 0,13 11-1089 0 0,43-25-788 0 0,-149 133-380 0 0,-2-1 0 0 0,49-62 0 0 0,-88 98-107 0 0,0 0 27 0 0,1-1-1 0 0,0 1 1 0 0,0-1-1 0 0,0 1 1 0 0,10-6-1 0 0,-5 2 103 0 0,-9 8-91 0 0,-1 1 1 0 0,1-1-1 0 0,-1 1 0 0 0,1-1 0 0 0,0 1 0 0 0,-1-1 0 0 0,1 1 1 0 0,-1-1-1 0 0,1 1 0 0 0,0 0 0 0 0,-1-1 0 0 0,1 1 0 0 0,0 0 1 0 0,-1 0-1 0 0,2-1 0 0 0,2 1 15 0 0,0 0-1 0 0,0 0 1 0 0,0 1 0 0 0,0-1-1 0 0,5 2 1 0 0,5 3-24 0 0,0 0 0 0 0,-1 0 0 0 0,1 1 1 0 0,-1 1-1 0 0,0 1 0 0 0,19 14 0 0 0,-3-3 15 0 0,168 103 802 0 0,123 79 1144 0 0,-217-143-1336 0 0,-26-15-322 0 0,-18-11-134 0 0,93 38 0 0 0,-117-55-105 0 0,1-2 1 0 0,60 13 0 0 0,-79-23-181 0 0,0 1 1 0 0,-1 1 0 0 0,27 12-1 0 0,-37-12 64 0 0,2 1-3730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5:57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5063 0 0,'0'0'390'0'0,"0"2"-252"0"0,2 27 1414 0 0,1 1-1 0 0,2-1 1 0 0,11 38-1 0 0,-3-11-737 0 0,56 249 2532 0 0,-68-303-3336 0 0,11 44 566 0 0,-11-45-398 0 0,0 7 924 0 0,-12-79-459 0 0,5 24-646 0 0,-3-4-145 0 0,-3-97 0 0 0,12 130 107 0 0,3-115-621 0 0,-1 109 459 0 0,1 0 0 0 0,1 0 0 0 0,9-33 1 0 0,-11 50 180 0 0,1 0 0 0 0,-1 0 1 0 0,1 0-1 0 0,0 0 0 0 0,1 1 1 0 0,0-1-1 0 0,5-6 0 0 0,-1 7 22 0 0,-4 4 77 0 0,0 1-1 0 0,0-1 1 0 0,0 1-1 0 0,0 1 0 0 0,0-1 1 0 0,0 0-1 0 0,0 1 1 0 0,0 0-1 0 0,0 0 1 0 0,0 0-1 0 0,0 0 1 0 0,0 1-1 0 0,0 0 0 0 0,0-1 1 0 0,0 1-1 0 0,0 1 1 0 0,0-1-1 0 0,0 1 1 0 0,0-1-1 0 0,-1 1 1 0 0,1 0-1 0 0,-1 1 0 0 0,6 3 1 0 0,-5-3 16 0 0,-1 0 1 0 0,1 1-1 0 0,0-1 1 0 0,-1 1-1 0 0,0 0 1 0 0,0 0-1 0 0,0 0 1 0 0,0 0-1 0 0,3 8 0 0 0,-4-8 19 0 0,0-1-1 0 0,-1 1 0 0 0,0-1 1 0 0,0 1-1 0 0,0 0 0 0 0,0-1 1 0 0,-1 1-1 0 0,1 0 0 0 0,-1-1 1 0 0,0 1-1 0 0,0 0 1 0 0,0 0-1 0 0,-2 5 0 0 0,-2 5 18 0 0,-1 0 1 0 0,-1 0-1 0 0,0-1 0 0 0,-1 0 0 0 0,-1 0 0 0 0,0-1 0 0 0,0 0 1 0 0,-16 17-1 0 0,-1-4-65 0 0,-36 30 0 0 0,60-54-63 0 0,0 0 1 0 0,1-1-1 0 0,-1 1 1 0 0,1-1-1 0 0,-1 1 1 0 0,1 0-1 0 0,-1-1 0 0 0,1 1 1 0 0,-1 0-1 0 0,1-1 1 0 0,0 1-1 0 0,0 0 1 0 0,-1 0-1 0 0,1 0 1 0 0,0-1-1 0 0,0 1 1 0 0,0 0-1 0 0,0 0 1 0 0,0 0-1 0 0,0-1 0 0 0,0 1 1 0 0,0 0-1 0 0,0 0 1 0 0,0 0-1 0 0,0-1 1 0 0,0 1-1 0 0,1 0 1 0 0,-1 0-1 0 0,0-1 1 0 0,1 1-1 0 0,-1 0 0 0 0,0 0 1 0 0,1-1-1 0 0,-1 1 1 0 0,1-1-1 0 0,-1 1 1 0 0,1 0-1 0 0,-1-1 1 0 0,2 2-1 0 0,-1-1 14 0 0,5 6 76 0 0,1-1 0 0 0,-1 0 0 0 0,1 0 0 0 0,0 0 0 0 0,1-1 0 0 0,-1 0-1 0 0,1-1 1 0 0,11 5 0 0 0,13 9 351 0 0,21 16 230 0 0,85 73 0 0 0,-122-93-787 0 0,1-1-1 0 0,23 13 0 0 0,-34-23-101 0 0,1 0-1 0 0,-1-1 1 0 0,8 3-1 0 0,14 6-2509 0 0,-15-3 975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6:11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3223 0 0,'4'-19'312'0'0,"-3"10"-308"0"0,4-12 7542 0 0,7 19-4874 0 0,-9 5-2452 0 0,0 0 1 0 0,0 0-1 0 0,-1 1 1 0 0,1 0-1 0 0,-1-1 1 0 0,0 1 0 0 0,0 0-1 0 0,0 0 1 0 0,0 0-1 0 0,-1 0 1 0 0,0 1-1 0 0,0-1 1 0 0,1 6-1 0 0,2 11 462 0 0,0 30-1 0 0,-4-41-497 0 0,-3 182 1402 0 0,-6-64-1136 0 0,-2 47-731 0 0,10-120-1423 0 0,1-19-2851 0 0,0-27-725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6:12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0 919 0 0,'0'0'14840'0'0,"0"2"-14361"0"0,-16 41 457 0 0,10-24-643 0 0,-11 22-1 0 0,7-22-221 0 0,2 0 1 0 0,0 0-1 0 0,1 1 0 0 0,1 0 0 0 0,1 0 1 0 0,-4 33-1 0 0,8-51-47 0 0,1-1 0 0 0,0 1 1 0 0,0-1-1 0 0,0 1 0 0 0,0 0 1 0 0,0-1-1 0 0,0 1 0 0 0,1-1 0 0 0,-1 1 1 0 0,1 0-1 0 0,-1-1 0 0 0,1 1 0 0 0,-1-1 1 0 0,1 1-1 0 0,0-1 0 0 0,-1 0 0 0 0,1 1 1 0 0,0-1-1 0 0,0 0 0 0 0,2 3 1 0 0,-1-3-2 0 0,-1-1 1 0 0,1 1-1 0 0,0 0 1 0 0,0 0-1 0 0,-1-1 1 0 0,1 1-1 0 0,0-1 1 0 0,0 1-1 0 0,0-1 1 0 0,0 0-1 0 0,0 0 1 0 0,-1 0 0 0 0,1 0-1 0 0,0 0 1 0 0,0 0-1 0 0,0-1 1 0 0,2 0-1 0 0,47-13 153 0 0,-35 9-129 0 0,25-5 0 0 0,17-4-1318 0 0,-33 8-4405 0 0,-13 2 273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79 6447 0 0,'0'0'792'0'0,"1"-9"710"0"0,-1 6-1269 0 0,0 0 0 0 0,1 0 0 0 0,-1 0 1 0 0,1 0-1 0 0,0 0 0 0 0,0 1 0 0 0,0-1 0 0 0,0 0 1 0 0,0 0-1 0 0,1 1 0 0 0,-1-1 0 0 0,1 0 1 0 0,0 1-1 0 0,0 0 0 0 0,0-1 0 0 0,0 1 0 0 0,4-3 1 0 0,-2 2-107 0 0,-1 1 0 0 0,1 0 0 0 0,0 0 1 0 0,0 0-1 0 0,0 1 0 0 0,0-1 0 0 0,0 1 1 0 0,1 0-1 0 0,-1 0 0 0 0,0 1 0 0 0,6-1 0 0 0,2 1 127 0 0,0 0-1 0 0,0 1 0 0 0,0 1 0 0 0,0 0 0 0 0,0 0 0 0 0,-1 1 0 0 0,1 1 0 0 0,12 5 0 0 0,-18-7 22 0 0,1 1-1 0 0,0 1 0 0 0,-1-1 0 0 0,0 1 1 0 0,11 9-1 0 0,-15-11-208 0 0,1 1 0 0 0,-1-1 0 0 0,0 1 0 0 0,0 0 0 0 0,0 0 1 0 0,-1 0-1 0 0,1 0 0 0 0,-1 0 0 0 0,1 1 0 0 0,-1-1 0 0 0,0 0 0 0 0,0 0 0 0 0,0 1 0 0 0,0 5 1 0 0,-1-2-63 0 0,0 0 0 0 0,0-1 0 0 0,0 1 0 0 0,-1 0 0 0 0,0 0 0 0 0,0-1 0 0 0,-4 12 0 0 0,-21 45-8 0 0,13-33 2 0 0,5-13 2 0 0,-1 0 0 0 0,-1 0 0 0 0,-17 22 0 0 0,-42 43 0 0 0,64-76-7 0 0,-4 4-81 0 0,0 0 0 0 0,0-1-1 0 0,-1 0 1 0 0,-21 15 0 0 0,30-24 70 0 0,1 1 0 0 0,-1-1-1 0 0,0 0 1 0 0,1 1 0 0 0,-1-1 0 0 0,0 0-1 0 0,1 1 1 0 0,-1-1 0 0 0,0 0 0 0 0,1 0-1 0 0,-1 0 1 0 0,0 0 0 0 0,0 1 0 0 0,1-1-1 0 0,-1 0 1 0 0,0 0 0 0 0,0 0-1 0 0,1-1 1 0 0,-1 1 0 0 0,0 0 0 0 0,0 0-1 0 0,1 0 1 0 0,-1-1 0 0 0,0 1 0 0 0,1 0-1 0 0,-1 0 1 0 0,0-1 0 0 0,1 1 0 0 0,-1-1-1 0 0,0 1 1 0 0,0-1 0 0 0,0-1-36 0 0,0 1 1 0 0,0-1-1 0 0,0 1 1 0 0,1-1-1 0 0,-1 1 1 0 0,0-1-1 0 0,1 0 1 0 0,-1 1-1 0 0,1-1 1 0 0,-1 0-1 0 0,1 1 1 0 0,0-3-1 0 0,2-10-94 0 0,2 12 78 0 0,-3 1 64 0 0,2-1 63 0 0,0 0 0 0 0,1 0-1 0 0,-1 0 1 0 0,1 0 0 0 0,-1 0 0 0 0,1 1-1 0 0,0-1 1 0 0,0 1 0 0 0,0 0-1 0 0,0 0 1 0 0,0 1 0 0 0,0-1 0 0 0,0 1-1 0 0,0 0 1 0 0,0 0 0 0 0,0 0 0 0 0,0 1-1 0 0,0-1 1 0 0,0 1 0 0 0,0 0-1 0 0,5 2 1 0 0,42 16 277 0 0,-37-12-205 0 0,25 7 0 0 0,-11-8-650 0 0,44 15-2687 0 0,-58-17 1913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6:1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72 154 4607 0 0,'0'0'354'0'0,"11"-11"1043"0"0,-7 6-553 0 0,0 0 0 0 0,0 0 1 0 0,-1-1-1 0 0,1 1 0 0 0,-1-1 0 0 0,-1 0 1 0 0,1 0-1 0 0,1-8 0 0 0,-2 10-702 0 0,-1-1 0 0 0,-1 1 0 0 0,1-1 0 0 0,0 1 0 0 0,-1-1 1 0 0,0 1-1 0 0,0-1 0 0 0,-1 0 0 0 0,1 1 0 0 0,-1-1 0 0 0,0 1 0 0 0,-2-8 0 0 0,2 11-92 0 0,1 0-1 0 0,0 0 0 0 0,-1 0 1 0 0,1 0-1 0 0,-1 0 1 0 0,1 0-1 0 0,-1 0 0 0 0,0 0 1 0 0,0 0-1 0 0,1 0 0 0 0,-1 1 1 0 0,0-1-1 0 0,0 0 1 0 0,0 0-1 0 0,0 1 0 0 0,0-1 1 0 0,0 0-1 0 0,0 1 0 0 0,0-1 1 0 0,0 1-1 0 0,0-1 0 0 0,-1 1 1 0 0,0 0 9 0 0,0-1 1 0 0,1 1-1 0 0,-1 1 1 0 0,0-1-1 0 0,1 0 0 0 0,-1 0 1 0 0,1 1-1 0 0,-1-1 1 0 0,1 1-1 0 0,-1-1 0 0 0,0 1 1 0 0,1-1-1 0 0,-3 3 1 0 0,-1 0 12 0 0,0 1 1 0 0,0 0-1 0 0,0 0 1 0 0,1 0-1 0 0,0 1 1 0 0,0-1 0 0 0,-4 7-1 0 0,4-5 12 0 0,0 1 0 0 0,0 0 0 0 0,1 0 0 0 0,0 1 0 0 0,1-1 0 0 0,0 1 0 0 0,0-1 0 0 0,1 1 0 0 0,-1 0 0 0 0,2 0 0 0 0,-1-1 0 0 0,1 1 0 0 0,0 0 0 0 0,1 0 0 0 0,0 0 0 0 0,3 13 1 0 0,-3-15-65 0 0,1-1 0 0 0,0 1 0 0 0,0 0 0 0 0,0 0 0 0 0,1-1 1 0 0,0 1-1 0 0,0-1 0 0 0,1 0 0 0 0,-1 0 0 0 0,1 0 0 0 0,0 0 1 0 0,0-1-1 0 0,1 1 0 0 0,-1-1 0 0 0,1 0 0 0 0,0-1 0 0 0,0 1 1 0 0,0-1-1 0 0,1 0 0 0 0,-1 0 0 0 0,10 3 0 0 0,-5-3-92 0 0,1 0-1 0 0,-1 0 0 0 0,20 1 1 0 0,0-6-2146 0 0,-24 1 731 0 0,-1-1 1 0 0,1 1-1 0 0,9-6 1 0 0,0-1-3620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6:1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16 103 3679 0 0,'-14'-79'3338'0'0,"13"62"-1593"0"0,1 10 1963 0 0,12 19-2195 0 0,-2 8-1328 0 0,0 1 0 0 0,-1 0 0 0 0,0 0 0 0 0,5 29 0 0 0,-5-20-139 0 0,50 208-436 0 0,-41-156-2064 0 0,-14-63 1103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6:1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4 211 1375 0 0,'-1'-5'81'0'0,"0"0"0"0"0,0 0 0 0 0,0 0 0 0 0,1 0 0 0 0,0-7 0 0 0,1 8 536 0 0,-1-1-1 0 0,1 1 1 0 0,0 0-1 0 0,0 0 1 0 0,1 0 0 0 0,-1 0-1 0 0,1 0 1 0 0,0 0-1 0 0,3-5 1 0 0,-1 3 298 0 0,0 1 1 0 0,0 0-1 0 0,1 0 0 0 0,-1 0 1 0 0,10-7-1 0 0,16-8-1628 0 0,5 0 1036 0 0,47-18 1 0 0,-77 36-313 0 0,-1 0 29 0 0,1 1 1 0 0,-1-1-1 0 0,1 1 1 0 0,0 0 0 0 0,7-1-1 0 0,-11 2-11 0 0,0 0-1 0 0,0-1 0 0 0,0 1 1 0 0,0 0-1 0 0,0 0 0 0 0,1 0 1 0 0,-1 1-1 0 0,0-1 1 0 0,0 0-1 0 0,0 0 0 0 0,0 1 1 0 0,0-1-1 0 0,0 0 0 0 0,0 1 1 0 0,0-1-1 0 0,0 1 1 0 0,-1-1-1 0 0,1 1 0 0 0,0-1 1 0 0,0 1-1 0 0,0 0 0 0 0,0-1 1 0 0,-1 1-1 0 0,1 0 0 0 0,0 0 1 0 0,-1 0-1 0 0,1 0 1 0 0,-1 0-1 0 0,1-1 0 0 0,-1 1 1 0 0,1 0-1 0 0,-1 0 0 0 0,1 0 1 0 0,-1 0-1 0 0,0 0 0 0 0,0 0 1 0 0,1 0-1 0 0,-1 1 1 0 0,0-1-1 0 0,0 0 0 0 0,0 2 1 0 0,0 5 113 0 0,-1 1 0 0 0,1 0 0 0 0,-1-1 0 0 0,-2 10 0 0 0,1-12-164 0 0,-1 12 106 0 0,1-1 1 0 0,0 1-1 0 0,1-1 0 0 0,1 1 0 0 0,3 22 1 0 0,-3-38-58 0 0,0 1 0 0 0,1-1 0 0 0,0 1 0 0 0,-1-1 0 0 0,1 0 0 0 0,0 1 0 0 0,0-1 0 0 0,1 0 0 0 0,-1 1 0 0 0,0-1 1 0 0,1 0-1 0 0,-1 0 0 0 0,1 0 0 0 0,0 0 0 0 0,0-1 0 0 0,0 1 0 0 0,0 0 0 0 0,0-1 0 0 0,0 1 0 0 0,0-1 0 0 0,0 0 0 0 0,0 1 1 0 0,1-1-1 0 0,-1 0 0 0 0,1-1 0 0 0,-1 1 0 0 0,1 0 0 0 0,-1-1 0 0 0,1 1 0 0 0,-1-1 0 0 0,1 0 0 0 0,-1 0 0 0 0,1 0 0 0 0,-1 0 1 0 0,1 0-1 0 0,-1 0 0 0 0,1-1 0 0 0,-1 1 0 0 0,1-1 0 0 0,-1 0 0 0 0,1 0 0 0 0,-1 0 0 0 0,0 0 0 0 0,1 0 0 0 0,-1 0 0 0 0,0-1 1 0 0,0 1-1 0 0,0-1 0 0 0,0 0 0 0 0,3-2 0 0 0,1-3 145 0 0,0-1 1 0 0,-1 1-1 0 0,0-1 0 0 0,0 0 0 0 0,-1 0 1 0 0,0 0-1 0 0,0 0 0 0 0,-1-1 1 0 0,3-10-1 0 0,-5 15-140 0 0,0 0-1 0 0,-1 0 1 0 0,1 1 0 0 0,-1-1 0 0 0,0 0 0 0 0,0 0-1 0 0,0 0 1 0 0,-1 0 0 0 0,1 0 0 0 0,-1 1-1 0 0,0-1 1 0 0,0 0 0 0 0,-1 1 0 0 0,1-1 0 0 0,-1 0-1 0 0,1 1 1 0 0,-1 0 0 0 0,0-1 0 0 0,0 1-1 0 0,-1 0 1 0 0,1 0 0 0 0,-1 0 0 0 0,1 0-1 0 0,-4-2 1 0 0,-3-1 25 0 0,1-1 0 0 0,-1 2 0 0 0,-18-9 0 0 0,-12-7-5381 0 0,34 17 3548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6:1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9503 0 0,'7'10'402'0'0,"-1"0"0"0"0,0 0 0 0 0,-1 1 0 0 0,0-1 0 0 0,5 17 0 0 0,-6-11 1045 0 0,1 0-1 0 0,-2 0 1 0 0,2 21 0 0 0,-5-33-1163 0 0,0 0-1 0 0,-1 0 1 0 0,1 0 0 0 0,-1 0-1 0 0,0 0 1 0 0,0 0 0 0 0,0 0-1 0 0,-2 4 1 0 0,2-7 308 0 0,-2-13-362 0 0,4-3-299 0 0,0 1 0 0 0,1 0 1 0 0,0-1-1 0 0,1 1 1 0 0,1 0-1 0 0,0 0 1 0 0,7-14-1 0 0,7-11-1335 0 0,25-39-1 0 0,-40 74 1249 0 0,-1-1-1 0 0,1 1 1 0 0,1 0 0 0 0,-1 0-1 0 0,1 1 1 0 0,-1-1-1 0 0,1 1 1 0 0,8-6 0 0 0,-11 8 130 0 0,0 1 1 0 0,1-1 0 0 0,-1 0-1 0 0,0 0 1 0 0,0 1 0 0 0,1-1-1 0 0,-1 1 1 0 0,1-1 0 0 0,-1 1-1 0 0,0 0 1 0 0,1 0-1 0 0,-1-1 1 0 0,1 1 0 0 0,-1 0-1 0 0,1 0 1 0 0,-1 0 0 0 0,1 1-1 0 0,-1-1 1 0 0,1 0 0 0 0,-1 0-1 0 0,0 1 1 0 0,1-1 0 0 0,-1 1-1 0 0,0-1 1 0 0,1 1 0 0 0,-1 0-1 0 0,0-1 1 0 0,1 1 0 0 0,-1 0-1 0 0,0 0 1 0 0,0 0 0 0 0,0 0-1 0 0,0 0 1 0 0,1 1 0 0 0,4 7 2 0 0,-1 0 1 0 0,0 0 0 0 0,0 0-1 0 0,-1 1 1 0 0,0-1 0 0 0,4 17-1 0 0,-3-10 161 0 0,11 22-1 0 0,-9-23 88 0 0,1-1 0 0 0,1 0 0 0 0,19 24 0 0 0,-25-34-189 0 0,0-1 0 0 0,0 0-1 0 0,0 0 1 0 0,1 0 0 0 0,-1 0 0 0 0,1 0 0 0 0,-1 0 0 0 0,1-1 0 0 0,0 0 0 0 0,0 0 0 0 0,0 0 0 0 0,0 0 0 0 0,1-1 0 0 0,-1 1 0 0 0,0-1 0 0 0,1 0 0 0 0,-1 0 0 0 0,1-1 0 0 0,4 1 0 0 0,-6-1-25 0 0,0-1 1 0 0,-1 1-1 0 0,1-1 0 0 0,0 1 1 0 0,0-1-1 0 0,-1 0 0 0 0,1 0 0 0 0,-1 0 1 0 0,1 0-1 0 0,-1-1 0 0 0,1 1 1 0 0,-1 0-1 0 0,0-1 0 0 0,1 0 1 0 0,-1 0-1 0 0,0 0 0 0 0,0 0 1 0 0,0 0-1 0 0,-1 0 0 0 0,1 0 1 0 0,0 0-1 0 0,-1-1 0 0 0,1 1 1 0 0,-1-1-1 0 0,0 1 0 0 0,0-1 1 0 0,0 1-1 0 0,0-1 0 0 0,-1 0 1 0 0,1 0-1 0 0,-1 1 0 0 0,1-4 0 0 0,0-1-73 0 0,-1 0-1 0 0,0 0 1 0 0,0-1-1 0 0,-1 1 1 0 0,0 0-1 0 0,0 0 0 0 0,-1 0 1 0 0,0 1-1 0 0,0-1 1 0 0,0 0-1 0 0,-6-10 1 0 0,4 10 20 0 0,0 0 1 0 0,-1 0 0 0 0,1 0 0 0 0,-8-6-1 0 0,10 11 37 0 0,0 0-1 0 0,0 0 1 0 0,-1 0-1 0 0,1 0 1 0 0,-1 0-1 0 0,1 1 0 0 0,-1-1 1 0 0,0 1-1 0 0,0 0 1 0 0,1 0-1 0 0,-1 0 1 0 0,0 0-1 0 0,-6-1 1 0 0,9 2 19 0 0,-1 0 0 0 0,1 0 0 0 0,-1 1 0 0 0,0-1 0 0 0,1 0 0 0 0,-1 0 0 0 0,1 0 0 0 0,-1 1 0 0 0,0-1 0 0 0,1 0 1 0 0,-1 1-1 0 0,1-1 0 0 0,-1 0 0 0 0,1 1 0 0 0,-1-1 0 0 0,1 1 0 0 0,0-1 0 0 0,-1 1 0 0 0,1-1 0 0 0,0 1 0 0 0,-1-1 1 0 0,1 1-1 0 0,0-1 0 0 0,-1 1 0 0 0,1 0 0 0 0,-6 16 358 0 0,6-17-332 0 0,-2 6 106 0 0,1 0-1 0 0,0 1 0 0 0,0-1 1 0 0,1 0-1 0 0,0 0 0 0 0,0 0 1 0 0,0 0-1 0 0,1 1 0 0 0,0-1 1 0 0,0 0-1 0 0,3 9 0 0 0,-3-11-81 0 0,0 0 0 0 0,1 0 0 0 0,0-1 0 0 0,0 1 0 0 0,0 0 0 0 0,0-1 0 0 0,0 1 0 0 0,1-1 0 0 0,0 0 0 0 0,-1 0 0 0 0,1 0 0 0 0,0 0 0 0 0,1 0 0 0 0,-1-1 0 0 0,0 1 0 0 0,1-1 0 0 0,6 4 0 0 0,3-2 24 0 0,-1 0 0 0 0,1-1 0 0 0,-1 0 0 0 0,1-1 0 0 0,0-1 0 0 0,20 1 0 0 0,79-9-2632 0 0,-86 5 518 0 0,-8-1-4012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6:1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74 3679 0 0,'0'0'167'0'0,"-12"-5"26"0"0,10 4 385 0 0,-1 0-1 0 0,1 0 1 0 0,0 0-1 0 0,-1 0 1 0 0,1 1-1 0 0,0-1 1 0 0,-1 1-1 0 0,1 0 0 0 0,-1 0 1 0 0,1 0-1 0 0,-1 0 1 0 0,1 0-1 0 0,0 0 1 0 0,-3 1-1 0 0,1 0-248 0 0,0 0 1 0 0,0 1-1 0 0,0-1 0 0 0,1 1 0 0 0,-1 0 0 0 0,1 0 1 0 0,-1 0-1 0 0,-3 3 0 0 0,2 0-223 0 0,0 0 1 0 0,0-1-1 0 0,1 2 0 0 0,-1-1 1 0 0,1 0-1 0 0,0 1 0 0 0,0 0 1 0 0,1 0-1 0 0,-6 12 0 0 0,7-11-41 0 0,-1-1-1 0 0,1 1 1 0 0,1 0-1 0 0,-1 0 1 0 0,1 0 0 0 0,1 0-1 0 0,-1 0 1 0 0,1 7-1 0 0,0-11-50 0 0,1-1-1 0 0,-1 1 1 0 0,1 0-1 0 0,-1-1 1 0 0,1 0-1 0 0,0 1 1 0 0,0-1-1 0 0,0 1 1 0 0,0-1-1 0 0,1 0 1 0 0,-1 0-1 0 0,1 0 1 0 0,-1 0-1 0 0,1 0 1 0 0,0 0-1 0 0,0 0 1 0 0,-1 0-1 0 0,1-1 1 0 0,0 1-1 0 0,1-1 1 0 0,-1 1-1 0 0,0-1 1 0 0,0 0-1 0 0,1 0 1 0 0,2 1-1 0 0,0 0 18 0 0,-1-1-1 0 0,1 1 0 0 0,1-2 0 0 0,-1 1 1 0 0,0 0-1 0 0,0-1 0 0 0,0 0 0 0 0,0 0 1 0 0,0 0-1 0 0,0-1 0 0 0,0 0 1 0 0,1 0-1 0 0,-1 0 0 0 0,-1 0 0 0 0,1-1 1 0 0,0 0-1 0 0,0 0 0 0 0,-1 0 0 0 0,1-1 1 0 0,-1 1-1 0 0,8-7 0 0 0,-8 6 11 0 0,0 0-1 0 0,0-1 1 0 0,-1 0-1 0 0,1 1 0 0 0,-1-1 1 0 0,0 0-1 0 0,0 0 1 0 0,-1-1-1 0 0,1 1 1 0 0,-1-1-1 0 0,0 1 0 0 0,0-1 1 0 0,0 0-1 0 0,-1 1 1 0 0,0-1-1 0 0,1 0 1 0 0,-2 0-1 0 0,1 0 0 0 0,-1 0 1 0 0,0 0-1 0 0,0 0 1 0 0,-1-7-1 0 0,0 7-15 0 0,0 0-1 0 0,0 0 0 0 0,-1 0 1 0 0,0 0-1 0 0,0 1 0 0 0,0-1 1 0 0,-1 1-1 0 0,0-1 1 0 0,-5-6-1 0 0,-4-3-293 0 0,-18-17 0 0 0,-4-3-2715 0 0,28 27 1590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6:14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5983 0 0,'31'81'1254'0'0,"19"38"8708"0"0,-46-110-9040 0 0,-1 1 1 0 0,5 18-1 0 0,-8-27-625 0 0,0 0-173 0 0,0 1-1 0 0,-1-1 1 0 0,1 1 0 0 0,-1-1-1 0 0,0 0 1 0 0,1 1 0 0 0,-1-1-1 0 0,0 0 1 0 0,0 1 0 0 0,-1 1-1 0 0,0-3-115 0 0,1 1 0 0 0,0-1 1 0 0,0 0-1 0 0,-1 1 0 0 0,1-1 0 0 0,0 0 0 0 0,0 0 0 0 0,-1 0 0 0 0,1 0 0 0 0,0 0 1 0 0,-1 0-1 0 0,1 0 0 0 0,0 0 0 0 0,0 0 0 0 0,-1-1 0 0 0,1 1 0 0 0,0-1 0 0 0,0 1 1 0 0,-1-1-1 0 0,1 1 0 0 0,0-1 0 0 0,0 0 0 0 0,0 1 0 0 0,0-1 0 0 0,0 0 0 0 0,0 0 1 0 0,0 0-1 0 0,0 0 0 0 0,0 0 0 0 0,1 0 0 0 0,-2-1 0 0 0,-1-3 20 0 0,-1 1 0 0 0,2-1 0 0 0,-1 0 0 0 0,0 0 0 0 0,1 0 0 0 0,-2-6 0 0 0,0-2-159 0 0,1-1 1 0 0,0 1-1 0 0,1-1 0 0 0,0-27 0 0 0,2 32 50 0 0,0 0 0 0 0,1 0 0 0 0,0 1 0 0 0,0-1 0 0 0,1 0 0 0 0,1 0-1 0 0,-1 1 1 0 0,8-16 0 0 0,-9 22 69 0 0,0 0 0 0 0,0 0-1 0 0,1 0 1 0 0,-1 0 0 0 0,1 1-1 0 0,-1-1 1 0 0,1 0 0 0 0,0 1 0 0 0,0-1-1 0 0,-1 1 1 0 0,1 0 0 0 0,0-1-1 0 0,0 1 1 0 0,1 0 0 0 0,-1 0 0 0 0,0 0-1 0 0,0 1 1 0 0,0-1 0 0 0,1 0-1 0 0,-1 1 1 0 0,0 0 0 0 0,1-1 0 0 0,-1 1-1 0 0,3 0 1 0 0,5 1 13 0 0,0 0 1 0 0,-1 0 0 0 0,1 1-1 0 0,13 4 1 0 0,-11-2-1 0 0,4 0-42 0 0,0 0-210 0 0,0 0 0 0 0,1 1 0 0 0,-2 1 0 0 0,25 13 0 0 0,-35-16-1067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6:1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78 1375 0 0,'0'0'308'0'0,"2"-2"756"0"0,9-5 4143 0 0,-10 7-5110 0 0,-1 0 1 0 0,1 0-1 0 0,-1-1 1 0 0,0 1-1 0 0,1 0 1 0 0,-1-1-1 0 0,0 1 0 0 0,1 0 1 0 0,-1-1-1 0 0,0 1 1 0 0,0 0-1 0 0,1-1 1 0 0,-1 1-1 0 0,0-1 0 0 0,0 1 1 0 0,0 0-1 0 0,1-1 1 0 0,-1 1-1 0 0,0-1 1 0 0,0 1-1 0 0,0-1 0 0 0,0 1 1 0 0,0 0-1 0 0,0-1 1 0 0,0 1-1 0 0,0-1 1 0 0,0 1-1 0 0,0-1 0 0 0,0 1 1 0 0,0-1-1 0 0,0 1 1 0 0,-1 0-1 0 0,1-1 1 0 0,-3-17 1354 0 0,2 16-1334 0 0,0 0 0 0 0,0 0 0 0 0,0 0-1 0 0,0 0 1 0 0,0-1 0 0 0,0 2 0 0 0,-1-1 0 0 0,1 0-1 0 0,-1 0 1 0 0,1 0 0 0 0,-1 1 0 0 0,0-1 0 0 0,0 1-1 0 0,1-1 1 0 0,-1 1 0 0 0,0 0 0 0 0,0-1-1 0 0,0 1 1 0 0,-1 0 0 0 0,1 1 0 0 0,0-1 0 0 0,0 0-1 0 0,0 1 1 0 0,-1-1 0 0 0,1 1 0 0 0,0-1 0 0 0,-1 1-1 0 0,1 0 1 0 0,0 0 0 0 0,-1 0 0 0 0,1 0 0 0 0,0 1-1 0 0,-1-1 1 0 0,1 1 0 0 0,0-1 0 0 0,0 1-1 0 0,-3 1 1 0 0,-3 3-110 0 0,1 1 0 0 0,0 0 0 0 0,-1 1 0 0 0,2 0 0 0 0,-1 0 0 0 0,1 0 0 0 0,0 1 0 0 0,1-1-1 0 0,0 1 1 0 0,0 1 0 0 0,1-1 0 0 0,0 1 0 0 0,0 0 0 0 0,-5 18 0 0 0,9-24-33 0 0,-1 0-1 0 0,1 0 1 0 0,0 0 0 0 0,0 0 0 0 0,0 0 0 0 0,0 1-1 0 0,0-1 1 0 0,0 0 0 0 0,1 0 0 0 0,1 4 0 0 0,-2-6 122 0 0,2 1-22 0 0,-1-1-73 0 0,1 0-1 0 0,-1 0 1 0 0,0-1 0 0 0,1 1 0 0 0,-1 0 0 0 0,1 0 0 0 0,-1-1 0 0 0,1 1 0 0 0,-1-1 0 0 0,1 1 0 0 0,-1-1 0 0 0,1 0 0 0 0,0 0 0 0 0,-1 0-1 0 0,1 0 1 0 0,-1 0 0 0 0,3 0 0 0 0,0-1 5 0 0,0 1 0 0 0,0-1 0 0 0,-1 0-1 0 0,1-1 1 0 0,0 1 0 0 0,6-4 0 0 0,1-2 8 0 0,0 0 0 0 0,-1-1 0 0 0,15-13 0 0 0,-4 2-7 0 0,-8 8 7 0 0,-2 1 0 0 0,14-17 1 0 0,-25 27-13 0 0,1-1 1 0 0,0-1 1 0 0,0 1 0 0 0,0 0-1 0 0,-1 0 1 0 0,1-1 0 0 0,-1 1-1 0 0,1 0 1 0 0,-1-1-1 0 0,1 1 1 0 0,-1 0 0 0 0,0-1-1 0 0,1 1 1 0 0,-1-1 0 0 0,0 1-1 0 0,0-1 1 0 0,0 1 0 0 0,0-2-1 0 0,0 2 55 0 0,-1 1-48 0 0,0 0 1 0 0,0 0-1 0 0,1 0 1 0 0,-1 1-1 0 0,0-1 1 0 0,0 0-1 0 0,1 1 1 0 0,-1-1-1 0 0,0 1 1 0 0,0-1-1 0 0,1 0 1 0 0,-1 1-1 0 0,1 0 0 0 0,-1-1 1 0 0,0 1-1 0 0,1-1 1 0 0,-1 1-1 0 0,1 0 1 0 0,0-1-1 0 0,-1 1 1 0 0,1 0-1 0 0,-1-1 1 0 0,1 1-1 0 0,0 0 1 0 0,0 0-1 0 0,-1-1 1 0 0,1 1-1 0 0,0 0 0 0 0,0 0 1 0 0,0 0-1 0 0,0-1 1 0 0,0 2-1 0 0,-1 3 28 0 0,1-1-1 0 0,0 0 1 0 0,0 0-1 0 0,1 0 1 0 0,0 5-1 0 0,6 22-590 0 0,20 51-1 0 0,-18-65-4310 0 0,-4-9-377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6:1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0,'0'0'7348'0'0,"1"2"-6548"0"0,3 5-423 0 0,0 0 0 0 0,0 0 0 0 0,-1 0 0 0 0,0 1 0 0 0,0 0 0 0 0,-1-1 0 0 0,0 1 0 0 0,1 9 0 0 0,5 70 603 0 0,-6-54-713 0 0,3 48 15 0 0,3 33-720 0 0,-2-91-1162 0 0,2-10-4812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6:20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145 204 8719 0 0,'0'0'794'0'0,"-15"-5"1258"0"0,8 5-1121 0 0,0 1 0 0 0,0-1-1 0 0,0 1 1 0 0,1 1 0 0 0,-12 3 0 0 0,13-4-698 0 0,-1 2 0 0 0,1-1 0 0 0,0 1 0 0 0,0 0-1 0 0,0 0 1 0 0,-8 6 0 0 0,10-6-233 0 0,0 0 0 0 0,0 0-1 0 0,1 0 1 0 0,-1 0 0 0 0,1 0 0 0 0,-1 1 0 0 0,1-1-1 0 0,0 1 1 0 0,1-1 0 0 0,-1 1 0 0 0,0 0 0 0 0,1 0-1 0 0,0 0 1 0 0,0 0 0 0 0,0 0 0 0 0,1 0 0 0 0,-1 0-1 0 0,1 0 1 0 0,0 0 0 0 0,0 0 0 0 0,0 0 0 0 0,0 0-1 0 0,2 4 1 0 0,0 5-12 0 0,1 0 0 0 0,1-1 0 0 0,0 1 0 0 0,1-1 0 0 0,8 15 0 0 0,-12-23 9 0 0,1-1 0 0 0,0 0 0 0 0,0 1 0 0 0,0-1 0 0 0,1 0 0 0 0,-1-1 0 0 0,1 1 0 0 0,-1 0 0 0 0,1-1 0 0 0,0 1 0 0 0,0-1 0 0 0,0 0 0 0 0,1 0 0 0 0,-1 0 0 0 0,0 0 0 0 0,1-1 0 0 0,-1 0 0 0 0,1 1 0 0 0,-1-1 0 0 0,1 0 0 0 0,0-1 0 0 0,-1 1 0 0 0,5 0 0 0 0,-5-1 21 0 0,0 0 0 0 0,1-1 0 0 0,-1 1 0 0 0,0-1 1 0 0,0 1-1 0 0,0-1 0 0 0,0 0 0 0 0,0 0 0 0 0,0-1 0 0 0,0 1 0 0 0,0 0 0 0 0,0-1 0 0 0,-1 0 0 0 0,1 0 0 0 0,3-2 0 0 0,-3 0 46 0 0,1 0 0 0 0,-1 1 0 0 0,0-1 0 0 0,0 0 0 0 0,-1-1 0 0 0,1 1 0 0 0,-1 0-1 0 0,0-1 1 0 0,2-5 0 0 0,-1 0 32 0 0,-1 1 0 0 0,0-1 0 0 0,0 1 0 0 0,-1-1 0 0 0,0 0 0 0 0,-1 0 0 0 0,0 0 0 0 0,0 1 0 0 0,-3-16 0 0 0,-11-26-296 0 0,-1 1 0 0 0,-3 1 0 0 0,-27-53 0 0 0,36 78-2464 0 0,6 14 1104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6:20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49 202 8031 0 0,'0'0'366'0'0,"11"-10"140"0"0,-8 5-217 0 0,0 0-1 0 0,0 0 0 0 0,0 0 0 0 0,-1-1 1 0 0,1 0-1 0 0,-1 1 0 0 0,-1-1 1 0 0,1 0-1 0 0,-1 0 0 0 0,0 0 0 0 0,0 0 1 0 0,-1-10-1 0 0,0 6 218 0 0,0 1-1 0 0,-1 0 1 0 0,-1 0 0 0 0,1 0-1 0 0,-1 0 1 0 0,-1 0 0 0 0,-5-14 0 0 0,7 21-330 0 0,0 0 0 0 0,0 1 0 0 0,0-1 1 0 0,-1 1-1 0 0,1-1 0 0 0,0 1 1 0 0,0-1-1 0 0,-1 1 0 0 0,1 0 0 0 0,-1-1 1 0 0,1 1-1 0 0,-1 0 0 0 0,-2-1 1 0 0,3 2 65 0 0,-16 5 102 0 0,15-4-334 0 0,0 1 0 0 0,0-1 0 0 0,0 1 0 0 0,1-1 0 0 0,-1 1 0 0 0,0 0 0 0 0,1 0 0 0 0,-1 0 0 0 0,1 0 0 0 0,0 0 0 0 0,-1 0 0 0 0,1 0 0 0 0,0 0 0 0 0,0 1 0 0 0,0-1 0 0 0,1 0 0 0 0,-1 1 0 0 0,0 3 0 0 0,0 5 72 0 0,0 0-1 0 0,0 20 1 0 0,1-19 29 0 0,1-3-64 0 0,-1 0 0 0 0,1 0 0 0 0,0 0 0 0 0,1 0 0 0 0,0 0 0 0 0,1 0 0 0 0,0 0 0 0 0,0-1 0 0 0,1 1 0 0 0,8 14 0 0 0,-10-19-60 0 0,1 0 0 0 0,0 0 0 0 0,0 0 0 0 0,1-1 0 0 0,-1 1-1 0 0,1-1 1 0 0,0 0 0 0 0,0 0 0 0 0,0 0 0 0 0,0 0-1 0 0,0-1 1 0 0,1 1 0 0 0,-1-1 0 0 0,1 0 0 0 0,-1 0 0 0 0,1-1-1 0 0,0 0 1 0 0,0 1 0 0 0,-1-2 0 0 0,1 1 0 0 0,8 0 0 0 0,14-5-1699 0 0,-2-6-5027 0 0,-12 4 2384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30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0,'0'0'547'0'0,"2"1"-11"0"0,19 4-382 0 0,-15-4 7 0 0,0 0 1 0 0,0 1 0 0 0,0-1-1 0 0,-1 1 1 0 0,1 1 0 0 0,-1-1-1 0 0,1 1 1 0 0,-1 0 0 0 0,8 5 0 0 0,7 9 463 0 0,-1 1 0 0 0,-1 1 1 0 0,0 1-1 0 0,-1 0 0 0 0,-1 1 1 0 0,-1 0-1 0 0,-1 2 0 0 0,11 24 1 0 0,-18-29-486 0 0,0 0 0 0 0,-2 0 0 0 0,0 0 0 0 0,-1 1 1 0 0,-1 0-1 0 0,-1 0 0 0 0,0 0 0 0 0,-2 0 1 0 0,-1 27-1 0 0,-3-18 62 0 0,0 0 0 0 0,-2 0 0 0 0,-1-1 0 0 0,-1 1 0 0 0,-20 42 0 0 0,-31 61-2708 0 0,59-130 2132 0 0,-5 11-1290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6:21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0 919 0 0,'-7'62'2607'0'0,"8"-39"2995"0"0,6 42 0 0 0,23 63-2558 0 0,-14-70-1576 0 0,-10-33-1288 0 0,1 1 1 0 0,12 24-1 0 0,-15-44-180 0 0,0-2-16 0 0,-3-4 5 0 0,0 0 1 0 0,-1 0-1 0 0,1 0 0 0 0,-1 0 0 0 0,1 0 1 0 0,0 0-1 0 0,-1 0 0 0 0,1 0 0 0 0,0-1 0 0 0,-1 1 1 0 0,1 0-1 0 0,-1 0 0 0 0,1 0 0 0 0,-1-1 1 0 0,1 1-1 0 0,0 0 0 0 0,-1-1 0 0 0,1 1 0 0 0,-1 0 1 0 0,1-1-1 0 0,-1 1 0 0 0,0-1 0 0 0,1 1 1 0 0,0-1-1 0 0,9-11-248 0 0,-7 6 188 0 0,0-1 1 0 0,0 0-1 0 0,0 1 0 0 0,-1-1 1 0 0,0 0-1 0 0,1-9 0 0 0,-1 7 56 0 0,0 1 0 0 0,0 0-1 0 0,6-14 1 0 0,-6 17-8 0 0,-2 4 20 0 0,0 0 1 0 0,1-1-1 0 0,-1 1 1 0 0,0 0-1 0 0,1 0 1 0 0,-1 0 0 0 0,1 0-1 0 0,0 0 1 0 0,-1 0-1 0 0,1 0 1 0 0,0 0-1 0 0,0 0 1 0 0,-1 0 0 0 0,3-1-1 0 0,-3 2 12 0 0,1-1 0 0 0,-1 1 0 0 0,1-1-1 0 0,-1 1 1 0 0,1-1 0 0 0,-1 1 0 0 0,1 0 0 0 0,0-1-1 0 0,-1 1 1 0 0,1 0 0 0 0,-1-1 0 0 0,1 1-1 0 0,0 0 1 0 0,-1 0 0 0 0,1 0 0 0 0,0-1 0 0 0,0 1-1 0 0,-1 0 1 0 0,1 0 0 0 0,0 0 0 0 0,-1 0 0 0 0,1 0-1 0 0,0 0 1 0 0,-1 1 0 0 0,1-1 0 0 0,0 0 0 0 0,-1 0-1 0 0,2 1 1 0 0,0-1 34 0 0,2 1-9 0 0,1 0 1 0 0,-1 1 0 0 0,1-1 0 0 0,-1 1 0 0 0,1 0 0 0 0,-1 0 0 0 0,0 0 0 0 0,0 1 0 0 0,0-1 0 0 0,0 1 0 0 0,4 5 0 0 0,1 1-42 0 0,0 1 1 0 0,12 19 0 0 0,7 9-353 0 0,-25-35-38 0 0,1 1 1 0 0,-1-1-1 0 0,1 0 0 0 0,5 3 0 0 0,8 3-4935 0 0,-8-6 293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6:21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1 919 0 0,'0'0'442'0'0,"-2"8"4146"0"0,1-4-3677 0 0,-1 0 1 0 0,2-1-1 0 0,-1 1 1 0 0,0 0-1 0 0,1-1 1 0 0,-1 1-1 0 0,2 7 1 0 0,-1-6-640 0 0,1 0 0 0 0,0 0 0 0 0,0 0 0 0 0,0 0 0 0 0,4 8 0 0 0,-3-8-297 0 0,0 0 0 0 0,1-1 1 0 0,0 1-1 0 0,0 0 0 0 0,0-1 0 0 0,0 0 1 0 0,1 0-1 0 0,0 0 0 0 0,0 0 0 0 0,0-1 1 0 0,0 1-1 0 0,6 3 0 0 0,-7-6-164 0 0,-1 0 1 0 0,0 1-1 0 0,1-1 0 0 0,-1-1 0 0 0,1 1 0 0 0,-1 0 0 0 0,1 0 0 0 0,-1-1 0 0 0,1 0 0 0 0,0 1 1 0 0,2-1-1 0 0,2-1-4297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6:21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1375 0 0,'0'0'66'0'0,"-11"11"452"0"0,-16 29 11251 0 0,4 5-7192 0 0,-12 49-3786 0 0,26-67 350 0 0,-1 2-515 0 0,-7 32 1 0 0,15-49-594 0 0,0 1 0 0 0,0-1 1 0 0,2 0-1 0 0,-1 0 0 0 0,3 21 1 0 0,-2-30-149 0 0,1 0 1 0 0,0 1-1 0 0,-1-1 1 0 0,1 0-1 0 0,1 0 1 0 0,-1 1-1 0 0,0-1 0 0 0,1 0 1 0 0,0 0-1 0 0,2 3 1 0 0,7-3-5250 0 0,-2-3-351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6:22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96 325 5063 0 0,'3'-12'544'0'0,"-3"11"-385"0"0,0 0-1 0 0,0 0 0 0 0,0 0 1 0 0,0 0-1 0 0,0 0 0 0 0,0 0 0 0 0,0 0 1 0 0,0 0-1 0 0,0 0 0 0 0,-1 0 1 0 0,1 0-1 0 0,0 0 0 0 0,-1 0 0 0 0,1 0 1 0 0,-1 0-1 0 0,1 0 0 0 0,-1 0 1 0 0,1 1-1 0 0,-1-1 0 0 0,1 0 0 0 0,-1 0 1 0 0,0 1-1 0 0,1-1 0 0 0,-1 0 0 0 0,0 1 1 0 0,0-1-1 0 0,0 0 0 0 0,0 1 1 0 0,1-1-1 0 0,-1 1 0 0 0,0 0 0 0 0,0-1 1 0 0,0 1-1 0 0,0 0 0 0 0,0-1 1 0 0,0 1-1 0 0,0 0 0 0 0,0 0 0 0 0,0 0 1 0 0,0 0-1 0 0,-2 0 0 0 0,1 1 176 0 0,0-1 0 0 0,0 0-1 0 0,0 1 1 0 0,0 0-1 0 0,0 0 1 0 0,0-1-1 0 0,0 1 1 0 0,0 0 0 0 0,1 1-1 0 0,-1-1 1 0 0,0 0-1 0 0,0 0 1 0 0,1 1 0 0 0,-1-1-1 0 0,1 1 1 0 0,0-1-1 0 0,-1 1 1 0 0,1 0 0 0 0,-2 3-1 0 0,-4 8-312 0 0,1 1-1 0 0,1 0 0 0 0,0 0 1 0 0,-6 30-1 0 0,10-39-25 0 0,1 0 0 0 0,-1 0 1 0 0,1 1-1 0 0,0-1 0 0 0,0 0 0 0 0,0 1 1 0 0,1-1-1 0 0,0 0 0 0 0,0 1 0 0 0,0-1 1 0 0,0 0-1 0 0,1 0 0 0 0,0 0 0 0 0,0 0 1 0 0,1 0-1 0 0,-1-1 0 0 0,6 7 0 0 0,-8-9 5 0 0,1-1-1 0 0,0 0 0 0 0,0 0 1 0 0,0 1-1 0 0,0-1 0 0 0,0 0 1 0 0,1 0-1 0 0,-1 0 0 0 0,0 0 1 0 0,0 0-1 0 0,1-1 0 0 0,-1 1 1 0 0,1 0-1 0 0,-1-1 0 0 0,0 1 1 0 0,1-1-1 0 0,-1 1 0 0 0,1-1 1 0 0,-1 0-1 0 0,1 1 0 0 0,-1-1 1 0 0,1 0-1 0 0,0 0 0 0 0,-1 0 1 0 0,1 0-1 0 0,-1 0 0 0 0,1-1 1 0 0,-1 1-1 0 0,1 0 0 0 0,-1-1 1 0 0,1 1-1 0 0,-1-1 0 0 0,1 1 1 0 0,-1-1-1 0 0,0 0 0 0 0,1 0 0 0 0,-1 0 1 0 0,0 0-1 0 0,0 0 0 0 0,1 0 1 0 0,1-2-1 0 0,1-1 76 0 0,0-1 0 0 0,0 0 0 0 0,-1 0-1 0 0,0 0 1 0 0,0 0 0 0 0,0 0 0 0 0,0-1 0 0 0,-1 1-1 0 0,3-10 1 0 0,-1-2 135 0 0,-1-1-1 0 0,-1 1 1 0 0,0 0-1 0 0,-2-30 1 0 0,-12-69 526 0 0,7 93-568 0 0,-2-1 0 0 0,0 1 0 0 0,-18-39 0 0 0,-3-9-1444 0 0,24 62 694 0 0,-1 0-790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6:2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109 179 9847 0 0,'7'-4'1047'0'0,"-2"1"-736"0"0,-1 0 1 0 0,-1 1-1 0 0,1-1 1 0 0,0-1-1 0 0,-1 1 0 0 0,0 0 1 0 0,1-1-1 0 0,-1 0 1 0 0,-1 0-1 0 0,1 0 0 0 0,0 0 1 0 0,-1 0-1 0 0,0 0 1 0 0,0-1-1 0 0,0 1 0 0 0,1-9 1 0 0,-1 9-120 0 0,-1 0-1 0 0,0-1 1 0 0,-1 1 0 0 0,1 0 0 0 0,-1 0-1 0 0,0-1 1 0 0,0 1 0 0 0,0 0 0 0 0,-1-1 0 0 0,1 1-1 0 0,-1 0 1 0 0,0 0 0 0 0,-1 0 0 0 0,1-1-1 0 0,-1 1 1 0 0,1 0 0 0 0,-1 1 0 0 0,0-1-1 0 0,-3-4 1 0 0,3 7-157 0 0,1-1-1 0 0,-1 1 1 0 0,1-1-1 0 0,-1 1 1 0 0,0 0 0 0 0,1 0-1 0 0,-1 0 1 0 0,0 0-1 0 0,0 0 1 0 0,0 0-1 0 0,0 0 1 0 0,0 1-1 0 0,0-1 1 0 0,0 1-1 0 0,0-1 1 0 0,0 1 0 0 0,0 0-1 0 0,0 0 1 0 0,0 0-1 0 0,0 0 1 0 0,-1 0-1 0 0,1 0 1 0 0,0 1-1 0 0,0-1 1 0 0,0 1 0 0 0,0-1-1 0 0,0 1 1 0 0,-2 1-1 0 0,-2 0 73 0 0,1 1 0 0 0,-1 0-1 0 0,0 0 1 0 0,1 0 0 0 0,0 1 0 0 0,0 0-1 0 0,-9 8 1 0 0,9-7-58 0 0,0 1-1 0 0,1-1 1 0 0,0 1 0 0 0,1-1-1 0 0,-1 1 1 0 0,1 0 0 0 0,0 1-1 0 0,0-1 1 0 0,1 0-1 0 0,0 1 1 0 0,0-1 0 0 0,0 1-1 0 0,1 0 1 0 0,0 0 0 0 0,1-1-1 0 0,-1 1 1 0 0,1 0-1 0 0,1 0 1 0 0,-1 0 0 0 0,1 0-1 0 0,0-1 1 0 0,0 1 0 0 0,3 6-1 0 0,-1-5 18 0 0,0 0 0 0 0,0 0 0 0 0,1-1 0 0 0,0 0 0 0 0,1 1 0 0 0,-1-1 0 0 0,1-1 0 0 0,1 1 0 0 0,-1-1 0 0 0,1 0 0 0 0,0 0-1 0 0,1-1 1 0 0,-1 0 0 0 0,1 0 0 0 0,0 0 0 0 0,0-1 0 0 0,0 0 0 0 0,13 5 0 0 0,-3-4 57 0 0,0 0-1 0 0,0-1 1 0 0,1 0-1 0 0,0-2 1 0 0,0 0-1 0 0,33-1 1 0 0,-26-3-131 0 0,-1 0-1 0 0,0-2 1 0 0,0 0 0 0 0,35-12 0 0 0,-48 12-533 0 0,0 0-1 0 0,0-1 1 0 0,0-1-1 0 0,13-8 0 0 0,-7 1-1619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9:46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3680 1949 4143 0 0,'0'0'7922'0'0,"2"-1"-7372"0"0,2 0-166 0 0,-5-1-55 0 0,-11-5 264 0 0,-6-3 133 0 0,3 1 104 0 0,-26-13 0 0 0,24 14-340 0 0,-20-13 0 0 0,26 14-325 0 0,-15-11 605 0 0,-52-26-1 0 0,-9 5 200 0 0,-107-51 494 0 0,10-11-639 0 0,132 70-585 0 0,-13-9 26 0 0,4 2-85 0 0,-1 2-1 0 0,-71-29 1 0 0,126 62-170 0 0,-168-87 297 0 0,67 31-116 0 0,40 20-94 0 0,-15-6 16 0 0,-106-56 190 0 0,120 66-255 0 0,-56-25 3 0 0,23 10-9 0 0,43 19-31 0 0,-84-36 53 0 0,21 6-53 0 0,-25-1 215 0 0,109 43-182 0 0,1-2-1 0 0,-48-35 1 0 0,-22-13-44 0 0,-35-22 0 0 0,119 75 0 0 0,-47-31 0 0 0,-3 2 0 0 0,17 12 0 0 0,-82-52 0 0 0,83 61 0 0 0,40 18 0 0 0,0 0 0 0 0,1-1 0 0 0,0 0 0 0 0,-14-11 0 0 0,21 14 0 0 0,0-1 0 0 0,-1 1 0 0 0,-11-4 0 0 0,11 4 0 0 0,1 1 0 0 0,-1-1 0 0 0,-12-9 0 0 0,13 8 0 0 0,3 2 0 0 0,0 0 0 0 0,0 0 0 0 0,0 0 0 0 0,-1 1 0 0 0,-8-4 0 0 0,6 3-1 0 0,5 2-6 0 0,-1 0 0 0 0,1 0 0 0 0,-1 0 0 0 0,1-1 0 0 0,0 1 0 0 0,-1-1 0 0 0,1 1 0 0 0,-2-3 0 0 0,-1 0 7 0 0,-21-6 0 0 0,24 9 0 0 0,-12-2 0 0 0,7 3 0 0 0,0 2 0 0 0,4 6 0 0 0,3-3 0 0 0,0 1 0 0 0,0-1 0 0 0,0 0 0 0 0,0 1 0 0 0,1-1 0 0 0,0 0 0 0 0,0 1 0 0 0,1-1 0 0 0,3 8 0 0 0,23 47 0 0 0,-23-50 0 0 0,182 320 0 0 0,-171-303-11 0 0,-16-26-42 0 0,0-5-26 0 0,0 0 70 0 0,-1 0-1 0 0,0 0 1 0 0,0 0 0 0 0,0 0-1 0 0,-1 0 1 0 0,1 1-1 0 0,-1-1 1 0 0,-3-6-1 0 0,-24-31-23 0 0,22 31-29 0 0,-44-61-194 0 0,-32-43 320 0 0,37 61-55 0 0,26 32-40 0 0,1-1 0 0 0,-16-25-1 0 0,31 39 85 0 0,1 3-53 0 0,3 4-4 0 0,1 0 0 0 0,0 1 0 0 0,-1-1 0 0 0,1 0-1 0 0,0 1 1 0 0,0-1 0 0 0,-1 1 0 0 0,1-1-1 0 0,0 1 1 0 0,0-1 0 0 0,1 1 0 0 0,-1-1 1 0 0,10-2 12 0 0,1-1-1 0 0,0 1 1 0 0,0 1-1 0 0,1 0 1 0 0,-1 1-1 0 0,23 0 1 0 0,-2 0 15 0 0,100 1 50 0 0,-8 1-24 0 0,68-18-3223 0 0,-94 7-798 0 0,-64 7-3461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9:49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4388 36 5263 0 0,'8'-8'242'0'0,"14"-14"15"0"0,-16 17 1268 0 0,-8 7-1437 0 0,1-1 1 0 0,-1 1-1 0 0,1 0 0 0 0,-1-1 0 0 0,0 1 0 0 0,1-1 0 0 0,-4 2 0 0 0,1 1 95 0 0,-2 0 69 0 0,0 1-1 0 0,0-1 1 0 0,-9 4-1 0 0,-16 12 463 0 0,-19 18 693 0 0,-55 31 0 0 0,105-69-1405 0 0,-65 47 1064 0 0,16-12-645 0 0,-8 6-214 0 0,12-9 2 0 0,-61 33 0 0 0,65-40 27 0 0,26-15-61 0 0,-20 9 0 0 0,4-3 252 0 0,-56 38 0 0 0,35-20-144 0 0,-16 10-62 0 0,-88 68 363 0 0,-51 16 117 0 0,23-16-412 0 0,5 23 306 0 0,137-99-490 0 0,2 2-1 0 0,-37 44 1 0 0,55-58-33 0 0,-2-2 1 0 0,0 0-1 0 0,-29 19 1 0 0,52-40-68 0 0,-93 61 459 0 0,-9 7-75 0 0,-211 165 148 0 0,306-229-518 0 0,-26 20 92 0 0,-69 37-1 0 0,81-51-97 0 0,-31 24 0 0 0,14-8 25 0 0,-179 124 181 0 0,39-8-12 0 0,-30 22 31 0 0,167-138-192 0 0,26-18 1 0 0,-23 18-1 0 0,-66 53 170 0 0,35-28-1 0 0,9-6 60 0 0,-94 89 67 0 0,142-123-294 0 0,-19 13 0 0 0,8-7-19 0 0,-36 31 21 0 0,-87 66 161 0 0,90-76 21 0 0,44-31-209 0 0,1 1 0 0 0,-21 21 0 0 0,18-17-17 0 0,-18 20 58 0 0,-15 11 53 0 0,6-8 41 0 0,22-22-102 0 0,-38 27 85 0 0,45-33-526 0 0,11-6 171 0 0,0 0 0 0 0,-1 0 0 0 0,1-1-1 0 0,-1 1 1 0 0,0-1 0 0 0,1 0 0 0 0,-1 0 0 0 0,0 0 0 0 0,0 0 0 0 0,0 0 0 0 0,0-1 0 0 0,-3 1 0 0 0,4-1-804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9:5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32 5671 0 0,'0'0'258'0'0,"0"-1"-4"0"0,1-7-1667 0 0,5-15 9674 0 0,-5 40-6950 0 0,-2 7-716 0 0,-1 0-1 0 0,-1 1 1 0 0,-9 32 0 0 0,-25 71 638 0 0,16-62-1048 0 0,-15 47-37 0 0,35-111-95 0 0,0 1 0 0 0,1 0-1 0 0,-1 0 1 0 0,1-1-1 0 0,0 1 1 0 0,0 0 0 0 0,0 0-1 0 0,0 0 1 0 0,0 0 0 0 0,1-1-1 0 0,-1 1 1 0 0,1 0 0 0 0,0-1-1 0 0,0 1 1 0 0,0 0-1 0 0,0-1 1 0 0,0 1 0 0 0,1-1-1 0 0,-1 1 1 0 0,1-1 0 0 0,-1 0-1 0 0,1 0 1 0 0,0 1 0 0 0,3 2-1 0 0,-3-4 21 0 0,0 0 0 0 0,0 0-1 0 0,0 0 1 0 0,0 0-1 0 0,0 0 1 0 0,0-1 0 0 0,0 1-1 0 0,0 0 1 0 0,0-1 0 0 0,0 0-1 0 0,1 1 1 0 0,2-1 0 0 0,5 1 162 0 0,9 3 312 0 0,26 0 0 0 0,3 1 30 0 0,89 7 522 0 0,11 2-842 0 0,-104-8-221 0 0,0-2 1 0 0,78-2-1 0 0,-7-12-534 0 0,-96 6 291 0 0,1 0-1 0 0,-1-1 1 0 0,34-15-1 0 0,-10 3-4242 0 0,-32 12-2276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0:29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25 273 5495 0 0,'0'0'2715'0'0,"0"0"-2693"0"0,0 0 0 0 0,-1 0 0 0 0,1 0-1 0 0,0 0 1 0 0,0 0 0 0 0,0 0 0 0 0,0 0 0 0 0,0 0 0 0 0,0 0-1 0 0,0 0 1 0 0,-1 0 0 0 0,1 0 0 0 0,0 0 0 0 0,0 0 0 0 0,0 0-1 0 0,0 0 1 0 0,0 1 0 0 0,0-1 0 0 0,0 0 0 0 0,-1 0 0 0 0,1 0-1 0 0,0 0 1 0 0,0 0 0 0 0,0 0 0 0 0,0 0 0 0 0,0 0 0 0 0,0 0-1 0 0,0 0 1 0 0,0 0 0 0 0,0 1 0 0 0,-1-1 0 0 0,1 0 0 0 0,0 0-1 0 0,0 0 1 0 0,0 0 0 0 0,0 0 0 0 0,0 0 0 0 0,0 0 0 0 0,0 0-1 0 0,0 1 1 0 0,0-1 0 0 0,0 0 0 0 0,0 0 0 0 0,0 0 0 0 0,0 0 0 0 0,0 0-1 0 0,0 0 1 0 0,0 1 0 0 0,0-1 0 0 0,0 0 0 0 0,0 0 0 0 0,0 0-1 0 0,1 13 662 0 0,1-1 0 0 0,-1 1-1 0 0,2-1 1 0 0,0 0 0 0 0,7 19-1 0 0,-3-13-92 0 0,1 0-1 0 0,17 27 1 0 0,-15-29-486 0 0,-2 1-1 0 0,1-1 1 0 0,6 22 0 0 0,-15-37-100 0 0,1 1-1 0 0,-1-1 1 0 0,1 0 0 0 0,0 1-1 0 0,0-1 1 0 0,-1 1 0 0 0,1-1-1 0 0,0 0 1 0 0,0 0-1 0 0,1 0 1 0 0,1 2 0 0 0,-1 0 9 0 0,0-1 1 0 0,1 0 0 0 0,-1 0 0 0 0,-1 1-1 0 0,1-1 1 0 0,0 1 0 0 0,1 3 0 0 0,-2-5 579 0 0,-14-18-174 0 0,-1-4-337 0 0,1-1 0 0 0,2 0 0 0 0,-16-38 1 0 0,1 0-2 0 0,19 44-110 0 0,1-1 1 0 0,0 0-1 0 0,1 0 0 0 0,-2-19 0 0 0,-7-72-139 0 0,13 95 141 0 0,-1 0 0 0 0,2-1-1 0 0,0 1 1 0 0,1-1 0 0 0,2-15-1 0 0,-2 26 22 0 0,0-1 1 0 0,0 1-1 0 0,0-1 0 0 0,0 1 0 0 0,1-1 0 0 0,0 1 0 0 0,-1 0 1 0 0,1 0-1 0 0,0 0 0 0 0,1 0 0 0 0,-1 0 0 0 0,0 0 0 0 0,1 1 1 0 0,0-1-1 0 0,-1 1 0 0 0,1-1 0 0 0,0 1 0 0 0,0 0 0 0 0,0 0 1 0 0,1 1-1 0 0,-1-1 0 0 0,0 1 0 0 0,7-3 0 0 0,-5 3 15 0 0,0 0 0 0 0,0 0 1 0 0,0 1-1 0 0,0-1 0 0 0,0 1 0 0 0,0 0 0 0 0,0 1 0 0 0,0-1 0 0 0,0 1 0 0 0,-1 0 0 0 0,6 1 1 0 0,-6 0 40 0 0,0 0 1 0 0,0 1-1 0 0,0-1 1 0 0,-1 1-1 0 0,1-1 1 0 0,-1 1 0 0 0,0 0-1 0 0,1 1 1 0 0,-1-1-1 0 0,-1 0 1 0 0,1 1-1 0 0,2 4 1 0 0,-1-3 32 0 0,0 1-33 0 0,0 1 0 0 0,-1 0 1 0 0,0-1-1 0 0,0 1 0 0 0,0 1 1 0 0,-1-1-1 0 0,0 0 1 0 0,0 1-1 0 0,-1-1 0 0 0,0 1 1 0 0,0-1-1 0 0,-1 1 1 0 0,-1 11-1 0 0,0-5-10 0 0,-1 1-1 0 0,0-1 1 0 0,-1 0-1 0 0,0 0 1 0 0,-1 0 0 0 0,-7 15-1 0 0,5-18-26 0 0,1 0-1 0 0,-2 0 1 0 0,1-1-1 0 0,-1 0 0 0 0,-9 10 1 0 0,13-18 30 0 0,-8 0 24 0 0,10-4 131 0 0,7-4-53 0 0,1 3-28 0 0,0 1 0 0 0,0-1 1 0 0,0 1-1 0 0,1 1 0 0 0,-1-1 0 0 0,0 1 0 0 0,1 1 0 0 0,-1-1 0 0 0,1 1 1 0 0,-1 0-1 0 0,1 1 0 0 0,-1 0 0 0 0,11 2 0 0 0,17 4 422 0 0,-22-5-361 0 0,-1 1 0 0 0,1 0 1 0 0,15 6-1 0 0,-7 0-26 0 0,-11-6-96 0 0,0 1 0 0 0,-1 1 0 0 0,12 7 0 0 0,9 6-937 0 0,1 0 0 0 0,44 17-1 0 0,-61-29-1062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0:38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1 819 919 0 0,'0'0'1170'0'0,"0"3"59"0"0,0-2-817 0 0,0 0 0 0 0,1 0-1 0 0,-1 0 1 0 0,0 0 0 0 0,1 0-1 0 0,-1 0 1 0 0,0 0 0 0 0,1 0 0 0 0,-1 0-1 0 0,1 0 1 0 0,1 1 0 0 0,3-2 3191 0 0,0-9-3340 0 0,1-8 300 0 0,0-1 0 0 0,-2 1 0 0 0,0-1 0 0 0,-1 0 1 0 0,-1-1-1 0 0,0-19 0 0 0,-9-112 731 0 0,4 111-701 0 0,-3-33-220 0 0,-7-229 326 0 0,22 197-902 0 0,-4 90-2550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3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10767 0 0,'3'-9'979'0'0,"-3"7"-906"0"0,0 2-68 0 0,0-1-1 0 0,0 0 0 0 0,0 1 1 0 0,0-1-1 0 0,0 1 0 0 0,0-1 0 0 0,1 0 1 0 0,-1 1-1 0 0,0-1 0 0 0,0 1 1 0 0,0-1-1 0 0,1 1 0 0 0,-1-1 0 0 0,0 1 1 0 0,0-1-1 0 0,1 1 0 0 0,-1-1 1 0 0,0 1-1 0 0,1-1 0 0 0,-1 1 1 0 0,1-1-1 0 0,-1 1 0 0 0,1 0 0 0 0,-1-1 1 0 0,1 1-1 0 0,0-1 0 0 0,-1 1 88 0 0,1-1 0 0 0,-1 0-1 0 0,1 1 1 0 0,0-1-1 0 0,-1 0 1 0 0,1 1 0 0 0,0-1-1 0 0,0 1 1 0 0,-1-1-1 0 0,1 1 1 0 0,0-1 0 0 0,0 1-1 0 0,0 0 1 0 0,0 0-1 0 0,-1-1 1 0 0,1 1 0 0 0,0 0-1 0 0,0 0 1 0 0,0 0-1 0 0,0 0 1 0 0,0 0 0 0 0,0 0-1 0 0,0 0 1 0 0,0 0-1 0 0,1 0 1 0 0,-1 1 72 0 0,0 0 0 0 0,1 0 0 0 0,-1-1 0 0 0,0 1 0 0 0,0 0 0 0 0,0 0 0 0 0,0 0 0 0 0,0 0 0 0 0,0 1 0 0 0,0-1 0 0 0,0 0 0 0 0,0 0 0 0 0,-1 0 0 0 0,2 3 0 0 0,1 2 162 0 0,-1 0 1 0 0,0 1-1 0 0,0-1 1 0 0,0 1-1 0 0,1 13 0 0 0,-2 19 311 0 0,-3 1 0 0 0,-10 68 0 0 0,2-28-508 0 0,1 84-195 0 0,12-56-3417 0 0,0-87-905 0 0,0-3-1163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0:39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5 787 5615 0 0,'0'0'3915'0'0,"0"19"76"0"0,-2-37-3389 0 0,1 0-1 0 0,0 0 1 0 0,3-23 0 0 0,0 17-371 0 0,-4-80 397 0 0,1 8-50 0 0,1 5-183 0 0,-1 41 57 0 0,8-74-1 0 0,-6 117-450 0 0,2-19 31 0 0,2-35-1 0 0,-5 46-57 0 0,3-77-776 0 0,-1 85-33 0 0,0-3-1808 0 0,-3 6 813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0:4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164 142 919 0 0,'0'0'2392'0'0,"2"5"-917"0"0,-2-9-678 0 0,0 0 0 0 0,0 0 0 0 0,0 0 0 0 0,0 0-1 0 0,-2-6 696 0 0,1 8-1299 0 0,0 1-1 0 0,-1 0 1 0 0,1 0-1 0 0,0 0 1 0 0,-1 0-1 0 0,1 0 1 0 0,-1 0 0 0 0,1 0-1 0 0,-1 0 1 0 0,1 1-1 0 0,-1-1 1 0 0,1 1-1 0 0,-4-2 1 0 0,5 2 112 0 0,-2-1-132 0 0,0 1 0 0 0,0-1 1 0 0,0 0-1 0 0,0 1 0 0 0,0-1 0 0 0,0 1 0 0 0,0 0 0 0 0,0 0 0 0 0,0 0 0 0 0,-3 0 0 0 0,-24 0 763 0 0,28 0-856 0 0,-19 5 360 0 0,6-2-236 0 0,12-1-160 0 0,-1-1 0 0 0,0 1 0 0 0,0-1 0 0 0,1 1 0 0 0,-1 0 0 0 0,1 0 0 0 0,0 0 0 0 0,-1 0 0 0 0,-1 4 0 0 0,0-2 0 0 0,3-4 27 0 0,-9 13 85 0 0,9-12-130 0 0,0 1 0 0 0,0-1 0 0 0,0 1 0 0 0,0 0 0 0 0,0-1 0 0 0,1 1 0 0 0,-1 0 0 0 0,0 0 0 0 0,1 0 1 0 0,-1 0-1 0 0,1-1 0 0 0,0 1 0 0 0,-1 4 0 0 0,2 30 144 0 0,-1-33-166 0 0,1 3 6 0 0,0 0 1 0 0,1 0 0 0 0,0 0-1 0 0,3 9 1 0 0,4 13 86 0 0,7-4 198 0 0,-13-20-257 0 0,0 1-1 0 0,1-1 1 0 0,-1 1 0 0 0,1-1 0 0 0,1 0-1 0 0,-1-1 1 0 0,0 1 0 0 0,1-1 0 0 0,-1 0-1 0 0,1 0 1 0 0,0 0 0 0 0,0 0-1 0 0,10 2 1 0 0,-7-2 3 0 0,1-1 0 0 0,0 0 0 0 0,-1-1 0 0 0,1 0 0 0 0,0-1 0 0 0,0 1 0 0 0,0-2-1 0 0,-1 1 1 0 0,12-3 0 0 0,-9 1 43 0 0,0 0 1 0 0,0-1-1 0 0,0 0 0 0 0,20-10 1 0 0,-24 10-41 0 0,-1-1 1 0 0,1 0 0 0 0,-1 0 0 0 0,0-1-1 0 0,-1 0 1 0 0,1 0 0 0 0,-1-1-1 0 0,7-8 1 0 0,-6 7-20 0 0,-1 0-1 0 0,-1 0 1 0 0,1 0-1 0 0,-1-1 0 0 0,0 0 1 0 0,-1 0-1 0 0,0 0 1 0 0,3-13-1 0 0,7-53 40 0 0,-13 70-44 0 0,0 0 0 0 0,0 0 0 0 0,0 0 0 0 0,0 0 0 0 0,-1 0 0 0 0,0 0 0 0 0,0 0 0 0 0,0 0 0 0 0,0 0 0 0 0,-1 1 0 0 0,1-1 0 0 0,-1 1 0 0 0,-2-4 0 0 0,-5-11 47 0 0,-5 1 61 0 0,11 14-79 0 0,0 0 1 0 0,0-1-1 0 0,0 1 1 0 0,0 0-1 0 0,0 1 0 0 0,0-1 1 0 0,-1 0-1 0 0,0 1 1 0 0,1 0-1 0 0,-1 0 1 0 0,0 0-1 0 0,-6-2 1 0 0,4 2 57 0 0,-1 1 0 0 0,1-1 0 0 0,-1 1 0 0 0,0 1 1 0 0,1-1-1 0 0,-1 1 0 0 0,-8 1 0 0 0,-4 2 80 0 0,0 0-1 0 0,1 2 1 0 0,-1 0 0 0 0,-27 12-1 0 0,28-11-491 0 0,9-3 421 0 0,1 0 0 0 0,-1 1 0 0 0,1 0 1 0 0,0 0-1 0 0,-10 8 0 0 0,16-11-297 0 0,0 1 0 0 0,1-1 0 0 0,-1 1-1 0 0,1-1 1 0 0,-1 1 0 0 0,1 0 0 0 0,0-1 0 0 0,0 1 0 0 0,0 0 0 0 0,0 0 0 0 0,0 0 0 0 0,0 0 0 0 0,0 0 0 0 0,1 0-1 0 0,-1 0 1 0 0,1 0 0 0 0,-1 0 0 0 0,1 1 0 0 0,0-1 0 0 0,0 0 0 0 0,0 0 0 0 0,0 0 0 0 0,0 0 0 0 0,0 1 0 0 0,1-1-1 0 0,-1 0 1 0 0,1 0 0 0 0,0 2 0 0 0,3 7-6699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1:04.1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14 164 1839 0 0,'-13'25'134'0'0,"13"-22"-103"0"0,0 0 1 0 0,0-1-1 0 0,0 1 1 0 0,0 0-1 0 0,1-1 1 0 0,-1 1-1 0 0,1 0 1 0 0,-1-1-1 0 0,1 1 1 0 0,0-1-1 0 0,0 1 1 0 0,0-1-1 0 0,2 3 1 0 0,1 6 729 0 0,21 72 3848 0 0,1 46-2424 0 0,-21-101-1718 0 0,12 57 1094 0 0,-13-66-809 0 0,4 23 0 0 0,-4-16-408 0 0,-3-7 42 0 0,-1-17 25 0 0,-2-3-291 0 0,-2-1-75 0 0,0-1 0 0 0,1 0 0 0 0,0 0 0 0 0,-1 0 0 0 0,1 0 0 0 0,0-1 0 0 0,1 1 0 0 0,-1-1 0 0 0,1 0 0 0 0,-1 1 0 0 0,1-1 0 0 0,-2-6 0 0 0,-2-5 107 0 0,0 0 1 0 0,-4-20 0 0 0,-22-172-671 0 0,29 178 228 0 0,1-1-1 0 0,2 0 0 0 0,5-46 1 0 0,-3 57 145 0 0,2 0 0 0 0,0 0 0 0 0,2 1 1 0 0,0 0-1 0 0,0 0 0 0 0,16-27 0 0 0,-21 43 143 0 0,0 0-1 0 0,0 0 1 0 0,1 0-1 0 0,-1 0 1 0 0,1 1-1 0 0,-1-1 1 0 0,1 0 0 0 0,0 1-1 0 0,0-1 1 0 0,0 1-1 0 0,-1 0 1 0 0,2-1-1 0 0,-1 1 1 0 0,0 0-1 0 0,0 0 1 0 0,0 0-1 0 0,0 1 1 0 0,1-1-1 0 0,-1 0 1 0 0,0 1-1 0 0,1 0 1 0 0,-1-1-1 0 0,0 1 1 0 0,5 0 0 0 0,-2 1 46 0 0,1 0 1 0 0,0 0-1 0 0,0 0 1 0 0,0 0-1 0 0,-1 1 0 0 0,1 0 1 0 0,-1 0-1 0 0,9 5 1 0 0,-6-2 96 0 0,0 0 0 0 0,-1 0 0 0 0,1 1 0 0 0,-1 0 1 0 0,0 0-1 0 0,-1 1 0 0 0,1-1 0 0 0,-1 2 0 0 0,5 7 0 0 0,-7-9-46 0 0,-1 0-1 0 0,0 0 0 0 0,0 0 1 0 0,0 0-1 0 0,-1 0 1 0 0,0 0-1 0 0,0 1 1 0 0,-1-1-1 0 0,1 1 0 0 0,-1-1 1 0 0,-1 1-1 0 0,1 0 1 0 0,-2 7-1 0 0,1 1 63 0 0,-2-1 0 0 0,1 1 0 0 0,-2-1 0 0 0,0 0 0 0 0,-10 27 0 0 0,-5 3-21 0 0,8-18-34 0 0,-15 28 1 0 0,22-49-89 0 0,2-3-9 0 0,-1 1-1 0 0,1-1 1 0 0,-1 0 0 0 0,1 0 0 0 0,-1-1 0 0 0,0 1-1 0 0,0 0 1 0 0,0-1 0 0 0,0 1 0 0 0,-3 1 0 0 0,4-2 3 0 0,1-1 0 0 0,-1 1 0 0 0,0-1 0 0 0,1 1-1 0 0,-1-1 1 0 0,0 0 0 0 0,1 1 0 0 0,-1-1 0 0 0,0 0 0 0 0,0 0 0 0 0,1 0 0 0 0,-1 1 0 0 0,0-1 0 0 0,1 0 0 0 0,-1 0 0 0 0,0 0 0 0 0,0 0 0 0 0,1 0 0 0 0,-1 0 0 0 0,-1-1 0 0 0,1 1-4 0 0,1-1 0 0 0,-1 1 0 0 0,1-1 0 0 0,-1 1 0 0 0,1-1 0 0 0,-1 1 0 0 0,1-1 0 0 0,0 1 0 0 0,-1-1 0 0 0,1 1 0 0 0,0-1 0 0 0,-1 0 0 0 0,1 1 0 0 0,0-1 0 0 0,0 0 0 0 0,0 1 0 0 0,-1-1 0 0 0,1 0 0 0 0,0 1 0 0 0,0-1 0 0 0,0 0 0 0 0,0 1 0 0 0,0-1-1 0 0,0 0 1 0 0,0 1 0 0 0,1-1 0 0 0,-1 0 0 0 0,0 1 0 0 0,0-1 0 0 0,0 0 0 0 0,1 0 0 0 0,0-3-3 0 0,0 0 0 0 0,0 0-1 0 0,1 0 1 0 0,0 0 0 0 0,-1 1 0 0 0,1-1-1 0 0,1 0 1 0 0,-1 1 0 0 0,0-1-1 0 0,1 1 1 0 0,0 0 0 0 0,-1 0 0 0 0,1 0-1 0 0,0 0 1 0 0,1 1 0 0 0,-1-1 0 0 0,5-2-1 0 0,-3 3 0 0 0,-1-1 0 0 0,2 1 0 0 0,-1 0 0 0 0,0 1 0 0 0,0-1 0 0 0,1 1 0 0 0,-1 0 0 0 0,0 0 0 0 0,1 1 0 0 0,-1-1-1 0 0,1 1 1 0 0,-1 0 0 0 0,7 2 0 0 0,12 2 113 0 0,32 10 0 0 0,-47-12-51 0 0,5 3-180 0 0,1 1-1 0 0,-1 0 1 0 0,0 0 0 0 0,-1 2-1 0 0,0 0 1 0 0,0 0-1 0 0,0 1 1 0 0,-1 1-1 0 0,0 0 1 0 0,11 13 0 0 0,-15-16-4036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1:04.9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0 780 919 0 0,'2'-1'1954'0'0,"10"-9"1842"0"0,20-10 0 0 0,-17 11-2784 0 0,21-17 0 0 0,-7 4-90 0 0,-18 14-503 0 0,-1 0 1 0 0,15-15 0 0 0,62-67 1619 0 0,130-107-1 0 0,-166 153-1765 0 0,12-11-16 0 0,73-41 121 0 0,-116 83-240 0 0,-1 0-1 0 0,0-2 0 0 0,-1-1 1 0 0,0 0-1 0 0,18-22 0 0 0,-2 6 798 0 0,-29 29-789 0 0,-2 2-117 0 0,5-8 260 0 0,-7 8-210 0 0,1 0-13 0 0,6-2-2 0 0,4 0-11 0 0,0 1-42 0 0,-8 1-11 0 0,0 0 0 0 0,0 0 0 0 0,0 0 0 0 0,0 1 0 0 0,0 0 0 0 0,0 0 0 0 0,5 0 0 0 0,0 1 0 0 0,7 2 0 0 0,2 3 0 0 0,0 1 0 0 0,0 1 0 0 0,23 14 1 0 0,47 35-5 0 0,-5-2 200 0 0,-27-23 169 0 0,96 75 0 0 0,-1 9 416 0 0,-83-67-453 0 0,-43-30-231 0 0,1-2 0 0 0,36 17 0 0 0,-57-31-88 0 0,21 6 6 0 0,45 15 110 0 0,-42-13-10617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1:05.7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1 123 7687 0 0,'0'0'894'0'0,"2"2"-497"0"0,4 5-21 0 0,-1 1 0 0 0,1-1 0 0 0,-1 1 0 0 0,0 0 0 0 0,-1 1 0 0 0,0-1 0 0 0,4 11 0 0 0,18 67 1324 0 0,3 12-541 0 0,-11-39-632 0 0,14 81 0 0 0,-31-123-404 0 0,0 29 0 0 0,-1-28 30 0 0,0-16 963 0 0,-2-4-1011 0 0,-7-12-68 0 0,0-1 0 0 0,1 0-1 0 0,1 0 1 0 0,0-1 0 0 0,1 1 0 0 0,0-1-1 0 0,-4-24 1 0 0,1-10-143 0 0,-5-61 0 0 0,8-34-734 0 0,7 128 643 0 0,0 0 0 0 0,1 1 1 0 0,0 0-1 0 0,2 0 1 0 0,0-1-1 0 0,11-25 1 0 0,-14 37 215 0 0,1 1 0 0 0,0 0 0 0 0,1 0 1 0 0,-1 0-1 0 0,1 0 0 0 0,-1 0 0 0 0,1 1 1 0 0,0-1-1 0 0,0 1 0 0 0,1 0 0 0 0,-1 0 1 0 0,1 0-1 0 0,0 0 0 0 0,-1 1 0 0 0,1-1 1 0 0,0 1-1 0 0,1 0 0 0 0,-1 0 1 0 0,0 1-1 0 0,0-1 0 0 0,1 1 0 0 0,-1 0 1 0 0,1 0-1 0 0,-1 0 0 0 0,1 1 0 0 0,6-1 1 0 0,0 3 184 0 0,1 0 1 0 0,-1 0-1 0 0,0 1 1 0 0,-1 1-1 0 0,1-1 1 0 0,0 2-1 0 0,-1-1 1 0 0,0 2 0 0 0,0-1-1 0 0,-1 1 1 0 0,12 10-1 0 0,-19-15 19 0 0,-1 2-6 0 0,2 1-122 0 0,0 1-1 0 0,-1-1 1 0 0,0 1-1 0 0,0 0 1 0 0,-1 0-1 0 0,1 0 1 0 0,-1 0-1 0 0,0 0 0 0 0,0 0 1 0 0,-1 1-1 0 0,1-1 1 0 0,-1 0-1 0 0,0 0 1 0 0,-1 0-1 0 0,1 1 1 0 0,-1-1-1 0 0,0 0 1 0 0,-1 0-1 0 0,1 0 1 0 0,-3 6-1 0 0,-9 13 39 0 0,-1 0 0 0 0,-2-1 0 0 0,0-1-1 0 0,-20 21 1 0 0,20-25-73 0 0,10-10-48 0 0,4 4-12 0 0,2-9 0 0 0,1 1 0 0 0,0-1 0 0 0,-1 0 0 0 0,1 0 0 0 0,1 0 0 0 0,-1 0 0 0 0,0 0 0 0 0,1-1 0 0 0,-1 1 0 0 0,1 0 0 0 0,0 0 0 0 0,0-1 0 0 0,0 1 0 0 0,4 3 0 0 0,5 4 1 0 0,1-1 0 0 0,12 8 0 0 0,-4-2 12 0 0,16 12 336 0 0,0-2 0 0 0,2-1 0 0 0,0-2-1 0 0,50 20 1 0 0,-81-40-287 0 0,1 2-29 0 0,15 12 109 0 0,-5 1-320 0 0,-15-10-220 0 0,-2-4 304 0 0,0-1-739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1:09.5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0 919 0 0,'3'3'67'0'0,"10"10"186"0"0,-10-10 994 0 0,8 44 5452 0 0,-9 220-164 0 0,-5-131-5625 0 0,19 127 227 0 0,-5-197-993 0 0,-8-51-91 0 0,0 2-55 0 0,0 0 1 0 0,-1 18-1 0 0,3-12-654 0 0,-5-21 216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1:09.9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5063 0 0,'0'0'390'0'0,"0"2"-252"0"0,6 35 2329 0 0,-2 1 0 0 0,-1 49-1 0 0,-2-65-2219 0 0,4 318 3586 0 0,5-163-2811 0 0,-9-140-843 0 0,7 78 250 0 0,7-25-825 0 0,-3-15-4474 0 0,-11-71 2832 0 0,0 5-2320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1:10.6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43 227 1375 0 0,'-1'2'107'0'0,"-7"85"6732"0"0,-1 48-3398 0 0,-4 50-1777 0 0,2-74-556 0 0,11-109-955 0 0,0 0-10 0 0,2 12 189 0 0,2-25 52 0 0,2-27 47 0 0,5-59 290 0 0,13-178-404 0 0,-18 166-257 0 0,2-44-8 0 0,1 172-222 0 0,17 83-5 0 0,-20-72 134 0 0,2 0 0 0 0,13 36 0 0 0,-9-37 85 0 0,0 1-91 0 0,24 42-1 0 0,-32-64 146 0 0,1 0-1 0 0,1-1 1 0 0,-1 1-1 0 0,1-1 1 0 0,0-1-1 0 0,1 1 1 0 0,0-1-1 0 0,0 0 1 0 0,15 9-1 0 0,-21-14 426 0 0,9-10 27 0 0,-9 7-455 0 0,3-2 10 0 0,-1 0-1 0 0,-1-1 1 0 0,1 1 0 0 0,-1-1-1 0 0,1 0 1 0 0,-1 0-1 0 0,-1 0 1 0 0,1 0 0 0 0,-1 0-1 0 0,0 0 1 0 0,0 0-1 0 0,0 0 1 0 0,-1 0 0 0 0,0-9-1 0 0,4-19 194 0 0,-1 6-99 0 0,-1-53 0 0 0,-1 17-200 0 0,0-40-340 0 0,1-11-3068 0 0,0 88 1911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1:11.5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4 274 6447 0 0,'-1'25'658'0'0,"0"0"0"0"0,2 1 0 0 0,7 43 0 0 0,0 11 2046 0 0,-5-35-1376 0 0,-3-43-944 0 0,0 0-9 0 0,0 18 594 0 0,0-18-53 0 0,-2-3-833 0 0,0-2-72 0 0,0 1 0 0 0,1 0 0 0 0,-1-1 0 0 0,0 1 0 0 0,1-1 0 0 0,0 1 0 0 0,-1-1 1 0 0,1 0-1 0 0,0 0 0 0 0,0 0 0 0 0,1 1 0 0 0,-2-7 0 0 0,1-2 14 0 0,1 0 0 0 0,0-14-1 0 0,0-2-30 0 0,0 12-86 0 0,5-29 1 0 0,-3 29-3 0 0,0-27 0 0 0,-2 8-101 0 0,1 1 0 0 0,10-62 0 0 0,-8 78 139 0 0,1 0 0 0 0,1 0-1 0 0,0 0 1 0 0,2 1-1 0 0,0-1 1 0 0,0 1 0 0 0,11-15-1 0 0,-16 28 146 0 0,0 1 0 0 0,1-1 0 0 0,-1 1 0 0 0,0 0-1 0 0,1 0 1 0 0,-1 1 0 0 0,1-1 0 0 0,0 0 0 0 0,-1 1 0 0 0,1-1-1 0 0,0 1 1 0 0,0 0 0 0 0,0 0 0 0 0,0 0 0 0 0,0 0-1 0 0,0 1 1 0 0,0-1 0 0 0,0 1 0 0 0,1 0 0 0 0,5 0 0 0 0,-7 1-33 0 0,0-1 1 0 0,0 1 0 0 0,1-1-1 0 0,-1 1 1 0 0,0 0 0 0 0,0 0-1 0 0,0 0 1 0 0,0 0 0 0 0,0 0-1 0 0,-1 0 1 0 0,1 1 0 0 0,0-1 0 0 0,0 1-1 0 0,-1-1 1 0 0,1 1 0 0 0,-1 0-1 0 0,1-1 1 0 0,-1 1 0 0 0,0 0-1 0 0,0 0 1 0 0,0 0 0 0 0,0 0-1 0 0,0 0 1 0 0,0 0 0 0 0,0 0 0 0 0,0 4-1 0 0,0 2 20 0 0,1-1-1 0 0,-2 1 1 0 0,1 0-1 0 0,-1 1 1 0 0,0-1-1 0 0,-1 0 1 0 0,0 0-1 0 0,0-1 1 0 0,0 1-1 0 0,-1 0 1 0 0,0 0-1 0 0,-1-1 1 0 0,0 1-1 0 0,0-1 1 0 0,-7 11-1 0 0,-46 97 373 0 0,39-77-373 0 0,7-15-49 0 0,2 0-1 0 0,-11 41 1 0 0,18-55-15 0 0,1-8-7 0 0,0 0 0 0 0,0 0-1 0 0,0 0 1 0 0,0 0 0 0 0,0 1 0 0 0,0-1 0 0 0,1 0 0 0 0,-1 0 0 0 0,0 0 0 0 0,1 0-1 0 0,-1 0 1 0 0,1 0 0 0 0,-1 0 0 0 0,1 0 0 0 0,0 0 0 0 0,-1 0 0 0 0,1 0 0 0 0,0 0-1 0 0,0-1 1 0 0,1 2 0 0 0,18 12 126 0 0,-15-12-102 0 0,0 0 0 0 0,0 0 0 0 0,0-1 0 0 0,0 1 0 0 0,0-1 0 0 0,0 0 0 0 0,0-1 0 0 0,1 1 0 0 0,6-1 0 0 0,4-1 49 0 0,27-6 0 0 0,-3 0-1 0 0,30 1-420 0 0,-70 6 295 0 0,1 0-1 0 0,-1 0 1 0 0,0 0 0 0 0,1 0-1 0 0,-1 0 1 0 0,1 0-1 0 0,-1 0 1 0 0,0 0-1 0 0,1 0 1 0 0,-1 0 0 0 0,1-1-1 0 0,-1 1 1 0 0,0 0-1 0 0,1 0 1 0 0,-1 0-1 0 0,0 0 1 0 0,1-1 0 0 0,-1 1-1 0 0,0 0 1 0 0,1 0-1 0 0,-1-1 1 0 0,0 1 0 0 0,1-1-1 0 0,5-4-2580 0 0,3 0-3446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1:12.1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1375 0 0,'0'0'9812'0'0,"0"3"-8600"0"0,0 30-454 0 0,1 1 0 0 0,3-1 0 0 0,8 43 0 0 0,-8-64-1395 0 0,-3-9-46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3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38 11775 0 0,'9'-38'2932'0'0,"-8"39"-2022"0"0,3 2-671 0 0,-1 0 0 0 0,1 0 0 0 0,-1 0 0 0 0,0 0 1 0 0,-1 1-1 0 0,1-1 0 0 0,0 1 0 0 0,-1-1 0 0 0,0 1 1 0 0,0 0-1 0 0,3 8 0 0 0,1 5 166 0 0,6 29 0 0 0,-6-19-263 0 0,8 35 50 0 0,7 89 0 0 0,2 15-3989 0 0,-20-142-292 0 0,-1-4-1073 0 0</inkml:trace>
  <inkml:trace contextRef="#ctx0" brushRef="#br0" timeOffset="1">31 417 12295 0 0,'-5'-8'222'0'0,"4"7"-141"0"0,1-1 0 0 0,-1 1 0 0 0,0-1 0 0 0,0 1 0 0 0,0-1 0 0 0,-1 1-1 0 0,1 0 1 0 0,0-1 0 0 0,0 1 0 0 0,-3-1 0 0 0,-3-3 690 0 0,2 1 2146 0 0,7 1-1089 0 0,1 1-2374 0 0,2-1 683 0 0,1 1 0 0 0,-1-1 1 0 0,1 1-1 0 0,0 0 0 0 0,0 0 0 0 0,-1 1 1 0 0,11-2-1 0 0,3-1-87 0 0,77-13-416 0 0,-54 12-5068 0 0,-17 2-476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1:15.8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20 455 0 0,'11'27'10608'0'0,"-8"-26"-10475"0"0,0 0-1 0 0,0 0 0 0 0,0-1 1 0 0,0 1-1 0 0,1-1 1 0 0,5 1-1 0 0,6 1 109 0 0,-13-1 33 0 0,10-1 44 0 0,1 3 68 0 0,-11-3-154 0 0,1 0 6 0 0,7 0 65 0 0,0-1-1 0 0,0 0 0 0 0,0-1 0 0 0,10-2 1 0 0,-11 2-168 0 0,27-8 434 0 0,-33 9-185 0 0,-1 1-240 0 0,22-3 388 0 0,-21 3-457 0 0,-1 0-10 0 0,8-2-1 0 0,-8 1 0 0 0,0 0 0 0 0,8-1 94 0 0,-1-1 1 0 0,17-6-1 0 0,-25 8 25 0 0,12-5 167 0 0,-7 2-271 0 0,-2 2-24 0 0,5 0-58 0 0,-7 2-101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1:37.3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7279 0 0,'0'0'854'0'0,"7"8"604"0"0,-2 21 2373 0 0,1 45 0 0 0,-3-27-2643 0 0,12 154 1322 0 0,4-38-1785 0 0,8 84-156 0 0,-24-183-447 0 0,-3-63-197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1:40.6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37 129 5527 0 0,'0'0'4727'0'0,"2"0"-4356"0"0,-2 0-338 0 0,1 0 1 0 0,-1 0-1 0 0,0 0 1 0 0,1 0-1 0 0,-1 0 1 0 0,0 1 0 0 0,1-1-1 0 0,-1 0 1 0 0,0 0-1 0 0,1 0 1 0 0,-1 0-1 0 0,0 0 1 0 0,1 1 0 0 0,-1-1-1 0 0,0 0 1 0 0,0 0-1 0 0,1 1 1 0 0,-1-1-1 0 0,0 0 1 0 0,0 0 0 0 0,0 1-1 0 0,1-1 1 0 0,-1 0-1 0 0,0 1 1 0 0,0-1-1 0 0,0 0 1 0 0,0 0-1 0 0,0 1 1 0 0,1 0 0 0 0,1 16 964 0 0,-3 24 609 0 0,0-32-1337 0 0,-1 18 267 0 0,1 8 45 0 0,-14 70-1 0 0,14-101-564 0 0,0 0 0 0 0,-1 0-1 0 0,0 0 1 0 0,1 0 0 0 0,-4 4-1 0 0,5-7 80 0 0,-10-2 344 0 0,9-4-408 0 0,-1 0 0 0 0,1 1 0 0 0,0-1-1 0 0,0 0 1 0 0,1 0 0 0 0,-1 1 0 0 0,1-7-1 0 0,4-38 261 0 0,-1 23-226 0 0,1-27-109 0 0,2-1 0 0 0,19-74 0 0 0,-17 144-94 0 0,23 99 49 0 0,-1-3 176 0 0,-23-92-5 0 0,0-1-8 0 0,9 21 0 0 0,-14-35-14 0 0,0-1-1 0 0,0 0 0 0 0,1 0 0 0 0,-1 0 0 0 0,1 0 1 0 0,0-1-1 0 0,0 1 0 0 0,1-1 0 0 0,-1 0 0 0 0,7 5 1 0 0,-10-8-33 0 0,1 1 1 0 0,-1-1-1 0 0,1 0 1 0 0,0 1 0 0 0,-1-1-1 0 0,1 0 1 0 0,0 0 0 0 0,0 1-1 0 0,-1-1 1 0 0,1 0-1 0 0,0 0 1 0 0,0 0 0 0 0,-1 0-1 0 0,1 0 1 0 0,0 0 0 0 0,-1 0-1 0 0,1 0 1 0 0,0 0 0 0 0,0 0-1 0 0,-1-1 1 0 0,1 1-1 0 0,0 0 1 0 0,-1 0 0 0 0,1-1-1 0 0,1 1 1 0 0,-1-1 21 0 0,0-1-1 0 0,1 1 1 0 0,-1 0 0 0 0,0 0 0 0 0,0-1 0 0 0,1 1-1 0 0,-1-1 1 0 0,0 1 0 0 0,0-1 0 0 0,0-1-1 0 0,2-4 97 0 0,0 0 0 0 0,-1 0 0 0 0,1 0 0 0 0,0-8 0 0 0,4-36-102 0 0,-1 1 0 0 0,-3-1 0 0 0,-2 0 0 0 0,-7-62 0 0 0,2 88-2393 0 0,3 13 963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1:41.0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2 193 1375 0 0,'-1'-4'14398'0'0,"1"2"-15357"0"0,4-2 1491 0 0,-1-1 1 0 0,1 1-1 0 0,0 1 0 0 0,0-1 1 0 0,0 1-1 0 0,1-1 1 0 0,7-3-1 0 0,37-18 792 0 0,-19 11-506 0 0,12-7-649 0 0,49-27 231 0 0,-34 11-4257 0 0,-48 30 2073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1:41.7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4 272 12583 0 0,'2'17'554'0'0,"2"0"1"0"0,0-1-1 0 0,12 31 0 0 0,-4-10 1101 0 0,0-13 481 0 0,-15-36-1617 0 0,-14-39 45 0 0,10 31-552 0 0,-6-25 0 0 0,8 25-29 0 0,2-1 0 0 0,0 1-1 0 0,2-1 1 0 0,0 0 0 0 0,1 0 0 0 0,4-29 0 0 0,-2 42-10 0 0,-1 0 1 0 0,1 0-1 0 0,1 1 1 0 0,-1 0 0 0 0,1-1-1 0 0,1 1 1 0 0,-1 0-1 0 0,9-12 1 0 0,-8 15 18 0 0,-1 0 1 0 0,1 0-1 0 0,0 0 1 0 0,0 1-1 0 0,0-1 1 0 0,0 1-1 0 0,1 0 1 0 0,-1 0-1 0 0,1 1 1 0 0,0-1-1 0 0,0 1 1 0 0,0 0-1 0 0,0 1 1 0 0,6-3-1 0 0,-8 4 42 0 0,1-1 0 0 0,-1 0 0 0 0,0 1 0 0 0,1 0 0 0 0,-1 0 0 0 0,0 0 0 0 0,1 0 0 0 0,-1 0 0 0 0,0 1 0 0 0,0-1 0 0 0,1 1 0 0 0,-1 0 0 0 0,0 0 0 0 0,4 2 0 0 0,-5-2 7 0 0,-1 0-1 0 0,1 0 1 0 0,0 0-1 0 0,-1 1 1 0 0,1-1-1 0 0,-1 0 1 0 0,0 1-1 0 0,1-1 1 0 0,-1 1 0 0 0,0-1-1 0 0,0 1 1 0 0,0 0-1 0 0,0 0 1 0 0,0-1-1 0 0,-1 1 1 0 0,1 0-1 0 0,0 0 1 0 0,-1 0-1 0 0,1 0 1 0 0,-1 0-1 0 0,0 0 1 0 0,0 0 0 0 0,0 0-1 0 0,0 0 1 0 0,0 2-1 0 0,-2 10 82 0 0,-1 1-1 0 0,0-1 1 0 0,-1 0 0 0 0,-1 0-1 0 0,0 0 1 0 0,-13 24 0 0 0,9-19-91 0 0,-5 7 21 0 0,10-20-51 0 0,0 0 0 0 0,1 1 1 0 0,0-1-1 0 0,0 1 0 0 0,0 0 0 0 0,1-1 0 0 0,0 1 1 0 0,1 0-1 0 0,-1 1 0 0 0,0 10 0 0 0,3-17 12 0 0,-1 0-1 0 0,0 0 0 0 0,1 0 1 0 0,-1 0-1 0 0,1 0 1 0 0,-1 0-1 0 0,1 0 0 0 0,0 0 1 0 0,-1 0-1 0 0,1 0 1 0 0,0 0-1 0 0,-1-1 1 0 0,1 1-1 0 0,0 0 0 0 0,0 0 1 0 0,0-1-1 0 0,0 1 1 0 0,0 0-1 0 0,0-1 0 0 0,0 1 1 0 0,0-1-1 0 0,0 0 1 0 0,0 1-1 0 0,0-1 0 0 0,2 1 1 0 0,31 7 235 0 0,-30-8-244 0 0,54 16 8 0 0,-42-11 160 0 0,0 0-1 0 0,0-2 1 0 0,21 3-1 0 0,-33-5-428 0 0,1-1 1 0 0,-1 0-1 0 0,1 0 0 0 0,0-1 0 0 0,-1 1 0 0 0,1-1 0 0 0,-1 0 1 0 0,1 0-1 0 0,-1 0 0 0 0,1-1 0 0 0,-1 0 0 0 0,0 0 0 0 0,0 0 0 0 0,0 0 1 0 0,0-1-1 0 0,4-2 0 0 0,0-2-1526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1:42.0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11975 0 0,'0'0'1280'0'0,"2"7"-1280"0"0,1 2 0 0 0,-1 3 768 0 0,1-1 104 0 0,0 0 24 0 0,-1 0 8 0 0,1 0-296 0 0,0-1-56 0 0,1 2-8 0 0,0 0-8 0 0,-1-2-312 0 0,2 1-64 0 0,-2-1-16 0 0,2-1 0 0 0,0 1-1280 0 0,-1-2-256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1:42.7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5983 0 0,'0'0'3448'0'0,"9"6"191"0"0,-6-2-3412 0 0,-1 0 0 0 0,1 0 1 0 0,0 0-1 0 0,0 0 0 0 0,0-1 0 0 0,0 1 0 0 0,0-1 0 0 0,1 1 1 0 0,7 4-1 0 0,42 24 1495 0 0,-32-20-1167 0 0,43 31 517 0 0,12 6-340 0 0,19 3-2609 0 0,-84-46 730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1:43.5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85 1839 0 0,'1'2'134'0'0,"1"21"2862"0"0,2 1 0 0 0,12 38 0 0 0,-7-36-2681 0 0,1-1-1 0 0,1-1 1 0 0,1 0-1 0 0,19 30 1 0 0,-21-40-237 0 0,-2-2 194 0 0,0 0 0 0 0,10 22 1 0 0,-18-33 133 0 0,-1-3-363 0 0,1 0-1 0 0,-1 0 0 0 0,0-1 1 0 0,0 1-1 0 0,0 1 0 0 0,0-1 1 0 0,0 0-1 0 0,0 0 1 0 0,-3-3-1 0 0,-4-6 82 0 0,-3-10-125 0 0,1-2 0 0 0,0 1 0 0 0,2-1 0 0 0,1-1 0 0 0,0 1 0 0 0,2-1 0 0 0,1 0 0 0 0,1-1 0 0 0,-1-29 0 0 0,5 49-7 0 0,-1 0 1 0 0,1 0 0 0 0,0 1-1 0 0,1-1 1 0 0,-1 0-1 0 0,1 1 1 0 0,0-1 0 0 0,0 1-1 0 0,0-1 1 0 0,1 1 0 0 0,-1 0-1 0 0,1 0 1 0 0,0 0-1 0 0,0 1 1 0 0,1-1 0 0 0,-1 1-1 0 0,1-1 1 0 0,5-3 0 0 0,-2 2 16 0 0,1 0 1 0 0,-1 0 0 0 0,1 1 0 0 0,0 0 0 0 0,1 1 0 0 0,-1-1 0 0 0,1 1 0 0 0,-1 1-1 0 0,12-2 1 0 0,-16 3 70 0 0,0 1-1 0 0,1-1 1 0 0,-1 1-1 0 0,0 0 1 0 0,0 1-1 0 0,0-1 1 0 0,1 1-1 0 0,5 1 1 0 0,-8-1-20 0 0,-1-1 1 0 0,1 1-1 0 0,-1-1 1 0 0,0 1-1 0 0,1 0 1 0 0,-1 0-1 0 0,0-1 1 0 0,0 1 0 0 0,0 0-1 0 0,1 0 1 0 0,-1 0-1 0 0,0 0 1 0 0,0 0-1 0 0,0 1 1 0 0,-1-1-1 0 0,1 0 1 0 0,0 0-1 0 0,0 1 1 0 0,-1-1 0 0 0,1 0-1 0 0,0 1 1 0 0,-1-1-1 0 0,0 1 1 0 0,1-1-1 0 0,-1 1 1 0 0,0-1-1 0 0,1 3 1 0 0,-2 16 219 0 0,-1 1-1 0 0,0 0 1 0 0,-1-1 0 0 0,-11 37 0 0 0,9-40-154 0 0,-19 55-118 0 0,3-15 372 0 0,21-55-353 0 0,-1-1 1 0 0,1 0-1 0 0,0 1 0 0 0,-1-1 0 0 0,1 1 0 0 0,0-1 0 0 0,0 0 1 0 0,0 1-1 0 0,0-1 0 0 0,0 1 0 0 0,0-1 0 0 0,0 1 1 0 0,1-1-1 0 0,-1 0 0 0 0,0 1 0 0 0,1-1 0 0 0,-1 0 1 0 0,1 1-1 0 0,-1-1 0 0 0,1 0 0 0 0,0 1 0 0 0,0-1 0 0 0,0 0 1 0 0,-1 0-1 0 0,1 0 0 0 0,0 0 0 0 0,0 0 0 0 0,0 0 1 0 0,1 0-1 0 0,-1 0 0 0 0,0 0 0 0 0,0-1 0 0 0,0 1 0 0 0,1 0 1 0 0,-1-1-1 0 0,0 1 0 0 0,1-1 0 0 0,-1 1 0 0 0,0-1 1 0 0,3 1-1 0 0,3 0 74 0 0,0 0 1 0 0,-1 0-1 0 0,1-1 1 0 0,0 0-1 0 0,0 0 1 0 0,0 0-1 0 0,8-2 1 0 0,-8 0-133 0 0,1 0 0 0 0,-1 0 0 0 0,0 0 0 0 0,1-1 1 0 0,-1 0-1 0 0,0-1 0 0 0,10-6 0 0 0,-14 8-1040 0 0,1-1-1 0 0,-1 0 1 0 0,0 1 0 0 0,0-1 0 0 0,3-5-1 0 0,1-1-4916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1:43.8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11519 0 0,'0'0'1024'0'0,"-1"6"-824"0"0,2-1-200 0 0,1 4 0 0 0,0 3 568 0 0,2 0 72 0 0,0 1 8 0 0,0 1 8 0 0,0 1-304 0 0,0 1-64 0 0,2-1-16 0 0,1 1 0 0 0,-1-1-184 0 0,1 0-88 0 0,0 0 80 0 0,0 0-4496 0 0,0-4-904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2:06.8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5439 0 0,'0'0'5266'0'0,"2"0"-4988"0"0,9 0 641 0 0,0 0 1 0 0,0 1-1 0 0,0 0 0 0 0,0 0 0 0 0,19 6 0 0 0,-13 0-298 0 0,28 15 0 0 0,-14-7-218 0 0,129 66 1033 0 0,-151-76-1328 0 0,45 23 302 0 0,41 22 452 0 0,-56-28-484 0 0,90 50 836 0 0,-52-30-574 0 0,-75-41-616 0 0,27 18 149 0 0,-25-15-151 0 0,11 4-2584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3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3223 0 0,'0'0'8638'0'0,"2"-2"-7916"0"0,2-2-487 0 0,-1 1-1 0 0,1-1 1 0 0,0 1-1 0 0,0 0 1 0 0,0 0-1 0 0,0 1 1 0 0,1-1-1 0 0,-1 1 1 0 0,1 0-1 0 0,-1 0 1 0 0,6-1-1 0 0,0 0 47 0 0,-1 1-1 0 0,1 1 0 0 0,0-1 1 0 0,17 1-1 0 0,-23 2-180 0 0,0 0 0 0 0,-1-1-1 0 0,1 1 1 0 0,0 1-1 0 0,-1-1 1 0 0,1 0 0 0 0,-1 1-1 0 0,6 3 1 0 0,-2-1 93 0 0,-5-3 301 0 0,-2-1-478 0 0,0 1 0 0 0,0 0 0 0 0,0 0 0 0 0,1-1 0 0 0,-1 1 0 0 0,0 0 0 0 0,0-1 0 0 0,1 1-1 0 0,-1 0 1 0 0,1-1 0 0 0,-1 1 0 0 0,0 0 0 0 0,1-1 0 0 0,-1 1 0 0 0,1-1 0 0 0,0 1 0 0 0,0 0 8 0 0,0 0 0 0 0,0 0-1 0 0,-1 0 1 0 0,1-1 0 0 0,0 1 0 0 0,-1 0 0 0 0,1 0 0 0 0,0 0 0 0 0,-1 1 0 0 0,0-1 0 0 0,1 0 0 0 0,-1 0 0 0 0,1 2 0 0 0,0 1-13 0 0,-1 1 0 0 0,1-1-1 0 0,-1 0 1 0 0,0 1 0 0 0,0-1 0 0 0,-1 1 0 0 0,1-1 0 0 0,-1 0 0 0 0,0 1 0 0 0,0-1 0 0 0,0 0 0 0 0,-1 0 0 0 0,1 0 0 0 0,-1 0 0 0 0,0 0 0 0 0,-5 7 0 0 0,-7 9 4 0 0,-33 51-14 0 0,44-65-17 0 0,2-5-64 0 0,3 0-76 0 0,-1 0 147 0 0,1 2 7 0 0,10 1-52 0 0,8 1 41 0 0,-16-5 13 0 0,-1 1 1 0 0,1 0-1 0 0,-1 0 0 0 0,0 0 1 0 0,1 0-1 0 0,5 3 0 0 0,-4-1 4 0 0,3 1 67 0 0,0 1 0 0 0,0 0 0 0 0,0 0 1 0 0,-1 1-1 0 0,0 0 0 0 0,0 0 0 0 0,9 11 1 0 0,-14-15 32 0 0,0 0 0 0 0,-1 0 1 0 0,1 0-1 0 0,-1 0 1 0 0,1 0-1 0 0,-1 0 1 0 0,0 1-1 0 0,0-1 0 0 0,0 0 1 0 0,-1 1-1 0 0,1-1 1 0 0,0 4-1 0 0,-1-4-30 0 0,0 0 0 0 0,0 0 0 0 0,-1 1-1 0 0,1-1 1 0 0,-1 0 0 0 0,0 0 0 0 0,1 1-1 0 0,-1-1 1 0 0,0 0 0 0 0,0 0 0 0 0,-1 0 0 0 0,1 0-1 0 0,-2 3 1 0 0,-2 0-22 0 0,1 0 0 0 0,-1 0 0 0 0,0 0-1 0 0,0-1 1 0 0,-1 0 0 0 0,1 0 0 0 0,-10 6 0 0 0,4-4-56 0 0,-1-1 0 0 0,0 1 0 0 0,-13 3 0 0 0,19-7-250 0 0,-1-1 1 0 0,1 0 0 0 0,-1 0-1 0 0,-13 1 1 0 0,-10-6-4448 0 0,21 1-1366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2:07.7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39 3679 0 0,'1'1'284'0'0,"44"74"4149"0"0,-19-28-2290 0 0,-11-21-1490 0 0,0 0-1 0 0,-2 1 0 0 0,-1 1 0 0 0,8 31 1 0 0,-17-50-370 0 0,-1 0 1 0 0,-1 0 0 0 0,2 18-1 0 0,-3-26-67 0 0,0-1-192 0 0,0 0 1 0 0,0 0-1 0 0,0 1 0 0 0,0-1 0 0 0,0 0 0 0 0,0 0 0 0 0,0 0 0 0 0,0 1 0 0 0,0-1 1 0 0,0 0-1 0 0,0 0 0 0 0,0 0 0 0 0,0 1 0 0 0,0-1 0 0 0,0 0 0 0 0,0 0 0 0 0,0 0 1 0 0,-1 0-1 0 0,1 1 0 0 0,0-1 0 0 0,0 0 0 0 0,0 0 0 0 0,0 0 0 0 0,0 0 0 0 0,-1 1 1 0 0,1-1-1 0 0,0 0 0 0 0,0 0 0 0 0,0 0 0 0 0,0 0 0 0 0,-1 0 0 0 0,1 0 1 0 0,0 0-1 0 0,0 0 0 0 0,0 0 0 0 0,-1 0 0 0 0,1 1 0 0 0,0-1 0 0 0,0 0 0 0 0,0 0 1 0 0,-1 0-1 0 0,1 0 0 0 0,0 0 0 0 0,0 0 0 0 0,0-1 0 0 0,-1 1 0 0 0,1 0 0 0 0,0 0 1 0 0,0 0-1 0 0,0 0 0 0 0,-1 0 0 0 0,1 0 0 0 0,-12-2 568 0 0,9-1-555 0 0,0 1 0 0 0,0-1 0 0 0,1 0 1 0 0,-1 0-1 0 0,1 0 0 0 0,0 0 0 0 0,-1 0 0 0 0,2 0 0 0 0,-1 0 1 0 0,-2-5-1 0 0,-13-38-133 0 0,14 36 99 0 0,-4-15-26 0 0,0 0-1 0 0,-4-38 1 0 0,10 48 6 0 0,0 1-1 0 0,0 0 1 0 0,2-1-1 0 0,-1 1 1 0 0,2 0-1 0 0,3-16 1 0 0,-4 27 12 0 0,0-1 1 0 0,0 1-1 0 0,0 0 1 0 0,1 0-1 0 0,-1 0 1 0 0,1 0-1 0 0,0 0 1 0 0,0 0-1 0 0,0 0 1 0 0,0 0-1 0 0,0 1 1 0 0,1-1-1 0 0,-1 1 1 0 0,1 0-1 0 0,-1 0 0 0 0,1 0 1 0 0,0 0-1 0 0,5-3 1 0 0,-3 3-1 0 0,0 1-1 0 0,-1-1 1 0 0,1 1 0 0 0,0 0 0 0 0,0 0-1 0 0,0 0 1 0 0,0 1 0 0 0,0-1-1 0 0,0 1 1 0 0,0 0 0 0 0,0 1 0 0 0,7 1-1 0 0,-8-2 71 0 0,0 1 0 0 0,0 0 0 0 0,0 1 0 0 0,0-1 0 0 0,0 0-1 0 0,0 1 1 0 0,0 0 0 0 0,-1 0 0 0 0,1 0 0 0 0,0 1 0 0 0,-1-1-1 0 0,0 1 1 0 0,0 0 0 0 0,0 0 0 0 0,0 0 0 0 0,0 0 0 0 0,0 0 0 0 0,-1 1-1 0 0,0-1 1 0 0,1 1 0 0 0,-1-1 0 0 0,-1 1 0 0 0,1 0 0 0 0,0 0-1 0 0,-1 0 1 0 0,0 0 0 0 0,0 0 0 0 0,0 0 0 0 0,0 0 0 0 0,-1 1 0 0 0,0-1-1 0 0,0 0 1 0 0,0 0 0 0 0,0 0 0 0 0,-2 6 0 0 0,1-4-39 0 0,0 0-1 0 0,0 0 1 0 0,-1-1 0 0 0,0 1 0 0 0,-1-1 0 0 0,1 1 0 0 0,-1-1-1 0 0,0 0 1 0 0,0 0 0 0 0,0 0 0 0 0,-7 6 0 0 0,-1 0 38 0 0,-1 0 1 0 0,0-1 0 0 0,-21 13 0 0 0,29-20-77 0 0,23 3-48 0 0,11 0 162 0 0,-1-1 224 0 0,-1 1 1 0 0,32 12 0 0 0,61 37 921 0 0,-7-4-1504 0 0,-91-42-3326 0 0,33 7 1 0 0,-45-14-2778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2:12.4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549 1 919 0 0,'0'0'6724'0'0,"3"1"-6628"0"0,11 2 5802 0 0,-27 3-3560 0 0,-22 24-522 0 0,26-22-1464 0 0,1 0 0 0 0,-2 0 0 0 0,-19 12 0 0 0,18-13-63 0 0,-1 1 0 0 0,1 1 0 0 0,-15 14 0 0 0,-1 2-135 0 0,-29 31 424 0 0,11-10-170 0 0,-2-4-24 0 0,-35 25 416 0 0,59-48-717 0 0,7-7 151 0 0,1 0-1 0 0,-23 12 1 0 0,34-22-211 0 0,0 1-1 0 0,0-1 0 0 0,0 1 1 0 0,0 0-1 0 0,0 0 1 0 0,1 0-1 0 0,-1 1 0 0 0,1 0 1 0 0,-5 5-1 0 0,-3 1-3292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2:13.7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85 4143 0 0,'0'0'191'0'0,"6"7"26"0"0,3 32 5729 0 0,39 60-2525 0 0,-5-13-1790 0 0,-31-62-1199 0 0,-7-14-95 0 0,0 0 0 0 0,3 11-1 0 0,7 23 936 0 0,-25-48-904 0 0,1-5-272 0 0,0-1-1 0 0,1 0 1 0 0,0 0-1 0 0,1-1 1 0 0,0 0-1 0 0,0 0 1 0 0,-5-15-1 0 0,-2-7 19 0 0,-12-47 0 0 0,23 70-110 0 0,1-1 0 0 0,0 1-1 0 0,1 0 1 0 0,0 0 0 0 0,0-1 0 0 0,1 1-1 0 0,1 0 1 0 0,0-1 0 0 0,0 1-1 0 0,5-16 1 0 0,-5 21-17 0 0,0 1 1 0 0,1 0-1 0 0,0-1 0 0 0,-1 1 0 0 0,2 0 1 0 0,-1 0-1 0 0,0 0 0 0 0,1 1 0 0 0,0-1 1 0 0,0 0-1 0 0,0 1 0 0 0,0 0 0 0 0,0 0 1 0 0,1 0-1 0 0,0 0 0 0 0,-1 0 0 0 0,1 1 1 0 0,0-1-1 0 0,0 1 0 0 0,0 0 0 0 0,1 1 1 0 0,-1-1-1 0 0,0 1 0 0 0,1-1 0 0 0,8 0 1 0 0,-11 2 16 0 0,1-1-1 0 0,0 1 1 0 0,0 0 0 0 0,-1 0 0 0 0,1 0 0 0 0,0 1 0 0 0,-1-1 0 0 0,1 0 0 0 0,0 1 0 0 0,-1 0 0 0 0,1 0 0 0 0,-1 0 0 0 0,1 0 0 0 0,-1 0 0 0 0,1 0 0 0 0,2 3 0 0 0,-1-1 55 0 0,-1 0 1 0 0,1 0-1 0 0,-1 1 1 0 0,0 0-1 0 0,0-1 1 0 0,-1 1-1 0 0,1 0 1 0 0,2 7-1 0 0,-2-4-8 0 0,0 0 0 0 0,0 0 0 0 0,-1 0 0 0 0,0 0 0 0 0,-1 0-1 0 0,1 0 1 0 0,-1 1 0 0 0,-1-1 0 0 0,1 0 0 0 0,-1 1 0 0 0,-1-1 0 0 0,-1 11 0 0 0,0-1 9 0 0,-2 0 0 0 0,-6 22 0 0 0,8-35-41 0 0,1 0 0 0 0,-1 1 0 0 0,0-1 0 0 0,0 0 0 0 0,0 0 0 0 0,-1 0 0 0 0,1 0-1 0 0,-1 0 1 0 0,0-1 0 0 0,0 1 0 0 0,-1-1 0 0 0,1 0 0 0 0,-6 4 0 0 0,8-6 37 0 0,-1-3 136 0 0,2 2-189 0 0,0 0 0 0 0,0 0 0 0 0,0 0 0 0 0,0 0 0 0 0,0 0 0 0 0,0 0 0 0 0,-1-1 0 0 0,1 1 0 0 0,0 0 0 0 0,0 0 0 0 0,0 0 0 0 0,0 0 0 0 0,0 0 0 0 0,0 0 0 0 0,0 0 0 0 0,0 0 0 0 0,0 0 0 0 0,0-1 0 0 0,-1 1 0 0 0,1 0 0 0 0,0 0 0 0 0,0 0 1 0 0,0 0-1 0 0,0 0 0 0 0,0 0 0 0 0,0 0 0 0 0,0-1 0 0 0,0 1 0 0 0,0 0 0 0 0,0 0 0 0 0,0 0 0 0 0,0 0 0 0 0,0 0 0 0 0,0 0 0 0 0,0-1 0 0 0,0 1 0 0 0,0 0 0 0 0,0 0 0 0 0,0 0 0 0 0,0 0 0 0 0,1 0 0 0 0,-1 0 0 0 0,0-1 0 0 0,0 1 0 0 0,0 0 0 0 0,0 0 0 0 0,0 0 0 0 0,0 0 0 0 0,0 0 0 0 0,0 0 0 0 0,0 0 0 0 0,0 0 0 0 0,1 0 0 0 0,-1 0 0 0 0,0 0 0 0 0,0-1 0 0 0,0 1 0 0 0,0 0 1 0 0,1-1 15 0 0,1-1 1 0 0,-1 1 0 0 0,1 0-1 0 0,-1 0 1 0 0,1-1 0 0 0,-1 1-1 0 0,1 0 1 0 0,-1 0 0 0 0,1 0-1 0 0,0 1 1 0 0,0-1 0 0 0,-1 0-1 0 0,1 1 1 0 0,0-1 0 0 0,0 1-1 0 0,0-1 1 0 0,0 1 0 0 0,0 0-1 0 0,-1 0 1 0 0,1 0 0 0 0,0 0 0 0 0,0 0-1 0 0,3 1 1 0 0,6 1 156 0 0,0 0 1 0 0,20 7-1 0 0,-24-7-71 0 0,79 27 426 0 0,44 13 306 0 0,-61-25-9321 0 0,-57-14 1808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2:22.8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1 455 0 0,'0'0'1176'0'0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2:23.3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 13 919 0 0,'0'0'2696'0'0,"-21"-3"2834"0"0,1-6 2296 0 0,31 14-6926 0 0,164 88 2063 0 0,-91-49-2157 0 0,17 10 1 0 0,12 13-409 0 0,-30-20-188 0 0,-65-36-236 0 0,0-1-1 0 0,1 0 1 0 0,0-1-1 0 0,0-2 1 0 0,1 0-1 0 0,39 9 1 0 0,-58-16-285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3:52.4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1 694 3135 0 0,'0'0'2731'0'0,"2"3"-2383"0"0,1 0-237 0 0,6 7 739 0 0,-19 11 3102 0 0,5-18-376 0 0,10-6-3413 0 0,0 0-1 0 0,-1 0 0 0 0,1-1 1 0 0,-1 1-1 0 0,0-1 1 0 0,0 0-1 0 0,0 0 0 0 0,0-1 1 0 0,5-7-1 0 0,37-50 948 0 0,-18 25-741 0 0,30-44-56 0 0,-39 54-267 0 0,1 0 0 0 0,41-40-1 0 0,8-12 26 0 0,-57 65-71 0 0,24-21 0 0 0,-6 6 0 0 0,4-13 13 0 0,4-3 38 0 0,-30 36-49 0 0,-1 0 0 0 0,13-19 1 0 0,7-11 398 0 0,-16 27-197 0 0,16-10-1671 0 0,-24 20 1153 0 0,0 0-1 0 0,-1 0 1 0 0,1 0 0 0 0,-1 0-1 0 0,1 0 1 0 0,2-5-1 0 0,-1 1-1310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0:54.0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0 212 8839 0 0,'0'0'13'0'0,"0"0"0"0"0,0 1 0 0 0,0-1 0 0 0,0 0 0 0 0,0 1 0 0 0,0-1 0 0 0,0 0 0 0 0,0 0-1 0 0,0 1 1 0 0,0-1 0 0 0,0 0 0 0 0,0 1 0 0 0,0-1 0 0 0,1 0 0 0 0,-1 0 0 0 0,0 1 0 0 0,0-1 0 0 0,0 0 0 0 0,0 0-1 0 0,0 1 1 0 0,1-1 0 0 0,-1 0 0 0 0,0 0 0 0 0,0 0 0 0 0,0 1 0 0 0,1-1 0 0 0,-1 0 0 0 0,0 0 0 0 0,0 0-1 0 0,1 1 1 0 0,19 14 387 0 0,-20-14-395 0 0,1-1-1 0 0,-1 0 1 0 0,1 0-1 0 0,-1 0 1 0 0,0 1-1 0 0,1-1 1 0 0,-1 0-1 0 0,0 1 1 0 0,0-1-1 0 0,1 0 1 0 0,-1 1-1 0 0,0-1 1 0 0,0 0-1 0 0,1 1 1 0 0,-1-1-1 0 0,0 1 1 0 0,0-1-1 0 0,0 0 1 0 0,0 1-1 0 0,0-1 1 0 0,0 1-1 0 0,1-1 1 0 0,-1 0-1 0 0,0 1 1 0 0,0-1-1 0 0,0 1 1 0 0,0-1-1 0 0,0 1 0 0 0,-1-1 1 0 0,1 0-1 0 0,0 1 1 0 0,0-1-1 0 0,0 1 1 0 0,0-1-1 0 0,-1 1 1 0 0,1 0-7 0 0,-1 10 385 0 0,1 1-1 0 0,1-1 1 0 0,0 0-1 0 0,0 0 0 0 0,1 0 1 0 0,1 0-1 0 0,0 0 1 0 0,0-1-1 0 0,6 13 0 0 0,59 131 1818 0 0,-13-34-1133 0 0,-55-118-662 0 0,-8-12-125 0 0,-5-28-105 0 0,-30-103-86 0 0,38 116-123 0 0,0 1 0 0 0,1-1 0 0 0,2-1 0 0 0,1 1 0 0 0,2-41 0 0 0,1 45 13 0 0,1 1-1 0 0,0 0 0 0 0,2 0 1 0 0,0 0-1 0 0,1 1 1 0 0,1 0-1 0 0,1 0 0 0 0,1 0 1 0 0,11-17-1 0 0,-17 32 52 0 0,1-1-1 0 0,0 1 1 0 0,0 0-1 0 0,0 0 1 0 0,0 0-1 0 0,0 1 0 0 0,1 0 1 0 0,0 0-1 0 0,0 0 1 0 0,0 0-1 0 0,0 1 1 0 0,0-1-1 0 0,0 1 1 0 0,1 0-1 0 0,-1 1 1 0 0,0 0-1 0 0,1 0 0 0 0,0 0 1 0 0,-1 0-1 0 0,1 1 1 0 0,0 0-1 0 0,-1 0 1 0 0,1 0-1 0 0,-1 1 1 0 0,1 0-1 0 0,0 0 0 0 0,-1 1 1 0 0,0-1-1 0 0,1 1 1 0 0,-1 0-1 0 0,0 0 1 0 0,10 7-1 0 0,-10-6 62 0 0,0 1-1 0 0,0-1 0 0 0,0 1 0 0 0,0 1 1 0 0,0-1-1 0 0,-1 1 0 0 0,0 0 1 0 0,0 0-1 0 0,0 0 0 0 0,3 6 1 0 0,-5-6-53 0 0,0-1 0 0 0,-1 1 0 0 0,1 0 0 0 0,-1-1 0 0 0,0 1 0 0 0,0 0 0 0 0,0 0 0 0 0,-1 0 0 0 0,0 0 0 0 0,1 0 0 0 0,-2 0 0 0 0,1 0 0 0 0,-2 8 0 0 0,-10 34 46 0 0,-1-1 0 0 0,-30 65 0 0 0,27-68-75 0 0,8-26 4 0 0,-1 0 1 0 0,0 0-1 0 0,-22 29 0 0 0,25-38-13 0 0,1-6 0 0 0,5-8 0 0 0,3-5 0 0 0,0 5 17 0 0,0 1 0 0 0,0-1-1 0 0,0 1 1 0 0,1 0 0 0 0,-1 0 0 0 0,1 0-1 0 0,0 1 1 0 0,1-1 0 0 0,-1 1-1 0 0,1 0 1 0 0,0 0 0 0 0,0 1 0 0 0,0-1-1 0 0,1 1 1 0 0,-1 0 0 0 0,1 0 0 0 0,-1 1-1 0 0,1 0 1 0 0,0 0 0 0 0,0 0-1 0 0,12-1 1 0 0,20-4 296 0 0,-27 4-242 0 0,0 1 1 0 0,0 0 0 0 0,0 1-1 0 0,1 0 1 0 0,-1 1 0 0 0,1 0-1 0 0,-1 1 1 0 0,18 3 0 0 0,-21-2-146 0 0,0 0 0 0 0,0 0 1 0 0,-1 1-1 0 0,1 0 1 0 0,-1 0-1 0 0,1 1 0 0 0,-1 0 1 0 0,0 0-1 0 0,11 11 1 0 0,1 3-684 0 0,6 5-2186 0 0,-14-16 1325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0:55.0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0 567 7831 0 0,'0'0'5456'0'0,"2"0"-4746"0"0,28-17 2114 0 0,41-31 0 0 0,-7 4-1415 0 0,-14 16-655 0 0,83-34-1 0 0,-17 10-107 0 0,-14-2-48 0 0,60-28-45 0 0,-142 72-395 0 0,-1 0 0 0 0,0-1 1 0 0,21-17-1 0 0,13-6-15 0 0,-39 23-119 0 0,-1 2 0 0 0,20-11 0 0 0,-25 15-23 0 0,-7 4-1 0 0,0 0 0 0 0,0 0 0 0 0,0 1 0 0 0,0-1 0 0 0,0 0 0 0 0,1 1 0 0 0,-1-1 0 0 0,0 1 0 0 0,1-1 0 0 0,-1 1 0 0 0,2-1 0 0 0,12-3 0 0 0,-9-1-12 0 0,-4 4-36 0 0,18-11-28 0 0,-13 7 76 0 0,-4 4-4 0 0,0 0 0 0 0,0 0 0 0 0,0 0 0 0 0,1 0 0 0 0,-1 1 0 0 0,0-1-1 0 0,0 1 1 0 0,1 0 0 0 0,-1 0 0 0 0,0 0 0 0 0,1 0 0 0 0,-1 0 0 0 0,7 2 0 0 0,-1 0-3 0 0,4 1-3 0 0,0 0 1 0 0,0 1-1 0 0,0 1 1 0 0,23 12-1 0 0,5 1-6 0 0,175 88 8 0 0,-87-39 216 0 0,-30-24 250 0 0,146 42 1 0 0,-199-71-316 0 0,-23-5-94 0 0,-16-7-25 0 0,0 1 0 0 0,0-1 0 0 0,1 0-1 0 0,-1 0 1 0 0,0-1 0 0 0,13 1 0 0 0,-3-1 36 0 0,-16 0-56 0 0,0-1 0 0 0,1 1-1 0 0,-1-1 1 0 0,0 1-1 0 0,0-1 1 0 0,0 0-1 0 0,0 1 1 0 0,1-1-1 0 0,-1 0 1 0 0,0 0-1 0 0,0 0 1 0 0,0 0-1 0 0,1 0 1 0 0,0-1-1 0 0,9 2 9 0 0,-9-1-13 0 0,1 0 1 0 0,0 0-1 0 0,0 0 1 0 0,-1 1-1 0 0,1-1 1 0 0,4 2-1 0 0,4 3 29 0 0,21 13 0 0 0,-23-13-158 0 0,-7-4-336 0 0,-1 0-139 0 0,11 7-290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0:56.0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5 125 1375 0 0,'0'0'66'0'0,"0"3"-8"0"0,-5 30-317 0 0,6 18 4114 0 0,9 36 4746 0 0,-4-48-7676 0 0,1 6 733 0 0,15 46 1 0 0,-6-51-838 0 0,-15-38 510 0 0,-4-133-1470 0 0,3 128 128 0 0,-7-134-567 0 0,8 107 275 0 0,0 1-1 0 0,9-47 0 0 0,-9 71 283 0 0,0-1 0 0 0,1 1 0 0 0,0 0-1 0 0,0 0 1 0 0,0 0 0 0 0,0 1 0 0 0,1-1 0 0 0,-1 1-1 0 0,5-5 1 0 0,-5 5 1 0 0,1 1 0 0 0,0 0 0 0 0,-1 0 0 0 0,2 0 1 0 0,-1 1-1 0 0,5-4 0 0 0,1-1-17 0 0,-6 4 105 0 0,1 0 0 0 0,-1 1 0 0 0,1-1 0 0 0,0 1 0 0 0,0 0-1 0 0,0 0 1 0 0,1 0 0 0 0,-1 1 0 0 0,0-1 0 0 0,1 1 0 0 0,-1 0 0 0 0,1 0-1 0 0,8 0 1 0 0,-3 1 118 0 0,0 1 0 0 0,-1 0-1 0 0,1 0 1 0 0,0 1 0 0 0,15 4-1 0 0,-11-1 311 0 0,1 0 0 0 0,23 13 0 0 0,-36-17 352 0 0,-1 0-814 0 0,0 0-1 0 0,0-1 0 0 0,0 1 1 0 0,0 0-1 0 0,-1 0 0 0 0,1 0 1 0 0,0 0-1 0 0,0 0 0 0 0,-1 0 1 0 0,1 0-1 0 0,-1 0 1 0 0,2 1-1 0 0,-1 1 34 0 0,0-1-22 0 0,0 0 0 0 0,0-1 0 0 0,0 1 0 0 0,0 0 0 0 0,0 0 0 0 0,-1 0 0 0 0,1 0 0 0 0,-1 0 0 0 0,1 0 0 0 0,-1 0 0 0 0,0 0 0 0 0,0 0 0 0 0,0 0 0 0 0,0 0-1 0 0,0 0 1 0 0,0 0 0 0 0,-1 0 0 0 0,1 0 0 0 0,-2 3 0 0 0,1 0-11 0 0,-1 0 0 0 0,0 0 0 0 0,0-1-1 0 0,-1 1 1 0 0,1-1 0 0 0,-1 1 0 0 0,0-1 0 0 0,0 0-1 0 0,-1 0 1 0 0,-6 7 0 0 0,-4 0 10 0 0,-27 18 1 0 0,18-14 3 0 0,19-13-36 0 0,-8 11 1 0 0,2-3 33 0 0,-3 6-32 0 0,11-12-16 0 0,-5 12 2 0 0,8-11 0 0 0,0-3 0 0 0,-1 2-2 0 0,10 18 17 0 0,-7-17 23 0 0,0 0 0 0 0,0-1 0 0 0,1 1 0 0 0,0-1 0 0 0,0 0 0 0 0,0 0 0 0 0,0 0 0 0 0,1 0 0 0 0,8 4 0 0 0,4 3 260 0 0,26 11 0 0 0,81 27 473 0 0,-34-14-203 0 0,73 28 591 0 0,-160-62-1153 0 0,21 8 108 0 0,30 7-1 0 0,-52-16-167 0 0,-1 1-1 0 0,1 0 1 0 0,0-1-1 0 0,0 1 1 0 0,0-1-1 0 0,0 0 1 0 0,-1 1-1 0 0,1-1 1 0 0,0 0-1 0 0,0 0 1 0 0,0 0-1 0 0,0-1 1 0 0,0 1 0 0 0,0 0-1 0 0,3-2 1 0 0,-2 1-263 0 0,-1 1-343 0 0,9-8-3516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0:57.5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133 133 6447 0 0,'0'0'1908'0'0,"-1"-2"-544"0"0,1 1-1068 0 0,0 0 1 0 0,0 1-1 0 0,-1-1 0 0 0,1 0 0 0 0,0 1 0 0 0,-1-1 0 0 0,1 0 0 0 0,0 1 0 0 0,-1-1 0 0 0,1 0 0 0 0,-1 1 0 0 0,1-1 0 0 0,-1 1 0 0 0,1-1 1 0 0,-1 1-1 0 0,1-1 0 0 0,-1 1 0 0 0,0-1 0 0 0,0 0 0 0 0,-10-1 2839 0 0,1 4-4088 0 0,5 0 1011 0 0,0-1-1 0 0,1 2 0 0 0,-1-1 1 0 0,1 0-1 0 0,0 1 1 0 0,0 0-1 0 0,0 0 0 0 0,0 0 1 0 0,1 1-1 0 0,-1-1 1 0 0,1 1-1 0 0,0 0 0 0 0,0 0 1 0 0,0 0-1 0 0,0 0 1 0 0,-2 6-1 0 0,-1 0-47 0 0,1 1 1 0 0,1-1-1 0 0,0 1 0 0 0,1 0 1 0 0,0 0-1 0 0,-2 13 0 0 0,3-8-10 0 0,0 1 0 0 0,1 27 0 0 0,1-38 0 0 0,1 1 0 0 0,0-1 0 0 0,0 0 0 0 0,1 0 0 0 0,0 0 0 0 0,0 0 0 0 0,0 0 0 0 0,1 0 0 0 0,0-1 0 0 0,4 8 0 0 0,-3-8 18 0 0,0 0-1 0 0,0 0 1 0 0,0 0-1 0 0,1 0 0 0 0,-1-1 1 0 0,1 0-1 0 0,0 0 1 0 0,0 0-1 0 0,1 0 1 0 0,-1-1-1 0 0,1 0 1 0 0,0 0-1 0 0,10 3 1 0 0,-8-4 80 0 0,0 0 1 0 0,0 0 0 0 0,1-1 0 0 0,-1 0-1 0 0,1-1 1 0 0,-1 0 0 0 0,1 0 0 0 0,-1-1-1 0 0,16-3 1 0 0,-17 2-17 0 0,1 0 0 0 0,-1-1 0 0 0,0 0-1 0 0,0 0 1 0 0,0-1 0 0 0,-1 0 0 0 0,1 0-1 0 0,-1-1 1 0 0,8-6 0 0 0,-3 0 73 0 0,1 0 0 0 0,-2-1 1 0 0,15-19-1 0 0,-16 18-42 0 0,-1 1 1 0 0,0-1 0 0 0,-1 0-1 0 0,-1-1 1 0 0,0 0-1 0 0,-1 0 1 0 0,5-16-1 0 0,-9 22-38 0 0,0 1 1 0 0,0 0-1 0 0,0 0 0 0 0,-1-1 0 0 0,0 1 0 0 0,0 0 0 0 0,-1-1 0 0 0,0 1 0 0 0,0 0 0 0 0,-1 0 0 0 0,0 0 1 0 0,0 0-1 0 0,-1 0 0 0 0,0 0 0 0 0,0 0 0 0 0,-6-9 0 0 0,1 5 12 0 0,1 1 0 0 0,-1 1 1 0 0,-1 0-1 0 0,0 0 0 0 0,-17-13 0 0 0,19 16-88 0 0,0 2 0 0 0,0-1-1 0 0,0 1 1 0 0,-1 0 0 0 0,1 0 0 0 0,-1 1-1 0 0,0 0 1 0 0,0 1 0 0 0,-12-3 0 0 0,-2 2-288 0 0,15 1 214 0 0,0 1-1 0 0,0 0 1 0 0,0 0-1 0 0,0 1 0 0 0,-9 1 1 0 0,13-1-100 0 0,1 0 0 0 0,0 1 0 0 0,0 0 0 0 0,0-1 0 0 0,0 1 0 0 0,0 0 0 0 0,0 0 0 0 0,0 0 0 0 0,0 0 0 0 0,0 1 0 0 0,0-1 0 0 0,1 0 0 0 0,-1 1 0 0 0,1-1 0 0 0,-1 1 0 0 0,1 0 0 0 0,-1-1 0 0 0,1 1 0 0 0,0 0 0 0 0,0 0 0 0 0,-2 3 0 0 0,2-1-1502 0 0,1 8-61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3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10823 0 0,'0'0'496'0'0,"-1"0"-12"0"0,-3 0-391 0 0,1 0 0 0 0,0 0 0 0 0,0 0-1 0 0,0 1 1 0 0,-1-1 0 0 0,1 1 0 0 0,0 0 0 0 0,0 0-1 0 0,0 0 1 0 0,0 0 0 0 0,0 0 0 0 0,0 1 0 0 0,1-1-1 0 0,-1 1 1 0 0,0 0 0 0 0,-2 2 0 0 0,-7 5 764 0 0,5-5-614 0 0,1 1 0 0 0,-1 1-1 0 0,1-1 1 0 0,0 1-1 0 0,-8 10 1 0 0,3-2-64 0 0,5-6-80 0 0,0 0 0 0 0,1 0 0 0 0,-1 0 0 0 0,2 1 0 0 0,-1 0 0 0 0,-5 15 0 0 0,5-8 75 0 0,1 1 0 0 0,0-1 0 0 0,1 1 0 0 0,1 0-1 0 0,0 0 1 0 0,2 27 0 0 0,1-30-68 0 0,1 1 0 0 0,1-1 0 0 0,0 1 0 0 0,1-1-1 0 0,0 0 1 0 0,1 0 0 0 0,13 25 0 0 0,-13-31-74 0 0,-1-1 0 0 0,1 0 0 0 0,0 0 0 0 0,1-1 0 0 0,0 0 0 0 0,10 9 0 0 0,-12-11-17 0 0,0-1 1 0 0,1 0-1 0 0,0 0 0 0 0,0 0 0 0 0,0-1 1 0 0,0 0-1 0 0,0 0 0 0 0,0 0 0 0 0,1-1 1 0 0,9 2-1 0 0,-10-2 7 0 0,1-1 1 0 0,-1 1 0 0 0,0-2-1 0 0,0 1 1 0 0,0 0-1 0 0,0-1 1 0 0,0 0-1 0 0,0 0 1 0 0,0-1-1 0 0,0 1 1 0 0,0-1 0 0 0,0 0-1 0 0,-1 0 1 0 0,1-1-1 0 0,-1 1 1 0 0,7-6-1 0 0,-5 3 40 0 0,0-1 0 0 0,-1 1 0 0 0,1-1-1 0 0,-1 0 1 0 0,0-1 0 0 0,-1 1 0 0 0,0-1 0 0 0,0 0-1 0 0,6-14 1 0 0,-4 4 146 0 0,0 0-1 0 0,0-1 1 0 0,-2 0-1 0 0,0 0 1 0 0,-1 0 0 0 0,-1 0-1 0 0,0 0 1 0 0,-2-28-1 0 0,-1 36-108 0 0,0 1 1 0 0,-1-1-1 0 0,0 1 0 0 0,0-1 1 0 0,-1 1-1 0 0,0 0 0 0 0,0 0 1 0 0,-1 1-1 0 0,0-1 0 0 0,-1 1 1 0 0,0-1-1 0 0,0 2 0 0 0,-1-1 1 0 0,0 0-1 0 0,0 1 0 0 0,-1 0 1 0 0,-14-11-1 0 0,10 10-268 0 0,1 1-1 0 0,-21-11 1 0 0,28 16 110 0 0,0 1 0 0 0,-1-1 0 0 0,1 1 0 0 0,0 0 0 0 0,0 0 0 0 0,0 1 0 0 0,-1-1 0 0 0,1 1 0 0 0,0-1 0 0 0,-1 1 0 0 0,1 0-1 0 0,-1 0 1 0 0,1 1 0 0 0,0-1 0 0 0,-1 1 0 0 0,-2 0 0 0 0,5 0-85 0 0,0-1 0 0 0,0 0 0 0 0,0 1 0 0 0,1-1 0 0 0,-1 1 0 0 0,0-1 0 0 0,0 1 1 0 0,1-1-1 0 0,-1 1 0 0 0,0 0 0 0 0,1-1 0 0 0,-1 1 0 0 0,1 0 0 0 0,-1 0 0 0 0,1-1 0 0 0,-2 3 0 0 0,0 8-5179 0 0,1 1-899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0:58.3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23 6767 0 0,'0'0'307'0'0,"0"2"-6"0"0,-6 14 294 0 0,2 0-1 0 0,0 0 1 0 0,1 1-1 0 0,0 0 1 0 0,2 0-1 0 0,0 17 1 0 0,1 5 183 0 0,2-1 0 0 0,2 1 0 0 0,1 0 0 0 0,2-1 0 0 0,2 0 0 0 0,14 37 0 0 0,-19-67 274 0 0,-1-7-449 0 0,1-13-324 0 0,-3-25-475 0 0,-1 36 220 0 0,0-47-384 0 0,-1 9-307 0 0,2 0-1 0 0,9-64 0 0 0,7 26-247 0 0,-14 66 723 0 0,1 1 0 0 0,0-1 0 0 0,0 1 0 0 0,12-19 0 0 0,-13 25 131 0 0,1-1-1 0 0,0 1 0 0 0,0 0 0 0 0,0 0 1 0 0,5-3-1 0 0,-2 2 12 0 0,-7 4 50 0 0,1 0 0 0 0,0 0-1 0 0,0 0 1 0 0,0 0 0 0 0,0 0 0 0 0,0 0-1 0 0,1 1 1 0 0,-1-1 0 0 0,0 0-1 0 0,0 1 1 0 0,1-1 0 0 0,-1 1 0 0 0,0-1-1 0 0,0 1 1 0 0,1 0 0 0 0,-1-1-1 0 0,0 1 1 0 0,1 0 0 0 0,-1 0 0 0 0,1 0-1 0 0,-1 0 1 0 0,2 0 0 0 0,1 1 22 0 0,-2-1 346 0 0,1 1-160 0 0,18 11 340 0 0,-19-11-190 0 0,7 12 384 0 0,-7-9-615 0 0,0-1 0 0 0,0 1 0 0 0,-1 0 0 0 0,1 0 0 0 0,-1-1 1 0 0,0 1-1 0 0,0 0 0 0 0,0 0 0 0 0,-1 1 0 0 0,1-1 0 0 0,-1 0 0 0 0,0 0 0 0 0,0 0 0 0 0,-1 0 0 0 0,1 0 0 0 0,-1 0 0 0 0,0 0 0 0 0,0 0 0 0 0,0 0 0 0 0,-1 0 0 0 0,-3 7 0 0 0,-3 5 18 0 0,-2-1-1 0 0,0 0 1 0 0,-22 25-1 0 0,2-2 38 0 0,17-19-82 0 0,3-7 27 0 0,1 2 0 0 0,1-1 1 0 0,-13 28-1 0 0,20-39-35 0 0,0 4 116 0 0,1-1 0 0 0,0 1-1 0 0,0 0 1 0 0,1 6 0 0 0,11-7 33 0 0,-3-1-172 0 0,1-1-1 0 0,-1 0 1 0 0,1 0 0 0 0,0-1-1 0 0,0-1 1 0 0,0 0 0 0 0,0 0-1 0 0,0-1 1 0 0,20-1 0 0 0,-6-3-104 0 0,0 0 0 0 0,43-15 1 0 0,-57 15-741 0 0,0 0 0 0 0,0-1-1 0 0,0-1 1 0 0,14-10 0 0 0,-9 6-3193 0 0,7-4-2339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0:58.7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 0 1375 0 0,'-3'3'-29'0'0,"0"1"0"0"0,0-1 0 0 0,1 1 0 0 0,-1 0-1 0 0,1-1 1 0 0,0 1 0 0 0,0 0 0 0 0,-1 5 0 0 0,0-1 822 0 0,1-1 0 0 0,0 1 0 0 0,-1 15 0 0 0,2-3 3099 0 0,1 1-1 0 0,5 32 0 0 0,-2-35-3509 0 0,1-1-1 0 0,0 0 1 0 0,1 0 0 0 0,1 0-1 0 0,0 0 1 0 0,2-1-1 0 0,0 0 1 0 0,0-1 0 0 0,17 23-1 0 0,-3-7-1479 0 0,-11-15-172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1:00.0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88 179 9503 0 0,'0'0'432'0'0,"0"-2"-5"0"0,-2-3-190 0 0,0 1-1 0 0,0-1 1 0 0,0 1 0 0 0,0 0-1 0 0,-1-1 1 0 0,1 1 0 0 0,-1 0-1 0 0,0 1 1 0 0,-5-6 0 0 0,7 8 271 0 0,-11 4 446 0 0,10-3-926 0 0,1 1 0 0 0,-1-1 0 0 0,0 1 0 0 0,1 0 0 0 0,-1 0 0 0 0,1 0 0 0 0,-1-1 0 0 0,1 1 0 0 0,0 0 0 0 0,-1 1 0 0 0,1-1 0 0 0,0 0 0 0 0,0 0 0 0 0,0 1 0 0 0,0-1 0 0 0,0 0 0 0 0,0 1 0 0 0,0-1 0 0 0,0 1 0 0 0,0-1 0 0 0,1 1 0 0 0,-1 0 0 0 0,1-1 0 0 0,-1 1-1 0 0,0 2 1 0 0,0 2-19 0 0,0 0 1 0 0,1 1-1 0 0,0-1 0 0 0,0 0 0 0 0,1 7 0 0 0,0 4 17 0 0,2 0 1 0 0,0 0 0 0 0,1-1 0 0 0,0 1 0 0 0,1-1 0 0 0,1 0 0 0 0,12 21 0 0 0,-13-28 24 0 0,0 0 0 0 0,1 0 0 0 0,1-1 0 0 0,-1 0 0 0 0,1 0 0 0 0,1 0 0 0 0,-1-1 1 0 0,1 0-1 0 0,1 0 0 0 0,-1-1 0 0 0,1-1 0 0 0,0 1 0 0 0,10 4 0 0 0,-8-6 112 0 0,0 0 0 0 0,0 0 0 0 0,0-1 0 0 0,1 0 0 0 0,-1-1 0 0 0,1 0-1 0 0,0-1 1 0 0,-1-1 0 0 0,13 0 0 0 0,-17 0-48 0 0,-1-1-1 0 0,1 0 0 0 0,-1 0 1 0 0,0-1-1 0 0,1 1 0 0 0,-1-1 1 0 0,0-1-1 0 0,0 1 1 0 0,0-1-1 0 0,0 0 0 0 0,0-1 1 0 0,-1 1-1 0 0,0-1 1 0 0,1 0-1 0 0,-1 0 0 0 0,-1-1 1 0 0,8-8-1 0 0,-4 2 15 0 0,-1 0 0 0 0,-1-1-1 0 0,0 0 1 0 0,-1 0 0 0 0,0-1-1 0 0,0 0 1 0 0,-2 0 0 0 0,1 0 0 0 0,-2 0-1 0 0,0 0 1 0 0,0 0 0 0 0,-1-1-1 0 0,-1 1 1 0 0,0-1 0 0 0,-1 1-1 0 0,-4-23 1 0 0,3 30-83 0 0,0 0-1 0 0,0 0 1 0 0,-1 0-1 0 0,0 0 1 0 0,0 0-1 0 0,-7-9 1 0 0,-26-31 219 0 0,32 42-237 0 0,-5-5 35 0 0,1 0-1 0 0,-1 1 1 0 0,-1 0-1 0 0,0 0 1 0 0,0 1-1 0 0,-1 1 0 0 0,1 0 1 0 0,-1 0-1 0 0,-1 1 1 0 0,1 0-1 0 0,-1 1 1 0 0,-23-5-1 0 0,26 7-196 0 0,0 0-1 0 0,0 1 1 0 0,0 1-1 0 0,0-1 1 0 0,0 1-1 0 0,0 1 1 0 0,0 0-1 0 0,0 0 1 0 0,1 1-1 0 0,-1 0 0 0 0,0 0 1 0 0,1 1-1 0 0,-1 0 1 0 0,1 1-1 0 0,0 0 1 0 0,0 0-1 0 0,0 0 1 0 0,-10 9-1 0 0,6-2-1175 0 0,0-1-1 0 0,-14 19 0 0 0,13-13-325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1:00.7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0 120 4607 0 0,'0'0'354'0'0,"1"3"-62"0"0,19 82 4645 0 0,51 115-1645 0 0,-62-180-2808 0 0,14 22-1 0 0,1-1 1715 0 0,-25-43-2043 0 0,-8-16-96 0 0,1 0 1 0 0,1-1 0 0 0,1 0-1 0 0,0 0 1 0 0,-3-30-1 0 0,6 20-90 0 0,1 1 1 0 0,1-1-1 0 0,2 1 0 0 0,1-1 0 0 0,1 1 0 0 0,11-44 0 0 0,-12 63 15 0 0,1 1-1 0 0,0-1 1 0 0,7-13-1 0 0,-8 19 8 0 0,0 0 0 0 0,0 0 0 0 0,0 0 1 0 0,0 0-1 0 0,0 0 0 0 0,0 1 0 0 0,1-1 0 0 0,-1 1 0 0 0,1 0 0 0 0,0-1 1 0 0,0 1-1 0 0,5-3 0 0 0,48-27-66 0 0,-39 26 115 0 0,-12 6 47 0 0,5 0 9 0 0,8 1 4 0 0,-17-1-90 0 0,1 1 0 0 0,-1-1 0 0 0,0 0 0 0 0,0 1 1 0 0,0-1-1 0 0,0 0 0 0 0,0 1 0 0 0,0-1 0 0 0,0 1 0 0 0,0-1 0 0 0,0 1 1 0 0,0 0-1 0 0,-1-1 0 0 0,1 1 0 0 0,0 0 0 0 0,0 0 0 0 0,0 0 0 0 0,-1 0 0 0 0,2 1 1 0 0,-1 1 2 0 0,0 0 1 0 0,0 0 0 0 0,0 0-1 0 0,0 0 1 0 0,-1 0 0 0 0,0 0-1 0 0,1 0 1 0 0,-1 0 0 0 0,0 0 0 0 0,0 0-1 0 0,-1 0 1 0 0,1 0 0 0 0,0-1-1 0 0,-3 6 1 0 0,0 2 39 0 0,-1-1 1 0 0,0 1-1 0 0,-6 8 0 0 0,-7 15 3 0 0,-2 7 42 0 0,11-25 33 0 0,1 1 0 0 0,1-1 1 0 0,-9 33-1 0 0,14-44-37 0 0,1-1 0 0 0,-1 1 0 0 0,1 0 0 0 0,-1-1 0 0 0,1 1 0 0 0,0-1 0 0 0,1 8 0 0 0,0-10-66 0 0,-1 1 0 0 0,1-1 1 0 0,0 1-1 0 0,-1-1 1 0 0,1 0-1 0 0,0 1 0 0 0,0-1 1 0 0,0 0-1 0 0,0 1 1 0 0,0-1-1 0 0,0 0 1 0 0,1 0-1 0 0,-1 0 0 0 0,0 0 1 0 0,0 0-1 0 0,1 0 1 0 0,-1 0-1 0 0,1-1 0 0 0,1 2 1 0 0,4 1 37 0 0,0-1 0 0 0,1 1-1 0 0,-1-1 1 0 0,0 0 0 0 0,1-1 0 0 0,-1 0 0 0 0,1 0 0 0 0,14-1 0 0 0,1-2 39 0 0,36-7 0 0 0,-50 7-123 0 0,-4 1 18 0 0,21-1-13 0 0,12 1-3900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1:01.1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6911 0 0,'0'0'528'0'0,"0"0"-418"0"0,1 0-1 0 0,0 0 0 0 0,-1 1 0 0 0,1-1 0 0 0,-1 0 0 0 0,1 1 1 0 0,0-1-1 0 0,-1 0 0 0 0,1 1 0 0 0,-1-1 0 0 0,1 1 0 0 0,-1-1 1 0 0,0 1-1 0 0,1-1 0 0 0,0 2 0 0 0,5 17 1047 0 0,-1 0-1 0 0,4 24 1 0 0,3 12-194 0 0,6 35-386 0 0,-15-66-826 0 0,-3-22 68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3:57.5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449 775 919 0 0,'1'5'16760'0'0,"-4"-7"-16640"0"0,1 0-1 0 0,1 1 0 0 0,-1-1 1 0 0,0-1-1 0 0,0 1 0 0 0,1 0 1 0 0,-1 0-1 0 0,1-1 0 0 0,0 1 1 0 0,-1-1-1 0 0,1 1 0 0 0,0-1 1 0 0,1 1-1 0 0,-1-1 0 0 0,0 0 1 0 0,0-2-1 0 0,-8-23 556 0 0,-18-29 335 0 0,19 38-661 0 0,-1 0 0 0 0,-15-23-1 0 0,-72-87 552 0 0,-1-1-712 0 0,70 90-188 0 0,10 18 0 0 0,2-1 0 0 0,0-1 0 0 0,-16-36 0 0 0,-6-40 39 0 0,24 56-2638 0 0,13 43 2078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4:36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1 152 7831 0 0,'0'0'603'0'0,"5"-1"-396"0"0,17-2-67 0 0,-17 2 464 0 0,-4 2 190 0 0,44 144 3166 0 0,54 143-69 0 0,-87-252-3732 0 0,2 3 383 0 0,-28-42-258 0 0,11 1-263 0 0,0 0 0 0 0,1 0-1 0 0,-1 0 1 0 0,1-1 0 0 0,-1 1 0 0 0,1 0-1 0 0,0-1 1 0 0,0 0 0 0 0,0 0 0 0 0,0 0-1 0 0,-2-5 1 0 0,-14-38 59 0 0,13 31-89 0 0,-10-35 31 0 0,2-2-1 0 0,-8-66 0 0 0,17 86-25 0 0,0 0 1 0 0,2-63-1 0 0,3 84-15 0 0,0 0 0 0 0,0 0 0 0 0,1 0 0 0 0,1 0 0 0 0,0 1 0 0 0,0-1 0 0 0,1 1 0 0 0,0-1 0 0 0,1 1 0 0 0,0 0 0 0 0,0 1 0 0 0,9-12 0 0 0,-12 19 10 0 0,1-1 1 0 0,0 0 0 0 0,-1 1 0 0 0,1 0 0 0 0,0-1-1 0 0,0 1 1 0 0,1 0 0 0 0,-1 1 0 0 0,0-1-1 0 0,1 1 1 0 0,-1-1 0 0 0,1 1 0 0 0,-1 0 0 0 0,7-1-1 0 0,-4 1 24 0 0,0 1-1 0 0,0-1 0 0 0,0 1 0 0 0,1 1 0 0 0,-1-1 1 0 0,0 1-1 0 0,0 0 0 0 0,9 3 0 0 0,-8-2 55 0 0,-1 0-1 0 0,1 1 1 0 0,-1 0 0 0 0,0 0-1 0 0,0 0 1 0 0,0 0-1 0 0,0 1 1 0 0,-1 0 0 0 0,1 1-1 0 0,-1-1 1 0 0,0 1-1 0 0,-1 0 1 0 0,1 0-1 0 0,-1 0 1 0 0,0 1 0 0 0,6 10-1 0 0,-7-7 0 0 0,0 0 1 0 0,0 0-1 0 0,-1 0 0 0 0,-1 1 0 0 0,1-1 0 0 0,-2 0 0 0 0,1 1 1 0 0,-1-1-1 0 0,-1 1 0 0 0,0-1 0 0 0,0 0 0 0 0,0 1 0 0 0,-6 13 0 0 0,-4 11-38 0 0,-1-1 0 0 0,-22 40 0 0 0,16-35 42 0 0,12-27-55 0 0,1 0 0 0 0,-1 1 0 0 0,-1-2 0 0 0,0 1-1 0 0,-1-1 1 0 0,0 0 0 0 0,-10 9 0 0 0,18-19-14 0 0,0 1 0 0 0,-1-1 0 0 0,1 0 0 0 0,0 1 0 0 0,-1-1 0 0 0,1 0 1 0 0,-1 1-1 0 0,1-1 0 0 0,0 0 0 0 0,-1 0 0 0 0,1 1 0 0 0,-1-1 0 0 0,1 0 0 0 0,-1 0 0 0 0,1 0 0 0 0,0 0 1 0 0,-1 0-1 0 0,1 0 0 0 0,-1 0 0 0 0,1 1 0 0 0,-2-2 0 0 0,2 1 2 0 0,0 0 0 0 0,0 0 0 0 0,0 0 1 0 0,-1-1-1 0 0,1 1 0 0 0,0 0 0 0 0,0 0 0 0 0,0-1 0 0 0,0 1 0 0 0,-1 0 0 0 0,1-1 1 0 0,0 1-1 0 0,0 0 0 0 0,0 0 0 0 0,0-1 0 0 0,0 1 0 0 0,0 0 0 0 0,0-1 0 0 0,0 1 1 0 0,0 0-1 0 0,0 0 0 0 0,0-1 0 0 0,0 1 0 0 0,0-1 0 0 0,0 0 10 0 0,1-1-1 0 0,-1 1 0 0 0,0 0 1 0 0,1-1-1 0 0,-1 1 0 0 0,1 0 1 0 0,-1-1-1 0 0,1 1 0 0 0,0 0 1 0 0,-1-1-1 0 0,1 1 0 0 0,0 0 1 0 0,2-2-1 0 0,0 1 34 0 0,0 1 0 0 0,0-1 1 0 0,1 1-1 0 0,-1 0 0 0 0,0 0 0 0 0,1 0 0 0 0,-1 0 0 0 0,1 0 0 0 0,0 1 1 0 0,-1 0-1 0 0,1-1 0 0 0,-1 1 0 0 0,1 1 0 0 0,0-1 0 0 0,-1 0 0 0 0,1 1 1 0 0,6 2-1 0 0,6 2 296 0 0,-1 1 1 0 0,25 12-1 0 0,-27-12-164 0 0,107 58 999 0 0,-79-40-986 0 0,0-2 0 0 0,2-2 1 0 0,48 16-1 0 0,-6-15-2592 0 0,-63-17 1062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4:40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0 149 8495 0 0,'0'0'918'0'0,"2"1"-477"0"0,3 2-156 0 0,0 0 1 0 0,0 0-1 0 0,-1 0 1 0 0,1 1-1 0 0,-1-1 0 0 0,1 1 1 0 0,-1 1-1 0 0,0-1 0 0 0,-1 0 1 0 0,1 1-1 0 0,-1 0 1 0 0,0 0-1 0 0,5 10 0 0 0,3 8 792 0 0,13 48-1 0 0,-13-36-487 0 0,51 162 1479 0 0,-44-139-1352 0 0,-15-46-258 0 0,-7-14 361 0 0,-9-19-252 0 0,3-1-513 0 0,1 0-1 0 0,1 0 1 0 0,-6-30 0 0 0,-9-72-84 0 0,21 111 41 0 0,-5-32-108 0 0,-1-51-1 0 0,7 81 61 0 0,2-1 0 0 0,0 1 0 0 0,0 0 0 0 0,1 0 0 0 0,1 0 0 0 0,1 0 0 0 0,6-18 1 0 0,-9 29 30 0 0,1 0 1 0 0,0 0-1 0 0,0 0 1 0 0,1 0 0 0 0,-1 0-1 0 0,1 1 1 0 0,0-1-1 0 0,0 1 1 0 0,5-5 0 0 0,-6 7 3 0 0,-1-1 1 0 0,1 1 0 0 0,0 0 0 0 0,0 0 0 0 0,0 0 0 0 0,0 0 0 0 0,0 1 0 0 0,0-1 0 0 0,1 0 0 0 0,-1 1 0 0 0,0-1 0 0 0,0 1 0 0 0,0 0 0 0 0,0 0 0 0 0,1 0 0 0 0,-1 0-1 0 0,0 0 1 0 0,0 0 0 0 0,0 1 0 0 0,1-1 0 0 0,1 1 0 0 0,5 3-1 0 0,-1-1-1 0 0,0 1 0 0 0,1 0 0 0 0,-1 1 1 0 0,-1 0-1 0 0,1 0 0 0 0,8 8 1 0 0,-5-3 95 0 0,0 1 0 0 0,-1-1 1 0 0,16 23-1 0 0,-23-27-54 0 0,1 0-1 0 0,-1 0 1 0 0,-1 1-1 0 0,1-1 1 0 0,-1 1-1 0 0,0-1 1 0 0,-1 1-1 0 0,1 0 1 0 0,-1 0-1 0 0,-1 0 1 0 0,1 0 0 0 0,-1 0-1 0 0,0 0 1 0 0,-1 0-1 0 0,0-1 1 0 0,0 1-1 0 0,0 0 1 0 0,-4 10-1 0 0,-2 4 97 0 0,-1-1 1 0 0,-1 0-1 0 0,0 0 0 0 0,-20 28 0 0 0,25-41-112 0 0,-2 0 0 0 0,1 0 0 0 0,-1-1 0 0 0,-8 9 0 0 0,0-2 1 0 0,18-14-3 0 0,0-1 1 0 0,0 0-1 0 0,1 1 1 0 0,-1 0 0 0 0,0 0-1 0 0,1 0 1 0 0,-1 1-1 0 0,1-1 1 0 0,6 1-1 0 0,-10 0-15 0 0,20 0 134 0 0,0 1 0 0 0,0 1 1 0 0,-1 1-1 0 0,36 8 0 0 0,78 34 807 0 0,2 14-150 0 0,-105-44-563 0 0,-2 2 1 0 0,38 27-1 0 0,-42-23-254 0 0,-14-12-603 0 0,0 0-1 0 0,1-1 1 0 0,0 0-1 0 0,13 6 1 0 0,-11-8-1100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4:54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0 156 8207 0 0,'0'0'374'0'0,"5"7"126"0"0,23 68 570 0 0,9-1 379 0 0,-14-29 55 0 0,32 85-1 0 0,-26-51-692 0 0,7 23-258 0 0,-26-71-464 0 0,-6-20 2 0 0,-1 0 0 0 0,0 1-1 0 0,0-1 1 0 0,-1 0 0 0 0,1 16 0 0 0,-3-25 1309 0 0,-2-4-1349 0 0,1 1 0 0 0,-1-1 0 0 0,1 1 0 0 0,-1-1 0 0 0,1 0 1 0 0,0 0-1 0 0,0 1 0 0 0,-2-5 0 0 0,1 3 9 0 0,-10-18-39 0 0,1-1 0 0 0,0 0 1 0 0,2 0-1 0 0,-12-45 1 0 0,-13-98 33 0 0,31 149-55 0 0,-5-29-13 0 0,3-1 1 0 0,1 0-1 0 0,3 0 0 0 0,5-64 0 0 0,-3 102-2 0 0,0 0 0 0 0,1 0 0 0 0,0 0-1 0 0,0 1 1 0 0,1-1 0 0 0,0 0 0 0 0,1 1 0 0 0,-1 0-1 0 0,9-12 1 0 0,-9 15 7 0 0,0 0 0 0 0,0 1 0 0 0,0 0 0 0 0,0-1 0 0 0,1 1 0 0 0,-1 0 0 0 0,1 1 0 0 0,-1-1 0 0 0,1 1 0 0 0,0-1 0 0 0,0 1 0 0 0,0 1 0 0 0,1-1 0 0 0,-1 0 0 0 0,0 1 0 0 0,1 0 0 0 0,-1 0 0 0 0,9-1 0 0 0,-9 2 12 0 0,1 1 0 0 0,0-1 0 0 0,-1 1 0 0 0,1-1 0 0 0,-1 1 0 0 0,0 1 0 0 0,1-1 0 0 0,-1 1 0 0 0,0-1 1 0 0,0 1-1 0 0,1 1 0 0 0,-2-1 0 0 0,1 0 0 0 0,0 1 0 0 0,0 0 0 0 0,5 5 0 0 0,-3-1 43 0 0,1 0 1 0 0,-2 0-1 0 0,1 0 0 0 0,-1 1 1 0 0,0 0-1 0 0,0 0 1 0 0,4 11-1 0 0,1 7 60 0 0,0 2-1 0 0,-2 0 1 0 0,-1 0-1 0 0,-1 0 1 0 0,-1 1 0 0 0,-2 0-1 0 0,0-1 1 0 0,-3 1-1 0 0,0 0 1 0 0,-2 0-1 0 0,0 0 1 0 0,-8 30 0 0 0,6-44-99 0 0,0 0 0 0 0,-1 0 0 0 0,-7 14 0 0 0,10-25 6 0 0,0 0-1 0 0,0 1 1 0 0,-1-1 0 0 0,1 0 0 0 0,-1 0-1 0 0,0-1 1 0 0,0 1 0 0 0,-1-1 0 0 0,1 1-1 0 0,-1-1 1 0 0,1 0 0 0 0,-1 0 0 0 0,0-1-1 0 0,-5 3 1 0 0,9-5-12 0 0,0 0-1 0 0,0 1 1 0 0,-1-1-1 0 0,1 0 1 0 0,0 0-1 0 0,0 0 1 0 0,0 0-1 0 0,0 0 1 0 0,-1 0-1 0 0,1 0 1 0 0,0 0-1 0 0,0 0 1 0 0,0 0-1 0 0,-1 0 1 0 0,1 0-1 0 0,0 0 1 0 0,0 0-1 0 0,0 0 1 0 0,-1 0-1 0 0,1 0 1 0 0,0 0-1 0 0,0 0 1 0 0,0 0-1 0 0,0 0 1 0 0,-1 0-1 0 0,1 0 1 0 0,0-1 0 0 0,0 1-1 0 0,0 0 1 0 0,0 0-1 0 0,-1 0 1 0 0,1 0-1 0 0,0 0 1 0 0,0 0-1 0 0,0-1 1 0 0,0 1-1 0 0,0 0 1 0 0,0 0-1 0 0,0 0 1 0 0,-1 0-1 0 0,1-1 1 0 0,0 1-1 0 0,0 0 1 0 0,0 0-1 0 0,0 0 1 0 0,0-1-1 0 0,0 1 1 0 0,0 0-1 0 0,0 0 1 0 0,0 0-1 0 0,0 0 1 0 0,0-1-1 0 0,0 1 1 0 0,0 0-1 0 0,0 0 1 0 0,0-1-1 0 0,2-8-7 0 0,-1 7 14 0 0,0 0-1 0 0,0 1 1 0 0,1-1-1 0 0,-1 0 1 0 0,1 0-1 0 0,-1 1 1 0 0,1-1-1 0 0,0 0 1 0 0,-1 1-1 0 0,1 0 1 0 0,0-1-1 0 0,0 1 1 0 0,0 0-1 0 0,0 0 1 0 0,0 0-1 0 0,0 0 1 0 0,1 1-1 0 0,-1-1 1 0 0,0 0-1 0 0,4 0 1 0 0,4 0 58 0 0,0-1 0 0 0,-1 2 1 0 0,16-1-1 0 0,14 4 313 0 0,0 2 1 0 0,47 11-1 0 0,76 28 431 0 0,-8 11-2691 0 0,-129-45 775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4:55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1 788 7855 0 0,'0'0'5183'0'0,"6"-11"-3399"0"0,-1 3-1303 0 0,1 0-1 0 0,1 1 1 0 0,0 0 0 0 0,0 0-1 0 0,14-10 1 0 0,45-25 847 0 0,-22 14-595 0 0,-4 2-256 0 0,79-58 109 0 0,45-54-305 0 0,16-13-233 0 0,108-65 147 0 0,-226 178 1618 0 0,-47 40-1410 0 0,-5 1-307 0 0,0 1 1 0 0,0 1-1 0 0,0 0 1 0 0,13 9 0 0 0,6 2-55 0 0,209 127 499 0 0,25 11 398 0 0,-113-70-610 0 0,15 7-10 0 0,-102-56-570 0 0,19 9-581 0 0,-73-40 693 0 0,-1 0 0 0 0,1-1 0 0 0,0-1 0 0 0,0 1 0 0 0,0-2 0 0 0,0 1 0 0 0,14 0 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3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2303 0 0,'0'0'4107'0'0,"7"8"1236"0"0,-3-2-4959 0 0,0 0 0 0 0,0 1 0 0 0,-1-1 0 0 0,0 1 0 0 0,0 0 0 0 0,-1-1 0 0 0,0 1 1 0 0,0 0-1 0 0,1 13 0 0 0,1 9 56 0 0,-2 31 1 0 0,-1-35-141 0 0,-4 67-43 0 0,0-18-1095 0 0,3-57-1806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4:56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1 144 5063 0 0,'0'2'390'0'0,"4"12"205"0"0,5 24 0 0 0,2 10 3345 0 0,46 112 1615 0 0,2 5-3006 0 0,-87-231-85 0 0,15 31-2489 0 0,2-1-1 0 0,1 0 0 0 0,2 0 1 0 0,-6-61-1 0 0,12 69-17 0 0,0 3-205 0 0,3-44-1 0 0,-1 62 228 0 0,1 0 1 0 0,0 0-1 0 0,1 0 0 0 0,0 0 1 0 0,0 0-1 0 0,0 0 0 0 0,1 0 0 0 0,0 1 1 0 0,0-1-1 0 0,7-10 0 0 0,-5 12 22 0 0,-1-2-1 0 0,1 1-1 0 0,0 0 1 0 0,0 0-1 0 0,10-7 1 0 0,-13 11 1 0 0,0 0 0 0 0,1 1 0 0 0,0 0-1 0 0,-1-1 1 0 0,1 1 0 0 0,0 0 0 0 0,-1 0 0 0 0,1 0-1 0 0,0 1 1 0 0,0-1 0 0 0,0 1 0 0 0,0 0 0 0 0,0-1 0 0 0,-1 1-1 0 0,7 1 1 0 0,-2 0 27 0 0,0 1 0 0 0,-1 0 1 0 0,1 0-1 0 0,0 0 0 0 0,-1 1 0 0 0,0 0 0 0 0,1 0 0 0 0,-1 0 1 0 0,-1 1-1 0 0,1 0 0 0 0,0 0 0 0 0,-1 1 0 0 0,0-1 0 0 0,9 11 0 0 0,-7-6 66 0 0,0 0-1 0 0,0 0 1 0 0,-1 0-1 0 0,0 1 0 0 0,-1 0 1 0 0,0 0-1 0 0,-1 1 0 0 0,5 15 1 0 0,-6-14-5 0 0,-1-1 1 0 0,-1 1 0 0 0,0-1-1 0 0,0 1 1 0 0,-1 0-1 0 0,-1-1 1 0 0,0 1 0 0 0,0-1-1 0 0,-1 1 1 0 0,-5 14-1 0 0,6-19-63 0 0,-1-1 0 0 0,-1-1 0 0 0,1 1 0 0 0,-1 0 0 0 0,0-1 0 0 0,0 1 0 0 0,0-1 0 0 0,-1 0-1 0 0,0 0 1 0 0,0 0 0 0 0,0 0 0 0 0,-1-1 0 0 0,0 0 0 0 0,1 0 0 0 0,-2 0 0 0 0,1 0 0 0 0,0-1-1 0 0,-1 0 1 0 0,1 0 0 0 0,-11 3 0 0 0,14-5-18 0 0,-1 0 1 0 0,0-1-1 0 0,0 0 0 0 0,0 1 0 0 0,0-1 1 0 0,1 0-1 0 0,-1 0 0 0 0,0-1 0 0 0,0 1 1 0 0,0 0-1 0 0,0-1 0 0 0,1 0 0 0 0,-1 0 1 0 0,0 0-1 0 0,-4-2 0 0 0,6 3-8 0 0,1 0 0 0 0,-1-1 0 0 0,1 1 0 0 0,-1 0 0 0 0,1 0 0 0 0,-1 0 0 0 0,1-1 0 0 0,-1 1 0 0 0,1 0 0 0 0,0-1 0 0 0,-1 1 0 0 0,1 0 0 0 0,0-1 0 0 0,-1 1 0 0 0,1-1 0 0 0,0 1 0 0 0,-1 0 0 0 0,1-1 0 0 0,0 1 0 0 0,-1-1 0 0 0,1 1 0 0 0,0-1 0 0 0,0 1 0 0 0,0-1 0 0 0,-1-1 0 0 0,1 1-3 0 0,0 1-1 0 0,0-1 1 0 0,0 0-1 0 0,0 1 1 0 0,0-1-1 0 0,0 0 1 0 0,0 1-1 0 0,0-1 1 0 0,0 0-1 0 0,0 1 1 0 0,0-1-1 0 0,1 0 1 0 0,-1 1-1 0 0,0-1 1 0 0,0 1-1 0 0,1-1 1 0 0,-1 0-1 0 0,0 1 1 0 0,1-1-1 0 0,-1 1 1 0 0,0-1-1 0 0,1 1 1 0 0,-1-1-1 0 0,1 1 1 0 0,-1-1-1 0 0,1 1 0 0 0,-1 0 1 0 0,1-1-1 0 0,-1 1 1 0 0,1-1-1 0 0,0 1 1 0 0,-1 0-1 0 0,1 0 1 0 0,0-1-1 0 0,-1 1 1 0 0,1 0-1 0 0,-1 0 1 0 0,1 0-1 0 0,1 0 1 0 0,-1 0-4 0 0,3-1-9 0 0,1 0 0 0 0,-1 0 0 0 0,1 1 0 0 0,0 0 0 0 0,-1 0 0 0 0,1 0-1 0 0,0 0 1 0 0,-1 1 0 0 0,1 0 0 0 0,-1 0 0 0 0,10 3 0 0 0,3 2 30 0 0,28 16 1 0 0,-28-14-21 0 0,47 24 483 0 0,-2 3 1 0 0,-2 3 0 0 0,102 82-1 0 0,11 44 379 0 0,-172-163-1517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4:57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40 840 455 0 0,'0'0'2966'0'0,"-3"0"-1980"0"0,-33 19 14910 0 0,232-253-12226 0 0,-95 105-3196 0 0,-89 115-411 0 0,148-193 581 0 0,-107 115-442 0 0,-1 3-86 0 0,-43 74-180 0 0,2 1 0 0 0,-1 1 0 0 0,2 0-1 0 0,12-11 1 0 0,-14 16-1303 0 0,-2 1-5694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4:58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8 219 2303 0 0,'24'77'1089'0'0,"-4"-15"4000"0"0,16 116 1076 0 0,-30-146-5446 0 0,-5-13-309 0 0,-1-17 982 0 0,-14-9-680 0 0,11 4-624 0 0,0 0 1 0 0,0 0-1 0 0,0 0 0 0 0,1 0 0 0 0,-1 0 0 0 0,1-1 0 0 0,-3-5 0 0 0,-12-27 346 0 0,16 36-429 0 0,-6-19 179 0 0,0 0 0 0 0,1-1 0 0 0,1 0 0 0 0,1 0 0 0 0,-3-32 0 0 0,5 18-136 0 0,2 0 0 0 0,5-53 0 0 0,-2 70-53 0 0,0 0 0 0 0,0 0 0 0 0,2 0-1 0 0,7-19 1 0 0,-8 26 10 0 0,0 1 0 0 0,1 0 0 0 0,0 1-1 0 0,0-1 1 0 0,1 1 0 0 0,0 0 0 0 0,0 0 0 0 0,14-11 0 0 0,-18 17 20 0 0,1 0 1 0 0,-1 0 0 0 0,1 0-1 0 0,0 1 1 0 0,0-1 0 0 0,0 1-1 0 0,0 0 1 0 0,0 0 0 0 0,0 0-1 0 0,0 0 1 0 0,0 0 0 0 0,1 1-1 0 0,-1-1 1 0 0,0 1 0 0 0,0 0-1 0 0,1 0 1 0 0,-1 0 0 0 0,0 1-1 0 0,0-1 1 0 0,0 1 0 0 0,1 0-1 0 0,-1-1 1 0 0,0 1 0 0 0,0 1-1 0 0,0-1 1 0 0,0 0 0 0 0,0 1-1 0 0,-1 0 1 0 0,1-1 0 0 0,0 1-1 0 0,-1 0 1 0 0,1 0 0 0 0,-1 1-1 0 0,0-1 1 0 0,0 0 0 0 0,0 1-1 0 0,0 0 1 0 0,0-1 0 0 0,0 1-1 0 0,-1 0 1 0 0,1 0 0 0 0,-1 0-1 0 0,2 5 1 0 0,1 6 82 0 0,-1 1 0 0 0,0-1 0 0 0,-1 1 0 0 0,-1 0 0 0 0,-1-1 0 0 0,-1 28 0 0 0,-2-19-71 0 0,0 0 0 0 0,-2 0 0 0 0,-11 35 0 0 0,10-40 25 0 0,-1-1 0 0 0,-1 1-1 0 0,0-1 1 0 0,-14 20 0 0 0,19-32-64 0 0,-9 10 15 0 0,11-14 179 0 0,3-1-79 0 0,14-4 96 0 0,-1 1 0 0 0,1 0 0 0 0,27-1 0 0 0,-20 5-23 0 0,-1 0 0 0 0,1 2 0 0 0,23 5 0 0 0,-4 2-161 0 0,30 6-230 0 0,-55-17-1943 0 0,-7-2-4681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4:58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15775 0 0,'0'0'1432'0'0,"9"13"-1064"0"0,9 20 1095 0 0,-1 0 0 0 0,13 37 0 0 0,-1-3-1329 0 0,-13-33-1759 0 0,-9-17 623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5:02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7167 0 0,'0'0'2531'0'0,"3"1"-1504"0"0,1 1-459 0 0,0 1 1 0 0,-1-1-1 0 0,1 1 0 0 0,0 0 1 0 0,-1 0-1 0 0,1 0 1 0 0,-1 1-1 0 0,0-1 1 0 0,4 6-1 0 0,10 11-42 0 0,15 11 493 0 0,-1 2 0 0 0,39 54-1 0 0,2 12 257 0 0,5-3-1 0 0,119 114 1 0 0,-144-155-1207 0 0,45 64 0 0 0,-90-111-263 0 0,0 0 0 0 0,0 0 0 0 0,16 12 0 0 0,-22-19-284 0 0,0-2 16 0 0,1 1-1 0 0,-1-1 1 0 0,1 1-1 0 0,-1-1 1 0 0,1 0-1 0 0,-1 0 1 0 0,0 0-1 0 0,2-1 1 0 0,1-4-1251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5:02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103 136 6447 0 0,'-3'-4'461'0'0,"0"0"0"0"0,0 1 0 0 0,0-1 0 0 0,-1 0 0 0 0,1 1 0 0 0,-1 0 0 0 0,-4-3 0 0 0,6 4-110 0 0,1 1 1 0 0,-1 0-1 0 0,0 0 0 0 0,0 0 0 0 0,1 0 0 0 0,-1 0 1 0 0,0 1-1 0 0,0-1 0 0 0,0 1 0 0 0,0-1 0 0 0,0 1 1 0 0,0-1-1 0 0,0 1 0 0 0,0 0 0 0 0,0 0 0 0 0,0 0 1 0 0,0 0-1 0 0,0 1 0 0 0,-4 0 0 0 0,4 0-273 0 0,0 0-1 0 0,0 0 1 0 0,1 0 0 0 0,-1 1-1 0 0,0-1 1 0 0,1 1 0 0 0,-1-1-1 0 0,1 1 1 0 0,0-1-1 0 0,-1 1 1 0 0,1 0 0 0 0,0 0-1 0 0,0-1 1 0 0,0 1-1 0 0,0 0 1 0 0,0 0 0 0 0,1 0-1 0 0,-1 0 1 0 0,1 0 0 0 0,-1 0-1 0 0,1 3 1 0 0,-2 4-25 0 0,1 0 0 0 0,0 1 0 0 0,1 12 0 0 0,2-4-41 0 0,0 0 0 0 0,1 0-1 0 0,0 1 1 0 0,2-2 0 0 0,0 1 0 0 0,1 0-1 0 0,16 31 1 0 0,-16-37-20 0 0,0 0 1 0 0,2-1-1 0 0,-1 1 0 0 0,2-2 0 0 0,-1 1 0 0 0,1-1 0 0 0,1-1 1 0 0,0 1-1 0 0,0-2 0 0 0,1 1 0 0 0,16 9 0 0 0,-19-14 33 0 0,1 0-1 0 0,-1 0 1 0 0,0-1-1 0 0,1-1 1 0 0,0 1 0 0 0,0-1-1 0 0,-1-1 1 0 0,1 1-1 0 0,0-2 1 0 0,0 1-1 0 0,17-2 1 0 0,-21 0 42 0 0,0 0 0 0 0,1 0 0 0 0,-1 0-1 0 0,-1 0 1 0 0,1-1 0 0 0,0 0 0 0 0,0 0 0 0 0,-1 0 0 0 0,1-1-1 0 0,-1 1 1 0 0,1-1 0 0 0,-1 0 0 0 0,0 0 0 0 0,0-1 0 0 0,-1 1-1 0 0,1-1 1 0 0,-1 0 0 0 0,1 0 0 0 0,-1 0 0 0 0,0 0 0 0 0,-1-1-1 0 0,3-4 1 0 0,-1-1 81 0 0,0 0 1 0 0,0 0-1 0 0,-2 0 0 0 0,1-1 0 0 0,-1 1 1 0 0,-1-1-1 0 0,0 1 0 0 0,0-1 0 0 0,-1 1 1 0 0,0-1-1 0 0,-1 1 0 0 0,-4-21 0 0 0,2 17-46 0 0,-1 0-1 0 0,-1 1 0 0 0,0 0 0 0 0,-1 0 1 0 0,0 0-1 0 0,-1 0 0 0 0,-1 1 1 0 0,0 1-1 0 0,-10-14 0 0 0,-2 3-54 0 0,0 0 0 0 0,-26-19 0 0 0,35 31-137 0 0,-1 1 1 0 0,0 1-1 0 0,-1 0 1 0 0,0 1 0 0 0,0 0-1 0 0,-16-5 1 0 0,25 11-86 0 0,1-1 0 0 0,-1 1 1 0 0,0 0-1 0 0,0 1 0 0 0,-1-1 1 0 0,1 1-1 0 0,0-1 0 0 0,-8 2 1 0 0,10-1-196 0 0,0 1 1 0 0,-1-1-1 0 0,1 1 1 0 0,0 0-1 0 0,0 0 0 0 0,0 0 1 0 0,0 0-1 0 0,-1 0 1 0 0,1 0-1 0 0,-3 3 1 0 0,-7 7-6241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5:03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83 6447 0 0,'-3'-8'670'0'0,"-2"-14"95"0"0,4 17-3 0 0,1 1 0 0 0,0-1 0 0 0,1 1 1 0 0,-1-1-1 0 0,1 1 0 0 0,0 0 0 0 0,0-1 0 0 0,0 1 0 0 0,4-9 1111 0 0,-4 13-1772 0 0,1 1 1 0 0,-1-1-1 0 0,0 0 1 0 0,1 1-1 0 0,-1-1 0 0 0,0 1 1 0 0,0 0-1 0 0,0-1 1 0 0,1 1-1 0 0,-1 0 1 0 0,0 0-1 0 0,0-1 1 0 0,0 1-1 0 0,0 0 0 0 0,0 0 1 0 0,1 3-1 0 0,13 18 684 0 0,-14-21-717 0 0,6 13 207 0 0,0 0 0 0 0,-1 0 0 0 0,0 1 0 0 0,4 19 0 0 0,10 64 166 0 0,-9-39-281 0 0,5 23-337 0 0,8 33-261 0 0,-4-41-7724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5:03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1839 0 0,'10'-35'9759'0'0,"-9"35"-9675"0"0,-1 0 0 0 0,0 0 1 0 0,1 0-1 0 0,-1 0 0 0 0,0 0 1 0 0,1 0-1 0 0,-1 0 0 0 0,0 0 1 0 0,1 0-1 0 0,-1 0 0 0 0,1 0 0 0 0,-1 0 1 0 0,0 0-1 0 0,1 1 0 0 0,-1-1 1 0 0,0 0-1 0 0,0 0 0 0 0,1 0 1 0 0,-1 0-1 0 0,0 1 0 0 0,1-1 1 0 0,-1 0-1 0 0,0 0 0 0 0,0 1 1 0 0,1-1-1 0 0,3 4 204 0 0,0 0 0 0 0,0 0 1 0 0,-1 1-1 0 0,1-1 0 0 0,-1 1 0 0 0,0-1 0 0 0,4 11 1 0 0,15 41 810 0 0,-11-26-687 0 0,148 357 670 0 0,-125-315-2261 0 0,-16-36-3838 0 0,-8-15-365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5:03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11519 0 0,'0'0'10445'0'0,"9"3"-9858"0"0,-5-2-529 0 0,0 0 0 0 0,0-1 1 0 0,1 1-1 0 0,-1-1 0 0 0,0 0 0 0 0,0 0 0 0 0,1 0 0 0 0,-1-1 0 0 0,0 1 0 0 0,5-2 0 0 0,41-16-603 0 0,-34 12-386 0 0,1 0-664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45.8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133 25 6935 0 0,'-1'2'316'0'0,"-6"5"5943"0"0,-1-27-3178 0 0,7 19-3022 0 0,-1 0 0 0 0,1-1 0 0 0,0 1 0 0 0,-1 0 0 0 0,1 0 0 0 0,-1 0 0 0 0,0 0 0 0 0,1 0 0 0 0,-1 1 0 0 0,0-1 0 0 0,0 0 0 0 0,1 1 0 0 0,-1-1 0 0 0,0 1 0 0 0,0 0 0 0 0,0-1 0 0 0,1 1 0 0 0,-1 0 0 0 0,0 0 0 0 0,0 0 0 0 0,0 1 0 0 0,0-1 0 0 0,0 0 0 0 0,1 1 0 0 0,-1-1 0 0 0,0 1 0 0 0,0-1 0 0 0,1 1 0 0 0,-1 0 0 0 0,0 0 0 0 0,1 0 1 0 0,-1 0-1 0 0,-1 1 0 0 0,-3 3-34 0 0,1-1 0 0 0,0 1 0 0 0,0 0 0 0 0,1 0 1 0 0,-1 0-1 0 0,1 1 0 0 0,-6 9 0 0 0,8-11-20 0 0,0 0-1 0 0,0 1 1 0 0,0-1 0 0 0,1 0-1 0 0,-1 0 1 0 0,0 8-1 0 0,2-11-3 0 0,-1 0 0 0 0,1 0 0 0 0,0 0 0 0 0,0 0 0 0 0,0 0 0 0 0,0 0 0 0 0,0 0 0 0 0,0 0-1 0 0,1 0 1 0 0,-1 1 0 0 0,0-1 0 0 0,0 0 0 0 0,1 0 0 0 0,-1 0 0 0 0,1 0 0 0 0,-1 0 0 0 0,1 0 0 0 0,-1 0 0 0 0,1-1-1 0 0,0 1 1 0 0,-1 0 0 0 0,1 0 0 0 0,0 0 0 0 0,0 0 0 0 0,-1-1 0 0 0,1 1 0 0 0,0 0 0 0 0,0-1 0 0 0,0 1 0 0 0,0-1 0 0 0,0 1-1 0 0,0-1 1 0 0,0 0 0 0 0,2 1 0 0 0,0 0-2 0 0,0-1-1 0 0,0 0 1 0 0,0 0-1 0 0,0 0 1 0 0,0 0-1 0 0,0 0 1 0 0,0-1-1 0 0,0 1 1 0 0,0-1-1 0 0,0 0 0 0 0,0 0 1 0 0,0 0-1 0 0,0 0 1 0 0,0-1-1 0 0,-1 1 1 0 0,1-1-1 0 0,-1 1 1 0 0,1-1-1 0 0,-1 0 1 0 0,3-3-1 0 0,-2 3 0 0 0,0-1 0 0 0,0 0 0 0 0,0 0 0 0 0,-1 0 0 0 0,1 0 0 0 0,-1 0 0 0 0,0-1 0 0 0,0 1 0 0 0,0-1 0 0 0,0 1 0 0 0,-1-1 0 0 0,1 0 0 0 0,-1 1 0 0 0,0-1 0 0 0,1-5 0 0 0,-2 7 11 0 0,0 0 0 0 0,0 0 0 0 0,-1 0 0 0 0,1-1 0 0 0,0 1 0 0 0,-1 0 0 0 0,1 0 0 0 0,-1 0 0 0 0,0 0 0 0 0,1 0 0 0 0,-1 0 1 0 0,-2-2-1 0 0,1 2 1 0 0,2 2-10 0 0,-1 0 0 0 0,1 0 0 0 0,-1 0 0 0 0,1 1 0 0 0,-1-1 0 0 0,1 0 0 0 0,-1 0 0 0 0,1 1 0 0 0,-1-1 0 0 0,1 0 0 0 0,-1 0 0 0 0,1 1 0 0 0,0-1 0 0 0,-1 1 0 0 0,1-1 0 0 0,0 0 0 0 0,-1 1 0 0 0,1-1 0 0 0,0 1 0 0 0,-1-1 0 0 0,1 1 0 0 0,0-1 0 0 0,0 0 0 0 0,0 1 0 0 0,-1-1 0 0 0,1 2 0 0 0,0-2 0 0 0,-3 5 3 0 0,1 0 0 0 0,0 1 1 0 0,0-1-1 0 0,0 1 0 0 0,0-1 0 0 0,-1 13 0 0 0,-1 36 343 0 0,3-42-212 0 0,1-2 9 0 0,0 0 1 0 0,0 1 0 0 0,1-1 0 0 0,1 0 0 0 0,-1 0 0 0 0,5 14 0 0 0,-4-18-118 0 0,0-1 1 0 0,0-1 0 0 0,0 1 0 0 0,1 0 0 0 0,0 0 0 0 0,0-1 0 0 0,0 0 0 0 0,0 1 0 0 0,1-1 0 0 0,-1 0 0 0 0,1-1-1 0 0,0 1 1 0 0,0-1 0 0 0,5 4 0 0 0,57 30-454 0 0,-37-24-2234 0 0,-21-9 1277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5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0,'0'0'6126'0'0,"9"6"-4165"0"0,-3 5-1311 0 0,0 1 1 0 0,-1 0-1 0 0,-1 0 1 0 0,0 0-1 0 0,0 1 1 0 0,-1 0-1 0 0,2 21 1 0 0,-1 94 1544 0 0,-4-99-1842 0 0,2 365 1299 0 0,-2-380-1659 0 0,1 0-1 0 0,0 0 1 0 0,6 25 0 0 0,-6-37-121 0 0,0 5 464 0 0,3 6-3930 0 0,0-1 380 0 0,-2-1 1624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37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8751 0 0,'0'0'674'0'0,"7"5"2996"0"0,32-14-1053 0 0,-26 6-2188 0 0,0 0 0 0 0,19-2 0 0 0,-20 4-370 0 0,0-2 0 0 0,14-3 0 0 0,9-2-608 0 0,-31 8-800 0 0,6-3-4170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7:04.2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45 6159 0 0,'0'0'556'0'0,"-1"3"-442"0"0,-1 7-22 0 0,1-8 410 0 0,13 14-39 0 0,-3-10-273 0 0,0-1 0 0 0,1 0 0 0 0,0 0 0 0 0,-1-1 0 0 0,2 0 0 0 0,-1 0 0 0 0,0-1 0 0 0,1-1 0 0 0,13 2 1 0 0,16 0 588 0 0,46-1 0 0 0,-53-2-339 0 0,143 4 1866 0 0,198 2-1306 0 0,-256-2-246 0 0,-1 1-144 0 0,439-8 1296 0 0,-462 2-1670 0 0,269-8 314 0 0,-205-5-193 0 0,324-20 693 0 0,-190 18-810 0 0,-17 1-151 0 0,-170 10 45 0 0,154 0 350 0 0,-130 4-295 0 0,-19-1-136 0 0,0 6 14 0 0,108 0 272 0 0,7-5-16 0 0,1-1-153 0 0,-80-2 17 0 0,162-10 92 0 0,-213 7-227 0 0,69-7 35 0 0,-102 3-265 0 0,-15 1-314 0 0,48-1-1 0 0,-83 10-144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5:45.0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0 168 1839 0 0,'0'0'83'0'0,"0"-19"8753"0"0,6 29-7902 0 0,-3-6-749 0 0,0 2 111 0 0,-1 1 1 0 0,0 0-1 0 0,0-1 1 0 0,2 14-1 0 0,0 5 212 0 0,5 10 155 0 0,-1-3 244 0 0,22 59-1 0 0,-29-88-850 0 0,1-1 1 0 0,0 0-1 0 0,0 0 0 0 0,0 0 0 0 0,0 0 1 0 0,0 0-1 0 0,0 0 0 0 0,0 0 0 0 0,1-1 0 0 0,-1 1 1 0 0,0-1-1 0 0,1 0 0 0 0,0 0 0 0 0,-1 0 1 0 0,1 0-1 0 0,0 0 0 0 0,3 1 0 0 0,-4-2-45 0 0,0 0 0 0 0,0 0 1 0 0,0 0-1 0 0,0 0 0 0 0,0 0 0 0 0,0 0 0 0 0,-1 0 0 0 0,1 0 0 0 0,0-1 1 0 0,0 1-1 0 0,0-1 0 0 0,0 1 0 0 0,-1-1 0 0 0,1 0 0 0 0,0 0 0 0 0,-1 0 0 0 0,1 0 1 0 0,0 0-1 0 0,-1 0 0 0 0,1 0 0 0 0,-1 0 0 0 0,2-3 0 0 0,2-2 30 0 0,0 1 0 0 0,-1-2 0 0 0,0 1 0 0 0,4-8 0 0 0,-5 8-4 0 0,25-54 123 0 0,-9 17-100 0 0,-18 41-130 0 0,0 3-637 0 0,0-1 686 0 0,1 0 0 0 0,-1 0 0 0 0,0 1 1 0 0,0-1-1 0 0,1 0 0 0 0,-1 1 0 0 0,0-1 1 0 0,0 1-1 0 0,0 0 0 0 0,0-1 0 0 0,0 1 1 0 0,0 0-1 0 0,0 0 0 0 0,0 0 0 0 0,0 0 0 0 0,1 1 1 0 0,14 21-44 0 0,-3-5 6 0 0,-6-10 65 0 0,1-1 0 0 0,0 0 1 0 0,0 0-1 0 0,16 10 0 0 0,-22-16 28 0 0,0 1 0 0 0,1-1 0 0 0,-1 0 0 0 0,1 0-1 0 0,0 0 1 0 0,-1 0 0 0 0,1 0 0 0 0,0-1 0 0 0,-1 1-1 0 0,1-1 1 0 0,0 1 0 0 0,0-1 0 0 0,0 0 0 0 0,-1 0-1 0 0,1 0 1 0 0,0-1 0 0 0,0 1 0 0 0,0-1 0 0 0,-1 0-1 0 0,1 1 1 0 0,0-1 0 0 0,3-2 0 0 0,-2 1 64 0 0,0-1 0 0 0,0 1 1 0 0,0-1-1 0 0,0 0 0 0 0,-1 1 0 0 0,1-2 0 0 0,-1 1 1 0 0,0 0-1 0 0,0-1 0 0 0,0 1 0 0 0,-1-1 1 0 0,1 0-1 0 0,-1 0 0 0 0,0 0 0 0 0,0 0 1 0 0,0-1-1 0 0,0 1 0 0 0,1-9 0 0 0,2-2 161 0 0,-2 6-147 0 0,-1-1 0 0 0,0 1 0 0 0,0-1-1 0 0,1-15 1 0 0,-3 0-113 0 0,-2-60 412 0 0,1 73-783 0 0,-1 0-1 0 0,0-1 1 0 0,-1 1-1 0 0,-7-20 1 0 0,3 15-1320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5:45.3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58 264 9439 0 0,'0'0'859'0'0,"1"-1"-710"0"0,4-1 94 0 0,-1-1 0 0 0,0 0-1 0 0,-1 0 1 0 0,1 0-1 0 0,-1 0 1 0 0,1-1 0 0 0,-1 1-1 0 0,0-1 1 0 0,0 0-1 0 0,0 0 1 0 0,3-7-1 0 0,3-6 1371 0 0,9-29-1 0 0,-17 43-1542 0 0,2-8 253 0 0,0 0 1 0 0,-1 0 0 0 0,1-14 0 0 0,0 4 183 0 0,-3 19-425 0 0,1-1 1 0 0,-1 1-1 0 0,0-1 0 0 0,0 1 0 0 0,0-1 0 0 0,0 0 0 0 0,-1 1 1 0 0,1-1-1 0 0,-1 1 0 0 0,1-1 0 0 0,-1 1 0 0 0,0-1 0 0 0,0 1 1 0 0,0 0-1 0 0,0-1 0 0 0,-1 1 0 0 0,1 0 0 0 0,0 0 1 0 0,-1 0-1 0 0,0 0 0 0 0,1 0 0 0 0,-1 0 0 0 0,0 0 0 0 0,0 1 1 0 0,0-1-1 0 0,0 1 0 0 0,-1-1 0 0 0,1 1 0 0 0,0 0 0 0 0,0 0 1 0 0,-1 0-1 0 0,1 0 0 0 0,-1 0 0 0 0,1 0 0 0 0,-1 1 0 0 0,1-1 1 0 0,-5 1-1 0 0,5 0-62 0 0,0 1 1 0 0,0 0-1 0 0,0 0 1 0 0,0 0 0 0 0,0 0-1 0 0,0 0 1 0 0,0 0-1 0 0,1 0 1 0 0,-1 1-1 0 0,0-1 1 0 0,-1 3-1 0 0,0-2 11 0 0,-3 4-20 0 0,1 0-1 0 0,0 0 1 0 0,-1 1-1 0 0,2 0 1 0 0,-1 0-1 0 0,1 0 1 0 0,0 0-1 0 0,1 1 1 0 0,0 0-1 0 0,0-1 1 0 0,-3 13-1 0 0,4-10-10 0 0,0 2 0 0 0,0-1 0 0 0,1 0-1 0 0,0 0 1 0 0,1 0 0 0 0,0 1-1 0 0,4 19 1 0 0,-3-25-71 0 0,1-1 0 0 0,0 1 1 0 0,0-1-1 0 0,1 0 0 0 0,-1 0 0 0 0,1 0 0 0 0,1 0 0 0 0,-1 0 0 0 0,0-1 1 0 0,1 1-1 0 0,0-1 0 0 0,0 0 0 0 0,1 0 0 0 0,-1-1 0 0 0,1 1 0 0 0,5 2 0 0 0,-1 0-609 0 0,1 0-1 0 0,0-1 0 0 0,0 0 0 0 0,0-1 0 0 0,1 0 0 0 0,0-1 0 0 0,15 3 0 0 0,-4-3-935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5:45.7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229 51 4143 0 0,'-9'-6'361'0'0,"6"4"-156"0"0,0 0 0 0 0,-1-1 0 0 0,0 1 0 0 0,1 1 1 0 0,-1-1-1 0 0,0 0 0 0 0,0 1 0 0 0,-7-2 0 0 0,-4 1 2038 0 0,11 1-1743 0 0,-1 1 0 0 0,1-1 0 0 0,0 1 0 0 0,0-1 0 0 0,0 1-1 0 0,-1 1 1 0 0,1-1 0 0 0,0 1 0 0 0,0-1 0 0 0,0 1-1 0 0,-7 3 1 0 0,3-1-141 0 0,-1 0 1 0 0,1 1-1 0 0,0 1 0 0 0,1-1 0 0 0,-1 1 0 0 0,1 0 0 0 0,0 1 1 0 0,0 0-1 0 0,1 0 0 0 0,-1 0 0 0 0,1 1 0 0 0,-6 9 1 0 0,9-12-321 0 0,-1 4 160 0 0,8 16-39 0 0,-4-22-155 0 0,1 0 1 0 0,0 0-1 0 0,0 0 0 0 0,1 0 0 0 0,-1 0 0 0 0,0 0 0 0 0,1 0 1 0 0,-1 0-1 0 0,1-1 0 0 0,-1 1 0 0 0,1-1 0 0 0,0 1 1 0 0,0-1-1 0 0,0 0 0 0 0,-1 1 0 0 0,1-1 0 0 0,1 0 0 0 0,-1 0 1 0 0,0-1-1 0 0,0 1 0 0 0,0 0 0 0 0,0-1 0 0 0,5 1 1 0 0,4 1 15 0 0,1-1 0 0 0,0 0 0 0 0,16-1 0 0 0,-11-1 2 0 0,-12 1-18 0 0,1-1-1 0 0,0 1 0 0 0,0-1 1 0 0,-1-1-1 0 0,1 1 0 0 0,-1-1 1 0 0,0 0-1 0 0,10-5 0 0 0,-5 1 1 0 0,0 0 1 0 0,0 0-1 0 0,11-11 0 0 0,-19 15-8 0 0,0 0-1 0 0,0 0 1 0 0,-1 0-1 0 0,1 0 1 0 0,-1 0-1 0 0,1-1 1 0 0,-1 1-1 0 0,0 0 1 0 0,0-1-1 0 0,0 1 1 0 0,0-1-1 0 0,-1 1 1 0 0,1-1-1 0 0,0 1 1 0 0,-1-4-1 0 0,1-4-19 0 0,-1 0 0 0 0,-1-16 0 0 0,0 18 20 0 0,1 1 3 0 0,-1-2-2 0 0,-4-5 15 0 0,5 12 104 0 0,-2 8-51 0 0,-1-3-67 0 0,0 13 54 0 0,2-6-41 0 0,1 0 0 0 0,0 0 0 0 0,1 0 0 0 0,0 1 1 0 0,1-1-1 0 0,0-1 0 0 0,0 1 0 0 0,6 14 0 0 0,-2-9-400 0 0,1 0-1 0 0,0 0 1 0 0,1-1-1 0 0,15 20 0 0 0,-8-18-5407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5:46.1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 0 1839 0 0,'0'0'83'0'0,"-1"3"-6"0"0,-7 17 1580 0 0,1 1-1 0 0,1 0 0 0 0,1 0 0 0 0,0 1 0 0 0,2 0 0 0 0,-1 29 0 0 0,3-5-1188 0 0,2-1-1 0 0,8 50 1 0 0,-1-54-1211 0 0,2-15-3094 0 0,-3-9-651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5:46.4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186 3 6447 0 0,'-2'-1'43'0'0,"-1"1"0"0"0,0-1 0 0 0,1 1 0 0 0,-1 0 0 0 0,1-1 0 0 0,-1 1 0 0 0,0 1 0 0 0,1-1 0 0 0,-1 0 0 0 0,1 1-1 0 0,-1-1 1 0 0,1 1 0 0 0,-1-1 0 0 0,-2 3 0 0 0,-6 1 165 0 0,-19 12 1 0 0,15-7 910 0 0,6-4-184 0 0,1 0-1 0 0,-1 1 1 0 0,1 0-1 0 0,1 0 1 0 0,-1 1-1 0 0,1 0 1 0 0,0 0-1 0 0,-10 14 1 0 0,16-19-798 0 0,0 0 0 0 0,0 0 1 0 0,0 0-1 0 0,0 0 0 0 0,0 0 0 0 0,0 1 1 0 0,1-1-1 0 0,-1 0 0 0 0,1 1 0 0 0,0-1 1 0 0,0 0-1 0 0,-1 1 0 0 0,1-1 1 0 0,1 1-1 0 0,-1-1 0 0 0,0 0 0 0 0,1 1 1 0 0,-1-1-1 0 0,2 3 0 0 0,-1-2-21 0 0,0 0 1 0 0,1 0-1 0 0,-1-1 1 0 0,1 1-1 0 0,0 0 0 0 0,0-1 1 0 0,0 1-1 0 0,0-1 1 0 0,0 0-1 0 0,1 1 0 0 0,-1-1 1 0 0,1 0-1 0 0,3 2 1 0 0,4 1 3 0 0,-1 0 0 0 0,1-1 0 0 0,0 0 0 0 0,0-1 0 0 0,0 0 0 0 0,1 0 1 0 0,-1-1-1 0 0,1 0 0 0 0,-1-1 0 0 0,1 0 0 0 0,17-2 0 0 0,0-1-667 0 0,-1-2-1 0 0,1 0 1 0 0,33-11 0 0 0,-33 7-583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07.5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81 6047 0 0,'0'0'542'0'0,"3"-1"-446"0"0,12-11 8144 0 0,-11 24-7905 0 0,0 0 1 0 0,-1 0 0 0 0,-1 0-1 0 0,0 0 1 0 0,-1 1 0 0 0,1 13-1 0 0,-1-11-126 0 0,0 4-86 0 0,1 5 174 0 0,-3 44 1 0 0,2-49-206 0 0,1-4-22 0 0,12-45 74 0 0,-8 11-115 0 0,0-1-1 0 0,6-34 0 0 0,3-12 11 0 0,-8 25-9 0 0,-5 30-19 0 0,-1 1 1 0 0,5-14-1 0 0,0-6-11 0 0,-3 19 0 0 0,1 2 16 0 0,-3 8 128 0 0,2 4-111 0 0,0 0 0 0 0,-1 1-1 0 0,1-1 1 0 0,-1 1 0 0 0,0 0 0 0 0,0 0-1 0 0,-1 0 1 0 0,3 7 0 0 0,7 39 246 0 0,-5-21-178 0 0,-2-15-241 0 0,0 0 0 0 0,1-1 0 0 0,1 0 0 0 0,0 0 0 0 0,0 0 0 0 0,2-1 0 0 0,-1 0 0 0 0,16 18 0 0 0,-21-29-108 0 0,-1 1 0 0 0,1 0-1 0 0,0 0 1 0 0,0-1 0 0 0,0 1 0 0 0,1-1 0 0 0,1 1-1 0 0,2 2-700 0 0,5 2-1035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07.9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7855 0 0,'0'0'1399'0'0,"1"2"-794"0"0,12 81 4042 0 0,1 5-2119 0 0,0-41-1832 0 0,-13-45-531 0 0,1 0-101 0 0,5 6 6 0 0,1-1 20 0 0,-7-7-78 0 0,1 0 0 0 0,-1 0 0 0 0,1 0 0 0 0,0 0 0 0 0,-1 0-1 0 0,1 0 1 0 0,-1 0 0 0 0,1-1 0 0 0,-1 1 0 0 0,1-1 0 0 0,-1 1 0 0 0,1-1 0 0 0,2-1 0 0 0,-4 2-3 0 0,3-2 2 0 0,0 1 0 0 0,-1-1 0 0 0,1 0 0 0 0,-1 0 0 0 0,0 0 0 0 0,1 0 0 0 0,-1 0 0 0 0,0-1 0 0 0,0 1 0 0 0,-1-1 0 0 0,1 1 0 0 0,0-1 1 0 0,-1 0-1 0 0,0 0 0 0 0,1 0 0 0 0,0-5 0 0 0,2-6-68 0 0,0 1 1 0 0,1-19 0 0 0,-5 31 47 0 0,3-15-27 0 0,-1 2-2 0 0,-1-1 0 0 0,0 0 0 0 0,0 1 0 0 0,-2-17 0 0 0,-10 79 198 0 0,9-25-153 0 0,2-1 0 0 0,1 25 0 0 0,0-37-52 0 0,1-1 1 0 0,-1 1-1 0 0,2 0 1 0 0,-1-1-1 0 0,1 1 0 0 0,1-1 1 0 0,5 11-1 0 0,-7-17-324 0 0,0 1 0 0 0,0-1 0 0 0,0 0 1 0 0,0 0-1 0 0,1 0 0 0 0,-1-1 0 0 0,1 1 0 0 0,0-1 0 0 0,0 1 0 0 0,0-1 0 0 0,0 0 0 0 0,6 3 0 0 0,4 0-4595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13.0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60 36 919 0 0,'4'-1'80'0'0,"-3"0"76"0"0,0 0-1 0 0,0 0 0 0 0,-1 0 1 0 0,1 0-1 0 0,0 0 0 0 0,-1 0 1 0 0,1 0-1 0 0,-1 0 0 0 0,1 0 1 0 0,-1 0-1 0 0,1 0 0 0 0,-1 0 0 0 0,0 0 1 0 0,1 0-1 0 0,-1-3 0 0 0,1-5 6623 0 0,-1 8-6687 0 0,0 1-1 0 0,0 0 1 0 0,0 0-1 0 0,0 0 1 0 0,0-1-1 0 0,0 1 1 0 0,0 0-1 0 0,0 0 1 0 0,0 0-1 0 0,0-1 1 0 0,0 1-1 0 0,0 0 1 0 0,0 0-1 0 0,0 0 1 0 0,0 0-1 0 0,0-1 1 0 0,0 1-1 0 0,0 0 1 0 0,-1 0-1 0 0,1 0 1 0 0,0-1-1 0 0,0 1 1 0 0,0 0-1 0 0,0 0 1 0 0,0 0-1 0 0,0 0 1 0 0,-1 0-1 0 0,1-1 1 0 0,0 1-1 0 0,0 0 1 0 0,0 0-1 0 0,0 0 1 0 0,-1 0 0 0 0,1 0-1 0 0,0 0 1 0 0,0 0-1 0 0,0 0 1 0 0,-1 0-1 0 0,-7 4 916 0 0,-5 10-799 0 0,6-4-74 0 0,1 1 0 0 0,0 0 1 0 0,0 1-1 0 0,2-1 0 0 0,-1 1 1 0 0,1 0-1 0 0,1 0 0 0 0,0 0 1 0 0,1 1-1 0 0,-1 13 0 0 0,3-23-100 0 0,0-1 0 0 0,0 0 0 0 0,0 1 0 0 0,1-1 1 0 0,-1 0-1 0 0,1 1 0 0 0,-1-1 0 0 0,1 0 0 0 0,0 0 0 0 0,0 0 0 0 0,0 0 0 0 0,0 1 0 0 0,0-1 0 0 0,0-1 0 0 0,0 1 0 0 0,1 0 0 0 0,-1 0 0 0 0,1 0 0 0 0,-1-1 0 0 0,1 1 1 0 0,0-1-1 0 0,0 1 0 0 0,2 1 0 0 0,-1-2 3 0 0,0 0 1 0 0,0 0 0 0 0,0 0-1 0 0,0 0 1 0 0,0 0-1 0 0,0 0 1 0 0,0-1 0 0 0,1 0-1 0 0,-1 1 1 0 0,0-1 0 0 0,0 0-1 0 0,0-1 1 0 0,0 1-1 0 0,1-1 1 0 0,-1 1 0 0 0,4-2-1 0 0,8-2-135 0 0,1 1-1 0 0,20 0 1 0 0,-27 2-281 0 0,2 0-809 0 0,-3 0-2513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13.5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0 3679 0 0,'0'0'167'0'0,"-3"13"26"0"0,0 13 3117 0 0,-5 45 1553 0 0,7-53-4178 0 0,0 1-1 0 0,2-1 1 0 0,4 33-1 0 0,-3-38-494 0 0,1 4 161 0 0,7 26 0 0 0,-8-38-319 0 0,0 1 1 0 0,0 0-1 0 0,1-1 0 0 0,0 0 0 0 0,0 0 0 0 0,0 0 0 0 0,1 0 0 0 0,5 6 0 0 0,-8-10-20 0 0,1 1-1 0 0,-1-1 1 0 0,1 0 0 0 0,0 0-1 0 0,-1 1 1 0 0,1-1-1 0 0,0 0 1 0 0,0 0-1 0 0,0 0 1 0 0,0-1-1 0 0,0 1 1 0 0,0 0 0 0 0,0-1-1 0 0,0 1 1 0 0,0-1-1 0 0,4 0 1 0 0,-2 0 34 0 0,-1 0-1 0 0,1-1 1 0 0,-1 1 0 0 0,0-1 0 0 0,1 0-1 0 0,-1 0 1 0 0,0 0 0 0 0,1 0 0 0 0,4-4 0 0 0,-3 3 3 0 0,-1-1 1 0 0,0 0 0 0 0,1 0 0 0 0,-1-1-1 0 0,0 1 1 0 0,-1-1 0 0 0,1 0-1 0 0,-1 0 1 0 0,1 0 0 0 0,-1 0 0 0 0,0-1-1 0 0,-1 1 1 0 0,4-8 0 0 0,-4 7-23 0 0,-1 0 0 0 0,0-1 0 0 0,0 1 0 0 0,0 0 0 0 0,0 0 0 0 0,-1-10 0 0 0,0 13-8 0 0,0 0-1 0 0,0 0 0 0 0,-1 0 0 0 0,1 0 1 0 0,-1 1-1 0 0,1-1 0 0 0,-1 0 1 0 0,0 0-1 0 0,1 0 0 0 0,-1 0 0 0 0,0 1 1 0 0,0-1-1 0 0,0 0 0 0 0,-1 1 1 0 0,1-1-1 0 0,0 1 0 0 0,-1-1 0 0 0,1 1 1 0 0,0 0-1 0 0,-4-3 0 0 0,4 4-9 0 0,1 0 0 0 0,-1 0 0 0 0,1-1 0 0 0,-1 1-1 0 0,0 0 1 0 0,1 0 0 0 0,-1 0 0 0 0,1 0 0 0 0,-1 0-1 0 0,0 0 1 0 0,1 0 0 0 0,-1 0 0 0 0,0 0 0 0 0,1 0 0 0 0,-1 0-1 0 0,1 0 1 0 0,-1 0 0 0 0,0 1 0 0 0,1-1 0 0 0,-1 0 0 0 0,1 0-1 0 0,-1 1 1 0 0,1-1 0 0 0,-1 0 0 0 0,1 1 0 0 0,-1-1-1 0 0,1 1 1 0 0,-1-1 0 0 0,1 0 0 0 0,0 1 0 0 0,-1-1 0 0 0,1 1-1 0 0,-1 0 1 0 0,-9 18 259 0 0,8-14-274 0 0,1 1 0 0 0,0 0 0 0 0,1 0 0 0 0,-1 0 0 0 0,1 0-1 0 0,0 0 1 0 0,0 0 0 0 0,1 0 0 0 0,0 0 0 0 0,0-1 0 0 0,0 1 0 0 0,1 0-1 0 0,-1 0 1 0 0,2-1 0 0 0,-1 1 0 0 0,0-1 0 0 0,1 0 0 0 0,0 0 0 0 0,0 0-1 0 0,1 0 1 0 0,0 0 0 0 0,-1-1 0 0 0,2 1 0 0 0,-1-1 0 0 0,0 0 0 0 0,1 0-1 0 0,8 5 1 0 0,-9-7-246 0 0,-1 0 0 0 0,1 0-1 0 0,-1-1 1 0 0,1 1 0 0 0,0-1 0 0 0,-1 0-1 0 0,1 0 1 0 0,0-1 0 0 0,5 2 0 0 0,-6-2-260 0 0,0 0 1 0 0,-1 0-1 0 0,1-1 1 0 0,0 1 0 0 0,-1 0-1 0 0,1-1 1 0 0,0 0-1 0 0,4-1 1 0 0,3-3-3848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3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46 9991 0 0,'0'0'456'0'0,"-1"-1"-8"0"0,-2-3-283 0 0,-1 0-1 0 0,0 0 0 0 0,0 1 0 0 0,-1-1 1 0 0,1 1-1 0 0,-1 0 0 0 0,1 0 1 0 0,-1 0-1 0 0,0 1 0 0 0,0 0 0 0 0,0 0 1 0 0,0 0-1 0 0,-1 1 0 0 0,1-1 1 0 0,0 1-1 0 0,-1 0 0 0 0,1 1 0 0 0,-1 0 1 0 0,-6 0-1 0 0,-10 1 635 0 0,0 1 0 0 0,0 1 0 0 0,-31 9-1 0 0,37-8-920 0 0,5-1 249 0 0,0 1 1 0 0,0 0-1 0 0,1 1 1 0 0,-1 0-1 0 0,1 0 0 0 0,-15 12 1 0 0,11-7-4 0 0,1 1 1 0 0,0 0-1 0 0,-20 24 0 0 0,25-25-60 0 0,0 1 1 0 0,2-1-1 0 0,-1 1 0 0 0,1 0 0 0 0,1 1 1 0 0,0 0-1 0 0,0 0 0 0 0,1 0 0 0 0,1 0 1 0 0,0 1-1 0 0,1-1 0 0 0,0 1 0 0 0,1-1 1 0 0,0 1-1 0 0,1 0 0 0 0,0 0 0 0 0,4 18 1 0 0,-2-19-49 0 0,0 0 0 0 0,1 0 0 0 0,1 0 0 0 0,0-1 0 0 0,0 1 0 0 0,2-1 0 0 0,-1 0-1 0 0,1 0 1 0 0,0-1 0 0 0,1 0 0 0 0,1 0 0 0 0,-1-1 0 0 0,2 1 0 0 0,-1-2 0 0 0,1 1 0 0 0,0-1 0 0 0,1-1 0 0 0,12 8 0 0 0,-12-9-19 0 0,0-1 1 0 0,0-1-1 0 0,0 1 0 0 0,1-2 0 0 0,0 1 1 0 0,-1-2-1 0 0,1 1 0 0 0,0-1 1 0 0,0-1-1 0 0,1 0 0 0 0,-1-1 0 0 0,0 0 1 0 0,0-1-1 0 0,0 0 0 0 0,0 0 0 0 0,0-1 1 0 0,0-1-1 0 0,11-3 0 0 0,-5-1-15 0 0,1 0 0 0 0,-1-2-1 0 0,-1 1 1 0 0,1-2 0 0 0,-2 0 0 0 0,1-1-1 0 0,-2-1 1 0 0,1 0 0 0 0,24-28 0 0 0,-29 29 61 0 0,-1 0 0 0 0,0-1 0 0 0,-1 0 0 0 0,-1-1 0 0 0,0 1 0 0 0,0-1 0 0 0,-1-1 1 0 0,7-24-1 0 0,-11 31 12 0 0,-1 0 1 0 0,1 0-1 0 0,-1 0 1 0 0,-1 0-1 0 0,0-1 1 0 0,0 1-1 0 0,0 0 1 0 0,-1 0-1 0 0,0 0 1 0 0,0 0-1 0 0,-1 0 0 0 0,0 0 1 0 0,0 0-1 0 0,0 1 1 0 0,-1-1-1 0 0,0 1 1 0 0,-1 0-1 0 0,1-1 1 0 0,-1 1-1 0 0,-5-5 1 0 0,3 4-8 0 0,1 1 0 0 0,-1 0 1 0 0,-1 0-1 0 0,1 1 0 0 0,-1-1 0 0 0,0 2 1 0 0,-13-8-1 0 0,4 5-840 0 0,0 0-1 0 0,-29-7 1 0 0,23 7-472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13.9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 20 6935 0 0,'-14'-12'752'0'0,"14"12"-710"0"0,0-1 0 0 0,-1 1-1 0 0,1 0 1 0 0,0 0 0 0 0,-1-1-1 0 0,1 1 1 0 0,0 0 0 0 0,-1 0-1 0 0,1 0 1 0 0,0 0 0 0 0,-1-1-1 0 0,1 1 1 0 0,-1 0-1 0 0,1 0 1 0 0,0 0 0 0 0,-1 0-1 0 0,1 0 1 0 0,-1 0 0 0 0,1 0-1 0 0,0 0 1 0 0,-1 0 0 0 0,1 0-1 0 0,-1 0 1 0 0,1 0 0 0 0,0 0-1 0 0,-1 1 1 0 0,1-1 0 0 0,0 0-1 0 0,-1 0 1 0 0,1 0 0 0 0,-1 1-1 0 0,-8 12 1052 0 0,7-9-882 0 0,0 1-1 0 0,1 0 0 0 0,0 0 0 0 0,-1 7 1 0 0,1-9-154 0 0,1 0 0 0 0,1 0 0 0 0,-1 0 1 0 0,0-1-1 0 0,1 1 0 0 0,-1 0 0 0 0,1 0 1 0 0,0 0-1 0 0,0-1 0 0 0,0 1 0 0 0,0-1 1 0 0,0 1-1 0 0,1 0 0 0 0,-1-1 0 0 0,1 0 1 0 0,0 1-1 0 0,-1-1 0 0 0,1 0 0 0 0,0 0 1 0 0,0 0-1 0 0,1 0 0 0 0,-1 0 0 0 0,0-1 1 0 0,1 1-1 0 0,-1-1 0 0 0,1 1 0 0 0,-1-1 1 0 0,1 0-1 0 0,5 2 0 0 0,-4-2 88 0 0,0 0 0 0 0,0 0 0 0 0,0 0 0 0 0,0-1 0 0 0,1 1 0 0 0,-1-1 0 0 0,0 0 0 0 0,0 0-1 0 0,1-1 1 0 0,-1 1 0 0 0,0-1 0 0 0,0 0 0 0 0,0 0 0 0 0,0 0 0 0 0,0-1 0 0 0,0 1 0 0 0,0-1 0 0 0,0 0 0 0 0,6-4 0 0 0,-9 5-95 0 0,1 0 0 0 0,-1 0 0 0 0,0 0 1 0 0,0 0-1 0 0,0 0 0 0 0,0 0 0 0 0,0 0 1 0 0,0-1-1 0 0,0 1 0 0 0,0 0 0 0 0,0-1 1 0 0,-1 1-1 0 0,1 0 0 0 0,0-1 0 0 0,-1 1 1 0 0,1-1-1 0 0,-1 1 0 0 0,0-1 0 0 0,0 1 1 0 0,1-1-1 0 0,-1 1 0 0 0,0-1 0 0 0,0 1 1 0 0,0-1-1 0 0,0 1 0 0 0,-1-1 0 0 0,1 1 0 0 0,0-1 1 0 0,-1 1-1 0 0,1-1 0 0 0,-1 1 0 0 0,1-1 1 0 0,-1 1-1 0 0,0 0 0 0 0,1-1 0 0 0,-1 1 1 0 0,0 0-1 0 0,0 0 0 0 0,0 0 0 0 0,-2-2 1 0 0,-2-2-149 0 0,0 0-1 0 0,0 1 1 0 0,0 0 0 0 0,0 0 0 0 0,-1 0 0 0 0,0 1-1 0 0,-12-6 1 0 0,4 2-4943 0 0,8 2-134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14.3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1 139 919 0 0,'4'5'491'0'0,"-1"0"-1"0"0,0 1 1 0 0,0-1-1 0 0,0 1 0 0 0,-1-1 1 0 0,0 1-1 0 0,3 10 0 0 0,-2-5 950 0 0,20 78 5358 0 0,-12-40-3805 0 0,-11-48-2663 0 0,-4-27 2767 0 0,-4-27-3138 0 0,6 24-486 0 0,3-61-1 0 0,0 77-93 0 0,0 0-1 0 0,1 1 1 0 0,1 0-1 0 0,0-1 1 0 0,1 1 0 0 0,0 0-1 0 0,9-16 1 0 0,-11 26 591 0 0,-1-1 0 0 0,1 1-1 0 0,-1 0 1 0 0,1 0 0 0 0,0 0 0 0 0,0 0 0 0 0,0 0 0 0 0,0 0 0 0 0,1 0 0 0 0,-1 1 0 0 0,0-1 0 0 0,1 1 0 0 0,-1-1 0 0 0,4 0 0 0 0,-5 2 81 0 0,0 0 1 0 0,0 0-1 0 0,0 0 0 0 0,0 0 1 0 0,0 0-1 0 0,0 0 1 0 0,0 1-1 0 0,0-1 0 0 0,0 0 1 0 0,0 1-1 0 0,-1-1 0 0 0,1 0 1 0 0,0 1-1 0 0,0-1 1 0 0,0 1-1 0 0,-1-1 0 0 0,1 1 1 0 0,0 0-1 0 0,0-1 0 0 0,-1 1 1 0 0,1 0-1 0 0,-1 0 1 0 0,1-1-1 0 0,-1 1 0 0 0,1 0 1 0 0,-1 0-1 0 0,1 0 0 0 0,-1 0 1 0 0,1 1-1 0 0,1 1 163 0 0,-1 1 0 0 0,1-1 0 0 0,-1 1-1 0 0,0 0 1 0 0,1 6 0 0 0,-2-3-99 0 0,0 0 0 0 0,-1-1 0 0 0,1 1 1 0 0,-2-1-1 0 0,1 1 0 0 0,-1-1 0 0 0,1 0 0 0 0,-2 1 1 0 0,1-1-1 0 0,-1 0 0 0 0,0 0 0 0 0,0 0 0 0 0,-1-1 1 0 0,1 1-1 0 0,-1-1 0 0 0,0 0 0 0 0,-1 0 0 0 0,1 0 0 0 0,-1-1 1 0 0,0 1-1 0 0,-1-1 0 0 0,-8 5 0 0 0,7-6-911 0 0,-1-5-4741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14.7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9727 0 0,'6'14'1039'0'0,"-3"-1"-592"0"0,1 0-1 0 0,-2 1 1 0 0,0-1-1 0 0,0 0 1 0 0,-1 25 0 0 0,-9 70 3918 0 0,3-66-3474 0 0,3 12 990 0 0,11-68-1545 0 0,26-65-99 0 0,-30 69-333 0 0,1-1 0 0 0,1 1 0 0 0,0 0 0 0 0,0 1 0 0 0,9-10 1 0 0,-15 19 90 0 0,-1 0 0 0 0,0 0 1 0 0,1-1-1 0 0,-1 1 0 0 0,0 0 1 0 0,1 0-1 0 0,-1 0 0 0 0,0 0 1 0 0,1 0-1 0 0,-1 0 0 0 0,0 0 1 0 0,1 0-1 0 0,-1 0 0 0 0,0 0 1 0 0,1 0-1 0 0,-1 0 0 0 0,1 0 1 0 0,-1 0-1 0 0,0 0 0 0 0,1 0 1 0 0,-1 0-1 0 0,0 0 0 0 0,1 0 1 0 0,-1 1-1 0 0,0-1 0 0 0,1 0 1 0 0,-1 0-1 0 0,0 0 0 0 0,0 1 1 0 0,1-1-1 0 0,-1 1 0 0 0,2-1 1 0 0,-1 1-1 0 0,0 0 1 0 0,0 0 0 0 0,1 0-1 0 0,-1 0 1 0 0,0 0-1 0 0,0 0 1 0 0,0 0-1 0 0,0 0 1 0 0,0 0 0 0 0,-1 0-1 0 0,1 1 1 0 0,0-1-1 0 0,0 0 1 0 0,-1 1-1 0 0,1-1 1 0 0,-1 0 0 0 0,1 1-1 0 0,-1 1 1 0 0,2 1-4 0 0,1 5 55 0 0,-1 0-1 0 0,1 1 1 0 0,-2-1-1 0 0,1 0 1 0 0,-1 1 0 0 0,-1-1-1 0 0,0 10 1 0 0,0-9-402 0 0,0 0 0 0 0,1 0 0 0 0,0 0 1 0 0,0-1-1 0 0,6 19 0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15.1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51 272 5527 0 0,'0'0'488'0'0,"-2"6"-392"0"0,0 1-96 0 0,1 0 424 0 0,1 1 64 0 0,0 0 16 0 0,1-3-2448 0 0</inkml:trace>
  <inkml:trace contextRef="#ctx0" brushRef="#br0" timeOffset="1">20 31 9903 0 0,'-8'-11'440'0'0,"5"6"88"0"0,-1 0-424 0 0,2 2-104 0 0,0 0 0 0 0,2-1 64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15.5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39 1 6447 0 0,'0'0'586'0'0,"0"8"638"0"0,-7 44 4608 0 0,-1 0-3290 0 0,-8 58-850 0 0,9 12-1275 0 0,10-70-6230 0 0,-2-42 245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15.9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3 119 919 0 0,'1'0'400'0'0,"1"1"-1"0"0,0 0 1 0 0,-1-1-1 0 0,1 1 1 0 0,0-1-1 0 0,0 0 1 0 0,0 1-1 0 0,0-1 1 0 0,-1 0-1 0 0,1 0 1 0 0,0 0-1 0 0,0 0 1 0 0,0 0-1 0 0,-1-1 1 0 0,1 1-1 0 0,0-1 1 0 0,0 1-1 0 0,0-1 1 0 0,-1 1-1 0 0,1-1 0 0 0,0 0 1 0 0,-1 0-1 0 0,1 0 1 0 0,-1 0-1 0 0,1 0 1 0 0,-1 0-1 0 0,2-2 1 0 0,3-3 181 0 0,-1 0 1 0 0,0 0-1 0 0,0-1 1 0 0,6-10-1 0 0,-8 13-490 0 0,-2 2-56 0 0,0-1-1 0 0,0 1 1 0 0,0-1-1 0 0,0 0 1 0 0,-1 1-1 0 0,1-1 1 0 0,-1 0-1 0 0,1 0 1 0 0,-1 0-1 0 0,0 1 1 0 0,0-1-1 0 0,0 0 1 0 0,-1 0-1 0 0,0-3 1 0 0,1 5-1 0 0,0 0-1 0 0,0 0 1 0 0,0 1 0 0 0,0-1 0 0 0,-1 0 0 0 0,1 0-1 0 0,0 0 1 0 0,-1 0 0 0 0,1 1 0 0 0,-1-1-1 0 0,1 0 1 0 0,-1 0 0 0 0,1 1 0 0 0,-1-1 0 0 0,1 0-1 0 0,-1 1 1 0 0,0-1 0 0 0,1 0 0 0 0,-1 1 0 0 0,0-1-1 0 0,0 1 1 0 0,1-1 0 0 0,-1 1 0 0 0,0 0 0 0 0,0-1-1 0 0,0 1 1 0 0,1 0 0 0 0,-1 0 0 0 0,0-1 0 0 0,0 1-1 0 0,0 0 1 0 0,0 0 0 0 0,0 0 0 0 0,0 0 0 0 0,0 0-1 0 0,1 0 1 0 0,-1 0 0 0 0,0 0 0 0 0,0 1-1 0 0,0-1 1 0 0,0 0 0 0 0,0 0 0 0 0,0 1 0 0 0,1-1-1 0 0,-2 1 1 0 0,-2 1 35 0 0,0 1-1 0 0,1-1 0 0 0,-1 1 0 0 0,1-1 1 0 0,0 1-1 0 0,-1 0 0 0 0,2 0 0 0 0,-1 1 1 0 0,0-1-1 0 0,1 0 0 0 0,-1 1 0 0 0,1 0 1 0 0,0 0-1 0 0,0-1 0 0 0,0 1 1 0 0,-1 5-1 0 0,0-1 53 0 0,1 1 0 0 0,0-1 0 0 0,0 1-1 0 0,1-1 1 0 0,0 1 0 0 0,1-1 0 0 0,0 11 0 0 0,0-15-113 0 0,0-1 0 0 0,1 1 0 0 0,0 0 0 0 0,0-1 0 0 0,0 1 1 0 0,0 0-1 0 0,0-1 0 0 0,1 1 0 0 0,-1-1 0 0 0,1 0 0 0 0,0 1 0 0 0,0-1 0 0 0,0 0 0 0 0,0 0 0 0 0,1 0 0 0 0,-1-1 0 0 0,1 1 0 0 0,0-1 0 0 0,0 1 0 0 0,0-1 0 0 0,0 0 0 0 0,4 2 0 0 0,-3-2-233 0 0,1 0 0 0 0,-1 0 0 0 0,0-1-1 0 0,1 0 1 0 0,-1 0 0 0 0,1 0-1 0 0,-1 0 1 0 0,1-1 0 0 0,-1 0-1 0 0,1 1 1 0 0,7-2 0 0 0,0-1-1641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16.2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85 2 11055 0 0,'-5'0'135'0'0,"1"-1"-1"0"0,0 1 0 0 0,0 0 1 0 0,0 0-1 0 0,-1 0 0 0 0,1 0 0 0 0,0 1 1 0 0,0-1-1 0 0,0 1 0 0 0,0 0 1 0 0,0 1-1 0 0,0-1 0 0 0,0 1 0 0 0,0 0 1 0 0,0 0-1 0 0,1 0 0 0 0,-7 4 1 0 0,10-6-125 0 0,-1 1 0 0 0,1-1 1 0 0,-1 1-1 0 0,1-1 1 0 0,0 1-1 0 0,-1-1 0 0 0,1 1 1 0 0,0 0-1 0 0,-1-1 0 0 0,1 1 1 0 0,0-1-1 0 0,-1 1 1 0 0,1 0-1 0 0,0-1 0 0 0,0 1 1 0 0,0 0-1 0 0,0-1 0 0 0,0 1 1 0 0,0 0-1 0 0,0-1 1 0 0,0 1-1 0 0,0 0 0 0 0,0-1 1 0 0,0 1-1 0 0,1 1 0 0 0,-1-1 0 0 0,1 1-1 0 0,0-1 0 0 0,0 0 0 0 0,-1 1 0 0 0,1-1 0 0 0,0 0 0 0 0,0 0 0 0 0,1 0 0 0 0,-1 0 1 0 0,2 2-1 0 0,3 1 32 0 0,-1-1-1 0 0,1 0 1 0 0,0 0 0 0 0,7 3 0 0 0,4 1 317 0 0,-1 0 0 0 0,20 11-1 0 0,-30-14 1 0 0,0-1-1 0 0,-1 1 1 0 0,0 0-1 0 0,0 0 1 0 0,0 1-1 0 0,0 0 1 0 0,-1-1-1 0 0,0 2 1 0 0,6 7-1 0 0,-9-12-282 0 0,-1 1 0 0 0,1-1 0 0 0,-1 0 0 0 0,1 0-1 0 0,-1 1 1 0 0,1-1 0 0 0,-1 0 0 0 0,0 1 0 0 0,0-1 0 0 0,0 0-1 0 0,0 1 1 0 0,0-1 0 0 0,0 0 0 0 0,0 1 0 0 0,0-1 0 0 0,0 0-1 0 0,0 1 1 0 0,-1-1 0 0 0,1 0 0 0 0,-1 1 0 0 0,1-1 0 0 0,-1 0-1 0 0,1 0 1 0 0,-1 1 0 0 0,0-1 0 0 0,0 0 0 0 0,1 0 0 0 0,-1 0-1 0 0,0 0 1 0 0,0 0 0 0 0,0 0 0 0 0,0 0 0 0 0,0-1-1 0 0,0 1 1 0 0,-1 0 0 0 0,1 0 0 0 0,-2 0 0 0 0,-5 3 89 0 0,0 0 1 0 0,0 0 0 0 0,0-1-1 0 0,-12 3 1 0 0,20-6-159 0 0,-14 4-105 0 0,7-1-222 0 0,-1-1-1 0 0,1 0 1 0 0,-1 0-1 0 0,1-1 1 0 0,-1 0 0 0 0,1 0-1 0 0,-14-1 1 0 0,15-1-1570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16.6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 11519 0 0,'-1'-2'6128'0'0,"3"8"-6704"0"0,-1 2-1192 0 0,0-1-176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17.0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 0 17503 0 0,'-6'1'1560'0'0,"0"0"-1248"0"0,0 1-248 0 0,1 1-64 0 0,1 0-1544 0 0,0-1-320 0 0,1 1-64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23.8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1 157 9671 0 0,'0'0'1099'0'0,"0"28"2120"0"0,5-8-2303 0 0,1 1 1 0 0,0-1 0 0 0,18 35-1 0 0,0 2-494 0 0,-18-42-405 0 0,8 29 132 0 0,-13-43-89 0 0,-9-13 12 0 0,4 1-157 0 0,1 0-1 0 0,-1 0 1 0 0,-1-18-1 0 0,-1-3-69 0 0,-1 4 3 0 0,1-1 0 0 0,2 0 1 0 0,1 0-1 0 0,1 0 0 0 0,3-42 0 0 0,0 64 122 0 0,0 0 0 0 0,1 0 0 0 0,-1 0 0 0 0,2 0 0 0 0,-1 0 0 0 0,1 0 0 0 0,0 0 0 0 0,8-12 0 0 0,-10 18 31 0 0,0-1 0 0 0,0 1 0 0 0,0-1 0 0 0,0 1 1 0 0,0-1-1 0 0,0 1 0 0 0,1 0 0 0 0,-1 0 0 0 0,1 0 0 0 0,-1 0 0 0 0,1 0 0 0 0,-1 0 0 0 0,1 0 0 0 0,0 0 0 0 0,-1 0 1 0 0,1 1-1 0 0,0-1 0 0 0,0 1 0 0 0,-1-1 0 0 0,1 1 0 0 0,0 0 0 0 0,0 0 0 0 0,0 0 0 0 0,-1 0 0 0 0,1 0 0 0 0,0 0 1 0 0,0 0-1 0 0,0 0 0 0 0,-1 1 0 0 0,1-1 0 0 0,0 1 0 0 0,0 0 0 0 0,-1-1 0 0 0,1 1 0 0 0,0 0 0 0 0,-1 0 1 0 0,1 0-1 0 0,-1 0 0 0 0,1 0 0 0 0,1 2 0 0 0,1 0 54 0 0,-1 1 1 0 0,0-1-1 0 0,0 0 1 0 0,-1 1 0 0 0,1 0-1 0 0,-1-1 1 0 0,1 1-1 0 0,-1 0 1 0 0,0 0-1 0 0,-1 0 1 0 0,1 1-1 0 0,-1-1 1 0 0,0 0-1 0 0,0 1 1 0 0,0-1-1 0 0,0 0 1 0 0,-1 1-1 0 0,0 6 1 0 0,0 5 35 0 0,-1 0 0 0 0,-1 0 1 0 0,-7 30-1 0 0,5-32-44 0 0,-1 1 0 0 0,-1-1 0 0 0,0 0 1 0 0,-1-1-1 0 0,-10 15 0 0 0,-4 8 31 0 0,21-35-71 0 0,-1 0-1 0 0,1-1 1 0 0,0 1 0 0 0,-1 0-1 0 0,1 0 1 0 0,0-1 0 0 0,0 1-1 0 0,0 0 1 0 0,-1 0-1 0 0,1 0 1 0 0,0-1 0 0 0,0 1-1 0 0,0 0 1 0 0,0 0 0 0 0,1 0-1 0 0,-1 0 1 0 0,0-1-1 0 0,0 1 1 0 0,0 0 0 0 0,1 0-1 0 0,-1-1 1 0 0,0 1-1 0 0,1 1 1 0 0,0-1 18 0 0,1 1-1 0 0,-1 0 0 0 0,0-1 1 0 0,1 0-1 0 0,-1 1 1 0 0,1-1-1 0 0,0 0 1 0 0,-1 0-1 0 0,3 2 1 0 0,5 1 124 0 0,0 0 1 0 0,0-1 0 0 0,10 3 0 0 0,-16-5-103 0 0,10 3 72 0 0,0 0 1 0 0,0-1-1 0 0,1-1 1 0 0,-1 0-1 0 0,1-1 1 0 0,22-1-1 0 0,-31 0-91 0 0,0-1 0 0 0,0 0 0 0 0,0 0-1 0 0,0 0 1 0 0,-1-1 0 0 0,1 1 0 0 0,-1-1 0 0 0,1 0-1 0 0,-1-1 1 0 0,1 1 0 0 0,-1-1 0 0 0,0 0-1 0 0,0 0 1 0 0,-1 0 0 0 0,1 0 0 0 0,0-1 0 0 0,-1 1-1 0 0,0-1 1 0 0,0 0 0 0 0,0 0 0 0 0,3-7 0 0 0,-4 7-8 0 0,0 0 0 0 0,0 0 0 0 0,-1 0 1 0 0,0 0-1 0 0,0 0 0 0 0,0 0 0 0 0,-1 0 1 0 0,1-1-1 0 0,-1 1 0 0 0,0-8 0 0 0,0 10-5 0 0,-1-1 0 0 0,1 1 0 0 0,0 0 0 0 0,-1-1 0 0 0,1 1 1 0 0,-1 0-1 0 0,0-1 0 0 0,0 1 0 0 0,0 0 0 0 0,0 0 0 0 0,0 0 0 0 0,-1 0 0 0 0,1 0 0 0 0,0 0 0 0 0,-1 0 0 0 0,0 1 0 0 0,1-1 0 0 0,-1 0 0 0 0,0 1 0 0 0,-4-3 0 0 0,6 3-3 0 0,-1 1 0 0 0,1 0 1 0 0,-1 0-1 0 0,1-1 0 0 0,-1 1 0 0 0,1 0 0 0 0,-1 0 0 0 0,0-1 0 0 0,1 1 1 0 0,-1 0-1 0 0,1 0 0 0 0,-1 0 0 0 0,0 0 0 0 0,1 0 0 0 0,-1 0 0 0 0,0 0 1 0 0,1 0-1 0 0,-1 0 0 0 0,1 0 0 0 0,-1 0 0 0 0,0 1 0 0 0,1-1 0 0 0,-1 0 1 0 0,1 0-1 0 0,-1 1 0 0 0,1-1 0 0 0,-1 0 0 0 0,0 1 0 0 0,1-1 0 0 0,-1 0 1 0 0,1 1-1 0 0,0-1 0 0 0,-1 1 0 0 0,1-1 0 0 0,-1 1 0 0 0,1-1 1 0 0,0 1-1 0 0,-1-1 0 0 0,1 1 0 0 0,0-1 0 0 0,-1 1 0 0 0,1-1 0 0 0,0 1 1 0 0,0 0-1 0 0,0-1 0 0 0,0 1 0 0 0,0-1 0 0 0,-1 1 0 0 0,1 0 0 0 0,0 0 1 0 0,0 2 13 0 0,-1 0 1 0 0,1 1 0 0 0,0-1 0 0 0,0 0 0 0 0,0 0 0 0 0,1 0 0 0 0,-1 0 0 0 0,2 6 0 0 0,1-1-9 0 0,0-1 0 0 0,0 1 0 0 0,1-1 0 0 0,0 0 0 0 0,1 0 0 0 0,-1 0 0 0 0,1-1 1 0 0,1 1-1 0 0,7 7 0 0 0,-10-12-129 0 0,-1 0 0 0 0,1 0 0 0 0,0 0 0 0 0,0 0 0 0 0,-1-1 1 0 0,1 1-1 0 0,0-1 0 0 0,1 1 0 0 0,-1-1 0 0 0,0 0 0 0 0,0 0 0 0 0,0-1 1 0 0,1 1-1 0 0,-1-1 0 0 0,0 1 0 0 0,1-1 0 0 0,-1 0 0 0 0,0 0 0 0 0,1-1 0 0 0,-1 1 1 0 0,0-1-1 0 0,1 1 0 0 0,-1-1 0 0 0,0 0 0 0 0,6-3 0 0 0,-6 3-235 0 0,0-1-1 0 0,-1 1 1 0 0,1-1-1 0 0,-1 0 1 0 0,1 0-1 0 0,-1 0 1 0 0,1 0 0 0 0,-1 0-1 0 0,0 0 1 0 0,0-1-1 0 0,0 1 1 0 0,0-1-1 0 0,1-2 1 0 0,9-25-6152 0 0,-9 21 2862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2759 0 0,'0'0'11876'0'0,"1"3"-11394"0"0,5 18 168 0 0,-1 2 1 0 0,-1-1-1 0 0,2 27 1 0 0,-2-16-249 0 0,34 238 1244 0 0,-25-182-1460 0 0,7 44-24 0 0,3-22-3 0 0,-22-109 406 0 0,-10-14-389 0 0,1 0-145 0 0,1-1 0 0 0,1 0 0 0 0,0 0 0 0 0,1-1 0 0 0,-5-20 1 0 0,-12-73 145 0 0,20 91-173 0 0,-17-225-428 0 0,15 166 312 0 0,3 31-62 0 0,1 0 0 0 0,2 0 0 0 0,9-46 0 0 0,-10 79 147 0 0,2 0 0 0 0,0 0 0 0 0,0-1 0 0 0,1 2 0 0 0,0-1 0 0 0,6-10 0 0 0,-8 18 16 0 0,0-1-1 0 0,0 1 1 0 0,1 0 0 0 0,-1 0-1 0 0,1 0 1 0 0,-1 0-1 0 0,1 1 1 0 0,0-1 0 0 0,0 1-1 0 0,0 0 1 0 0,0-1-1 0 0,1 1 1 0 0,-1 1 0 0 0,1-1-1 0 0,-1 0 1 0 0,1 1-1 0 0,-1 0 1 0 0,1 0-1 0 0,0 0 1 0 0,0 0 0 0 0,5 0-1 0 0,-3 1-2 0 0,1 0 0 0 0,-1 1 1 0 0,0 0-1 0 0,0 0 0 0 0,0 0 0 0 0,1 0 0 0 0,-1 1 0 0 0,-1 0 0 0 0,1 1 1 0 0,0-1-1 0 0,0 1 0 0 0,-1 0 0 0 0,0 1 0 0 0,7 4 0 0 0,-8-5 38 0 0,0 0-1 0 0,0 1 0 0 0,-1-1 0 0 0,1 1 0 0 0,-1-1 1 0 0,0 1-1 0 0,0 0 0 0 0,-1 0 0 0 0,1 1 1 0 0,-1-1-1 0 0,0 0 0 0 0,0 1 0 0 0,0 0 0 0 0,-1-1 1 0 0,1 1-1 0 0,-1 0 0 0 0,0 0 0 0 0,0 8 1 0 0,-1-2 60 0 0,-1 0 1 0 0,-1 0 0 0 0,0 1 0 0 0,0-1 0 0 0,-1-1 0 0 0,-1 1 0 0 0,0 0 0 0 0,0-1 0 0 0,-1 0 0 0 0,0 0 0 0 0,0 0 0 0 0,-2 0-1 0 0,1-1 1 0 0,-1 0 0 0 0,-9 9 0 0 0,-69 86 131 0 0,78-96-441 0 0,0 0 0 0 0,0-1-1 0 0,0 0 1 0 0,-10 7 0 0 0,9-11-4257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24.1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7 919 0 0,'0'0'2375'0'0,"8"16"1670"0"0,15 35-347 0 0,-19-39-2878 0 0,1 0 1 0 0,1 0-1 0 0,0 0 0 0 0,1-1 1 0 0,8 12-1 0 0,-15-23-690 0 0,1 1-1 0 0,0 0 0 0 0,0 0 0 0 0,-1 0 1 0 0,1 0-1 0 0,0 0 0 0 0,0-1 0 0 0,0 1 1 0 0,0 0-1 0 0,0-1 0 0 0,0 1 0 0 0,0-1 1 0 0,0 1-1 0 0,0-1 0 0 0,0 0 1 0 0,0 1-1 0 0,0-1 0 0 0,0 0 0 0 0,0 0 1 0 0,1 1-1 0 0,-1-1 0 0 0,0 0 0 0 0,0 0 1 0 0,0 0-1 0 0,0-1 0 0 0,2 1 0 0 0,-2-1-17 0 0,0 1-1 0 0,0-1 0 0 0,0 1 0 0 0,0-1 1 0 0,0 0-1 0 0,0 0 0 0 0,0 0 0 0 0,0 1 1 0 0,-1-1-1 0 0,1 0 0 0 0,0 0 0 0 0,-1 0 1 0 0,1 0-1 0 0,0 0 0 0 0,-1 0 0 0 0,1-1 1 0 0,-1 1-1 0 0,0 0 0 0 0,1 0 0 0 0,-1 0 1 0 0,0 0-1 0 0,0 0 0 0 0,0-1 0 0 0,1 1 1 0 0,-1-2-1 0 0,0-18 104 0 0,-4-37-1 0 0,-3 5-5366 0 0,6 46 3308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24.4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62 127 5983 0 0,'0'0'464'0'0,"14"-12"908"0"0,-13 10-1103 0 0,0 0-1 0 0,0 0 0 0 0,0 0 1 0 0,-1 0-1 0 0,1 0 0 0 0,0 0 1 0 0,-1-1-1 0 0,1 1 1 0 0,-1 0-1 0 0,0-1 0 0 0,0 1 1 0 0,0 0-1 0 0,0-1 0 0 0,0 1 1 0 0,0 0-1 0 0,-2-5 0 0 0,1 1 320 0 0,-1-1 0 0 0,0 1-1 0 0,0 0 1 0 0,-6-10-1 0 0,7 13-325 0 0,-1 0-1 0 0,1 1 1 0 0,-1-1-1 0 0,0 1 0 0 0,0 0 1 0 0,0 0-1 0 0,-1-1 1 0 0,1 1-1 0 0,0 1 1 0 0,-1-1-1 0 0,-4-3 1 0 0,6 5-204 0 0,0 0 1 0 0,0-1 0 0 0,0 1 0 0 0,0 0-1 0 0,0-1 1 0 0,0 1 0 0 0,0 0-1 0 0,0 0 1 0 0,0 0 0 0 0,0 0 0 0 0,0 0-1 0 0,1 0 1 0 0,-1 0 0 0 0,0 0 0 0 0,0 1-1 0 0,0-1 1 0 0,0 0 0 0 0,0 1-1 0 0,0-1 1 0 0,0 0 0 0 0,0 1 0 0 0,1-1-1 0 0,-1 1 1 0 0,0-1 0 0 0,0 1 0 0 0,0-1-1 0 0,1 1 1 0 0,-1 0 0 0 0,0-1-1 0 0,1 1 1 0 0,-1 0 0 0 0,1 0 0 0 0,-1 0-1 0 0,1-1 1 0 0,-1 1 0 0 0,1 0 0 0 0,0 0-1 0 0,-1 0 1 0 0,1 0 0 0 0,-1 1 0 0 0,0 2-27 0 0,0 0 1 0 0,0 0 0 0 0,1 0 0 0 0,-1 0-1 0 0,1 0 1 0 0,0 0 0 0 0,0 1 0 0 0,0-1 0 0 0,0 0-1 0 0,1 0 1 0 0,0 0 0 0 0,-1 0 0 0 0,2 0-1 0 0,-1 0 1 0 0,0 0 0 0 0,1-1 0 0 0,0 1 0 0 0,0 0-1 0 0,0-1 1 0 0,0 1 0 0 0,4 4 0 0 0,-3-4-127 0 0,1 1 0 0 0,-1-1 1 0 0,1 0-1 0 0,0-1 0 0 0,0 1 1 0 0,1 0-1 0 0,-1-1 0 0 0,1 0 1 0 0,0 0-1 0 0,0-1 0 0 0,-1 1 1 0 0,2-1-1 0 0,-1 0 1 0 0,0 0-1 0 0,9 1 0 0 0,2-4-1968 0 0,-6-2-3489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24.9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0 107 7743 0 0,'29'52'1863'0'0,"-7"-19"7681"0"0,-22-36-9298 0 0,-1 0-1 0 0,1 0 1 0 0,-1 1 0 0 0,0-1 0 0 0,0 0 0 0 0,0 0-1 0 0,-2-3 1 0 0,-5-15-117 0 0,7 13-226 0 0,-1 0 1 0 0,2 1 0 0 0,-1-1 0 0 0,1 0 0 0 0,0 0-1 0 0,1 0 1 0 0,2-15 0 0 0,-2 20-168 0 0,0 0 0 0 0,1 0 0 0 0,-1-1 0 0 0,0 1 0 0 0,1 0 0 0 0,0 0 0 0 0,0 1 1 0 0,0-1-1 0 0,0 0 0 0 0,0 1 0 0 0,0-1 0 0 0,1 1 0 0 0,-1-1 0 0 0,1 1 0 0 0,0 0 0 0 0,-1 0 0 0 0,1 0 0 0 0,0 1 0 0 0,0-1 1 0 0,7-2-1 0 0,-2 2-569 0 0,0-1 1 0 0,1 1 0 0 0,15-2 0 0 0,-19 4 767 0 0,-1 0 0 0 0,0 0 0 0 0,0 0 0 0 0,0 0 0 0 0,0 0 0 0 0,0 1 0 0 0,0 0 0 0 0,0 0 0 0 0,0 0 0 0 0,5 2 0 0 0,-9-2 136 0 0,1-1 0 0 0,-1 0 0 0 0,0 1 0 0 0,0-1 0 0 0,1 0 0 0 0,-1 1 0 0 0,0-1 0 0 0,0 1 0 0 0,0-1 0 0 0,0 1 0 0 0,1-1 0 0 0,-1 0 0 0 0,0 1 0 0 0,0-1 0 0 0,0 1 0 0 0,0-1 0 0 0,0 1 0 0 0,0-1 0 0 0,0 1 0 0 0,0-1 0 0 0,0 0 0 0 0,0 1 0 0 0,-1-1 0 0 0,1 1 0 0 0,0-1 0 0 0,0 1 0 0 0,0-1 0 0 0,0 0 0 0 0,-1 1 0 0 0,1-1 0 0 0,0 1 0 0 0,0-1 0 0 0,-1 0-1 0 0,1 1 1 0 0,0-1 0 0 0,-1 1 0 0 0,-10 13 1669 0 0,-28 24 188 0 0,39-37-1832 0 0,40 9-58 0 0,-22-4-44 0 0,23 9 1631 0 0,-38-14-1498 0 0,-1 0 0 0 0,1 0 1 0 0,-1 0-1 0 0,0 1 0 0 0,0-1 1 0 0,0 1-1 0 0,0 0 0 0 0,0 0 1 0 0,0-1-1 0 0,0 1 0 0 0,0 0 1 0 0,-1 1-1 0 0,1-1 0 0 0,1 3 1 0 0,-3-4-15 0 0,0 0 0 0 0,0 0 0 0 0,1 0 0 0 0,-1 0 0 0 0,0 0 0 0 0,0 0 0 0 0,0 0 0 0 0,-1 0 0 0 0,1 0 0 0 0,0 0 0 0 0,0 0 0 0 0,0 0 0 0 0,-1 0 0 0 0,1 0 0 0 0,-1 0 0 0 0,1 0 0 0 0,-1 0 0 0 0,1 0 0 0 0,-1 0 0 0 0,1 0 0 0 0,-1 0 0 0 0,0-1 0 0 0,0 1-1 0 0,1 0 1 0 0,-2 1 0 0 0,-25 18 642 0 0,22-17-678 0 0,0 0 104 0 0,-1 1 0 0 0,0-1 0 0 0,-10 4-1 0 0,-3-3-1950 0 0,17-4 938 0 0,1 0 1 0 0,0 0-1 0 0,-1 0 1 0 0,1 0-1 0 0,0 0 0 0 0,-1 0 1 0 0,1 0-1 0 0,0-1 1 0 0,0 1-1 0 0,-3-1 1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25.2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0 11807 0 0,'-6'10'520'0'0,"4"-5"112"0"0,1 2-504 0 0,0 2-128 0 0,1-1 0 0 0,-1 0 0 0 0,0-1 96 0 0,3 1-8 0 0,-1-1 0 0 0,0 0 0 0 0,1-2-184 0 0,1-1-40 0 0,1 1-8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25.6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18 8751 0 0,'-5'-5'384'0'0,"3"3"88"0"0,-1-1-376 0 0,1 1-96 0 0,0-1 752 0 0,4 0 1048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25.9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3223 0 0,'8'35'596'0'0,"22"104"11123"0"0,-23-104-9830 0 0,-1-12-743 0 0,3 32 0 0 0,-9-51-1092 0 0,0-1-65 0 0,-1-2-90 0 0,0-3-87 0 0,0 1 101 0 0,1-1 0 0 0,-1 0 0 0 0,0 0 0 0 0,0 0 0 0 0,1 1-1 0 0,-1-1 1 0 0,1 0 0 0 0,0 0 0 0 0,-1-3 0 0 0,1 4 0 0 0,-2-9-612 0 0,1 0-1 0 0,1 0 1 0 0,-1 0 0 0 0,2 0-1 0 0,1-16 1 0 0,-1 23 545 0 0,-1-1 0 0 0,1 0 0 0 0,0 0 0 0 0,0 1 0 0 0,0-1 0 0 0,1 1 0 0 0,-1-1 0 0 0,1 1 0 0 0,0-1 0 0 0,0 1 0 0 0,0 0 0 0 0,1 0 0 0 0,-1 0 0 0 0,1 0 0 0 0,-1 0 0 0 0,1 1 0 0 0,4-4 0 0 0,-5 5 257 0 0,1-1-1 0 0,-1 1 0 0 0,0 0 1 0 0,0 0-1 0 0,1 1 0 0 0,-1-1 1 0 0,0 0-1 0 0,1 1 0 0 0,-1-1 1 0 0,1 1-1 0 0,-1 0 0 0 0,1 0 1 0 0,-1 0-1 0 0,1 0 1 0 0,-1 0-1 0 0,0 1 0 0 0,1-1 1 0 0,-1 1-1 0 0,1 0 0 0 0,-1-1 1 0 0,0 1-1 0 0,1 0 0 0 0,1 2 1 0 0,-2-2 71 0 0,-1 0 0 0 0,1 0 0 0 0,-1 0 0 0 0,0 0 0 0 0,1 0 0 0 0,-1 1 0 0 0,0-1 1 0 0,0 1-1 0 0,0-1 0 0 0,0 1 0 0 0,0-1 0 0 0,0 1 0 0 0,0-1 0 0 0,-1 1 0 0 0,1 0 0 0 0,-1 0 1 0 0,1-1-1 0 0,-1 1 0 0 0,1 0 0 0 0,-1 0 0 0 0,0-1 0 0 0,0 1 0 0 0,0 0 0 0 0,0 0 0 0 0,0 0 1 0 0,0-1-1 0 0,-1 1 0 0 0,1 0 0 0 0,-1 0 0 0 0,1-1 0 0 0,-2 4 0 0 0,-3 6 475 0 0,0 0 0 0 0,-1 0-1 0 0,-1 0 1 0 0,-14 18 0 0 0,-36 36-651 0 0,45-53-376 0 0,12-11 246 0 0,0-1 0 0 0,0 0 0 0 0,-1 1 0 0 0,1-1 0 0 0,0 0 0 0 0,0 1 0 0 0,-1-1 1 0 0,1 0-1 0 0,0 0 0 0 0,0 1 0 0 0,-1-1 0 0 0,1 0 0 0 0,0 0 0 0 0,-1 0 0 0 0,1 1 0 0 0,0-1 0 0 0,-1 0 0 0 0,1 0 0 0 0,0 0 0 0 0,-1 0 0 0 0,1 0 0 0 0,-1 0 0 0 0,1 0 0 0 0,0 0 0 0 0,-1 0 0 0 0,1 0 0 0 0,-1 0 0 0 0,1 0 0 0 0,0 0 1 0 0,-1 0-1 0 0,0-3-1634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26.3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 1 12439 0 0,'-5'13'1447'0'0,"0"15"-23"0"0,1-1 1 0 0,1 0-1 0 0,1 37 0 0 0,2-51-1327 0 0,1-1 1 0 0,1 1-1 0 0,0 0 0 0 0,0-1 0 0 0,1 0 0 0 0,1 1 1 0 0,0-1-1 0 0,1 0 0 0 0,9 16 0 0 0,-12-24-93 0 0,1 0 0 0 0,0-1-1 0 0,-1 1 1 0 0,1-1 0 0 0,1 1 0 0 0,-1-1-1 0 0,0 0 1 0 0,1 0 0 0 0,-1 0 0 0 0,1-1-1 0 0,0 0 1 0 0,0 1 0 0 0,5 1 0 0 0,-7-3-12 0 0,0-1 1 0 0,0 1-1 0 0,-1-1 1 0 0,1 0-1 0 0,0 0 1 0 0,0 1-1 0 0,0-1 1 0 0,-1 0-1 0 0,1-1 1 0 0,0 1-1 0 0,0 0 1 0 0,0 0-1 0 0,0-1 1 0 0,-1 1-1 0 0,1-1 1 0 0,0 1 0 0 0,0-1-1 0 0,-1 0 1 0 0,1 0-1 0 0,-1 0 1 0 0,1 0-1 0 0,-1 0 1 0 0,1 0-1 0 0,-1 0 1 0 0,1 0-1 0 0,-1-1 1 0 0,0 1-1 0 0,0-1 1 0 0,0 1-1 0 0,0-1 1 0 0,0 1-1 0 0,0-1 1 0 0,0 1-1 0 0,1-4 1 0 0,0 0-48 0 0,0 1 0 0 0,-1-1 1 0 0,1 0-1 0 0,-1 0 0 0 0,0 1 0 0 0,0-1 1 0 0,-1 0-1 0 0,0 0 0 0 0,1 0 0 0 0,-2 0 1 0 0,0-9-1 0 0,0 11-12 0 0,1 0 1 0 0,-1 0-1 0 0,0 0 1 0 0,0 0-1 0 0,0 0 1 0 0,0 0-1 0 0,0 0 1 0 0,-1 0-1 0 0,1 0 1 0 0,-1 0 0 0 0,0 1-1 0 0,0-1 1 0 0,0 1-1 0 0,0-1 1 0 0,0 1-1 0 0,-1 0 1 0 0,1 0-1 0 0,-1 0 1 0 0,-2-2-1 0 0,4 4 76 0 0,1 0 0 0 0,-1-1 0 0 0,1 1 0 0 0,-1 0 0 0 0,1-1 0 0 0,-1 1 0 0 0,1 0 0 0 0,-1 0 0 0 0,1 0 0 0 0,-1 0 0 0 0,0 0 0 0 0,1 0 0 0 0,-1-1 0 0 0,1 1 0 0 0,-1 0 0 0 0,1 0 0 0 0,-1 1 0 0 0,0-1 0 0 0,1 0 0 0 0,-1 0 0 0 0,1 0 0 0 0,-1 0 0 0 0,1 0 0 0 0,-1 1 0 0 0,1-1 0 0 0,-1 0 0 0 0,1 0 0 0 0,-1 1 0 0 0,0 0 1 0 0,0 0 47 0 0,0 0 0 0 0,1 0 1 0 0,-1 0-1 0 0,0 1 1 0 0,1-1-1 0 0,-1 0 1 0 0,1 0-1 0 0,-1 1 1 0 0,1-1-1 0 0,0 1 1 0 0,-1 1-1 0 0,0 5 269 0 0,1 0 0 0 0,0 0 0 0 0,1 10 0 0 0,0-11-93 0 0,0 0 0 0 0,0 0 0 0 0,1 1 0 0 0,0-1 0 0 0,1 0 0 0 0,-1 0 0 0 0,1-1-1 0 0,1 1 1 0 0,7 12 0 0 0,-9-16-359 0 0,1 0 0 0 0,0 0-1 0 0,0 0 1 0 0,0 0 0 0 0,0 0-1 0 0,0 0 1 0 0,0-1 0 0 0,1 0-1 0 0,-1 0 1 0 0,1 0 0 0 0,0 0-1 0 0,0 0 1 0 0,-1-1 0 0 0,1 1-1 0 0,0-1 1 0 0,0 0 0 0 0,0 0-1 0 0,1-1 1 0 0,3 1 0 0 0,9-2-7261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26.7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1 4143 0 0,'0'0'319'0'0,"-7"8"162"0"0,5-5 609 0 0,0-1 0 0 0,1 0 0 0 0,0 1 0 0 0,0 0 0 0 0,-1-1 0 0 0,0 6 0 0 0,-2 18 2563 0 0,4-9-2661 0 0,2 22-1 0 0,0-24-137 0 0,3 32 344 0 0,19 71-1 0 0,-20-103-1135 0 0,1 1-1 0 0,11 27 1 0 0,-13-37-375 0 0,0 0-1 0 0,1 0 1 0 0,-1-1-1 0 0,1 1 1 0 0,0-1-1 0 0,0 0 1 0 0,1 0-1 0 0,-1 0 1 0 0,9 6 0 0 0,-6-7-1765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27.1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5 107 1375 0 0,'-1'0'107'0'0,"1"1"171"0"0,0-1-1 0 0,-1 1 0 0 0,1-1 1 0 0,0 0-1 0 0,-1 1 1 0 0,1-1-1 0 0,0 1 1 0 0,-1-1-1 0 0,1 1 1 0 0,0 0-1 0 0,0-1 1 0 0,0 1-1 0 0,0-1 0 0 0,0 1 1 0 0,0-1-1 0 0,-1 1 1 0 0,1 0-1 0 0,0-1 1 0 0,1 1-1 0 0,-1-1 1 0 0,0 1-1 0 0,0-1 0 0 0,0 1 1 0 0,0 0-1 0 0,0-1 1 0 0,0 1-1 0 0,1-1 1 0 0,-1 1-1 0 0,0-1 1 0 0,1 1-1 0 0,-1-1 0 0 0,0 1 1 0 0,1-1-1 0 0,-1 0 1 0 0,0 1-1 0 0,1-1 1 0 0,-1 1-1 0 0,1-1 1 0 0,-1 0-1 0 0,1 1 0 0 0,-1-1 1 0 0,1 0-1 0 0,0 1 1 0 0,1 0-31 0 0,0 0 1 0 0,0 0-1 0 0,0-1 1 0 0,0 1-1 0 0,0 0 1 0 0,0-1-1 0 0,0 0 1 0 0,0 1-1 0 0,3-1 1 0 0,-1 0-2 0 0,1-1 1 0 0,0 0-1 0 0,-1 0 1 0 0,0-1 0 0 0,1 1-1 0 0,-1-1 1 0 0,0 0 0 0 0,1 0-1 0 0,-1-1 1 0 0,0 1 0 0 0,-1-1-1 0 0,1 0 1 0 0,0 1-1 0 0,5-7 1 0 0,-6 6-182 0 0,0 0 0 0 0,-1-1 0 0 0,1 1 0 0 0,-1 0 0 0 0,0-1-1 0 0,0 1 1 0 0,0-1 0 0 0,0 0 0 0 0,0 0 0 0 0,-1 0 0 0 0,0 1 0 0 0,0-1 0 0 0,0-1 0 0 0,0 1-1 0 0,0 0 1 0 0,-1-7 0 0 0,0 10-55 0 0,0-1 0 0 0,0 1-1 0 0,0 0 1 0 0,0 0 0 0 0,-1-1 0 0 0,1 1-1 0 0,0 0 1 0 0,-1 0 0 0 0,1-1 0 0 0,-1 1-1 0 0,1 0 1 0 0,-1 0 0 0 0,0 0-1 0 0,1 0 1 0 0,-1 0 0 0 0,0 0 0 0 0,0 0-1 0 0,0 0 1 0 0,0 0 0 0 0,0 0 0 0 0,0 0-1 0 0,0 1 1 0 0,0-1 0 0 0,0 0-1 0 0,0 1 1 0 0,0-1 0 0 0,0 1 0 0 0,-1-1-1 0 0,1 1 1 0 0,-2-1 0 0 0,1 1 8 0 0,1 0 0 0 0,-1 0 0 0 0,1 0 0 0 0,-1 0 0 0 0,1 0 0 0 0,-1 1-1 0 0,1-1 1 0 0,-1 0 0 0 0,1 1 0 0 0,0-1 0 0 0,-1 1 0 0 0,1 0 0 0 0,-1-1 0 0 0,1 1 0 0 0,0 0 0 0 0,0 0 0 0 0,0 0 0 0 0,-1 0 0 0 0,1 0 0 0 0,0 0 0 0 0,0 0-1 0 0,0 0 1 0 0,0 0 0 0 0,1 1 0 0 0,-3 1 0 0 0,0 5 24 0 0,-1-1 0 0 0,1 1 0 0 0,0 0-1 0 0,1-1 1 0 0,0 1 0 0 0,0 0 0 0 0,1 1 0 0 0,0-1 0 0 0,0 0-1 0 0,1 0 1 0 0,0 0 0 0 0,1 1 0 0 0,-1-1 0 0 0,2 0-1 0 0,-1 0 1 0 0,1 0 0 0 0,0 0 0 0 0,1 0 0 0 0,0 0 0 0 0,0-1-1 0 0,8 14 1 0 0,-9-18-329 0 0,0-1 0 0 0,1 1 0 0 0,-1-1 0 0 0,0 1 0 0 0,1-1 0 0 0,0 0 0 0 0,-1 0 0 0 0,1-1 0 0 0,0 1 0 0 0,0 0 1 0 0,0-1-1 0 0,0 0 0 0 0,1 0 0 0 0,-1 0 0 0 0,0 0 0 0 0,0 0 0 0 0,1 0 0 0 0,-1-1 0 0 0,0 0 0 0 0,1 0 0 0 0,4 0 0 0 0,1-2-5856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27.9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6 9671 0 0,'0'0'748'0'0,"-5"9"-329"0"0,2-1 55 0 0,1-1-1 0 0,1 1 1 0 0,-1-1-1 0 0,1 1 1 0 0,0 0-1 0 0,1 0 1 0 0,0-1 0 0 0,0 1-1 0 0,0 0 1 0 0,1 0-1 0 0,1-1 1 0 0,-1 1-1 0 0,1 0 1 0 0,0-1 0 0 0,5 11-1 0 0,-5-15-413 0 0,-1-1 0 0 0,0 1 0 0 0,1-1 0 0 0,0 0 0 0 0,0 1 0 0 0,-1-1 0 0 0,1 0 0 0 0,1 0 0 0 0,-1 0 0 0 0,0-1 0 0 0,0 1 0 0 0,1-1 0 0 0,-1 1 0 0 0,5 1 0 0 0,-6-2-52 0 0,1-1 1 0 0,0 0 0 0 0,-1 1-1 0 0,1-1 1 0 0,0 0-1 0 0,0 0 1 0 0,-1 0-1 0 0,1 0 1 0 0,0-1 0 0 0,-1 1-1 0 0,1 0 1 0 0,0-1-1 0 0,-1 1 1 0 0,1-1 0 0 0,0 1-1 0 0,-1-1 1 0 0,1 0-1 0 0,-1 0 1 0 0,1 0-1 0 0,-1 0 1 0 0,0 0 0 0 0,1 0-1 0 0,-1 0 1 0 0,0 0-1 0 0,2-2 1 0 0,4-5-3 0 0,0 0-1 0 0,0 1 1 0 0,-1-2 0 0 0,0 1-1 0 0,-1-1 1 0 0,0 0 0 0 0,0 0-1 0 0,-1 0 1 0 0,0-1 0 0 0,-1 0-1 0 0,0 0 1 0 0,0 1 0 0 0,-1-2-1 0 0,-1 1 1 0 0,2-19 0 0 0,-3 28 132 0 0,-5 22 294 0 0,4-13-366 0 0,0 1 0 0 0,0 0 0 0 0,0-1-1 0 0,1 1 1 0 0,0-1 0 0 0,1 1 0 0 0,0 0 0 0 0,0-1-1 0 0,1 1 1 0 0,3 9 0 0 0,-3-12-1517 0 0,1 0 0 0 0,-1 0 0 0 0,1-1-1 0 0,6 10 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8663 0 0,'0'0'398'0'0,"2"0"-9"0"0,3 2-269 0 0,1 1 1 0 0,-1-1-1 0 0,0 1 0 0 0,-1-1 0 0 0,1 1 1 0 0,0 1-1 0 0,-1-1 0 0 0,0 1 0 0 0,8 7 0 0 0,-6-3 301 0 0,0 0 0 0 0,0 1 0 0 0,0-1-1 0 0,7 19 1 0 0,-1 2 630 0 0,-2 1-1 0 0,10 47 1 0 0,-18-69-1030 0 0,11 56 739 0 0,-2 1 1 0 0,2 98 0 0 0,-14-23-366 0 0,2-62-132 0 0,-1-76-183 0 0,8-16-14 0 0,29-91-66 0 0,-30 83 2 0 0,6-25-1 0 0,-10 30-17 0 0,2 1 1 0 0,0 0-1 0 0,12-27 0 0 0,-11 31 9 0 0,0 2 0 0 0,14-19 0 0 0,-19 27 13 0 0,1-1 0 0 0,1 1 0 0 0,-1 0 0 0 0,0 0 0 0 0,0 0 0 0 0,1 0 0 0 0,-1 0 0 0 0,1 0 0 0 0,0 0 0 0 0,-1 1 0 0 0,1 0-1 0 0,0-1 1 0 0,0 1 0 0 0,0 0 0 0 0,0 0 0 0 0,5 0 0 0 0,-5 1 50 0 0,1 0-1 0 0,-1 0 1 0 0,0 1-1 0 0,0-1 1 0 0,1 1-1 0 0,-1 0 1 0 0,0 0-1 0 0,0 0 1 0 0,0 0-1 0 0,0 1 1 0 0,0-1-1 0 0,0 1 1 0 0,0 0-1 0 0,-1-1 1 0 0,1 1-1 0 0,0 1 1 0 0,-1-1-1 0 0,0 0 1 0 0,1 1-1 0 0,-1-1 1 0 0,0 1-1 0 0,3 4 1 0 0,3 7 187 0 0,0 1 0 0 0,-1-1 1 0 0,8 23-1 0 0,-9-19 33 0 0,38 111 612 0 0,-28-76-940 0 0,29 64-1 0 0,-43-113-333 0 0,1 1 0 0 0,-1-1 0 0 0,1 1 0 0 0,-1-1 0 0 0,1 0 0 0 0,0 0 0 0 0,1 0 0 0 0,5 5 0 0 0,1-2-1477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28.3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1 224 9959 0 0,'0'10'440'0'0,"0"-4"96"0"0,2 0-432 0 0,-2 0-104 0 0,2 1 0 0 0,0 0 0 0 0,-1 0 0 0 0,0 0 0 0 0</inkml:trace>
  <inkml:trace contextRef="#ctx0" brushRef="#br0" timeOffset="1">15 32 7831 0 0,'-3'-6'696'0'0,"1"1"-560"0"0,-1-2 976 0 0,3 2 2880 0 0,3 2-4472 0 0,0 0-360 0 0,5 1-1008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28.6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1375 0 0,'0'1'107'0'0,"5"85"12160"0"0,-2 0-6236 0 0,10 153-5378 0 0,-8-221-4107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29.0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7367 0 0,'1'6'656'0'0,"-1"2"-528"0"0,0 3-128 0 0,0 1 0 0 0,-1-1 1248 0 0,1 0 216 0 0,2 1 40 0 0,-1 1 16 0 0,0 0-984 0 0,-1-1-200 0 0,0 2-40 0 0,2-1-8 0 0,-1 1-288 0 0,1 0 0 0 0,0 0 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29.4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4 9215 0 0,'0'0'816'0'0,"-5"-2"-656"0"0,0 1 3816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29.8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6911 0 0,'0'2'528'0'0,"12"245"8971"0"0,-9-140-7824 0 0,1-62-1129 0 0,-2-66-928 0 0,0 2-1590 0 0,6-29-1 0 0,-7 43 1678 0 0,1 0 0 0 0,-1 0-1 0 0,1 0 1 0 0,0 0 0 0 0,1 0 0 0 0,-1 0 0 0 0,1 1-1 0 0,0-1 1 0 0,0 1 0 0 0,5-6 0 0 0,-6 9 192 0 0,0-1 1 0 0,0 0 0 0 0,1 1 0 0 0,-1-1 0 0 0,1 1-1 0 0,-1 0 1 0 0,1 0 0 0 0,-1 0 0 0 0,1 0 0 0 0,0 0-1 0 0,0 0 1 0 0,-1 1 0 0 0,1-1 0 0 0,0 1-1 0 0,0 0 1 0 0,-1 0 0 0 0,1 0 0 0 0,0 0 0 0 0,0 1-1 0 0,0-1 1 0 0,4 2 0 0 0,-4-1 318 0 0,0-1-1 0 0,-1 1 1 0 0,1 0-1 0 0,0 1 1 0 0,0-1-1 0 0,-1 0 1 0 0,1 1 0 0 0,-1 0-1 0 0,1-1 1 0 0,-1 1-1 0 0,0 0 1 0 0,1 0-1 0 0,-1 0 1 0 0,0 1-1 0 0,0-1 1 0 0,-1 0 0 0 0,1 1-1 0 0,0-1 1 0 0,2 6-1 0 0,-3-3 120 0 0,0-1 0 0 0,0 0-1 0 0,0 1 1 0 0,-1-1 0 0 0,0 1-1 0 0,1-1 1 0 0,-2 0 0 0 0,1 1-1 0 0,0-1 1 0 0,-1 1 0 0 0,0-1-1 0 0,0 0 1 0 0,0 1 0 0 0,0-1-1 0 0,-1 0 1 0 0,0 0 0 0 0,0 0-1 0 0,0 0 1 0 0,0 0 0 0 0,-4 4-1 0 0,3-4-203 0 0,0 1 0 0 0,-1-1 0 0 0,0-1-1 0 0,1 1 1 0 0,-1 0 0 0 0,-1-1 0 0 0,1 0-1 0 0,0 0 1 0 0,-1 0 0 0 0,0-1-1 0 0,1 1 1 0 0,-1-1 0 0 0,0 0 0 0 0,0-1-1 0 0,0 1 1 0 0,-10 1 0 0 0,14-3-205 0 0,-1 0 0 0 0,1 0 0 0 0,0 0 0 0 0,0 0 0 0 0,0 0 0 0 0,0 0 0 0 0,0 0 0 0 0,-1-1 0 0 0,1 1 0 0 0,-2-1 0 0 0,-4-5-3251 0 0,4 1 1469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30.2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8287 0 0,'11'49'1580'0'0,"-6"-29"431"0"0,0 0 0 0 0,-2 0 0 0 0,2 35 0 0 0,-7-17 1954 0 0,-3-52-3441 0 0,1-5-325 0 0,4 6-342 0 0,0-1 0 0 0,1 1 0 0 0,1-1-1 0 0,0 1 1 0 0,1 0 0 0 0,0 0 0 0 0,1 0 0 0 0,1 1-1 0 0,7-17 1 0 0,4 12-3936 0 0,-12 14 2365 0 0,-1 0-45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30.5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4607 0 0,'1'7'200'0'0,"-1"-2"48"0"0,0 2-248 0 0,0 1 0 0 0,2 0 0 0 0,0 1 0 0 0,-2-1 1672 0 0,0 0 288 0 0,0-1 56 0 0,0-1 16 0 0,0 1-1376 0 0,0-1-272 0 0,0 0 256 0 0,1 0-1312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30.9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6911 0 0,'0'0'528'0'0,"6"14"-320"0"0,2 0-42 0 0,-1 1 0 0 0,-1 0 0 0 0,0 0 0 0 0,-1 0 0 0 0,-1 1 0 0 0,0 0 0 0 0,-1-1 0 0 0,-1 1 0 0 0,1 29 0 0 0,-3-41 143 0 0,-1 13 1101 0 0,1 1 1 0 0,1-1 0 0 0,0 0 0 0 0,1 1 0 0 0,5 19 0 0 0,-7-36-1323 0 0,1-1 0 0 0,-1 1 1 0 0,0 0-1 0 0,0 0 1 0 0,1-1-1 0 0,-1 1 1 0 0,0 0-1 0 0,1 0 1 0 0,-1-1-1 0 0,1 1 1 0 0,-1 0-1 0 0,1-1 0 0 0,-1 1 1 0 0,1-1-1 0 0,-1 1 1 0 0,1 0-1 0 0,0-1 1 0 0,-1 1-1 0 0,1-1 1 0 0,0 0-1 0 0,-1 1 1 0 0,1-1-1 0 0,0 0 0 0 0,1 1 1 0 0,-1-1-21 0 0,0 0 0 0 0,0 0 0 0 0,0 0 0 0 0,0 0 0 0 0,0 0 0 0 0,0-1 0 0 0,1 1 0 0 0,-1 0 0 0 0,0-1 0 0 0,0 1 0 0 0,0-1 0 0 0,0 1 1 0 0,0-1-1 0 0,0 1 0 0 0,1-2 0 0 0,1-1-3 0 0,0 0 0 0 0,0 0 0 0 0,0 0 0 0 0,0 0 1 0 0,0-1-1 0 0,-1 1 0 0 0,1-1 0 0 0,2-4 0 0 0,3-12-53 0 0,0 3-11 0 0,-1 1 0 0 0,-1-1 0 0 0,-1-1-1 0 0,5-20 1 0 0,-10 35 11 0 0,0 2 52 0 0,-8 19 315 0 0,6-10-206 0 0,1 0 0 0 0,0 0 0 0 0,0 0-1 0 0,1 0 1 0 0,0 10 0 0 0,1-15-389 0 0,-1 1-1 0 0,1-1 1 0 0,0 0-1 0 0,0 0 1 0 0,0 1-1 0 0,2 4 1 0 0,-2-7-385 0 0,0 1 1 0 0,0-1 0 0 0,0 1-1 0 0,0-1 1 0 0,0 0 0 0 0,0 1-1 0 0,1-1 1 0 0,-1 0 0 0 0,0 0 0 0 0,1 0-1 0 0,-1 0 1 0 0,0 0 0 0 0,4 1-1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31.2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1 7367 0 0,'-3'5'255'0'0,"1"1"1"0"0,-1 0-1 0 0,1 0 0 0 0,-1 8 0 0 0,-5 28 4433 0 0,5-21-800 0 0,2-18-3530 0 0,0 2 91 0 0,0-1 0 0 0,1 1 0 0 0,-1 0 0 0 0,1-1 0 0 0,0 1 0 0 0,0 0 0 0 0,1 6 0 0 0,-1-11-456 0 0,1 0 1 0 0,-1 1 0 0 0,0-1 0 0 0,0 0-1 0 0,0 1 1 0 0,0-1 0 0 0,1 0 0 0 0,-1 0-1 0 0,0 1 1 0 0,0-1 0 0 0,0 0 0 0 0,1 1-1 0 0,-1-1 1 0 0,0 0 0 0 0,0 0 0 0 0,1 0-1 0 0,-1 1 1 0 0,0-1 0 0 0,1 0 0 0 0,-1 0-1 0 0,0 0 1 0 0,1 0 0 0 0,-1 0 0 0 0,0 0-1 0 0,1 1 1 0 0,-1-1 0 0 0,0 0 0 0 0,1 0-1 0 0,-1 0 1 0 0,0 0 0 0 0,1 0 0 0 0,-1 0-1 0 0,0 0 1 0 0,1 0 0 0 0,-1-1 0 0 0,0 1-1 0 0,1 0 1 0 0,-1 0 0 0 0,0 0 0 0 0,1 0-1 0 0,-1 0 1 0 0,1-1 0 0 0,10-6-347 0 0,-5 1-481 0 0,0 0 0 0 0,-1-1 0 0 0,0 0 0 0 0,0 0 0 0 0,5-10-1 0 0,0 2-3906 0 0,-4 5 59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31.6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42 318 2303 0 0,'-6'12'200'0'0,"-2"7"1758"0"0,-12 37 12301 0 0,14-33-11341 0 0,6-22-2869 0 0,0-1 0 0 0,-1 1 0 0 0,1-1 1 0 0,0 1-1 0 0,0-1 0 0 0,0 1 0 0 0,-1-1 0 0 0,1 1 0 0 0,0-1 1 0 0,0 1-1 0 0,0-1 0 0 0,0 1 0 0 0,0-1 0 0 0,0 1 1 0 0,0-1-1 0 0,0 1 0 0 0,0-1 0 0 0,1 1 0 0 0,-1-1 0 0 0,0 1 1 0 0,0-1-1 0 0,0 1 0 0 0,0-1 0 0 0,1 0 0 0 0,-1 1 1 0 0,0-1-1 0 0,1 1 0 0 0,-1-1 0 0 0,1 1 0 0 0,0-1-38 0 0,0 0 0 0 0,-1 0 0 0 0,1 0-1 0 0,0 0 1 0 0,0-1 0 0 0,0 1 0 0 0,-1 0-1 0 0,1-1 1 0 0,0 1 0 0 0,0 0 0 0 0,-1-1 0 0 0,1 1-1 0 0,0-1 1 0 0,-1 1 0 0 0,2-2 0 0 0,24-24-602 0 0,-5 2-188 0 0,-9 12-411 0 0,15-22 1 0 0,-26 33 1174 0 0,-1 1 0 0 0,0 0 0 0 0,1-1 1 0 0,-1 1-1 0 0,0 0 0 0 0,1 0 0 0 0,-1-1 0 0 0,1 1 1 0 0,-1 0-1 0 0,0 0 0 0 0,1 0 0 0 0,-1 0 1 0 0,1 0-1 0 0,-1 0 0 0 0,1-1 0 0 0,-1 1 1 0 0,1 0-1 0 0,-1 0 0 0 0,1 0 0 0 0,-1 0 1 0 0,0 0-1 0 0,1 1 0 0 0,-1-1 0 0 0,1 0 1 0 0,-1 0-1 0 0,1 0 0 0 0,-1 0 0 0 0,1 1 1 0 0,2 1 197 0 0,-1 1 0 0 0,0 0 1 0 0,0 0-1 0 0,0 0 0 0 0,-1 0 1 0 0,1 0-1 0 0,-1 0 0 0 0,0 0 1 0 0,1 1-1 0 0,-1-1 0 0 0,-1 0 1 0 0,1 1-1 0 0,0 4 1 0 0,5 16 379 0 0,-2-13-632 0 0,1-1 0 0 0,8 16-1 0 0,-10-22-760 0 0,0 0 0 0 0,0 0 0 0 0,0 0 0 0 0,7 5 0 0 0</inkml:trace>
  <inkml:trace contextRef="#ctx0" brushRef="#br0" timeOffset="1">207 1 2303 0 0,'6'12'200'0'0,"23"41"1834"0"0,51 110 14411 0 0,-54-90-13053 0 0,-16-41-2892 0 0,-2 0 1 0 0,5 47-1 0 0,-12-64-344 0 0,0 0-1 0 0,-1-1 1 0 0,0 1-1 0 0,-1 0 1 0 0,-1 0-1 0 0,-1 0 1 0 0,-7 25-1 0 0,-3-10-2340 0 0,-6-4-3843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4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44 685 8495 0 0,'0'0'388'0'0,"-1"2"-10"0"0,-21 25-68 0 0,2-10 8796 0 0,22-19-8449 0 0,21-18 519 0 0,1 0 1 0 0,2 2-1 0 0,40-22 0 0 0,-51 31-898 0 0,2 1 4 0 0,-2-2 1 0 0,1 0 0 0 0,20-18-1 0 0,3-4 94 0 0,2 1-1 0 0,45-25 1 0 0,-11 8-135 0 0,-19 10-192 0 0,125-80 62 0 0,-67 46-100 0 0,-94 58 19 0 0,-1-1-1 0 0,28-29 1 0 0,-3 2-2 0 0,-23 28-17 0 0,-20 13-8 0 0,0 0 2 0 0,1 1 0 0 0,-1-1 0 0 0,0-1 0 0 0,0 1 1 0 0,0 0-1 0 0,0 0 0 0 0,0 0 0 0 0,0-1 0 0 0,1-1 0 0 0,6-7 5 0 0,-5 8 32 0 0,1 0-31 0 0,0 0 0 0 0,0 0-1 0 0,1 0 1 0 0,-1 1-1 0 0,8-2 1 0 0,-1 1 0 0 0,-8 1-11 0 0,0 1 0 0 0,0 0 0 0 0,0 0 0 0 0,0 0 0 0 0,0 0 0 0 0,0 1 0 0 0,0-1 0 0 0,0 1 0 0 0,0-1 0 0 0,-1 1 0 0 0,7 3 0 0 0,14 2 0 0 0,-14-4 2 0 0,-1 0 0 0 0,1 0-1 0 0,-1 0 1 0 0,0 1 0 0 0,14 7 0 0 0,37 25 21 0 0,-15-8-4 0 0,376 177 400 0 0,-280-161-295 0 0,-56-19-72 0 0,-60-16-30 0 0,22 7 13 0 0,1-2-1 0 0,63 10 0 0 0,-72-18-31 0 0,-19-2-415 0 0,0 0-1 0 0,1-2 1 0 0,26 0 0 0 0,-37-2 143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32.4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86 9239 0 0,'-1'1'184'0'0,"0"0"-1"0"0,1-1 1 0 0,-1 1-1 0 0,0 0 0 0 0,1 0 1 0 0,-1-1-1 0 0,1 1 0 0 0,-1 0 1 0 0,1 0-1 0 0,-2 2 1 0 0,6 13 676 0 0,0 0 0 0 0,1 0 0 0 0,0 0 0 0 0,13 23 0 0 0,8 27 166 0 0,-21-40 1631 0 0,-5-26-2595 0 0,-4-15 655 0 0,-3-9-202 0 0,2-1 0 0 0,-3-34-1 0 0,7 46-398 0 0,1 0 0 0 0,0 1 0 0 0,1-1 0 0 0,0 0 0 0 0,1 1 0 0 0,6-21 0 0 0,-7 29-124 0 0,1 0 0 0 0,-1 0 0 0 0,1 0 0 0 0,0 0 0 0 0,0 0-1 0 0,1 0 1 0 0,-1 1 0 0 0,1-1 0 0 0,0 1 0 0 0,5-6 0 0 0,-7 8-85 0 0,1 0 0 0 0,0-1 0 0 0,0 1 0 0 0,0 0 0 0 0,0 0 0 0 0,0 0 0 0 0,1 0 0 0 0,-1 0-1 0 0,0 0 1 0 0,0 1 0 0 0,0-1 0 0 0,1 1 0 0 0,-1 0 0 0 0,0-1 0 0 0,1 1 0 0 0,-1 0 0 0 0,0 1 0 0 0,1-1 0 0 0,-1 0 0 0 0,0 0 0 0 0,0 1 0 0 0,3 0 0 0 0,-2 0-663 0 0,1 0 1 0 0,-1 1-1 0 0,0-1 0 0 0,0 1 1 0 0,0-1-1 0 0,5 5 1 0 0,0 1-4879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32.8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0 132 9615 0 0,'12'7'1023'0'0,"-9"-6"-943"0"0,0 1 0 0 0,0-1 0 0 0,1 0 0 0 0,-1 1 0 0 0,0-2 0 0 0,0 1 0 0 0,1 0 0 0 0,-1-1 0 0 0,0 1 0 0 0,1-1-1 0 0,-1 0 1 0 0,0 0 0 0 0,1 0 0 0 0,-1-1 0 0 0,0 1 0 0 0,1-1 0 0 0,-1 0 0 0 0,0 1 0 0 0,0-2 0 0 0,0 1 0 0 0,0 0 0 0 0,0-1 0 0 0,0 1 0 0 0,4-4 0 0 0,-3 2 135 0 0,-1 1 0 0 0,0-1 1 0 0,0-1-1 0 0,0 1 0 0 0,0 0 1 0 0,-1-1-1 0 0,1 1 0 0 0,-1-1 0 0 0,0 0 1 0 0,0 0-1 0 0,0 0 0 0 0,-1 0 1 0 0,1 0-1 0 0,-1 0 0 0 0,0 0 0 0 0,0-1 1 0 0,0 1-1 0 0,-1-6 0 0 0,1 6 14 0 0,-1 1 0 0 0,-1 0 0 0 0,1-1 0 0 0,0 1 0 0 0,-1 0-1 0 0,1 0 1 0 0,-1-1 0 0 0,0 1 0 0 0,0 0 0 0 0,-1 0 0 0 0,1 0 0 0 0,-3-3-1 0 0,4 5-142 0 0,-1 0 0 0 0,0 0 0 0 0,0 0 0 0 0,0 0-1 0 0,0 0 1 0 0,0 0 0 0 0,0 1 0 0 0,0-1 0 0 0,0 0-1 0 0,0 1 1 0 0,0-1 0 0 0,0 1 0 0 0,-1-1 0 0 0,1 1-1 0 0,0 0 1 0 0,0-1 0 0 0,0 1 0 0 0,-1 0 0 0 0,1 0-1 0 0,0 0 1 0 0,-1 0 0 0 0,1 0 0 0 0,0 0 0 0 0,0 0-1 0 0,-1 0 1 0 0,1 0 0 0 0,0 1 0 0 0,0-1 0 0 0,0 1-1 0 0,-1-1 1 0 0,1 1 0 0 0,0-1 0 0 0,0 1 0 0 0,0-1-1 0 0,-1 2 1 0 0,-3 1-1 0 0,1 0-1 0 0,-1 1 0 0 0,1-1 1 0 0,0 1-1 0 0,0 0 0 0 0,1 0 1 0 0,-1 0-1 0 0,1 0 0 0 0,0 1 1 0 0,0 0-1 0 0,0-1 1 0 0,1 1-1 0 0,-1 0 0 0 0,1 0 1 0 0,0 0-1 0 0,1 1 0 0 0,0-1 1 0 0,-1 0-1 0 0,1 1 1 0 0,1-1-1 0 0,-1 0 0 0 0,1 1 1 0 0,1 7-1 0 0,-1-5-109 0 0,1 1 1 0 0,0-1-1 0 0,0 0 1 0 0,1 0-1 0 0,0 1 0 0 0,0-1 1 0 0,1 0-1 0 0,0-1 1 0 0,0 1-1 0 0,1 0 0 0 0,0-1 1 0 0,1 0-1 0 0,0 0 1 0 0,9 11-1 0 0,-10-15-386 0 0,-1 1 0 0 0,1-1 0 0 0,0-1-1 0 0,0 1 1 0 0,0-1 0 0 0,0 1 0 0 0,1-1 0 0 0,-1 0 0 0 0,0-1 0 0 0,1 1-1 0 0,0-1 1 0 0,-1 0 0 0 0,1 0 0 0 0,0 0 0 0 0,8 0 0 0 0,-1-2-1155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33.2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117 45 919 0 0,'-2'-3'740'0'0,"1"-1"0"0"0,0 1-1 0 0,-1-1 1 0 0,0 1-1 0 0,0 0 1 0 0,0 0-1 0 0,0 0 1 0 0,0 0-1 0 0,0 0 1 0 0,-4-3-1 0 0,5 6-371 0 0,0-1 0 0 0,0 0-1 0 0,-1 0 1 0 0,1 1-1 0 0,0-1 1 0 0,0 1-1 0 0,-1-1 1 0 0,1 1 0 0 0,0-1-1 0 0,-1 1 1 0 0,1 0-1 0 0,0 0 1 0 0,-1 0-1 0 0,1 0 1 0 0,-2 0 0 0 0,0 0-216 0 0,1 0 0 0 0,0 1 0 0 0,-1-1 0 0 0,1 1 0 0 0,0 0 0 0 0,-4 2 1 0 0,2-1 122 0 0,0 1 1 0 0,0-1-1 0 0,1 1 0 0 0,-1 0 1 0 0,1 0-1 0 0,0 1 1 0 0,0-1-1 0 0,0 1 1 0 0,0 0-1 0 0,0-1 1 0 0,1 1-1 0 0,-4 8 1 0 0,5-10-267 0 0,0 0 0 0 0,1-1 0 0 0,-1 1 0 0 0,0 0 0 0 0,1-1 0 0 0,-1 1 0 0 0,1 0 0 0 0,0 0 0 0 0,0 0 0 0 0,-1-1 1 0 0,1 1-1 0 0,0 0 0 0 0,1 0 0 0 0,-1 0 0 0 0,0-1 0 0 0,0 1 0 0 0,1 0 0 0 0,-1 0 0 0 0,1-1 0 0 0,0 1 0 0 0,-1 0 0 0 0,1-1 0 0 0,0 1 1 0 0,0 0-1 0 0,0-1 0 0 0,0 1 0 0 0,0-1 0 0 0,0 0 0 0 0,1 1 0 0 0,-1-1 0 0 0,0 0 0 0 0,1 0 0 0 0,-1 0 0 0 0,1 0 0 0 0,1 1 1 0 0,1 0-48 0 0,-1-1 0 0 0,1 0 1 0 0,-1 0-1 0 0,1-1 0 0 0,-1 1 1 0 0,1-1-1 0 0,0 1 1 0 0,-1-1-1 0 0,1 0 0 0 0,0-1 1 0 0,-1 1-1 0 0,1-1 0 0 0,-1 1 1 0 0,1-1-1 0 0,-1 0 1 0 0,1-1-1 0 0,-1 1 0 0 0,0 0 1 0 0,1-1-1 0 0,-1 0 0 0 0,0 0 1 0 0,0 0-1 0 0,0 0 1 0 0,3-3-1 0 0,-2 2 12 0 0,-1 0 0 0 0,1 0 1 0 0,-1 0-1 0 0,0 0 0 0 0,0 0 0 0 0,0-1 1 0 0,-1 1-1 0 0,1-1 0 0 0,-1 0 0 0 0,0 0 0 0 0,0 0 1 0 0,0 0-1 0 0,0 0 0 0 0,-1-1 0 0 0,0 1 1 0 0,0 0-1 0 0,0-1 0 0 0,0 1 0 0 0,0-7 1 0 0,-1 11 56 0 0,0 0 0 0 0,0 0 0 0 0,0-1 0 0 0,0 1 0 0 0,0 0 0 0 0,0 0 0 0 0,0-1 1 0 0,0 1-1 0 0,0 0 0 0 0,0 0 0 0 0,0-1 0 0 0,0 1 0 0 0,0 0 0 0 0,0 0 0 0 0,0 0 1 0 0,-1-1-1 0 0,1 1 0 0 0,0 0 0 0 0,0 0 0 0 0,0-1 0 0 0,0 1 0 0 0,0 0 1 0 0,0 0-1 0 0,-1 0 0 0 0,1 0 0 0 0,0-1 0 0 0,0 1 0 0 0,0 0 0 0 0,-1 0 0 0 0,-3 5 513 0 0,-3 13 61 0 0,6-9-466 0 0,0-1 0 0 0,0 1 0 0 0,1-1 0 0 0,0 1-1 0 0,0-1 1 0 0,1 1 0 0 0,0-1 0 0 0,5 16 0 0 0,-5-19-352 0 0,1 0 1 0 0,0 0 0 0 0,1 0-1 0 0,-1 0 1 0 0,1 0 0 0 0,4 6-1 0 0,-5-8-473 0 0,1 0-1 0 0,-1-1 0 0 0,1 0 0 0 0,-1 1 1 0 0,1-1-1 0 0,0 0 0 0 0,-1 0 1 0 0,1 0-1 0 0,0 0 0 0 0,7 2 1 0 0,-1-1-4820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33.5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107 22 5983 0 0,'-24'-12'1818'0'0,"20"10"-789"0"0,-1 0 0 0 0,0 1 1 0 0,1 0-1 0 0,-1 0 0 0 0,0 0 1 0 0,-6 0-1 0 0,10 1-704 0 0,-1 0 1 0 0,0 0-1 0 0,1 0 1 0 0,-1 0-1 0 0,0 0 0 0 0,1 1 1 0 0,-1-1-1 0 0,0 0 1 0 0,1 1-1 0 0,-1 0 0 0 0,1-1 1 0 0,-1 1-1 0 0,1 0 1 0 0,-1 0-1 0 0,1 0 0 0 0,-1 0 1 0 0,1 0-1 0 0,-2 2 1 0 0,2-1-326 0 0,-1 0 0 0 0,1 0 0 0 0,0 0 0 0 0,0 0 0 0 0,0 0 0 0 0,0 0 0 0 0,0 0 0 0 0,1 0 0 0 0,-1 0 0 0 0,0 5 0 0 0,0 0 63 0 0,1 1 1 0 0,0 0 0 0 0,0 0 0 0 0,1 0 0 0 0,0 0 0 0 0,0 0 0 0 0,1 0 0 0 0,0-1-1 0 0,0 1 1 0 0,1-1 0 0 0,0 1 0 0 0,0-1 0 0 0,1 0 0 0 0,0 0 0 0 0,0-1 0 0 0,6 8-1 0 0,-6-9-181 0 0,0 0 0 0 0,1-1 0 0 0,-1 1 0 0 0,1-1 0 0 0,0 0-1 0 0,0 0 1 0 0,0-1 0 0 0,1 0 0 0 0,6 4 0 0 0,-7-6-319 0 0,-1 1-1 0 0,1 0 1 0 0,-1-1 0 0 0,1 0 0 0 0,0 0 0 0 0,-1-1 0 0 0,1 1-1 0 0,0-1 1 0 0,-1 0 0 0 0,1-1 0 0 0,0 1 0 0 0,-1-1 0 0 0,7-1 0 0 0,-1-1-5233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37.1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54 455 0 0,'-4'-4'783'0'0,"1"0"0"0"0,0 0 0 0 0,0 0 0 0 0,1 0 0 0 0,-1 0 0 0 0,1-1 0 0 0,0 1 0 0 0,0-1-1 0 0,0 1 1 0 0,1-7 8091 0 0,10 36-7277 0 0,18 116 997 0 0,-16-74-2194 0 0,-5-33-392 0 0,24 109-2396 0 0,-26-130-1366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37.4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 19 9671 0 0,'-3'1'249'0'0,"-1"0"-1"0"0,0 0 0 0 0,1 0 0 0 0,-1 0 0 0 0,-2 3 1 0 0,-4 3 6061 0 0,11-7-6191 0 0,-1 1 1 0 0,0-1-1 0 0,1 1 0 0 0,-1-1 0 0 0,1 1 0 0 0,-1 0 0 0 0,0-1 0 0 0,1 1 1 0 0,-1-1-1 0 0,1 0 0 0 0,-1 1 0 0 0,1-1 0 0 0,0 1 0 0 0,-1-1 0 0 0,1 0 1 0 0,-1 1-1 0 0,1-1 0 0 0,0 0 0 0 0,-1 0 0 0 0,1 0 0 0 0,0 1 1 0 0,-1-1-1 0 0,1 0 0 0 0,0 0 0 0 0,1 0 0 0 0,17 2 1063 0 0,8-2-530 0 0,-1-1 0 0 0,1-1 0 0 0,39-9-1 0 0,29-15-3799 0 0,-78 21-4543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40.1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2303 0 0,'0'0'9834'0'0,"1"1"-8981"0"0,2 5-198 0 0,-1 0 1 0 0,0 0-1 0 0,0 0 1 0 0,0 0-1 0 0,-1 1 1 0 0,0-1-1 0 0,0 10 1 0 0,4 16 189 0 0,0-6-586 0 0,-4-19-627 0 0,0 1 0 0 0,0-1 0 0 0,1 0 0 0 0,0 0 0 0 0,5 11 0 0 0,-5-14-1595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40.4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18 6911 0 0,'-2'-3'608'0'0,"0"1"-480"0"0,-1-1-128 0 0,1 0 0 0 0,-1-3 4280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40.8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67 33 8287 0 0,'0'0'639'0'0,"-15"10"1608"0"0,12-8-2001 0 0,-1 1 1 0 0,0-1 0 0 0,1 1 0 0 0,-1 0 0 0 0,1 0 0 0 0,0 0-1 0 0,0 0 1 0 0,0 1 0 0 0,0-1 0 0 0,0 1 0 0 0,1 0 0 0 0,0-1-1 0 0,0 1 1 0 0,0 0 0 0 0,-3 8 0 0 0,5-9-125 0 0,-1 0-1 0 0,0-1 1 0 0,1 1-1 0 0,0 0 1 0 0,0 0 0 0 0,0-1-1 0 0,0 1 1 0 0,0 0-1 0 0,0 0 1 0 0,1-1 0 0 0,-1 1-1 0 0,1 0 1 0 0,0-1 0 0 0,-1 1-1 0 0,2-1 1 0 0,-1 1-1 0 0,0-1 1 0 0,0 1 0 0 0,1-1-1 0 0,-1 0 1 0 0,1 1 0 0 0,0-1-1 0 0,-1 0 1 0 0,1 0-1 0 0,0 0 1 0 0,0-1 0 0 0,3 3-1 0 0,-2-2-115 0 0,-1-1 0 0 0,1 0 0 0 0,0 1 0 0 0,-1-1-1 0 0,1 0 1 0 0,0-1 0 0 0,0 1 0 0 0,0 0 0 0 0,0-1 0 0 0,0 0 0 0 0,-1 1-1 0 0,1-1 1 0 0,0 0 0 0 0,0-1 0 0 0,0 1 0 0 0,0 0 0 0 0,0-1-1 0 0,0 0 1 0 0,0 0 0 0 0,-1 0 0 0 0,1 0 0 0 0,0 0 0 0 0,-1 0 0 0 0,1-1-1 0 0,3-2 1 0 0,2-1 19 0 0,-1 0 1 0 0,1 0-1 0 0,-1-1 0 0 0,0-1 0 0 0,-1 1 0 0 0,11-14 0 0 0,-13 15-7 0 0,-1 0 0 0 0,1 0 0 0 0,-1 0-1 0 0,0 0 1 0 0,-1-1 0 0 0,1 1 0 0 0,1-8 0 0 0,-4 12-18 0 0,0-1 1 0 0,1 1-1 0 0,-1-1 1 0 0,0 0-1 0 0,0 1 1 0 0,0-1-1 0 0,0 1 1 0 0,0-1 0 0 0,0 0-1 0 0,-1 1 1 0 0,1-1-1 0 0,0 1 1 0 0,-1-1-1 0 0,1 1 1 0 0,-1-1-1 0 0,0 1 1 0 0,0-1-1 0 0,1 1 1 0 0,-1 0 0 0 0,0-1-1 0 0,0 1 1 0 0,0 0-1 0 0,0 0 1 0 0,0 0-1 0 0,-1-1 1 0 0,1 1-1 0 0,0 0 1 0 0,0 1 0 0 0,-1-1-1 0 0,1 0 1 0 0,-3-1-1 0 0,-5-2-318 0 0,-1 0 1 0 0,0 1-1 0 0,0 0 0 0 0,0 1 0 0 0,0 0 1 0 0,-15-1-1 0 0,12 2-1018 0 0,5-1-208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41.2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1 105 11519 0 0,'0'0'528'0'0,"3"13"192"0"0,-1 5 1033 0 0,0 0-1 0 0,-2 36 0 0 0,-1-23-607 0 0,1-31-1130 0 0,0 0 0 0 0,0 0 0 0 0,0 0 0 0 0,0 0 0 0 0,0 0 0 0 0,0 0 0 0 0,0 0 0 0 0,0 0 0 0 0,0 0 0 0 0,0 0 1 0 0,1 0-1 0 0,-1 0 0 0 0,0 0 0 0 0,0 0 0 0 0,0 0 0 0 0,0 0 0 0 0,0 0 0 0 0,0 0 0 0 0,0 0 0 0 0,0 0 0 0 0,0 0 1 0 0,0 0-1 0 0,0 0 0 0 0,0 0 0 0 0,0 0 0 0 0,0 0 0 0 0,0 0 0 0 0,0 0 0 0 0,0 0 0 0 0,0 0 0 0 0,0 0 0 0 0,0 0 0 0 0,0 0 1 0 0,0 0-1 0 0,1 0 0 0 0,-1 0 0 0 0,0 0 0 0 0,0 0 0 0 0,0 0 0 0 0,0 0 0 0 0,0 0 0 0 0,0 0 0 0 0,0 0 0 0 0,0 1 1 0 0,0-1-1 0 0,0 0 0 0 0,0 0 0 0 0,0 0 0 0 0,0 0 0 0 0,0 0 0 0 0,0 0 0 0 0,0 0 0 0 0,0 0 0 0 0,0 0 0 0 0,0 0 1 0 0,0 0-1 0 0,0 0 0 0 0,0 0 0 0 0,0 0 0 0 0,3-6 146 0 0,4-8-183 0 0,7-33-67 0 0,-6 18-364 0 0,1 0 0 0 0,2 0-1 0 0,21-40 1 0 0,-31 68 450 0 0,0-1 0 0 0,-1 1 0 0 0,1 0 0 0 0,0 0 0 0 0,-1 0 0 0 0,1 0 0 0 0,0 0 0 0 0,0 0 0 0 0,0 0 0 0 0,0 0 0 0 0,0 1 0 0 0,0-1 0 0 0,0 0 0 0 0,0 0 0 0 0,0 1 0 0 0,0-1 0 0 0,2 0 0 0 0,-2 1 16 0 0,-1 0 0 0 0,1 0 1 0 0,0 0-1 0 0,-1 0 0 0 0,1 0 1 0 0,0 1-1 0 0,-1-1 0 0 0,1 0 1 0 0,0 0-1 0 0,-1 0 0 0 0,1 1 0 0 0,0-1 1 0 0,-1 0-1 0 0,1 1 0 0 0,-1-1 1 0 0,1 0-1 0 0,-1 1 0 0 0,1-1 1 0 0,-1 1-1 0 0,1-1 0 0 0,-1 1 1 0 0,1 0-1 0 0,2 3 79 0 0,-1 0 1 0 0,0 0-1 0 0,0 0 1 0 0,0 1 0 0 0,0-1-1 0 0,-1 0 1 0 0,2 8-1 0 0,3 22 321 0 0,1 2-219 0 0,14 48-1 0 0,-20-81-368 0 0,0 0 0 0 0,0 0 0 0 0,0 0 0 0 0,1 0 0 0 0,-1 0 0 0 0,1-1 0 0 0,-1 1 0 0 0,1 0 0 0 0,0-1 0 0 0,0 0 0 0 0,0 1 0 0 0,0-1 0 0 0,1 0 0 0 0,-1 0 0 0 0,1 0 1 0 0,-1 0-1 0 0,1-1 0 0 0,0 1 0 0 0,-1-1 0 0 0,6 2 0 0 0,1-1-1791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4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0,'0'0'499'0'0,"0"3"-328"0"0,6 49 3679 0 0,11 60 1408 0 0,22 112-3008 0 0,-22-113-2002 0 0,-7-33-135 0 0,5 28-727 0 0,-15-105 554 0 0,4 10-299 0 0,-4-10 240 0 0,0-1 0 0 0,0 1 0 0 0,0-1 0 0 0,0 0 0 0 0,1 1 0 0 0,-1-1 0 0 0,0 0 0 0 0,0 1-1 0 0,1-1 1 0 0,-1 0 0 0 0,0 1 0 0 0,1-1 0 0 0,-1 0 0 0 0,0 1 0 0 0,1-1 0 0 0,-1 0 0 0 0,0 0 0 0 0,1 0 0 0 0,-1 1 0 0 0,1-1 0 0 0,-1 0 0 0 0,1 0 0 0 0,-1 0 0 0 0,0 0 0 0 0,1 0 0 0 0,-1 0-1 0 0,1 0 1 0 0,-1 0 0 0 0,1 0 0 0 0,8-1-1665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41.5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150 22 7831 0 0,'-3'-2'346'0'0,"1"0"0"0"0,-1 0 0 0 0,0 0 0 0 0,0 0 0 0 0,0 1 0 0 0,0 0 0 0 0,0-1 0 0 0,-1 1 0 0 0,1 0-1 0 0,0 0 1 0 0,-1 1 0 0 0,-3-1 0 0 0,-41-2 4852 0 0,44 3-5046 0 0,1 0 1 0 0,-1 0-1 0 0,1 0 0 0 0,0 0 1 0 0,-1 0-1 0 0,1 1 0 0 0,0 0 1 0 0,-1 0-1 0 0,1 0 0 0 0,0 0 1 0 0,0 0-1 0 0,0 1 0 0 0,-1-1 1 0 0,2 1-1 0 0,-6 3 0 0 0,8-5-156 0 0,0 1 0 0 0,0-1 0 0 0,0 1 0 0 0,0-1 0 0 0,0 1 1 0 0,0-1-1 0 0,0 1 0 0 0,0 0 0 0 0,0-1 0 0 0,0 1 0 0 0,0-1 0 0 0,0 1 0 0 0,0-1 0 0 0,0 1 0 0 0,1-1 0 0 0,-1 1 0 0 0,0-1 0 0 0,0 1 0 0 0,1-1 0 0 0,-1 1 0 0 0,0-1 1 0 0,1 1-1 0 0,-1-1 0 0 0,0 0 0 0 0,1 1 0 0 0,-1-1 0 0 0,0 0 0 0 0,1 1 0 0 0,0 0-24 0 0,6 6-81 0 0,0 0 1 0 0,1 0-1 0 0,0-1 1 0 0,0 0-1 0 0,17 10 1 0 0,10 6 143 0 0,-32-19-49 0 0,4 1 192 0 0,-1 1 0 0 0,0 0 1 0 0,0 1-1 0 0,0-1 0 0 0,7 10 0 0 0,-12-13-52 0 0,0-1 0 0 0,0 1 0 0 0,-1-1-1 0 0,1 1 1 0 0,0-1 0 0 0,0 1-1 0 0,-1 0 1 0 0,1-1 0 0 0,-1 1-1 0 0,0 0 1 0 0,1-1 0 0 0,-1 1 0 0 0,0 0-1 0 0,0 0 1 0 0,0-1 0 0 0,0 1-1 0 0,0 0 1 0 0,-1 0 0 0 0,1-1 0 0 0,0 1-1 0 0,-1 0 1 0 0,1-1 0 0 0,-1 1-1 0 0,0 0 1 0 0,0-1 0 0 0,1 1 0 0 0,-1-1-1 0 0,0 1 1 0 0,0-1 0 0 0,0 0-1 0 0,-2 2 1 0 0,-4 3 7 0 0,1 0 1 0 0,-1-1-1 0 0,0 1 0 0 0,0-2 0 0 0,0 1 0 0 0,-1-1 1 0 0,0 0-1 0 0,0-1 0 0 0,0 0 0 0 0,0 0 1 0 0,0-1-1 0 0,-16 3 0 0 0,12-4-3560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7:17.1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763 3002 2759 0 0,'0'0'6888'0'0,"-1"3"-6642"0"0,-4 11 7188 0 0,4-14-7391 0 0,1 0-1 0 0,-1 0 0 0 0,0-1 1 0 0,1 1-1 0 0,-1 0 1 0 0,0-1-1 0 0,0 1 0 0 0,1-1 1 0 0,-1 1-1 0 0,1-1 0 0 0,-1 1 1 0 0,0-1-1 0 0,1 1 1 0 0,-1-1-1 0 0,1 1 0 0 0,-1-1 1 0 0,1 0-1 0 0,0 1 1 0 0,-1-1-1 0 0,1 0 0 0 0,0 0 1 0 0,-1 1-1 0 0,1-1 1 0 0,0 0-1 0 0,0 0 0 0 0,-1-1 1 0 0,-4-26 707 0 0,5 21-645 0 0,-29-116 1378 0 0,17 77-1158 0 0,-4-8-32 0 0,-25-56 0 0 0,5 13-12 0 0,-34-98 4 0 0,67 184-282 0 0,-134-456 898 0 0,72 168-654 0 0,-13-56 74 0 0,21 102-193 0 0,37 156-128 0 0,-3-11 11 0 0,-2-13 34 0 0,7 40 80 0 0,-14-64 14 0 0,19 61-87 0 0,-23-107 421 0 0,24 151-334 0 0,8 16-142 0 0,-6-39-71 0 0,10 62-26 0 0,-1-2-625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7:19.5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4 831 919 0 0,'0'-2'67'0'0,"-2"-9"3901"0"0,0 19 2169 0 0,8-8-5266 0 0,3 1-606 0 0,1-2 0 0 0,-1 1 0 0 0,0-1 0 0 0,0 0-1 0 0,18-6 1 0 0,-21 6-170 0 0,0 0 1 0 0,0 0-1 0 0,0 1 0 0 0,9 0 0 0 0,4-1 105 0 0,18 2 73 0 0,-26 0-189 0 0,-1-1 0 0 0,16-1-1 0 0,108-13 247 0 0,-29 7 30 0 0,54-6-18 0 0,111-21 543 0 0,-97 14-639 0 0,29-9-154 0 0,65-8 189 0 0,16-4 359 0 0,-29 7-249 0 0,-130 14-81 0 0,216-24 397 0 0,0-4-184 0 0,-223 35-427 0 0,-10 0 8 0 0,289-44 488 0 0,-76 15-281 0 0,-84 8 96 0 0,35-4-192 0 0,-110 13-81 0 0,-46 6-71 0 0,28-4-11 0 0,119-14 43 0 0,-64 6 52 0 0,-62 6-48 0 0,-30 16-23 0 0,8-2 39 0 0,60-23-51 0 0,-85 23-34 0 0,-36 5-7 0 0,63-16-1 0 0,-101 18-67 0 0,57-12-1248 0 0,-64 15 1000 0 0,0 0-1 0 0,1 1 1 0 0,-1-1-1 0 0,0 2 1 0 0,1-1 0 0 0,14 4-1 0 0,-16-1-1986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7:34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26 5983 0 0,'-2'-5'7171'0'0,"-1"0"-6459"0"0,0 3-588 0 0,1 0 1 0 0,-1 1-1 0 0,0-1 1 0 0,0 1-1 0 0,0-1 1 0 0,0 1-1 0 0,0 0 1 0 0,-1 0-1 0 0,1 1 1 0 0,0-1-1 0 0,0 0 1 0 0,-1 1-1 0 0,1 0 0 0 0,0 0 1 0 0,0 0-1 0 0,-1 0 1 0 0,1 1-1 0 0,0-1 1 0 0,-1 1-1 0 0,1 0 1 0 0,0 0-1 0 0,-4 2 1 0 0,-2 0 184 0 0,0 1 1 0 0,1 0 0 0 0,-1 0 0 0 0,1 1 0 0 0,1 0 0 0 0,-1 0-1 0 0,-7 7 1 0 0,13-9-305 0 0,-8 12 29 0 0,10-14-41 0 0,0-1 0 0 0,0 1-1 0 0,-1-1 1 0 0,1 1 0 0 0,0 0 0 0 0,1-1 0 0 0,-1 1 0 0 0,0-1 0 0 0,0 1 0 0 0,0-1-1 0 0,0 1 1 0 0,0 0 0 0 0,0-1 0 0 0,1 1 0 0 0,-1-1 0 0 0,0 1 0 0 0,1-1-1 0 0,-1 1 1 0 0,0-1 0 0 0,1 1 0 0 0,-1-1 0 0 0,0 0 0 0 0,1 1 0 0 0,-1-1 0 0 0,1 0-1 0 0,-1 1 1 0 0,1-1 0 0 0,0 1 0 0 0,14 7-105 0 0,52 12 8 0 0,-50-16 73 0 0,-1 0 1 0 0,1 2 0 0 0,-1 0-1 0 0,21 11 1 0 0,-33-15 150 0 0,0 0 0 0 0,0 1-1 0 0,0 0 1 0 0,0 0 0 0 0,0 0 0 0 0,-1 0 0 0 0,1 0-1 0 0,-1 1 1 0 0,0 0 0 0 0,3 4 0 0 0,-5-5-55 0 0,0-1 0 0 0,0 0 1 0 0,0 1-1 0 0,0-1 0 0 0,-1 0 1 0 0,1 1-1 0 0,-1-1 0 0 0,1 1 1 0 0,-1-1-1 0 0,0 1 0 0 0,0 0 1 0 0,0-1-1 0 0,0 1 0 0 0,-1-1 1 0 0,1 1-1 0 0,-1-1 0 0 0,1 1 1 0 0,-1-1-1 0 0,0 0 0 0 0,0 1 0 0 0,-1 1 1 0 0,-4 6 59 0 0,1-1 0 0 0,-1 0 1 0 0,0-1-1 0 0,-1 1 0 0 0,0-1 1 0 0,-15 13-1 0 0,2-4-293 0 0,-37 23 0 0 0,48-35-778 0 0,2-4-3582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7:34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12639 0 0,'0'0'1143'0'0,"6"8"-815"0"0,-2 0 201 0 0,0 0 0 0 0,-1 0 1 0 0,0 0-1 0 0,0 0 0 0 0,-1 1 1 0 0,-1-1-1 0 0,2 14 0 0 0,2 5 280 0 0,23 139 824 0 0,-15-80-2706 0 0,3-1-6011 0 0,-14-75 1630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7:34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22 176 7367 0 0,'-9'-7'658'0'0,"-4"-3"2524"0"0,21-7 1765 0 0,-6 15-4773 0 0,0 0-1 0 0,-1 0 1 0 0,1 0 0 0 0,0 1-1 0 0,0-1 1 0 0,0 0 0 0 0,0 1 0 0 0,0-1-1 0 0,0 1 1 0 0,1-1 0 0 0,2 0-1 0 0,31-12 331 0 0,-27 11-393 0 0,13-5-152 0 0,-1 2 0 0 0,1 0 0 0 0,25-2 0 0 0,-8 4-2745 0 0,0 3-4031 0 0,-28 0 2850 0 0</inkml:trace>
  <inkml:trace contextRef="#ctx0" brushRef="#br0" timeOffset="1">346 97 3679 0 0,'0'0'2880'0'0,"4"14"543"0"0,-1-5-2750 0 0,1 0 1 0 0,-1 1-1 0 0,-1-1 0 0 0,1 1 1 0 0,-2-1-1 0 0,2 19 0 0 0,-2-22-177 0 0,-2 10 3944 0 0,0-19-4404 0 0,0 0 0 0 0,0 1 0 0 0,0-1-1 0 0,0 0 1 0 0,1 0 0 0 0,-1 0 0 0 0,1 0 0 0 0,0 0 0 0 0,0 0-1 0 0,0-4 1 0 0,5-31-42 0 0,-5 36 10 0 0,3-16-5 0 0,-1 5-5 0 0,6-22 0 0 0,-6 31-17 0 0,-1 0 1 0 0,1 0-1 0 0,0-1 0 0 0,0 1 1 0 0,0 1-1 0 0,1-1 0 0 0,-1 0 1 0 0,1 1-1 0 0,3-4 0 0 0,3-4-213 0 0,8-5-202 0 0,-17 15 205 0 0,1 0 1 0 0,0 1-1 0 0,0-1 0 0 0,0 1 1 0 0,0-1-1 0 0,0 1 0 0 0,0 0 1 0 0,0-1-1 0 0,0 1 0 0 0,0 0 1 0 0,0-1-1 0 0,0 1 0 0 0,0 0 1 0 0,0 0-1 0 0,0 0 1 0 0,0 0-1 0 0,0 0 0 0 0,2 0 1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7:35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17 4031 0 0,'0'0'404'0'0,"-4"-11"487"0"0,1 8-1116 0 0,-1 1-29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7:35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66 8207 0 0,'0'0'742'0'0,"-22"-7"3492"0"0,21 7-4061 0 0,-1 0 0 0 0,1 1-1 0 0,-1-1 1 0 0,1 0 0 0 0,-1 0-1 0 0,1 1 1 0 0,-1-1 0 0 0,1 1-1 0 0,0-1 1 0 0,-1 1 0 0 0,1 0-1 0 0,-1 0 1 0 0,1-1 0 0 0,0 1-1 0 0,0 0 1 0 0,0 0 0 0 0,-1 0-1 0 0,0 2 1 0 0,0 0-41 0 0,0-1 1 0 0,1 1-1 0 0,-1 0 1 0 0,1-1-1 0 0,-1 1 1 0 0,1 0-1 0 0,0 0 0 0 0,-1 5 1 0 0,0 0-56 0 0,1-1 0 0 0,1 0 0 0 0,-1 1 0 0 0,1-1-1 0 0,0 1 1 0 0,1-1 0 0 0,1 9 0 0 0,-1-12-59 0 0,0-1-1 0 0,0 0 0 0 0,0 0 1 0 0,0 0-1 0 0,1 1 0 0 0,0-1 1 0 0,-1-1-1 0 0,1 1 1 0 0,0 0-1 0 0,0 0 0 0 0,1-1 1 0 0,-1 1-1 0 0,0-1 0 0 0,1 0 1 0 0,-1 0-1 0 0,1 0 0 0 0,0 0 1 0 0,0 0-1 0 0,0 0 1 0 0,0-1-1 0 0,0 1 0 0 0,0-1 1 0 0,6 2-1 0 0,-6-3 22 0 0,0 1-1 0 0,0-1 1 0 0,0 1-1 0 0,0-1 1 0 0,0 0-1 0 0,-1 0 1 0 0,1-1-1 0 0,0 1 1 0 0,0 0-1 0 0,0-1 1 0 0,0 0 0 0 0,0 0-1 0 0,-1 0 1 0 0,1 0-1 0 0,0 0 1 0 0,-1 0-1 0 0,1-1 1 0 0,-1 1-1 0 0,1-1 1 0 0,-1 0-1 0 0,0 1 1 0 0,0-1-1 0 0,0 0 1 0 0,0-1 0 0 0,0 1-1 0 0,0 0 1 0 0,3-5-1 0 0,-2 1 28 0 0,0 0 1 0 0,0 0-1 0 0,-1 0 0 0 0,1 0 0 0 0,-1 0 0 0 0,-1 0 1 0 0,1-1-1 0 0,-1 1 0 0 0,0-1 0 0 0,0 1 0 0 0,-1-1 0 0 0,0 1 1 0 0,-2-13-1 0 0,2 14-57 0 0,-2 0 1 0 0,1 0-1 0 0,0 1 0 0 0,-1-1 1 0 0,0 0-1 0 0,0 1 1 0 0,0-1-1 0 0,-1 1 0 0 0,1 0 1 0 0,-1 0-1 0 0,0 0 1 0 0,-1 0-1 0 0,1 0 0 0 0,0 0 1 0 0,-1 1-1 0 0,0 0 1 0 0,0 0-1 0 0,-7-5 1 0 0,-19-6-1573 0 0,29 13 884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7:35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8207 0 0,'9'15'882'0'0,"0"1"0"0"0,8 19 0 0 0,-15-28-253 0 0,1 1-1 0 0,-1-1 1 0 0,0 0-1 0 0,-1 1 1 0 0,0-1 0 0 0,0 1-1 0 0,-1 14 1 0 0,-1 10 1722 0 0,2-29-1488 0 0,0-4-148 0 0,3-18-249 0 0,1-9-587 0 0,2 1 1 0 0,1 0 0 0 0,1 1-1 0 0,19-41 1 0 0,-25 59 51 0 0,-2 6 52 0 0,-1 0-1 0 0,1 0 1 0 0,0 0 0 0 0,0 0 0 0 0,0 0 0 0 0,0 0 0 0 0,0 0-1 0 0,0 0 1 0 0,1 0 0 0 0,-1 1 0 0 0,1-1 0 0 0,-1 1 0 0 0,1-1 0 0 0,-1 1-1 0 0,4-2 1 0 0,-4 3 13 0 0,0 1 1 0 0,0-1-1 0 0,-1 1 0 0 0,1 0 0 0 0,0-1 1 0 0,0 1-1 0 0,0 0 0 0 0,-1 0 0 0 0,1 0 1 0 0,0 0-1 0 0,-1 0 0 0 0,1 0 0 0 0,-1-1 1 0 0,1 1-1 0 0,-1 2 0 0 0,4 6 22 0 0,-1 1 1 0 0,-1 1-1 0 0,0-1 0 0 0,0 0 0 0 0,-1 0 1 0 0,0 17-1 0 0,-1-14 6 0 0,1-1 0 0 0,0 1 0 0 0,6 22 0 0 0,-5-27 10 0 0,0-1-188 0 0,0 0-1 0 0,1 0 1 0 0,0 0-1 0 0,7 12 1 0 0,-9-17 33 0 0,0-1 0 0 0,0 1 0 0 0,0-1 0 0 0,0 1 0 0 0,1-1 1 0 0,-1 0-1 0 0,1 0 0 0 0,-1 1 0 0 0,1-1 0 0 0,-1 0 0 0 0,1 0 0 0 0,0-1 1 0 0,-1 1-1 0 0,1 0 0 0 0,0 0 0 0 0,0-1 0 0 0,-1 1 0 0 0,1-1 0 0 0,0 0 1 0 0,0 1-1 0 0,0-1 0 0 0,0 0 0 0 0,0 0 0 0 0,2 0 0 0 0,1-1-438 0 0,0 0 1 0 0,0 0-1 0 0,0 0 0 0 0,-1-1 0 0 0,1 1 0 0 0,5-4 0 0 0,3-2-3889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7:36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9 3679 0 0,'-14'-6'360'0'0,"-12"4"598"0"0,23 2-287 0 0,0 0-1 0 0,0 0 1 0 0,0 0 0 0 0,0 1-1 0 0,0-1 1 0 0,0 1-1 0 0,0 0 1 0 0,0 0 0 0 0,1 0-1 0 0,-1 0 1 0 0,-4 3 0 0 0,6-3-623 0 0,0 0 0 0 0,0 0 0 0 0,-1 0 0 0 0,1 0 0 0 0,1 0 1 0 0,-1 1-1 0 0,0-1 0 0 0,0 0 0 0 0,0 1 0 0 0,1-1 0 0 0,-1 1 0 0 0,0-1 1 0 0,1 0-1 0 0,0 1 0 0 0,-1 0 0 0 0,1-1 0 0 0,0 1 0 0 0,0-1 1 0 0,0 1-1 0 0,0-1 0 0 0,0 1 0 0 0,0-1 0 0 0,0 1 0 0 0,0 0 0 0 0,0-1 1 0 0,1 1-1 0 0,-1-1 0 0 0,1 1 0 0 0,-1-1 0 0 0,1 0 0 0 0,0 1 0 0 0,0-1 1 0 0,-1 0-1 0 0,2 2 0 0 0,0 0 39 0 0,0 0-1 0 0,0 0 1 0 0,0-1 0 0 0,1 1 0 0 0,-1 0-1 0 0,1-1 1 0 0,-1 0 0 0 0,1 0 0 0 0,0 0-1 0 0,0 0 1 0 0,0 0 0 0 0,0 0 0 0 0,0-1 0 0 0,5 2-1 0 0,-4-2-67 0 0,0 0 1 0 0,0-1-1 0 0,0 0 0 0 0,0 0 0 0 0,0 0 0 0 0,0 0 0 0 0,-1-1 1 0 0,1 1-1 0 0,0-1 0 0 0,0 0 0 0 0,0 0 0 0 0,0 0 0 0 0,-1-1 1 0 0,1 0-1 0 0,6-3 0 0 0,-9 4 36 0 0,0-3 14 0 0,-1 3-67 0 0,0 1 0 0 0,1 0 0 0 0,-1-1 0 0 0,0 1 0 0 0,0-1 1 0 0,0 1-1 0 0,0-1 0 0 0,0 1 0 0 0,-1 0 0 0 0,1-1 0 0 0,0 1 0 0 0,0-1 0 0 0,0 1 0 0 0,0 0 1 0 0,0-1-1 0 0,0 1 0 0 0,-1-1 0 0 0,1 1 0 0 0,0 0 0 0 0,0-1 0 0 0,-1 1 0 0 0,1 0 0 0 0,0-1 0 0 0,-1 1 1 0 0,1 0-1 0 0,0 0 0 0 0,-1-1 0 0 0,1 1 0 0 0,0 0 0 0 0,-1-1 0 0 0,-3-2-12 0 0,-5-3-155 0 0,5 3-117 0 0,0 0-1 0 0,0 0 0 0 0,0 0 0 0 0,1-1 0 0 0,-1 1 0 0 0,-2-5 1 0 0,5 8 56 0 0,3 0-284 0 0,6 6 709 0 0,1 0 1 0 0,-1 1 0 0 0,0-1 0 0 0,-1 1 0 0 0,0 1 0 0 0,0 0-1 0 0,8 11 1 0 0,-4-3 1079 0 0,0 1 0 0 0,16 35-1 0 0,-26-47-1030 0 0,1 0 1 0 0,-1 1-1 0 0,0-1 0 0 0,0 0 0 0 0,0 0 0 0 0,-1 0 1 0 0,0 1-1 0 0,0-1 0 0 0,0 0 0 0 0,-1 0 0 0 0,0 0 1 0 0,0 1-1 0 0,0-1 0 0 0,0 0 0 0 0,-1 0 1 0 0,0 0-1 0 0,0-1 0 0 0,0 1 0 0 0,-1 0 0 0 0,-6 8 1 0 0,3-4-41 0 0,-1 0 0 0 0,0-1 1 0 0,0 0-1 0 0,-1 0 0 0 0,0 0 1 0 0,-1-1-1 0 0,0 0 0 0 0,0-1 1 0 0,-11 6-1 0 0,14-8-204 0 0,-1-2 0 0 0,1 1 0 0 0,-1-1 0 0 0,0 0 0 0 0,0 0 0 0 0,0-1 0 0 0,0 0-1 0 0,-8 1 1 0 0,10-2-476 0 0,1-1 0 0 0,0 1 0 0 0,-1-1 0 0 0,-7-1 0 0 0,0-3-851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0,'0'0'639'0'0,"0"2"-415"0"0,1 11 467 0 0,0 0 0 0 0,-2 21 1 0 0,0 6 1437 0 0,13 150 2656 0 0,25 92-2749 0 0,-36-278-2088 0 0,19 95 625 0 0,-15-80-1639 0 0,1 0 1 0 0,15 35-1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7:37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8087 0 0,'0'0'2028'0'0,"1"1"-1392"0"0,3 3-290 0 0,0 0 0 0 0,0 0-1 0 0,0 1 1 0 0,0-1 0 0 0,-1 1 0 0 0,0 0-1 0 0,0 0 1 0 0,0 0 0 0 0,0 0-1 0 0,-1 1 1 0 0,0-1 0 0 0,0 1 0 0 0,2 11-1 0 0,-1-1 417 0 0,2 22 0 0 0,4 33 308 0 0,0-89-1224 0 0,9-66-20 0 0,-13 57 173 0 0,13-45 0 0 0,-16 67 16 0 0,0 1 0 0 0,0-1-1 0 0,0 1 1 0 0,4-6 0 0 0,-5 9 257 0 0,10 14 86 0 0,-6-3-237 0 0,0 0-1 0 0,-1 0 0 0 0,4 13 0 0 0,5 13-57 0 0,-3-11-61 0 0,-5-12-205 0 0,0 0 0 0 0,10 15 1 0 0,-13-25-53 0 0,0 1 0 0 0,0-1 0 0 0,1 0 0 0 0,0 0 0 0 0,-1 0 0 0 0,1 0 0 0 0,0-1 0 0 0,1 1 0 0 0,-1-1 0 0 0,0 0 0 0 0,1 1 0 0 0,3 1 0 0 0,-5-4-14 0 0,0 0 0 0 0,-1 0 1 0 0,1 0-1 0 0,0 0 0 0 0,-1-1 0 0 0,1 1 0 0 0,0 0 1 0 0,-1-1-1 0 0,1 1 0 0 0,-1-1 0 0 0,1 1 0 0 0,0-1 1 0 0,-1 0-1 0 0,0 0 0 0 0,2-1 0 0 0,-1 2-234 0 0,5-5-1204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7:37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73 5263 0 0,'-1'-3'672'0'0,"-4"-33"-638"0"0,5 21 8659 0 0,8 30-6607 0 0,-3-8-1677 0 0,10 32 745 0 0,1 7-432 0 0,-14-43-669 0 0,-1 0-1 0 0,1 0 1 0 0,0 0 0 0 0,0 0 0 0 0,0 0 0 0 0,1-1 0 0 0,-1 1-1 0 0,0-1 1 0 0,1 1 0 0 0,5 3 0 0 0,-1-2-2 0 0,-7-3-34 0 0,1-1 0 0 0,-1 1-1 0 0,1-1 1 0 0,0 1 0 0 0,0-1-1 0 0,-1 1 1 0 0,1-1 0 0 0,0 1-1 0 0,0-1 1 0 0,0 0 0 0 0,-1 1-1 0 0,1-1 1 0 0,0 0 0 0 0,0 0-1 0 0,0 0 1 0 0,0 1 0 0 0,0-1-1 0 0,0 0 1 0 0,0 0 0 0 0,-1 0-1 0 0,1-1 1 0 0,0 1 0 0 0,0 0-1 0 0,0 0 1 0 0,0 0 0 0 0,0-1-1 0 0,-1 1 1 0 0,1 0 0 0 0,0-1-1 0 0,0 1 1 0 0,0-1 0 0 0,1 0-1 0 0,3-3 23 0 0,0 1 0 0 0,0-1 0 0 0,0 0 1 0 0,-1 0-1 0 0,1-1 0 0 0,-1 0 0 0 0,0 1 0 0 0,0-1 0 0 0,-1-1 0 0 0,0 1 0 0 0,0 0 0 0 0,4-9 0 0 0,-4 5-40 0 0,0 0-1 0 0,-1-1 1 0 0,1 0-1 0 0,-2 0 1 0 0,1 1-1 0 0,-2-1 1 0 0,1-10-1 0 0,-2 14 2 0 0,0 2 14 0 0,-7 21 184 0 0,7-8-185 0 0,1 0 0 0 0,0 0 0 0 0,0 1 0 0 0,0-1-1 0 0,1 0 1 0 0,1 0 0 0 0,-1 0 0 0 0,5 11 0 0 0,-4-14-39 0 0,0 1 0 0 0,1-1 0 0 0,0 1 0 0 0,0-1 1 0 0,0 0-1 0 0,1 0 0 0 0,0 0 0 0 0,0-1 0 0 0,0 1 0 0 0,1-1 0 0 0,7 7 1 0 0,-8-10-418 0 0,0 0 1 0 0,0 0-1 0 0,0 0 0 0 0,0-1 1 0 0,0 1-1 0 0,0-1 1 0 0,0 0-1 0 0,0 0 1 0 0,1-1-1 0 0,-1 1 1 0 0,0-1-1 0 0,1 0 1 0 0,-1 0-1 0 0,0 0 1 0 0,1-1-1 0 0,-1 0 1 0 0,7-1-1 0 0,1-2-1361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7:37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65 4607 0 0,'-12'-30'1448'0'0,"11"27"-719"0"0,-1 0 1 0 0,0 0-1 0 0,1 1 1 0 0,-1-1-1 0 0,0 1 1 0 0,0-1-1 0 0,-1 1 0 0 0,1-1 1 0 0,-1 1-1 0 0,1 0 1 0 0,-1 0-1 0 0,-4-2 784 0 0,7 4-1455 0 0,-1 0 1 0 0,1-1-1 0 0,0 1 1 0 0,-1 0 0 0 0,1 0-1 0 0,0 0 1 0 0,0 0 0 0 0,-1 0-1 0 0,1 0 1 0 0,0 0 0 0 0,-1 0-1 0 0,1 0 1 0 0,0 0-1 0 0,-1 0 1 0 0,1 1 0 0 0,0-1-1 0 0,0 0 1 0 0,-1 0 0 0 0,1 0-1 0 0,0 0 1 0 0,-1 0 0 0 0,1 0-1 0 0,0 1 1 0 0,0-1 0 0 0,0 0-1 0 0,-1 0 1 0 0,1 0-1 0 0,0 1 1 0 0,0-1 0 0 0,0 0-1 0 0,-1 0 1 0 0,1 1 0 0 0,-6 8 538 0 0,3-2-431 0 0,1-1 1 0 0,0 1 0 0 0,0 0-1 0 0,1 0 1 0 0,0 0 0 0 0,0 1-1 0 0,1-1 1 0 0,0 10 0 0 0,1-4-73 0 0,0-1 0 0 0,1 1 1 0 0,7 23-1 0 0,-7-31-57 0 0,0 1 1 0 0,0-1 0 0 0,0 0-1 0 0,1 0 1 0 0,0 0 0 0 0,0-1-1 0 0,0 1 1 0 0,0-1-1 0 0,1 0 1 0 0,0 1 0 0 0,4 2-1 0 0,-6-5-162 0 0,0-1-1 0 0,0 0 0 0 0,0 1 1 0 0,0-1-1 0 0,0 0 1 0 0,0 0-1 0 0,0-1 0 0 0,0 1 1 0 0,1 0-1 0 0,-1-1 1 0 0,0 1-1 0 0,3-1 0 0 0,-2 0-336 0 0,-1 0-1 0 0,0 0 1 0 0,1 0-1 0 0,-1-1 1 0 0,0 1-1 0 0,0-1 0 0 0,0 0 1 0 0,0 0-1 0 0,1 0 1 0 0,-1 0-1 0 0,0 0 1 0 0,0 0-1 0 0,-1 0 1 0 0,4-2-1 0 0,3-4-4972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7:38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25 3223 0 0,'-10'-24'11738'0'0,"3"28"-5810"0"0,3 5-7514 0 0,3 0 1738 0 0,-1-1 0 0 0,1 1-1 0 0,0-1 1 0 0,1 1 0 0 0,0-1-1 0 0,2 14 1 0 0,-1 0 20 0 0,0 7 76 0 0,1 0 0 0 0,11 55 0 0 0,-10-73-231 0 0,0 0 1 0 0,0-1-1 0 0,1 0 0 0 0,0 0 0 0 0,1 0 0 0 0,0 0 0 0 0,1-1 1 0 0,-1 1-1 0 0,2-2 0 0 0,0 1 0 0 0,8 8 0 0 0,-12-14-15 0 0,1 0 0 0 0,-1 0-1 0 0,1-1 1 0 0,0 1 0 0 0,0-1 0 0 0,0 0-1 0 0,0 0 1 0 0,0 0 0 0 0,0-1-1 0 0,0 0 1 0 0,1 1 0 0 0,-1-1 0 0 0,1-1-1 0 0,-1 1 1 0 0,1-1 0 0 0,-1 1-1 0 0,1-1 1 0 0,-1-1 0 0 0,1 1 0 0 0,-1-1-1 0 0,1 1 1 0 0,-1-1 0 0 0,0-1-1 0 0,1 1 1 0 0,-1-1 0 0 0,0 1 0 0 0,0-1-1 0 0,0 0 1 0 0,0-1 0 0 0,4-2 0 0 0,-6 3-6 0 0,1-1 0 0 0,-1 1 1 0 0,0-1-1 0 0,0 0 0 0 0,-1 0 1 0 0,1 0-1 0 0,0 0 1 0 0,-1 0-1 0 0,0 0 0 0 0,0 0 1 0 0,0 0-1 0 0,0 0 0 0 0,0-1 1 0 0,-1 1-1 0 0,1-5 0 0 0,0 1 5 0 0,-1 0 0 0 0,0-1-1 0 0,0 1 1 0 0,-1 0 0 0 0,0 0-1 0 0,-2-9 1 0 0,3 16-1 0 0,0-1 0 0 0,0 1 0 0 0,0-1 0 0 0,0 1 0 0 0,0-1 0 0 0,0 1 0 0 0,-1 0 0 0 0,1-1 0 0 0,0 1 0 0 0,0-1 0 0 0,0 1 0 0 0,-1-1 0 0 0,1 1 0 0 0,0-1 0 0 0,0 1 0 0 0,-1 0 0 0 0,1-1 0 0 0,0 1 0 0 0,-1 0 0 0 0,1-1 0 0 0,0 1 0 0 0,-1 0 0 0 0,1-1 0 0 0,0 1 0 0 0,-1 0 0 0 0,0-1 0 0 0,0 1 0 0 0,0 0 0 0 0,1-1 0 0 0,0 1 0 0 0,-1 0 0 0 0,1 0 0 0 0,-1 0 0 0 0,1-1 0 0 0,-1 1 0 0 0,1 0 0 0 0,-1 0 0 0 0,1 0 0 0 0,-1 0 0 0 0,1 0 0 0 0,0 0 0 0 0,-1 0 0 0 0,1 0 0 0 0,-1 0 0 0 0,1 0 0 0 0,-1 0 0 0 0,1 0 0 0 0,-1 1 0 0 0,1-1 0 0 0,-1 0 0 0 0,1 0 0 0 0,0 0 0 0 0,-1 0 0 0 0,1 1 0 0 0,-1-1 0 0 0,1 0 0 0 0,0 1 0 0 0,-1-1 0 0 0,1 0 0 0 0,0 1 0 0 0,-1-1 0 0 0,1 0 0 0 0,0 1 0 0 0,-1-1 0 0 0,1 0 0 0 0,0 1 0 0 0,-1 0 0 0 0,1-1 0 0 0,-1 3-1 0 0,-1-1-1 0 0,1 0 0 0 0,-1 1 1 0 0,1-1-1 0 0,0 1 0 0 0,0 0 1 0 0,0-1-1 0 0,1 1 0 0 0,-1 0 1 0 0,0 0-1 0 0,1-1 0 0 0,0 1 1 0 0,0 0-1 0 0,0 0 1 0 0,0-1-1 0 0,0 1 0 0 0,0 0 1 0 0,2 3-1 0 0,-1 0-51 0 0,0 0 0 0 0,1 0 0 0 0,0 0 0 0 0,0 0-1 0 0,1 0 1 0 0,0 0 0 0 0,3 5 0 0 0,-5-10-96 0 0,0 1 0 0 0,1-1-1 0 0,-1 1 1 0 0,0-1 0 0 0,1 0 0 0 0,-1 0-1 0 0,1 0 1 0 0,-1 0 0 0 0,1 0 0 0 0,0 0-1 0 0,-1 0 1 0 0,1 0 0 0 0,0 0 0 0 0,0-1-1 0 0,-1 1 1 0 0,1-1 0 0 0,0 1 0 0 0,0-1-1 0 0,0 0 1 0 0,0 0 0 0 0,0 0 0 0 0,3 0-1 0 0,-3 0-551 0 0,1-1-1 0 0,-1 1 1 0 0,1-1-1 0 0,-1 0 0 0 0,1 1 1 0 0,-1-1-1 0 0,0 0 1 0 0,1 0-1 0 0,-1 0 0 0 0,2-2 1 0 0,5-4-3597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7:38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48 1375 0 0,'-11'-11'9908'0'0,"10"11"-9736"0"0,0 0 0 0 0,0 0 0 0 0,0 0-1 0 0,0 0 1 0 0,0 1 0 0 0,0-1 0 0 0,0 0-1 0 0,0 0 1 0 0,0 1 0 0 0,0-1 0 0 0,0 0-1 0 0,0 1 1 0 0,1-1 0 0 0,-1 1 0 0 0,0-1-1 0 0,0 1 1 0 0,0 0 0 0 0,1-1 0 0 0,-1 1-1 0 0,0 0 1 0 0,0-1 0 0 0,1 1 0 0 0,-1 0-1 0 0,1 0 1 0 0,-1 0 0 0 0,1-1 0 0 0,-1 1-1 0 0,1 0 1 0 0,-1 1 0 0 0,-1 2-49 0 0,1-1 0 0 0,0 1 0 0 0,-1 0 1 0 0,1-1-1 0 0,0 1 0 0 0,0 5 0 0 0,1-4-72 0 0,0-1 0 0 0,1 0 0 0 0,0 0 0 0 0,-1 0 0 0 0,1 0 0 0 0,0 0-1 0 0,1 0 1 0 0,-1 0 0 0 0,1 0 0 0 0,0-1 0 0 0,0 1 0 0 0,0-1 0 0 0,0 1 0 0 0,1-1 0 0 0,4 6 0 0 0,-6-8-22 0 0,1 0 0 0 0,-1 1 0 0 0,0-1-1 0 0,0 0 1 0 0,1 0 0 0 0,-1 0 0 0 0,1 0 0 0 0,-1 0 0 0 0,1 0 0 0 0,-1 0 0 0 0,1-1-1 0 0,0 1 1 0 0,-1-1 0 0 0,1 1 0 0 0,0-1 0 0 0,0 1 0 0 0,-1-1 0 0 0,1 0 0 0 0,0 0 0 0 0,0 0-1 0 0,-1 0 1 0 0,1 0 0 0 0,0 0 0 0 0,0-1 0 0 0,-1 1 0 0 0,1 0 0 0 0,0-1 0 0 0,-1 0-1 0 0,1 1 1 0 0,-1-1 0 0 0,1 0 0 0 0,0 0 0 0 0,-1 0 0 0 0,1 0 0 0 0,-1 0 0 0 0,0 0-1 0 0,1 0 1 0 0,1-2 0 0 0,-1 1 67 0 0,-1 0 1 0 0,1-1-1 0 0,0 1 0 0 0,-1 0 0 0 0,1-1 0 0 0,-1 1 1 0 0,0-1-1 0 0,0 1 0 0 0,0-1 0 0 0,0 0 0 0 0,0 0 1 0 0,0 1-1 0 0,-1-1 0 0 0,1 0 0 0 0,-1 0 0 0 0,0 0 1 0 0,0 1-1 0 0,0-1 0 0 0,0 0 0 0 0,-1 0 0 0 0,1 0 1 0 0,-1 0-1 0 0,1 1 0 0 0,-1-1 0 0 0,0 0 0 0 0,-2-4 1 0 0,0 1-308 0 0,0 0 0 0 0,-1 1 1 0 0,1-1-1 0 0,-1 1 0 0 0,0 0 1 0 0,0 0-1 0 0,-1 0 0 0 0,1 0 1 0 0,-1 1-1 0 0,-8-6 0 0 0,3 1-2339 0 0,5 5 700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7:38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5063 0 0,'1'2'390'0'0,"45"69"4302"0"0,-31-51-3051 0 0,-2 0-1 0 0,-1 0 1 0 0,0 1 0 0 0,-2 0 0 0 0,11 29 0 0 0,-19-39 84 0 0,-9-17-839 0 0,4 3-1043 0 0,-2-2 149 0 0,0-1-1 0 0,1 0 0 0 0,0 0 0 0 0,0 0 0 0 0,0-1 0 0 0,1 1 1 0 0,0-1-1 0 0,0 0 0 0 0,-2-10 0 0 0,-1-9-565 0 0,-5-33 1 0 0,9 41 122 0 0,0 9 93 0 0,1-1 0 0 0,0 1 0 0 0,1 0 0 0 0,0-1 0 0 0,1 1 0 0 0,2-13 0 0 0,-2 17 196 0 0,0 1 1 0 0,0-1-1 0 0,1 1 1 0 0,0-1-1 0 0,0 1 1 0 0,0 0-1 0 0,1 0 1 0 0,-1 0 0 0 0,1 0-1 0 0,0 0 1 0 0,0 0-1 0 0,0 1 1 0 0,0-1-1 0 0,5-2 1 0 0,-7 5 332 0 0,16 7 641 0 0,-14-4-618 0 0,0 0 1 0 0,0 0 0 0 0,0 0 0 0 0,0 0 0 0 0,-1 1 0 0 0,1-1 0 0 0,-1 1-1 0 0,1 0 1 0 0,-1 0 0 0 0,2 3 0 0 0,-3-4-112 0 0,0 0 0 0 0,0 0 0 0 0,0 0 0 0 0,0 0 1 0 0,-1 0-1 0 0,1 0 0 0 0,-1 0 0 0 0,1 0 0 0 0,-1 0 0 0 0,0 0 0 0 0,0 0 0 0 0,0 0 0 0 0,0 1 1 0 0,0-1-1 0 0,0 0 0 0 0,-1 0 0 0 0,1 0 0 0 0,-2 3 0 0 0,0 0 43 0 0,-2 8-32 0 0,-1-1 0 0 0,-9 18 0 0 0,13-29-228 0 0,1-1-1 0 0,0 1 1 0 0,-1-1-1 0 0,1 0 1 0 0,-1 0 0 0 0,1 1-1 0 0,0-1 1 0 0,-1 0-1 0 0,1 0 1 0 0,-1 1-1 0 0,1-1 1 0 0,-1 0-1 0 0,1 0 1 0 0,-1 0 0 0 0,1 0-1 0 0,-1 0 1 0 0,1 0-1 0 0,-1 0 1 0 0,1 0-1 0 0,-1 0 1 0 0,1 0-1 0 0,0 0 1 0 0,-1 0 0 0 0,1 0-1 0 0,-1 0 1 0 0,1 0-1 0 0,-1 0 1 0 0,1-1-1 0 0,-1 1 1 0 0,1 0-1 0 0,-1 0 1 0 0,1-1 0 0 0,0 1-1 0 0,-1 0 1 0 0,1 0-1 0 0,-1-1 1 0 0,1 1-1 0 0,0-1 1 0 0,0 1-1 0 0,-1 0 1 0 0,0-1 0 0 0,-3-7-1612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8:19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2759 0 0,'0'0'4596'0'0,"3"1"-2189"0"0,-2 0-2177 0 0,0-1 1 0 0,0 1-1 0 0,0 0 0 0 0,0 0 1 0 0,0-1-1 0 0,0 1 0 0 0,0 0 1 0 0,0 0-1 0 0,0 0 0 0 0,0 0 1 0 0,-1 1-1 0 0,1-1 0 0 0,0 0 1 0 0,-1 0-1 0 0,1 0 0 0 0,-1 0 1 0 0,1 1-1 0 0,-1-1 0 0 0,0 0 0 0 0,1 0 1 0 0,-1 1-1 0 0,0 1 0 0 0,4 11 637 0 0,20 41 1142 0 0,-15-35-1762 0 0,1-1 0 0 0,20 30 1 0 0,-26-46-743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8:19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27 12239 0 0,'-12'-6'544'0'0,"7"3"104"0"0,-1 1-520 0 0,-1 0-128 0 0,0-1 0 0 0,0 1 0 0 0,1-1 360 0 0,0 1 48 0 0,0 0 8 0 0,0 1 0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8:20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1 182 1839 0 0,'0'2'134'0'0,"6"17"2846"0"0,1 0 0 0 0,1-1 0 0 0,12 23 0 0 0,-10-20-2522 0 0,4 8 1222 0 0,-13-27-1328 0 0,6 12 1682 0 0,-5-24-1813 0 0,0-1 0 0 0,-1 1 0 0 0,0 0 0 0 0,-1 0 0 0 0,-1-1 0 0 0,-2-17 0 0 0,1-6 260 0 0,0 5-395 0 0,1 11 3 0 0,0-1 0 0 0,1 1-1 0 0,1 0 1 0 0,0-1 0 0 0,7-30-1 0 0,-7 46-306 0 0,0 0 0 0 0,1-1-1 0 0,-1 1 1 0 0,0 0 0 0 0,1 0 0 0 0,0 0-1 0 0,0 0 1 0 0,0 0 0 0 0,0 0 0 0 0,0 0 0 0 0,1 1-1 0 0,-1-1 1 0 0,1 1 0 0 0,3-3 0 0 0,-4 4 31 0 0,0 0 0 0 0,0 0 0 0 0,-1 0 0 0 0,1 1 0 0 0,0-1 0 0 0,0 0 0 0 0,0 1 0 0 0,0 0 0 0 0,0 0 0 0 0,0-1 0 0 0,1 1 0 0 0,-1 0 0 0 0,0 1 0 0 0,0-1 0 0 0,0 0 0 0 0,0 1 0 0 0,0-1 1 0 0,0 1-1 0 0,0-1 0 0 0,-1 1 0 0 0,1 0 0 0 0,0 0 0 0 0,0 0 0 0 0,0 0 0 0 0,-1 0 0 0 0,3 2 0 0 0,2 2-4676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8:20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1 171 1375 0 0,'10'16'1662'0'0,"25"28"6433"0"0,-19-26-5203 0 0,19 31 906 0 0,-31-45-940 0 0,-3-8-1868 0 0,-6-56-236 0 0,3 45-681 0 0,0 0 0 0 0,1 0 0 0 0,2-24 0 0 0,0 36-83 0 0,0-13 33 0 0,2-1 0 0 0,0 1 0 0 0,8-22 0 0 0,-10 34-129 0 0,0 0 0 0 0,1 0 0 0 0,-1 1-1 0 0,1-1 1 0 0,0 1 0 0 0,0-1 0 0 0,0 1-1 0 0,1 0 1 0 0,-1 0 0 0 0,1 0 0 0 0,0 0-1 0 0,0 1 1 0 0,0-1 0 0 0,0 1 0 0 0,0-1-1 0 0,1 1 1 0 0,-1 0 0 0 0,1 0 0 0 0,-1 1-1 0 0,5-2 1 0 0,-6 2-80 0 0,0 1 0 0 0,0-1 0 0 0,1 1 0 0 0,-1 0 0 0 0,0 0 0 0 0,0 0 0 0 0,0 0 0 0 0,0 0 0 0 0,0 1 0 0 0,0-1 0 0 0,0 1 0 0 0,1-1 0 0 0,-1 1-1 0 0,2 1 1 0 0,15 10-4459 0 0,-10-5-391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5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197 156 10447 0 0,'-10'-5'277'0'0,"0"0"0"0"0,0-1 0 0 0,-12-9 0 0 0,16 10 62 0 0,0 1 1 0 0,0 0-1 0 0,0 0 0 0 0,0 1 0 0 0,-1-1 0 0 0,0 1 1 0 0,1 0-1 0 0,-1 1 0 0 0,-15-3 0 0 0,21 5-264 0 0,0-1 1 0 0,0 1-1 0 0,0 0 0 0 0,-1 0 0 0 0,1 1 0 0 0,0-1 0 0 0,0 0 0 0 0,0 0 0 0 0,0 1 1 0 0,-1-1-1 0 0,1 0 0 0 0,0 1 0 0 0,0-1 0 0 0,0 1 0 0 0,0 0 0 0 0,0-1 1 0 0,0 1-1 0 0,0 0 0 0 0,0-1 0 0 0,0 1 0 0 0,1 0 0 0 0,-1 0 0 0 0,0 0 0 0 0,0 0 1 0 0,1 0-1 0 0,-1 0 0 0 0,0 0 0 0 0,1 0 0 0 0,-1 0 0 0 0,1 0 0 0 0,0 0 1 0 0,-1 0-1 0 0,1 2 0 0 0,-2 2-30 0 0,2 0 1 0 0,-1 0 0 0 0,1 0 0 0 0,-1 0-1 0 0,1 0 1 0 0,1 7 0 0 0,1 3-44 0 0,0-1 1 0 0,1 0 0 0 0,1 0-1 0 0,0 0 1 0 0,0-1-1 0 0,2 0 1 0 0,9 20-1 0 0,-9-24 12 0 0,0 0 1 0 0,0 0-1 0 0,1-1 0 0 0,0 1 1 0 0,0-2-1 0 0,1 1 0 0 0,0-1 0 0 0,0 0 1 0 0,1-1-1 0 0,15 10 0 0 0,-7-7 58 0 0,-7-3 30 0 0,0 0 0 0 0,23 8 0 0 0,-29-13-58 0 0,0 0 0 0 0,1 0 0 0 0,-1 0 0 0 0,0-1 0 0 0,1 1 0 0 0,-1-1 0 0 0,1 0 0 0 0,-1-1 1 0 0,1 1-1 0 0,-1-1 0 0 0,8-1 0 0 0,-7 0 40 0 0,-1 1 1 0 0,1-1-1 0 0,0 0 1 0 0,-1 0-1 0 0,1-1 1 0 0,-1 1-1 0 0,0-1 1 0 0,0 0-1 0 0,0 0 1 0 0,0-1-1 0 0,0 1 1 0 0,0-1-1 0 0,-1 0 0 0 0,0 0 1 0 0,0 0-1 0 0,0 0 1 0 0,0 0-1 0 0,-1-1 1 0 0,0 1-1 0 0,0-1 1 0 0,0 0-1 0 0,0 0 1 0 0,1-5-1 0 0,-2 2 37 0 0,0 1-1 0 0,0-1 1 0 0,0 0-1 0 0,-1 0 1 0 0,0 1-1 0 0,0-1 1 0 0,-1 0-1 0 0,0 0 1 0 0,-1 1-1 0 0,0-1 1 0 0,0 1-1 0 0,0 0 1 0 0,-1-1-1 0 0,-6-11 0 0 0,2 8 3 0 0,0 1-1 0 0,0-1 1 0 0,-2 1-1 0 0,1 0 1 0 0,-13-10-1 0 0,0 1 82 0 0,-33-21 0 0 0,49 37-199 0 0,-61-38 49 0 0,59 37-51 0 0,0 1 0 0 0,0 0 0 0 0,-1 0 1 0 0,1 0-1 0 0,-1 1 0 0 0,0 0 0 0 0,-12-1 0 0 0,17 3-72 0 0,0 0 1 0 0,0 0-1 0 0,1 0 0 0 0,-1 0 0 0 0,0 0 0 0 0,0 1 1 0 0,0 0-1 0 0,0-1 0 0 0,1 1 0 0 0,-1 0 0 0 0,0 0 1 0 0,1 0-1 0 0,-1 0 0 0 0,1 1 0 0 0,-1-1 1 0 0,1 1-1 0 0,0 0 0 0 0,-1-1 0 0 0,1 1 0 0 0,0 0 1 0 0,0 0-1 0 0,0 1 0 0 0,1-1 0 0 0,-1 0 1 0 0,0 1-1 0 0,1-1 0 0 0,-2 4 0 0 0,-1 3-327 0 0,1 0 1 0 0,1 0-1 0 0,-1 1 0 0 0,1-1 1 0 0,1 1-1 0 0,-1 17 0 0 0,0 13-1308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8:20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6 164 919 0 0,'12'12'1766'0'0,"-9"-10"-590"0"0,1 1-1 0 0,0-1 1 0 0,-1 0 0 0 0,1 0 0 0 0,4 2-1 0 0,-7-4-161 0 0,14 0 1600 0 0,-13 0-2439 0 0,-1-1 0 0 0,1 1 0 0 0,0-1 1 0 0,-1 1-1 0 0,0-1 0 0 0,1 0 0 0 0,-1 1 0 0 0,1-1 0 0 0,-1 0 0 0 0,0 0 0 0 0,0 0 0 0 0,0 0 0 0 0,1 0 0 0 0,-1-1 0 0 0,0 1 0 0 0,0 0 0 0 0,0 0 0 0 0,-1-1 1 0 0,1 1-1 0 0,0 0 0 0 0,0-1 0 0 0,-1 1 0 0 0,1-1 0 0 0,-1 1 0 0 0,1-1 0 0 0,-1 0 0 0 0,0 1 0 0 0,1-3 0 0 0,0-4-75 0 0,0 0 0 0 0,0-1 0 0 0,-1 1 0 0 0,-1-9 1 0 0,1 10 47 0 0,-1 0 0 0 0,0 1 0 0 0,-1-1 0 0 0,0 0 0 0 0,0 0 0 0 0,0 1 0 0 0,-5-9 0 0 0,6 11-66 0 0,-1 1 0 0 0,0 0 0 0 0,-1-1 0 0 0,1 1 0 0 0,0 0 0 0 0,-1 0 0 0 0,0 0-1 0 0,0 1 1 0 0,1-1 0 0 0,-2 1 0 0 0,1-1 0 0 0,0 1 0 0 0,0 0 0 0 0,-5-2 0 0 0,7 4 13 0 0,-11 7 122 0 0,10-4-188 0 0,0 0 1 0 0,0 0-1 0 0,0 1 1 0 0,0-1-1 0 0,1 0 1 0 0,0 1-1 0 0,-1-1 0 0 0,1 1 1 0 0,0-1-1 0 0,1 1 1 0 0,-1-1-1 0 0,1 1 1 0 0,-1 0-1 0 0,1 0 1 0 0,0-1-1 0 0,1 6 0 0 0,0 1 35 0 0,1-1-1 0 0,0 0 1 0 0,0 1-1 0 0,1-1 1 0 0,4 10-1 0 0,-2-8-33 0 0,1 0 1 0 0,0 0-1 0 0,0-1 0 0 0,10 12 0 0 0,-13-18-57 0 0,0 0-1 0 0,1 0 1 0 0,-1 0-1 0 0,1-1 0 0 0,0 1 1 0 0,0-1-1 0 0,1 0 0 0 0,-1 0 1 0 0,1-1-1 0 0,-1 1 0 0 0,1-1 1 0 0,6 3-1 0 0,-6-4-202 0 0,-1 0-1 0 0,1 0 0 0 0,0-1 1 0 0,-1 1-1 0 0,1-1 1 0 0,0 0-1 0 0,-1 0 0 0 0,1-1 1 0 0,0 1-1 0 0,6-3 1 0 0,-8 2-144 0 0,-1 1-1 0 0,0-1 1 0 0,0-1 0 0 0,1 1 0 0 0,-1 0 0 0 0,0 0 0 0 0,0-1-1 0 0,0 1 1 0 0,-1-1 0 0 0,1 0 0 0 0,0 1 0 0 0,-1-1 0 0 0,1 0 0 0 0,-1 0-1 0 0,1 0 1 0 0,-1 0 0 0 0,0 0 0 0 0,0-1 0 0 0,0 1 0 0 0,0 0-1 0 0,1-4 1 0 0,1-4-2815 0 0,0 1-478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8:21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1 123 2303 0 0,'2'7'200'0'0,"19"37"1496"0"0,23 43 6672 0 0,-38-77-7576 0 0,1-1 1 0 0,-1 1-1 0 0,2-1 1 0 0,-1-1-1 0 0,1 1 0 0 0,12 9 1 0 0,-19-17-691 0 0,1 0-1 0 0,-1 0 1 0 0,1 0-1 0 0,-1 0 1 0 0,1 0 0 0 0,0 0-1 0 0,0 0 1 0 0,-1-1 0 0 0,1 1-1 0 0,0-1 1 0 0,0 1 0 0 0,0-1-1 0 0,0 0 1 0 0,0 0-1 0 0,0 0 1 0 0,-1 0 0 0 0,1 0-1 0 0,0 0 1 0 0,0 0 0 0 0,2-1-1 0 0,-2 0-31 0 0,-1 1-1 0 0,1-1 0 0 0,-1 0 1 0 0,0 1-1 0 0,1-1 1 0 0,-1 0-1 0 0,0 0 0 0 0,0 0 1 0 0,0 0-1 0 0,1 0 1 0 0,-1 0-1 0 0,0 0 0 0 0,0-1 1 0 0,0 1-1 0 0,-1 0 1 0 0,1-1-1 0 0,0 1 0 0 0,0 0 1 0 0,-1-1-1 0 0,1 1 1 0 0,-1-1-1 0 0,1 1 0 0 0,-1-1 1 0 0,0-2-1 0 0,3-25 36 0 0,-1 0 0 0 0,-2-1 1 0 0,-1 1-1 0 0,-2-1 0 0 0,-1 1 0 0 0,-9-39 0 0 0,8 49-509 0 0,-2-11-1601 0 0,5 11-5103 0 0</inkml:trace>
  <inkml:trace contextRef="#ctx0" brushRef="#br0" timeOffset="1">384 182 919 0 0,'17'0'4446'0'0,"-15"0"-3954"0"0,0-1 0 0 0,0 1 0 0 0,0-1 0 0 0,0 0 0 0 0,0 0 0 0 0,-1 0 0 0 0,1 0 0 0 0,0 0 1 0 0,0-1-1 0 0,-1 1 0 0 0,1 0 0 0 0,0-1 0 0 0,-1 1 0 0 0,1-1 0 0 0,-1 1 0 0 0,0-1 0 0 0,2-2 0 0 0,-2 1-183 0 0,1-1-1 0 0,-1 1 1 0 0,0 0-1 0 0,0 0 0 0 0,0-1 1 0 0,0 1-1 0 0,0 0 0 0 0,-1-1 1 0 0,0 1-1 0 0,0-5 1 0 0,0 3-151 0 0,0 1 0 0 0,0 0 0 0 0,-1-1 0 0 0,0 1 0 0 0,0 0 0 0 0,0-1 0 0 0,0 1 0 0 0,-1 0 0 0 0,0 0 0 0 0,1 0 0 0 0,-1 0 0 0 0,-1 0 0 0 0,1 1 0 0 0,-1-1 0 0 0,1 1 0 0 0,-1-1 0 0 0,-4-3 0 0 0,6 7-145 0 0,1 0 0 0 0,-1-1-1 0 0,1 1 1 0 0,-1 0 0 0 0,0 0-1 0 0,1 0 1 0 0,-1 0 0 0 0,0-1-1 0 0,1 1 1 0 0,-1 0 0 0 0,1 0 0 0 0,-1 0-1 0 0,0 0 1 0 0,1 0 0 0 0,-1 1-1 0 0,0-1 1 0 0,1 0 0 0 0,-1 0-1 0 0,1 0 1 0 0,-1 0 0 0 0,1 1-1 0 0,-1-1 1 0 0,0 0 0 0 0,1 1 0 0 0,-1-1-1 0 0,1 0 1 0 0,-1 1 0 0 0,1-1-1 0 0,-1 1 1 0 0,1-1 0 0 0,0 0-1 0 0,-1 1 1 0 0,1-1 0 0 0,-1 1 0 0 0,1 1-1 0 0,-12 18 359 0 0,11-12-364 0 0,0-1 0 0 0,0 1 1 0 0,1 0-1 0 0,0 0 0 0 0,0-1 0 0 0,1 1 0 0 0,0 0 0 0 0,0 0 0 0 0,0-1 0 0 0,1 1 0 0 0,1-1 1 0 0,-1 0-1 0 0,1 1 0 0 0,0-1 0 0 0,1 0 0 0 0,0-1 0 0 0,9 13 0 0 0,-11-16-7 0 0,1 0-1 0 0,0 0 1 0 0,0-1 0 0 0,1 1-1 0 0,-1-1 1 0 0,0 0 0 0 0,1 0-1 0 0,-1 0 1 0 0,1-1 0 0 0,0 1-1 0 0,-1-1 1 0 0,1 0-1 0 0,0 0 1 0 0,0 0 0 0 0,5 0-1 0 0,-3 0-385 0 0,0-1 0 0 0,0 0 0 0 0,0 0 0 0 0,0-1 0 0 0,0 0 0 0 0,0 0 0 0 0,0 0 0 0 0,0-1 0 0 0,9-4 0 0 0,-6 2-1620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8:21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1 202 11455 0 0,'1'1'528'0'0,"55"95"5520"0"0,-52-90-2232 0 0,-5-19-3623 0 0,0 0 0 0 0,-1 1 0 0 0,-6-18 0 0 0,0-5-77 0 0,6 22-217 0 0,-2-7 112 0 0,0 0 1 0 0,0-31-1 0 0,4 46-234 0 0,0 0 0 0 0,0 0 0 0 0,1-1 0 0 0,-1 1 0 0 0,1 0 0 0 0,1 0 0 0 0,-1 0 0 0 0,1 0 0 0 0,-1 0 0 0 0,2 0-1 0 0,-1 1 1 0 0,0-1 0 0 0,1 1 0 0 0,0-1 0 0 0,4-4 0 0 0,5 0-2669 0 0,-2 5-1776 0 0,-1 3-344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8:22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 8663 0 0,'0'0'398'0'0,"-12"8"148"0"0,-59 54 5497 0 0,71-61-6033 0 0,0-1 1 0 0,0 0-1 0 0,0 0 1 0 0,0 0-1 0 0,-1 0 1 0 0,1 0 0 0 0,0 0-1 0 0,0 0 1 0 0,0 0-1 0 0,0 0 1 0 0,0 1-1 0 0,0-1 1 0 0,0 0-1 0 0,0 0 1 0 0,0 0-1 0 0,0 0 1 0 0,-1 0-1 0 0,1 0 1 0 0,0 1-1 0 0,0-1 1 0 0,0 0-1 0 0,0 0 1 0 0,0 0-1 0 0,0 0 1 0 0,0 0-1 0 0,0 1 1 0 0,0-1-1 0 0,0 0 1 0 0,0 0-1 0 0,0 0 1 0 0,0 0-1 0 0,0 0 1 0 0,1 1-1 0 0,-1-1 1 0 0,0 0-1 0 0,0 0 1 0 0,0 0-1 0 0,0 0 1 0 0,0 0-1 0 0,0 0 1 0 0,0 1-1 0 0,0-1 1 0 0,0 0-1 0 0,0 0 1 0 0,1 0-1 0 0,-1 0 1 0 0,0 0-1 0 0,0 0 1 0 0,0 0-1 0 0,11 6 41 0 0,18 0-260 0 0,-27-6 237 0 0,67 10-170 0 0,-44-7 729 0 0,-1 0 0 0 0,42 12 1 0 0,-62-13-103 0 0,1 0 1 0 0,0 0-1 0 0,-1 0 1 0 0,0 1 0 0 0,0-1-1 0 0,0 1 1 0 0,0 0 0 0 0,7 7-1 0 0,-29 20 1622 0 0,13-24-1971 0 0,-1-1 0 0 0,1 1 0 0 0,-1-1 0 0 0,-1-1-1 0 0,1 1 1 0 0,0-1 0 0 0,-14 6 0 0 0,16-8-252 0 0,1-1-1 0 0,-1 1 1 0 0,1-1 0 0 0,-1 0-1 0 0,0 0 1 0 0,1 0-1 0 0,-1-1 1 0 0,0 1 0 0 0,0-1-1 0 0,0 0 1 0 0,1 0-1 0 0,-1 0 1 0 0,0 0-1 0 0,0-1 1 0 0,1 0 0 0 0,-1 0-1 0 0,-7-2 1 0 0,10 2-207 0 0,0 1 0 0 0,0-1-1 0 0,0 1 1 0 0,1-1 0 0 0,-1 0 0 0 0,0 1 0 0 0,0-1 0 0 0,0 0 0 0 0,0 0 0 0 0,1 0 0 0 0,-2-1 0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8:22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105 278 5063 0 0,'0'0'224'0'0,"1"10"48"0"0,0 2-272 0 0,1 0 0 0 0,-2-1 0 0 0,2 2 0 0 0,0-1 1376 0 0,2-1 224 0 0,-1 1 48 0 0,2-1 8 0 0,0-3-1312 0 0,0-1-264 0 0,2 2-80 0 0,-1-3-4896 0 0</inkml:trace>
  <inkml:trace contextRef="#ctx0" brushRef="#br0" timeOffset="1">8 65 4607 0 0,'-2'-6'408'0'0,"-1"-1"-328"0"0,2 0-80 0 0,0-2 0 0 0,1 2 472 0 0,1-1 72 0 0,1 1 24 0 0,2 0-2272 0 0,0 1-456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8:22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7855 0 0,'8'22'616'0'0,"24"68"2306"0"0,-17-42 1077 0 0,24 57 0 0 0,-39-105-3994 0 0,0 0 1 0 0,0 0-1 0 0,0 0 0 0 0,0 0 0 0 0,0 0 1 0 0,0-1-1 0 0,0 1 0 0 0,0 0 0 0 0,0 0 1 0 0,0 0-1 0 0,0 0 0 0 0,0 0 0 0 0,0 0 1 0 0,0 0-1 0 0,1 0 0 0 0,-1 0 0 0 0,0 0 1 0 0,0 0-1 0 0,0-1 0 0 0,0 1 0 0 0,0 0 1 0 0,0 0-1 0 0,0 0 0 0 0,0 0 0 0 0,0 0 1 0 0,0 0-1 0 0,0 0 0 0 0,0 0 0 0 0,0 0 1 0 0,0 0-1 0 0,0 0 0 0 0,0 0 0 0 0,0 0 1 0 0,1 0-1 0 0,-1 0 0 0 0,0 0 0 0 0,0 0 1 0 0,0 0-1 0 0,0 0 0 0 0,0 0 0 0 0,0 0 1 0 0,0 0-1 0 0,0 0 0 0 0,0 0 0 0 0,0 0 1 0 0,0 0-1 0 0,1 0 0 0 0,-1 0 0 0 0,0 0 1 0 0,0 0-1 0 0,0 0 0 0 0,0 0 0 0 0,0 0 1 0 0,0 0-1 0 0,0 0 0 0 0,0 0 0 0 0,0 0 1 0 0,0 0-1 0 0,0 0 0 0 0,0 0 0 0 0,0 0 1 0 0,0 0-1 0 0,1 0 0 0 0,-1 0 0 0 0,0 0 1 0 0,0 1-1 0 0,0-1 0 0 0,0 0 0 0 0,0 0 1 0 0,3-12-99 0 0,2-14-344 0 0,-4 21 377 0 0,0-5-365 0 0,0 1 0 0 0,0-1 0 0 0,1 0 0 0 0,1 0 0 0 0,5-14 0 0 0,-7 22 373 0 0,0 0 0 0 0,0 1 0 0 0,0-1 0 0 0,0 0 0 0 0,0 0 0 0 0,1 1 1 0 0,-1-1-1 0 0,1 1 0 0 0,-1-1 0 0 0,1 1 0 0 0,-1-1 0 0 0,1 1 0 0 0,0 0 0 0 0,-1 0 0 0 0,1 0 0 0 0,0 0 0 0 0,0 0 0 0 0,0 0 0 0 0,0 1 0 0 0,0-1 0 0 0,0 0 0 0 0,0 1 0 0 0,0 0 0 0 0,0-1 0 0 0,0 1 0 0 0,1 0 0 0 0,-1 0 0 0 0,0 0 0 0 0,0 1 0 0 0,0-1 0 0 0,0 0 1 0 0,0 1-1 0 0,2 0 0 0 0,0 0 102 0 0,0 1 1 0 0,0-1 0 0 0,0 1-1 0 0,0 0 1 0 0,-1 0 0 0 0,1 0-1 0 0,-1 0 1 0 0,0 0 0 0 0,1 1 0 0 0,-1 0-1 0 0,0 0 1 0 0,-1 0 0 0 0,1 0-1 0 0,0 0 1 0 0,-1 0 0 0 0,0 1-1 0 0,1-1 1 0 0,-1 1 0 0 0,-1-1-1 0 0,1 1 1 0 0,1 6 0 0 0,-1-6 171 0 0,-1 1 0 0 0,0-1 1 0 0,0 1-1 0 0,0 0 0 0 0,-1 0 1 0 0,0-1-1 0 0,0 1 0 0 0,0 0 0 0 0,0 0 1 0 0,-1 0-1 0 0,0-1 0 0 0,0 1 1 0 0,0 0-1 0 0,-1-1 0 0 0,1 1 0 0 0,-1-1 1 0 0,0 0-1 0 0,-3 5 0 0 0,0-1 28 0 0,0-1 0 0 0,-1-1 0 0 0,1 1 0 0 0,-2-1-1 0 0,1 0 1 0 0,-9 7 0 0 0,13-12-246 0 0,-1 1 1 0 0,1-1-1 0 0,0 0 0 0 0,-1 0 0 0 0,1 1 1 0 0,-1-2-1 0 0,1 1 0 0 0,-1 0 0 0 0,1 0 1 0 0,-6 0-1 0 0,6-1-35 0 0,1 0 0 0 0,-1 0 0 0 0,1-1 0 0 0,-1 1-1 0 0,0 0 1 0 0,1-1 0 0 0,-1 1 0 0 0,1-1 0 0 0,-1 1 0 0 0,1-1 0 0 0,0 0 0 0 0,-1 0-1 0 0,1 0 1 0 0,0 0 0 0 0,-1 1 0 0 0,1-2 0 0 0,0 1 0 0 0,0 0 0 0 0,-2-2-1 0 0,1 0-318 0 0,0 0 0 0 0,0 0 0 0 0,1 0-1 0 0,-1 0 1 0 0,1 0 0 0 0,-1-1 0 0 0,1 1-1 0 0,0-4 1 0 0,-3-16-6157 0 0,4 10 1425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8:23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8287 0 0,'0'0'3494'0'0,"0"2"-2057"0"0,-1 34 1737 0 0,0-14-1795 0 0,3 34 1 0 0,0-38-1171 0 0,1 0 0 0 0,0 0 0 0 0,1 0 0 0 0,1 0-1 0 0,1-1 1 0 0,0 0 0 0 0,1 0 0 0 0,1-1 0 0 0,1 0 0 0 0,20 30 0 0 0,-26-43-202 0 0,0 1 1 0 0,0-1-1 0 0,0 1 1 0 0,0-1-1 0 0,1 0 1 0 0,0 0-1 0 0,-1-1 1 0 0,1 1-1 0 0,0-1 1 0 0,0 0 0 0 0,0 0-1 0 0,1 0 1 0 0,-1 0-1 0 0,0-1 1 0 0,1 1-1 0 0,-1-1 1 0 0,1 0-1 0 0,0-1 1 0 0,-1 1 0 0 0,7-1-1 0 0,-6 0-7 0 0,0-1 0 0 0,0 1-1 0 0,0-1 1 0 0,1 0 0 0 0,-1-1-1 0 0,0 1 1 0 0,8-5 0 0 0,-10 5-18 0 0,-1-1 1 0 0,1 1 0 0 0,-1-1-1 0 0,1 0 1 0 0,-1 0 0 0 0,0 0-1 0 0,0 0 1 0 0,0-1 0 0 0,0 1-1 0 0,0-1 1 0 0,0 1 0 0 0,-1-1-1 0 0,1 1 1 0 0,1-6 0 0 0,0 2-54 0 0,-1 0 0 0 0,0-1 1 0 0,-1 1-1 0 0,0-1 0 0 0,0 1 1 0 0,0-1-1 0 0,-1 0 0 0 0,0 1 1 0 0,0-1-1 0 0,-2-12 0 0 0,1 17 56 0 0,1 0 0 0 0,-1-1 1 0 0,1 1-1 0 0,-1 0 0 0 0,0 0 0 0 0,0 0 0 0 0,0 0 0 0 0,0-1 0 0 0,0 2 1 0 0,0-1-1 0 0,-1 0 0 0 0,1 0 0 0 0,-1 0 0 0 0,1 0 0 0 0,-1 1 0 0 0,1-1 1 0 0,-1 1-1 0 0,0 0 0 0 0,0-1 0 0 0,0 1 0 0 0,0 0 0 0 0,0 0 0 0 0,0 0 1 0 0,0 0-1 0 0,0 0 0 0 0,-1 1 0 0 0,1-1 0 0 0,0 1 0 0 0,0-1 0 0 0,-1 1 1 0 0,1 0-1 0 0,0 0 0 0 0,-1 0 0 0 0,-2 0 0 0 0,3 0 30 0 0,1 0 0 0 0,0 1 0 0 0,0-1 0 0 0,0 0 0 0 0,-1 0 0 0 0,1 1-1 0 0,0-1 1 0 0,0 1 0 0 0,0-1 0 0 0,0 1 0 0 0,0-1 0 0 0,0 1 0 0 0,0 0 0 0 0,0-1 0 0 0,0 1 0 0 0,0 0-1 0 0,0 0 1 0 0,0 0 0 0 0,1 0 0 0 0,-1 0 0 0 0,-1 1 0 0 0,1 0 41 0 0,0 0 1 0 0,0 1-1 0 0,1-1 0 0 0,-1 0 1 0 0,0 1-1 0 0,1-1 1 0 0,0 0-1 0 0,-1 1 0 0 0,1-1 1 0 0,0 4-1 0 0,1 0 118 0 0,-1 0-1 0 0,1 1 1 0 0,0-1-1 0 0,1 0 1 0 0,0 0-1 0 0,0 0 1 0 0,4 10-1 0 0,-3-12-96 0 0,0 1 0 0 0,0-1 0 0 0,1 0 0 0 0,-1 0 0 0 0,1 0 0 0 0,-1 0 0 0 0,1 0 0 0 0,1-1 0 0 0,-1 0 0 0 0,0 0 0 0 0,1 0 0 0 0,-1 0 0 0 0,1-1 0 0 0,0 0 0 0 0,0 0 0 0 0,0 0-1 0 0,0 0 1 0 0,0-1 0 0 0,0 0 0 0 0,1 0 0 0 0,-1 0 0 0 0,0-1 0 0 0,7 0 0 0 0,7-1-67 0 0,-1 0 1 0 0,-1-1-1 0 0,1-1 0 0 0,0-1 0 0 0,26-9 0 0 0,-35 9-382 0 0,0 1-1 0 0,0-1 1 0 0,9-6 0 0 0,4-4-543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8:26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40 4143 0 0,'3'-5'371'0'0,"4"-15"9153"0"0,-19 15-7147 0 0,-29-4 254 0 0,23 10-2150 0 0,18-1-502 0 0,-1 0 0 0 0,0 1 1 0 0,0-1-1 0 0,1 0 0 0 0,-1 1 0 0 0,0-1 0 0 0,1 1 0 0 0,-1-1 0 0 0,0 1 1 0 0,1 0-1 0 0,-1-1 0 0 0,1 1 0 0 0,-1-1 0 0 0,1 1 0 0 0,-1 0 0 0 0,1 0 1 0 0,-1-1-1 0 0,1 1 0 0 0,0 0 0 0 0,-1 0 0 0 0,1-1 0 0 0,0 2 1 0 0,-3 10-5218 0 0,3-3-709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8:57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7687 0 0,'0'-11'6895'0'0,"2"27"-4124"0"0,0 4-2133 0 0,21 120 1042 0 0,-5-27-1525 0 0,-15-97-102 0 0,2-22-53 0 0,0-6 0 0 0,1-16-11 0 0,-4 18-4 0 0,0 0-1 0 0,0 1 0 0 0,1-1 1 0 0,0 1-1 0 0,1 0 0 0 0,0 0 1 0 0,7-11-1 0 0,-11 19 22 0 0,0 1 0 0 0,0-1 0 0 0,1 1 0 0 0,-1-1 0 0 0,0 1 0 0 0,1-1 0 0 0,-1 1 0 0 0,1-1 0 0 0,-1 1 0 0 0,1-1 1 0 0,-1 1-1 0 0,1 0 0 0 0,-1-1 0 0 0,1 1 0 0 0,-1 0 0 0 0,1-1 0 0 0,-1 1 0 0 0,1 0 0 0 0,-1 0 0 0 0,1-1 0 0 0,0 1 0 0 0,-1 0 0 0 0,1 0 0 0 0,-1 0 0 0 0,1 0 0 0 0,0 0 0 0 0,-1 0 0 0 0,1 0 0 0 0,-1 0 0 0 0,1 0 0 0 0,0 0 0 0 0,-1 0 0 0 0,1 0 0 0 0,-1 1 0 0 0,1-1 0 0 0,0 0 0 0 0,-1 0 0 0 0,1 1 0 0 0,-1-1 0 0 0,1 0 0 0 0,-1 1 0 0 0,1-1 0 0 0,-1 0 0 0 0,1 1 1 0 0,-1-1-1 0 0,1 1 0 0 0,-1-1 0 0 0,1 2 0 0 0,2 2 205 0 0,0 1 1 0 0,0 0 0 0 0,0 0-1 0 0,3 9 1 0 0,-1-3 201 0 0,11 21 466 0 0,-6-13-899 0 0,13 20 1 0 0,-23-39-213 0 0,5 3-2570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8:58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1839 0 0,'0'0'83'0'0,"1"1"-6"0"0,1 1 1721 0 0,0 0-606 0 0,0 0 1 0 0,-1-1 0 0 0,0 1-1 0 0,1 1 1 0 0,-1-1 0 0 0,0 0-1 0 0,1 3 1 0 0,0-1-640 0 0,-1 0 1 0 0,0 1-1 0 0,0-1 0 0 0,0 1 1 0 0,-1-1-1 0 0,1 7 0 0 0,-1-10-830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3679 0 0,'0'0'690'0'0,"1"3"1223"0"0,3 73 7050 0 0,4 57-5715 0 0,-6-104-2886 0 0,9 54 0 0 0,0 10-292 0 0,-9-74-111 0 0,5 21 0 0 0,1 16-2147 0 0,-8-38 906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8:58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22 9215 0 0,'0'0'976'0'0,"-4"-2"-976"0"0,1-1 992 0 0,2 0 1344 0 0,-1 0-1152 0 0,1 0-616 0 0,1 0-400 0 0,1 1-8 0 0,1-1-600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8:58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6447 0 0,'8'-16'9367'0'0,"-6"23"-8819"0"0,1 0 0 0 0,-1 1 0 0 0,-1-1 1 0 0,1 1-1 0 0,-1 0 0 0 0,-1-1 0 0 0,1 1 0 0 0,-2 11 0 0 0,2 3 119 0 0,0 5-51 0 0,-1-1-396 0 0,2 0 0 0 0,0 0 0 0 0,11 43 0 0 0,-9-56-666 0 0,5 18-1655 0 0,-8-30 1269 0 0,0 1-1 0 0,0 0 1 0 0,0 0-1 0 0,1 0 1 0 0,-1-1-1 0 0,0 1 1 0 0,4 2-1 0 0,-2-1-895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8:59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84 4143 0 0,'1'4'6451'0'0,"-1"-3"-6328"0"0,1-1 1 0 0,-1 1-1 0 0,0-1 0 0 0,0 1 0 0 0,1-1 1 0 0,-1 1-1 0 0,0-1 0 0 0,1 1 0 0 0,-1-1 1 0 0,0 0-1 0 0,1 1 0 0 0,-1-1 0 0 0,1 1 1 0 0,-1-1-1 0 0,1 0 0 0 0,-1 0 0 0 0,1 1 1 0 0,-1-1-1 0 0,1 0 0 0 0,-1 0 0 0 0,1 0 1 0 0,-1 1-1 0 0,1-1 0 0 0,-1 0 0 0 0,1 0 1 0 0,-1 0-1 0 0,1 0 0 0 0,-1 0 0 0 0,1 0 1 0 0,-1 0-1 0 0,1 0 0 0 0,-1 0 0 0 0,1 0 1 0 0,0 0-1 0 0,-1-1 0 0 0,1 1 0 0 0,-1 0 1 0 0,1 0-1 0 0,0-1 0 0 0,1 1 72 0 0,-1-1 0 0 0,1 0 0 0 0,0 0 0 0 0,0 0-1 0 0,0 0 1 0 0,-1 0 0 0 0,1 0 0 0 0,3-3 0 0 0,-4 2-56 0 0,0 0 0 0 0,0 0 1 0 0,0-1-1 0 0,-1 1 0 0 0,1 0 1 0 0,0-1-1 0 0,-1 1 0 0 0,1 0 1 0 0,-1-1-1 0 0,0 1 0 0 0,0-1 0 0 0,0 1 1 0 0,0 0-1 0 0,0-1 0 0 0,-1 1 1 0 0,1-1-1 0 0,-2-3 0 0 0,2 4-102 0 0,-1 0 1 0 0,1 0-1 0 0,-1 0 0 0 0,1 0 0 0 0,-1 0 1 0 0,0 0-1 0 0,0 0 0 0 0,0 1 0 0 0,0-1 1 0 0,-1 0-1 0 0,1 0 0 0 0,0 1 0 0 0,-1-1 1 0 0,1 1-1 0 0,-1-1 0 0 0,0 1 0 0 0,1-1 0 0 0,-1 1 1 0 0,0 0-1 0 0,-2-1 0 0 0,3 2 6 0 0,0-1 0 0 0,0 1 0 0 0,0 0 0 0 0,0 0 0 0 0,-1 0 0 0 0,1 0 0 0 0,0 0-1 0 0,0 0 1 0 0,0 0 0 0 0,0 0 0 0 0,0 0 0 0 0,0 0 0 0 0,-1 1 0 0 0,1-1 0 0 0,0 0 0 0 0,0 1 0 0 0,0-1 0 0 0,0 1 0 0 0,-1 0-1 0 0,0 1 32 0 0,0-1-1 0 0,0 1 0 0 0,1-1 0 0 0,-1 1 0 0 0,1 0 1 0 0,-1 0-1 0 0,1 0 0 0 0,0 0 0 0 0,-1 2 0 0 0,-1 3 150 0 0,0-1 0 0 0,1 1 0 0 0,0-1 0 0 0,1 1 0 0 0,-2 10 0 0 0,2-12-137 0 0,1 0 0 0 0,0-1 0 0 0,0 1 0 0 0,1-1 0 0 0,-1 1-1 0 0,1 0 1 0 0,0-1 0 0 0,0 1 0 0 0,1-1 0 0 0,-1 0 0 0 0,1 1 0 0 0,0-1 0 0 0,0 0 0 0 0,0 0-1 0 0,1 0 1 0 0,-1 0 0 0 0,6 5 0 0 0,-5-6-102 0 0,0 0 0 0 0,0-1 0 0 0,0 0 0 0 0,0 1 0 0 0,0-1 0 0 0,0-1-1 0 0,1 1 1 0 0,-1 0 0 0 0,1-1 0 0 0,-1 1 0 0 0,1-1 0 0 0,0 0 0 0 0,-1-1 0 0 0,1 1 0 0 0,0 0 0 0 0,0-1 0 0 0,-1 0 0 0 0,1 0-1 0 0,0 0 1 0 0,0 0 0 0 0,0-1 0 0 0,4-1 0 0 0,31-8-4082 0 0,-14-2-4724 0 0,-19 9 3726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8:59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66 455 0 0,'0'-3'896'0'0,"0"0"0"0"0,0-1 0 0 0,0 1-1 0 0,-1 0 1 0 0,1 0 0 0 0,-1 0-1 0 0,0 0 1 0 0,0 0 0 0 0,0 0-1 0 0,0 0 1 0 0,0 0 0 0 0,-3-4-1 0 0,2 5-283 0 0,1 1-1 0 0,-1-1 1 0 0,1 1 0 0 0,-1-1-1 0 0,1 1 1 0 0,-1 0-1 0 0,1 0 1 0 0,-1 0 0 0 0,0 0-1 0 0,-2-1 1 0 0,-16-4 191 0 0,19 6-777 0 0,-1 0 0 0 0,1 0 0 0 0,0 0 0 0 0,-1 0 0 0 0,1 0 0 0 0,0 0 0 0 0,-1 1 0 0 0,1-1 0 0 0,0 0 0 0 0,0 1 0 0 0,0-1 0 0 0,-1 1 0 0 0,1 0 0 0 0,0-1 0 0 0,0 1 0 0 0,0 0 0 0 0,0-1 0 0 0,0 1 0 0 0,0 0 0 0 0,0 0 0 0 0,0 0 0 0 0,0 0 0 0 0,0 1 0 0 0,0-1-14 0 0,1 0 0 0 0,-1 0 0 0 0,1 0 0 0 0,-1 0 0 0 0,1 0 0 0 0,-1-1 0 0 0,1 1 0 0 0,0 0 0 0 0,0 0 0 0 0,-1 0 0 0 0,1 0 0 0 0,0 0 0 0 0,0 0 0 0 0,0 0 0 0 0,0 0 0 0 0,0 0 0 0 0,0 0 0 0 0,1 0 1 0 0,-1 0-1 0 0,0 0 0 0 0,0 0 0 0 0,1 0 0 0 0,-1 0 0 0 0,0 0 0 0 0,1 0 0 0 0,-1 0 0 0 0,1 0 0 0 0,0-1 0 0 0,-1 1 0 0 0,1 0 0 0 0,1 1 0 0 0,6 5 200 0 0,1 0 1 0 0,0 0-1 0 0,18 10 0 0 0,-18-13-27 0 0,-1 1 1 0 0,0 0-1 0 0,0 1 1 0 0,-1 0-1 0 0,0 0 0 0 0,7 7 1 0 0,-13-12-157 0 0,-1-1-1 0 0,0 1 1 0 0,1-1 0 0 0,-1 1-1 0 0,0-1 1 0 0,0 1 0 0 0,1-1-1 0 0,-1 1 1 0 0,0-1 0 0 0,0 1 0 0 0,0-1-1 0 0,1 1 1 0 0,-1-1 0 0 0,0 1-1 0 0,0 0 1 0 0,0-1 0 0 0,0 1 0 0 0,0-1-1 0 0,0 1 1 0 0,0-1 0 0 0,0 1-1 0 0,-1 0 1 0 0,1-1 0 0 0,0 1-1 0 0,0-1 1 0 0,-1 1 0 0 0,1 1 101 0 0,-1-1 0 0 0,0 0 0 0 0,0 0 0 0 0,0 1 0 0 0,0-1 0 0 0,0 0 0 0 0,-1 0 0 0 0,1 0 0 0 0,0 0-1 0 0,-2 0 1 0 0,0 1 155 0 0,-1 0 0 0 0,0 0-1 0 0,0 0 1 0 0,0-1 0 0 0,0 1-1 0 0,-8 0 1 0 0,8-1-854 0 0,1-1 1 0 0,-1 0-1 0 0,0 0 0 0 0,1 0 1 0 0,-1 0-1 0 0,1-1 0 0 0,-1 0 0 0 0,0 1 1 0 0,1-1-1 0 0,-1 0 0 0 0,1-1 1 0 0,-5-2-1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9:00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20 1375 0 0,'0'0'13791'0'0,"-6"6"-11198"0"0,6-6-2133 0 0,-3-2-62 0 0,2 2-384 0 0,1-1-1 0 0,0 1 1 0 0,-1 0 0 0 0,1 0-1 0 0,0 0 1 0 0,-1-1-1 0 0,1 1 1 0 0,0 0-1 0 0,-1 0 1 0 0,1-1-1 0 0,0 1 1 0 0,-1 0-1 0 0,1-1 1 0 0,0 1-1 0 0,0 0 1 0 0,0-1-1 0 0,-1 1 1 0 0,1 0-1 0 0,0-1 1 0 0,0 1-1 0 0,0 0 1 0 0,0-1-1 0 0,-1 1 1 0 0,1-1-1 0 0,0 1 1 0 0,0 0-1 0 0,0-1 1 0 0,0 1-1 0 0,0-1 1 0 0,0 1-1 0 0,0 0 1 0 0,1-2-1 0 0,-2 2-13 0 0,1 0 0 0 0,0 0 0 0 0,0-1 0 0 0,0 1 0 0 0,0 0 0 0 0,0 0 0 0 0,0 0 0 0 0,0-1 0 0 0,0 1 0 0 0,0 0 0 0 0,0 0 0 0 0,0-1 0 0 0,0 1 0 0 0,0 0 0 0 0,0 0 0 0 0,0-1 0 0 0,0 1 0 0 0,0 0 0 0 0,0 0 0 0 0,1-1 0 0 0,-1 1 0 0 0,0 0 0 0 0,0 0 0 0 0,0-1 0 0 0,0 1 0 0 0,0 0 0 0 0,1 0 0 0 0,-1 0 0 0 0,0 0 0 0 0,0-1 0 0 0,1 1 0 0 0,-1 0 0 0 0,1-1 0 0 0,-1 1 0 0 0,0-1 0 0 0,1 1 0 0 0,0 0 0 0 0,-1-1 0 0 0,1 1 0 0 0,-1 0 0 0 0,1 0 0 0 0,-1 0 0 0 0,1-1 0 0 0,-1 1 0 0 0,1 0 0 0 0,0 0 0 0 0,-1 0 0 0 0,1 0 0 0 0,-1 0 0 0 0,1 0 0 0 0,0 0 0 0 0,-1 0 0 0 0,2 0 0 0 0,-1 0 0 0 0,0 0 38 0 0,-1 0 0 0 0,0 0 0 0 0,0 0 0 0 0,0 0 0 0 0,0 0 0 0 0,1 0 1 0 0,-1 0-1 0 0,0 0 0 0 0,0 0 0 0 0,0 0 0 0 0,0 0 0 0 0,1 0 0 0 0,-1 0 0 0 0,0 0 0 0 0,0 0 0 0 0,0 0 0 0 0,1 0 0 0 0,-1 0 0 0 0,0 0 0 0 0,0 0 0 0 0,0 0 0 0 0,1 0 0 0 0,-1 0 0 0 0,0 0 0 0 0,0 0 0 0 0,0 0 0 0 0,0 0 0 0 0,0 0 0 0 0,1 1 1 0 0,-1-1-1 0 0,0 0 0 0 0,0 0 0 0 0,0 0 0 0 0,0 0 0 0 0,0 0 0 0 0,1 1 0 0 0,-1-1 0 0 0,0 0 0 0 0,0 0 0 0 0,0 0 0 0 0,0 0 0 0 0,0 1 0 0 0,0-1 0 0 0,0 0 0 0 0,0 0 0 0 0,0 0 0 0 0,0 0 0 0 0,0 1 0 0 0,0-1 0 0 0,0 0 0 0 0,0 0 0 0 0,0 0 1 0 0,0 1-1 0 0,0-1 0 0 0,0 0 0 0 0,0 0 0 0 0,0 0 0 0 0,0 1 0 0 0,-7 14-164 0 0,1-1-3233 0 0,5-9 1815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9:00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12 919 0 0,'0'0'6791'0'0,"9"-10"33"0"0,-9 10-6673 0 0,0-1 0 0 0,1 1 1 0 0,-1 0-1 0 0,0 0 0 0 0,1 0 0 0 0,-1 0 0 0 0,0 0 1 0 0,1 0-1 0 0,-1 0 0 0 0,0 0 0 0 0,0 0 1 0 0,1 0-1 0 0,-1 0 0 0 0,0 0 0 0 0,1 0 0 0 0,-1 0 1 0 0,0 0-1 0 0,0 0 0 0 0,1 1 0 0 0,-1-1 1 0 0,0 0-1 0 0,1 0 0 0 0,-1 0 0 0 0,0 0 0 0 0,0 0 1 0 0,0 1-1 0 0,1-1 0 0 0,-1 0 0 0 0,0 0 1 0 0,0 1-1 0 0,1-1 0 0 0,-1 0 0 0 0,0 0 0 0 0,0 1 1 0 0,0-1-1 0 0,0 0 0 0 0,0 0 0 0 0,0 1 1 0 0,1-1-1 0 0,-5 5 99 0 0,-1-1-272 0 0,2-4 185 0 0,-10-3-719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9:06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4236 2303 0 0,'0'0'5883'0'0,"13"-1"-5740"0"0,88-3 2045 0 0,109-12 146 0 0,-90 2-1393 0 0,80-15-70 0 0,-6-7-199 0 0,78-18-128 0 0,-18-2-84 0 0,-18 5-88 0 0,84-24 17 0 0,-246 58-340 0 0,-8 2-1 0 0,219-55-11 0 0,-81 24 16 0 0,-66 11-17 0 0,-19 4-8 0 0,246-53 36 0 0,-163 38-67 0 0,11-2 20 0 0,-68 15 103 0 0,19-6-94 0 0,46-6 92 0 0,-68 16-44 0 0,-2-5-8 0 0,48-11 15 0 0,59-9-17 0 0,161-45 256 0 0,-320 76-202 0 0,25-8 21 0 0,-89 24-59 0 0,-1-2 0 0 0,39-21 0 0 0,-47 21 10 0 0,0-2 0 0 0,-1 1 0 0 0,0-2 0 0 0,-1 0-1 0 0,0 0 1 0 0,-1-1 0 0 0,0-1 0 0 0,14-21 0 0 0,-11 11 131 0 0,0-1 1 0 0,-2 0-1 0 0,-1-1 1 0 0,13-43-1 0 0,-2-3 227 0 0,21-109 0 0 0,-26 37-75 0 0,2-201-1 0 0,-39-111 563 0 0,-13-49-391 0 0,11 262-189 0 0,-1-20 31 0 0,21 242-379 0 0,-2-11-6 0 0,2 1 1 0 0,5-50-1 0 0,3-13-1 0 0,-5 52 0 0 0,-1 32 0 0 0,2-72 0 0 0,-4 73 0 0 0,1 0 0 0 0,-1 0 0 0 0,-1 0 0 0 0,0 0 0 0 0,0 0 0 0 0,-6-16 0 0 0,6 22-6 0 0,0-1 0 0 0,0 1-1 0 0,-1 0 1 0 0,1 0 0 0 0,-1-1 0 0 0,1 2 0 0 0,-1-1-1 0 0,0 0 1 0 0,0 1 0 0 0,0-1 0 0 0,0 1 0 0 0,-1 0-1 0 0,1 0 1 0 0,-1 0 0 0 0,1 0 0 0 0,-1 1-1 0 0,0-1 1 0 0,1 1 0 0 0,-1 0 0 0 0,0 0 0 0 0,0 0-1 0 0,-6 0 1 0 0,-6 1-40 0 0,-1-1-1 0 0,0 2 1 0 0,-32 5-1 0 0,34-4 37 0 0,-23 5-11 0 0,-45 14-1 0 0,20-4 12 0 0,-132 33-54 0 0,119-29 64 0 0,-88 21 0 0 0,-60 18 0 0 0,-17 3 0 0 0,138-38 0 0 0,-25 4 0 0 0,-126 18 0 0 0,25-5 0 0 0,-264 37 0 0 0,163-39 0 0 0,199-26 0 0 0,1 8 0 0 0,-4 0 0 0 0,-242 26 0 0 0,194-16 0 0 0,48-7 0 0 0,-459 72 0 0 0,101-22 0 0 0,209-45 0 0 0,159-17 0 0 0,82-9-1299 0 0,-58 12 0 0 0,83-11-4037 0 0,2 2-1642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4:44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62 3455 0 0,'0'0'158'0'0,"1"-2"-10"0"0,2-12-121 0 0,-7 8-13 0 0,1 2 533 0 0,-5-16 2488 0 0,1 6 1866 0 0,7 14-4875 0 0,0 0 0 0 0,0 0 0 0 0,0-1 0 0 0,0 1 0 0 0,1 0 0 0 0,-1 0 0 0 0,0 0 0 0 0,0 0 0 0 0,0 0 0 0 0,0 0 0 0 0,0 0 0 0 0,0 0 0 0 0,0 0 0 0 0,1-1 0 0 0,-1 1 0 0 0,0 0 0 0 0,0 0 0 0 0,0 0 0 0 0,0 0-1 0 0,0 0 1 0 0,1 0 0 0 0,-1 0 0 0 0,0 0 0 0 0,0 0 0 0 0,0 0 0 0 0,0 0 0 0 0,0 0 0 0 0,1 0 0 0 0,-1 0 0 0 0,0 0 0 0 0,0 0 0 0 0,0 0 0 0 0,0 0 0 0 0,0 0 0 0 0,0 0 0 0 0,1 0 0 0 0,-1 1 0 0 0,0-1 0 0 0,0 0 0 0 0,0 0 0 0 0,0 0 0 0 0,0 0 0 0 0,0 0 0 0 0,1 0 0 0 0,6 3 415 0 0,-2 1-237 0 0,0 1 0 0 0,-1 0-1 0 0,1 0 1 0 0,-1 0-1 0 0,0 0 1 0 0,0 1 0 0 0,3 6-1 0 0,9 12 427 0 0,186 286 3613 0 0,-114-176-3378 0 0,-31-41-450 0 0,22 39-77 0 0,7 20-119 0 0,-78-143-1474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4:45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137 252 8719 0 0,'-2'-6'794'0'0,"-6"-20"-834"0"0,6 18 591 0 0,-1 1 1 0 0,1-1-1 0 0,-5-7 0 0 0,6 13-343 0 0,0 0-1 0 0,0 0 0 0 0,-1 0 0 0 0,1 0 0 0 0,-1 0 0 0 0,1 1 0 0 0,-1-1 0 0 0,1 1 1 0 0,-1-1-1 0 0,0 1 0 0 0,0-1 0 0 0,0 1 0 0 0,0 0 0 0 0,0 0 0 0 0,-3-1 1 0 0,4 1-138 0 0,0 0 1 0 0,-1 1-1 0 0,1-1 1 0 0,-1 1-1 0 0,1-1 1 0 0,0 1-1 0 0,-1 0 1 0 0,1-1-1 0 0,-1 1 1 0 0,0 0-1 0 0,1 0 0 0 0,-1 0 1 0 0,1 0-1 0 0,-1 0 1 0 0,1 0-1 0 0,-1 1 1 0 0,1-1-1 0 0,-1 0 1 0 0,1 1-1 0 0,0-1 1 0 0,-1 1-1 0 0,1 0 1 0 0,-1-1-1 0 0,1 1 1 0 0,0 0-1 0 0,0 0 1 0 0,-1 0-1 0 0,1 0 1 0 0,0 0-1 0 0,0 0 1 0 0,0 0-1 0 0,0 0 1 0 0,0 0-1 0 0,0 1 1 0 0,0-1-1 0 0,1 0 1 0 0,-2 3-1 0 0,-3 6 41 0 0,0-1 0 0 0,1 1-1 0 0,0 0 1 0 0,0 0 0 0 0,1 1-1 0 0,1-1 1 0 0,0 1 0 0 0,0-1-1 0 0,0 14 1 0 0,1-3-78 0 0,2 0 1 0 0,0 0-1 0 0,7 37 0 0 0,-6-50-34 0 0,0 1 1 0 0,1-1-1 0 0,0 0 0 0 0,0 0 0 0 0,0 0 0 0 0,1-1 1 0 0,0 1-1 0 0,1-1 0 0 0,0 0 0 0 0,0 0 0 0 0,0-1 1 0 0,1 1-1 0 0,0-1 0 0 0,11 9 0 0 0,-11-12 24 0 0,-1 1 0 0 0,0-1 0 0 0,1 0 0 0 0,-1 0 0 0 0,1-1 1 0 0,0 0-1 0 0,0 0 0 0 0,0 0 0 0 0,0 0 0 0 0,0-1 0 0 0,0 0 0 0 0,0-1 0 0 0,0 1 0 0 0,1-1 0 0 0,-1 0 0 0 0,0-1 0 0 0,0 0 0 0 0,1 0 0 0 0,-1 0 0 0 0,11-4 0 0 0,-6 1 106 0 0,0-1 0 0 0,0 0-1 0 0,-1-1 1 0 0,1 0 0 0 0,-1-1-1 0 0,-1 0 1 0 0,1-1 0 0 0,-1 0-1 0 0,-1 0 1 0 0,1-1 0 0 0,-1 0-1 0 0,-1 0 1 0 0,0-1 0 0 0,0 0-1 0 0,9-18 1 0 0,-9 14 25 0 0,-1-1 1 0 0,0 0-1 0 0,-1-1 1 0 0,-1 0-1 0 0,0 1 1 0 0,-1-1-1 0 0,-1 0 0 0 0,0 0 1 0 0,-1-1-1 0 0,-1 1 1 0 0,-2-20-1 0 0,0 28-129 0 0,0-1 0 0 0,0 0-1 0 0,0 0 1 0 0,-1 1 0 0 0,-1-1 0 0 0,1 1-1 0 0,-1 0 1 0 0,-1 0 0 0 0,1 1-1 0 0,-11-14 1 0 0,5 10 6 0 0,-1-1-1 0 0,0 1 1 0 0,0 1 0 0 0,-1 0-1 0 0,-19-12 1 0 0,27 19-160 0 0,-1 1 1 0 0,1-1-1 0 0,-1 1 0 0 0,0 0 1 0 0,0 0-1 0 0,0 1 0 0 0,0-1 1 0 0,0 1-1 0 0,0 0 1 0 0,0 0-1 0 0,0 1 0 0 0,0 0 1 0 0,0 0-1 0 0,-1 0 0 0 0,1 0 1 0 0,-8 2-1 0 0,6 0-144 0 0,1 0 1 0 0,0 0-1 0 0,0 1 1 0 0,1 0-1 0 0,-1 0 1 0 0,0 0-1 0 0,1 1 1 0 0,0-1-1 0 0,0 1 1 0 0,0 1-1 0 0,0-1 1 0 0,1 1-1 0 0,-5 5 1 0 0,-3 5-4327 0 0,0-2-1096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4:45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49 11023 0 0,'-9'-13'835'0'0,"8"12"-818"0"0,0 0 0 0 0,0-1 0 0 0,0 1 0 0 0,0-1 0 0 0,1 0 0 0 0,-1 1 0 0 0,0-1 0 0 0,1 0 0 0 0,-1 1 0 0 0,1-4 0 0 0,-5-10 2425 0 0,6 15-2398 0 0,-1 0 0 0 0,1 0 0 0 0,-1 0-1 0 0,0 0 1 0 0,1 0 0 0 0,-1 0 0 0 0,1 0 0 0 0,-1 0-1 0 0,1 0 1 0 0,-1 0 0 0 0,0 0 0 0 0,1 0-1 0 0,-1 0 1 0 0,1 0 0 0 0,-1 1 0 0 0,0-1 0 0 0,1 0-1 0 0,-1 0 1 0 0,1 0 0 0 0,-1 1 0 0 0,0-1-1 0 0,1 0 1 0 0,-1 0 0 0 0,1 1 0 0 0,8 6 341 0 0,-4-2-217 0 0,-1-1-1 0 0,0 1 1 0 0,0 0 0 0 0,0 0-1 0 0,-1 0 1 0 0,1 1-1 0 0,-1-1 1 0 0,-1 1 0 0 0,5 9-1 0 0,-1 7 153 0 0,7 30 1 0 0,-5-16-86 0 0,11 41-534 0 0,4-2 0 0 0,40 90 0 0 0,-61-160-129 0 0,0 0 0 0 0,1 0 0 0 0,0 0 0 0 0,0-1 0 0 0,0 1 0 0 0,1-1 0 0 0,-1 0 0 0 0,5 4 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6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0,'0'0'639'0'0,"1"3"-238"0"0,20 148 5765 0 0,10 89-4093 0 0,-13-118-2000 0 0,12 52-566 0 0,-5-58-4558 0 0,-24-109 4453 0 0,2 8-1036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4:45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9671 0 0,'0'0'875'0'0,"1"2"-719"0"0,59 264 4327 0 0,-15-58-4093 0 0,-33-158-409 0 0,28 98-2440 0 0,-33-126-2327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4:46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61 141 7367 0 0,'-6'-1'182'0'0,"-1"-1"0"0"0,0 1 0 0 0,-10-1 0 0 0,-6 1 9418 0 0,36-2-8546 0 0,21-8-668 0 0,0-2 1 0 0,-1-2 0 0 0,52-30 0 0 0,-22 12-5994 0 0,-37 20-707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4:46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1021 6159 0 0,'0'0'556'0'0,"-3"17"628"0"0,-6 17 4372 0 0,9-33-4796 0 0,1 7 339 0 0,-1-7-812 0 0,1 1-1 0 0,-1-1 0 0 0,0 1 1 0 0,1 0-1 0 0,-1-1 0 0 0,1 1 0 0 0,0-1 1 0 0,-1 0-1 0 0,2 3 0 0 0,-1-4-235 0 0,-1 1 0 0 0,1-1 0 0 0,0 0 0 0 0,-1 1-1 0 0,1-1 1 0 0,-1 0 0 0 0,1 1 0 0 0,0-1 0 0 0,0 0 0 0 0,-1 0-1 0 0,1 1 1 0 0,0-1 0 0 0,-1 0 0 0 0,1 0 0 0 0,0 0 0 0 0,0 0-1 0 0,-1 0 1 0 0,1 0 0 0 0,0 0 0 0 0,-1 0 0 0 0,1-1 0 0 0,0 1 0 0 0,0 0-1 0 0,-1 0 1 0 0,1-1 0 0 0,1 1 0 0 0,1-2 65 0 0,1 0 0 0 0,0 1 0 0 0,0-1 0 0 0,-1-1 0 0 0,1 1 0 0 0,-1-1 0 0 0,0 1 0 0 0,5-5 0 0 0,22-28 793 0 0,-9 9-462 0 0,74-92 640 0 0,-72 88-997 0 0,82-135 397 0 0,-45 66-262 0 0,189-309-89 0 0,-203 336-179 0 0,-8 15-61 0 0,6-3-3558 0 0,-40 54 689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4:47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6911 0 0,'0'0'623'0'0,"0"2"-290"0"0,3 39 4652 0 0,-4 24-1731 0 0,1-19-2182 0 0,-1 47 240 0 0,9 200-1852 0 0,-3-252-2384 0 0,-5-39 1584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4:47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7367 0 0,'7'0'787'0'0,"-4"1"-358"0"0,0 0 0 0 0,0 1 0 0 0,0 0 0 0 0,-1 0 0 0 0,1 0 0 0 0,0 0 0 0 0,-1 0 0 0 0,0 1 0 0 0,1-1 0 0 0,-1 1-1 0 0,0-1 1 0 0,0 1 0 0 0,2 4 0 0 0,12 26 1051 0 0,17 51-1 0 0,-21-52-1150 0 0,57 170 470 0 0,4 5-2118 0 0,-64-182-125 0 0,-1-2-400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4:47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36 14767 0 0,'0'0'1343'0'0,"-1"0"-1104"0"0,-4 3 2677 0 0,13 1-1382 0 0,0-2-1159 0 0,0 1 0 0 0,1-2 0 0 0,-1 1 0 0 0,1-1 0 0 0,0 0 0 0 0,-1-1 1 0 0,12-1-1 0 0,3 2-40 0 0,11-3-418 0 0,0 0 1 0 0,0-3-1 0 0,63-16 0 0 0,-73 16-591 0 0,7-3-1497 0 0,1-1-5477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9:22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28 1839 0 0,'0'0'83'0'0,"-1"-2"166"0"0,0 0-416 0 0,-5-11 3562 0 0,6 13-3225 0 0,0 0 0 0 0,0 0 0 0 0,0-1-1 0 0,0 1 1 0 0,0 0 0 0 0,0 0 0 0 0,0-1-1 0 0,0 1 1 0 0,0 0 0 0 0,0 0 0 0 0,0-1-1 0 0,0 1 1 0 0,0 0 0 0 0,0 0-1 0 0,0-1 1 0 0,0 1 0 0 0,0 0 0 0 0,0 0-1 0 0,0-1 1 0 0,0 1 0 0 0,0 0 0 0 0,0 0-1 0 0,0-1 1 0 0,1 1 0 0 0,-1 0-1 0 0,1-1 680 0 0,-1 1-679 0 0,0 0 0 0 0,0-1-1 0 0,0 1 1 0 0,1 0 0 0 0,-1 0-1 0 0,0 0 1 0 0,0 0 0 0 0,1 0 0 0 0,0-1 280 0 0,1 1-338 0 0,0-1-1 0 0,0 1 1 0 0,-1 0-1 0 0,1 0 1 0 0,0-1-1 0 0,0 1 1 0 0,0 0-1 0 0,2 1 0 0 0,-1-1 228 0 0,2 0-133 0 0,0 1 0 0 0,0-1 0 0 0,0 1 1 0 0,0 1-1 0 0,-1-1 0 0 0,1 1 0 0 0,0-1 1 0 0,-1 1-1 0 0,1 1 0 0 0,6 3 0 0 0,6 6 342 0 0,20 18 0 0 0,-10-8-470 0 0,-17-14 65 0 0,130 92 1758 0 0,-106-77-1720 0 0,35 31-1 0 0,27 19 315 0 0,135 92 885 0 0,-75-46-708 0 0,-105-90-482 0 0,-27-15-78 0 0,28 19-1 0 0,-49-31-103 0 0,5 7-5 0 0,-4-5-3 0 0,4 5 30 0 0,1 0-157 0 0,-1 1 1 0 0,0-1 0 0 0,12 21-1 0 0,-19-28-116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9:24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963 0 455 0 0,'0'0'10335'0'0,"-9"13"-7948"0"0,-18 13 555 0 0,26-25-2846 0 0,0 0-1 0 0,0-1 0 0 0,0 1 0 0 0,0 0 1 0 0,0-1-1 0 0,0 1 0 0 0,-1-1 0 0 0,1 0 1 0 0,0 1-1 0 0,-3-1 0 0 0,-4 2 505 0 0,-5 4-1 0 0,-1 1-1 0 0,1 0 1 0 0,1 1 0 0 0,-19 14-1 0 0,-42 43 1273 0 0,30-25-1240 0 0,27-27-363 0 0,-1 0 0 0 0,-1 0 0 0 0,-32 16 0 0 0,-51 35 624 0 0,60-36-623 0 0,17-11-168 0 0,1 2 1 0 0,-31 29-1 0 0,43-37-89 0 0,-15 13 51 0 0,18-17-54 0 0,0 0 1 0 0,1 1 0 0 0,-1-1-1 0 0,1 2 1 0 0,-6 8-1 0 0,-10 12 62 0 0,-5 5 8 0 0,15-18-45 0 0,0-1 0 0 0,-16 15 0 0 0,-3-5 14 0 0,19-16-32 0 0,8-5-16 0 0,-1 0 0 0 0,1 0 0 0 0,-1 0 0 0 0,0-1 0 0 0,0 0 0 0 0,-11 4 0 0 0,9-4 0 0 0,-15 7 0 0 0,6-1 53 0 0,5-4-40 0 0,2-4-26 0 0,9 0-72 0 0,18 9-5005 0 0,-6-4-262 0 0,3 0-1462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37:5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17 919 0 0,'0'-7'1351'0'0,"-10"-3"6306"0"0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38:09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1839 0 0,'-3'2'134'0'0,"-11"9"7260"0"0,15-9-7251 0 0,-1 1 0 0 0,1-1 1 0 0,0 0-1 0 0,0 0 0 0 0,-1 0 0 0 0,1 0 0 0 0,1 0 0 0 0,-1 0 0 0 0,0-1 0 0 0,0 1 0 0 0,1 0 0 0 0,2 2 0 0 0,5 8 853 0 0,59 122 2415 0 0,-49-94-2678 0 0,1 3 35 0 0,59 132 839 0 0,-12-30-814 0 0,-12-25-87 0 0,7 20 258 0 0,-57-127-928 0 0,3 7 67 0 0,18 34 0 0 0,9 14 129 0 0,-4-11 232 0 0,-17-29-208 0 0,-12-22-214 0 0,1 0 1 0 0,0-1 0 0 0,6 10 0 0 0,-3-6 3 0 0,0 2 1 0 0,-1-1-1 0 0,1 1 0 0 0,3 13 1 0 0,11 22 99 0 0,-9-16-65 0 0,-2-2 46 0 0,1-6 57 0 0,9 28-1 0 0,2 6 80 0 0,-14-34-199 0 0,13 39 133 0 0,3-10-61 0 0,-20-45-116 0 0,5 15 40 0 0,9 47 644 0 0,-17-64-680 0 0,1-1 9 0 0,7 17-18 0 0,-3-2-15 0 0,0 10 151 0 0,-4-10 399 0 0,-2-16-541 0 0,0 0-12 0 0,5 16 83 0 0,-4-16-60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55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8207 0 0,'0'0'1007'0'0,"1"1"-303"0"0,1 0-447 0 0,0 1 1 0 0,0 0-1 0 0,0 0 1 0 0,0 0-1 0 0,0 0 0 0 0,-1 0 1 0 0,1 1-1 0 0,-1-1 1 0 0,1 0-1 0 0,-1 1 0 0 0,0-1 1 0 0,0 1-1 0 0,0-1 1 0 0,0 1-1 0 0,0 4 0 0 0,2 7 860 0 0,1 25 0 0 0,-3-31-726 0 0,2 206 3465 0 0,-3-134-3295 0 0,-1-36-447 0 0,3 74 349 0 0,0-95-395 0 0,0-1 0 0 0,2 0 0 0 0,7 26 0 0 0,-11-47-94 0 0,0 0-1 0 0,1 0 1 0 0,-1 0-1 0 0,0 0 1 0 0,1-1-1 0 0,-1 1 1 0 0,0 0-1 0 0,1 0 1 0 0,-1-1-1 0 0,1 1 1 0 0,-1 0-1 0 0,1-1 1 0 0,0 1 0 0 0,-1 0-1 0 0,1-1 1 0 0,0 1-1 0 0,-1-1 1 0 0,2 2-1 0 0,0-2-79 0 0,0 1 0 0 0,-1-1-1 0 0,1 0 1 0 0,0 0 0 0 0,-1 1-1 0 0,1-1 1 0 0,0 0 0 0 0,3-1-1 0 0,-3 1-226 0 0,1 0 0 0 0,0-1 1 0 0,-1 1-1 0 0,1-1 0 0 0,-1 0 0 0 0,1 0 0 0 0,-1 0 0 0 0,3-1 0 0 0,6-6-1411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24 5527 0 0,'-15'1'715'0'0,"-22"4"0"0"0,-12 0 13137 0 0,51-5-13287 0 0,31-2 872 0 0,44-7 0 0 0,3-2-366 0 0,-24 6-714 0 0,-30 1-932 0 0,0 2 0 0 0,0 0-1 0 0,46 5 1 0 0,-50 1-7849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38:12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0,'0'0'3634'0'0,"0"8"-1736"0"0,6 20-318 0 0,-6-26-1033 0 0,1-1 18 0 0,34 148 3812 0 0,-22-85-3191 0 0,18 57 120 0 0,-9-41-751 0 0,-4-15-193 0 0,9 37 334 0 0,-1-2 30 0 0,-9-38-278 0 0,-11-44-195 0 0,12 30-1 0 0,1-1 19 0 0,71 204 887 0 0,-73-202-1017 0 0,36 88 212 0 0,-15-64-293 0 0,-22-41 16 0 0,20 52-1 0 0,-19-40 42 0 0,-15-41-108 0 0,3 10 31 0 0,7 27-1 0 0,-11-37-23 0 0,0 0 0 0 0,0 0 0 0 0,0 0 0 0 0,1-1 0 0 0,-1 1 0 0 0,1 0-1 0 0,3 3 1 0 0,-2-2 16 0 0,0 1 0 0 0,0 0 0 0 0,0 0 0 0 0,-1 0 0 0 0,1 0 0 0 0,1 7 0 0 0,10 28 21 0 0,-5-22-53 0 0,-8-15 18 0 0,6 9 28 0 0,5 9 18 0 0,-7-14-64 0 0,-1-3 11 0 0,-3-3 109 0 0,3-12-48 0 0,0 0 0 0 0,-1 0 0 0 0,-1-1 0 0 0,1 1 0 0 0,-1-14 0 0 0,0 16-38 0 0,5-62 90 0 0,-5 41-96 0 0,1 0 0 0 0,1 0-1 0 0,10-30 1 0 0,14-45 52 0 0,-14 52-424 0 0,27-71 0 0 0,-37 116 51 0 0,-3 7-116 0 0,-1 0 0 0 0,1-1-1 0 0,0 1 1 0 0,-1-1 0 0 0,1 1 0 0 0,0-1 0 0 0,-1 1-1 0 0,1-3 1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38:12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1 455 0 0,'0'0'15044'0'0,"0"2"-14505"0"0,-1 43 2031 0 0,-11 63 1 0 0,-17 47-1139 0 0,25-131-1172 0 0,-17 65 57 0 0,-9 62-326 0 0,29-141 93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40:26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14 429 455 0 0,'-14'-16'10461'0'0,"29"15"-8400"0"0,22 6-2108 0 0,-22-3 319 0 0,-1-1 0 0 0,1 0 1 0 0,17-2-1 0 0,26 2 556 0 0,-45 0-607 0 0,1-1-1 0 0,0 0 1 0 0,-1-1-1 0 0,21-3 1 0 0,46-5 659 0 0,-10 3-368 0 0,-58 4-441 0 0,0 0 1 0 0,1 1 0 0 0,-1 1-1 0 0,0 0 1 0 0,13 2-1 0 0,69 4 64 0 0,-29-3-60 0 0,-37-2 36 0 0,0-2 1 0 0,52-7 0 0 0,7-1 285 0 0,-38 3-135 0 0,-34 4-153 0 0,0 0 0 0 0,24 1 0 0 0,158-4 553 0 0,-147 2-523 0 0,5-2 26 0 0,25 0 86 0 0,97-4 373 0 0,-93 5-382 0 0,17-1-102 0 0,-12 1-35 0 0,-5 0-10 0 0,37-2-3 0 0,-14 1 16 0 0,-56 4-61 0 0,64 3 195 0 0,103-5 46 0 0,-208 2-287 0 0,24-1 10 0 0,58-1 42 0 0,-32 3-29 0 0,-30 0 0 0 0,36 3 0 0 0,-38-1 4 0 0,0-1 0 0 0,50-5 0 0 0,6 0 27 0 0,245 2 250 0 0,-245-2-68 0 0,21 0 2 0 0,43 4-51 0 0,-60-2-97 0 0,0 0 18 0 0,-25 1-21 0 0,-41 0-27 0 0,40 2-1 0 0,-21 2 13 0 0,1-2 0 0 0,50-5-1 0 0,32-1 153 0 0,51 2-19 0 0,8 0-12 0 0,-83 2-118 0 0,91 4 120 0 0,-125-5-196 0 0,-29 0 0 0 0,92-5 64 0 0,-41 1 0 0 0,62 0 80 0 0,-89 3-144 0 0,-25 0 0 0 0,52-6 0 0 0,-20 5 0 0 0,-27-5 0 0 0,-35 8 0 0 0,20-3 0 0 0,24-1 0 0 0,-42 4 11 0 0,8-5 95 0 0,-10 3-95 0 0,-5 3-11 0 0,-1 0 0 0 0,1 0 0 0 0,-1 0 0 0 0,1 0 0 0 0,-1-1 0 0 0,0 1 0 0 0,1 0 0 0 0,-1 0 0 0 0,0-1 0 0 0,1 1 0 0 0,-1 0 0 0 0,0 0 0 0 0,1-1 0 0 0,-1 1 0 0 0,0 0 0 0 0,1-1 0 0 0,-1 1 0 0 0,0 0 0 0 0,0-1 0 0 0,1 1 0 0 0,-1-1 0 0 0,0 1 0 0 0,0 0 0 0 0,0-1 0 0 0,1-1 0 0 0,-1 1 0 0 0,0 1 0 0 0,1-1 1 0 0,-1 0-1 0 0,0 0 0 0 0,0 0 0 0 0,0 0 0 0 0,1 0 0 0 0,-1 0 0 0 0,0 0 1 0 0,0 0-1 0 0,0 0 0 0 0,0 0 0 0 0,-1 0 0 0 0,1 0 0 0 0,0 0 0 0 0,0 0 1 0 0,0 1-1 0 0,-1-1 0 0 0,1 0 0 0 0,-1 0 0 0 0,1 0 0 0 0,-2-1 1 0 0,1 0 6 0 0,-2-3 7 0 0,0 1 0 0 0,-1 0 0 0 0,1-1 0 0 0,-1 1 0 0 0,-1 1 1 0 0,1-1-1 0 0,0 1 0 0 0,-10-6 0 0 0,-5-5 61 0 0,0-2-18 0 0,0 1 0 0 0,0 1-1 0 0,-38-20 1 0 0,30 22-25 0 0,-33-11 0 0 0,44 17 41 0 0,-9-3-609 0 0,23 8 412 0 0,1 1 0 0 0,0-1 0 0 0,-1 1 0 0 0,1 0 0 0 0,-1 0 0 0 0,1 0 0 0 0,0 0 0 0 0,-1 0 0 0 0,1 0 0 0 0,-1 0 0 0 0,1 1 0 0 0,-1-1 0 0 0,1 0 0 0 0,-2 1 0 0 0,3 0 22 0 0,0-1 0 0 0,-1 0-1 0 0,1 0 1 0 0,0 0-1 0 0,0 0 1 0 0,-1 1-1 0 0,1-1 1 0 0,0 0 0 0 0,0 0-1 0 0,0 1 1 0 0,-1-1-1 0 0,1 0 1 0 0,0 0-1 0 0,0 1 1 0 0,0-1-1 0 0,0 0 1 0 0,0 1 0 0 0,0-1-1 0 0,0 0 1 0 0,0 1-1 0 0,0-1 1 0 0,0 1-1 0 0,-1 0-303 0 0,0 6-1141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40:3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325 630 1375 0 0,'0'0'8584'0'0,"-7"5"-5776"0"0,2-8-2340 0 0,1 0 0 0 0,0 0 0 0 0,0 0 0 0 0,0-1 0 0 0,0 1 0 0 0,1-1 0 0 0,-1 0 0 0 0,1 0 0 0 0,0 0 0 0 0,0-1 0 0 0,0 1 0 0 0,-3-8 0 0 0,-2-9 9 0 0,2 8 74 0 0,-10-21 0 0 0,-1 5-6 0 0,-29-46 407 0 0,-12-19-48 0 0,24 30-526 0 0,-21-35 180 0 0,33 68-558 0 0,17 24-11 0 0,4 6-43 0 0,5 6 48 0 0,-1 0 0 0 0,0 0-1 0 0,1-1 1 0 0,0 1 0 0 0,0-1 0 0 0,1 1 0 0 0,-1-1 0 0 0,1-1 0 0 0,0 1 0 0 0,0-1-1 0 0,6 3 1 0 0,6 4-14 0 0,1-2 0 0 0,20 7-1 0 0,5-3 0 0 0,0-1-1 0 0,77 8 0 0 0,-78-13 23 0 0,78 3-1 0 0,-40-5 0 0 0,-23 1 50 0 0,0-3 0 0 0,102-9-1 0 0,117-7 213 0 0,-206 13-233 0 0,77-10 88 0 0,2-3 25 0 0,60 6 26 0 0,-38-7-39 0 0,-109 14-67 0 0,57-4-52 0 0,-58-3 82 0 0,31-1-28 0 0,18 1-64 0 0,-19 2 0 0 0,67-10 0 0 0,-80 10 0 0 0,34-1 0 0 0,-66 7 11 0 0,-1-2-1 0 0,0-2 1 0 0,0-2 0 0 0,45-12-1 0 0,-71 15 14 0 0,0 1 0 0 0,-1 0 0 0 0,30 1 0 0 0,-13 1 24 0 0,31 4-6 0 0,-46-2-25 0 0,36-1-1 0 0,133-5-16 0 0,-38-4 0 0 0,-112 6 0 0 0,34-3 0 0 0,-48 3 20 0 0,44 1 1 0 0,-4 2 2 0 0,-43-2-20 0 0,109-9 69 0 0,-41 3-15 0 0,-59 6-8 0 0,19 0-37 0 0,-29 2-7 0 0,30-4 0 0 0,99-9 165 0 0,-77 8-114 0 0,-11 1-26 0 0,-19 2 24 0 0,-28 1-28 0 0,25-4 0 0 0,-20 2 51 0 0,0 1-1 0 0,35 2 0 0 0,-11 0 7 0 0,-2 1 4 0 0,-25-1-19 0 0,-1 0 0 0 0,21-3 0 0 0,10-4 93 0 0,60-4 206 0 0,-77 9-240 0 0,169-9 477 0 0,-173 9-529 0 0,26 2 0 0 0,6 0 68 0 0,-9-1-2 0 0,34-2 65 0 0,-54 1-99 0 0,48 3 1 0 0,-9 1 23 0 0,-15-7-4 0 0,-42 3-96 0 0,1 0 0 0 0,-1 0-1 0 0,0 1 1 0 0,0 0-1 0 0,1 1 1 0 0,13 2 0 0 0,16-1 22 0 0,-21-2-1558 0 0,-19-1 890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1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7367 0 0,'3'6'429'0'0,"-3"-6"-420"0"0,0 0 1 0 0,0 1-1 0 0,0-1 0 0 0,0 0 1 0 0,0 0-1 0 0,0 1 1 0 0,0-1-1 0 0,0 0 0 0 0,0 0 1 0 0,1 0-1 0 0,-1 1 0 0 0,0-1 1 0 0,0 0-1 0 0,0 0 0 0 0,0 1 1 0 0,0-1-1 0 0,1 0 0 0 0,-1 0 1 0 0,0 0-1 0 0,0 1 0 0 0,0-1 1 0 0,1 0-1 0 0,-1 0 0 0 0,0 0 1 0 0,0 0-1 0 0,0 0 1 0 0,1 0-1 0 0,-1 1 0 0 0,0-1 1 0 0,0 0-1 0 0,1 0 0 0 0,-1 0 1 0 0,0 0-1 0 0,0 0 0 0 0,1 0 1 0 0,-1 0-1 0 0,1 0 0 0 0,6-2 124 0 0,-6 1-92 0 0,-1 1 0 0 0,1 0 0 0 0,0 0 0 0 0,-1 0-1 0 0,1-1 1 0 0,-1 1 0 0 0,1 0 0 0 0,-1 0 0 0 0,1 0-1 0 0,0 0 1 0 0,-1 0 0 0 0,1 0 0 0 0,-1 0 0 0 0,1 0 0 0 0,0 0-1 0 0,0 1 1 0 0,0-1 5 0 0,0 1-1 0 0,-1 0 0 0 0,1 0 1 0 0,-1-1-1 0 0,1 1 1 0 0,-1 0-1 0 0,1 0 0 0 0,-1 0 1 0 0,0 0-1 0 0,1 0 1 0 0,-1-1-1 0 0,0 1 0 0 0,0 0 1 0 0,1 0-1 0 0,-1 0 1 0 0,0 0-1 0 0,0 1 0 0 0,22 121 5422 0 0,32 58-2547 0 0,-43-150-2575 0 0,0 1 0 0 0,-3 0 0 0 0,0 0 0 0 0,-2 1 0 0 0,1 33 1 0 0,-6-49-226 0 0,-1 0 1 0 0,-3 27 0 0 0,3-43 7 0 0,-5-9 24 0 0,-2-4-45 0 0,2-1-1 0 0,-10-27 1 0 0,7 16-69 0 0,-5-17-14 0 0,1 0 0 0 0,-8-53 1 0 0,-3-86 32 0 0,23 171-57 0 0,-4-34 0 0 0,3-63 0 0 0,1 98-16 0 0,1 0 0 0 0,0 0 1 0 0,1 0-1 0 0,-1 0 0 0 0,1 0 0 0 0,1 1 0 0 0,0-1 0 0 0,7-14 1 0 0,-9 19 8 0 0,1 1 1 0 0,0-1 0 0 0,0 1 0 0 0,0-1 0 0 0,0 1 0 0 0,0 0 0 0 0,1 0 0 0 0,-1-1 0 0 0,1 2-1 0 0,-1-1 1 0 0,1 0 0 0 0,0 0 0 0 0,-1 1 0 0 0,1 0 0 0 0,0-1 0 0 0,0 1 0 0 0,0 0 0 0 0,0 1 0 0 0,0-1-1 0 0,1 0 1 0 0,-1 1 0 0 0,0 0 0 0 0,0 0 0 0 0,0 0 0 0 0,5 0 0 0 0,-1 1 9 0 0,-1 1 1 0 0,1 0-1 0 0,0 0 0 0 0,-1 0 1 0 0,0 1-1 0 0,1 0 1 0 0,-1 0-1 0 0,0 0 0 0 0,0 1 1 0 0,-1 0-1 0 0,1 0 0 0 0,-1 1 1 0 0,0-1-1 0 0,8 10 1 0 0,-3-3 73 0 0,-1 1-1 0 0,0 1 1 0 0,0-1 0 0 0,-2 2 0 0 0,11 21 0 0 0,-11-15-19 0 0,0 1 0 0 0,-2 0 0 0 0,0 0 0 0 0,-2 0 0 0 0,0 0 0 0 0,-1 1 0 0 0,-1-1 0 0 0,-1 1 0 0 0,-1-1 0 0 0,-5 29 0 0 0,3-31-73 0 0,-1-1 0 0 0,-9 29 0 0 0,11-41 27 0 0,-1 0 0 0 0,1 0-1 0 0,-1-1 1 0 0,0 1 0 0 0,-1 0-1 0 0,1-1 1 0 0,-1 0 0 0 0,0 0-1 0 0,0 0 1 0 0,-1 0 0 0 0,-5 4-1 0 0,10-8-11 0 0,-1-1 0 0 0,0 1 0 0 0,1-1 0 0 0,-1 0 0 0 0,0 1 0 0 0,1-1 0 0 0,-1 0 0 0 0,0 0 0 0 0,1 1 0 0 0,-1-1 0 0 0,0 0 0 0 0,0 0 0 0 0,1 0 0 0 0,-1 0 0 0 0,0 0 0 0 0,0 0 0 0 0,1 0 0 0 0,-1 0 0 0 0,0 0 0 0 0,1 0 0 0 0,-1 0 0 0 0,0 0 0 0 0,0-1 0 0 0,1 1 0 0 0,-1 0 0 0 0,0 0 0 0 0,1-1 0 0 0,-1 1 0 0 0,0-1 0 0 0,1 1 0 0 0,-1 0 0 0 0,1-1 0 0 0,-1 1 0 0 0,1-1 0 0 0,-1 0 0 0 0,1 1 0 0 0,-1-1 0 0 0,0 0 0 0 0,0-1 0 0 0,0 1 0 0 0,0-1 0 0 0,0 0 0 0 0,0 0 0 0 0,0 1 0 0 0,0-1 0 0 0,1 0 0 0 0,-1 0 0 0 0,1 0 0 0 0,-1-2 0 0 0,1 3 0 0 0,1-1 0 0 0,-1 1 0 0 0,0 0 0 0 0,1 0 0 0 0,-1 0 0 0 0,1 0 0 0 0,-1 0 0 0 0,1 0-1 0 0,0 0 1 0 0,-1 0 0 0 0,1 0 0 0 0,0 0 0 0 0,0 0 0 0 0,0 0 0 0 0,0 0 0 0 0,-1 1 0 0 0,1-1 0 0 0,0 0 0 0 0,0 0 0 0 0,1 1-1 0 0,-1-1 1 0 0,0 1 0 0 0,0-1 0 0 0,0 1 0 0 0,0 0 0 0 0,0-1 0 0 0,1 1 0 0 0,1 0 0 0 0,2-1 5 0 0,0 0-1 0 0,1 0 1 0 0,-1 0 0 0 0,0 1 0 0 0,7 1 0 0 0,-3 0 102 0 0,0 0 1 0 0,0 1-1 0 0,0 1 1 0 0,0 0-1 0 0,0 0 0 0 0,11 6 1 0 0,47 31 954 0 0,-11-6-120 0 0,-25-17-650 0 0,37 13 1 0 0,-49-23-340 0 0,-4-1-284 0 0,1 0 0 0 0,0-1 0 0 0,17 3 0 0 0,-13-5-1178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16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8 494 7055 0 0,'-8'15'10261'0'0,"18"-21"-9947"0"0,133-59 3265 0 0,93-62-1809 0 0,-113 57-1659 0 0,-76 44 21 0 0,130-65 698 0 0,-161 85-716 0 0,5-2 58 0 0,-1-1 0 0 0,0 0-1 0 0,-1-2 1 0 0,0 0 0 0 0,20-16-1 0 0,-37 25-59 0 0,0 1 0 0 0,-1-1-1 0 0,1 0 1 0 0,0 0 0 0 0,-1 0-1 0 0,1 0 1 0 0,-1-1 0 0 0,1 1-1 0 0,-1 0 1 0 0,0 0 0 0 0,0-1-1 0 0,0 1 1 0 0,0-1-1 0 0,0-4 1 0 0,0 6 224 0 0,-1 0-283 0 0,1-2-31 0 0,0 3 20 0 0,7 2-40 0 0,0 0-1 0 0,0 1 0 0 0,0 0 0 0 0,0 1 0 0 0,0-1 0 0 0,-1 2 0 0 0,1-1 0 0 0,6 6 0 0 0,-7-5 0 0 0,81 59-1 0 0,-42-30 7 0 0,76 44-1 0 0,-76-53 53 0 0,109 55 413 0 0,239 66 701 0 0,-367-138-1137 0 0,131 35 310 0 0,-153-42-509 0 0,8 5-4356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17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1 226 919 0 0,'4'12'2318'0'0,"10"45"7342"0"0,16 25-7853 0 0,-9-27-488 0 0,22 79 811 0 0,-37-110-1644 0 0,-1 0-1 0 0,-2 1 1 0 0,2 40-1 0 0,-5-64-307 0 0,-4-7 44 0 0,-3-8-133 0 0,2 0 0 0 0,-1 0 0 0 0,2-1 0 0 0,0 0-1 0 0,-3-27 1 0 0,3 20-27 0 0,-23-183 25 0 0,25 164-76 0 0,1 0 1 0 0,3 1 0 0 0,7-44-1 0 0,-8 74-17 0 0,1 0 0 0 0,1 0 0 0 0,0 0-1 0 0,0 1 1 0 0,1-1 0 0 0,0 1 0 0 0,1 0 0 0 0,0 0 0 0 0,0 0-1 0 0,7-8 1 0 0,-9 14 4 0 0,0 0-1 0 0,0-1 0 0 0,0 1 1 0 0,1 0-1 0 0,-1 1 0 0 0,1-1 1 0 0,0 0-1 0 0,-1 1 1 0 0,1 0-1 0 0,0 0 0 0 0,0 0 1 0 0,1 1-1 0 0,-1-1 1 0 0,0 1-1 0 0,0 0 0 0 0,1 0 1 0 0,-1 0-1 0 0,1 1 0 0 0,-1-1 1 0 0,0 1-1 0 0,1 0 1 0 0,-1 1-1 0 0,1-1 0 0 0,-1 1 1 0 0,5 1-1 0 0,-3-1 44 0 0,0 1 0 0 0,0 0 1 0 0,-1 0-1 0 0,1 1 0 0 0,0 0 0 0 0,-1 0 0 0 0,0 0 0 0 0,0 0 0 0 0,0 1 0 0 0,0 0 1 0 0,0 0-1 0 0,-1 0 0 0 0,0 1 0 0 0,0-1 0 0 0,5 8 0 0 0,-4-5 18 0 0,-2 1-1 0 0,1-1 1 0 0,-1 0-1 0 0,0 1 1 0 0,-1 0-1 0 0,1 0 1 0 0,-2-1-1 0 0,1 1 1 0 0,-1 0-1 0 0,0 1 1 0 0,-1 10-1 0 0,0-2-28 0 0,-2 0-1 0 0,0 0 1 0 0,0 0-1 0 0,-2 0 1 0 0,0-1-1 0 0,-1 1 1 0 0,-1-1 0 0 0,0 0-1 0 0,-1 0 1 0 0,-1-1-1 0 0,-18 27 1 0 0,24-38-22 0 0,-1 0 1 0 0,0-1-1 0 0,0 1 1 0 0,0-1-1 0 0,0 1 1 0 0,0-1 0 0 0,-1 0-1 0 0,1 0 1 0 0,-1-1-1 0 0,0 1 1 0 0,0-1-1 0 0,0 0 1 0 0,0 0-1 0 0,-6 2 1 0 0,9-4 44 0 0,21-8-69 0 0,-12 6 26 0 0,0 1-1 0 0,0 0 1 0 0,1 1-1 0 0,-1 0 1 0 0,0 0-1 0 0,1 1 1 0 0,-1 0-1 0 0,0 0 1 0 0,0 1-1 0 0,11 3 1 0 0,-1 2 198 0 0,0-1 0 0 0,0 2 0 0 0,22 14 0 0 0,-30-16-88 0 0,30 17 591 0 0,46 36 0 0 0,47 32 66 0 0,-128-88-842 0 0,70 40 16 0 0,-63-38-1204 0 0,-1 0-1 0 0,20 5 1 0 0,-14-6-6905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18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3223 0 0,'3'-1'240'0'0,"15"-7"458"0"0,-18 8-690 0 0,0 0 0 0 0,1 0 0 0 0,-1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0,-1 0 0 0 0,1 0 0 0 0,0-1 276 0 0,2-8 3217 0 0,3 10 336 0 0,7 15-1437 0 0,-6-2-2012 0 0,0 1-1 0 0,-1 0 0 0 0,-1 0 1 0 0,-1 0-1 0 0,4 27 0 0 0,-3-12 105 0 0,6 39 383 0 0,1 81-1 0 0,-9 71-590 0 0,-3-58-229 0 0,1-59-40 0 0,2 46-398 0 0,-1-136 239 0 0,0-8-2286 0 0,-1-3 224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1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2303 0 0,'2'-4'10953'0'0,"3"14"-9536"0"0,0 12-656 0 0,-2-1 0 0 0,0 1 0 0 0,-2 0 0 0 0,-1 24 0 0 0,2 17-137 0 0,6 151 659 0 0,0 5-861 0 0,-5-46-1044 0 0,-5-153-1578 0 0,0-13 894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1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10 8287 0 0,'-3'-1'322'0'0,"-1"0"0"0"0,0 1 0 0 0,0 0-1 0 0,0 0 1 0 0,1 0 0 0 0,-1 0-1 0 0,0 0 1 0 0,-6 2 0 0 0,8-1-100 0 0,0 0-1 0 0,-1 0 1 0 0,1 0 0 0 0,0 0 0 0 0,0 0 0 0 0,1 1-1 0 0,-1-1 1 0 0,0 1 0 0 0,0 0 0 0 0,1-1-1 0 0,-1 1 1 0 0,1 0 0 0 0,-1 0 0 0 0,1 0 0 0 0,-2 3-1 0 0,-2 5-139 0 0,0 0 0 0 0,1 0 1 0 0,1 1-1 0 0,0-1 0 0 0,0 1 0 0 0,1 0 0 0 0,0 0 0 0 0,0 15 0 0 0,1 1 95 0 0,2 1-1 0 0,4 31 0 0 0,-4-48-176 0 0,1 0-1 0 0,0 0 0 0 0,1 0 1 0 0,4 11-1 0 0,-6-18 2 0 0,1 0 0 0 0,0 0 0 0 0,0-1 1 0 0,0 1-1 0 0,1 0 0 0 0,-1-1 0 0 0,1 0 0 0 0,0 1 0 0 0,0-1 0 0 0,0 0 0 0 0,0-1 0 0 0,1 1 0 0 0,5 3 0 0 0,-6-4 75 0 0,1 0-1 0 0,-1 0 1 0 0,1-1 0 0 0,0 1-1 0 0,-1-1 1 0 0,1 0-1 0 0,0 0 1 0 0,0 0-1 0 0,0-1 1 0 0,-1 1 0 0 0,7-1-1 0 0,-7 0 33 0 0,0-1-1 0 0,0 1 1 0 0,0-1-1 0 0,0 0 1 0 0,0 0 0 0 0,0 0-1 0 0,-1 0 1 0 0,1-1-1 0 0,0 1 1 0 0,0-1-1 0 0,-1 1 1 0 0,1-1 0 0 0,-1 0-1 0 0,0 0 1 0 0,3-3-1 0 0,2-3 174 0 0,0-1-1 0 0,0 0 1 0 0,-1 0-1 0 0,0 0 1 0 0,-1-1-1 0 0,0 0 1 0 0,0 0-1 0 0,4-16 1 0 0,-5 14-114 0 0,-1 0 1 0 0,0 0 0 0 0,-1-1-1 0 0,0 1 1 0 0,-1-1-1 0 0,-1 1 1 0 0,-1-16-1 0 0,0 19-64 0 0,-1 1 0 0 0,0-1 0 0 0,0 1 0 0 0,-1 0 0 0 0,0 0 0 0 0,0 0 0 0 0,-1 0 0 0 0,0 0 0 0 0,-1 1 0 0 0,0-1 0 0 0,0 1 0 0 0,0 0 0 0 0,-1 1 0 0 0,0 0 0 0 0,0-1 0 0 0,-1 2 0 0 0,0-1 0 0 0,-7-4-1 0 0,11 8-101 0 0,-1 1 0 0 0,1-1 0 0 0,0 1 0 0 0,0 0 0 0 0,-1 0 0 0 0,1 0 0 0 0,0 1 0 0 0,-1-1 0 0 0,1 1 0 0 0,-1 0 0 0 0,1 0 0 0 0,-1 0 0 0 0,1 0 0 0 0,0 0 0 0 0,-1 1 0 0 0,1 0 0 0 0,-1 0 0 0 0,-2 1 0 0 0,1 0-401 0 0,0 0 0 0 0,0 0 1 0 0,1 1-1 0 0,-8 4 0 0 0,7-3-1259 0 0,1 0 0 0 0,-1 0 0 0 0,-5 7 1 0 0,-4 5-5180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1375 0 0,'-109'77'387'0'0,"87"-61"9472"0"0,26-15-9599 0 0,1 0 0 0 0,-1 1 0 0 0,1-2 0 0 0,-1 1 0 0 0,1 0 0 0 0,0-1 0 0 0,6 0 0 0 0,9 0 242 0 0,4 1-25 0 0,1-1 0 0 0,-1-2 0 0 0,1 0-1 0 0,25-7 1 0 0,-16 3 240 0 0,38-1 1 0 0,215 9 2322 0 0,-26 17-1215 0 0,-175-13-1280 0 0,34 1 303 0 0,137-7 554 0 0,-222 2-1268 0 0,243 5 609 0 0,-211-8-602 0 0,112 4 107 0 0,-67-5-144 0 0,-19-1-58 0 0,113-7 69 0 0,-28-1 11 0 0,-26 6 115 0 0,166-1-26 0 0,127-13 288 0 0,-173 13-285 0 0,-166 7-70 0 0,-49 1-44 0 0,26-1 79 0 0,-14-2-117 0 0,37-3 20 0 0,107-13 31 0 0,111 0-106 0 0,-241 17-11 0 0,177-7 0 0 0,-122-4-67 0 0,-106 9-80 0 0,43 3-1 0 0,-18 1-178 0 0,-36-1 282 0 0,42 8-1 0 0,-1 0-361 0 0,-25-5-452 0 0,-35-4 547 0 0,11 0-817 0 0,9-2-665 0 0,-20 2 823 0 0,11-2-1493 0 0,-4 0 495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2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9383 0 0,'0'0'431'0'0,"0"3"-10"0"0,0-3-414 0 0,0 1-1 0 0,0-1 1 0 0,0 1-1 0 0,0-1 0 0 0,0 0 1 0 0,0 1-1 0 0,0-1 0 0 0,0 1 1 0 0,0-1-1 0 0,0 1 1 0 0,-1-1-1 0 0,1 1 0 0 0,0-1 1 0 0,0 0-1 0 0,0 1 1 0 0,-1-1-1 0 0,1 1 0 0 0,0-1 1 0 0,-1 0-1 0 0,1 1 1 0 0,0-1-1 0 0,-1 0 0 0 0,0 1 1 0 0,-11 2 3 0 0,-4-1 242 0 0,-4 3 348 0 0,7-2 74 0 0,1 1 1 0 0,-13 4 0 0 0,20-6-486 0 0,1 0-1 0 0,0 0 1 0 0,1 1 0 0 0,-1-1-1 0 0,0 1 1 0 0,1 0 0 0 0,-1 0 0 0 0,1 0-1 0 0,-6 7 1 0 0,5-5-172 0 0,0 1 0 0 0,0-1 0 0 0,1 1-1 0 0,0 0 1 0 0,0 1 0 0 0,0-1 0 0 0,1 0 0 0 0,0 1 0 0 0,0-1 0 0 0,1 1 0 0 0,-1 0 0 0 0,1 0-1 0 0,1-1 1 0 0,-1 1 0 0 0,1 0 0 0 0,1 0 0 0 0,-1 0 0 0 0,1-1 0 0 0,0 1 0 0 0,1 0 0 0 0,-1-1-1 0 0,2 1 1 0 0,1 6 0 0 0,-3-11-11 0 0,1-1-1 0 0,-1 1 0 0 0,0 0 0 0 0,0 0 1 0 0,1-1-1 0 0,-1 1 0 0 0,1-1 1 0 0,-1 1-1 0 0,1-1 0 0 0,0 0 0 0 0,0 0 1 0 0,-1 0-1 0 0,1 0 0 0 0,0 0 1 0 0,0 0-1 0 0,0 0 0 0 0,0-1 0 0 0,0 1 1 0 0,0 0-1 0 0,0-1 0 0 0,0 0 1 0 0,1 0-1 0 0,-1 1 0 0 0,0-1 0 0 0,0 0 1 0 0,0-1-1 0 0,0 1 0 0 0,3-1 1 0 0,0 0 26 0 0,-1 0 0 0 0,1 0 1 0 0,-1 0-1 0 0,1-1 0 0 0,-1 0 1 0 0,0 0-1 0 0,0 0 0 0 0,1 0 1 0 0,-1-1-1 0 0,-1 1 0 0 0,7-6 1 0 0,-1-3 67 0 0,0 0 1 0 0,-1 0 0 0 0,-1 0 0 0 0,0-1 0 0 0,0 0 0 0 0,-1 0 0 0 0,0-1 0 0 0,-1 0 0 0 0,-1 0-1 0 0,0 0 1 0 0,2-16 1440 0 0,11 114-805 0 0,-11-59-853 0 0,-3-11-314 0 0,1 0-1 0 0,1-1 0 0 0,0 1 1 0 0,1-1-1 0 0,10 20 1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2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5527 0 0,'0'0'423'0'0,"-11"10"3525"0"0,9-5-2910 0 0,0 0-1 0 0,0 0 1 0 0,1 0-1 0 0,-2 8 1 0 0,-1 42 680 0 0,3-49-1391 0 0,9 220 1731 0 0,-3-159-2008 0 0,-2-27-138 0 0,11 52-1 0 0,-9-73-391 0 0,0-1-1 0 0,0 1 1 0 0,2-1 0 0 0,17 33 0 0 0,-22-46-566 0 0,2 0 0 0 0,-1 0 1 0 0,0-1-1 0 0,7 7 1 0 0,0-3-3893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21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101 271 5063 0 0,'-2'-9'-318'0'0,"0"2"949"0"0,0 0 0 0 0,0 0-1 0 0,-1 0 1 0 0,-3-7 0 0 0,5 13-405 0 0,0-1 0 0 0,1 1 0 0 0,-1 0 0 0 0,0 0 0 0 0,1 0-1 0 0,-1 0 1 0 0,0 0 0 0 0,0 0 0 0 0,0 0 0 0 0,0 1 0 0 0,0-1 0 0 0,0 0 0 0 0,0 0 0 0 0,0 1 0 0 0,0-1-1 0 0,0 1 1 0 0,-1-1 0 0 0,1 1 0 0 0,0-1 0 0 0,0 1 0 0 0,-1 0 0 0 0,1-1 0 0 0,0 1 0 0 0,0 0 0 0 0,-1 0-1 0 0,1 0 1 0 0,0 0 0 0 0,-1 0 0 0 0,1 0 0 0 0,-2 1 0 0 0,1 0-145 0 0,1-1 0 0 0,-1 1-1 0 0,1 0 1 0 0,-1 0 0 0 0,1 0 0 0 0,0 0-1 0 0,0 0 1 0 0,-1 0 0 0 0,1 0 0 0 0,0 0 0 0 0,0 1-1 0 0,0-1 1 0 0,0 0 0 0 0,0 1 0 0 0,0-1 0 0 0,0 3-1 0 0,-11 26 195 0 0,10-23-143 0 0,-2 3-95 0 0,2 1 1 0 0,-1 0 0 0 0,1 0-1 0 0,1 0 1 0 0,0 0-1 0 0,1 0 1 0 0,0 0-1 0 0,2 18 1 0 0,-1-21-12 0 0,1 0 0 0 0,0 0 0 0 0,0 0 0 0 0,1 0 0 0 0,0 0 0 0 0,0 0 0 0 0,1-1 0 0 0,0 1 0 0 0,0-1 0 0 0,1 0 0 0 0,0 0 0 0 0,6 6 0 0 0,-9-11 37 0 0,0 0 0 0 0,1 1 1 0 0,-1-1-1 0 0,1 0 0 0 0,-1 0 0 0 0,1-1 0 0 0,0 1 1 0 0,0-1-1 0 0,0 1 0 0 0,0-1 0 0 0,0 0 0 0 0,0 0 1 0 0,6 1-1 0 0,-7-2-3 0 0,0 0 1 0 0,0 0-1 0 0,0 0 1 0 0,0 0-1 0 0,0 0 1 0 0,-1 0-1 0 0,1-1 1 0 0,0 1-1 0 0,0-1 1 0 0,0 0-1 0 0,-1 1 1 0 0,1-1-1 0 0,0 0 0 0 0,-1 0 1 0 0,1 0-1 0 0,0 0 1 0 0,-1 0-1 0 0,1 0 1 0 0,-1-1-1 0 0,0 1 1 0 0,1 0-1 0 0,-1-1 1 0 0,0 1-1 0 0,0-1 1 0 0,1-1-1 0 0,3-7 145 0 0,0 1 0 0 0,-1-1 0 0 0,0-1-1 0 0,0 1 1 0 0,-1 0 0 0 0,-1-1 0 0 0,0 0-1 0 0,0 0 1 0 0,-1 1 0 0 0,0-13 0 0 0,-1-16 120 0 0,-8-54 0 0 0,7 88-316 0 0,-4-31-277 0 0,-21-72 0 0 0,7 49-6968 0 0,13 42 784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21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28 228 6911 0 0,'0'0'528'0'0,"1"1"-341"0"0,2 1 126 0 0,0-1-1 0 0,0 1 1 0 0,0-1-1 0 0,0 0 1 0 0,0 0-1 0 0,0 0 1 0 0,0 0-1 0 0,1 0 1 0 0,-1-1-1 0 0,5 1 1 0 0,-6-1-172 0 0,-1 0 1 0 0,0-1-1 0 0,1 1 1 0 0,-1 0 0 0 0,0-1-1 0 0,1 1 1 0 0,-1-1-1 0 0,0 1 1 0 0,0-1 0 0 0,1 0-1 0 0,-1 0 1 0 0,0 1-1 0 0,0-1 1 0 0,0 0 0 0 0,0 0-1 0 0,0 0 1 0 0,0 0-1 0 0,0 0 1 0 0,0-1 0 0 0,0 1-1 0 0,-1 0 1 0 0,1 0-1 0 0,0-1 1 0 0,-1 1 0 0 0,1 0-1 0 0,-1 0 1 0 0,0-1-1 0 0,1-2 1 0 0,2-8 212 0 0,0-2 0 0 0,-1 1 0 0 0,0 0 0 0 0,-1 0 0 0 0,-1-1 0 0 0,0 1 0 0 0,-1 0 0 0 0,0 0 0 0 0,-1-1 0 0 0,-6-22 1 0 0,7 33-237 0 0,0 1 0 0 0,-1-1 0 0 0,1 0 0 0 0,-1 0 0 0 0,0 1 0 0 0,1-1 0 0 0,-1 0 0 0 0,0 1 0 0 0,-1 0 0 0 0,1-1 0 0 0,0 1 0 0 0,-1 0 0 0 0,1 0 0 0 0,-1 1 0 0 0,-3-3 0 0 0,5 3-79 0 0,-1 0 0 0 0,1 1 0 0 0,0-1 1 0 0,-1 1-1 0 0,1-1 0 0 0,0 1 0 0 0,-1 0 1 0 0,1 0-1 0 0,0-1 0 0 0,-1 1 0 0 0,1 0 1 0 0,-1 0-1 0 0,1 0 0 0 0,0 0 0 0 0,-1 1 1 0 0,1-1-1 0 0,0 0 0 0 0,-1 0 1 0 0,1 1-1 0 0,0-1 0 0 0,-1 1 0 0 0,1 0 1 0 0,0-1-1 0 0,0 1 0 0 0,-1 0 0 0 0,1-1 1 0 0,0 1-1 0 0,0 0 0 0 0,0 0 0 0 0,0 0 1 0 0,0 0-1 0 0,0 0 0 0 0,0 0 0 0 0,0 0 1 0 0,0 2-1 0 0,-2 2-30 0 0,1 0 1 0 0,0 1-1 0 0,0-1 1 0 0,0 1-1 0 0,1-1 0 0 0,0 1 1 0 0,0-1-1 0 0,0 1 1 0 0,1 0-1 0 0,0 9 1 0 0,0-1 6 0 0,2 0 0 0 0,0-1 1 0 0,4 19-1 0 0,-2-19-61 0 0,0 0 0 0 0,1-1 0 0 0,0 1 0 0 0,12 18-1 0 0,-14-25 17 0 0,1-1-1 0 0,0 0 0 0 0,0 1 0 0 0,0-2 0 0 0,0 1 0 0 0,1 0 0 0 0,0-1 0 0 0,0 0 0 0 0,0 0 0 0 0,1 0 0 0 0,9 4 0 0 0,-14-7-70 0 0,1 0 1 0 0,-1-1-1 0 0,1 1 0 0 0,0-1 1 0 0,-1 0-1 0 0,1 1 0 0 0,0-1 1 0 0,0 0-1 0 0,-1 0 0 0 0,1 0 1 0 0,0 0-1 0 0,-1 0 0 0 0,1-1 1 0 0,0 1-1 0 0,-1 0 0 0 0,1-1 1 0 0,0 1-1 0 0,2-2 0 0 0,-1 0-858 0 0,0 0 0 0 0,0 0 0 0 0,0 0 0 0 0,0 0 0 0 0,-1-1 0 0 0,1 1-1 0 0,4-6 1 0 0,2-3-4410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2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5527 0 0,'0'0'2111'0'0,"1"7"1413"0"0,29 156 4742 0 0,-3-16-6071 0 0,-21-113-2054 0 0,-2-10 1 0 0,13 39-1 0 0,-13-55-141 0 0,-4-8 0 0 0,0 0-1 0 0,0 0 1 0 0,0 1-1 0 0,0-1 1 0 0,0 0-1 0 0,0 0 1 0 0,1 0-1 0 0,-1 1 1 0 0,0-1-1 0 0,0 0 1 0 0,0 0-1 0 0,0 0 1 0 0,1 0-1 0 0,-1 0 1 0 0,0 1-1 0 0,0-1 1 0 0,1 0-1 0 0,-1 0 1 0 0,0 0 0 0 0,0 0-1 0 0,0 0 1 0 0,1 0-1 0 0,-1 0 1 0 0,0 0-1 0 0,0 0 1 0 0,1 0-1 0 0,-1 0 1 0 0,0 0-1 0 0,0 0 1 0 0,1 0-1 0 0,-1 0 1 0 0,0 0-1 0 0,0 0 1 0 0,0 0-1 0 0,1 0 1 0 0,-1 0-1 0 0,0-1 1 0 0,0 1-1 0 0,1 0 1 0 0,-1 0-1 0 0,0 0 1 0 0,0 0-1 0 0,0 0 1 0 0,0-1-1 0 0,1 1 1 0 0,-1 0-1 0 0,0 0 1 0 0,0 0 0 0 0,0 0-1 0 0,0-1 1 0 0,0 1-1 0 0,1 0 1 0 0,4-10-57 0 0,-5 10 54 0 0,5-14-141 0 0,-1 0 0 0 0,-1 0 0 0 0,0 0 0 0 0,1-16 1 0 0,-3 15 18 0 0,1 0 1 0 0,1 0-1 0 0,9-25 1 0 0,-10 34 83 0 0,1-1 0 0 0,1 1 0 0 0,7-12 0 0 0,-10 18 32 0 0,0 0 0 0 0,0 0 0 0 0,0 0 0 0 0,0 1 0 0 0,0-1 1 0 0,0 0-1 0 0,0 1 0 0 0,0-1 0 0 0,0 0 0 0 0,0 1 0 0 0,-1-1 1 0 0,1 1-1 0 0,0-1 0 0 0,0 1 0 0 0,1 0 0 0 0,-2 0 4 0 0,13 9-36 0 0,-1 1 0 0 0,0 0-1 0 0,15 18 1 0 0,3 4-1199 0 0,-25-28 1019 0 0,2 3-1361 0 0,1 0 1 0 0,1-1-1 0 0,14 10 1 0 0,-14-12-3198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22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8495 0 0,'0'0'766'0'0,"2"13"-496"0"0,0 1 1378 0 0,2 21-1 0 0,1 14-529 0 0,-5-45-1105 0 0,1 0 1 0 0,1 0-1 0 0,-1 0 0 0 0,0 0 0 0 0,1-1 0 0 0,0 1 0 0 0,0 0 0 0 0,4 6 0 0 0,-5-9-169 0 0,-1-1 1 0 0,1 1-1 0 0,0-1 0 0 0,-1 1 1 0 0,1-1-1 0 0,0 1 0 0 0,-1-1 0 0 0,1 1 1 0 0,0-1-1 0 0,-1 0 0 0 0,1 1 1 0 0,0-1-1 0 0,0 0 0 0 0,-1 1 1 0 0,1-1-1 0 0,1 0 0 0 0</inkml:trace>
  <inkml:trace contextRef="#ctx0" brushRef="#br0" timeOffset="1">174 1 11863 0 0,'0'0'1075'0'0,"-2"7"-730"0"0,-36 137 5555 0 0,4-12-5612 0 0,32-125-862 0 0,-7 28 1520 0 0,9-33-1967 0 0,0 1-1 0 0,-1-1 1 0 0,1 1-1 0 0,0-1 1 0 0,0 1-1 0 0,1 3 1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22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152 175 7831 0 0,'0'0'603'0'0,"-16"1"498"0"0,13 1-721 0 0,-1-1-1 0 0,0 1 0 0 0,1 0 0 0 0,-1 0 1 0 0,1 1-1 0 0,-1-1 0 0 0,1 1 1 0 0,-4 4-1 0 0,-22 25 942 0 0,20-17-997 0 0,0 1 0 0 0,1-1 0 0 0,1 2 0 0 0,1-1 0 0 0,0 1 0 0 0,1 0 0 0 0,-3 19 0 0 0,3-13-185 0 0,2 0 1 0 0,0 0-1 0 0,1 33 1 0 0,2-46-125 0 0,0 0 1 0 0,1 0 0 0 0,1 0-1 0 0,-1 0 1 0 0,2 0-1 0 0,-1-1 1 0 0,1 1 0 0 0,1-1-1 0 0,0 1 1 0 0,7 11-1 0 0,-10-19 6 0 0,1 1 0 0 0,-1-1 0 0 0,1 0 0 0 0,-1 0-1 0 0,1-1 1 0 0,0 1 0 0 0,-1 0 0 0 0,1-1 0 0 0,0 1 0 0 0,0-1-1 0 0,0 1 1 0 0,1-1 0 0 0,-1 0 0 0 0,0 0 0 0 0,0 0 0 0 0,1 0-1 0 0,-1 0 1 0 0,0-1 0 0 0,1 1 0 0 0,-1-1 0 0 0,1 1 0 0 0,-1-1-1 0 0,1 0 1 0 0,-1 0 0 0 0,5 0 0 0 0,-4-1 57 0 0,0 0 0 0 0,1 0 0 0 0,-1 0 0 0 0,0-1-1 0 0,0 1 1 0 0,0-1 0 0 0,-1 1 0 0 0,1-1 0 0 0,0 0 0 0 0,-1 0 0 0 0,1 0 0 0 0,-1 0 0 0 0,1-1 0 0 0,-1 1 0 0 0,0-1 0 0 0,0 1-1 0 0,0-1 1 0 0,-1 0 0 0 0,3-3 0 0 0,1-7 163 0 0,1 0-1 0 0,-2 0 1 0 0,0 0-1 0 0,0-1 0 0 0,-1 1 1 0 0,-1-1-1 0 0,1-17 1 0 0,-2-1 35 0 0,-6-66 0 0 0,0 62-73 0 0,-1-1 0 0 0,-22-63 0 0 0,-2 15-990 0 0,-5 5-3807 0 0,25 60-1898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22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3679 0 0,'25'11'171'0'0,"-19"-8"856"0"0,-1-1 0 0 0,1-1 0 0 0,1 1 0 0 0,7 0 1 0 0,-11-1-693 0 0,0-1 1 0 0,0 0-1 0 0,-1 0 1 0 0,1 0-1 0 0,0 0 1 0 0,0-1-1 0 0,0 1 1 0 0,-1-1-1 0 0,1 0 1 0 0,0 0-1 0 0,-1 0 1 0 0,1 0-1 0 0,0 0 1 0 0,-1 0 0 0 0,1-1-1 0 0,-1 1 1 0 0,0-1-1 0 0,0 0 1 0 0,1 0-1 0 0,-1 0 1 0 0,2-2-1 0 0,0-1-68 0 0,0 0 0 0 0,-1 0 0 0 0,1-1 0 0 0,-1 1 0 0 0,0-1-1 0 0,-1 0 1 0 0,1 0 0 0 0,1-8 0 0 0,-3 11-225 0 0,0-1 1 0 0,0 1-1 0 0,-1-1 0 0 0,1 1 1 0 0,-1-1-1 0 0,0 0 0 0 0,0 1 1 0 0,0-1-1 0 0,-1 1 0 0 0,1-1 1 0 0,-1 0-1 0 0,0 1 0 0 0,0-1 1 0 0,0 1-1 0 0,-1 0 0 0 0,-1-4 1 0 0,2 5 4 0 0,0 1 0 0 0,0 0 1 0 0,0-1-1 0 0,0 1 0 0 0,0 0 1 0 0,-1-1-1 0 0,1 1 1 0 0,0 0-1 0 0,-1 0 0 0 0,1 0 1 0 0,-1 0-1 0 0,1 0 0 0 0,-1 1 1 0 0,0-1-1 0 0,1 0 0 0 0,-1 1 1 0 0,0-1-1 0 0,1 1 1 0 0,-1-1-1 0 0,0 1 0 0 0,0 0 1 0 0,1 0-1 0 0,-1 0 0 0 0,0 0 1 0 0,0 0-1 0 0,1 0 1 0 0,-1 1-1 0 0,0-1 0 0 0,0 0 1 0 0,1 1-1 0 0,-4 1 0 0 0,2-1 17 0 0,0 0-1 0 0,0 0 0 0 0,0 1 0 0 0,0-1 0 0 0,1 1 0 0 0,-1 0 0 0 0,0 0 1 0 0,1 0-1 0 0,-1 0 0 0 0,1 1 0 0 0,0-1 0 0 0,0 0 0 0 0,0 1 0 0 0,0 0 1 0 0,0-1-1 0 0,-2 4 0 0 0,2 2 4 0 0,0 1 1 0 0,0-1-1 0 0,0 0 1 0 0,1 0-1 0 0,0 1 1 0 0,0-1-1 0 0,1 1 0 0 0,1-1 1 0 0,-1 1-1 0 0,1-1 1 0 0,1 0-1 0 0,-1 1 1 0 0,1-1-1 0 0,1 0 1 0 0,0 0-1 0 0,0 0 1 0 0,0-1-1 0 0,6 9 0 0 0,-6-9-7 0 0,1 0 0 0 0,1 0-1 0 0,-1-1 1 0 0,1 0-1 0 0,0 0 1 0 0,1 0 0 0 0,-1 0-1 0 0,1-1 1 0 0,0 0-1 0 0,1 0 1 0 0,-1-1-1 0 0,1 0 1 0 0,0 0 0 0 0,0 0-1 0 0,0-1 1 0 0,0 0-1 0 0,1 0 1 0 0,-1-1 0 0 0,12 2-1 0 0,-6-3-253 0 0,0 0-1 0 0,0-1 1 0 0,0-1 0 0 0,0 0-1 0 0,0-1 1 0 0,-1 0 0 0 0,1-1-1 0 0,0-1 1 0 0,-1 0 0 0 0,0 0-1 0 0,0-1 1 0 0,0-1 0 0 0,0 0-1 0 0,-1 0 1 0 0,0-2 0 0 0,-1 1-1 0 0,1-1 1 0 0,-1-1 0 0 0,-1 1-1 0 0,13-16 1 0 0,-17 18-422 0 0,0 0 1 0 0,-1 0-1 0 0,0-1 0 0 0,-1 1 1 0 0,5-10-1 0 0,-6 10 221 0 0,12-24-1707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2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6447 0 0,'0'0'499'0'0,"1"9"-70"0"0,-2-2 991 0 0,1 0-1 0 0,-1 0 0 0 0,-2 9 0 0 0,-16 40 2861 0 0,16-46-3746 0 0,-17 45 1169 0 0,-22 63-445 0 0,25-65-1332 0 0,5-18-2765 0 0,7-24-3700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2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49 11199 0 0,'0'0'514'0'0,"-15"-10"188"0"0,-17-6 4128 0 0,31 16-4741 0 0,0 0 1 0 0,0 0 0 0 0,0 0 0 0 0,0 1 0 0 0,-1-1-1 0 0,1 0 1 0 0,0 1 0 0 0,0-1 0 0 0,0 1 0 0 0,0-1-1 0 0,-1 2 1 0 0,-1 0 86 0 0,1-1-155 0 0,-1 0-1 0 0,1 0 1 0 0,0 1 0 0 0,-1 0-1 0 0,1-1 1 0 0,0 1 0 0 0,0 0-1 0 0,0 0 1 0 0,0 0 0 0 0,0 0-1 0 0,1 0 1 0 0,-1 1 0 0 0,1-1-1 0 0,-1 1 1 0 0,1-1 0 0 0,0 1 0 0 0,0-1-1 0 0,0 1 1 0 0,0-1 0 0 0,1 1-1 0 0,-1 0 1 0 0,0 0 0 0 0,1-1-1 0 0,0 5 1 0 0,0-1-18 0 0,0 1 0 0 0,0 0 1 0 0,1-1-1 0 0,0 1 0 0 0,0-1 0 0 0,1 0 1 0 0,0 1-1 0 0,0-1 0 0 0,3 7 0 0 0,-3-9 14 0 0,0 0 1 0 0,1-1-1 0 0,-1 1 0 0 0,1-1 1 0 0,-1 0-1 0 0,1 0 0 0 0,0 0 0 0 0,0 0 1 0 0,0 0-1 0 0,1-1 0 0 0,-1 1 1 0 0,1-1-1 0 0,-1 0 0 0 0,1 0 0 0 0,0-1 1 0 0,0 1-1 0 0,0-1 0 0 0,0 1 0 0 0,0-1 1 0 0,0 0-1 0 0,0-1 0 0 0,0 1 1 0 0,0-1-1 0 0,0 0 0 0 0,1 0 0 0 0,-1 0 1 0 0,0 0-1 0 0,0-1 0 0 0,0 0 1 0 0,0 0-1 0 0,0 0 0 0 0,0 0 0 0 0,0 0 1 0 0,0-1-1 0 0,0 0 0 0 0,0 0 0 0 0,-1 0 1 0 0,1 0-1 0 0,-1-1 0 0 0,0 1 1 0 0,1-1-1 0 0,-1 0 0 0 0,0 0 0 0 0,-1 0 1 0 0,1 0-1 0 0,0 0 0 0 0,2-6 1 0 0,-2 4 55 0 0,-1 0 1 0 0,1 0 0 0 0,-1 0 0 0 0,0-1 0 0 0,-1 1 0 0 0,1-1 0 0 0,-1 1 0 0 0,0-1 0 0 0,-1 0 0 0 0,1-5 0 0 0,-1 8-48 0 0,0-1 1 0 0,-1 1-1 0 0,1 0 1 0 0,-1-1-1 0 0,1 1 0 0 0,-1 0 1 0 0,0-1-1 0 0,0 1 0 0 0,-1 0 1 0 0,1 0-1 0 0,-1 0 1 0 0,1 0-1 0 0,-1 0 0 0 0,0 1 1 0 0,0-1-1 0 0,0 0 0 0 0,0 1 1 0 0,-3-3-1 0 0,-4-1-97 0 0,0 0-1 0 0,0 1 1 0 0,0 0-1 0 0,0 0 1 0 0,-14-4 0 0 0,16 7-371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 12175 0 0,'-10'-2'1299'0'0,"-4"5"4190"0"0,13-3-5421 0 0,1 0 0 0 0,0 0 0 0 0,0 0 1 0 0,-1 0-1 0 0,1 0 0 0 0,0 1 0 0 0,0-1 0 0 0,-1 0 0 0 0,1 0 0 0 0,0 0 0 0 0,0 1 0 0 0,0-1 0 0 0,0 0 1 0 0,-1 0-1 0 0,1 1 0 0 0,0-1 0 0 0,0 0 0 0 0,0 0 0 0 0,0 1 0 0 0,0-1 0 0 0,0 0 0 0 0,0 1 1 0 0,0-1-1 0 0,0 1-104 0 0,0 1 1 0 0,0-1 0 0 0,1 0 0 0 0,-1 0 0 0 0,1 0 0 0 0,-1 0 0 0 0,1 0 0 0 0,-1 0 0 0 0,1 0-1 0 0,-1 0 1 0 0,2 1 0 0 0,0 0 737 0 0,-1 0-639 0 0,1 0 0 0 0,0 0 0 0 0,-1 0 0 0 0,1 0 0 0 0,0 0 0 0 0,0-1 0 0 0,1 1 0 0 0,3 2 0 0 0,4 3 58 0 0,167 123 203 0 0,-112-85-279 0 0,-53-37-39 0 0,0 1-1 0 0,0 1 1 0 0,-1 0 0 0 0,0 1 0 0 0,-1 0-1 0 0,0 1 1 0 0,10 15 0 0 0,-17-21 113 0 0,-1 0 0 0 0,1 0 0 0 0,-1 0 0 0 0,0 0 0 0 0,0 1 0 0 0,-1-1 0 0 0,0 1 0 0 0,0-1 0 0 0,-1 1 0 0 0,1-1 0 0 0,-2 1 0 0 0,1-1 0 0 0,0 0 0 0 0,-3 10 0 0 0,-2 4 292 0 0,0 0 1 0 0,-1 0 0 0 0,-11 22-1 0 0,-74 152 1104 0 0,50-114-1348 0 0,3-7-158 0 0,-36 102 203 0 0,59-136-3621 0 0,0-1-3512 0 0,11-27-425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24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4143 0 0,'0'1'319'0'0,"7"14"-1018"0"0,37 83 17478 0 0,-54-113-16159 0 0,9 13-536 0 0,-3-5-58 0 0,1 0 0 0 0,0-1 0 0 0,1 1 0 0 0,0-1 0 0 0,0 1 1 0 0,0-1-1 0 0,1 0 0 0 0,0 0 0 0 0,0 0 0 0 0,1 1 0 0 0,0-1 0 0 0,1 0 0 0 0,0 0 1 0 0,2-9-1 0 0,-2 12-22 0 0,0 0 0 0 0,1 0 0 0 0,-1 0 1 0 0,1 1-1 0 0,0-1 0 0 0,0 0 0 0 0,1 1 1 0 0,0 0-1 0 0,-1 0 0 0 0,1 0 0 0 0,1 0 1 0 0,-1 0-1 0 0,0 0 0 0 0,1 1 0 0 0,0 0 1 0 0,0-1-1 0 0,0 1 0 0 0,0 1 0 0 0,1-1 0 0 0,-1 1 1 0 0,1 0-1 0 0,8-4 0 0 0,-2 4-27 0 0,0 0 0 0 0,0 0-1 0 0,0 1 1 0 0,0 0 0 0 0,0 1 0 0 0,11 1 0 0 0,54-3-171 0 0,-59 1 86 0 0,10-2-1705 0 0,-14 0-142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2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5527 0 0,'0'-11'5982'0'0,"8"27"-2179"0"0,-4-7-4698 0 0,2 7 1358 0 0,-1 0 0 0 0,-1 1-1 0 0,5 33 1 0 0,-2 54 291 0 0,-5-57-649 0 0,3 107-1710 0 0,-4-129-3990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25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8287 0 0,'0'0'4714'0'0,"-11"7"-2001"0"0,8-4-2525 0 0,0-1 0 0 0,0 1 0 0 0,0-1 0 0 0,0 1-1 0 0,1 0 1 0 0,-1 0 0 0 0,1 0 0 0 0,0 0 0 0 0,-2 4 0 0 0,-16 34 7 0 0,10-20-88 0 0,-28 43 237 0 0,28-51-229 0 0,1 2-1 0 0,1-1 1 0 0,0 1 0 0 0,1 0 0 0 0,-7 22-1 0 0,13-36-110 0 0,1 1-1 0 0,-1 0 1 0 0,1 0-1 0 0,-1 0 1 0 0,1 1-1 0 0,0-1 1 0 0,0 0-1 0 0,0 0 0 0 0,0 0 1 0 0,0 0-1 0 0,0 0 1 0 0,1 0-1 0 0,-1 0 1 0 0,1 0-1 0 0,-1 0 1 0 0,1 0-1 0 0,0 0 1 0 0,0-1-1 0 0,0 1 1 0 0,1 3-1 0 0,0-3-2 0 0,1-1-1 0 0,-1 1 1 0 0,0 0-1 0 0,1 0 1 0 0,-1-1-1 0 0,1 0 0 0 0,-1 1 1 0 0,1-1-1 0 0,-1 0 1 0 0,1 0-1 0 0,0 0 1 0 0,0-1-1 0 0,0 1 1 0 0,3 0-1 0 0,6 0 56 0 0,-1 0-1 0 0,0 0 1 0 0,1-1 0 0 0,-1-1-1 0 0,1 0 1 0 0,-1 0-1 0 0,0-1 1 0 0,1-1-1 0 0,-1 0 1 0 0,0 0 0 0 0,-1-1-1 0 0,1 0 1 0 0,-1-1-1 0 0,1 0 1 0 0,-2-1 0 0 0,1 0-1 0 0,-1-1 1 0 0,1 0-1 0 0,-2 0 1 0 0,1-1 0 0 0,-1 0-1 0 0,0 0 1 0 0,-1-1-1 0 0,0 0 1 0 0,0-1-1 0 0,-1 1 1 0 0,0-1 0 0 0,5-14-1 0 0,-10 21-40 0 0,0 0 0 0 0,0-1 0 0 0,0 1 0 0 0,-1 0 0 0 0,1-1 0 0 0,-1 1 0 0 0,0-1 0 0 0,0-5 0 0 0,0 8-9 0 0,0 0 0 0 0,0 0 1 0 0,0 0-1 0 0,-1 0 0 0 0,1 0 1 0 0,0 0-1 0 0,0 0 0 0 0,0 1 1 0 0,-1-1-1 0 0,1 0 0 0 0,-1 0 1 0 0,1 0-1 0 0,-1 1 0 0 0,1-1 1 0 0,-1 0-1 0 0,1 0 0 0 0,-1 1 1 0 0,1-1-1 0 0,-1 0 0 0 0,0 1 1 0 0,1-1-1 0 0,-1 1 0 0 0,0-1 1 0 0,0 1-1 0 0,0-1 0 0 0,1 1 0 0 0,-1-1 1 0 0,0 1-1 0 0,0 0 0 0 0,0 0 1 0 0,0-1-1 0 0,0 1 0 0 0,0 0 1 0 0,1 0-1 0 0,-1 0 0 0 0,0 0 1 0 0,0 0-1 0 0,0 0 0 0 0,-2 0 1 0 0,0 1 1 0 0,1-1 1 0 0,-1 1 0 0 0,0 0 0 0 0,1 0 0 0 0,-1 0 0 0 0,0 0 0 0 0,1 0-1 0 0,-1 1 1 0 0,-3 1 0 0 0,4 0 14 0 0,-1 0 0 0 0,0 1 0 0 0,1-1 0 0 0,-1 0 0 0 0,1 1 1 0 0,0-1-1 0 0,0 1 0 0 0,1 0 0 0 0,-1-1 0 0 0,-1 9 0 0 0,1-6 7 0 0,1 0 0 0 0,-1 0 0 0 0,2 1 0 0 0,-1-1 0 0 0,1 0 0 0 0,0 9 0 0 0,1-10-15 0 0,0 0-1 0 0,0-1 0 0 0,1 1 1 0 0,0-1-1 0 0,-1 1 0 0 0,2-1 1 0 0,-1 1-1 0 0,0-1 1 0 0,1 0-1 0 0,0 0 0 0 0,0-1 1 0 0,0 1-1 0 0,0 0 1 0 0,1-1-1 0 0,-1 0 0 0 0,1 0 1 0 0,0 0-1 0 0,0 0 0 0 0,0-1 1 0 0,1 1-1 0 0,4 1 1 0 0,0 0-383 0 0,0 0 1 0 0,0 0-1 0 0,0-2 1 0 0,0 1 0 0 0,1-1-1 0 0,-1 0 1 0 0,1-1 0 0 0,-1 0-1 0 0,18-1 1 0 0,-21 0-880 0 0,-1-1 0 0 0,1 0-1 0 0,-1 0 1 0 0,7-2 0 0 0,5-4-3944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26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28 112 2759 0 0,'-2'-17'394'0'0,"0"0"-1"0"0,-7-28 0 0 0,-3 12 11105 0 0,12 35-11320 0 0,-1 0 1 0 0,1-1-1 0 0,0 1 1 0 0,-1 0-1 0 0,1 0 1 0 0,0 0-1 0 0,0 0 1 0 0,0 2-1 0 0,0-4-144 0 0,1 33 498 0 0,2 1 1 0 0,8 41 0 0 0,22 67-127 0 0,-27-119-392 0 0,37 123 131 0 0,-17-87-5338 0 0,-20-48-839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2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53 207 5527 0 0,'-13'-17'-157'0'0,"6"8"1756"0"0,-1-1 0 0 0,-8-15 1 0 0,15 22-1251 0 0,0 1 0 0 0,0 0 1 0 0,-1-1-1 0 0,2 1 0 0 0,-1-1 0 0 0,0 1 1 0 0,0-1-1 0 0,1 1 0 0 0,0-1 0 0 0,-1 1 0 0 0,1-1 1 0 0,0 0-1 0 0,0 1 0 0 0,1-1 0 0 0,-1 1 0 0 0,0-1 1 0 0,2-3-1 0 0,-1 4-234 0 0,0 0-1 0 0,0 0 1 0 0,0 0-1 0 0,1 0 1 0 0,-1 1 0 0 0,1-1-1 0 0,0 0 1 0 0,-1 0 0 0 0,1 1-1 0 0,0-1 1 0 0,0 1-1 0 0,0 0 1 0 0,0 0 0 0 0,4-2-1 0 0,34-13-189 0 0,-31 13 160 0 0,31-12-22 0 0,-23 8-316 0 0,0 1-1 0 0,1 0 1 0 0,-1 1-1 0 0,1 1 0 0 0,0 1 1 0 0,26-2-1 0 0,-42 5 240 0 0,-1 0-1 0 0,0-1 0 0 0,0 1 1 0 0,1 0-1 0 0,-1 0 0 0 0,0 0 1 0 0,0 0-1 0 0,1 1 0 0 0,-1-1 1 0 0,0 0-1 0 0,0 0 0 0 0,0 1 1 0 0,1-1-1 0 0,-1 1 0 0 0,0-1 1 0 0,0 1-1 0 0,0-1 0 0 0,0 1 1 0 0,0 0-1 0 0,0 0 0 0 0,0-1 1 0 0,1 2-1 0 0,-1 2 69 0 0,0-1 1 0 0,-1 0-1 0 0,1 1 0 0 0,-1-1 1 0 0,0 1-1 0 0,0-1 0 0 0,0 0 0 0 0,0 1 1 0 0,-1-1-1 0 0,1 1 0 0 0,-3 5 1 0 0,0 10 214 0 0,0 2 32 0 0,1-4-27 0 0,1 1 1 0 0,0 23 0 0 0,1-37-215 0 0,1 0 0 0 0,-1 1 0 0 0,1-1 0 0 0,0 0 0 0 0,0 1 0 0 0,0-1 0 0 0,1 0 0 0 0,-1 0 0 0 0,1 0-1 0 0,0 0 1 0 0,1 0 0 0 0,-1 0 0 0 0,0-1 0 0 0,5 6 0 0 0,-5-7 3 0 0,0-1 1 0 0,-1 1-1 0 0,1 0 0 0 0,0-1 0 0 0,0 0 1 0 0,0 1-1 0 0,0-1 0 0 0,0 0 0 0 0,0 0 0 0 0,0 0 1 0 0,1 0-1 0 0,-1 0 0 0 0,0-1 0 0 0,1 1 1 0 0,-1-1-1 0 0,0 0 0 0 0,1 1 0 0 0,-1-1 0 0 0,0 0 1 0 0,1 0-1 0 0,-1 0 0 0 0,0-1 0 0 0,1 1 0 0 0,-1-1 1 0 0,0 1-1 0 0,1-1 0 0 0,-1 0 0 0 0,0 0 1 0 0,0 0-1 0 0,0 0 0 0 0,0 0 0 0 0,0 0 0 0 0,0 0 1 0 0,0-1-1 0 0,0 1 0 0 0,0-1 0 0 0,0 0 1 0 0,-1 1-1 0 0,1-1 0 0 0,-1 0 0 0 0,1 0 0 0 0,-1 0 1 0 0,0 0-1 0 0,0 0 0 0 0,0 0 0 0 0,0 0 1 0 0,1-4-1 0 0,-1 3-14 0 0,1-1-1 0 0,-1 0 1 0 0,0 0 0 0 0,0 0 0 0 0,-1 0-1 0 0,1 0 1 0 0,-1 0 0 0 0,0 0 0 0 0,0 0-1 0 0,0 0 1 0 0,0 0 0 0 0,-1 0 0 0 0,0 0 0 0 0,0 0-1 0 0,0 0 1 0 0,0 0 0 0 0,0 0 0 0 0,-1 0-1 0 0,0 1 1 0 0,0-1 0 0 0,0 1 0 0 0,0-1-1 0 0,0 1 1 0 0,-1 0 0 0 0,1 0 0 0 0,-1 0-1 0 0,-4-4 1 0 0,-27-22 65 0 0,-3-3-1143 0 0,33 28 53 0 0,0-1 0 0 0,1 0 0 0 0,-6-7 1 0 0,4 3-999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26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0,'9'9'204'0'0,"-1"0"0"0"0,7 11 0 0 0,-2 0 3903 0 0,11 23 0 0 0,-16-27-2875 0 0,-1 1 1 0 0,0 0-1 0 0,-1 0 1 0 0,-1 0 0 0 0,0 1-1 0 0,-1 0 1 0 0,-2 0-1 0 0,2 23 1 0 0,-4-40-1003 0 0,-1 2 154 0 0,1-1 482 0 0,-4-6-458 0 0,2 0-396 0 0,0 1 1 0 0,0-1-1 0 0,1 0 1 0 0,-1 0-1 0 0,1 0 1 0 0,0 0-1 0 0,0 0 0 0 0,0 0 1 0 0,1 0-1 0 0,0 0 1 0 0,-1-5-1 0 0,2-9 28 0 0,2-22-1 0 0,-1 23-61 0 0,-2 13 11 0 0,3-21-345 0 0,6-29 0 0 0,-8 48 225 0 0,0 0 0 0 0,1 0 0 0 0,0 0 0 0 0,1 0 0 0 0,-1 1-1 0 0,1-1 1 0 0,0 1 0 0 0,0-1 0 0 0,1 1 0 0 0,5-6 0 0 0,-8 10-18 0 0,11 17-340 0 0,28 66 203 0 0,-29-57 364 0 0,0-1 0 0 0,28 42 0 0 0,-34-59-50 0 0,0-1-1 0 0,0 1 0 0 0,1-1 1 0 0,-1-1-1 0 0,1 1 1 0 0,1-1-1 0 0,-1 0 0 0 0,1-1 1 0 0,0 1-1 0 0,0-1 0 0 0,0-1 1 0 0,1 1-1 0 0,13 3 1 0 0,-16-5-14 0 0,0-1 1 0 0,0 0 0 0 0,1 0 0 0 0,-1-1 0 0 0,0 0 0 0 0,0 1 0 0 0,0-2 0 0 0,1 1 0 0 0,-1-1 0 0 0,0 0 0 0 0,0 0 0 0 0,0 0 0 0 0,0 0 0 0 0,0-1-1 0 0,0 0 1 0 0,0 0 0 0 0,-1-1 0 0 0,10-5 0 0 0,-9 4 8 0 0,1-1 0 0 0,-1 0 1 0 0,0 0-1 0 0,-1 0 0 0 0,1 0 0 0 0,-1-1 0 0 0,0 1 0 0 0,0-1 1 0 0,-1 0-1 0 0,0-1 0 0 0,0 1 0 0 0,0-1 0 0 0,2-9 0 0 0,-2 6-5 0 0,-1 1 0 0 0,0-1 0 0 0,0 0 0 0 0,-1 0 0 0 0,-1 0 0 0 0,0-18 0 0 0,-1 24-25 0 0,1 1 0 0 0,-1 0 0 0 0,1-1 1 0 0,-1 1-1 0 0,0 0 0 0 0,0 0 0 0 0,-1-1 0 0 0,1 1 1 0 0,-1 0-1 0 0,1 0 0 0 0,-1 0 0 0 0,0 1 1 0 0,0-1-1 0 0,0 0 0 0 0,-1 1 0 0 0,1-1 1 0 0,-1 1-1 0 0,1 0 0 0 0,-1 0 0 0 0,0 0 0 0 0,0 0 1 0 0,0 0-1 0 0,-4-1 0 0 0,5 2-6 0 0,-1 0-1 0 0,0 0 0 0 0,1 0 1 0 0,-1 0-1 0 0,0 1 0 0 0,0-1 1 0 0,1 1-1 0 0,-1 0 0 0 0,0-1 1 0 0,0 1-1 0 0,0 1 1 0 0,0-1-1 0 0,1 0 0 0 0,-1 1 1 0 0,0-1-1 0 0,0 1 0 0 0,1 0 1 0 0,-1 0-1 0 0,0 0 0 0 0,1 0 1 0 0,-1 1-1 0 0,-2 1 0 0 0,2 0 18 0 0,0-1 0 0 0,0 1 0 0 0,1 0 0 0 0,-1 0 0 0 0,1 0 0 0 0,-1 0 0 0 0,1 0 0 0 0,0 1 0 0 0,0-1 0 0 0,1 1 0 0 0,-1-1 0 0 0,1 1 0 0 0,0 0 0 0 0,-1-1 0 0 0,2 1 0 0 0,-2 4 0 0 0,1 0 37 0 0,0 1 1 0 0,1 0-1 0 0,0-1 1 0 0,0 1 0 0 0,1 0-1 0 0,0-1 1 0 0,1 1-1 0 0,0-1 1 0 0,0 0 0 0 0,1 1-1 0 0,0-1 1 0 0,0 0 0 0 0,1-1-1 0 0,0 1 1 0 0,0 0-1 0 0,1-1 1 0 0,0 0 0 0 0,0 0-1 0 0,0-1 1 0 0,1 1 0 0 0,0-1-1 0 0,1 0 1 0 0,-1-1-1 0 0,1 0 1 0 0,0 0 0 0 0,1 0-1 0 0,-1-1 1 0 0,1 0 0 0 0,0 0-1 0 0,0-1 1 0 0,0 0-1 0 0,0 0 1 0 0,0-1 0 0 0,1 0-1 0 0,-1-1 1 0 0,17 1-1 0 0,-6-2-66 0 0,1-2-1 0 0,-1-1 0 0 0,0 0 0 0 0,31-10 0 0 0,3-4-6530 0 0,-25 7-564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1:08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1375 0 0,'0'0'7796'0'0,"3"-1"-6694"0"0,1 0-277 0 0,0 0 0 0 0,0 0 0 0 0,0 0 0 0 0,1 0 0 0 0,4 1 0 0 0,42 2 2350 0 0,-9 1-1615 0 0,101 4 1137 0 0,-123-6-2242 0 0,29 5-1 0 0,8 1 42 0 0,-44-6-317 0 0,25 6-1 0 0,-29-5-123 0 0,0 0 0 0 0,0 0 0 0 0,0-1 0 0 0,-1 0 0 0 0,1-1 0 0 0,17-1 0 0 0,15-4 61 0 0,-30 4-77 0 0,1 0 0 0 0,-1 0 0 0 0,0-2 0 0 0,0 1-1 0 0,11-5 1 0 0,33-17-6755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1:09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2 251 1839 0 0,'-1'4'8551'0'0,"5"5"-4746"0"0,10 16-3555 0 0,-3-6 920 0 0,49 129 2344 0 0,-45-107-2972 0 0,-3-6-130 0 0,-7-19-39 0 0,11 25 1002 0 0,-21-79-832 0 0,2 21-483 0 0,0 0 1 0 0,-11-32 0 0 0,-2-9 22 0 0,-33-221-867 0 0,48 269 722 0 0,1 0 0 0 0,-1 0-1 0 0,2-1 1 0 0,0-10 0 0 0,0 16 27 0 0,0 0 0 0 0,0 0 0 0 0,1 1 0 0 0,-1-1 0 0 0,1 0 0 0 0,0 1 0 0 0,0-1 0 0 0,0 1 0 0 0,1-1 0 0 0,3-4 0 0 0,-4 6-6 0 0,-1 2 36 0 0,-1 1 0 0 0,1-1 0 0 0,-1 0 0 0 0,1 1 0 0 0,0-1 0 0 0,-1 0 0 0 0,1 1-1 0 0,0-1 1 0 0,-1 1 0 0 0,1-1 0 0 0,0 1 0 0 0,0-1 0 0 0,0 1 0 0 0,-1 0 0 0 0,1-1 0 0 0,0 1 0 0 0,0 0 0 0 0,0 0 0 0 0,0 0 0 0 0,0-1-1 0 0,0 1 1 0 0,0 0 0 0 0,0 0 0 0 0,0 0 0 0 0,4 0-9 0 0,0 0 0 0 0,0 1-1 0 0,0-1 1 0 0,0 1 0 0 0,0 0-1 0 0,0 0 1 0 0,-1 0 0 0 0,1 0-1 0 0,0 1 1 0 0,-1 0 0 0 0,1 0-1 0 0,-1 1 1 0 0,7 3 0 0 0,-1 1 27 0 0,-1 0 0 0 0,1 1 1 0 0,-1 0-1 0 0,11 13 1 0 0,-15-16 143 0 0,-1 0 1 0 0,0 1-1 0 0,0 0 1 0 0,0-1-1 0 0,0 1 1 0 0,-1 0 0 0 0,0 0-1 0 0,-1 1 1 0 0,1-1-1 0 0,-1 1 1 0 0,0-1-1 0 0,-1 1 1 0 0,1 0-1 0 0,-2 0 1 0 0,1 0-1 0 0,-1-1 1 0 0,1 1-1 0 0,-2 0 1 0 0,1 0-1 0 0,-1 0 1 0 0,0 0-1 0 0,-1-1 1 0 0,1 1 0 0 0,-1 0-1 0 0,-1-1 1 0 0,-4 10-1 0 0,4-11-121 0 0,1 0 1 0 0,-1 0-1 0 0,-1-1 1 0 0,1 1-1 0 0,0-1 0 0 0,-1 0 1 0 0,0 0-1 0 0,0 0 0 0 0,-1 0 1 0 0,1-1-1 0 0,0 0 1 0 0,-1 0-1 0 0,0 0 0 0 0,0 0 1 0 0,0-1-1 0 0,0 0 0 0 0,-8 2 1 0 0,13-4-704 0 0,-6 0-2550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1:10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1 252 11343 0 0,'0'0'2556'0'0,"12"-9"-118"0"0,52-62 3199 0 0,-36 43-4751 0 0,-20 21-690 0 0,0 0-1 0 0,11-14 1 0 0,-4 1-343 0 0,2 1 1 0 0,34-31-1 0 0,-30 37-2309 0 0,-11 6 992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1:35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0 274 2303 0 0,'0'0'3624'0'0,"0"0"-3543"0"0,0-1 0 0 0,1 1-1 0 0,-1 0 1 0 0,0 0-1 0 0,0 0 1 0 0,0 0-1 0 0,0 0 1 0 0,0 0-1 0 0,0 0 1 0 0,0-1 0 0 0,0 1-1 0 0,0 0 1 0 0,0 0-1 0 0,1 0 1 0 0,-1 0-1 0 0,0 0 1 0 0,0 0 0 0 0,0 0-1 0 0,0 0 1 0 0,0 0-1 0 0,0 0 1 0 0,1 0-1 0 0,-1 0 1 0 0,0 0-1 0 0,0 0 1 0 0,0 0 0 0 0,0 0-1 0 0,0 0 1 0 0,1 0-1 0 0,-1 0 1 0 0,0 0-1 0 0,0 0 1 0 0,0 0 0 0 0,0 0-1 0 0,0 0 1 0 0,1 0-1 0 0,-1 0 1 0 0,0 0-1 0 0,0 0 1 0 0,0 0-1 0 0,0 0 1 0 0,0 0 0 0 0,0 0-1 0 0,1 0 1 0 0,1 3 151 0 0,0-1 1 0 0,0 0-1 0 0,0 0 1 0 0,0 1 0 0 0,0-1-1 0 0,-1 1 1 0 0,1-1-1 0 0,1 4 1 0 0,11 26 1011 0 0,20 34 367 0 0,0 1-313 0 0,-30-59-1012 0 0,1-1-1 0 0,0 1 0 0 0,0-1 1 0 0,0 0-1 0 0,9 9 0 0 0,-13-15 293 0 0,-4-14-364 0 0,-22-53-70 0 0,-38-170-1438 0 0,57 212 870 0 0,-11-51-910 0 0,15 64 1117 0 0,1 1 0 0 0,0-1 1 0 0,1 1-1 0 0,0-1 0 0 0,2-11 0 0 0,-2 21 216 0 0,0 0 1 0 0,0 0-1 0 0,0-1 0 0 0,0 1 1 0 0,1 0-1 0 0,-1 0 0 0 0,1 0 1 0 0,-1 0-1 0 0,1 0 1 0 0,-1 0-1 0 0,1 0 0 0 0,-1 0 1 0 0,1 0-1 0 0,0 0 0 0 0,0 0 1 0 0,-1 0-1 0 0,1 0 0 0 0,0 0 1 0 0,0 0-1 0 0,0 1 0 0 0,0-1 1 0 0,0 0-1 0 0,0 1 1 0 0,0-1-1 0 0,0 1 0 0 0,0-1 1 0 0,1 1-1 0 0,-1 0 0 0 0,0-1 1 0 0,0 1-1 0 0,0 0 0 0 0,1 0 1 0 0,-1 0-1 0 0,0 0 1 0 0,0 0-1 0 0,0 0 0 0 0,1 0 1 0 0,-1 0-1 0 0,2 0 0 0 0,5 2 63 0 0,-1 0 0 0 0,1 1-1 0 0,0-1 1 0 0,12 8 0 0 0,-12-7 40 0 0,-1 0 121 0 0,-1 1-1 0 0,1-1 1 0 0,-1 1-1 0 0,0 0 1 0 0,0 0-1 0 0,-1 1 1 0 0,1-1-1 0 0,-1 1 1 0 0,0 1-1 0 0,5 6 0 0 0,-7-8-62 0 0,-1 0-1 0 0,0 0 0 0 0,1 0 0 0 0,-1 1 0 0 0,-1-1 0 0 0,1 1 0 0 0,-1-1 0 0 0,0 1 0 0 0,0 0 0 0 0,0-1 1 0 0,0 1-1 0 0,-1 0 0 0 0,0 0 0 0 0,0-1 0 0 0,0 1 0 0 0,-2 6 0 0 0,-1 1-75 0 0,0 1 1 0 0,-2-1-1 0 0,1 0 0 0 0,-1 0 0 0 0,-1 0 1 0 0,0-1-1 0 0,-1 0 0 0 0,0 0 0 0 0,-1 0 0 0 0,0-1 1 0 0,-18 17-1 0 0,25-26-399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0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10479 0 0,'0'0'1188'0'0,"2"2"-805"0"0,4 4-97 0 0,-1 1 1 0 0,1 1-1 0 0,-1-1 1 0 0,0 1-1 0 0,6 13 1 0 0,17 49 1184 0 0,-10-22-681 0 0,-3-5-513 0 0,-2-1 1 0 0,-2 2 0 0 0,8 62-1 0 0,-15-81-258 0 0,4 26 35 0 0,6 34-3201 0 0,-12-72-462 0 0,-4 0-921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1:35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2759 0 0,'5'6'2043'0'0,"3"6"402"0"0,0 0-1 0 0,7 19 1 0 0,8 29 964 0 0,7 68-1425 0 0,-21-87-898 0 0,1 21-363 0 0,-10-62-721 0 0,0 0 1 0 0,0 1-1 0 0,-1-1 1 0 0,1 0-1 0 0,0 0 0 0 0,0 0 1 0 0,0 0-1 0 0,0 0 1 0 0,0 0-1 0 0,0 0 1 0 0,0 0-1 0 0,0 0 0 0 0,0 1 1 0 0,0-1-1 0 0,1 0 1 0 0,-1 0-1 0 0,0 0 0 0 0,0 0 1 0 0,0 0-1 0 0,0 0 1 0 0,0 0-1 0 0,0 0 1 0 0,0 0-1 0 0,0 0 0 0 0,0 0 1 0 0,0 1-1 0 0,0-1 1 0 0,0 0-1 0 0,0 0 1 0 0,0 0-1 0 0,0 0 0 0 0,0 0 1 0 0,1 0-1 0 0,-1 0 1 0 0,0 0-1 0 0,0 0 0 0 0,0 0 1 0 0,0 0-1 0 0,0 0 1 0 0,0 0-1 0 0,0 0 1 0 0,0 0-1 0 0,0 0 0 0 0,0 0 1 0 0,1 0-1 0 0,-1 0 1 0 0,0 0-1 0 0,0 0 1 0 0,0 0-1 0 0,0 0 0 0 0,0 0 1 0 0,0 0-1 0 0,0 0 1 0 0,0 0-1 0 0,0 0 0 0 0,1 0 1 0 0,-1 0-1 0 0,0 0 1 0 0,0 0-1 0 0,0 0 1 0 0,0 0-1 0 0,0 0 0 0 0,0 0 1 0 0,0-1-1 0 0,0 1 1 0 0,0 0-1 0 0,0 0 1 0 0,0 0-1 0 0,0 0 0 0 0,7-11 93 0 0,3-14-26 0 0,0-5-275 0 0,-9 23 168 0 0,1-1 1 0 0,0 1 0 0 0,0 0-1 0 0,1 0 1 0 0,0 1 0 0 0,0-1-1 0 0,1 1 1 0 0,0-1 0 0 0,7-9-1 0 0,-9 15 41 0 0,-1 0 1 0 0,0 0-1 0 0,0 1 0 0 0,0-1 1 0 0,0 0-1 0 0,1 0 0 0 0,-1 1 0 0 0,0-1 1 0 0,1 0-1 0 0,-1 1 0 0 0,1-1 1 0 0,-1 1-1 0 0,0 0 0 0 0,1 0 0 0 0,-1-1 1 0 0,1 1-1 0 0,-1 0 0 0 0,1 0 1 0 0,-1 0-1 0 0,1 0 0 0 0,-1 1 0 0 0,1-1 1 0 0,-1 0-1 0 0,1 1 0 0 0,-1-1 1 0 0,0 1-1 0 0,1-1 0 0 0,-1 1 0 0 0,0 0 1 0 0,1-1-1 0 0,-1 1 0 0 0,0 0 0 0 0,2 1 1 0 0,1 2 55 0 0,1 0 0 0 0,0 0 1 0 0,-1 1-1 0 0,0-1 0 0 0,0 1 1 0 0,5 8-1 0 0,10 20 274 0 0,23 56 1 0 0,-13-25-898 0 0,-7-16-1986 0 0,-13-26-3734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1:36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2303 0 0,'0'0'8338'0'0,"7"1"-6777"0"0,6-1-522 0 0,0 0 0 0 0,1 0 0 0 0,24 4 0 0 0,9 1 233 0 0,-23-2-900 0 0,38 7 1 0 0,17 3-141 0 0,61 1 272 0 0,-74-10-504 0 0,-56-3-468 0 0,20 3 419 0 0,-9-4-6358 0 0,-13-1 1155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1:37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6911 0 0,'0'0'2928'0'0,"12"3"-840"0"0,12 7-304 0 0,-17-8-1278 0 0,-1 1-1 0 0,1 0 1 0 0,-1 0 0 0 0,10 7-1 0 0,-3-1 192 0 0,1-1 1 0 0,22 10-1 0 0,-22-11-351 0 0,1 0 0 0 0,19 15 0 0 0,-24-16-172 0 0,0 0 1 0 0,17 8 0 0 0,4 2 245 0 0,14 5 199 0 0,-13-7-290 0 0,-1-3-162 0 0,1 0 26 0 0,-4 1 38 0 0,3 2 95 0 0,-28-12-288 0 0,-2-2-33 0 0,-1 1 1 0 0,1-1 0 0 0,0 1 0 0 0,-1-1 0 0 0,1 0 0 0 0,0 1 0 0 0,-1-1 0 0 0,1 0-1 0 0,0 0 1 0 0,0 1 0 0 0,0-1 0 0 0,-1 0 0 0 0,1 0 0 0 0,0 0 0 0 0,0 0 0 0 0,0 0-1 0 0,-1 0 1 0 0,3 0 0 0 0,50 31 274 0 0,-52-31-276 0 0,-1 1 0 0 0,1-1-1 0 0,-1 1 1 0 0,1-1 0 0 0,-1 0-1 0 0,1 1 1 0 0,0-1 0 0 0,-1 0-1 0 0,1 0 1 0 0,0 1 0 0 0,-1-1-1 0 0,1 0 1 0 0,0 0 0 0 0,-1 0-1 0 0,1 0 1 0 0,0 0 0 0 0,-1 0-1 0 0,1 0 1 0 0,0 0 0 0 0,-1 0-1 0 0,1 0 1 0 0,0 0 0 0 0,-1 0-1 0 0,1-1 1 0 0,0 1 0 0 0,0-1-1 0 0,0 0 8 0 0,0 0-1 0 0,-1 0 1 0 0,1 0 0 0 0,-1 0-1 0 0,1 0 1 0 0,-1 0-1 0 0,1 0 1 0 0,-1 0-1 0 0,0 0 1 0 0,1-1-1 0 0,-1-1 1 0 0,1-1-5 0 0,-1 0 0 0 0,0 0-1 0 0,0-1 1 0 0,0 1-1 0 0,0 0 1 0 0,-1-1-1 0 0,0 1 1 0 0,-1-5-1 0 0,-2-14 15 0 0,-2-21-89 0 0,5 39-192 0 0,0 0 0 0 0,0 1 0 0 0,-1-1 0 0 0,-2-6 0 0 0,3 10-38 0 0,-1-4-1842 0 0,2 2 1922 0 0,-1 1 0 0 0,0 0 0 0 0,0-1 1 0 0,0 1-1 0 0,0 0 0 0 0,0 0 0 0 0,0-1 0 0 0,-1 1 0 0 0,-1-2 1 0 0,-6-5 495 0 0,-1 2 1 0 0,0-1 0 0 0,-18-10 0 0 0,-3-2-371 0 0,14 12-901 0 0,16 7 524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1:39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55 6335 0 0,'0'0'290'0'0,"-9"-3"90"0"0,-13-10 144 0 0,14 5 5473 0 0,10 8-5902 0 0,1 0 1 0 0,-1 0-1 0 0,0 0 1 0 0,0 0-1 0 0,1 1 1 0 0,-1-1-1 0 0,0 0 1 0 0,0 1-1 0 0,1 0 1 0 0,-1 0-1 0 0,0-1 1 0 0,0 1-1 0 0,2 2 1 0 0,1-1 56 0 0,9 5 103 0 0,0 1 0 0 0,0 1 0 0 0,-1 0 0 0 0,17 16 0 0 0,-10-9 30 0 0,9 8 57 0 0,-12-10-122 0 0,29 20 1 0 0,69 31-190 0 0,-114-65 34 0 0,0 0 7 0 0,4-1-147 0 0,-6-2 81 0 0,0 1-1 0 0,0-1 1 0 0,0 1-1 0 0,-1-1 0 0 0,1 1 1 0 0,-1-1-1 0 0,1 1 1 0 0,-1 0-1 0 0,0 0 1 0 0,0-1-1 0 0,0 1 1 0 0,0 1-1 0 0,0-1 0 0 0,-1 0 1 0 0,1 1-1 0 0,0-1 1 0 0,-4-1-1 0 0,-5-2 27 0 0,0 1 1 0 0,-24-6-1 0 0,25 7-10 0 0,0 0 0 0 0,0 0 1 0 0,-15-8-1 0 0,5 0-33 0 0,-45-28 47 0 0,56 33-28 0 0,0-1 0 0 0,0 0 0 0 0,1 0-1 0 0,-12-14 1 0 0,16 15-8 0 0,1 2-14 0 0,19 4-113 0 0,-5 2 115 0 0,1 1 0 0 0,-2 1 0 0 0,1 0-1 0 0,0 0 1 0 0,-1 1 0 0 0,12 7 0 0 0,-6-4 13 0 0,22 10 0 0 0,6 2-1 0 0,-35-15 0 0 0,0 0 0 0 0,1-1 0 0 0,-1 0 0 0 0,15 4 0 0 0,5 0 0 0 0,-22-8 0 0 0,-2-3-16 0 0,-4 3-32 0 0,-2-14 655 0 0,-9 6-549 0 0,0-1 0 0 0,0 1 0 0 0,-1 0 0 0 0,0 1 0 0 0,-19-9 0 0 0,18 11-53 0 0,0-2 1 0 0,0 0-1 0 0,1 0 0 0 0,0-1 1 0 0,0 0-1 0 0,-10-11 0 0 0,20 18-86 0 0,15 12-86 0 0,48 34 159 0 0,-12-10-122 0 0,-7-10 100 0 0,-42-24 366 0 0,-22 4-137 0 0,17-5-175 0 0,1 1 0 0 0,-1-1 0 0 0,0 0 0 0 0,1 0 0 0 0,-1 0 0 0 0,0-1 0 0 0,1 1 1 0 0,-1-1-1 0 0,0 0 0 0 0,-5-2 0 0 0,-36-16-6 0 0,39 16-4 0 0,-34-15-26 0 0,39 18-52 0 0,3 1-160 0 0,0-1 216 0 0,1 1 4 0 0,10 12 16 0 0,-44-11 112 0 0,-12-14-102 0 0,-23-7 20 0 0,-7-9-42 0 0,65 24 0 0 0,7 3 0 0 0,-1-2 0 0 0,7 1 0 0 0,-3 1 1 0 0,2 0-3 0 0,13 5 18 0 0,-11-2 1408 0 0,-6-2-1399 0 0,0 0-16 0 0,0-1 0 0 0,0 1-1 0 0,0 0 1 0 0,0-1-1 0 0,0 1 1 0 0,0-1 0 0 0,-1 1-1 0 0,1 0 1 0 0,0-1-1 0 0,0 1 1 0 0,0-1 0 0 0,-1 1-1 0 0,1 0 1 0 0,0-1-1 0 0,0 1 1 0 0,-1 0-1 0 0,1-1 1 0 0,0 1 0 0 0,-1 0-1 0 0,1 0 1 0 0,0-1-1 0 0,-1 1 1 0 0,1 0 0 0 0,0 0-1 0 0,-1-1 1 0 0,1 1-1 0 0,0 0 1 0 0,-1 0 0 0 0,-3-3 53 0 0,1 1 1 0 0,-1 0 0 0 0,1 0 0 0 0,-1 0 0 0 0,0 0-1 0 0,0 1 1 0 0,0 0 0 0 0,-5-2 0 0 0,4 2-7 0 0,1 0-1 0 0,-1-1 1 0 0,0 0 0 0 0,1 1 0 0 0,0-2 0 0 0,-6-2 0 0 0,-1-2 39 0 0,6 3-26 0 0,0 1 1 0 0,0 0 0 0 0,-1 0-1 0 0,0 0 1 0 0,-10-3 0 0 0,12 6 31 0 0,6 4-81 0 0,3 1-33 0 0,1 1-1 0 0,0-1 1 0 0,0 0 0 0 0,0-1-1 0 0,11 7 1 0 0,-3-2-140 0 0,-13-8 77 0 0,6 2-198 0 0,-1-1 16 0 0,-20 1 272 0 0,10-4-2 0 0,0 0-1 0 0,0 0 0 0 0,0 0 0 0 0,1 0 0 0 0,-1 0 0 0 0,0-1 0 0 0,-5-2 0 0 0,4 1-5 0 0,-16-8 114 0 0,20 10-212 0 0,14 4-5964 0 0,-6-2 288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1:40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23 1839 0 0,'0'0'3296'0'0,"-15"-4"5714"0"0,7 1-8250 0 0,-1 0 1 0 0,0 0-1 0 0,0 1 1 0 0,-14-2 0 0 0,14 3-535 0 0,8 1-41 0 0,-10-3 10 0 0,10 3-464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1:40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22 5527 0 0,'0'0'423'0'0,"-23"-3"5196"0"0,-6-9-1130 0 0,28 11-3909 0 0,-6-4-15 0 0,6 4-662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1:41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89 919 0 0,'1'-9'255'0'0,"6"-28"10090"0"0,-9 54-9026 0 0,1 0-907 0 0,0 0 0 0 0,1 0-1 0 0,1-1 1 0 0,0 1 0 0 0,6 24 0 0 0,-7-40 134 0 0,3-18-464 0 0,10-31 0 0 0,0-1-22 0 0,-6 3-44 0 0,-7 44 60 0 0,-1 4 0 0 0,-3 25 76 0 0,-2 37 0 0 0,4-44-58 0 0,-3-82-20 0 0,11-12-1146 0 0,-3 84-3224 0 0,2 15 2436 0 0,-4-18 1200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1:41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7687 0 0,'0'0'4359'0'0,"0"9"-3632"0"0,-1 8-7 0 0,-1 0 1 0 0,-4 19-1 0 0,3-19-712 0 0,0 0-1 0 0,0 20 1 0 0,4-30-99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1:42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7631 0 0,'0'0'348'0'0,"-4"14"128"0"0,-20 97 3723 0 0,21-90-4799 0 0,0-1 1 0 0,2 27-1 0 0</inkml:trace>
  <inkml:trace contextRef="#ctx0" brushRef="#br0" timeOffset="1">37 138 2759 0 0,'0'0'248'0'0,"-3"7"-248"0"0,-1 2 0 0 0,0-1 1376 0 0,1-1 1888 0 0,-1 1-1600 0 0,0 0-1208 0 0,3 0-232 0 0,-1-2-56 0 0,-1 0-8 0 0,1 1-160 0 0,1 0 0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1:42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11 225 7831 0 0,'0'0'706'0'0,"-1"-1"-578"0"0,-3 1 68 0 0,3 0-40 0 0,1 1 0 0 0,-1-1 1 0 0,1 1-1 0 0,-1-1 1 0 0,1 1-1 0 0,-1 0 0 0 0,1-1 1 0 0,0 1-1 0 0,0 0 0 0 0,-1-1 1 0 0,1 1-1 0 0,0 0 0 0 0,0-1 1 0 0,0 1-1 0 0,-1 0 1 0 0,1 0-1 0 0,0-1 0 0 0,0 1 1 0 0,0 0-1 0 0,1 1 0 0 0,-1-2 77 0 0,0 8 115 0 0,1 1 1 0 0,0-1 0 0 0,0 0 0 0 0,1 0 0 0 0,0 0 0 0 0,1 0 0 0 0,0 0-1 0 0,5 10 1 0 0,2 7-123 0 0,34 112 551 0 0,-35-115-222 0 0,-5-19-76 0 0,-3-14-277 0 0,-1-2-133 0 0,-5-22 0 0 0,0-8 59 0 0,-1-43 64 0 0,0-32-493 0 0,6 92 114 0 0,1 0-1 0 0,7-40 1 0 0,-6 58 188 0 0,0 1-1 0 0,0-1 1 0 0,0 1 0 0 0,1 0-1 0 0,0 0 1 0 0,6-10 0 0 0,-8 15 40 0 0,0 1 0 0 0,0-1 1 0 0,0 1-1 0 0,0-1 1 0 0,0 1-1 0 0,0 0 1 0 0,1-1-1 0 0,-1 1 0 0 0,0 0 1 0 0,1 0-1 0 0,-1 0 1 0 0,1 0-1 0 0,0 0 1 0 0,-1 0-1 0 0,1 0 0 0 0,0 1 1 0 0,-1-1-1 0 0,1 0 1 0 0,0 1-1 0 0,0 0 1 0 0,-1-1-1 0 0,1 1 0 0 0,0 0 1 0 0,0 0-1 0 0,0 0 1 0 0,0 0-1 0 0,-1 0 1 0 0,1 0-1 0 0,0 1 0 0 0,0-1 1 0 0,-1 1-1 0 0,1-1 1 0 0,2 2-1 0 0,-1-1 29 0 0,0 1 0 0 0,0 0 1 0 0,-1 0-1 0 0,1 0 0 0 0,-1 0 0 0 0,1 0 0 0 0,-1 0 0 0 0,0 1 0 0 0,0-1 1 0 0,0 1-1 0 0,0 0 0 0 0,0-1 0 0 0,-1 1 0 0 0,1 0 0 0 0,-1 0 0 0 0,0 0 1 0 0,1 0-1 0 0,-1 0 0 0 0,-1 0 0 0 0,1 1 0 0 0,0-1 0 0 0,-1 0 0 0 0,0 0 1 0 0,0 1-1 0 0,0 3 0 0 0,0 3 104 0 0,-1-1 1 0 0,0 1-1 0 0,0 0 1 0 0,-1 0 0 0 0,-1-1-1 0 0,1 0 1 0 0,-6 12-1 0 0,1-5-141 0 0,4-6-62 0 0,-1 0-1 0 0,-1 0 1 0 0,0 0-1 0 0,0-1 1 0 0,-1 0-1 0 0,-13 17 1 0 0,6-18-406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0,'2'0'499'0'0,"9"1"-265"0"0,-1 0 0 0 0,0 1 0 0 0,-1 0-1 0 0,1 1 1 0 0,0 0 0 0 0,-1 0 0 0 0,1 1 0 0 0,-1 0 0 0 0,0 1 0 0 0,9 6-1 0 0,2 1 513 0 0,-1 2-1 0 0,0 1 0 0 0,22 22 0 0 0,-32-27-437 0 0,0 0 0 0 0,0 1-1 0 0,-1-1 1 0 0,-1 2 0 0 0,0-1-1 0 0,0 1 1 0 0,-1 0 0 0 0,-1 1-1 0 0,0 0 1 0 0,0-1 0 0 0,4 26-1 0 0,-2-3 245 0 0,-1-1 0 0 0,-1 1 0 0 0,-1 36 0 0 0,-4-33-165 0 0,-10 69 0 0 0,7-88-341 0 0,-2 0 0 0 0,0-1-1 0 0,-1 0 1 0 0,0 0 0 0 0,-16 29-1 0 0,4-11-97 0 0,-13 23-1818 0 0,10-30-1530 0 0,18-26 1642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1:43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12175 0 0,'4'8'1106'0'0,"6"20"295"0"0,12 47 1 0 0,-14-42 144 0 0,-2-2-672 0 0,-1 1 0 0 0,-1 1-1 0 0,-1 34 1 0 0,-2-28-408 0 0,4-7-160 0 0,-5-31-275 0 0,4-7-296 0 0,2-6 43 0 0,-1 0-1 0 0,0 0 0 0 0,4-15 1 0 0,-6 15 90 0 0,1-1 1 0 0,1 1 0 0 0,8-14-1 0 0,-12 24 138 0 0,-1 0 0 0 0,1 1 0 0 0,1-1 0 0 0,-1 0 1 0 0,0 1-1 0 0,0-1 0 0 0,1 1 0 0 0,-1-1 0 0 0,1 1 0 0 0,-1-1 0 0 0,1 1 0 0 0,-1 0 0 0 0,1 0 0 0 0,0 0 0 0 0,0 0 0 0 0,0 0 0 0 0,-1 0 0 0 0,3 0 1 0 0,-2 1 25 0 0,0 0 1 0 0,0 0 0 0 0,0 1 0 0 0,0-1 0 0 0,-1 0 0 0 0,1 1 0 0 0,0-1 0 0 0,0 1 0 0 0,-1-1 0 0 0,1 1 0 0 0,0 0 0 0 0,-1 0 0 0 0,1 0 0 0 0,-1 0 0 0 0,1 0 0 0 0,-1 0 0 0 0,1 0 0 0 0,-1 1 0 0 0,0-1 0 0 0,2 3 0 0 0,7 8 134 0 0,-2 0-1 0 0,0 1 0 0 0,0 1 1 0 0,-1-1-1 0 0,-1 1 1 0 0,7 21-1 0 0,1 1-67 0 0,-2-12-154 0 0,-7-14-384 0 0,-1 0 1 0 0,1 0-1 0 0,-2 1 0 0 0,1-1 0 0 0,1 14 0 0 0,-4-14-985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1:43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1839 0 0,'0'0'13620'0'0,"12"-7"-11480"0"0,12-5-940 0 0,39-13 0 0 0,-21 10-5916 0 0,-33 11-984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1:44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5527 0 0,'0'0'3182'0'0,"15"-5"164"0"0,-5-2-2904 0 0,-7 5-382 0 0,0 0 0 0 0,0 0 0 0 0,0 1 0 0 0,0-1 1 0 0,1 1-1 0 0,-1-1 0 0 0,5 0 0 0 0,0 0-252 0 0,0-1 1 0 0,16-6-1 0 0,-22 7 79 0 0,9-2-330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1:44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7367 0 0,'3'7'8336'0'0,"4"-6"-7928"0"0,0 1 1 0 0,-1-1-1 0 0,1 0 0 0 0,0-1 0 0 0,0 1 0 0 0,8-2 0 0 0,42-5-224 0 0,-56 6-185 0 0,43-11-3240 0 0,-38 9 738 0 0,7-2-3089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1:44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16 242 455 0 0,'3'14'3534'0'0,"1"-1"0"0"0,9 23-1 0 0,-1-4 362 0 0,-4 1-3799 0 0,2 6 960 0 0,-7-28-729 0 0,0 0-1 0 0,-1 1 1 0 0,0 0-1 0 0,-1-1 0 0 0,0 19 1 0 0,-1-28-14 0 0,-1-3-308 0 0,0 1-1 0 0,-1 0 0 0 0,1-1 1 0 0,0 1-1 0 0,0-1 1 0 0,0 0-1 0 0,-1 1 1 0 0,1-1-1 0 0,0 0 0 0 0,0 0 1 0 0,0 1-1 0 0,0-1 1 0 0,0 0-1 0 0,0 0 1 0 0,1 0-1 0 0,-1 0 0 0 0,0-1 1 0 0,-1 0-1 0 0,-11-23 48 0 0,6 6-172 0 0,1-1 1 0 0,0 0-1 0 0,-3-29 0 0 0,-3-64-524 0 0,11 101 615 0 0,-1-10-194 0 0,2 0 1 0 0,3-41-1 0 0,-2 54 274 0 0,1 0-1 0 0,0 0 1 0 0,0 1 0 0 0,0-1-1 0 0,1 1 1 0 0,1 0 0 0 0,-1 0-1 0 0,1 0 1 0 0,1 0 0 0 0,5-7 0 0 0,-9 13-11 0 0,0 1 1 0 0,-1 0 0 0 0,1 0-1 0 0,0 0 1 0 0,0 0 0 0 0,1 0-1 0 0,-1 0 1 0 0,0 0 0 0 0,0 0-1 0 0,0 0 1 0 0,1 0 0 0 0,-1 0-1 0 0,0 1 1 0 0,1-1 0 0 0,-1 1-1 0 0,1-1 1 0 0,-1 1 0 0 0,0-1-1 0 0,1 1 1 0 0,-1 0 0 0 0,1 0-1 0 0,-1-1 1 0 0,1 1 0 0 0,0 0-1 0 0,-1 1 1 0 0,1-1 0 0 0,-1 0 0 0 0,0 0-1 0 0,1 1 1 0 0,-1-1 0 0 0,1 1-1 0 0,-1-1 1 0 0,1 1 0 0 0,-1-1-1 0 0,0 1 1 0 0,1 0 0 0 0,-1 0-1 0 0,2 1 1 0 0,0 1 40 0 0,-1-1 0 0 0,1 1 1 0 0,-1 0-1 0 0,1-1 0 0 0,-1 1 1 0 0,0 0-1 0 0,0 0 0 0 0,-1 1 0 0 0,1-1 1 0 0,0 0-1 0 0,-1 1 0 0 0,0-1 0 0 0,0 0 1 0 0,0 1-1 0 0,0 5 0 0 0,0 1 104 0 0,-1 1-1 0 0,-1 0 0 0 0,0 0 1 0 0,0-1-1 0 0,-1 1 0 0 0,0 0 1 0 0,-1-1-1 0 0,-4 11 1 0 0,-7 12-337 0 0,-19 34 0 0 0,17-35-698 0 0,13-26-674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1:45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11199 0 0,'0'0'514'0'0,"8"0"168"0"0,-5 1-554 0 0,0-1-1 0 0,0 1 0 0 0,1-1 0 0 0,-1 1 1 0 0,0 0-1 0 0,-1 1 0 0 0,1-1 0 0 0,0 0 1 0 0,0 1-1 0 0,0-1 0 0 0,-1 1 0 0 0,1 0 0 0 0,-1 0 1 0 0,1 0-1 0 0,-1 0 0 0 0,0 1 0 0 0,0-1 1 0 0,0 1-1 0 0,0-1 0 0 0,0 1 0 0 0,-1-1 1 0 0,1 1-1 0 0,-1 0 0 0 0,1 0 0 0 0,0 5 1 0 0,3 6 452 0 0,-1 1 1 0 0,-1 0 0 0 0,-1 0 0 0 0,1 16 0 0 0,-1-20-463 0 0,1 41 1087 0 0,-5 69 0 0 0,-1-29-438 0 0,6-68-832 0 0,5-37-198 0 0,3-8 210 0 0,-3 6 24 0 0,0 0 0 0 0,15-20 0 0 0,-21 31 63 0 0,0 1 0 0 0,1 0 0 0 0,0 0 0 0 0,0 1 0 0 0,0-1 0 0 0,0 1 0 0 0,0-1-1 0 0,0 1 1 0 0,0 0 0 0 0,1 0 0 0 0,-1 0 0 0 0,1 1 0 0 0,0-1 0 0 0,-1 1-1 0 0,1 0 1 0 0,5-1 0 0 0,-6 1 35 0 0,0 1 0 0 0,0 1 0 0 0,0-1 0 0 0,1 0 0 0 0,-1 1 1 0 0,0-1-1 0 0,0 1 0 0 0,0 0 0 0 0,0 0 0 0 0,0 0 0 0 0,0 1 0 0 0,0-1 0 0 0,0 1 0 0 0,-1-1 0 0 0,6 5 0 0 0,2 2 220 0 0,0 2-1 0 0,13 14 1 0 0,-5-5 208 0 0,8 7-214 0 0,0-2-3274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54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135 123 2759 0 0,'9'-2'248'0'0,"9"-5"4240"0"0,-6-14 1679 0 0,-10 19-5881 0 0,-1-1 0 0 0,1 1 0 0 0,-1-1 0 0 0,0 0 0 0 0,0 1 0 0 0,0-1 0 0 0,-1 0 0 0 0,1 0 0 0 0,-1 1 0 0 0,1-1 0 0 0,-1 0 0 0 0,0 0 0 0 0,0 0 0 0 0,0 0 0 0 0,0 1 0 0 0,-1-1 0 0 0,1 0 0 0 0,-1 0 0 0 0,0 0 0 0 0,-1-3 0 0 0,2 4-166 0 0,-1 0 0 0 0,0 1 0 0 0,0-1 0 0 0,0 0 0 0 0,0 0-1 0 0,0 1 1 0 0,0-1 0 0 0,0 1 0 0 0,0-1 0 0 0,0 1 0 0 0,-1 0-1 0 0,1-1 1 0 0,-1 1 0 0 0,1 0 0 0 0,-1 0 0 0 0,1 0 0 0 0,-1 0-1 0 0,0 0 1 0 0,0 0 0 0 0,1 0 0 0 0,-1 1 0 0 0,0-1 0 0 0,0 1-1 0 0,0-1 1 0 0,0 1 0 0 0,0 0 0 0 0,1 0 0 0 0,-1 0 0 0 0,0 0-1 0 0,-3 0 1 0 0,-1 2-38 0 0,1 0 0 0 0,0 1 0 0 0,-1 0 1 0 0,1 0-1 0 0,0 0 0 0 0,0 0 0 0 0,1 1 0 0 0,-1 0 0 0 0,1 0 0 0 0,0 0 0 0 0,-4 5 0 0 0,0 2 10 0 0,0 1-1 0 0,1 1 0 0 0,0-1 1 0 0,1 1-1 0 0,1 0 0 0 0,0 1 1 0 0,-5 21-1 0 0,6-13 34 0 0,0 1 0 0 0,1-1 0 0 0,1 46 0 0 0,2-56-44 0 0,1 0 0 0 0,0-1 0 0 0,1 1-1 0 0,1 0 1 0 0,0-1 0 0 0,0 0 0 0 0,9 18 0 0 0,-8-21-42 0 0,0 0 0 0 0,1-1 0 0 0,0 1 0 0 0,0-1 0 0 0,1 0 1 0 0,0-1-1 0 0,0 0 0 0 0,0 0 0 0 0,1 0 0 0 0,13 9 0 0 0,-15-11-24 0 0,1-1-1 0 0,0 0 1 0 0,-1 0-1 0 0,1 0 1 0 0,0 0-1 0 0,0-1 0 0 0,0 0 1 0 0,1 0-1 0 0,-1-1 1 0 0,12 2-1 0 0,-5-3-49 0 0,0 0 1 0 0,0-1-1 0 0,0-1 0 0 0,-1 0 1 0 0,1-1-1 0 0,0 0 0 0 0,-1 0 1 0 0,0-2-1 0 0,0 0 0 0 0,0 0 1 0 0,0-1-1 0 0,15-10 0 0 0,-6-3-1361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2:22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38 455 0 0,'13'4'2073'0'0,"-4"0"3896"0"0,-5 3-3307 0 0,-16 11 314 0 0,12-18-2885 0 0,-1 1 1 0 0,1 0-1 0 0,-1-1 0 0 0,0 1 0 0 0,1-1 0 0 0,-1 1 0 0 0,1-1 0 0 0,-1 0 0 0 0,0 1 1 0 0,1-1-1 0 0,-1 0 0 0 0,0 1 0 0 0,1-1 0 0 0,-1 0 0 0 0,0 0 0 0 0,0 1 0 0 0,1-1 1 0 0,-1 0-1 0 0,0 0 0 0 0,0 0 0 0 0,1 0 0 0 0,-1 0 0 0 0,0 0 0 0 0,0 0 0 0 0,-1-1 1 0 0,2 1 434 0 0,-15-17-54 0 0,14 15-428 0 0,1 0-1 0 0,-1 1 0 0 0,0-1 1 0 0,0 0-1 0 0,1 0 1 0 0,0 0-1 0 0,-1 1 0 0 0,1-1 1 0 0,0 0-1 0 0,0 0 1 0 0,0 0-1 0 0,0 0 0 0 0,0 0 1 0 0,0 0-1 0 0,0 0 1 0 0,1 1-1 0 0,-1-1 0 0 0,1 0 1 0 0,-1 0-1 0 0,1 0 0 0 0,0 1 1 0 0,0-1-1 0 0,-1 0 1 0 0,1 1-1 0 0,0-1 0 0 0,1 1 1 0 0,-1-1-1 0 0,0 1 1 0 0,0-1-1 0 0,1 1 0 0 0,-1 0 1 0 0,3-2-1 0 0,-3 3 101 0 0,3 0-14 0 0,-2-1-85 0 0,-1 1 0 0 0,1 0 0 0 0,0 0 0 0 0,-1 0 1 0 0,1 0-1 0 0,0 0 0 0 0,-1 0 0 0 0,1 0 0 0 0,0 1 0 0 0,-1-1 1 0 0,1 1-1 0 0,0-1 0 0 0,-1 1 0 0 0,1 0 0 0 0,-1-1 0 0 0,1 1 1 0 0,-1 0-1 0 0,1 0 0 0 0,-1 0 0 0 0,0 0 0 0 0,0 0 0 0 0,1 1 1 0 0,-1-1-1 0 0,0 0 0 0 0,1 3 0 0 0,0-2 18 0 0,-1 1 0 0 0,0 0 1 0 0,0 0-1 0 0,0 0 0 0 0,0 0 0 0 0,0 0 0 0 0,-1 0 0 0 0,1 0 0 0 0,-1 0 0 0 0,0 1 0 0 0,0-1 1 0 0,0 0-1 0 0,0 0 0 0 0,-1 0 0 0 0,1 0 0 0 0,-1 0 0 0 0,-1 5 0 0 0,1-7 51 0 0,-6 12 451 0 0,4-12-547 0 0,1 0 22 0 0,-1 1 1 0 0,0-1-1 0 0,0-1 0 0 0,0 1 1 0 0,-6 1-1 0 0,9-2-34 0 0,-1 0 0 0 0,0 0 0 0 0,0 0 0 0 0,0 0 0 0 0,0 0 0 0 0,1-1 0 0 0,-1 1 0 0 0,0 0 0 0 0,0 0 0 0 0,0-1 0 0 0,0 1 0 0 0,1 0 0 0 0,-1-1 0 0 0,0 1 0 0 0,1-1 0 0 0,-1 1 0 0 0,0-1 0 0 0,1 1 0 0 0,-1-1 0 0 0,0 1-1 0 0,1-1 1 0 0,-1 0 0 0 0,1 1 0 0 0,-1-1 0 0 0,1 0 0 0 0,-1 1 0 0 0,1-1 0 0 0,-1-1 0 0 0,-1-3-9 0 0,1 1 1 0 0,0 0-1 0 0,0-1 0 0 0,0 1 1 0 0,0 0-1 0 0,1-7 0 0 0,0 9 2 0 0,-1 1-1 0 0,1-1 1 0 0,0 0-1 0 0,1 1 1 0 0,-1-1-1 0 0,0 1 0 0 0,0-1 1 0 0,1 1-1 0 0,-1-1 1 0 0,1 1-1 0 0,-1-1 1 0 0,1 1-1 0 0,0-1 0 0 0,0 1 1 0 0,0 0-1 0 0,-1-1 1 0 0,1 1-1 0 0,0 0 1 0 0,0 0-1 0 0,1 0 0 0 0,1-2 1 0 0,4-2-13 0 0,-5 4 9 0 0,0 0 1 0 0,-1 0-1 0 0,1 0 0 0 0,0 1 0 0 0,0-1 0 0 0,0 0 0 0 0,-1 1 0 0 0,1-1 0 0 0,0 1 1 0 0,0 0-1 0 0,3-1 0 0 0,-4 1 158 0 0,0 2-126 0 0,0 1-1 0 0,-1-1 1 0 0,1 1-1 0 0,-1 0 1 0 0,1-1-1 0 0,-1 1 1 0 0,0-1-1 0 0,0 1 1 0 0,0 0-1 0 0,-1-1 1 0 0,1 1-1 0 0,0-1 1 0 0,-1 1-1 0 0,0-1 1 0 0,0 1-1 0 0,1-1 1 0 0,-1 1-1 0 0,-1-1 1 0 0,1 0-1 0 0,0 1 1 0 0,-1-1-1 0 0,-1 3 0 0 0,2-4-248 0 0,0 0 203 0 0,-1 2-1191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2:23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43 6911 0 0,'0'0'623'0'0,"-15"9"2852"0"0,-3-3 2776 0 0,0-3-4294 0 0,17-3-1910 0 0,-1-1 0 0 0,0 1 0 0 0,0 0 0 0 0,0 0 0 0 0,0-1 0 0 0,1 1 0 0 0,-1-1 0 0 0,0 1 0 0 0,0-1-1 0 0,1 0 1 0 0,-1 0 0 0 0,0 1 0 0 0,1-1 0 0 0,-1-1 0 0 0,1 1 0 0 0,-1 0 0 0 0,-1-2 0 0 0,3 2 58 0 0,-2-5 201 0 0,1 5-283 0 0,1 1-18 0 0,0 0 0 0 0,0-1 0 0 0,0 1 0 0 0,-1-1 0 0 0,1 1-1 0 0,0 0 1 0 0,0-1 0 0 0,0 1 0 0 0,0-1 0 0 0,0 1 0 0 0,0-1-1 0 0,0 1 1 0 0,0-1 0 0 0,0 1 0 0 0,0 0 0 0 0,0-1 0 0 0,0 1-1 0 0,0-1 1 0 0,0 1 0 0 0,1-1 0 0 0,-1 1 0 0 0,0 0 0 0 0,0-2 0 0 0,3-3 80 0 0,0-1-23 0 0,-3 5-61 0 0,0 1 0 0 0,0-1-1 0 0,0 1 1 0 0,1-1 0 0 0,-1 1 0 0 0,0-1 0 0 0,1 1 0 0 0,-1-1 0 0 0,0 1 0 0 0,1 0-1 0 0,-1-1 1 0 0,0 1 0 0 0,1 0 0 0 0,-1-1 0 0 0,1 1 0 0 0,-1 0 0 0 0,1-1 0 0 0,-1 1-1 0 0,1 0 1 0 0,-1 0 0 0 0,1 0 0 0 0,0-1 0 0 0,5-2 40 0 0,-5 3-41 0 0,-1-1 1 0 0,1 1-1 0 0,0-1 1 0 0,0 1-1 0 0,0-1 1 0 0,0 1-1 0 0,0-1 1 0 0,0 1-1 0 0,0 0 1 0 0,0 0 0 0 0,0-1-1 0 0,0 1 1 0 0,0 0-1 0 0,0 0 1 0 0,0 0-1 0 0,0 0 1 0 0,0 0-1 0 0,0 0 1 0 0,0 0-1 0 0,1 1 1 0 0,6 0 9 0 0,-7 0 1 0 0,-1-1 0 0 0,1 0 0 0 0,-1 1 0 0 0,1-1 0 0 0,-1 1 0 0 0,1-1 0 0 0,-1 1 0 0 0,1-1 0 0 0,-1 1 0 0 0,1-1 0 0 0,-1 1 0 0 0,1-1 0 0 0,-1 1 0 0 0,0 0 0 0 0,1-1 0 0 0,-1 1 0 0 0,0 0 0 0 0,0-1 0 0 0,1 1 0 0 0,-1 0 0 0 0,0-1 0 0 0,0 1 0 0 0,0 0 0 0 0,0-1 0 0 0,0 1 0 0 0,0 0 0 0 0,0-1 0 0 0,0 1 0 0 0,-1 1 0 0 0,-1 16 352 0 0,1-14-295 0 0,-1-1 1 0 0,1 0-1 0 0,-1 0 0 0 0,0 0 1 0 0,0 0-1 0 0,0 0 0 0 0,-1 0 1 0 0,1 0-1 0 0,-1 0 0 0 0,1-1 1 0 0,-1 1-1 0 0,-5 2 0 0 0,8-4-58 0 0,-1-1-1 0 0,0 1 0 0 0,1 0 1 0 0,-1-1-1 0 0,0 1 1 0 0,1-1-1 0 0,-1 0 1 0 0,0 1-1 0 0,0-1 1 0 0,0 0-1 0 0,1 1 0 0 0,-1-1 1 0 0,0 0-1 0 0,0 0 1 0 0,0 0-1 0 0,0 1 1 0 0,1-1-1 0 0,-1 0 1 0 0,0 0-1 0 0,0 0 1 0 0,0-1-1 0 0,0 1 0 0 0,0 0 1 0 0,1 0-1 0 0,-1 0 1 0 0,-1-1-1 0 0,-4-1 19 0 0,5 1-29 0 0,-1 0 0 0 0,1 0 0 0 0,0-1 0 0 0,0 1 0 0 0,1 0 0 0 0,-1-1 0 0 0,0 1 0 0 0,0 0 0 0 0,0-1 0 0 0,1 1 0 0 0,-1-1 0 0 0,1 1 0 0 0,-1-3 0 0 0,1 3-5 0 0,0-1 0 0 0,0 0 0 0 0,0 1 0 0 0,1-1 0 0 0,-1 0 0 0 0,0 1 0 0 0,1-1 0 0 0,-1 0 0 0 0,1 1 0 0 0,0-1 0 0 0,0 1 0 0 0,-1-1 0 0 0,1 1 0 0 0,0-1 0 0 0,0 1 0 0 0,0 0 0 0 0,2-3 0 0 0,0 2-6 0 0,0 0 1 0 0,-1 1 0 0 0,1-1 0 0 0,0 0-1 0 0,0 1 1 0 0,0-1 0 0 0,0 1 0 0 0,0 0-1 0 0,4-1 1 0 0,2-1 36 0 0,0 2 15 0 0,0 1 319 0 0,-14 21-136 0 0,-1-4-2066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2:23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78 14335 0 0,'0'0'1306'0'0,"17"-5"495"0"0,62-24 2090 0 0,-3-1-5446 0 0,-55 20-4690 0 0,-11 7 399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1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0 664 11287 0 0,'0'0'1322'0'0,"2"-1"-697"0"0,23-10 200 0 0,0-1-1 0 0,-1-1 1 0 0,0-1 0 0 0,-1-2 0 0 0,-1 0-1 0 0,28-26 1 0 0,71-56 960 0 0,-14 13-734 0 0,-85 65-896 0 0,-1-1 0 0 0,24-31 0 0 0,10-13 0 0 0,1-4-104 0 0,-51 63-35 0 0,1 0 0 0 0,-1 0 1 0 0,9-6-1 0 0,-10 9 1 0 0,1-1 0 0 0,-1 0 0 0 0,0-1 1 0 0,0 1-1 0 0,0-1 0 0 0,0 0 0 0 0,3-6 0 0 0,11-23 306 0 0,-18 33-59 0 0,18-10 64 0 0,-12 9-262 0 0,0 0-1 0 0,1 0 1 0 0,-1 0-1 0 0,1 1 1 0 0,0 0-1 0 0,0 0 1 0 0,-1 0 0 0 0,1 1-1 0 0,0 0 1 0 0,8 2-1 0 0,7 1 74 0 0,38 11 0 0 0,-19-3 6 0 0,-27-7-103 0 0,0 1 0 0 0,-1 0 0 0 0,0 1 0 0 0,17 10 0 0 0,18 8 68 0 0,3-2 39 0 0,131 49 430 0 0,-98-43-340 0 0,-39-12-149 0 0,2-1-1 0 0,-1-3 1 0 0,70 10-1 0 0,-89-19-83 0 0,-21-2-17 0 0,0 1 0 0 0,0-1 0 0 0,0-1 0 0 0,0 0 0 0 0,0 1 0 0 0,0-2 0 0 0,1 1 1 0 0,-1-1-1 0 0,0 0 0 0 0,0 0 0 0 0,8-3 0 0 0,-13 3-70 0 0,1 1-1 0 0,0-1 1 0 0,-1 1-1 0 0,1 0 1 0 0,-1 0-1 0 0,1-1 1 0 0,0 1-1 0 0,-1 0 1 0 0,1 0-1 0 0,-1 0 1 0 0,1 1-1 0 0,2-1 1 0 0,6 2-1113 0 0,-8-2-17 0 0,0 0-175 0 0,5 0-716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2:24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7 5527 0 0,'-11'-4'590'0'0,"6"3"-155"0"0,1 0 1 0 0,-1 1 0 0 0,0-1 0 0 0,0 1-1 0 0,0 1 1 0 0,1-1 0 0 0,-1 1-1 0 0,0-1 1 0 0,1 2 0 0 0,-8 1 0 0 0,1 1 735 0 0,-1 0 1 0 0,1 1 0 0 0,-10 7 0 0 0,-2 1-326 0 0,1 0 1 0 0,0 2-1 0 0,-25 23 0 0 0,42-33-708 0 0,-1 0 0 0 0,1 1-1 0 0,0-1 1 0 0,1 1 0 0 0,0 0 0 0 0,0 1-1 0 0,0-1 1 0 0,0 1 0 0 0,1 0-1 0 0,0-1 1 0 0,1 1 0 0 0,-1 1-1 0 0,1-1 1 0 0,1 0 0 0 0,-1 0-1 0 0,0 11 1 0 0,2-9-118 0 0,0-1-1 0 0,1 1 0 0 0,-1 0 1 0 0,2 0-1 0 0,-1-1 0 0 0,1 1 1 0 0,0-1-1 0 0,1 1 0 0 0,0-1 1 0 0,0 0-1 0 0,1 0 0 0 0,0 0 1 0 0,1-1-1 0 0,-1 1 0 0 0,1-1 1 0 0,1 0-1 0 0,0 0 0 0 0,-1-1 1 0 0,2 0-1 0 0,-1 0 0 0 0,1 0 1 0 0,0-1-1 0 0,0 0 0 0 0,1 0 1 0 0,-1-1-1 0 0,1 0 0 0 0,0 0 1 0 0,0-1-1 0 0,11 3 0 0 0,-7-3-44 0 0,1 0 0 0 0,0-2 0 0 0,-1 0 0 0 0,1 0 1 0 0,0-1-1 0 0,0 0 0 0 0,0-2 0 0 0,0 1 0 0 0,-1-1 0 0 0,1-1 0 0 0,-1 0 0 0 0,1-1 0 0 0,22-11 0 0 0,-23 9-3 0 0,0-1 0 0 0,0 0-1 0 0,0-1 1 0 0,-1 0 0 0 0,0-1 0 0 0,0 0 0 0 0,-1-1-1 0 0,-1 0 1 0 0,0-1 0 0 0,0 0 0 0 0,-1 0-1 0 0,12-21 1 0 0,-13 19 47 0 0,-1-1 0 0 0,0 0 0 0 0,-1-1 0 0 0,0 1 0 0 0,-1-1 0 0 0,-1 0 0 0 0,3-27 0 0 0,-5 36 46 0 0,-1 1 0 0 0,-1 0 1 0 0,1-1-1 0 0,-1 1 0 0 0,0 0 1 0 0,0 0-1 0 0,0 0 0 0 0,-1 0 1 0 0,0 0-1 0 0,0 0 0 0 0,-3-6 1 0 0,2 8 18 0 0,1-1 1 0 0,-1 1 0 0 0,0-1 0 0 0,0 1-1 0 0,-1 0 1 0 0,1 0 0 0 0,0 0 0 0 0,-1 1 0 0 0,0-1-1 0 0,0 1 1 0 0,1 0 0 0 0,-1 0 0 0 0,-1 0 0 0 0,1 0-1 0 0,-5 0 1 0 0,-11-3 60 0 0,0 2 0 0 0,0 0 0 0 0,0 1 0 0 0,-32 2 0 0 0,-21-3-703 0 0,41 3-1766 0 0,26-1 417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3:45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7023 0 0,'0'0'530'0'0,"0"2"-365"0"0,4 6 967 0 0,0 1 0 0 0,1-1 0 0 0,-1 0-1 0 0,8 9 1 0 0,-6-8-590 0 0,15 26 352 0 0,-2 0 0 0 0,18 48-1 0 0,9 18-640 0 0,-33-78-773 0 0,0-1 0 0 0,1-1 0 0 0,31 35 0 0 0,-39-49-952 0 0,1-2-3406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3:46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0 114 2759 0 0,'0'0'9094'0'0,"2"-7"-7982"0"0,36-24-104 0 0,-9 3-666 0 0,-18 17-252 0 0,1 0 0 0 0,19-14 1 0 0,-30 24 202 0 0,13 17 435 0 0,-10-7-614 0 0,-1 0 0 0 0,0 0 0 0 0,3 18 0 0 0,1 6-46 0 0,14 46 39 0 0,12 38-2 0 0,-4-33-105 0 0,-18-43 60 0 0,-3-9-56 0 0,-4-16-307 0 0,4 31 1 0 0,-4-25-853 0 0,-4-21 739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3:49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102 116 7799 0 0,'0'0'356'0'0,"-2"14"136"0"0,4 6-26 0 0,0-1 0 0 0,2 0 0 0 0,0 0 0 0 0,1 0 0 0 0,9 20 0 0 0,-4-9-307 0 0,43 107 228 0 0,-35-95-358 0 0,-15-36 24 0 0,-11-19-224 0 0,2 0-1 0 0,0 0 1 0 0,1 0-1 0 0,-7-25 1 0 0,0 1-60 0 0,-39-89-36 0 0,-2-7-66 0 0,44 110 405 0 0,8 23 416 0 0,7 19-2 0 0,20 53-364 0 0,3 6 174 0 0,22 99 0 0 0,-49-168-244 0 0,-1-1 107 0 0,-4-16-66 0 0,-61-177-28 0 0,49 138-58 0 0,-6-22-7 0 0,57 163 256 0 0,2 33 16 0 0,-57-211-365 0 0,8 32-64 0 0,-34-99-1 0 0,44 150 317 0 0,5 9-75 0 0,5 21 44 0 0,9 50 0 0 0,-10-40-107 0 0,10 56 54 0 0,-17-94-22 0 0,-3-15 11 0 0,-28-183-280 0 0,28 177 183 0 0,2 20 32 0 0,0 0-1 0 0,0 0 1 0 0,0 0 0 0 0,0 0 0 0 0,0 1 0 0 0,0-1 0 0 0,0 0 0 0 0,0 0-1 0 0,0 0 1 0 0,0 0 0 0 0,0 0 0 0 0,0 0 0 0 0,0 0 0 0 0,0 0 0 0 0,0 0-1 0 0,1 0 1 0 0,-1 0 0 0 0,0 0 0 0 0,0 0 0 0 0,0 0 0 0 0,0 0 0 0 0,0 0 0 0 0,0 0-1 0 0,0 0 1 0 0,0 0 0 0 0,0 0 0 0 0,0 0 0 0 0,0 0 0 0 0,0 0 0 0 0,0 0-1 0 0,0 0 1 0 0,0 0 0 0 0,0 1 0 0 0,0-1 0 0 0,0 0 0 0 0,0 0 0 0 0,0 0-1 0 0,0 0 1 0 0,0 0 0 0 0,1 0 0 0 0,-1 0 0 0 0,0 0 0 0 0,0 0 0 0 0,0 0-1 0 0,0 0 1 0 0,0-1 0 0 0,0 1 0 0 0,0 0 0 0 0,0 0 0 0 0,0 0 0 0 0,0 0 0 0 0,0 0-1 0 0,0 0 1 0 0,0 0 0 0 0,0 0 0 0 0,0 0 0 0 0,0 0 0 0 0,0 0 0 0 0,0 0-1 0 0,0 0 1 0 0,0 0 0 0 0,0 0 0 0 0,0 0 0 0 0,5 12-31 0 0,25 108-21 0 0,-17-58 52 0 0,-13-59 2 0 0,4 14-95 0 0,-22-92-537 0 0,11 46 615 0 0,-6-22-43 0 0,-5-17-6 0 0,44 140 297 0 0,-16-29-162 0 0,7 47-1 0 0,-36-172-468 0 0,12 49 291 0 0,-1 0 0 0 0,-13-32 0 0 0,41 132 204 0 0,15 89 0 0 0,-30-135-49 0 0,-4-15 421 0 0,-8-20-141 0 0,4 7-324 0 0,0-1 1 0 0,1-1-1 0 0,0 1 1 0 0,-2-15-1 0 0,-3-11-6 0 0,5 24-19 0 0,-1 3-47 0 0,1-1 0 0 0,0 0-1 0 0,0 0 1 0 0,1 0 0 0 0,0 0 0 0 0,0 0 0 0 0,1 0 0 0 0,0 0 0 0 0,2-11 0 0 0,-2 17-11 0 0,-1-3 8 0 0,2 0 13 0 0,0 0 58 0 0,-3 1 70 0 0,2 3 74 0 0,-15-7 913 0 0,7 7-870 0 0,0 0 0 0 0,-1 0 0 0 0,1 0-1 0 0,-8 1 1 0 0,15 0-51 0 0,-9-1 825 0 0,12-3-1037 0 0,-1 2 66 0 0,1 0 1 0 0,-1 1-1 0 0,0-1 1 0 0,0 0-1 0 0,1 1 1 0 0,-1 0-1 0 0,1-1 1 0 0,-1 1 0 0 0,1 0-1 0 0,-1 0 1 0 0,1-1-1 0 0,0 1 1 0 0,0 1-1 0 0,-1-1 1 0 0,5-1-1 0 0,-6 2 12 0 0,1-1 134 0 0,-13 19 407 0 0,-1-6-408 0 0,12-10-127 0 0,-8 4-4 0 0,6-5 5 0 0,2 0-8 0 0,1-1 0 0 0,-1 0 0 0 0,0 1 0 0 0,1-1 0 0 0,-1 0 0 0 0,1 0 0 0 0,-1 1 0 0 0,0-1 0 0 0,1 0 0 0 0,-1 0 0 0 0,0 0 0 0 0,1 0 0 0 0,-1 0 0 0 0,0 1 0 0 0,-1-2 0 0 0,-4 1 108 0 0,6 0-112 0 0,0 0-54 0 0,-1-3 24 0 0,7-8-4 0 0,31-11-16 0 0,-32 17 54 0 0,-2 1 0 0 0,-1-1 11 0 0,-2 4 32 0 0,0-2-22 0 0,-1 2 22 0 0,-1-2-33 0 0,2 3-9 0 0,-1 0-1 0 0,1-1 0 0 0,0 1 1 0 0,-1 0-1 0 0,1 0 1 0 0,0 0-1 0 0,-1-1 1 0 0,1 1-1 0 0,-1 0 0 0 0,1 0 1 0 0,-1 0-1 0 0,1 0 1 0 0,0 0-1 0 0,-1 0 0 0 0,1 0 1 0 0,-1 0-1 0 0,1 0 1 0 0,-1 0-1 0 0,1 0 1 0 0,0 0-1 0 0,-1 0 0 0 0,1 0 1 0 0,-1 0-1 0 0,1 0 1 0 0,-1 0-1 0 0,1 1 0 0 0,0-1 1 0 0,-2 1-1 0 0,-2 0 42 0 0,-1 1-32 0 0,2 1-31 0 0,2-3-82 0 0,2 0-496 0 0,-1 0 597 0 0,1-1 0 0 0,-1 1 0 0 0,1 0 0 0 0,0 0 0 0 0,-1 0 1 0 0,1-1-1 0 0,-1 1 0 0 0,1 0 0 0 0,-1 0 0 0 0,1 0 0 0 0,0 0 0 0 0,-1 0 1 0 0,1 0-1 0 0,-1 0 0 0 0,1 1 0 0 0,-1-1 0 0 0,1 0 0 0 0,0 0 1 0 0,-1 0-1 0 0,1 0 0 0 0,-1 1 0 0 0,1-1 0 0 0,0 1 0 0 0,17 5-14 0 0,-15-3 16 0 0,0 0 0 0 0,0-1 0 0 0,0 1 0 0 0,-1 1 0 0 0,1-1 0 0 0,-1 0 0 0 0,0 1 0 0 0,1-1 0 0 0,-1 1 0 0 0,-1-1 0 0 0,3 8 0 0 0,2 6 0 0 0,4 21 0 0 0,37 139 0 0 0,-45-168-174 0 0,1 0-446 0 0,-4-18 190 0 0,-38-235-3626 0 0,37 234 3992 0 0,-1-18 64 0 0,3 27 476 0 0,1 3-420 0 0,0-1-1 0 0,-1 0 1 0 0,1 0-1 0 0,0 0 0 0 0,-1 0 1 0 0,1 0-1 0 0,0 1 0 0 0,-1-1 1 0 0,1 2-1 0 0,0-1 27 0 0,13 38 213 0 0,-2 0-1 0 0,-2 1 1 0 0,-2 0-1 0 0,6 63 0 0 0,-12-94-295 0 0,1 10 78 0 0,-3-19-42 0 0,-4-14-246 0 0,-7-34-102 0 0,-17-60-674 0 0,21 86 995 0 0,5 12 2 0 0,-1 1 0 0 0,1 0 0 0 0,-2 0 0 0 0,1 0 1 0 0,-1 0-1 0 0,-7-10 921 0 0,9 84 461 0 0,-11-85-1256 0 0,8 10-159 0 0,1 0 0 0 0,0 0-1 0 0,-4-13 1 0 0,7 18 15 0 0,1 1-1 0 0,-1-1 1 0 0,0 1-1 0 0,1-1 1 0 0,0 0 0 0 0,-1 1-1 0 0,2-1 1 0 0,-1 1-1 0 0,0-1 1 0 0,1 0-1 0 0,-1 1 1 0 0,3-5 0 0 0,-3 6-35 0 0,4-4 33 0 0,-3 5 6 0 0,9-7 1342 0 0,-27 18-930 0 0,9-5-281 0 0,6-5-115 0 0,-8 3 70 0 0,9-3-140 0 0,10-14-109 0 0,-2 5 78 0 0,-5 8 86 0 0,0-1-1 0 0,-1 0 0 0 0,1 0 0 0 0,-1 0 0 0 0,0 0 1 0 0,0 0-1 0 0,0 0 0 0 0,0 0 0 0 0,1-3 0 0 0,-1 4 426 0 0,-19 4 98 0 0,11-1-233 0 0,5-1-273 0 0,-1 0 0 0 0,1 0 1 0 0,0 0-1 0 0,0 1 0 0 0,-1-1 0 0 0,1 0 0 0 0,0 1 0 0 0,1-1 0 0 0,-1 1 0 0 0,0 0 0 0 0,0 0 0 0 0,-1 2 0 0 0,24-16-222 0 0,-19 9 188 0 0,0 1 0 0 0,0-1 0 0 0,0 0-1 0 0,0 1 1 0 0,3-6 0 0 0,-5 7 80 0 0,-15 6 712 0 0,-4 13-145 0 0,8-7-2885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3:50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2759 0 0,'0'0'126'0'0,"1"15"1800"0"0,0-4 526 0 0,0-1 0 0 0,5 15 0 0 0,17 44 1456 0 0,2 5-2601 0 0,6 37-1033 0 0,-2-8-4869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3:51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8783 0 0,'0'0'1020'0'0,"13"9"608"0"0,-8-3-1252 0 0,1-1-1 0 0,-1 1 0 0 0,0 0 0 0 0,-1 0 1 0 0,1 0-1 0 0,-1 1 0 0 0,6 13 1 0 0,17 53 709 0 0,-27-71-1069 0 0,57 168-738 0 0,-51-145-1789 0 0,-4-15 1216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3:51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 14255 0 0,'0'0'1426'0'0,"13"0"-497"0"0,-5-1-612 0 0,1-1-1 0 0,-1-1 1 0 0,1 0-1 0 0,-1 0 1 0 0,0 0 0 0 0,0-1-1 0 0,0 0 1 0 0,8-6-1 0 0,21-11-33 0 0,-1 5-764 0 0,-19 10-2111 0 0,22-7 0 0 0,-21 10 642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3:52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2303 0 0,'-2'6'6061'0'0,"-1"7"-2664"0"0,7 10-2656 0 0,-2 1-1 0 0,-1 29 1 0 0,-5-42-2429 0 0,1-7 328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3:52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2303 0 0,'0'0'7347'0'0,"1"20"-4550"0"0,13 46-4161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3:52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1839 0 0,'-2'1'-568'0'0,"-10"5"8986"0"0,11-5-8208 0 0,1 0 1 0 0,-1 0 0 0 0,1 0-1 0 0,-1 0 1 0 0,1 0 0 0 0,-1 1-1 0 0,1-1 1 0 0,0 0 0 0 0,0 0-1 0 0,-1 0 1 0 0,1 0 0 0 0,0 0-1 0 0,0 1 1 0 0,0-1 0 0 0,1 1-1 0 0,2 22 103 0 0,0-10 90 0 0,-2-4-239 0 0,1-1 0 0 0,6 17 0 0 0,0 3-2944 0 0,-7-23-1452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45 363 5983 0 0,'0'0'464'0'0,"-6"5"-288"0"0,4-2 221 0 0,1 0-1 0 0,-1 0 1 0 0,1 0-1 0 0,-1 0 1 0 0,1 0-1 0 0,0 0 1 0 0,0 1-1 0 0,0 5 0 0 0,-4 11 1767 0 0,1-6-1244 0 0,1 0-1 0 0,1 0 1 0 0,0 1 0 0 0,1 19 0 0 0,-2 14-261 0 0,-1-12-433 0 0,1 39-1 0 0,3-73 104 0 0,0-5-318 0 0,1 1-1 0 0,-1 0 1 0 0,1 0-1 0 0,0 0 0 0 0,0 0 1 0 0,0 0-1 0 0,0 0 1 0 0,2-3-1 0 0,-1 1 6 0 0,5-11-27 0 0,-2 0-1 0 0,0 0 1 0 0,5-23 0 0 0,4-15-196 0 0,8-25-128 0 0,8-19-19 0 0,-21 70 278 0 0,1 0 97 0 0,0 0-1 0 0,1 1 1 0 0,23-37 0 0 0,-33 63-5 0 0,-1-1 0 0 0,0 1 0 0 0,0 0 1 0 0,0-1-1 0 0,1 1 0 0 0,-1 0 0 0 0,0-1 1 0 0,0 1-1 0 0,1 0 0 0 0,-1-1 1 0 0,0 1-1 0 0,1 0 0 0 0,-1 0 0 0 0,0 0 1 0 0,1-1-1 0 0,-1 1 0 0 0,1 0 0 0 0,-1 0 1 0 0,0 0-1 0 0,1 0 0 0 0,-1 0 1 0 0,0 0-1 0 0,1 0 0 0 0,-1-1 0 0 0,1 1 1 0 0,-1 0-1 0 0,0 0 0 0 0,1 1 0 0 0,0-1-3 0 0,0 0 0 0 0,0 1 0 0 0,0-1 0 0 0,-1 1 0 0 0,1-1-1 0 0,0 1 1 0 0,-1-1 0 0 0,1 1 0 0 0,0-1 0 0 0,-1 1 0 0 0,1 0 0 0 0,0 1-1 0 0,1 1 19 0 0,1 1 0 0 0,-1 0 0 0 0,-1 0 0 0 0,1 0 0 0 0,1 5 0 0 0,1 9 79 0 0,-1 1 1 0 0,-1-1-1 0 0,-1 1 1 0 0,-1 0-1 0 0,-2 21 1 0 0,1-14-13 0 0,3 47 1 0 0,0-61-83 0 0,-1 1 8 0 0,1 0 1 0 0,0 1 0 0 0,1-1-1 0 0,0 0 1 0 0,7 14 0 0 0,-9-24 32 0 0,10-11 37 0 0,-6 5-61 0 0,1-1-1 0 0,0 0 0 0 0,-1 0 1 0 0,0 0-1 0 0,0 0 1 0 0,6-8-1 0 0,24-34 75 0 0,-28 37-90 0 0,0-2-3 0 0,0 0 1 0 0,-1 0-1 0 0,-1-1 1 0 0,5-13-1 0 0,8-17-14 0 0,24-47 13 0 0,18-34-41 0 0,-44 94 122 0 0,0 2-1 0 0,25-31 0 0 0,-39 56 80 0 0,11 14-80 0 0,-9-8-84 0 0,0 0-1 0 0,0 1 0 0 0,0 0 1 0 0,-1 0-1 0 0,0 0 0 0 0,1 0 1 0 0,-2 0-1 0 0,5 11 0 0 0,-1 1-14 0 0,5 29-1 0 0,-1-4-43 0 0,7 26-131 0 0,6 19-1436 0 0,-17-70-1313 0 0,11 22 0 0 0,-2-11-2571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3:53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1839 0 0,'1'-3'14412'0'0,"2"6"-14209"0"0,0 0 0 0 0,-1 0 1 0 0,1 0-1 0 0,-1 1 0 0 0,0-1 0 0 0,0 1 0 0 0,-1-1 0 0 0,1 1 0 0 0,-1 0 0 0 0,1 0 0 0 0,-1 0 0 0 0,0 4 1 0 0,3 12 218 0 0,0 22 0 0 0,-3-31-213 0 0,4 49 554 0 0,-1-10-679 0 0,14 74 1 0 0,-16-114-959 0 0,1 0 1 0 0,9 19 0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3:53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5527 0 0,'4'-4'8472'0'0,"-2"5"-8304"0"0,0 0-1 0 0,0 0 0 0 0,0 0 1 0 0,0 0-1 0 0,0 0 1 0 0,0 0-1 0 0,-1 1 0 0 0,1-1 1 0 0,0 1-1 0 0,-1-1 0 0 0,1 1 1 0 0,-1 0-1 0 0,0-1 1 0 0,1 1-1 0 0,-1 0 0 0 0,0 0 1 0 0,0 0-1 0 0,0 0 0 0 0,1 3 1 0 0,2 7 121 0 0,7 24-1 0 0,-11-35-269 0 0,63 207-309 0 0,-45-151-2521 0 0,-15-47-2640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3:54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33 8287 0 0,'-1'1'639'0'0,"-24"5"11810"0"0,42-8-12388 0 0,-1 0 0 0 0,1-1 0 0 0,-1-1 0 0 0,0 0 0 0 0,16-7 0 0 0,-8 3-1745 0 0,-8 2 370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4:01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 4775 0 0,'0'0'3072'0'0,"5"-6"-2012"0"0,1 4-798 0 0,-1 1-1 0 0,1-1 1 0 0,0 1-1 0 0,-1 0 1 0 0,1 1-1 0 0,0-1 1 0 0,6 2 0 0 0,45 4 1726 0 0,-23-1-1169 0 0,46 4 517 0 0,-31-2-196 0 0,93-2 0 0 0,109-6 1235 0 0,-126 4-1455 0 0,34 4-131 0 0,-1 1 214 0 0,-5-14-93 0 0,33 1-131 0 0,-83 6-316 0 0,125-15 1 0 0,49-6 271 0 0,-190 16-592 0 0,63-12 217 0 0,-5-1-146 0 0,117 7 47 0 0,-130 5-125 0 0,0 1 0 0 0,129-15 2 0 0,-121 6-84 0 0,-100 10-47 0 0,117-5 50 0 0,-152 9-54 0 0,367-10 303 0 0,-156 8-151 0 0,-109 4-107 0 0,138-10 219 0 0,-109 1-145 0 0,99-8 97 0 0,-187 13-198 0 0,0-3 1 0 0,69-15-1 0 0,86-20 54 0 0,-186 37-58 0 0,0 1 0 0 0,31 1 0 0 0,-29 1 16 0 0,36-5 0 0 0,-47 4-22 0 0,0 1-1 0 0,15 0 0 0 0,-15 0-1 0 0,0 0-1 0 0,-1 0 0 0 0,10-2 0 0 0,-1 0 13 0 0,0 1 0 0 0,1 0 0 0 0,21 3 0 0 0,23-1 43 0 0,150-6 332 0 0,-102 0-332 0 0,-84-1-64 0 0,-4 5 0 0 0,-15 0 0 0 0,1 1 0 0 0,-1 0 0 0 0,1 0 0 0 0,6 2 0 0 0,8 0 0 0 0,5 1-39 0 0,-16-1 33 0 0,0-1-1 0 0,1 0 0 0 0,-1-1 1 0 0,14-1-1 0 0,21-6 7 0 0,4-2 0 0 0,-41 9 4 0 0,-6 1-13 0 0,0 0 0 0 0,0-1 0 0 0,0 0 0 0 0,0 0 1 0 0,1 1-1 0 0,-1-1 0 0 0,0 0 0 0 0,0-1 0 0 0,0 1 1 0 0,3-1-1 0 0,5 2-321 0 0,1 2-4693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4:0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12383 0 0,'-9'1'460'0'0,"0"1"0"0"0,1-1-1 0 0,-1 2 1 0 0,-13 4 1075 0 0,4 8 2258 0 0,18-14-3724 0 0,0-1-1 0 0,0 0 1 0 0,-1 0 0 0 0,1 0 0 0 0,0 1-1 0 0,0-1 1 0 0,0 0 0 0 0,0 0 0 0 0,0 0-1 0 0,0 0 1 0 0,0 1 0 0 0,0-1 0 0 0,0 0-1 0 0,0 0 1 0 0,0 1 0 0 0,0-1 0 0 0,0 0-1 0 0,0 0 1 0 0,0 0 0 0 0,0 1-1 0 0,0-1 1 0 0,0 0 0 0 0,0 0 0 0 0,0 0-1 0 0,0 1 1 0 0,0-1 0 0 0,0 0 0 0 0,0 0-1 0 0,0 0 1 0 0,0 1 0 0 0,1-1 0 0 0,-1 0-1 0 0,0 0 1 0 0,0 0 0 0 0,0 0 0 0 0,0 1-1 0 0,0-1 1 0 0,1 0 0 0 0,-1 0 0 0 0,0 0-1 0 0,13 9 501 0 0,18 5-640 0 0,-31-14 99 0 0,72 22 61 0 0,-53-17-57 0 0,0 0 0 0 0,34 16 0 0 0,-46-18 7 0 0,0 0-1 0 0,-1 0 0 0 0,1 1 1 0 0,-1 0-1 0 0,0 0 0 0 0,0 1 1 0 0,0 0-1 0 0,-1 0 1 0 0,0 0-1 0 0,0 0 0 0 0,0 1 1 0 0,-1 0-1 0 0,6 9 0 0 0,-8-10 72 0 0,0-1 0 0 0,0 1-1 0 0,-1 1 1 0 0,0-1-1 0 0,1 0 1 0 0,-2 0-1 0 0,1 0 1 0 0,-1 1 0 0 0,0-1-1 0 0,0 0 1 0 0,0 0-1 0 0,-1 1 1 0 0,1-1 0 0 0,-1 0-1 0 0,-1 0 1 0 0,1 0-1 0 0,-1 0 1 0 0,0 0-1 0 0,-3 6 1 0 0,-5 10 300 0 0,-2-1 0 0 0,0 0 0 0 0,-17 20 0 0 0,12-17-211 0 0,-21 27 54 0 0,18-24 21 0 0,-32 53-1 0 0,49-72-384 0 0,-1 1-1 0 0,1-1 1 0 0,0 1-1 0 0,-3 13 1 0 0,6-20 32 0 0,0-1-1 0 0,0 1 1 0 0,0 0 0 0 0,0-1 0 0 0,0 1 0 0 0,1 0 0 0 0,-1-1-1 0 0,0 1 1 0 0,0 0 0 0 0,1-1 0 0 0,-1 1 0 0 0,1-1 0 0 0,-1 1 0 0 0,0-1-1 0 0,1 1 1 0 0,-1-1 0 0 0,1 1 0 0 0,-1-1 0 0 0,1 1 0 0 0,0-1-1 0 0,-1 1 1 0 0,1-1 0 0 0,-1 0 0 0 0,2 1 0 0 0,14 6-3033 0 0,-8-6 1248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5:3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0 678 5063 0 0,'0'0'2058'0'0,"0"-11"3183"0"0,3 7-4828 0 0,0 1 0 0 0,0 0-1 0 0,-1 0 1 0 0,2 1 0 0 0,-1-1 0 0 0,0 1 0 0 0,1-1-1 0 0,-1 1 1 0 0,1 0 0 0 0,5-2 0 0 0,-2 0 42 0 0,23-11 959 0 0,42-14 1 0 0,26-13 125 0 0,9-18-547 0 0,113-87 1 0 0,-175 114-944 0 0,78-53-36 0 0,93-62 103 0 0,-188 121-68 0 0,-15 12-14 0 0,-12 14 29 0 0,1-15 783 0 0,-2 16-847 0 0,0-1 0 0 0,0 0 1 0 0,0 1-1 0 0,0-1 1 0 0,0 1-1 0 0,1-1 0 0 0,-1 1 1 0 0,0-1-1 0 0,0 1 0 0 0,1-1 1 0 0,-1 1-1 0 0,0-1 0 0 0,1 1 1 0 0,-1-1-1 0 0,0 1 0 0 0,1-1 1 0 0,-1 1-1 0 0,1-1 0 0 0,-1 1 1 0 0,0 0-1 0 0,1-1 1 0 0,-1 1-1 0 0,1 0 0 0 0,-1-1 1 0 0,1 1-1 0 0,0 0 0 0 0,-1 0 1 0 0,1 0-1 0 0,-1-1 0 0 0,1 1 1 0 0,-1 0-1 0 0,1 0 0 0 0,0 0 1 0 0,-1 0-1 0 0,1 0 0 0 0,-1 0 1 0 0,1 0-1 0 0,0 0 1 0 0,1 0-2 0 0,4 0 1 0 0,0 0 0 0 0,0 1 0 0 0,0 0 0 0 0,0 0 0 0 0,0 0 0 0 0,0 0 0 0 0,0 1 0 0 0,0 0 0 0 0,0 0 0 0 0,6 4 0 0 0,9 6 0 0 0,25 17 0 0 0,-25-15 0 0 0,133 80 300 0 0,-91-58-173 0 0,27 12 391 0 0,112 43 0 0 0,-90-55-234 0 0,-38-14-148 0 0,-26-6-80 0 0,96 31 32 0 0,-123-40-53 0 0,25 13-1 0 0,-1-1-217 0 0,-33-14-601 0 0,-1 0 0 0 0,0 1 0 0 0,0 0-1 0 0,15 12 1 0 0,-17-10-1032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5:3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 0 0,'0'0'9680'0'0,"1"2"-8936"0"0,2 4-364 0 0,0 0 0 0 0,-1 1 0 0 0,0 0 0 0 0,0-1 0 0 0,0 1-1 0 0,1 12 1 0 0,3 8 489 0 0,-2-1-228 0 0,0 1 0 0 0,-2-1-1 0 0,0 31 1 0 0,-2-31-257 0 0,2 81 569 0 0,7 175 195 0 0,-3-147-1021 0 0,-4-54-658 0 0,18 119-1 0 0,-19-196 73 0 0,0 1 0 0 0,0-1 0 0 0,0 1-1 0 0,1-1 1 0 0,-1 0 0 0 0,4 6 0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5:39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0,'0'0'4050'0'0,"7"8"1244"0"0,-1 7-4602 0 0,-1-1 0 0 0,-1 1 0 0 0,-1-1-1 0 0,0 1 1 0 0,0 1 0 0 0,-1 23 0 0 0,4 16 292 0 0,10 115 1069 0 0,-12-120-1637 0 0,2 49 174 0 0,-2-30-528 0 0,2 0-1 0 0,17 69 1 0 0,-17-97-1245 0 0,-6-40 514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5:4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215 173 6447 0 0,'-4'-8'670'0'0,"-2"-1"860"0"0,-1-1-1 0 0,-15-15 1 0 0,21 23-1345 0 0,-2 0 171 0 0,0-1 0 0 0,1 0 0 0 0,-1 1 0 0 0,0 0 0 0 0,-1 0 0 0 0,1 0 0 0 0,0 0 0 0 0,0 0 0 0 0,-1 1 0 0 0,1-1 0 0 0,-1 1 0 0 0,0 0 0 0 0,1 0-1 0 0,-1 0 1 0 0,-6 0 0 0 0,6 1-289 0 0,1 0 0 0 0,-1 0 0 0 0,0 0 0 0 0,0 1 0 0 0,1-1 0 0 0,-1 1 0 0 0,0 0 1 0 0,1 0-1 0 0,-1 0 0 0 0,1 0 0 0 0,-1 1 0 0 0,1-1 0 0 0,0 1 0 0 0,-1 0 0 0 0,1 0 0 0 0,0 0 0 0 0,0 1 0 0 0,0-1 0 0 0,1 1 0 0 0,-1-1 0 0 0,1 1 0 0 0,-1 0 0 0 0,1 0 0 0 0,-2 4 0 0 0,-2 4-47 0 0,1 0 1 0 0,1 1-1 0 0,0-1 1 0 0,0 1-1 0 0,1 0 0 0 0,1 0 1 0 0,0 0-1 0 0,0 1 1 0 0,1-1-1 0 0,1 0 1 0 0,2 25-1 0 0,-1-26-22 0 0,1 1 1 0 0,1-1-1 0 0,0 0 1 0 0,0 0-1 0 0,1 0 1 0 0,0 0-1 0 0,1 0 1 0 0,0-1-1 0 0,1 0 1 0 0,0 0-1 0 0,1 0 1 0 0,13 15-1 0 0,-12-17 2 0 0,1 0 0 0 0,0 0-1 0 0,0-1 1 0 0,0 0 0 0 0,1 0-1 0 0,0-1 1 0 0,0-1 0 0 0,1 0-1 0 0,17 7 1 0 0,-21-10 31 0 0,1-1 0 0 0,-1 1 1 0 0,0-1-1 0 0,0 0 0 0 0,1 0 0 0 0,-1-1 1 0 0,0 0-1 0 0,1-1 0 0 0,-1 0 0 0 0,0 0 1 0 0,1 0-1 0 0,-1-1 0 0 0,0 0 0 0 0,0 0 1 0 0,0-1-1 0 0,10-5 0 0 0,-7 2 106 0 0,1-1-1 0 0,-1-1 0 0 0,0 0 1 0 0,0 0-1 0 0,-1-1 0 0 0,0 0 1 0 0,-1 0-1 0 0,0-1 0 0 0,0-1 1 0 0,-1 1-1 0 0,0-1 0 0 0,-1 0 1 0 0,8-20-1 0 0,-9 18-11 0 0,0-1 0 0 0,-1 1 0 0 0,-1-1 1 0 0,0 0-1 0 0,-1 0 0 0 0,0 0 0 0 0,-1-1 0 0 0,-1 1 0 0 0,0 0 1 0 0,-1 0-1 0 0,0-1 0 0 0,-4-14 0 0 0,1 20-61 0 0,1-1 1 0 0,-1 1-1 0 0,0 0 1 0 0,-1 0-1 0 0,0 0 0 0 0,0 1 1 0 0,-1-1-1 0 0,0 1 0 0 0,-1 1 1 0 0,0-1-1 0 0,0 1 0 0 0,0 0 1 0 0,-1 1-1 0 0,0 0 0 0 0,0 0 1 0 0,-12-6-1 0 0,12 8-12 0 0,0-1 1 0 0,0 1-1 0 0,0 1 0 0 0,-1 0 1 0 0,1 0-1 0 0,-1 1 0 0 0,0 0 1 0 0,0 0-1 0 0,0 1 0 0 0,0 0 1 0 0,0 0-1 0 0,0 1 0 0 0,0 0 1 0 0,0 1-1 0 0,1 0 0 0 0,-1 1 0 0 0,0 0 1 0 0,-12 4-1 0 0,15-4-154 0 0,1 0-1 0 0,-1 1 1 0 0,1 0 0 0 0,0 0-1 0 0,0 1 1 0 0,0-1 0 0 0,-4 5-1 0 0,8-6 38 0 0,-1-1 0 0 0,1 0-1 0 0,0 1 1 0 0,0-1 0 0 0,0 1-1 0 0,0 0 1 0 0,0-1 0 0 0,0 1-1 0 0,0 0 1 0 0,0-1 0 0 0,1 1-1 0 0,-1 0 1 0 0,1 0 0 0 0,-1 0-1 0 0,1 0 1 0 0,0-1 0 0 0,-1 1-1 0 0,1 0 1 0 0,0 0 0 0 0,0 0-1 0 0,1 0 1 0 0,-1 0 0 0 0,0 0-1 0 0,1-1 1 0 0,0 4 0 0 0,5 8-1786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6:45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5063 0 0,'0'0'12275'0'0,"0"1"-11571"0"0,7 34 1898 0 0,6 67 1 0 0,-8 39-1225 0 0,-3-85-1319 0 0,-1 180-1747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10335 0 0,'0'0'472'0'0,"-9"1"158"0"0,5-1-485 0 0,1 0-1 0 0,-1 1 1 0 0,1 0 0 0 0,-1 0 0 0 0,1 0 0 0 0,0 0 0 0 0,0 0 0 0 0,0 0 0 0 0,-1 1-1 0 0,1 0 1 0 0,0 0 0 0 0,1 0 0 0 0,-6 4 0 0 0,2-1 407 0 0,3-3-374 0 0,1 1 0 0 0,-1 0 0 0 0,1 0 0 0 0,0 0 0 0 0,-1 0 0 0 0,2 0 0 0 0,-1 0 0 0 0,0 1 0 0 0,0-1 0 0 0,0 5 0 0 0,-1-1-27 0 0,1 0-1 0 0,0 0 1 0 0,1 0-1 0 0,-1 11 0 0 0,2-11-120 0 0,0 1 0 0 0,1 0 0 0 0,0-1 0 0 0,0 1 0 0 0,1 0 0 0 0,0-1 0 0 0,4 10 0 0 0,1-4-30 0 0,-4-9 4 0 0,0 0-1 0 0,1 0 1 0 0,0 0 0 0 0,0-1-1 0 0,0 0 1 0 0,0 0-1 0 0,0 0 1 0 0,0 0 0 0 0,1-1-1 0 0,0 1 1 0 0,-1-1 0 0 0,1 0-1 0 0,0-1 1 0 0,8 3-1 0 0,-9-4 0 0 0,-1 1 0 0 0,0-1-1 0 0,1 0 1 0 0,-1 1 0 0 0,0-2-1 0 0,1 1 1 0 0,-1 0-1 0 0,0-1 1 0 0,1 1 0 0 0,-1-1-1 0 0,0 0 1 0 0,0 0 0 0 0,0 0-1 0 0,0-1 1 0 0,0 1-1 0 0,0-1 1 0 0,0 0 0 0 0,0 1-1 0 0,0-1 1 0 0,-1-1 0 0 0,1 1-1 0 0,-1 0 1 0 0,4-4 0 0 0,3-6-22 0 0,-1 0 0 0 0,0 0 0 0 0,-1-1 0 0 0,10-21 0 0 0,-17 32-4 0 0,1-1 0 0 0,0 1 0 0 0,-1-1 0 0 0,0 0 0 0 0,1 1-1 0 0,-1-1 1 0 0,0 0 0 0 0,0 1 0 0 0,0-1 0 0 0,-1 1 0 0 0,0-4 0 0 0,-9-28-168 0 0,5 19 130 0 0,4 11 50 0 0,1 3 6 0 0,0 0 0 0 0,0 1-1 0 0,0-1 1 0 0,-1 0 0 0 0,1 0 0 0 0,0 0 0 0 0,0 1 0 0 0,-1-1 0 0 0,1 0 0 0 0,0 0 0 0 0,-1 1 0 0 0,1-1 0 0 0,-1 0 0 0 0,1 1 0 0 0,-2-2 0 0 0,11 14-74 0 0,8 15 242 0 0,69 139 1647 0 0,-78-149-1537 0 0,3 4 405 0 0,14 42-1 0 0,-22-56-502 0 0,-2 1 0 0 0,1-1 0 0 0,-1 0 0 0 0,0 1 0 0 0,0-1 0 0 0,-1 1 0 0 0,0-1 0 0 0,0 1-1 0 0,-1-1 1 0 0,-2 10 0 0 0,-1-2 48 0 0,-1 0 0 0 0,0-1 0 0 0,-1 0 0 0 0,-1 1 0 0 0,0-2-1 0 0,-1 1 1 0 0,0-1 0 0 0,-20 23 0 0 0,15-22 23 0 0,-1 0 0 0 0,0-1 0 0 0,0-1 0 0 0,-1 0 0 0 0,-1-1 0 0 0,-33 17 0 0 0,44-25-526 0 0,0-1-1 0 0,0 0 0 0 0,0 0 1 0 0,-1-1-1 0 0,1 1 1 0 0,-8 0-1 0 0,11-2 183 0 0,1 0 0 0 0,-1 0 0 0 0,1 0 0 0 0,-1 0-1 0 0,1 0 1 0 0,-1 0 0 0 0,1 0 0 0 0,-1 0 0 0 0,1-1 0 0 0,-1 1 0 0 0,1-1-1 0 0,-1 1 1 0 0,1-1 0 0 0,0 1 0 0 0,-1-1 0 0 0,1 0 0 0 0,0 0 0 0 0,-1 0-1 0 0,1 0 1 0 0,0 0 0 0 0,0 0 0 0 0,0 0 0 0 0,0 0 0 0 0,0 0 0 0 0,0 0-1 0 0,0-1 1 0 0,-1-1 0 0 0,-4-15-1752 0 0,1-3-236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6:51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61 6991 0 0,'0'0'638'0'0,"2"2"-528"0"0,8 1-152 0 0,-10-3 90 0 0,1 0 0 0 0,-1 0 0 0 0,0 0 0 0 0,0 0 0 0 0,0 0 0 0 0,1-1 0 0 0,-1 1 0 0 0,0 0 0 0 0,0 0 0 0 0,0 0 0 0 0,0 0 0 0 0,1 0 0 0 0,-1-1 0 0 0,0 1 0 0 0,0 0 1 0 0,0 0-1 0 0,0 0 0 0 0,0 0 0 0 0,1-1 0 0 0,-1 1 0 0 0,0 0 0 0 0,0 0 0 0 0,0-1 0 0 0,0 1 0 0 0,0 0 0 0 0,0 0 0 0 0,0-1 0 0 0,0-2 676 0 0,0-1-1 0 0,0 1 1 0 0,-1-1-1 0 0,1 1 1 0 0,-3-7-1 0 0,3 9-475 0 0,-1-1 0 0 0,1 0 0 0 0,-1 1 0 0 0,1-1 0 0 0,-1 0 0 0 0,0 1-1 0 0,0-1 1 0 0,0 1 0 0 0,0-1 0 0 0,0 1 0 0 0,0 0 0 0 0,0-1 0 0 0,0 1-1 0 0,-1 0 1 0 0,1 0 0 0 0,0 0 0 0 0,-1 0 0 0 0,1 0 0 0 0,-1 0 0 0 0,-1-1 0 0 0,0 1-45 0 0,0 0 1 0 0,0 1 0 0 0,0-1 0 0 0,1 1 0 0 0,-1-1 0 0 0,0 1 0 0 0,0 0 0 0 0,0 0 0 0 0,0 0 0 0 0,0 0-1 0 0,-4 2 1 0 0,0-1-62 0 0,0 1 0 0 0,0 0 0 0 0,0 1 0 0 0,0 0 0 0 0,1 0-1 0 0,-1 0 1 0 0,1 1 0 0 0,0 0 0 0 0,-6 5 0 0 0,4-3-113 0 0,0 1 0 0 0,1 1 0 0 0,0-1 0 0 0,0 1 0 0 0,1 0 0 0 0,0 1 1 0 0,0-1-1 0 0,1 1 0 0 0,0 0 0 0 0,1 1 0 0 0,0-1 0 0 0,0 1 0 0 0,1-1 0 0 0,0 1 0 0 0,1 0 1 0 0,0 1-1 0 0,-1 12 0 0 0,2-10 2 0 0,1 1 0 0 0,0-1 0 0 0,1 1 0 0 0,0-1 0 0 0,1 0 0 0 0,0 1 1 0 0,6 14-1 0 0,-7-23 24 0 0,1 0 1 0 0,0 0-1 0 0,0-1 1 0 0,0 1-1 0 0,1-1 1 0 0,0 0-1 0 0,0 1 1 0 0,0-1-1 0 0,0-1 1 0 0,0 1 0 0 0,1 0-1 0 0,0-1 1 0 0,0 0-1 0 0,0 1 1 0 0,0-2-1 0 0,0 1 1 0 0,1 0-1 0 0,-1-1 1 0 0,1 0-1 0 0,-1 0 1 0 0,11 2-1 0 0,0 0-3 0 0,0-2-1 0 0,0 0 0 0 0,0 0 0 0 0,0-2 0 0 0,1 0 0 0 0,-1 0 0 0 0,0-2 1 0 0,0 0-1 0 0,0 0 0 0 0,0-2 0 0 0,0 0 0 0 0,0 0 0 0 0,17-9 0 0 0,-28 11-590 0 0,1 0 0 0 0,0 0-1 0 0,0 0 1 0 0,9-1-1 0 0,-4 2-1464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6:5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4143 0 0,'0'0'319'0'0,"6"-9"154"0"0,-2 4 3261 0 0,-4 4-3564 0 0,1 1 1 0 0,-1-1 0 0 0,1 1 0 0 0,-1-1 0 0 0,1 1-1 0 0,0-1 1 0 0,-1 1 0 0 0,1 0 0 0 0,0-1-1 0 0,-1 1 1 0 0,1 0 0 0 0,0 0 0 0 0,0-1 0 0 0,-1 1-1 0 0,1 0 1 0 0,0 0 0 0 0,0 0 0 0 0,-1 0-1 0 0,1 0 1 0 0,0 0 0 0 0,0 0 0 0 0,-1 0-1 0 0,1 0 1 0 0,0 0 0 0 0,0 0 0 0 0,0 1 0 0 0,2 0 52 0 0,-1 0 1 0 0,-1 0-1 0 0,1 1 1 0 0,0-1-1 0 0,0 0 1 0 0,0 1 0 0 0,-1 0-1 0 0,1-1 1 0 0,1 3-1 0 0,3 4 360 0 0,-1-1 0 0 0,0 1 0 0 0,7 16 0 0 0,6 23 771 0 0,13 57 1 0 0,-9-31-1096 0 0,-10-41-195 0 0,-8-21 3 0 0,0-1 0 0 0,3 15 1 0 0,-7-25 637 0 0,-12-16 57 0 0,1-5-521 0 0,2 0-1 0 0,-9-30 1 0 0,3 9-147 0 0,1-2-47 0 0,1 0-1 0 0,-11-70 0 0 0,20 90-74 0 0,-6-50-91 0 0,9 66 82 0 0,1-1 0 0 0,0 1 0 0 0,1-1 0 0 0,0 1 1 0 0,0 0-1 0 0,3-13 0 0 0,-3 20 34 0 0,-1-1-1 0 0,1 0 1 0 0,0 1 0 0 0,-1-1-1 0 0,1 0 1 0 0,0 1 0 0 0,0-1 0 0 0,0 1-1 0 0,0-1 1 0 0,0 1 0 0 0,0 0-1 0 0,1-1 1 0 0,-1 1 0 0 0,0 0 0 0 0,1 0-1 0 0,-1 0 1 0 0,1 0 0 0 0,-1 0-1 0 0,4-1 1 0 0,-3 1-6 0 0,1 1-1 0 0,-1-1 1 0 0,1 1-1 0 0,-1 0 1 0 0,1-1-1 0 0,-1 1 1 0 0,1 1-1 0 0,-1-1 1 0 0,1 0-1 0 0,-1 1 1 0 0,1-1-1 0 0,3 2 1 0 0,2 1-13 0 0,0 1 0 0 0,0-1 1 0 0,0 2-1 0 0,-1-1 0 0 0,1 1 1 0 0,-1 0-1 0 0,7 7 0 0 0,1 3 140 0 0,-1 1 0 0 0,-1 0 0 0 0,22 34 0 0 0,-33-47-39 0 0,0 0 0 0 0,0 0 0 0 0,-1 0 0 0 0,0-1 0 0 0,0 1 0 0 0,0 1 0 0 0,0-1 0 0 0,0 0 1 0 0,0 0-1 0 0,-1 0 0 0 0,1 0 0 0 0,-1 0 0 0 0,0 1 0 0 0,0-1 0 0 0,0 0 0 0 0,-1 0 0 0 0,1 0 0 0 0,-1 1 0 0 0,1-1 0 0 0,-1 0 0 0 0,0 0 0 0 0,0 0 0 0 0,-1 0 0 0 0,1 0 0 0 0,-1 0 0 0 0,1-1 0 0 0,-1 1 0 0 0,-4 4 0 0 0,-1 1 55 0 0,0-1 0 0 0,-1 0 0 0 0,0 0 0 0 0,0-1-1 0 0,-1 0 1 0 0,0 0 0 0 0,-15 7 0 0 0,15-9-89 0 0,4-2-105 0 0,0 1 0 0 0,1-1 0 0 0,-1 1 0 0 0,1 0 0 0 0,-5 4 0 0 0,8-7-300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6:56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4607 0 0,'0'0'7483'0'0,"2"0"-6626"0"0,-1 1-703 0 0,0 0-1 0 0,1-1 1 0 0,-1 1-1 0 0,0 0 0 0 0,0 0 1 0 0,0 0-1 0 0,0 0 1 0 0,1 0-1 0 0,-1 0 1 0 0,0 0-1 0 0,-1 0 0 0 0,1 0 1 0 0,0 0-1 0 0,0 1 1 0 0,0-1-1 0 0,-1 0 1 0 0,1 1-1 0 0,-1-1 0 0 0,1 0 1 0 0,-1 1-1 0 0,1-1 1 0 0,-1 0-1 0 0,0 3 1 0 0,6 41 1711 0 0,-6-37-1449 0 0,8 152 3154 0 0,-2-29-2640 0 0,-4-94-1304 0 0,3 28 655 0 0,0-21-7964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6:57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1375 0 0,'-35'6'13142'0'0,"42"6"-9524"0"0,30 8-1380 0 0,79 47 1763 0 0,-92-51-3512 0 0,0 1-1 0 0,34 31 0 0 0,-36-29-366 0 0,0-1-1 0 0,48 27 1 0 0,-54-35-90 0 0,-11-8-270 0 0,0 1 0 0 0,1-1-1 0 0,-1 0 1 0 0,1 0 0 0 0,0 0-1 0 0,0-1 1 0 0,-1 1 0 0 0,11-1-1 0 0,-7-1-877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6:59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33 231 4031 0 0,'0'0'183'0'0,"-6"4"1530"0"0,-21 36 11584 0 0,30-40-13870 0 0,4-1 828 0 0,0-1 1 0 0,0 0-1 0 0,0 0 0 0 0,0-1 1 0 0,-1 0-1 0 0,1 0 0 0 0,-1-1 0 0 0,10-6 1 0 0,5-6 216 0 0,19-19 0 0 0,-25 21-223 0 0,32-35 295 0 0,-8 8-307 0 0,-6 6-123 0 0,10-8-231 0 0,-32 35-1573 0 0,-5 5-726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7:0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7223 0 0,'0'0'654'0'0,"6"14"-72"0"0,4 10 1437 0 0,12 49 0 0 0,0 2-365 0 0,6 11 1682 0 0,-45-95-2632 0 0,15 7-662 0 0,0-1 0 0 0,-1 0-1 0 0,1 0 1 0 0,1 0 0 0 0,-1 0-1 0 0,0 0 1 0 0,1 0 0 0 0,-1 0-1 0 0,0-5 1 0 0,-9-32-19 0 0,10 30 23 0 0,-10-38-471 0 0,-5-72 1 0 0,15 100 148 0 0,0-1-1 0 0,2 1 1 0 0,0 0 0 0 0,2 0 0 0 0,0 0-1 0 0,8-27 1 0 0,-11 45 284 0 0,1 0 0 0 0,-1 0 0 0 0,1 0 1 0 0,0 0-1 0 0,0 1 0 0 0,0-1 0 0 0,0 0 0 0 0,0 1 0 0 0,0-1 1 0 0,0 0-1 0 0,0 1 0 0 0,1-1 0 0 0,-1 1 0 0 0,1 0 0 0 0,-1 0 0 0 0,1-1 1 0 0,-1 1-1 0 0,1 0 0 0 0,0 0 0 0 0,-1 0 0 0 0,1 1 0 0 0,0-1 1 0 0,0 0-1 0 0,3 0 0 0 0,-2 1 68 0 0,0 0-1 0 0,0 0 1 0 0,0 0-1 0 0,0 0 1 0 0,0 1 0 0 0,0-1-1 0 0,-1 1 1 0 0,1 0-1 0 0,0-1 1 0 0,0 2 0 0 0,-1-1-1 0 0,1 0 1 0 0,-1 0-1 0 0,1 1 1 0 0,-1-1 0 0 0,4 4-1 0 0,-2-2 86 0 0,-1 1-1 0 0,1-1 0 0 0,-1 1 1 0 0,0 0-1 0 0,-1-1 0 0 0,1 1 1 0 0,-1 1-1 0 0,0-1 0 0 0,0 0 1 0 0,0 0-1 0 0,0 1 0 0 0,-1-1 1 0 0,1 1-1 0 0,-1 0 1 0 0,0-1-1 0 0,-1 1 0 0 0,1 0 1 0 0,-1 0-1 0 0,0-1 0 0 0,0 1 1 0 0,-1 0-1 0 0,-1 9 0 0 0,0-7-85 0 0,1 1-1 0 0,-1 0 0 0 0,-1-1 0 0 0,0 1 1 0 0,0-1-1 0 0,0 0 0 0 0,-1 0 1 0 0,0 0-1 0 0,0 0 0 0 0,-1-1 0 0 0,0 1 1 0 0,0-1-1 0 0,-6 6 0 0 0,7-9-11 0 0,1 0-884 0 0,-1 0 0 0 0,0 0 0 0 0,0 0 0 0 0,-8 4 0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7:0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0,'0'0'315'0'0,"1"2"-7"0"0,24 39 355 0 0,-21-33 494 0 0,0 1 0 0 0,0 0 1 0 0,3 11-1 0 0,11 41 2404 0 0,-8-29-2228 0 0,11 60 1 0 0,-15-54-804 0 0,0-6 63 0 0,1 58 1 0 0,-6-101-641 0 0,0-1-1 0 0,1 1 0 0 0,0 0 1 0 0,0-1-1 0 0,2 1 1 0 0,-1 0-1 0 0,1 1 0 0 0,1-1 1 0 0,8-13-1 0 0,-13 22 44 0 0,1 1 0 0 0,0-1 0 0 0,0 1 0 0 0,0 0 0 0 0,0-1 0 0 0,0 1 0 0 0,0 0 0 0 0,0 0 0 0 0,1 0 0 0 0,-1 0 0 0 0,0 0 0 0 0,1 0 0 0 0,-1 0 0 0 0,0 0 0 0 0,1 0 0 0 0,-1 1 0 0 0,1-1 0 0 0,0 0 0 0 0,-1 1 0 0 0,1 0 0 0 0,-1-1 0 0 0,1 1 0 0 0,0 0 0 0 0,2 0 0 0 0,-2 0 34 0 0,1 1 1 0 0,-1-1 0 0 0,0 1 0 0 0,1 0 0 0 0,-1-1-1 0 0,0 1 1 0 0,1 1 0 0 0,-1-1 0 0 0,0 0-1 0 0,0 0 1 0 0,0 1 0 0 0,0-1 0 0 0,0 1 0 0 0,0 0-1 0 0,2 3 1 0 0,2 1 74 0 0,-1 1 0 0 0,0 0-1 0 0,0-1 1 0 0,-1 1 0 0 0,0 1-1 0 0,0-1 1 0 0,5 15 0 0 0,27 73-2261 0 0,-31-85 890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7:0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1 222 1375 0 0,'2'0'9442'0'0,"9"-4"-6252"0"0,-5 10-2439 0 0,-2-2-595 0 0,-1 0-1 0 0,1 0 1 0 0,-1 1 0 0 0,-1-1-1 0 0,1 1 1 0 0,-1 0 0 0 0,1 0-1 0 0,0 5 1 0 0,12 46 652 0 0,-8-29-409 0 0,3 14-30 0 0,5 43-1 0 0,-15-83 0 0 0,0-1-355 0 0,-1-1 0 0 0,0 1 1 0 0,0 0-1 0 0,1 0 0 0 0,-1-1 0 0 0,0 1 0 0 0,1-1 0 0 0,-1 1 0 0 0,0-1 1 0 0,1 1-1 0 0,-1-1 0 0 0,0 1 0 0 0,1-1 0 0 0,-1 1 0 0 0,1-1 0 0 0,-1 0 0 0 0,1 1 1 0 0,0-1-1 0 0,-1 0 0 0 0,1 1 0 0 0,-1-2 0 0 0,-7-18 69 0 0,7 16-69 0 0,-8-25-46 0 0,1-1 0 0 0,2 0-1 0 0,-4-50 1 0 0,6 51-116 0 0,1 1-107 0 0,2 0 1 0 0,1-33 0 0 0,1 49 224 0 0,0-1 1 0 0,1 0 0 0 0,0 0 0 0 0,1 1-1 0 0,1 0 1 0 0,0-1 0 0 0,6-11 0 0 0,-10 23 46 0 0,1 0 1 0 0,-1 0 0 0 0,0 0-1 0 0,1 0 1 0 0,-1 1 0 0 0,1-1 0 0 0,0 0-1 0 0,-1 0 1 0 0,1 0 0 0 0,0 1-1 0 0,-1-1 1 0 0,1 0 0 0 0,0 1 0 0 0,0-1-1 0 0,0 0 1 0 0,0 1 0 0 0,0-1-1 0 0,-1 1 1 0 0,1 0 0 0 0,0-1-1 0 0,0 1 1 0 0,0 0 0 0 0,2-1 0 0 0,-2 1 5 0 0,1 1 0 0 0,-1-1 0 0 0,1 0 0 0 0,-1 0 1 0 0,0 1-1 0 0,1-1 0 0 0,-1 1 0 0 0,0 0 1 0 0,1-1-1 0 0,-1 1 0 0 0,0 0 0 0 0,0 0 1 0 0,1-1-1 0 0,0 3 0 0 0,3 2 90 0 0,0 0 1 0 0,-1 0-1 0 0,0 0 1 0 0,0 1-1 0 0,0-1 0 0 0,3 8 1 0 0,-4-6 61 0 0,0 1-1 0 0,0-1 1 0 0,0 1 0 0 0,-1 0 0 0 0,0 0 0 0 0,-1 0-1 0 0,0 0 1 0 0,0 0 0 0 0,-1 16 0 0 0,0-18-112 0 0,-1 1 0 0 0,-1-1 0 0 0,1 0 0 0 0,-1 1 0 0 0,0-1 0 0 0,0 0 0 0 0,-1 0 1 0 0,0 0-1 0 0,0 0 0 0 0,0-1 0 0 0,-1 1 0 0 0,-7 8 0 0 0,7-9-168 0 0,3-3-40 0 0,0-1-1 0 0,-1 1 1 0 0,1 0 0 0 0,0 0-1 0 0,-1-1 1 0 0,0 1 0 0 0,1-1-1 0 0,-1 1 1 0 0,0-1-1 0 0,0 0 1 0 0,0 0 0 0 0,0 0-1 0 0,0 0 1 0 0,0 0-1 0 0,0 0 1 0 0,-3 1 0 0 0,0-6-3809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7:01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7799 0 0,'0'0'356'0'0,"8"1"122"0"0,-3 1-209 0 0,1 0 1 0 0,-1 0-1 0 0,0 0 1 0 0,0 1-1 0 0,0 0 1 0 0,0 0-1 0 0,0 0 1 0 0,-1 1-1 0 0,0-1 1 0 0,1 1-1 0 0,-1 0 1 0 0,0 0-1 0 0,-1 1 1 0 0,1-1-1 0 0,-1 1 1 0 0,0-1-1 0 0,5 11 1 0 0,-3-3 241 0 0,0 0 0 0 0,0 0 0 0 0,-1 0 1 0 0,-1 1-1 0 0,0-1 0 0 0,2 25 0 0 0,-3 3 66 0 0,-1 1 1 0 0,-2-1-1 0 0,-9 51 0 0 0,10-90-473 0 0,3-21-476 0 0,-1 8 300 0 0,1 0 0 0 0,4-11 0 0 0,-7 20 64 0 0,1 0-1 0 0,0 1 1 0 0,1-1 0 0 0,-1 0-1 0 0,0 1 1 0 0,1 0 0 0 0,-1-1-1 0 0,1 1 1 0 0,0 0 0 0 0,0 0-1 0 0,0 0 1 0 0,0 0 0 0 0,0 0-1 0 0,4-3 1 0 0,-4 5 34 0 0,0-1 0 0 0,0 1 0 0 0,-1-1-1 0 0,1 1 1 0 0,0 0 0 0 0,0-1 0 0 0,0 1 0 0 0,0 0 0 0 0,-1 0 0 0 0,1 1 0 0 0,0-1 0 0 0,0 0 0 0 0,0 0 0 0 0,0 1-1 0 0,-1-1 1 0 0,1 1 0 0 0,0 0 0 0 0,-1-1 0 0 0,1 1 0 0 0,0 0 0 0 0,-1 0 0 0 0,1 0 0 0 0,-1 0 0 0 0,1 0-1 0 0,1 3 1 0 0,1-1 170 0 0,0 1-1 0 0,0 1 0 0 0,0-1 0 0 0,-1 1 0 0 0,1-1 1 0 0,4 10-1 0 0,2 9 295 0 0,-1 0 0 0 0,8 36 0 0 0,5 11-5083 0 0,-18-61-1935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7:02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15 113 1839 0 0,'-10'-1'7519'0'0,"10"2"-7316"0"0,-1 1 0 0 0,1-1 1 0 0,0 0-1 0 0,0 1 0 0 0,-1-1 0 0 0,1 0 1 0 0,0 1-1 0 0,0-1 0 0 0,0 0 0 0 0,0 1 1 0 0,0-1-1 0 0,1 0 0 0 0,-1 1 0 0 0,0-1 1 0 0,1 0-1 0 0,0 2 0 0 0,11 27 579 0 0,-4-13-267 0 0,1 12 267 0 0,-2-1 1 0 0,0 2-1 0 0,2 31 0 0 0,-8-51-443 0 0,-1 0 0 0 0,-1 0 0 0 0,-1 12 0 0 0,2-22-332 0 0,-1 0 0 0 0,1 0 0 0 0,0 0 0 0 0,-1 0 0 0 0,1 0 0 0 0,-1 0 0 0 0,1 0 0 0 0,0 0 0 0 0,-1 0 0 0 0,1 0 0 0 0,0-1 0 0 0,-1 1 0 0 0,1 0 0 0 0,0 0 0 0 0,-1 0 0 0 0,1 0 0 0 0,0-1 0 0 0,-1 1 0 0 0,1 0 0 0 0,0 0 0 0 0,-1 0 0 0 0,1-1 0 0 0,0 1 0 0 0,-1-1 0 0 0,-2-2-1 0 0,1 0 0 0 0,-1-1 0 0 0,1 1-1 0 0,0-1 1 0 0,0 0 0 0 0,0 0 0 0 0,0 0 0 0 0,1 0 0 0 0,-3-7 0 0 0,-5-41-82 0 0,7 35 24 0 0,-3-12-227 0 0,2-1 1 0 0,1-38-1 0 0,2 59 249 0 0,0 0 0 0 0,1 1 0 0 0,0-1 0 0 0,1 0 0 0 0,0 1 0 0 0,0-1 0 0 0,1 1 0 0 0,0 0-1 0 0,1 0 1 0 0,-1 0 0 0 0,2 0 0 0 0,6-10 0 0 0,-10 16 62 0 0,0 1 1 0 0,0 0-1 0 0,0-1 1 0 0,0 1-1 0 0,0 0 1 0 0,0 0-1 0 0,1 0 1 0 0,-1 0-1 0 0,0 0 1 0 0,1 0-1 0 0,-1 0 1 0 0,0 0-1 0 0,1 0 1 0 0,-1 1-1 0 0,1-1 1 0 0,0 1-1 0 0,-1-1 1 0 0,1 1-1 0 0,-1-1 1 0 0,1 1-1 0 0,0 0 1 0 0,-1 0-1 0 0,1 0 1 0 0,-1 0-1 0 0,1 0 1 0 0,0 0-1 0 0,-1 0 0 0 0,1 1 1 0 0,0-1-1 0 0,-1 0 1 0 0,1 1-1 0 0,-1-1 1 0 0,1 1-1 0 0,-1 0 1 0 0,1 0-1 0 0,-1-1 1 0 0,1 1-1 0 0,-1 0 1 0 0,0 0-1 0 0,2 2 1 0 0,-1-1 76 0 0,0 1 0 0 0,0-1 1 0 0,0 0-1 0 0,0 1 0 0 0,0 0 1 0 0,-1-1-1 0 0,1 1 0 0 0,-1 0 1 0 0,0 0-1 0 0,0 0 1 0 0,0 0-1 0 0,0 0 0 0 0,0 0 1 0 0,-1 0-1 0 0,1 0 0 0 0,-1 0 1 0 0,0 0-1 0 0,0 0 0 0 0,0 1 1 0 0,-1 5-1 0 0,-3 3-43 0 0,0 0 0 0 0,-1-1 0 0 0,0 1 0 0 0,-1-1 0 0 0,0 0 0 0 0,-1-1 0 0 0,0 1 0 0 0,0-1 0 0 0,-1-1 0 0 0,-1 1 0 0 0,0-1 0 0 0,0-1 0 0 0,-14 11 0 0 0,15-16-2226 0 0,8-3 2026 0 0,0 0 0 0 0,0 0 1 0 0,0 0-1 0 0,-1 0 0 0 0,1 0 0 0 0,0 0 1 0 0,0-1-1 0 0,0 1 0 0 0,-1 0 0 0 0,1 0 1 0 0,0 0-1 0 0,0 0 0 0 0,0 0 0 0 0,-1-1-936 0 0,1 0 937 0 0,0 1-1 0 0,-1 0 0 0 0,1 0 0 0 0,0 0 1 0 0,0 0-1 0 0,0-1 0 0 0,0 1 0 0 0,0 0 1 0 0,0 0-1 0 0,0 0 0 0 0,0-1 0 0 0,0 1 1 0 0,0 0-1 0 0,0 0 0 0 0,0-1 0 0 0,0-8-5498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3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5983 0 0,'0'0'464'0'0,"2"0"-305"0"0,1 1 85 0 0,-1 0 1 0 0,1 0-1 0 0,-1 0 1 0 0,0 0-1 0 0,1 1 0 0 0,-1-1 1 0 0,0 1-1 0 0,0-1 1 0 0,0 1-1 0 0,0 0 0 0 0,0-1 1 0 0,0 1-1 0 0,-1 0 0 0 0,1 0 1 0 0,0 1-1 0 0,1 3 1 0 0,3 5 487 0 0,0 1 0 0 0,5 14 0 0 0,-6-13-396 0 0,10 30 1256 0 0,14 68 0 0 0,-17-65-958 0 0,-7-20-107 0 0,2 26-1 0 0,-5-33-140 0 0,0-1-1 0 0,1 0 1 0 0,1 1 0 0 0,9 21 0 0 0,-11-29-229 0 0,-1-6 366 0 0,1-15-281 0 0,2-29-174 0 0,-2-60 0 0 0,-1 4-158 0 0,0 75 39 0 0,10-118-611 0 0,-7 108 303 0 0,1 0 0 0 0,15-46 0 0 0,-14 55 144 0 0,-5 15 198 0 0,0-1 0 0 0,1 1 0 0 0,0 0 0 0 0,1 1 0 0 0,-1-1 0 0 0,1 0 0 0 0,0 1 0 0 0,1-1 0 0 0,6-7 0 0 0,-10 13 18 0 0,0-1 0 0 0,0 1 0 0 0,0 0 0 0 0,0 0 0 0 0,0 0 0 0 0,0 0 0 0 0,1 0 0 0 0,-1 0 0 0 0,0 0 0 0 0,0 0 0 0 0,0 0 0 0 0,0 0 0 0 0,0 0 0 0 0,0 0 0 0 0,0-1 1 0 0,0 1-1 0 0,0 0 0 0 0,0 0 0 0 0,0 0 0 0 0,1 0 0 0 0,-1 0 0 0 0,0 0 0 0 0,0 0 0 0 0,0 0 0 0 0,0 0 0 0 0,0 0 0 0 0,0 0 0 0 0,0 0 0 0 0,0 0 0 0 0,0 0 0 0 0,1 0 0 0 0,-1 0 0 0 0,0 0 0 0 0,0 0 0 0 0,0 0 0 0 0,0 0 0 0 0,0 0 0 0 0,0 0 0 0 0,0 0 1 0 0,0 1-1 0 0,0-1 0 0 0,1 0 0 0 0,-1 0 0 0 0,0 0 0 0 0,0 0 0 0 0,0 0 0 0 0,0 0 0 0 0,0 0 0 0 0,0 0 0 0 0,5 4 43 0 0,-1-1 0 0 0,0 1 0 0 0,0-1 0 0 0,0 1 0 0 0,0 0 0 0 0,-1 1 0 0 0,1-1 0 0 0,-1 1 0 0 0,0-1 0 0 0,-1 1 0 0 0,1 0 0 0 0,-1 0 0 0 0,0 0 0 0 0,0 1 0 0 0,1 5 0 0 0,0 0 46 0 0,-1 0-1 0 0,0-1 1 0 0,-1 1 0 0 0,0 0-1 0 0,0 0 1 0 0,-1 0 0 0 0,-2 12-1 0 0,-4 15 271 0 0,-20 64 0 0 0,20-85-278 0 0,4-15-82 0 0,0-1 10 0 0,1 1 13 0 0,3-3-354 0 0,0 1 277 0 0,0-1-1 0 0,0 0 0 0 0,0 1 1 0 0,1-1-1 0 0,-2 0 1 0 0,1 0-1 0 0,3-2 0 0 0,8-3-140 0 0,39-6-325 0 0,-49 12 511 0 0,-1-1 1 0 0,1 1-1 0 0,0-1 0 0 0,0 1 0 0 0,0 0 0 0 0,0 0 1 0 0,-1 0-1 0 0,1 0 0 0 0,0 1 0 0 0,0-1 0 0 0,0 1 1 0 0,-1 0-1 0 0,1-1 0 0 0,0 1 0 0 0,-1 1 0 0 0,4 0 1 0 0,3 3 9 0 0,0 0 0 0 0,0 1 1 0 0,9 8-1 0 0,-9-7 73 0 0,-1 0 0 0 0,0 1-1 0 0,0 1 1 0 0,-1-1 0 0 0,0 1-1 0 0,-1 0 1 0 0,10 18 0 0 0,-14-22 44 0 0,0 0 1 0 0,0 1-1 0 0,-1-1 1 0 0,0 0 0 0 0,0 1-1 0 0,0 0 1 0 0,0-1 0 0 0,-1 1-1 0 0,0-1 1 0 0,0 1-1 0 0,-1 0 1 0 0,1-1 0 0 0,-1 1-1 0 0,0-1 1 0 0,-1 1 0 0 0,-3 8-1 0 0,-3 5 366 0 0,-1-2 0 0 0,0 1 1 0 0,-17 21-1 0 0,23-35-411 0 0,-7 10 92 0 0,-1-1 0 0 0,-1-1 1 0 0,0 0-1 0 0,-1 0 0 0 0,-17 11 0 0 0,10-7-100 0 0,14-11-81 0 0,-1 0-1 0 0,1-1 1 0 0,-1 1-1 0 0,-1-1 1 0 0,1-1-1 0 0,0 1 1 0 0,-1-2 0 0 0,-13 5-1 0 0,19-7-115 0 0,-11-11-1148 0 0,11 10 1012 0 0,1-1 0 0 0,-1 0 0 0 0,1 1 0 0 0,-1-1 0 0 0,1 0 0 0 0,0 0-1 0 0,-1 0 1 0 0,1 0 0 0 0,0 0 0 0 0,0 0 0 0 0,0-3 0 0 0,-3-15-5080 0 0,2-2-1191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7:03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5983 0 0,'0'0'464'0'0,"15"6"743"0"0,-11-3-767 0 0,-1 0 0 0 0,1 0 0 0 0,-1 0 0 0 0,1 0 0 0 0,-1 0 0 0 0,0 0 0 0 0,-1 1 0 0 0,1 0 0 0 0,0-1-1 0 0,-1 1 1 0 0,0 0 0 0 0,0 0 0 0 0,2 7 0 0 0,2 5 307 0 0,-1 1-1 0 0,4 18 1 0 0,-4-9 342 0 0,3 35 1 0 0,-8-50-950 0 0,1 1 0 0 0,-2-1 0 0 0,1 0-1 0 0,-2 1 1 0 0,-3 18 0 0 0,6-49-2201 0 0,6-14 1092 0 0,-4 23 724 0 0,1 0 0 0 0,0 0 0 0 0,7-9 0 0 0,-9 15 238 0 0,0 1 1 0 0,0 0-1 0 0,0 0 1 0 0,1 0-1 0 0,0 0 0 0 0,-1 0 1 0 0,1 0-1 0 0,0 1 1 0 0,0 0-1 0 0,0-1 1 0 0,7-2-1 0 0,-9 4 54 0 0,1 1-1 0 0,-1 0 1 0 0,1-1 0 0 0,0 1 0 0 0,-1 0 0 0 0,1 0-1 0 0,-1 0 1 0 0,1 0 0 0 0,-1 0 0 0 0,1 0-1 0 0,0 1 1 0 0,-1-1 0 0 0,1 0 0 0 0,-1 1-1 0 0,1-1 1 0 0,-1 1 0 0 0,1 0 0 0 0,-1-1-1 0 0,0 1 1 0 0,1 0 0 0 0,-1 0 0 0 0,0 0 0 0 0,3 2-1 0 0,0 1 231 0 0,1 0 0 0 0,-1 1 0 0 0,0 0 0 0 0,6 9 0 0 0,16 34 1074 0 0,7 9-427 0 0,-28-50-2218 0 0,0 0 0 0 0,0-1 1 0 0,7 7-1 0 0,-4-6-4960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7:0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5063 0 0,'3'4'9309'0'0,"3"5"-8710"0"0,-1-1 0 0 0,0 1-1 0 0,6 12 1 0 0,21 84-27 0 0,-17-34-4502 0 0,-13-60 2368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7:04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6911 0 0,'0'0'623'0'0,"13"-5"918"0"0,19-10 4467 0 0,11-4-3678 0 0,-1 9-1763 0 0,-30 7-1228 0 0,0 1-1 0 0,19-8 0 0 0,-24 7-982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7:04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12 8143 0 0,'-12'-3'365'0'0,"0"0"-1"0"0,0 1 0 0 0,0 0 0 0 0,0 1 0 0 0,0 0 0 0 0,0 1 1 0 0,-19 2-1 0 0,27-1-138 0 0,1 0 0 0 0,-1 1 0 0 0,0-1 0 0 0,1 1 0 0 0,-1-1 0 0 0,1 1 0 0 0,0 0 0 0 0,-1 0 0 0 0,1 1 0 0 0,0-1 0 0 0,0 1 0 0 0,1 0 0 0 0,-4 3 0 0 0,2-1-50 0 0,0 1 1 0 0,1-1-1 0 0,-1 1 0 0 0,1 0 1 0 0,1 0-1 0 0,-1 0 0 0 0,-2 8 1 0 0,2-1-66 0 0,0 1 0 0 0,1-1-1 0 0,1 1 1 0 0,0-1 0 0 0,0 1 0 0 0,1-1 0 0 0,3 15 0 0 0,-2-17-103 0 0,1 0 0 0 0,1 0 0 0 0,0-1-1 0 0,0 1 1 0 0,1-1 0 0 0,0 1 0 0 0,1-1-1 0 0,0 0 1 0 0,1-1 0 0 0,0 1 0 0 0,0-1-1 0 0,1-1 1 0 0,12 13 0 0 0,-13-15 15 0 0,0-1 1 0 0,1 0-1 0 0,-1 0 1 0 0,1-1-1 0 0,0 0 1 0 0,0 0-1 0 0,1-1 1 0 0,-1 1-1 0 0,1-1 1 0 0,0-1-1 0 0,-1 0 1 0 0,1 0-1 0 0,0 0 1 0 0,0-1-1 0 0,1-1 1 0 0,-1 1-1 0 0,0-1 1 0 0,0 0-1 0 0,9-2 1 0 0,-4 0 155 0 0,-1-1 0 0 0,0 0 1 0 0,1-1-1 0 0,-1 0 0 0 0,-1-1 0 0 0,1 0 1 0 0,-1-1-1 0 0,0-1 0 0 0,0 1 0 0 0,-1-2 1 0 0,13-10-1 0 0,-16 12-44 0 0,0-1-1 0 0,0 0 1 0 0,-1 0 0 0 0,0-1 0 0 0,-1 1 0 0 0,1-1 0 0 0,-1 0-1 0 0,-1-1 1 0 0,0 1 0 0 0,0-1 0 0 0,-1 0 0 0 0,0 0-1 0 0,0 0 1 0 0,-1 0 0 0 0,2-17 0 0 0,-4 19-131 0 0,0 1 0 0 0,-1-1 0 0 0,1 1-1 0 0,-2-1 1 0 0,1 0 0 0 0,-1 1 0 0 0,0 0 0 0 0,0-1 0 0 0,0 1 0 0 0,-1 0 0 0 0,0 0 0 0 0,-1 1 0 0 0,1-1 0 0 0,-1 0-1 0 0,0 1 1 0 0,0 0 0 0 0,-1 0 0 0 0,1 0 0 0 0,-1 1 0 0 0,0 0 0 0 0,0 0 0 0 0,-1 0 0 0 0,0 0 0 0 0,1 1 0 0 0,-1 0-1 0 0,0 0 1 0 0,0 0 0 0 0,-8-2 0 0 0,-4-1-1241 0 0,1 0-4695 0 0,6 3-259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7:0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6 919 0 0,'2'0'11493'0'0,"10"-1"-10012"0"0,4-1 140 0 0,0 1 1 0 0,30 1 0 0 0,-27 1-2728 0 0,31-3 0 0 0,-42 1-41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7:0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24 8431 0 0,'-14'2'904'0'0,"6"0"-694"0"0,0-1-1 0 0,0 1 0 0 0,0 1 1 0 0,0-1-1 0 0,1 1 0 0 0,-1 1 0 0 0,1-1 1 0 0,0 1-1 0 0,0 1 0 0 0,0-1 1 0 0,1 1-1 0 0,0 0 0 0 0,0 1 1 0 0,0-1-1 0 0,-8 11 0 0 0,9-10-167 0 0,0 0 0 0 0,1 1 0 0 0,0 0 0 0 0,0 0 0 0 0,0 0 0 0 0,1 0 0 0 0,0 1 0 0 0,0-1 0 0 0,1 1 0 0 0,0 0 0 0 0,0-1 1 0 0,1 1-1 0 0,0 0 0 0 0,1 0 0 0 0,0 15 0 0 0,1-12-41 0 0,1 0 0 0 0,0 0 0 0 0,1 0 0 0 0,0-1 1 0 0,0 1-1 0 0,1-1 0 0 0,1 0 0 0 0,0 0 1 0 0,0 0-1 0 0,10 12 0 0 0,-10-15-1 0 0,0-1 0 0 0,1 1-1 0 0,0-2 1 0 0,0 1 0 0 0,1-1 0 0 0,0 0 0 0 0,-1 0 0 0 0,2 0-1 0 0,-1-1 1 0 0,0 0 0 0 0,1-1 0 0 0,0 0 0 0 0,0 0-1 0 0,11 2 1 0 0,-9-2 118 0 0,0-2 0 0 0,1 0 0 0 0,-1 0 0 0 0,0 0 0 0 0,1-2 0 0 0,-1 1 0 0 0,0-1 0 0 0,1-1 0 0 0,-1 1 0 0 0,0-2 0 0 0,16-5 0 0 0,-19 5-32 0 0,-1 0-1 0 0,0 0 1 0 0,0 0-1 0 0,0-1 1 0 0,0 0-1 0 0,-1 0 1 0 0,0-1-1 0 0,0 1 1 0 0,0-1-1 0 0,0 0 0 0 0,0 0 1 0 0,-1-1-1 0 0,0 0 1 0 0,0 1-1 0 0,-1-1 1 0 0,0 0-1 0 0,0-1 1 0 0,3-7-1 0 0,-3 4 136 0 0,-1 0-1 0 0,0-1 0 0 0,0 1 1 0 0,-1 0-1 0 0,0 0 1 0 0,-1-1-1 0 0,0 1 0 0 0,-1 0 1 0 0,0-1-1 0 0,0 1 1 0 0,-1 0-1 0 0,-1 0 0 0 0,-3-11 1 0 0,2 12-152 0 0,1 0 0 0 0,-2 0 0 0 0,1 1 0 0 0,-1-1 0 0 0,0 1 1 0 0,-1 0-1 0 0,1 1 0 0 0,-2-1 0 0 0,1 1 0 0 0,-1 0 0 0 0,0 1 0 0 0,-1 0 1 0 0,1 0-1 0 0,-11-6 0 0 0,15 11-163 0 0,-53-29-952 0 0,16 16-2942 0 0,31 12 2201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7:0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 2303 0 0,'0'0'102'0'0,"1"0"-1"0"0,4 0 3096 0 0,-4 0-2864 0 0,-1 0 0 0 0,1 0 0 0 0,-1 0 0 0 0,1 0 0 0 0,-1 0 0 0 0,1 0 0 0 0,-1 0-1 0 0,1 0 1 0 0,-1 0 0 0 0,1 1 0 0 0,-1-1 0 0 0,1 0 0 0 0,-1 0 0 0 0,1 0 0 0 0,-1 1-1 0 0,1-1 1 0 0,-1 0 0 0 0,1 1 0 0 0,-1-1 0 0 0,1 1 333 0 0,-1-1-333 0 0,0 1-1 0 0,1-1 1 0 0,-1 1 0 0 0,1 0-210 0 0,-1-1 1 0 0,0 1-1 0 0,0 0 0 0 0,0 0 0 0 0,0 0 1 0 0,0-1-1 0 0,0 1 0 0 0,0 0 0 0 0,0 0 1 0 0,0-1-1 0 0,0 1 0 0 0,0 0 0 0 0,0 0 0 0 0,-1-1 1 0 0,1 2-1 0 0,-1 0-111 0 0,0 0 0 0 0,0 0 1 0 0,0 0-1 0 0,0 0 0 0 0,0 0 0 0 0,0-1 0 0 0,-1 1 1 0 0,1 0-1 0 0,-1-1 0 0 0,1 1 0 0 0,-1-1 0 0 0,-3 3 1 0 0,4-4 52 0 0,0 0 1 0 0,-1 1 0 0 0,1-1-1 0 0,-1 0 1 0 0,1 0 0 0 0,-1 0-1 0 0,1 0 1 0 0,-1 0 0 0 0,1 0-1 0 0,-1-1 1 0 0,1 1 0 0 0,-1 0 0 0 0,1-1-1 0 0,-3 0 1 0 0,4 0 42 0 0,-6-11 141 0 0,6 8-241 0 0,0 3-5 0 0,0 0 0 0 0,1 0 0 0 0,-1-1 0 0 0,0 1 0 0 0,1 0 0 0 0,-1 0 0 0 0,0 0 0 0 0,1 0-1 0 0,-1 0 1 0 0,1 0 0 0 0,0 0 0 0 0,-1 0 0 0 0,1 0 0 0 0,0 0 0 0 0,-1 0 0 0 0,1 0 0 0 0,0 0 0 0 0,0 0-1 0 0,0 1 1 0 0,0-1 0 0 0,2-1 0 0 0,-2 1 48 0 0,0 0 0 0 0,0 1-1 0 0,0-1 1 0 0,0 0 0 0 0,1 1 0 0 0,-1-1-1 0 0,0 0 1 0 0,1 1 0 0 0,-1 0 0 0 0,0-1-1 0 0,1 1 1 0 0,-1 0 0 0 0,1 0 0 0 0,-1-1-1 0 0,0 1 1 0 0,1 0 0 0 0,-1 0-1 0 0,1 1 1 0 0,-1-1 0 0 0,0 0 0 0 0,1 0-1 0 0,-1 1 1 0 0,1-1 0 0 0,-1 1 0 0 0,0-1-1 0 0,0 1 1 0 0,1 0 0 0 0,-1-1 0 0 0,0 1-1 0 0,0 0 1 0 0,0 0 0 0 0,0 0 0 0 0,1 0-1 0 0,-1 0 1 0 0,-1 0 0 0 0,1 0-1 0 0,1 1 1 0 0,-1-1 165 0 0,-5 16 806 0 0,3-15-1000 0 0,0-1 1 0 0,0 1-1 0 0,0-1 1 0 0,-1 1 0 0 0,1-1-1 0 0,0 0 1 0 0,0 0 0 0 0,-1 0-1 0 0,1 1 1 0 0,-1-1-1 0 0,1-1 1 0 0,-1 1 0 0 0,1 0-1 0 0,-1 0 1 0 0,0-1 0 0 0,1 1-1 0 0,-1 0 1 0 0,0-1-1 0 0,0 0 1 0 0,1 1 0 0 0,-1-1-1 0 0,0 0 1 0 0,0 0 0 0 0,0 0-1 0 0,1 0 1 0 0,-1 0-1 0 0,0-1 1 0 0,0 1 0 0 0,1 0-1 0 0,-1-1 1 0 0,0 1 0 0 0,1-1-1 0 0,-4-1 1 0 0,5 1-311 0 0,13-4-5965 0 0,-4 3 483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7:10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13183 0 0,'0'0'604'0'0,"4"15"224"0"0,3 16 134 0 0,-1 1-1 0 0,-2 0 1 0 0,-1 0-1 0 0,-2 56 1 0 0,-1-16-920 0 0,1-65-208 0 0,1 36-126 0 0,2-15-2834 0 0,-2-20 1468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7:1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10591 0 0,'0'0'964'0'0,"13"7"1495"0"0,-7-2-2045 0 0,0 1-1 0 0,-1 0 1 0 0,0 0-1 0 0,0 1 1 0 0,0 0-1 0 0,-1 0 1 0 0,0 0-1 0 0,4 10 1 0 0,21 64-742 0 0,-20-54 523 0 0,8 34-2158 0 0,11 75 0 0 0,-24-112-3043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7:10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13935 0 0,'-1'1'1262'0'0,"-1"2"1358"0"0,6 2-1317 0 0,-3-3-1206 0 0,0-1 0 0 0,0 0 0 0 0,1 0-1 0 0,-1 0 1 0 0,0 0 0 0 0,0 0 0 0 0,0 0-1 0 0,1 0 1 0 0,-1-1 0 0 0,0 1 0 0 0,1 0-1 0 0,-1-1 1 0 0,1 1 0 0 0,-1-1-1 0 0,1 1 1 0 0,-1-1 0 0 0,1 0 0 0 0,-1 1-1 0 0,3-1 1 0 0,6 0 2 0 0,-1-1 0 0 0,0 1 0 0 0,0-2-1 0 0,0 1 1 0 0,18-6 0 0 0,10-3-2668 0 0,-26 8 1249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10823 0 0,'1'3'496'0'0,"12"53"-358"0"0,-2-11 1570 0 0,-1 0-1 0 0,-3 1 1 0 0,3 61-1 0 0,-14-27-779 0 0,4-78-342 0 0,-1-5-468 0 0,-2-2-81 0 0,1-1 0 0 0,0 0 0 0 0,1 0 0 0 0,-1 0 1 0 0,1 0-1 0 0,0 0 0 0 0,1 0 0 0 0,0 0 0 0 0,0 0 0 0 0,1-12 0 0 0,3-6-14 0 0,9-34 0 0 0,-8 34-13 0 0,0 6-5 0 0,0 0-1 0 0,1 0 1 0 0,1 1 0 0 0,10-22-1 0 0,-13 33 61 0 0,0 0 0 0 0,0 0 0 0 0,0 0 0 0 0,0 0-1 0 0,1 0 1 0 0,0 1 0 0 0,0 0 0 0 0,1 0 0 0 0,-1 1 0 0 0,1-1-1 0 0,0 1 1 0 0,1 0 0 0 0,11-5 0 0 0,-15 8-15 0 0,0 0-1 0 0,-1 0 1 0 0,1 1 0 0 0,0-1-1 0 0,0 1 1 0 0,0 0 0 0 0,0 0 0 0 0,-1 0-1 0 0,1 0 1 0 0,0 0 0 0 0,0 0-1 0 0,0 1 1 0 0,0-1 0 0 0,-1 1 0 0 0,1 0-1 0 0,0 0 1 0 0,-1 0 0 0 0,1 0-1 0 0,3 3 1 0 0,19 6 305 0 0,-18-7-333 0 0,1 1-1 0 0,-1 0 1 0 0,1 0-1 0 0,-1 1 1 0 0,0-1 0 0 0,-1 2-1 0 0,8 6 1 0 0,-3-2-744 0 0,-1 1-1 0 0,0 0 1 0 0,12 19 0 0 0,-12-13-4262 0 0,-3-1-1468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7:1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 4607 0 0,'-7'-2'10995'0'0,"6"19"-10145"0"0,-1 1 0 0 0,2-1 1 0 0,0 1-1 0 0,2-1 0 0 0,4 27 0 0 0,0 7-296 0 0,13 132 187 0 0,-10-105-5817 0 0,-6-49 893 0 0,-2-16-1333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7:1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6911 0 0,'0'0'944'0'0,"-2"14"3523"0"0,3 4-2003 0 0,5 28 1 0 0,-1-20-1966 0 0,18 166 158 0 0,-14-110-5326 0 0,-8-72-478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7:11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0,'0'0'623'0'0,"1"13"-259"0"0,-1 6 340 0 0,2 0 0 0 0,0-1 0 0 0,6 24 0 0 0,20 56 3674 0 0,-6-24-2791 0 0,-1 6-3948 0 0,-17-61-2854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7:1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33 1375 0 0,'-13'-7'13129'0'0,"12"7"-12735"0"0,1-1 0 0 0,0 1 0 0 0,0 0 0 0 0,0-1 1 0 0,0 1-1 0 0,0-1 0 0 0,0 1 0 0 0,0-1 0 0 0,0 1 0 0 0,0-1 0 0 0,0 1 0 0 0,0-1 0 0 0,1 0 0 0 0,4-5 1111 0 0,0 4-1412 0 0,0 1 0 0 0,0 0 0 0 0,0 0-1 0 0,0 1 1 0 0,0-1 0 0 0,0 1 0 0 0,7 0 0 0 0,10 0-246 0 0,35-5-3108 0 0,-41 3 1605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7:1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8087 0 0,'0'0'4040'0'0,"2"1"-3401"0"0,5-1 235 0 0,0 0 1 0 0,0 0-1 0 0,0-1 1 0 0,0 1-1 0 0,0-1 1 0 0,12-4-1 0 0,-8 3-373 0 0,0 1 0 0 0,0 0 1 0 0,0 0-1 0 0,0 1 0 0 0,21 3 0 0 0,-7 1 447 0 0,35 11 0 0 0,144 47 1186 0 0,-201-61-2135 0 0,3 0-26 0 0,0 1-1 0 0,0-1 1 0 0,0 0 0 0 0,0 0-1 0 0,10 0 1 0 0,-12-3-608 0 0,0 1-1676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7:21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52 5615 0 0,'0'0'7968'0'0,"3"0"-7536"0"0,9 1-16 0 0,-9 0 568 0 0,-1-10 271 0 0,-1 9-1163 0 0,-1 0-1 0 0,0-1 0 0 0,0 1 0 0 0,0 0 0 0 0,0 0 0 0 0,0 0 0 0 0,0-1 0 0 0,0 1 0 0 0,0 0 1 0 0,1 0-1 0 0,-1 0 0 0 0,0-1 0 0 0,0 1 0 0 0,0 0 0 0 0,0 0 0 0 0,0-1 0 0 0,0 1 1 0 0,0 0-1 0 0,0 0 0 0 0,0 0 0 0 0,0-1 0 0 0,0 1 0 0 0,-1 0 0 0 0,1 0 0 0 0,0-1 0 0 0,0 1 1 0 0,0 0-1 0 0,0 0 0 0 0,0 0 0 0 0,0-1 0 0 0,0 1 0 0 0,0 0 0 0 0,-1 0 0 0 0,1 0 1 0 0,0 0-1 0 0,0-1 0 0 0,0 1 0 0 0,0 0 0 0 0,-1 0 0 0 0,1 0 0 0 0,0 0 0 0 0,0 0 0 0 0,0 0 1 0 0,-1 0-1 0 0,1 0 0 0 0,0-1 0 0 0,0 1 0 0 0,-1 0 0 0 0,0-1-56 0 0,-1 0-1 0 0,1 0 1 0 0,-1-1-1 0 0,1 1 1 0 0,0 0-1 0 0,0-1 1 0 0,0 0-1 0 0,0 1 1 0 0,0-1-1 0 0,0 1 1 0 0,0-1-1 0 0,0 0 1 0 0,1 0-1 0 0,-1 1 1 0 0,0-3-1 0 0,0 1-34 0 0,3-2 0 0 0,1 4 11 0 0,-1 0 27 0 0,2 2-20 0 0,3 1 57 0 0,-6-1-9 0 0,6 9 543 0 0,-7-8-597 0 0,0-1-1 0 0,0 0 0 0 0,-1 0 0 0 0,1 0 0 0 0,-1 1 0 0 0,1-1 0 0 0,-1 0 0 0 0,1 0 0 0 0,-1 0 0 0 0,0 0 1 0 0,1 0-1 0 0,-1 0 0 0 0,0 0 0 0 0,0 0 0 0 0,0 0 0 0 0,0 0 0 0 0,0-1 0 0 0,0 1 0 0 0,0 0 0 0 0,0-1 1 0 0,0 1-1 0 0,0 0 0 0 0,0-1 0 0 0,0 1 0 0 0,-1-1 0 0 0,1 0 0 0 0,0 1 0 0 0,0-1 0 0 0,-1 0 0 0 0,1 0 1 0 0,0 0-1 0 0,0 0 0 0 0,-1 0 0 0 0,1 0 0 0 0,0 0 0 0 0,0 0 0 0 0,0 0 0 0 0,-1-1 0 0 0,-1 0 0 0 0,2 0-53 0 0,4-3 31 0 0,1 2 11 0 0,1 1 11 0 0,-4 1 562 0 0,-4 1-453 0 0,2 0-109 0 0,1 0 0 0 0,-1-1-1 0 0,1 1 1 0 0,-1-1 0 0 0,0 1 0 0 0,1-1 0 0 0,-1 0-1 0 0,0 1 1 0 0,1-1 0 0 0,-1 0 0 0 0,0 1 0 0 0,1-1-1 0 0,-1 0 1 0 0,0 0 0 0 0,0 1 0 0 0,1-1 0 0 0,-1 0 0 0 0,0 0-1 0 0,-1 0 1 0 0,1 0 38 0 0,0 0-46 0 0,1 0 0 0 0,-1 0-1 0 0,1 0 1 0 0,0 0 0 0 0,-1 0-1 0 0,1 0 1 0 0,-1 0-1 0 0,1 0 1 0 0,0 0 0 0 0,-1 0-1 0 0,1 0 1 0 0,-1 0-1 0 0,1 0 1 0 0,0 0 0 0 0,-1-1-1 0 0,1 1 1 0 0,0 0 0 0 0,-1 0-1 0 0,1 0 1 0 0,-1-1-1 0 0,1 1 1 0 0,0 0 0 0 0,0 0-1 0 0,-1-1 1 0 0,1 1-1 0 0,-3-2 7 0 0,3 2-9 0 0,0-1 0 0 0,-1 1 1 0 0,1 0-1 0 0,0 0 0 0 0,0 0 0 0 0,-1-1 0 0 0,1 1 0 0 0,0 0 0 0 0,0 0 0 0 0,-1-1 0 0 0,1 1 0 0 0,0 0 0 0 0,0 0 0 0 0,0-1 0 0 0,0 1 0 0 0,-1 0 0 0 0,1 0 0 0 0,0-1 0 0 0,0 1 1 0 0,0 0-1 0 0,0-1 0 0 0,0 1 0 0 0,0 0 0 0 0,0-1 0 0 0,0 1 0 0 0,0 0 0 0 0,0-1 0 0 0,0 1 0 0 0,0-1 0 0 0,2-2 0 0 0,3 3 0 0 0,0 1-13 0 0,-1 2-66 0 0,-3-3-57 0 0,5 7-971 0 0,0 0-3294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8:48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71 10159 0 0,'0'0'464'0'0,"-5"-16"176"0"0,3 12-99 0 0,0 0 0 0 0,-1 1 0 0 0,1-1 0 0 0,-1 1 0 0 0,0 0 0 0 0,0-1 0 0 0,0 1-1 0 0,0 0 1 0 0,0 1 0 0 0,-6-5 0 0 0,5 5-294 0 0,1 0 0 0 0,-1 1 0 0 0,0-1-1 0 0,1 0 1 0 0,-1 1 0 0 0,0 0 0 0 0,0 0 0 0 0,0 0 0 0 0,0 1 0 0 0,0-1-1 0 0,0 1 1 0 0,0 0 0 0 0,0 0 0 0 0,0 0 0 0 0,0 0 0 0 0,0 1-1 0 0,0 0 1 0 0,-4 1 0 0 0,0 1-129 0 0,0 1 0 0 0,0 0-1 0 0,0 0 1 0 0,1 1 0 0 0,-1 0 0 0 0,1 0 0 0 0,1 1-1 0 0,-1 0 1 0 0,1 0 0 0 0,0 0 0 0 0,0 1-1 0 0,0 0 1 0 0,1 0 0 0 0,0 1 0 0 0,-5 10-1 0 0,-1 6-85 0 0,0 1 0 0 0,1 0 0 0 0,-11 48 0 0 0,16-50 44 0 0,0 1-1 0 0,2 0 1 0 0,0 0-1 0 0,2 0 1 0 0,1 29-1 0 0,1-40-14 0 0,0-1 0 0 0,1 0 0 0 0,1 0 0 0 0,0 0-1 0 0,0 0 1 0 0,1-1 0 0 0,0 1 0 0 0,1-1 0 0 0,1 0 0 0 0,0 0-1 0 0,0-1 1 0 0,9 12 0 0 0,-6-13-1 0 0,0 0 0 0 0,1 0 0 0 0,0-1 0 0 0,0 0 0 0 0,0-1 0 0 0,1 0 0 0 0,0-1 0 0 0,1 0 0 0 0,-1-1 0 0 0,21 7 0 0 0,-15-7 14 0 0,1 0-1 0 0,-1-2 1 0 0,0 0-1 0 0,1 0 1 0 0,0-2-1 0 0,-1 0 1 0 0,22-3-1 0 0,-20 0-781 0 0,-1-1-1 0 0,30-9 1 0 0,-24 3-1839 0 0,1 0 0 0 0,44-25 0 0 0,-55 26-4639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8:5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2303 0 0,'0'0'13143'0'0,"3"0"-12487"0"0,86 19 4025 0 0,-72-15-4470 0 0,1-1 0 0 0,0-1-1 0 0,1 0 1 0 0,-1-2 0 0 0,0 0-1 0 0,0-1 1 0 0,1 0-1 0 0,25-7 1 0 0,-32 5-252 0 0,5 0-436 0 0,1-1 0 0 0,-1-1 1 0 0,0-1-1 0 0,17-7 0 0 0,-23 8-4548 0 0,0 1-1533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8:5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9847 0 0,'0'0'1187'0'0,"1"1"-444"0"0,3 1-369 0 0,-1 1 1 0 0,1 0-1 0 0,-1 0 1 0 0,0 1-1 0 0,0-1 1 0 0,0 1-1 0 0,-1 0 1 0 0,1-1-1 0 0,-1 1 1 0 0,0 0 0 0 0,0 0-1 0 0,0 1 1 0 0,-1-1-1 0 0,0 0 1 0 0,2 8-1 0 0,0 6 151 0 0,0 1 0 0 0,-1 28 0 0 0,-1-19-119 0 0,4 187 327 0 0,1-1-2465 0 0,-6-206 1476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8:55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4143 0 0,'1'-9'146'0'0,"1"-1"0"0"0,0 1-1 0 0,1-1 1 0 0,10-18 9115 0 0,-4 34-8330 0 0,-5 3-631 0 0,0 1-1 0 0,0-1 1 0 0,-1 0 0 0 0,0 1 0 0 0,-1 0 0 0 0,0 0-1 0 0,1 13 1 0 0,-3-21-261 0 0,27 258 713 0 0,-14-122-633 0 0,7 21-685 0 0,-6-92-3685 0 0,-10-52-791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56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168 112 7855 0 0,'0'0'714'0'0,"-1"-1"-586"0"0,-2-5 141 0 0,-1 1-1 0 0,1 0 1 0 0,-1 0 0 0 0,-6-5 0 0 0,5 5 415 0 0,-17-10 2282 0 0,19 13-2793 0 0,1 0 0 0 0,-1 1 0 0 0,0 0 0 0 0,0-1 0 0 0,1 1 0 0 0,-1 0 0 0 0,0 0 0 0 0,0 1 0 0 0,0-1 0 0 0,0 1 0 0 0,0-1 0 0 0,0 1 0 0 0,0 0 0 0 0,0 0 0 0 0,0 0 0 0 0,0 0 0 0 0,0 1 0 0 0,0-1-1 0 0,0 1 1 0 0,0 0 0 0 0,0 0 0 0 0,1 0 0 0 0,-1 0 0 0 0,-3 2 0 0 0,3 0-130 0 0,0 0 0 0 0,1 0 0 0 0,-1 0 0 0 0,1 1 0 0 0,-1-1 0 0 0,1 0-1 0 0,0 1 1 0 0,0 0 0 0 0,1-1 0 0 0,-1 1 0 0 0,1 0 0 0 0,-2 6 0 0 0,0 7 42 0 0,-3 28 0 0 0,6-36-55 0 0,-2 6-24 0 0,2 0 1 0 0,0 1-1 0 0,1-1 1 0 0,1 1-1 0 0,0-1 1 0 0,1 0-1 0 0,0 0 1 0 0,1 0-1 0 0,1 0 1 0 0,1-1-1 0 0,12 25 1 0 0,-14-33 11 0 0,0 1-1 0 0,0-1 1 0 0,0 1-1 0 0,1-1 1 0 0,0-1 0 0 0,1 1-1 0 0,-1-1 1 0 0,1 1-1 0 0,0-2 1 0 0,0 1 0 0 0,1-1-1 0 0,0 0 1 0 0,-1 0-1 0 0,1-1 1 0 0,0 0 0 0 0,1 0-1 0 0,-1 0 1 0 0,0-1-1 0 0,1 0 1 0 0,-1-1 0 0 0,1 0-1 0 0,0 0 1 0 0,0 0-1 0 0,-1-1 1 0 0,10-1 0 0 0,-10 0 58 0 0,0 0 1 0 0,0-1 0 0 0,1 0 0 0 0,-1-1 0 0 0,0 1 0 0 0,-1-1-1 0 0,1-1 1 0 0,0 1 0 0 0,-1-1 0 0 0,0 0 0 0 0,0 0 0 0 0,0-1 0 0 0,0 0-1 0 0,-1 0 1 0 0,0 0 0 0 0,0-1 0 0 0,7-10 0 0 0,-3 2 77 0 0,0 0 0 0 0,-1 0 0 0 0,0-1 1 0 0,-1 0-1 0 0,-1-1 0 0 0,9-29 0 0 0,-13 36-75 0 0,0 0 0 0 0,0 1 0 0 0,-1-1 0 0 0,0 0 0 0 0,-1 0 0 0 0,0 0 0 0 0,0 0 0 0 0,-1 0 0 0 0,0 0 0 0 0,0 0 0 0 0,-1 0 0 0 0,0 0 0 0 0,-1 1 0 0 0,0-1 0 0 0,-1 1 0 0 0,1 0 0 0 0,-1 0-1 0 0,-1 0 1 0 0,0 0 0 0 0,0 1 0 0 0,0-1 0 0 0,-1 1 0 0 0,0 1 0 0 0,0-1 0 0 0,-1 1 0 0 0,-11-8 0 0 0,11 8-2 0 0,-1 1 0 0 0,-1-1-1 0 0,1 1 1 0 0,-1 1 0 0 0,-14-6-1 0 0,19 9-74 0 0,1 0 0 0 0,-1 0 0 0 0,0 1 0 0 0,1-1 0 0 0,-1 1 0 0 0,0 0 0 0 0,0 0 0 0 0,1 0 0 0 0,-1 0 0 0 0,0 1 0 0 0,1 0 0 0 0,-1-1 0 0 0,0 1 0 0 0,1 1 0 0 0,-1-1 0 0 0,1 0 0 0 0,-6 4 0 0 0,-9 6-275 0 0,-21 20 0 0 0,18-15-534 0 0,16-11 293 0 0,-1 0 1 0 0,1 0-1 0 0,0 0 1 0 0,-4 7-1 0 0,-5 5-4850 0 0,3-5-1167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91 3223 0 0,'-13'0'366'0'0,"1"-1"1"0"0,-14-2-1 0 0,21 2 354 0 0,0 0 1 0 0,0 0-1 0 0,0-1 1 0 0,0 0-1 0 0,1 0 1 0 0,-1 0-1 0 0,1 0 1 0 0,-5-3-1 0 0,7 4 284 0 0,2-2-782 0 0,0 0-1 0 0,0 1 1 0 0,0-1-1 0 0,1 0 1 0 0,-1 1-1 0 0,1-1 1 0 0,-1 1-1 0 0,1-1 1 0 0,0 0 0 0 0,0 1-1 0 0,0 0 1 0 0,0-1-1 0 0,1 1 1 0 0,-1 0-1 0 0,1-1 1 0 0,-1 1-1 0 0,1 0 1 0 0,0 0-1 0 0,-1 0 1 0 0,4-1 0 0 0,-2 1-104 0 0,0 0 0 0 0,1 0 1 0 0,0 0-1 0 0,-1 1 0 0 0,1-1 0 0 0,0 1 1 0 0,0 0-1 0 0,0 0 0 0 0,0 1 1 0 0,0-1-1 0 0,0 1 0 0 0,6 0 1 0 0,7-1 183 0 0,-1 2 1 0 0,0 0 0 0 0,32 7 0 0 0,-44-7-263 0 0,1 0-1 0 0,-1 1 0 0 0,1-1 0 0 0,-1 1 1 0 0,0 0-1 0 0,1 0 0 0 0,-1 1 1 0 0,0-1-1 0 0,-1 1 0 0 0,1 0 1 0 0,0 0-1 0 0,-1 1 0 0 0,0-1 1 0 0,1 1-1 0 0,-1-1 0 0 0,-1 1 1 0 0,1 0-1 0 0,2 4 0 0 0,0 2 19 0 0,-1 0 0 0 0,0 0 0 0 0,-1 0-1 0 0,0 0 1 0 0,0 1 0 0 0,-1-1 0 0 0,-1 1-1 0 0,0 0 1 0 0,0-1 0 0 0,-1 1 0 0 0,0 0 0 0 0,-1 0-1 0 0,0-1 1 0 0,-3 12 0 0 0,0-8-39 0 0,0 1 0 0 0,-2-1 1 0 0,1-1-1 0 0,-2 1 0 0 0,0-1 0 0 0,0 0 0 0 0,-1-1 0 0 0,-1 1 1 0 0,-15 16-1 0 0,9-13-145 0 0,-1 0-1 0 0,-1 0 1 0 0,0-1 0 0 0,-1-2-1 0 0,0 1 1 0 0,-29 14 0 0 0,43-26 92 0 0,1 0 1 0 0,-1 0-1 0 0,0-1 1 0 0,0 1-1 0 0,1-1 1 0 0,-1 0-1 0 0,0 0 1 0 0,0 0-1 0 0,0-1 1 0 0,0 1-1 0 0,0-1 1 0 0,0 0 0 0 0,0 0-1 0 0,0-1 1 0 0,0 1-1 0 0,-5-2 1 0 0,8 2-149 0 0,4-26-303 0 0,-2 18 493 0 0,1 0 0 0 0,1 0 1 0 0,0 1-1 0 0,0-1 0 0 0,0 1 0 0 0,1-1 0 0 0,0 1 1 0 0,0 0-1 0 0,1 1 0 0 0,0-1 0 0 0,0 1 1 0 0,1 0-1 0 0,0 0 0 0 0,0 1 0 0 0,0 0 0 0 0,0 0 1 0 0,1 0-1 0 0,0 1 0 0 0,0 0 0 0 0,0 0 1 0 0,0 0-1 0 0,1 1 0 0 0,12-3 0 0 0,-8 3 63 0 0,0 0 0 0 0,1 1 0 0 0,-1 1 0 0 0,0 0 0 0 0,0 0 0 0 0,19 3 0 0 0,-22-1-57 0 0,0 0-1 0 0,0 1 1 0 0,-1 1 0 0 0,1-1 0 0 0,-1 2 0 0 0,1-1-1 0 0,-1 1 1 0 0,0 0 0 0 0,12 9 0 0 0,79 49-226 0 0,-93-58-607 0 0,0 0 0 0 0,0 0 0 0 0,1 0 0 0 0,11 4 0 0 0,-3-2-4925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8:5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6911 0 0,'3'1'12082'0'0,"9"2"-10864"0"0,1-2-913 0 0,-1-1 0 0 0,1 0 0 0 0,-1 0 0 0 0,1-1 0 0 0,-1-1 0 0 0,1 0 0 0 0,17-6 0 0 0,15-3-6395 0 0,-16 6-1024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8:56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4607 0 0,'0'0'4848'0'0,"1"3"-3369"0"0,6 33 2820 0 0,-3-16-2576 0 0,3 32 0 0 0,-4-2-905 0 0,2 34-545 0 0,-4 42-1248 0 0,3-42-3506 0 0,-4-74 2670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8:56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22 11975 0 0,'-3'-7'1302'0'0,"-1"-7"2491"0"0,6 25-2740 0 0,1 4-860 0 0,0 1 0 0 0,-2 0 0 0 0,0 0 0 0 0,-1 0 0 0 0,0 0 0 0 0,-4 23 0 0 0,0 4-44 0 0,1 4-254 0 0,-2 81-3103 0 0,5-108 1625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8:5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4607 0 0,'1'2'5090'0'0,"2"4"-4095"0"0,0 1 0 0 0,-1 1 1 0 0,3 12-1 0 0,4 50 316 0 0,-4-28-1019 0 0,56 360-1230 0 0,-57-376-430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8:5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63 3223 0 0,'-7'3'283'0'0,"4"-2"694"0"0,-27 9 13830 0 0,61-27-12028 0 0,45-21-1945 0 0,-64 34-1256 0 0,-1 0 1 0 0,1 1-1 0 0,18-3 0 0 0,-23 5-488 0 0,11-2-6437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8:5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 9215 0 0,'-5'0'8187'0'0,"35"-3"-4653"0"0,-24 2-3235 0 0,0 0-1 0 0,0 1 1 0 0,1 0 0 0 0,-1 0 0 0 0,8 1-1 0 0,21 3 168 0 0,0-1 1 0 0,37-3-1 0 0,33 3-869 0 0,-15 3-3010 0 0,-66-4 1757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0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2 139 3679 0 0,'0'0'284'0'0,"0"2"124"0"0,-1 7 1671 0 0,1-1-1 0 0,0 1 0 0 0,2 16 0 0 0,16 54 735 0 0,-8-38-2153 0 0,20 63 11 0 0,-1-4-396 0 0,-27-80 314 0 0,-2-20-573 0 0,0 0 0 0 0,0 0-1 0 0,0 0 1 0 0,0 0 0 0 0,0 0-1 0 0,0 0 1 0 0,0 0 0 0 0,0 0-1 0 0,0 0 1 0 0,0 1 0 0 0,0-1-1 0 0,0 0 1 0 0,0 0 0 0 0,0 0-1 0 0,0 0 1 0 0,0 0 0 0 0,0 0-1 0 0,0 0 1 0 0,0 0 0 0 0,0 0-1 0 0,0 0 1 0 0,0 0 0 0 0,0 0-1 0 0,0 1 1 0 0,0-1 0 0 0,0 0-1 0 0,0 0 1 0 0,0 0 0 0 0,0 0-1 0 0,0 0 1 0 0,0 0 0 0 0,0 0-1 0 0,0 0 1 0 0,0 0 0 0 0,0 0-1 0 0,-1 0 1 0 0,1 0 0 0 0,0 0-1 0 0,0 0 1 0 0,0 0 0 0 0,0 0-1 0 0,0 0 1 0 0,0 0 0 0 0,0 0-1 0 0,0 0 1 0 0,0 0 0 0 0,0 0-1 0 0,0 0 1 0 0,0 0 0 0 0,-1 0-1 0 0,1 0 1 0 0,0 0 0 0 0,0 0-1 0 0,0 0 1 0 0,-6-9 341 0 0,2 0-338 0 0,1-1 0 0 0,0 1 0 0 0,1-1 0 0 0,-2-17 0 0 0,0 4-26 0 0,-5-29-190 0 0,3-1 0 0 0,2 0 0 0 0,4-79 0 0 0,1 117 140 0 0,0-1 0 0 0,8-27-1 0 0,-8 38 53 0 0,0 0 0 0 0,1-1 1 0 0,0 2-1 0 0,0-1 0 0 0,0 0 0 0 0,1 0 0 0 0,0 1 0 0 0,0-1 0 0 0,0 1 0 0 0,0 0 0 0 0,8-8 1 0 0,-9 11 24 0 0,0-1 1 0 0,0 1-1 0 0,0 0 1 0 0,1 0 0 0 0,-1 0-1 0 0,0 0 1 0 0,1 0 0 0 0,-1 0-1 0 0,1 0 1 0 0,-1 1-1 0 0,1-1 1 0 0,-1 1 0 0 0,1 0-1 0 0,-1 0 1 0 0,1 0-1 0 0,-1 0 1 0 0,1 0 0 0 0,-1 1-1 0 0,1-1 1 0 0,-1 1 0 0 0,1-1-1 0 0,-1 1 1 0 0,0 0-1 0 0,1 0 1 0 0,-1 0 0 0 0,0 0-1 0 0,0 1 1 0 0,0-1 0 0 0,1 1-1 0 0,1 2 1 0 0,0-1 42 0 0,0 0-1 0 0,0 1 1 0 0,-1-1 0 0 0,0 1-1 0 0,0 0 1 0 0,0 0 0 0 0,0 0 0 0 0,0 0-1 0 0,-1 1 1 0 0,0-1 0 0 0,0 1-1 0 0,0-1 1 0 0,0 1 0 0 0,1 9 0 0 0,-1 2 88 0 0,-1 1 1 0 0,-1 0 0 0 0,0-1 0 0 0,-2 1 0 0 0,1 0 0 0 0,-2-1 0 0 0,0 1 0 0 0,-1-1 0 0 0,-1 0-1 0 0,-1 0 1 0 0,-9 20 0 0 0,-21 37-168 0 0,36-72-76 0 0,20-5-1136 0 0,-12 3 1210 0 0,0 1 0 0 0,0 0 1 0 0,0 1-1 0 0,0 0 0 0 0,0 0 0 0 0,0 0 0 0 0,-1 1 0 0 0,1 0 0 0 0,9 4 1 0 0,8 5 153 0 0,32 20 1 0 0,-25-13 276 0 0,-29-17-309 0 0,-1 0 0 0 0,1 1-1 0 0,-1-1 1 0 0,1 1 0 0 0,-1-1 0 0 0,0 1-1 0 0,0 0 1 0 0,0 0 0 0 0,0 0 0 0 0,0 1 0 0 0,0-1-1 0 0,-1 0 1 0 0,1 1 0 0 0,-1-1 0 0 0,0 1-1 0 0,1-1 1 0 0,-1 1 0 0 0,0 0 0 0 0,-1-1-1 0 0,1 1 1 0 0,0 0 0 0 0,-1 0 0 0 0,1 3-1 0 0,-1-2 65 0 0,-1 0-1 0 0,1 0 0 0 0,-1 0 0 0 0,0 0 0 0 0,0 0 1 0 0,0 0-1 0 0,0 0 0 0 0,-1 0 0 0 0,0 0 0 0 0,1 0 0 0 0,-1-1 1 0 0,-1 1-1 0 0,1-1 0 0 0,-1 0 0 0 0,-3 5 0 0 0,-4 3 125 0 0,-1 0 0 0 0,0-1 0 0 0,-1 0-1 0 0,-26 16 1 0 0,32-22-275 0 0,0-1 0 0 0,0 0 0 0 0,-1 0 0 0 0,1 0 0 0 0,-1-1 0 0 0,0 0 0 0 0,0 0-1 0 0,0 0 1 0 0,0-1 0 0 0,0 0 0 0 0,0-1 0 0 0,-14 0 0 0 0,19 0-84 0 0,0 0-1 0 0,0-1 1 0 0,0 1 0 0 0,0-1-1 0 0,0 1 1 0 0,0-1 0 0 0,0 0 0 0 0,0 1-1 0 0,1-1 1 0 0,-1 0 0 0 0,0 0-1 0 0,0-1 1 0 0,1 1 0 0 0,-1 0-1 0 0,1-1 1 0 0,-1 1 0 0 0,1 0-1 0 0,0-1 1 0 0,-1 0 0 0 0,1 1-1 0 0,0-1 1 0 0,0 0 0 0 0,0 1-1 0 0,0-1 1 0 0,0 0 0 0 0,0 0-1 0 0,1 0 1 0 0,-1 0 0 0 0,1 0 0 0 0,-1 0-1 0 0,1-3 1 0 0,-1 0-469 0 0,1 1-1 0 0,0-1 1 0 0,1 0 0 0 0,-1 1-1 0 0,2-8 1 0 0,9-21-6328 0 0,-2 15 300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00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1375 0 0,'6'48'760'0'0,"8"24"9908"0"0,-5-29-5497 0 0,-4-14-4620 0 0,0-9 429 0 0,-4-16-434 0 0,1-1 0 0 0,-1 1 0 0 0,0 0 1 0 0,-1-1-1 0 0,1 8 0 0 0,-1-11-534 0 0,0 0 0 0 0,0 0 0 0 0,0 1 0 0 0,0-1 1 0 0,0 0-1 0 0,0 0 0 0 0,0 1 0 0 0,0-1 0 0 0,0 0 1 0 0,0 0-1 0 0,0 0 0 0 0,0 1 0 0 0,0-1 0 0 0,-1 0 0 0 0,1 0 1 0 0,0 0-1 0 0,0 0 0 0 0,0 1 0 0 0,0-1 0 0 0,0 0 0 0 0,-1 0 1 0 0,1 0-1 0 0,0 0 0 0 0,0 0 0 0 0,0 1 0 0 0,-1-1 0 0 0,1 0 1 0 0,0 0-1 0 0,0 0 0 0 0,0 0 0 0 0,-1 0 0 0 0,1 0 0 0 0,0 0 1 0 0,0 0-1 0 0,-1 0 0 0 0,1 0 0 0 0,0 0 0 0 0,0 0 0 0 0,0 0 1 0 0,-1 0-1 0 0,1 0 0 0 0,0 0 0 0 0,-1 0 0 0 0,-8-4 342 0 0,7 0-342 0 0,0 1 0 0 0,0-1 1 0 0,0 1-1 0 0,0-1 0 0 0,0 0 0 0 0,1 0 0 0 0,0 0 0 0 0,0 0 0 0 0,0 0 1 0 0,0 0-1 0 0,1-1 0 0 0,-1 1 0 0 0,1-5 0 0 0,0-1 13 0 0,0 0 1 0 0,1 0-1 0 0,0-1 0 0 0,4-12 0 0 0,-3 18-3 0 0,0-1 1 0 0,0 0-1 0 0,0 1 0 0 0,1-1 0 0 0,0 1 0 0 0,0 0 1 0 0,0 0-1 0 0,1 0 0 0 0,0 0 0 0 0,0 0 0 0 0,0 1 1 0 0,0 0-1 0 0,1 0 0 0 0,-1 0 0 0 0,1 0 0 0 0,0 1 1 0 0,1 0-1 0 0,-1 0 0 0 0,10-4 0 0 0,-7 4 14 0 0,1 0 0 0 0,-1 1 0 0 0,1 0 0 0 0,0 0 0 0 0,0 1 0 0 0,0 0 0 0 0,0 1 0 0 0,0 0 0 0 0,-1 0 0 0 0,1 1 0 0 0,0 0 0 0 0,15 4 0 0 0,31 8-126 0 0,-17-8-3081 0 0,-24-3-4688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1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1839 0 0,'2'-11'820'0'0,"0"8"2019"0"0,-2 3-2663 0 0,0-1-1 0 0,1 1 1 0 0,-1 0-1 0 0,0 0 1 0 0,1 0-1 0 0,-1 0 1 0 0,0-1-1 0 0,1 1 1 0 0,-1 0-1 0 0,0 0 1 0 0,1 0-1 0 0,-1 0 1 0 0,1 0-1 0 0,-1 0 1 0 0,0 0-1 0 0,1 0 1 0 0,-1 0-1 0 0,1 0 1 0 0,-1 0-1 0 0,0 0 1 0 0,1 1-1 0 0,-1-1 1 0 0,0 0-1 0 0,1 0 1 0 0,-1 0-1 0 0,0 0 1 0 0,1 1-1 0 0,10 10 1690 0 0,6 20-1242 0 0,-14-26 20 0 0,25 58 367 0 0,-2 0 0 0 0,24 96-1 0 0,-40-124-1280 0 0,-6-18-989 0 0,-1-3-414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1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7167 0 0,'7'-9'764'0'0,"-7"8"-754"0"0,1 0 0 0 0,-1 0 0 0 0,0 1 0 0 0,1-1 0 0 0,0 0 0 0 0,-1 0-1 0 0,1 1 1 0 0,-1-1 0 0 0,1 0 0 0 0,0 1 0 0 0,0-1 0 0 0,-1 0 0 0 0,1 1-1 0 0,0-1 1 0 0,0 1 0 0 0,0-1 0 0 0,-1 1 0 0 0,1 0 0 0 0,0-1 0 0 0,0 1-1 0 0,0 0 1 0 0,2-1 0 0 0,-1 2 77 0 0,0 0 0 0 0,0-1-1 0 0,-1 1 1 0 0,1 0-1 0 0,0 0 1 0 0,0 0 0 0 0,0 0-1 0 0,-1 1 1 0 0,1-1 0 0 0,2 3-1 0 0,28 25 1829 0 0,54 61-1 0 0,19 43 1281 0 0,-86-107-2422 0 0,-1 0 0 0 0,-1 2 0 0 0,-1 0 0 0 0,15 39 0 0 0,-25-54-562 0 0,-2 1 1 0 0,1 0-1 0 0,-2 1 0 0 0,0-1 0 0 0,-1 0 1 0 0,0 1-1 0 0,-1-1 0 0 0,-1 1 0 0 0,0 0 1 0 0,-1-1-1 0 0,-5 27 0 0 0,0-22-155 0 0,0 0-1 0 0,0 0 0 0 0,-2-1 1 0 0,0 0-1 0 0,-21 33 1 0 0,-11 2-6686 0 0,24-35-345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4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0,'0'0'464'0'0,"3"1"-305"0"0,10 5 816 0 0,0 1 1 0 0,-1 1-1 0 0,1 0 0 0 0,-1 1 1 0 0,20 20-1 0 0,53 62 2634 0 0,-46-47-2485 0 0,-19-21-630 0 0,-1 0-1 0 0,-1 1 1 0 0,-1 1-1 0 0,-1 1 0 0 0,-1 1 1 0 0,12 31-1 0 0,-19-37-183 0 0,0 0-1 0 0,-2 0 1 0 0,-1 1-1 0 0,0 0 1 0 0,-2 1 0 0 0,0-1-1 0 0,-2 0 1 0 0,-2 44-1 0 0,-1-33-86 0 0,-3 0 1 0 0,0-1-1 0 0,-2 1 0 0 0,-2-1 1 0 0,-12 31-1 0 0,-50 87-4 0 0,-13 32-293 0 0,81-172-453 0 0,0-1-1 0 0,1 0 1 0 0,-2 11-1 0 0,3 0-6052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1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7167 0 0,'5'8'652'0'0,"40"78"1410"0"0,-20-43-823 0 0,43 84 1334 0 0,-62-114-2285 0 0,0 1 0 0 0,-1 1 1 0 0,-1-1-1 0 0,-1 1 0 0 0,0 0 1 0 0,0 0-1 0 0,-1 21 0 0 0,-2-36-271 0 0,0 1 0 0 0,0 0 0 0 0,1-1 0 0 0,-2 1 0 0 0,1 0 0 0 0,0 0 0 0 0,0-1 0 0 0,0 1 0 0 0,0-1 0 0 0,0 1 0 0 0,0 0 0 0 0,-1-1 0 0 0,1 1 0 0 0,0 0 0 0 0,-1-1 1 0 0,1 1-1 0 0,0-1 0 0 0,-1 1 0 0 0,1-1 0 0 0,-1 1 0 0 0,1-1 0 0 0,-1 1 0 0 0,1-1 0 0 0,-1 1 0 0 0,1-1 0 0 0,-1 1 0 0 0,1-1 0 0 0,-1 0 0 0 0,1 0 0 0 0,-1 1 0 0 0,0-1 0 0 0,1 0 0 0 0,-1 0 0 0 0,0 1 0 0 0,1-1 0 0 0,-1 0 0 0 0,0 0 0 0 0,1 0 0 0 0,-1 0 0 0 0,0 0 0 0 0,1 0 0 0 0,-1 0 0 0 0,0 0 0 0 0,1 0 0 0 0,-1-1 0 0 0,0 1 0 0 0,1 0 0 0 0,-1 0 0 0 0,0-1 0 0 0,1 1 0 0 0,-2-1 0 0 0,-2 0 55 0 0,0-1 0 0 0,0 0 0 0 0,0 0 0 0 0,1 0-1 0 0,-1-1 1 0 0,-4-3 0 0 0,-1-3-42 0 0,1 0 0 0 0,0 0 0 0 0,1-1 0 0 0,0 0 0 0 0,0-1 0 0 0,1 0 0 0 0,1 0 0 0 0,0 0 0 0 0,-4-13 0 0 0,-3-14-186 0 0,-9-57 0 0 0,20 89 139 0 0,-3-15-73 0 0,1 1 0 0 0,1-1 0 0 0,0-33 0 0 0,3 45 71 0 0,0 0-1 0 0,0 1 1 0 0,0-1 0 0 0,1 0 0 0 0,0 0-1 0 0,1 1 1 0 0,0 0 0 0 0,0-1-1 0 0,1 1 1 0 0,9-15 0 0 0,-10 20 40 0 0,-1 0 1 0 0,1 1-1 0 0,-1-1 1 0 0,1 0-1 0 0,0 1 0 0 0,0 0 1 0 0,0-1-1 0 0,0 1 1 0 0,0 1-1 0 0,0-1 0 0 0,1 0 1 0 0,-1 1-1 0 0,1-1 1 0 0,-1 1-1 0 0,1 0 1 0 0,-1 0-1 0 0,1 1 0 0 0,0-1 1 0 0,-1 1-1 0 0,8 0 1 0 0,-8 0 50 0 0,0 0 0 0 0,-1 1 0 0 0,1-1 0 0 0,-1 1 0 0 0,1-1 0 0 0,-1 1 0 0 0,1 0 1 0 0,-1 0-1 0 0,1 1 0 0 0,-1-1 0 0 0,0 0 0 0 0,0 1 0 0 0,1-1 0 0 0,-1 1 0 0 0,0 0 1 0 0,-1-1-1 0 0,1 1 0 0 0,0 0 0 0 0,0 0 0 0 0,-1 0 0 0 0,1 1 0 0 0,-1-1 0 0 0,0 0 0 0 0,0 1 1 0 0,1-1-1 0 0,-2 0 0 0 0,1 1 0 0 0,0-1 0 0 0,1 6 0 0 0,-1 0 52 0 0,-1 0-1 0 0,0 0 1 0 0,0 0-1 0 0,0 0 1 0 0,-1 0-1 0 0,0 0 0 0 0,0 0 1 0 0,-1 0-1 0 0,0 0 1 0 0,-1-1-1 0 0,-3 8 1 0 0,-3 5-35 0 0,-1 0 1 0 0,-22 32 0 0 0,-18 10-539 0 0,22-28-7393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15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46 215 455 0 0,'9'55'778'0'0,"10"32"9699"0"0,-8-50-9030 0 0,-2-11-332 0 0,-2-8 74 0 0,7 34 0 0 0,-13-50-968 0 0,-1-2-165 0 0,0 0-1 0 0,0 0 0 0 0,0 1 1 0 0,0-1-1 0 0,0 0 0 0 0,0 0 1 0 0,0 1-1 0 0,0-1 0 0 0,0 0 1 0 0,0 0-1 0 0,0 0 1 0 0,0 1-1 0 0,0-1 0 0 0,0 0 1 0 0,0 0-1 0 0,0 1 0 0 0,0-1 1 0 0,0 0-1 0 0,0 0 0 0 0,-1 0 1 0 0,1 1-1 0 0,0-1 1 0 0,0 0-1 0 0,0 1 0 0 0,-7-6-7 0 0,0 0-1 0 0,1-1 1 0 0,0 1-1 0 0,0-1 1 0 0,1 0-1 0 0,-1-1 0 0 0,1 0 1 0 0,1 1-1 0 0,-1-1 1 0 0,1-1-1 0 0,0 1 1 0 0,1-1-1 0 0,0 1 1 0 0,-3-11-1 0 0,-3-14-148 0 0,1-1-1 0 0,-3-39 0 0 0,10 64 75 0 0,-3-21-596 0 0,0-53 0 0 0,4 72 502 0 0,0 1 0 0 0,1 0-1 0 0,1-1 1 0 0,-1 1 0 0 0,2 0 0 0 0,-1-1-1 0 0,1 1 1 0 0,0 1 0 0 0,9-16 0 0 0,-11 22 118 0 0,0 0 0 0 0,0 0 1 0 0,0 1-1 0 0,1-1 1 0 0,-1 0-1 0 0,1 1 1 0 0,-1-1-1 0 0,1 1 0 0 0,0-1 1 0 0,-1 1-1 0 0,1 0 1 0 0,0 0-1 0 0,0 0 0 0 0,0 0 1 0 0,0 0-1 0 0,0 0 1 0 0,0 0-1 0 0,0 1 1 0 0,3-1-1 0 0,-2 0 49 0 0,0 1 0 0 0,0 1 0 0 0,0-1 0 0 0,0 0 0 0 0,0 1 1 0 0,0-1-1 0 0,0 1 0 0 0,-1 0 0 0 0,1 0 0 0 0,0 0 0 0 0,-1 0 0 0 0,1 0 0 0 0,3 3 0 0 0,-2-2 74 0 0,0 1-1 0 0,0 0 0 0 0,0 1 1 0 0,0-1-1 0 0,-1 1 0 0 0,1-1 1 0 0,-1 1-1 0 0,0 0 0 0 0,0 0 1 0 0,0 1-1 0 0,-1-1 0 0 0,1 0 1 0 0,-1 1-1 0 0,0 0 1 0 0,0 0-1 0 0,1 7 0 0 0,-2-2 10 0 0,0 1-1 0 0,-1 0 1 0 0,-1-1-1 0 0,0 1 1 0 0,0 0 0 0 0,-5 15-1 0 0,1-7 119 0 0,-1 0 0 0 0,-14 28-1 0 0,17-41-517 0 0,0 0 0 0 0,0 0 0 0 0,-1 0 0 0 0,0 0 0 0 0,0 0 0 0 0,-1-1 0 0 0,1 0 1 0 0,-8 6-1 0 0,4-9-2504 0 0,7-2 1950 0 0,-7-1-4601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15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0,'0'0'315'0'0,"2"1"-7"0"0,2 3-90 0 0,1 0 1 0 0,0 1-1 0 0,-1-1 1 0 0,0 1-1 0 0,0 0 0 0 0,-1 0 1 0 0,1 0-1 0 0,-1 0 0 0 0,0 0 1 0 0,-1 1-1 0 0,1 0 1 0 0,2 7-1 0 0,2 13 2542 0 0,8 38-1 0 0,-13-52-2601 0 0,9 51 1242 0 0,-2 0 1 0 0,-1 90-1 0 0,-9-73-1153 0 0,1-79-194 0 0,0-2 1 0 0,0-22-77 0 0,2 1 0 0 0,6-35 0 0 0,-6 45-6 0 0,1 0 0 0 0,1 0 1 0 0,0 0-1 0 0,0 0 0 0 0,1 1 1 0 0,9-15-1 0 0,-13 25 26 0 0,0-1 0 0 0,0 0 0 0 0,1 0 0 0 0,-1 1-1 0 0,0-1 1 0 0,1 1 0 0 0,-1-1 0 0 0,1 1 0 0 0,0-1 0 0 0,-1 1-1 0 0,1 0 1 0 0,0 0 0 0 0,0 0 0 0 0,0 0 0 0 0,-1 0 0 0 0,1 1-1 0 0,0-1 1 0 0,0 0 0 0 0,0 1 0 0 0,0-1 0 0 0,1 1 0 0 0,-1 0-1 0 0,3 0 1 0 0,-2 0 3 0 0,-1 1 1 0 0,1-1-1 0 0,0 1 0 0 0,0 0 0 0 0,-1 0 1 0 0,1 0-1 0 0,-1 1 0 0 0,1-1 0 0 0,-1 0 1 0 0,1 1-1 0 0,-1 0 0 0 0,0 0 0 0 0,0-1 0 0 0,0 1 1 0 0,0 1-1 0 0,3 3 0 0 0,11 16-22 0 0,-1 1-1 0 0,20 44 1 0 0,-10-19-3440 0 0,-18-35-2705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1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5527 0 0,'1'0'423'0'0,"3"0"288"0"0,1-1-1 0 0,-1 1 1 0 0,1-1-1 0 0,0 1 1 0 0,6-3-1 0 0,1 0 1295 0 0,37-11 1077 0 0,-38 10-2513 0 0,1 1-1 0 0,0 0 1 0 0,1 0 0 0 0,20-1-1 0 0,-31 4-169 0 0,10 12 209 0 0,-12-8-569 0 0,0 0 0 0 0,0 0 1 0 0,0 0-1 0 0,-1 0 0 0 0,1 0 0 0 0,-1 0 1 0 0,0 0-1 0 0,0 0 0 0 0,0 0 0 0 0,-1 0 1 0 0,1-1-1 0 0,-1 1 0 0 0,-3 4 0 0 0,2-3-31 0 0,0 0 0 0 0,0-1 0 0 0,-1 1 0 0 0,0-1 0 0 0,0 1-1 0 0,0-1 1 0 0,0 0 0 0 0,-9 5 0 0 0,9-6-5 0 0,-12 10-241 0 0,20-14 142 0 0,11 2 16 0 0,-3-1 53 0 0,-1 1-1 0 0,1 0 0 0 0,-1 1 1 0 0,18 5-1 0 0,-22-5 117 0 0,-1 0 0 0 0,0 0-1 0 0,-1 1 1 0 0,1-1 0 0 0,0 2 0 0 0,-1-1 0 0 0,1 0-1 0 0,-1 1 1 0 0,0 0 0 0 0,4 5 0 0 0,-7-7 25 0 0,0 0-1 0 0,0 0 1 0 0,-1 0 0 0 0,1 0-1 0 0,-1 0 1 0 0,0 0 0 0 0,1 0-1 0 0,-1 1 1 0 0,0-1 0 0 0,0 0-1 0 0,-1 1 1 0 0,1-1 0 0 0,0 1-1 0 0,-1-1 1 0 0,0 1 0 0 0,1-1-1 0 0,-1 1 1 0 0,0-1 0 0 0,0 1-1 0 0,-1 0 1 0 0,1-1 0 0 0,0 1-1 0 0,-1-1 1 0 0,1 1 0 0 0,-1-1-1 0 0,0 0 1 0 0,0 1 0 0 0,0-1-1 0 0,0 0 1 0 0,0 1 0 0 0,-1-1-1 0 0,1 0 1 0 0,-1 0 0 0 0,1 0-1 0 0,-1 0 1 0 0,0 0 0 0 0,0-1-1 0 0,-4 4 1 0 0,-6 5-47 0 0,0-1 1 0 0,-1 0-1 0 0,0-1 0 0 0,-1 0 1 0 0,0-2-1 0 0,0 1 0 0 0,0-1 1 0 0,-1-1-1 0 0,-23 5 0 0 0,22-7-339 0 0,7-1-778 0 0,0 0 0 0 0,1-1-1 0 0,-17 1 1 0 0,9-3-6606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1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5983 0 0,'0'0'464'0'0,"3"-12"-101"0"0,-1 8 40 0 0,-1 0 0 0 0,1 0-1 0 0,0 0 1 0 0,0 0 0 0 0,1 1 0 0 0,-1-1-1 0 0,1 1 1 0 0,-1 0 0 0 0,1-1 0 0 0,0 1-1 0 0,0 1 1 0 0,1-1 0 0 0,-1 0 0 0 0,1 1-1 0 0,-1-1 1 0 0,7-2 0 0 0,-3 2-147 0 0,1-1-1 0 0,-1 1 1 0 0,1 0-1 0 0,0 1 1 0 0,0 0 0 0 0,0 0-1 0 0,15-1 1 0 0,-17 3-168 0 0,-1 0 0 0 0,1 0 1 0 0,-1 1-1 0 0,1 0 0 0 0,-1 0 1 0 0,1 1-1 0 0,-1-1 0 0 0,0 1 0 0 0,0 0 1 0 0,0 0-1 0 0,0 1 0 0 0,7 4 1 0 0,-8-4-30 0 0,-1-1 0 0 0,0 1 1 0 0,1 0-1 0 0,-1 0 1 0 0,-1 0-1 0 0,1 0 1 0 0,0 0-1 0 0,-1 1 0 0 0,1-1 1 0 0,-1 1-1 0 0,0 0 1 0 0,0-1-1 0 0,-1 1 1 0 0,1 0-1 0 0,-1 0 0 0 0,0 0 1 0 0,1 5-1 0 0,0 7 115 0 0,0-9-126 0 0,-1-1 1 0 0,0 0 0 0 0,-1 1 0 0 0,1-1 0 0 0,-1 1-1 0 0,-1-1 1 0 0,1 1 0 0 0,-1-1 0 0 0,-2 7 0 0 0,-3 7-121 0 0,-2-1 0 0 0,0 0 0 0 0,-1-1 1 0 0,-18 28-1 0 0,23-41 5 0 0,-1 0 1 0 0,0 0-1 0 0,0 0 0 0 0,0-1 1 0 0,0 1-1 0 0,-1-1 0 0 0,1-1 1 0 0,-11 6-1 0 0,15-9 95 0 0,0 1 1 0 0,1-1-1 0 0,-1 0 0 0 0,0 1 0 0 0,0-1 1 0 0,1 0-1 0 0,-1 0 0 0 0,0 0 1 0 0,0 1-1 0 0,1-1 0 0 0,-1 0 1 0 0,0 0-1 0 0,0 0 0 0 0,0 0 1 0 0,0 0-1 0 0,1-1 0 0 0,-1 1 1 0 0,0 0-1 0 0,0 0 0 0 0,1 0 0 0 0,-1-1 1 0 0,0 1-1 0 0,0 0 0 0 0,1-1 1 0 0,-1 1-1 0 0,0-1 0 0 0,1 1 1 0 0,-1-1-1 0 0,0 1 0 0 0,1-1 1 0 0,-1 1-1 0 0,1-1 0 0 0,-1 0 1 0 0,1 1-1 0 0,-1-1 0 0 0,1 0 1 0 0,-1 1-1 0 0,1-1 0 0 0,0 0 0 0 0,-1 0 1 0 0,0-1-96 0 0,1 1 1 0 0,-1-1 0 0 0,1 1 0 0 0,0-1-1 0 0,-1 1 1 0 0,1-1 0 0 0,0 1 0 0 0,0-1-1 0 0,0 0 1 0 0,0 1 0 0 0,0-1 0 0 0,0 1-1 0 0,0-1 1 0 0,0 1 0 0 0,1-1 0 0 0,-1 1-1 0 0,1-1 1 0 0,-1 1 0 0 0,1-1-1 0 0,1-2 1 0 0,-1 2 90 0 0,1 0-1 0 0,0 1 1 0 0,0-1-1 0 0,0 0 1 0 0,0 1-1 0 0,0-1 0 0 0,1 1 1 0 0,-1-1-1 0 0,0 1 1 0 0,1 0-1 0 0,-1 0 1 0 0,0 0-1 0 0,1 0 1 0 0,-1 1-1 0 0,1-1 1 0 0,0 1-1 0 0,-1-1 0 0 0,1 1 1 0 0,-1 0-1 0 0,1 0 1 0 0,4 1-1 0 0,5 0 118 0 0,1 1-1 0 0,-1 1 1 0 0,17 5 0 0 0,5 1-116 0 0,-1-1-56 0 0,-24-5-356 0 0,1 0 1 0 0,-1-1-1 0 0,1-1 1 0 0,11 2-1 0 0,-10-3-1337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1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7831 0 0,'6'-4'810'0'0,"-2"2"-519"0"0,0 0 1 0 0,0 0 0 0 0,1 1 0 0 0,-1-1-1 0 0,0 1 1 0 0,1 0 0 0 0,-1 0 0 0 0,1 1-1 0 0,-1-1 1 0 0,1 1 0 0 0,0 0 0 0 0,-1 0-1 0 0,1 1 1 0 0,-1-1 0 0 0,1 1 0 0 0,-1 0 0 0 0,1 0-1 0 0,-1 0 1 0 0,0 1 0 0 0,1-1 0 0 0,5 5-1 0 0,1-1 126 0 0,0 1 0 0 0,-1 1-1 0 0,0 0 1 0 0,-1 0 0 0 0,1 1 0 0 0,15 16-1 0 0,-7-3 516 0 0,30 44-1 0 0,-33-40-434 0 0,-2 1 0 0 0,0 0 0 0 0,-2 1 0 0 0,-1 0 0 0 0,-1 1 0 0 0,10 53 0 0 0,-15-58-397 0 0,-1 1 0 0 0,-2 0 0 0 0,0 0 1 0 0,-2 0-1 0 0,-1 0 0 0 0,0-1 0 0 0,-2 1 0 0 0,0-1 0 0 0,-16 45 1 0 0,10-43-464 0 0,0-1 0 0 0,-2 0 0 0 0,0-1 1 0 0,-2 0-1 0 0,-18 24 0 0 0,18-27-2171 0 0,7-13 380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1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14 203 5527 0 0,'0'0'250'0'0,"4"8"90"0"0,0 1 652 0 0,0 1 0 0 0,-1 0 1 0 0,0 0-1 0 0,0 0 1 0 0,-1 0-1 0 0,1 13 0 0 0,-1 65 4619 0 0,-2-70-6066 0 0,0-6 571 0 0,1 5 139 0 0,-1 1 0 0 0,-1 0-1 0 0,-1-1 1 0 0,0 1 0 0 0,-7 20-1 0 0,9-36 242 0 0,-1-3-442 0 0,-2-3-48 0 0,1 1 1 0 0,0 0 0 0 0,0-1 0 0 0,0 1-1 0 0,0-1 1 0 0,0 1 0 0 0,1-1 0 0 0,0 0-1 0 0,0 0 1 0 0,0 1 0 0 0,0-1 0 0 0,0-7-1 0 0,-1-9 46 0 0,2-25 0 0 0,0 25-41 0 0,-2-74-91 0 0,0 48-28 0 0,1-1 0 0 0,3 1 0 0 0,8-51 0 0 0,-9 92 18 0 0,0 1-1 0 0,0-1 0 0 0,0 1 1 0 0,1-1-1 0 0,3-6 0 0 0,-4 10-101 0 0,0 2 0 0 0,3 2 144 0 0,1 0-1 0 0,-1 0 0 0 0,0 1 1 0 0,-1-1-1 0 0,1 1 0 0 0,-1 0 1 0 0,0 0-1 0 0,1 0 0 0 0,2 7 1 0 0,23 47-48 0 0,-19-36 57 0 0,-7-15 27 0 0,75 141 140 0 0,-67-130 40 0 0,1-1 0 0 0,0 0 0 0 0,1-1 1 0 0,1 0-1 0 0,32 27 0 0 0,-43-41-78 0 0,1 1 1 0 0,0 0-1 0 0,0-1 0 0 0,0 0 1 0 0,1 0-1 0 0,-1 0 0 0 0,0 0 0 0 0,8 1 1 0 0,-11-2-47 0 0,0-1 1 0 0,1 0 0 0 0,-1 0-1 0 0,0 0 1 0 0,0 0 0 0 0,0 0-1 0 0,0 0 1 0 0,1 0 0 0 0,-1 0 0 0 0,0 0-1 0 0,0-1 1 0 0,0 1 0 0 0,0 0-1 0 0,0-1 1 0 0,0 1 0 0 0,1-1-1 0 0,-1 1 1 0 0,0-1 0 0 0,0 0-1 0 0,-1 1 1 0 0,1-1 0 0 0,0 0-1 0 0,0 0 1 0 0,0 0 0 0 0,0 0 0 0 0,-1 1-1 0 0,1-1 1 0 0,0 0 0 0 0,-1 0-1 0 0,1 0 1 0 0,-1-1 0 0 0,1 1-1 0 0,-1 0 1 0 0,1 0 0 0 0,-1 0-1 0 0,0 0 1 0 0,0 0 0 0 0,1 0-1 0 0,-1-2 1 0 0,0-7 204 0 0,0-1 0 0 0,0 1 0 0 0,-1 0 0 0 0,0 0 0 0 0,-1 0-1 0 0,-4-16 1 0 0,2 10-94 0 0,-23-101 148 0 0,17 74-1612 0 0,-2 0 0 0 0,-18-42 0 0 0,21 60 732 0 0,2 6-1279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1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27 8287 0 0,'-19'0'125'0'0,"6"-1"1796"0"0,-1 2-1 0 0,1-1 1 0 0,-24 5-1 0 0,32-3-1392 0 0,1-1-1 0 0,-1 1 1 0 0,1-1-1 0 0,0 1 1 0 0,-1 0-1 0 0,1 1 1 0 0,-6 4-1 0 0,6-4-541 0 0,1 0-1 0 0,-1 0 1 0 0,1 1-1 0 0,-6 7 1 0 0,6-6 74 0 0,0 0-1 0 0,0 0 1 0 0,0 1-1 0 0,-2 6 1 0 0,4-10-53 0 0,1-1 0 0 0,-1 1 0 0 0,1 0 1 0 0,-1-1-1 0 0,1 1 0 0 0,-1 0 0 0 0,1 0 0 0 0,0 0 0 0 0,0-1 0 0 0,0 1 0 0 0,0 0 0 0 0,1 0 1 0 0,-1 0-1 0 0,0 0 0 0 0,1-1 0 0 0,-1 1 0 0 0,1 0 0 0 0,0 1 0 0 0,4 4 5 0 0,-3-5-12 0 0,-1 0 0 0 0,0-1 0 0 0,1 1 0 0 0,0-1 0 0 0,-1 1 0 0 0,1-1 0 0 0,0 1 0 0 0,0-1 0 0 0,0 0 0 0 0,-1 0 0 0 0,1 0 0 0 0,1 0 0 0 0,-1 0 0 0 0,0 0 0 0 0,0-1 0 0 0,0 1 0 0 0,0-1 0 0 0,0 1 0 0 0,1-1 0 0 0,-1 0 0 0 0,4 0 0 0 0,-3 0 4 0 0,-1-1-1 0 0,1 0 1 0 0,-1 1 0 0 0,1-1-1 0 0,-1 0 1 0 0,0 0 0 0 0,1-1-1 0 0,-1 1 1 0 0,0 0-1 0 0,0-1 1 0 0,0 0 0 0 0,0 1-1 0 0,0-1 1 0 0,0 0 0 0 0,0 0-1 0 0,-1 0 1 0 0,3-3-1 0 0,3-6 3 0 0,-1 1-1 0 0,8-17 0 0 0,-9 15 32 0 0,-2 7-28 0 0,0-1-2 0 0,0 0 0 0 0,0 0 0 0 0,0-1-1 0 0,-1 1 1 0 0,0-1 0 0 0,0 1 0 0 0,-1-1 0 0 0,0 0 0 0 0,0 0 0 0 0,0-7 0 0 0,-1 13 174 0 0,3 30 243 0 0,-1-22-401 0 0,0 0 0 0 0,0 0 0 0 0,1 0 0 0 0,0 0 0 0 0,1-1 0 0 0,-1 1 0 0 0,1-1 0 0 0,0 0 0 0 0,7 8 0 0 0,-3-6-336 0 0,-1 0-1 0 0,1 0 0 0 0,0-1 1 0 0,1 0-1 0 0,15 10 0 0 0,-22-16-94 0 0,1 1 0 0 0,-1-1-1 0 0,1 0 1 0 0,0 0 0 0 0,-1 0-1 0 0,1 0 1 0 0,4 1 0 0 0,7-3-1474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1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2759 0 0,'0'0'126'0'0,"0"2"-5"0"0,-2 14 7295 0 0,1 23-1 0 0,4 18-2493 0 0,14 59-6139 0 0,-11-82 2374 0 0,0 3-1225 0 0,34 174-1953 0 0,-36-192-1398 0 0,14 32-1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18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4607 0 0,'0'0'46'0'0,"0"0"0"0"0,0-1 0 0 0,0 1 0 0 0,0 0-1 0 0,0-1 1 0 0,0 1 0 0 0,0-1 0 0 0,1 1 0 0 0,-1 0-1 0 0,0-1 1 0 0,0 1 0 0 0,0 0 0 0 0,1 0 0 0 0,-1-1-1 0 0,0 1 1 0 0,0 0 0 0 0,1-1 0 0 0,-1 1 0 0 0,0 0 0 0 0,1 0-1 0 0,-1 0 1 0 0,0-1 0 0 0,1 1 0 0 0,-1 0 0 0 0,0 0-1 0 0,1 0 1 0 0,-1 0 0 0 0,1 0 0 0 0,-1-1 0 0 0,0 1-1 0 0,1 0 1 0 0,-1 0 0 0 0,1 0 0 0 0,-1 0 0 0 0,1 1 263 0 0,0 0 1 0 0,0 0-1 0 0,0-1 1 0 0,0 1 0 0 0,0 0-1 0 0,0 0 1 0 0,0 0 0 0 0,0 0-1 0 0,-1 0 1 0 0,1 0-1 0 0,0 2 1 0 0,14 27 4653 0 0,1 19-2951 0 0,-4-13-1331 0 0,10 25-218 0 0,138 343-1658 0 0,-138-355-1429 0 0,-14-26 1141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0,'0'0'528'0'0,"5"0"-341"0"0,-2 1-165 0 0,-2-2 9 0 0,-1 1-1 0 0,1 0 0 0 0,0 0 1 0 0,0 0-1 0 0,-1 0 0 0 0,1 0 0 0 0,0 0 1 0 0,0 0-1 0 0,-1 0 0 0 0,1 1 1 0 0,0-1-1 0 0,-1 0 0 0 0,1 0 1 0 0,0 1-1 0 0,-1-1 0 0 0,1 0 1 0 0,0 1-1 0 0,-1-1 0 0 0,1 1 1 0 0,-1-1-1 0 0,1 0 0 0 0,0 1 1 0 0,-1 0-1 0 0,1-1 0 0 0,-1 1 1 0 0,0-1-1 0 0,1 1 0 0 0,-1-1 1 0 0,1 1-1 0 0,-1 0 0 0 0,0-1 0 0 0,0 1 1 0 0,1 0-1 0 0,-1 0 0 0 0,0-1 1 0 0,0 1-1 0 0,0 0 0 0 0,0-1 1 0 0,1 1-1 0 0,-1 1 0 0 0,5 80 4602 0 0,14 42-3018 0 0,-1-9-1240 0 0,0 81-159 0 0,-5-9-3166 0 0,-13-163 1559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1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28 10591 0 0,'-7'6'11276'0'0,"7"-5"-10927"0"0,8 2 1791 0 0,15-3-2258 0 0,4-4 777 0 0,31-8 1 0 0,-3 0-2019 0 0,-33 7-4510 0 0,2 0-2005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28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11 392 919 0 0,'1'2'67'0'0,"4"7"-54"0"0,-5-9-4 0 0,0 1 0 0 0,0-1-1 0 0,0 0 1 0 0,0 0-1 0 0,0 1 1 0 0,0-1 0 0 0,0 0-1 0 0,-1 1 1 0 0,1-1-1 0 0,0 0 1 0 0,0 0 0 0 0,0 1-1 0 0,0-1 1 0 0,0 0-1 0 0,0 0 1 0 0,-1 1-1 0 0,1-1 1 0 0,0 0 0 0 0,0 0-1 0 0,0 0 1 0 0,-1 1-1 0 0,1-1 1 0 0,0 0 0 0 0,-1 0-1 0 0,-11 11 10183 0 0,18-11-10717 0 0,21-6 1653 0 0,-15 2-192 0 0,24-2-1 0 0,84 6 1459 0 0,-54 1-1566 0 0,-39 0-599 0 0,167-8 906 0 0,131-3 1243 0 0,-237 11-2100 0 0,116-7 626 0 0,-124 3-491 0 0,33 1-58 0 0,-18 7 170 0 0,1-4 0 0 0,143-17-1 0 0,-148 4-326 0 0,-23 9-93 0 0,-6 0 12 0 0,139-24 278 0 0,-192 25-369 0 0,232-14 279 0 0,-174 14-276 0 0,197 6 228 0 0,-149-1-171 0 0,-43-1-42 0 0,117-9 127 0 0,-36 0-31 0 0,-88 4-137 0 0,66-12 0 0 0,-102 11 154 0 0,18-2-139 0 0,11-2 12 0 0,69-1 0 0 0,-99 11-57 0 0,1 1 0 0 0,-1 1-1 0 0,0 2 1 0 0,29 9 0 0 0,-37-9 9 0 0,31 8 123 0 0,-18-9-184 0 0,-25-5 96 0 0,0 0 48 0 0,-1 0-48 0 0,0 0-16 0 0,-6 0 2 0 0,-1 0-1 0 0,1-1 1 0 0,0 1-1 0 0,-1 0 1 0 0,1 0 0 0 0,-1 0-1 0 0,1-1 1 0 0,-1 1-1 0 0,1 0 1 0 0,-1-1-1 0 0,1 1 1 0 0,-1 0 0 0 0,1-1-1 0 0,-1 1 1 0 0,0-1-1 0 0,1 1 1 0 0,-1-1 0 0 0,1 1-1 0 0,-1-1 1 0 0,0 1-1 0 0,0-1 1 0 0,1 1-1 0 0,-1-1 1 0 0,0 1 0 0 0,0-1-1 0 0,0 0 1 0 0,1 1-1 0 0,-1-1 1 0 0,0 1 0 0 0,0-1-1 0 0,0 0 1 0 0,0 1-1 0 0,0-1 1 0 0,0 1-1 0 0,0-1 1 0 0,0 0 0 0 0,-1 1-1 0 0,1-1 1 0 0,0 0 0 0 0,0-3 2 0 0,-1 0-1 0 0,1 0 1 0 0,-1 1-1 0 0,0-1 1 0 0,0 0-1 0 0,0 1 0 0 0,0-1 1 0 0,-1 1-1 0 0,-2-5 1 0 0,-22-31 59 0 0,3 7-33 0 0,16 20-14 0 0,-1 0 0 0 0,-1 1 0 0 0,0 0 0 0 0,-1 0 0 0 0,0 1 0 0 0,-16-12 0 0 0,24 20-11 0 0,-19-19 7 0 0,15 15-12 0 0,0 0 0 0 0,0 0-1 0 0,-13-8 1 0 0,-26-19-137 0 0,45 33 61 0 0,1 2 53 0 0,1-1 1 0 0,-1 1 0 0 0,1 0 0 0 0,0-1-1 0 0,0 0 1 0 0,0 1 0 0 0,3 1-1 0 0,0 0-1 0 0,20 15-32 0 0,31 15 1 0 0,-42-24 41 0 0,2 1-6 0 0,0 2 0 0 0,22 20 1 0 0,-24-19 13 0 0,2 0 1 0 0,23 14 0 0 0,-30-21 5 0 0,0 1 0 0 0,-1-1 0 0 0,1 1 0 0 0,-1 1 0 0 0,0-1 0 0 0,7 12 0 0 0,-12-16 0 0 0,8 15 0 0 0,-11-17 0 0 0,1 1 0 0 0,0-1 0 0 0,-1 1 0 0 0,1-1 0 0 0,-1 0 0 0 0,0 1 0 0 0,1-1 0 0 0,-1 1 0 0 0,0-1 0 0 0,0 1 0 0 0,0-1 0 0 0,0 1 0 0 0,0-1 0 0 0,0 1 0 0 0,-1-1 0 0 0,1 1 0 0 0,0-1 0 0 0,-2 3 0 0 0,1 2 0 0 0,-1 2 8 0 0,-1 0-1 0 0,1 0 1 0 0,-1-1-1 0 0,-1 1 1 0 0,1 0-1 0 0,-1-1 1 0 0,-1 0-1 0 0,-8 11 1 0 0,-4 2 193 0 0,-28 26 1 0 0,9-11 98 0 0,-28 46-46 0 0,57-71-247 0 0,-1-1-364 0 0,2 1 1 0 0,-1 0-1 0 0,2 1 1 0 0,-8 15-1 0 0,12-21-9 0 0,-1 0 1 0 0,0 1-1 0 0,1-1 0 0 0,0 1 0 0 0,1-1 1 0 0,-1 1-1 0 0,1-1 0 0 0,0 1 0 0 0,0-1 1 0 0,1 1-1 0 0,1 9 0 0 0,1-5-7398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3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90 4143 0 0,'2'-4'202'0'0,"10"-10"280"0"0,-11 13 98 0 0,0 0-1 0 0,1 0 0 0 0,-1-1 1 0 0,0 1-1 0 0,0-1 0 0 0,0 1 1 0 0,0-1-1 0 0,0 1 0 0 0,-1-1 0 0 0,1 0 1 0 0,0 1-1 0 0,-1-1 0 0 0,1 0 1 0 0,-1 1-1 0 0,1-1 0 0 0,-1-3 1 0 0,0 3-337 0 0,0 1 1 0 0,0-1-1 0 0,-1 1 1 0 0,1 0 0 0 0,-1-1-1 0 0,1 1 1 0 0,-1-1 0 0 0,1 1-1 0 0,-1-1 1 0 0,0 1-1 0 0,1 0 1 0 0,-1 0 0 0 0,0-1-1 0 0,0 1 1 0 0,0 0 0 0 0,-1-1-1 0 0,-1 0-95 0 0,1 0-1 0 0,-1 0 1 0 0,1 0-1 0 0,-1 1 0 0 0,0-1 1 0 0,1 1-1 0 0,-1 0 1 0 0,0-1-1 0 0,0 1 1 0 0,0 1-1 0 0,0-1 1 0 0,0 0-1 0 0,0 1 0 0 0,0-1 1 0 0,0 1-1 0 0,0 0 1 0 0,-6 1-1 0 0,-9 2 82 0 0,-1 2 0 0 0,1 0 0 0 0,0 1 0 0 0,0 1 0 0 0,1 0 0 0 0,0 2 0 0 0,0 0 0 0 0,1 1 0 0 0,-26 19-1 0 0,33-20-178 0 0,0 0-1 0 0,0 0 0 0 0,0 1 0 0 0,1 0 0 0 0,1 0 0 0 0,0 1 1 0 0,0 0-1 0 0,1 1 0 0 0,1-1 0 0 0,0 1 0 0 0,0 0 1 0 0,1 1-1 0 0,0-1 0 0 0,2 1 0 0 0,-1-1 0 0 0,1 1 0 0 0,1 0 1 0 0,0 0-1 0 0,2 14 0 0 0,-1-14-16 0 0,2 1 1 0 0,0-1-1 0 0,0 0 0 0 0,1 0 1 0 0,1-1-1 0 0,0 1 0 0 0,1-1 1 0 0,0 1-1 0 0,1-1 1 0 0,0-1-1 0 0,1 1 0 0 0,0-1 1 0 0,1-1-1 0 0,0 1 0 0 0,1-1 1 0 0,0 0-1 0 0,0-1 0 0 0,17 12 1 0 0,-7-8 29 0 0,0-2 1 0 0,0 0 0 0 0,1-1-1 0 0,1-1 1 0 0,0-1-1 0 0,0-1 1 0 0,0-1 0 0 0,1-1-1 0 0,0-1 1 0 0,0 0 0 0 0,0-2-1 0 0,0-1 1 0 0,36-2-1 0 0,69-20-1428 0 0,-103 16-588 0 0,-2 0-6382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3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63 6391 0 0,'-6'0'8119'0'0,"94"1"-4170"0"0,123 12-1201 0 0,-162-12-2277 0 0,0-3 0 0 0,87-14 0 0 0,48-17 156 0 0,-134 21-521 0 0,-40 9-308 0 0,1 0 0 0 0,0 1-1 0 0,-1 0 1 0 0,1 1 0 0 0,19-1-1 0 0,-25 1-1219 0 0,-3 1 96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3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2759 0 0,'0'2'207'0'0,"23"76"4188"0"0,12 19-8 0 0,-19-47-2858 0 0,3-1-1 0 0,26 50 1 0 0,-29-69 91 0 0,-14-26 307 0 0,-11-19-1242 0 0,1-2-595 0 0,1 1 0 0 0,0-2 0 0 0,-4-17-1 0 0,1 4 25 0 0,-20-89 108 0 0,19 71-228 0 0,4 21-72 0 0,-17-91-786 0 0,22 104 633 0 0,0 0 0 0 0,2-1 0 0 0,-1 1-1 0 0,2 0 1 0 0,4-27 0 0 0,-5 38 217 0 0,1 1 0 0 0,0 0 1 0 0,0 0-1 0 0,0 0 0 0 0,0 0 0 0 0,1 0 0 0 0,-1 0 1 0 0,1 0-1 0 0,0 0 0 0 0,0 0 0 0 0,0 1 0 0 0,0-1 1 0 0,0 1-1 0 0,0-1 0 0 0,1 1 0 0 0,2-2 1 0 0,-2 2 3 0 0,-1 1 1 0 0,1 0-1 0 0,0 0 1 0 0,-1 0-1 0 0,1 0 1 0 0,0 0-1 0 0,0 0 1 0 0,0 1-1 0 0,-1 0 1 0 0,1-1-1 0 0,0 1 1 0 0,0 0-1 0 0,0 0 1 0 0,0 1-1 0 0,0-1 1 0 0,0 0-1 0 0,0 1 1 0 0,3 1-1 0 0,23 8 240 0 0,0 0-1 0 0,-1 3 1 0 0,0 0-1 0 0,-1 1 1 0 0,33 24 0 0 0,-56-35-64 0 0,0 0 0 0 0,0 0 1 0 0,-1 1-1 0 0,1-1 0 0 0,-1 1 1 0 0,6 6-1 0 0,-8-8-81 0 0,0-1 0 0 0,-1 1 0 0 0,1 0-1 0 0,0-1 1 0 0,0 1 0 0 0,-1 0 0 0 0,1 0 0 0 0,-1 0-1 0 0,0-1 1 0 0,1 1 0 0 0,-1 0 0 0 0,0 0-1 0 0,0 0 1 0 0,0 0 0 0 0,0-1 0 0 0,-1 1 0 0 0,1 0-1 0 0,0 0 1 0 0,-1 0 0 0 0,-1 3 0 0 0,-2 4 255 0 0,-1 0 0 0 0,0-1 0 0 0,0 1 1 0 0,-1-1-1 0 0,0 0 0 0 0,-12 11 0 0 0,-48 40 424 0 0,60-54-712 0 0,-37 28 377 0 0,4-5-1807 0 0,16-7-6157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3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1 330 919 0 0,'0'0'15570'0'0,"2"0"-14597"0"0,2-2-690 0 0,-1 1 0 0 0,1-1 0 0 0,0 0 0 0 0,0 0-1 0 0,-1 0 1 0 0,1 0 0 0 0,-1-1 0 0 0,0 1 0 0 0,4-4 0 0 0,29-33 1531 0 0,-18 18-997 0 0,90-87 308 0 0,-48 49-1174 0 0,-45 44-380 0 0,17-12 0 0 0,-24 21-473 0 0,0 0-1 0 0,0 1 0 0 0,1 1 1 0 0,13-7-1 0 0,-8 7-1029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36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1 384 10223 0 0,'0'0'464'0'0,"0"2"-8"0"0,55 108 2225 0 0,-7-18 108 0 0,-44-85-2635 0 0,2 8 1193 0 0,-6-15-1326 0 0,0 0 0 0 0,0 0 0 0 0,0 1 0 0 0,-1-1 0 0 0,1 0-1 0 0,0 0 1 0 0,0 0 0 0 0,0 0 0 0 0,-1 1 0 0 0,1-1 0 0 0,0 0 0 0 0,0 0 0 0 0,-1 0 0 0 0,1 0 0 0 0,0 0 0 0 0,0 0 0 0 0,-1 0 0 0 0,1 1-1 0 0,0-1 1 0 0,0 0 0 0 0,-1 0 0 0 0,1 0 0 0 0,0 0 0 0 0,0 0 0 0 0,-1 0 0 0 0,1 0 0 0 0,0 0 0 0 0,0 0 0 0 0,-1-1 0 0 0,1 1 0 0 0,0 0-1 0 0,0 0 1 0 0,-1 0 0 0 0,1 0 0 0 0,0 0 0 0 0,0 0 0 0 0,-1 0 0 0 0,1-1 0 0 0,0 1 0 0 0,0 0 0 0 0,0 0 0 0 0,-1-1 0 0 0,-10-5 355 0 0,8 4-321 0 0,0-1 1 0 0,1 0-1 0 0,-1 0 1 0 0,1 0-1 0 0,-1-1 0 0 0,1 1 1 0 0,0-1-1 0 0,1 1 1 0 0,-1-1-1 0 0,-1-4 1 0 0,-11-42 123 0 0,11 36-125 0 0,-7-36-132 0 0,2-1 1 0 0,3 0 0 0 0,2-96-1 0 0,4 125-132 0 0,0 0-1 0 0,2 1 1 0 0,0 0 0 0 0,11-35-1 0 0,-12 53 219 0 0,-1-1-1 0 0,0 1 1 0 0,1-1 0 0 0,0 1-1 0 0,0 0 1 0 0,0 0-1 0 0,0 0 1 0 0,1 0 0 0 0,-1 0-1 0 0,1 1 1 0 0,-1-1-1 0 0,1 1 1 0 0,0-1-1 0 0,0 1 1 0 0,0 0 0 0 0,1 0-1 0 0,-1 0 1 0 0,0 1-1 0 0,1-1 1 0 0,-1 1 0 0 0,1 0-1 0 0,-1 0 1 0 0,1 0-1 0 0,0 0 1 0 0,-1 1 0 0 0,1-1-1 0 0,0 1 1 0 0,-1 0-1 0 0,1 0 1 0 0,0 0-1 0 0,0 1 1 0 0,-1-1 0 0 0,1 1-1 0 0,0 0 1 0 0,-1 0-1 0 0,1 0 1 0 0,-1 1 0 0 0,7 3-1 0 0,-1 0 156 0 0,0 1 0 0 0,0 0 0 0 0,-1 1 0 0 0,11 10 0 0 0,-16-13-76 0 0,0-1 0 0 0,-1 1 0 0 0,1 0 0 0 0,-1-1-1 0 0,1 1 1 0 0,-1 0 0 0 0,0 0 0 0 0,0 1 0 0 0,-1-1 0 0 0,0 0-1 0 0,1 1 1 0 0,0 8 0 0 0,-2-9-25 0 0,0-1 0 0 0,0 1 0 0 0,-1 0 1 0 0,1-1-1 0 0,-1 1 0 0 0,0 0 0 0 0,0-1 0 0 0,0 1 0 0 0,-3 4 0 0 0,-17 29 245 0 0,8-16-674 0 0,-2 1-1 0 0,0-2 1 0 0,-2 0-1 0 0,-18 18 1 0 0,26-33-913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3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11663 0 0,'0'0'531'0'0,"4"9"181"0"0,2 5-249 0 0,-1 1 0 0 0,0 0 0 0 0,-1 0 0 0 0,3 23 0 0 0,2 66 3103 0 0,-6-63-2692 0 0,-1 70 480 0 0,-3-75-1132 0 0,1 1 0 0 0,7 42 1 0 0,-6-72-170 0 0,11-26 11 0 0,6-17-133 0 0,19-38-309 0 0,-31 64 326 0 0,1 0 0 0 0,0 0 0 0 0,1 0-1 0 0,13-13 1 0 0,-19 21 48 0 0,-1 1 1 0 0,0 0-1 0 0,1 0 0 0 0,0 0 0 0 0,-1-1 0 0 0,1 2 0 0 0,-1-1 0 0 0,1 0 1 0 0,0 0-1 0 0,0 0 0 0 0,0 1 0 0 0,-1-1 0 0 0,1 1 0 0 0,0 0 1 0 0,0-1-1 0 0,0 1 0 0 0,0 0 0 0 0,0 0 0 0 0,2 1 0 0 0,0-1 14 0 0,-1 1 0 0 0,0 0 0 0 0,0 0 0 0 0,0 0 0 0 0,-1 1 0 0 0,1-1 0 0 0,0 1 0 0 0,0-1 0 0 0,-1 1 0 0 0,5 4-1 0 0,1 2 51 0 0,-1 0-1 0 0,1 0 0 0 0,-2 0 1 0 0,1 1-1 0 0,8 17 0 0 0,3 10-64 0 0,-2 1-1 0 0,-2 0 0 0 0,15 60 1 0 0,-23-59-1593 0 0,-4-23-54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3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12583 0 0,'0'0'1487'0'0,"8"0"342"0"0,4 0-281 0 0,1 0 0 0 0,19-4-1 0 0,14 0 100 0 0,94-2-112 0 0,-127 5-1692 0 0,1 1-1 0 0,-1 1 0 0 0,25 4 0 0 0,-6 1-3399 0 0,-12-2-1282 0 0,-3-1-1515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38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0 264 10591 0 0,'2'9'1104'0'0,"3"11"112"0"0,1 0-1 0 0,12 26 1 0 0,-8-24 415 0 0,7 32 1 0 0,-11-35-1114 0 0,-4-12-354 0 0,0 0 0 0 0,0 0 0 0 0,-1 0 0 0 0,1 10 0 0 0,-2-16 236 0 0,-6-7-293 0 0,3 3-102 0 0,0 0 0 0 0,0-1 0 0 0,1 1 0 0 0,0-1 0 0 0,0 0 0 0 0,0 0 0 0 0,0 1 0 0 0,1-1 0 0 0,-1-1 0 0 0,1 1 0 0 0,-1-7 0 0 0,-1-6-125 0 0,1-27 1 0 0,1 22-129 0 0,1 14 221 0 0,-4-145-3446 0 0,5 133 2956 0 0,1-1 1 0 0,1 0-1 0 0,0 1 1 0 0,2 0-1 0 0,9-26 0 0 0,-13 43 656 0 0,0-1-1 0 0,1 1 0 0 0,-1 0 0 0 0,1 0 0 0 0,0 0 1 0 0,0 1-1 0 0,0-1 0 0 0,0 0 0 0 0,0 1 1 0 0,1-1-1 0 0,-1 1 0 0 0,1 0 0 0 0,0 0 1 0 0,0 0-1 0 0,0 0 0 0 0,0 0 0 0 0,3-1 1 0 0,-4 2-43 0 0,0 1 1 0 0,0-1 0 0 0,1 1 0 0 0,-1-1 0 0 0,0 1-1 0 0,0 0 1 0 0,0 0 0 0 0,1 0 0 0 0,-1 0 0 0 0,0 1-1 0 0,0-1 1 0 0,0 0 0 0 0,0 1 0 0 0,0 0 0 0 0,1-1-1 0 0,-1 1 1 0 0,0 0 0 0 0,0 0 0 0 0,-1 0 0 0 0,1 0-1 0 0,0 1 1 0 0,0-1 0 0 0,0 0 0 0 0,-1 1-1 0 0,1-1 1 0 0,-1 1 0 0 0,3 3 0 0 0,0 0 51 0 0,-1 0 0 0 0,1 0 1 0 0,-1 0-1 0 0,0 1 0 0 0,0-1 0 0 0,-1 1 1 0 0,0 0-1 0 0,0 0 0 0 0,0 0 0 0 0,-1 0 0 0 0,0 0 1 0 0,0 0-1 0 0,0 0 0 0 0,-1 0 0 0 0,0 0 1 0 0,0 1-1 0 0,0-1 0 0 0,-1 0 0 0 0,0 0 1 0 0,-3 9-1 0 0,1-2-274 0 0,-2-1 1 0 0,0 1-1 0 0,0-1 0 0 0,-1 0 1 0 0,-1 0-1 0 0,0-1 1 0 0,-1 0-1 0 0,-12 16 1 0 0,13-18-794 0 0,6-7 493 0 0,0-1 0 0 0,0 1 0 0 0,0 0 0 0 0,0-1 0 0 0,-1 1 0 0 0,1-1 0 0 0,-1 1 1 0 0,-1 1-1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6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10911 0 0,'0'0'987'0'0,"1"2"-744"0"0,20 44 822 0 0,-2 0 0 0 0,19 76 0 0 0,13 105-1181 0 0,-45-202 177 0 0,13 85-1971 0 0,-12-73-2950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38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0,'5'171'8308'0'0,"-5"-90"-5478"0"0,1 120-1189 0 0,0-171-1589 0 0,-1-9-33 0 0,1-1 1 0 0,4 22 0 0 0,-5-41-90 0 0,12-16-79 0 0,10-32-102 0 0,-16 33 125 0 0,0 0 0 0 0,15-22-1 0 0,-18 32 123 0 0,0 0 0 0 0,0 1 0 0 0,0-1-1 0 0,0 0 1 0 0,1 1 0 0 0,0 0 0 0 0,0 0 0 0 0,0 0 0 0 0,0 1-1 0 0,0-1 1 0 0,1 1 0 0 0,6-3 0 0 0,-9 4 38 0 0,0 1 0 0 0,0-1 0 0 0,1 1 0 0 0,-1-1 0 0 0,0 1 0 0 0,0 0 0 0 0,0 0 0 0 0,0 0 0 0 0,1 0 0 0 0,-1 0 0 0 0,0 1-1 0 0,0-1 1 0 0,0 0 0 0 0,0 1 0 0 0,0 0 0 0 0,3 1 0 0 0,-1 0 27 0 0,-1 0 0 0 0,1 0 0 0 0,-1 0 0 0 0,0 1-1 0 0,1 0 1 0 0,-2-1 0 0 0,1 1 0 0 0,3 4 0 0 0,2 5 102 0 0,0 0 0 0 0,-1 0 1 0 0,0 0-1 0 0,4 14 0 0 0,-1-1-179 0 0,-1 0-1 0 0,-1 1 1 0 0,8 49-1 0 0,-10-8-4125 0 0,-6-49-2506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39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12639 0 0,'0'0'1143'0'0,"2"0"-940"0"0,1 1 79 0 0,1-1 1 0 0,-1 1-1 0 0,0 0 1 0 0,1 0 0 0 0,-1 0-1 0 0,0 0 1 0 0,1 0-1 0 0,-1 1 1 0 0,3 2 0 0 0,31 21 2924 0 0,-22-15-2568 0 0,108 87 914 0 0,-37-27-820 0 0,-81-67-738 0 0,148 118-5374 0 0,-137-108-1149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39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3 308 455 0 0,'13'65'-330'0'0,"37"113"15673"0"0,-27-102-13733 0 0,-20-69-1259 0 0,-2-4-93 0 0,0-1-1 0 0,0 0 0 0 0,0 1 0 0 0,0-1 1 0 0,0 1-1 0 0,-1-1 0 0 0,1 5 0 0 0,-15-20 85 0 0,7-1-297 0 0,1 1 1 0 0,0-1-1 0 0,1-1 1 0 0,-5-18-1 0 0,-9-62-286 0 0,13 63 23 0 0,-4-28-860 0 0,2-1 1 0 0,3-1 0 0 0,2-71-1 0 0,4 121 1254 0 0,0 0 0 0 0,1 1 0 0 0,3-14 0 0 0,-4 22-115 0 0,0-1 0 0 0,0 1 0 0 0,1 0 0 0 0,-1-1-1 0 0,0 1 1 0 0,1 0 0 0 0,0 0 0 0 0,0 0 0 0 0,0 0 0 0 0,0 0 0 0 0,0 1 0 0 0,1-1 0 0 0,-1 1 0 0 0,6-5 0 0 0,-6 6-4 0 0,-1 1 0 0 0,1-1 0 0 0,-1 1 0 0 0,1-1 0 0 0,-1 1 0 0 0,1 0 0 0 0,0 0 1 0 0,-1 0-1 0 0,1 0 0 0 0,0 0 0 0 0,-1 0 0 0 0,1 0 0 0 0,-1 0 0 0 0,1 0 0 0 0,0 1 0 0 0,-1-1 1 0 0,1 1-1 0 0,-1-1 0 0 0,1 1 0 0 0,-1 0 0 0 0,1-1 0 0 0,-1 1 0 0 0,0 0 0 0 0,1 0 1 0 0,-1 0-1 0 0,0 0 0 0 0,2 3 0 0 0,3 1 167 0 0,-1 0 0 0 0,0 1-1 0 0,0 0 1 0 0,6 10 0 0 0,-6-7 3 0 0,-1 0-1 0 0,0 0 1 0 0,-1 0-1 0 0,0 0 1 0 0,0 0-1 0 0,-1 1 1 0 0,0-1-1 0 0,-1 1 1 0 0,0 0-1 0 0,0 0 1 0 0,-1-1-1 0 0,0 1 1 0 0,-1 0-1 0 0,-3 16 1 0 0,0-9-77 0 0,0 0-1 0 0,-1 0 1 0 0,-1-1 0 0 0,0 1 0 0 0,-1-2 0 0 0,-1 1-1 0 0,-14 20 1 0 0,10-20-793 0 0,0-1 1 0 0,-17 17-1 0 0,28-31-258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4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0,'1'1'464'0'0,"10"19"544"0"0,-1 1 0 0 0,0 0 0 0 0,-2 0 0 0 0,0 0 0 0 0,-1 1 0 0 0,-1 1 0 0 0,4 35 0 0 0,16 312 3592 0 0,-27-350-4600 0 0,18-57-176 0 0,-12 26 143 0 0,3-7-18 0 0,1 0 0 0 0,13-21 0 0 0,-19 35 58 0 0,-1 0 0 0 0,1 1 0 0 0,0-1 0 0 0,0 1 0 0 0,1-1-1 0 0,-1 1 1 0 0,1 0 0 0 0,-1 0 0 0 0,1 1 0 0 0,0-1 0 0 0,0 1 0 0 0,0 0 0 0 0,0 0-1 0 0,0 0 1 0 0,7-2 0 0 0,-8 4 34 0 0,1-1 0 0 0,-1 1-1 0 0,0 0 1 0 0,1 0 0 0 0,-1 1 0 0 0,0-1 0 0 0,1 1-1 0 0,-1-1 1 0 0,0 1 0 0 0,0 0 0 0 0,1 0-1 0 0,-1 0 1 0 0,0 1 0 0 0,0-1 0 0 0,0 1-1 0 0,-1 0 1 0 0,1 0 0 0 0,0 0 0 0 0,-1 0 0 0 0,1 0-1 0 0,-1 0 1 0 0,1 1 0 0 0,1 2 0 0 0,6 8 226 0 0,-1 0 0 0 0,0 0 1 0 0,11 23-1 0 0,-13-23-95 0 0,1 4-76 0 0,-1 1 0 0 0,-1-1-1 0 0,0 1 1 0 0,2 19 0 0 0,-1-8-2756 0 0,1-1-3340 0 0,-4-16-1355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51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52 7855 0 0,'0'0'3750'0'0,"3"0"-3156"0"0,7-1-67 0 0,-7 1-14 0 0,-3 0-457 0 0,0 0 0 0 0,0-1 0 0 0,0 1 0 0 0,0 0 0 0 0,0 0 0 0 0,1 0 0 0 0,-1-1 0 0 0,0 1 0 0 0,0 0 0 0 0,0 0 0 0 0,0 0-1 0 0,0 0 1 0 0,0-1 0 0 0,1 1 0 0 0,-1 0 0 0 0,0 0 0 0 0,0 0 0 0 0,0 0 0 0 0,1 0 0 0 0,-1 0 0 0 0,0-1 0 0 0,0 1 0 0 0,0 0 0 0 0,1 0 0 0 0,-1 0 0 0 0,0 0-1 0 0,0 0 1 0 0,0 0 0 0 0,1 0 0 0 0,-1 0 0 0 0,0 0 0 0 0,0 0 0 0 0,0 0 0 0 0,1 0 0 0 0,-1 0 0 0 0,0 0 0 0 0,0 0 0 0 0,1 0 0 0 0,-1 0 0 0 0,0 0 0 0 0,0 1-1 0 0,0-1 1 0 0,1 0 0 0 0,-1 0 0 0 0,0 0 0 0 0,0 0 0 0 0,1 1 0 0 0,-1-1 38 0 0,1 0 0 0 0,0 0 0 0 0,-1 1 0 0 0,1-1 0 0 0,0 1 0 0 0,0-1 0 0 0,-1 1 0 0 0,1-1 0 0 0,-1 1 0 0 0,1-1-1 0 0,-1 1 1 0 0,1 0 0 0 0,-1-1 0 0 0,1 1 0 0 0,0 1 0 0 0,0 1-1 0 0,0-2-60 0 0,0 1 1 0 0,-1 0-1 0 0,0-1 0 0 0,1 1 0 0 0,-1 0 0 0 0,0-1 0 0 0,1 1 0 0 0,-1 0 0 0 0,0-1 0 0 0,-1 3 1 0 0,1 3 58 0 0,-1-6 210 0 0,-3-3-222 0 0,-1-1 17 0 0,-7-13-50 0 0,11 14-48 0 0,0 0 0 0 0,0 0 0 0 0,0-1 1 0 0,1 1-1 0 0,-1 0 0 0 0,0-1 0 0 0,1 1 0 0 0,0 0 0 0 0,-1-1 0 0 0,1 1 0 0 0,0-1 0 0 0,0 1 0 0 0,0 0 0 0 0,1-1 0 0 0,0-3 1 0 0,-1 6-5 0 0,0-1 1 0 0,0 1 0 0 0,0 0-1 0 0,1-1 1 0 0,-1 1 0 0 0,0 0 0 0 0,0-1-1 0 0,1 1 1 0 0,-1 0 0 0 0,0-1 0 0 0,1 1-1 0 0,-1 0 1 0 0,0-1 0 0 0,0 1 0 0 0,1 0-1 0 0,-1 0 1 0 0,1 0 0 0 0,-1-1-1 0 0,0 1 1 0 0,1 0 0 0 0,0 0 0 0 0,0-1-29 0 0,0 0 74 0 0,1 1 0 0 0,-1-1 0 0 0,1 1-1 0 0,-1-1 1 0 0,1 1 0 0 0,-1-1 0 0 0,1 1 0 0 0,0 0 0 0 0,-1 0 0 0 0,1 0 0 0 0,-1 0 0 0 0,1 0 0 0 0,2 1 0 0 0,2-1 219 0 0,-6 0-196 0 0,1 0-1 0 0,-1 0 1 0 0,0 0-1 0 0,1 0 1 0 0,-1 0-1 0 0,0 0 1 0 0,1 0 0 0 0,-1 0-1 0 0,0 0 1 0 0,1 0-1 0 0,-1 0 1 0 0,0 0-1 0 0,1 0 1 0 0,-1 0-1 0 0,0 0 1 0 0,1 0-1 0 0,-1 0 1 0 0,0 0 0 0 0,1 1-1 0 0,-1-1 1 0 0,0 0-1 0 0,0 0 1 0 0,1 0-1 0 0,-1 1 1 0 0,0-1-1 0 0,0 0 1 0 0,1 0-1 0 0,-1 1 1 0 0,0-1 0 0 0,0 0-1 0 0,0 0 1 0 0,0 1-1 0 0,1-1 1 0 0,-1 0-1 0 0,0 1 1 0 0,0-1-1 0 0,0 0 1 0 0,0 1-1 0 0,0-1-193 0 0,1 2 418 0 0,-1-2-285 0 0,0 0-1 0 0,0 0 1 0 0,0 0 0 0 0,0 0-1 0 0,0 0 1 0 0,0 0-1 0 0,0 0 1 0 0,0 1 0 0 0,0-1-1 0 0,1 0 1 0 0,-1 0-1 0 0,0 0 1 0 0,0 0 0 0 0,0 0-1 0 0,0 0 1 0 0,0 0 0 0 0,0 0-1 0 0,0 1 1 0 0,0-1-1 0 0,0 0 1 0 0,0 0 0 0 0,0 0-1 0 0,0 0 1 0 0,0 0-1 0 0,0 0 1 0 0,0 0 0 0 0,0 1-1 0 0,-1-1 1 0 0,1 0-1 0 0,0 0 1 0 0,0 0 0 0 0,0 0-1 0 0,0 0 1 0 0,0 0-1 0 0,0 0 1 0 0,0 0 0 0 0,0 0-1 0 0,0 1 1 0 0,0-1 0 0 0,0 0-1 0 0,0 0 1 0 0,-1 0-1 0 0,-6 7 59 0 0,-13 7-6 0 0,15-11-5 0 0,4-3-50 0 0,0 0 0 0 0,-1 0 0 0 0,1 0 1 0 0,0 0-1 0 0,0 0 0 0 0,0-1 1 0 0,-1 1-1 0 0,1-1 0 0 0,0 1 1 0 0,0-1-1 0 0,0 1 0 0 0,0-1 1 0 0,0 1-1 0 0,0-1 0 0 0,0 0 1 0 0,0 0-1 0 0,0 1 0 0 0,0-1 0 0 0,0 0 1 0 0,0 0-1 0 0,1 0 0 0 0,-1 0 1 0 0,0 0-1 0 0,1 0 0 0 0,-1 0 1 0 0,1 0-1 0 0,-1-1 0 0 0,1 1 1 0 0,-1 0-1 0 0,1 0 0 0 0,0 0 1 0 0,-1 0-1 0 0,1-2 0 0 0,-1-7-5 0 0,1 10 8 0 0,0-1 1 0 0,0 0-1 0 0,0 0 1 0 0,0 0-1 0 0,0 0 1 0 0,0 0-1 0 0,0 0 1 0 0,0 1-1 0 0,1-1 1 0 0,-1 0-1 0 0,0 0 0 0 0,1 0 1 0 0,-1 1-1 0 0,0-1 1 0 0,1 0-1 0 0,-1 0 1 0 0,1 1-1 0 0,-1-1 1 0 0,2 0-1 0 0,3 0 50 0 0,-4 1-57 0 0,-1 0-1 0 0,1 0 1 0 0,0 0-1 0 0,-1 0 1 0 0,1 1-1 0 0,-1-1 0 0 0,1 0 1 0 0,-1 0-1 0 0,1 0 1 0 0,-1 0-1 0 0,0 1 0 0 0,1-1 1 0 0,-1 0-1 0 0,1 0 1 0 0,-1 1-1 0 0,1-1 0 0 0,-1 0 1 0 0,0 1-1 0 0,1-1 1 0 0,-1 0-1 0 0,1 1 1 0 0,-1-1-1 0 0,0 1 0 0 0,0-1 1 0 0,1 1-1 0 0,0 0-42 0 0,0 0-168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5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95 3223 0 0,'0'0'143'0'0,"-16"-3"1980"0"0,3-6 6322 0 0,12 8-8232 0 0,-1-1-1 0 0,1 1 1 0 0,0-1 0 0 0,-1 1-1 0 0,1-1 1 0 0,0 1-1 0 0,0-1 1 0 0,0 0-1 0 0,0 0 1 0 0,0-2 0 0 0,0 3 497 0 0,2 0-402 0 0,0 0 1 0 0,-1 0-1 0 0,1 0 0 0 0,0 0 0 0 0,-1 1 1 0 0,1-1-1 0 0,0 0 0 0 0,0 0 0 0 0,0 0 1 0 0,1 0-1 0 0,11 5 181 0 0,-12-3 63 0 0,-1 0-472 0 0,-2 3-52 0 0,1-2 20 0 0,-3 1-25 0 0,4-2-22 0 0,-1-1 1 0 0,1 1-1 0 0,-1-1 0 0 0,1 1 1 0 0,-1-1-1 0 0,0 1 1 0 0,1-1-1 0 0,-1 0 0 0 0,1 1 1 0 0,-1-1-1 0 0,0 0 0 0 0,0 1 1 0 0,1-1-1 0 0,-1 0 1 0 0,0 0-1 0 0,0 0 0 0 0,1 0 1 0 0,-1 0-1 0 0,0 1 0 0 0,0-1 1 0 0,1-1-1 0 0,-1 1 1 0 0,0 0-1 0 0,0 0 0 0 0,1 0 1 0 0,-1 0-1 0 0,0 0 0 0 0,1-1 1 0 0,-1 1-1 0 0,0 0 1 0 0,1-1-1 0 0,-1 1 0 0 0,0 0 1 0 0,1-1-1 0 0,-1 1 1 0 0,0-1-1 0 0,1 1 0 0 0,-1-1 1 0 0,1 1-1 0 0,-1-1 0 0 0,0 0 1 0 0,1-1-3 0 0,-1 0 1 0 0,0 1 0 0 0,0-1-1 0 0,1 0 1 0 0,-1 1 0 0 0,1-1-1 0 0,-1 0 1 0 0,1 0-1 0 0,0 0 1 0 0,0 1 0 0 0,0-4-1 0 0,0 4 1 0 0,0-1 0 0 0,1 0 0 0 0,-1 0 0 0 0,1 1 0 0 0,-1-1 0 0 0,1 0 0 0 0,0 1 0 0 0,0-1 0 0 0,0 0 0 0 0,0 1 0 0 0,0-1 0 0 0,0 1 0 0 0,0 0 0 0 0,0-1 0 0 0,2-1 0 0 0,0 1 0 0 0,-1 1 0 0 0,1-1 0 0 0,0 0 0 0 0,-1 1 0 0 0,1 0 0 0 0,0 0 0 0 0,0 0 0 0 0,0 0 0 0 0,0 0 0 0 0,3 0 0 0 0,1 0 15 0 0,-6 1 686 0 0,0 2-676 0 0,-1-1 1 0 0,0 1-1 0 0,1-1 0 0 0,-1 1 0 0 0,0-1 0 0 0,1 1 1 0 0,-1-1-1 0 0,0 1 0 0 0,-1 1 0 0 0,1 0-16 0 0,0-1 0 0 0,-1 1 0 0 0,0-1 0 0 0,1 0 0 0 0,-1 1 0 0 0,0-1 0 0 0,0 0 0 0 0,0 1 0 0 0,-1-1 0 0 0,1 0 0 0 0,-1 0-1 0 0,1 0 1 0 0,-1 0 0 0 0,1 0 0 0 0,-1 0 0 0 0,-3 1 0 0 0,-9 9 40 0 0,13-12-46 0 0,1 1-1 0 0,-1-1 1 0 0,1 1 0 0 0,-1-1-1 0 0,1 0 1 0 0,-1 0 0 0 0,1 1-1 0 0,-1-1 1 0 0,0 0-1 0 0,1 0 1 0 0,-1 0 0 0 0,1 0-1 0 0,-1 1 1 0 0,0-1 0 0 0,1 0-1 0 0,-1 0 1 0 0,0 0 0 0 0,1-1-1 0 0,-1 1 1 0 0,1 0-1 0 0,-1 0 1 0 0,0 0 0 0 0,1 0-1 0 0,-1 0 1 0 0,1-1 0 0 0,-1 1-1 0 0,0 0 1 0 0,1-1 0 0 0,-1 0-1 0 0,0 0-3 0 0,0 0-1 0 0,1 0 1 0 0,-1 0-1 0 0,1 0 1 0 0,-1 0-1 0 0,1 0 1 0 0,-1 0-1 0 0,1-1 1 0 0,0 1-1 0 0,0 0 1 0 0,0 0-1 0 0,0 0 1 0 0,0-1-1 0 0,0 1 1 0 0,0 0-1 0 0,0 0 1 0 0,0 0-1 0 0,0-1 1 0 0,1 1 0 0 0,-1 0-1 0 0,0 0 1 0 0,1 0-1 0 0,-1 0 1 0 0,1-1-1 0 0,-1 1 1 0 0,1 0-1 0 0,0 0 1 0 0,0 0-1 0 0,-1 0 1 0 0,1 1-1 0 0,0-1 1 0 0,0 0-1 0 0,0 0 1 0 0,0 0-1 0 0,1 0 1 0 0,4-3-9 0 0,-6 4 10 0 0,0-1 0 0 0,1 1 0 0 0,-1 0 0 0 0,1 0 0 0 0,-1-1 0 0 0,1 1 0 0 0,-1 0 0 0 0,1 0 0 0 0,-1 0 0 0 0,1 0 0 0 0,-1 0 0 0 0,1-1 0 0 0,-1 1 0 0 0,1 0-1 0 0,-1 0 1 0 0,1 0 0 0 0,-1 0 0 0 0,1 0 0 0 0,-1 1 0 0 0,1-1 0 0 0,-1 0 0 0 0,1 0 0 0 0,-1 0 0 0 0,1 1 0 0 0,4-1 0 0 0,8 5-71 0 0,-12-5-302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5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7919 0 0,'0'0'1656'0'0,"14"5"1103"0"0,7-1-1178 0 0,0-1 0 0 0,0-1 0 0 0,26-1 1 0 0,13 1 390 0 0,215 6 996 0 0,-232-11-2837 0 0,-30 2-747 0 0,0 0 1 0 0,18 1-1 0 0,-17 0-1330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0:0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 4607 0 0,'0'0'354'0'0,"-12"-4"9644"0"0,10 14-9509 0 0,1 0-1 0 0,0 0 0 0 0,1 1 1 0 0,0-1-1 0 0,0 0 0 0 0,4 17 1 0 0,-1 9 11 0 0,0 16-44 0 0,10 109-175 0 0,-9-125-362 0 0,0 51 0 0 0,-4-34-2659 0 0,0-17-2106 0 0,0-26-278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0:01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1375 0 0,'2'-41'12136'0'0,"1"52"-10298"0"0,5 22-460 0 0,5 66 0 0 0,-6-34-1080 0 0,25 190-2541 0 0,-26-199-248 0 0,0-16 845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0:01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9671 0 0,'2'1'4408'0'0,"3"0"-3744"0"0,0 0 0 0 0,1-1 0 0 0,-1 1 0 0 0,0-1 0 0 0,0 0 0 0 0,1 0 0 0 0,-1-1 0 0 0,0 0-1 0 0,0 1 1 0 0,6-3 0 0 0,13-1 81 0 0,52-4-1667 0 0,-61 7-612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6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22 1375 0 0,'-1'-1'66'0'0,"-1"0"-38"0"0,-14-19 14109 0 0,18 21-13818 0 0,86 7 6 0 0,-60-2-1309 0 0,-13-1-2740 0 0,0-3-1235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0:0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8719 0 0,'0'0'1678'0'0,"4"1"-862"0"0,16 2 1662 0 0,-18-2-2268 0 0,-1 0 1 0 0,1 1-1 0 0,-1-1 0 0 0,1 0 0 0 0,-1 1 0 0 0,1-1 0 0 0,-1 1 1 0 0,0-1-1 0 0,0 1 0 0 0,0-1 0 0 0,0 1 0 0 0,2 3 0 0 0,1 2 309 0 0,-1-1-294 0 0,1 0 1 0 0,-1 0 0 0 0,-1 1-1 0 0,1-1 1 0 0,-1 1-1 0 0,0-1 1 0 0,-1 1 0 0 0,1 0-1 0 0,0 8 1 0 0,-1 10 227 0 0,-1 29 1 0 0,0-52-436 0 0,-18 251-2283 0 0,17-244 1785 0 0,0 1-5297 0 0,0-2 767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0:09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2303 0 0,'-20'16'13893'0'0,"21"-16"-13667"0"0,9 9 2150 0 0,18 3-1615 0 0,1-7-341 0 0,-1-2 1 0 0,1-1-1 0 0,0-2 0 0 0,0 0 0 0 0,49-9 0 0 0,-45 8-4819 0 0,-24 1-2163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0:10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82 5983 0 0,'0'-4'390'0'0,"0"1"0"0"0,-1 0 0 0 0,0 0 0 0 0,0 0 1 0 0,0 0-1 0 0,0 0 0 0 0,0 0 0 0 0,-1 0 0 0 0,1 0 0 0 0,-1 0 0 0 0,0 1 0 0 0,0-1 0 0 0,0 0 0 0 0,0 1 0 0 0,0 0 0 0 0,0-1 0 0 0,-1 1 0 0 0,1 0 0 0 0,-1 0 0 0 0,0 1 0 0 0,1-1 0 0 0,-6-2 0 0 0,2 1 66 0 0,0 0 1 0 0,-1 0-1 0 0,1 1 0 0 0,-1 0 1 0 0,0 0-1 0 0,1 0 1 0 0,-1 1-1 0 0,0 0 0 0 0,-12 0 1 0 0,9 2-332 0 0,1 1 1 0 0,0 0-1 0 0,-1 0 1 0 0,1 0-1 0 0,0 1 0 0 0,1 1 1 0 0,-1 0-1 0 0,0 0 1 0 0,1 0-1 0 0,0 1 0 0 0,-14 12 1 0 0,3-2-86 0 0,0 2 0 0 0,2 0 0 0 0,-21 28 0 0 0,29-33-45 0 0,0 0 0 0 0,1 1 0 0 0,1 0 0 0 0,0 0 0 0 0,1 1 0 0 0,0 0 0 0 0,1 0 0 0 0,1 0 0 0 0,0 0 0 0 0,1 1 0 0 0,1 0 0 0 0,0-1 0 0 0,1 1 0 0 0,0 0 0 0 0,2 19 0 0 0,1-25-5 0 0,0 0 0 0 0,0-1 0 0 0,1 1-1 0 0,0 0 1 0 0,1-1 0 0 0,0 0 0 0 0,0 0 0 0 0,0 0 0 0 0,1 0-1 0 0,1-1 1 0 0,-1 1 0 0 0,1-2 0 0 0,0 1 0 0 0,1 0 0 0 0,-1-1-1 0 0,1 0 1 0 0,0-1 0 0 0,9 5 0 0 0,0 0 6 0 0,1 0 0 0 0,0-2 0 0 0,1 0 1 0 0,-1-1-1 0 0,1-1 0 0 0,0-1 0 0 0,32 5 0 0 0,-32-7 22 0 0,0-2 0 0 0,-1 0 0 0 0,1-1 0 0 0,0-1 0 0 0,-1-1-1 0 0,1 0 1 0 0,-1-1 0 0 0,1-1 0 0 0,-1-1 0 0 0,0 0 0 0 0,-1-1 0 0 0,1-1 0 0 0,-1 0 0 0 0,-1-2-1 0 0,1 0 1 0 0,25-20 0 0 0,-35 25 35 0 0,-1-1-1 0 0,0 0 1 0 0,-1-1-1 0 0,1 1 0 0 0,-1-1 1 0 0,0 0-1 0 0,0 0 1 0 0,-1 0-1 0 0,0 0 1 0 0,0 0-1 0 0,0-1 1 0 0,-1 0-1 0 0,0 1 1 0 0,0-1-1 0 0,-1 0 0 0 0,0 0 1 0 0,0 0-1 0 0,0 0 1 0 0,-1 0-1 0 0,-1-14 1 0 0,-1 10 3 0 0,1 1 0 0 0,-1-1 0 0 0,-1 0 0 0 0,0 1 0 0 0,-1-1 0 0 0,0 1 0 0 0,0 0 0 0 0,-1 0 0 0 0,0 0 0 0 0,-1 1 0 0 0,0 0 0 0 0,-13-15-1 0 0,6 9-304 0 0,0 1 0 0 0,-2 0 0 0 0,0 1 0 0 0,0 0 0 0 0,-2 1 0 0 0,1 1 0 0 0,-1 0 0 0 0,-26-11 0 0 0,27 16-1475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0:11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7167 0 0,'0'0'652'0'0,"-11"5"8887"0"0,20 2-8887 0 0,1-1 1 0 0,0 0-1 0 0,21 9 0 0 0,-18-12-445 0 0,-1 0 1 0 0,1 0-1 0 0,15 0 0 0 0,-13-2-125 0 0,-2 0-23 0 0,1 0 1 0 0,0-1 0 0 0,0-1-1 0 0,0 0 1 0 0,-1-1 0 0 0,17-4-1 0 0,24-11-1723 0 0,-2-5-4528 0 0,-44 18 4624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0:1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59 8663 0 0,'0'0'787'0'0,"-1"-1"-646"0"0,-4-2 291 0 0,-1 1-1 0 0,1-1 0 0 0,-1 1 1 0 0,0 1-1 0 0,0-1 0 0 0,0 1 0 0 0,0-1 1 0 0,0 2-1 0 0,0-1 0 0 0,-11 1 1 0 0,1-1-57 0 0,-1 0-129 0 0,0 1 1 0 0,0 0-1 0 0,0 1 0 0 0,0 1 0 0 0,0 1 0 0 0,0 0 1 0 0,0 1-1 0 0,1 1 0 0 0,-23 9 0 0 0,29-9-111 0 0,0 0-1 0 0,0 1 1 0 0,1 0 0 0 0,-1 0-1 0 0,2 1 1 0 0,-1 1 0 0 0,1-1-1 0 0,0 1 1 0 0,0 0-1 0 0,1 1 1 0 0,0 0 0 0 0,1 0-1 0 0,0 1 1 0 0,1-1 0 0 0,-7 16-1 0 0,6-10-137 0 0,0 1-1 0 0,1-1 1 0 0,1 1-1 0 0,1 0 0 0 0,0 0 1 0 0,1 1-1 0 0,1-1 1 0 0,1 30-1 0 0,0-39 3 0 0,1 1-1 0 0,0-1 1 0 0,0 0 0 0 0,1 0-1 0 0,0 0 1 0 0,0 0-1 0 0,1 0 1 0 0,0-1 0 0 0,0 1-1 0 0,1-1 1 0 0,-1 0-1 0 0,1 0 1 0 0,1 0 0 0 0,-1 0-1 0 0,1-1 1 0 0,0 0 0 0 0,0 0-1 0 0,1 0 1 0 0,-1 0-1 0 0,1-1 1 0 0,0 0 0 0 0,9 4-1 0 0,-3-2 38 0 0,1-1 0 0 0,0-1-1 0 0,0 0 1 0 0,0-1 0 0 0,1 0-1 0 0,-1-1 1 0 0,1-1 0 0 0,0 0 0 0 0,-1-1-1 0 0,1 0 1 0 0,20-4 0 0 0,-7 0 57 0 0,0-1 0 0 0,-1-2 0 0 0,0-1 0 0 0,45-20 0 0 0,-58 22-62 0 0,-1-1 1 0 0,0 0 0 0 0,0-1 0 0 0,-1 0 0 0 0,0-1-1 0 0,0 0 1 0 0,-1-1 0 0 0,0 0 0 0 0,-1 0 0 0 0,0-1-1 0 0,-1-1 1 0 0,0 1 0 0 0,0-1 0 0 0,-2-1 0 0 0,8-17-1 0 0,-10 20 20 0 0,0 1 0 0 0,-1-1 0 0 0,-1-1 0 0 0,0 1 0 0 0,0 0 0 0 0,-1-1 0 0 0,0 1 0 0 0,-1 0 0 0 0,0-1 0 0 0,-1 1 0 0 0,0-1 0 0 0,0 1-1 0 0,-1 0 1 0 0,-1-1 0 0 0,0 1 0 0 0,0 0 0 0 0,-1 1 0 0 0,0-1 0 0 0,-1 1 0 0 0,0-1 0 0 0,-7-9 0 0 0,7 13 30 0 0,0 0 1 0 0,0 1-1 0 0,0 0 0 0 0,-1 0 1 0 0,0 0-1 0 0,0 1 1 0 0,0 0-1 0 0,-1 0 0 0 0,-8-3 1 0 0,-2-1-23 0 0,0 1 0 0 0,-28-7 1 0 0,33 11-231 0 0,0 1 1 0 0,0 0-1 0 0,-1 0 1 0 0,-19 0-1 0 0,26 3-1140 0 0,0-1-1 0 0,1 1 1 0 0,-1 0 0 0 0,-5 2 0 0 0,0 1-5307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0:1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0,'0'0'13639'0'0,"7"2"-11054"0"0,-4 0-2396 0 0,0 1 1 0 0,-1-1-1 0 0,1 1 0 0 0,-1 0 0 0 0,0 0 0 0 0,0 0 0 0 0,0 0 1 0 0,0 0-1 0 0,-1 1 0 0 0,1-1 0 0 0,-1 0 0 0 0,1 5 0 0 0,1 6 462 0 0,3 26-1 0 0,0-3-42 0 0,3 35 79 0 0,-2-16-361 0 0,0-27-261 0 0,-6-24-50 0 0,1 0-1 0 0,-1 1 1 0 0,0-1 0 0 0,0 9 0 0 0,-1 64-1450 0 0,0-39 777 0 0,0-38 294 0 0,-1 3-7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0:2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3223 0 0,'0'0'11678'0'0,"8"-2"-7080"0"0,-4 6-4387 0 0,-1 0 0 0 0,0 0 0 0 0,0 1 1 0 0,0-1-1 0 0,0 1 0 0 0,-1 0 0 0 0,0 0 0 0 0,0 0 0 0 0,0 0 0 0 0,0 0 0 0 0,1 10 0 0 0,-1 6 391 0 0,1 38 0 0 0,-2-19-314 0 0,2 79-24 0 0,-4-72-933 0 0,2 0 1 0 0,12 70-1 0 0,-1-124-9261 0 0,-11 5 9549 0 0,5-7-1299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0:23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5063 0 0,'7'-2'6666'0'0,"3"14"-2340"0"0,-4 0-3962 0 0,0 1 0 0 0,-1 0 0 0 0,-1 0 0 0 0,0 0 0 0 0,3 24 0 0 0,3 73 2236 0 0,-7-67-2248 0 0,0 9-3770 0 0,-6 87 0 0 0,2-124-2026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0:2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46 11455 0 0,'0'0'1040'0'0,"-14"-2"-832"0"0,12 1 304 0 0,0 1 0 0 0,-1-1 0 0 0,1 1 0 0 0,0-1 0 0 0,1 0 0 0 0,-1 0 0 0 0,0 0-1 0 0,0 0 1 0 0,0 0 0 0 0,0 0 0 0 0,1-1 0 0 0,-4-2 2256 0 0,5 3-2614 0 0,0 1 1 0 0,0-1-1 0 0,1 1 1 0 0,-1-1-1 0 0,0 0 0 0 0,0 1 1 0 0,1-1-1 0 0,-1 1 1 0 0,0-1-1 0 0,1 1 1 0 0,-1-1-1 0 0,1 1 0 0 0,-1 0 1 0 0,1-1-1 0 0,-1 1 1 0 0,1-1-1 0 0,3 0-13 0 0,0-1 0 0 0,0 1 0 0 0,0 1 0 0 0,0-1 0 0 0,0 1-1 0 0,0-1 1 0 0,0 1 0 0 0,5 1 0 0 0,7-1-30 0 0,36-8-19 0 0,-38 6-1525 0 0,1 0 1 0 0,29-1 0 0 0,-28 4-6414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0:44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21 5871 0 0,'0'0'534'0'0,"1"-1"-438"0"0,0 0-202 0 0,0 0 477 0 0,-1 0-1 0 0,1 0 1 0 0,0 0 0 0 0,0 0 0 0 0,-1 0 0 0 0,1 0-1 0 0,-1-1 1 0 0,1 1 0 0 0,-1 0 0 0 0,1-7 5505 0 0,-13 14-4544 0 0,8-3-1114 0 0,1 0-1 0 0,0 1 1 0 0,0 0-1 0 0,0-1 1 0 0,1 1-1 0 0,-1 0 1 0 0,1 0-1 0 0,-2 4 1 0 0,-4 7 280 0 0,-57 74 1213 0 0,10-16-774 0 0,-28 56 207 0 0,24-57-616 0 0,48-59-504 0 0,-14 11 24 0 0,24-23-129 0 0,-2 3-13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0,'0'0'859'0'0,"2"1"-91"0"0,25 7 1595 0 0,-12-4-1717 0 0,-1 1 1 0 0,0 0-1 0 0,0 1 0 0 0,0 0 1 0 0,18 12-1 0 0,-30-16-613 0 0,0 0-1 0 0,0 0 0 0 0,-1 0 0 0 0,1 0 0 0 0,0 0 1 0 0,-1 0-1 0 0,1 1 0 0 0,-1-1 0 0 0,0 0 1 0 0,0 1-1 0 0,0-1 0 0 0,0 1 0 0 0,0 0 0 0 0,-1-1 1 0 0,1 1-1 0 0,-1 0 0 0 0,1-1 0 0 0,-1 1 1 0 0,0 3-1 0 0,-1 5 47 0 0,1 0 0 0 0,-2 0 1 0 0,-2 12-1 0 0,3-19-61 0 0,0 0 8 0 0,1 0-22 0 0,-1 0 0 0 0,-1 0 0 0 0,1 0 0 0 0,0 0 0 0 0,-1 0 0 0 0,0 0 0 0 0,0 0 0 0 0,0-1 0 0 0,-1 1 0 0 0,-2 3 0 0 0,-8 7-75 0 0,12-13-14 0 0,2-1-549 0 0,7 1 610 0 0,0-1-1 0 0,0 1 1 0 0,0-2-1 0 0,-1 1 1 0 0,10-2-1 0 0,-6 0 24 0 0,0 1-1 0 0,13 1 0 0 0,-14 1 42 0 0,0 0-1 0 0,0 1 0 0 0,0 0 0 0 0,-1 1 1 0 0,1 0-1 0 0,-1 0 0 0 0,11 6 1 0 0,-15-6 88 0 0,0-1 0 0 0,0 1-1 0 0,-1 0 1 0 0,1 0 0 0 0,-1 1 0 0 0,0-1 0 0 0,0 1 0 0 0,0 0 0 0 0,0 0 0 0 0,-1 0 0 0 0,1 1 0 0 0,-1-1 0 0 0,0 1 0 0 0,2 6 0 0 0,-4-9-46 0 0,-1-1 0 0 0,1 1 0 0 0,-1-1 0 0 0,0 1 0 0 0,0 0 0 0 0,0-1 0 0 0,0 1 0 0 0,0 0 0 0 0,0-1 0 0 0,0 1 0 0 0,0-1 0 0 0,-1 1 0 0 0,1-1 0 0 0,-1 1 0 0 0,1 0 0 0 0,-1-1 0 0 0,1 1 0 0 0,-1-1 0 0 0,0 0 0 0 0,0 1 0 0 0,0-1 0 0 0,-2 3 0 0 0,-1 1 119 0 0,-1 0 0 0 0,0 0 0 0 0,-10 7 0 0 0,12-10-121 0 0,-29 25 373 0 0,16-13-286 0 0,-27 18 1 0 0,27-22-139 0 0,4-2-81 0 0,1 0 0 0 0,-1-1 1 0 0,-1 0-1 0 0,0-1 0 0 0,-26 8 1 0 0,37-14-156 0 0,1 1 0 0 0,-1-1 0 0 0,1 0 0 0 0,-1 0 0 0 0,0 1 0 0 0,1-1 0 0 0,-1-1 0 0 0,0 1-1 0 0,1 0 1 0 0,-1 0 0 0 0,1-1 0 0 0,-1 1 0 0 0,0 0 0 0 0,1-1 0 0 0,-1 0 0 0 0,1 1 0 0 0,-1-1 0 0 0,1 0 0 0 0,0 0 0 0 0,-2-1 0 0 0,-4-6-5780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0:4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5983 0 0,'0'0'4040'0'0,"3"0"-2876"0"0,8-1-218 0 0,-8 1 1530 0 0,-2 1-1811 0 0,3 4-260 0 0,0 1 0 0 0,-1-1 0 0 0,0 1 0 0 0,0 0 0 0 0,-1 0 1 0 0,0 0-1 0 0,0 0 0 0 0,0 1 0 0 0,1 7 0 0 0,5 64 818 0 0,-8-75-1172 0 0,9 88 480 0 0,1 48 234 0 0,-6-46-1423 0 0,-3-76-281 0 0,-1-8-4334 0 0,0-3-417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0:49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0,'0'0'11411'0'0,"15"6"-8616"0"0,-11-2-2432 0 0,1 1 1 0 0,-1 0 0 0 0,0-1 0 0 0,0 1 0 0 0,-1 1 0 0 0,1-1 0 0 0,3 8 0 0 0,-2-1-30 0 0,0 0 1 0 0,6 21-1 0 0,29 177 372 0 0,-30-151-993 0 0,8 20-4026 0 0,-16-68 2623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0:4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12063 0 0,'0'0'1091'0'0,"-12"4"7994"0"0,21-1-8937 0 0,0 0 0 0 0,1 0 0 0 0,-1-1 0 0 0,1 0 0 0 0,10 0 0 0 0,-8 0-100 0 0,-9-2-223 0 0,0 0 0 0 0,-1 0 0 0 0,1 0 1 0 0,0-1-1 0 0,0 1 0 0 0,0-1 0 0 0,5-2 0 0 0,7-1-960 0 0,-7 3-171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1:48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86 141 2759 0 0,'-2'-2'111'0'0,"-1"-1"0"0"0,0 1 0 0 0,0 0 0 0 0,0-1 0 0 0,0 2 0 0 0,-3-3-1 0 0,-5 0 2989 0 0,3 7 805 0 0,-5 11-2107 0 0,10-7-1560 0 0,0 0 0 0 0,0 0 0 0 0,0-1-1 0 0,1 2 1 0 0,0-1 0 0 0,0 0-1 0 0,1 0 1 0 0,-1 10 0 0 0,1 59 127 0 0,1-71-291 0 0,0 10 58 0 0,1 0 0 0 0,1 0 0 0 0,1 0 0 0 0,4 17 0 0 0,-5-26-53 0 0,0-1 0 0 0,0 1 1 0 0,1 0-1 0 0,0 0 0 0 0,0-1 0 0 0,0 0 1 0 0,0 1-1 0 0,1-1 0 0 0,0 0 0 0 0,0-1 1 0 0,0 1-1 0 0,9 6 0 0 0,-11-9-33 0 0,0-1 0 0 0,0 0 0 0 0,1 1 0 0 0,-1-1 0 0 0,1 0 0 0 0,-1 0 0 0 0,1-1 0 0 0,-1 1 0 0 0,1 0 0 0 0,0-1 0 0 0,-1 0-1 0 0,1 1 1 0 0,-1-1 0 0 0,1 0 0 0 0,0 0 0 0 0,-1-1 0 0 0,1 1 0 0 0,0 0 0 0 0,-1-1 0 0 0,1 0 0 0 0,-1 0 0 0 0,1 1 0 0 0,-1-1 0 0 0,1-1 0 0 0,-1 1 0 0 0,0 0-1 0 0,1-1 1 0 0,-1 1 0 0 0,4-4 0 0 0,0-1 89 0 0,0 0 0 0 0,0 0-1 0 0,0 0 1 0 0,-1-1-1 0 0,0 1 1 0 0,0-2 0 0 0,-1 1-1 0 0,5-10 1 0 0,-2 1 56 0 0,-1 0 1 0 0,0-1 0 0 0,-2 0-1 0 0,0 0 1 0 0,-1 0-1 0 0,0-1 1 0 0,-1 1 0 0 0,-2-1-1 0 0,1 1 1 0 0,-2-1-1 0 0,0 0 1 0 0,-2 1-1 0 0,1 0 1 0 0,-2-1 0 0 0,-8-22-1 0 0,10 34-94 0 0,-1 1-1 0 0,0-1 1 0 0,0 1-1 0 0,-1 0 1 0 0,0-1-1 0 0,0 1 1 0 0,0 1-1 0 0,0-1 1 0 0,-1 1-1 0 0,1 0 1 0 0,-1 0-1 0 0,0 0 1 0 0,-1 0-1 0 0,-10-5 1 0 0,13 8-65 0 0,0-1 1 0 0,-1 1-1 0 0,1 0 1 0 0,-1 0-1 0 0,1 0 1 0 0,0 0-1 0 0,-1 1 0 0 0,0-1 1 0 0,1 1-1 0 0,-1 0 1 0 0,1 0-1 0 0,-1 0 1 0 0,1 1-1 0 0,-1-1 1 0 0,1 1-1 0 0,-1 0 1 0 0,1 0-1 0 0,-1 0 0 0 0,1 0 1 0 0,0 0-1 0 0,0 1 1 0 0,0 0-1 0 0,0 0 1 0 0,0 0-1 0 0,0 0 1 0 0,0 0-1 0 0,-3 3 0 0 0,2 0-77 0 0,0-1 0 0 0,1 1-1 0 0,-1-1 1 0 0,1 1 0 0 0,0 0-1 0 0,1 0 1 0 0,-1 1 0 0 0,1-1-1 0 0,-3 11 1 0 0,1 0-770 0 0,1 1 0 0 0,-1 18 0 0 0,2-5-522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2:13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 4607 0 0,'0'0'9387'0'0,"-5"10"-6326"0"0,-12 3-1449 0 0,-22 19 1721 0 0,-89 101 351 0 0,113-120-3436 0 0,-16 12-1 0 0,-11 10 77 0 0,26-21-217 0 0,0-1-1 0 0,-26 16 1 0 0,33-24-148 0 0,8-4-167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2:0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5 182 5063 0 0,'0'0'232'0'0,"-4"16"32"0"0,4-10 357 0 0,0 1 0 0 0,0-1 1 0 0,1 0-1 0 0,0 0 0 0 0,0 0 0 0 0,0 0 0 0 0,3 8 0 0 0,20 40 1160 0 0,-2-7-907 0 0,-9-17-162 0 0,1 0 0 0 0,29 43 0 0 0,-37-63-11 0 0,-5-12 7 0 0,-9-20 151 0 0,6 16-883 0 0,-35-108 188 0 0,27 84-165 0 0,-6-30-1 0 0,11 38-13 0 0,1 5-162 0 0,0-1 0 0 0,2 1 0 0 0,0-1 0 0 0,1-24 1 0 0,1 33 101 0 0,1 0 0 0 0,0 0 1 0 0,1 1-1 0 0,-1-1 1 0 0,1 1-1 0 0,1-1 1 0 0,0 1-1 0 0,0 0 1 0 0,1 0-1 0 0,7-13 1 0 0,-10 19 72 0 0,1 0 1 0 0,-1 0-1 0 0,1 1 1 0 0,-1-1 0 0 0,1 0-1 0 0,0 1 1 0 0,-1-1 0 0 0,1 1-1 0 0,0 0 1 0 0,0 0 0 0 0,0 0-1 0 0,0 0 1 0 0,0 0-1 0 0,0 0 1 0 0,0 0 0 0 0,0 1-1 0 0,3-1 1 0 0,-1 0 53 0 0,-1 1 0 0 0,1 0 0 0 0,0 0 0 0 0,-1 0 0 0 0,1 1 0 0 0,0-1 0 0 0,-1 1 0 0 0,1 0 0 0 0,5 2 0 0 0,0 1 143 0 0,-1-1 1 0 0,0 2-1 0 0,0-1 1 0 0,-1 1-1 0 0,1 0 0 0 0,-1 1 1 0 0,11 11-1 0 0,-13-12 112 0 0,1 1 0 0 0,-1 0-1 0 0,0 1 1 0 0,-1-1 0 0 0,0 1 0 0 0,0 0-1 0 0,5 11 1 0 0,-9-16-210 0 0,1 0-1 0 0,0 0 1 0 0,-1 1 0 0 0,1-1 0 0 0,-1 0-1 0 0,0 1 1 0 0,0-1 0 0 0,0 0-1 0 0,0 1 1 0 0,0-1 0 0 0,0 0 0 0 0,-1 1-1 0 0,1-1 1 0 0,-1 0 0 0 0,0 1-1 0 0,0-1 1 0 0,1 0 0 0 0,-1 0 0 0 0,-1 0-1 0 0,1 0 1 0 0,0 0 0 0 0,0 0 0 0 0,-1 0-1 0 0,1 0 1 0 0,-1 0 0 0 0,0-1-1 0 0,1 1 1 0 0,-5 2 0 0 0,-1 1-102 0 0,0 0 1 0 0,0 0-1 0 0,0 0 0 0 0,-1-1 1 0 0,1 0-1 0 0,-1-1 1 0 0,0 0-1 0 0,-1 0 0 0 0,1-1 1 0 0,0 0-1 0 0,-1 0 0 0 0,-8 0 1 0 0,2-4-3204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2:03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0 196 919 0 0,'1'2'67'0'0,"8"23"3811"0"0,-2-2 1146 0 0,0-8-4945 0 0,68 138 4837 0 0,-34-77-3520 0 0,-41-76-1380 0 0,0 0-1 0 0,0 0 1 0 0,0 0 0 0 0,0 0-1 0 0,0 0 1 0 0,1 0-1 0 0,-1 0 1 0 0,0 0-1 0 0,0 0 1 0 0,0 0 0 0 0,0 0-1 0 0,0 0 1 0 0,0 0-1 0 0,0 0 1 0 0,0 0 0 0 0,0 0-1 0 0,0 0 1 0 0,0 0-1 0 0,0 0 1 0 0,0 1-1 0 0,1-1 1 0 0,-1 0 0 0 0,0 0-1 0 0,0 0 1 0 0,0 0-1 0 0,0 0 1 0 0,0 0 0 0 0,0 0-1 0 0,0 0 1 0 0,0 0-1 0 0,0 0 1 0 0,0 1-1 0 0,0-1 1 0 0,0 0 0 0 0,0 0-1 0 0,0 0 1 0 0,0 0-1 0 0,0 0 1 0 0,0 0 0 0 0,0 0-1 0 0,0 0 1 0 0,0 0-1 0 0,0 0 1 0 0,0 1-1 0 0,0-1 1 0 0,0 0 0 0 0,-1 0-1 0 0,1 0 1 0 0,0 0-1 0 0,0 0 1 0 0,0 0 0 0 0,0 0-1 0 0,0 0 1 0 0,0 0-1 0 0,0 0 1 0 0,0 0-1 0 0,0 0 1 0 0,0 0 0 0 0,0 0-1 0 0,0 1 1 0 0,0-1-1 0 0,-1 0 1 0 0,-6-5 310 0 0,-8-10-162 0 0,3-7-276 0 0,1 0-1 0 0,1-1 0 0 0,1 0 0 0 0,1 0 1 0 0,1-1-1 0 0,1 0 0 0 0,2 0 0 0 0,0-1 1 0 0,1 0-1 0 0,2-40 0 0 0,1 43-281 0 0,7-36 1 0 0,-6 50 356 0 0,1 0 1 0 0,1-1 0 0 0,-1 1 0 0 0,1 1 0 0 0,0-1-1 0 0,1 0 1 0 0,6-10 0 0 0,-9 17 36 0 0,0-1 0 0 0,0 1 0 0 0,0-1 0 0 0,0 1 0 0 0,1 0 0 0 0,-1 0 0 0 0,0-1 0 0 0,1 1 0 0 0,-1 0-1 0 0,0 0 1 0 0,1 0 0 0 0,-1 1 0 0 0,1-1 0 0 0,0 0 0 0 0,-1 0 0 0 0,1 1 0 0 0,0-1 0 0 0,-1 1 0 0 0,1 0 0 0 0,2-1 0 0 0,-1 1 24 0 0,-1 0 0 0 0,1 1 0 0 0,0-1 0 0 0,-1 1 0 0 0,1 0 1 0 0,-1-1-1 0 0,0 1 0 0 0,1 0 0 0 0,-1 0 0 0 0,0 1 0 0 0,1-1 0 0 0,2 3 0 0 0,1 0 100 0 0,0 1 1 0 0,-1 0-1 0 0,0 0 0 0 0,1 1 0 0 0,-2 0 0 0 0,1 0 0 0 0,-1 0 0 0 0,6 11 0 0 0,-7-10-26 0 0,-1 0-1 0 0,0 0 1 0 0,0 0-1 0 0,-1 0 1 0 0,0 0-1 0 0,0 0 1 0 0,-1 0-1 0 0,1 0 0 0 0,-2 0 1 0 0,1 0-1 0 0,-1 1 1 0 0,0-1-1 0 0,0 0 1 0 0,-4 10-1 0 0,-1 2-28 0 0,-2-1-1 0 0,1 1 1 0 0,-21 32-1 0 0,13-32-2225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2:03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0,'0'2'464'0'0,"28"172"7844"0"0,31 87-4816 0 0,-57-255-3481 0 0,2 6 23 0 0,3 5-11 0 0,-7-16-87 0 0,11-12-220 0 0,-7 1 252 0 0,1 0-1 0 0,-1 0 0 0 0,-1-1 1 0 0,0 0-1 0 0,0 1 0 0 0,-1-1 1 0 0,1-14-1 0 0,4-15-34 0 0,-5 30 71 0 0,-1 4 3 0 0,0 0 0 0 0,1 0 0 0 0,0 0 0 0 0,0 0 0 0 0,6-9 0 0 0,-8 14 17 0 0,0 1 1 0 0,1-1-1 0 0,-1 1 1 0 0,0-1-1 0 0,1 1 1 0 0,-1 0-1 0 0,0-1 1 0 0,1 1-1 0 0,-1 0 1 0 0,1-1-1 0 0,-1 1 1 0 0,1 0-1 0 0,-1 0 1 0 0,1-1-1 0 0,-1 1 1 0 0,1 0-1 0 0,-1 0 1 0 0,1 0-1 0 0,-1 0 1 0 0,1 0 0 0 0,-1-1-1 0 0,1 1 1 0 0,-1 0-1 0 0,1 0 1 0 0,-1 0-1 0 0,1 0 1 0 0,-1 1-1 0 0,1-1 1 0 0,-1 0-1 0 0,1 0 1 0 0,-1 0-1 0 0,1 0 1 0 0,0 1-1 0 0,14 8 589 0 0,-5 3-205 0 0,-1 1-1 0 0,0 0 1 0 0,8 17-1 0 0,16 22-185 0 0,-30-46-497 0 0,1-1-1 0 0,0 0 1 0 0,1 0 0 0 0,0 0-1 0 0,-1-1 1 0 0,1 1-1 0 0,1-1 1 0 0,9 6 0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2:04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5983 0 0,'0'0'8023'0'0,"19"2"-4982"0"0,6-4-1309 0 0,-19 1-1418 0 0,1 1 1 0 0,0 0 0 0 0,-1 0 0 0 0,1 0-1 0 0,0 0 1 0 0,11 4 0 0 0,-17-4-226 0 0,1 1-67 0 0,-1 1-1 0 0,1-1 0 0 0,-1 1 1 0 0,0-1-1 0 0,0 1 0 0 0,1-1 1 0 0,-1 1-1 0 0,0 0 0 0 0,-1 0 1 0 0,2 2-1 0 0,-2-1-23 0 0,0 0-1 0 0,0 0 1 0 0,0 0 0 0 0,0 0-1 0 0,0 0 1 0 0,-1-1 0 0 0,0 1-1 0 0,0 0 1 0 0,0 0 0 0 0,0 0-1 0 0,0 0 1 0 0,-2 3 0 0 0,-22 31-664 0 0,22-33 543 0 0,2-3 5 0 0,1 0-92 0 0,-3 3 108 0 0,2-3 4 0 0,14 11-230 0 0,-5-9 310 0 0,0 0 1 0 0,1-1-1 0 0,-1 0 0 0 0,15 2 1 0 0,-13-3 150 0 0,1 1 1 0 0,15 5-1 0 0,-23-6-14 0 0,0 0 0 0 0,0 0 1 0 0,0 0-1 0 0,0 0 0 0 0,0 0 0 0 0,-1 1 0 0 0,1-1 0 0 0,0 1 1 0 0,-1-1-1 0 0,1 1 0 0 0,-1 0 0 0 0,0 0 0 0 0,0 1 0 0 0,0-1 0 0 0,0 0 1 0 0,0 1-1 0 0,0-1 0 0 0,0 1 0 0 0,-1-1 0 0 0,0 1 0 0 0,3 5 0 0 0,-4-6 8 0 0,0 1-1 0 0,-1-1 0 0 0,1 1 0 0 0,0-1 0 0 0,-1 0 0 0 0,1 1 1 0 0,-1-1-1 0 0,0 0 0 0 0,0 1 0 0 0,0-1 0 0 0,-1 2 0 0 0,1-1 59 0 0,-3 5-31 0 0,-1 0-1 0 0,1-1 1 0 0,-1 1-1 0 0,0-1 1 0 0,-1 0-1 0 0,0 0 1 0 0,0-1-1 0 0,-1 0 1 0 0,1 0-1 0 0,-1-1 1 0 0,0 1-1 0 0,-1-1 1 0 0,1-1-1 0 0,-1 1 1 0 0,-17 5-1 0 0,5-5-343 0 0,19-5-111 0 0,0 0-1 0 0,1 0 0 0 0,-1 0 0 0 0,0 0 1 0 0,0 0-1 0 0,0 0 0 0 0,1-1 1 0 0,-1 1-1 0 0,0 0 0 0 0,0 0 1 0 0,1-1-1 0 0,-1 1 0 0 0,0 0 1 0 0,0-1-1 0 0,1 1 0 0 0,-1 0 1 0 0,0-1-1 0 0,1 1 0 0 0,-1-1 1 0 0,0 0-1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2:53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7 336 6703 0 0,'0'0'608'0'0,"-6"-2"-453"0"0,6 2-125 0 0,0 1-1 0 0,0-1 1 0 0,0 0-1 0 0,0 0 1 0 0,0 1-1 0 0,0-1 1 0 0,0 0 0 0 0,0 0-1 0 0,0 1 1 0 0,-1-1-1 0 0,1 0 1 0 0,0 0-1 0 0,0 1 1 0 0,0-1-1 0 0,1 0 1 0 0,-1 0 0 0 0,0 1-1 0 0,0-1 1 0 0,0 0-1 0 0,0 1 1 0 0,0-1-1 0 0,0 0 1 0 0,0 0-1 0 0,0 0 1 0 0,0 1 0 0 0,1-1-1 0 0,-1 0 1 0 0,0 0-1 0 0,0 1 1 0 0,0-1-1 0 0,1 0 1 0 0,-1 0-1 0 0,0 0 1 0 0,0 0 0 0 0,0 1-1 0 0,1-1 1 0 0,-1 0-1 0 0,0 0 1 0 0,0 0-1 0 0,1 0 1 0 0,-1 0 0 0 0,0 0-1 0 0,0 0 1 0 0,1 0-1 0 0,-1 0 1 0 0,0 1-1 0 0,0-1 1 0 0,1 0-1 0 0,-1 0 1 0 0,0 0 0 0 0,1-1-1 0 0,13 4 615 0 0,0-4 121 0 0,0 0-1 0 0,0 0 0 0 0,24-7 1 0 0,18-1 631 0 0,-14 7-311 0 0,76 8-1 0 0,-73-2-346 0 0,62-3 0 0 0,-12-6 288 0 0,-1 4-1 0 0,96 11 1 0 0,82 0 270 0 0,-85-7-287 0 0,64-4-138 0 0,-11-10-222 0 0,-122 7-526 0 0,85-14 303 0 0,-2 1-67 0 0,-110 12-310 0 0,193-2 169 0 0,-247 6-149 0 0,51-7 0 0 0,-59 4-15 0 0,1 1 0 0 0,-1 2 1 0 0,44 3-1 0 0,-26 1-3 0 0,0-2 1 0 0,63-7 0 0 0,44 0 38 0 0,-78 4-65 0 0,-49 1-5 0 0,48 2-1 0 0,110 10 13 0 0,-116-9-13 0 0,-12 1 37 0 0,35 2-6 0 0,-79-5-39 0 0,83-3 106 0 0,22 0-42 0 0,7 0-11 0 0,-108 1-64 0 0,0 2 0 0 0,0 0 0 0 0,24 3 0 0 0,-4 2 21 0 0,-1-3 1 0 0,71-3-1 0 0,-87 0-13 0 0,-5 0 6 0 0,-1 0 0 0 0,0 0 0 0 0,22-6 0 0 0,-35 6-13 0 0,1 1-1 0 0,0-1 1 0 0,-1 1 0 0 0,1-1-1 0 0,0 0 1 0 0,-1 1 0 0 0,1-1-1 0 0,-1 0 1 0 0,1 0 0 0 0,-1 0-1 0 0,0 0 1 0 0,1-1 0 0 0,1-1-1 0 0,-3 3 2 0 0,1-1-1 0 0,-1 0 0 0 0,1 0 0 0 0,-1 0 0 0 0,0 0 0 0 0,1 0 0 0 0,-1 1 1 0 0,0-1-1 0 0,0 0 0 0 0,0 0 0 0 0,0 0 0 0 0,1 0 0 0 0,-1 0 0 0 0,0 0 1 0 0,-1 0-1 0 0,1 0 0 0 0,0-1 0 0 0,-1-1 3 0 0,0 0 0 0 0,0 0-1 0 0,-1 0 1 0 0,1 0 0 0 0,-1 1 0 0 0,1-1-1 0 0,-1 0 1 0 0,-3-2 0 0 0,4 3-4 0 0,-22-24 52 0 0,-2 1 1 0 0,-38-30-1 0 0,13 12-9 0 0,36 30-71 0 0,7 6-9 0 0,1 0 1 0 0,-1 1-1 0 0,-1 1 0 0 0,1-1 0 0 0,-1 1 1 0 0,-12-6-1 0 0,12 10-108 0 0,6 5 43 0 0,5 7 27 0 0,-3-11 78 0 0,3 6-17 0 0,0-1 0 0 0,0 1 1 0 0,1-1-1 0 0,-1 0 0 0 0,1 0 0 0 0,8 7 0 0 0,31 25-124 0 0,-14-14 97 0 0,38 33 41 0 0,20 19 0 0 0,-85-73 0 0 0,17 19 0 0 0,-19-20 17 0 0,1 0 0 0 0,-1 0 0 0 0,0 0 0 0 0,0 0 0 0 0,0 0 0 0 0,0 0 0 0 0,0 1 0 0 0,0-1 0 0 0,0 0 0 0 0,0 0 0 0 0,0 0 0 0 0,0 0 0 0 0,-1 0 0 0 0,1 0 0 0 0,0 1 0 0 0,-1-1 0 0 0,1 0 0 0 0,-1 0 0 0 0,1 0 0 0 0,-1 0 0 0 0,0 0 0 0 0,1-1 0 0 0,-1 1 0 0 0,0 0 0 0 0,0 0 0 0 0,1 0 0 0 0,-3 1-1 0 0,1 0 33 0 0,-14 14 364 0 0,0 0 0 0 0,-29 21 0 0 0,32-27-444 0 0,-1 1-1 0 0,2 0 0 0 0,-1 0 1 0 0,2 2-1 0 0,-1-1 0 0 0,-11 18 0 0 0,22-28-266 0 0,0 0 0 0 0,0 0 0 0 0,0 0-1 0 0,0 0 1 0 0,0 0 0 0 0,1 0 0 0 0,-1 0-1 0 0,1 0 1 0 0,-1 4 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7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8751 0 0,'-2'2'674'0'0,"-30"30"-187"0"0,23-24 124 0 0,1 0 0 0 0,0 0-1 0 0,0 1 1 0 0,1 0 0 0 0,-7 11 0 0 0,2 0-194 0 0,2 1 0 0 0,1 0 0 0 0,0 1 0 0 0,2 0 0 0 0,0 0 0 0 0,2 1 1 0 0,-4 28-1 0 0,8-35-418 0 0,0 1 0 0 0,0 0 0 0 0,2 0 0 0 0,0 0 0 0 0,1 0 0 0 0,1 0 0 0 0,0 0 0 0 0,2-1 0 0 0,-1 0 0 0 0,12 25 0 0 0,-6-20-1 0 0,1-1-1 0 0,17 26 0 0 0,-23-39 13 0 0,0-1 0 0 0,0 0 1 0 0,1 0-1 0 0,-1 0 0 0 0,2 0 0 0 0,-1-1 0 0 0,0 0 0 0 0,1 0 0 0 0,14 7 1 0 0,-18-11 24 0 0,0 1 0 0 0,0-1 1 0 0,1 0-1 0 0,-1 0 0 0 0,1-1 1 0 0,-1 1-1 0 0,1 0 0 0 0,0-1 1 0 0,-1 0-1 0 0,1 0 1 0 0,-1 0-1 0 0,1-1 0 0 0,-1 1 1 0 0,1-1-1 0 0,-1 1 0 0 0,1-1 1 0 0,-1-1-1 0 0,1 1 0 0 0,-1 0 1 0 0,0-1-1 0 0,0 1 1 0 0,1-1-1 0 0,-1 0 0 0 0,-1 0 1 0 0,1 0-1 0 0,0-1 0 0 0,0 1 1 0 0,3-6-1 0 0,0 2 131 0 0,-1-1-1 0 0,0-1 1 0 0,0 1 0 0 0,0-1-1 0 0,-1 0 1 0 0,-1 0 0 0 0,1 0 0 0 0,-1 0-1 0 0,-1 0 1 0 0,3-15 0 0 0,0-6 212 0 0,-1 0 0 0 0,-1-55 0 0 0,-4 72-344 0 0,0 0 0 0 0,0 1 0 0 0,-1-1 1 0 0,-1 0-1 0 0,0 1 0 0 0,-1 0 0 0 0,0-1 0 0 0,0 1 0 0 0,-13-20 1 0 0,-3-4-19 0 0,13 21-22 0 0,-1 0 0 0 0,-10-13 0 0 0,-8-8-615 0 0,4 5-1806 0 0,7 12-2727 0 0,6 8-516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2:1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4607 0 0,'0'0'208'0'0,"-14"0"32"0"0,10 0 453 0 0,0 0-1 0 0,0 0 0 0 0,-1 1 1 0 0,1-1-1 0 0,0 1 0 0 0,0 0 1 0 0,0 1-1 0 0,-1-1 0 0 0,2 0 1 0 0,-1 1-1 0 0,0 0 0 0 0,0 0 1 0 0,-7 5-1 0 0,0 2 669 0 0,0 0 0 0 0,-18 20 0 0 0,23-23-1080 0 0,0 1 1 0 0,1 1-1 0 0,0-1 0 0 0,1 1 1 0 0,0 0-1 0 0,0 0 0 0 0,-3 11 0 0 0,2-5 132 0 0,1 1 1 0 0,0 0-1 0 0,-2 22 0 0 0,6-32-361 0 0,-1 1-1 0 0,1-1 1 0 0,0 1 0 0 0,0 0-1 0 0,1-1 1 0 0,0 1 0 0 0,0-1-1 0 0,0 1 1 0 0,1-1 0 0 0,-1 0-1 0 0,1 1 1 0 0,1-1 0 0 0,-1 0 0 0 0,1 0-1 0 0,0-1 1 0 0,0 1 0 0 0,0 0-1 0 0,0-1 1 0 0,1 0 0 0 0,0 0-1 0 0,0 0 1 0 0,0 0 0 0 0,0 0-1 0 0,1-1 1 0 0,-1 0 0 0 0,1 0 0 0 0,0 0-1 0 0,0-1 1 0 0,0 1 0 0 0,0-1-1 0 0,1-1 1 0 0,-1 1 0 0 0,0-1-1 0 0,8 2 1 0 0,2-1-297 0 0,0-1-1 0 0,1 0 1 0 0,-1-1-1 0 0,0 0 1 0 0,1-1-1 0 0,-1-1 1 0 0,0-1-1 0 0,0 0 1 0 0,23-8-1 0 0,-19 3-1003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2:2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0,'0'0'12415'0'0,"2"1"-11862"0"0,2 1-137 0 0,0 1-1 0 0,0 0 1 0 0,0 0-1 0 0,0 1 1 0 0,-1-1-1 0 0,1 1 0 0 0,-1 0 1 0 0,5 7-1 0 0,7 8 316 0 0,21 17 930 0 0,62 49 0 0 0,-84-74-1530 0 0,-5-4-102 0 0,-1 0 1 0 0,1-1 0 0 0,1 0 0 0 0,13 7 0 0 0,-19-12-30 0 0,10 9 0 0 0,-2 1 0 0 0,-7-6 0 0 0,-1-1 0 0 0,1 1 0 0 0,9 5 0 0 0,13 5-333 0 0,-18-11-7084 0 0,-2-3 1087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2:36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2759 0 0,'13'-10'12783'0'0,"-6"17"-12027"0"0,-1 1 0 0 0,0 0 0 0 0,0 1 0 0 0,-1-1-1 0 0,0 1 1 0 0,5 13 0 0 0,20 59 493 0 0,-30-78-1190 0 0,72 239-369 0 0,-71-241-195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2:36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12 919 0 0,'-3'-12'14903'0'0,"8"23"-12087"0"0,3 9-4690 0 0,-5-10 3460 0 0,7 21-816 0 0,6 24 73 0 0,46 102 1 0 0,-47-126-829 0 0,18 37-2303 0 0,-21-51 134 0 0,-5-7-3513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2:3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9959 0 0,'0'0'10750'0'0,"19"3"-10257"0"0,-14-3-553 0 0,3 0-394 0 0,0 0 0 0 0,-1 0 0 0 0,15-4 0 0 0,-15 3-1153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2:57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7343 0 0,'0'0'2936'0'0,"15"-13"-840"0"0,-13 10-1865 0 0,0 1-1 0 0,1 0 1 0 0,-1 0 0 0 0,1 0-1 0 0,-1 0 1 0 0,1 0-1 0 0,0 0 1 0 0,0 1 0 0 0,0 0-1 0 0,0-1 1 0 0,0 1-1 0 0,0 0 1 0 0,0 0 0 0 0,0 1-1 0 0,1-1 1 0 0,-1 1-1 0 0,0-1 1 0 0,4 1 0 0 0,-6 0-101 0 0,8 5 137 0 0,-6-4-159 0 0,0 0-1 0 0,0 1 1 0 0,-1-1-1 0 0,1 1 1 0 0,0 0-1 0 0,-1 0 0 0 0,3 2 1 0 0,-4-4 165 0 0,-1 2-244 0 0,1 0 1 0 0,-1 1-1 0 0,0-1 0 0 0,1 0 0 0 0,-1 0 1 0 0,0 0-1 0 0,0 0 0 0 0,0 0 0 0 0,-1 3 0 0 0,1-5-41 0 0,-1 4 27 0 0,0 0-1 0 0,0 0 1 0 0,0 0-1 0 0,-1-1 1 0 0,1 1 0 0 0,-1 0-1 0 0,0-1 1 0 0,0 1-1 0 0,0-1 1 0 0,0 0-1 0 0,0 0 1 0 0,-6 5 0 0 0,6-5-18 0 0,1-2-64 0 0,2 1-32 0 0,0-1 78 0 0,0 1 0 0 0,0-1 0 0 0,0 1 0 0 0,0-1 0 0 0,0 0 0 0 0,0 1 0 0 0,1-1 0 0 0,1 2 0 0 0,4 2 21 0 0,1 1 1 0 0,0 0 1 0 0,0 1 0 0 0,0 0-1 0 0,-1 0 1 0 0,12 16 0 0 0,-18-22 81 0 0,0 1 1 0 0,0-1-1 0 0,-1 1 1 0 0,1-1 0 0 0,0 1-1 0 0,-1-1 1 0 0,1 1 0 0 0,-1-1-1 0 0,1 1 1 0 0,-1 0-1 0 0,0-1 1 0 0,0 1 0 0 0,1 0-1 0 0,-1-1 1 0 0,0 1-1 0 0,-1 0 1 0 0,1 0 0 0 0,0-1-1 0 0,-1 3 1 0 0,0-1 65 0 0,0-1 0 0 0,0 0-1 0 0,-1 0 1 0 0,1 0 0 0 0,-1 0 0 0 0,1 0-1 0 0,-1 0 1 0 0,0 0 0 0 0,1 0 0 0 0,-1-1 0 0 0,-4 4-1 0 0,-4 0 217 0 0,1 1-1 0 0,-1-1 0 0 0,0-1 0 0 0,-20 6 0 0 0,7-6-166 0 0,13-4-4054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1:4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 1375 0 0,'-21'-9'11849'0'0,"27"8"-10636"0"0,12 2-1107 0 0,-2 4 360 0 0,0 1 0 0 0,0 1 1 0 0,0 1-1 0 0,19 12 0 0 0,58 44 928 0 0,-60-40-905 0 0,149 124 1418 0 0,-168-135-1780 0 0,165 119 1317 0 0,-65-52-688 0 0,65 48-66 0 0,-136-100-496 0 0,0-3 0 0 0,65 27 0 0 0,-94-46-292 0 0,-3-1-165 0 0,1 0-1 0 0,14 3 1 0 0,-25-8-213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1:4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5527 0 0,'0'0'7667'0'0,"1"2"-6990"0"0,25 78 2811 0 0,-21-56-2960 0 0,29 162 1143 0 0,-24-93-1541 0 0,22 274-187 0 0,-30-332-26 0 0,6 128-1904 0 0,-8-157 1523 0 0,1 0 1 0 0,0 0 0 0 0,3 9-1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1:47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5063 0 0,'0'-3'5122'0'0,"-1"30"-3376"0"0,2-1 0 0 0,6 35 0 0 0,13 59-470 0 0,6 33-310 0 0,13 39-565 0 0,3 8-365 0 0,-33-159-2173 0 0,-6-31-3653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1:48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5527 0 0,'2'1'3562'0'0,"0"1"-3146"0"0,0 0 1 0 0,0 0 0 0 0,0 0 0 0 0,0 0-1 0 0,0 0 1 0 0,0 1 0 0 0,-1-1 0 0 0,1 1-1 0 0,-1 0 1 0 0,0-1 0 0 0,1 1 0 0 0,-1 0-1 0 0,1 4 1 0 0,8 44 1614 0 0,-8-38-1652 0 0,39 239 1476 0 0,-11 1-3468 0 0,-28-219-620 0 0,-3-21 306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44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 0 0,'0'0'3512'0'0,"3"2"-1685"0"0,8 6-140 0 0,-8-6-663 0 0,-2-1-288 0 0,5 15-248 0 0,-1 0 0 0 0,0 0 1 0 0,-1 1-1 0 0,3 19 0 0 0,5 21 349 0 0,2-3-5303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1:49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10447 0 0,'0'0'950'0'0,"13"8"310"0"0,-8-2-941 0 0,0 1 1 0 0,-1-1 0 0 0,0 1 0 0 0,0 0-1 0 0,-1 0 1 0 0,0 0 0 0 0,0 0 0 0 0,0 0 0 0 0,1 10-1 0 0,2 3 172 0 0,14 48 128 0 0,6 17-341 0 0,55 177-331 0 0,-55-147-5563 0 0,-20-91 626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1:49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14279 0 0,'0'0'3704'0'0,"2"0"-2978"0"0,73-17 1522 0 0,20-10-2669 0 0,-81 24-469 0 0,11-4-6141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3:18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921 1 4087 0 0,'0'0'6423'0'0,"2"2"-6074"0"0,8 8 17 0 0,-8-8 8 0 0,-5 15 1146 0 0,1-9-1172 0 0,1-1-1 0 0,-2-1 0 0 0,1 1 0 0 0,-1 0 0 0 0,1 0 1 0 0,-2-1-1 0 0,1 0 0 0 0,-5 7 0 0 0,-1 2 375 0 0,5-9-475 0 0,0-1 0 0 0,-1 1-1 0 0,1-1 1 0 0,-1 0 0 0 0,0 0 0 0 0,-1 0 0 0 0,-9 6-1 0 0,8-6-49 0 0,0 1 0 0 0,0 0 0 0 0,-11 13-1 0 0,-7 9 379 0 0,-1-1 0 0 0,-48 39 0 0 0,30-28 132 0 0,-70 59 922 0 0,44-39-1223 0 0,51-44-285 0 0,1 0-81 0 0,-7 6 126 0 0,-2-1 0 0 0,-42 23 1 0 0,51-32-73 0 0,0 2 0 0 0,0 0 1 0 0,-19 18-1 0 0,14-12-81 0 0,11-9 8 0 0,1 0-1 0 0,-14 15 1 0 0,23-21-13 0 0,-1 0 0 0 0,0-1 1 0 0,0 1-1 0 0,0 0 1 0 0,0-1-1 0 0,-5 3 0 0 0,4-2-8 0 0,0 0-1 0 0,-1 0 0 0 0,1 0 0 0 0,1 0 1 0 0,-1 1-1 0 0,-5 6 0 0 0,4-2 1 0 0,-2-1 0 0 0,5-6 0 0 0,0 0 0 0 0,-7 11 0 0 0,-1 6 0 0 0,7-12 0 0 0,1 0 0 0 0,-1 1 0 0 0,1-1 0 0 0,-2 0 0 0 0,2 1 0 0 0,-1-2 0 0 0,0 0 0 0 0,0-1-11 0 0,-13 14-3402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3:19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6991 0 0,'0'0'638'0'0,"4"7"870"0"0,9 5-824 0 0,1 1 1 0 0,0-2-1 0 0,1 0 0 0 0,0-1 1 0 0,26 14-1 0 0,6 1 904 0 0,73 53-1 0 0,35 43-86 0 0,-117-91-952 0 0,2-2-1 0 0,48 25 1 0 0,14-4 110 0 0,7 3-202 0 0,-88-38-549 0 0,-1 1 1 0 0,0 0-1 0 0,34 37 1 0 0,-21-20-2239 0 0,-22-22 1024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2:24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3679 0 0,'0'0'11720'0'0,"1"2"-11282"0"0,0-1-360 0 0,0-1 0 0 0,0 1 1 0 0,0 0-1 0 0,0 0 0 0 0,0-1 1 0 0,1 1-1 0 0,-1-1 1 0 0,0 1-1 0 0,0-1 0 0 0,1 0 1 0 0,-1 1-1 0 0,0-1 0 0 0,1 0 1 0 0,-1 0-1 0 0,0 0 1 0 0,0 0-1 0 0,3 0 0 0 0,30-4 1278 0 0,-8 1-336 0 0,149-8 87 0 0,-91 2-990 0 0,-62 4-117 0 0,-18 4-581 0 0,1 1-1 0 0,-1 0 1 0 0,0 0 0 0 0,0 0-1 0 0,0 1 1 0 0,5 0-1 0 0,-5 0-442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2:25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0 919 0 0,'-7'10'17918'0'0,"11"-8"-17797"0"0,0 0 1 0 0,0-1 0 0 0,0 0 0 0 0,0 0 0 0 0,0 0-1 0 0,0 0 1 0 0,0 0 0 0 0,7-1 0 0 0,39-2 491 0 0,-38 2-418 0 0,70-1-122 0 0,-43 1-72 0 0,24 5 341 0 0,-55-5-332 0 0,0-1 1 0 0,-1 0 42 0 0,1 0 173 0 0,17-4-4636 0 0,-20 3 3034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3:3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31 2759 0 0,'0'0'12024'0'0,"0"0"-11995"0"0,-1 0-1 0 0,1 1 1 0 0,0-1-1 0 0,0 0 0 0 0,0 0 1 0 0,0 0-1 0 0,-1 0 1 0 0,1 0-1 0 0,0 0 0 0 0,0 0 1 0 0,0 0-1 0 0,-1 0 1 0 0,1 0-1 0 0,0 0 1 0 0,0 0-1 0 0,0 0 0 0 0,-1 0 1 0 0,1 0-1 0 0,0 0 1 0 0,0 0-1 0 0,0 0 0 0 0,-1-1 1 0 0,1 1-1 0 0,0 0 1 0 0,0 0-1 0 0,0 0 1 0 0,0 0-1 0 0,0 0 0 0 0,-1 0 1 0 0,1-1-1 0 0,0 1 1 0 0,-1-2 231 0 0,0-1 1 0 0,0 1-1 0 0,-1 0 1 0 0,1 0-1 0 0,-1 0 1 0 0,1 0-1 0 0,-1 0 1 0 0,0 0-1 0 0,0 0 1 0 0,0 1-1 0 0,1-1 1 0 0,-5-1-1 0 0,5 2 204 0 0,-19 0 398 0 0,-7 11-444 0 0,20-5-278 0 0,1 1 0 0 0,-9 10 0 0 0,4-4-1 0 0,10-11-135 0 0,-2 3 106 0 0,1 11 115 0 0,-13 29-64 0 0,12-34-40 0 0,-1 0-1 0 0,1 0 1 0 0,-2 16-1 0 0,3-5 7 0 0,0 1 0 0 0,2-1 0 0 0,4 34 0 0 0,-2-28 5 0 0,5 7 55 0 0,-3-20-43 0 0,-4-12-80 0 0,1-1 0 0 0,0 3-39 0 0,0 0 0 0 0,1 0-1 0 0,0-1 1 0 0,0 1 0 0 0,0 0 0 0 0,0-1-1 0 0,1 0 1 0 0,-1 1 0 0 0,1-1-1 0 0,4 4 1 0 0,-2-4 47 0 0,0 0-1 0 0,0 0 0 0 0,0-1 1 0 0,0 0-1 0 0,1 0 1 0 0,-1 0-1 0 0,1 0 0 0 0,-1-1 1 0 0,1 0-1 0 0,0 0 1 0 0,7 0-1 0 0,-12-1-64 0 0,6 1 114 0 0,1-1 1 0 0,0 0-1 0 0,10-2 0 0 0,0 0-13 0 0,-10 1-93 0 0,0-1-1 0 0,0 0 0 0 0,0-1 0 0 0,-1 1 0 0 0,1-1 0 0 0,-1-1 0 0 0,0 1 0 0 0,0-1 0 0 0,9-7 0 0 0,7-4 4 0 0,-3 1-2564 0 0,1-1-3470 0 0,-13 10-1222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05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97 455 0 0,'0'0'1604'0'0,"13"-13"6383"0"0,-3-8-6115 0 0,-9 19-1311 0 0,-1 1-9 0 0,-2-31 1451 0 0,2 31-1535 0 0,-1 0-11 0 0,-1-1-321 0 0,0-1 1 0 0,0 1-1 0 0,0 0 0 0 0,0 1 0 0 0,0-1 1 0 0,-1 0-1 0 0,1 1 0 0 0,0-1 0 0 0,-1 1 0 0 0,1 0 1 0 0,-1 0-1 0 0,0 0 0 0 0,1 0 0 0 0,-1 0 1 0 0,0 0-1 0 0,0 1 0 0 0,0-1 0 0 0,1 1 0 0 0,-1 0 1 0 0,0 0-1 0 0,0 0 0 0 0,0 0 0 0 0,0 1 1 0 0,1-1-1 0 0,-1 1 0 0 0,0-1 0 0 0,0 1 0 0 0,1 0 1 0 0,-6 2-1 0 0,-3 4 168 0 0,5-4-201 0 0,0 0 1 0 0,0 1-1 0 0,0-1 0 0 0,1 1 0 0 0,0 1 0 0 0,0-1 0 0 0,-5 6 0 0 0,4-3-40 0 0,-90 116 901 0 0,85-106-905 0 0,0 0 0 0 0,2 1 0 0 0,0 0 0 0 0,1 1 0 0 0,-10 34 0 0 0,8-13 56 0 0,1 0-1 0 0,2 1 1 0 0,-2 67-1 0 0,9-91-39 0 0,0 1 0 0 0,2-1-1 0 0,0 1 1 0 0,1-1 0 0 0,1 0 0 0 0,0 0-1 0 0,1 0 1 0 0,1-1 0 0 0,1 1 0 0 0,0-1-1 0 0,11 17 1 0 0,-10-22-16 0 0,0-1 0 0 0,0 0 0 0 0,0 0 0 0 0,2-1 0 0 0,-1 0 0 0 0,1-1 0 0 0,0 0 0 0 0,1 0 0 0 0,-1-1 0 0 0,2 0 0 0 0,-1-1-1 0 0,1-1 1 0 0,0 0 0 0 0,0 0 0 0 0,0-1 0 0 0,1-1 0 0 0,-1 0 0 0 0,1 0 0 0 0,0-1 0 0 0,0-1 0 0 0,0 0 0 0 0,0-1 0 0 0,16-2 0 0 0,3-1 83 0 0,1-1 0 0 0,-1-1 1 0 0,0-2-1 0 0,0-1 0 0 0,-1-1 0 0 0,51-23 1 0 0,-40 13-89 0 0,-24 12-18 0 0,26-15-1 0 0,-23 11-48 0 0,-15 8-5 0 0,-1 0 0 0 0,1 0 0 0 0,-1 0-1 0 0,5-4 1 0 0,-5 3-454 0 0,1 0 1 0 0,-1 1-1 0 0,1-1 0 0 0,0 1 0 0 0,10-4 0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06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1375 0 0,'0'0'9390'0'0,"3"-1"-8708"0"0,61-6 3714 0 0,-23 2-2494 0 0,41-1 0 0 0,225-9 712 0 0,-120 2-2148 0 0,-4 19-111 0 0,-88-1-139 0 0,-44-1-115 0 0,-30-2-45 0 0,-1-1 0 0 0,1-1 0 0 0,0-1 0 0 0,0 0 0 0 0,28-7 0 0 0,-45 7-56 0 0,-1 0-1 0 0,0 0 1 0 0,1 0-1 0 0,-1-1 0 0 0,4-2 1 0 0,-2 2-20 0 0,-4 1-102 0 0,11-4-925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07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1 341 7919 0 0,'0'2'363'0'0,"3"27"147"0"0,-2-15-362 0 0,1 0-1 0 0,4 17 0 0 0,12 34 1151 0 0,34 117 1425 0 0,3-32-1563 0 0,4 11 367 0 0,-47-128-592 0 0,-9-29 187 0 0,-9-21-626 0 0,-9-35-132 0 0,-11-59 0 0 0,12 43-305 0 0,1-4-86 0 0,-5-100 1 0 0,13 112-205 0 0,-2-21-461 0 0,6-102 0 0 0,3 155 524 0 0,1-1 1 0 0,1 1-1 0 0,10-37 0 0 0,-12 61 156 0 0,-1-1-1 0 0,1 1 1 0 0,0 0 0 0 0,0 0-1 0 0,0 0 1 0 0,0 0-1 0 0,1 0 1 0 0,0 1-1 0 0,0-1 1 0 0,3-3-1 0 0,-4 6 13 0 0,-1-1 0 0 0,1 1 0 0 0,0 0 0 0 0,-1 0 0 0 0,1 0 0 0 0,0 0 0 0 0,0 0 0 0 0,0 0 0 0 0,0 1 0 0 0,0-1 0 0 0,0 1 0 0 0,0-1-1 0 0,0 1 1 0 0,0 0 0 0 0,0-1 0 0 0,0 1 0 0 0,0 0 0 0 0,0 0 0 0 0,0 1 0 0 0,0-1 0 0 0,0 0 0 0 0,0 1 0 0 0,0-1 0 0 0,2 2 0 0 0,5 1 56 0 0,-1 1 0 0 0,0 1 0 0 0,0-1 0 0 0,-1 1 1 0 0,0 1-1 0 0,0-1 0 0 0,0 1 0 0 0,0 0 0 0 0,-1 1 1 0 0,10 12-1 0 0,3 8 398 0 0,25 47 0 0 0,-31-51-154 0 0,-7-13-67 0 0,0 1 0 0 0,-1 0 0 0 0,-1 0 0 0 0,0 0 0 0 0,-1 1 0 0 0,0-1 0 0 0,3 18 0 0 0,-6-23-78 0 0,1-1 1 0 0,-1 0 0 0 0,0 1 0 0 0,-1-1-1 0 0,1 1 1 0 0,-1-1 0 0 0,0 0 0 0 0,0 1-1 0 0,-1-1 1 0 0,1 0 0 0 0,-1 0 0 0 0,0 0-1 0 0,-1 0 1 0 0,1 0 0 0 0,-1-1 0 0 0,0 1-1 0 0,0-1 1 0 0,-7 8 0 0 0,0-3 161 0 0,-1 0-1 0 0,1-1 1 0 0,-2 0 0 0 0,-22 13-1 0 0,-53 17 251 0 0,87-38-567 0 0,-13 5-37 0 0,0 0 0 0 0,0-1 0 0 0,-15 2 0 0 0,-2-4-2688 0 0,21-2-5495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4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8751 0 0,'0'2'674'0'0,"1"3"-278"0"0,0-4-221 0 0,0 0 0 0 0,0-1 0 0 0,-1 1 0 0 0,1-1 1 0 0,0 1-1 0 0,0 0 0 0 0,0-1 0 0 0,0 0 0 0 0,0 1 1 0 0,0-1-1 0 0,0 1 0 0 0,0-1 0 0 0,0 0 0 0 0,0 0 1 0 0,0 0-1 0 0,1 1 0 0 0,-2-1-37 0 0,2 0 50 0 0,0 0 1 0 0,0-1-1 0 0,0 1 1 0 0,0 0 0 0 0,0 0-1 0 0,0-1 1 0 0,0 0-1 0 0,0 1 1 0 0,0-1-1 0 0,0 0 1 0 0,2-1 0 0 0,-1 1-37 0 0,-1-1 0 0 0,1 1 0 0 0,0 0 0 0 0,-1 0 0 0 0,1 1 0 0 0,4-2 1 0 0,3 1 122 0 0,0 0 1 0 0,1-1-1 0 0,-1-1 1 0 0,0 0-1 0 0,16-7 1 0 0,-6 3-157 0 0,23-4 0 0 0,11-4-968 0 0,-23 4-4308 0 0,-19 7-82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0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1 253 1839 0 0,'66'171'9482'0'0,"33"84"-5789"0"0,-58-165-2626 0 0,-10-24 115 0 0,-30-65-1160 0 0,-1-1 0 0 0,1 1 0 0 0,-1 0 0 0 0,0 0 0 0 0,0 0 0 0 0,1 0 0 0 0,-1 0 0 0 0,0 0 0 0 0,0 0 0 0 0,0 0 0 0 0,0-1 0 0 0,0 1 0 0 0,0 2 0 0 0,0-3-23 0 0,0 0 1 0 0,0 0 0 0 0,0 1-1 0 0,-1-1 1 0 0,1 0-1 0 0,0 0 1 0 0,0 0 0 0 0,0 0-1 0 0,0 1 1 0 0,-1-1 0 0 0,1 0-1 0 0,0 0 1 0 0,0 0 0 0 0,0 0-1 0 0,-1 0 1 0 0,1 0 0 0 0,0 0-1 0 0,0 0 1 0 0,0 1 0 0 0,-1-1-1 0 0,1 0 1 0 0,0 0 0 0 0,0 0-1 0 0,0 0 1 0 0,-1 0 0 0 0,1 0-1 0 0,0 0 1 0 0,0 0 0 0 0,-1 0-1 0 0,1 0 1 0 0,0-1 0 0 0,-1 1-1 0 0,-1 0 17 0 0,0-1 1 0 0,0 0-1 0 0,1 0 0 0 0,-1 0 1 0 0,0 0-1 0 0,0 0 0 0 0,0 0 0 0 0,1-1 1 0 0,-3-1-1 0 0,-7-9 177 0 0,0-1-1 0 0,0-1 1 0 0,2 0 0 0 0,-1 0 0 0 0,2-1-1 0 0,-13-29 1 0 0,-27-101-351 0 0,28 77 108 0 0,7 21-183 0 0,2 0-1 0 0,2-2 0 0 0,3 1 1 0 0,-2-72-1 0 0,8 100 153 0 0,0 1 0 0 0,6-39-1 0 0,-5 52 73 0 0,0 1-1 0 0,0 0 0 0 0,1 0 1 0 0,-1 0-1 0 0,1 0 0 0 0,0 0 1 0 0,0 1-1 0 0,1-1 0 0 0,0 0 1 0 0,-1 1-1 0 0,1 0 0 0 0,1 0 1 0 0,-1 0-1 0 0,1 0 1 0 0,-1 0-1 0 0,7-4 0 0 0,-7 7 14 0 0,0-1 1 0 0,0 1-1 0 0,1 0 0 0 0,-1 0 0 0 0,0 0 0 0 0,1 0 0 0 0,-1 0 1 0 0,0 1-1 0 0,1-1 0 0 0,-1 1 0 0 0,1 0 0 0 0,-1 0 0 0 0,1 1 1 0 0,-1-1-1 0 0,0 1 0 0 0,1 0 0 0 0,-1-1 0 0 0,0 1 1 0 0,1 1-1 0 0,-1-1 0 0 0,0 0 0 0 0,5 4 0 0 0,4 2 15 0 0,-1 0 1 0 0,0 1-1 0 0,0 0 0 0 0,14 14 0 0 0,-19-15 72 0 0,0 0 1 0 0,0 0-1 0 0,-1 1 0 0 0,1-1 0 0 0,-2 1 1 0 0,1 1-1 0 0,-1-1 0 0 0,0 0 0 0 0,-1 1 0 0 0,0 0 1 0 0,-1 0-1 0 0,1 0 0 0 0,-2 0 0 0 0,1 0 1 0 0,-1 1-1 0 0,-1-1 0 0 0,0 11 0 0 0,-1 5 54 0 0,-2 0-1 0 0,0-1 1 0 0,-2 1-1 0 0,0-1 1 0 0,-11 28 0 0 0,8-33-314 0 0,0-1 0 0 0,-1 0 1 0 0,-20 28-1 0 0,17-26-234 0 0,-3-2-1561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08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9215 0 0,'0'0'707'0'0,"0"2"-464"0"0,3 15 1481 0 0,9 29 1 0 0,-1-4 380 0 0,13 83-839 0 0,-5 0 1 0 0,2 139-1 0 0,-16 11-753 0 0,-2-246-425 0 0,-3-28-8 0 0,5-10 28 0 0,2-6-98 0 0,-1-1 1 0 0,-1 0-1 0 0,0 0 0 0 0,-1 0 1 0 0,2-17-1 0 0,-2 9-6 0 0,11-33 1 0 0,-4 27 74 0 0,0-4 184 0 0,2 1 1 0 0,18-35-1 0 0,-30 67-238 0 0,-1 0 0 0 0,1 0 0 0 0,-1 0 0 0 0,1-1 0 0 0,0 1 0 0 0,-1 0 0 0 0,1 0 0 0 0,0 0 0 0 0,0 0 0 0 0,0 0 0 0 0,0 0 0 0 0,0 1 0 0 0,0-1 0 0 0,0 0 0 0 0,0 0 0 0 0,0 1 0 0 0,1-1 0 0 0,-1 0 0 0 0,0 1 0 0 0,0 0 0 0 0,1-1 0 0 0,-1 1 0 0 0,0 0 0 0 0,1-1 0 0 0,-1 1 0 0 0,0 0 0 0 0,1 0 0 0 0,-1 0 0 0 0,0 0 1 0 0,0 0-1 0 0,1 0 0 0 0,-1 1 0 0 0,0-1 0 0 0,1 0 0 0 0,-1 1 0 0 0,0-1 0 0 0,0 1 0 0 0,1-1 0 0 0,-1 1 0 0 0,0 0 0 0 0,0-1 0 0 0,0 1 0 0 0,0 0 0 0 0,2 1 0 0 0,2 3 47 0 0,1 0 0 0 0,0 1 0 0 0,-1 0 0 0 0,0 0 0 0 0,-1 0 1 0 0,6 9-1 0 0,50 100 90 0 0,-14-25-1364 0 0,-20-50-1225 0 0,-13-23 215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0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23 1375 0 0,'2'-1'620'0'0,"25"-13"8507"0"0,3 8-3376 0 0,-24 5-5124 0 0,1 1-1 0 0,0 0 0 0 0,0 0 0 0 0,0 1 0 0 0,-1 0 0 0 0,13 3 0 0 0,-10-1-514 0 0,0 0 0 0 0,0 1 0 0 0,-1 0 0 0 0,1 1 0 0 0,-1-1 0 0 0,0 2-1 0 0,0-1 1 0 0,-1 1 0 0 0,0 0 0 0 0,0 1 0 0 0,7 8 0 0 0,-11-13-97 0 0,-1 1 0 0 0,-1 0 0 0 0,1-1 0 0 0,0 1 0 0 0,-1 0 0 0 0,1 0 0 0 0,-1 0 0 0 0,0 0 0 0 0,0 0-1 0 0,0 1 1 0 0,-1-1 0 0 0,1 0 0 0 0,-1 0 0 0 0,1 7 0 0 0,-2-5 26 0 0,1 1 0 0 0,-1-1 0 0 0,0 1 0 0 0,0-1 0 0 0,-1 0-1 0 0,0 1 1 0 0,0-1 0 0 0,-3 5 0 0 0,-3 5 42 0 0,0-2-1 0 0,-1 0 1 0 0,-1 0 0 0 0,-1 0-1 0 0,-12 12 1 0 0,21-24-84 0 0,-17 17-67 0 0,17-17 61 0 0,1 0-1 0 0,-1 0 0 0 0,0 0 1 0 0,1 0-1 0 0,-1 0 0 0 0,0 0 1 0 0,1 0-1 0 0,-1-1 1 0 0,0 1-1 0 0,0-1 0 0 0,1 1 1 0 0,-3-1-1 0 0,9 1-15 0 0,-1 0-1 0 0,1 0 0 0 0,0 0 1 0 0,0 1-1 0 0,-1-1 1 0 0,1 1-1 0 0,5 3 1 0 0,12 4-18 0 0,-9-5 86 0 0,0 1 1 0 0,0-1-1 0 0,-1 2 1 0 0,0 0-1 0 0,0 0 1 0 0,-1 1-1 0 0,1 1 1 0 0,-1 0 0 0 0,-1 0-1 0 0,0 1 1 0 0,0 1-1 0 0,-1 0 1 0 0,10 12-1 0 0,-18-20 33 0 0,1 1-1 0 0,-1-1 0 0 0,1 1 1 0 0,-1-1-1 0 0,0 1 1 0 0,0 0-1 0 0,0 0 0 0 0,0 0 1 0 0,0 0-1 0 0,-1-1 1 0 0,1 1-1 0 0,-1 0 1 0 0,0 0-1 0 0,0 5 0 0 0,-1-3 57 0 0,0-1-1 0 0,0 1 1 0 0,0-1-1 0 0,0 0 0 0 0,-1 1 1 0 0,0-1-1 0 0,0 0 0 0 0,-4 7 1 0 0,-1-2 66 0 0,0 0 1 0 0,0-1 0 0 0,-1 1-1 0 0,1-2 1 0 0,-2 1-1 0 0,1-1 1 0 0,-12 7 0 0 0,0-1-44 0 0,-1-2 1 0 0,0 0-1 0 0,-1-1 1 0 0,-40 13-1 0 0,45-19-185 0 0,0 0 0 0 0,-1-1 0 0 0,1 0 0 0 0,-1-1 0 0 0,0-1 0 0 0,1-1 0 0 0,-21-3-1 0 0,31 3-210 0 0,1-2 0 0 0,-1 1-1 0 0,1-1 1 0 0,-1 0 0 0 0,-10-5-1 0 0,11 4-1956 0 0,1 0 0 0 0,0-1 1 0 0,-8-6-1 0 0,3 1-5674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18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24 9295 0 0,'-12'-19'1008'0'0,"10"15"-371"0"0,4 3 498 0 0,4 4 171 0 0,17 14-355 0 0,-1 0 224 0 0,-1 2 1 0 0,22 24-1 0 0,53 68 1275 0 0,-86-99-2167 0 0,71 97 1031 0 0,-9-12-556 0 0,-49-67-534 0 0,66 77 328 0 0,20-1-719 0 0,-97-94-409 0 0,13 16-1 0 0,9 8-4093 0 0,-25-28 2684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1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0 867 3223 0 0,'0'0'10656'0'0,"2"-1"-9946"0"0,4-5-154 0 0,1 0 1 0 0,-1-1 0 0 0,-1 0 0 0 0,1 0 0 0 0,-1 0 0 0 0,0 0-1 0 0,6-15 1 0 0,23-62 1198 0 0,-27 66-1435 0 0,63-153 1542 0 0,-51 125-1580 0 0,15-44 135 0 0,16-97 414 0 0,-24 94-553 0 0,-1 10-219 0 0,-16 63-227 0 0,-7 15-3120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1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681 620 2759 0 0,'-2'0'6559'0'0,"-1"0"-6080"0"0,-1 0-1 0 0,1-1 1 0 0,-1 1 0 0 0,1-1-1 0 0,-1 0 1 0 0,1 0-1 0 0,0 0 1 0 0,0-1 0 0 0,-1 1-1 0 0,1-1 1 0 0,-5-3 0 0 0,-3-3 905 0 0,-17-18-1 0 0,1 2 171 0 0,-54-45 973 0 0,45 35-1618 0 0,-32-37 1 0 0,8 7-197 0 0,23 26-321 0 0,-57-52 413 0 0,-10-6-226 0 0,35 30-1130 0 0,55 52 382 0 0,9 9-211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2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935 1 1375 0 0,'0'0'7506'0'0,"-8"2"-4428"0"0,-65 2 2606 0 0,41 0-4539 0 0,0 1-1 0 0,0 2 1 0 0,-40 13-1 0 0,-88 41 771 0 0,121-45-1391 0 0,-20 8-26 0 0,-170 61 512 0 0,180-73-950 0 0,28-8-29 0 0,1 1-1 0 0,-21 9 0 0 0,31-10-73 0 0,5-2-80 0 0,-1 0-1 0 0,0 0 1 0 0,1 1 0 0 0,-1 0 0 0 0,1 0 0 0 0,0 1-1 0 0,0-1 1 0 0,-5 6 0 0 0,9-8-239 0 0,0 1 0 0 0,1-1 0 0 0,-1 0 1 0 0,1 1-1 0 0,-1-1 0 0 0,1 1 0 0 0,0-1 0 0 0,-1 1 0 0 0,1-1 0 0 0,0 1 0 0 0,0-1 0 0 0,0 1 1 0 0,0-1-1 0 0,0 1 0 0 0,1-1 0 0 0,-1 1 0 0 0,0-1 0 0 0,2 3 0 0 0,1 6-1538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20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6271 0 0,'0'0'778'0'0,"-1"9"1326"0"0,-2 4-1168 0 0,1-1 0 0 0,1 1 0 0 0,-1 0-1 0 0,2 0 1 0 0,0-1 0 0 0,2 17 0 0 0,0 13 94 0 0,-13 205 2163 0 0,7-159-2528 0 0,-3 19 14 0 0,-8-6-199 0 0,-12 121-112 0 0,29-199-1011 0 0,-2-23 458 0 0,0 1-1 0 0,0 0 1 0 0,1 0-1 0 0,-1 0 1 0 0,0 0-1 0 0,1-1 1 0 0,-1 1 0 0 0,1 0-1 0 0,-1 0 1 0 0,1-1-1 0 0,0 1 1 0 0,-1 0-1 0 0,1-1 1 0 0,0 1 0 0 0,-1 0-1 0 0,1-1 1 0 0,0 1-1 0 0,0-1 1 0 0,-1 1-1 0 0,2-1 1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21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4143 0 0,'0'0'7723'0'0,"1"1"-7135"0"0,7 2-159 0 0,-1 1 0 0 0,0 0-1 0 0,0 1 1 0 0,-1 0 0 0 0,0 0 0 0 0,8 7-1 0 0,34 41 1854 0 0,-23-23-1305 0 0,11 9-36 0 0,5 8 187 0 0,74 64 0 0 0,-24-30-371 0 0,-62-55-627 0 0,-21-18-99 0 0,0-1 0 0 0,0 0 0 0 0,16 10 0 0 0,-13-11 5 0 0,-7-3-55 0 0,0 0-1 0 0,0-1 0 0 0,1 0 1 0 0,-1 0-1 0 0,7 1 0 0 0,1 0-761 0 0,-11-3 450 0 0,0-1 0 0 0,0 1 0 0 0,0 0 0 0 0,0 0 0 0 0,0 0 0 0 0,0-1 0 0 0,0 1 0 0 0,0 0 0 0 0,0-1 0 0 0,-1 1 0 0 0,1-1 0 0 0,0 1 0 0 0,0-1 0 0 0,0 0 0 0 0,-1 1 0 0 0,1-1 0 0 0,1-1 0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2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0 220 2303 0 0,'0'0'5667'0'0,"8"-7"-1844"0"0,18-2-1254 0 0,-22 7-2162 0 0,1 0 0 0 0,-1 1 0 0 0,1-1 0 0 0,0 1-1 0 0,9-2 1 0 0,-8 2-26 0 0,0 0 0 0 0,1 0-1 0 0,8-4 1 0 0,-9 3-159 0 0,0 0 1 0 0,0 1-1 0 0,0-1 1 0 0,7 1-1 0 0,10-2 345 0 0,0 0-1 0 0,33-10 1 0 0,-12 3-188 0 0,207-60 1136 0 0,-111 14-2640 0 0,-110 43-691 0 0,-15 7-4600 0 0,-9 3 1172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45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65 5983 0 0,'-7'-1'327'0'0,"0"1"0"0"0,-1 0 0 0 0,1 0 0 0 0,0 0-1 0 0,-1 1 1 0 0,-10 3 0 0 0,-43 14 5033 0 0,41-10-4046 0 0,-30 17 0 0 0,19-8-710 0 0,21-12-472 0 0,0 1 0 0 0,0 1 0 0 0,0-1 0 0 0,1 2 0 0 0,0-1 0 0 0,0 1 0 0 0,-14 18 0 0 0,18-19-114 0 0,0 0 0 0 0,0 0 0 0 0,1 1 0 0 0,-1-1 0 0 0,2 1 0 0 0,-1 0 0 0 0,1 0 0 0 0,0 1 0 0 0,1-1 0 0 0,0 1 0 0 0,-1 11 0 0 0,3-14-48 0 0,-1-1-1 0 0,2 1 1 0 0,-1 0-1 0 0,1-1 1 0 0,0 1-1 0 0,0-1 1 0 0,0 1-1 0 0,1-1 1 0 0,-1 1-1 0 0,2-1 1 0 0,3 8 0 0 0,-2-6 33 0 0,0 0 0 0 0,1-1 1 0 0,0 1-1 0 0,1-1 0 0 0,-1 0 1 0 0,1 0-1 0 0,9 6 0 0 0,-4-4 18 0 0,1 0 0 0 0,0-1 0 0 0,0-1 0 0 0,0 0-1 0 0,0-1 1 0 0,1 0 0 0 0,0-1 0 0 0,0 0 0 0 0,21 3 0 0 0,-23-6-6 0 0,0 0 0 0 0,0 0 0 0 0,0-1 1 0 0,-1 0-1 0 0,1-1 0 0 0,0 0 1 0 0,0-1-1 0 0,-1 0 0 0 0,1 0 1 0 0,-1-2-1 0 0,1 1 0 0 0,-1-1 0 0 0,0 0 1 0 0,-1-1-1 0 0,1-1 0 0 0,-1 1 1 0 0,0-1-1 0 0,10-9 0 0 0,-8 5 31 0 0,-1 0 0 0 0,1-1 0 0 0,-2-1 0 0 0,1 0 0 0 0,-1 0 0 0 0,11-22 1 0 0,-16 25-23 0 0,1-1 0 0 0,-2 0 0 0 0,1 0 0 0 0,-1 0 0 0 0,-1 0 0 0 0,0 0 0 0 0,0-1 0 0 0,-1 1 0 0 0,-1-1 0 0 0,0-12 0 0 0,0 13 8 0 0,-1 0 1 0 0,-1 0-1 0 0,0 0 0 0 0,0 0 1 0 0,-1 1-1 0 0,0-1 0 0 0,0 1 1 0 0,-1 0-1 0 0,-1 0 0 0 0,1 0 1 0 0,-1 0-1 0 0,-1 1 0 0 0,0 0 1 0 0,-7-9-1 0 0,5 9 27 0 0,1 0 0 0 0,-1 1-1 0 0,0 0 1 0 0,-1 0 0 0 0,-15-10 0 0 0,18 14-332 0 0,0 0 0 0 0,0-1 0 0 0,-1 2 0 0 0,1-1 0 0 0,-1 1 0 0 0,0 0 0 0 0,1 1 0 0 0,-1-1 0 0 0,-13 0 0 0 0,2 5-3736 0 0,14-3 1939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2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5063 0 0,'0'0'3066'0'0,"14"-7"-802"0"0,-12 7-2025 0 0,0 0 1 0 0,0-1 0 0 0,0 1 0 0 0,0 0-1 0 0,0 0 1 0 0,-1-1 0 0 0,1 1 0 0 0,0-1-1 0 0,0 0 1 0 0,3-1 0 0 0,24-8 1425 0 0,47-26 783 0 0,-68 33-2330 0 0,0 0 0 0 0,0 0 0 0 0,14-2 0 0 0,-15 4-54 0 0,0-1 0 0 0,0 1 0 0 0,-1-1 0 0 0,1-1 0 0 0,-1 1 0 0 0,11-7 0 0 0,14-13 152 0 0,10-5-280 0 0,-40 26-261 0 0,15-7-5264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2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6911 0 0,'0'0'528'0'0,"0"1"-341"0"0,-5 11 837 0 0,0 0-1 0 0,1 0 1 0 0,-2 13-1 0 0,2-8 661 0 0,-7 19 1 0 0,-3-2-688 0 0,-1 0 0 0 0,-33 53 1 0 0,34-63-1048 0 0,-14 31 1 0 0,-1 3-1126 0 0,-8 3-3730 0 0,22-36 3082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2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80 162 4143 0 0,'-9'-1'371'0'0,"5"0"-328"0"0,1 1-22 0 0,1-1 0 0 0,-1 1 0 0 0,1 0 0 0 0,-1 0 1 0 0,1 1-1 0 0,0-1 0 0 0,-1 1 0 0 0,-2 0 0 0 0,-9 0 1450 0 0,10 0-270 0 0,0-1 0 0 0,0 0 0 0 0,0 1-1 0 0,-8 3 5186 0 0,20-7-5498 0 0,23-2 69 0 0,5-2-448 0 0,11-6-108 0 0,-24 7-222 0 0,41-17-1 0 0,165-63-1145 0 0,-174 67-1070 0 0,-36 12 153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24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41 4143 0 0,'-8'-15'319'0'0,"7"14"-289"0"0,1 1 0 0 0,0-1-1 0 0,-1 0 1 0 0,1 0 0 0 0,-1 1 0 0 0,1-1-1 0 0,-1 0 1 0 0,1 1 0 0 0,-1-1 0 0 0,0 1 0 0 0,1-1-1 0 0,-1 1 1 0 0,0-1 0 0 0,1 1 0 0 0,-1-1-1 0 0,0 1 1 0 0,0 0 0 0 0,0-1 0 0 0,-4-1 656 0 0,-5-10 3686 0 0,23 20 208 0 0,9 5-3808 0 0,-9-7-290 0 0,-1 1 0 0 0,0 0 0 0 0,0 1-1 0 0,0 0 1 0 0,14 14 0 0 0,47 55 754 0 0,-37-38-1106 0 0,-19-23-316 0 0,26 20 0 0 0,-3-3-3395 0 0,-26-21-2250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27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1 11775 0 0,'0'0'539'0'0,"-2"3"-10"0"0,-9 13-367 0 0,7-9 365 0 0,-1 0-1 0 0,1 0 1 0 0,-6 12-1 0 0,4-5 334 0 0,0-1 0 0 0,-9 13 1 0 0,2-1 36 0 0,-67 121 2265 0 0,50-86-2290 0 0,-111 229 1711 0 0,133-269-2522 0 0,-68 174-20 0 0,71-167-2439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27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10159 0 0,'0'0'1771'0'0,"0"2"-1027"0"0,3 109 3863 0 0,-3-41-3558 0 0,4 297-372 0 0,-3-346-1947 0 0,6 22-1 0 0,-5-25-844 0 0,1-5-3269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28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15 919 0 0,'-5'-15'12261'0'0,"4"30"-11158"0"0,0-13-719 0 0,1 69 717 0 0,16 128-1 0 0,-6-101-713 0 0,17 120-2089 0 0,-25-194 244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2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15175 0 0,'0'0'1372'0'0,"0"1"-1256"0"0,0-1 0 0 0,-1 0 0 0 0,1 1 0 0 0,0-1 0 0 0,0 0-1 0 0,0 1 1 0 0,-1-1 0 0 0,1 1 0 0 0,0-1 0 0 0,0 0 0 0 0,0 1 0 0 0,0-1 0 0 0,0 1-1 0 0,0-1 1 0 0,0 0 0 0 0,0 1 0 0 0,0-1 0 0 0,0 1 0 0 0,0-1 0 0 0,0 1 0 0 0,4 2 40 0 0,-1 0 1 0 0,1-1 0 0 0,0 1 0 0 0,0-1 0 0 0,-1 0 0 0 0,2 0 0 0 0,-1-1 0 0 0,0 1 0 0 0,0-1 0 0 0,0 0 0 0 0,1 0 0 0 0,-1 0 0 0 0,0-1 0 0 0,1 1 0 0 0,7-1 0 0 0,8-1 14 0 0,1-1 1 0 0,22-4-1 0 0,-28 3-282 0 0,72-14-3346 0 0,-64 14-3286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29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8951 0 0,'0'0'682'0'0,"0"1"-647"0"0,0-1 0 0 0,0 0 0 0 0,0 1 0 0 0,-1-1 0 0 0,1 1 0 0 0,0-1 0 0 0,0 0 0 0 0,1 1 0 0 0,-1-1 0 0 0,0 1 0 0 0,0-1 0 0 0,0 0 1 0 0,0 1-1 0 0,0-1 0 0 0,0 1 0 0 0,0-1 0 0 0,1 0 0 0 0,-1 1 0 0 0,0 0 0 0 0,7 5 874 0 0,-5-4-707 0 0,-1-1 1 0 0,1 1-1 0 0,-1 0 1 0 0,1-1-1 0 0,-1 1 0 0 0,0 0 1 0 0,0 0-1 0 0,2 2 1 0 0,-2 0 52 0 0,0-1 1 0 0,-1 1 0 0 0,1 0 0 0 0,-1-1-1 0 0,0 1 1 0 0,1 0 0 0 0,-2 0-1 0 0,1-1 1 0 0,-1 5 0 0 0,1-5-128 0 0,-1-1-1 0 0,1 1 1 0 0,-1 0 0 0 0,0 0-1 0 0,0-1 1 0 0,0 1 0 0 0,0 0 0 0 0,0-1-1 0 0,0 1 1 0 0,-1-1 0 0 0,1 0-1 0 0,-1 1 1 0 0,-2 1 0 0 0,3-3-90 0 0,-1 0-1 0 0,1 1 1 0 0,0-1 0 0 0,-1-1 0 0 0,0 1-1 0 0,1 0 1 0 0,-1 0 0 0 0,1 0 0 0 0,-1-1 0 0 0,0 1-1 0 0,0-1 1 0 0,1 1 0 0 0,-1-1 0 0 0,0 0-1 0 0,0 0 1 0 0,1 0 0 0 0,-1 0 0 0 0,0 0-1 0 0,0 0 1 0 0,-2-1 0 0 0,2 1-17 0 0,1-1-1 0 0,0 1 1 0 0,0-1-1 0 0,-1 0 1 0 0,1 1 0 0 0,0-1-1 0 0,0 0 1 0 0,0 0-1 0 0,0 0 1 0 0,0 1 0 0 0,0-1-1 0 0,0-1 1 0 0,0 1-1 0 0,0 0 1 0 0,0 0 0 0 0,1 0-1 0 0,-1 0 1 0 0,0 0-1 0 0,1-1 1 0 0,-1 1 0 0 0,1 0-1 0 0,-1-1 1 0 0,1 1-1 0 0,0 0 1 0 0,-1-1 0 0 0,1-2-1 0 0,0 3-15 0 0,0 0 1 0 0,0 0-1 0 0,0-1 0 0 0,0 1 1 0 0,0 0-1 0 0,0 0 0 0 0,0-1 0 0 0,1 1 1 0 0,-1 0-1 0 0,0 0 0 0 0,1 0 0 0 0,-1 0 1 0 0,1-1-1 0 0,-1 1 0 0 0,1 0 1 0 0,0 0-1 0 0,-1 0 0 0 0,1 0 0 0 0,0 0 1 0 0,0 0-1 0 0,0 0 0 0 0,0 1 0 0 0,-1-1 1 0 0,1 0-1 0 0,2-1 0 0 0,3-3 18 0 0,-1-1 21 0 0,0 1 0 0 0,0 0 0 0 0,1 0-1 0 0,0 0 1 0 0,9-6 0 0 0,-12 11 332 0 0,0-1 1 0 0,-1 1-1 0 0,1 0 1 0 0,-1-1-1 0 0,1 1 1 0 0,0 0-1 0 0,4 1 1 0 0,-21 31 164 0 0,12-30-523 0 0,0-1 0 0 0,0 1-1 0 0,0-1 1 0 0,0 0 0 0 0,-1 1 0 0 0,1-1-1 0 0,-3 1 1 0 0,4-1-23 0 0,-12 3 29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29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94 11287 0 0,'-1'2'515'0'0,"-2"1"-237"0"0,-9 19 153 0 0,-7 11 2503 0 0,-1-26-612 0 0,19-7-2281 0 0,0 1-1 0 0,0-1 1 0 0,-1 0 0 0 0,1-1-1 0 0,0 1 1 0 0,0 0-1 0 0,0 0 1 0 0,0 0-1 0 0,0-1 1 0 0,-1 1 0 0 0,1-1-1 0 0,0 1 1 0 0,-1-1-1 0 0,-1-1 15 0 0,1-1 1 0 0,-1 1-1 0 0,1 0 0 0 0,-1-1 0 0 0,1 0 0 0 0,0 1 1 0 0,0-1-1 0 0,0 0 0 0 0,0 0 0 0 0,1 0 0 0 0,-1 0 0 0 0,1-1 1 0 0,0 1-1 0 0,0 0 0 0 0,0-1 0 0 0,0 1 0 0 0,0 0 1 0 0,1-1-1 0 0,0 1 0 0 0,0-1 0 0 0,0 1 0 0 0,0-1 1 0 0,0 1-1 0 0,1-1 0 0 0,-1 1 0 0 0,1-1 0 0 0,2-5 1 0 0,-2 7-13 0 0,0 1 0 0 0,0-1 0 0 0,0 1 0 0 0,0 0 0 0 0,0-1 0 0 0,0 1 0 0 0,0 0 1 0 0,1 0-1 0 0,-1 0 0 0 0,2-2 0 0 0,5-3-47 0 0,-1-2 5 0 0,-4 4-1 0 0,1 0 0 0 0,-1 1-1 0 0,1-1 1 0 0,-1 1 0 0 0,1 0-1 0 0,8-5 1 0 0,-10 7 1 0 0,0 0-1 0 0,1 0 1 0 0,-1 1 0 0 0,1-1-1 0 0,-1 1 1 0 0,1-1-1 0 0,-1 1 1 0 0,1 0 0 0 0,-1 0-1 0 0,1 0 1 0 0,-1 0 0 0 0,1 0-1 0 0,-1 1 1 0 0,0-1-1 0 0,1 1 1 0 0,-1-1 0 0 0,1 1-1 0 0,2 2 1 0 0,-3-3 54 0 0,-2 1-44 0 0,0-1 0 0 0,0 1 0 0 0,0-1 0 0 0,0 0 0 0 0,1 1 1 0 0,-1-1-1 0 0,0 1 0 0 0,0-1 0 0 0,1 0 0 0 0,-1 1 0 0 0,0-1 1 0 0,0 0-1 0 0,1 1 0 0 0,-1-1 0 0 0,0 0 0 0 0,1 0 0 0 0,-1 1 1 0 0,1-1-1 0 0,-1 0 20 0 0,1 1 0 0 0,-1-1 0 0 0,1 0 0 0 0,-1 1 0 0 0,1-1 0 0 0,-1 1 0 0 0,0-1 0 0 0,1 0 0 0 0,-1 1 1 0 0,1-1-1 0 0,-1 1 0 0 0,0-1 0 0 0,0 1 0 0 0,1-1 0 0 0,-1 1 0 0 0,0-1 0 0 0,0 1 0 0 0,0-1 0 0 0,1 1 0 0 0,-1-1 0 0 0,0 1 1 0 0,0-1-1 0 0,0 1 0 0 0,0 0 0 0 0,0 2 38 0 0,-1 0 0 0 0,1 0 0 0 0,-1 0 0 0 0,0 0 1 0 0,0 0-1 0 0,0 0 0 0 0,0 0 0 0 0,0-1 0 0 0,-1 1 0 0 0,1 0 1 0 0,-1-1-1 0 0,1 1 0 0 0,-1-1 0 0 0,-3 4 0 0 0,-9 7 86 0 0,11-9-136 0 0,0-1 0 0 0,0 0 0 0 0,0-1 0 0 0,0 1 1 0 0,-1 0-1 0 0,1-1 0 0 0,-1 0 0 0 0,-7 4 0 0 0,-32 9 106 0 0,38-12-242 0 0,4-3-490 0 0,-2-2-720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5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0,'27'16'5467'0'0,"-27"-12"-4891"0"0,1-1-1 0 0,0 0 1 0 0,0 1 0 0 0,1-1 0 0 0,2 6-1 0 0,3 6 631 0 0,-1 13-556 0 0,-1 1 0 0 0,-1 0-1 0 0,-2 0 1 0 0,-1 33 0 0 0,0-20-342 0 0,0 33-189 0 0,6 102-614 0 0,1-141-1309 0 0,-8-34 296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49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1 881 5063 0 0,'0'0'618'0'0,"3"-1"286"0"0,0-1-569 0 0,-1 1 0 0 0,1-1 0 0 0,-1 0 0 0 0,1 1 1 0 0,-1-1-1 0 0,0-1 0 0 0,0 1 0 0 0,0 0 0 0 0,0 0 0 0 0,0-1 1 0 0,0 1-1 0 0,2-5 0 0 0,5-7 174 0 0,2 1 0 0 0,0 0 0 0 0,0 0 0 0 0,1 1 0 0 0,1 0 0 0 0,0 1 1 0 0,1 1-1 0 0,-1 0 0 0 0,2 1 0 0 0,29-15 0 0 0,271-110 1339 0 0,-246 105-1741 0 0,-1-3 0 0 0,-1-4 0 0 0,-2-2-1 0 0,-1-3 1 0 0,74-63 0 0 0,165-137 133 0 0,-293 232-215 0 0,0 0 0 0 0,13-14 0 0 0,-22 20-13 0 0,2 0 2 0 0,16-2 27 0 0,-17 5-19 0 0,0 0 1 0 0,1 0 0 0 0,-1 0 0 0 0,0 1-1 0 0,0-1 1 0 0,0 1 0 0 0,1 0 0 0 0,-1-1-1 0 0,0 1 1 0 0,0 0 0 0 0,0 0 0 0 0,0 1-1 0 0,0-1 1 0 0,0 0 0 0 0,1 2 0 0 0,2 1 81 0 0,29 20 327 0 0,-2 2 1 0 0,0 2 0 0 0,46 52 0 0 0,2 3 111 0 0,-63-68-434 0 0,173 156 691 0 0,-155-143-720 0 0,1-2-1 0 0,2-2 1 0 0,68 35 0 0 0,-72-44-34 0 0,69 30 32 0 0,-31-14-456 0 0,-36-14-331 0 0,-8-2-2589 0 0,-17-8 1355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35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323 116 5983 0 0,'0'0'464'0'0,"4"1"-305"0"0,13 2 24 0 0,-17-3-84 0 0,1 0 0 0 0,-1 0-1 0 0,1 0 1 0 0,0-1 0 0 0,-1 1 0 0 0,1 0 0 0 0,-1 0 0 0 0,1-1 0 0 0,0 1 0 0 0,-1 0 0 0 0,1-1 0 0 0,-1 1-1 0 0,1-1 1 0 0,-1 1 0 0 0,1 0 0 0 0,-1-1 0 0 0,0 1 0 0 0,1-1 0 0 0,-1 1 0 0 0,0-1 0 0 0,1 0-1 0 0,-1 1 1 0 0,0-1 0 0 0,1 1 0 0 0,-1-1 0 0 0,0 1 0 0 0,0-1 0 0 0,0 0 0 0 0,1 0 221 0 0,1-5 331 0 0,-1 1 1 0 0,1-1 0 0 0,-1 1 0 0 0,0-1-1 0 0,0 1 1 0 0,-1-1 0 0 0,0 0 0 0 0,0-6 0 0 0,0 5 192 0 0,0 5-696 0 0,0 0 0 0 0,0 1 0 0 0,-1-1 0 0 0,1 1 0 0 0,0-1-1 0 0,-1 0 1 0 0,1 1 0 0 0,-1-1 0 0 0,1 1 0 0 0,-1-1 0 0 0,0 1 0 0 0,0 0-1 0 0,1-1 1 0 0,-1 1 0 0 0,0 0 0 0 0,0-1 0 0 0,0 1 0 0 0,-1 0 0 0 0,1 0-1 0 0,0 0 1 0 0,0 0 0 0 0,-1 0 0 0 0,1 0 0 0 0,0 0 0 0 0,-4-1 0 0 0,2 1-30 0 0,0 0 1 0 0,-1 0 0 0 0,1 0 0 0 0,-1 0-1 0 0,0 0 1 0 0,1 1 0 0 0,-1 0 0 0 0,0-1-1 0 0,-6 2 1 0 0,1 0 26 0 0,-1 1 1 0 0,0 0-1 0 0,0 1 0 0 0,1 0 0 0 0,0 1 1 0 0,-1 0-1 0 0,2 0 0 0 0,-1 1 0 0 0,0 0 1 0 0,1 0-1 0 0,-10 8 0 0 0,0 3 13 0 0,1 1 1 0 0,0 0-1 0 0,-21 29 0 0 0,26-31-107 0 0,1 1-1 0 0,1 1 1 0 0,1-1-1 0 0,0 2 1 0 0,1-1-1 0 0,1 1 1 0 0,-5 19-1 0 0,9-25-16 0 0,0 0 0 0 0,1 0 0 0 0,0 0 0 0 0,1 0 0 0 0,1 1 1 0 0,0-1-1 0 0,0 0 0 0 0,1 1 0 0 0,1-1 0 0 0,0 0 0 0 0,0 0 0 0 0,5 12 0 0 0,-3-15 19 0 0,0 0 0 0 0,0-1 1 0 0,1 1-1 0 0,0-1 1 0 0,1-1-1 0 0,-1 1 0 0 0,2-1 1 0 0,-1 0-1 0 0,1 0 0 0 0,9 7 1 0 0,-5-6 25 0 0,-1 0 1 0 0,2-1 0 0 0,-1 0 0 0 0,1-1 0 0 0,0-1-1 0 0,22 8 1 0 0,-6-4 9 0 0,0-1 0 0 0,0-2 0 0 0,1 0 0 0 0,0-2 0 0 0,47 0-1 0 0,-50-5-52 0 0,1-2-1 0 0,-1-1 1 0 0,38-10-1 0 0,74-31-310 0 0,-86 27-336 0 0,-22 6-358 0 0,-7 4-1054 0 0,0 0-3506 0 0,4 1-1955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36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21 5527 0 0,'-8'1'590'0'0,"2"-2"3487"0"0,23-4 2231 0 0,-3 0-5245 0 0,14 1 407 0 0,1 0 0 0 0,46 1 0 0 0,199 9-791 0 0,-260-6-757 0 0,36 1-1665 0 0,-25-1-43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36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8 333 5527 0 0,'0'0'423'0'0,"-8"-2"5689"0"0,10 19-5599 0 0,0 0 1 0 0,2 1-1 0 0,0-1 0 0 0,0-1 1 0 0,9 19-1 0 0,-5-11-240 0 0,55 166 3390 0 0,-57-170-3442 0 0,0 1 1 0 0,-1-1-1 0 0,-1 1 0 0 0,1 31 1 0 0,-5-51 87 0 0,-1-2-236 0 0,-3-2-53 0 0,0 0 0 0 0,1 0 0 0 0,0-1 0 0 0,0 1 0 0 0,0-1 0 0 0,0 0 0 0 0,0 0 0 0 0,1 0 0 0 0,0 0 0 0 0,-4-9-1 0 0,-1-7 8 0 0,-6-22 0 0 0,13 39-28 0 0,-11-41-161 0 0,3 0 0 0 0,2 0-1 0 0,-1-49 1 0 0,6 31-849 0 0,12-104-1 0 0,-10 160 955 0 0,3-24-194 0 0,0 1-1 0 0,11-33 1 0 0,-13 55 254 0 0,0-1 0 0 0,1 1-1 0 0,0 0 1 0 0,0 0 0 0 0,0 1 0 0 0,1-1 0 0 0,0 1 0 0 0,1 0 0 0 0,0 0 0 0 0,-1 0 0 0 0,2 0 0 0 0,-1 1 0 0 0,12-9 0 0 0,-16 13 27 0 0,1 0 0 0 0,-1 1 0 0 0,1-1 0 0 0,0 0 1 0 0,-1 1-1 0 0,1-1 0 0 0,0 1 0 0 0,-1-1 0 0 0,1 1 1 0 0,0 0-1 0 0,0 0 0 0 0,-1 0 0 0 0,1 0 0 0 0,0 0 1 0 0,0 0-1 0 0,2 1 0 0 0,-1 0 17 0 0,1 0 0 0 0,-1 0 0 0 0,1 0 0 0 0,-1 1 0 0 0,1 0-1 0 0,-1-1 1 0 0,4 5 0 0 0,3 1 46 0 0,-1 1-1 0 0,-1 0 1 0 0,15 18-1 0 0,-15-16 9 0 0,-1 1 1 0 0,0-1-1 0 0,-1 1 0 0 0,0 1 0 0 0,-1-1 0 0 0,6 18 1 0 0,-8-20 36 0 0,-1 0 1 0 0,0 1 0 0 0,0-1 0 0 0,-1 1-1 0 0,0-1 1 0 0,-1 1 0 0 0,0-1 0 0 0,0 1-1 0 0,-3 11 1 0 0,1-12-12 0 0,0-1 0 0 0,-1 0-1 0 0,0 0 1 0 0,-1 0 0 0 0,1-1 0 0 0,-2 1-1 0 0,1-1 1 0 0,-6 7 0 0 0,-47 51 504 0 0,56-64-625 0 0,-7 8 50 0 0,-1 0 1 0 0,-1-1 0 0 0,-18 12 0 0 0,24-17-308 0 0,0-1 0 0 0,-1 1-1 0 0,1-1 1 0 0,0 0-1 0 0,-1-1 1 0 0,1 1 0 0 0,-1-1-1 0 0,0 0 1 0 0,1 0 0 0 0,-1 0-1 0 0,0-1 1 0 0,-8 1 0 0 0,6-3-2101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37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4607 0 0,'0'0'5972'0'0,"1"2"-5088"0"0,8 61 1788 0 0,19 64 0 0 0,0 14-593 0 0,-24-112-966 0 0,-1 54-1 0 0,-15-99-952 0 0,6 1-136 0 0,0-1 0 0 0,1 0 0 0 0,1 0 0 0 0,0 0 0 0 0,-1-18 0 0 0,-3-86-254 0 0,7 86-26 0 0,0-15-370 0 0,7-81 0 0 0,-2 103 398 0 0,0 0-1 0 0,2 0 1 0 0,1 0 0 0 0,16-37-1 0 0,-22 60 251 0 0,1 1-1 0 0,-1-1 1 0 0,1 1 0 0 0,0-1-1 0 0,1 1 1 0 0,-1 0 0 0 0,0 0-1 0 0,1 0 1 0 0,0 0-1 0 0,-1 1 1 0 0,1-1 0 0 0,0 1-1 0 0,1-1 1 0 0,-1 1 0 0 0,0 0-1 0 0,1 1 1 0 0,-1-1-1 0 0,1 0 1 0 0,-1 1 0 0 0,1 0-1 0 0,0 0 1 0 0,4-1 0 0 0,-6 2 7 0 0,0 0 1 0 0,0 1 0 0 0,0-1 0 0 0,0 1 0 0 0,-1-1 0 0 0,1 1 0 0 0,0 0 0 0 0,0-1 0 0 0,-1 1 0 0 0,1 0 0 0 0,-1 0 0 0 0,1 0 0 0 0,-1 1 0 0 0,1-1 0 0 0,-1 0 0 0 0,1 1 0 0 0,1 1 0 0 0,21 29 308 0 0,-21-26-263 0 0,6 6 129 0 0,-2 1 0 0 0,0 0 1 0 0,0 0-1 0 0,-1 1 0 0 0,8 27 1 0 0,-12-32-53 0 0,0 0 1 0 0,-1 1-1 0 0,0-1 0 0 0,0 0 1 0 0,-1 1-1 0 0,0-1 1 0 0,0 0-1 0 0,-1 0 0 0 0,-1 1 1 0 0,-3 13-1 0 0,-1-6-9 0 0,0-1 1 0 0,-1 0-1 0 0,-1 0 0 0 0,0-1 0 0 0,-1 0 1 0 0,-19 24-1 0 0,24-35-255 0 0,1 0 0 0 0,-1-1 0 0 0,0 1 1 0 0,0-1-1 0 0,0 0 0 0 0,-1 0 0 0 0,1 0 0 0 0,-1-1 1 0 0,1 0-1 0 0,-1 0 0 0 0,0 0 0 0 0,-6 2 0 0 0,10-4-74 0 0,1 0 0 0 0,-1 0 0 0 0,0 0 0 0 0,1 0 0 0 0,-1 0 0 0 0,1 0 0 0 0,-1 0 0 0 0,0 0 0 0 0,1-1 0 0 0,-1 1-1 0 0,1 0 1 0 0,-1 0 0 0 0,1 0 0 0 0,-1-1 0 0 0,1 1 0 0 0,-1 0 0 0 0,0-1 0 0 0,1 1 0 0 0,0 0 0 0 0,-1-1 0 0 0,1 1-1 0 0,-1-1 1 0 0,1 1 0 0 0,-1-1 0 0 0,1 1 0 0 0,0-1 0 0 0,-1 0 0 0 0,-3-8-1713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37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0,'1'1'778'0'0,"5"6"-442"0"0,1 1 1 0 0,-1 0 0 0 0,-1 1-1 0 0,0-1 1 0 0,0 1 0 0 0,0 0 0 0 0,-1 0-1 0 0,-1 0 1 0 0,4 10 0 0 0,2 17 1002 0 0,5 39 0 0 0,-11-58-1287 0 0,5 36 1011 0 0,-3 1 0 0 0,-4 94 1 0 0,-27 107 591 0 0,22-228-1502 0 0,-5 35 108 0 0,8-54-239 0 0,3-11-4 0 0,-1-1-1 0 0,1 1 0 0 0,-1 0 1 0 0,1 0-1 0 0,0 0 1 0 0,4-5-1 0 0,3-3-26 0 0,-3-1-2 0 0,0 0 0 0 0,0-1-1 0 0,-1 1 1 0 0,4-18-1 0 0,-4 14 14 0 0,0 1-1 0 0,11-22 0 0 0,-8 22 19 0 0,26-46-63 0 0,-30 55 76 0 0,1 0 0 0 0,-1 0 0 0 0,1 1 0 0 0,0-1 0 0 0,0 1-1 0 0,1 0 1 0 0,6-5 0 0 0,-10 9-19 0 0,1 0 1 0 0,-1-1-1 0 0,0 1 0 0 0,1 0 0 0 0,-1 0 1 0 0,0 1-1 0 0,1-1 0 0 0,-1 0 0 0 0,1 1 1 0 0,-1-1-1 0 0,1 1 0 0 0,0 0 0 0 0,-1 0 1 0 0,1 0-1 0 0,-1 0 0 0 0,1 0 0 0 0,3 1 1 0 0,-2 1 34 0 0,0-1 0 0 0,-1 1 0 0 0,1 0 0 0 0,0-1 0 0 0,0 2 1 0 0,-1-1-1 0 0,0 0 0 0 0,1 1 0 0 0,5 5 0 0 0,0 2 66 0 0,-1 0 1 0 0,0 0-1 0 0,0 1 0 0 0,-1 0 1 0 0,9 21-1 0 0,27 58-4289 0 0,-39-80-3108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38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9215 0 0,'0'0'831'0'0,"2"0"-686"0"0,62 6 4932 0 0,-44-5-3210 0 0,0 1 1 0 0,36 8-1 0 0,-41-6-1534 0 0,-9-3-217 0 0,-1 0 0 0 0,0 0-1 0 0,1 1 1 0 0,-1-1 0 0 0,0 1 0 0 0,0 1-1 0 0,0-1 1 0 0,0 1 0 0 0,0 0-1 0 0,0 0 1 0 0,-1 0 0 0 0,1 1 0 0 0,-1 0-1 0 0,7 7 1 0 0,-11-9-102 0 0,0 0 0 0 0,0-1-1 0 0,0 1 1 0 0,0 0 0 0 0,0 0 0 0 0,-1-1 0 0 0,1 1-1 0 0,-1-1 1 0 0,1 1 0 0 0,-1 0 0 0 0,1-1-1 0 0,-1 1 1 0 0,0-1 0 0 0,-2 4 0 0 0,-2 0 11 0 0,0 0 1 0 0,-1 0 0 0 0,-8 6-1 0 0,6-5-23 0 0,6-4 8 0 0,2-2-9 0 0,-1 1 1 0 0,0-1-1 0 0,1 1 1 0 0,-1-1 0 0 0,1 1-1 0 0,-1-1 1 0 0,0 0 0 0 0,1 0-1 0 0,-1 1 1 0 0,0-1-1 0 0,1 0 1 0 0,-1 0 0 0 0,0 0-1 0 0,0 0 1 0 0,1 0 0 0 0,-2 0-1 0 0,0 1-80 0 0,4-2-561 0 0,8 1 601 0 0,0 1 0 0 0,0-1 0 0 0,0 1 0 0 0,19 5 0 0 0,-23-5 37 0 0,6 3 17 0 0,-1 0 0 0 0,1 1 0 0 0,-1 0 0 0 0,0 1 0 0 0,0 0 0 0 0,-1 0 0 0 0,16 14 0 0 0,-20-15 137 0 0,0 0-1 0 0,-1 0 1 0 0,1 0 0 0 0,-1 1-1 0 0,-1 0 1 0 0,1 0 0 0 0,-1 0-1 0 0,7 14 1 0 0,-9-17 0 0 0,-1 0 1 0 0,0 0-1 0 0,0 0 0 0 0,0 0 0 0 0,0 0 1 0 0,0 1-1 0 0,-1-1 0 0 0,1 0 0 0 0,-1 0 1 0 0,0 1-1 0 0,0-1 0 0 0,0 0 0 0 0,-1 1 1 0 0,1-1-1 0 0,-1 0 0 0 0,1 0 0 0 0,-1 1 1 0 0,0-1-1 0 0,-1 0 0 0 0,1 0 0 0 0,0 0 0 0 0,-4 5 1 0 0,-2 1-43 0 0,-1-1 0 0 0,0 1 0 0 0,0-1 0 0 0,0-1 0 0 0,-1 0 0 0 0,-1 0 0 0 0,1 0 0 0 0,-1-1 0 0 0,0-1 1 0 0,0 0-1 0 0,-1 0 0 0 0,0-1 0 0 0,1 0 0 0 0,-1-1 0 0 0,-15 3 0 0 0,19-5-563 0 0,1 0 0 0 0,-1-1 0 0 0,1 0 0 0 0,-1 0 0 0 0,1 0 0 0 0,-12-3 0 0 0,14 3-88 0 0,0-1-1 0 0,0 0 0 0 0,0-1 0 0 0,0 1 1 0 0,1-1-1 0 0,-1 1 0 0 0,1-1 1 0 0,-1 0-1 0 0,1 0 0 0 0,0-1 0 0 0,0 1 1 0 0,-4-4-1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4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1832 900 2303 0 0,'0'0'11999'0'0,"-25"-21"-9326"0"0,9 3-1596 0 0,-22-38 0 0 0,27 39-754 0 0,0 0 1 0 0,-1 1 0 0 0,-21-22-1 0 0,-35-28 391 0 0,-50-46 580 0 0,-7-15-170 0 0,81 81-776 0 0,-33-39 255 0 0,27 28-295 0 0,23 24-208 0 0,-37-59-1 0 0,43 60-81 0 0,18 28-18 0 0,1 1 0 0 0,0-1 0 0 0,-1 1 0 0 0,0-1 0 0 0,1 1 0 0 0,-1 0 0 0 0,-1 0 0 0 0,1 1 0 0 0,0-1 0 0 0,-8-4 0 0 0,-1 1 0 0 0,4 0 0 0 0,3 1 0 0 0,1-1 0 0 0,-1 1 0 0 0,-2 10 16 0 0,-66 51 648 0 0,22-19-360 0 0,1 3-36 0 0,13-11-81 0 0,-141 132 505 0 0,104-92-492 0 0,38-35-89 0 0,-109 91 231 0 0,130-114-299 0 0,0-1-1 0 0,-1 0 1 0 0,-20 9 0 0 0,27-15-29 0 0,1 1-1 0 0,0 0 1 0 0,-14 12 0 0 0,-11 6-16 0 0,13-10 2 0 0,-34 18 0 0 0,47-28 0 0 0,0 0 0 0 0,0 1 0 0 0,0 0 0 0 0,0 0 0 0 0,1 0 0 0 0,0 1 0 0 0,0 0 0 0 0,-8 10 0 0 0,8-9-50 0 0,0 0 0 0 0,-1 0 1 0 0,1-1-1 0 0,-1 0 0 0 0,0 0 0 0 0,0 0 0 0 0,-10 4 0 0 0,16-8-156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4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9007 0 0,'0'0'816'0'0,"10"7"-129"0"0,-6-3-317 0 0,0-1 1 0 0,0 0-1 0 0,0 1 0 0 0,0 0 1 0 0,0 0-1 0 0,-1 0 0 0 0,1 0 0 0 0,-1 1 1 0 0,0-1-1 0 0,0 1 0 0 0,-1 0 1 0 0,0 0-1 0 0,0 0 0 0 0,0 0 1 0 0,0 0-1 0 0,-1 0 0 0 0,0 1 1 0 0,1 6-1 0 0,1 12 265 0 0,-2 0-1 0 0,-2 46 1 0 0,0-37-6 0 0,-18 143 916 0 0,8-94-1220 0 0,-8 44-174 0 0,9-69-1385 0 0,-6 112 1 0 0,17-168 882 0 0,0 0-1 0 0,1-1 1 0 0,-1 1 0 0 0,0 0 0 0 0,1-1 0 0 0,-1 1 0 0 0,0-1 0 0 0,1 1 0 0 0,-1-1 0 0 0,2 1 0 0 0,6-2-1238 0 0,-1-4-18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4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8287 0 0,'0'0'1107'0'0,"0"1"34"0"0,-6 30 3318 0 0,5 20-2468 0 0,1-11-1026 0 0,-36 430 1778 0 0,21-341-2903 0 0,14-110-2020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4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86 12783 0 0,'-4'-11'364'0'0,"0"0"0"0"0,-1 0-1 0 0,-12-19 1 0 0,16 28-199 0 0,0 0 1 0 0,-1 0-1 0 0,1 0 0 0 0,-1 0 1 0 0,0 1-1 0 0,0-1 0 0 0,1 0 1 0 0,-1 1-1 0 0,0-1 0 0 0,-5-2 1 0 0,6 4-98 0 0,0 0 1 0 0,0 0-1 0 0,0 0 0 0 0,0 0 1 0 0,0 0-1 0 0,0 0 0 0 0,0 0 1 0 0,0 0-1 0 0,0 0 0 0 0,0 0 1 0 0,0 0-1 0 0,0 1 0 0 0,0-1 1 0 0,0 0-1 0 0,0 1 1 0 0,0-1-1 0 0,0 1 0 0 0,0-1 1 0 0,0 1-1 0 0,0-1 0 0 0,1 1 1 0 0,-1 0-1 0 0,0 0 0 0 0,0-1 1 0 0,1 1-1 0 0,-1 0 1 0 0,0 0-1 0 0,0 1 0 0 0,-7 8 70 0 0,1 1 0 0 0,0 0 0 0 0,0 0 0 0 0,1 1 0 0 0,1 0 0 0 0,0 0 0 0 0,1 0 0 0 0,-4 16 0 0 0,4-11-96 0 0,1 1 1 0 0,0 0-1 0 0,2 0 0 0 0,0 0 1 0 0,2 25-1 0 0,0-32-12 0 0,0 0 1 0 0,1 0-1 0 0,1 0 0 0 0,0 0 0 0 0,0-1 0 0 0,1 1 0 0 0,6 12 1 0 0,-7-17 5 0 0,0-1 1 0 0,1 1 0 0 0,0-1 0 0 0,0 0 0 0 0,0 0 0 0 0,1 0 0 0 0,-1-1-1 0 0,1 1 1 0 0,0-1 0 0 0,0-1 0 0 0,1 1 0 0 0,-1 0 0 0 0,11 3 0 0 0,-8-3 57 0 0,-1-1 1 0 0,2 0-1 0 0,13 3 1 0 0,-18-6-51 0 0,0 1 1 0 0,1-1-1 0 0,-1 0 0 0 0,0 0 0 0 0,0-1 1 0 0,0 1-1 0 0,0-1 0 0 0,0 0 1 0 0,8-2-1 0 0,-5 1 48 0 0,1-1 0 0 0,-1 0-1 0 0,0-1 1 0 0,0 0 0 0 0,0 0 0 0 0,0 0 0 0 0,-1-1-1 0 0,1 0 1 0 0,-1 0 0 0 0,0 0 0 0 0,-1-1 0 0 0,0 0 0 0 0,1 0-1 0 0,-2 0 1 0 0,9-14 0 0 0,-7 8 87 0 0,0-1 1 0 0,0 1-1 0 0,-2-1 0 0 0,1 0 1 0 0,-2 0-1 0 0,0 0 0 0 0,0 0 1 0 0,-1-1-1 0 0,-1 1 0 0 0,0-1 1 0 0,-2-19-1 0 0,1 22-81 0 0,-1 1 0 0 0,-1 0 1 0 0,0 0-1 0 0,0 0 0 0 0,-1 0 0 0 0,0 0 0 0 0,-1 1 0 0 0,-9-19 1 0 0,10 24-58 0 0,0-1 0 0 0,-1 0 0 0 0,1 1 0 0 0,-1 0 0 0 0,0 0 0 0 0,0 0 0 0 0,-1 0 0 0 0,1 1 0 0 0,-1-1 0 0 0,0 1 0 0 0,1 0 0 0 0,-1 1 0 0 0,-1-1 1 0 0,1 1-1 0 0,0 0 0 0 0,-1 0 0 0 0,-9-1 0 0 0,10 2-16 0 0,-1 0 1 0 0,0 1 0 0 0,0 0-1 0 0,0 0 1 0 0,1 1-1 0 0,-1 0 1 0 0,0 0 0 0 0,0 0-1 0 0,1 1 1 0 0,-1-1-1 0 0,1 1 1 0 0,-1 1 0 0 0,1-1-1 0 0,-7 5 1 0 0,2-1-213 0 0,2 0 0 0 0,-1 1 1 0 0,1-1-1 0 0,0 2 0 0 0,0-1 1 0 0,-12 17-1 0 0,18-21-15 0 0,0 0 0 0 0,0 0 0 0 0,0 1 0 0 0,0-1 0 0 0,1 0 0 0 0,-1 1 0 0 0,1-1 0 0 0,0 1 0 0 0,0 0 0 0 0,1-1 0 0 0,-1 1 0 0 0,1 0 0 0 0,-1 4 0 0 0,2 12-1558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5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17 227 919 0 0,'-10'1'11640'0'0,"8"9"-11205"0"0,0 1-1 0 0,1 0 0 0 0,0 0 0 0 0,0 0 0 0 0,2 12 1 0 0,7 60 1114 0 0,-5-61-1216 0 0,43 434 2759 0 0,-22-211-2328 0 0,-7-31-70 0 0,-21-162-470 0 0,-3-13 58 0 0,7-37 70 0 0,1 0-208 0 0,1 0-101 0 0,0 0-1 0 0,0 1 1 0 0,0-1 0 0 0,0 0-1 0 0,0 0 1 0 0,1 0 0 0 0,-1 0-1 0 0,1-1 1 0 0,-1 1-1 0 0,4 1 1 0 0,33 14 40 0 0,-21-11-48 0 0,26 10-9 0 0,90 20 0 0 0,-117-32-25 0 0,79 17 122 0 0,181 68-1 0 0,-221-66 87 0 0,0 3 0 0 0,71 45 0 0 0,-32-17 86 0 0,-30-17-107 0 0,-60-36-178 0 0,-1 1 1 0 0,0 0 0 0 0,0-1-1 0 0,0 0 1 0 0,1 0 0 0 0,-1 0-1 0 0,1-1 1 0 0,-1 1 0 0 0,0-1-1 0 0,1 0 1 0 0,-1 0 0 0 0,1-1-1 0 0,-1 0 1 0 0,1 1 0 0 0,7-4-1 0 0,16-5 22 0 0,0-1-1 0 0,47-25 0 0 0,251-109-70 0 0,-279 125 23 0 0,21-6-128 0 0,0 3 1 0 0,2 4-1 0 0,0 2 0 0 0,1 3 0 0 0,0 4 0 0 0,77-1 0 0 0,-117 9 130 0 0,81 0-25 0 0,-98 4 39 0 0,-10-2 0 0 0,0-1 0 0 0,0 1 0 0 0,0-1 0 0 0,0 1 0 0 0,0-1 0 0 0,0 0 0 0 0,6-1 0 0 0,1-1 0 0 0,-10 2 0 0 0,0 1 0 0 0,0-2 0 0 0,0 1 0 0 0,0 0 0 0 0,0 0 0 0 0,0 0 0 0 0,1 0 0 0 0,-1-1 0 0 0,0 1 0 0 0,0 0 0 0 0,-1-1 0 0 0,1 1 0 0 0,0-1 0 0 0,0 1 0 0 0,0-1 0 0 0,1 0 0 0 0,0-1 0 0 0,-1 1 0 0 0,-1 1 0 0 0,1 0 0 0 0,0-1 0 0 0,0 1 0 0 0,-1-1 0 0 0,1 1 0 0 0,-1-1 0 0 0,1 1 0 0 0,0-1 0 0 0,-1 1 0 0 0,1-1 0 0 0,-1 0 0 0 0,1 1 0 0 0,-1-1 0 0 0,0 0 0 0 0,1 1 0 0 0,-1-1-1 0 0,0 0 1 0 0,1 1 0 0 0,-1-1 0 0 0,0-1 0 0 0,1-1 13 0 0,1-2-2 0 0,0 0 0 0 0,0 0-1 0 0,0-1 1 0 0,-1 1 0 0 0,0-1-1 0 0,0 1 1 0 0,0-1 0 0 0,-1 0-1 0 0,0 1 1 0 0,0-1 0 0 0,-1-7 0 0 0,1-14-5 0 0,-3-116 83 0 0,0 66-61 0 0,-47-585 431 0 0,-27 293-351 0 0,67 328-128 0 0,4 16-185 0 0,3 10-413 0 0,-1 0 0 0 0,0 1 0 0 0,-8-19-1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0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 4607 0 0,'0'0'8416'0'0,"3"1"-7776"0"0,1 1-383 0 0,2 1 8 0 0,0 0 2653 0 0,-6 0-2632 0 0,0-1-1 0 0,0 0 1 0 0,0 1-1 0 0,-1-1 1 0 0,1 1-1 0 0,-1 2 1 0 0,-3 7 248 0 0,-1 0 0 0 0,0-1 1 0 0,0 0-1 0 0,-1 0 0 0 0,-10 14 1 0 0,10-16-303 0 0,-95 138 1759 0 0,53-79-1704 0 0,24-33-290 0 0,-27 51 0 0 0,43-69-1177 0 0,-7 22-1 0 0,10-22-3012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03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1 919 0 0,'-1'1'502'0'0,"-2"28"7473"0"0,-1 0-3788 0 0,-1 60-1208 0 0,-11 153-951 0 0,3-92-1848 0 0,8-59-713 0 0,5-53-2577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04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5983 0 0,'0'-20'369'0'0,"0"3"6320"0"0,6 31-3523 0 0,-2-6-2968 0 0,1 10 155 0 0,0 0 0 0 0,2 26 0 0 0,1 5-50 0 0,18 124-269 0 0,-24-150-25 0 0,23 184-2065 0 0,-23-184 589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04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55 8287 0 0,'-6'-2'9855'0'0,"129"-4"-6568"0"0,-98 2-3419 0 0,39-13 0 0 0,-38 10-380 0 0,0-1-1246 0 0,1-2-5090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0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24 5063 0 0,'0'0'232'0'0,"0"1"179"0"0,1 7 919 0 0,0-1 0 0 0,0 0 0 0 0,-2 9 0 0 0,1-11-1003 0 0,0 0 1 0 0,-1 0-1 0 0,0 1 0 0 0,0-1 1 0 0,-1 0-1 0 0,1 0 1 0 0,-1 0-1 0 0,-5 8 1 0 0,6-11-280 0 0,1-1 1 0 0,-1 0 0 0 0,0 0 0 0 0,1 0 0 0 0,-1 0 0 0 0,0 0 0 0 0,0 0 0 0 0,0 0-1 0 0,0 0 1 0 0,0-1 0 0 0,0 1 0 0 0,0 0 0 0 0,0 0 0 0 0,0-1 0 0 0,0 1-1 0 0,0-1 1 0 0,0 1 0 0 0,-1-1 0 0 0,1 1 0 0 0,0-1 0 0 0,0 0 0 0 0,-1 1 0 0 0,1-1-1 0 0,0 0 1 0 0,0 0 0 0 0,-1 0 0 0 0,1 0 0 0 0,0 0 0 0 0,0 0 0 0 0,-1-1-1 0 0,1 1 1 0 0,0 0 0 0 0,0-1 0 0 0,-1 1 0 0 0,1-1 0 0 0,0 1 0 0 0,0-1 0 0 0,0 1-1 0 0,-2-2 1 0 0,2 1 153 0 0,-5-16 432 0 0,6 13-577 0 0,-1 0 1 0 0,1 0-1 0 0,0 0 0 0 0,0 0 0 0 0,1 0 0 0 0,-1 0 0 0 0,1 1 0 0 0,0-1 1 0 0,0 0-1 0 0,2-5 0 0 0,2-2 74 0 0,0 1-1 0 0,7-12 1 0 0,-7 15-48 0 0,-4 6-67 0 0,0 0-1 0 0,-1 1 1 0 0,1-1-1 0 0,0 1 0 0 0,-1 0 1 0 0,1-1-1 0 0,0 1 1 0 0,0-1-1 0 0,-1 1 1 0 0,1 0-1 0 0,0 0 1 0 0,0-1-1 0 0,0 1 0 0 0,0 0 1 0 0,-1 0-1 0 0,1 0 1 0 0,0 0-1 0 0,1 0 1 0 0,6-1 109 0 0,-5 0 19 0 0,0 0 0 0 0,-1 0 0 0 0,1 0 1 0 0,0 1-1 0 0,0-1 0 0 0,4 0 0 0 0,-6 1 288 0 0,23 13 680 0 0,-23-11-1016 0 0,1 0 0 0 0,-1 0 0 0 0,0 0 0 0 0,1 0 0 0 0,-1 0 0 0 0,1 3 0 0 0,-2-4-53 0 0,1 0 0 0 0,-1 0 0 0 0,0-1 0 0 0,0 1 0 0 0,0 0 0 0 0,0 0 0 0 0,0 0 0 0 0,0 0 0 0 0,0 0-1 0 0,0 0 1 0 0,0-1 0 0 0,0 1 0 0 0,0 0 0 0 0,0 0 0 0 0,-1 0 0 0 0,1 0 0 0 0,0 0 0 0 0,-1-1 0 0 0,1 1 0 0 0,-1 1 0 0 0,-16 18 273 0 0,6-8-110 0 0,10-10-191 0 0,-1 1-18 0 0,-8 1 115 0 0,5-2-101 0 0,3-1 1 0 0,1-1 0 0 0,-1 1 0 0 0,0-1 0 0 0,0 1 0 0 0,1-1 1 0 0,-1 0-1 0 0,0 0 0 0 0,-2 0 0 0 0,3 0-9 0 0,0 0 0 0 0,1-1-1 0 0,-1 1 1 0 0,1 0 0 0 0,-1 0-1 0 0,1-1 1 0 0,-1 1 0 0 0,0-1 0 0 0,1 1-1 0 0,0-1 1 0 0,-1 1 0 0 0,1 0-1 0 0,-1-1 1 0 0,1 0 0 0 0,0 1 0 0 0,-1-1-1 0 0,1 1 1 0 0,0-1 0 0 0,-1 1-1 0 0,1-1 1 0 0,0 0 0 0 0,0 1 0 0 0,0-1-1 0 0,-1 0 1 0 0,1 1 0 0 0,0-1-1 0 0,0 0 1 0 0,0-1-1 0 0,1-10-16 0 0,-1 11-50 0 0,1-1-28 0 0,0 1-50 0 0,0 0-1 0 0,-1 0 1 0 0,1 0-1 0 0,0 0 1 0 0,0 0 0 0 0,0 0-1 0 0,0 0 1 0 0,0 1-1 0 0,0-1 1 0 0,1 0 0 0 0,-1 0-1 0 0,0 1 1 0 0,0-1-1 0 0,0 1 1 0 0,1-1 0 0 0,-1 1-1 0 0,0 0 1 0 0,1-1-1 0 0,-1 1 1 0 0,0 0-1 0 0,1 0 1 0 0,-1 0 0 0 0,0 0-1 0 0,3 0 1 0 0,2 0-1664 0 0,3-1 20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0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77 3223 0 0,'-1'2'8832'0'0,"-1"1"-8269"0"0,0 0-1 0 0,0 0 1 0 0,0-1-1 0 0,0 1 1 0 0,0 0-1 0 0,-5 2 1 0 0,6-4 59 0 0,0 0-447 0 0,0 0-1 0 0,0-1 0 0 0,0 1 1 0 0,0-1-1 0 0,0 1 0 0 0,0-1 1 0 0,-1 0-1 0 0,1 1 0 0 0,0-1 1 0 0,-3 0-1 0 0,4 0-153 0 0,-45 3 2014 0 0,44-4-2004 0 0,0 0 0 0 0,0-1 0 0 0,0 1 0 0 0,0 0 0 0 0,0-1 0 0 0,1 1 0 0 0,-1 0 0 0 0,1-1 0 0 0,-1 1 0 0 0,1-1 0 0 0,-1 1 0 0 0,1-1 0 0 0,0-2 0 0 0,-1 3-19 0 0,1-1 0 0 0,0 0 0 0 0,0 0 0 0 0,0 1 0 0 0,0-1 0 0 0,0 0-1 0 0,0 1 1 0 0,1-1 0 0 0,-1 0 0 0 0,0 1 0 0 0,1-1 0 0 0,0-2 0 0 0,1-1-7 0 0,0 1-5 0 0,-1 0 0 0 0,1-1 0 0 0,0 1 0 0 0,0 0 0 0 0,4-6 0 0 0,-1 2 0 0 0,-4 7 0 0 0,-1 0 0 0 0,0 0 0 0 0,1 0 0 0 0,-1 0 0 0 0,1 0 0 0 0,0 1 0 0 0,-1-1 0 0 0,1 0 0 0 0,0 0 0 0 0,-1 1 0 0 0,1-1 0 0 0,0 0 0 0 0,0 1 0 0 0,-1-1 0 0 0,1 1 0 0 0,0-1 0 0 0,0 1 0 0 0,0-1 0 0 0,0 1 0 0 0,0 0 0 0 0,0 0 0 0 0,0-1 0 0 0,1 1 0 0 0,2-1 0 0 0,-3 1 0 0 0,0-1 0 0 0,0 1 0 0 0,0-1 0 0 0,0 1 0 0 0,0-1 0 0 0,0 1 0 0 0,0 0 0 0 0,0 0 0 0 0,0 0 0 0 0,0-1 0 0 0,0 1 0 0 0,0 0-1 0 0,0 0 1 0 0,0 0 0 0 0,0 0 0 0 0,0 1 0 0 0,0-1 0 0 0,2 0 0 0 0,14 3 12 0 0,-15-2 36 0 0,0-1 0 0 0,0 1 0 0 0,1 0-1 0 0,-1 0 1 0 0,0 0 0 0 0,0 0 0 0 0,-1 0 0 0 0,1 0 0 0 0,0 1 0 0 0,0-1 0 0 0,0 1 0 0 0,-1-1 0 0 0,3 4 0 0 0,-3-5-23 0 0,-1 1 0 0 0,1 0 0 0 0,0 0 1 0 0,-1 0-1 0 0,1 0 0 0 0,-1 0 1 0 0,1 0-1 0 0,-1 0 0 0 0,1 0 0 0 0,-1 0 1 0 0,0 0-1 0 0,0 0 0 0 0,1 0 1 0 0,-1 1-1 0 0,0-1 0 0 0,0 0 1 0 0,0 0-1 0 0,0 0 0 0 0,0 0 0 0 0,0 0 1 0 0,0 0-1 0 0,-1 0 0 0 0,1 1 1 0 0,0-1-1 0 0,-1 0 0 0 0,1 0 0 0 0,-1 0 1 0 0,1 0-1 0 0,-1 0 0 0 0,1 0 1 0 0,-1 0-1 0 0,0-1 0 0 0,1 1 1 0 0,-1 0-1 0 0,-1 1 0 0 0,-5 5 77 0 0,1 0 0 0 0,-2 0-1 0 0,1 0 1 0 0,0-1 0 0 0,-1-1-1 0 0,-15 9 1 0 0,23-14-100 0 0,-1 1-1 0 0,1-1 1 0 0,0 0-1 0 0,-1 0 1 0 0,1 1-1 0 0,0-1 1 0 0,-1 0-1 0 0,1 0 1 0 0,-1 0-1 0 0,1 1 1 0 0,0-1-1 0 0,-1 0 1 0 0,1 0-1 0 0,-1 0 1 0 0,1 0-1 0 0,0 0 1 0 0,-1 0-1 0 0,1 0 1 0 0,-1 0-1 0 0,1 0 1 0 0,-1 0-1 0 0,1 0 1 0 0,0 0-1 0 0,-1 0 1 0 0,1-1-1 0 0,-1 1 1 0 0,1 0-1 0 0,0 0 1 0 0,-1 0-1 0 0,1-1 1 0 0,-1 1-1 0 0,1 0 1 0 0,0 0-1 0 0,-1-1 1 0 0,1 1-1 0 0,0 0 1 0 0,0-1-1 0 0,-1 1 1 0 0,1 0-1 0 0,0-1 1 0 0,0 1-1 0 0,-1 0 1 0 0,1-1-1 0 0,0 1 1 0 0,0 0-1 0 0,0-1 1 0 0,-1 0-1 0 0,1-2-1 0 0,0 1-1 0 0,0-1 0 0 0,-1 0 1 0 0,1 1-1 0 0,1-1 1 0 0,-1 0-1 0 0,0 0 0 0 0,1 1 1 0 0,-1-1-1 0 0,1 1 1 0 0,0-1-1 0 0,0 1 1 0 0,0-1-1 0 0,0 1 0 0 0,1-1 1 0 0,-1 1-1 0 0,3-4 1 0 0,7-14-73 0 0,-9 18 31 0 0,-1 2 38 0 0,0-1 1 0 0,0 1-1 0 0,0 0 1 0 0,0-1-1 0 0,1 1 1 0 0,-1 0-1 0 0,0 0 1 0 0,0 0 0 0 0,0-1-1 0 0,0 1 1 0 0,0 0-1 0 0,0 1 1 0 0,1-1-1 0 0,-1 0 1 0 0,0 0-1 0 0,0 0 1 0 0,0 1-1 0 0,0-1 1 0 0,1 1-1 0 0,1 0-1 0 0,3 1-8 0 0,-5-1-51 0 0,4 18-4900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08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83 2303 0 0,'2'0'167'0'0,"-2"0"-164"0"0,1 0 1 0 0,-1 0-1 0 0,1 0 0 0 0,-1 0 0 0 0,1 0 1 0 0,-1 0-1 0 0,0 0 0 0 0,1 0 0 0 0,-1 0 0 0 0,1 1 1 0 0,-1-1-1 0 0,1 0 0 0 0,-1 0 0 0 0,1 0 1 0 0,-1 1-1 0 0,1-1 0 0 0,-1 0 0 0 0,0 1 1 0 0,1-1-1 0 0,-1 0 0 0 0,0 1 0 0 0,1 0 0 0 0,0-1 72 0 0,-1 1-1 0 0,1-1 1 0 0,-1 1 0 0 0,1-1-1 0 0,0 1 1 0 0,-1-1-1 0 0,1 1 1 0 0,0-1-1 0 0,-1 0 1 0 0,1 1-1 0 0,0-1 1 0 0,0 0-1 0 0,-1 0 1 0 0,1 1-1 0 0,1-1 1 0 0,4 0 908 0 0,-1 0 0 0 0,0 0 0 0 0,1 0 1 0 0,-1 0-1 0 0,8-3 0 0 0,-11 3-601 0 0,0-1 0 0 0,1 0 1 0 0,-1 0-1 0 0,0 1 0 0 0,0-1 0 0 0,0-1 1 0 0,0 1-1 0 0,0 0 0 0 0,0 0 0 0 0,-1-1 1 0 0,1 1-1 0 0,0-1 0 0 0,-1 0 0 0 0,1 1 0 0 0,-1-1 1 0 0,2-2-1 0 0,-2 2-94 0 0,0 0-1 0 0,0 0 1 0 0,-1 0 0 0 0,1 0-1 0 0,-1 0 1 0 0,1 0 0 0 0,-1-1 0 0 0,0-4 2074 0 0,-11-2-1214 0 0,7 5-1002 0 0,-1 0 0 0 0,0 1-1 0 0,0 0 1 0 0,-1 0 0 0 0,1 0 0 0 0,-1 0 0 0 0,1 1 0 0 0,-1 0-1 0 0,0 0 1 0 0,0 1 0 0 0,0-1 0 0 0,0 1 0 0 0,0 0 0 0 0,0 1 0 0 0,0 0-1 0 0,0 0 1 0 0,-11 1 0 0 0,7 1-76 0 0,1-1 0 0 0,0 2 0 0 0,0-1 0 0 0,-1 1 0 0 0,1 1 0 0 0,1-1 0 0 0,-1 2 0 0 0,1-1 1 0 0,-1 1-1 0 0,1 0 0 0 0,1 1 0 0 0,-13 11 0 0 0,4-2-14 0 0,1 0 0 0 0,1 1 0 0 0,1 1 0 0 0,-20 30 0 0 0,23-27-24 0 0,0 0 1 0 0,2 0-1 0 0,0 0 1 0 0,1 1 0 0 0,1 0-1 0 0,2 1 1 0 0,0-1-1 0 0,0 1 1 0 0,2 0-1 0 0,1 0 1 0 0,3 38-1 0 0,-1-48 21 0 0,1 0-1 0 0,1 0 0 0 0,0 0 1 0 0,0-1-1 0 0,1 1 0 0 0,0-1 1 0 0,1 0-1 0 0,1 0 0 0 0,-1 0 1 0 0,2-1-1 0 0,0 1 0 0 0,0-2 1 0 0,0 1-1 0 0,1-1 0 0 0,17 15 1 0 0,-10-12 18 0 0,-1-1 0 0 0,2 0 1 0 0,-1-2-1 0 0,2 1 0 0 0,-1-2 1 0 0,1 0-1 0 0,0-1 0 0 0,1-1 1 0 0,31 7-1 0 0,-25-8-21 0 0,1-1 1 0 0,-1-2-1 0 0,1 0 1 0 0,48-4-1 0 0,-56 1-129 0 0,-1-2-1 0 0,0 0 0 0 0,0-1 1 0 0,-1-1-1 0 0,1 0 1 0 0,-1-1-1 0 0,0-1 1 0 0,21-12-1 0 0,-5-1-1941 0 0,53-44 1 0 0,-43 33-1032 0 0,-23 17 1121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0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32 3679 0 0,'0'0'284'0'0,"-8"3"178"0"0,-9 1 9641 0 0,17-4-9971 0 0,0 1 0 0 0,0-1 0 0 0,0 0 0 0 0,-1 0 0 0 0,1 1 0 0 0,0-1 0 0 0,0 0 1 0 0,0 0-1 0 0,0 1 0 0 0,0-1 0 0 0,0 0 0 0 0,0 0 0 0 0,0 1 0 0 0,0-1 0 0 0,0 0 0 0 0,0 0 0 0 0,0 0 1 0 0,0 1-1 0 0,0-1 0 0 0,0 0 0 0 0,1 0 0 0 0,-1 1 0 0 0,0-1 0 0 0,0 0 0 0 0,0 0 0 0 0,0 1 0 0 0,0-1 1 0 0,0 0-1 0 0,1 0 0 0 0,-1 0 0 0 0,0 0 0 0 0,0 1 0 0 0,0-1 0 0 0,1 0 0 0 0,1 2 25 0 0,-1-1 0 0 0,1 1 0 0 0,0-1 0 0 0,0 0 0 0 0,0 1 0 0 0,0-1 0 0 0,0 0 0 0 0,0 0 0 0 0,0-1 1 0 0,0 1-1 0 0,1 0 0 0 0,-1-1 0 0 0,4 1 0 0 0,33 3 736 0 0,-33-4-625 0 0,297-12 2827 0 0,-274 10-3067 0 0,174-18 8 0 0,-69 0-2932 0 0,-114 15 1136 0 0,-2-1-79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10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0 290 6911 0 0,'0'0'843'0'0,"1"2"-159"0"0,12 31 2412 0 0,-4-12-2325 0 0,-2 0-1 0 0,0 0 0 0 0,5 28 0 0 0,-6-16-256 0 0,-2-14-35 0 0,2 38 0 0 0,2 26 488 0 0,-1-26-238 0 0,3-10-89 0 0,-9-20 128 0 0,-14-31-529 0 0,8-2-218 0 0,0 0-1 0 0,1 0 1 0 0,0 0 0 0 0,0-1 0 0 0,0 0 0 0 0,1 1-1 0 0,0-1 1 0 0,0 0 0 0 0,0-1 0 0 0,1 1 0 0 0,1 0 0 0 0,-3-14-1 0 0,1-8-242 0 0,3-58 0 0 0,0 69 156 0 0,2-11-159 0 0,8-42-1 0 0,-2 22-67 0 0,20-93-639 0 0,-22 119 764 0 0,2 0 0 0 0,0 1 0 0 0,2 0 0 0 0,12-22 0 0 0,-16 36 161 0 0,0-1 1 0 0,1 1 0 0 0,0 1-1 0 0,0-1 1 0 0,1 1-1 0 0,0 0 1 0 0,14-8 0 0 0,-10 6 58 0 0,-9 7-15 0 0,0 0-1 0 0,0 0 0 0 0,0 0 1 0 0,0 0-1 0 0,1 1 0 0 0,-1 0 1 0 0,1-1-1 0 0,-1 1 0 0 0,1 1 1 0 0,-1-1-1 0 0,1 0 0 0 0,0 1 1 0 0,-1 0-1 0 0,1 0 0 0 0,0 0 1 0 0,0 0-1 0 0,-1 0 0 0 0,1 1 1 0 0,-1 0-1 0 0,1 0 0 0 0,0 0 1 0 0,6 3-1 0 0,-5-2 44 0 0,1 1 1 0 0,-1 0-1 0 0,0 0 0 0 0,0 1 0 0 0,-1 0 1 0 0,1 0-1 0 0,-1 0 0 0 0,1 0 1 0 0,-1 0-1 0 0,0 1 0 0 0,-1 0 1 0 0,1 0-1 0 0,2 6 0 0 0,-2-3 62 0 0,0 0-1 0 0,-1 0 1 0 0,0 0-1 0 0,-1 0 1 0 0,0 0-1 0 0,0 0 0 0 0,-1 1 1 0 0,0-1-1 0 0,-1 1 1 0 0,1-1-1 0 0,-1 1 1 0 0,-1-1-1 0 0,-2 11 1 0 0,2-12-11 0 0,-1-1 0 0 0,0 1 0 0 0,0 0 0 0 0,0 0 0 0 0,-1-1 0 0 0,0 1 0 0 0,-1-1 1 0 0,1 0-1 0 0,-1 0 0 0 0,-1 0 0 0 0,1-1 0 0 0,-1 0 0 0 0,0 1 0 0 0,0-1 0 0 0,0-1 0 0 0,-7 5 0 0 0,7-6-52 0 0,-15 12 196 0 0,-1-1 0 0 0,0-1 0 0 0,-43 18 0 0 0,24-17-152 0 0,14-5-214 0 0,-28 12 0 0 0,43-14-33 0 0,4-1-1054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10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27 190 10047 0 0,'0'0'912'0'0,"1"2"-753"0"0,9 41 1005 0 0,-2 1 0 0 0,4 71 1 0 0,-11 93 3022 0 0,-5-147-2530 0 0,4-60-1623 0 0,0 0 0 0 0,0-1 0 0 0,0 1 0 0 0,0 0 0 0 0,0 0 0 0 0,-1 0 0 0 0,1-1 0 0 0,0 1 0 0 0,0 0 0 0 0,-1 0 0 0 0,1 0 1 0 0,0-1-1 0 0,-1 1 0 0 0,1 0 0 0 0,-1-1 0 0 0,1 1 0 0 0,-1 0 0 0 0,0 0 0 0 0,1-1-23 0 0,-1 1 0 0 0,1-1 0 0 0,-1 0 1 0 0,1 0-1 0 0,-1 1 0 0 0,1-1 0 0 0,-1 0 1 0 0,1 0-1 0 0,-1 0 0 0 0,1 0 0 0 0,-1 0 1 0 0,1 0-1 0 0,-1 0 0 0 0,1 0 0 0 0,-1 0 0 0 0,1 0 1 0 0,-1 0-1 0 0,1 0 0 0 0,-1 0 0 0 0,1 0 1 0 0,-1 0-1 0 0,1-1 0 0 0,-1 1 0 0 0,1 0 1 0 0,-2-1-1 0 0,0 0-5 0 0,-1-1-1 0 0,1 0 1 0 0,0 0 0 0 0,0 0-1 0 0,-1 0 1 0 0,1 0 0 0 0,0 0-1 0 0,1-1 1 0 0,-1 1 0 0 0,0 0-1 0 0,1-1 1 0 0,-1 0 0 0 0,1 1 0 0 0,0-1-1 0 0,0 0 1 0 0,0 0 0 0 0,0 1-1 0 0,1-1 1 0 0,-2-6 0 0 0,1-3-52 0 0,1-1 1 0 0,0 0-1 0 0,1-16 0 0 0,0 15-16 0 0,34-222-871 0 0,-9 129 103 0 0,-20 91 634 0 0,0-1 0 0 0,1 1-1 0 0,1 0 1 0 0,11-17 0 0 0,-7 15-5 0 0,-4 5 118 0 0,0 1 1 0 0,11-12 0 0 0,-15 20 94 0 0,0 1 1 0 0,0-1 0 0 0,0 1-1 0 0,0 0 1 0 0,0 0-1 0 0,1 0 1 0 0,-1 0-1 0 0,1 1 1 0 0,7-3 0 0 0,-10 4 8 0 0,-1 1 1 0 0,1-1 0 0 0,-1 1 0 0 0,1 0 0 0 0,-1 0 0 0 0,1-1 0 0 0,0 1 0 0 0,-1 0 0 0 0,1 0 0 0 0,-1 1 0 0 0,1-1 0 0 0,0 0 0 0 0,-1 0 0 0 0,1 1-1 0 0,-1-1 1 0 0,1 1 0 0 0,2 1 0 0 0,6 3 107 0 0,0 0-1 0 0,-1 1 1 0 0,0 0-1 0 0,0 1 1 0 0,-1 0 0 0 0,1 1-1 0 0,-1-1 1 0 0,-1 2-1 0 0,0-1 1 0 0,0 1-1 0 0,0 0 1 0 0,-1 0 0 0 0,7 16-1 0 0,-11-21-62 0 0,-1-1 1 0 0,0 1-1 0 0,-1 0 0 0 0,1 0 0 0 0,-1 0 0 0 0,1-1 0 0 0,-1 1 1 0 0,-1 4-1 0 0,1 1 61 0 0,0-3-31 0 0,0 0 1 0 0,-1 0-1 0 0,0 0 0 0 0,0 0 1 0 0,-1 0-1 0 0,1 0 1 0 0,-1-1-1 0 0,-5 12 0 0 0,-2-1 297 0 0,-16 24 0 0 0,17-31-277 0 0,0 0 0 0 0,-1 0 0 0 0,0 0 0 0 0,0-1 0 0 0,-20 13 0 0 0,-3 3-28 0 0,26-19-82 0 0,-89 68-498 0 0,92-71-8 0 0,-7 3 191 0 0,4-3-4464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51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1 309 9671 0 0,'0'0'1638'0'0,"2"-2"-976"0"0,41-33 1238 0 0,1 2-1 0 0,73-41 1 0 0,31-9-1499 0 0,-46 35-890 0 0,-33 22-5472 0 0,-44 18 939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10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9671 0 0,'0'0'875'0'0,"2"-1"-719"0"0,15 1-126 0 0,-13 3 44 0 0,-3-2 25 0 0,0 0 106 0 0,1 1 0 0 0,-1-1 1 0 0,1 0-1 0 0,-1 1 0 0 0,1-1 1 0 0,-1 1-1 0 0,0 0 0 0 0,0-1 1 0 0,0 1-1 0 0,0 0 0 0 0,0-1 0 0 0,0 1 1 0 0,-1 0-1 0 0,1 0 0 0 0,0 3 1 0 0,0-3 94 0 0,2 10 233 0 0,-1-1 0 0 0,1 1-1 0 0,-2-1 1 0 0,0 1 0 0 0,0 13 0 0 0,-7 60 634 0 0,3-51-807 0 0,-3 24 265 0 0,-3 0 0 0 0,-2 0 0 0 0,-28 86 0 0 0,-1-51-422 0 0,31-74-150 0 0,4-9-11 0 0,-1-3-52 0 0,5-5-101 0 0,-2-6-155 0 0,3 4 257 0 0,-1 0 0 0 0,1 0 0 0 0,0 0 0 0 0,0-1 0 0 0,0 1 0 0 0,-1 0 0 0 0,1 0 1 0 0,0 0-1 0 0,0-1 0 0 0,0 1 0 0 0,-1 0 0 0 0,1 0 0 0 0,0-1 0 0 0,0 1 0 0 0,0 0 0 0 0,0-1 0 0 0,0 1 0 0 0,0 0 0 0 0,-1 0 0 0 0,1-1 0 0 0,0 1 0 0 0,0 0 0 0 0,0-1 0 0 0,0 1 1 0 0,0 0-1 0 0,0-1 0 0 0,0 1 0 0 0,0 0 0 0 0,0 0 0 0 0,1-1 0 0 0,-1 1 0 0 0,0 0 0 0 0,0-1 0 0 0,0 1 0 0 0,0-1 0 0 0,15-33-296 0 0,77-152 42 0 0,-87 178 264 0 0,1-3 10 0 0,1 1 0 0 0,8-11 0 0 0,-13 19 25 0 0,0 0 0 0 0,0 0 0 0 0,1 0 0 0 0,-1 0-1 0 0,0 0 1 0 0,1 0 0 0 0,-1 0 0 0 0,1 1 0 0 0,-1-1 0 0 0,1 1 0 0 0,0 0-1 0 0,0 0 1 0 0,5-1 0 0 0,-7 1 316 0 0,2 3-158 0 0,1 1-143 0 0,0 0 1 0 0,-1 0-1 0 0,1 0 1 0 0,-1 0-1 0 0,0 1 1 0 0,0-1 0 0 0,0 1-1 0 0,0 0 1 0 0,-1 0-1 0 0,0 0 1 0 0,1 0 0 0 0,-1 0-1 0 0,-1 1 1 0 0,3 4-1 0 0,1 11 77 0 0,0 0 0 0 0,2 21 0 0 0,-2-9-55 0 0,18 94-89 0 0,-10-43-2848 0 0,-11-70 1088 0 0,-1-11-72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1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10 14711 0 0,'0'0'672'0'0,"2"-1"-9"0"0,20-2-505 0 0,-16 1 54 0 0,0 1 1 0 0,0 0-1 0 0,0 0 1 0 0,0 1-1 0 0,0 0 1 0 0,0 0-1 0 0,0 0 1 0 0,0 1-1 0 0,9 2 1 0 0,-8-1 57 0 0,1 0 0 0 0,-1 1 0 0 0,0 0 0 0 0,0 0 0 0 0,0 1 0 0 0,0 0 0 0 0,-1 0 0 0 0,0 0 0 0 0,0 1 0 0 0,0 0 0 0 0,0 0 0 0 0,6 9 0 0 0,-10-12-258 0 0,19 24 455 0 0,-20-23-401 0 0,1-1 0 0 0,-1 1-1 0 0,0-1 1 0 0,1 1 0 0 0,-1-1-1 0 0,-1 1 1 0 0,1 0 0 0 0,0-1-1 0 0,-1 1 1 0 0,1 5-1 0 0,-1-7-37 0 0,0 1-1 0 0,-1 0 0 0 0,1-1 0 0 0,-1 1 0 0 0,1-1 0 0 0,-1 1 1 0 0,0-1-1 0 0,0 1 0 0 0,0-1 0 0 0,0 0 0 0 0,0 1 0 0 0,0-1 1 0 0,0 0-1 0 0,0 0 0 0 0,-2 2 0 0 0,-20 15 235 0 0,21-18-240 0 0,-11 8 170 0 0,-11 1-89 0 0,17-6-64 0 0,4-1-34 0 0,0-1 0 0 0,0 0 1 0 0,0 1-1 0 0,-1-2 0 0 0,1 1 1 0 0,0 0-1 0 0,-7 0 0 0 0,10-1-6 0 0,0 0 0 0 0,0 0 0 0 0,-1 0 0 0 0,1 0 0 0 0,0 0 0 0 0,-1 1 0 0 0,1-1 0 0 0,0 0 0 0 0,0 0 0 0 0,-1 0 0 0 0,1 0 0 0 0,0 1 0 0 0,0-1 0 0 0,0 0 0 0 0,-1 0 0 0 0,1 0 0 0 0,0 1 0 0 0,0-1 0 0 0,0 0 0 0 0,0 0 0 0 0,-1 1 0 0 0,1-1 0 0 0,0 0 0 0 0,0 1 0 0 0,0-1 0 0 0,0 0-1 0 0,0 0 1 0 0,0 1 0 0 0,0-1 0 0 0,0 0 0 0 0,0 1 0 0 0,0-1 0 0 0,0 0 0 0 0,0 0 0 0 0,0 1 0 0 0,0-1 0 0 0,0 0 0 0 0,0 1 0 0 0,0-1 0 0 0,0 0 0 0 0,1 0 0 0 0,-1 1 0 0 0,0-1 0 0 0,0 0 0 0 0,0 0 0 0 0,0 1 0 0 0,0-1 0 0 0,1 0 0 0 0,-1 0 0 0 0,0 1 0 0 0,0-1 0 0 0,1 0 0 0 0,-1 0 0 0 0,11 13-49 0 0,-11-12 56 0 0,50 64-139 0 0,-23-29 133 0 0,-9-8 0 0 0,-7-13 110 0 0,-1 2-1 0 0,-1-1 1 0 0,0 1 0 0 0,7 20-1 0 0,-14-28 112 0 0,1 0-1 0 0,-1 0 1 0 0,-1-1 0 0 0,1 1-1 0 0,-1 12 1 0 0,-2-18-138 0 0,1 0 0 0 0,-1 1 0 0 0,0-1 0 0 0,0 0-1 0 0,0 0 1 0 0,-1-1 0 0 0,1 1 0 0 0,-1 0 0 0 0,0 0 0 0 0,1-1 0 0 0,-1 1-1 0 0,0-1 1 0 0,-3 3 0 0 0,-5 6 109 0 0,0-1 0 0 0,0-1 0 0 0,-1 0 0 0 0,0 0 0 0 0,-1-1 0 0 0,0 0-1 0 0,0-1 1 0 0,-1-1 0 0 0,-26 10 0 0 0,27-12-198 0 0,0 0-1 0 0,0-1 1 0 0,0-1 0 0 0,-1 0-1 0 0,1-1 1 0 0,-1 0 0 0 0,0-1-1 0 0,1 0 1 0 0,-1-1-1 0 0,0-1 1 0 0,-16-3 0 0 0,-7-10-766 0 0,34 14-159 0 0,0 0-254 0 0,-5-4-1507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12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 11975 0 0,'-20'-6'6022'0'0,"21"8"-5860"0"0,0 0 0 0 0,0 0 0 0 0,0 0 0 0 0,0-1 0 0 0,0 1 1 0 0,0 0-1 0 0,0 0 0 0 0,1-1 0 0 0,2 3 0 0 0,1 1 90 0 0,55 66 1487 0 0,54 67-118 0 0,-63-62-1373 0 0,-34-48-243 0 0,30 35-1 0 0,-4-10-474 0 0,-16-18-3357 0 0,-21-27 1988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13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23 2759 0 0,'-3'-6'248'0'0,"1"4"38"0"0,1 1 0 0 0,-1-1-1 0 0,0 1 1 0 0,1 0 0 0 0,-1-1-1 0 0,0 1 1 0 0,0 0 0 0 0,0 0-1 0 0,0 0 1 0 0,0 1 0 0 0,0-1-1 0 0,0 0 1 0 0,0 1 0 0 0,0-1-1 0 0,0 1 1 0 0,0 0 0 0 0,0 0-1 0 0,0-1 1 0 0,-1 1 0 0 0,1 1-1 0 0,0-1 1 0 0,0 0 0 0 0,-4 2-1 0 0,-4 0 1505 0 0,1 0 0 0 0,0 1 0 0 0,-17 8 0 0 0,19-7-1583 0 0,0 0-1 0 0,1 1 0 0 0,0-1 0 0 0,0 1 1 0 0,0 0-1 0 0,0 1 0 0 0,1-1 0 0 0,0 1 1 0 0,0 0-1 0 0,1 0 0 0 0,-1 1 0 0 0,1-1 1 0 0,-5 14-1 0 0,1-2 90 0 0,1 0 0 0 0,1 1-1 0 0,1 0 1 0 0,-4 24 0 0 0,8-35-220 0 0,0 1 0 0 0,0-1 1 0 0,1 1-1 0 0,0-1 0 0 0,1 1 0 0 0,0-1 1 0 0,0 0-1 0 0,0 1 0 0 0,1-1 0 0 0,1 0 1 0 0,5 15-1 0 0,-4-17-45 0 0,-1 0 0 0 0,1 0 0 0 0,0 0-1 0 0,0 0 1 0 0,0-1 0 0 0,1 1 0 0 0,0-1 0 0 0,0 0 0 0 0,0-1 0 0 0,1 1 0 0 0,0-1 0 0 0,0 0 0 0 0,0-1 0 0 0,10 6-1 0 0,3-1-38 0 0,1-1-1 0 0,0 0 1 0 0,1-2-1 0 0,-1 0 0 0 0,1-1 1 0 0,0-1-1 0 0,0-1 1 0 0,0-1-1 0 0,0-1 0 0 0,36-4 1 0 0,-43 2-769 0 0,-2-1 0 0 0,14-5 1 0 0,6-7-5399 0 0,-16 5 53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1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2759 0 0,'3'14'54'0'0,"-1"0"0"0"0,0 0 0 0 0,0 29-1 0 0,0 3 1951 0 0,4 14 3125 0 0,7 30-1664 0 0,-3-16-2142 0 0,-9-63-1074 0 0,0-5-101 0 0,-1-1-1 0 0,1 1 1 0 0,0-1 0 0 0,0 1-1 0 0,4 8 1 0 0,-4-13 37 0 0,2 9-67 0 0,0-13 22 0 0,1-15 26 0 0,-4 9-176 0 0,-1 1 0 0 0,1-1-1 0 0,-5-13 1 0 0,0-11-13 0 0,-7-68-21 0 0,-1-15-16 0 0,12 95 52 0 0,1 1-1 0 0,1-1 0 0 0,5-32 1 0 0,-6 48 18 0 0,1 1 0 0 0,0 0 0 0 0,0 0 0 0 0,0 0 0 0 0,1 0 1 0 0,-1 0-1 0 0,1 0 0 0 0,0 1 0 0 0,0-1 0 0 0,0 0 1 0 0,0 1-1 0 0,1 0 0 0 0,-1-1 0 0 0,1 1 0 0 0,0 0 0 0 0,0 0 1 0 0,0 1-1 0 0,4-4 0 0 0,-2 3 81 0 0,0 0 1 0 0,0 1-1 0 0,1-1 1 0 0,-1 1-1 0 0,1 0 0 0 0,-1 0 1 0 0,1 1-1 0 0,-1 0 1 0 0,1 0-1 0 0,0 0 0 0 0,-1 0 1 0 0,1 1-1 0 0,0 0 1 0 0,0 0-1 0 0,9 2 1 0 0,1 2-423 0 0,0-2 1 0 0,31 1 0 0 0,-18-3-4779 0 0,-16-3-61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13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13535 0 0,'0'0'1224'0'0,"0"2"-1008"0"0,1 1-139 0 0,1 0-1 0 0,-1 0 1 0 0,1-1-1 0 0,-1 1 0 0 0,1 0 1 0 0,0-1-1 0 0,0 1 1 0 0,0-1-1 0 0,0 1 0 0 0,0-1 1 0 0,1 0-1 0 0,-1 0 1 0 0,1 0-1 0 0,-1 0 1 0 0,1-1-1 0 0,0 1 0 0 0,0-1 1 0 0,0 1-1 0 0,0-1 1 0 0,0 0-1 0 0,3 0 1 0 0,4 2 193 0 0,0-1 1 0 0,0 0 0 0 0,1-1-1 0 0,-1 0 1 0 0,16-1 0 0 0,-6-1-92 0 0,0-2 1 0 0,-1 0-1 0 0,29-10 1 0 0,-8 3-294 0 0,-2 3-1754 0 0,-22 3 722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14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12063 0 0,'0'0'1091'0'0,"2"0"-838"0"0,28 1 851 0 0,-1 1 0 0 0,0 1 0 0 0,0 1 0 0 0,50 15 0 0 0,-77-18-601 0 0,-2-1-478 0 0,1 0 0 0 0,-1 0 0 0 0,1 0-1 0 0,-1 0 1 0 0,1 0 0 0 0,-1 0 0 0 0,0 1 0 0 0,1-1 0 0 0,-1 0 0 0 0,1 0 0 0 0,-1 1 0 0 0,1-1 0 0 0,-1 0 0 0 0,0 0-1 0 0,1 1 1 0 0,-1-1 0 0 0,1 1 0 0 0,-1-1 0 0 0,0 0 0 0 0,0 1 0 0 0,1-1 0 0 0,-1 1 0 0 0,0-1 0 0 0,0 1-1 0 0,1-1 1 0 0,-1 1 0 0 0,0-1 0 0 0,0 0 0 0 0,0 1 0 0 0,0-1 0 0 0,0 1 0 0 0,0 0 0 0 0,0-1 0 0 0,0 1-1 0 0,0 0 1 0 0,-1 16 279 0 0,0-14-293 0 0,0-1-1 0 0,1 0 1 0 0,-1 0 0 0 0,0 0 0 0 0,0-1 0 0 0,0 1-1 0 0,-1 0 1 0 0,1 0 0 0 0,0 0 0 0 0,-1-1-1 0 0,1 1 1 0 0,-1-1 0 0 0,-3 3 0 0 0,1-1-12 0 0,0 0 1 0 0,-1-1-1 0 0,0 0 0 0 0,0 0 1 0 0,0 0-1 0 0,-7 2 1 0 0,-8-1-102 0 0,2-1 32 0 0,14 0-120 0 0,6 1-186 0 0,16 5 341 0 0,0 2 0 0 0,-1 1 0 0 0,0 0 0 0 0,-1 1 0 0 0,19 18 0 0 0,-30-24 174 0 0,1 0-1 0 0,-1 0 1 0 0,0 1 0 0 0,0 0-1 0 0,-1 0 1 0 0,7 13-1 0 0,-9-14 63 0 0,0-1-1 0 0,-1 0 1 0 0,0 0 0 0 0,1 1-1 0 0,-2-1 1 0 0,1 1 0 0 0,-1-1-1 0 0,1 1 1 0 0,-1-1 0 0 0,-1 1-1 0 0,0 6 1 0 0,0-9-85 0 0,0 1-1 0 0,-1 0 1 0 0,1-1 0 0 0,-1 0-1 0 0,1 1 1 0 0,-1-1 0 0 0,0 0-1 0 0,0 0 1 0 0,-1 0 0 0 0,1 0-1 0 0,-1 0 1 0 0,1-1 0 0 0,-1 1-1 0 0,0-1 1 0 0,0 1 0 0 0,0-1-1 0 0,0 0 1 0 0,0 0 0 0 0,-1 0-1 0 0,-6 2 1 0 0,-4 1 63 0 0,-1 0-1 0 0,0-1 0 0 0,-25 5 1 0 0,19-6-257 0 0,0-1 0 0 0,0-1 1 0 0,-28-2-1 0 0,47 1-200 0 0,-1-1 0 0 0,1 0 0 0 0,-1 1 0 0 0,1-1 0 0 0,0 0 0 0 0,-1 0 0 0 0,1-1 0 0 0,-3-1 0 0 0,4 2-220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1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1375 0 0,'-11'6'128'0'0,"9"-5"426"0"0,0 0-1 0 0,0 0 0 0 0,0 1 1 0 0,1-1-1 0 0,-1 0 0 0 0,1 1 1 0 0,-1 0-1 0 0,1-1 0 0 0,0 1 0 0 0,-1 0 1 0 0,1 0-1 0 0,0 0 0 0 0,0-1 1 0 0,0 1-1 0 0,0 0 0 0 0,1 0 1 0 0,-1 1-1 0 0,0-1 0 0 0,1 2 0 0 0,-3 8 924 0 0,2 0-1 0 0,-1 17 0 0 0,0-4-1196 0 0,-10 104 1478 0 0,7-70-1683 0 0,-9 52-278 0 0,12-93-11 0 0,-1 7-1820 0 0,2-13-1301 0 0,-1 4-2399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16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10591 0 0,'0'0'3760'0'0,"7"4"-516"0"0,0 8-3089 0 0,-2 1 0 0 0,0-1-1 0 0,0 1 1 0 0,-1 0-1 0 0,4 22 1 0 0,-5-25-47 0 0,21 148 166 0 0,-17-98-344 0 0,-2-11-1020 0 0,-2-1 0 0 0,-4 55 0 0 0,0-90-4572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1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17135 0 0,'-10'0'786'0'0,"8"0"600"0"0,3 0-1052 0 0,9 3-55 0 0,-1 0 0 0 0,1-1 1 0 0,0 0-1 0 0,-1 0 1 0 0,1-1-1 0 0,15-1 1 0 0,61-6-1306 0 0,-66 3 406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51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9671 0 0,'0'0'748'0'0,"1"3"-492"0"0,1 1-284 0 0,-1-2 176 0 0,0 1 1 0 0,0-1-1 0 0,0 0 0 0 0,0 0 0 0 0,0 0 0 0 0,1 1 0 0 0,-1-1 0 0 0,1 0 0 0 0,-1 0 0 0 0,1-1 0 0 0,0 1 0 0 0,-1 0 0 0 0,1-1 0 0 0,0 1 1 0 0,3 1-1 0 0,53 31 2105 0 0,-39-22-1897 0 0,0-1 0 0 0,1 0 0 0 0,0-1 0 0 0,1-2 0 0 0,35 11 0 0 0,-22-11 185 0 0,0-3-1 0 0,42 3 1 0 0,-59-8-1954 0 0,28-2 0 0 0,-24-2-414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18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63 1375 0 0,'1'-1'107'0'0,"0"1"-99"0"0,0-1 0 0 0,-1 0-1 0 0,1 0 1 0 0,-1 0 0 0 0,1 0-1 0 0,-1 1 1 0 0,1-1 0 0 0,-1 0-1 0 0,0 0 1 0 0,1 0 0 0 0,-1 0 0 0 0,0 0-1 0 0,0 0 1 0 0,1 0 0 0 0,-1 0-1 0 0,0-2 1 0 0,0 2 54 0 0,0 0 116 0 0,1 0-1 0 0,-1 0 1 0 0,1 0-1 0 0,-1 0 0 0 0,1 0 1 0 0,-1 0-1 0 0,1 0 1 0 0,0 0-1 0 0,0 0 1 0 0,-1 1-1 0 0,1-1 0 0 0,0 0 1 0 0,0 0-1 0 0,1 0 1 0 0,1-2 494 0 0,28-23 10728 0 0,-28 42-9004 0 0,-3-13-2190 0 0,0 0 0 0 0,0 0 0 0 0,-1 0 0 0 0,1 0 0 0 0,-1 1 1 0 0,1-1-1 0 0,-1 0 0 0 0,0 0 0 0 0,0 0 0 0 0,-4 5 0 0 0,-19 29 999 0 0,10-16-615 0 0,-14 21 359 0 0,-35 40 1 0 0,-2-16-765 0 0,46-45-711 0 0,13-15-18 0 0,1 0-1 0 0,-1 1 0 0 0,1 0 1 0 0,-8 13-1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20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6271 0 0,'0'0'571'0'0,"2"1"-355"0"0,1 4 127 0 0,16 24 3727 0 0,-17-10-2418 0 0,-1-17-808 0 0,-1-1-779 0 0,0 0-1 0 0,0 0 0 0 0,0 0 1 0 0,1 0-1 0 0,-1 0 0 0 0,0 0 1 0 0,-1 0-1 0 0,1 0 0 0 0,0 0 1 0 0,0 0-1 0 0,0 0 0 0 0,-1 0 1 0 0,1 0-1 0 0,0 0 0 0 0,-1 0 1 0 0,0 1-1 0 0,-8 14 1050 0 0,8-14-1054 0 0,1-1-1 0 0,-1 0 0 0 0,0 0 1 0 0,0 0-1 0 0,0 0 1 0 0,0 0-1 0 0,0 0 0 0 0,0 0 1 0 0,0 0-1 0 0,0 0 0 0 0,0-1 1 0 0,0 1-1 0 0,0 0 1 0 0,0-1-1 0 0,-1 1 0 0 0,1-1 1 0 0,0 1-1 0 0,-1-1 1 0 0,1 0-1 0 0,0 1 0 0 0,-1-1 1 0 0,1 0-1 0 0,0 0 0 0 0,-1 0 1 0 0,-1 0-1 0 0,2 0 132 0 0,-4-11-98 0 0,5 9-86 0 0,0 1 0 0 0,0-1 0 0 0,0 0 0 0 0,0 0-1 0 0,0 1 1 0 0,0-1 0 0 0,0 0 0 0 0,1 1 0 0 0,-1-1 0 0 0,1 1-1 0 0,-1-1 1 0 0,1 0 0 0 0,-1 1 0 0 0,1-1 0 0 0,0 1 0 0 0,0-1 0 0 0,0 1-1 0 0,0 0 1 0 0,0-1 0 0 0,0 1 0 0 0,0 0 0 0 0,0 0 0 0 0,1 0-1 0 0,-1-1 1 0 0,0 1 0 0 0,1 1 0 0 0,-1-1 0 0 0,1 0 0 0 0,-1 0-1 0 0,1 0 1 0 0,-1 1 0 0 0,1-1 0 0 0,0 1 0 0 0,-1-1 0 0 0,1 1 0 0 0,0 0-1 0 0,2-1 1 0 0,27-1 183 0 0,-30 2 108 0 0,30 30 521 0 0,-30-29-620 0 0,0 9 258 0 0,0-9-400 0 0,-1 0-1 0 0,0 0 1 0 0,0 0-1 0 0,1 0 1 0 0,-1 0-1 0 0,0 0 0 0 0,0 0 1 0 0,0 0-1 0 0,0 0 1 0 0,0 0-1 0 0,-1 0 1 0 0,1 0-1 0 0,0 0 1 0 0,0 0-1 0 0,-1 2 1 0 0,0-2-10 0 0,0 1 1 0 0,0-1-1 0 0,0 0 1 0 0,0 1-1 0 0,0-1 0 0 0,0 0 1 0 0,0 0-1 0 0,0 0 1 0 0,0 0-1 0 0,0 0 1 0 0,-1 0-1 0 0,1 0 0 0 0,0 0 1 0 0,-1 0-1 0 0,1-1 1 0 0,-1 1-1 0 0,1 0 1 0 0,-1-1-1 0 0,1 1 0 0 0,-1-1 1 0 0,1 0-1 0 0,-4 1 1 0 0,2-1-40 0 0,0 0 1 0 0,1 0-1 0 0,-1 0 0 0 0,0 0 1 0 0,0 0-1 0 0,0-1 1 0 0,0 1-1 0 0,0-1 1 0 0,0 0-1 0 0,0 0 0 0 0,-4-2 1 0 0,6 3-7 0 0,0-1 1 0 0,0 1-1 0 0,0 0 1 0 0,0-1-1 0 0,0 0 1 0 0,0 1 0 0 0,0-1-1 0 0,1 1 1 0 0,-1-1-1 0 0,0 0 1 0 0,0 0-1 0 0,1 1 1 0 0,-1-1-1 0 0,0 0 1 0 0,1 0-1 0 0,-1 0 1 0 0,1 0-1 0 0,-1 0 1 0 0,0-1-1 0 0,0-2 1 0 0,-5-7-226 0 0,5 10 8 0 0,9-2-1089 0 0,34-5-3423 0 0,-30 6 2948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2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37 1375 0 0,'1'5'12040'0'0,"-3"-3"-11557"0"0,0 0 0 0 0,0 0 0 0 0,0-1 0 0 0,0 1 0 0 0,-1 0-1 0 0,-3 1 1 0 0,5-3-356 0 0,0 1 0 0 0,0-1 0 0 0,-1 1 1 0 0,1-1-1 0 0,0 1 0 0 0,-1-1 0 0 0,1 0 0 0 0,0 0 0 0 0,0 0 0 0 0,-1 0 0 0 0,1 0 0 0 0,0 0 0 0 0,-1 0 0 0 0,1 0 0 0 0,0-1 0 0 0,-1 1 0 0 0,1 0 0 0 0,0-1 0 0 0,0 1 1 0 0,-1-1-1 0 0,1 1 0 0 0,0-1 0 0 0,0 0 0 0 0,0 0 0 0 0,0 1 0 0 0,0-1 0 0 0,0 0 0 0 0,0 0 0 0 0,-1-1 0 0 0,1 1-31 0 0,0-1-16 0 0,0 0-66 0 0,1 1-9 0 0,0 0 0 0 0,-1 0 1 0 0,1-1-1 0 0,0 1 0 0 0,-1 0 0 0 0,1 0 1 0 0,0 0-1 0 0,0 0 0 0 0,0 0 0 0 0,0-2 1 0 0,1 0 20 0 0,0 0 0 0 0,0 0 0 0 0,0 0 0 0 0,1 1 1 0 0,-1-1-1 0 0,3-3 0 0 0,-4 5-20 0 0,0 1 0 0 0,1 0 0 0 0,-1-1 0 0 0,1 1 0 0 0,-1-1 0 0 0,1 1 0 0 0,-1 0 0 0 0,1-1 0 0 0,-1 1 0 0 0,1 0 0 0 0,0 0 0 0 0,-1 0 0 0 0,1-1 0 0 0,-1 1 0 0 0,1 0 1 0 0,0 0-1 0 0,-1 0 0 0 0,1 0 0 0 0,-1 0 0 0 0,1 0 0 0 0,0 0 0 0 0,-1 0 0 0 0,1 0 0 0 0,-1 0 0 0 0,1 0 0 0 0,0 1 0 0 0,0-1 0 0 0,12 5 18 0 0,-13-5-24 0 0,2 1 7 0 0,0 0 0 0 0,0 0 0 0 0,0 0 0 0 0,-1 1 0 0 0,1-1 0 0 0,0 0 0 0 0,-1 1 0 0 0,1-1 0 0 0,-1 1 0 0 0,0-1 0 0 0,1 1 0 0 0,-1 0 0 0 0,0 0 0 0 0,0-1 0 0 0,1 4 0 0 0,1 1 159 0 0,-2-4-108 0 0,0-1 1 0 0,0 1 0 0 0,0-1 0 0 0,-1 1 0 0 0,1-1 0 0 0,-1 1 0 0 0,1 0 0 0 0,-1-1 0 0 0,1 1 0 0 0,-1 2 0 0 0,0-3-46 0 0,0-1 0 0 0,0 1 1 0 0,-1 0-1 0 0,1 0 1 0 0,0 0-1 0 0,0 0 1 0 0,-1 0-1 0 0,1-1 1 0 0,0 1-1 0 0,-1 0 1 0 0,1 0-1 0 0,-1-1 1 0 0,1 1-1 0 0,-1 0 1 0 0,0-1-1 0 0,1 1 1 0 0,-1 0-1 0 0,0-1 0 0 0,1 1 1 0 0,-1-1-1 0 0,0 1 1 0 0,1-1-1 0 0,-1 1 1 0 0,0-1-1 0 0,0 0 1 0 0,0 1-1 0 0,0-1 1 0 0,-1 0-1 0 0,-6 3 38 0 0,8-3-51 0 0,0 0 1 0 0,-1 1 0 0 0,1-1-1 0 0,-1 0 1 0 0,1 0 0 0 0,0 0 0 0 0,-1 0-1 0 0,1 0 1 0 0,-1 0 0 0 0,1 0 0 0 0,0 0-1 0 0,-1 0 1 0 0,1 0 0 0 0,-1 0-1 0 0,1 0 1 0 0,-1 0 0 0 0,1 0 0 0 0,0 0-1 0 0,-1 0 1 0 0,-8-2 47 0 0,1-1 16 0 0,7 2-63 0 0,1 1-1 0 0,0 0 0 0 0,0 0 1 0 0,-1-1-1 0 0,1 1 0 0 0,0 0 1 0 0,0 0-1 0 0,0-1 0 0 0,-1 1 1 0 0,1 0-1 0 0,0-1 0 0 0,0 1 1 0 0,0 0-1 0 0,0-1 0 0 0,0 1 1 0 0,0 0-1 0 0,0-1 0 0 0,0 1 0 0 0,0 0 1 0 0,0-1-1 0 0,0 1 0 0 0,0-1 1 0 0,0 1-1 0 0,0 0 0 0 0,0-1 1 0 0,0 1-1 0 0,0 0 0 0 0,0-1 1 0 0,0 1-1 0 0,0 0 0 0 0,1-1 1 0 0,-1 1-1 0 0,0 0 0 0 0,0-1 1 0 0,1 1-2 0 0,-1-3-6 0 0,1 1 1 0 0,-1 0-1 0 0,1-1 1 0 0,0 1-1 0 0,0 0 0 0 0,0 0 1 0 0,0 0-1 0 0,1 0 0 0 0,-1 0 1 0 0,0 0-1 0 0,1 0 0 0 0,0 0 1 0 0,-1 0-1 0 0,1 1 0 0 0,0-1 1 0 0,2-1-1 0 0,15-15-35 0 0,-16 18 0 0 0,7 9 25 0 0,-10-7 5 0 0,1-1-77 0 0,-1 0-68 0 0,-1 6 161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46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6911 0 0,'0'0'608'0'0,"-2"-13"-480"0"0,-9-2 304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59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59 6447 0 0,'-33'44'499'0'0,"26"-35"4276"0"0,16-10-3966 0 0,0 0 1 0 0,15-4 0 0 0,-21 4-656 0 0,26-6 1557 0 0,49-6 0 0 0,-30 6-837 0 0,59-16 0 0 0,-54 6-835 0 0,-36 11-495 0 0,30-7 1 0 0,-47 13 433 0 0,34-7-1423 0 0,-12 1-3536 0 0,-10 1-270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7:0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57 919 0 0,'-29'-16'83'0'0,"22"14"-48"0"0,-2 0 257 0 0,-11-6 2148 0 0,-1 0 0 0 0,0 2 0 0 0,-27-6 0 0 0,40 11-2221 0 0,-1 0 0 0 0,1 1 0 0 0,0-1 0 0 0,0 2 1 0 0,-1-1-1 0 0,1 1 0 0 0,0 0 0 0 0,0 1 0 0 0,0 0 0 0 0,0 0 0 0 0,-15 7 0 0 0,4 1-39 0 0,0 0 1 0 0,1 1-1 0 0,1 1 0 0 0,0 1 1 0 0,0 1-1 0 0,2 0 0 0 0,-1 1 1 0 0,2 1-1 0 0,0 0 0 0 0,-22 34 1 0 0,27-34-62 0 0,0 0 0 0 0,1 0 0 0 0,0 1 0 0 0,1 1 0 0 0,1-1 0 0 0,1 1 0 0 0,1 0 0 0 0,0 0 0 0 0,1 1 0 0 0,1-1 0 0 0,1 1 0 0 0,2 32 0 0 0,0-34-86 0 0,2 0 0 0 0,-1 0 0 0 0,2-1 0 0 0,1 1 0 0 0,8 22 1 0 0,-9-30 13 0 0,1 1 1 0 0,0-1-1 0 0,1 0 1 0 0,0-1-1 0 0,0 1 1 0 0,1-1-1 0 0,0 0 0 0 0,0-1 1 0 0,1 0-1 0 0,9 7 1 0 0,-4-5 4 0 0,1 0 0 0 0,1-1 1 0 0,0-1-1 0 0,0 0 0 0 0,0-1 1 0 0,1-1-1 0 0,0 0 0 0 0,0-1 1 0 0,25 3-1 0 0,-12-4 38 0 0,0-1 1 0 0,-1-2-1 0 0,1-1 0 0 0,47-7 1 0 0,-47 4-1 0 0,0-2 1 0 0,-1-2-1 0 0,0 0 1 0 0,-1-2-1 0 0,0-1 1 0 0,0-1-1 0 0,-1-1 1 0 0,33-23-1 0 0,-42 24-26 0 0,-1-1 0 0 0,-1 0 0 0 0,0 0 0 0 0,-1-2 0 0 0,0 0 0 0 0,-1 0 0 0 0,-1-1 0 0 0,0-1 0 0 0,11-22 0 0 0,-17 28 13 0 0,-1-1 0 0 0,0 1 1 0 0,-1-1-1 0 0,0 0 0 0 0,-1 0 0 0 0,-1 0 0 0 0,1-1 0 0 0,-2 1 1 0 0,0 0-1 0 0,0-1 0 0 0,-1 1 0 0 0,-1-1 0 0 0,0 1 1 0 0,-1-1-1 0 0,0 1 0 0 0,-5-14 0 0 0,4 18 9 0 0,0 1 1 0 0,0 0-1 0 0,-1 0 0 0 0,0 0 1 0 0,-1 0-1 0 0,0 1 0 0 0,-10-11 0 0 0,3 5 128 0 0,0 0-1 0 0,-25-16 1 0 0,19 18-125 0 0,0 0-1 0 0,-1 2 1 0 0,0 0 0 0 0,0 1 0 0 0,-38-8 0 0 0,26 7-81 0 0,0 0-73 0 0,-51-7-1 0 0,65 13-765 0 0,0 1 0 0 0,0 1-1 0 0,0 1 1 0 0,-29 4-1 0 0,19 1-6272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7:0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9671 0 0,'0'0'748'0'0,"-1"3"-380"0"0,1-3-318 0 0,0 1-1 0 0,0-1 0 0 0,0 1 0 0 0,0-1 0 0 0,-1 1 1 0 0,1-1-1 0 0,0 1 0 0 0,0-1 0 0 0,0 0 1 0 0,-1 1-1 0 0,1-1 0 0 0,0 1 0 0 0,0-1 1 0 0,-1 1-1 0 0,1-1 0 0 0,0 0 0 0 0,-1 1 0 0 0,1-1 1 0 0,-1 0-1 0 0,1 1 0 0 0,0-1 0 0 0,-1 0 1 0 0,0 1-1 0 0,0-1 97 0 0,1 0 0 0 0,-1 0 0 0 0,0-1 0 0 0,0 1 0 0 0,1 0 0 0 0,-1 0 0 0 0,0 0 0 0 0,0-1 0 0 0,1 1 0 0 0,-1 0 0 0 0,0-1 0 0 0,1 1 0 0 0,-1 0 0 0 0,-3-4 3375 0 0,63 13-1744 0 0,-41-5-1630 0 0,0-1-1 0 0,0 0 1 0 0,26-1-1 0 0,55-4-267 0 0,-77 0-12 0 0,51-4-2669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7:0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73 6447 0 0,'-3'0'499'0'0,"-65"3"786"0"0,50-3-485 0 0,0 1 0 0 0,0 0 0 0 0,0 2 0 0 0,0 0-1 0 0,0 1 1 0 0,-22 8 0 0 0,32-9-617 0 0,0 1-1 0 0,1 0 1 0 0,-1 0-1 0 0,1 0 1 0 0,0 1-1 0 0,-9 7 1 0 0,-35 39 810 0 0,27-26-696 0 0,11-12-241 0 0,2 2 0 0 0,-1 0 1 0 0,2 0-1 0 0,0 1 0 0 0,-13 28 0 0 0,20-36-46 0 0,0 1 0 0 0,0 0-1 0 0,1 0 1 0 0,0 1 0 0 0,0-1-1 0 0,1 0 1 0 0,0 0 0 0 0,1 1-1 0 0,0-1 1 0 0,1 1 0 0 0,0-1-1 0 0,0 0 1 0 0,1 0 0 0 0,0 0-1 0 0,1 1 1 0 0,0-2 0 0 0,0 1 0 0 0,6 11-1 0 0,-2-7 10 0 0,0-1 0 0 0,0 0-1 0 0,1-1 1 0 0,1 0 0 0 0,0 0-1 0 0,0-1 1 0 0,1 0 0 0 0,0 0-1 0 0,1-1 1 0 0,0-1 0 0 0,21 13-1 0 0,-16-12 28 0 0,1-1 0 0 0,0-1-1 0 0,1-1 1 0 0,0 0 0 0 0,-1-1-1 0 0,2-1 1 0 0,-1-1 0 0 0,29 2-1 0 0,-31-5-33 0 0,0 0 1 0 0,-1-1-1 0 0,1-1 0 0 0,0 0 0 0 0,-1-1 0 0 0,1 0 0 0 0,-1-2 0 0 0,0 0 0 0 0,0 0 0 0 0,19-12 0 0 0,-14 6 48 0 0,-2 0 0 0 0,0-1 1 0 0,27-24-1 0 0,-35 26-7 0 0,-1 1 1 0 0,1-2 0 0 0,-2 1-1 0 0,0-1 1 0 0,0-1 0 0 0,12-23-1 0 0,-14 22-10 0 0,1-2 105 0 0,0-1 0 0 0,5-18-1 0 0,-10 28-85 0 0,-1 0-1 0 0,0-1 0 0 0,0 1 0 0 0,0 0 0 0 0,-1-1 0 0 0,0 1 0 0 0,-1 0 0 0 0,1-1 0 0 0,-3-7 1 0 0,-1-1 101 0 0,-1 1 1 0 0,0 0 0 0 0,-1 0 0 0 0,-1 0 0 0 0,0 1 0 0 0,0 0-1 0 0,-2 1 1 0 0,-18-23 0 0 0,5 11 78 0 0,-1 1-1 0 0,0 1 1 0 0,-30-21 0 0 0,45 37-213 0 0,-15-11 126 0 0,-31-19-1 0 0,46 32-169 0 0,0 0 1 0 0,0 1-1 0 0,0-1 0 0 0,-1 2 1 0 0,1-1-1 0 0,-1 1 1 0 0,1 0-1 0 0,-14-1 1 0 0,6 2-94 0 0,13 0-102 0 0,0 1 0 0 0,-1-1 0 0 0,1 1 1 0 0,0 0-1 0 0,-1 0 0 0 0,1 0 0 0 0,0 1 0 0 0,0-1 0 0 0,-1 1 0 0 0,-3 1 1 0 0,-8 6-1089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7:0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9991 0 0,'0'0'904'0'0,"-2"4"-745"0"0,-7 11-142 0 0,0-10 4187 0 0,10-4-3943 0 0,1 1 0 0 0,-1-1 0 0 0,1 0 0 0 0,-1 0 0 0 0,1 0 0 0 0,0 0-1 0 0,-1 0 1 0 0,1 0 0 0 0,0 0 0 0 0,-1 0 0 0 0,5 0 0 0 0,37 2 609 0 0,60 10 0 0 0,-82-9-828 0 0,46 5-45 0 0,-52-5-278 0 0,-12-3-77 0 0,-1 0 0 0 0,1-1 1 0 0,-1 1-1 0 0,1-1 0 0 0,-1 1 0 0 0,1-1 0 0 0,-1 0 1 0 0,1 0-1 0 0,3 0 0 0 0,5-2-1009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7:03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607 131 2303 0 0,'-1'-3'167'0'0,"0"0"424"0"0,-1 0 1 0 0,0 0-1 0 0,0 1 0 0 0,0-1 0 0 0,0 0 0 0 0,-1 1 1 0 0,1-1-1 0 0,-1 1 0 0 0,1 0 0 0 0,-1 0 0 0 0,0 0 1 0 0,0 0-1 0 0,-4-2 0 0 0,-47-22 3509 0 0,47 23-4110 0 0,0 1 244 0 0,0 0 0 0 0,-1 0 0 0 0,1 1 0 0 0,-1-1 0 0 0,0 2 0 0 0,1-1 0 0 0,-1 1 0 0 0,0 0 0 0 0,1 1 0 0 0,-1 0 0 0 0,0 0 0 0 0,1 1 0 0 0,-1 0 0 0 0,-11 4 0 0 0,-5 3 172 0 0,0 2-1 0 0,-44 26 0 0 0,47-24-290 0 0,1 2 0 0 0,0 0 0 0 0,1 1 0 0 0,-34 37-1 0 0,24-17-52 0 0,-45 69 0 0 0,70-99-61 0 0,0 1 0 0 0,0-1 0 0 0,1 1 0 0 0,0 0 0 0 0,0 0 0 0 0,1 0 0 0 0,0 0 0 0 0,0 1 0 0 0,1-1 0 0 0,-1 0 0 0 0,2 1 0 0 0,-1 0 0 0 0,1-1 0 0 0,0 1 1 0 0,1-1-1 0 0,0 1 0 0 0,0-1 0 0 0,0 0 0 0 0,4 8 0 0 0,-3-6 12 0 0,0-1 0 0 0,1-1 0 0 0,0 1 0 0 0,0 0 0 0 0,1-1 0 0 0,0 1 0 0 0,1-1 0 0 0,-1 0 0 0 0,1-1 0 0 0,1 1 0 0 0,-1-1 0 0 0,1 0 0 0 0,0 0 0 0 0,1-1 0 0 0,-1 0 0 0 0,13 8 0 0 0,1-3-10 0 0,0-1 0 0 0,0-1 0 0 0,1-1 0 0 0,0-1 0 0 0,39 7 0 0 0,-30-7 6 0 0,-1-1-1 0 0,1-2 0 0 0,-1 0 0 0 0,1-2 0 0 0,0-1 0 0 0,-1-1 0 0 0,1-2 0 0 0,52-12 0 0 0,-58 9 25 0 0,-1-2 1 0 0,-1 0-1 0 0,1-1 1 0 0,-2-2-1 0 0,1 0 0 0 0,-1-1 1 0 0,-1-1-1 0 0,0-1 1 0 0,-1-1-1 0 0,-1-1 1 0 0,0 0-1 0 0,-1-2 0 0 0,22-28 1 0 0,-35 41 1 0 0,0-1 0 0 0,0 0-1 0 0,0 1 1 0 0,-1-2 0 0 0,0 1 0 0 0,-1 0 0 0 0,1 0 0 0 0,-1-1 0 0 0,0 1 0 0 0,-1-1-1 0 0,1 0 1 0 0,-1 1 0 0 0,-1-1 0 0 0,1 0 0 0 0,-1 0 0 0 0,0 0 0 0 0,-1 1-1 0 0,0-1 1 0 0,-2-11 0 0 0,-1 3 42 0 0,2 4 6 0 0,0 0 1 0 0,-1 0-1 0 0,-1 0 1 0 0,0 0-1 0 0,0 1 0 0 0,-1-1 1 0 0,-10-15-1 0 0,3 12 53 0 0,0 1 1 0 0,-1 0-1 0 0,0 1 0 0 0,-1 0 0 0 0,-28-17 0 0 0,-83-38 474 0 0,79 47-694 0 0,-2 3 1 0 0,-97-23-1 0 0,140 38-55 0 0,0 1 1 0 0,0 0-1 0 0,0 0 0 0 0,-1 1 1 0 0,1-1-1 0 0,0 1 0 0 0,0 0 1 0 0,-1 1-1 0 0,1-1 1 0 0,0 1-1 0 0,0 0 0 0 0,-6 2 1 0 0,-8 5-1516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5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10591 0 0,'0'0'819'0'0,"0"2"-534"0"0,-6 16 826 0 0,2 1 0 0 0,0 0 0 0 0,-2 28 0 0 0,3 62 1055 0 0,0-13-1264 0 0,-21 165 82 0 0,10-126-888 0 0,12-113-660 0 0,1 0-1 0 0,3 32 1 0 0,0-37-1311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7:5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6391 0 0,'0'0'784'0'0,"1"5"-222"0"0,-1-4-502 0 0,1 3 179 0 0,-1 0 0 0 0,1 0 1 0 0,0-1-1 0 0,1 1 0 0 0,2 7 1 0 0,-3-9 509 0 0,6 11 491 0 0,19 45-34 0 0,-2 2 0 0 0,-3 0 0 0 0,19 88 0 0 0,-33-116-987 0 0,12 48 271 0 0,-18-75-314 0 0,-4-6-68 0 0,-9-10-36 0 0,-10-20-48 0 0,-49-179-2 0 0,66 190-46 0 0,0 3 5 0 0,1 0 1 0 0,1-1 0 0 0,1 0-1 0 0,0 0 1 0 0,2 0 0 0 0,0 0-1 0 0,4-32 1 0 0,-2 41 3 0 0,0 1 1 0 0,1 0-1 0 0,0-1 1 0 0,7-13-1 0 0,-8 18 15 0 0,0 0 0 0 0,0 1 0 0 0,0-1 0 0 0,1 1-1 0 0,-1-1 1 0 0,1 1 0 0 0,0 0 0 0 0,0 0 0 0 0,0 0 0 0 0,0 0-1 0 0,6-3 1 0 0,-6 4 0 0 0,1 0 0 0 0,0 0 0 0 0,0 0 0 0 0,0 0 0 0 0,0 1 0 0 0,0 0 0 0 0,0 0 0 0 0,0 0 0 0 0,0 0 0 0 0,0 0 0 0 0,1 1 0 0 0,-1 0 0 0 0,8 0 0 0 0,-9 1 0 0 0,1-1 0 0 0,-1 0 0 0 0,1 0 0 0 0,-1 0 0 0 0,0 0 0 0 0,1 1 0 0 0,-1 0 0 0 0,0 0 0 0 0,1 0 0 0 0,3 2 0 0 0,2 0 0 0 0,-6-2 35 0 0,0 1 0 0 0,1-1 0 0 0,-1 1 0 0 0,0 0 0 0 0,0-1 0 0 0,0 1 0 0 0,0 1 0 0 0,0-1 0 0 0,0 0 0 0 0,-1 1 0 0 0,1-1 0 0 0,-1 1 0 0 0,1 0 0 0 0,2 5 0 0 0,-2-3 24 0 0,0 0-1 0 0,-1 0 1 0 0,0 0 0 0 0,0 1 0 0 0,-1-1 0 0 0,1 0 0 0 0,-1 1 0 0 0,1 10 0 0 0,0 3 77 0 0,-1-13-107 0 0,-1-1 0 0 0,1 1 0 0 0,-1-1 0 0 0,0 1 0 0 0,0-1 0 0 0,-1 1 0 0 0,0-1 0 0 0,0 0 0 0 0,0 1 0 0 0,-2 5 0 0 0,-3 4 25 0 0,4-8-27 0 0,0-1 0 0 0,0 0 0 0 0,-1 0 0 0 0,0 0 0 0 0,0 0 1 0 0,-8 10-1 0 0,-12 15 99 0 0,13-18 29 0 0,7-12-108 0 0,1-1-3 0 0,0 1 917 0 0,3 0-932 0 0,-1 0 0 0 0,1 0 0 0 0,0 0 0 0 0,0 0 0 0 0,0 0 0 0 0,0-1 0 0 0,0 1 0 0 0,0 0 0 0 0,2 1 0 0 0,-1-1 18 0 0,24 16 397 0 0,1-2 0 0 0,0 0 1 0 0,52 19-1 0 0,-16-7-120 0 0,2 5-230 0 0,-33-16-1212 0 0,61 23 1 0 0,-73-32-155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7:5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97 4463 0 0,'4'-6'200'0'0,"16"-21"8687"0"0,-27 33-8249 0 0,6-5-590 0 0,1 0 1 0 0,-1-1 0 0 0,0 1 0 0 0,0 0-1 0 0,0 0 1 0 0,0-1 0 0 0,1 1 0 0 0,-1 0-1 0 0,0 0 1 0 0,1 0 0 0 0,-2 1 0 0 0,-4 12 184 0 0,1 0 1 0 0,0-1 0 0 0,1 1 0 0 0,-4 26 0 0 0,-2 63 535 0 0,10-73-575 0 0,1-1 1 0 0,7 43-1 0 0,-6-64-184 0 0,0 1 1 0 0,0-1-1 0 0,0 0 1 0 0,1 0-1 0 0,1 0 1 0 0,-1 0-1 0 0,8 12 1 0 0,1-4-8 0 0,0 0-1 0 0,16 15 1 0 0,-27-29 2 0 0,0-1 1 0 0,1 0 0 0 0,-1 1-1 0 0,1-1 1 0 0,-1 0-1 0 0,1 0 1 0 0,-1 0-1 0 0,1 0 1 0 0,0 0-1 0 0,-1 0 1 0 0,1-1 0 0 0,0 1-1 0 0,0 0 1 0 0,0-1-1 0 0,-1 0 1 0 0,1 1-1 0 0,0-1 1 0 0,0 0-1 0 0,0 0 1 0 0,0 0 0 0 0,0 0-1 0 0,0 0 1 0 0,3-1-1 0 0,-3 1-1 0 0,0 0 0 0 0,0 0 0 0 0,0 1 0 0 0,0-1 0 0 0,-1 1 0 0 0,1-1 0 0 0,0 1 0 0 0,0 0 0 0 0,0 0 0 0 0,-1 0 0 0 0,1 0-1 0 0,0 0 1 0 0,-1 0 0 0 0,1 0 0 0 0,2 3 0 0 0,-2-2-10 0 0,0-1 0 0 0,0 1 1 0 0,0-1-1 0 0,0 1 0 0 0,0-1 0 0 0,1 0 0 0 0,-1 0 0 0 0,0 0 1 0 0,1 0-1 0 0,3 1 0 0 0,-2-2 19 0 0,0 0 0 0 0,0 0 1 0 0,0-1-1 0 0,0 1 0 0 0,0-1 0 0 0,0 0 0 0 0,0 0 1 0 0,-1 0-1 0 0,1 0 0 0 0,0-1 0 0 0,-1 0 0 0 0,1 0 1 0 0,-1 0-1 0 0,1 0 0 0 0,3-3 0 0 0,-2 1 44 0 0,1-1 0 0 0,-1 1 0 0 0,0-1-1 0 0,0 0 1 0 0,-1-1 0 0 0,0 1-1 0 0,7-11 1 0 0,-5 7 35 0 0,-1 0-1 0 0,-1-1 0 0 0,0 1 1 0 0,0-1-1 0 0,-1 1 0 0 0,0-1 1 0 0,0 0-1 0 0,-1 0 0 0 0,1-21 1 0 0,-2 18-9 0 0,-2 0 0 0 0,0-1 1 0 0,0 1-1 0 0,-1 0 0 0 0,0 0 1 0 0,-2 0-1 0 0,1 1 0 0 0,-1-1 1 0 0,-1 1-1 0 0,0 0 0 0 0,-9-14 1 0 0,6 13-33 0 0,-1-1 1 0 0,-1 1 0 0 0,0 1 0 0 0,0-1 0 0 0,-2 2 0 0 0,1 0 0 0 0,-1 0 0 0 0,-1 1 0 0 0,0 1 0 0 0,0 0-1 0 0,-1 0 1 0 0,0 2 0 0 0,-25-11 0 0 0,16 10-59 0 0,11 4-16 0 0,0 0 0 0 0,0-1 0 0 0,0-1 1 0 0,-12-7-1 0 0,22 12-305 0 0,2-8-493 0 0,1-9-4638 0 0,3 7-612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7:59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8319 0 0,'0'0'756'0'0,"5"-2"-622"0"0,-2 1-116 0 0,10-3 48 0 0,-12 4-45 0 0,-1 1 0 0 0,1-1 0 0 0,-1 0 1 0 0,1 0-1 0 0,-1 0 0 0 0,1 0 0 0 0,-1 1 0 0 0,1-1 0 0 0,-1 0 0 0 0,0 0 0 0 0,1 1 0 0 0,-1-1 0 0 0,0 0 1 0 0,1 1-1 0 0,-1-1 0 0 0,1 1 0 0 0,-1-1 0 0 0,0 0 0 0 0,0 1 0 0 0,1-1 0 0 0,-1 1 0 0 0,0-1 1 0 0,0 1-1 0 0,0-1 0 0 0,1 1 0 0 0,-1-1 0 0 0,0 1 0 0 0,0-1 0 0 0,0 1 0 0 0,0 0 0 0 0,6 23 1395 0 0,2 0-1 0 0,12 28 1 0 0,9 31 339 0 0,-16-37-1477 0 0,2 0 1 0 0,2-2 0 0 0,34 66-1 0 0,-23-48-1288 0 0,-23-49 412 0 0,-4-11-718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7:5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3679 0 0,'0'0'654'0'0,"1"2"770"0"0,4 22 2067 0 0,-4-14-2163 0 0,1-1 0 0 0,5 14-1 0 0,80 196 2752 0 0,-71-178-3886 0 0,0 4-168 0 0,2-2 1 0 0,33 60-1 0 0,-50-101-57 0 0,9 13-1422 0 0,14 18 0 0 0,-17-26-26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8:00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9 139 11719 0 0,'0'0'532'0'0,"-1"-1"-4"0"0,-6-3 3578 0 0,8 3-3991 0 0,0-1 1 0 0,0 0-1 0 0,1 0 1 0 0,-1 1 0 0 0,1-1-1 0 0,-1 0 1 0 0,1 1 0 0 0,0-1-1 0 0,-1 1 1 0 0,5-2 0 0 0,49-28 502 0 0,-16 11-498 0 0,61-30-1474 0 0,-73 37-172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3:21:39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5495 0 0,'0'0'7178'0'0,"1"5"-6630"0"0,2 118 3371 0 0,3 38-2396 0 0,-3-117-1481 0 0,-1-4-264 0 0,9 44 0 0 0,-8-61-31 0 0,-2-17-2364 0 0,0 2-3512 0 0,1 1 2106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3:21:3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8287 0 0,'0'0'1704'0'0,"2"-1"-804"0"0,78-31 4151 0 0,-24 8-4135 0 0,-13 8-419 0 0,127-52-1145 0 0,-154 60-686 0 0,0 0-384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3:21:40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53 455 0 0,'-1'-2'359'0'0,"0"-1"-1"0"0,0 1 0 0 0,0-1 0 0 0,-1 1 0 0 0,1 0 0 0 0,-1 0 1 0 0,1-1-1 0 0,-1 1 0 0 0,0 0 0 0 0,1 0 0 0 0,-1 1 0 0 0,0-1 1 0 0,-1 0-1 0 0,1 1 0 0 0,0-1 0 0 0,0 1 0 0 0,-1-1 0 0 0,1 1 1 0 0,-1 0-1 0 0,1 0 0 0 0,-1 0 0 0 0,-4-1 0 0 0,4 2-192 0 0,-1 0 1 0 0,1 0-1 0 0,-1 0 0 0 0,1 1 0 0 0,0-1 0 0 0,-1 1 1 0 0,1 0-1 0 0,0 0 0 0 0,0 0 0 0 0,-1 0 0 0 0,1 0 1 0 0,0 1-1 0 0,0-1 0 0 0,0 1 0 0 0,0 0 0 0 0,1 0 0 0 0,-5 4 1 0 0,-14 13 11 0 0,2 1 0 0 0,0 0 1 0 0,1 2-1 0 0,1 0 0 0 0,1 1 1 0 0,1 0-1 0 0,-12 28 0 0 0,18-30-120 0 0,0 1-1 0 0,1 0 0 0 0,2 0 1 0 0,0 0-1 0 0,-3 27 0 0 0,7-30-8 0 0,0-1 1 0 0,2 1-1 0 0,0 0 0 0 0,1 0 0 0 0,0 0 0 0 0,8 31 0 0 0,-7-43-43 0 0,0 1-1 0 0,1-1 1 0 0,0 0-1 0 0,0 0 1 0 0,0-1-1 0 0,1 1 0 0 0,0-1 1 0 0,0 0-1 0 0,1 0 1 0 0,0 0-1 0 0,0 0 1 0 0,0-1-1 0 0,1 0 1 0 0,0 0-1 0 0,0 0 0 0 0,0-1 1 0 0,0 0-1 0 0,1 0 1 0 0,13 6-1 0 0,-9-6 22 0 0,0-1 0 0 0,1 0 0 0 0,-1 0 0 0 0,1-1 0 0 0,-1-1 0 0 0,1 0 0 0 0,0 0-1 0 0,-1-2 1 0 0,1 1 0 0 0,0-1 0 0 0,-1-1 0 0 0,15-3 0 0 0,2-3 23 0 0,0-1 1 0 0,-1-1 0 0 0,-1-2-1 0 0,1 0 1 0 0,-2-2-1 0 0,29-20 1 0 0,-19 9 116 0 0,-2-2 1 0 0,-1 0-1 0 0,46-52 1 0 0,-60 57-58 0 0,0 0 0 0 0,17-31-1 0 0,-27 40-78 0 0,-1 0-1 0 0,-1 0 0 0 0,0-1 0 0 0,-1 1 0 0 0,0-1 0 0 0,2-16 0 0 0,-6 25-14 0 0,0-1 1 0 0,0 1-1 0 0,-1-1 0 0 0,0 0 0 0 0,0 1 1 0 0,0-1-1 0 0,-1 1 0 0 0,0-1 1 0 0,0 0-1 0 0,-1 1 0 0 0,1 0 1 0 0,-1-1-1 0 0,0 1 0 0 0,0 0 1 0 0,-1 0-1 0 0,-4-6 0 0 0,3 5 27 0 0,-1 1-1 0 0,0-1 1 0 0,0 1-1 0 0,0 0 1 0 0,-1 0 0 0 0,0 1-1 0 0,0 0 1 0 0,0 0-1 0 0,0 0 1 0 0,-1 1-1 0 0,1 0 1 0 0,-9-3 0 0 0,-31-8 438 0 0,-2 2 1 0 0,-88-12 0 0 0,113 21-381 0 0,-9-1-151 0 0,0 1 0 0 0,-35 1-1 0 0,53 3-178 0 0,1 0-1 0 0,-1 0 1 0 0,1 1-1 0 0,0 1 0 0 0,0 1 1 0 0,0-1-1 0 0,-20 10 0 0 0,9 1-462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3:21:4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6447 0 0,'0'0'4179'0'0,"-1"2"-3363"0"0,-6 4 2436 0 0,7-3-2975 0 0,-3 13 562 0 0,1 1-1 0 0,0 33 1 0 0,1-15-527 0 0,-5 291 632 0 0,6-314-1037 0 0,2 0 0 0 0,-1 0 0 0 0,5 13 0 0 0,-1 1-176 0 0,-5-25-148 0 0,4 15-681 0 0,1-4-1295 0 0,-3-3 982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3:21:4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4143 0 0,'0'0'5671'0'0,"2"0"-4770"0"0,12-1-111 0 0,0 1 0 0 0,1 0 0 0 0,-1 1 0 0 0,0 0 0 0 0,25 6 0 0 0,-27-5-624 0 0,0-2 0 0 0,0 1-1 0 0,0-2 1 0 0,1 1 0 0 0,-1-2 0 0 0,22-4-1 0 0,109-24-718 0 0,-116 26-4008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5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1 647 1839 0 0,'3'-2'360'0'0,"12"-9"6635"0"0,-13 8-6634 0 0,-1 1-1 0 0,0-1 1 0 0,1 1-1 0 0,-1 0 1 0 0,1 0-1 0 0,0 0 1 0 0,0 0 0 0 0,4-3-1 0 0,0-3 47 0 0,-4 7-287 0 0,0-1 0 0 0,0 1 1 0 0,0-1-1 0 0,0 1 0 0 0,0 0 0 0 0,0-1 1 0 0,0 1-1 0 0,0 0 0 0 0,1 0 0 0 0,-1 1 1 0 0,3-2-1 0 0,11-4 433 0 0,79-58 2317 0 0,98-56-799 0 0,-57 45-1659 0 0,55-28-320 0 0,-144 81-91 0 0,-27 14 21 0 0,0-2 0 0 0,36-23 0 0 0,-42 23 6 0 0,7-5 168 0 0,-1 0 0 0 0,0-2 0 0 0,18-20 0 0 0,-32 30-122 0 0,-1 1 1 0 0,1 0-1 0 0,0 1 1 0 0,0-1-1 0 0,14-7 1 0 0,-17 11-34 0 0,0 1-1 0 0,0 0 1 0 0,0-1-1 0 0,0 1 1 0 0,0 1-1 0 0,0-1 1 0 0,0 0-1 0 0,1 1 1 0 0,-1 0-1 0 0,0 0 1 0 0,0 0-1 0 0,0 0 1 0 0,1 0-1 0 0,-1 1 1 0 0,0-1 0 0 0,0 1-1 0 0,0 0 1 0 0,4 1-1 0 0,35 16 272 0 0,-1 1 1 0 0,38 24-1 0 0,1 1-73 0 0,-6-5-20 0 0,304 164 415 0 0,-293-158-550 0 0,105 39-1 0 0,-114-52 14 0 0,-63-27-88 0 0,2 3-8 0 0,32 8 0 0 0,-45-16-42 0 0,0 1 0 0 0,1 0 1 0 0,-1 0-1 0 0,0 1 0 0 0,0-1 0 0 0,0 0 0 0 0,0 1 0 0 0,1 1 0 0 0,2 0-90 0 0,-4-2-154 0 0,3 7-1690 0 0,-1 3 94 0 0,-1 4-79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3:21:4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81 6479 0 0,'0'0'298'0'0,"-6"-6"90"0"0,4 3-238 0 0,-1 1 1 0 0,0 0-1 0 0,0 0 1 0 0,1 0-1 0 0,-1 0 0 0 0,0 0 1 0 0,0 0-1 0 0,-1 1 1 0 0,1-1-1 0 0,0 1 1 0 0,-1 0-1 0 0,-5-1 1 0 0,-2-1 609 0 0,-103-29 3908 0 0,78 22-3891 0 0,24 8-673 0 0,0 0 1 0 0,1 1-1 0 0,-1 1 1 0 0,0-1-1 0 0,1 2 1 0 0,-1 0-1 0 0,0 0 1 0 0,1 1-1 0 0,-1 0 1 0 0,1 1-1 0 0,-1 1 1 0 0,1-1-1 0 0,0 2 1 0 0,1 0-1 0 0,-1 0 1 0 0,1 1-1 0 0,0 0 1 0 0,-15 12-1 0 0,14-8-109 0 0,0 0 0 0 0,0 0-1 0 0,1 1 1 0 0,1 0 0 0 0,0 1-1 0 0,0 0 1 0 0,1 1 0 0 0,1 0-1 0 0,-10 22 1 0 0,-28 92-6 0 0,38-106 11 0 0,4-11-6 0 0,0 1-1 0 0,1 0 1 0 0,0 0 0 0 0,1-1-1 0 0,0 1 1 0 0,0 0-1 0 0,1 0 1 0 0,1 0 0 0 0,3 20-1 0 0,-2-24 3 0 0,-1 0 0 0 0,2 0 0 0 0,-1 0 0 0 0,1-1 0 0 0,0 1 0 0 0,0-1 0 0 0,1 0 0 0 0,0 0 0 0 0,0 0 0 0 0,0 0 0 0 0,1-1 0 0 0,-1 1 0 0 0,1-1 0 0 0,1 0 0 0 0,11 8 0 0 0,4 0-3 0 0,2 0-1 0 0,0-2 1 0 0,0 0-1 0 0,1-1 1 0 0,1-2-1 0 0,-1-1 1 0 0,1 0 0 0 0,0-2-1 0 0,39 3 1 0 0,-49-7-31 0 0,0-2 1 0 0,0 0 0 0 0,-1-1 0 0 0,1 0 0 0 0,0-1 0 0 0,16-6 0 0 0,-14 2-30 0 0,0-1 1 0 0,-1-1-1 0 0,0 0 1 0 0,28-23-1 0 0,-36 26 46 0 0,15-13 10 0 0,0-2 0 0 0,38-45-1 0 0,-39 42 85 0 0,-14 13-13 0 0,-1 1 0 0 0,0-1 0 0 0,-1 0-1 0 0,9-21 1 0 0,-7 16 28 0 0,-6 11-52 0 0,0 1 1 0 0,0-1 0 0 0,-1 1 0 0 0,0-1 0 0 0,0 1 0 0 0,0-1 0 0 0,0 0-1 0 0,-1 1 1 0 0,1-1 0 0 0,-1 0 0 0 0,-1 0 0 0 0,1 1 0 0 0,-1-1 0 0 0,0-5-1 0 0,-1 4 43 0 0,0 0-1 0 0,-1-1 0 0 0,0 1 0 0 0,0 0 0 0 0,0 0 1 0 0,0 1-1 0 0,-1-1 0 0 0,0 1 0 0 0,-6-7 0 0 0,-17-18 422 0 0,-51-43 0 0 0,64 62-572 0 0,0 0 0 0 0,-1 2 0 0 0,0 0 0 0 0,0 0 0 0 0,-1 1 0 0 0,-22-7 0 0 0,30 13-550 0 0,0-1-1 0 0,-16-1 0 0 0,11 2-877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3:21:5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0 455 0 0,'0'0'12376'0'0,"-1"3"-12008"0"0,0 2-174 0 0,0 0 0 0 0,1 0-1 0 0,-1 0 1 0 0,1 0 0 0 0,0 0-1 0 0,1 0 1 0 0,-1 0 0 0 0,1 0-1 0 0,1 6 1 0 0,-1-4 25 0 0,1 1 0 0 0,-2 0 0 0 0,1 0 0 0 0,-1 8 0 0 0,-4 36 554 0 0,2 1 0 0 0,7 61-1 0 0,-5-101-764 0 0,1 12-6 0 0,-1-9-101 0 0,1 0 1 0 0,4 17-1 0 0,-3-24-197 0 0,0 2-235 0 0,-1-4-4211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3:21:53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6047 0 0,'0'0'5840'0'0,"2"1"-5489"0"0,20 8 1171 0 0,1 0-1 0 0,42 9 1 0 0,-47-14-1328 0 0,0-2-1 0 0,0 0 1 0 0,0-1-1 0 0,28-1 0 0 0,-34-2-309 0 0,-1 1-1 0 0,1-1 0 0 0,-1-1 0 0 0,0 0 0 0 0,0-1 0 0 0,0 0 0 0 0,0-1 0 0 0,10-6 0 0 0,19-11-2662 0 0,-31 17-2305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3:21:54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35 1839 0 0,'0'0'1510'0'0,"-11"-7"3580"0"0,-2-1-4286 0 0,6 4-532 0 0,-1 1 1 0 0,1 1-1 0 0,-1-1 0 0 0,0 1 0 0 0,1 0 0 0 0,-1 1 0 0 0,0 0 0 0 0,0 0 0 0 0,0 1 0 0 0,0-1 0 0 0,0 2 0 0 0,0-1 0 0 0,0 1 0 0 0,0 1 1 0 0,-14 4-1 0 0,-22 5 119 0 0,27-7-166 0 0,0 0-1 0 0,0 1 1 0 0,1 1 0 0 0,-30 15-1 0 0,26-9 155 0 0,-37 24 765 0 0,50-30-1032 0 0,0-1-1 0 0,1 1 1 0 0,-1 1-1 0 0,1-1 1 0 0,-9 14-1 0 0,-1 2 7 0 0,10-15-74 0 0,1 1-1 0 0,0 0 0 0 0,-9 17 0 0 0,12-16 12 0 0,0-1 1 0 0,0 1-1 0 0,1-1 1 0 0,-1 11-1 0 0,2-17-32 0 0,-1 7 5 0 0,1 0 1 0 0,1 0 0 0 0,0 0-1 0 0,0 1 1 0 0,0-1-1 0 0,1 0 1 0 0,1-1 0 0 0,-1 1-1 0 0,2 0 1 0 0,-1-1-1 0 0,1 1 1 0 0,0-1-1 0 0,1 0 1 0 0,0 0 0 0 0,7 8-1 0 0,-1 0-28 0 0,-3-5 0 0 0,0 1 0 0 0,2-1 0 0 0,12 13 0 0 0,-5-9 21 0 0,1 0 0 0 0,0-1 0 0 0,1-1 0 0 0,0 0 0 0 0,1-2 0 0 0,0 0 0 0 0,1-2 1 0 0,23 8-1 0 0,-35-13-16 0 0,-1-1-5 0 0,0 0 1 0 0,0 0 0 0 0,0 0-1 0 0,1-1 1 0 0,-1-1-1 0 0,1 1 1 0 0,-1-1 0 0 0,16-1-1 0 0,-11 0 16 0 0,-1-2 0 0 0,1 0 0 0 0,-1 0 0 0 0,1-1 0 0 0,-1-1 0 0 0,0 0 0 0 0,0 0 0 0 0,-1-1 0 0 0,1-1 0 0 0,-1 0 0 0 0,20-14 0 0 0,-25 15-11 0 0,1 1 0 0 0,1-1 0 0 0,-1 2-1 0 0,0-1 1 0 0,10-2 0 0 0,-10 4-1 0 0,-1-1 1 0 0,1 0-1 0 0,-1 0 1 0 0,0 0-1 0 0,0-1 0 0 0,0 0 1 0 0,8-7-1 0 0,-9 7 27 0 0,-1 0 0 0 0,0-1 0 0 0,0 0 0 0 0,0 0 1 0 0,-1 0-1 0 0,0 0 0 0 0,0 0 0 0 0,0-1 0 0 0,3-8 0 0 0,-4 8 37 0 0,-1 0 0 0 0,0 0 0 0 0,1 0 0 0 0,-2 0 1 0 0,1 0-1 0 0,-1-1 0 0 0,0 1 0 0 0,0 0 0 0 0,-1 0 0 0 0,0-1 0 0 0,0 1 1 0 0,0 0-1 0 0,-3-6 0 0 0,-3-11 223 0 0,-2 2 1 0 0,-13-25-1 0 0,17 36-198 0 0,-4-6 125 0 0,-1 1-1 0 0,-14-18 1 0 0,-8-13 161 0 0,21 31-336 0 0,-1 0-1 0 0,0 1 1 0 0,-18-16 0 0 0,18 18-46 0 0,-2-3 2 0 0,-19-16-43 0 0,32 30-183 0 0,-5-3-269 0 0,5 4 298 0 0,1 0 0 0 0,-1 0 0 0 0,1-1 0 0 0,-1 1 0 0 0,1 0 0 0 0,-1 0 0 0 0,1-1 0 0 0,-1 1 0 0 0,1 0 0 0 0,-1-1 0 0 0,1 1 0 0 0,-1 0 0 0 0,1-1 0 0 0,0 1 0 0 0,-1-1 0 0 0,0 0 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0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1371 3223 0 0,'0'0'6612'0'0,"2"-1"-5936"0"0,7 0-92 0 0,1-1 0 0 0,-1 1 0 0 0,1 1 0 0 0,-1 0 0 0 0,1 0 0 0 0,-1 1 0 0 0,17 3 0 0 0,16 8 704 0 0,58 25 0 0 0,5 1-425 0 0,245 59 1210 0 0,-309-88-1718 0 0,0 1-1 0 0,0 3 0 0 0,-1 1 1 0 0,46 23-1 0 0,138 76 1010 0 0,-198-101-1222 0 0,-17-8-8 0 0,0 0 0 0 0,14 9 0 0 0,-22-12-62 0 0,0 0-1 0 0,9 7 91 0 0,-9-7-145 0 0,0 0 1 0 0,0 0-1 0 0,1-1 1 0 0,-1 1 0 0 0,0 0-1 0 0,0-1 1 0 0,1 1-1 0 0,-1-1 1 0 0,0 1-1 0 0,1-1 1 0 0,-1 0-1 0 0,3 1 1 0 0,1 0-7 0 0,-3 0-10 0 0,1 0 0 0 0,-1-1 0 0 0,0 1 0 0 0,1-1 0 0 0,-1 0 0 0 0,1 1 0 0 0,-1-1 0 0 0,1 0 0 0 0,-1-1 0 0 0,1 1 0 0 0,-1 0 0 0 0,0-1 0 0 0,1 1 0 0 0,-1-1 0 0 0,0 0 0 0 0,1 0-1 0 0,2-1 1 0 0,3-2-2 0 0,8-3 15 0 0,-1-1 0 0 0,22-15-1 0 0,9-4 10 0 0,-21 14-23 0 0,12-7 0 0 0,71-27 0 0 0,-52 30 0 0 0,1 1 0 0 0,92-12 0 0 0,-108 23 0 0 0,0 1 0 0 0,67 4 0 0 0,-101 1 0 0 0,16 1 0 0 0,-14-1 13 0 0,-7-1-2 0 0,0 0-1 0 0,0 0 0 0 0,0 0 0 0 0,0 0 0 0 0,0 0 1 0 0,0 0-1 0 0,0 0 0 0 0,3-2 0 0 0,-3 1-3 0 0,1 0 0 0 0,-1-1 0 0 0,0 1 0 0 0,0-1 0 0 0,0 1 0 0 0,0-1 0 0 0,0 0 0 0 0,0 0 0 0 0,0 0 0 0 0,2-3-1 0 0,-2 1 9 0 0,1 0 0 0 0,-1 0 0 0 0,0 0 0 0 0,0 0 0 0 0,-1 0 0 0 0,1 0 0 0 0,-1 0 0 0 0,2-8 0 0 0,2-38 118 0 0,-4 30-83 0 0,2-136 123 0 0,-4 89-128 0 0,-11-318 602 0 0,4 183-99 0 0,-18-194-111 0 0,8 292-1068 0 0,14 83 353 0 0,-12-50-977 0 0,11 32-515 0 0,5 37 590 0 0,2-3-1408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7399 0 0,'0'0'334'0'0,"2"-2"-1"0"0,9-7 6575 0 0,-2 23-5924 0 0,-6-8-803 0 0,0 0 0 0 0,0 1 1 0 0,-1 0-1 0 0,0-1 0 0 0,0 1 0 0 0,1 10 0 0 0,1 44 612 0 0,-3-34-590 0 0,2 226 528 0 0,-2-46-737 0 0,6-137-886 0 0,-7-69 507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9007 0 0,'0'0'414'0'0,"1"-1"-12"0"0,6-16 2254 0 0,-7 20-1798 0 0,4 409 3476 0 0,-4-404-4308 0 0,1 42 101 0 0,12 91 0 0 0,-1-105-276 0 0,-11-34 81 0 0,-1 0-1052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2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190 202 1839 0 0,'-6'-21'205'0'0,"-13"-33"0"0"0,9 30 2741 0 0,-2 0 7137 0 0,12 24-10020 0 0,-1 1 0 0 0,0-1-1 0 0,0 0 1 0 0,1 1 0 0 0,-1-1 0 0 0,0 1 0 0 0,1-1 0 0 0,-1 1-1 0 0,1-1 1 0 0,-1 1 0 0 0,0-1 0 0 0,1 1 0 0 0,-1-1 0 0 0,1 1-1 0 0,0 0 1 0 0,-1-1 0 0 0,1 1 0 0 0,-1 0 0 0 0,1 1 0 0 0,-7 15 137 0 0,3-2-125 0 0,2 1-1 0 0,0 0 0 0 0,0 1 0 0 0,1-1 1 0 0,1 0-1 0 0,4 26 0 0 0,-2-23-46 0 0,1-1-1 0 0,1 0 1 0 0,0 1 0 0 0,13 29-1 0 0,-15-42-15 0 0,1 0 0 0 0,0 0 1 0 0,0 0-1 0 0,0 0 0 0 0,1-1 0 0 0,0 1 0 0 0,0-1 0 0 0,1 0 0 0 0,-1 0 0 0 0,1-1 1 0 0,0 1-1 0 0,0-1 0 0 0,1 0 0 0 0,-1 0 0 0 0,1-1 0 0 0,10 5 0 0 0,-13-7 42 0 0,1 0-1 0 0,-1-1 1 0 0,1 1-1 0 0,-1-1 0 0 0,1 1 1 0 0,-1-1-1 0 0,1 0 1 0 0,-1-1-1 0 0,1 1 1 0 0,-1-1-1 0 0,0 1 0 0 0,1-1 1 0 0,-1 0-1 0 0,1 0 1 0 0,-1 0-1 0 0,0-1 1 0 0,0 1-1 0 0,0-1 0 0 0,0 0 1 0 0,0 0-1 0 0,5-4 1 0 0,-3 2 44 0 0,-1 0-1 0 0,1 0 1 0 0,-1-1 0 0 0,0 0 0 0 0,0 0 0 0 0,-1 0 0 0 0,1 0 0 0 0,-1 0 0 0 0,0-1 0 0 0,-1 1-1 0 0,1-1 1 0 0,1-6 0 0 0,0-4 66 0 0,0-1 0 0 0,-2 0 0 0 0,0-1 0 0 0,0 1 0 0 0,-2 0 0 0 0,0 0 0 0 0,-1-1 0 0 0,0 1 0 0 0,-2 0 0 0 0,0 0 0 0 0,-1 0 0 0 0,0 0 0 0 0,-11-24 0 0 0,11 34-125 0 0,0 0 0 0 0,0 0-1 0 0,0 0 1 0 0,-1 0 0 0 0,0 1 0 0 0,0 0-1 0 0,-1 0 1 0 0,0 0 0 0 0,0 1 0 0 0,0 0-1 0 0,0 0 1 0 0,-1 0 0 0 0,0 1 0 0 0,-7-4-1 0 0,8 6-40 0 0,1 0-1 0 0,-1 0 1 0 0,1 0 0 0 0,-1 0-1 0 0,0 1 1 0 0,0 0 0 0 0,0 0-1 0 0,0 1 1 0 0,1 0-1 0 0,-1 0 1 0 0,0 0 0 0 0,0 0-1 0 0,0 1 1 0 0,0 0-1 0 0,0 1 1 0 0,0-1 0 0 0,1 1-1 0 0,-1 0 1 0 0,-8 5-1 0 0,1 1-287 0 0,0 0-1 0 0,1 1 0 0 0,0 1 0 0 0,0 0 0 0 0,1 1 1 0 0,1 0-1 0 0,-11 14 0 0 0,-2 5-1436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5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7831 0 0,'0'0'4546'0'0,"-1"1"-3305"0"0,1 11-697 0 0,-1-1 0 0 0,2 1 1 0 0,0-1-1 0 0,0 1 0 0 0,4 12 0 0 0,-2-2-317 0 0,22 117-72 0 0,7 47-53 0 0,-8-27-5904 0 0,-21-144 812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0,'1'2'2099'0'0,"1"2"-1514"0"0,1 1 0 0 0,-1 0-1 0 0,-1 0 1 0 0,1 0 0 0 0,-1 0 0 0 0,1 0 0 0 0,-1 0 0 0 0,-1 1-1 0 0,1 5 1 0 0,1 6-74 0 0,33 147 1769 0 0,-8-39-1954 0 0,-14-63-294 0 0,31 90 0 0 0,-41-144-283 0 0,1 1 0 0 0,0-1 0 0 0,6 10 0 0 0,-9-16-902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1839 0 0,'3'1'83'0'0,"6"3"-269"0"0,0 1 0 0 0,12 8 1 0 0,-6-3 1372 0 0,-2 2 1 0 0,15 13-1 0 0,52 66 5729 0 0,-72-81-6782 0 0,9 12 523 0 0,-1 2 0 0 0,0-1 0 0 0,-2 2 0 0 0,-1 0 0 0 0,-1 1 0 0 0,10 31 1 0 0,-19-44-460 0 0,0 0 0 0 0,0 0 1 0 0,-1 0-1 0 0,-1 0 1 0 0,0 0-1 0 0,-1 1 0 0 0,0-1 1 0 0,-1 0-1 0 0,-5 23 1 0 0,-2-1 216 0 0,-2 0 1 0 0,-17 44-1 0 0,12-46-194 0 0,-24 41 0 0 0,22-44-1230 0 0,-21 50 0 0 0,34-64-575 0 0,2 0-72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0 623 10711 0 0,'0'0'2868'0'0,"2"-2"-1926"0"0,23-26 279 0 0,3 1 0 0 0,0 1 0 0 0,38-27 0 0 0,-16 14-491 0 0,37-33-270 0 0,-4-3-1 0 0,106-123 1 0 0,-172 179-829 0 0,22-20 1 0 0,1 4-3680 0 0,-27 25-2170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7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11 639 4143 0 0,'-10'6'10730'0'0,"22"-12"-8349"0"0,23-11-2076 0 0,14-11 531 0 0,-1-3 1 0 0,-2-2-1 0 0,-1-2 0 0 0,-2-2 0 0 0,59-64 0 0 0,-45 39-706 0 0,42-49-181 0 0,-61 64-655 0 0,18-24-1934 0 0,-19 24-4374 0 0,-23 28 1686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8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9671 0 0,'0'0'3967'0'0,"1"1"-3606"0"0,2 3-233 0 0,0 0 0 0 0,0 0-1 0 0,0-1 1 0 0,1 1-1 0 0,-1-1 1 0 0,1 0 0 0 0,7 5-1 0 0,36 18 75 0 0,-17-10 71 0 0,23 20 437 0 0,53 45-1 0 0,-44-32-256 0 0,113 109 701 0 0,-62-53-452 0 0,-63-60-334 0 0,-14-11 221 0 0,2-2 1 0 0,70 47-1 0 0,-56-46-225 0 0,-34-20-154 0 0,1-1 0 0 0,0-1-1 0 0,39 16 1 0 0,-46-21 87 0 0,1 0-1 0 0,-1 0 1 0 0,16 13 0 0 0,-2-3 361 0 0,2-4-226 0 0,-27-12-269 0 0,10 1 26 0 0,-8-2-149 0 0,1 1 0 0 0,-1 0 0 0 0,0 0 0 0 0,0-1-1 0 0,0 0 1 0 0,0 1 0 0 0,0-1 0 0 0,0 0 0 0 0,-1-1 0 0 0,1 1-1 0 0,0 0 1 0 0,0-1 0 0 0,-1 0 0 0 0,5-2 0 0 0,11-8 58 0 0,27-17 35 0 0,3-1-53 0 0,160-86-69 0 0,29-7 113 0 0,-72 43 14 0 0,30-17 3 0 0,-166 81-97 0 0,-20 12-145 0 0,0-1 1 0 0,0 0-1 0 0,0-1 1 0 0,12-10-1 0 0,27-27-6269 0 0,-40 36 4220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8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12495 0 0,'0'0'3834'0'0,"-1"1"-3012"0"0,-6 13-347 0 0,1-1 0 0 0,1 1 0 0 0,0 0 0 0 0,-3 22 0 0 0,1-9-223 0 0,-1 1-37 0 0,0-2 61 0 0,-6 40 0 0 0,5-5 97 0 0,4-30-67 0 0,1 0 1 0 0,1 0-1 0 0,2 32 0 0 0,1-58-265 0 0,1 0 1 0 0,-1-1-1 0 0,1 1 0 0 0,0 0 0 0 0,1-1 0 0 0,-1 1 0 0 0,1-1 1 0 0,0 1-1 0 0,0-1 0 0 0,0 0 0 0 0,1 0 0 0 0,-1 0 0 0 0,1 0 1 0 0,0 0-1 0 0,0-1 0 0 0,1 1 0 0 0,-1-1 0 0 0,1 0 0 0 0,-1 0 1 0 0,1 0-1 0 0,0 0 0 0 0,0-1 0 0 0,0 1 0 0 0,1-1 0 0 0,-1 0 1 0 0,0-1-1 0 0,1 1 0 0 0,0-1 0 0 0,-1 0 0 0 0,1 0 0 0 0,0 0 1 0 0,-1 0-1 0 0,1-1 0 0 0,0 0 0 0 0,0 0 0 0 0,-1 0 0 0 0,1-1 1 0 0,0 1-1 0 0,-1-1 0 0 0,9-3 0 0 0,96-33 423 0 0,-77 28-437 0 0,6-4 10 0 0,-5-3-153 0 0,-16 7-700 0 0,0 1 0 0 0,0 0 0 0 0,20-5 0 0 0,-14 11-3566 0 0,-12 2-1896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76 426 5983 0 0,'0'0'640'0'0,"0"9"-640"0"0,2 4 0 0 0,0 2 1504 0 0,0 0 272 0 0,0 0 56 0 0,0-2 16 0 0,1 0-1280 0 0,3-2-256 0 0,-1-2-56 0 0,1 1 0 0 0,0-3-704 0 0</inkml:trace>
  <inkml:trace contextRef="#ctx0" brushRef="#br0" timeOffset="1">43 47 10135 0 0,'-13'-19'1080'0'0,"4"12"-1080"0"0,1 0 0 0 0,1-1 6256 0 0,1 3-3952 0 0,15 18-2408 0 0,1-2-1328 0 0,-1-2-264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1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11975 0 0,'0'0'1083'0'0,"0"-2"-891"0"0,1-2-86 0 0,1-1 0 0 0,-1 0 0 0 0,1 1 0 0 0,0-1 0 0 0,0 1 0 0 0,1 0 0 0 0,-1 0 0 0 0,1 0 0 0 0,0 0-1 0 0,0 0 1 0 0,0 0 0 0 0,1 1 0 0 0,-1-1 0 0 0,1 1 0 0 0,0 0 0 0 0,0 0 0 0 0,0 1 0 0 0,0-1 0 0 0,1 1 0 0 0,-1 0 0 0 0,1 0 0 0 0,-1 0 0 0 0,10-2 0 0 0,-6 2 25 0 0,0 0 0 0 0,0 1 0 0 0,0 0 0 0 0,0 0 0 0 0,1 1 1 0 0,-1 0-1 0 0,0 1 0 0 0,0-1 0 0 0,1 2 0 0 0,-1-1 0 0 0,0 1 0 0 0,0 0 0 0 0,12 5 1 0 0,-8-1 58 0 0,1 1-1 0 0,-1 1 1 0 0,0-1 0 0 0,0 2 0 0 0,-1 0 0 0 0,14 14 0 0 0,-17-16-114 0 0,-1 1-1 0 0,-1 1 0 0 0,1-1 0 0 0,-1 1 1 0 0,-1 0-1 0 0,0 0 0 0 0,0 1 1 0 0,-1 0-1 0 0,5 13 0 0 0,-7-14-43 0 0,-1 0 0 0 0,1 1 0 0 0,-1-1 0 0 0,-1 0 0 0 0,0 0 1 0 0,0 1-1 0 0,-1-1 0 0 0,0 0 0 0 0,-4 15 0 0 0,1-8-15 0 0,-1-1 1 0 0,0-1-1 0 0,-1 1 1 0 0,-15 25-1 0 0,16-33-16 0 0,1-1-1 0 0,-1 0 1 0 0,-1-1 0 0 0,1 1-1 0 0,-1-1 1 0 0,1 0 0 0 0,-2 0-1 0 0,-10 6 1 0 0,7-5-13 0 0,0-1 0 0 0,0 0 0 0 0,-1-1 0 0 0,1 0 0 0 0,-15 4 0 0 0,21-7 0 0 0,2-1 8 0 0,0 1-1 0 0,0-1 1 0 0,0 0-1 0 0,1 1 1 0 0,-1-1-1 0 0,0 0 1 0 0,0 0 0 0 0,0 0-1 0 0,0 0 1 0 0,0-1-1 0 0,0 1 1 0 0,0 0 0 0 0,0-1-1 0 0,0 1 1 0 0,1-1-1 0 0,-1 0 1 0 0,0 0-1 0 0,0 0 1 0 0,-3-2 0 0 0,3 2-22 0 0,2 1 22 0 0,-1-1-1 0 0,0 1 1 0 0,0 0-1 0 0,1-1 1 0 0,-1 1-1 0 0,1-1 1 0 0,-1 1-1 0 0,0-1 0 0 0,1 0 1 0 0,-1 1-1 0 0,1-1 1 0 0,-1 0-1 0 0,1 1 1 0 0,0-1-1 0 0,-1 0 1 0 0,1 1-1 0 0,0-1 1 0 0,-1 0-1 0 0,1 0 1 0 0,0 0-1 0 0,0 1 1 0 0,0-1-1 0 0,0 0 1 0 0,0 0-1 0 0,0 0 1 0 0,0 1-1 0 0,0-2 1 0 0,-1 0-4 0 0,1 0 1 0 0,0 0-1 0 0,0 0 1 0 0,0 0-1 0 0,1 0 1 0 0,-1 1-1 0 0,0-1 1 0 0,1 0 0 0 0,-1 0-1 0 0,1 0 1 0 0,-1 0-1 0 0,1 1 1 0 0,0-1-1 0 0,0 0 1 0 0,0 1 0 0 0,0-1-1 0 0,2-2 1 0 0,-1 2 1 0 0,1-1 1 0 0,-1 1-1 0 0,1 0 1 0 0,0 0-1 0 0,-1 1 1 0 0,1-1-1 0 0,0 0 1 0 0,0 1-1 0 0,5-2 1 0 0,0 1 3 0 0,0 0 0 0 0,0 0 1 0 0,0 1-1 0 0,1 0 1 0 0,-1 0-1 0 0,0 1 1 0 0,13 1-1 0 0,0 3 19 0 0,-1 0 0 0 0,1 1 0 0 0,26 10 0 0 0,56 30-285 0 0,-101-44 250 0 0,6 3-208 0 0,-6-2-92 0 0,1-1-1 0 0,0 1 1 0 0,0-1 0 0 0,0 0-1 0 0,1 0 1 0 0,-1 0 0 0 0,0 0-1 0 0,6 0 1 0 0,0-1-1181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1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9671 0 0,'0'0'875'0'0,"2"2"-719"0"0,24 31 1325 0 0,2-1 0 0 0,37 32-1 0 0,26 30 982 0 0,51 90 283 0 0,-124-158-2295 0 0,-2 2-1 0 0,-1 0 0 0 0,-1 1 1 0 0,-2 0-1 0 0,12 40 0 0 0,-20-50-333 0 0,0 0-1 0 0,-1 0 1 0 0,-1 0 0 0 0,0 1-1 0 0,-2-1 1 0 0,0 1 0 0 0,-1-1-1 0 0,-1 1 1 0 0,-1-1-1 0 0,-1 0 1 0 0,-1 0 0 0 0,0-1-1 0 0,-1 1 1 0 0,-1-1 0 0 0,-1 0-1 0 0,-1-1 1 0 0,-11 19-1 0 0,1-6-83 0 0,5-7-87 0 0,-1-1 1 0 0,-1 0-1 0 0,-1-2 1 0 0,-19 20-1 0 0,26-31-217 0 0,-13 12-4304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1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4143 0 0,'1'2'2522'0'0,"3"3"-1278"0"0,-1 0 1 0 0,1 0-1 0 0,-1 0 0 0 0,4 11 1 0 0,-3-6-292 0 0,-1 0 1 0 0,3 13-1 0 0,6 69 28 0 0,-9-54-376 0 0,24 318-275 0 0,-17-251-2230 0 0,-4-64-312 0 0,-3-11-2860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5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43 7831 0 0,'-1'-1'58'0'0,"0"0"0"0"0,0 0 0 0 0,0 0 0 0 0,0 0 0 0 0,0 1 0 0 0,-1-1 0 0 0,1 0 0 0 0,0 0 0 0 0,0 1 0 0 0,-3-2 0 0 0,3 2-46 0 0,0 1-1 0 0,0-1 1 0 0,0 0-1 0 0,0 0 0 0 0,0 0 1 0 0,0 0-1 0 0,0 1 1 0 0,0-1-1 0 0,0 1 0 0 0,0-1 1 0 0,1 0-1 0 0,-1 1 1 0 0,0-1-1 0 0,0 1 1 0 0,1 0-1 0 0,-2 0 0 0 0,1-1 26 0 0,1 1 0 0 0,0-1-1 0 0,-1 0 1 0 0,1 0-1 0 0,-1 0 1 0 0,1 0-1 0 0,-1 0 1 0 0,1 0 0 0 0,-1 0-1 0 0,1 0 1 0 0,-1 0-1 0 0,1 0 1 0 0,-1 0 0 0 0,1 0-1 0 0,-1 0 1 0 0,1 0-1 0 0,-1 0 1 0 0,1 0-1 0 0,-1-1 1 0 0,1 1 0 0 0,-1 0-1 0 0,1 0 1 0 0,0-1-1 0 0,-1 1 1 0 0,1 0-1 0 0,-1-1 1 0 0,1 1 0 0 0,0 0-1 0 0,-1-1 1 0 0,1 1-1 0 0,-1-1 1 0 0,-13-16 2203 0 0,3 5 4310 0 0,13 15-6239 0 0,-1-3-259 0 0,0 0-1 0 0,0 0 0 0 0,0 0 1 0 0,0 0-1 0 0,0 0 0 0 0,0 0 1 0 0,0 0-1 0 0,0 0 0 0 0,0-1 1 0 0,0 1-1 0 0,0 0 0 0 0,0-1 1 0 0,0 1-1 0 0,0-1 0 0 0,1 0 1 0 0,-2 0 13 0 0,5 0 3 0 0,-1 0 1 0 0,1 0-1 0 0,-1 0 1 0 0,1 1-1 0 0,-1-1 1 0 0,1 1-1 0 0,-1 0 1 0 0,1 0-1 0 0,0 1 0 0 0,-1 0 1 0 0,5 0-1 0 0,16 2 68 0 0,-20-2-133 0 0,1-1-1 0 0,0 1 1 0 0,0 0-1 0 0,0 0 1 0 0,0 1-1 0 0,0 0 1 0 0,8 4-1 0 0,5 1-284 0 0,0-6-1132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1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13735 0 0,'0'0'1246'0'0,"0"2"-1028"0"0,-2 15 189 0 0,0 1-1 0 0,2 0 1 0 0,0 0-1 0 0,5 32 1 0 0,20 74-73 0 0,-17-89-365 0 0,17 69 22 0 0,14 74-2739 0 0,-35-151 1105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12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 13303 0 0,'0'0'606'0'0,"-1"0"-10"0"0,-29-3 2496 0 0,31 2-3011 0 0,1 0 1 0 0,-1 0 0 0 0,1 1 0 0 0,-1-1-1 0 0,1 1 1 0 0,0-1 0 0 0,-1 1 0 0 0,4-1-1 0 0,-5 1-64 0 0,14-2-655 0 0,1 1 1 0 0,-1 0 0 0 0,1 1-1 0 0,-1 1 1 0 0,21 2 0 0 0,-14 1-4761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1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0,'0'0'919'0'0,"2"2"-759"0"0,2 3 164 0 0,0-1 0 0 0,1 0 1 0 0,0 0-1 0 0,0 0 0 0 0,0 0 0 0 0,9 4 1 0 0,39 15 2353 0 0,-37-16-2218 0 0,26 13 0 0 0,-42-20-450 0 0,1 1 0 0 0,0-1 0 0 0,0 1 0 0 0,-1-1 1 0 0,1 1-1 0 0,0-1 0 0 0,-1 1 0 0 0,1-1 0 0 0,-1 1 0 0 0,1 0 0 0 0,-1-1 0 0 0,1 1 0 0 0,-1 0 1 0 0,1 0-1 0 0,-1 0 0 0 0,10 15 133 0 0,-10-16-137 0 0,0 1-1 0 0,0 0 1 0 0,0 0 0 0 0,0-1-1 0 0,0 1 1 0 0,0 0-1 0 0,0 0 1 0 0,-1-1-1 0 0,1 1 1 0 0,0 0-1 0 0,0-1 1 0 0,-1 1 0 0 0,1 0-1 0 0,0-1 1 0 0,-1 1-1 0 0,0 1 1 0 0,0-1 7 0 0,-7 15-64 0 0,-1 0 0 0 0,-1 0 0 0 0,0-1 0 0 0,-1-1 0 0 0,-1 0 0 0 0,0 0 0 0 0,-15 12 0 0 0,26-25-85 0 0,13-1-1267 0 0,118 4 1440 0 0,-122-4 126 0 0,0 1 0 0 0,0 1 0 0 0,0 0 0 0 0,0 0 0 0 0,0 0 0 0 0,-1 1 0 0 0,1 0 0 0 0,-1 1 0 0 0,13 8 0 0 0,-17-11-42 0 0,-1 1 0 0 0,0 0 0 0 0,0 0 0 0 0,0 0 0 0 0,0 0 0 0 0,0 0 1 0 0,0 1-1 0 0,0-1 0 0 0,0 0 0 0 0,-1 1 0 0 0,0-1 0 0 0,1 1 0 0 0,-1 0 0 0 0,0-1 0 0 0,0 1 0 0 0,0 0 0 0 0,-1 0 0 0 0,1 0 0 0 0,-1 0 0 0 0,1 0 0 0 0,-1 0 0 0 0,0-1 0 0 0,0 1 0 0 0,0 0 0 0 0,-1 0 0 0 0,1 0 0 0 0,-1 0 0 0 0,1 0 0 0 0,-3 5 0 0 0,-1 1 73 0 0,0-1 1 0 0,0 0-1 0 0,0 0 1 0 0,-1 0-1 0 0,-1 0 0 0 0,1-1 1 0 0,-1 1-1 0 0,-12 9 1 0 0,4-4-156 0 0,-1 0-1 0 0,-1-2 1 0 0,-18 11 0 0 0,22-15-52 0 0,-21 9-1 0 0,28-14-111 0 0,0-1 0 0 0,1 1 1 0 0,-1-1-1 0 0,0 0 0 0 0,0 0 0 0 0,0 0 1 0 0,-9-1-1 0 0,12 0-120 0 0,-1 0 0 0 0,1-1 0 0 0,0 1 0 0 0,0-1 0 0 0,0 0 0 0 0,0 1 0 0 0,0-1 1 0 0,0 0-1 0 0,0 0 0 0 0,0-1 0 0 0,0 1 0 0 0,1 0 0 0 0,-1-1 0 0 0,0 1 0 0 0,-1-2 0 0 0,-5-8-1699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12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11519 0 0,'-15'4'1224'0'0,"11"-2"-1056"0"0,0 0-1 0 0,0 0 0 0 0,-1 1 0 0 0,1-1 1 0 0,1 1-1 0 0,-1 0 0 0 0,0 0 0 0 0,1 0 1 0 0,0 0-1 0 0,-1 1 0 0 0,1 0 0 0 0,1-1 1 0 0,-1 1-1 0 0,0 0 0 0 0,1 0 0 0 0,-3 8 1 0 0,0 1 411 0 0,0 0 0 0 0,0 1 0 0 0,2-1 0 0 0,-4 20 0 0 0,4-8-568 0 0,1 0 1 0 0,0 0 0 0 0,2 0-1 0 0,1 0 1 0 0,1 0-1 0 0,2 0 1 0 0,6 30-1 0 0,-6-39-18 0 0,1 0 0 0 0,1-1-1 0 0,0 1 1 0 0,1-1 0 0 0,0-1 0 0 0,1 1-1 0 0,1-1 1 0 0,1 0 0 0 0,-1-1 0 0 0,2 0-1 0 0,24 22 1 0 0,-30-30 13 0 0,1-1 0 0 0,0 0-1 0 0,0 0 1 0 0,0 0-1 0 0,1-1 1 0 0,-1 0 0 0 0,1 0-1 0 0,0 0 1 0 0,0-1 0 0 0,0 0-1 0 0,0-1 1 0 0,8 1 0 0 0,-12-1 36 0 0,1-1 1 0 0,0 0 0 0 0,0 0-1 0 0,0-1 1 0 0,0 1 0 0 0,0-1 0 0 0,0 0-1 0 0,-1 0 1 0 0,1 0 0 0 0,0 0 0 0 0,-1-1-1 0 0,1 1 1 0 0,-1-1 0 0 0,1 0-1 0 0,-1 0 1 0 0,0 0 0 0 0,0-1 0 0 0,0 1-1 0 0,0-1 1 0 0,0 1 0 0 0,0-1-1 0 0,-1 0 1 0 0,4-6 0 0 0,-1 2 105 0 0,-1 0 0 0 0,-1 0-1 0 0,0 0 1 0 0,0-1 0 0 0,0 1 0 0 0,-1-1 0 0 0,0 1 0 0 0,0-1-1 0 0,-1 0 1 0 0,0 0 0 0 0,0-10 0 0 0,-1 7 26 0 0,-1 1-1 0 0,0-1 1 0 0,-1 1-1 0 0,0-1 1 0 0,-1 1-1 0 0,0 0 1 0 0,-8-17-1 0 0,2 9-322 0 0,0 1 0 0 0,-2 1 0 0 0,0 0 0 0 0,0 0 0 0 0,-2 1 0 0 0,0 1 0 0 0,0 0 0 0 0,-29-22 0 0 0,36 32-388 0 0,-14-12-1729 0 0,7 4-2875 0 0,3 1-691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13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9671 0 0,'0'0'748'0'0,"0"2"-272"0"0,23 92 6371 0 0,1 10-6256 0 0,-14-47-741 0 0,5 49-496 0 0,-11-35-6090 0 0,-4-55 2054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13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147 430 5063 0 0,'2'-2'9838'0'0,"60"-65"-6518"0"0,-52 57-3279 0 0,0 2 0 0 0,1-1 1 0 0,0 1-1 0 0,0 1 0 0 0,1 0 1 0 0,18-8-1 0 0,33-12-1145 0 0,-21 13-2429 0 0,-34 8 1929 0 0,-6 4 1293 0 0,5-6-656 0 0</inkml:trace>
  <inkml:trace contextRef="#ctx0" brushRef="#br0" timeOffset="1">413 64 4143 0 0,'-1'-2'319'0'0,"-9"-5"399"0"0,0 0 0 0 0,0 1-1 0 0,0-1 1 0 0,0 2 0 0 0,-1 0 0 0 0,0 0-1 0 0,-1 1 1 0 0,1 0 0 0 0,0 1-1 0 0,-1 0 1 0 0,-18-1 0 0 0,21 3-421 0 0,0 1 0 0 0,1 0 0 0 0,-1 1 0 0 0,0 0 1 0 0,0 0-1 0 0,1 1 0 0 0,-1 0 0 0 0,1 0 0 0 0,-1 1 0 0 0,1 0 0 0 0,0 1 0 0 0,0 0 0 0 0,0 0 1 0 0,1 0-1 0 0,-1 1 0 0 0,-10 9 0 0 0,8-5-243 0 0,0 1 0 0 0,1 0 1 0 0,0 0-1 0 0,0 1 0 0 0,1 0 0 0 0,0 0 0 0 0,1 1 1 0 0,1 0-1 0 0,0 1 0 0 0,0-1 0 0 0,1 1 0 0 0,1 0 1 0 0,0 0-1 0 0,1 1 0 0 0,0-1 0 0 0,1 1 0 0 0,1-1 1 0 0,0 1-1 0 0,1 0 0 0 0,0 0 0 0 0,1-1 0 0 0,0 1 1 0 0,1 0-1 0 0,1-1 0 0 0,0 0 0 0 0,1 1 0 0 0,1-1 1 0 0,6 13-1 0 0,-3-9-44 0 0,1-2-1 0 0,1 1 1 0 0,0-1 0 0 0,1-1 0 0 0,1 0-1 0 0,0 0 1 0 0,0-1 0 0 0,2-1 0 0 0,-1 0 0 0 0,2-1-1 0 0,-1 0 1 0 0,32 16 0 0 0,-34-21-12 0 0,1-1 0 0 0,-1 0 0 0 0,1-1 0 0 0,0 0 0 0 0,0-1 0 0 0,0-1 0 0 0,27 3 0 0 0,-30-5 2 0 0,1-1 1 0 0,-1 1 0 0 0,1-2-1 0 0,-1 1 1 0 0,0-2-1 0 0,1 1 1 0 0,-1-1-1 0 0,0-1 1 0 0,-1 0 0 0 0,19-10-1 0 0,-21 10 30 0 0,-1 0 1 0 0,1-1-1 0 0,-1 0 0 0 0,0 0 1 0 0,0-1-1 0 0,0 1 0 0 0,-1-2 0 0 0,1 1 1 0 0,-2 0-1 0 0,1-1 0 0 0,-1 0 0 0 0,7-13 1 0 0,-8 10 95 0 0,1-1 0 0 0,-1 1 0 0 0,-1-1 0 0 0,0 1 1 0 0,0-1-1 0 0,-1 0 0 0 0,0 1 0 0 0,-2-21 1 0 0,-1 12 27 0 0,-1-1 1 0 0,-1 0 0 0 0,-1 1 0 0 0,0 0-1 0 0,-2 0 1 0 0,0 0 0 0 0,-1 1 0 0 0,-1 0 0 0 0,0 1-1 0 0,-13-17 1 0 0,13 22-143 0 0,0 0 0 0 0,-1 0 0 0 0,0 2 1 0 0,-1-1-1 0 0,-14-10 0 0 0,21 18-206 0 0,0-1 1 0 0,-1 2-1 0 0,1-1 0 0 0,-1 0 1 0 0,1 1-1 0 0,-1 0 0 0 0,0 0 1 0 0,0 0-1 0 0,0 1 0 0 0,0 0 1 0 0,0 0-1 0 0,0 0 0 0 0,0 0 1 0 0,0 1-1 0 0,0 0 0 0 0,0 0 1 0 0,-1 0-1 0 0,-7 2 1 0 0,0 3-1873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14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5439 0 0,'0'0'491'0'0,"-18"-5"988"0"0,16 4-2239 0 0,-11-9 10988 0 0,22 9-9595 0 0,10 2-20 0 0,33 6 0 0 0,4 0-526 0 0,-25-3-1276 0 0,-14-3-118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35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1 370 3679 0 0,'0'0'284'0'0,"3"3"-88"0"0,16 11 3604 0 0,-18-12-3414 0 0,2 0-200 0 0,-1 0 0 0 0,1 0 1 0 0,-1 0-1 0 0,1 0 0 0 0,0-1 1 0 0,0 1-1 0 0,-1-1 0 0 0,1 0 1 0 0,0 0-1 0 0,0 0 0 0 0,1 0 1 0 0,-1 0-1 0 0,0 0 0 0 0,0-1 0 0 0,0 0 1 0 0,0 0-1 0 0,1 0 0 0 0,-1 0 1 0 0,4 0-1 0 0,11-2 607 0 0,0-1 0 0 0,20-5 0 0 0,-29 6-529 0 0,17-2 220 0 0,0 1 1 0 0,0 1-1 0 0,31 1 0 0 0,-2 1 120 0 0,37 3 111 0 0,9 1-207 0 0,515-43 1175 0 0,-250 48-477 0 0,-167 10-718 0 0,-48-3 83 0 0,-44-3-35 0 0,42-4-3 0 0,-28-5-134 0 0,-44-1-211 0 0,28 2 105 0 0,56 8-73 0 0,-10-2-19 0 0,-111-7-107 0 0,63 0-1 0 0,-53-5 43 0 0,4 0 92 0 0,83-12 0 0 0,-13-7 50 0 0,163-5 0 0 0,-161 13-122 0 0,-30 3 75 0 0,144-1 181 0 0,-104 6-255 0 0,59 2 95 0 0,-147 2-213 0 0,220 3 313 0 0,-142-8-182 0 0,-1 1-99 0 0,45 1-3 0 0,63 19 35 0 0,-9 1-6 0 0,-188-16-76 0 0,-1-1 1 0 0,45-6-1 0 0,-41 2 1 0 0,45 2 1 0 0,-14 0-4 0 0,-47 3-19 0 0,0 0 0 0 0,0 1 0 0 0,35 9 0 0 0,19 2 0 0 0,-54-11 8 0 0,-11 0 6 0 0,1 0 0 0 0,0-2 0 0 0,25-1 0 0 0,25 2-3 0 0,56-4 38 0 0,-75 4-45 0 0,-36 0-5 0 0,17 1 55 0 0,11-6-43 0 0,-13 3 53 0 0,7 2-64 0 0,3 0 128 0 0,-33-3-75 0 0,1 1-49 0 0,0-1 0 0 0,-1 1 0 0 0,1-1 1 0 0,-1 1-1 0 0,0-1 0 0 0,1 0 0 0 0,-1 1 0 0 0,0-1 0 0 0,0 1 0 0 0,0-1 0 0 0,0 0 0 0 0,0 1 0 0 0,0-1 0 0 0,-1 1 0 0 0,1-1 0 0 0,-1 0 0 0 0,1 1 0 0 0,-1-1 0 0 0,1 1 0 0 0,-1-1 0 0 0,0 1 0 0 0,-1-3 0 0 0,-1-1-3 0 0,-6-11 23 0 0,0 1 1 0 0,-1 0 0 0 0,-1 1 0 0 0,0 0-1 0 0,-24-22 1 0 0,-4-5 8 0 0,9 6-33 0 0,0-1 0 0 0,-2 1 0 0 0,-41-35 0 0 0,62 61 1 0 0,7 6 1 0 0,-3-8-17 0 0,6 8-33 0 0,1-3 25 0 0,1 6 17 0 0,0-1 0 0 0,0 1-1 0 0,0-1 1 0 0,0 1-1 0 0,0-1 1 0 0,0 1-1 0 0,0 0 1 0 0,0 0-1 0 0,1-1 1 0 0,-1 1 0 0 0,0 0-1 0 0,0 0 1 0 0,0 0-1 0 0,2 1 1 0 0,-3-1-4 0 0,3 0 4 0 0,-1 0 0 0 0,0 0 1 0 0,1 0-1 0 0,-1 0 0 0 0,0 1 0 0 0,1-1 1 0 0,-1 1-1 0 0,0 0 0 0 0,0 0 1 0 0,0 0-1 0 0,0 0 0 0 0,0 0 0 0 0,0 0 1 0 0,0 0-1 0 0,2 2 0 0 0,2 2-4 0 0,14 10-23 0 0,-1 0 1 0 0,-1 2-1 0 0,-1 0 0 0 0,18 23 0 0 0,-19-22 0 0 0,3 2 33 0 0,-1 2 0 0 0,-1 0 0 0 0,-1 1 0 0 0,-1 0 0 0 0,-1 1 0 0 0,-1 1 0 0 0,20 51 0 0 0,-31-70 0 0 0,-1-3 0 0 0,0 0 0 0 0,0 0 0 0 0,0 0 0 0 0,-1 0 0 0 0,1 0 0 0 0,-1 0 0 0 0,0 0 0 0 0,1 0 0 0 0,-1 0 0 0 0,-1 0 0 0 0,1 0 0 0 0,0 0 0 0 0,-1 0 0 0 0,1 0 0 0 0,-3 5 0 0 0,1-1 16 0 0,0 0 0 0 0,-1 0 0 0 0,-5 10 0 0 0,7-15-15 0 0,0 0 1 0 0,0 0-1 0 0,0 0 0 0 0,0 0 1 0 0,-1 0-1 0 0,1 0 0 0 0,-1-1 1 0 0,1 1-1 0 0,-1 0 0 0 0,0-1 1 0 0,0 0-1 0 0,0 1 0 0 0,-2 0 1 0 0,-4 3 43 0 0,0 1 15 0 0,0-1-1 0 0,0 0 1 0 0,-17 7 0 0 0,15-8 15 0 0,1 1 0 0 0,-18 11 0 0 0,-38 28 69 0 0,45-35-133 0 0,18-8-7 0 0,1 0 1 0 0,-1 0-1 0 0,0 0 0 0 0,1 0 1 0 0,-1 0-1 0 0,1 0 1 0 0,-1 0-1 0 0,1 1 1 0 0,0-1-1 0 0,-1 0 0 0 0,0 3 1 0 0,-11 10-22 0 0,12-12-49 0 0,-1 0 1 0 0,1 0-1 0 0,-1 0 1 0 0,1 0 0 0 0,0 0-1 0 0,-1 0 1 0 0,1 0-1 0 0,0 0 1 0 0,1 1-1 0 0,-1-1 1 0 0,0 0 0 0 0,1 1-1 0 0,-1-1 1 0 0,1 1-1 0 0,0-1 1 0 0,-1 0 0 0 0,1 1-1 0 0,0-1 1 0 0,1 1-1 0 0,-1 2 1 0 0,2 2-859 0 0,1 0 1 0 0,-1 0-1 0 0,1-1 1 0 0,0 1 0 0 0,6 9-1 0 0,-3-5-792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48:59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0 128 9503 0 0,'0'0'432'0'0,"2"1"-5"0"0,-1 0-419 0 0,0-1 1 0 0,0 1-1 0 0,0-1 0 0 0,-1 1 0 0 0,1 0 1 0 0,0 0-1 0 0,0-1 0 0 0,-1 1 1 0 0,1 0-1 0 0,0 0 0 0 0,-1 0 1 0 0,1 0-1 0 0,-1 0 0 0 0,1 0 0 0 0,-1 0 1 0 0,0 0-1 0 0,1 0 0 0 0,-1 0 1 0 0,0 2-1 0 0,6 29 119 0 0,-4-14 437 0 0,14 46 2053 0 0,49 121 1 0 0,-17-53-1929 0 0,-12-41-365 0 0,-33-84 31 0 0,-8-15-216 0 0,-7-17-97 0 0,-22-118-214 0 0,15 56-204 0 0,12 49 111 0 0,2 1 0 0 0,1-1-1 0 0,2-63 1 0 0,3 76 202 0 0,1-1 1 0 0,1 1-1 0 0,9-36 0 0 0,-11 57 73 0 0,1 0-1 0 0,-1 1 1 0 0,1-1-1 0 0,0 0 1 0 0,0 1-1 0 0,0 0 0 0 0,0-1 1 0 0,0 1-1 0 0,1 0 1 0 0,-1 0-1 0 0,1 0 1 0 0,0 1-1 0 0,5-5 1 0 0,-5 6-1 0 0,-1-1 1 0 0,1 0 0 0 0,-1 1 0 0 0,1 0 0 0 0,0 0-1 0 0,0 0 1 0 0,-1 0 0 0 0,1 0 0 0 0,0 0 0 0 0,0 1-1 0 0,0 0 1 0 0,0-1 0 0 0,0 1 0 0 0,0 0 0 0 0,0 0-1 0 0,0 1 1 0 0,0-1 0 0 0,4 1 0 0 0,-2 0 42 0 0,-1 1 1 0 0,1-1-1 0 0,0 1 1 0 0,-1 0-1 0 0,1 0 0 0 0,-1 0 1 0 0,0 0-1 0 0,1 1 1 0 0,-1 0-1 0 0,0 0 0 0 0,-1 0 1 0 0,7 6-1 0 0,-6-5 45 0 0,0 1-1 0 0,0 0 1 0 0,0 0 0 0 0,0 0-1 0 0,-1 0 1 0 0,1 1 0 0 0,-2 0-1 0 0,1-1 1 0 0,0 1-1 0 0,-1 0 1 0 0,0 0 0 0 0,1 10-1 0 0,-1-3 20 0 0,-2 0 1 0 0,1-1-1 0 0,-2 1 0 0 0,1-1 1 0 0,-6 25-1 0 0,0-13-38 0 0,-17 47 0 0 0,19-63-73 0 0,0 0 0 0 0,0 0 1 0 0,-10 12-1 0 0,7-12 38 0 0,1-2-22 0 0,1 0 34 0 0,4-4 86 0 0,5 0-95 0 0,-1 0 0 0 0,1 0 1 0 0,0 0-1 0 0,-1-1 0 0 0,1 1 1 0 0,0-1-1 0 0,0 0 0 0 0,0 0 0 0 0,0 0 1 0 0,0 0-1 0 0,0-1 0 0 0,5 0 1 0 0,16 4 8 0 0,-16-1-70 0 0,-1 0 0 0 0,0 0-1 0 0,12 8 1 0 0,-15-8-97 0 0,0-1 0 0 0,0 1 0 0 0,0 0 0 0 0,0-1 0 0 0,1 0 0 0 0,-1-1 0 0 0,1 1 0 0 0,0-1 0 0 0,-1 0 0 0 0,10 0 0 0 0,12 0-2296 0 0,-16-2-3619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48:59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15863 0 0,'0'0'704'0'0,"0"9"144"0"0,0 6-680 0 0,2 4-168 0 0,3 4 0 0 0,0-3 0 0 0,0-3 576 0 0,1 1 72 0 0,-1 2 24 0 0,3 1 0 0 0,1 3-320 0 0,1 1-64 0 0,-2 1-16 0 0,2 1 0 0 0,0-2-712 0 0,3 1-136 0 0,-1-3-32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1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11863 0 0,'0'6'144'0'0,"-1"1"0"0"0,0-1-1 0 0,-1 0 1 0 0,1 0 0 0 0,-5 9-1 0 0,4-9-85 0 0,0 0 0 0 0,0 0 0 0 0,1 0 0 0 0,0 0-1 0 0,0 0 1 0 0,0 7 0 0 0,-1 20 628 0 0,3-1-1 0 0,4 36 1 0 0,15 65 2329 0 0,-16-108-3047 0 0,25 105 246 0 0,36 59-769 0 0,-62-182 206 0 0,-1-1 1 0 0,1 0 0 0 0,0-1 0 0 0,1 1 0 0 0,-1 0-1 0 0,9 9 1 0 0,-3-7-1644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49:00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1 215 1375 0 0,'5'-2'107'0'0,"-2"2"-80"0"0,-2-1-31 0 0,1 1 1 0 0,-1 0-1 0 0,1-1 1 0 0,-1 1-1 0 0,1 0 1 0 0,-1 0 0 0 0,1 0-1 0 0,-1 0 1 0 0,1 0-1 0 0,-1 0 1 0 0,3 1-1 0 0,-4-1 20 0 0,1 1-1 0 0,0-1 0 0 0,-1 1 0 0 0,1-1 0 0 0,0 1 0 0 0,-1 0 0 0 0,1-1 0 0 0,-1 1 0 0 0,1 0 0 0 0,-1 0 0 0 0,1-1 1 0 0,-1 1-1 0 0,0 0 0 0 0,1 0 0 0 0,-1 0 0 0 0,0-1 0 0 0,0 1 0 0 0,0 0 0 0 0,1 0 0 0 0,-1 0 0 0 0,0 0 1 0 0,0 0-1 0 0,0 0 0 0 0,0-1 0 0 0,0 1 0 0 0,-1 0 0 0 0,1 1 0 0 0,-1 11 2141 0 0,2-1-1 0 0,-1 1 1 0 0,4 13-1 0 0,0-6-346 0 0,7 24 0 0 0,37 76 26 0 0,15 18-1203 0 0,-59-131-566 0 0,-3-5 240 0 0,-2-13-254 0 0,-1 1 1 0 0,0-1 0 0 0,0 1 0 0 0,-1 0-1 0 0,0 0 1 0 0,-1 0 0 0 0,-5-11 0 0 0,2 5-36 0 0,-8-29 1 0 0,8 12-90 0 0,1-2 0 0 0,3 1 0 0 0,0 0 0 0 0,2-1 0 0 0,2 1 0 0 0,1-1 0 0 0,13-66 0 0 0,-11 86 50 0 0,1 0 0 0 0,1 1 0 0 0,0 0 0 0 0,16-27 1 0 0,-19 38 64 0 0,0 0 0 0 0,0 0 0 0 0,0 0 1 0 0,0 1-1 0 0,0-1 0 0 0,0 1 0 0 0,1 0 1 0 0,-1-1-1 0 0,1 2 0 0 0,-1-1 0 0 0,1 0 1 0 0,0 1-1 0 0,0 0 0 0 0,0 0 0 0 0,6-1 1 0 0,-8 1 154 0 0,0 3 5 0 0,4 4 2 0 0,0-1 0 0 0,0 1 0 0 0,-1 0 0 0 0,8 11 1 0 0,-10-13-133 0 0,-2-1 1 0 0,1 1 0 0 0,0-1 0 0 0,-1 1 0 0 0,1 0 0 0 0,-1 0 0 0 0,0 0 0 0 0,0 0 0 0 0,-1 0 0 0 0,1 0 0 0 0,-1 0 0 0 0,0 5 0 0 0,-2 13 92 0 0,0-1 0 0 0,-2 1 1 0 0,-8 27-1 0 0,-26 62 22 0 0,4-9 101 0 0,33-99-275 0 0,-1 0 49 0 0,1 1-1 0 0,0-1 1 0 0,0 1-1 0 0,0-1 1 0 0,1 1-1 0 0,-1 0 1 0 0,1-1-1 0 0,0 1 1 0 0,0 0-1 0 0,0-1 1 0 0,2 7-1 0 0,-1-8-32 0 0,0-1 1 0 0,0 1-1 0 0,1 0 0 0 0,-1 0 1 0 0,1-1-1 0 0,-1 1 0 0 0,1-1 0 0 0,-1 1 1 0 0,1-1-1 0 0,0 0 0 0 0,2 2 1 0 0,3 2 49 0 0,-1-1-65 0 0,0 0 0 0 0,0 0 0 0 0,0 0 0 0 0,0-1 0 0 0,1 0 1 0 0,0 0-1 0 0,0-1 0 0 0,0 0 0 0 0,0 0 0 0 0,0-1 0 0 0,0 1 0 0 0,0-1 0 0 0,0-1 0 0 0,0 0 0 0 0,1 0 0 0 0,-1 0 0 0 0,13-3 0 0 0,-12 2-631 0 0,-1-1-1 0 0,0 0 1 0 0,0-1 0 0 0,0 1-1 0 0,0-1 1 0 0,7-5-1 0 0,-2 0-6071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49:01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19295 0 0,'0'0'424'0'0,"4"13"88"0"0,1 2 24 0 0,-2 1 0 0 0,2 4-432 0 0,2 2-104 0 0,-2 1 0 0 0,3 2 0 0 0,2 0 288 0 0,0 2 40 0 0,0-2 8 0 0,0 1 0 0 0,3 1-336 0 0,-1-1 0 0 0,1 4 0 0 0,2-5 0 0 0,-2-3-1344 0 0,1-2-240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10T15:58:41.97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18474 3983 12895 0,'0'0'1152'0,"0"0"-928"0,-2 8-224 0,1 3 0 0,1 3 2000 0,0 4 368 0,0-1 64 0,3 4 0 16,-1 0-960-16,2 2-208 0,1 5-48 0,1-2 0 15,-1 4-192-15,1-3-64 0,2 2 0 0,0 0 0 16,0-1-592-16,-2 1-128 0,1-2-32 0,-1-1 0 16,0-6 16-16,-1 0 0 0,-1-2 0 0,-2-1 0 15,1-2 208-15,-2 0 32 0,1-2 16 0,-2-4 0 16,0-9-96-16,0 0 0 0,0 0-16 0,0 0 0 0,0 0 0 0,-7 0 0 15,1-4 0-15,-1-1 0 0,-1-3-80 0,2-4-16 16,-2-2 0-16,1-3 0 16,2-4-272-16,0-4 0 0,1-2 0 0,1-2 0 15,1-2 0-15,0 0 0 0,2-1-128 0,2-3 128 16,0 4-128-16,2-3 128 0,0 3 0 0,1 1-144 16,2 0 144-16,-2 2 0 0,3 4-144 0,1 0 144 15,2 6 0-15,-1 1 0 0,2 1 0 0,1 2 0 16,0 1 0-16,1 4 0 0,0-2 0 0,1 6 0 15,0 1 256-15,1 3-16 0,0 1-16 0,-1 1 0 0,-2 3 112 0,0 3 32 16,-2-1 0-16,-1 3 0 0,-1-1 32 0,-2 3 16 16,-2 2 0-16,-1 3 0 0,-4 4-64 0,-1 2-16 15,-3 2 0-15,-3 0 0 0,-2 4-144 16,0-2-16-16,-3 3-16 0,1-1 0 0,-2 2-160 0,0-2 128 16,-2-2-128-16,1 0 128 0,-2 0-128 0,3-1 0 15,1-3 144-15,1-3-144 0,-1-2 128 0,2-1-128 16,0-2 160-16,3-1-160 0,0-1 176 0,2-2-176 15,1-2 192-15,1 1-192 0,3-9 192 0,2 7-64 16,2 1 0-16,2-2-128 0,2-2 304 0,2 1-48 16,2 2-16-16,1-3 0 0,3 1 128 0,2 0 16 0,3 0 16 0,1-1 0 15,3 0-64-15,-2 0-16 0,2-1 0 0,0-1 0 16,0 0-176-16,1 0-144 0,-3 1 192 0,1-2-192 16,-2 2 0-16,0-1-144 0,0 0-16 0,-1 0 0 15,0 2-32-15,0 0-16 0,-1 0 0 0,1 0 0 16,0 0-3072-1,-1-1-624-15</inkml:trace>
  <inkml:trace contextRef="#ctx0" brushRef="#br0" timeOffset="700.1">19425 4118 15663 0,'0'0'1392'0,"0"0"-1120"0,-5 4-272 0,5-4 0 0,0 0 2560 0,0 0 448 15,0 0 80-15,0 0 32 0,0 0-672 0,0 0-128 16,5-8-16-16,3-1-16 0,1-2-912 0,3 1-176 16,1-3-48-16,3-3 0 0,2 2 0 0,2-3-16 15,-1 1 0-15,2-1 0 0,0-1-224 0,2 2-32 16,3 1-16-16,3-2 0 0,0-3-224 0,2-1-64 16,2 3 0-16,2 1 0 0,1 2-128 0,2-2-48 15,-1 0 0-15,-1 0 0 0,1 0-64 0,-3 0-16 16,-2 1 0-16,-1 0 0 0,1 0-320 0,-1 1 0 15,-1-3 0-15,-3 2 0 0,-1 3 0 0,-1 2 0 16,1-1 144-16,-1 0-144 0,0-1 128 0,-2 1-128 16,1 1 0-16,-3 0 0 0,-1-2 0 0,0 0 0 15,-2 0 0-15,-2 0 0 16,-2 1-896-16,-1 3-256 0,-1 3-32 0,-2-1-16 16,1 2-2528-16,-3 1-512 0</inkml:trace>
  <inkml:trace contextRef="#ctx0" brushRef="#br0" timeOffset="6799.99">20507 3420 10991 0,'0'0'480'0,"0"0"112"0,0 0-464 0,0 0-128 0,0 0 0 0,0 0 0 16,0 0 1152-16,0 0 192 0,0 0 64 0,0 0 0 16,0 0-48-16,0 0 0 0,0 0 0 0,0 0 0 15,0 0-32-15,0 0-16 0,0 0 0 0,0 0 0 16,0 0-16-16,0 0 0 0,0 0 0 0,0 0 0 15,17 4-80-15,-9 3-32 0,-1 3 0 0,1-2 0 16,-1 1-160-16,3 1-48 0,-1 1 0 0,0 1 0 0,1-2-240 0,2 2-48 16,0 2-16-16,1-1 0 15,1 4-176-15,2-1-48 0,1 1 0 0,2 2 0 16,2 2-192-16,1 0-64 0,2 1 0 0,2 0 0 16,1 0 80-16,2 3 16 0,1-1 0 0,0-1 0 15,0 1-16-15,0-1 0 0,-3-1 0 0,2 2 0 0,-3-2-16 16,0 0-16-16,1 0 0 0,-1-1 0 0,-1 1 32 0,-1-3 16 15,-1 0 0-15,1-1 0 0,0 1 0 0,0-1 0 16,-3-1 0-16,0-2 0 0,1 1 48 0,-3 0 16 16,0-1 0-16,-1-2 0 0,-1 0-48 0,1 0-16 15,-2-1 0-15,-1 1 0 0,1 0-32 0,-2-1-16 16,-1-2 0-16,0 1 0 0,0-2-96 16,0 0-16-16,-1 0 0 0,-1 0 0 0,-2-2-128 0,0-3 128 15,-1 1-128-15,-2-1 128 0,-6-4 96 0,7 4 16 16,-1-2 0-16,-6-2 0 15,4 6-560-15,-4-6-96 0,0 0-32 0,0 0 0 16,0 0-1040-16,5-6-224 0,-5 6-32 0,4-6-12288 16,-1-1-2464-16</inkml:trace>
  <inkml:trace contextRef="#ctx0" brushRef="#br0" timeOffset="11531.49">20496 3438 4607 0,'0'0'400'0,"0"0"-400"0,0 0 0 0,0 0 0 16,0 0 2304-16,0 0 368 0,0 0 80 0,0 0 0 0,0 0-768 0,0 0-144 15,0 0-48-15,0 0 0 0,0 0-256 0,0 0-48 16,0 0-16-16,0 0 0 0,0 0-80 0,19 3-32 16,-17-8 0-16,0-2 0 0,2-2-16 0,1 1 0 0,2 1 0 0,1-4 0 15,1-3-512-15,3 2-128 16,1-4 0-16,2-1-16 0,1 1-32 0,1-5 0 15,1 0 0-15,2-1 0 0,0-3-112 0,4-2-32 16,-1-1 0-16,2 1 0 0,1-2-144 0,0 0-48 16,2 2 0-16,-1 0 0 0,0 1-176 0,0 1-144 15,0 0 192-15,-2 0-192 0,-3 2 144 0,-1 2-144 0,-2-3 0 0,0 4 144 16,-3 0-144-16,0 4 0 0,-2-1 144 0,-1 2-144 16,1 0 128-16,-3 2-128 0,1 2 160 0,-2 0-160 15,-2 1 192-15,-1-1-48 0,-3 2-16 0,0 0 0 16,-1 1-128-16,1 2 0 0,0-1 0 0,-1 3 128 15,0-2-128-15,-3 6-256 0,2-5 64 0,-2 5 16 16,0 0-1808-16,0 0-352 0,0 0-80 0,0 0-15056 16</inkml:trace>
  <inkml:trace contextRef="#ctx0" brushRef="#br1" timeOffset="14727.63">21520 2225 20959 0,'0'0'928'0,"0"0"192"0,0 0-896 0,0 0-224 0,0 0 0 0,14-4 0 0,-17 16 944 0,3 2 144 16,1 3 16-16,3 5 16 0,0 3-320 0,1-3-64 16,0 1-16-16,2 2 0 0,-1 0-480 0,1 0-112 15,-2-2 0-15,-1 1-128 0,0-2 176 0,-1-1-176 16,-2-2 160-16,0-2-160 0,-1 0 224 0,0-3-48 15,-1 0-16-15,0-4 0 0,-2 0 64 0,-1-3 16 16,-1-5 0-16,5-2 0 0,-7 0 208 0,1-2 32 16,-1-5 16-16,2-3 0 0,1-3-160 0,0-3-16 15,2-2-16-15,0-4 0 0,1-3-528 0,1-1-96 0,0-1-32 0,0-2 0 16,1 0 480-16,3 2 80 0,0 1 32 0,1 0 0 16,1 2-240-16,0 1 0 0,2-1 0 0,-1 5 0 15,0 1 0-15,2-1 0 16,1 2 0-16,-1 2-160 0,1 0 160 0,2 2 0 15,0 2 0-15,-1-1 128 0,4 3 64 0,-2-2 32 16,-2 3 0-16,0 3 0 0,-2 0 160 0,-1 4 16 0,-8 1 16 16,0 0 0-16,8 0-144 0,-8 0-16 0,4 9-16 0,-2 1 0 15,-1 2 0-15,-1 2 0 0,-2 2 0 0,-2 2 0 16,-4-1 16-16,-1 3 16 0,-1-1 0 0,-1 2 0 16,1 0-80-16,1-1 0 0,-1-2-16 0,1 0 0 15,2-2-176-15,-1-2 0 0,2 0 0 0,0-1 0 16,1 2 288-16,0-2 32 0,1-5 0 0,1 1 0 15,3 0 0-15,0 1 16 0,0-2 0 0,3 1 0 16,1-2-80-16,1-1 0 0,1 1-16 0,2-5 0 0,-8-2-80 0,12 4-16 16,2 0 0-16,1-1 0 0,-1-3 80 0,0-1 16 15,1-2 0-15,-2 0 0 0,2-3-240 0,1-1-128 16,-2 1 128-16,2-2-208 0,-1-2-48 0,0-1-16 16,-1 1 0-16,1-1 0 31,-1 1-2160-31,0-2-448 0,-1-1-64 0</inkml:trace>
  <inkml:trace contextRef="#ctx0" brushRef="#br1" timeOffset="14903.71">22125 1864 14735 0,'0'0'640'0,"-1"-6"160"0,0-1-640 0,1 7-160 0,0 0 0 0,0 0 0 16,0 0 4528-16,0 0 864 0,0 0 176 0,0 0 48 15,0 0-3280-15,1 11-656 0,0 4-128 0,2-1-16 16,1 3-960-16,0 1-192 0,0 2-48 0,1 1 0 15,-1 1-336-15,1 1 144 16,2 2-144-16,-1 0 0 16,1-2-832-16,-1 1-256 0,2-5-64 0,1 0-16272 0</inkml:trace>
  <inkml:trace contextRef="#ctx0" brushRef="#br0" timeOffset="18295.27">19965 2729 5519 0,'0'0'496'0,"0"0"-496"0,0 0 0 0,0 0 0 0,0 0 3008 0,0 0 512 0,20-14 112 0,-20 14 16 16,0 0-1408-16,6 5-256 0,2 0-64 0,0 2-16 15,-2 1-400-15,2 1-80 0,0 1-16 0,1 2 0 0,2 1-320 0,-1 3-80 16,2-1-16-16,-1 4 0 0,1-1-112 0,-1 3-32 16,3 1 0-16,-1 1 0 0,1 1-112 0,1 1-32 15,-1-1 0-15,2 1 0 0,-1 1-128 0,1 0-16 16,-3 0-16-16,0 3 0 0,0-4-208 0,1 0-32 16,1-2-16-16,-1 0 0 0,-2 1-160 0,0-1-128 15,-1 0 144-15,1-4-144 0,1-1 128 0,-3-1-128 16,0-1 0-16,-1 0 0 0,1-2 0 0,1-1 0 15,-1 0 0-15,-1 0 0 0,-1 1-160 0,0-1-80 16,0 0-16-16,-2 1 0 16,-1-1-288-16,2-3-64 0,-3-1-16 0,1-2 0 15,0-1-1536-15,0-3-304 0,-5-3-64 0</inkml:trace>
  <inkml:trace contextRef="#ctx0" brushRef="#br0" timeOffset="19099.32">19715 2141 11967 0,'0'0'1072'0,"0"0"-864"0,-5-4-208 0,-1 0 0 16,2 1 2176-16,-1-1 384 0,0 0 64 0,0-3 32 16,0 2-432-16,-1 1-96 0,0 0-16 0,-1 0 0 15,1 0-880-15,-1 2-176 0,1 0-32 0,1 2-16 0,-2 0-320 0,1 3-64 16,-2 1-16-16,1 1 0 0,1 2-128 0,0-1-32 15,1 1 0-15,1 3 0 0,-1 1-128 0,0 4-16 16,4 0-16-16,-1 0 0 16,0 2-288-16,3 3 128 0,0-3-128 0,3 2 0 15,1 1 0-15,2-1 0 0,2 1 0 0,2 1 0 16,0-4 0-16,4 0 0 0,-1-2 0 0,2-3 0 0,1 0 0 16,-1-2 128-16,0-1-128 0,0-2 0 0,1-2 224 0,1-2-64 15,2-3-16-15,0-3 0 0,-1-3 160 0,-1-2 16 16,-1 0 16-16,0-4 0 0,-4-2 16 0,-1-3 0 15,-2 0 0-15,-1 1 0 0,-2-2 16 0,-3 0 0 16,-3-2 0-16,-1 3 0 0,-1-1-48 0,-3 2 0 16,-4 1 0-16,-1 0 0 0,-2 1 32 0,1 0 0 15,-2-1 0-15,0 2 0 0,-1 2-192 0,2 1-32 16,-2 3-128-16,0 3 192 0,-2-1-192 0,2 3-192 16,-1 4 48-16,1 3 0 15,-2 0-1616-15,4 1-320 0,-1 4-64 0,2 0-15488 0</inkml:trace>
  <inkml:trace contextRef="#ctx0" brushRef="#br0" timeOffset="21701.04">19079 1956 17503 0,'1'-4'1552'0,"-1"2"-1232"0,1-2-320 0,12-9 0 0,-13 13 2112 0,0 0 384 0,2-7 64 0,0 1 0 15,-2 6-400-15,0 0-96 0,8-3-16 0,-2 6 0 0,1-2-896 0,0 4-176 16,-5 3-32-16,2 4-16 0,1 2-352 0,-2 3-64 15,-1 5 0-15,1 2-16 0,-3 3-240 0,0 3-64 16,-1 0 0-16,-1 5 0 0,0-1-192 0,-1 1 0 16,-1-1 0-16,0 1 0 15,1 3-1536-15,0-3-320 0,0-1-48 0,2-4-16 16,0-4-1408-16,1-2-304 0</inkml:trace>
  <inkml:trace contextRef="#ctx0" brushRef="#br0" timeOffset="21890.48">19388 1840 23727 0,'0'0'1040'0,"-4"7"240"0,0 2-1024 0,1 1-256 0,1 2 0 0,-1 2 0 15,0 3 1184-15,2 1 192 0,0 5 32 0,1-1 16 16,2 5-816-16,0-1-160 0,-1 3-48 0,2 0 0 15,-1-1-704-15,1 1-144 0,-2 1-16 0,3-1-8224 16,1-2-1632-16</inkml:trace>
  <inkml:trace contextRef="#ctx0" brushRef="#br0" timeOffset="22124.06">19146 2188 33743 0,'0'0'1488'0,"-5"3"320"0,0 1-1440 0,5-4-368 16,0 0 0-16,0 0 0 0,0 0 1840 0,0 0 288 16,0 0 64-16,0 0 16 0,0 0-1376 0,9 1-288 15,3 0-48-15,2-1-16 0,3-1-480 0,3 0 0 0,3-6 0 0,2 2 0 31,2-2-2176-31,3 0-464 0</inkml:trace>
  <inkml:trace contextRef="#ctx0" brushRef="#br0" timeOffset="24620.82">21990 4339 29423 0,'1'2'1296'0,"34"-15"288"0,-35 13-1264 0,0 0-320 0,0 0 0 0,0 0 0 16,-6 7 1264-16,2 1 192 0,1 1 32 0,2 3 16 15,0 4-512-15,-1 3-96 0,1 3-32 0,1 3 0 16,0 4-672-16,1 1-192 0,-1-3 0 0,2 2 0 16,-2 1 0-16,1-3 0 0,2 1 0 0,0-3 0 31,1-2-608-31,2-3-144 0,0-4-16 0,-1-2-16 15,-1-3-2784-15,0-3-544 0,8 0-112 0,-12-8-32 0</inkml:trace>
  <inkml:trace contextRef="#ctx0" brushRef="#br0" timeOffset="24790.87">22261 4193 15663 0,'0'0'1392'0,"0"0"-1120"15,0 0-272-15,0 0 0 0,0 0 2592 0,1 9 464 16,-1 2 80-16,2 3 32 0,-2 2-1744 0,2 3-336 0,1 2-80 0,-1 5-16 15,0 0-544-15,0 4-96 16,2 3-32-16,0 2 0 0,0 3-320 0,1-1 0 16,-1-4 0-16,0 0-192 15,1-2-2512-15,1-2-512 0</inkml:trace>
  <inkml:trace contextRef="#ctx0" brushRef="#br0" timeOffset="25016.14">22067 4532 25791 0,'-8'-1'2304'0,"-1"0"-1856"0,-3-1-448 0,3 2 0 16,1 0 2944-16,3 0 480 0,5 0 96 0,0 0 32 15,0 0-1680-15,0 0-336 0,9-4-64 0,4 1 0 0,3 0-944 0,1-1-176 16,2-2-32-16,2-2-16 0,3 0-304 0,0-1 0 15,4 1 128-15,2-5-128 32,1 2-1520-32,2 4-352 0,0 0-80 0</inkml:trace>
  <inkml:trace contextRef="#ctx0" brushRef="#br2" timeOffset="40102.8">20381 3792 23199 0,'0'-3'1024'0,"17"-18"224"0,-17 21-992 0,0 0-256 0,0 0 0 0,0 0 0 16,0 0 1536-16,0 0 256 0,1 8 48 0,-1 0 16 0,0 4-432 0,2 1-80 16,-1 1 0-16,0 8-16 0,-1 2-688 0,0-2-128 15,0 3-16-15,0 1-16 0,-1 1-336 0,0 2-144 16,2 1 128-16,-1 0-128 0,0 0 0 0,1 8-256 16,2-3 48-16,-2-3 0 15,0-2-1744-15,1-5-352 0,-2 0-64 0,0-7-6832 16,0 0-1360-16</inkml:trace>
  <inkml:trace contextRef="#ctx0" brushRef="#br2" timeOffset="40287.65">20238 4135 7359 0,'-8'-7'656'0,"8"7"-528"16,0 0-128-16,0 0 0 0,-3-5 4352 0,3 5 832 0,-1-7 160 0,2 1 32 15,2-1-2672-15,1 1-528 0,1-1-128 0,1 1 0 16,2-1-800-16,3 1-160 0,-1-3-16 0,3 1-16 15,1 0-688-15,2 3-144 0,1-2-32 0,1 2 0 16,2 0-192-16,2 0 0 0,-1-1 0 0,0 3 0 31,-2 1-1776-31,0 2-240 0,-4 0-48 0</inkml:trace>
  <inkml:trace contextRef="#ctx0" brushRef="#br2" timeOffset="40480.68">20445 3687 23951 0,'-17'-1'2128'0,"17"1"-1696"0,-8 3-432 0,2 2 0 15,0 3 1664-15,1 2 240 0,1 3 48 0,3 4 16 16,1 3-544-16,3 2-96 0,-1 4-32 0,3 4 0 0,2 3-976 0,2 2-192 16,0-1-128-16,2 0 160 0,2-3-160 0,-2 0-272 15,0-1 64-15,-1-1 16 16,-1 0-2336-16,2-3-464 0,-5-3-80 0</inkml:trace>
  <inkml:trace contextRef="#ctx0" brushRef="#br2" timeOffset="40681.74">20205 4133 25279 0,'0'0'1120'0,"0"0"224"0,0 0-1072 0,0 0-272 0,0 0 0 0,5-5 0 16,3 0 1456-16,1-2 224 0,2 1 48 0,2-1 16 15,1 1-736-15,3-1-160 16,0 1-16-16,1-1-16 0,3 1-544 0,-1-1-96 16,-1-3-32-16,1 2 0 0,2 3-144 0,-4-2 0 0,-1 1-192 0,-1-3 192 31,-5 1-2352-31,0 3-336 0,-3 1-80 0</inkml:trace>
  <inkml:trace contextRef="#ctx0" brushRef="#br2" timeOffset="40863.37">20292 3780 11967 0,'0'0'528'0,"0"0"112"0,0 0-512 0,-4 9-128 16,2-1 0-16,1 1 0 0,-1 3 3760 0,4 2 720 15,1 3 128-15,4 3 48 0,2 1-2816 0,3 1-560 16,2 3-128-16,1 1 0 0,0 0-800 0,2 0-160 16,0 0-16-16,0-1-16 0,1-1-160 0,-1 0 0 15,-1-1 0-15,1 1 0 16,-4-5-1984-16,-1 1-256 0,-2-3-64 0,-2-2-10160 15</inkml:trace>
  <inkml:trace contextRef="#ctx0" brushRef="#br2" timeOffset="41041.78">20218 4161 14735 0,'-3'-15'1312'0,"3"15"-1056"0,2-6-256 0,-2 6 0 15,4-5 3072-15,1-2 544 16,1 1 112-16,4-2 32 0,1 1-1552 0,4-2-304 15,3 1-64-15,1-1-16 0,2-1-992 0,3-3-208 16,0 0-48-16,3 0 0 0,-1 0-400 0,-2-2-176 0,-3 2 128 0,-2-1-128 31,0 1-1056-31,-2 0-288 0,-1 0-64 0,-2 1-8752 0,-1 2-1744 0</inkml:trace>
  <inkml:trace contextRef="#ctx0" brushRef="#br2" timeOffset="41274.78">20275 3729 13823 0,'0'0'608'0,"0"0"128"0,-6 0-592 0,1 2-144 16,5-2 0-16,0 0 0 0,0 0 3712 0,1 9 704 15,3 1 128-15,2 2 48 0,4 2-2848 0,3 3-560 16,1 3-112-16,4 2-32 0,0 3-784 0,3 3-256 0,0-2 128 0,1 2-128 15,2 0 0-15,-1 0-176 16,-2-2 32-16,-1-1 0 16,-3-1-2512-16,0 0-496 0</inkml:trace>
  <inkml:trace contextRef="#ctx0" brushRef="#br2" timeOffset="41471.11">20234 4136 29023 0,'0'0'1280'0,"0"0"272"0,0 0-1232 0,5-4-320 0,3-1 0 0,1-2 0 15,1-2 1376-15,5-1 224 0,3-2 32 0,3 0 16 16,4-5-336-16,2 0-64 0,3-2-16 0,1-1 0 16,-2-3-784-16,1 1-144 0,1 0-48 0,-1-1 0 31,-3 0-1584-31,1-2-320 0,-1 2-64 0</inkml:trace>
  <inkml:trace contextRef="#ctx0" brushRef="#br2" timeOffset="43269.14">24050 3306 23039 0,'0'0'1024'0,"-7"2"192"0,7-2-960 0,-5 7-256 16,2 6 0-16,1 0 0 0,0 1 1904 0,1 6 336 15,1-1 64-15,1 1 0 0,1-2-1184 0,0-1-240 16,1-1-48-16,0-2-16 0,-2-2-592 0,0-3-224 15,0-1 176-15,-1-8-176 0,0 0 304 0,0 0-48 16,0 0 0-16,0 0 0 0,3-11 448 0,-2-2 64 16,1-5 32-16,-1-3 0 0,0-4-240 0,1-5-48 0,-2-2-16 0,0-5 0 15,0-5-208-15,1-1-32 0,0 0-16 0,-1 3 0 16,3 2-240-16,1 6 0 16,-2 3 128-16,2 4-128 0,0 4 0 0,3 4 0 15,3 6 0-15,1 1 0 16,0 1-448-16,1 4 32 0,1 3 0 0,1 2 0 15,3 2-1696-15,-1 3-352 0,4 4-64 0,0 1-7648 16,1 3-1536-16</inkml:trace>
  <inkml:trace contextRef="#ctx0" brushRef="#br2" timeOffset="43598.88">24715 3056 17327 0,'0'0'768'0,"0"0"160"0,0-9-736 0,-4 2-192 0,-3-1 0 0,-2 3 0 15,1 2 2000-15,-4 2 368 0,-2 1 80 0,-2 5 16 16,3 1-336-16,-1 5-64 0,-2 2-16 0,1 2 0 15,-1 5-1008-15,1-2-208 0,-1 3-32 0,2 3-16 0,2 0-416 16,1 0-96-16,2-3-16 0,1 0 0 0,3 1-256 0,0 5 128 16,2-6-128-16,3-2 0 0,3-3 0 0,1-4 0 15,1-3 0-15,3-1 0 16,1-3 128-16,3-2-128 0,1-2 0 0,1-4 0 16,-1-2 0-16,0-1 0 0,4-5 0 0,0-1 0 15,1-2 0-15,-1-2 0 0,-2-2 0 0,-1-1 0 16,-1-4 0-16,0 1 0 0,0 0 0 0,-1 1 0 0,-3 0 0 0,0 2 0 15,-2 2 128-15,-1 1-128 0,-1 3 0 0,1 7 0 16,-5 1 0-16,-1 5 0 0,0 0 0 0,0 0 160 16,0 0-160-16,0 7 192 0,-1 5-192 0,1 2 0 15,0 3 0-15,1 3 0 0,0 1-176 0,2 0-64 16,-3-2-16-16,2 2 0 16,4 0-2560-16,1 8-512 0,5 2-96 0</inkml:trace>
  <inkml:trace contextRef="#ctx0" brushRef="#br2" timeOffset="44002.2">25142 3081 28383 0,'-5'-21'1264'0,"5"14"256"0,-1-4-1216 0,-2 2-304 16,-2 0 0-16,-2 0 0 0,0-2 1600 0,-1 4 272 0,-1-1 48 0,1 4 16 16,-1 4-464-16,-1 1-112 0,1 3-16 0,2 4 0 15,-1 5-816-15,0 4-160 0,1 1-48 0,1 4 0 16,1 3-128-16,2 1-16 0,2 0-16 0,1 2 0 15,2-5-160-15,4 3 0 0,0-1 0 0,3 1 0 16,3-1 0-16,1-1 0 0,3 1 0 0,-1-4 0 16,2-5 0-16,1-1 0 0,2 4 0 0,2-6 0 15,-2-3 0-15,-1-2 0 0,-3-3 0 0,1-4 0 16,1 2 0-16,-1-3 0 0,-1-4 0 0,-1-2 0 16,0-1 0-16,-2-3 0 0,0-1 0 0,4-4 0 0,-4-5 0 0,-3 0 0 15,-1 0 0-15,-1 0 0 0,-3-2 0 0,-1 1 0 16,-1 0-144-16,-3 0 144 0,-1-1 0 0,-2 1 0 15,-1 3 0-15,-1-3 0 0,-2 6 128 0,1-1-128 16,-1 4 0-16,1 4 0 0,-2 4 320 0,0 4-16 16,-1 4-16-16,0 5 0 0,0 5-112 0,0 2-32 15,1 4 0-15,3 1 0 0,3 1-144 0,2 0 0 16,2-1 0-16,1-3 128 0,4 3-128 0,2-3 0 16,3-2 0-16,2-3 0 0,2-1-352 0,1 0 48 15,2-5 16-15,1-1 0 16,-1-4-1696-16,1-2-320 0,-2-2-80 0,1-1-8752 15,-1 0-1760-15</inkml:trace>
  <inkml:trace contextRef="#ctx0" brushRef="#br2" timeOffset="44497.55">25699 2968 17503 0,'0'0'1552'0,"0"0"-1232"0,4 4-320 0,-2 1 0 15,-2-5 2608-15,2 10 464 0,-2 5 80 0,0-2 32 16,0 1-1136-16,0 7-208 0,-2 1-48 0,1 3-16 15,0 1-1120-15,2-3-208 0,-1 4-64 0,1-4 0 0,2-2-256 0,0-2-128 16,-1 0 128-16,2-2-128 0,0 0 128 0,1-2-128 16,0 0 0-16,1-6 128 15,-1 1-128-15,-2-7 0 0,-3-3 0 0,0 0 0 16,6-3 0-16,-1-2 0 0,-1-3 0 0,1-1 0 16,1 0-208-16,-1-3 16 0,-1-1 16 0,0-3 0 15,0-2 176-15,1-1-208 0,1-1 80 0,-1-2 128 16,1 2-192-16,-1 2 192 0,3 2-160 0,-3 2 160 0,0 1 0 0,0 4 0 15,1 1 0-15,-6 8 160 0,5 0 80 0,-1 4 16 16,1 3 0-16,-2 3 0 0,-1 4 112 0,1 1 16 16,-2 0 16-16,0 1 0 0,2 0-80 0,0 1 0 15,-1-4-16-15,2 1 0 0,0-1-304 0,1-3 160 0,-1-2-160 16,0 0 128-16,-4-8-128 0,5 7 0 0,-5-7 0 0,0 0-176 16,8 2 176-16,-1-2-128 0,-7 0 128 0,6-4-128 15,1-4 128-15,-2-3 0 0,1 2 0 0,0-7 0 16,-1 2-176-16,0-7 176 0,0 1-208 0,0-2 80 15,1 0 128-15,0 0-128 16,1-1 128-16,-1 1-128 0,1 5 128 0,-2 2 0 16,0 0 0-16,-1 5 0 0,0 1 352 0,-4 9 48 15,0 0 16-15,0 0 0 0,0 0-112 0,0 0-32 16,7 5 0-16,-2 0 0 0,-5-5-272 0,5 12 0 0,0-2 128 0,0 3-128 16,-2 3-240-16,1-2-96 15,1 1-32-15,0-1 0 16,1-2-2192-16,0 0-432 0,1-2-80 0,0-2-11536 0</inkml:trace>
  <inkml:trace contextRef="#ctx0" brushRef="#br2" timeOffset="44633.4">26288 3133 24767 0,'0'0'1088'0,"3"12"240"0,-2 2-1072 0,0 2-256 16,2 1 0-16,0 0 0 0,-2-4 1184 0,1-1 176 16,2 1 48-16,2-1 0 0,-1-3-800 0,1 0-160 15,1 0-16-15,1-3-16 16,-8-6-2912-16,0 0-592 0</inkml:trace>
  <inkml:trace contextRef="#ctx0" brushRef="#br2" timeOffset="44901.18">26413 2877 21823 0,'0'0'960'0,"-1"-12"208"0,0-2-928 0,2 6-240 16,3 2 0-16,-4 6 0 0,6-9 1168 0,-6 9 192 15,11-2 48-15,1 3 0 0,-2 3-944 0,3 1-176 0,0-1-32 16,1 1-16-1,1-1-608-15,3-1-112 0,2-1-32 0,-3 1 0 16,-4 1-640-16,1-4-128 0,0-4-16 0,-2 1-16 16,-12 3 720-16,12-2 144 0,-12 2 16 0,0 0 16 0,0 0 832 0,0 0 160 0,0 0 48 0,0 0 0 15,-4 5 944-15,-3 2 192 0,-1 2 32 0,1 0 16 16,-1 1 192-16,-1 2 48 16,0 1 0-16,-1 4 0 0,1-1-624 0,4-1-112 0,0 0-32 15,1 0 0-15,5 3-672 0,2-2-144 0,1 1-16 0,1 0-16 16,0 0-432-16,4-1 0 0,3-1 0 0,1 0 0 15,1-4-224-15,11 4-128 0,1-6-32 0,2-4 0 32,0-5-2320-32,1-4-480 0,1-2-80 0,0-2-11488 0</inkml:trace>
  <inkml:trace contextRef="#ctx0" brushRef="#br2" timeOffset="45194.68">26980 2398 14735 0,'0'0'640'0,"0"0"160"15,0 0-640-15,7 13-160 0,1-2 0 0,2 2 0 0,2 1 3840 0,0 3 720 16,-1 4 160-16,2 2 16 0,4 3-2624 0,2 2-544 16,-1 0-96-16,0 2-32 0,-2 0-624 0,1 0-128 15,0 3-32-15,-2 1 0 0,0 1-96 0,-2 0-32 16,-3 0 0-16,-1 2 0 0,-4-1 48 0,-2 2 16 15,-4 0 0-15,-3 1 0 0,-4 2-112 0,-2-1-32 0,-3-1 0 0,2-10 0 16,-2 2-240-16,-1 2-48 0,-1 1-16 0,0-3 0 16,-2 1-352-16,0 4-80 0,-1 0-16 0,-1-2-13008 15,-1-1-2624-15</inkml:trace>
  <inkml:trace contextRef="#ctx0" brushRef="#br2" timeOffset="45564.87">24003 2631 11055 0,'0'0'976'0,"-7"0"-784"0,-3 2-192 0,-3 2 0 16,-2 2 4096-16,0 3 784 0,-2-2 160 0,-1 3 16 15,-5 6-3040-15,0 2-608 0,-2 3-128 0,3 4-32 16,-1 4-848-16,-2 2-160 15,0 5-48-15,0 1 0 0,3 1-192 0,1 2 0 16,3 3 0-16,4 1 0 0,3 2 0 0,9-9 0 16,3 6 0-16,5 0 0 0,6 2 0 0,4 0 0 15,3-2 0-15,7 0 0 0,6 0 0 0,13 14-208 16,4 2 64-16,7-3-15040 16</inkml:trace>
  <inkml:trace contextRef="#ctx0" brushRef="#br3" timeOffset="88194.79">11164 7643 12895 0,'0'0'1152'0,"0"0"-928"15,-12-7-224-15,4 1 0 0,8 6 848 0,0 0 128 16,0 0 32-16,0 0 0 0,0 0-608 0,0 0-112 15,9-5-32-15,3 0 0 0,2-1-256 0,3 2 0 16,2 4 0-16,0-4 0 0,1 2 0 0,-1-5 0 16,3 2 0-16,-2 1 0 0,-2 0 0 0,-1 2 0 0,0-1 0 0,-1 2 0 15,-1-1 0-15,0 2 0 0,-2 2 0 0,-3 2 0 16,-10-4 0-16,11 8 0 0,-11-8 0 0,4 11 0 16,-4 2 208-16,-4 0-16 0,-5 0 0 0,-3 3 0 15,-4 2 256-15,-1 2 32 16,-2 1 16-16,-4 1 0 0,0 0-256 0,-2-1-48 15,-2-2-16-15,1 2 0 0,1 1-176 0,2-3 192 16,0 0-192-16,5 0 192 0,2-1-192 0,5-3 0 16,2 1 0-16,3-2 0 0,2-1 0 0,2 0 0 0,2-13 0 0,2 11 0 15,-2-11 0-15,8 13 0 0,0-3-192 0,3-1 192 16,-1-2-336-16,3 0 48 0,1-2 16 0,2 0 0 16,0 1 272-16,-1-2-160 0,-3 0 160 0,1 2-128 15,1-3 128-15,-2 3 0 0,-12-6 0 0,9 9 0 16,-1 2 0-16,-4-1 0 0,-4-10 0 0,-4 13 0 15,-1 1 0-15,-4-1 256 0,-4-1-64 0,0 2-16 16,-2 3 128-16,-2-1 16 0,-3-2 16 0,-1-1 0 16,4 3-144-16,1-1-48 0,0-2 0 0,3 3 0 0,0-3-144 15,3 1 0-15,3 2 0 0,2-3 128 0,1-4-128 0,3 2 0 16,0-1 0-16,1-10 0 0,0 0-320 0,5 12 0 16,-5-12 0-16,8 10 0 15,0-2-96-15,1-1-16 0,-2-1 0 0,1 1 0 0,-8-7 256 0,0 0 176 16,11 9-208-16,-5 1 80 15,-6-10 128-15,2 15 0 0,-4-1 0 0,-2-1-128 16,-2-1 384-16,-3-1 96 0,-2 2 16 0,0 2 0 0,-4 0-16 0,1 4 0 16,0-2 0-16,0 0 0 0,1-1-176 0,3 0-48 15,0 0 0-15,3-1 0 0,2 0-128 0,2-2 0 16,2-1 0-16,4-2 0 0,0 2 0 0,4-4-256 16,-7-8 64-16,13 11 16 15,1 1-368-15,1-3-80 0,-2-2-16 0,1-1 0 0,-1 1 448 0,0 0 192 16,-1 1-192-16,-2 0 192 0,-1 0 0 0,-2 0 0 15,-7-8 0-15,5 13 0 0,-2 0 224 0,-2 3 160 0,-2 2 48 0,-1 0 0 16,1 0 432-16,-1-1 96 0,-4 3 0 0,1-1 16 16,0 2-528-16,0 1-96 0,-1 2-32 0,1-1 0 15,0 3-320-15,-1 2 144 0,-1 0-144 0,2 1 0 16,0-2-544-16,1 1-224 16,0-2-32-16</inkml:trace>
  <inkml:trace contextRef="#ctx0" brushRef="#br3" timeOffset="89731.2">10563 7636 8287 0,'0'0'736'0,"0"0"-592"0,0 0-144 0,-4-7 0 0,-3 0 1152 0,3 2 192 16,4 5 32-16,0 0 16 0,-5-5-1088 0,5 5-304 15,0 0 0-15,0 0 128 0,-10-2-128 0,1 4 0 16,9-2-192-16,-10 5 192 0,1-2 0 0,0 3 0 16,-1 2 0-16,-1-2 0 0,1 1 368 0,0-1-16 15,0 5 0-15,1 2 0 0,0-3-176 0,0 2-48 0,-1 0 0 0,-2 1 0 16,-1 0 0-16,0 1 0 0,1 2 0 0,-1 1 0 15,-1-2 0-15,-1 2 0 0,0 3 0 0,-1-2 0 16,0 0 0-16,-2 2 0 0,0 1 0 0,-3 0 0 16,-1 0-128-16,1-2 192 0,0-1-192 0,0 2 192 15,0-1-192-15,1 0 128 0,-1 2-128 0,0-2 128 16,0 2-128-16,1-3 128 16,0 2-128-16,-1 1 128 0,1 1 0 0,1 0 0 0,-1 0 0 0,2 0 0 15,0-1 32-15,1 0 0 0,0 1 0 0,-2 0 0 16,5 1 0-16,-2-4 0 0,1 1 0 0,0-3 0 15,1 0-160-15,-2-1 0 0,-1 1 0 0,2-1 0 16,-1-2 0-16,1 2 192 0,-1 0-64 0,2 1 0 16,-1-2 96-16,3 2 16 0,1 0 0 0,0 0 0 15,2-3 80-15,0 2 0 0,0 1 16 0,2-1 0 16,2-2-16-16,1 2 0 0,0-1 0 0,0 4 0 0,1-1-112 16,-1-1-16-16,1 0-16 0,0 0 0 0,1 0-176 0,-1 0 192 15,2 0-192-15,-2 1 192 0,-1 1-192 0,2 1 0 16,-2 1 0-16,1-2 128 0,-1 2-128 0,0-1 0 15,1-1 0-15,-1 0 0 0,1-1 160 0,2-1-160 16,-1 0 192-16,1-2-192 16,1 2 256-16,1-2-64 0,2 0-16 0,1-2 0 15,-4-13 16-15,4 15 0 0,2 0 0 0,1-2 0 0,-7-13-48 0,10 9 0 16,2 2 0-16,2-5 0 0,1-2-144 0,3-2 160 16,2 0-160-16,2 1 160 0,2-7 16 0,3 1 0 15,1 1 0-15,1-3 0 0,-2-3-176 0,5 1 0 16,0 2 144-16,1 0-144 0,-2-2 0 0,3 3 128 15,1 4-128-15,0-2 0 0,-1-1 0 0,0 2 0 16,1 3 0-16,1-2 0 0,-3-1 0 0,-1 1 0 0,-2 1 0 16,-3-1 0-16,-2-1 0 0,-4 0 0 15,-3-1 0-15,0 1 0 0,-1 0 0 0,-1 0 0 0,-1-1 0 0,0 0 0 16,-3-1 0-16,-12 3 0 0,10-1 0 0,-10 1 0 16,0 0 0-16,12-4 0 0,-12 4 0 0,10-5 0 15,-10 5 0-15,11-7 0 16,-11 7 0-16,10-6 0 0,-2-1 0 0,1 1 0 0,-1 0 0 0,0-3 128 15,1 0-128-15,0 0 0 0,0-3 0 0,3 2 0 16,1-1 0-16,-2 0 0 0,3-4 0 0,1-2 0 16,3-2 0-16,2-3 0 0,1-2 0 0,2-1 0 15,2-2 0-15,0-2 0 0,0 1 0 0,-2-4 128 16,1-3-128-16,-4 0 128 0,0 1-128 0,-2 1 128 0,-1 2 64 0,1-3 0 16,2 0 16-16,-2 0 0 0,-3 1-32 0,0 0-16 15,1 0 0-15,-1 0 0 0,2-4-160 0,-1 3 128 16,-2 2-128-16,-1-1 128 0,0 6-128 0,-1-2 0 15,-1 0 0-15,-2 4 0 0,-3 2 0 0,0 1-272 16,-3 0 64-16,0 3 16 16,-2 2-192-16,-1 3-48 0,-1 0 0 0,0 2 0 15,-1-1 112-15,0 1 32 0,-2 0 0 0,1-1 0 0,1 3 288 16,-1 0-192-16,-1 0 192 0,0 0-160 0,3 1 160 0,-2 0-160 16,1 1 160-16,-1 1-160 0,2-2 160 0,1 9-128 15,-4-9 128-15,1-1-128 0,1 2 128 0,-1-2 0 16,-1 0 0-16,0 1 0 0,0 1 0 0,-1-3 0 15,0 0 0-15,0 0 0 0,-2-1 176 0,-1 0 64 16,1 0 16-16,-3-1 0 0,1 0 320 0,-1-1 64 0,-2-3 0 16,-2 0 16-16,-3 1 192 0,-1 1 48 0,-6 3 0 0,1 0 0 15,-3-1 80-15,-3 0 32 16,-4 3 0-16,-1-1 0 0,-1 0-368 0,1 1-64 16,2 4 0-16,2 1-16 0,1 1-416 0,3 4-144 0,1 1 0 0,3 4 144 31,2 2-1808-31,5 2-384 0,3 5-64 0</inkml:trace>
  <inkml:trace contextRef="#ctx0" brushRef="#br0" timeOffset="93432.72">16369 9546 21823 0,'0'0'960'0,"19"-9"208"0,-19 29-928 0,2 6-240 15,4 5 0-15,-1 2 0 0,1-1 512 0,2 2 64 16,0 3 16-16,2 1 0 0,2 2 0 0,0-2 0 15,0 1 0-15,1 0 0 0,1-4-256 0,2-1-48 0,-2-3-16 0,-1-1 0 16,-3-1 96-16,0-3 16 0,-3-2 0 0,0-2 0 16,-1-1 0-16,-2-3 0 0,-1-2 0 0,-3-3 0 15,-1-3-240-15,-2-1-144 0,0-2 192 0,3-7-192 16,-5 0 320-16,-3-4-64 16,-1-1 0-16,0-3 0 0,-1-5-112 0,-1-7-16 0,-1-2-128 0,2-3 192 15,0-3-192-15,-1-4 0 0,-1-3 0 16,2-3 0-16,0-1 0 0,2-4-288 0,1-3 64 0,1 2 16 15,-1-2 208-15,3 2-176 0,3 0 176 0,1 2-160 16,1 2 160-16,3 2 0 0,1 3 0 0,3 1-128 16,1 3 128-16,3 1 0 0,0 1-144 0,4 3 144 15,2 2 0-15,1 5 0 0,1 2-144 0,1 2 144 16,1 5 192-16,0 4 112 0,-1 3 16 0,-2 4 0 16,0 3 48-16,-4 3 16 0,-2 2 0 0,-2 6 0 0,-3 0 384 15,-3 4 64-15,-1 5 32 0,-3 2 0 0,-2 1-240 0,-3 2-48 16,-1 0-16-16,-3 1 0 0,-1 1-304 0,-2 1-64 15,-2-3-16-15,0 0 0 0,0-3-176 0,-1-1 0 16,-1-2 0-16,1-2 0 16,1-5-352-16,1-3-96 0,2-2-32 0,1-1 0 15,1-7-2112-15,3 0-416 0,5-3-96 0</inkml:trace>
  <inkml:trace contextRef="#ctx0" brushRef="#br0" timeOffset="93834.18">16878 9128 11967 0,'0'0'1072'0,"6"-3"-864"0,2 5-208 0,1 3 0 16,2 3 2032-16,-1 3 352 0,-1 6 80 0,1 2 16 15,0 5-560-15,2 6-128 0,-1 3 0 0,1 5-16 16,1 5-176-16,0 2-16 0,-1 0-16 0,0 3 0 16,3 1-672-16,0 1-144 0,-2 1-32 0,0-2 0 15,0 0-384-15,-1-1-80 0,-2 0 0 0,-1-4-16 16,0-2-240-16,-1-1 144 0,1-5-144 0,-1 1 128 15,-2-7-128-15,1-3 192 0,1-2-192 0,-3-4 192 16,-1-6-192-16,0-2 0 0,1-4 0 0,0-1 0 0,-5-8 0 0,0 0-176 16,0 0 176-16,7-9-192 15,-3-4 192-15,-2-4-128 0,1-4 128 0,-2-4-128 16,1-2 0-16,0-3 0 0,1-6 0 0,2-1 0 16,1-2 128-16,1 0-128 0,0 0 128 0,2 2-128 15,1 5 128-15,2 6 192 0,0 5-32 0,-1 4-16 16,2 9 336-16,3 4 64 0,1 8 16 0,0 5 0 0,0 7 144 0,0 6 48 15,1 5 0-15,0 5 0 0,2 3 96 0,-1 3 32 16,1-1 0-16,1 1 0 0,0-1-576 0,1-1-112 16,1 1-32-16,2-2 0 15,1-2-1296-15,0-1-256 0,2-1-48 0,-4 1-16944 16</inkml:trace>
  <inkml:trace contextRef="#ctx0" brushRef="#br0" timeOffset="94732.42">18227 9758 19983 0,'-9'11'880'0,"9"-11"192"0,0 0-864 0,0 0-208 0,0 0 0 0,0 0 0 16,0 0 1024-16,0 0 144 0,0 0 48 0,8-5 0 15,2 0 64-15,2-3 0 16,2-1 16-16,2-3 0 0,1 0-192 0,1-3-32 16,2 1-16-16,2-5 0 0,2 2-16 0,0 0 0 15,1 0 0-15,1 0 0 0,0-2-304 0,3 2-64 0,2-4-16 0,2 0 0 16,2-2-304-16,1-2-64 0,4-1-16 0,0 0 0 15,0-2-96-15,0 2-32 0,-4-4 0 0,1 3 0 16,-1 1-144-16,-3 1 128 0,-1 2-128 0,0 2 128 0,-1-3-128 16,-1 5 0-16,-3-5 144 0,-1 5-144 0,0 1 0 0,-1 2 0 15,-3 2 0-15,0-1 128 0,-3 2-128 0,-2 3 0 16,-3-2 128-16,-1 3-128 16,-1 0 128-16,-2 2-128 0,-2 1 160 0,-2-1-160 15,0 2 208-15,-6 5-48 0,4-4-16 0,-4 4 0 16,5-5 112-16,-5 5 0 0,0 0 16 0,0 0 0 15,0 0 16-15,0 0 0 0,0 0 0 0,0 0 0 16,0 0-32-16,0 0 0 0,2-5 0 0,-2 5 0 0,0 0-128 16,7-2-128-16,-1 2 192 0,5-1-192 0,-1 1 192 0,2 3-192 15,0 1 192-15,2 1-192 0,2 1 224 0,2 2-64 16,4 1-16-16,2 2 0 0,2 0 112 0,2 1 0 16,4 4 16-16,2 1 0 0,2 2 64 0,2 1 16 15,4-1 0-15,1 2 0 0,1 0-16 0,0 1 0 16,1 2 0-16,0 2 0 0,-2-3-80 0,0 1-32 15,-1-2 0-15,1 0 0 0,0 3-32 0,0-6 0 0,-2 2 0 0,-2-1 0 16,-2-3-192-16,0 0 128 16,-2 0-128-16,-4-2 0 0,-1 0 128 0,-4-2-128 15,-2 0 0-15,-3-4 144 0,-3 1-144 0,-2-1-192 16,-2 1 32-16,0-3 16 16,-1 0-1552-16,-2-2-304 0,-3-1-64 0,-8-4-11744 0,0 0-2336 0</inkml:trace>
  <inkml:trace contextRef="#ctx0" brushRef="#br0" timeOffset="95030.46">21210 9501 16575 0,'0'0'736'0,"1"-7"160"0,-1-1-720 0,2 2-176 15,-1-1 0-15,-1 7 0 0,0 0 3200 0,0 0 592 16,0 0 128-16,0 0 32 0,0 0-2032 0,4 11-416 16,-1 3-80-16,-1 4-16 0,1 5-560 0,-1 1-112 15,0 6-32-15,-1 4 0 0,0 1-192 0,1 2-32 16,-2-1-16-16,0 2 0 0,1-1-320 0,-1-1-144 0,0-1 128 0,0 1-128 15,0-2-224-15,1-4-128 0,1 0-32 0,1-3 0 32,0-4-2048-32,0-2-400 0,1-3-96 0</inkml:trace>
  <inkml:trace contextRef="#ctx0" brushRef="#br0" timeOffset="95263.37">21532 9433 28735 0,'2'-14'1280'0,"-2"14"256"0,2-6-1232 0,-2 6-304 0,0 0 0 0,0 0 0 16,0 0 464-16,0 0 48 0,5 7 0 0,1 5 0 15,-1 6 224-15,0 1 48 0,0 5 16 0,0 2 0 16,2 1-272-16,-1 3-48 0,1 6-16 0,-1-1 0 16,1 0-336-16,1 1-128 0,0 1 0 0,1-3 0 15,-1 1 0-15,1-1 0 0,-1 0 0 0,-1-2 0 16,1-2-624-16,0-1-208 0,0-1-64 0,-2-2 0 15,1-2-2336-15,-2-1-480 0,4 14-80 0,-6-14-32 0</inkml:trace>
  <inkml:trace contextRef="#ctx0" brushRef="#br0" timeOffset="95472.27">21325 9793 36047 0,'0'0'784'0,"0"0"176"0,0 0 16 0,0 0 48 0,0 0-816 0,5 6-208 16,2 0 0-16,3-3 0 0,3 0 1600 0,4-2 288 15,4 1 48-15,1-2 16 0,3-3-752 0,2 2-160 16,2-2-16-16,0 1-16 0,-2-4-672 0,2 2-128 0,1 1-16 0,0-4-16 16,-2 2-320-16,1 0-64 0,0-1-16 0,-1 0-13664 15,1-1-2752-15</inkml:trace>
  <inkml:trace contextRef="#ctx0" brushRef="#br0" timeOffset="97128.9">19295 8979 11967 0,'0'0'1072'0,"0"0"-864"0,0 0-208 0,0 0 0 16,0 0 2032-16,0 0 352 0,0 0 80 0,14-11 16 16,-11 5-624-16,1 0-128 0,1-2-32 0,2 0 0 15,0-1-512-15,3-1-96 0,1-2-32 0,1-1 0 16,0 0-256-16,1-3-48 0,-3-1-16 0,3-4 0 15,0 0-96-15,0-1-32 0,3-2 0 0,1-4 0 16,1-2-144-16,-1 0-16 0,0-1-16 0,0 0 0 0,0 1-176 0,0-3-16 16,2 2-16-16,1-2 0 0,0 2-224 0,-1 1 128 15,1 0-128-15,-1 1 0 16,1 2 0-16,-1 2 0 0,0 2 0 0,-2 0 0 16,-2 3 128-16,1 0-128 0,-2 2 0 0,1 1 0 15,-2 0 176-15,-2 3-176 0,0-3 192 0,-1 0-192 0,-1 2 272 16,0 1-48-16,1 0-16 0,-3 1 0 0,0 0 0 0,-1 0 0 15,0 1 0-15,-2 1 0 0,-2-2 224 0,1 3 32 16,-1 1 16-16,2 1 0 0,-1 0 32 0,-1 2 0 16,0-1 0-16,0 2 0 0,-2 5-160 0,3-4-32 15,-3 4 0-15,7-7 0 0,-1 4-128 0,2 0-16 16,1 0-16-16,3 1 0 0,1 0-160 0,2 2 128 0,2 2-128 0,2-1 128 16,0 0 80-16,3 1 16 0,2-1 0 0,1-1 0 15,1 3 48-15,2-2 16 0,2 1 0 0,0-2 0 16,3 2 32-16,-1-1 16 15,4 0 0-15,0-1 0 0,-2-1-80 0,1 0 0 16,2-1-16-16,-2 2 0 0,-2-2-96 0,0 1-16 16,1-2 0-16,-1 0 0 0,1 1-128 0,-3-1 0 15,-2-1 0-15,-3 0 128 0,-1 0-128 0,-2 0 0 0,-3 1 144 0,-3 0-144 16,-2-4 128-16,-2 4-128 0,0-1 128 0,-1 0-128 16,-3 0 0-16,0 2 144 0,0-1-144 0,-2 0 0 15,-7 3 0-15,0 0 0 0,5-3 0 0,-5 3-192 16,0 0-1072-16,0 0-208 0,0 0-32 0,0 0-12512 15,0 0-2512-15</inkml:trace>
  <inkml:trace contextRef="#ctx0" brushRef="#br0" timeOffset="97901.9">18721 8102 10127 0,'-5'-3'448'0,"-1"2"96"0,-1 4-544 0,1-2 0 0,-1-1 0 0,2 0 0 15,5 0 3296-15,0 0 544 0,0 0 128 0,0 0 0 16,0 0-1936-16,0 0-400 0,8 6-80 0,2 4-16 15,2 1-736-15,2 2-160 0,2 0-16 0,2 4-16 16,4 4 240-16,2 4 48 0,-1 1 16 0,2 7 0 16,0-1-32-16,3 6-16 15,0 1 0-15,0 0 0 0,1 4-336 0,0-1-64 16,0 0-16-16,-1-3 0 0,2 1-224 0,-1-1-48 16,0-1-16-16,-3-3 0 0,0 1-160 0,0-4 160 0,-1-2-160 0,-2-3 160 15,0-2-160-15,-2-4 0 0,-1-1 0 0,-3-3 0 31,-3-4-320-31,1-3-112 0,-2-2-16 0,1-3-11456 0,-2-2-2288 0</inkml:trace>
  <inkml:trace contextRef="#ctx0" brushRef="#br0" timeOffset="98433.32">18339 7449 23151 0,'-9'-7'1024'0,"4"5"208"0,-1 0-976 0,-2-2-256 0,0 2 0 0,1-1 0 16,-2 1 1296-16,-1-1 224 0,2 2 32 0,-1-1 16 15,0 2-688-15,0 2-144 0,2 0-32 0,1 3 0 16,-2 3-704-16,1 3 0 0,1-1 0 0,1 3 0 15,2 4 0-15,2 1 0 0,2 3 0 0,2 3 0 0,0 0 0 0,3 4-160 16,4-1 160-16,3 2-128 0,3 1 128 0,1-3 0 16,1-1 0-16,0 0 0 0,-1-5 0 0,3-1 0 15,1-5 0-15,1-3 0 0,1-4 0 0,-1-4 0 16,-2-4 0-16,-3-4 176 0,-2-5 464 0,0-4 80 16,-3-3 32-16,-3-2 0 0,-3-2 224 0,-2-2 48 15,-1-1 16-15,-3-2 0 16,-5-1-592-16,-1 0-112 0,0-1-16 0,-3-1-16 15,-3-1-128-15,-2 1-32 0,-5 0 0 0,0 2 0 0,-1 3-368 0,2-1-80 16,0 1-16-16,-2 2 0 16,1 3-1776-16,-2 1-352 0,0 4-80 0,0 2-7200 15,-1 2-1456-15</inkml:trace>
  <inkml:trace contextRef="#ctx0" brushRef="#br0" timeOffset="98730.38">17483 7368 23951 0,'-9'-16'1056'0,"9"16"224"0,0 0-1024 0,0 0-256 0,0 0 0 0,0 0 0 16,0 0 1744-16,0 0 304 0,0 0 48 0,-3 7 16 16,1 3-976-16,0 6-192 0,4 3-48 0,-1 5 0 15,0 5-640-15,2 3-128 0,-1 3-128 0,2 2 192 16,1 1-192-16,1 3 0 0,-1-2 0 0,0 3 0 16,-1 0-224-16,1-6-80 0,-1 1-16 0,0-7 0 15,0-1-1760-15,0-5-352 0,-2-3-80 0,1-3-10064 16</inkml:trace>
  <inkml:trace contextRef="#ctx0" brushRef="#br0" timeOffset="98933.76">17667 7264 21183 0,'-3'-15'944'0,"3"15"192"0,-1-6-912 0,1 6-224 0,0 0 0 0,0 0 0 15,0 0 1616-15,0 0 288 0,6 6 48 0,1 5 16 16,1 3-1136-16,1 6-208 15,0 3-48-15,3 4-16 0,-1 3-432 0,2 0-128 16,0 2 0-16,0 2 0 0,-1 2 0 0,0-1 0 0,0-1 0 0,-1 1 0 31,0 3-400-31,-1 0-96 0,1-1-16 0,-2-1 0 16,-1-1-1728-16,-1-2-336 0,0-3-80 0</inkml:trace>
  <inkml:trace contextRef="#ctx0" brushRef="#br0" timeOffset="99159.05">17513 7726 18431 0,'-8'-13'1632'0,"8"13"-1312"16,0 0-320-16,-7-2 0 0,2 0 3120 0,5 2 544 15,0 0 112-15,0 0 32 0,0 0-1408 0,0 0-288 16,0 0-48-16,7 6-16 0,1-6-1280 0,3 2-272 15,4 1-48-15,2 0-16 16,2-3-304-16,6-2-128 0,1 1 128 0,1-4-128 16,3-1-832-16,0 1-256 0,2 1-64 0</inkml:trace>
  <inkml:trace contextRef="#ctx0" brushRef="#br2" timeOffset="103047.15">19165 9312 18431 0,'0'0'1632'0,"0"0"-1312"0,0 0-320 0,0 0 0 0,0 0 1952 0,17-9 320 15,-17 9 64-15,9 0 16 0,1 1-704 0,2 2-144 16,1 0-32-16,1 1 0 0,2 3-544 0,0 1-112 15,-2 2-32-15,0 2 0 0,1 1-544 0,-4 0-112 16,2 3-128-16,3 1 176 0,-2 2-176 0,2 2-144 16,-2-3 144-16,1 0-208 15,-1 1-2016-15,3-1-400 0,-3-2-64 0</inkml:trace>
  <inkml:trace contextRef="#ctx0" brushRef="#br2" timeOffset="103241.82">19453 9179 22111 0,'-4'6'1968'0,"-4"2"-1584"0,-2 4-384 0,-2 1 0 15,-1 0 2000-15,0 4 320 0,-4 1 64 0,-1 3 16 16,-1 1-928-16,1 4-192 0,-1-1-48 0,0 1 0 16,4 1-848-16,0 3-160 0,1-5-32 0,1 3-16 15,1-4-1232-15,2 1-240 0,1-1-48 16,1-4-16-16,3 0-1888 0,-1-7-368 0</inkml:trace>
  <inkml:trace contextRef="#ctx0" brushRef="#br2" timeOffset="103418.18">19397 9177 19343 0,'-2'-15'848'0,"2"15"192"0,0 0-832 0,0 0-208 0,0 0 0 0,0 0 0 0,3 6 2384 0,-2 2 432 16,-1 3 96-16,2 3 16 0,-1 5-1392 0,0 5-288 15,-1 2-48-15,0 3-16 0,0 1-864 0,2 2-192 16,-1 2-128-16,0 0 192 16,0 0-848-16,1-1-176 0,-1-5-16 0,0 1-16 15,-1-4-2608-15,0-1-528 0</inkml:trace>
  <inkml:trace contextRef="#ctx0" brushRef="#br2" timeOffset="103612.28">19056 9466 26607 0,'-9'-13'1168'0,"9"13"256"0,0 0-1136 16,0 0-288-16,0-7 0 0,2 1 0 0,0-1 1568 0,3 0 256 15,3 0 48-15,3 1 16 0,2 0-576 0,4-1-112 16,1 1-32-16,3 1 0 0,1-1-432 0,3 1-96 0,1 0 0 0,2 2-16 16,1 1-448-16,0-1-176 0,0 2 128 0,1 1-128 31,-4-3-704-31,-2 3-208 0,-1 3-48 0,-1-2-10336 0,-1 2-2064 0</inkml:trace>
  <inkml:trace contextRef="#ctx0" brushRef="#br2" timeOffset="103821.26">19334 9039 19343 0,'-16'-4'1728'15,"11"3"-1392"-15,0 1-336 0,5 0 0 0,0 0 2304 0,-4 5 400 16,2 2 80-16,0 2 16 0,2 4-1056 0,3 4-208 15,1 2-32-15,2 5-16 0,1 2-688 0,1 4-144 16,1 4-16-16,0-3-16 0,4 2-432 0,-3-1-64 16,-1 0-128-16,1 0 176 0,-1 0-368 0,-1-1-80 15,-1-3-16-15,0 0 0 16,-2-2-2144-16,0-4-416 0,-1-1-96 0,-1-5 0 0</inkml:trace>
  <inkml:trace contextRef="#ctx0" brushRef="#br2" timeOffset="104014.4">19122 9437 12895 0,'0'0'576'0,"0"0"112"0,-4-7-560 0,1 1-128 0,2-2 0 0,2 0 0 16,4 0 3808-16,3 1 736 0,3-1 128 0,2 0 48 16,1 1-2544-16,4-2-496 0,3 0-96 0,3 0-32 15,0 0-784-15,4-3-176 0,0 3-16 0,0 0-16 16,-1 2-432-16,-2-3-128 0,-2 1 0 0,1 1 0 15,-1 3-1280-15,-1 0-320 0,-3-1-64 0,-2 2-13360 16</inkml:trace>
  <inkml:trace contextRef="#ctx0" brushRef="#br2" timeOffset="104216.54">19343 9080 10127 0,'-9'13'896'0,"5"-7"-704"16,0 2-192-16,2 4 0 0,0 2 3280 0,2 2 624 16,2 3 128-16,2 1 32 0,1 3-1984 0,4 3-400 15,-1 2-80-15,4 2 0 0,1-2-832 0,2 2-176 16,-2 2-16-16,0-2-16 0,2-2-560 0,-1-2-224 16,-1 1 16-16,0-3 0 15,0-2-2096-15,-1 2-432 0,-2-4-80 0</inkml:trace>
  <inkml:trace contextRef="#ctx0" brushRef="#br2" timeOffset="104411.72">19131 9589 6447 0,'0'0'576'0,"4"-5"-576"0,2-1 0 0,3-3 0 16,2-3 5184-16,2-5 912 0,4-5 192 0,2-3 48 15,3-5-3440-15,3-1-672 0,0-5-144 0,1 0-32 16,3-3-1152-16,-2 2-256 0,-1 1-32 0,0 2-16 16,-1 1-1616-16,-2 3-336 0,2 4-64 0</inkml:trace>
  <inkml:trace contextRef="#ctx0" brushRef="#br0" timeOffset="115464.04">17229 16470 22111 0,'0'0'1968'0,"0"0"-1584"0,0 0-384 0,0 0 0 15,0 0 1648-15,0 0 240 0,0 0 48 0,0-2 16 16,2-3-864-16,5-4-160 0,2-2-32 0,3-2-16 0,5-5-144 0,3 0-32 16,4-1 0-16,5-3 0 0,-1-4-288 0,6 1-64 15,1-1-16-15,6 0 0 0,0-1-144 0,3-3-48 16,2-2 0-16,-1 2 0 0,-2-1-144 0,0 3 128 16,1-4-128-16,-5 4 128 0,-4 0-128 0,2-1 0 15,1 2 0-15,-3 0 128 16,-1-1-128-16,-2 1 0 0,1 2 0 0,-3 2 0 0,-1 1 128 0,-3 3-128 15,-3 0 0-15,-1 2 128 0,-2 0-128 0,-2 1 0 16,-3 6 144-16,-2-2-144 0,0 4 192 0,-3 0-16 16,-1-1-16-16,0 3 0 0,0 2 128 0,-1 1 32 15,-1 3 0-15,2-2 0 0,-1 0-160 0,1 4-32 16,0 0 0-16,1 5 0 0,3-1 64 0,3 2 0 16,1 1 0-16,1 4 0 0,2 0 80 0,2 2 32 15,3 0 0-15,2 2 0 0,2 0-96 0,2 1-16 16,4 1 0-16,3 0 0 0,3 2-192 0,0 0 144 0,1 0-144 0,1-4 128 15,0 2-128-15,0-2 0 0,-3 0 0 0,2 1 0 16,-1-1 128-16,0 0-128 0,-2-2 0 0,-1 2 128 16,0-3-128-16,0-1 0 0,-3-1 0 0,-1 0 0 15,-4-1-2112-15,-1 1-320 0,-7 0-48 0,-4 1-13808 16</inkml:trace>
  <inkml:trace contextRef="#ctx0" brushRef="#br0" timeOffset="116429.08">17248 16417 11967 0,'0'0'528'0,"0"0"112"0,0 0-512 0,0 0-128 0,0 0 0 0,0 0 0 16,0 0 2752-16,0 0 528 0,0 0 112 0,4 8 0 15,0 0-1600-15,1 2-320 0,0 3-64 0,2 3 0 16,1 3-272-16,0 5-48 0,1 1-16 0,4 11 0 16,0 3-96-16,1 3-16 0,0 2 0 0,-2 3 0 15,-3-1-224-15,0-1-48 0,1 1-16 0,-3 0 0 16,0-2-80-16,-1-1-16 0,0-1 0 0,-1-3 0 15,-1 3-208-15,0-2-48 0,0-1-16 0,-2-1 0 16,1-2-128-16,-1-2-32 0,0-4 0 0,-1 0 0 16,0-4-16-16,1-1 0 0,-1-1 0 0,2-5 0 15,-2-2-128-15,-1-3 192 0,1-1-192 0,0-1 192 0,1-3-192 0,-2-9 192 16,0 0-192-16,0 0 192 0,6 4-192 0,-6-4 192 16,0 0-192-16,8-2 192 0,0-2-192 0,2-3 192 15,2-1-192-15,1 2 192 0,1-3-192 0,3 0 0 16,4 1 144-16,1-1-144 0,3 1 0 0,5-1 0 15,5 1 0-15,3 0 0 16,1 0 0-16,3 2 0 0,1 2 0 0,0-1-128 16,-2 3 128-16,-1 2 0 0,-1 3 0 0,0 1 0 0,-1 0 0 0,1 2 0 15,-2 3 0-15,-2 2 0 0,-1 2 0 0,-3-3 0 16,-2 3 0-16,-2 2 0 0,-1-2 0 0,-2 2 0 16,-1-2 0-16,-2 2 0 0,-3 0 0 0,-2 0 0 15,-1-4 0-15,0 1 0 0,-4 0 0 0,1-2 128 16,-1 1-128-16,-1-1 0 0,-1-1 0 0,-1-1 144 0,0-1-144 15,-2-2 0-15,1 1 144 0,1-3-144 0,0 1 0 0,-1 0 144 16,-7-4-144-16,11 2 0 0,-1-2 0 0,2-4 0 16,-2-1 0-16,2 1 0 0,1-1 0 0,4-1 0 15,0-3 0-15,1-1 0 0,2 1 0 0,3 1 0 16,2-2 0-16,2-2 0 0,1 2 0 0,1-4 0 16,-1 0-224-16,1 3 80 0,1 0 16 0,-1 2 0 15,-2 1 128-15,0 2-128 0,-2 1 128 0,1 3-128 16,-1-2 128-16,-2 3 0 0,-2 0 0 0,-1-1 0 0,-2 2-144 0,0 0 144 15,1 0-160-15,-4 0 160 0,0 2-176 0,-2-2 176 16,0 0-192-16,-2-2 192 0,0 1-176 0,-2-3 176 16,0-1-160-16,-1 0 160 15,0-4-176-15,0-2 176 0,-2-2-192 0,2-1 192 16,0-3 0-16,-3-3 0 0,-2-3 0 0,-1-4 0 16,1-5 160-16,1-3 96 0,0-3 0 0,-2-2 16 15,1-3 176-15,-1-3 16 0,2-5 16 0,-1 1 0 0,-2-4-48 0,2 1-16 16,-1-1 0-16,1 5 0 0,-2-5-128 0,1 2-32 15,-1 0 0-15,-1 2 0 0,0 3-256 0,0 3 0 16,0 4 0-16,0 1 0 0,1 2 0 0,-1 2-352 16,-1 5 48-16,1 2 16 15,0 5-2016-15,0 3-416 0,-1 1-80 0</inkml:trace>
  <inkml:trace contextRef="#ctx0" brushRef="#br0" timeOffset="116880.65">17556 16433 32591 0,'0'0'1440'0,"0"0"304"0,-3-6-1392 0,3 6-352 16,0 0 0-16,2-6 0 0,0-2 960 0,5 0 112 16,2-1 16-16,5 0 16 0,4 0-528 0,6-2-128 15,1-2 0-15,3 0-16 0,5-1-432 0,2-2 0 16,3-1 0-16,0-2 0 15,0 2-928-15,1 0-272 0,0 1-48 0,0 1-14432 0</inkml:trace>
  <inkml:trace contextRef="#ctx0" brushRef="#br0" timeOffset="117147.17">17776 16965 32591 0,'0'0'1440'0,"0"0"304"0,0 0-1392 0,0 0-352 0,0 0 0 0,12 5 0 15,0-1 512-15,2-4 48 0,2 0 0 0,2 0 0 16,3 0 144-16,1-3 48 0,-1 2 0 0,2-1 0 0,-1 1-560 0,4-3-192 15,2 2 0-15,1-1 144 16,-1-2-944-16,4 1-192 0,1 0-32 0,3 0-9472 16,0 0-1872-16</inkml:trace>
  <inkml:trace contextRef="#ctx0" brushRef="#br0" timeOffset="117348.53">18996 16536 23039 0,'0'0'2048'0,"-2"6"-1648"16,-1 3-400-16,1 6 0 0,0 4 2944 0,1 3 512 15,1 3 112-15,1 5 16 0,2 0-1840 0,1 4-352 16,1 1-80-16,-1 4-16 0,0 0-544 0,0 3-112 0,0-4-32 0,1 4 0 16,1-2-608-16,1-1 0 0,-1-4 0 0,1 1 0 31,1-3-2256-31,1-1-528 0</inkml:trace>
  <inkml:trace contextRef="#ctx0" brushRef="#br0" timeOffset="118664.76">19438 16182 22911 0,'0'0'1024'0,"0"0"192"0,6-4-960 0,-6-2-256 15,0 6 0-15,2-8 0 0,2 2 864 0,3-1 128 16,-1 1 32-16,3-1 0 0,0 0 304 0,2 1 64 0,3 1 16 15,2 0 0-15,0-1-128 0,0 0-32 0,3-2 0 0,0 0 0 16,5 0-304-16,1 1-64 0,-1-3-16 0,4 3 0 16,3-1-352-16,2 0-80 0,-1-4-16 0,2 0 0 15,1 1-160-15,2-1-16 0,-6-1-16 0,2 1 0 16,-1 0-96-16,-1 1-128 0,-1-2 176 0,0 0-176 16,0-2 176-16,-1 2-176 0,-1 0 160 0,-1 3-160 15,0-5 240-15,1 4-48 0,0-2-16 0,0 1 0 16,-2 0-176-16,0 3 160 0,-1 1-160 0,-2-2 160 0,1 1-160 0,-1 1 0 15,-3-1 0-15,-2 2 0 0,-1-1 0 0,1 2-192 16,0-1 0-16,1 2 16 16,-4 1-2768-16,2 2-576 0</inkml:trace>
  <inkml:trace contextRef="#ctx0" brushRef="#br0" timeOffset="119601.59">19324 17495 10127 0,'0'0'448'0,"0"0"96"0,0 0-544 0,0 0 0 16,0 0 0-16,0 0 0 0,6-2 2544 0,2-1 400 15,1 0 64-15,3 3 32 0,0-2-864 0,1 0-192 0,1 0-16 16,2 2-16-16,1 0-384 0,2 0-80 0,5 2-16 0,0 2 0 16,1 0-624-16,0 3-128 0,4-1-16 0,2 2-16 15,2 1 96-15,2 0 32 16,3 3 0-16,1 0 0 0,2 1-192 0,-2 0-48 16,-1 0 0-16,0-1 0 0,-1-2-80 0,-1 2-32 15,-2 2 0-15,0-1 0 0,0-1-336 0,-2 1-128 0,1 1 0 0,-2-1 144 16,1-2 96-16,-2 1 16 0,1 1 0 0,-1-2 0 15,-2-2 0-15,-1 2 16 0,-3 2 0 0,1-5 0 16,-4 0-32-16,-3-1-16 0,-1 2 0 0,-3-1 0 16,0-1-16-16,-3-1 0 0,0 1 0 0,-2-1 0 15,0 1 16-15,-1-1 0 0,-2 1 0 0,-1-3 0 16,-5-4-80-16,7 5-16 0,-2 0 0 0,2 1 0 16,-7-6-128-16,6 3 160 0,-6-3-160 0,0 0 160 15,0 0-160-15,7 4 0 0,2 0 0 0,-3-1 0 0,-6-3 0 0,7 2 0 16,-7-2 128-16,0 0-128 15,8 2 0-15,-8-2 0 0,0 0 0 0,8 0 0 16,-8 0 0-16,7 0 0 0,1-2 0 0,0 2 0 16,0-3 0-16,0 0 0 0,0 0 0 0,-1 1 0 15,1-2 0-15,1 0 0 0,2-1 0 0,2-1 0 16,1-3 0-16,2 2 0 0,-1-1 0 0,4 0 0 0,2 0 0 16,1 0 0-16,1 0 0 0,2 1 0 0,1-3 176 0,0 4-48 15,1-4-128-15,0 0 192 0,-3 0-32 0,1 1-16 16,1-2 0-16,0 2 0 0,0 0 0 0,2 1 0 15,-2 0 0-15,0 2 0 0,0-1-144 0,0 1 0 16,-1-2 0-16,-1 3 128 0,0-2-128 0,-2 1 0 16,-1-3 144-16,0 2-144 0,1 2 0 0,-4 0 128 0,-3-2-128 0,-2 3 0 15,-2-2 0-15,1 1 144 0,0-1-144 0,-3 1 0 16,-1 1 0-16,0 0 0 0,-2-2 0 0,-1 2 0 31,1-1-288-31,-3-2-160 0,0 1-48 0,-2-2 0 16,-1-5-2528-16,0 1-512 0,0 0-112 0</inkml:trace>
  <inkml:trace contextRef="#ctx0" brushRef="#br0" timeOffset="120231.83">20549 15721 2751 0,'0'0'256'16,"0"0"-256"-16,0 0 0 0,0 0 0 0,0 0 4672 0,0 0 896 0,0 0 192 0,5 8 16 16,-5-8-3456-16,6 7-688 0,3 3-144 0,1-1-16 15,3 0-384-15,2 1-80 0,-1 3-16 0,0 0 0 16,2-1-224-16,1 2-64 0,4 1 0 0,1 0 0 0,0 2 96 0,0 2 16 16,0-1 0-16,2 0 0 0,1 3-64 0,1 0-16 15,0-2 0-15,1 2 0 16,0 1-208-16,2-1-32 0,-1 1-16 0,-1-2 0 15,-1 3-208-15,0-2-32 0,1-1-16 0,0 1 0 16,-4 0-48-16,0-1-16 0,0 0 0 0,0 0 0 16,-1-2-16-16,-1 0 0 0,-1-1 0 0,-2-3 0 15,-1 2 48-15,0-4 0 0,-2 1 0 0,2-2 0 16,-4 1-64-16,0-1-128 0,1-2 192 0,-1-1-64 0,-2-2-128 16,0 1 0-16,-1-1 0 0,-1-2 0 15,-1 0-784-15,0 0-240 0,0 0-64 0,0 1-11680 16,-2-2-2336-16</inkml:trace>
  <inkml:trace contextRef="#ctx0" brushRef="#br0" timeOffset="120627.39">21579 17401 33743 0,'-5'-22'1488'0,"4"10"320"0,1-3-1440 0,-2-5-368 0,1-3 0 0,0-1 0 16,-2-3 1584-16,2-2 240 0,1-1 48 0,1-4 16 16,2-1-624-16,-1-4-128 0,1 1-32 0,0-2 0 0,0 2-496 0,1 1-96 15,0 4-32-15,0 0 0 0,1 2-224 0,-1 1-32 16,0 1-16-16,0 3 0 0,0 1-208 0,1 3 0 16,0 2 0-16,-1 2 0 15,0 0-1664-15,1-2-448 0,1 3-64 16,-2 1-10432-16,0 0-2096 0</inkml:trace>
  <inkml:trace contextRef="#ctx0" brushRef="#br0" timeOffset="125198.74">20264 14838 2751 0,'-2'-12'128'0,"1"-1"16"0,0 0-144 0,1 0 0 0,-2-1 0 0,2 2 0 16,2 2 4096-16,-2 2 800 0,-2 3 160 0,2 5 16 0,0 0-2848 0,0 0-576 16,0 0-112-16,0 0-32 15,0 0-320-15,6 13-64 0,-1 2-16 0,1 5 0 16,4 4-272-16,0 7-48 0,0 8-16 0,2 7 0 15,1 3-176-15,2 1-32 0,0 3-16 0,2 1 0 16,-1 3-336-16,1 0-64 0,0 2-16 0,1-4 0 16,-2-4-128-16,-2-6 0 0,-1-4 0 0,-1-5 0 15,-2-3-352-15,2-5-160 0,-2-4-16 0,-1-6-9728 16,-1-4-1952-16</inkml:trace>
  <inkml:trace contextRef="#ctx0" brushRef="#br0" timeOffset="125632.95">20202 14929 28159 0,'0'0'624'0,"-6"-6"128"0,-2-2 16 0,2 0 16 0,0 0-624 0,1 1-160 16,1-1 0-16,2 0 0 0,0-2 1312 0,1-1 224 0,1-1 64 0,1 1 0 15,2-1-656-15,1 2-128 16,2-4-32-16,2 4 0 0,0-3-320 0,1-1-64 16,2 1-16-16,0 1 0 0,2 0-256 0,2 0-128 0,0 2 128 0,1-2-128 15,1 3 0-15,0 0 0 0,-2 2 128 0,1 1-128 16,1-1 0-16,-3 5 0 0,1-1 0 0,-1 2 0 16,2 1 0-16,-3 1-192 0,0 2 64 0,-1 1 128 15,-2 1-288-15,-2 1 64 0,0 1 16 0,-1 2 0 16,1 2 208-16,-1 0-176 0,-2 2 176 0,0 3-160 15,0 1 160-15,-1 4 0 0,0 2 0 0,0 6-128 16,-1 4 128-16,-1 0 0 0,0 4 0 0,-2 2 0 0,0 4 0 0,-2 0 192 16,1 3-32-16,0-1-16 0,-1 1-16 0,1-2 0 15,0 1 0-15,0-2 0 0,-1-4-128 0,2 1 128 16,-1-6-128-16,0 0 128 0,-1-3-128 0,2-1-176 16,0-2 48-16,-1-1 0 15,1-1-1936-15,-1-1-384 0,-1-2-80 0,1 1-16 16,0-6-592-16,-2 0-128 0,1-2-32 0,-1 0-6032 15</inkml:trace>
  <inkml:trace contextRef="#ctx0" brushRef="#br0" timeOffset="127035">20397 14875 10127 0,'-7'-46'448'0,"3"28"96"0,2-2-544 0,0 2 0 16,0 1 0-16,0 4 0 0,1 4 3776 0,0 2 640 15,1 7 128-15,0 0 16 0,0 0-3184 0,1 12-640 0,2 6-128 0,1 5-32 16,-2 7 128-16,5 6 32 0,1 7 0 0,1 3 0 16,0 6-368-16,0 3-80 0,0 2-16 0,2 2 0 15,-1-2-272-15,-1 2 128 0,0-2-128 0,0-4 0 16,-1-3 0-16,-1-6-256 0,-2-6 32 0,0-5 0 16,-2-5 64-16,-1-5 16 0,1-5 0 0,-2-5 0 15,1-3 144-15,-2-10 0 0,0 0 0 0,0 0 0 16,0 0 0-16,0-11-160 0,-2-4 160 0,0-2-208 15,-1-8-112-15,-1 1-32 0,0-6 0 0,-1-4 0 0,-2-3 224 0,0-2 128 16,-3-1-160-16,1-2 160 0,-1-1 0 0,0-1-144 16,-2-2 144-16,0-2 0 0,2 0 0 0,-1-2 0 15,1 4 0-15,2 6 0 0,0 4 288 0,3 2 32 16,0 8 16-16,3 6 0 16,1 7 240-16,1 6 64 0,0 7 0 0,0 0 0 15,3 16-464-15,3 5-176 0,3 6 128 0,2 6-128 0,-1 3 176 0,1 4-48 16,-2-1-128-16,1 1 192 0,-1-1-192 0,0-1 0 15,1-1 0-15,-3-6 0 0,-1-4 0 0,-1-3-240 16,-1-5 48-16,-2-2 16 0,1-1 48 0,-3-4 0 16,-1-5 0-16,1-7 0 0,0 0 128 0,0 0 0 15,-6-5 0-15,1-3 128 0,1-1-272 0,0-5-48 16,0-4-16-16,-1-3 0 0,0-3-48 0,0-3-16 16,0-4 0-16,-1-5 0 15,1-1-176-15,-1-3-16 0,-1 0-16 0,-1-2 0 0,2 3 224 0,1 1 32 0,-1 2 16 0,2 5 0 16,3 5 208-16,0 5 0 0,1 5 144 0,0 4-144 15,1 7 416-15,-1 5-16 0,0 0 0 0,8 11 0 16,-2 5-144-16,2 5-48 0,0 4 0 0,1 4 0 16,2 2-64-16,-1 3-16 0,-2 0 0 0,0 1 0 15,-2 2-128-15,-1-5 0 0,1 1 0 0,-2-5 128 16,0-1-128-16,-2-3-192 0,-1-2 32 0,-1-5 16 16,0-4 16-16,-1-1 0 0,1-12 0 0,0 0 0 15,0 0 128-15,0 0-192 0,-4-6 192 0,-2-1-192 16,-1-5 192-16,1 1 0 0,0-8-144 0,1 1 144 15,0-5 0-15,0-1 0 0,0-2-144 0,1-3 144 16,1-3 0-16,0-2-192 0,2 0 192 0,0 0-160 16,-2 0 160-16,3 2 0 0,0 3-144 0,2 0 144 15,-1 3 0-15,0 3 0 0,0 5 0 0,1 5 0 0,-1 6 416 16,-1 7 0-16,0 0 0 0,3 7 0 0,1 4-48 0,1 9-16 16,0 5 0-16,2 5 0 0,-1 3-32 0,2 4-16 15,0 2 0-15,-3-1 0 0,-1-2-304 0,0 0 128 16,0-3-128-16,0-3 0 0,-2-3 0 0,1-5 0 15,-2-5 0-15,2-2 0 0,-3-4 0 0,0-11 0 16,0 0 0-16,0 0 0 0,0 0-160 0,0 0 160 16,-7-7-160-16,1-2 160 0,-1-5-176 0,-1-2 176 15,0-1-192-15,1-5 192 0,-1-1-128 0,0-4 128 16,2-1 0-16,-1-1 0 0,-1-1 0 0,3-3-128 16,1 1 128-16,1 2 0 0,1 3 0 0,2 0-160 15,0 5 160-15,1 4-128 0,2 1 128 0,1 5 0 16,0 5 0-16,-4 7 0 0,0 0 0 0,7 2-128 15,1 5 128-15,-1 4 0 0,1 6 0 0,-1 3 0 16,2 3 192-16,-1 2-64 0,-1 0-128 0,-2-2 128 0,2 0-128 16,-2-1 128-16,-1-1-128 0,0-2 0 0,0-2 128 0,-1-4-128 15,-1-4 128-15,-1 0-128 0,-1-1 160 0,0-8-160 16,0 0 128-16,0 0-128 0,0 0 0 0,0 0 144 16,-4-8-288-16,-1-1-64 0,0 0-16 0,-1-4 0 15,0-6-96-15,-1 2-32 0,0-3 0 0,0 0 0 16,-2-2 32-16,1 0 0 0,0-3 0 0,2 2 0 0,-1 2 320 0,2-4-176 15,-1 4 176-15,0 3-128 0,1 4 256 0,1 3 64 16,2 5 16-16,2 6 0 16,0 0 160-16,1 9 16 0,0 1 16 0,1 6 0 15,0 4-272-15,1 2-128 0,1 3 0 0,0-2 128 16,1 3-128-16,-1-1 128 0,0-2-128 0,-2 1 128 16,1 1-128-16,-2-5 128 0,0-3-128 0,1-2 128 15,0-4-128-15,-2-1 192 0,0-10-192 0,0 0 192 16,0 0-192-16,0 0 128 0,0 0-128 0,-6-7 128 0,-1-2-128 0,-1-2 0 15,-1 1 0-15,0-3-176 0,-1-3 176 0,-2-1-208 16,0-2 80-16,1-1 128 0,-4 2 0 0,2-4 0 16,1 1 0-16,1 1 0 0,-1 1 0 0,0 2 0 15,3 0 0-15,3 1 0 0,-1 2-144 0,2 2 144 16,1 5 0-16,0 0 0 0,0 0 0 0,4 7 0 16,0 0 0-16,0 0 144 0,0 0 0 0,0 0 0 15,0 0 0-15,0 0 0 0,0 0 48 0,-2 8 0 0,2 0 0 0,0-8 0 16,0 8-192-16,0-8 0 0,0 0 144 0,0 0-144 15,0 0 128-15,0 0-128 0,0 0 160 0,0 0-160 16,0 0 0-16,0 0 128 0,-2-7-128 0,2 1 0 16,0 2 0-16,0-4 0 0,0-1 0 0,2 0 0 15,-1-2 0-15,0 2-160 0,2 0 160 0,-1 0-192 16,1 0 192-16,0 0 0 0,1 2-144 0,-1 0 144 16,1 0 0-16,0 0 0 15,-4 7 0-15,5-5 0 0,-5 5 0 0,0 0 0 0,10-1 0 0,-1 4 0 16,-1 2 176-16,-2 3-48 0,1 2-128 0,-2 2 192 15,0 1 0-15,2 1-16 0,0 3 0 0,1 1 0 16,0 1-176-16,0 1-192 0,0 4 32 0,1 2-10160 16,0 4-2032-16</inkml:trace>
  <inkml:trace contextRef="#ctx0" brushRef="#br0" timeOffset="127340.06">20539 15626 16575 0,'0'0'1472'0,"0"0"-1168"16,0 0-304-16,0 0 0 0,0 0 2752 0,0 0 480 16,0 0 96-16,0 0 32 0,8 5-1568 0,-2 1-304 15,1 2-64-15,-1 1-16 0,1 2-848 0,0 2-176 0,1-3-48 0,1 2 0 16,-1 2-336-16,0-3 144 0,-3-1-144 0,1-1 0 31,-1-1-1264-31,0-3-352 0,-5-5-80 0,0 0-12208 0</inkml:trace>
  <inkml:trace contextRef="#ctx0" brushRef="#br0" timeOffset="127511.57">20657 15173 1839 0,'0'0'0'0,"0"0"160"0,0 11-160 0,0-1 0 0,0 3 0 0,2 1 0 15,-1 2 6208-15,2-3 1200 0,1 2 240 0,1 0 48 16,1 1-5712-16,2-1-1152 0,-3 4-240 0,3-5-32 0,1 2-560 0,0-3 0 15,0-4-192-15,2 0-9104 16,-3-1-1824-16</inkml:trace>
  <inkml:trace contextRef="#ctx0" brushRef="#br0" timeOffset="127696.23">20836 14890 12895 0,'0'0'576'0,"0"0"112"0,0 0-560 0,0 0-128 0,0 0 0 0,5 8 0 16,0 1 3872-16,1 2 736 0,-1-1 160 0,1 3 32 16,1 3-3296-16,-1-2-656 0,2-2-128 0,3 1-16 15,-4 4-512-15,3-1-192 0,-1-2 176 0,2 0-176 32,0 1-1856-32,-1-2-480 0,1 0-96 0</inkml:trace>
  <inkml:trace contextRef="#ctx0" brushRef="#br0" timeOffset="127898.42">21079 14644 11055 0,'0'0'976'16,"0"0"-784"-16,0 0-192 0,0 0 0 0,0 0 4224 0,0 0 816 16,0 0 144-16,5 8 48 0,0 1-3520 0,-1 1-704 15,2 1-144-15,2 0-32 0,1 0-640 0,2 1-192 16,-1-1 0-16,1 0 128 0,-2-2-288 0,0 0-48 15,1 1-16-15,-1-2 0 16,-1-1-2656-16,1-2-512 0,-1-1-128 0</inkml:trace>
  <inkml:trace contextRef="#ctx0" brushRef="#br0" timeOffset="128077.47">21269 14279 18431 0,'0'0'816'0,"0"0"160"0,-4 10-784 0,1 3-192 0,2 0 0 0,1 3 0 16,1 5 3536-16,2-2 672 0,0 2 128 0,0 1 16 16,5 1-2544-16,0-1-512 0,3-3-96 0,0 1-32 15,1-2-720-15,2 0-160 0,-1-1-32 0,2-1 0 32,-1-2-1120-32,2 1-224 0,1-1-64 0,-3-1-15152 0</inkml:trace>
  <inkml:trace contextRef="#ctx0" brushRef="#br0" timeOffset="129197.67">20146 13997 13823 0,'0'0'608'0,"0"-6"128"0,-1-3-592 0,0 1-144 0,-2 0 0 0,-1-1 0 16,2-3 3568-16,-2 2 672 0,0-2 144 0,0 2 32 16,-1 2-1984-16,-1-1-384 0,1-1-64 0,-1 5-32 15,-2 0-800-15,0 1-176 0,2 0-16 0,-2 4-16 16,-1 0-560-16,1 7-96 0,1 1-32 0,2 3 0 0,1 4-256 0,0 6 0 15,0 5 0-15,3 4 0 0,1 2-176 0,3 3 176 16,2 2-192-16,4-1 192 0,3-2-144 0,2 0 144 16,0-3 0-16,5-2-144 0,1-3 144 0,4-4 0 15,1-3 0-15,-1-4 0 0,1-2 0 0,0-5-128 16,2-5 128-16,-3-5 0 0,-3 0 0 0,-2-5 128 16,1-3 0-16,-3-4 0 0,-4-5 384 0,-1 1 64 15,-3-2 32-15,-1 0 0 0,-5-3 64 0,-1 0 16 0,-4 1 0 0,1-2 0 16,-5 2-368-16,-4 1-64 0,0-3 0 0,-4 1-16 15,-3 1-240-15,-1 1 0 16,-1 1 0-16,1 1 0 16,-2 0-320-16,2 2-96 0,-1 1-32 0,-1 3 0 15,2 0-1776-15,0 3-352 0,-1-1-80 0,1 5-14496 0</inkml:trace>
  <inkml:trace contextRef="#ctx0" brushRef="#br0" timeOffset="129457.36">19459 13790 11055 0,'0'0'976'0,"-5"-4"-784"16,0 0-192-16,0 0 0 0,-1 0 4352 0,6 4 832 15,0 0 176-15,0 0 16 0,-5 6-3328 0,1 3-656 16,0 0-144-16,2 8-32 16,-1 6-368-16,1 1-80 0,-1 3 0 0,0 3-16 15,2 3-416-15,0 1-80 0,-1 1 0 0,1 0-16 16,0 0-240-16,1-1 0 0,0 0-144 0,0 0 144 16,1-4-2304-16,0-4-384 0,2-1-64 0,0-2-11424 15</inkml:trace>
  <inkml:trace contextRef="#ctx0" brushRef="#br0" timeOffset="129650.02">19527 13662 28559 0,'0'0'1264'0,"0"0"272"0,3-6-1232 0,1 1-304 0,-4 5 0 0,0 0 0 16,0 0 1600-16,7 2 272 0,1 5 48 0,-1 3 16 15,-1 3-1936-15,1 5-528 0,-1 6-48 0,1 3 0 16,-1 3 576-16,1 3 0 15,-2 1 128-15,0-2-128 0,2 1 0 0,-2 1 0 16,-1 2-128-16,1 1 128 16,0-6-2816-16,1 2-448 0</inkml:trace>
  <inkml:trace contextRef="#ctx0" brushRef="#br0" timeOffset="129866.7">19420 14077 27647 0,'-8'-13'2448'0,"8"13"-1952"0,0 0-496 0,0 0 0 0,0 0 2032 0,3-8 304 15,1 3 64-15,2 1 16 0,2 0-816 0,3 1-144 16,-1 3-48-16,3-2 0 0,1-2-576 0,3 4-112 16,0-4-16-16,3 1-16 0,-1 3-384 0,5-4-80 15,1 2-16-15,1-3 0 16,2 2-720-16,4-2-128 0,2-2-48 0,2-2-18464 0</inkml:trace>
  <inkml:trace contextRef="#ctx0" brushRef="#br0" timeOffset="133998.6">21325 14434 6447 0,'0'0'576'0,"-1"-3"-576"0,-2 0 0 0,7-13 0 0,-4 16 1712 0,0 0 224 0,0 0 48 0,0 0 16 16,0 0-384-16,0 0-80 0,-4-4 0 0,4 4-16 15,0 0 0-15,0 0 0 16,0 0 0-16,0 0 0 0,0 0-240 0,7 1-64 16,0-2 0-16,2 2 0 0,3 2-144 0,3-2-48 15,1 0 0-15,1 1 0 0,0 0 32 0,3 2 0 16,2 0 0-16,2 1 0 0,-1 2-112 0,3 1-32 16,-1 1 0-16,2 0 0 0,3 0-368 0,2 2-80 0,-1-1-16 0,1 0 0 15,2 1-176-15,3 1-32 0,-1 2-16 0,2-4 0 16,1 2 32-16,2-1 16 0,2-1 0 0,-3 0 0 15,-3 0 16-15,0 0 0 0,-1-2 0 0,-3 0 0 16,-3-2 32-16,-1 3 16 0,0 0 0 0,-2 0 0 16,-1 1 0-16,0-1 0 0,-2-1 0 0,-1-2 0 15,-1 1-80-15,-2-1 0 0,-3 1-16 0,0-1 0 16,2 2-112-16,-3-5 0 0,-2 1-128 0,0-2 192 16,-3 2-192-16,1-3 144 0,-2 3-144 0,0-2 128 0,-3-2-128 0,2 0 0 15,-1 0 0-15,0 0 0 16,1 0-1296-16,2-3-304 0,-2-1-48 0,-1 0-11600 15,-1-1-2304-15</inkml:trace>
  <inkml:trace contextRef="#ctx0" brushRef="#br0" timeOffset="134666.06">22679 14722 1839 0,'0'0'160'0,"0"0"-160"0,0 0 0 0,0 0 0 15,0 0 3728-15,0 0 720 0,0 0 144 0,-5 4 16 16,-1 0-2608-16,6-4-528 0,0 0-96 0,0 0-32 16,0 0-448-16,0 0-112 0,0 0-16 0,0 0 0 0,0 0 0 0,0 0 0 15,0 0 0-15,0 0 0 0,0 0 384 0,8-7 64 16,-1 0 0-16,3-2 16 0,0-2 128 0,2-1 32 16,-2-5 0-16,4 0 0 0,2-1-304 0,1-3-64 15,0-2-16-15,1-2 0 0,2-2-192 0,2-5-48 16,3 0 0-16,2-3 0 0,2-3-192 0,2-3-32 15,2-2-16-15,-2 0 0 0,4 2-144 0,-2 0-48 16,-2 1 0-16,-2 1 0 0,-2 0-80 0,0 3-32 0,1 4 0 16,-3 1 0-16,-3 1-80 0,-1 0-16 0,-2 2 0 0,1 3 0 15,-2 3 64-15,-1 1 16 0,0 2 0 0,-1 1 0 16,-1-1-64-16,0 4-16 0,-2-1 0 0,-2 2 0 16,0-2-128-16,-1 3 160 0,-1 3-160 0,-1-1 160 15,-1 2-160-15,-2 1 0 0,0-1 0 0,2 3 128 16,-2 2-128-16,0-3 0 15,-5 7 0-15,0 0 0 0,0 0 0 0,0 0 0 0,0 0 0 0,0 0 0 32,0 0-1472-32,0 0-192 0,0 0-16 0,0 0-12272 0,-4 7-2432 0</inkml:trace>
  <inkml:trace contextRef="#ctx0" brushRef="#br0" timeOffset="136464.07">22520 14487 9215 0,'0'0'816'0,"0"0"-656"0,0 0-160 0,0 0 0 0,16-1 2608 0,-24 13 480 0,4-4 112 0,-1-2 0 0,5-6-976 0,0 0-208 15,0 0-32-15,0 0-16 0,0 0-336 0,5-5-64 16,2-3-16-16,-1-2 0 0,2-3-336 0,1-2-64 16,-1-3 0-16,4 0-16 0,1-6-176 0,0 0-16 15,1-4-16-15,1-3 0 0,-1-2-80 0,0 1-16 16,2-2 0-16,0 1 0 0,-1-3-208 0,2 1-48 15,0-1-16-15,0 3 0 0,-3 0-352 0,2 0-64 16,0 1-16-16,1 2 0 0,0 0-128 0,0 1 0 0,-3 3 0 16,2 1 128-16,-1 2-128 0,0 3 0 0,-1 1 0 0,-1 2 0 15,-1 1 0-15,-1 3-224 0,2 1 48 0,-1 3 16 32,-1-1-1728-32,-1 3-352 0,0 2-64 0,0 1-15776 15</inkml:trace>
  <inkml:trace contextRef="#ctx0" brushRef="#br0" timeOffset="139313.2">23338 16486 27647 0,'-1'-1'2448'0,"-2"1"-1952"0,3 0-496 0,0 0 0 0,0 0 1232 0,0 0 160 0,23-18 16 0,-27 32 16 16,3 5-976-16,-1 5-192 0,0 1-32 0,2 2-16 0,0-2-80 0,2 2 0 16,0 3-128-16,1 4 192 0,-1-1-192 0,1 3 0 15,0 3 0-15,1 0 0 32,-1-1-1808-32,0-4-304 0,0-3-64 0</inkml:trace>
  <inkml:trace contextRef="#ctx0" brushRef="#br0" timeOffset="139497.47">23264 16749 33743 0,'0'0'1488'0,"0"0"320"0,0 0-1440 0,0 0-368 16,5-5 0-16,1 0 0 0,3 1 1040 0,1-1 144 16,-1-2 32-16,2 2 0 0,4 0-128 0,3 0-32 15,3-2 0-15,4 2 0 0,1 1-736 0,4-2-160 16,4-1-32-16,2 1 0 15,1 0-1264-15,2 1-256 0,0-1-48 0</inkml:trace>
  <inkml:trace contextRef="#ctx0" brushRef="#br0" timeOffset="139864.21">24565 16806 23039 0,'0'0'1024'0,"0"0"192"16,0 0-960-16,0 0-256 0,6 2 0 0,2-1 0 0,1 1 1856 0,0-4 336 16,3-3 64-16,1-1 16 0,4-5-896 0,-3 2-176 15,-1-4-48-15,0-3 0 0,2 2-512 0,-4-4-128 16,0 0 0-16,-2-2-16 0,-1 0-80 0,-2 2-16 15,-4 0 0-15,-4 1 0 0,-2 1 304 0,-1 2 48 16,0 0 16-16,-3 2 0 0,-1 3-80 0,-1 4-16 16,-2 2 0-16,-1 3 0 15,0 0-240-15,-2 0-48 0,4 7-16 0,0 2 0 0,2 4-208 0,1 2-32 16,1 2-128-16,1 2 192 0,4 0-192 0,2 2 0 16,1 1 0-16,4-1 0 0,2 0 0 0,2 0 0 15,1 0 0-15,3-2-160 16,2-1-1168-16,2 1-224 0,1-4-48 0,-1-3-10848 15,2-2-2160-15</inkml:trace>
  <inkml:trace contextRef="#ctx0" brushRef="#br0" timeOffset="140231.26">24961 16490 33231 0,'0'0'1472'0,"-5"7"304"0,3 0-1424 0,0 4-352 0,1 3 0 0,-1 3 0 15,0 0 352-15,0 4 0 0,2 1 0 0,2 3 0 16,-1 2 384-16,2 1 80 0,0 0 16 0,0 0 0 16,-2-1-576-16,2-2-128 0,0-3 0 0,0-5-128 15,1 1 0-15,0-5 0 0,0 0 0 0,0-2 0 0,0-4 0 0,-4-7 0 16,3 7 0-16,-3-7 0 0,0 0 0 0,0 0 0 16,5-7 144-16,0-3-144 0,0-4 128 0,-1-2-128 15,1-2 0-15,1-2 144 0,-1-1-144 0,0 4 192 16,2-1-192-16,-1-1 192 0,2-4-64 0,0 3 0 15,0-4 0-15,1 5 0 16,0-2 144-16,0 2 32 0,-1 1 0 0,1 0 0 16,-1 5-80-16,0 4-16 0,-3 2 0 0,-5 7 0 15,0 0-208-15,8 7 0 0,-2 5 0 0,2 2 0 16,-2 4 0-16,1 3-192 0,-1 1 192 0,1 2-208 16,0 0-1376-16,0 0-272 0,2 1-48 0,3-5-8912 15,3 3-1776-15</inkml:trace>
  <inkml:trace contextRef="#ctx0" brushRef="#br0" timeOffset="140530.31">25477 16658 11967 0,'-2'-18'528'0,"-2"11"112"0,-1 1-512 0,-3 5-128 0,8 1 0 0,-11-4 0 16,1 4 5472-16,-1 4 1056 0,2-3 224 0,0 4 32 16,0 2-4640-16,3 3-928 0,-1 0-192 0,2 7-48 15,0 2-592-15,3-1-128 0,1-1-32 0,1 0 0 16,1 1-224-16,3-4 0 0,3-1 0 0,1 1 0 15,-1-1-176-15,1-2 176 0,0-2-160 0,1-2 160 16,2-2-144-16,2 2 144 0,-3-6-128 0,-1 0 128 16,-1-2 0-16,-2-3 0 0,0 0 0 0,0-2 0 15,1-2 0-15,-1 0 0 0,-1 0 0 0,-1-4 128 16,0 1-128-16,0-1 128 0,0 0-128 0,1-1 128 16,-1 0-128-16,-1 1 176 0,-1 1-176 0,0-1 192 15,-1 0 192-15,-1 3 64 0,0 3 0 0,-1-2 0 16,1 8-32-16,0 0 0 0,0 0 0 0,0 0 0 0,0 0-416 0,-3 8 128 15,1 2-128-15,0 2 0 0,4 1 0 0,-1 1 0 16,1-3-224-16,2 2 80 16,3 0-2208-16,1-3-432 0,2 0-96 0</inkml:trace>
  <inkml:trace contextRef="#ctx0" brushRef="#br0" timeOffset="140899.53">25820 16649 15663 0,'0'0'1392'0,"-4"-4"-1120"16,-2 3-272-16,0 3 0 0,1 4 4320 0,1 1 800 16,0 3 176-16,2-1 16 0,1 0-3456 0,-1 3-688 15,1 1-144-15,1 0-16 0,1-2-192 0,1 2-48 16,-1 0 0-16,0 1 0 0,2-3-576 0,1-2-192 16,-2 3 128-16,1-3-128 0,1-1 0 0,1-1 0 0,-5-7 0 0,0 0 0 15,0 0 0-15,0 0 0 0,8 1 0 0,0-2 0 16,-2-2 0-16,-1-2-144 0,1-2 144 0,-1-1 0 15,1 1 0-15,2-6 0 0,0 2 0 0,-3-1 0 16,0-1 0-16,2 2-128 0,-1-1 128 0,4-6-128 16,-1 1 128-16,-1 4-192 0,-1-3 192 0,-1 7-192 15,-1 1 192-15,0-1 0 0,0 2 0 0,-5 7 0 16,0 0 0-16,0 0 128 0,0 0-128 0,0 0 176 0,5 8-48 0,2 7-128 16,-3 3 192-16,0 0-64 0,-2 0-128 0,1-5 0 15,0 2 0-15,0 0 0 0,1 4-208 0,2-4-80 16,0 1-16-16,5 3 0 31,-2-4-3552-31,-3-7-720 0,9-2-144 0,-15-6-16 0</inkml:trace>
  <inkml:trace contextRef="#ctx0" brushRef="#br0" timeOffset="141062.79">26301 16283 30927 0,'13'-29'1360'0,"-4"11"304"0,-1-2-1344 0,-1 5-320 16,-1 2 0-16,1 5 0 0,-7 8 1648 0,0 0 256 15,8 8 48-15,-1 6 16 0,-3 5-1152 0,0 5-240 0,1 7-32 0,-2-5-16 16,0 6-224-16,2 16-48 0,3-3-16 0,-3-12 0 16,-1 4-240-16,1 3-128 0,2 2 128 0,-1-1-208 31,-1 1-2016-31,-1-3-400 0,0 2-64 0,-1-5-12544 0</inkml:trace>
  <inkml:trace contextRef="#ctx0" brushRef="#br0" timeOffset="141240.94">26343 16735 22111 0,'-1'-30'976'0,"-2"13"208"0,-4-5-944 0,5 9-240 0,2 0 0 0,0 1 0 15,-1 0 2944-15,-1 2 528 0,1 2 112 0,2 2 32 16,3 0-2400-16,3 3-496 0,1 0-80 0,5 0-32 16,0 2-608-16,2 1 0 0,3 1-224 0,1 6 64 15,-4 1-400-15,2-2-80 0,0-2 0 0,-1 1-16 16,-2 2-688-16,2-2-128 0,0-1-16 0,-1 1-7808 15,1 0-1568-15</inkml:trace>
  <inkml:trace contextRef="#ctx0" brushRef="#br0" timeOffset="141381.71">26664 16726 911 0,'0'0'0'0,"0"10"0"0,-2 1 0 0,1 1 0 16,-2 1 5584-16,1-3 1040 0,-1 0 208 0,2 1 32 0,-2-3-4560 0,2 2-928 16,-2-2-176-16,2 0-48 0,1-8-464 0,0 0-112 15,0 0 0-15,0 0-16 0,0 0-560 0,0 0 0 16,0 0 0-16,0 0 0 15,0 0-2560-15,8-9-512 0,-2-2-96 0,-2 2-7728 16</inkml:trace>
  <inkml:trace contextRef="#ctx0" brushRef="#br0" timeOffset="141664.34">26711 16576 4607 0,'10'-16'400'0,"-3"3"-400"0,-1-4 0 0,2-2 0 16,0 2 3120-16,5 1 528 16,5 5 128-16,-1-2 0 0,-3 1-1952 0,-3 3-400 15,-5 2-80-15,-6 7 0 0,0 0-624 0,0 0-112 16,9 7-32-16,-3 3 0 0,-6 3 816 0,-2 4 144 0,0 3 48 15,-1 2 0-15,3 4-464 0,-1 3-96 0,-1-3 0 0,2 4-16 16,-1 0-560-16,2-3-128 0,3 0 0 0,2-2-16 16,0-1-128-16,2-4-32 0,1 1 0 0,1-4 0 15,3-2-144-15,2-2 192 0,-1-7-192 0,3 1 192 16,-1-2 48-16,-2-5 16 0,-2-4 0 0,2-3 0 16,-2 0 256-16,0-6 64 0,-3 2 16 0,0-6 0 15,-1-1-32-15,0-2-16 0,-3 0 0 0,-1 0 0 16,-2 0-112-16,-2 0-32 0,-2-3 0 0,-4 3 0 15,0 0-80-15,-1 2-32 0,1 2 0 0,-1-1 0 0,0 1-528 0,-3 2-96 16,1 0-32-16,0 2 0 16,4 6-1872-16,-2-1-384 0,0 4-80 0,-3 3-8272 15,10 0-1648-15</inkml:trace>
  <inkml:trace contextRef="#ctx0" brushRef="#br0" timeOffset="142367.34">27149 16583 17503 0,'0'0'1552'0,"5"10"-1232"0,0 3-320 0,2 4 0 0,-2 3 3104 0,0-1 560 16,0 1 112-16,-1-1 32 0,-1 1-1632 0,-1 1-336 16,1-2-64-16,0-1-16 0,0-1-448 0,1-1-96 15,0 0 0-15,0-3-16 0,0-3-880 0,-4-10-160 16,0 0-32-16,0 0-128 0,9 7 160 0,-9-7-160 16,11-3 128-16,-4-1-128 0,0-5 0 0,0-1 0 0,-1-3 128 0,1-2-128 15,-2-3 0-15,0-2 0 0,-1 2 0 0,0-1 128 16,0-4-128-16,0 3 0 0,1-3 0 0,1 3 0 15,2-4-320-15,-1 2 0 0,-1 1 0 0,3 0 0 16,2 6 176-16,-1 2 144 0,-3 3-192 0,-7 10 192 16,9-2 0-16,-9 2 0 0,0 0 0 0,13 5 0 15,-4 4 0-15,-2 4 304 0,-5 4-48 0,-2 1 0 16,-1 2 208-16,0 2 48 0,-1 0 0 0,1 0 0 0,-4 1-96 16,2-4-16-16,0 1 0 0,2-3 0 0,-1-3-240 0,2-1-160 15,0-1 192-15,0-2-192 0,0-10 0 0,2 9 0 16,-2-9 0-16,0 0 0 15,0 0-128-15,0 0-96 0,0 0-16 0,0 0 0 16,11-5-16-16,-11 5-16 0,7-9 0 0,0 1 0 16,-3-2 80-16,0-2 32 0,0-1 0 0,1-1 0 15,0-1 32-15,-1 1 0 0,-4 0 0 0,1-2 0 16,2 3-128-16,1 0 0 0,0 0-16 0,1 2 0 16,-5 11 144-16,0 0 128 0,0 0-192 0,0 0 192 0,0 0-176 0,0 0 176 15,12 10-160-15,-3-1 160 0,-9-9 0 0,12 11 0 16,-2 2 0-16,-1 0 0 0,0 0 0 0,2 1 0 15,-2-1 0-15,1 0 0 0,2-6 0 0,-2 4 0 16,2-1 0-16,-1-1 0 0,-1-2 192 0,0-2-64 16,2-1 0-16,1-1-128 0,2-2 368 0,-2-1-48 0,-2-1 0 0,0-2 0 15,-1-1 16-15,1-2 0 16,-1-4 0-16,0 0 0 0,0 0-16 0,-1-1-16 16,-1-1 0-16,-1-1 0 0,1-1-96 0,0-4-16 15,-1 1 0-15,-2 0 0 0,-1 0-192 0,-2-1 144 16,0-1-144-16,-4 3 128 0,-2-4-128 0,-1 6 128 0,0 2-128 0,-2 5 128 15,-2 2 16-15,0 4 0 0,-3 3 0 0,-1 5 0 16,-1 7 48-16,2 2 16 0,2 1 0 0,1 2 0 16,1 1-208-16,4 1 176 0,0 1-176 0,3 2 160 15,1-2-160-15,2 0 0 0,5-4 0 0,3-2 0 16,3-2-288-16,4-5 16 0,3 2 0 0,1-7 0 16,-2-2-1264-1,1-2-256-15,1-1-64 0,-3-2 0 0,-2 1-1312 0,-2-5-272 0,-1 2-48 0,-1-2-6288 16,-1-2-1248-16</inkml:trace>
  <inkml:trace contextRef="#ctx0" brushRef="#br0" timeOffset="142698">28040 16512 11967 0,'0'0'1072'0,"0"0"-864"0,8 8-208 0,-1 2 0 0,-1 1 3952 0,1 3 736 16,1 4 160-16,-2 2 16 0,1 0-2864 0,-1 0-576 15,1 3-112-15,-2-1-32 0,0 3 256 0,0-2 32 16,-2 0 16-16,-1 0 0 0,0-3-560 0,0 3-128 15,1-5 0-15,0-2-16 0,-2-3-288 0,2-2-48 16,-3 0-16-16,0-11 0 0,-2 10-320 0,2-10-64 16,0 0-16-16,0 0 0 0,0 0-128 0,0 0 0 15,0 0 0-15,-6-10 0 0,-1-5 0 0,2 0 0 16,0-4 0-16,1 0 0 0,0-3 0 0,1-4 0 0,1 0-144 16,0-4 144-1,1 1-464-15,4-2-48 0,2-6 0 0,3 5 0 16,2 4-224-16,2 3-48 0,1 2-16 0,4 3 0 0,1 5 992 0,2 0 192 0,1 2 32 0,1 3 16 15,1 1 448-15,5 1 80 0,0 1 32 0,5 2 0 16,2 1-32-16,2 0 0 16,-2 1 0-16,1 1 0 0,2 1-736 0,0 1-224 0,-3 1 0 0,0 2 128 31,2-1-3280-31,-2 1-656 0</inkml:trace>
  <inkml:trace contextRef="#ctx0" brushRef="#br2" timeOffset="145267.31">23047 8214 26719 0,'0'0'1184'0,"-2"-7"240"0,-1 2-1136 0,3 5-288 0,0 0 0 0,-1 8 0 16,-1 5 800-16,2 4 96 0,2 0 32 0,2 6 0 15,2 5-928-15,1 7-144 0,0 3-48 0,6 24-16 0,3 0 208 0,0 4 0 16,1 6-160-16,1 5 160 0,-1 1 0 0,0 6 0 15,-2 3-144-15,1 3 144 0,0 2 0 0,-1 5 0 16,0 3 128-16,-1 2-128 0,-2 2 320 0,-2 2-48 16,1-1 0-16,-4 8 0 0,-1 0 64 0,-4 6 16 15,1-2 0-15,-3 4 0 0,-3 2 224 0,-2 1 32 16,0 2 16-16,0 2 0 0,-1-3 80 0,4 1 0 0,-3 1 16 0,-1-5 0 16,1-2-320-16,1-2-64 0,3-2-16 0,-2-7 0 15,-1-2-112-15,2-9-16 16,1-7-16-16,-1-11 0 15,2-7-1200-15,0-11-224 0,2-8-48 0,0-15-14368 16</inkml:trace>
  <inkml:trace contextRef="#ctx0" brushRef="#br2" timeOffset="146102.37">23108 8865 23039 0,'-13'-15'1024'0,"3"3"192"0,-3-3-960 0,1-3-256 16,2-3 0-16,2 0 0 0,0 0 1472 0,3-4 240 15,1-3 48-15,1-2 16 0,3-3-864 0,2-2-160 16,2-3-48-16,-1-2 0 0,3-5-224 0,0-3-48 0,1-2-16 16,1-2 0-16,1-1-176 0,0-3-48 0,-3-3 0 15,2 0 0-15,1 3-192 0,-1-1 128 0,-1-3-128 0,0 3 0 16,0 2 192-16,1-1-48 0,-2 1-16 0,1-2 0 15,-2-2 32-15,2 2 0 16,-2 1 0-16,1 0 0 0,1 1-160 0,1 0 160 16,-1-1-160-16,0 0 160 0,-3 1-160 0,1 0 0 0,0 3 0 15,1 4 0-15,0 1 0 0,-1-1 0 0,0 2 0 0,-1 6 0 16,0 3 144-16,0 3 0 0,0 1 0 0,-1 3 0 16,-3 5-16-16,0 4 0 0,0 0 0 0,1 4 0 15,-1 4 0-15,1 1-128 0,2 1 192 0,0-1-64 16,-1 3-128-16,3 0 0 0,1 1 0 0,3 1 128 15,2 2-128-15,4 0 0 0,0 0 0 0,4-1-176 16,2 3 176-16,5-3-192 0,5 2 192 0,4 2-192 16,6 1 192-16,3-2-128 0,3 3 128 0,2 3-128 15,3-3 128-15,3 1 0 0,3-2 0 0,4 3 0 0,6 3 0 0,5 1 0 16,5-3-144-16,3 1 144 16,1 0 0-16,3-1 0 0,2-3 0 0,10 1 0 15,7 0 0-15,0 2 0 0,-3-2 0 0,4-1 0 16,7-1 0-16,2 0 0 0,-2 2 0 0,4 0 0 15,3 2 0-15,1-2 0 0,1 2 0 0,0 0 0 16,-1-1 0-16,5-1 128 0,4 2-128 0,-1 1 192 0,0 2-192 16,2 1 0-16,4 0 144 0,1-1-144 0,-1-5 128 0,4 2-128 15,4 0 128-15,0-1-128 0,-1 2 0 0,1 1 144 16,4 0-144-16,-1-1 0 0,-2 0 128 0,0-1-128 16,-3 0 0-16,4-2 0 0,0 4 0 0,1-4 128 15,-5-1-128-15,3 3 0 0,2 0 320 0,-3-2-64 16,-3-2 0-16,5-2 0 0,4 6 64 0,-5-3 16 0,-10-3 0 0,2 3 0 15,5 3-16-15,-6-3 0 0,-5-4 0 0,1 2 0 16,-1 1-112-16,-3 1-16 0,-7-4-16 0,3 3 0 16,-1 1-176-16,0 0 128 0,-5 0-128 0,-2-1 128 15,-4-2-128-15,3 2 0 0,1-1 0 0,-2 0 0 16,-1-4 0-16,1 1 0 0,2 0 128 0,-53 2-128 16,8 1 0-16,7 1 0 0,3-3 0 0,5 2 0 31,-1 2-1040-31,-2 3-240 0,-4 1-64 0</inkml:trace>
  <inkml:trace contextRef="#ctx0" brushRef="#br2" timeOffset="146766.71">23047 12690 10127 0,'0'0'896'0,"0"0"-704"0,16-13-192 0,1 5 0 15,4 0 3776-15,5 5 736 0,5-3 144 0,3 2 16 16,2-1-4000-16,7 0-800 0,4 1-176 0,9-4-16 16,7-1 320-16,11 1-176 0,8 3 176 0,3 1-128 0,-3 1 128 15,10-1 144-15,7-1-16 0,6 2-128 0,3 1 128 0,8-2-128 16,2-1 0-16,7 1 0 16,7 1 0-16,2 1 0 0,0-2 0 0,6 0 0 15,6 1 160-15,4 2-160 0,5 1 128 0,0 1-128 16,-1-2 576-16,10-1 48 0,12 1 0 0,3 2 0 15,1-2 48-15,3 0 16 0,5-3 0 0,6 1 0 16,7 3-192-16,6-2-48 0,6 2 0 0,2 0 0 16,0 0-144-16,-1 0-48 0,-3 0 0 0,4 2 0 0,3 5 80 0,6-2 16 15,0 0 0-15,3 1 0 0,-2 1-96 0,-4 0 0 16,0-1-16-16,-4 1 0 0,-2-1-80 0,0 2-16 16,-1 1 0-16,-1-2 0 0,-5 1-144 0,1 0 0 15,-2-2 144-15,-6-1-144 0,-5-2 0 0,-95-2 144 16,17 0-144-16,9 1 0 0,10-2 0 0,16 2 0 0,12-2 0 0,477 0 0 31</inkml:trace>
  <inkml:trace contextRef="#ctx0" brushRef="#br2" timeOffset="147425.37">24206 7245 27407 0,'0'0'1216'0,"0"0"256"0,18 12-1184 0,-12-3-288 0,-3 0 0 0,3 3 0 15,-2 1 272-15,1 1 0 0,1 1 0 0,2 0 0 16,0 1-16-16,1-2-16 0,2 1 0 0,-1-2 0 16,0 0-432-16,2-4-96 0,2-3-16 0,1 0 0 15,0-4-2576-15,0-2-512 0</inkml:trace>
  <inkml:trace contextRef="#ctx0" brushRef="#br2" timeOffset="147602.72">24615 7119 21423 0,'0'0'944'0,"0"0"208"0,-1 8-928 0,-3 0-224 16,-2 5 0-16,-3 5 0 0,-2 3 1504 0,-2 6 256 16,-1 8 48-16,-3 8 16 0,1 6-608 0,1 5-112 0,-2-2-16 0,2 2-16 15,0-5-736-15,2-2-144 0,2-2-16 0,2-4-16 16,0-1-160-16,2-5 0 0,2-4 0 0,3-5 0 31,0-5-1856-31,4-4-320 0,2-4-48 0,-4-13-9888 16</inkml:trace>
  <inkml:trace contextRef="#ctx0" brushRef="#br2" timeOffset="147867.31">24818 7188 22399 0,'-6'-14'992'0,"4"11"208"0,2 3-960 0,-4-1-240 0,-1 2 0 0,-2 4 0 16,-1-1 1072-16,-1 7 160 0,0 2 48 0,-3 9 0 15,6 5-288-15,1-1-48 0,-2 6-16 0,3 1 0 16,3 1-720-16,2-2-208 0,2-1 0 0,2-4 128 15,3-1-128-15,2-5 0 0,2-1 0 0,6 1 0 16,-2-7 0-16,-1-6 0 0,0-4 0 0,-1-4 0 0,-3-4 0 0,0-5 304 16,1-3-48-16,-2-4-16 0,-2-1 416 0,-2-6 96 15,-3 3 16-15,0-2 0 0,-3-1-320 0,-1 2-48 16,-1-4-16-16,-1 3 0 0,-3 1-384 0,0 0 0 16,-1 2 0-16,1 0 0 15,-1 1-1904-15,1 1-400 0,0 0-96 0,3 3-10880 0</inkml:trace>
  <inkml:trace contextRef="#ctx0" brushRef="#br2" timeOffset="148228.47">25086 7312 23039 0,'-4'25'1024'0,"3"-12"192"0,1 4-960 0,0-3-256 0,0 3 0 0,1 0 0 16,3-7 880-16,0 5 128 0,0 0 16 0,1 0 16 16,2-2-272-16,1-2-48 0,-1-3-16 0,2 0 0 15,4 1-336-15,1-4-80 0,-3-9-16 0,1 2 0 16,0-5 64-16,-2 2 16 0,1 0 0 0,-1 0 0 16,0-3-48-16,1-5-16 0,1-4 0 0,-1-1 0 15,1-2-160-15,-1-1-128 0,-2 0 192 0,0 2-192 16,-1-2 128-16,-2 5-128 0,-1 1 0 0,1 2 0 0,-3 1 160 0,1 1-32 15,-1 2 0-15,1 3 0 0,-3-1 544 0,0 1 96 16,-1 6 32-16,0 0 0 0,0 0-240 0,0 8-48 16,0 3-16-16,0 8 0 0,0 1-240 0,3 4-64 15,0 1 0-15,2-2 0 16,1 1-192-16,4-2 0 0,0-3 0 0,3 0 0 16,1-4-1152-16,2 2-256 0,1 0-64 0,3-3-9152 15,-2-3-1808-15</inkml:trace>
  <inkml:trace contextRef="#ctx0" brushRef="#br2" timeOffset="148763.29">26253 7171 26719 0,'-3'14'2368'0,"-1"3"-1888"0,2 4-480 0,-1 1 0 15,1 2 736-15,0 1 48 0,1-1 16 0,2 0 0 16,2-1 64-16,1-2 16 0,0-1 0 0,2-5 0 16,1 0-608-16,1-4-112 0,-1 0-32 0,3-3 0 15,-10-8-128-15,0 0 0 0,10 2 0 0,-2-3 0 16,-2-3-128-16,1-2 128 0,-2-4-160 0,0 1 160 16,0-4-208-16,1-2 48 0,-4 0 16 0,2-3 0 15,1 1 144-15,1 0 0 0,0 0-144 0,-1 2 144 16,1-4 0-16,0 2 0 0,3 0-144 0,-1 3 144 15,0 1 0-15,0 4 128 0,0 0-128 0,-1 2 192 0,1 1 80 0,-1 0 16 16,-7 6 0-16,0 0 0 0,9 8 112 0,0 3 32 16,-3 0 0-16,0 4 0 0,-1 2 16 0,-1-2 0 15,0 6 0-15,-2-1 0 0,-2-1-176 0,2 0-16 16,0-4-16-16,2 0 0 0,1-5-48 0,1-1 0 16,-6-9 0-16,6 7 0 0,2-3-64 0,0-3-128 15,0-2 176-15,1-3-176 16,1-3 160-16,-1-1-160 0,-1-2 128 0,0-3-128 15,0-3 0-15,0-1 0 0,-1-2 128 0,1-1-128 0,0 1 0 0,0-2 0 16,-2-4 0-16,3-2 0 0,-2 7 0 0,0 6 0 16,-1-1 0-16,-1 5 0 0,-2 2 0 0,-3 8 0 15,0 0 0-15,0 0 0 0,0 0-224 0,-1 11 80 16,-1 4 16-16,1 2 0 0,-2 3 128 0,2-1 0 16,1 5 0-16,0 8-128 0,1-3-64 0,3-4-16 15,4-4 0-15,2-6 0 16,2 0-1392-16,0-4-288 0,1 0-48 0,3-5-16 15,3 1-1088-15,1-6-224 0,1-2-32 0,-8-2-6864 0</inkml:trace>
  <inkml:trace contextRef="#ctx0" brushRef="#br2" timeOffset="149063.87">26948 7262 1839 0,'0'0'160'0,"1"-11"-160"0,2 0 0 0,-3 11 0 16,-2-9 4352-16,2 9 848 0,0 0 176 0,0 0 16 16,0 0-2720-16,0 0-560 0,-10 5-96 0,3 4-32 0,6 4-864 15,-1 0-176-15,-1 2-48 0,0-1 0 16,1 0-496-16,6 1-96 0,5-1-32 0,1-1 0 15,-3-1-272-15,1-2 0 0,1-1 0 0,0-1 0 16,0-4 0-16,1 0 0 0,1-4 128 0,1-1-128 16,1-2 0-16,0-1 0 0,-3-4 0 0,2-1 0 15,0-4 0-15,1-1 0 0,1 0 0 0,-2-3 0 16,-5-2 0-16,-1 1 0 0,-1 1 0 0,0 2 0 16,0-1 0-16,-1 2 0 0,0 1 0 0,-1-1 0 15,-3 1 176-15,0 3-176 0,-2 2 160 0,2 8-160 0,0 0 160 0,0 0-160 16,0 0 160-16,-7 13-160 15,0-4 0-15,3 6 0 0,0-1 0 0,2 6-160 0,-1 2 160 0,0-1-160 16,2 1 160-16,1-5-160 16,1 0-1056-16,5-2-224 0,0 0-32 0,3-4-16 15,2 0-1712-15,-1-5-320 0</inkml:trace>
  <inkml:trace contextRef="#ctx0" brushRef="#br2" timeOffset="149330.12">27510 7232 10127 0,'0'0'896'0,"-7"-9"-704"0,1-1-192 0,-3-1 0 16,-2 2 3104-16,2 1 592 0,-4 1 112 0,1 0 32 16,1 2-2688-16,0 2-544 0,11 3-96 0,-10 0-32 15,10 0-176-15,0 0-48 0,0 0 0 0,0 0 0 16,0 0-256-16,0 0 0 0,0 0 0 0,7 13 0 16,4 0 0-16,-3 2 0 0,-2 0-160 0,1-2 160 15,-1 4 336-15,2-4 144 0,0 2 32 0,1 0 0 16,0 2 448-16,0 0 80 0,0 0 32 0,-3-1 0 15,-4-2-16-15,0 2 0 0,-4-1 0 0,0 1 0 0,-4-2 48 0,-1 1 16 16,-4-2 0-16,-1 1 0 0,-1 0-496 0,-1-1-112 16,-2-1 0-16,1-1-16 0,0-4-496 0,2 0 128 15,3-2-128-15,0-2 0 32,-1-4-1408-32,5-3-336 0,2-2-64 0,1 0-9456 0,3-5-1872 0</inkml:trace>
  <inkml:trace contextRef="#ctx0" brushRef="#br2" timeOffset="149505.94">27747 6891 26079 0,'0'0'1152'0,"0"0"256"0,0 0-1136 0,8 10-272 16,-2 1 0-16,0 4 0 0,-3 3 0 0,-1 5 0 16,-2 3-208-16,0 5 80 0,0 6 128 0,0 0 144 15,0 1-16-15,0-3-128 0,0 1 128 0,2-4-128 0,0-2 0 0,0 1 0 16,1-1 0-16,0-2 0 0,-2-5 0 0,0-10-7792 15,0 0-1472-15</inkml:trace>
  <inkml:trace contextRef="#ctx0" brushRef="#br2" timeOffset="149701.1">27671 7167 32127 0,'-4'-13'1424'0,"4"13"304"0,2-8-1392 0,-2 8-336 0,0 0 0 0,0 0 0 15,8-6 752-15,2 1 80 0,2-1 0 0,2 5 16 16,3 2 384-16,1 3 80 0,4 3 16 0,3-1 0 16,3-2-656-16,0 0-128 0,2 1-32 0,3 2 0 15,1-1-320-15,0 0-64 0,-2-4 0 0,1-2-128 0,-1-2-128 0,4-2-144 16,-2-4-32-16,2 0-12016 16,1 0-2400-16</inkml:trace>
  <inkml:trace contextRef="#ctx0" brushRef="#br2" timeOffset="150332.06">29052 7231 29423 0,'0'0'1296'0,"0"0"288"0,0 0-1264 0,9 16-320 0,-9-16 0 0,3 10 0 16,-6 2 1056-16,-1 0 160 0,2 1 16 0,0 0 16 15,2 2-608-15,-1 2-128 16,-2-1-32-16,0 2 0 16,0 0-2144-16,0-1-416 0,2-1-96 0,1-4-11472 0</inkml:trace>
  <inkml:trace contextRef="#ctx0" brushRef="#br2" timeOffset="150730.46">29065 7165 26895 0,'-4'-21'1184'0,"3"5"256"0,0-5-1152 0,2 0-288 0,0 2 0 0,-1 2 0 0,-1 2 768 0,0 4 80 15,3-5 32-15,3 4 0 16,2 3-512-16,1 3-112 0,0-3 0 0,2 5-16 16,2 0-1296-16,1 2-256 0,1 2-48 0,0 2-16 15,-1-1-1984-15,2 4-400 0,-1 2-80 0,2 2 0 16,-2 3 2304-16,2 1 480 0,-1 1 96 0,-2 2 0 0,-3 3 1360 0,-1-1 272 15,-1 3 48-15,-2 3 16 0,-1 1 1696 0,-1 1 352 16,-3 0 64-16,-1-4 16 0,0-1-480 0,0 0-80 16,-1-3-32-16,1-1 0 0,-1-3-528 0,1-2-96 15,0-12-32-15,0 0 0 0,0 0-544 0,0 0-112 0,0 10-32 0,0-10 0 16,0 0-336-16,0 0-64 16,0 0-16-16,0 0 0 0,0 0-224 0,9-11-48 15,1-2-16-15,2-2 0 0,1-2-224 0,2-1 0 16,-1 0 0-16,2-2 0 15,-1 3-512-15,1 3-32 0,-1 2-16 0,0 3 0 0,-6 3 208 0,-9 6 32 0,0 0 16 0,9 6 0 16,-9-6 96-16,3 16 16 0,-3 1 0 0,-2 2 0 16,0 1 64-16,-1 1 128 0,-2 1-208 0,2-1 80 31,2 3-1664-31,4 0-320 0,1-3-64 0,3-2 0 16,5-3 704-16,4-3 128 0,2-1 48 0,2-3-10496 0</inkml:trace>
  <inkml:trace contextRef="#ctx0" brushRef="#br2" timeOffset="150966.69">29869 7262 14735 0,'4'-11'1312'0,"-1"-2"-1056"0,-4-2-256 0,-1 5 0 16,-2-2 2720-16,1 4 480 0,3 8 112 0,-10-4 16 15,1 6-2224-15,-1 0-432 0,-2-1-96 0,0 5 0 16,-1 4 192-16,0 3 32 0,2 2 16 0,1 0 0 16,1 3-576-16,3-2-112 0,1-2-128 0,3 2 176 15,4 2-16-15,2-3 0 0,1-4 0 0,1 0 0 16,1-2 128-16,3-3 32 0,3-2 0 0,-1 0 0 0,0-6 208 0,1-1 48 15,-2-2 16-15,1-2 0 0,0-2 176 0,-2-1 16 16,-2-6 16-16,0-1 0 0,0 0-80 0,-3 0-16 16,-2-4 0-16,-2 1 0 0,-1-3-192 0,-1 1-64 15,-1-1 0-15,0-1 0 0,-1 1-176 0,-1-2-32 16,-2-1-16-16,-1 1 0 16,1-3-1136-16,-1 1-240 0,1 3-32 0,0-1-11040 15,1 0-2224-15</inkml:trace>
  <inkml:trace contextRef="#ctx0" brushRef="#br2" timeOffset="151120.2">30075 7065 1839 0,'-1'16'160'0,"4"-4"-160"16,1 2 0-16,2 3 0 0,2 4 4096 0,-1-1 768 16,-4-1 176-16,1 3 16 0,0-1-4032 0,-1 1-832 0,-1 0-192 0,0 1 0 15,-5 0 0-15,4-1 0 0,5 0 0 0,-1-1 0 31,-2-1-288-31,-3-6-96 0,0-1-32 0,1-2-8096 0</inkml:trace>
  <inkml:trace contextRef="#ctx0" brushRef="#br2" timeOffset="151465.26">30228 7145 13823 0,'-8'-21'1216'0,"3"9"-960"0,-2-1-256 0,2 2 0 0,1 0 3280 0,0 2 624 15,-2 1 112-15,-1-1 16 0,0 0-2384 0,1 1-496 16,6 8-80-16,0 0-32 0,0 0-768 0,0 0-144 15,0 0-128-15,0 0 144 16,15-1-2848-16,-1 3-576 0,0 2-112 0,1 4-32 16,-2-1 1120-16,1 3 208 0,0 2 48 0,1 0 16 15,-2-3 432-15,1 0 96 0,0 0 16 0,1 0 0 0,-1 0 1856 0,2-2 368 16,-2-3 80-16,2 0 16 0,-1-1 560 0,0 0 112 0,-2-3 32 16,-3 0 0-16,-10 0 240 0,0 0 48 15,11 1 16-15,-11-1 0 0,0 0 144 0,0 0 48 16,0 0 0-16,0 0 0 0,-6 12-336 0,-1 0-64 15,-3 0-16-15,0-1 0 0,0 0-656 0,1 0-128 16,-1 4-16-16,1-1-16 0,-1 2-400 0,3 1-80 16,3-3 0-16,4 2-16 0,-1-1-304 0,2 0 0 15,2-2 0-15,1-4 0 16,-4-9-1280-16,9 12-304 0,3-3-64 0,2-3-9104 0,2-3-1840 0</inkml:trace>
  <inkml:trace contextRef="#ctx0" brushRef="#br2" timeOffset="151763.14">30769 7299 4607 0,'0'0'192'0,"-10"-3"64"0,-2-1-256 0,0 0 0 0,2 3 0 0,-2 0 0 16,-1 1 5648-16,-1-3 1088 0,-2 2 224 0,3 1 32 15,1 1-4784-15,-1 2-960 0,-3 1-192 0,3 0-32 0,3 2-224 0,1 2-32 16,2 1-16-16,2 0 0 0,5-9-464 0,-5 12-96 16,4-2 0-16,1-10-16 0,0 0-176 0,7 12 0 15,4-4 0-15,3-3 0 0,4-1 0 0,-1-1 0 16,-1-3 0-16,-2-2 0 15,-1 1 0-15,3 0-176 0,2-2 176 0,-2-1-192 16,-3 0 32-16,-1-2 0 0,-2 1 0 0,-1-1 0 16,-1 0-48-16,-1-1-16 0,-7 7 0 0,0 0 0 15,0 0 224-15,0 0 0 0,1-6 0 0,-1 6 0 0,0 0 256 0,0 0 80 16,-12 9 32-16,1 1 0 0,-4 1-144 0,3 2-32 16,3-1 0-16,1 1 0 0,1 0-192 0,1-2 0 15,4 1 128-15,1 0-128 0,1-12-256 0,2 10-80 16,-2-10-32-16,7 11 0 15,-7-11-2896-15,11 6-592 0</inkml:trace>
  <inkml:trace contextRef="#ctx0" brushRef="#br2" timeOffset="151947.07">30991 6987 21183 0,'0'0'944'0,"0"0"192"0,0 0-912 0,0 0-224 0,0 0 0 0,0 0 0 15,0 0 1280-15,0 0 224 0,1 20 32 0,2-1 16 16,-1 2-992-16,2 1-208 0,1 3-32 0,2 2-16 16,-1 3-304-16,1 2 0 0,-1-1 0 0,2 4 0 15,1-2 0-15,0 1 0 0,1 0-160 0,-1-3 160 32,-3-2-480-32,3-3-32 0,0-3 0 0,2-1-7360 0,-2-3-1472 0</inkml:trace>
  <inkml:trace contextRef="#ctx0" brushRef="#br2" timeOffset="152295.44">31015 7408 24591 0,'-7'-13'1088'0,"1"8"224"0,0 0-1056 0,2-2-256 15,1-2 0-15,3 9 0 0,0-10 720 0,4 1 96 16,0 0 16-16,5 3 0 0,4 0 32 0,0 2 16 16,0 1 0-16,0 3 0 0,3 0-544 0,4 0-96 15,2 0-32-15,1 2 0 0,-1-1 80 0,1-1 16 0,-3-1 0 16,3-1 0-16,1-2 128 0,-1 0 16 0,-4-1 16 0,-1 0 0 15,-1 0-240-15,-1 0-48 0,-3-3-16 0,-1 1 0 16,-2-4-160-16,-2 0 0 16,-3 3 0-16,-5 8 128 0,0-11-128 0,-2 1-256 15,-5 1 64-15,-2 3 16 0,-5 2-16 0,-1 1-16 16,0 3 0-16,-1 2 0 0,-1 3 480 0,0 1 112 16,0 2 0-16,1 0 16 0,2 1 496 0,2 3 80 0,2 0 32 0,3 2 0 15,4 3-144-15,1-2-32 0,5 4 0 0,2 0 0 16,4 1 96-16,7-1 16 0,6 1 0 0,7-2 0 15,3-2-512-15,10-6-112 0,8-2 0 0,8-1-16 16,7-2-304-16,10-4-192 0,7-2 16 0,-1-6-20176 16</inkml:trace>
  <inkml:trace contextRef="#ctx0" brushRef="#br2" timeOffset="152902.14">24645 8429 17503 0,'-7'-2'1552'0,"-2"-1"-1232"0,-3-1-320 0,0 0 0 0,0 0 2544 0,1 2 448 0,-1-1 80 0,1 0 32 16,1-1-2192-16,-2 2-432 0,2-1-96 0,2 3 0 0,0 0-128 0,3 2-32 15,5-2 0-15,0 0 0 0,0 0-224 0,-3 5-160 16,2 3 32-16,2 1 0 0,2-1 128 0,0 1 0 16,0-2-144-16,3 5 144 0,-1 1 0 0,3 2 0 15,1 0 0-15,-1 2 0 16,2 1 192-16,4 6-64 0,2-2 0 0,-2 0 0 16,1 2 64-16,-2-3 16 0,0 1 0 0,-1 1 0 0,-3-3 144 15,-1-1 32-15,-7-2 0 0,-2-2 0 0,-3 0 304 0,-2-3 64 16,0 0 16-16,-2-2 0 0,-2-1-352 0,-1-1-64 15,-1-3-16-15,2-1 0 16,0-1-1488-16,1-3-320 0,-2-3-48 0,3-1-8496 16,2-1-1696-16</inkml:trace>
  <inkml:trace contextRef="#ctx0" brushRef="#br2" timeOffset="153081.44">24858 8157 23951 0,'0'0'1056'0,"0"0"224"0,0 0-1024 0,3 13-256 0,0 5 0 0,1 5 0 16,0 0 1808-16,0 4 304 16,-1 3 64-16,1 4 16 0,0 1-1056 0,1 2-224 0,0 2-32 0,2-3-16 15,-2 1-656-15,3-3-208 0,1 2 128 0,-1 3-128 32,-2-2-1440-32,1 7-352 0,-1-2-64 0,-1-8 0 15,1-2-1664-15,-3-6-336 0</inkml:trace>
  <inkml:trace contextRef="#ctx0" brushRef="#br2" timeOffset="153402.99">24891 8768 5519 0,'-6'-18'240'0,"5"9"64"0,-2-7-304 0,2 6 0 0,0 3 0 0,2-2 0 0,2-7 5312 0,-1 5 992 15,2 1 208-15,1 3 32 0,1-1-4304 0,2 0-880 16,3 0-160-16,2-4-48 0,2-1-656 0,0 3-144 16,5 2-32-16,1 2 0 0,1-1-320 0,1-3 0 15,2-2 0-15,-1 2 128 0,-1 2-128 0,-1 0 0 16,-1-1 0-16,-3 1 128 0,-3 0-128 0,-4 3 0 15,0 1 0-15,-3 1 0 0,-2-2 0 16,-6 5 0-16,0 0 0 0,0 0 0 0,0 0 0 0,0 0 0 0,-10-2 0 0,-2 3 0 16,-2 4 288-16,-1 2 144 15,2 0 16-15,0 1 16 0,1-3 400 0,2 3 80 16,-3 0 16-16,3 5 0 0,-1 4-224 0,3-1-32 16,2-3-16-16,2 4 0 0,1 9-496 0,3-4-192 15,3-9 176-15,3-1-176 0,4-1 0 0,0 3-128 16,2 2-16-16,2-3 0 15,3-1-1488-15,1-8-288 0,3-4-64 0,0 1-16 16,0 5-1536-16,-4-6-304 0</inkml:trace>
  <inkml:trace contextRef="#ctx0" brushRef="#br2" timeOffset="153895.51">25372 8533 17903 0,'0'0'784'0,"0"0"176"15,6 12-768-15,3-4-192 0,-1 0 0 0,0 4 0 0,0 4 1248 0,1 0 208 16,0-3 32-16,0 1 16 0,-1 3 32 0,-2 3 0 15,1 3 0-15,0 1 0 0,-2-3-512 0,0-4-80 16,0-4-32-16,0-1 0 16,-2-3-272-16,0 0-64 0,-2 1-16 0,1-3 0 15,0-1-256-15,-2 1-48 0,0-1-16 0,0-6 0 16,0 0-16-16,0 0 0 0,0 0 0 0,0-6 0 16,0-1-224-16,0-6 0 0,1-1 0 0,0-2 0 15,1-3-480-15,-1-1-32 0,0-2-16 0,-2-3 0 16,1-5-320-16,1 0-64 0,1 2-16 0,-2 4 0 15,1 4-32-15,3 4-16 0,0 0 0 0,1 4 0 0,-1 6 624 0,1-1 128 16,2 1 32-16,0 2 0 0,3 0 320 0,0 4 80 16,2 2 16-16,1 4 0 0,1-2 256 0,2 2 48 0,-2 1 16 15,3-1 0-15,0 1-80 0,0-1-16 0,-1 1 0 0,1-1 0 16,-1 1-192-16,0-1-32 0,-3-1-16 0,1-1 0 16,1-1 80-16,-2-2 16 0,0-1 0 0,-3 4 0 15,-1-4 144-15,2 0 48 0,-5 0 0 0,1-4 0 16,-7 4-16-16,6-5 0 15,0-2 0-15,-1 2 0 0,-1-1-80 0,0 1-16 16,-2-2 0-16,0-1 0 0,-2-1-192 0,0 1-32 16,-2 0-16-16,1 2 0 0,-3 1 128 0,0-1 32 15,4 6 0-15,0 0 0 0,-8-3 288 0,-1 3 64 0,-1 1 16 0,-1 4 0 16,0 3-176-16,2 4-48 0,-2-2 0 0,3 3 0 16,0 0-256-16,2 1-48 0,-1 5-16 0,5-1 0 15,2 2-128-15,2-1 0 0,1 1 0 0,2-2 0 16,4-2-352-1,0-1-48-15,3 2-16 0,1-3 0 0,2 1-2080 0,2-3-432 0,-2-3-80 0,1-1-12608 16</inkml:trace>
  <inkml:trace contextRef="#ctx0" brushRef="#br2" timeOffset="154528.03">26338 8532 2751 0,'0'0'256'0,"0"0"-256"16,0 0 0-16,0-6 0 0,0 6 5072 15,0-8 976-15,-2 0 192 0,1 1 32 0,-2 1-3504 0,0-1-704 16,-1 2-144-16,-2 1-16 0,1 0-336 0,-1 3-64 16,-3 0-16-16,-2 1 0 0,-1 1-672 0,1 3-144 15,0 1-32-15,0 3 0 0,-1 1-640 0,0 2-384 16,0 2 64-16,3 0 0 15,1 0 320-15,3 1 0 0,1 2 0 0,3-2 0 0,0 2 128 0,3-3 80 16,3 0 32-16,3-2 0 0,1-1-240 0,2-4-208 16,1-1 32-16,1-1 16 0,2-2-32 0,1-2 0 15,0-2 0-15,-2-2 0 0,-1-1 192 0,4-3 0 16,-4-2-144-16,-4 1 144 0,-2-2 0 0,-2 2 0 16,-1-5 0-16,-4 2 128 0,-3 2-128 0,-2 1 0 15,-2-2 144-15,1 2-144 16,-3 1-384-16,0-1-160 0,-2 1-32 0,-1 2 0 15,-1-1-2944-15,0 1-576 0,-4-3-128 0,8 5-32 0</inkml:trace>
  <inkml:trace contextRef="#ctx0" brushRef="#br2" timeOffset="154735.91">26591 8463 19343 0,'0'0'1728'0,"0"0"-1392"0,0 0-336 0,0 0 0 16,0 0 2912-16,0 0 512 0,0 0 96 0,0 0 32 15,-7 0-1840-15,-1 3-368 0,-1-2-80 0,1 5-16 16,-1 4-576-16,1 3-112 0,1 0-32 0,0 0 0 0,3 4-112 0,0-3-32 16,2 3 0-16,0 8 0 0,2-4-256 0,3-3-128 15,0 0 0-15,4-2 128 0,4-8-128 0,3-2 0 16,2-2-192-16,1-1 192 31,0-1-1408-31,0-2-144 0,0-8-48 0,0 1 0 0,-2-1-1824 0,-1-5-368 16,6-6-80-16,-4 1-16 0</inkml:trace>
  <inkml:trace contextRef="#ctx0" brushRef="#br2" timeOffset="155265.41">26785 8288 13823 0,'0'0'1216'0,"0"0"-960"16,0 0-256-16,0 0 0 0,4 9 3200 0,-3 1 576 16,0 1 128-16,-1 2 32 0,-1 2-2224 0,0 2-448 15,-1 2-96-15,2 3-16 0,2 3 48 0,-2-1 0 0,-2-1 0 0,1 1 0 16,0 0-272-16,0 0-48 0,1-1-16 0,1-2 0 15,3-1-608-15,1-5-112 0,3 1-16 0,-2-3-128 16,1-1 144-16,-3-3-144 0,-2-1 0 0,2-2 144 16,-4-6-144-16,8 1 0 0,0 2-160 0,5-6 160 31,-1-3-512-31,-4-3 0 0,-3-4 0 0,0 0 0 0,0 1-192 0,0-1-32 0,2-1-16 0,-2-1 0 16,0 0-144-16,2-4-16 0,1 4-16 0,-2-1 0 31,-1-1 48-31,-1 2 16 0,-1 0 0 0,-2 7 0 0,1 1 544 0,-2 7 96 0,5-4 32 0,-5 4 0 15,0 0 384-15,8 7 96 0,-2 4 16 0,3 1 0 16,-1 2 432-16,-1 0 96 0,-1 2 0 0,2 1 16 16,1 1-160-16,1-1-48 0,3 3 0 0,1-5 0 15,-1 1-240-15,1-2-48 0,2-1-16 0,1-1 0 16,1-2-48-16,1-2-16 0,1-2 0 0,1-1 0 16,-2-1-272-16,1-2 160 0,1-3-160 0,-3-2 128 0,-1-2-128 0,0-1 160 15,-2-2-160-15,0-1 160 0,-3-2-160 0,-2 1 0 16,-2 1 144-16,-2-6-144 0,-2 1 160 0,0 0-32 15,-1-5-128-15,-2 5 192 0,-1 0-48 0,-1-2-16 16,-2-1 0-16,-1 0 0 0,-1 0 128 0,0 3 32 16,-2 2 0-16,1 3 0 15,-1 2 192-15,1 4 32 0,1 1 16 0,-1 4 0 0,1 4-80 0,0 2-32 16,0 4 0-16,1 1 0 0,1 1-176 0,2 0-48 16,1 2 0-16,1 1 0 0,2 0-192 0,2 1 0 15,3-5 0-15,2 2 0 0,3 0-208 0,3-3-144 16,1 1-32-16,10-1 0 15,1-7-2224-15,-4-1-448 0,1-3-80 0,-9-1-12432 0</inkml:trace>
  <inkml:trace contextRef="#ctx0" brushRef="#br2" timeOffset="155701.72">27752 8424 20271 0,'0'0'1792'0,"-2"8"-1424"0,-1 1-368 0,-1 4 0 16,0 1 2048-16,-1 2 320 0,0 2 80 0,0-2 16 15,-1-1-752-15,2 1-160 0,2 0-16 0,1 1-16 16,-1-3-560-16,2 2-128 0,2-2 0 0,1-2-16 16,1 1-576-16,2-3-112 0,-1-2-128 0,0-1 176 15,-5-7-176-15,8 5 0 0,0-3 0 0,1-2 0 16,0-1 0-16,0-4-224 0,-1-3 48 0,4-4 16 16,-1 2-544-16,0-1-96 0,-3 0-32 0,-1-2 0 15,-1-3 144-15,0-1 32 0,-1 3 0 0,-1 6 0 0,-1 0 464 0,-1 2 192 16,0 2-128-16,-2 4 128 0,0 0 256 0,0 0 128 15,0 0 16-15,0 0 16 16,0 0 48-16,0 0 16 0,0 0 0 0,0 0 0 16,0 0-64-16,-2 6-16 0,1 3 0 0,-1 2 0 15,-1 0-96-15,2 1-32 0,1-1 0 0,2-1 0 0,1-1-16 0,1 0 0 16,1 0 0-16,3-1 0 0,2-4-256 0,1-1 160 16,-1-2-160-16,2-1 128 0,1-1-128 0,0-3-144 15,0 0 144-15,5-5-208 16,-2 0-272-16,1-3-48 0,0 0-16 0,-6 4 0 0,1 1 224 0,-1-1 32 15,-2 0 16-15,0 3 0 0,0-2 272 0,0 2 0 0,0 0 0 0,2 2 0 16,-4 1 432-16,1 2 32 0,0 2 16 0,0 1 0 16,0 2-48-16,0 1-16 0,1 4 0 0,0-1 0 15,0 1-416-15,1 2 128 0,2 1-128 0,6 5 0 32,2-5-1568-32,0 0-400 0,0 0-80 0</inkml:trace>
  <inkml:trace contextRef="#ctx0" brushRef="#br2" timeOffset="155871">29092 8532 30815 0,'0'0'1360'0,"0"0"288"0,0 13-1328 0,3 0-320 0,1 2 0 0,0-6 0 15,1-2 192-15,2 1-16 0,-7-8-16 0,6 12 0 16,1-2-1120-16,0 0-240 0,3-4-32 0,-10-6-11472 15</inkml:trace>
  <inkml:trace contextRef="#ctx0" brushRef="#br2" timeOffset="156264.43">29278 8303 14735 0,'0'0'1312'0,"0"0"-1056"0,-4 6-256 0,0 1 0 16,1-1 784-16,3-6 112 0,-1 8 0 0,2 1 16 15,2 2-912-15,2-1-176 0,1 4-32 0,2 2-16 16,1 1 1072-16,1 1 224 0,0 2 32 0,-1 1 16 16,0 1 672-16,0 3 128 0,-1 1 16 0,0-3 16 15,-1 1-416-15,-2-1-64 0,-1-1-32 0,0-1 0 16,-1-3-624-16,1-1-128 16,0-2-32-16,-1-2 0 0,0 0-336 0,-1-4-80 0,-2-9-16 15,0 0 0-15,0 0-96 0,0 0-128 0,0 0 176 0,0 0-176 16,7-5-144-16,0-3-144 0,1-3-32 0,-1 0 0 15,-1-2 48-15,0 0 0 0,-4-2 0 0,2 1 0 16,1-2 272-16,0 1 256 0,1-1-64 0,2 0 0 16,1 2 128-16,1 1 32 0,2 1 0 0,1-1 0 15,3 4 48-15,0 1 16 0,1 3 0 0,0 4 0 16,-1-2 336-16,0 6 64 0,-2 2 16 0,0 4 0 16,-1 3-192-16,-1 2-48 0,-1 3 0 0,-1 3 0 15,0-1-336-15,0 1-64 0,-3-2 0 0,1 1-16 0,-1 1-176 0,0 2 0 16,0-1 0-16,1 8 0 15,-3-6-1984-15,-1-2-288 0,-3 1-48 0,1-7-14848 16</inkml:trace>
  <inkml:trace contextRef="#ctx0" brushRef="#br2" timeOffset="157099.84">24947 9771 13823 0,'0'0'1216'0,"-6"0"-960"0,0-3-256 0,-2-1 0 16,0 2 3712-16,0 2 704 0,1-3 144 0,0 2 32 16,-2-1-2848-16,-1 1-560 0,-1 1-112 0,2 4-32 0,1 1-448 15,2 0-80-15,-1 1-32 0,3 0 0 0,2 5-480 0,-1-4 0 16,3 1-128-16,-1 0 128 0,-1 0-288 0,2 0 48 15,2-1 16-15,-2-7 0 0,4 8 96 0,1 0 128 16,1-1-208-16,3-1 80 0,3 1 128 0,3-1-192 16,1 1 192-16,1-1-192 0,2 2 192 0,-1 0 0 15,1 0 0-15,-2-1-128 0,2 3 128 0,-2 0 192 16,-3-2-32-16,-2 4-16 0,-3-3 304 0,-1 1 48 16,-3 1 16-16,-3 0 0 0,-2 1 112 0,-1-2 16 15,-1 2 16-15,-2 0 0 0,-3 0-272 0,-1-1-64 16,-1 1-16-16,-1 0 0 0,-3 0-304 0,-3-2 0 15,0 0 0-15,3 1 0 0,2-2-336 0,2-2-32 16,-1-4 0-16,10-3 0 16,0 0-384-16,0 0-80 0,0 0 0 0,6-5-16 15,0-3-656-15,3 1-128 0,4 0-32 0,3-2 0 16,4 1 448-16,0-1 64 0,3 0 32 0,0 1 0 0,2 0 736 0,-4 2 128 0,1-1 48 0,0-1 0 16,0-1 336-16,-1 0 64 0,1-1 0 0,-2 1 16 15,-2-4 800-15,5-4 144 0,-6 0 48 0,-2 4 0 16,-5 0 80-16,-2 1 0 0,-3 1 16 15,-2 4 0-15,-2-3-336 0,-1 4-80 0,0 6-16 0,-6-4 0 16,-5 3-32-16,-1 2 0 0,-2 6 0 0,1-1 0 16,0 4-512-16,1 5-96 0,2 3-32 0,2 2 0 0,1 3-192 0,4 1 0 15,1-1 128-15,5-1-128 16,-1-1 0-16,6 0 0 0,3 1 0 0,2-6 0 16,2-5 0-16,2-1-128 0,0-3 128 0,0 0 0 15,0-2 0-15,0-5 0 0,-1-5 0 0,-2-2 0 16,-3-2 0-16,-2 0 0 0,-1-1 128 0,-2-3-128 15,-1-2 208-15,-2 1-48 0,-2 0-16 0,-1-2 0 16,-1 0-16-16,-3 1-128 0,-3-1 192 0,0 2-64 16,-3-1-128-16,3 1-144 0,0 0 144 0,2 1-208 15,-3 1-608-15,3 0-112 0,2 2-32 0,1 1 0 16,0 0-2512-16,2-1-512 0,2 3-112 0,0 0 0 0</inkml:trace>
  <inkml:trace contextRef="#ctx0" brushRef="#br2" timeOffset="157698.04">25540 9805 10127 0,'6'7'896'0,"2"6"-704"0,0 4-192 0,0 6 0 15,0-1 3536-15,-1 5 688 0,0 3 128 0,-2-3 16 16,-1 2-1712-16,-3-2-352 0,2 1-64 0,0-2 0 16,-2-1-656-16,2-1-128 0,0-1-32 0,3-4 0 15,-5-2-848-15,2-5-192 0,-1-2-16 0,1-2-16 16,-3-8-352-16,0 0 0 0,0 0 0 0,0 0 128 16,6 0-272-16,1-4-48 15,-1-2-16-15,1-5 0 0,-1-2-160 0,1-2-16 16,-2-5-16-16,0-1 0 0,2 2 64 0,-2-2 16 0,0 0 0 15,0 0 0-15,2 1 192 0,1-4 128 0,-2 2-160 0,2 5 160 16,-3 0 0-16,1 4 0 0,-1 2 0 0,0 5 0 16,0 3 0-16,2 3 256 0,-2 4-48 0,1 4-16 15,-2 4-48-15,0 1-16 0,-1 1 0 0,0 3 0 16,-2 1 128-16,0 0 32 0,-1 1 0 0,1 0 0 16,3 1-64-16,0-2-16 0,0-2 0 0,0-5 0 15,0 2-80-15,0-1-128 0,0-3 176 0,1-1-176 16,2-3 0-16,-7-5 0 0,7 0 0 0,1-1 0 15,-1-2-176-15,-1-2-32 0,1-1-16 0,-1-5 0 16,-1 2-48-16,2-3-16 0,-2-2 0 0,0-2 0 16,1 2 96-16,0 1 32 0,1-1 0 0,-2 1 0 15,0 1 160-15,0 0-208 0,-1 0 80 0,1 5 128 16,1 0-208-16,-6 7 80 0,0 0 128 0,0 0-208 0,0 0 208 0,9 3 0 16,-1 4-160-16,-1 3 160 0,1 1 0 0,1 1 0 15,2 1 0-15,-1 0 0 0,1 0 0 0,-2-1 0 16,1-3 0-16,2 1 128 0,0 0-128 0,-1-3 128 15,4 0-128-15,-1-3 128 0,-1-2 0 0,1-2 0 16,1-1 0-16,-1-1 0 0,1-4 0 0,-1 1 0 16,-1-4 0-16,0 0 0 0,-1-2-128 0,-1 0 0 0,0-2 0 0,-1 0 0 15,-3 0 0-15,-2-3-224 0,0 0 48 0,-2 2 16 16,-3 0 160-16,-4 1-208 0,-3-3 80 0,0 3 128 16,-3 0 0-16,1 2 0 0,-1 4 0 0,-1 1 0 15,1 4 208-15,0 2 112 0,0 2 32 0,3 5 0 16,0 2 128-16,2 4 32 15,0 4 0-15,2 0 0 0,3 3-272 0,3 0-48 0,2 3-16 0,1-3 0 16,5 4-176-16,3-1 0 0,6 0 0 0,2-1 0 31,3 1-1152-31,3-5-256 0,5 1-48 0,0-6-9744 0,-2-2-1936 0</inkml:trace>
  <inkml:trace contextRef="#ctx0" brushRef="#br2" timeOffset="158099.18">27068 9848 23551 0,'0'0'1040'0,"-4"10"224"0,-1 3-1008 0,-1 0-256 15,1 4 0-15,1 3 0 0,3 0 768 0,0 9 96 16,2-3 32-16,3-2 0 0,0-3-112 0,2-2-16 16,3-2 0-16,3-1 0 0,1-3-240 0,0-2-48 15,-1 0-16-15,1-2 0 0,0-2-48 0,1-2-16 16,-1-1 0-16,1-2 0 0,-1-2-64 0,0-1-16 15,-2-3 0-15,0 0 0 0,-1-2-192 0,-1-2-128 0,-1 0 160 0,1 0-160 16,-4-4-144-16,2 2-128 0,-2-2-32 0,-1 3 0 16,-1-4 128-16,-2 3 32 0,-2-1 0 0,-1 3 0 15,1 1 144-15,1-1 0 0,-1 0 0 0,1 8 0 16,0 0-144-16,0 0 144 0,0 0-160 0,0 0 160 16,0 0-240-16,1 10 48 15,2 2 16-15,1-1 0 0,1 3 176 0,1-1-160 16,2 0 160-16,4-3-160 0,1-2 160 0,0 0 256 15,1-1-64-15,1-2-16 0,-2-3 112 0,0 0 32 0,0-2 0 0,-1 0 0 16,-2-3 400-16,0-1 96 0,0-1 16 0,0-2 0 16,-1-3-144-16,-1-2-32 0,-2-1 0 0,0 4 0 15,-1-3-384-15,0 1-80 0,0-2 0 0,-1-3-16 16,-1 2-176-16,-1-2-144 0,1-1 144 0,1-8-208 16,-1 4-1968-16,-2 3-384 0,-1 1-64 0</inkml:trace>
  <inkml:trace contextRef="#ctx0" brushRef="#br2" timeOffset="158468.37">27870 9829 11055 0,'0'0'480'0,"0"0"112"0,0 0-464 0,0 0-128 16,0 0 0-16,-2 8 0 0,2-8 4992 0,-6 7 960 16,-2 0 208-16,-1 3 48 0,0 0-4192 0,-3 0-832 15,-1 1-160-15,-7 7-48 0,2 0-336 0,1 2-64 0,1-2 0 0,5 0-16 16,0 1-128-16,2-2-32 15,0 0 0-15,3-3 0 0,0 2-64 0,4-3-16 16,0-2 0-16,4 1 0 0,-2-12-176 0,6 8-144 16,3-2 192-16,2 0-192 0,1-4 0 0,1 0 0 15,1-4 0-15,2 1-144 0,-1-3 144 0,1 0 0 0,0-2-144 0,-2-1 144 16,0-3-144-16,2 1 144 0,-3-1-192 0,-1 0 192 16,-2 0-144-16,-3 3 144 0,-2 1 0 0,1-2-144 15,1-1 144-15,-2-1 0 0,-2 1 0 0,-1 0 0 16,1 0 0-16,-1 1 0 0,1 2 0 0,-3 6 128 15,0 0-128-15,0 0 0 0,0 0 0 0,0 0 0 16,0 0 0-16,-3 9 0 16,1 3 0-16,1 3 0 0,1 0 0 0,1-2 0 0,1-3 0 0,4 2 0 15,1-2 0-15,4 1-160 0,1-4 16 0,-1-1 0 32,6-2-2752-32,2-2-560 0,0-2-96 0,1-1-10912 0</inkml:trace>
  <inkml:trace contextRef="#ctx0" brushRef="#br2" timeOffset="158595.91">28250 9944 20271 0,'0'0'1792'0,"-4"7"-1424"16,-1-1-368-16,0 2 0 15,-2-2 2432-15,2 2 432 0,-1 1 80 0,-2 6 0 16,0-4-2288-16,1 1-464 0,2 0-192 0,1 4 176 16,0-1-32-16,2 1 0 0,1-2 0 0,2-1 0 15,-1-13-720-15,8 12-160 0,2-3-32 0,1-2-12560 16</inkml:trace>
  <inkml:trace contextRef="#ctx0" brushRef="#br2" timeOffset="158766.94">28516 9938 26719 0,'-2'7'2368'0,"-5"5"-1888"0,-1 1-480 0,-9 12 0 16,-5 4 2832-16,0-1 480 0,-1 4 80 0,-2 3 32 15,-1 1-1392-15,-2 2-288 0,-2-1-48 0,3-2-16 16,2-1-544-16,3-2-112 15,1 0-32-15,7-1 0 16,2-2-2160-16,3-1-432 0,2 1-96 0</inkml:trace>
  <inkml:trace contextRef="#ctx0" brushRef="#br2" timeOffset="159366.81">29504 9812 9215 0,'-11'3'400'0,"3"2"96"0,-3 0-496 0,1 7 0 0,-2 4 0 0,1 3 0 15,0 0 5408-15,1 4 992 0,2 1 192 0,3 2 32 16,2-6-4768-16,3 0-944 0,0 0-192 0,3-5-32 16,2 1-288-16,4-2-48 15,1-3-16-15,3-4 0 0,3 0-336 0,1-3 0 0,1-4 0 0,3-3 128 16,1-2-128-16,0-3 0 0,-1-1-128 0,0-1 128 16,-3-3 0-16,-1 1-128 0,-1 1 128 0,-3 1 0 15,-2-3-208-15,-1 3 32 0,0-1 16 0,-2 3 0 16,-8 8-32-16,8-5-16 0,-8 5 0 0,0 0 0 15,0 0 16-15,0 0 16 0,0 0 0 0,0 0 0 16,0 0 304-16,0 0 48 0,0 0 16 0,4 12 0 16,-4-12 272-16,4 12 64 0,-2-5 16 0,2 1 0 0,-4-8-288 0,0 0-64 15,8 7-16-15,0-3 0 0,-8-4-176 0,13 1 0 16,-1-2 0-16,0-2 0 0,-2-2-256 0,0-2-96 16,1-1-16-16,-3 2 0 15,-2-1-1744-15,-1-2-336 0,1-2-80 0,-1-2-6752 16,0-6-1344-16</inkml:trace>
  <inkml:trace contextRef="#ctx0" brushRef="#br2" timeOffset="159900.59">30013 9486 20271 0,'0'0'896'0,"0"0"192"0,0 0-880 0,2 11-208 16,1 5 0-16,-2 4 0 0,-1 1 2976 0,2 7 544 15,-1 3 128-15,-1 1 0 0,-4 1-1856 0,1 1-384 0,1 2-80 0,1-2-16 16,1 0-304-16,0 1-64 0,-3-2-16 0,0-6 0 15,2-3-352-15,1-2-64 0,0 0 0 0,0-1-16 16,0-7-240-16,0-1-64 0,1-3 0 0,-1-10 0 16,7 7-192-16,-7-7 0 0,0 0 128 0,0 0-128 15,13-1 0-15,1-4 0 0,1-2 0 0,0-3-160 16,0-4-96-16,2-3 0 0,1-2-16 0,0 1 0 16,0-1-112-16,-1 0-32 0,-1-2 0 0,-3-1 0 15,-1 0-192-15,-2 3-32 0,-2-1-16 0,-2 3 0 0,0 3 368 0,-1 2 80 16,0 3 16-16,-5 9 0 0,0 0 192 0,0 0 0 15,0 0-160-15,5 10 160 16,-2 6 128-16,-2 4 80 0,2 3 32 0,-2-1 0 16,0 0 144-16,2 2 16 0,1 1 16 0,1-5 0 15,0 3-96-15,3-6-32 0,4-2 0 0,2 0 0 16,3-2-96-16,0-3-32 0,-1-1 0 0,2-4 0 16,0-2-32-16,2 0-128 0,-1-2 192 0,0-2-64 15,0-3-128-15,-1-2 128 0,1-1-128 0,-4 0 128 0,0 1-128 0,-4-5 128 16,2-1-128-16,-1 1 128 0,0-1-128 0,0-1 0 15,-2-1 144-15,-2-1-144 0,-3 1 144 0,-2 1-144 16,-3 0 192-16,0-2-192 0,-5 0 272 0,-1 2-48 16,-2 4-16-16,2 2 0 0,6 7 272 0,-9-2 48 15,-3 2 16-15,0 2 0 0,1 6-352 0,0 4-64 16,2 2 0-16,0 0-128 0,0 3 0 0,1 2 0 16,2-5 0-16,2 2 0 0,1-2 0 0,2 0 0 15,-1 1 0-15,5-2 0 0,-3-13-240 0,10 11-48 16,3-3-16-16,2-1 0 15,0-2-704-15,2 0-144 0,6-4-16 0,1-1-16 16,4-1-1312-16,-1-4-256 0,-5 0-48 0,0 2-16 16,1-3-768-16,-3-4-144 0,-3 0-48 0</inkml:trace>
  <inkml:trace contextRef="#ctx0" brushRef="#br2" timeOffset="160230.72">30950 9801 15663 0,'0'0'688'0,"0"0"144"0,0 0-656 0,0 0-176 0,0 0 0 0,0 9 0 16,-2 2 4352-16,-1 3 848 0,-2 0 176 0,0 2 16 15,-1-1-3360-15,1 3-688 0,0 2-128 0,0 0-16 16,-2-1-336-16,2-3-64 0,0-2-16 0,0-1 0 16,-1-1-336-16,4 0-80 0,2-12-16 0,0 0 0 0,0 0-208 0,0 0-144 15,0 0 192-15,0 0-192 0,9 1 0 0,0-2 0 16,-1-5 0-16,1-3-192 0,-1 0-128 0,0-4 0 16,1-1-16-16,1-2 0 15,2-3-112-15,1 2 0 0,0-2-16 0,0 1 0 16,0-7-176-16,-1 3-16 0,0 0-16 0,1 2 0 15,2 2 192-15,0 3 32 0,0 1 16 0,0 1 0 0,-2 3 816 0,2 5 176 16,3 3 16-16,-2 2 16 0,-4 4 736 0,0 3 144 16,-1 2 16-16,1 4 16 0,0 4-352 0,-2 4-80 15,-1 4-16-15,-1 2 0 0,0 3-512 0,-3 0-96 16,0-1-32-16,-1-2 0 0,0-1-288 0,3 0-128 16,1-1 128-16,1 0-128 0,0-3 0 0,3-4-272 15,2-1 32-15,3-5-14352 16,0 0-2880-16</inkml:trace>
  <inkml:trace contextRef="#ctx0" brushRef="#br2" timeOffset="161061.51">24120 11008 7359 0,'-17'-3'656'0,"17"3"-528"0,-12 4-128 0,5-1 0 15,0 1 4096-15,1 1 800 16,0-2 160-16,1 2 16 0,1 1-3392 0,3 3-672 16,0 2-144-16,-1 6-32 0,2 6 128 0,3 6 0 15,-2 1 16-15,0-4 0 0,-1-1-592 0,0 2-128 16,2 2-32-16,-2-1 0 0,1-3-96 0,-1 0 0 0,0-2-128 0,0 2 192 16,-1-6-64-16,1-5-128 0,1-4 176 0,-1-10-176 15,0 0 224-15,0 0-64 0,0 0-16 0,3-6 0 16,1-5-144-16,0-3 0 0,-1-7 0 0,3-1 0 15,1-5 0-15,3-3-272 0,0-3 64 0,-1-1 16 16,0 0-16-16,2 4 0 0,-2 3 0 0,-1 7 0 16,-1 2 208-16,3 2 0 0,-3 2-160 0,0 2 160 15,1 3 0-15,-2 3 0 0,1 4 128 0,2 2-128 0,1 7 272 0,-1 2-16 16,1 5-16-16,-3 6 0 0,4-1-96 0,-3 0-16 16,0-1 0-16,1 2 0 0,1 0-128 0,1 0 128 15,-2-2-128-15,0 0 128 0,-1-5 48 0,5 8 0 16,0 2 0-16,-2-7 0 0,0-6-48 0,-2-1-128 15,-1-1 192-15,0-1-64 0,-1 0 0 0,1-3 0 16,0-4 0-16,0-5 0 0,0-7-128 0,-2 1 192 16,2 2-192-16,-1-2 192 0,-1-5-192 0,-1-1 128 0,-2 0-128 0,1 0 128 15,-2-1 32 1,1 1 0-16,-2 1 0 0,-1 3 0 0,-1 3 208 0,0 2 32 16,-3 1 16-16,4 7 0 0,0 0 384 0,-5 4 80 15,-1 5 16-15,1 2 0 0,0 3-576 0,1 1-128 16,0-1 0-16,2 2-16 0,0-1-176 0,2 1 0 15,3-1 0-15,1 1 0 0,1-2 0 0,1 3-224 0,4 3 80 0,-1-7 16 32,2-4-752-32,6 5-144 0,3 3-16 0,0-6-16 15,-2-7-2176-15,0-2-432 0,2 0-96 0,0-5-9424 0</inkml:trace>
  <inkml:trace contextRef="#ctx0" brushRef="#br2" timeOffset="161434.26">24803 11068 17503 0,'0'0'1552'0,"-4"-4"-1232"0,0 0-320 0,4 4 0 15,-5-1 3136-15,5 1 560 0,0 0 112 0,-2 6 32 16,-1 3-2464-16,3 6-480 0,1 2-112 0,2 4-16 16,-1 2-400-16,2-5-96 0,3 0-16 0,-1 1 0 15,1-2-256-15,1 1 0 0,0-2 0 0,-1-1 0 16,4-2 0-16,1 2 0 0,-2-4 0 0,2 0-144 0,1-2-64 0,-1-4-16 16,-1-4 0-16,-2-3 0 0,-2-3-16 0,-2-3 0 15,0 1 0-15,1-1 0 0,-3-1 48 0,1-1 0 16,0-1 0-16,0 0 0 15,0-4-432-15,0 0-80 0,-1-4 0 0,-2 4-16 16,0 0-256-16,1 4-48 0,-1 0-16 0,0 5 0 16,-1 6 448-16,0 0 80 0,0 0 32 0,3 9 0 0,-2-1 480 0,2 5 0 15,1 2 0-15,1 0 160 0,1-1 432 0,3 0 96 0,1 1 16 0,3 3 0 16,1 0-64-16,2-2-16 0,-1-3 0 0,0-5 0 16,-2-4 352-16,1 0 80 15,3 0 16-15,-3-3 0 0,1-2 272 0,-4-2 64 16,-3-1 16-16,1 0 0 0,-2 1-80 0,-3-3-32 15,-3-4 0-15,0-1 0 0,-1-1-480 0,0 2-80 16,0-4-32-16,0 1 0 0,3-2-592 0,-3-2-128 0,-1 0 0 16,-1-1 0-1,2-1-1856-15,0-2-320 0,-4 0-64 0,0-3-15792 0</inkml:trace>
  <inkml:trace contextRef="#ctx0" brushRef="#br2" timeOffset="161699.21">26046 11106 26719 0,'0'0'2368'0,"0"0"-1888"15,0 0-480-15,-6-2 0 16,-1 2 2384-16,-2 0 384 0,-2-1 80 0,1 1 16 16,-1 0-1216-16,1 1-240 0,-2 2-64 0,0 2 0 15,1 0-496-15,1 3-96 0,0 1-32 0,0 3 0 16,-1 2-208-16,2 1-64 0,1 2 0 0,2 2 0 15,2 1-224-15,2 2-48 0,5-2-16 0,2 3 0 16,2-2-160-16,2 1 0 0,1-1 0 0,2 0 0 0,2-2-304 0,3-2 16 16,4-1 0-16,-1 0 0 15,-2-9-1552-15,2 1-304 0,0-3-64 0,3-2-9936 16,-2-3-1984-16</inkml:trace>
  <inkml:trace contextRef="#ctx0" brushRef="#br2" timeOffset="162033.73">26259 10896 18431 0,'0'0'816'0,"0"0"160"0,0 0-784 0,-3 10-192 15,-1 5 0-15,1 3 0 0,3 5 3344 0,0 2 624 16,-1 2 128-16,1 3 32 0,1 3-2480 0,2 0-496 16,-1-2-112-16,2 1-16 0,1-4-448 0,2 1-112 0,1-2-16 0,1-1 0 15,1 0-272-15,1-3-176 0,-1-2 192 0,1-1-192 16,-1-3 128-16,-1-1-128 0,-2-5 0 0,2-2 0 15,0-2 128-15,0-2-128 0,-1-1 0 0,1-4 0 16,-1-4 0-16,0-2-144 0,1-4-16 0,-1 0 0 16,-2-3-144-16,1-4-16 0,-1 0-16 0,1-1 0 15,-2 0 144-15,0 1 16 0,-1 2 16 0,0 1 0 0,0 0 160 0,-2 1 0 16,0 3 0-16,-1 1 0 0,0 3 192 0,-1 6-16 16,0 0-16-16,0 0 0 15,0 0-160-15,0 0 0 0,0 0 0 0,0 0 0 16,8 6 0-16,-1 1 0 0,-1 2-160 0,1 1 160 15,-1 3-464-15,1 0 0 16,-1-2 0-16,2 1 0 0,1-2-2992 0,0 0-576 0</inkml:trace>
  <inkml:trace contextRef="#ctx0" brushRef="#br2" timeOffset="162155.01">26746 11263 21935 0,'0'0'960'0,"0"0"224"0,-4 16-944 0,1 2-240 15,3 1 0-15,3 0 0 0,-2-1 0 0,6 1 144 16,4-2-144-16,-1-6 128 16,-1 2-624-16,-2-1-128 0,0-2-16 0</inkml:trace>
  <inkml:trace contextRef="#ctx0" brushRef="#br2" timeOffset="162801.43">26893 11248 17503 0,'-13'-24'1552'0,"4"10"-1232"15,-3-3-320-15,4 4 0 0,1-3 1264 0,1 1 192 0,2-2 32 0,3-2 16 16,4 8-1056-16,1 3-192 0,-4 8-64 0,5-11 0 16,3 5-192-16,3 2 0 0,1 3 128 0,2 1-128 15,1 2 0-15,6 5 0 0,3-3-144 0,0 6 144 16,-3 5-144-16,0 2 144 0,-3 1-128 0,3 1 128 16,-2 1 0-16,0-1 0 0,-4 2 0 0,0-1 0 15,-2-3 0-15,0 0 0 0,-2 1 0 0,0-5 0 16,-1 0 496-16,-2-3 176 0,-3 2 32 0,0 0 16 0,-5-12 672 0,4 10 128 15,-4-10 16-15,0 0 16 0,0 0-352 0,0 0-80 16,0 0-16-16,0 0 0 0,0 0-480 0,-9-1-112 16,1-2 0-16,2-3-16 0,1-3-320 0,1-2-176 15,0-2 192-15,3-2-192 0,-1-2-176 0,2-3-144 16,0-2-16-16,3 1-16 16,-1 0-624-16,2 0-128 0,0-2-32 0,4 2 0 15,4 3-656-15,1 5-128 0,1 2-16 0,3 2-16 16,1 3 624-16,2 2 128 0,1 1 32 0,2 2 0 15,2 0 160-15,1 1 48 0,0 1 0 0,-2 0 0 0,-2-1 1424 0,-1 0 304 16,-2 3 48-16,-2-2 16 0,-2 2 800 0,-4 1 160 16,-3-2 48-16,-8-2 0 0,9 7-208 0,-9-7-32 0,4 8-16 0,-4 2 0 15,-2 1-304-15,-2 2-48 0,-3 1-16 0,-2 2 0 16,-1 4-464-16,-1 1-112 0,2 0 0 0,0 0-16 16,-2-1-112-16,4-1 0 0,-2-1-16 0,3-1 0 15,4-1-224-15,0-3-32 0,0-3-16 0,2-10 0 16,4 11-224-16,-4-11 0 0,8 8 128 0,2-3-128 15,0-3-128-15,2 0-80 0,1-2-16 0,-1-2 0 16,-2 0-144-16,-2-1-16 0,-8 3-16 0,9-6 0 16,-1-2 112-16,-1-1 32 0,-1 1 0 0,1-1 0 15,0 0 256-15,0-2 0 0,-3 0 0 0,1 0 0 0,0 2 0 0,-1 0 0 16,-4 9 0-16,0 0 144 0,0 0 144 0,0 0 32 16,0 0 0-16,0 0 0 15,0 0 96-15,3 10 32 0,-3 2 0 0,0 1 0 16,-1 0-80-16,-1 1-16 0,1-1 0 0,0 1 0 15,1-1-352-15,4-2 144 0,1 1-144 0,1-4 0 16,2-2-560-16,3 1-208 0,0-2-64 0,1-1 0 16,-2-1-3184-16,2-5-640 0,0-3-128 0</inkml:trace>
  <inkml:trace contextRef="#ctx0" brushRef="#br2" timeOffset="162955.71">27954 10896 16575 0,'0'0'736'0,"0"0"160"0,0 0-720 0,0 0-176 0,0 0 0 0,2 15 0 16,-2 9 5120-16,0-1 1008 0,-6 3 192 0,2 6 32 16,1 4-3824-16,0 6-768 0,-1 1-160 0,0 1-16 15,0 3-752-15,3-2-128 0,4-1-48 0,3-1 0 32,2-3-928-32,4-3-192 0,5-2-48 0,0-6-20096 0</inkml:trace>
  <inkml:trace contextRef="#ctx0" brushRef="#br2" timeOffset="163667.97">29177 11259 33983 0,'0'0'1504'0,"4"-10"304"0,3-2-1440 0,3-1-368 0,3 0 0 0,0 0 0 31,0 0-768-31,-1 1-240 0,-3 2-32 0,-1 2-16 0,-8 8 1424 0,6-8 272 0,-6 8 64 0,0 0 16 16,-1-7 272-16,1 7 48 0,0 0 16 0,-9-6 0 15,-1 4 160-15,-1 3 16 0,1 3 16 0,-2 4 0 16,-1 2-528-16,-1 3-96 0,-3 4-32 0,0 4 0 15,-2 5 32-15,0 3 0 0,-2-1 0 0,4 2 0 16,4-1-304-16,5-1-64 0,3-2-16 0,2-3 0 16,3-2-240-16,6-2 144 0,3-3-144 0,1-2 128 0,2-2-128 15,2 0 0-15,3-3 0 0,1-2 0 16,3-1 0-16,-1-1 0 0,1 1 0 0,2-5 0 16,2-1 0-16,-2 0 0 0,0-1-176 0,-1-5 176 15,1 0 0-15,1-5 0 0,-4 0 0 0,1 0 0 16,-1 1-208-16,-1-1 32 0,-2 1 16 0,-1-1 0 0,-2 0 160 0,-1-1 0 15,-2 0 0-15,-3 2 128 0,-4-1-128 0,-3 1 128 16,-2 0-128-16,-1 0 128 0,0 4-128 0,-4-1 144 16,-3 1-144-16,-1-1 160 0,-3 5 32 0,1 0 16 15,0 4 0-15,1 0 0 0,-1 1 64 0,0 3 16 16,2-2 0-16,2 3 0 0,1 1-32 0,2 2-16 16,1 2 0-16,2 0 0 15,2-2-240-15,2 0 0 0,2 1 128 0,1 1-128 0,2-2 0 16,2 1 0-16,3-2-192 0,2-2 192 15,2 1-448-15,2-1 32 0,3-2 0 0,1-1 0 16,0-4-992-16,2 0-192 0,-1 3-32 0,2-6-16 16,-3 0-336-16,-1 2-64 0,-3-4 0 0,-2 1-16 15,-2 1-944-15,1-1-176 0,-4 0-32 0</inkml:trace>
  <inkml:trace contextRef="#ctx0" brushRef="#br2" timeOffset="164367.2">29866 11284 9215 0,'0'0'400'0,"0"0"96"0,0 0-496 0,0 0 0 0,0 0 0 0,0 0 0 16,0 0 4032-16,-3 12 704 0,-2-3 128 0,0 5 48 15,-1-1-2096-15,1 3-400 0,0 1-96 0,0 1-16 16,-1 1-1760-16,3-1-352 0,-4-3-192 0,2 1 192 16,0-3 480-16,-1 2 96 0,2-2 32 0,2-4 0 15,2-9-352-15,-1 7-64 0,1-7 0 0,0 0-16 16,0 0-160-16,0 0-16 0,0 0-16 0,0 0 0 16,10-2-176-16,-1-3 0 0,0-4 0 0,3-2 0 15,0-2 0-15,-1 1 0 0,2-2-224 0,1-2 80 16,-4-1-144-16,3 0-32 0,0 1 0 0,1-3 0 15,-1 2 64-15,0 3 16 0,-2-3 0 0,-1 4 0 0,1 0 240 0,-3 4 0 16,-8 9 0-16,0 0 0 0,0 0 368 0,0 0 64 16,0 0 16-16,0 0 0 0,0 17-176 0,-2 2-16 15,0 1-16-15,-2 1 0 0,0-2-240 0,-1 1 176 16,-2 2-176-16,4-4 160 0,3-2-160 0,0-2 0 16,0-1 0-16,2-1 0 15,0-2-1632-15,-2-10-208 0,10 10-32 0,1-7-9024 16,2-4-1808-16</inkml:trace>
  <inkml:trace contextRef="#ctx0" brushRef="#br2" timeOffset="164565.19">30414 10905 38591 0,'0'0'1712'0,"-7"12"336"0,0 6-1632 0,2 4-416 0,1 5 0 0,0 1 0 16,-1 0 256-16,1 1-48 0,0 2 0 0,3-3 0 15,-1-1-208-15,2 2 0 16,0 0 0-16,2-1 0 0,0 1 0 0,1-2 128 16,-2-2-128-16,2 1 0 0,1-1 0 0,1-2 0 0,0-2 0 0,0-1 0 31,1-3-1344-31,0-2-192 0,1 1-64 0,-1-4 0 16,1-4-1376-16,-7-8-288 0,6 10-48 0</inkml:trace>
  <inkml:trace contextRef="#ctx0" brushRef="#br2" timeOffset="164932">30340 11271 11055 0,'-9'-9'480'0,"4"5"112"0,-2 0-464 0,2 3-128 16,5 1 0-16,0 0 0 0,0 0 5072 0,0 0 1008 15,0 0 192-15,0 0 32 0,0 0-4656 0,0 0-944 16,0 0-176-16,0 0-32 0,10 10-48 0,4-2 0 16,1-1 0-16,1-1 0 15,-1 1 16-15,5-2 0 0,2-5 0 0,2 1 0 0,0-1-96 0,2-1-32 16,-1 1 0-16,3-5 0 0,0-3-336 0,0 1 0 15,-2-2 0-15,-1 1 128 0,-3-1-128 0,0-1-128 16,0-3 128-16,-4 2-192 0,-6-2 192 0,0 3-160 16,-2 1 160-16,-2 1-160 0,-8 8 160 0,3-9 0 15,-3 9 0-15,0-12 128 0,0 12 64 0,0 0 32 16,-8-8 0-16,0 4 0 0,-1 4-32 0,9 0-16 16,-11 8 0-16,1 3 0 0,0 0-48 0,0 1 0 0,4 3 0 0,2-1 0 15,1 0-128-15,2 1 0 16,-2-1 0-16,5-1 128 0,3 0-128 0,3-3-176 0,2 1 48 0,3-2 0 31,0-3-496-31,2 2-80 0,0-1-32 0,1-1 0 16,1-2-1664-16,1-1-336 0,0-1-64 0,1-2-16 15,0-1 1312-15,2-1 256 0,-1-4 48 0,-1 1 16 16,-2-1-2592-16,-1-1-528 0</inkml:trace>
  <inkml:trace contextRef="#ctx0" brushRef="#br2" timeOffset="165194.21">31118 11253 4607 0,'0'0'400'0,"-5"14"-400"0,-3-1 0 0,2 3 0 15,1-2 4672-15,-2 2 832 0,-2 0 192 0,2-1 16 16,2 0-3232-16,3-2-656 0,0-3-128 0,2 1-32 16,-2-2-400-16,2-9-96 0,-3 9-16 0,3-9 0 0,0 0-544 0,0 0-112 15,0 0-32-15,0 0 0 0,0 0 224 0,0 0 32 16,3-11 16-16,-1 4 0 16,1-7 32-16,0 4 16 0,-1 0 0 0,2-3 0 15,0-4 48-15,1 1 16 0,0-6 0 0,5 2 0 0,1 1-528 0,2-5-128 16,0 1 0-16,2-2-16 0,2 0-352 0,2 2-64 15,2-1-16-15,1 6 0 16,-4 4-208-16,1 1-48 0,0 0-16 0,0 4 0 16,-2 2-624-16,-1 4-128 0,1 3-32 0,-2 4 0 15,-2 0-288-15,0 4-64 0,0 2-16 0,0 1 0 16,1-1 640-16,-2 3 128 0,-3 2 16 0,-1 3-8240 0,-3-1-1648 0</inkml:trace>
  <inkml:trace contextRef="#ctx0" brushRef="#br2" timeOffset="165565.19">30248 11883 5519 0,'0'0'496'0,"0"0"-496"0,-6-7 0 0,1-3 0 16,1-2 5152-16,0 4 928 0,4 8 192 0,-4-9 48 0,-1 3-4080 0,0-1-832 16,5 7-144-16,0 0-48 0,-9 0 304 0,9 0 48 15,-8 5 16-15,0 6 0 0,0 2-480 0,1 5-80 16,-3 4-32-16,3 4 0 0,0 0-432 0,-1 3-96 16,-2 4-16-16,1-1 0 0,1 2-256 0,3 1-48 15,1-1-16-15,1 1 0 0,2 1-128 0,0-1 0 16,1 0 0-16,0-1 0 0,1-4-304 0,-1-3-32 15,-3-2-16-15,2-3 0 16,2-2-1536-16,3-5-304 0,0-2-64 0,0-2-16 16,-4-11-1376-16,0 0-256 0,10 9-64 0,-10-9-16 0</inkml:trace>
  <inkml:trace contextRef="#ctx0" brushRef="#br2" timeOffset="165864.84">30055 12301 26367 0,'-3'-12'1168'0,"3"12"240"0,3-10-1120 0,-1 1-288 16,-3-3 0-16,4 2 0 0,2-1 1152 0,4 2 192 0,1-1 16 0,3-1 16 15,0 2-432-15,2 0-96 0,2 1-16 0,1 2 0 16,3 2-208-16,-3-1-48 0,-2 1-16 0,-1 1 0 16,0 2-304-16,0 1-64 0,2 1-16 0,0-1 0 15,-1 0 0-15,-1 1 0 0,0 1 0 0,-2 0 0 16,-3 2-176-16,-2 0 0 0,-8-4 144 0,7 9-144 16,-7-9 0-16,4 13 0 0,-4 3 0 0,0 1 0 15,0 0 0-15,0 1 144 0,-2 0-144 0,1 1 0 16,0-1 288-16,1-3-48 0,0 1-16 0,2-2 0 15,1-2-96-15,1-1 0 0,1-2-128 0,1-1 192 16,-6-8-32-16,12 6-16 0,-1-1 0 0,-1-5 0 16,0 0 208-16,2-2 32 0,-1-4 16 0,-1-1 0 15,-2-1-80-15,1-4 0 0,-1 0-16 0,0-1 0 16,0-2-304-16,-2 0 0 0,-2 0-128 0,-1-1 128 0,-2-1-208 0,-2 0 48 16,-3 0 16-16,-4 2 0 15,-3-1-336-15,0 0-64 0,-2-1-16 0,1 0 0 16,-1 2-2192-16,1-4-448 0,-1 3-96 0,1 0-10912 15</inkml:trace>
  <inkml:trace contextRef="#ctx0" brushRef="#br2" timeOffset="166134.51">30714 12146 15663 0,'7'14'1392'0,"-1"3"-1120"15,1 2-272-15,-2-1 0 0,0 0 2864 0,0 0 512 16,2-1 96-16,-3-2 32 0,-3 0-1056 0,1-2-208 0,-2-1-32 0,-3-2-16 15,-2 0-608-15,5-10-128 0,0 0-32 0,0 0 0 16,0 0-480-16,0 0-112 0,0 0 0 0,0 0-16 16,0 0-336-16,0 0-64 0,-4-11-16 0,1 1 0 15,2-1-208-15,3-2-32 0,4-5-16 0,-2 0 0 16,0-1-16-16,-1 1-128 0,3-7 192 0,0 3-64 16,1 0-432-16,-1 1-80 0,1 2-32 0,1-3 0 31,-1 1-1264-31,1 2-256 0,0 4-48 0,1 2-16 15,-1 1-1344-15,1 4-272 0,0 2-48 0,2 0-9504 0</inkml:trace>
  <inkml:trace contextRef="#ctx0" brushRef="#br2" timeOffset="166597.19">31047 12025 1839 0,'9'8'160'0,"-1"2"-160"0,-3 2 0 0,0-1 0 16,-2 3 4992-16,1 0 960 0,-2 0 192 0,1-1 32 0,-3-1-3424 0,0 0-704 15,-1 1-128-15,-2-2-16 0,-1 1-256 0,0-1-48 16,4-11-16-16,-3 10 0 0,3-10-736 0,0 0-144 15,0 0-16-15,0 0-16 0,0 0-496 0,0 0-176 16,0 0 0-16,0 0 144 16,11-8-496-16,1-3-96 0,1-3-32 0,0 3 0 15,-3-1-656-15,3-1-128 0,2-3-16 0,0 1-16 16,0-5-2032-16,-1 3-416 0,0-2-80 0,2 2-16 16,-1 1 1488-16,0 2 304 0,-2 1 48 0,-3 1 16 0,-2 5 1664 0,-8 7 320 15,0 0 0-15,0 0 160 0,3 11 3232 0,-3 3 640 16,-3 2 128-16,1-1 16 0,-4 1-1408 0,-2 2-272 15,-1 1-64-15,0-1-16 0,0 0-928 0,3-4-176 16,-1-2-32-16,2-1-16 0,0 0-208 0,-1 0-32 0,3-3-16 16,3-8 0-16,0 0-528 0,0 0-96 0,0 0-32 0,9 5 0 15,2-4-352-15,2-3 0 0,0-5 0 0,3 0 0 32,0 2-448-32,-2-5 0 0,-1-3 0 0,0 0 0 15,1 0-256-15,1 0-48 0,-1 0-16 0,-2-2 0 16,-2 1 96-16,1 0 16 0,-1-1 0 0,1 2 0 0,-1 3 320 0,-1 2 64 0,-2 1 16 0,-7 7 0 15,0 0 576-15,0 0 112 0,0 0 16 0,0 0 16 16,0 0 432-16,0 0 64 0,1 14 32 0,-2-1 0 16,-2 2-496-16,-1 0-112 0,2 0 0 0,-2 0-16 15,0 0-240-15,1 0-128 0,1-1 128 0,0 0-128 16,4-1-192-16,3-2-128 0,1-1 0 0,6-1-16 16,0-2-2928-16,3-3-576 0,2-2-112 0</inkml:trace>
  <inkml:trace contextRef="#ctx0" brushRef="#br2" timeOffset="166898.07">31931 11885 16575 0,'-13'-2'1472'0,"-2"-2"-1168"16,-2-1-304-16,0 1 0 0,2 1 3616 0,-1 3 672 0,-1 0 128 0,1 4 16 16,5 1-3824-16,2 2-768 0,2-1-160 0,7-6-16 15,0 0 336-15,0 13 160 0,3-1-16 0,2 0 0 16,0-2-144-16,4 3 0 0,3 0 0 0,0 2 0 15,1-2 544-15,0 2 176 16,0 2 48-16,-1 0 0 0,-1-1 512 0,2 1 128 16,-2 0 0-16,-2-2 16 0,-1-2-160 0,-3 0-48 15,-1 2 0-15,-2-2 0 0,1-3-320 0,-3 3-80 0,-4 0-16 16,0-4 0-16,-5 1-224 0,-3-1-32 0,-1 0-16 0,-2-3 0 16,-4-1-272-16,0 1-64 0,-3-2-16 0,-2-2 0 15,2-2-368-15,1-4-64 0,3 0 0 0,1 0-16 16,1 1-1568-16,2-3-304 15,0 0-64-15,5-2-10800 0,3-2-2160 0</inkml:trace>
  <inkml:trace contextRef="#ctx0" brushRef="#br2" timeOffset="167057.91">32134 11631 41407 0,'0'0'1840'0,"0"0"368"0,0 0-1760 0,0 0-448 0,0 0 0 0,-3 8 0 16,3-8 272-16,-3 13-16 0,-1-1-16 0,0 1 0 0,-2 0 48 0,3 2 16 16,-1 5 0-16,0 2 0 0,0-2-304 0,1 0 0 15,2 1-176-15,1 2 176 16,1-3-2416-16,2 0-368 0,1-2-80 0</inkml:trace>
  <inkml:trace contextRef="#ctx0" brushRef="#br2" timeOffset="167213.59">32253 12274 13823 0,'-12'15'608'0,"3"-4"128"0,-2 1-592 0,1-2-144 15,1-1 0-15,2 0 0 0,1-2 7424 0,6-7 1440 16,-8 4 288-16,8-4 64 0,0 0-7088 0,0 0-1424 0,0 0-272 0,10-4-64 31,2-3-2960-31,2-1-592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4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6935 0 0,'0'-10'740'0'0,"0"5"1162"0"0,16 15-257 0 0,-12-6-1487 0 0,-1 0-1 0 0,0 0 1 0 0,0 0 0 0 0,0 1-1 0 0,-1-1 1 0 0,1 1-1 0 0,2 7 1 0 0,3 7 101 0 0,9 16 667 0 0,23 70 0 0 0,1 42 528 0 0,-34-119-1275 0 0,23 87 397 0 0,-27-89-499 0 0,-3-20-43 0 0,0-1 0 0 0,1 1 1 0 0,0 0-1 0 0,0-1 0 0 0,0 1 0 0 0,1-1 1 0 0,2 7-1 0 0,-3-11 299 0 0,-3-1-243 0 0,-3-1-81 0 0,1 0 0 0 0,0 0 1 0 0,0-1-1 0 0,0 1 1 0 0,0-1-1 0 0,0 0 0 0 0,1 0 1 0 0,-1-1-1 0 0,0 1 0 0 0,1-1 1 0 0,0 0-1 0 0,0 0 1 0 0,0 0-1 0 0,0 0 0 0 0,0 0 1 0 0,0-1-1 0 0,1 1 1 0 0,0-1-1 0 0,-4-6 0 0 0,-1-5-66 0 0,0 0 0 0 0,1-1 0 0 0,-7-31-1 0 0,2-6-360 0 0,2 0-1 0 0,-4-95 0 0 0,12 119 166 0 0,1 1-1 0 0,2-1 1 0 0,7-38-1 0 0,-7 58 236 0 0,0-1 0 0 0,0 1 0 0 0,1 0 0 0 0,1 0 0 0 0,-1 1 0 0 0,2-1 0 0 0,-1 1 0 0 0,1-1 0 0 0,0 1 0 0 0,1 1 0 0 0,0-1 0 0 0,0 1 0 0 0,0 0 0 0 0,8-6 0 0 0,-8 9 30 0 0,-1 1-1 0 0,1 0 1 0 0,0 0-1 0 0,0 0 1 0 0,0 1-1 0 0,0 0 0 0 0,1 0 1 0 0,-1 1-1 0 0,0-1 1 0 0,1 1-1 0 0,-1 1 1 0 0,12-1-1 0 0,-7 1 60 0 0,-1 1 0 0 0,0 0 0 0 0,0 0 0 0 0,-1 1 0 0 0,1 0-1 0 0,0 1 1 0 0,14 6 0 0 0,-18-6 6 0 0,0-1 1 0 0,0 2-1 0 0,0-1 0 0 0,-1 1 0 0 0,1-1 1 0 0,-1 1-1 0 0,0 1 0 0 0,0-1 0 0 0,-1 1 0 0 0,1 0 1 0 0,-1 0-1 0 0,0 0 0 0 0,-1 1 0 0 0,1-1 1 0 0,-1 1-1 0 0,0 0 0 0 0,0 0 0 0 0,-1 0 0 0 0,0 0 1 0 0,0 1-1 0 0,0-1 0 0 0,1 10 0 0 0,-2-3 78 0 0,-1 0 1 0 0,0 0-1 0 0,-1 0 0 0 0,0 0 0 0 0,-1 0 0 0 0,0 0 1 0 0,-1 0-1 0 0,-1-1 0 0 0,-8 23 0 0 0,3-15-87 0 0,0-1 0 0 0,-1 0 0 0 0,-1-1 0 0 0,0 0 0 0 0,-18 21 0 0 0,-40 35-2562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4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7367 0 0,'0'0'334'0'0,"1"2"-1"0"0,33 305 6793 0 0,-13-100-5892 0 0,-4-49-1018 0 0,-15-148-189 0 0,0 0 0 0 0,5 12 0 0 0,0 2 200 0 0,-7-23 453 0 0,9-7 467 0 0,-4 1-1198 0 0,-1-1 1 0 0,0 1-1 0 0,-1 0 1 0 0,1-1-1 0 0,-1 0 1 0 0,0 0 0 0 0,3-10-1 0 0,12-48-752 0 0,-16 55 912 0 0,2-7-119 0 0,0-1 0 0 0,1 1 0 0 0,1 0 0 0 0,1 1 0 0 0,9-18 0 0 0,-11 24 16 0 0,1-1-1 0 0,0 1 0 0 0,1 1 1 0 0,0-1-1 0 0,13-11 0 0 0,-17 18 32 0 0,-1 0 0 0 0,1 0 0 0 0,0 0 0 0 0,0 0-1 0 0,-1 0 1 0 0,1 1 0 0 0,0 0 0 0 0,0-1 0 0 0,1 1 0 0 0,-1 0-1 0 0,0 0 1 0 0,0 1 0 0 0,0-1 0 0 0,1 1 0 0 0,-1-1 0 0 0,0 1-1 0 0,1 0 1 0 0,-1 1 0 0 0,0-1 0 0 0,0 0 0 0 0,1 1 0 0 0,-1 0-1 0 0,5 1 1 0 0,-4 0 17 0 0,0 0 1 0 0,-1 0-1 0 0,1 1 0 0 0,0-1 0 0 0,-1 1 0 0 0,1 0 0 0 0,-1 0 0 0 0,0 0 1 0 0,0 0-1 0 0,0 0 0 0 0,0 1 0 0 0,3 5 0 0 0,3 6 123 0 0,13 30 0 0 0,-10-18-45 0 0,5 8-471 0 0,25 45 926 0 0,-33-66-3542 0 0,19 23 0 0 0,-16-24-3077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4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1 784 9383 0 0,'0'15'431'0'0,"0"-12"1109"0"0,1-4-473 0 0,13-8-9 0 0,1 1 0 0 0,0 0 1 0 0,0 1-1 0 0,20-6 0 0 0,28-13 45 0 0,-13-3-547 0 0,-1-2 1 0 0,-1-1-1 0 0,-2-3 0 0 0,77-76 1 0 0,72-65-251 0 0,5-9-90 0 0,-184 171-132 0 0,0 0-1 0 0,22-13 0 0 0,-4 3 171 0 0,21-18 473 0 0,-53 41-701 0 0,0 0 0 0 0,0-1 0 0 0,0 2 1 0 0,0-1-1 0 0,0 0 0 0 0,0 0 0 0 0,0 1 0 0 0,0-1 1 0 0,0 1-1 0 0,1-1 0 0 0,-1 1 0 0 0,3 0 0 0 0,27 3 102 0 0,-24-2-78 0 0,11 2 17 0 0,0 0-1 0 0,0 2 0 0 0,0 0 0 0 0,22 9 0 0 0,178 98 574 0 0,-42-18-57 0 0,162 63 514 0 0,-271-129-778 0 0,83 21 1 0 0,19-10-119 0 0,-134-34-142 0 0,0-1 1 0 0,65-2 0 0 0,-90-2-396 0 0,1-1 0 0 0,-1-1 1 0 0,0 1-1 0 0,20-7 0 0 0,-30 7 41 0 0,0 1 1 0 0,0-1-1 0 0,-1 1 0 0 0,1-1 0 0 0,0 0 1 0 0,-1 0-1 0 0,1 1 0 0 0,0-1 1 0 0,-1 0-1 0 0,1 0 0 0 0,-1 0 0 0 0,1 0 1 0 0,-1 1-1 0 0,1-1 0 0 0,-1 0 0 0 0,0 0 1 0 0,0 0-1 0 0,1-2 0 0 0,-1-5-1869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46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11287 0 0,'0'0'1023'0'0,"-1"2"-842"0"0,0 9-328 0 0,-2 9 1240 0 0,0 0 0 0 0,2 28 0 0 0,30 208 1602 0 0,21-3-2882 0 0,-48-246 37 0 0,9 38-362 0 0,-9-41 230 0 0,-1 0 0 0 0,1 0 0 0 0,0 0 0 0 0,0-1 0 0 0,0 1 0 0 0,0 0 0 0 0,1-1 0 0 0,3 4 0 0 0,2 2-1634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4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 0 0,'1'3'8356'0'0,"14"169"-362"0"0,-10-87-7460 0 0,25 122 1 0 0,-27-191-690 0 0,1-1 0 0 0,0 0 0 0 0,1 0-1 0 0,1 0 1 0 0,11 20 0 0 0,-16-33-1261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46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20 11143 0 0,'-1'1'507'0'0,"-3"-1"-457"0"0,1 0 0 0 0,0 1 0 0 0,0 0 0 0 0,0-1 0 0 0,0 1 1 0 0,0 1-1 0 0,0-1 0 0 0,0 0 0 0 0,1 1 0 0 0,-1-1 0 0 0,0 1 0 0 0,1 0 0 0 0,-5 4 0 0 0,-9 8 189 0 0,12-11-72 0 0,0 0-1 0 0,0 0 0 0 0,1 1 0 0 0,0 0 1 0 0,-1-1-1 0 0,1 1 0 0 0,-2 5 1 0 0,0 0-54 0 0,2 0 1 0 0,-1 1-1 0 0,1-1 1 0 0,0 1-1 0 0,1 0 0 0 0,0 0 1 0 0,1 0-1 0 0,0 0 1 0 0,0 0-1 0 0,1 0 1 0 0,0 1-1 0 0,1-1 1 0 0,0 0-1 0 0,5 19 1 0 0,-2-14-89 0 0,1-1 1 0 0,0 1 0 0 0,1-1-1 0 0,0 0 1 0 0,2-1 0 0 0,-1 0-1 0 0,1 0 1 0 0,1 0 0 0 0,13 14-1 0 0,-14-19 37 0 0,0-1-1 0 0,0 0 0 0 0,1-1 1 0 0,0 0-1 0 0,0 0 0 0 0,0-1 1 0 0,1 0-1 0 0,0-1 0 0 0,0 0 1 0 0,13 3-1 0 0,-14-4 70 0 0,1-1-1 0 0,-1 0 1 0 0,1 0 0 0 0,-1-1 0 0 0,1-1 0 0 0,0 1-1 0 0,-1-2 1 0 0,1 1 0 0 0,0-1 0 0 0,-1-1-1 0 0,15-4 1 0 0,-17 4 19 0 0,0-1 0 0 0,-1-1-1 0 0,1 1 1 0 0,-1-1-1 0 0,0 0 1 0 0,0-1 0 0 0,9-9-1 0 0,-2 1 373 0 0,21-29 1 0 0,-27 31-368 0 0,0 0 0 0 0,-1-1 0 0 0,0 1 0 0 0,-1-2 0 0 0,0 1 0 0 0,-1 0 0 0 0,4-20 1 0 0,-4 15 17 0 0,-2 0 0 0 0,0 0 1 0 0,-1 0-1 0 0,-1-1 0 0 0,-2-20 1 0 0,2 32-126 0 0,-1-1 0 0 0,-1 1 0 0 0,1 0 0 0 0,-1 0 0 0 0,0 0 0 0 0,0 0 0 0 0,-1 0 0 0 0,0 0 0 0 0,0 0 0 0 0,0 1 0 0 0,0 0 0 0 0,-1 0 0 0 0,0 0 0 0 0,-8-8 0 0 0,6 8-19 0 0,1 1 1 0 0,-1 0-1 0 0,0 0 1 0 0,-1 0-1 0 0,1 0 1 0 0,-1 1-1 0 0,1 0 1 0 0,-1 1 0 0 0,0 0-1 0 0,0 0 1 0 0,0 0-1 0 0,-12-1 1 0 0,1 1 11 0 0,0 1 1 0 0,0 0 0 0 0,-24 3-1 0 0,35-1-51 0 0,0 0-1 0 0,0 1 1 0 0,1-1-1 0 0,-1 1 1 0 0,0 1 0 0 0,0-1-1 0 0,1 1 1 0 0,0 0-1 0 0,-1 1 1 0 0,1-1 0 0 0,-7 7-1 0 0,4-2-281 0 0,0 0 0 0 0,1 0 0 0 0,1 0-1 0 0,-1 1 1 0 0,2 0 0 0 0,-8 11 0 0 0,-1 9-807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1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1663 0 0,'0'0'168'0'0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58788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8" rIns="91437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7" tIns="45718" rIns="91437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FB3F3-578C-42EC-8E27-247CB4E98A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8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NULL"/><Relationship Id="rId21" Type="http://schemas.openxmlformats.org/officeDocument/2006/relationships/image" Target="NULL"/><Relationship Id="rId42" Type="http://schemas.openxmlformats.org/officeDocument/2006/relationships/customXml" Target="../ink/ink19.xml"/><Relationship Id="rId63" Type="http://schemas.openxmlformats.org/officeDocument/2006/relationships/image" Target="NULL"/><Relationship Id="rId84" Type="http://schemas.openxmlformats.org/officeDocument/2006/relationships/customXml" Target="../ink/ink40.xml"/><Relationship Id="rId138" Type="http://schemas.openxmlformats.org/officeDocument/2006/relationships/customXml" Target="../ink/ink67.xml"/><Relationship Id="rId159" Type="http://schemas.openxmlformats.org/officeDocument/2006/relationships/image" Target="NULL"/><Relationship Id="rId170" Type="http://schemas.openxmlformats.org/officeDocument/2006/relationships/customXml" Target="../ink/ink83.xml"/><Relationship Id="rId107" Type="http://schemas.openxmlformats.org/officeDocument/2006/relationships/image" Target="NULL"/><Relationship Id="rId11" Type="http://schemas.openxmlformats.org/officeDocument/2006/relationships/image" Target="NULL"/><Relationship Id="rId32" Type="http://schemas.openxmlformats.org/officeDocument/2006/relationships/customXml" Target="../ink/ink15.xml"/><Relationship Id="rId53" Type="http://schemas.openxmlformats.org/officeDocument/2006/relationships/image" Target="NULL"/><Relationship Id="rId74" Type="http://schemas.openxmlformats.org/officeDocument/2006/relationships/customXml" Target="../ink/ink35.xml"/><Relationship Id="rId128" Type="http://schemas.openxmlformats.org/officeDocument/2006/relationships/customXml" Target="../ink/ink62.xml"/><Relationship Id="rId149" Type="http://schemas.openxmlformats.org/officeDocument/2006/relationships/image" Target="NULL"/><Relationship Id="rId5" Type="http://schemas.openxmlformats.org/officeDocument/2006/relationships/image" Target="NULL"/><Relationship Id="rId95" Type="http://schemas.openxmlformats.org/officeDocument/2006/relationships/image" Target="NULL"/><Relationship Id="rId160" Type="http://schemas.openxmlformats.org/officeDocument/2006/relationships/customXml" Target="../ink/ink78.xml"/><Relationship Id="rId181" Type="http://schemas.openxmlformats.org/officeDocument/2006/relationships/image" Target="NULL"/><Relationship Id="rId22" Type="http://schemas.openxmlformats.org/officeDocument/2006/relationships/customXml" Target="../ink/ink11.xml"/><Relationship Id="rId43" Type="http://schemas.openxmlformats.org/officeDocument/2006/relationships/image" Target="NULL"/><Relationship Id="rId64" Type="http://schemas.openxmlformats.org/officeDocument/2006/relationships/customXml" Target="../ink/ink30.xml"/><Relationship Id="rId118" Type="http://schemas.openxmlformats.org/officeDocument/2006/relationships/customXml" Target="../ink/ink57.xml"/><Relationship Id="rId139" Type="http://schemas.openxmlformats.org/officeDocument/2006/relationships/image" Target="NULL"/><Relationship Id="rId85" Type="http://schemas.openxmlformats.org/officeDocument/2006/relationships/image" Target="NULL"/><Relationship Id="rId150" Type="http://schemas.openxmlformats.org/officeDocument/2006/relationships/customXml" Target="../ink/ink73.xml"/><Relationship Id="rId171" Type="http://schemas.openxmlformats.org/officeDocument/2006/relationships/image" Target="NULL"/><Relationship Id="rId12" Type="http://schemas.openxmlformats.org/officeDocument/2006/relationships/customXml" Target="../ink/ink6.xml"/><Relationship Id="rId33" Type="http://schemas.openxmlformats.org/officeDocument/2006/relationships/image" Target="NULL"/><Relationship Id="rId108" Type="http://schemas.openxmlformats.org/officeDocument/2006/relationships/customXml" Target="../ink/ink52.xml"/><Relationship Id="rId129" Type="http://schemas.openxmlformats.org/officeDocument/2006/relationships/image" Target="NULL"/><Relationship Id="rId54" Type="http://schemas.openxmlformats.org/officeDocument/2006/relationships/customXml" Target="../ink/ink25.xml"/><Relationship Id="rId75" Type="http://schemas.openxmlformats.org/officeDocument/2006/relationships/image" Target="NULL"/><Relationship Id="rId96" Type="http://schemas.openxmlformats.org/officeDocument/2006/relationships/customXml" Target="../ink/ink46.xml"/><Relationship Id="rId140" Type="http://schemas.openxmlformats.org/officeDocument/2006/relationships/customXml" Target="../ink/ink68.xml"/><Relationship Id="rId161" Type="http://schemas.openxmlformats.org/officeDocument/2006/relationships/image" Target="NULL"/><Relationship Id="rId182" Type="http://schemas.openxmlformats.org/officeDocument/2006/relationships/customXml" Target="../ink/ink89.xml"/><Relationship Id="rId6" Type="http://schemas.openxmlformats.org/officeDocument/2006/relationships/customXml" Target="../ink/ink3.xml"/><Relationship Id="rId119" Type="http://schemas.openxmlformats.org/officeDocument/2006/relationships/image" Target="NULL"/><Relationship Id="rId44" Type="http://schemas.openxmlformats.org/officeDocument/2006/relationships/customXml" Target="../ink/ink20.xml"/><Relationship Id="rId65" Type="http://schemas.openxmlformats.org/officeDocument/2006/relationships/image" Target="NULL"/><Relationship Id="rId86" Type="http://schemas.openxmlformats.org/officeDocument/2006/relationships/customXml" Target="../ink/ink41.xml"/><Relationship Id="rId130" Type="http://schemas.openxmlformats.org/officeDocument/2006/relationships/customXml" Target="../ink/ink63.xml"/><Relationship Id="rId151" Type="http://schemas.openxmlformats.org/officeDocument/2006/relationships/image" Target="NULL"/><Relationship Id="rId172" Type="http://schemas.openxmlformats.org/officeDocument/2006/relationships/customXml" Target="../ink/ink84.xml"/><Relationship Id="rId13" Type="http://schemas.openxmlformats.org/officeDocument/2006/relationships/image" Target="NULL"/><Relationship Id="rId18" Type="http://schemas.openxmlformats.org/officeDocument/2006/relationships/customXml" Target="../ink/ink9.xml"/><Relationship Id="rId39" Type="http://schemas.openxmlformats.org/officeDocument/2006/relationships/image" Target="NULL"/><Relationship Id="rId109" Type="http://schemas.openxmlformats.org/officeDocument/2006/relationships/image" Target="NULL"/><Relationship Id="rId34" Type="http://schemas.openxmlformats.org/officeDocument/2006/relationships/customXml" Target="../ink/ink16.xml"/><Relationship Id="rId50" Type="http://schemas.openxmlformats.org/officeDocument/2006/relationships/customXml" Target="../ink/ink23.xml"/><Relationship Id="rId55" Type="http://schemas.openxmlformats.org/officeDocument/2006/relationships/image" Target="NULL"/><Relationship Id="rId76" Type="http://schemas.openxmlformats.org/officeDocument/2006/relationships/customXml" Target="../ink/ink36.xml"/><Relationship Id="rId97" Type="http://schemas.openxmlformats.org/officeDocument/2006/relationships/image" Target="NULL"/><Relationship Id="rId104" Type="http://schemas.openxmlformats.org/officeDocument/2006/relationships/customXml" Target="../ink/ink50.xml"/><Relationship Id="rId120" Type="http://schemas.openxmlformats.org/officeDocument/2006/relationships/customXml" Target="../ink/ink58.xml"/><Relationship Id="rId125" Type="http://schemas.openxmlformats.org/officeDocument/2006/relationships/image" Target="NULL"/><Relationship Id="rId141" Type="http://schemas.openxmlformats.org/officeDocument/2006/relationships/image" Target="NULL"/><Relationship Id="rId146" Type="http://schemas.openxmlformats.org/officeDocument/2006/relationships/customXml" Target="../ink/ink71.xml"/><Relationship Id="rId167" Type="http://schemas.openxmlformats.org/officeDocument/2006/relationships/image" Target="NULL"/><Relationship Id="rId188" Type="http://schemas.openxmlformats.org/officeDocument/2006/relationships/customXml" Target="../ink/ink92.xml"/><Relationship Id="rId7" Type="http://schemas.openxmlformats.org/officeDocument/2006/relationships/image" Target="NULL"/><Relationship Id="rId71" Type="http://schemas.openxmlformats.org/officeDocument/2006/relationships/image" Target="NULL"/><Relationship Id="rId92" Type="http://schemas.openxmlformats.org/officeDocument/2006/relationships/customXml" Target="../ink/ink44.xml"/><Relationship Id="rId162" Type="http://schemas.openxmlformats.org/officeDocument/2006/relationships/customXml" Target="../ink/ink79.xml"/><Relationship Id="rId183" Type="http://schemas.openxmlformats.org/officeDocument/2006/relationships/image" Target="NULL"/><Relationship Id="rId2" Type="http://schemas.openxmlformats.org/officeDocument/2006/relationships/customXml" Target="../ink/ink1.xml"/><Relationship Id="rId29" Type="http://schemas.openxmlformats.org/officeDocument/2006/relationships/image" Target="NULL"/><Relationship Id="rId40" Type="http://schemas.openxmlformats.org/officeDocument/2006/relationships/customXml" Target="../ink/ink18.xml"/><Relationship Id="rId45" Type="http://schemas.openxmlformats.org/officeDocument/2006/relationships/image" Target="NULL"/><Relationship Id="rId66" Type="http://schemas.openxmlformats.org/officeDocument/2006/relationships/customXml" Target="../ink/ink31.xml"/><Relationship Id="rId87" Type="http://schemas.openxmlformats.org/officeDocument/2006/relationships/image" Target="NULL"/><Relationship Id="rId110" Type="http://schemas.openxmlformats.org/officeDocument/2006/relationships/customXml" Target="../ink/ink53.xml"/><Relationship Id="rId115" Type="http://schemas.openxmlformats.org/officeDocument/2006/relationships/image" Target="NULL"/><Relationship Id="rId131" Type="http://schemas.openxmlformats.org/officeDocument/2006/relationships/image" Target="NULL"/><Relationship Id="rId136" Type="http://schemas.openxmlformats.org/officeDocument/2006/relationships/customXml" Target="../ink/ink66.xml"/><Relationship Id="rId157" Type="http://schemas.openxmlformats.org/officeDocument/2006/relationships/image" Target="NULL"/><Relationship Id="rId178" Type="http://schemas.openxmlformats.org/officeDocument/2006/relationships/customXml" Target="../ink/ink87.xml"/><Relationship Id="rId61" Type="http://schemas.openxmlformats.org/officeDocument/2006/relationships/image" Target="NULL"/><Relationship Id="rId82" Type="http://schemas.openxmlformats.org/officeDocument/2006/relationships/customXml" Target="../ink/ink39.xml"/><Relationship Id="rId152" Type="http://schemas.openxmlformats.org/officeDocument/2006/relationships/customXml" Target="../ink/ink74.xml"/><Relationship Id="rId173" Type="http://schemas.openxmlformats.org/officeDocument/2006/relationships/image" Target="NULL"/><Relationship Id="rId19" Type="http://schemas.openxmlformats.org/officeDocument/2006/relationships/image" Target="NULL"/><Relationship Id="rId14" Type="http://schemas.openxmlformats.org/officeDocument/2006/relationships/customXml" Target="../ink/ink7.xml"/><Relationship Id="rId30" Type="http://schemas.openxmlformats.org/officeDocument/2006/relationships/customXml" Target="../ink/ink14.xml"/><Relationship Id="rId56" Type="http://schemas.openxmlformats.org/officeDocument/2006/relationships/customXml" Target="../ink/ink26.xml"/><Relationship Id="rId77" Type="http://schemas.openxmlformats.org/officeDocument/2006/relationships/image" Target="NULL"/><Relationship Id="rId100" Type="http://schemas.openxmlformats.org/officeDocument/2006/relationships/customXml" Target="../ink/ink48.xml"/><Relationship Id="rId105" Type="http://schemas.openxmlformats.org/officeDocument/2006/relationships/image" Target="NULL"/><Relationship Id="rId126" Type="http://schemas.openxmlformats.org/officeDocument/2006/relationships/customXml" Target="../ink/ink61.xml"/><Relationship Id="rId147" Type="http://schemas.openxmlformats.org/officeDocument/2006/relationships/image" Target="NULL"/><Relationship Id="rId168" Type="http://schemas.openxmlformats.org/officeDocument/2006/relationships/customXml" Target="../ink/ink82.xml"/><Relationship Id="rId8" Type="http://schemas.openxmlformats.org/officeDocument/2006/relationships/customXml" Target="../ink/ink4.xml"/><Relationship Id="rId51" Type="http://schemas.openxmlformats.org/officeDocument/2006/relationships/image" Target="NULL"/><Relationship Id="rId72" Type="http://schemas.openxmlformats.org/officeDocument/2006/relationships/customXml" Target="../ink/ink34.xml"/><Relationship Id="rId93" Type="http://schemas.openxmlformats.org/officeDocument/2006/relationships/image" Target="NULL"/><Relationship Id="rId98" Type="http://schemas.openxmlformats.org/officeDocument/2006/relationships/customXml" Target="../ink/ink47.xml"/><Relationship Id="rId121" Type="http://schemas.openxmlformats.org/officeDocument/2006/relationships/image" Target="NULL"/><Relationship Id="rId142" Type="http://schemas.openxmlformats.org/officeDocument/2006/relationships/customXml" Target="../ink/ink69.xml"/><Relationship Id="rId163" Type="http://schemas.openxmlformats.org/officeDocument/2006/relationships/image" Target="NULL"/><Relationship Id="rId184" Type="http://schemas.openxmlformats.org/officeDocument/2006/relationships/customXml" Target="../ink/ink90.xml"/><Relationship Id="rId189" Type="http://schemas.openxmlformats.org/officeDocument/2006/relationships/image" Target="NULL"/><Relationship Id="rId3" Type="http://schemas.openxmlformats.org/officeDocument/2006/relationships/image" Target="NULL"/><Relationship Id="rId25" Type="http://schemas.openxmlformats.org/officeDocument/2006/relationships/image" Target="NULL"/><Relationship Id="rId46" Type="http://schemas.openxmlformats.org/officeDocument/2006/relationships/customXml" Target="../ink/ink21.xml"/><Relationship Id="rId67" Type="http://schemas.openxmlformats.org/officeDocument/2006/relationships/image" Target="NULL"/><Relationship Id="rId116" Type="http://schemas.openxmlformats.org/officeDocument/2006/relationships/customXml" Target="../ink/ink56.xml"/><Relationship Id="rId137" Type="http://schemas.openxmlformats.org/officeDocument/2006/relationships/image" Target="NULL"/><Relationship Id="rId158" Type="http://schemas.openxmlformats.org/officeDocument/2006/relationships/customXml" Target="../ink/ink77.xml"/><Relationship Id="rId20" Type="http://schemas.openxmlformats.org/officeDocument/2006/relationships/customXml" Target="../ink/ink10.xml"/><Relationship Id="rId41" Type="http://schemas.openxmlformats.org/officeDocument/2006/relationships/image" Target="NULL"/><Relationship Id="rId62" Type="http://schemas.openxmlformats.org/officeDocument/2006/relationships/customXml" Target="../ink/ink29.xml"/><Relationship Id="rId83" Type="http://schemas.openxmlformats.org/officeDocument/2006/relationships/image" Target="NULL"/><Relationship Id="rId88" Type="http://schemas.openxmlformats.org/officeDocument/2006/relationships/customXml" Target="../ink/ink42.xml"/><Relationship Id="rId111" Type="http://schemas.openxmlformats.org/officeDocument/2006/relationships/image" Target="NULL"/><Relationship Id="rId132" Type="http://schemas.openxmlformats.org/officeDocument/2006/relationships/customXml" Target="../ink/ink64.xml"/><Relationship Id="rId153" Type="http://schemas.openxmlformats.org/officeDocument/2006/relationships/image" Target="NULL"/><Relationship Id="rId174" Type="http://schemas.openxmlformats.org/officeDocument/2006/relationships/customXml" Target="../ink/ink85.xml"/><Relationship Id="rId179" Type="http://schemas.openxmlformats.org/officeDocument/2006/relationships/image" Target="NULL"/><Relationship Id="rId15" Type="http://schemas.openxmlformats.org/officeDocument/2006/relationships/image" Target="NULL"/><Relationship Id="rId57" Type="http://schemas.openxmlformats.org/officeDocument/2006/relationships/image" Target="NULL"/><Relationship Id="rId106" Type="http://schemas.openxmlformats.org/officeDocument/2006/relationships/customXml" Target="../ink/ink51.xml"/><Relationship Id="rId127" Type="http://schemas.openxmlformats.org/officeDocument/2006/relationships/image" Target="NULL"/><Relationship Id="rId10" Type="http://schemas.openxmlformats.org/officeDocument/2006/relationships/customXml" Target="../ink/ink5.xml"/><Relationship Id="rId31" Type="http://schemas.openxmlformats.org/officeDocument/2006/relationships/image" Target="NULL"/><Relationship Id="rId52" Type="http://schemas.openxmlformats.org/officeDocument/2006/relationships/customXml" Target="../ink/ink24.xml"/><Relationship Id="rId73" Type="http://schemas.openxmlformats.org/officeDocument/2006/relationships/image" Target="NULL"/><Relationship Id="rId78" Type="http://schemas.openxmlformats.org/officeDocument/2006/relationships/customXml" Target="../ink/ink37.xml"/><Relationship Id="rId94" Type="http://schemas.openxmlformats.org/officeDocument/2006/relationships/customXml" Target="../ink/ink45.xml"/><Relationship Id="rId99" Type="http://schemas.openxmlformats.org/officeDocument/2006/relationships/image" Target="NULL"/><Relationship Id="rId101" Type="http://schemas.openxmlformats.org/officeDocument/2006/relationships/image" Target="NULL"/><Relationship Id="rId122" Type="http://schemas.openxmlformats.org/officeDocument/2006/relationships/customXml" Target="../ink/ink59.xml"/><Relationship Id="rId143" Type="http://schemas.openxmlformats.org/officeDocument/2006/relationships/image" Target="NULL"/><Relationship Id="rId148" Type="http://schemas.openxmlformats.org/officeDocument/2006/relationships/customXml" Target="../ink/ink72.xml"/><Relationship Id="rId164" Type="http://schemas.openxmlformats.org/officeDocument/2006/relationships/customXml" Target="../ink/ink80.xml"/><Relationship Id="rId169" Type="http://schemas.openxmlformats.org/officeDocument/2006/relationships/image" Target="NULL"/><Relationship Id="rId185" Type="http://schemas.openxmlformats.org/officeDocument/2006/relationships/image" Target="NULL"/><Relationship Id="rId4" Type="http://schemas.openxmlformats.org/officeDocument/2006/relationships/customXml" Target="../ink/ink2.xml"/><Relationship Id="rId9" Type="http://schemas.openxmlformats.org/officeDocument/2006/relationships/image" Target="NULL"/><Relationship Id="rId180" Type="http://schemas.openxmlformats.org/officeDocument/2006/relationships/customXml" Target="../ink/ink88.xml"/><Relationship Id="rId26" Type="http://schemas.openxmlformats.org/officeDocument/2006/relationships/customXml" Target="../ink/ink12.xml"/><Relationship Id="rId47" Type="http://schemas.openxmlformats.org/officeDocument/2006/relationships/image" Target="NULL"/><Relationship Id="rId68" Type="http://schemas.openxmlformats.org/officeDocument/2006/relationships/customXml" Target="../ink/ink32.xml"/><Relationship Id="rId89" Type="http://schemas.openxmlformats.org/officeDocument/2006/relationships/image" Target="NULL"/><Relationship Id="rId112" Type="http://schemas.openxmlformats.org/officeDocument/2006/relationships/customXml" Target="../ink/ink54.xml"/><Relationship Id="rId133" Type="http://schemas.openxmlformats.org/officeDocument/2006/relationships/image" Target="NULL"/><Relationship Id="rId154" Type="http://schemas.openxmlformats.org/officeDocument/2006/relationships/customXml" Target="../ink/ink75.xml"/><Relationship Id="rId175" Type="http://schemas.openxmlformats.org/officeDocument/2006/relationships/image" Target="NULL"/><Relationship Id="rId16" Type="http://schemas.openxmlformats.org/officeDocument/2006/relationships/customXml" Target="../ink/ink8.xml"/><Relationship Id="rId37" Type="http://schemas.openxmlformats.org/officeDocument/2006/relationships/image" Target="NULL"/><Relationship Id="rId58" Type="http://schemas.openxmlformats.org/officeDocument/2006/relationships/customXml" Target="../ink/ink27.xml"/><Relationship Id="rId79" Type="http://schemas.openxmlformats.org/officeDocument/2006/relationships/image" Target="NULL"/><Relationship Id="rId102" Type="http://schemas.openxmlformats.org/officeDocument/2006/relationships/customXml" Target="../ink/ink49.xml"/><Relationship Id="rId123" Type="http://schemas.openxmlformats.org/officeDocument/2006/relationships/image" Target="NULL"/><Relationship Id="rId144" Type="http://schemas.openxmlformats.org/officeDocument/2006/relationships/customXml" Target="../ink/ink70.xml"/><Relationship Id="rId90" Type="http://schemas.openxmlformats.org/officeDocument/2006/relationships/customXml" Target="../ink/ink43.xml"/><Relationship Id="rId165" Type="http://schemas.openxmlformats.org/officeDocument/2006/relationships/image" Target="NULL"/><Relationship Id="rId186" Type="http://schemas.openxmlformats.org/officeDocument/2006/relationships/customXml" Target="../ink/ink91.xml"/><Relationship Id="rId27" Type="http://schemas.openxmlformats.org/officeDocument/2006/relationships/image" Target="NULL"/><Relationship Id="rId48" Type="http://schemas.openxmlformats.org/officeDocument/2006/relationships/customXml" Target="../ink/ink22.xml"/><Relationship Id="rId69" Type="http://schemas.openxmlformats.org/officeDocument/2006/relationships/image" Target="NULL"/><Relationship Id="rId113" Type="http://schemas.openxmlformats.org/officeDocument/2006/relationships/image" Target="NULL"/><Relationship Id="rId134" Type="http://schemas.openxmlformats.org/officeDocument/2006/relationships/customXml" Target="../ink/ink65.xml"/><Relationship Id="rId80" Type="http://schemas.openxmlformats.org/officeDocument/2006/relationships/customXml" Target="../ink/ink38.xml"/><Relationship Id="rId155" Type="http://schemas.openxmlformats.org/officeDocument/2006/relationships/image" Target="NULL"/><Relationship Id="rId176" Type="http://schemas.openxmlformats.org/officeDocument/2006/relationships/customXml" Target="../ink/ink86.xml"/><Relationship Id="rId17" Type="http://schemas.openxmlformats.org/officeDocument/2006/relationships/image" Target="NULL"/><Relationship Id="rId38" Type="http://schemas.openxmlformats.org/officeDocument/2006/relationships/customXml" Target="../ink/ink17.xml"/><Relationship Id="rId59" Type="http://schemas.openxmlformats.org/officeDocument/2006/relationships/image" Target="NULL"/><Relationship Id="rId103" Type="http://schemas.openxmlformats.org/officeDocument/2006/relationships/image" Target="NULL"/><Relationship Id="rId124" Type="http://schemas.openxmlformats.org/officeDocument/2006/relationships/customXml" Target="../ink/ink60.xml"/><Relationship Id="rId70" Type="http://schemas.openxmlformats.org/officeDocument/2006/relationships/customXml" Target="../ink/ink33.xml"/><Relationship Id="rId91" Type="http://schemas.openxmlformats.org/officeDocument/2006/relationships/image" Target="NULL"/><Relationship Id="rId145" Type="http://schemas.openxmlformats.org/officeDocument/2006/relationships/image" Target="NULL"/><Relationship Id="rId166" Type="http://schemas.openxmlformats.org/officeDocument/2006/relationships/customXml" Target="../ink/ink81.xml"/><Relationship Id="rId187" Type="http://schemas.openxmlformats.org/officeDocument/2006/relationships/image" Target="NUL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3.xml"/><Relationship Id="rId49" Type="http://schemas.openxmlformats.org/officeDocument/2006/relationships/image" Target="NULL"/><Relationship Id="rId114" Type="http://schemas.openxmlformats.org/officeDocument/2006/relationships/customXml" Target="../ink/ink55.xml"/><Relationship Id="rId60" Type="http://schemas.openxmlformats.org/officeDocument/2006/relationships/customXml" Target="../ink/ink28.xml"/><Relationship Id="rId81" Type="http://schemas.openxmlformats.org/officeDocument/2006/relationships/image" Target="NULL"/><Relationship Id="rId135" Type="http://schemas.openxmlformats.org/officeDocument/2006/relationships/image" Target="NULL"/><Relationship Id="rId156" Type="http://schemas.openxmlformats.org/officeDocument/2006/relationships/customXml" Target="../ink/ink76.xml"/><Relationship Id="rId177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21" Type="http://schemas.openxmlformats.org/officeDocument/2006/relationships/image" Target="../media/image348.png"/><Relationship Id="rId42" Type="http://schemas.openxmlformats.org/officeDocument/2006/relationships/customXml" Target="../ink/ink113.xml"/><Relationship Id="rId63" Type="http://schemas.openxmlformats.org/officeDocument/2006/relationships/image" Target="../media/image3.png"/><Relationship Id="rId84" Type="http://schemas.openxmlformats.org/officeDocument/2006/relationships/customXml" Target="../ink/ink134.xml"/><Relationship Id="rId191" Type="http://schemas.openxmlformats.org/officeDocument/2006/relationships/image" Target="../media/image432.png"/><Relationship Id="rId205" Type="http://schemas.openxmlformats.org/officeDocument/2006/relationships/image" Target="../media/image439.png"/><Relationship Id="rId16" Type="http://schemas.openxmlformats.org/officeDocument/2006/relationships/customXml" Target="../ink/ink100.xml"/><Relationship Id="rId11" Type="http://schemas.openxmlformats.org/officeDocument/2006/relationships/image" Target="../media/image344.png"/><Relationship Id="rId32" Type="http://schemas.openxmlformats.org/officeDocument/2006/relationships/customXml" Target="../ink/ink108.xml"/><Relationship Id="rId37" Type="http://schemas.openxmlformats.org/officeDocument/2006/relationships/image" Target="../media/image356.png"/><Relationship Id="rId53" Type="http://schemas.openxmlformats.org/officeDocument/2006/relationships/image" Target="../media/image364.png"/><Relationship Id="rId58" Type="http://schemas.openxmlformats.org/officeDocument/2006/relationships/customXml" Target="../ink/ink121.xml"/><Relationship Id="rId74" Type="http://schemas.openxmlformats.org/officeDocument/2006/relationships/customXml" Target="../ink/ink129.xml"/><Relationship Id="rId79" Type="http://schemas.openxmlformats.org/officeDocument/2006/relationships/image" Target="../media/image377.png"/><Relationship Id="rId5" Type="http://schemas.openxmlformats.org/officeDocument/2006/relationships/image" Target="../media/image3410.png"/><Relationship Id="rId90" Type="http://schemas.openxmlformats.org/officeDocument/2006/relationships/customXml" Target="../ink/ink137.xml"/><Relationship Id="rId95" Type="http://schemas.openxmlformats.org/officeDocument/2006/relationships/image" Target="../media/image385.png"/><Relationship Id="rId181" Type="http://schemas.openxmlformats.org/officeDocument/2006/relationships/image" Target="../media/image207.png"/><Relationship Id="rId186" Type="http://schemas.openxmlformats.org/officeDocument/2006/relationships/customXml" Target="../ink/ink148.xml"/><Relationship Id="rId211" Type="http://schemas.openxmlformats.org/officeDocument/2006/relationships/image" Target="../media/image442.png"/><Relationship Id="rId22" Type="http://schemas.openxmlformats.org/officeDocument/2006/relationships/customXml" Target="../ink/ink103.xml"/><Relationship Id="rId27" Type="http://schemas.openxmlformats.org/officeDocument/2006/relationships/image" Target="../media/image351.png"/><Relationship Id="rId43" Type="http://schemas.openxmlformats.org/officeDocument/2006/relationships/image" Target="../media/image359.png"/><Relationship Id="rId48" Type="http://schemas.openxmlformats.org/officeDocument/2006/relationships/customXml" Target="../ink/ink116.xml"/><Relationship Id="rId64" Type="http://schemas.openxmlformats.org/officeDocument/2006/relationships/customXml" Target="../ink/ink124.xml"/><Relationship Id="rId69" Type="http://schemas.openxmlformats.org/officeDocument/2006/relationships/image" Target="../media/image372.png"/><Relationship Id="rId80" Type="http://schemas.openxmlformats.org/officeDocument/2006/relationships/customXml" Target="../ink/ink132.xml"/><Relationship Id="rId85" Type="http://schemas.openxmlformats.org/officeDocument/2006/relationships/image" Target="../media/image380.png"/><Relationship Id="rId176" Type="http://schemas.openxmlformats.org/officeDocument/2006/relationships/customXml" Target="../ink/ink143.xml"/><Relationship Id="rId192" Type="http://schemas.openxmlformats.org/officeDocument/2006/relationships/customXml" Target="../ink/ink151.xml"/><Relationship Id="rId197" Type="http://schemas.openxmlformats.org/officeDocument/2006/relationships/image" Target="../media/image435.png"/><Relationship Id="rId206" Type="http://schemas.openxmlformats.org/officeDocument/2006/relationships/customXml" Target="../ink/ink158.xml"/><Relationship Id="rId201" Type="http://schemas.openxmlformats.org/officeDocument/2006/relationships/image" Target="../media/image437.png"/><Relationship Id="rId12" Type="http://schemas.openxmlformats.org/officeDocument/2006/relationships/customXml" Target="../ink/ink98.xml"/><Relationship Id="rId17" Type="http://schemas.openxmlformats.org/officeDocument/2006/relationships/image" Target="../media/image346.png"/><Relationship Id="rId33" Type="http://schemas.openxmlformats.org/officeDocument/2006/relationships/image" Target="../media/image354.png"/><Relationship Id="rId38" Type="http://schemas.openxmlformats.org/officeDocument/2006/relationships/customXml" Target="../ink/ink111.xml"/><Relationship Id="rId59" Type="http://schemas.openxmlformats.org/officeDocument/2006/relationships/image" Target="../media/image367.png"/><Relationship Id="rId54" Type="http://schemas.openxmlformats.org/officeDocument/2006/relationships/customXml" Target="../ink/ink119.xml"/><Relationship Id="rId70" Type="http://schemas.openxmlformats.org/officeDocument/2006/relationships/customXml" Target="../ink/ink127.xml"/><Relationship Id="rId75" Type="http://schemas.openxmlformats.org/officeDocument/2006/relationships/image" Target="../media/image375.png"/><Relationship Id="rId91" Type="http://schemas.openxmlformats.org/officeDocument/2006/relationships/image" Target="../media/image383.png"/><Relationship Id="rId96" Type="http://schemas.openxmlformats.org/officeDocument/2006/relationships/customXml" Target="../ink/ink140.xml"/><Relationship Id="rId182" Type="http://schemas.openxmlformats.org/officeDocument/2006/relationships/customXml" Target="../ink/ink146.xml"/><Relationship Id="rId187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5.xml"/><Relationship Id="rId23" Type="http://schemas.openxmlformats.org/officeDocument/2006/relationships/image" Target="../media/image349.png"/><Relationship Id="rId28" Type="http://schemas.openxmlformats.org/officeDocument/2006/relationships/customXml" Target="../ink/ink106.xml"/><Relationship Id="rId49" Type="http://schemas.openxmlformats.org/officeDocument/2006/relationships/image" Target="../media/image362.png"/><Relationship Id="rId44" Type="http://schemas.openxmlformats.org/officeDocument/2006/relationships/customXml" Target="../ink/ink114.xml"/><Relationship Id="rId60" Type="http://schemas.openxmlformats.org/officeDocument/2006/relationships/customXml" Target="../ink/ink122.xml"/><Relationship Id="rId65" Type="http://schemas.openxmlformats.org/officeDocument/2006/relationships/image" Target="../media/image370.png"/><Relationship Id="rId81" Type="http://schemas.openxmlformats.org/officeDocument/2006/relationships/image" Target="../media/image378.png"/><Relationship Id="rId86" Type="http://schemas.openxmlformats.org/officeDocument/2006/relationships/customXml" Target="../ink/ink135.xml"/><Relationship Id="rId177" Type="http://schemas.openxmlformats.org/officeDocument/2006/relationships/image" Target="../media/image426.png"/><Relationship Id="rId198" Type="http://schemas.openxmlformats.org/officeDocument/2006/relationships/customXml" Target="../ink/ink154.xml"/><Relationship Id="rId193" Type="http://schemas.openxmlformats.org/officeDocument/2006/relationships/image" Target="../media/image433.png"/><Relationship Id="rId202" Type="http://schemas.openxmlformats.org/officeDocument/2006/relationships/customXml" Target="../ink/ink156.xml"/><Relationship Id="rId207" Type="http://schemas.openxmlformats.org/officeDocument/2006/relationships/image" Target="../media/image440.png"/><Relationship Id="rId13" Type="http://schemas.openxmlformats.org/officeDocument/2006/relationships/image" Target="../media/image345.png"/><Relationship Id="rId18" Type="http://schemas.openxmlformats.org/officeDocument/2006/relationships/customXml" Target="../ink/ink101.xml"/><Relationship Id="rId39" Type="http://schemas.openxmlformats.org/officeDocument/2006/relationships/image" Target="../media/image357.png"/><Relationship Id="rId34" Type="http://schemas.openxmlformats.org/officeDocument/2006/relationships/customXml" Target="../ink/ink109.xml"/><Relationship Id="rId50" Type="http://schemas.openxmlformats.org/officeDocument/2006/relationships/customXml" Target="../ink/ink117.xml"/><Relationship Id="rId55" Type="http://schemas.openxmlformats.org/officeDocument/2006/relationships/image" Target="../media/image365.png"/><Relationship Id="rId76" Type="http://schemas.openxmlformats.org/officeDocument/2006/relationships/customXml" Target="../ink/ink130.xml"/><Relationship Id="rId97" Type="http://schemas.openxmlformats.org/officeDocument/2006/relationships/image" Target="../media/image386.png"/><Relationship Id="rId188" Type="http://schemas.openxmlformats.org/officeDocument/2006/relationships/customXml" Target="../ink/ink149.xml"/><Relationship Id="rId7" Type="http://schemas.openxmlformats.org/officeDocument/2006/relationships/image" Target="../media/image342.png"/><Relationship Id="rId71" Type="http://schemas.openxmlformats.org/officeDocument/2006/relationships/image" Target="../media/image373.png"/><Relationship Id="rId92" Type="http://schemas.openxmlformats.org/officeDocument/2006/relationships/customXml" Target="../ink/ink138.xml"/><Relationship Id="rId183" Type="http://schemas.openxmlformats.org/officeDocument/2006/relationships/image" Target="../media/image428.png"/><Relationship Id="rId2" Type="http://schemas.openxmlformats.org/officeDocument/2006/relationships/customXml" Target="../ink/ink93.xml"/><Relationship Id="rId29" Type="http://schemas.openxmlformats.org/officeDocument/2006/relationships/image" Target="../media/image352.png"/><Relationship Id="rId24" Type="http://schemas.openxmlformats.org/officeDocument/2006/relationships/customXml" Target="../ink/ink104.xml"/><Relationship Id="rId40" Type="http://schemas.openxmlformats.org/officeDocument/2006/relationships/customXml" Target="../ink/ink112.xml"/><Relationship Id="rId45" Type="http://schemas.openxmlformats.org/officeDocument/2006/relationships/image" Target="../media/image360.png"/><Relationship Id="rId66" Type="http://schemas.openxmlformats.org/officeDocument/2006/relationships/customXml" Target="../ink/ink125.xml"/><Relationship Id="rId87" Type="http://schemas.openxmlformats.org/officeDocument/2006/relationships/image" Target="../media/image381.png"/><Relationship Id="rId178" Type="http://schemas.openxmlformats.org/officeDocument/2006/relationships/customXml" Target="../ink/ink144.xml"/><Relationship Id="rId61" Type="http://schemas.openxmlformats.org/officeDocument/2006/relationships/image" Target="../media/image2.png"/><Relationship Id="rId82" Type="http://schemas.openxmlformats.org/officeDocument/2006/relationships/customXml" Target="../ink/ink133.xml"/><Relationship Id="rId194" Type="http://schemas.openxmlformats.org/officeDocument/2006/relationships/customXml" Target="../ink/ink152.xml"/><Relationship Id="rId199" Type="http://schemas.openxmlformats.org/officeDocument/2006/relationships/image" Target="../media/image436.png"/><Relationship Id="rId203" Type="http://schemas.openxmlformats.org/officeDocument/2006/relationships/image" Target="../media/image438.png"/><Relationship Id="rId208" Type="http://schemas.openxmlformats.org/officeDocument/2006/relationships/customXml" Target="../ink/ink159.xml"/><Relationship Id="rId19" Type="http://schemas.openxmlformats.org/officeDocument/2006/relationships/image" Target="../media/image347.png"/><Relationship Id="rId14" Type="http://schemas.openxmlformats.org/officeDocument/2006/relationships/customXml" Target="../ink/ink99.xml"/><Relationship Id="rId30" Type="http://schemas.openxmlformats.org/officeDocument/2006/relationships/customXml" Target="../ink/ink107.xml"/><Relationship Id="rId35" Type="http://schemas.openxmlformats.org/officeDocument/2006/relationships/image" Target="../media/image355.png"/><Relationship Id="rId56" Type="http://schemas.openxmlformats.org/officeDocument/2006/relationships/customXml" Target="../ink/ink120.xml"/><Relationship Id="rId77" Type="http://schemas.openxmlformats.org/officeDocument/2006/relationships/image" Target="../media/image376.png"/><Relationship Id="rId100" Type="http://schemas.openxmlformats.org/officeDocument/2006/relationships/customXml" Target="../ink/ink142.xml"/><Relationship Id="rId8" Type="http://schemas.openxmlformats.org/officeDocument/2006/relationships/customXml" Target="../ink/ink96.xml"/><Relationship Id="rId51" Type="http://schemas.openxmlformats.org/officeDocument/2006/relationships/image" Target="../media/image363.png"/><Relationship Id="rId72" Type="http://schemas.openxmlformats.org/officeDocument/2006/relationships/customXml" Target="../ink/ink128.xml"/><Relationship Id="rId93" Type="http://schemas.openxmlformats.org/officeDocument/2006/relationships/image" Target="../media/image384.png"/><Relationship Id="rId98" Type="http://schemas.openxmlformats.org/officeDocument/2006/relationships/customXml" Target="../ink/ink141.xml"/><Relationship Id="rId184" Type="http://schemas.openxmlformats.org/officeDocument/2006/relationships/customXml" Target="../ink/ink147.xml"/><Relationship Id="rId189" Type="http://schemas.openxmlformats.org/officeDocument/2006/relationships/image" Target="../media/image431.png"/><Relationship Id="rId3" Type="http://schemas.openxmlformats.org/officeDocument/2006/relationships/image" Target="../media/image3400.png"/><Relationship Id="rId25" Type="http://schemas.openxmlformats.org/officeDocument/2006/relationships/image" Target="../media/image350.png"/><Relationship Id="rId46" Type="http://schemas.openxmlformats.org/officeDocument/2006/relationships/customXml" Target="../ink/ink115.xml"/><Relationship Id="rId67" Type="http://schemas.openxmlformats.org/officeDocument/2006/relationships/image" Target="../media/image371.png"/><Relationship Id="rId20" Type="http://schemas.openxmlformats.org/officeDocument/2006/relationships/customXml" Target="../ink/ink102.xml"/><Relationship Id="rId41" Type="http://schemas.openxmlformats.org/officeDocument/2006/relationships/image" Target="../media/image358.png"/><Relationship Id="rId62" Type="http://schemas.openxmlformats.org/officeDocument/2006/relationships/customXml" Target="../ink/ink123.xml"/><Relationship Id="rId83" Type="http://schemas.openxmlformats.org/officeDocument/2006/relationships/image" Target="../media/image379.png"/><Relationship Id="rId88" Type="http://schemas.openxmlformats.org/officeDocument/2006/relationships/customXml" Target="../ink/ink136.xml"/><Relationship Id="rId179" Type="http://schemas.openxmlformats.org/officeDocument/2006/relationships/image" Target="../media/image427.png"/><Relationship Id="rId195" Type="http://schemas.openxmlformats.org/officeDocument/2006/relationships/image" Target="../media/image434.png"/><Relationship Id="rId209" Type="http://schemas.openxmlformats.org/officeDocument/2006/relationships/image" Target="../media/image441.png"/><Relationship Id="rId190" Type="http://schemas.openxmlformats.org/officeDocument/2006/relationships/customXml" Target="../ink/ink150.xml"/><Relationship Id="rId204" Type="http://schemas.openxmlformats.org/officeDocument/2006/relationships/customXml" Target="../ink/ink157.xml"/><Relationship Id="rId15" Type="http://schemas.openxmlformats.org/officeDocument/2006/relationships/image" Target="../media/image1.png"/><Relationship Id="rId36" Type="http://schemas.openxmlformats.org/officeDocument/2006/relationships/customXml" Target="../ink/ink110.xml"/><Relationship Id="rId57" Type="http://schemas.openxmlformats.org/officeDocument/2006/relationships/image" Target="../media/image366.png"/><Relationship Id="rId10" Type="http://schemas.openxmlformats.org/officeDocument/2006/relationships/customXml" Target="../ink/ink97.xml"/><Relationship Id="rId31" Type="http://schemas.openxmlformats.org/officeDocument/2006/relationships/image" Target="../media/image353.png"/><Relationship Id="rId52" Type="http://schemas.openxmlformats.org/officeDocument/2006/relationships/customXml" Target="../ink/ink118.xml"/><Relationship Id="rId73" Type="http://schemas.openxmlformats.org/officeDocument/2006/relationships/image" Target="../media/image374.png"/><Relationship Id="rId78" Type="http://schemas.openxmlformats.org/officeDocument/2006/relationships/customXml" Target="../ink/ink131.xml"/><Relationship Id="rId94" Type="http://schemas.openxmlformats.org/officeDocument/2006/relationships/customXml" Target="../ink/ink139.xml"/><Relationship Id="rId99" Type="http://schemas.openxmlformats.org/officeDocument/2006/relationships/image" Target="../media/image387.png"/><Relationship Id="rId185" Type="http://schemas.openxmlformats.org/officeDocument/2006/relationships/image" Target="../media/image429.png"/><Relationship Id="rId4" Type="http://schemas.openxmlformats.org/officeDocument/2006/relationships/customXml" Target="../ink/ink94.xml"/><Relationship Id="rId9" Type="http://schemas.openxmlformats.org/officeDocument/2006/relationships/image" Target="../media/image343.png"/><Relationship Id="rId180" Type="http://schemas.openxmlformats.org/officeDocument/2006/relationships/customXml" Target="../ink/ink145.xml"/><Relationship Id="rId210" Type="http://schemas.openxmlformats.org/officeDocument/2006/relationships/customXml" Target="../ink/ink160.xml"/><Relationship Id="rId26" Type="http://schemas.openxmlformats.org/officeDocument/2006/relationships/customXml" Target="../ink/ink105.xml"/><Relationship Id="rId47" Type="http://schemas.openxmlformats.org/officeDocument/2006/relationships/image" Target="../media/image361.png"/><Relationship Id="rId68" Type="http://schemas.openxmlformats.org/officeDocument/2006/relationships/customXml" Target="../ink/ink126.xml"/><Relationship Id="rId89" Type="http://schemas.openxmlformats.org/officeDocument/2006/relationships/image" Target="../media/image382.png"/><Relationship Id="rId175" Type="http://schemas.openxmlformats.org/officeDocument/2006/relationships/image" Target="../media/image425.png"/><Relationship Id="rId196" Type="http://schemas.openxmlformats.org/officeDocument/2006/relationships/customXml" Target="../ink/ink153.xml"/><Relationship Id="rId200" Type="http://schemas.openxmlformats.org/officeDocument/2006/relationships/customXml" Target="../ink/ink155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3.xml"/><Relationship Id="rId117" Type="http://schemas.openxmlformats.org/officeDocument/2006/relationships/image" Target="../media/image460.png"/><Relationship Id="rId21" Type="http://schemas.openxmlformats.org/officeDocument/2006/relationships/image" Target="../media/image397.png"/><Relationship Id="rId42" Type="http://schemas.openxmlformats.org/officeDocument/2006/relationships/customXml" Target="../ink/ink181.xml"/><Relationship Id="rId47" Type="http://schemas.openxmlformats.org/officeDocument/2006/relationships/image" Target="../media/image410.png"/><Relationship Id="rId63" Type="http://schemas.openxmlformats.org/officeDocument/2006/relationships/image" Target="../media/image418.png"/><Relationship Id="rId68" Type="http://schemas.openxmlformats.org/officeDocument/2006/relationships/customXml" Target="../ink/ink194.xml"/><Relationship Id="rId84" Type="http://schemas.openxmlformats.org/officeDocument/2006/relationships/customXml" Target="../ink/ink202.xml"/><Relationship Id="rId89" Type="http://schemas.openxmlformats.org/officeDocument/2006/relationships/image" Target="../media/image446.png"/><Relationship Id="rId112" Type="http://schemas.openxmlformats.org/officeDocument/2006/relationships/customXml" Target="../ink/ink216.xml"/><Relationship Id="rId16" Type="http://schemas.openxmlformats.org/officeDocument/2006/relationships/customXml" Target="../ink/ink168.xml"/><Relationship Id="rId107" Type="http://schemas.openxmlformats.org/officeDocument/2006/relationships/image" Target="../media/image455.png"/><Relationship Id="rId11" Type="http://schemas.openxmlformats.org/officeDocument/2006/relationships/image" Target="../media/image392.png"/><Relationship Id="rId32" Type="http://schemas.openxmlformats.org/officeDocument/2006/relationships/customXml" Target="../ink/ink176.xml"/><Relationship Id="rId37" Type="http://schemas.openxmlformats.org/officeDocument/2006/relationships/image" Target="../media/image405.png"/><Relationship Id="rId53" Type="http://schemas.openxmlformats.org/officeDocument/2006/relationships/image" Target="../media/image413.png"/><Relationship Id="rId58" Type="http://schemas.openxmlformats.org/officeDocument/2006/relationships/customXml" Target="../ink/ink189.xml"/><Relationship Id="rId74" Type="http://schemas.openxmlformats.org/officeDocument/2006/relationships/customXml" Target="../ink/ink197.xml"/><Relationship Id="rId79" Type="http://schemas.openxmlformats.org/officeDocument/2006/relationships/image" Target="../media/image4410.png"/><Relationship Id="rId102" Type="http://schemas.openxmlformats.org/officeDocument/2006/relationships/customXml" Target="../ink/ink211.xml"/><Relationship Id="rId123" Type="http://schemas.openxmlformats.org/officeDocument/2006/relationships/image" Target="../media/image463.png"/><Relationship Id="rId5" Type="http://schemas.openxmlformats.org/officeDocument/2006/relationships/image" Target="../media/image389.png"/><Relationship Id="rId90" Type="http://schemas.openxmlformats.org/officeDocument/2006/relationships/customXml" Target="../ink/ink205.xml"/><Relationship Id="rId95" Type="http://schemas.openxmlformats.org/officeDocument/2006/relationships/image" Target="../media/image449.png"/><Relationship Id="rId22" Type="http://schemas.openxmlformats.org/officeDocument/2006/relationships/customXml" Target="../ink/ink171.xml"/><Relationship Id="rId27" Type="http://schemas.openxmlformats.org/officeDocument/2006/relationships/image" Target="../media/image400.png"/><Relationship Id="rId43" Type="http://schemas.openxmlformats.org/officeDocument/2006/relationships/image" Target="../media/image408.png"/><Relationship Id="rId48" Type="http://schemas.openxmlformats.org/officeDocument/2006/relationships/customXml" Target="../ink/ink184.xml"/><Relationship Id="rId64" Type="http://schemas.openxmlformats.org/officeDocument/2006/relationships/customXml" Target="../ink/ink192.xml"/><Relationship Id="rId69" Type="http://schemas.openxmlformats.org/officeDocument/2006/relationships/image" Target="../media/image421.png"/><Relationship Id="rId113" Type="http://schemas.openxmlformats.org/officeDocument/2006/relationships/image" Target="../media/image458.png"/><Relationship Id="rId118" Type="http://schemas.openxmlformats.org/officeDocument/2006/relationships/customXml" Target="../ink/ink219.xml"/><Relationship Id="rId80" Type="http://schemas.openxmlformats.org/officeDocument/2006/relationships/customXml" Target="../ink/ink200.xml"/><Relationship Id="rId85" Type="http://schemas.openxmlformats.org/officeDocument/2006/relationships/image" Target="../media/image444.png"/><Relationship Id="rId12" Type="http://schemas.openxmlformats.org/officeDocument/2006/relationships/customXml" Target="../ink/ink166.xml"/><Relationship Id="rId17" Type="http://schemas.openxmlformats.org/officeDocument/2006/relationships/image" Target="../media/image395.png"/><Relationship Id="rId33" Type="http://schemas.openxmlformats.org/officeDocument/2006/relationships/image" Target="../media/image403.png"/><Relationship Id="rId38" Type="http://schemas.openxmlformats.org/officeDocument/2006/relationships/customXml" Target="../ink/ink179.xml"/><Relationship Id="rId59" Type="http://schemas.openxmlformats.org/officeDocument/2006/relationships/image" Target="../media/image416.png"/><Relationship Id="rId103" Type="http://schemas.openxmlformats.org/officeDocument/2006/relationships/image" Target="../media/image453.png"/><Relationship Id="rId108" Type="http://schemas.openxmlformats.org/officeDocument/2006/relationships/customXml" Target="../ink/ink214.xml"/><Relationship Id="rId124" Type="http://schemas.openxmlformats.org/officeDocument/2006/relationships/customXml" Target="../ink/ink222.xml"/><Relationship Id="rId54" Type="http://schemas.openxmlformats.org/officeDocument/2006/relationships/customXml" Target="../ink/ink187.xml"/><Relationship Id="rId70" Type="http://schemas.openxmlformats.org/officeDocument/2006/relationships/customXml" Target="../ink/ink195.xml"/><Relationship Id="rId75" Type="http://schemas.openxmlformats.org/officeDocument/2006/relationships/image" Target="../media/image424.png"/><Relationship Id="rId91" Type="http://schemas.openxmlformats.org/officeDocument/2006/relationships/image" Target="../media/image447.png"/><Relationship Id="rId96" Type="http://schemas.openxmlformats.org/officeDocument/2006/relationships/customXml" Target="../ink/ink20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3.xml"/><Relationship Id="rId23" Type="http://schemas.openxmlformats.org/officeDocument/2006/relationships/image" Target="../media/image398.png"/><Relationship Id="rId28" Type="http://schemas.openxmlformats.org/officeDocument/2006/relationships/customXml" Target="../ink/ink174.xml"/><Relationship Id="rId49" Type="http://schemas.openxmlformats.org/officeDocument/2006/relationships/image" Target="../media/image411.png"/><Relationship Id="rId114" Type="http://schemas.openxmlformats.org/officeDocument/2006/relationships/customXml" Target="../ink/ink217.xml"/><Relationship Id="rId119" Type="http://schemas.openxmlformats.org/officeDocument/2006/relationships/image" Target="../media/image461.png"/><Relationship Id="rId44" Type="http://schemas.openxmlformats.org/officeDocument/2006/relationships/customXml" Target="../ink/ink182.xml"/><Relationship Id="rId60" Type="http://schemas.openxmlformats.org/officeDocument/2006/relationships/customXml" Target="../ink/ink190.xml"/><Relationship Id="rId65" Type="http://schemas.openxmlformats.org/officeDocument/2006/relationships/image" Target="../media/image419.png"/><Relationship Id="rId81" Type="http://schemas.openxmlformats.org/officeDocument/2006/relationships/image" Target="../media/image4420.png"/><Relationship Id="rId86" Type="http://schemas.openxmlformats.org/officeDocument/2006/relationships/customXml" Target="../ink/ink203.xml"/><Relationship Id="rId13" Type="http://schemas.openxmlformats.org/officeDocument/2006/relationships/image" Target="../media/image393.png"/><Relationship Id="rId18" Type="http://schemas.openxmlformats.org/officeDocument/2006/relationships/customXml" Target="../ink/ink169.xml"/><Relationship Id="rId39" Type="http://schemas.openxmlformats.org/officeDocument/2006/relationships/image" Target="../media/image406.png"/><Relationship Id="rId109" Type="http://schemas.openxmlformats.org/officeDocument/2006/relationships/image" Target="../media/image456.png"/><Relationship Id="rId34" Type="http://schemas.openxmlformats.org/officeDocument/2006/relationships/customXml" Target="../ink/ink177.xml"/><Relationship Id="rId50" Type="http://schemas.openxmlformats.org/officeDocument/2006/relationships/customXml" Target="../ink/ink185.xml"/><Relationship Id="rId55" Type="http://schemas.openxmlformats.org/officeDocument/2006/relationships/image" Target="../media/image414.png"/><Relationship Id="rId76" Type="http://schemas.openxmlformats.org/officeDocument/2006/relationships/customXml" Target="../ink/ink198.xml"/><Relationship Id="rId97" Type="http://schemas.openxmlformats.org/officeDocument/2006/relationships/image" Target="../media/image450.png"/><Relationship Id="rId104" Type="http://schemas.openxmlformats.org/officeDocument/2006/relationships/customXml" Target="../ink/ink212.xml"/><Relationship Id="rId120" Type="http://schemas.openxmlformats.org/officeDocument/2006/relationships/customXml" Target="../ink/ink220.xml"/><Relationship Id="rId125" Type="http://schemas.openxmlformats.org/officeDocument/2006/relationships/image" Target="../media/image464.png"/><Relationship Id="rId7" Type="http://schemas.openxmlformats.org/officeDocument/2006/relationships/image" Target="../media/image390.png"/><Relationship Id="rId71" Type="http://schemas.openxmlformats.org/officeDocument/2006/relationships/image" Target="../media/image422.png"/><Relationship Id="rId92" Type="http://schemas.openxmlformats.org/officeDocument/2006/relationships/customXml" Target="../ink/ink206.xml"/><Relationship Id="rId2" Type="http://schemas.openxmlformats.org/officeDocument/2006/relationships/customXml" Target="../ink/ink161.xml"/><Relationship Id="rId29" Type="http://schemas.openxmlformats.org/officeDocument/2006/relationships/image" Target="../media/image401.png"/><Relationship Id="rId24" Type="http://schemas.openxmlformats.org/officeDocument/2006/relationships/customXml" Target="../ink/ink172.xml"/><Relationship Id="rId40" Type="http://schemas.openxmlformats.org/officeDocument/2006/relationships/customXml" Target="../ink/ink180.xml"/><Relationship Id="rId45" Type="http://schemas.openxmlformats.org/officeDocument/2006/relationships/image" Target="../media/image409.png"/><Relationship Id="rId66" Type="http://schemas.openxmlformats.org/officeDocument/2006/relationships/customXml" Target="../ink/ink193.xml"/><Relationship Id="rId87" Type="http://schemas.openxmlformats.org/officeDocument/2006/relationships/image" Target="../media/image445.png"/><Relationship Id="rId110" Type="http://schemas.openxmlformats.org/officeDocument/2006/relationships/customXml" Target="../ink/ink215.xml"/><Relationship Id="rId115" Type="http://schemas.openxmlformats.org/officeDocument/2006/relationships/image" Target="../media/image459.png"/><Relationship Id="rId61" Type="http://schemas.openxmlformats.org/officeDocument/2006/relationships/image" Target="../media/image417.png"/><Relationship Id="rId82" Type="http://schemas.openxmlformats.org/officeDocument/2006/relationships/customXml" Target="../ink/ink201.xml"/><Relationship Id="rId19" Type="http://schemas.openxmlformats.org/officeDocument/2006/relationships/image" Target="../media/image396.png"/><Relationship Id="rId14" Type="http://schemas.openxmlformats.org/officeDocument/2006/relationships/customXml" Target="../ink/ink167.xml"/><Relationship Id="rId30" Type="http://schemas.openxmlformats.org/officeDocument/2006/relationships/customXml" Target="../ink/ink175.xml"/><Relationship Id="rId35" Type="http://schemas.openxmlformats.org/officeDocument/2006/relationships/image" Target="../media/image404.png"/><Relationship Id="rId56" Type="http://schemas.openxmlformats.org/officeDocument/2006/relationships/customXml" Target="../ink/ink188.xml"/><Relationship Id="rId77" Type="http://schemas.openxmlformats.org/officeDocument/2006/relationships/image" Target="../media/image4400.png"/><Relationship Id="rId100" Type="http://schemas.openxmlformats.org/officeDocument/2006/relationships/customXml" Target="../ink/ink210.xml"/><Relationship Id="rId105" Type="http://schemas.openxmlformats.org/officeDocument/2006/relationships/image" Target="../media/image454.png"/><Relationship Id="rId126" Type="http://schemas.openxmlformats.org/officeDocument/2006/relationships/customXml" Target="../ink/ink223.xml"/><Relationship Id="rId8" Type="http://schemas.openxmlformats.org/officeDocument/2006/relationships/customXml" Target="../ink/ink164.xml"/><Relationship Id="rId51" Type="http://schemas.openxmlformats.org/officeDocument/2006/relationships/image" Target="../media/image412.png"/><Relationship Id="rId72" Type="http://schemas.openxmlformats.org/officeDocument/2006/relationships/customXml" Target="../ink/ink196.xml"/><Relationship Id="rId93" Type="http://schemas.openxmlformats.org/officeDocument/2006/relationships/image" Target="../media/image448.png"/><Relationship Id="rId98" Type="http://schemas.openxmlformats.org/officeDocument/2006/relationships/customXml" Target="../ink/ink209.xml"/><Relationship Id="rId121" Type="http://schemas.openxmlformats.org/officeDocument/2006/relationships/image" Target="../media/image462.png"/><Relationship Id="rId3" Type="http://schemas.openxmlformats.org/officeDocument/2006/relationships/image" Target="../media/image388.png"/><Relationship Id="rId25" Type="http://schemas.openxmlformats.org/officeDocument/2006/relationships/image" Target="../media/image399.png"/><Relationship Id="rId46" Type="http://schemas.openxmlformats.org/officeDocument/2006/relationships/customXml" Target="../ink/ink183.xml"/><Relationship Id="rId67" Type="http://schemas.openxmlformats.org/officeDocument/2006/relationships/image" Target="../media/image420.png"/><Relationship Id="rId116" Type="http://schemas.openxmlformats.org/officeDocument/2006/relationships/customXml" Target="../ink/ink218.xml"/><Relationship Id="rId20" Type="http://schemas.openxmlformats.org/officeDocument/2006/relationships/customXml" Target="../ink/ink170.xml"/><Relationship Id="rId41" Type="http://schemas.openxmlformats.org/officeDocument/2006/relationships/image" Target="../media/image407.png"/><Relationship Id="rId62" Type="http://schemas.openxmlformats.org/officeDocument/2006/relationships/customXml" Target="../ink/ink191.xml"/><Relationship Id="rId83" Type="http://schemas.openxmlformats.org/officeDocument/2006/relationships/image" Target="../media/image443.png"/><Relationship Id="rId88" Type="http://schemas.openxmlformats.org/officeDocument/2006/relationships/customXml" Target="../ink/ink204.xml"/><Relationship Id="rId111" Type="http://schemas.openxmlformats.org/officeDocument/2006/relationships/image" Target="../media/image457.png"/><Relationship Id="rId15" Type="http://schemas.openxmlformats.org/officeDocument/2006/relationships/image" Target="../media/image394.png"/><Relationship Id="rId36" Type="http://schemas.openxmlformats.org/officeDocument/2006/relationships/customXml" Target="../ink/ink178.xml"/><Relationship Id="rId57" Type="http://schemas.openxmlformats.org/officeDocument/2006/relationships/image" Target="../media/image415.png"/><Relationship Id="rId106" Type="http://schemas.openxmlformats.org/officeDocument/2006/relationships/customXml" Target="../ink/ink213.xml"/><Relationship Id="rId127" Type="http://schemas.openxmlformats.org/officeDocument/2006/relationships/image" Target="../media/image465.png"/><Relationship Id="rId10" Type="http://schemas.openxmlformats.org/officeDocument/2006/relationships/customXml" Target="../ink/ink165.xml"/><Relationship Id="rId31" Type="http://schemas.openxmlformats.org/officeDocument/2006/relationships/image" Target="../media/image402.png"/><Relationship Id="rId52" Type="http://schemas.openxmlformats.org/officeDocument/2006/relationships/customXml" Target="../ink/ink186.xml"/><Relationship Id="rId73" Type="http://schemas.openxmlformats.org/officeDocument/2006/relationships/image" Target="../media/image423.png"/><Relationship Id="rId78" Type="http://schemas.openxmlformats.org/officeDocument/2006/relationships/customXml" Target="../ink/ink199.xml"/><Relationship Id="rId94" Type="http://schemas.openxmlformats.org/officeDocument/2006/relationships/customXml" Target="../ink/ink207.xml"/><Relationship Id="rId99" Type="http://schemas.openxmlformats.org/officeDocument/2006/relationships/image" Target="../media/image451.png"/><Relationship Id="rId101" Type="http://schemas.openxmlformats.org/officeDocument/2006/relationships/image" Target="../media/image452.png"/><Relationship Id="rId122" Type="http://schemas.openxmlformats.org/officeDocument/2006/relationships/customXml" Target="../ink/ink221.xml"/><Relationship Id="rId4" Type="http://schemas.openxmlformats.org/officeDocument/2006/relationships/customXml" Target="../ink/ink162.xml"/><Relationship Id="rId9" Type="http://schemas.openxmlformats.org/officeDocument/2006/relationships/image" Target="../media/image391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1.png"/><Relationship Id="rId299" Type="http://schemas.openxmlformats.org/officeDocument/2006/relationships/image" Target="../media/image152.png"/><Relationship Id="rId21" Type="http://schemas.openxmlformats.org/officeDocument/2006/relationships/image" Target="../media/image13.png"/><Relationship Id="rId63" Type="http://schemas.openxmlformats.org/officeDocument/2006/relationships/image" Target="../media/image34.png"/><Relationship Id="rId159" Type="http://schemas.openxmlformats.org/officeDocument/2006/relationships/image" Target="../media/image82.png"/><Relationship Id="rId324" Type="http://schemas.openxmlformats.org/officeDocument/2006/relationships/customXml" Target="../ink/ink381.xml"/><Relationship Id="rId366" Type="http://schemas.openxmlformats.org/officeDocument/2006/relationships/customXml" Target="../ink/ink402.xml"/><Relationship Id="rId170" Type="http://schemas.openxmlformats.org/officeDocument/2006/relationships/customXml" Target="../ink/ink304.xml"/><Relationship Id="rId226" Type="http://schemas.openxmlformats.org/officeDocument/2006/relationships/customXml" Target="../ink/ink332.xml"/><Relationship Id="rId268" Type="http://schemas.openxmlformats.org/officeDocument/2006/relationships/customXml" Target="../ink/ink353.xml"/><Relationship Id="rId32" Type="http://schemas.openxmlformats.org/officeDocument/2006/relationships/customXml" Target="../ink/ink239.xml"/><Relationship Id="rId74" Type="http://schemas.openxmlformats.org/officeDocument/2006/relationships/customXml" Target="../ink/ink256.xml"/><Relationship Id="rId128" Type="http://schemas.openxmlformats.org/officeDocument/2006/relationships/customXml" Target="../ink/ink283.xml"/><Relationship Id="rId335" Type="http://schemas.openxmlformats.org/officeDocument/2006/relationships/image" Target="../media/image170.png"/><Relationship Id="rId5" Type="http://schemas.openxmlformats.org/officeDocument/2006/relationships/image" Target="../media/image5.png"/><Relationship Id="rId181" Type="http://schemas.openxmlformats.org/officeDocument/2006/relationships/image" Target="../media/image93.png"/><Relationship Id="rId237" Type="http://schemas.openxmlformats.org/officeDocument/2006/relationships/image" Target="../media/image121.png"/><Relationship Id="rId279" Type="http://schemas.openxmlformats.org/officeDocument/2006/relationships/image" Target="../media/image142.png"/><Relationship Id="rId43" Type="http://schemas.openxmlformats.org/officeDocument/2006/relationships/image" Target="../media/image24.png"/><Relationship Id="rId139" Type="http://schemas.openxmlformats.org/officeDocument/2006/relationships/image" Target="../media/image72.png"/><Relationship Id="rId290" Type="http://schemas.openxmlformats.org/officeDocument/2006/relationships/customXml" Target="../ink/ink364.xml"/><Relationship Id="rId304" Type="http://schemas.openxmlformats.org/officeDocument/2006/relationships/customXml" Target="../ink/ink371.xml"/><Relationship Id="rId346" Type="http://schemas.openxmlformats.org/officeDocument/2006/relationships/customXml" Target="../ink/ink392.xml"/><Relationship Id="rId85" Type="http://schemas.openxmlformats.org/officeDocument/2006/relationships/image" Target="../media/image25.png"/><Relationship Id="rId150" Type="http://schemas.openxmlformats.org/officeDocument/2006/relationships/customXml" Target="../ink/ink294.xml"/><Relationship Id="rId192" Type="http://schemas.openxmlformats.org/officeDocument/2006/relationships/customXml" Target="../ink/ink315.xml"/><Relationship Id="rId206" Type="http://schemas.openxmlformats.org/officeDocument/2006/relationships/customXml" Target="../ink/ink322.xml"/><Relationship Id="rId248" Type="http://schemas.openxmlformats.org/officeDocument/2006/relationships/customXml" Target="../ink/ink343.xml"/><Relationship Id="rId12" Type="http://schemas.openxmlformats.org/officeDocument/2006/relationships/customXml" Target="../ink/ink229.xml"/><Relationship Id="rId108" Type="http://schemas.openxmlformats.org/officeDocument/2006/relationships/customXml" Target="../ink/ink273.xml"/><Relationship Id="rId315" Type="http://schemas.openxmlformats.org/officeDocument/2006/relationships/image" Target="../media/image160.png"/><Relationship Id="rId357" Type="http://schemas.openxmlformats.org/officeDocument/2006/relationships/image" Target="../media/image181.png"/><Relationship Id="rId54" Type="http://schemas.openxmlformats.org/officeDocument/2006/relationships/customXml" Target="../ink/ink246.xml"/><Relationship Id="rId96" Type="http://schemas.openxmlformats.org/officeDocument/2006/relationships/customXml" Target="../ink/ink267.xml"/><Relationship Id="rId161" Type="http://schemas.openxmlformats.org/officeDocument/2006/relationships/image" Target="../media/image83.png"/><Relationship Id="rId217" Type="http://schemas.openxmlformats.org/officeDocument/2006/relationships/image" Target="../media/image111.png"/><Relationship Id="rId259" Type="http://schemas.openxmlformats.org/officeDocument/2006/relationships/image" Target="../media/image132.png"/><Relationship Id="rId23" Type="http://schemas.openxmlformats.org/officeDocument/2006/relationships/image" Target="../media/image14.png"/><Relationship Id="rId119" Type="http://schemas.openxmlformats.org/officeDocument/2006/relationships/image" Target="../media/image62.png"/><Relationship Id="rId270" Type="http://schemas.openxmlformats.org/officeDocument/2006/relationships/customXml" Target="../ink/ink354.xml"/><Relationship Id="rId326" Type="http://schemas.openxmlformats.org/officeDocument/2006/relationships/customXml" Target="../ink/ink382.xml"/><Relationship Id="rId65" Type="http://schemas.openxmlformats.org/officeDocument/2006/relationships/image" Target="../media/image35.png"/><Relationship Id="rId130" Type="http://schemas.openxmlformats.org/officeDocument/2006/relationships/customXml" Target="../ink/ink284.xml"/><Relationship Id="rId368" Type="http://schemas.openxmlformats.org/officeDocument/2006/relationships/customXml" Target="../ink/ink403.xml"/><Relationship Id="rId172" Type="http://schemas.openxmlformats.org/officeDocument/2006/relationships/customXml" Target="../ink/ink305.xml"/><Relationship Id="rId228" Type="http://schemas.openxmlformats.org/officeDocument/2006/relationships/customXml" Target="../ink/ink333.xml"/><Relationship Id="rId281" Type="http://schemas.openxmlformats.org/officeDocument/2006/relationships/image" Target="../media/image143.png"/><Relationship Id="rId337" Type="http://schemas.openxmlformats.org/officeDocument/2006/relationships/image" Target="../media/image171.png"/><Relationship Id="rId34" Type="http://schemas.openxmlformats.org/officeDocument/2006/relationships/customXml" Target="../ink/ink240.xml"/><Relationship Id="rId76" Type="http://schemas.openxmlformats.org/officeDocument/2006/relationships/customXml" Target="../ink/ink257.xml"/><Relationship Id="rId141" Type="http://schemas.openxmlformats.org/officeDocument/2006/relationships/image" Target="../media/image73.png"/><Relationship Id="rId7" Type="http://schemas.openxmlformats.org/officeDocument/2006/relationships/image" Target="../media/image6.png"/><Relationship Id="rId183" Type="http://schemas.openxmlformats.org/officeDocument/2006/relationships/image" Target="../media/image94.png"/><Relationship Id="rId239" Type="http://schemas.openxmlformats.org/officeDocument/2006/relationships/image" Target="../media/image122.png"/><Relationship Id="rId250" Type="http://schemas.openxmlformats.org/officeDocument/2006/relationships/customXml" Target="../ink/ink344.xml"/><Relationship Id="rId292" Type="http://schemas.openxmlformats.org/officeDocument/2006/relationships/customXml" Target="../ink/ink365.xml"/><Relationship Id="rId306" Type="http://schemas.openxmlformats.org/officeDocument/2006/relationships/customXml" Target="../ink/ink372.xml"/><Relationship Id="rId87" Type="http://schemas.openxmlformats.org/officeDocument/2006/relationships/image" Target="../media/image26.png"/><Relationship Id="rId110" Type="http://schemas.openxmlformats.org/officeDocument/2006/relationships/customXml" Target="../ink/ink274.xml"/><Relationship Id="rId348" Type="http://schemas.openxmlformats.org/officeDocument/2006/relationships/customXml" Target="../ink/ink393.xml"/><Relationship Id="rId152" Type="http://schemas.openxmlformats.org/officeDocument/2006/relationships/customXml" Target="../ink/ink295.xml"/><Relationship Id="rId194" Type="http://schemas.openxmlformats.org/officeDocument/2006/relationships/customXml" Target="../ink/ink316.xml"/><Relationship Id="rId208" Type="http://schemas.openxmlformats.org/officeDocument/2006/relationships/customXml" Target="../ink/ink323.xml"/><Relationship Id="rId261" Type="http://schemas.openxmlformats.org/officeDocument/2006/relationships/image" Target="../media/image133.png"/><Relationship Id="rId14" Type="http://schemas.openxmlformats.org/officeDocument/2006/relationships/customXml" Target="../ink/ink230.xml"/><Relationship Id="rId56" Type="http://schemas.openxmlformats.org/officeDocument/2006/relationships/customXml" Target="../ink/ink247.xml"/><Relationship Id="rId317" Type="http://schemas.openxmlformats.org/officeDocument/2006/relationships/image" Target="../media/image161.png"/><Relationship Id="rId359" Type="http://schemas.openxmlformats.org/officeDocument/2006/relationships/image" Target="../media/image55.png"/><Relationship Id="rId98" Type="http://schemas.openxmlformats.org/officeDocument/2006/relationships/customXml" Target="../ink/ink268.xml"/><Relationship Id="rId121" Type="http://schemas.openxmlformats.org/officeDocument/2006/relationships/image" Target="../media/image63.png"/><Relationship Id="rId163" Type="http://schemas.openxmlformats.org/officeDocument/2006/relationships/image" Target="../media/image84.png"/><Relationship Id="rId219" Type="http://schemas.openxmlformats.org/officeDocument/2006/relationships/image" Target="../media/image112.png"/><Relationship Id="rId230" Type="http://schemas.openxmlformats.org/officeDocument/2006/relationships/customXml" Target="../ink/ink334.xml"/><Relationship Id="rId25" Type="http://schemas.openxmlformats.org/officeDocument/2006/relationships/image" Target="../media/image15.png"/><Relationship Id="rId67" Type="http://schemas.openxmlformats.org/officeDocument/2006/relationships/image" Target="../media/image36.png"/><Relationship Id="rId272" Type="http://schemas.openxmlformats.org/officeDocument/2006/relationships/customXml" Target="../ink/ink355.xml"/><Relationship Id="rId328" Type="http://schemas.openxmlformats.org/officeDocument/2006/relationships/customXml" Target="../ink/ink383.xml"/><Relationship Id="rId88" Type="http://schemas.openxmlformats.org/officeDocument/2006/relationships/customXml" Target="../ink/ink263.xml"/><Relationship Id="rId111" Type="http://schemas.openxmlformats.org/officeDocument/2006/relationships/image" Target="../media/image54.png"/><Relationship Id="rId132" Type="http://schemas.openxmlformats.org/officeDocument/2006/relationships/customXml" Target="../ink/ink285.xml"/><Relationship Id="rId153" Type="http://schemas.openxmlformats.org/officeDocument/2006/relationships/image" Target="../media/image79.png"/><Relationship Id="rId174" Type="http://schemas.openxmlformats.org/officeDocument/2006/relationships/customXml" Target="../ink/ink306.xml"/><Relationship Id="rId195" Type="http://schemas.openxmlformats.org/officeDocument/2006/relationships/image" Target="../media/image100.png"/><Relationship Id="rId209" Type="http://schemas.openxmlformats.org/officeDocument/2006/relationships/image" Target="../media/image107.png"/><Relationship Id="rId360" Type="http://schemas.openxmlformats.org/officeDocument/2006/relationships/customXml" Target="../ink/ink399.xml"/><Relationship Id="rId220" Type="http://schemas.openxmlformats.org/officeDocument/2006/relationships/customXml" Target="../ink/ink329.xml"/><Relationship Id="rId241" Type="http://schemas.openxmlformats.org/officeDocument/2006/relationships/image" Target="../media/image123.png"/><Relationship Id="rId15" Type="http://schemas.openxmlformats.org/officeDocument/2006/relationships/image" Target="../media/image10.png"/><Relationship Id="rId36" Type="http://schemas.openxmlformats.org/officeDocument/2006/relationships/customXml" Target="../ink/ink241.xml"/><Relationship Id="rId57" Type="http://schemas.openxmlformats.org/officeDocument/2006/relationships/image" Target="../media/image31.png"/><Relationship Id="rId262" Type="http://schemas.openxmlformats.org/officeDocument/2006/relationships/customXml" Target="../ink/ink350.xml"/><Relationship Id="rId283" Type="http://schemas.openxmlformats.org/officeDocument/2006/relationships/image" Target="../media/image144.png"/><Relationship Id="rId318" Type="http://schemas.openxmlformats.org/officeDocument/2006/relationships/customXml" Target="../ink/ink378.xml"/><Relationship Id="rId339" Type="http://schemas.openxmlformats.org/officeDocument/2006/relationships/image" Target="../media/image172.png"/><Relationship Id="rId78" Type="http://schemas.openxmlformats.org/officeDocument/2006/relationships/customXml" Target="../ink/ink258.xml"/><Relationship Id="rId99" Type="http://schemas.openxmlformats.org/officeDocument/2006/relationships/image" Target="../media/image48.png"/><Relationship Id="rId101" Type="http://schemas.openxmlformats.org/officeDocument/2006/relationships/image" Target="../media/image49.png"/><Relationship Id="rId122" Type="http://schemas.openxmlformats.org/officeDocument/2006/relationships/customXml" Target="../ink/ink280.xml"/><Relationship Id="rId143" Type="http://schemas.openxmlformats.org/officeDocument/2006/relationships/image" Target="../media/image74.png"/><Relationship Id="rId164" Type="http://schemas.openxmlformats.org/officeDocument/2006/relationships/customXml" Target="../ink/ink301.xml"/><Relationship Id="rId185" Type="http://schemas.openxmlformats.org/officeDocument/2006/relationships/image" Target="../media/image95.png"/><Relationship Id="rId350" Type="http://schemas.openxmlformats.org/officeDocument/2006/relationships/customXml" Target="../ink/ink394.xml"/><Relationship Id="rId9" Type="http://schemas.openxmlformats.org/officeDocument/2006/relationships/image" Target="../media/image7.png"/><Relationship Id="rId210" Type="http://schemas.openxmlformats.org/officeDocument/2006/relationships/customXml" Target="../ink/ink324.xml"/><Relationship Id="rId26" Type="http://schemas.openxmlformats.org/officeDocument/2006/relationships/customXml" Target="../ink/ink236.xml"/><Relationship Id="rId231" Type="http://schemas.openxmlformats.org/officeDocument/2006/relationships/image" Target="../media/image118.png"/><Relationship Id="rId252" Type="http://schemas.openxmlformats.org/officeDocument/2006/relationships/customXml" Target="../ink/ink345.xml"/><Relationship Id="rId273" Type="http://schemas.openxmlformats.org/officeDocument/2006/relationships/image" Target="../media/image139.png"/><Relationship Id="rId294" Type="http://schemas.openxmlformats.org/officeDocument/2006/relationships/customXml" Target="../ink/ink366.xml"/><Relationship Id="rId308" Type="http://schemas.openxmlformats.org/officeDocument/2006/relationships/customXml" Target="../ink/ink373.xml"/><Relationship Id="rId329" Type="http://schemas.openxmlformats.org/officeDocument/2006/relationships/image" Target="../media/image167.png"/><Relationship Id="rId68" Type="http://schemas.openxmlformats.org/officeDocument/2006/relationships/customXml" Target="../ink/ink253.xml"/><Relationship Id="rId89" Type="http://schemas.openxmlformats.org/officeDocument/2006/relationships/image" Target="../media/image27.png"/><Relationship Id="rId112" Type="http://schemas.openxmlformats.org/officeDocument/2006/relationships/customXml" Target="../ink/ink275.xml"/><Relationship Id="rId133" Type="http://schemas.openxmlformats.org/officeDocument/2006/relationships/image" Target="../media/image69.png"/><Relationship Id="rId154" Type="http://schemas.openxmlformats.org/officeDocument/2006/relationships/customXml" Target="../ink/ink296.xml"/><Relationship Id="rId175" Type="http://schemas.openxmlformats.org/officeDocument/2006/relationships/image" Target="../media/image90.png"/><Relationship Id="rId340" Type="http://schemas.openxmlformats.org/officeDocument/2006/relationships/customXml" Target="../ink/ink389.xml"/><Relationship Id="rId361" Type="http://schemas.openxmlformats.org/officeDocument/2006/relationships/image" Target="../media/image56.png"/><Relationship Id="rId196" Type="http://schemas.openxmlformats.org/officeDocument/2006/relationships/customXml" Target="../ink/ink317.xml"/><Relationship Id="rId200" Type="http://schemas.openxmlformats.org/officeDocument/2006/relationships/customXml" Target="../ink/ink319.xml"/><Relationship Id="rId16" Type="http://schemas.openxmlformats.org/officeDocument/2006/relationships/customXml" Target="../ink/ink231.xml"/><Relationship Id="rId221" Type="http://schemas.openxmlformats.org/officeDocument/2006/relationships/image" Target="../media/image113.png"/><Relationship Id="rId242" Type="http://schemas.openxmlformats.org/officeDocument/2006/relationships/customXml" Target="../ink/ink340.xml"/><Relationship Id="rId263" Type="http://schemas.openxmlformats.org/officeDocument/2006/relationships/image" Target="../media/image134.png"/><Relationship Id="rId284" Type="http://schemas.openxmlformats.org/officeDocument/2006/relationships/customXml" Target="../ink/ink361.xml"/><Relationship Id="rId319" Type="http://schemas.openxmlformats.org/officeDocument/2006/relationships/image" Target="../media/image162.png"/><Relationship Id="rId37" Type="http://schemas.openxmlformats.org/officeDocument/2006/relationships/image" Target="../media/image21.png"/><Relationship Id="rId58" Type="http://schemas.openxmlformats.org/officeDocument/2006/relationships/customXml" Target="../ink/ink248.xml"/><Relationship Id="rId79" Type="http://schemas.openxmlformats.org/officeDocument/2006/relationships/image" Target="../media/image42.png"/><Relationship Id="rId102" Type="http://schemas.openxmlformats.org/officeDocument/2006/relationships/customXml" Target="../ink/ink270.xml"/><Relationship Id="rId123" Type="http://schemas.openxmlformats.org/officeDocument/2006/relationships/image" Target="../media/image64.png"/><Relationship Id="rId144" Type="http://schemas.openxmlformats.org/officeDocument/2006/relationships/customXml" Target="../ink/ink291.xml"/><Relationship Id="rId330" Type="http://schemas.openxmlformats.org/officeDocument/2006/relationships/customXml" Target="../ink/ink384.xml"/><Relationship Id="rId90" Type="http://schemas.openxmlformats.org/officeDocument/2006/relationships/customXml" Target="../ink/ink264.xml"/><Relationship Id="rId165" Type="http://schemas.openxmlformats.org/officeDocument/2006/relationships/image" Target="../media/image85.png"/><Relationship Id="rId186" Type="http://schemas.openxmlformats.org/officeDocument/2006/relationships/customXml" Target="../ink/ink312.xml"/><Relationship Id="rId351" Type="http://schemas.openxmlformats.org/officeDocument/2006/relationships/image" Target="../media/image178.png"/><Relationship Id="rId211" Type="http://schemas.openxmlformats.org/officeDocument/2006/relationships/image" Target="../media/image108.png"/><Relationship Id="rId232" Type="http://schemas.openxmlformats.org/officeDocument/2006/relationships/customXml" Target="../ink/ink335.xml"/><Relationship Id="rId253" Type="http://schemas.openxmlformats.org/officeDocument/2006/relationships/image" Target="../media/image129.png"/><Relationship Id="rId274" Type="http://schemas.openxmlformats.org/officeDocument/2006/relationships/customXml" Target="../ink/ink356.xml"/><Relationship Id="rId295" Type="http://schemas.openxmlformats.org/officeDocument/2006/relationships/image" Target="../media/image150.png"/><Relationship Id="rId309" Type="http://schemas.openxmlformats.org/officeDocument/2006/relationships/image" Target="../media/image157.png"/><Relationship Id="rId27" Type="http://schemas.openxmlformats.org/officeDocument/2006/relationships/image" Target="../media/image16.png"/><Relationship Id="rId69" Type="http://schemas.openxmlformats.org/officeDocument/2006/relationships/image" Target="../media/image37.png"/><Relationship Id="rId113" Type="http://schemas.openxmlformats.org/officeDocument/2006/relationships/image" Target="../media/image59.png"/><Relationship Id="rId134" Type="http://schemas.openxmlformats.org/officeDocument/2006/relationships/customXml" Target="../ink/ink286.xml"/><Relationship Id="rId320" Type="http://schemas.openxmlformats.org/officeDocument/2006/relationships/customXml" Target="../ink/ink379.xml"/><Relationship Id="rId80" Type="http://schemas.openxmlformats.org/officeDocument/2006/relationships/customXml" Target="../ink/ink259.xml"/><Relationship Id="rId155" Type="http://schemas.openxmlformats.org/officeDocument/2006/relationships/image" Target="../media/image80.png"/><Relationship Id="rId176" Type="http://schemas.openxmlformats.org/officeDocument/2006/relationships/customXml" Target="../ink/ink307.xml"/><Relationship Id="rId197" Type="http://schemas.openxmlformats.org/officeDocument/2006/relationships/image" Target="../media/image101.png"/><Relationship Id="rId341" Type="http://schemas.openxmlformats.org/officeDocument/2006/relationships/image" Target="../media/image173.png"/><Relationship Id="rId362" Type="http://schemas.openxmlformats.org/officeDocument/2006/relationships/customXml" Target="../ink/ink400.xml"/><Relationship Id="rId201" Type="http://schemas.openxmlformats.org/officeDocument/2006/relationships/image" Target="../media/image103.png"/><Relationship Id="rId222" Type="http://schemas.openxmlformats.org/officeDocument/2006/relationships/customXml" Target="../ink/ink330.xml"/><Relationship Id="rId243" Type="http://schemas.openxmlformats.org/officeDocument/2006/relationships/image" Target="../media/image124.png"/><Relationship Id="rId264" Type="http://schemas.openxmlformats.org/officeDocument/2006/relationships/customXml" Target="../ink/ink351.xml"/><Relationship Id="rId285" Type="http://schemas.openxmlformats.org/officeDocument/2006/relationships/image" Target="../media/image145.png"/><Relationship Id="rId17" Type="http://schemas.openxmlformats.org/officeDocument/2006/relationships/image" Target="../media/image11.png"/><Relationship Id="rId38" Type="http://schemas.openxmlformats.org/officeDocument/2006/relationships/customXml" Target="../ink/ink242.xml"/><Relationship Id="rId59" Type="http://schemas.openxmlformats.org/officeDocument/2006/relationships/image" Target="../media/image32.png"/><Relationship Id="rId103" Type="http://schemas.openxmlformats.org/officeDocument/2006/relationships/image" Target="../media/image50.png"/><Relationship Id="rId124" Type="http://schemas.openxmlformats.org/officeDocument/2006/relationships/customXml" Target="../ink/ink281.xml"/><Relationship Id="rId310" Type="http://schemas.openxmlformats.org/officeDocument/2006/relationships/customXml" Target="../ink/ink374.xml"/><Relationship Id="rId70" Type="http://schemas.openxmlformats.org/officeDocument/2006/relationships/customXml" Target="../ink/ink254.xml"/><Relationship Id="rId91" Type="http://schemas.openxmlformats.org/officeDocument/2006/relationships/image" Target="../media/image28.png"/><Relationship Id="rId145" Type="http://schemas.openxmlformats.org/officeDocument/2006/relationships/image" Target="../media/image75.png"/><Relationship Id="rId166" Type="http://schemas.openxmlformats.org/officeDocument/2006/relationships/customXml" Target="../ink/ink302.xml"/><Relationship Id="rId187" Type="http://schemas.openxmlformats.org/officeDocument/2006/relationships/image" Target="../media/image96.png"/><Relationship Id="rId331" Type="http://schemas.openxmlformats.org/officeDocument/2006/relationships/image" Target="../media/image168.png"/><Relationship Id="rId352" Type="http://schemas.openxmlformats.org/officeDocument/2006/relationships/customXml" Target="../ink/ink395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25.xml"/><Relationship Id="rId233" Type="http://schemas.openxmlformats.org/officeDocument/2006/relationships/image" Target="../media/image119.png"/><Relationship Id="rId254" Type="http://schemas.openxmlformats.org/officeDocument/2006/relationships/customXml" Target="../ink/ink346.xml"/><Relationship Id="rId28" Type="http://schemas.openxmlformats.org/officeDocument/2006/relationships/customXml" Target="../ink/ink237.xml"/><Relationship Id="rId114" Type="http://schemas.openxmlformats.org/officeDocument/2006/relationships/customXml" Target="../ink/ink276.xml"/><Relationship Id="rId275" Type="http://schemas.openxmlformats.org/officeDocument/2006/relationships/image" Target="../media/image140.png"/><Relationship Id="rId296" Type="http://schemas.openxmlformats.org/officeDocument/2006/relationships/customXml" Target="../ink/ink367.xml"/><Relationship Id="rId300" Type="http://schemas.openxmlformats.org/officeDocument/2006/relationships/customXml" Target="../ink/ink369.xml"/><Relationship Id="rId60" Type="http://schemas.openxmlformats.org/officeDocument/2006/relationships/customXml" Target="../ink/ink249.xml"/><Relationship Id="rId81" Type="http://schemas.openxmlformats.org/officeDocument/2006/relationships/image" Target="../media/image43.png"/><Relationship Id="rId135" Type="http://schemas.openxmlformats.org/officeDocument/2006/relationships/image" Target="../media/image70.png"/><Relationship Id="rId156" Type="http://schemas.openxmlformats.org/officeDocument/2006/relationships/customXml" Target="../ink/ink297.xml"/><Relationship Id="rId177" Type="http://schemas.openxmlformats.org/officeDocument/2006/relationships/image" Target="../media/image91.png"/><Relationship Id="rId198" Type="http://schemas.openxmlformats.org/officeDocument/2006/relationships/customXml" Target="../ink/ink318.xml"/><Relationship Id="rId321" Type="http://schemas.openxmlformats.org/officeDocument/2006/relationships/image" Target="../media/image163.png"/><Relationship Id="rId342" Type="http://schemas.openxmlformats.org/officeDocument/2006/relationships/customXml" Target="../ink/ink390.xml"/><Relationship Id="rId363" Type="http://schemas.openxmlformats.org/officeDocument/2006/relationships/image" Target="../media/image57.png"/><Relationship Id="rId202" Type="http://schemas.openxmlformats.org/officeDocument/2006/relationships/customXml" Target="../ink/ink320.xml"/><Relationship Id="rId223" Type="http://schemas.openxmlformats.org/officeDocument/2006/relationships/image" Target="../media/image114.png"/><Relationship Id="rId244" Type="http://schemas.openxmlformats.org/officeDocument/2006/relationships/customXml" Target="../ink/ink341.xml"/><Relationship Id="rId18" Type="http://schemas.openxmlformats.org/officeDocument/2006/relationships/customXml" Target="../ink/ink232.xml"/><Relationship Id="rId39" Type="http://schemas.openxmlformats.org/officeDocument/2006/relationships/image" Target="../media/image22.png"/><Relationship Id="rId265" Type="http://schemas.openxmlformats.org/officeDocument/2006/relationships/image" Target="../media/image135.png"/><Relationship Id="rId286" Type="http://schemas.openxmlformats.org/officeDocument/2006/relationships/customXml" Target="../ink/ink362.xml"/><Relationship Id="rId104" Type="http://schemas.openxmlformats.org/officeDocument/2006/relationships/customXml" Target="../ink/ink271.xml"/><Relationship Id="rId125" Type="http://schemas.openxmlformats.org/officeDocument/2006/relationships/image" Target="../media/image65.png"/><Relationship Id="rId146" Type="http://schemas.openxmlformats.org/officeDocument/2006/relationships/customXml" Target="../ink/ink292.xml"/><Relationship Id="rId167" Type="http://schemas.openxmlformats.org/officeDocument/2006/relationships/image" Target="../media/image86.png"/><Relationship Id="rId188" Type="http://schemas.openxmlformats.org/officeDocument/2006/relationships/customXml" Target="../ink/ink313.xml"/><Relationship Id="rId311" Type="http://schemas.openxmlformats.org/officeDocument/2006/relationships/image" Target="../media/image158.png"/><Relationship Id="rId332" Type="http://schemas.openxmlformats.org/officeDocument/2006/relationships/customXml" Target="../ink/ink385.xml"/><Relationship Id="rId353" Type="http://schemas.openxmlformats.org/officeDocument/2006/relationships/image" Target="../media/image179.png"/><Relationship Id="rId71" Type="http://schemas.openxmlformats.org/officeDocument/2006/relationships/image" Target="../media/image38.png"/><Relationship Id="rId92" Type="http://schemas.openxmlformats.org/officeDocument/2006/relationships/customXml" Target="../ink/ink265.xml"/><Relationship Id="rId213" Type="http://schemas.openxmlformats.org/officeDocument/2006/relationships/image" Target="../media/image109.png"/><Relationship Id="rId234" Type="http://schemas.openxmlformats.org/officeDocument/2006/relationships/customXml" Target="../ink/ink336.xml"/><Relationship Id="rId2" Type="http://schemas.openxmlformats.org/officeDocument/2006/relationships/customXml" Target="../ink/ink224.xml"/><Relationship Id="rId29" Type="http://schemas.openxmlformats.org/officeDocument/2006/relationships/image" Target="../media/image17.png"/><Relationship Id="rId255" Type="http://schemas.openxmlformats.org/officeDocument/2006/relationships/image" Target="../media/image130.png"/><Relationship Id="rId276" Type="http://schemas.openxmlformats.org/officeDocument/2006/relationships/customXml" Target="../ink/ink357.xml"/><Relationship Id="rId297" Type="http://schemas.openxmlformats.org/officeDocument/2006/relationships/image" Target="../media/image151.png"/><Relationship Id="rId40" Type="http://schemas.openxmlformats.org/officeDocument/2006/relationships/customXml" Target="../ink/ink243.xml"/><Relationship Id="rId115" Type="http://schemas.openxmlformats.org/officeDocument/2006/relationships/image" Target="../media/image60.png"/><Relationship Id="rId136" Type="http://schemas.openxmlformats.org/officeDocument/2006/relationships/customXml" Target="../ink/ink287.xml"/><Relationship Id="rId157" Type="http://schemas.openxmlformats.org/officeDocument/2006/relationships/image" Target="../media/image81.png"/><Relationship Id="rId178" Type="http://schemas.openxmlformats.org/officeDocument/2006/relationships/customXml" Target="../ink/ink308.xml"/><Relationship Id="rId301" Type="http://schemas.openxmlformats.org/officeDocument/2006/relationships/image" Target="../media/image153.png"/><Relationship Id="rId322" Type="http://schemas.openxmlformats.org/officeDocument/2006/relationships/customXml" Target="../ink/ink380.xml"/><Relationship Id="rId343" Type="http://schemas.openxmlformats.org/officeDocument/2006/relationships/image" Target="../media/image174.png"/><Relationship Id="rId364" Type="http://schemas.openxmlformats.org/officeDocument/2006/relationships/customXml" Target="../ink/ink401.xml"/><Relationship Id="rId61" Type="http://schemas.openxmlformats.org/officeDocument/2006/relationships/image" Target="../media/image33.png"/><Relationship Id="rId82" Type="http://schemas.openxmlformats.org/officeDocument/2006/relationships/customXml" Target="../ink/ink260.xml"/><Relationship Id="rId199" Type="http://schemas.openxmlformats.org/officeDocument/2006/relationships/image" Target="../media/image102.png"/><Relationship Id="rId203" Type="http://schemas.openxmlformats.org/officeDocument/2006/relationships/image" Target="../media/image104.png"/><Relationship Id="rId19" Type="http://schemas.openxmlformats.org/officeDocument/2006/relationships/image" Target="../media/image12.png"/><Relationship Id="rId224" Type="http://schemas.openxmlformats.org/officeDocument/2006/relationships/customXml" Target="../ink/ink331.xml"/><Relationship Id="rId245" Type="http://schemas.openxmlformats.org/officeDocument/2006/relationships/image" Target="../media/image125.png"/><Relationship Id="rId266" Type="http://schemas.openxmlformats.org/officeDocument/2006/relationships/customXml" Target="../ink/ink352.xml"/><Relationship Id="rId287" Type="http://schemas.openxmlformats.org/officeDocument/2006/relationships/image" Target="../media/image146.png"/><Relationship Id="rId30" Type="http://schemas.openxmlformats.org/officeDocument/2006/relationships/customXml" Target="../ink/ink238.xml"/><Relationship Id="rId105" Type="http://schemas.openxmlformats.org/officeDocument/2006/relationships/image" Target="../media/image51.png"/><Relationship Id="rId126" Type="http://schemas.openxmlformats.org/officeDocument/2006/relationships/customXml" Target="../ink/ink282.xml"/><Relationship Id="rId147" Type="http://schemas.openxmlformats.org/officeDocument/2006/relationships/image" Target="../media/image76.png"/><Relationship Id="rId168" Type="http://schemas.openxmlformats.org/officeDocument/2006/relationships/customXml" Target="../ink/ink303.xml"/><Relationship Id="rId312" Type="http://schemas.openxmlformats.org/officeDocument/2006/relationships/customXml" Target="../ink/ink375.xml"/><Relationship Id="rId333" Type="http://schemas.openxmlformats.org/officeDocument/2006/relationships/image" Target="../media/image169.png"/><Relationship Id="rId354" Type="http://schemas.openxmlformats.org/officeDocument/2006/relationships/customXml" Target="../ink/ink396.xml"/><Relationship Id="rId72" Type="http://schemas.openxmlformats.org/officeDocument/2006/relationships/customXml" Target="../ink/ink255.xml"/><Relationship Id="rId93" Type="http://schemas.openxmlformats.org/officeDocument/2006/relationships/image" Target="../media/image45.png"/><Relationship Id="rId189" Type="http://schemas.openxmlformats.org/officeDocument/2006/relationships/image" Target="../media/image97.png"/><Relationship Id="rId3" Type="http://schemas.openxmlformats.org/officeDocument/2006/relationships/image" Target="../media/image4.png"/><Relationship Id="rId214" Type="http://schemas.openxmlformats.org/officeDocument/2006/relationships/customXml" Target="../ink/ink326.xml"/><Relationship Id="rId235" Type="http://schemas.openxmlformats.org/officeDocument/2006/relationships/image" Target="../media/image120.png"/><Relationship Id="rId256" Type="http://schemas.openxmlformats.org/officeDocument/2006/relationships/customXml" Target="../ink/ink347.xml"/><Relationship Id="rId277" Type="http://schemas.openxmlformats.org/officeDocument/2006/relationships/image" Target="../media/image141.png"/><Relationship Id="rId298" Type="http://schemas.openxmlformats.org/officeDocument/2006/relationships/customXml" Target="../ink/ink368.xml"/><Relationship Id="rId116" Type="http://schemas.openxmlformats.org/officeDocument/2006/relationships/customXml" Target="../ink/ink277.xml"/><Relationship Id="rId137" Type="http://schemas.openxmlformats.org/officeDocument/2006/relationships/image" Target="../media/image71.png"/><Relationship Id="rId158" Type="http://schemas.openxmlformats.org/officeDocument/2006/relationships/customXml" Target="../ink/ink298.xml"/><Relationship Id="rId302" Type="http://schemas.openxmlformats.org/officeDocument/2006/relationships/customXml" Target="../ink/ink370.xml"/><Relationship Id="rId323" Type="http://schemas.openxmlformats.org/officeDocument/2006/relationships/image" Target="../media/image164.png"/><Relationship Id="rId344" Type="http://schemas.openxmlformats.org/officeDocument/2006/relationships/customXml" Target="../ink/ink391.xml"/><Relationship Id="rId20" Type="http://schemas.openxmlformats.org/officeDocument/2006/relationships/customXml" Target="../ink/ink233.xml"/><Relationship Id="rId41" Type="http://schemas.openxmlformats.org/officeDocument/2006/relationships/image" Target="../media/image23.png"/><Relationship Id="rId62" Type="http://schemas.openxmlformats.org/officeDocument/2006/relationships/customXml" Target="../ink/ink250.xml"/><Relationship Id="rId83" Type="http://schemas.openxmlformats.org/officeDocument/2006/relationships/image" Target="../media/image44.png"/><Relationship Id="rId179" Type="http://schemas.openxmlformats.org/officeDocument/2006/relationships/image" Target="../media/image92.png"/><Relationship Id="rId365" Type="http://schemas.openxmlformats.org/officeDocument/2006/relationships/image" Target="../media/image58.png"/><Relationship Id="rId190" Type="http://schemas.openxmlformats.org/officeDocument/2006/relationships/customXml" Target="../ink/ink314.xml"/><Relationship Id="rId204" Type="http://schemas.openxmlformats.org/officeDocument/2006/relationships/customXml" Target="../ink/ink321.xml"/><Relationship Id="rId225" Type="http://schemas.openxmlformats.org/officeDocument/2006/relationships/image" Target="../media/image115.png"/><Relationship Id="rId246" Type="http://schemas.openxmlformats.org/officeDocument/2006/relationships/customXml" Target="../ink/ink342.xml"/><Relationship Id="rId267" Type="http://schemas.openxmlformats.org/officeDocument/2006/relationships/image" Target="../media/image136.png"/><Relationship Id="rId288" Type="http://schemas.openxmlformats.org/officeDocument/2006/relationships/customXml" Target="../ink/ink363.xml"/><Relationship Id="rId106" Type="http://schemas.openxmlformats.org/officeDocument/2006/relationships/customXml" Target="../ink/ink272.xml"/><Relationship Id="rId127" Type="http://schemas.openxmlformats.org/officeDocument/2006/relationships/image" Target="../media/image66.png"/><Relationship Id="rId313" Type="http://schemas.openxmlformats.org/officeDocument/2006/relationships/image" Target="../media/image159.png"/><Relationship Id="rId10" Type="http://schemas.openxmlformats.org/officeDocument/2006/relationships/customXml" Target="../ink/ink228.xml"/><Relationship Id="rId31" Type="http://schemas.openxmlformats.org/officeDocument/2006/relationships/image" Target="../media/image18.png"/><Relationship Id="rId73" Type="http://schemas.openxmlformats.org/officeDocument/2006/relationships/image" Target="../media/image39.png"/><Relationship Id="rId94" Type="http://schemas.openxmlformats.org/officeDocument/2006/relationships/customXml" Target="../ink/ink266.xml"/><Relationship Id="rId148" Type="http://schemas.openxmlformats.org/officeDocument/2006/relationships/customXml" Target="../ink/ink293.xml"/><Relationship Id="rId169" Type="http://schemas.openxmlformats.org/officeDocument/2006/relationships/image" Target="../media/image87.png"/><Relationship Id="rId334" Type="http://schemas.openxmlformats.org/officeDocument/2006/relationships/customXml" Target="../ink/ink386.xml"/><Relationship Id="rId355" Type="http://schemas.openxmlformats.org/officeDocument/2006/relationships/image" Target="../media/image180.png"/><Relationship Id="rId4" Type="http://schemas.openxmlformats.org/officeDocument/2006/relationships/customXml" Target="../ink/ink225.xml"/><Relationship Id="rId180" Type="http://schemas.openxmlformats.org/officeDocument/2006/relationships/customXml" Target="../ink/ink309.xml"/><Relationship Id="rId215" Type="http://schemas.openxmlformats.org/officeDocument/2006/relationships/image" Target="../media/image110.png"/><Relationship Id="rId236" Type="http://schemas.openxmlformats.org/officeDocument/2006/relationships/customXml" Target="../ink/ink337.xml"/><Relationship Id="rId257" Type="http://schemas.openxmlformats.org/officeDocument/2006/relationships/image" Target="../media/image131.png"/><Relationship Id="rId278" Type="http://schemas.openxmlformats.org/officeDocument/2006/relationships/customXml" Target="../ink/ink358.xml"/><Relationship Id="rId303" Type="http://schemas.openxmlformats.org/officeDocument/2006/relationships/image" Target="../media/image154.png"/><Relationship Id="rId42" Type="http://schemas.openxmlformats.org/officeDocument/2006/relationships/customXml" Target="../ink/ink244.xml"/><Relationship Id="rId84" Type="http://schemas.openxmlformats.org/officeDocument/2006/relationships/customXml" Target="../ink/ink261.xml"/><Relationship Id="rId138" Type="http://schemas.openxmlformats.org/officeDocument/2006/relationships/customXml" Target="../ink/ink288.xml"/><Relationship Id="rId345" Type="http://schemas.openxmlformats.org/officeDocument/2006/relationships/image" Target="../media/image175.png"/><Relationship Id="rId191" Type="http://schemas.openxmlformats.org/officeDocument/2006/relationships/image" Target="../media/image98.png"/><Relationship Id="rId205" Type="http://schemas.openxmlformats.org/officeDocument/2006/relationships/image" Target="../media/image105.png"/><Relationship Id="rId247" Type="http://schemas.openxmlformats.org/officeDocument/2006/relationships/image" Target="../media/image126.png"/><Relationship Id="rId107" Type="http://schemas.openxmlformats.org/officeDocument/2006/relationships/image" Target="../media/image52.png"/><Relationship Id="rId289" Type="http://schemas.openxmlformats.org/officeDocument/2006/relationships/image" Target="../media/image147.png"/><Relationship Id="rId11" Type="http://schemas.openxmlformats.org/officeDocument/2006/relationships/image" Target="../media/image8.png"/><Relationship Id="rId53" Type="http://schemas.openxmlformats.org/officeDocument/2006/relationships/image" Target="../media/image29.png"/><Relationship Id="rId149" Type="http://schemas.openxmlformats.org/officeDocument/2006/relationships/image" Target="../media/image77.png"/><Relationship Id="rId314" Type="http://schemas.openxmlformats.org/officeDocument/2006/relationships/customXml" Target="../ink/ink376.xml"/><Relationship Id="rId356" Type="http://schemas.openxmlformats.org/officeDocument/2006/relationships/customXml" Target="../ink/ink397.xml"/><Relationship Id="rId95" Type="http://schemas.openxmlformats.org/officeDocument/2006/relationships/image" Target="../media/image46.png"/><Relationship Id="rId160" Type="http://schemas.openxmlformats.org/officeDocument/2006/relationships/customXml" Target="../ink/ink299.xml"/><Relationship Id="rId216" Type="http://schemas.openxmlformats.org/officeDocument/2006/relationships/customXml" Target="../ink/ink327.xml"/><Relationship Id="rId258" Type="http://schemas.openxmlformats.org/officeDocument/2006/relationships/customXml" Target="../ink/ink348.xml"/><Relationship Id="rId22" Type="http://schemas.openxmlformats.org/officeDocument/2006/relationships/customXml" Target="../ink/ink234.xml"/><Relationship Id="rId64" Type="http://schemas.openxmlformats.org/officeDocument/2006/relationships/customXml" Target="../ink/ink251.xml"/><Relationship Id="rId118" Type="http://schemas.openxmlformats.org/officeDocument/2006/relationships/customXml" Target="../ink/ink278.xml"/><Relationship Id="rId325" Type="http://schemas.openxmlformats.org/officeDocument/2006/relationships/image" Target="../media/image165.png"/><Relationship Id="rId367" Type="http://schemas.openxmlformats.org/officeDocument/2006/relationships/image" Target="../media/image182.png"/><Relationship Id="rId171" Type="http://schemas.openxmlformats.org/officeDocument/2006/relationships/image" Target="../media/image88.png"/><Relationship Id="rId227" Type="http://schemas.openxmlformats.org/officeDocument/2006/relationships/image" Target="../media/image116.png"/><Relationship Id="rId269" Type="http://schemas.openxmlformats.org/officeDocument/2006/relationships/image" Target="../media/image137.png"/><Relationship Id="rId33" Type="http://schemas.openxmlformats.org/officeDocument/2006/relationships/image" Target="../media/image19.png"/><Relationship Id="rId129" Type="http://schemas.openxmlformats.org/officeDocument/2006/relationships/image" Target="../media/image67.png"/><Relationship Id="rId280" Type="http://schemas.openxmlformats.org/officeDocument/2006/relationships/customXml" Target="../ink/ink359.xml"/><Relationship Id="rId336" Type="http://schemas.openxmlformats.org/officeDocument/2006/relationships/customXml" Target="../ink/ink387.xml"/><Relationship Id="rId75" Type="http://schemas.openxmlformats.org/officeDocument/2006/relationships/image" Target="../media/image40.png"/><Relationship Id="rId140" Type="http://schemas.openxmlformats.org/officeDocument/2006/relationships/customXml" Target="../ink/ink289.xml"/><Relationship Id="rId182" Type="http://schemas.openxmlformats.org/officeDocument/2006/relationships/customXml" Target="../ink/ink310.xml"/><Relationship Id="rId6" Type="http://schemas.openxmlformats.org/officeDocument/2006/relationships/customXml" Target="../ink/ink226.xml"/><Relationship Id="rId238" Type="http://schemas.openxmlformats.org/officeDocument/2006/relationships/customXml" Target="../ink/ink338.xml"/><Relationship Id="rId291" Type="http://schemas.openxmlformats.org/officeDocument/2006/relationships/image" Target="../media/image148.png"/><Relationship Id="rId305" Type="http://schemas.openxmlformats.org/officeDocument/2006/relationships/image" Target="../media/image155.png"/><Relationship Id="rId347" Type="http://schemas.openxmlformats.org/officeDocument/2006/relationships/image" Target="../media/image176.png"/><Relationship Id="rId44" Type="http://schemas.openxmlformats.org/officeDocument/2006/relationships/customXml" Target="../ink/ink245.xml"/><Relationship Id="rId86" Type="http://schemas.openxmlformats.org/officeDocument/2006/relationships/customXml" Target="../ink/ink262.xml"/><Relationship Id="rId151" Type="http://schemas.openxmlformats.org/officeDocument/2006/relationships/image" Target="../media/image78.png"/><Relationship Id="rId193" Type="http://schemas.openxmlformats.org/officeDocument/2006/relationships/image" Target="../media/image99.png"/><Relationship Id="rId207" Type="http://schemas.openxmlformats.org/officeDocument/2006/relationships/image" Target="../media/image106.png"/><Relationship Id="rId249" Type="http://schemas.openxmlformats.org/officeDocument/2006/relationships/image" Target="../media/image127.png"/><Relationship Id="rId13" Type="http://schemas.openxmlformats.org/officeDocument/2006/relationships/image" Target="../media/image9.png"/><Relationship Id="rId109" Type="http://schemas.openxmlformats.org/officeDocument/2006/relationships/image" Target="../media/image53.png"/><Relationship Id="rId260" Type="http://schemas.openxmlformats.org/officeDocument/2006/relationships/customXml" Target="../ink/ink349.xml"/><Relationship Id="rId316" Type="http://schemas.openxmlformats.org/officeDocument/2006/relationships/customXml" Target="../ink/ink377.xml"/><Relationship Id="rId55" Type="http://schemas.openxmlformats.org/officeDocument/2006/relationships/image" Target="../media/image30.png"/><Relationship Id="rId97" Type="http://schemas.openxmlformats.org/officeDocument/2006/relationships/image" Target="../media/image47.png"/><Relationship Id="rId120" Type="http://schemas.openxmlformats.org/officeDocument/2006/relationships/customXml" Target="../ink/ink279.xml"/><Relationship Id="rId358" Type="http://schemas.openxmlformats.org/officeDocument/2006/relationships/customXml" Target="../ink/ink398.xml"/><Relationship Id="rId162" Type="http://schemas.openxmlformats.org/officeDocument/2006/relationships/customXml" Target="../ink/ink300.xml"/><Relationship Id="rId218" Type="http://schemas.openxmlformats.org/officeDocument/2006/relationships/customXml" Target="../ink/ink328.xml"/><Relationship Id="rId271" Type="http://schemas.openxmlformats.org/officeDocument/2006/relationships/image" Target="../media/image138.png"/><Relationship Id="rId24" Type="http://schemas.openxmlformats.org/officeDocument/2006/relationships/customXml" Target="../ink/ink235.xml"/><Relationship Id="rId66" Type="http://schemas.openxmlformats.org/officeDocument/2006/relationships/customXml" Target="../ink/ink252.xml"/><Relationship Id="rId131" Type="http://schemas.openxmlformats.org/officeDocument/2006/relationships/image" Target="../media/image68.png"/><Relationship Id="rId327" Type="http://schemas.openxmlformats.org/officeDocument/2006/relationships/image" Target="../media/image166.png"/><Relationship Id="rId369" Type="http://schemas.openxmlformats.org/officeDocument/2006/relationships/image" Target="../media/image183.png"/><Relationship Id="rId173" Type="http://schemas.openxmlformats.org/officeDocument/2006/relationships/image" Target="../media/image89.png"/><Relationship Id="rId229" Type="http://schemas.openxmlformats.org/officeDocument/2006/relationships/image" Target="../media/image117.png"/><Relationship Id="rId240" Type="http://schemas.openxmlformats.org/officeDocument/2006/relationships/customXml" Target="../ink/ink339.xml"/><Relationship Id="rId35" Type="http://schemas.openxmlformats.org/officeDocument/2006/relationships/image" Target="../media/image20.png"/><Relationship Id="rId77" Type="http://schemas.openxmlformats.org/officeDocument/2006/relationships/image" Target="../media/image41.png"/><Relationship Id="rId100" Type="http://schemas.openxmlformats.org/officeDocument/2006/relationships/customXml" Target="../ink/ink269.xml"/><Relationship Id="rId282" Type="http://schemas.openxmlformats.org/officeDocument/2006/relationships/customXml" Target="../ink/ink360.xml"/><Relationship Id="rId338" Type="http://schemas.openxmlformats.org/officeDocument/2006/relationships/customXml" Target="../ink/ink388.xml"/><Relationship Id="rId8" Type="http://schemas.openxmlformats.org/officeDocument/2006/relationships/customXml" Target="../ink/ink227.xml"/><Relationship Id="rId142" Type="http://schemas.openxmlformats.org/officeDocument/2006/relationships/customXml" Target="../ink/ink290.xml"/><Relationship Id="rId184" Type="http://schemas.openxmlformats.org/officeDocument/2006/relationships/customXml" Target="../ink/ink311.xml"/><Relationship Id="rId251" Type="http://schemas.openxmlformats.org/officeDocument/2006/relationships/image" Target="../media/image128.png"/><Relationship Id="rId293" Type="http://schemas.openxmlformats.org/officeDocument/2006/relationships/image" Target="../media/image149.png"/><Relationship Id="rId307" Type="http://schemas.openxmlformats.org/officeDocument/2006/relationships/image" Target="../media/image156.png"/><Relationship Id="rId349" Type="http://schemas.openxmlformats.org/officeDocument/2006/relationships/image" Target="../media/image177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3.png"/><Relationship Id="rId117" Type="http://schemas.openxmlformats.org/officeDocument/2006/relationships/customXml" Target="../ink/ink461.xml"/><Relationship Id="rId21" Type="http://schemas.openxmlformats.org/officeDocument/2006/relationships/customXml" Target="../ink/ink413.xml"/><Relationship Id="rId42" Type="http://schemas.openxmlformats.org/officeDocument/2006/relationships/image" Target="../media/image201.png"/><Relationship Id="rId47" Type="http://schemas.openxmlformats.org/officeDocument/2006/relationships/customXml" Target="../ink/ink426.xml"/><Relationship Id="rId63" Type="http://schemas.openxmlformats.org/officeDocument/2006/relationships/customXml" Target="../ink/ink434.xml"/><Relationship Id="rId68" Type="http://schemas.openxmlformats.org/officeDocument/2006/relationships/image" Target="../media/image215.png"/><Relationship Id="rId84" Type="http://schemas.openxmlformats.org/officeDocument/2006/relationships/image" Target="../media/image223.png"/><Relationship Id="rId89" Type="http://schemas.openxmlformats.org/officeDocument/2006/relationships/customXml" Target="../ink/ink447.xml"/><Relationship Id="rId112" Type="http://schemas.openxmlformats.org/officeDocument/2006/relationships/image" Target="../media/image237.png"/><Relationship Id="rId16" Type="http://schemas.openxmlformats.org/officeDocument/2006/relationships/image" Target="../media/image188.png"/><Relationship Id="rId107" Type="http://schemas.openxmlformats.org/officeDocument/2006/relationships/customXml" Target="../ink/ink456.xml"/><Relationship Id="rId11" Type="http://schemas.openxmlformats.org/officeDocument/2006/relationships/customXml" Target="../ink/ink408.xml"/><Relationship Id="rId32" Type="http://schemas.openxmlformats.org/officeDocument/2006/relationships/image" Target="../media/image196.png"/><Relationship Id="rId37" Type="http://schemas.openxmlformats.org/officeDocument/2006/relationships/customXml" Target="../ink/ink421.xml"/><Relationship Id="rId53" Type="http://schemas.openxmlformats.org/officeDocument/2006/relationships/customXml" Target="../ink/ink429.xml"/><Relationship Id="rId58" Type="http://schemas.openxmlformats.org/officeDocument/2006/relationships/image" Target="../media/image210.png"/><Relationship Id="rId74" Type="http://schemas.openxmlformats.org/officeDocument/2006/relationships/image" Target="../media/image218.png"/><Relationship Id="rId79" Type="http://schemas.openxmlformats.org/officeDocument/2006/relationships/customXml" Target="../ink/ink442.xml"/><Relationship Id="rId102" Type="http://schemas.openxmlformats.org/officeDocument/2006/relationships/image" Target="../media/image232.png"/><Relationship Id="rId123" Type="http://schemas.openxmlformats.org/officeDocument/2006/relationships/customXml" Target="../ink/ink464.xml"/><Relationship Id="rId5" Type="http://schemas.openxmlformats.org/officeDocument/2006/relationships/customXml" Target="../ink/ink405.xml"/><Relationship Id="rId90" Type="http://schemas.openxmlformats.org/officeDocument/2006/relationships/image" Target="../media/image226.png"/><Relationship Id="rId95" Type="http://schemas.openxmlformats.org/officeDocument/2006/relationships/customXml" Target="../ink/ink450.xml"/><Relationship Id="rId22" Type="http://schemas.openxmlformats.org/officeDocument/2006/relationships/image" Target="../media/image191.png"/><Relationship Id="rId27" Type="http://schemas.openxmlformats.org/officeDocument/2006/relationships/customXml" Target="../ink/ink416.xml"/><Relationship Id="rId43" Type="http://schemas.openxmlformats.org/officeDocument/2006/relationships/customXml" Target="../ink/ink424.xml"/><Relationship Id="rId48" Type="http://schemas.openxmlformats.org/officeDocument/2006/relationships/image" Target="../media/image204.png"/><Relationship Id="rId64" Type="http://schemas.openxmlformats.org/officeDocument/2006/relationships/image" Target="../media/image213.png"/><Relationship Id="rId69" Type="http://schemas.openxmlformats.org/officeDocument/2006/relationships/customXml" Target="../ink/ink437.xml"/><Relationship Id="rId113" Type="http://schemas.openxmlformats.org/officeDocument/2006/relationships/customXml" Target="../ink/ink459.xml"/><Relationship Id="rId118" Type="http://schemas.openxmlformats.org/officeDocument/2006/relationships/image" Target="../media/image240.png"/><Relationship Id="rId80" Type="http://schemas.openxmlformats.org/officeDocument/2006/relationships/image" Target="../media/image221.png"/><Relationship Id="rId85" Type="http://schemas.openxmlformats.org/officeDocument/2006/relationships/customXml" Target="../ink/ink445.xml"/><Relationship Id="rId12" Type="http://schemas.openxmlformats.org/officeDocument/2006/relationships/image" Target="../media/image186.png"/><Relationship Id="rId17" Type="http://schemas.openxmlformats.org/officeDocument/2006/relationships/customXml" Target="../ink/ink411.xml"/><Relationship Id="rId33" Type="http://schemas.openxmlformats.org/officeDocument/2006/relationships/customXml" Target="../ink/ink419.xml"/><Relationship Id="rId38" Type="http://schemas.openxmlformats.org/officeDocument/2006/relationships/image" Target="../media/image199.png"/><Relationship Id="rId59" Type="http://schemas.openxmlformats.org/officeDocument/2006/relationships/customXml" Target="../ink/ink432.xml"/><Relationship Id="rId103" Type="http://schemas.openxmlformats.org/officeDocument/2006/relationships/customXml" Target="../ink/ink454.xml"/><Relationship Id="rId108" Type="http://schemas.openxmlformats.org/officeDocument/2006/relationships/image" Target="../media/image235.png"/><Relationship Id="rId124" Type="http://schemas.openxmlformats.org/officeDocument/2006/relationships/image" Target="../media/image243.png"/><Relationship Id="rId54" Type="http://schemas.openxmlformats.org/officeDocument/2006/relationships/image" Target="../media/image208.png"/><Relationship Id="rId70" Type="http://schemas.openxmlformats.org/officeDocument/2006/relationships/image" Target="../media/image216.png"/><Relationship Id="rId75" Type="http://schemas.openxmlformats.org/officeDocument/2006/relationships/customXml" Target="../ink/ink440.xml"/><Relationship Id="rId91" Type="http://schemas.openxmlformats.org/officeDocument/2006/relationships/customXml" Target="../ink/ink448.xml"/><Relationship Id="rId96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0.png"/><Relationship Id="rId23" Type="http://schemas.openxmlformats.org/officeDocument/2006/relationships/customXml" Target="../ink/ink414.xml"/><Relationship Id="rId28" Type="http://schemas.openxmlformats.org/officeDocument/2006/relationships/image" Target="../media/image194.png"/><Relationship Id="rId49" Type="http://schemas.openxmlformats.org/officeDocument/2006/relationships/customXml" Target="../ink/ink427.xml"/><Relationship Id="rId114" Type="http://schemas.openxmlformats.org/officeDocument/2006/relationships/image" Target="../media/image238.png"/><Relationship Id="rId119" Type="http://schemas.openxmlformats.org/officeDocument/2006/relationships/customXml" Target="../ink/ink462.xml"/><Relationship Id="rId44" Type="http://schemas.openxmlformats.org/officeDocument/2006/relationships/image" Target="../media/image202.png"/><Relationship Id="rId60" Type="http://schemas.openxmlformats.org/officeDocument/2006/relationships/image" Target="../media/image211.png"/><Relationship Id="rId65" Type="http://schemas.openxmlformats.org/officeDocument/2006/relationships/customXml" Target="../ink/ink435.xml"/><Relationship Id="rId81" Type="http://schemas.openxmlformats.org/officeDocument/2006/relationships/customXml" Target="../ink/ink443.xml"/><Relationship Id="rId86" Type="http://schemas.openxmlformats.org/officeDocument/2006/relationships/image" Target="../media/image224.png"/><Relationship Id="rId4" Type="http://schemas.openxmlformats.org/officeDocument/2006/relationships/image" Target="../media/image1820.png"/><Relationship Id="rId9" Type="http://schemas.openxmlformats.org/officeDocument/2006/relationships/customXml" Target="../ink/ink407.xml"/><Relationship Id="rId13" Type="http://schemas.openxmlformats.org/officeDocument/2006/relationships/customXml" Target="../ink/ink409.xml"/><Relationship Id="rId18" Type="http://schemas.openxmlformats.org/officeDocument/2006/relationships/image" Target="../media/image189.png"/><Relationship Id="rId39" Type="http://schemas.openxmlformats.org/officeDocument/2006/relationships/customXml" Target="../ink/ink422.xml"/><Relationship Id="rId109" Type="http://schemas.openxmlformats.org/officeDocument/2006/relationships/customXml" Target="../ink/ink457.xml"/><Relationship Id="rId34" Type="http://schemas.openxmlformats.org/officeDocument/2006/relationships/image" Target="../media/image197.png"/><Relationship Id="rId50" Type="http://schemas.openxmlformats.org/officeDocument/2006/relationships/image" Target="../media/image205.png"/><Relationship Id="rId55" Type="http://schemas.openxmlformats.org/officeDocument/2006/relationships/customXml" Target="../ink/ink430.xml"/><Relationship Id="rId76" Type="http://schemas.openxmlformats.org/officeDocument/2006/relationships/image" Target="../media/image219.png"/><Relationship Id="rId97" Type="http://schemas.openxmlformats.org/officeDocument/2006/relationships/customXml" Target="../ink/ink451.xml"/><Relationship Id="rId104" Type="http://schemas.openxmlformats.org/officeDocument/2006/relationships/image" Target="../media/image233.png"/><Relationship Id="rId120" Type="http://schemas.openxmlformats.org/officeDocument/2006/relationships/image" Target="../media/image241.png"/><Relationship Id="rId7" Type="http://schemas.openxmlformats.org/officeDocument/2006/relationships/customXml" Target="../ink/ink406.xml"/><Relationship Id="rId71" Type="http://schemas.openxmlformats.org/officeDocument/2006/relationships/customXml" Target="../ink/ink438.xml"/><Relationship Id="rId92" Type="http://schemas.openxmlformats.org/officeDocument/2006/relationships/image" Target="../media/image227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417.xml"/><Relationship Id="rId24" Type="http://schemas.openxmlformats.org/officeDocument/2006/relationships/image" Target="../media/image192.png"/><Relationship Id="rId40" Type="http://schemas.openxmlformats.org/officeDocument/2006/relationships/image" Target="../media/image200.png"/><Relationship Id="rId45" Type="http://schemas.openxmlformats.org/officeDocument/2006/relationships/customXml" Target="../ink/ink425.xml"/><Relationship Id="rId66" Type="http://schemas.openxmlformats.org/officeDocument/2006/relationships/image" Target="../media/image214.png"/><Relationship Id="rId87" Type="http://schemas.openxmlformats.org/officeDocument/2006/relationships/customXml" Target="../ink/ink446.xml"/><Relationship Id="rId110" Type="http://schemas.openxmlformats.org/officeDocument/2006/relationships/image" Target="../media/image236.png"/><Relationship Id="rId115" Type="http://schemas.openxmlformats.org/officeDocument/2006/relationships/customXml" Target="../ink/ink460.xml"/><Relationship Id="rId61" Type="http://schemas.openxmlformats.org/officeDocument/2006/relationships/customXml" Target="../ink/ink433.xml"/><Relationship Id="rId82" Type="http://schemas.openxmlformats.org/officeDocument/2006/relationships/image" Target="../media/image222.png"/><Relationship Id="rId19" Type="http://schemas.openxmlformats.org/officeDocument/2006/relationships/customXml" Target="../ink/ink412.xml"/><Relationship Id="rId14" Type="http://schemas.openxmlformats.org/officeDocument/2006/relationships/image" Target="../media/image187.png"/><Relationship Id="rId30" Type="http://schemas.openxmlformats.org/officeDocument/2006/relationships/image" Target="../media/image195.png"/><Relationship Id="rId35" Type="http://schemas.openxmlformats.org/officeDocument/2006/relationships/customXml" Target="../ink/ink420.xml"/><Relationship Id="rId56" Type="http://schemas.openxmlformats.org/officeDocument/2006/relationships/image" Target="../media/image209.png"/><Relationship Id="rId77" Type="http://schemas.openxmlformats.org/officeDocument/2006/relationships/customXml" Target="../ink/ink441.xml"/><Relationship Id="rId100" Type="http://schemas.openxmlformats.org/officeDocument/2006/relationships/image" Target="../media/image231.png"/><Relationship Id="rId105" Type="http://schemas.openxmlformats.org/officeDocument/2006/relationships/customXml" Target="../ink/ink455.xml"/><Relationship Id="rId8" Type="http://schemas.openxmlformats.org/officeDocument/2006/relationships/image" Target="../media/image184.png"/><Relationship Id="rId51" Type="http://schemas.openxmlformats.org/officeDocument/2006/relationships/customXml" Target="../ink/ink428.xml"/><Relationship Id="rId72" Type="http://schemas.openxmlformats.org/officeDocument/2006/relationships/image" Target="../media/image217.png"/><Relationship Id="rId93" Type="http://schemas.openxmlformats.org/officeDocument/2006/relationships/customXml" Target="../ink/ink449.xml"/><Relationship Id="rId98" Type="http://schemas.openxmlformats.org/officeDocument/2006/relationships/image" Target="../media/image230.png"/><Relationship Id="rId121" Type="http://schemas.openxmlformats.org/officeDocument/2006/relationships/customXml" Target="../ink/ink463.xml"/><Relationship Id="rId3" Type="http://schemas.openxmlformats.org/officeDocument/2006/relationships/customXml" Target="../ink/ink404.xml"/><Relationship Id="rId25" Type="http://schemas.openxmlformats.org/officeDocument/2006/relationships/customXml" Target="../ink/ink415.xml"/><Relationship Id="rId46" Type="http://schemas.openxmlformats.org/officeDocument/2006/relationships/image" Target="../media/image203.png"/><Relationship Id="rId67" Type="http://schemas.openxmlformats.org/officeDocument/2006/relationships/customXml" Target="../ink/ink436.xml"/><Relationship Id="rId116" Type="http://schemas.openxmlformats.org/officeDocument/2006/relationships/image" Target="../media/image239.png"/><Relationship Id="rId20" Type="http://schemas.openxmlformats.org/officeDocument/2006/relationships/image" Target="../media/image190.png"/><Relationship Id="rId41" Type="http://schemas.openxmlformats.org/officeDocument/2006/relationships/customXml" Target="../ink/ink423.xml"/><Relationship Id="rId62" Type="http://schemas.openxmlformats.org/officeDocument/2006/relationships/image" Target="../media/image212.png"/><Relationship Id="rId83" Type="http://schemas.openxmlformats.org/officeDocument/2006/relationships/customXml" Target="../ink/ink444.xml"/><Relationship Id="rId88" Type="http://schemas.openxmlformats.org/officeDocument/2006/relationships/image" Target="../media/image225.png"/><Relationship Id="rId111" Type="http://schemas.openxmlformats.org/officeDocument/2006/relationships/customXml" Target="../ink/ink458.xml"/><Relationship Id="rId15" Type="http://schemas.openxmlformats.org/officeDocument/2006/relationships/customXml" Target="../ink/ink410.xml"/><Relationship Id="rId36" Type="http://schemas.openxmlformats.org/officeDocument/2006/relationships/image" Target="../media/image198.png"/><Relationship Id="rId57" Type="http://schemas.openxmlformats.org/officeDocument/2006/relationships/customXml" Target="../ink/ink431.xml"/><Relationship Id="rId106" Type="http://schemas.openxmlformats.org/officeDocument/2006/relationships/image" Target="../media/image234.png"/><Relationship Id="rId10" Type="http://schemas.openxmlformats.org/officeDocument/2006/relationships/image" Target="../media/image185.png"/><Relationship Id="rId31" Type="http://schemas.openxmlformats.org/officeDocument/2006/relationships/customXml" Target="../ink/ink418.xml"/><Relationship Id="rId52" Type="http://schemas.openxmlformats.org/officeDocument/2006/relationships/image" Target="../media/image206.png"/><Relationship Id="rId73" Type="http://schemas.openxmlformats.org/officeDocument/2006/relationships/customXml" Target="../ink/ink439.xml"/><Relationship Id="rId78" Type="http://schemas.openxmlformats.org/officeDocument/2006/relationships/image" Target="../media/image220.png"/><Relationship Id="rId94" Type="http://schemas.openxmlformats.org/officeDocument/2006/relationships/image" Target="../media/image228.png"/><Relationship Id="rId99" Type="http://schemas.openxmlformats.org/officeDocument/2006/relationships/customXml" Target="../ink/ink452.xml"/><Relationship Id="rId101" Type="http://schemas.openxmlformats.org/officeDocument/2006/relationships/customXml" Target="../ink/ink453.xml"/><Relationship Id="rId122" Type="http://schemas.openxmlformats.org/officeDocument/2006/relationships/image" Target="../media/image242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9.png"/><Relationship Id="rId18" Type="http://schemas.openxmlformats.org/officeDocument/2006/relationships/customXml" Target="../ink/ink473.xml"/><Relationship Id="rId26" Type="http://schemas.openxmlformats.org/officeDocument/2006/relationships/customXml" Target="../ink/ink477.xml"/><Relationship Id="rId39" Type="http://schemas.openxmlformats.org/officeDocument/2006/relationships/image" Target="../media/image262.png"/><Relationship Id="rId21" Type="http://schemas.openxmlformats.org/officeDocument/2006/relationships/image" Target="../media/image253.png"/><Relationship Id="rId34" Type="http://schemas.openxmlformats.org/officeDocument/2006/relationships/customXml" Target="../ink/ink481.xml"/><Relationship Id="rId42" Type="http://schemas.openxmlformats.org/officeDocument/2006/relationships/customXml" Target="../ink/ink485.xml"/><Relationship Id="rId47" Type="http://schemas.openxmlformats.org/officeDocument/2006/relationships/image" Target="../media/image266.png"/><Relationship Id="rId50" Type="http://schemas.openxmlformats.org/officeDocument/2006/relationships/customXml" Target="../ink/ink489.xml"/><Relationship Id="rId55" Type="http://schemas.openxmlformats.org/officeDocument/2006/relationships/image" Target="../media/image270.png"/><Relationship Id="rId63" Type="http://schemas.openxmlformats.org/officeDocument/2006/relationships/image" Target="../media/image274.png"/><Relationship Id="rId7" Type="http://schemas.openxmlformats.org/officeDocument/2006/relationships/image" Target="../media/image246.png"/><Relationship Id="rId2" Type="http://schemas.openxmlformats.org/officeDocument/2006/relationships/customXml" Target="../ink/ink465.xml"/><Relationship Id="rId16" Type="http://schemas.openxmlformats.org/officeDocument/2006/relationships/customXml" Target="../ink/ink472.xml"/><Relationship Id="rId29" Type="http://schemas.openxmlformats.org/officeDocument/2006/relationships/image" Target="../media/image257.png"/><Relationship Id="rId11" Type="http://schemas.openxmlformats.org/officeDocument/2006/relationships/image" Target="../media/image248.png"/><Relationship Id="rId24" Type="http://schemas.openxmlformats.org/officeDocument/2006/relationships/customXml" Target="../ink/ink476.xml"/><Relationship Id="rId32" Type="http://schemas.openxmlformats.org/officeDocument/2006/relationships/customXml" Target="../ink/ink480.xml"/><Relationship Id="rId37" Type="http://schemas.openxmlformats.org/officeDocument/2006/relationships/image" Target="../media/image261.png"/><Relationship Id="rId40" Type="http://schemas.openxmlformats.org/officeDocument/2006/relationships/customXml" Target="../ink/ink484.xml"/><Relationship Id="rId45" Type="http://schemas.openxmlformats.org/officeDocument/2006/relationships/image" Target="../media/image265.png"/><Relationship Id="rId53" Type="http://schemas.openxmlformats.org/officeDocument/2006/relationships/image" Target="../media/image269.png"/><Relationship Id="rId58" Type="http://schemas.openxmlformats.org/officeDocument/2006/relationships/customXml" Target="../ink/ink493.xml"/><Relationship Id="rId5" Type="http://schemas.openxmlformats.org/officeDocument/2006/relationships/image" Target="../media/image245.png"/><Relationship Id="rId61" Type="http://schemas.openxmlformats.org/officeDocument/2006/relationships/image" Target="../media/image273.png"/><Relationship Id="rId19" Type="http://schemas.openxmlformats.org/officeDocument/2006/relationships/image" Target="../media/image252.png"/><Relationship Id="rId14" Type="http://schemas.openxmlformats.org/officeDocument/2006/relationships/customXml" Target="../ink/ink471.xml"/><Relationship Id="rId22" Type="http://schemas.openxmlformats.org/officeDocument/2006/relationships/customXml" Target="../ink/ink475.xml"/><Relationship Id="rId27" Type="http://schemas.openxmlformats.org/officeDocument/2006/relationships/image" Target="../media/image256.png"/><Relationship Id="rId30" Type="http://schemas.openxmlformats.org/officeDocument/2006/relationships/customXml" Target="../ink/ink479.xml"/><Relationship Id="rId35" Type="http://schemas.openxmlformats.org/officeDocument/2006/relationships/image" Target="../media/image260.png"/><Relationship Id="rId43" Type="http://schemas.openxmlformats.org/officeDocument/2006/relationships/image" Target="../media/image264.png"/><Relationship Id="rId48" Type="http://schemas.openxmlformats.org/officeDocument/2006/relationships/customXml" Target="../ink/ink488.xml"/><Relationship Id="rId56" Type="http://schemas.openxmlformats.org/officeDocument/2006/relationships/customXml" Target="../ink/ink492.xml"/><Relationship Id="rId8" Type="http://schemas.openxmlformats.org/officeDocument/2006/relationships/customXml" Target="../ink/ink468.xml"/><Relationship Id="rId51" Type="http://schemas.openxmlformats.org/officeDocument/2006/relationships/image" Target="../media/image268.png"/><Relationship Id="rId3" Type="http://schemas.openxmlformats.org/officeDocument/2006/relationships/image" Target="../media/image244.png"/><Relationship Id="rId12" Type="http://schemas.openxmlformats.org/officeDocument/2006/relationships/customXml" Target="../ink/ink470.xml"/><Relationship Id="rId17" Type="http://schemas.openxmlformats.org/officeDocument/2006/relationships/image" Target="../media/image251.png"/><Relationship Id="rId25" Type="http://schemas.openxmlformats.org/officeDocument/2006/relationships/image" Target="../media/image255.png"/><Relationship Id="rId33" Type="http://schemas.openxmlformats.org/officeDocument/2006/relationships/image" Target="../media/image259.png"/><Relationship Id="rId38" Type="http://schemas.openxmlformats.org/officeDocument/2006/relationships/customXml" Target="../ink/ink483.xml"/><Relationship Id="rId46" Type="http://schemas.openxmlformats.org/officeDocument/2006/relationships/customXml" Target="../ink/ink487.xml"/><Relationship Id="rId59" Type="http://schemas.openxmlformats.org/officeDocument/2006/relationships/image" Target="../media/image272.png"/><Relationship Id="rId20" Type="http://schemas.openxmlformats.org/officeDocument/2006/relationships/customXml" Target="../ink/ink474.xml"/><Relationship Id="rId41" Type="http://schemas.openxmlformats.org/officeDocument/2006/relationships/image" Target="../media/image263.png"/><Relationship Id="rId54" Type="http://schemas.openxmlformats.org/officeDocument/2006/relationships/customXml" Target="../ink/ink491.xml"/><Relationship Id="rId62" Type="http://schemas.openxmlformats.org/officeDocument/2006/relationships/customXml" Target="../ink/ink49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7.xml"/><Relationship Id="rId15" Type="http://schemas.openxmlformats.org/officeDocument/2006/relationships/image" Target="../media/image250.png"/><Relationship Id="rId23" Type="http://schemas.openxmlformats.org/officeDocument/2006/relationships/image" Target="../media/image254.png"/><Relationship Id="rId28" Type="http://schemas.openxmlformats.org/officeDocument/2006/relationships/customXml" Target="../ink/ink478.xml"/><Relationship Id="rId36" Type="http://schemas.openxmlformats.org/officeDocument/2006/relationships/customXml" Target="../ink/ink482.xml"/><Relationship Id="rId49" Type="http://schemas.openxmlformats.org/officeDocument/2006/relationships/image" Target="../media/image267.png"/><Relationship Id="rId57" Type="http://schemas.openxmlformats.org/officeDocument/2006/relationships/image" Target="../media/image271.png"/><Relationship Id="rId10" Type="http://schemas.openxmlformats.org/officeDocument/2006/relationships/customXml" Target="../ink/ink469.xml"/><Relationship Id="rId31" Type="http://schemas.openxmlformats.org/officeDocument/2006/relationships/image" Target="../media/image258.png"/><Relationship Id="rId44" Type="http://schemas.openxmlformats.org/officeDocument/2006/relationships/customXml" Target="../ink/ink486.xml"/><Relationship Id="rId52" Type="http://schemas.openxmlformats.org/officeDocument/2006/relationships/customXml" Target="../ink/ink490.xml"/><Relationship Id="rId60" Type="http://schemas.openxmlformats.org/officeDocument/2006/relationships/customXml" Target="../ink/ink494.xml"/><Relationship Id="rId4" Type="http://schemas.openxmlformats.org/officeDocument/2006/relationships/customXml" Target="../ink/ink466.xml"/><Relationship Id="rId9" Type="http://schemas.openxmlformats.org/officeDocument/2006/relationships/image" Target="../media/image247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08.xml"/><Relationship Id="rId21" Type="http://schemas.openxmlformats.org/officeDocument/2006/relationships/image" Target="../media/image284.png"/><Relationship Id="rId42" Type="http://schemas.openxmlformats.org/officeDocument/2006/relationships/customXml" Target="../ink/ink516.xml"/><Relationship Id="rId47" Type="http://schemas.openxmlformats.org/officeDocument/2006/relationships/image" Target="../media/image297.png"/><Relationship Id="rId63" Type="http://schemas.openxmlformats.org/officeDocument/2006/relationships/image" Target="../media/image305.png"/><Relationship Id="rId68" Type="http://schemas.openxmlformats.org/officeDocument/2006/relationships/customXml" Target="../ink/ink529.xml"/><Relationship Id="rId84" Type="http://schemas.openxmlformats.org/officeDocument/2006/relationships/customXml" Target="../ink/ink537.xml"/><Relationship Id="rId89" Type="http://schemas.openxmlformats.org/officeDocument/2006/relationships/image" Target="../media/image318.png"/><Relationship Id="rId112" Type="http://schemas.openxmlformats.org/officeDocument/2006/relationships/customXml" Target="../ink/ink551.xml"/><Relationship Id="rId16" Type="http://schemas.openxmlformats.org/officeDocument/2006/relationships/customXml" Target="../ink/ink503.xml"/><Relationship Id="rId107" Type="http://schemas.openxmlformats.org/officeDocument/2006/relationships/image" Target="../media/image327.png"/><Relationship Id="rId11" Type="http://schemas.openxmlformats.org/officeDocument/2006/relationships/image" Target="../media/image279.png"/><Relationship Id="rId32" Type="http://schemas.openxmlformats.org/officeDocument/2006/relationships/customXml" Target="../ink/ink511.xml"/><Relationship Id="rId37" Type="http://schemas.openxmlformats.org/officeDocument/2006/relationships/image" Target="../media/image292.png"/><Relationship Id="rId53" Type="http://schemas.openxmlformats.org/officeDocument/2006/relationships/image" Target="../media/image300.png"/><Relationship Id="rId58" Type="http://schemas.openxmlformats.org/officeDocument/2006/relationships/customXml" Target="../ink/ink524.xml"/><Relationship Id="rId74" Type="http://schemas.openxmlformats.org/officeDocument/2006/relationships/customXml" Target="../ink/ink532.xml"/><Relationship Id="rId79" Type="http://schemas.openxmlformats.org/officeDocument/2006/relationships/image" Target="../media/image313.png"/><Relationship Id="rId102" Type="http://schemas.openxmlformats.org/officeDocument/2006/relationships/customXml" Target="../ink/ink546.xml"/><Relationship Id="rId5" Type="http://schemas.openxmlformats.org/officeDocument/2006/relationships/image" Target="../media/image276.png"/><Relationship Id="rId90" Type="http://schemas.openxmlformats.org/officeDocument/2006/relationships/customXml" Target="../ink/ink540.xml"/><Relationship Id="rId95" Type="http://schemas.openxmlformats.org/officeDocument/2006/relationships/image" Target="../media/image321.png"/><Relationship Id="rId22" Type="http://schemas.openxmlformats.org/officeDocument/2006/relationships/customXml" Target="../ink/ink506.xml"/><Relationship Id="rId27" Type="http://schemas.openxmlformats.org/officeDocument/2006/relationships/image" Target="../media/image287.png"/><Relationship Id="rId43" Type="http://schemas.openxmlformats.org/officeDocument/2006/relationships/image" Target="../media/image295.png"/><Relationship Id="rId48" Type="http://schemas.openxmlformats.org/officeDocument/2006/relationships/customXml" Target="../ink/ink519.xml"/><Relationship Id="rId64" Type="http://schemas.openxmlformats.org/officeDocument/2006/relationships/customXml" Target="../ink/ink527.xml"/><Relationship Id="rId69" Type="http://schemas.openxmlformats.org/officeDocument/2006/relationships/image" Target="../media/image308.png"/><Relationship Id="rId113" Type="http://schemas.openxmlformats.org/officeDocument/2006/relationships/image" Target="../media/image330.png"/><Relationship Id="rId80" Type="http://schemas.openxmlformats.org/officeDocument/2006/relationships/customXml" Target="../ink/ink535.xml"/><Relationship Id="rId85" Type="http://schemas.openxmlformats.org/officeDocument/2006/relationships/image" Target="../media/image316.png"/><Relationship Id="rId12" Type="http://schemas.openxmlformats.org/officeDocument/2006/relationships/customXml" Target="../ink/ink501.xml"/><Relationship Id="rId17" Type="http://schemas.openxmlformats.org/officeDocument/2006/relationships/image" Target="../media/image282.png"/><Relationship Id="rId33" Type="http://schemas.openxmlformats.org/officeDocument/2006/relationships/image" Target="../media/image290.png"/><Relationship Id="rId38" Type="http://schemas.openxmlformats.org/officeDocument/2006/relationships/customXml" Target="../ink/ink514.xml"/><Relationship Id="rId59" Type="http://schemas.openxmlformats.org/officeDocument/2006/relationships/image" Target="../media/image303.png"/><Relationship Id="rId103" Type="http://schemas.openxmlformats.org/officeDocument/2006/relationships/image" Target="../media/image325.png"/><Relationship Id="rId108" Type="http://schemas.openxmlformats.org/officeDocument/2006/relationships/customXml" Target="../ink/ink549.xml"/><Relationship Id="rId54" Type="http://schemas.openxmlformats.org/officeDocument/2006/relationships/customXml" Target="../ink/ink522.xml"/><Relationship Id="rId70" Type="http://schemas.openxmlformats.org/officeDocument/2006/relationships/customXml" Target="../ink/ink530.xml"/><Relationship Id="rId75" Type="http://schemas.openxmlformats.org/officeDocument/2006/relationships/image" Target="../media/image311.png"/><Relationship Id="rId91" Type="http://schemas.openxmlformats.org/officeDocument/2006/relationships/image" Target="../media/image319.png"/><Relationship Id="rId96" Type="http://schemas.openxmlformats.org/officeDocument/2006/relationships/customXml" Target="../ink/ink54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98.xml"/><Relationship Id="rId15" Type="http://schemas.openxmlformats.org/officeDocument/2006/relationships/image" Target="../media/image281.png"/><Relationship Id="rId23" Type="http://schemas.openxmlformats.org/officeDocument/2006/relationships/image" Target="../media/image285.png"/><Relationship Id="rId28" Type="http://schemas.openxmlformats.org/officeDocument/2006/relationships/customXml" Target="../ink/ink509.xml"/><Relationship Id="rId36" Type="http://schemas.openxmlformats.org/officeDocument/2006/relationships/customXml" Target="../ink/ink513.xml"/><Relationship Id="rId49" Type="http://schemas.openxmlformats.org/officeDocument/2006/relationships/image" Target="../media/image298.png"/><Relationship Id="rId57" Type="http://schemas.openxmlformats.org/officeDocument/2006/relationships/image" Target="../media/image302.png"/><Relationship Id="rId106" Type="http://schemas.openxmlformats.org/officeDocument/2006/relationships/customXml" Target="../ink/ink548.xml"/><Relationship Id="rId114" Type="http://schemas.openxmlformats.org/officeDocument/2006/relationships/customXml" Target="../ink/ink552.xml"/><Relationship Id="rId10" Type="http://schemas.openxmlformats.org/officeDocument/2006/relationships/customXml" Target="../ink/ink500.xml"/><Relationship Id="rId31" Type="http://schemas.openxmlformats.org/officeDocument/2006/relationships/image" Target="../media/image289.png"/><Relationship Id="rId44" Type="http://schemas.openxmlformats.org/officeDocument/2006/relationships/customXml" Target="../ink/ink517.xml"/><Relationship Id="rId52" Type="http://schemas.openxmlformats.org/officeDocument/2006/relationships/customXml" Target="../ink/ink521.xml"/><Relationship Id="rId60" Type="http://schemas.openxmlformats.org/officeDocument/2006/relationships/customXml" Target="../ink/ink525.xml"/><Relationship Id="rId65" Type="http://schemas.openxmlformats.org/officeDocument/2006/relationships/image" Target="../media/image306.png"/><Relationship Id="rId73" Type="http://schemas.openxmlformats.org/officeDocument/2006/relationships/image" Target="../media/image310.png"/><Relationship Id="rId78" Type="http://schemas.openxmlformats.org/officeDocument/2006/relationships/customXml" Target="../ink/ink534.xml"/><Relationship Id="rId81" Type="http://schemas.openxmlformats.org/officeDocument/2006/relationships/image" Target="../media/image314.png"/><Relationship Id="rId86" Type="http://schemas.openxmlformats.org/officeDocument/2006/relationships/customXml" Target="../ink/ink538.xml"/><Relationship Id="rId94" Type="http://schemas.openxmlformats.org/officeDocument/2006/relationships/customXml" Target="../ink/ink542.xml"/><Relationship Id="rId99" Type="http://schemas.openxmlformats.org/officeDocument/2006/relationships/image" Target="../media/image323.png"/><Relationship Id="rId101" Type="http://schemas.openxmlformats.org/officeDocument/2006/relationships/image" Target="../media/image324.png"/><Relationship Id="rId4" Type="http://schemas.openxmlformats.org/officeDocument/2006/relationships/customXml" Target="../ink/ink497.xml"/><Relationship Id="rId9" Type="http://schemas.openxmlformats.org/officeDocument/2006/relationships/image" Target="../media/image278.png"/><Relationship Id="rId13" Type="http://schemas.openxmlformats.org/officeDocument/2006/relationships/image" Target="../media/image280.png"/><Relationship Id="rId18" Type="http://schemas.openxmlformats.org/officeDocument/2006/relationships/customXml" Target="../ink/ink504.xml"/><Relationship Id="rId39" Type="http://schemas.openxmlformats.org/officeDocument/2006/relationships/image" Target="../media/image293.png"/><Relationship Id="rId109" Type="http://schemas.openxmlformats.org/officeDocument/2006/relationships/image" Target="../media/image328.png"/><Relationship Id="rId34" Type="http://schemas.openxmlformats.org/officeDocument/2006/relationships/customXml" Target="../ink/ink512.xml"/><Relationship Id="rId50" Type="http://schemas.openxmlformats.org/officeDocument/2006/relationships/customXml" Target="../ink/ink520.xml"/><Relationship Id="rId55" Type="http://schemas.openxmlformats.org/officeDocument/2006/relationships/image" Target="../media/image301.png"/><Relationship Id="rId76" Type="http://schemas.openxmlformats.org/officeDocument/2006/relationships/customXml" Target="../ink/ink533.xml"/><Relationship Id="rId97" Type="http://schemas.openxmlformats.org/officeDocument/2006/relationships/image" Target="../media/image322.png"/><Relationship Id="rId104" Type="http://schemas.openxmlformats.org/officeDocument/2006/relationships/customXml" Target="../ink/ink547.xml"/><Relationship Id="rId7" Type="http://schemas.openxmlformats.org/officeDocument/2006/relationships/image" Target="../media/image277.png"/><Relationship Id="rId71" Type="http://schemas.openxmlformats.org/officeDocument/2006/relationships/image" Target="../media/image309.png"/><Relationship Id="rId92" Type="http://schemas.openxmlformats.org/officeDocument/2006/relationships/customXml" Target="../ink/ink541.xml"/><Relationship Id="rId2" Type="http://schemas.openxmlformats.org/officeDocument/2006/relationships/customXml" Target="../ink/ink496.xml"/><Relationship Id="rId29" Type="http://schemas.openxmlformats.org/officeDocument/2006/relationships/image" Target="../media/image288.png"/><Relationship Id="rId24" Type="http://schemas.openxmlformats.org/officeDocument/2006/relationships/customXml" Target="../ink/ink507.xml"/><Relationship Id="rId40" Type="http://schemas.openxmlformats.org/officeDocument/2006/relationships/customXml" Target="../ink/ink515.xml"/><Relationship Id="rId45" Type="http://schemas.openxmlformats.org/officeDocument/2006/relationships/image" Target="../media/image296.png"/><Relationship Id="rId66" Type="http://schemas.openxmlformats.org/officeDocument/2006/relationships/customXml" Target="../ink/ink528.xml"/><Relationship Id="rId87" Type="http://schemas.openxmlformats.org/officeDocument/2006/relationships/image" Target="../media/image317.png"/><Relationship Id="rId110" Type="http://schemas.openxmlformats.org/officeDocument/2006/relationships/customXml" Target="../ink/ink550.xml"/><Relationship Id="rId115" Type="http://schemas.openxmlformats.org/officeDocument/2006/relationships/image" Target="../media/image331.png"/><Relationship Id="rId61" Type="http://schemas.openxmlformats.org/officeDocument/2006/relationships/image" Target="../media/image304.png"/><Relationship Id="rId82" Type="http://schemas.openxmlformats.org/officeDocument/2006/relationships/customXml" Target="../ink/ink536.xml"/><Relationship Id="rId19" Type="http://schemas.openxmlformats.org/officeDocument/2006/relationships/image" Target="../media/image283.png"/><Relationship Id="rId14" Type="http://schemas.openxmlformats.org/officeDocument/2006/relationships/customXml" Target="../ink/ink502.xml"/><Relationship Id="rId30" Type="http://schemas.openxmlformats.org/officeDocument/2006/relationships/customXml" Target="../ink/ink510.xml"/><Relationship Id="rId35" Type="http://schemas.openxmlformats.org/officeDocument/2006/relationships/image" Target="../media/image291.png"/><Relationship Id="rId56" Type="http://schemas.openxmlformats.org/officeDocument/2006/relationships/customXml" Target="../ink/ink523.xml"/><Relationship Id="rId77" Type="http://schemas.openxmlformats.org/officeDocument/2006/relationships/image" Target="../media/image312.png"/><Relationship Id="rId100" Type="http://schemas.openxmlformats.org/officeDocument/2006/relationships/customXml" Target="../ink/ink545.xml"/><Relationship Id="rId105" Type="http://schemas.openxmlformats.org/officeDocument/2006/relationships/image" Target="../media/image326.png"/><Relationship Id="rId8" Type="http://schemas.openxmlformats.org/officeDocument/2006/relationships/customXml" Target="../ink/ink499.xml"/><Relationship Id="rId51" Type="http://schemas.openxmlformats.org/officeDocument/2006/relationships/image" Target="../media/image299.png"/><Relationship Id="rId72" Type="http://schemas.openxmlformats.org/officeDocument/2006/relationships/customXml" Target="../ink/ink531.xml"/><Relationship Id="rId93" Type="http://schemas.openxmlformats.org/officeDocument/2006/relationships/image" Target="../media/image320.png"/><Relationship Id="rId98" Type="http://schemas.openxmlformats.org/officeDocument/2006/relationships/customXml" Target="../ink/ink544.xml"/><Relationship Id="rId3" Type="http://schemas.openxmlformats.org/officeDocument/2006/relationships/image" Target="../media/image275.png"/><Relationship Id="rId25" Type="http://schemas.openxmlformats.org/officeDocument/2006/relationships/image" Target="../media/image286.png"/><Relationship Id="rId46" Type="http://schemas.openxmlformats.org/officeDocument/2006/relationships/customXml" Target="../ink/ink518.xml"/><Relationship Id="rId67" Type="http://schemas.openxmlformats.org/officeDocument/2006/relationships/image" Target="../media/image307.png"/><Relationship Id="rId20" Type="http://schemas.openxmlformats.org/officeDocument/2006/relationships/customXml" Target="../ink/ink505.xml"/><Relationship Id="rId41" Type="http://schemas.openxmlformats.org/officeDocument/2006/relationships/image" Target="../media/image294.png"/><Relationship Id="rId62" Type="http://schemas.openxmlformats.org/officeDocument/2006/relationships/customXml" Target="../ink/ink526.xml"/><Relationship Id="rId83" Type="http://schemas.openxmlformats.org/officeDocument/2006/relationships/image" Target="../media/image315.png"/><Relationship Id="rId88" Type="http://schemas.openxmlformats.org/officeDocument/2006/relationships/customXml" Target="../ink/ink539.xml"/><Relationship Id="rId111" Type="http://schemas.openxmlformats.org/officeDocument/2006/relationships/image" Target="../media/image329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11.png"/><Relationship Id="rId21" Type="http://schemas.openxmlformats.org/officeDocument/2006/relationships/image" Target="../media/image341.png"/><Relationship Id="rId42" Type="http://schemas.openxmlformats.org/officeDocument/2006/relationships/customXml" Target="../ink/ink573.xml"/><Relationship Id="rId63" Type="http://schemas.openxmlformats.org/officeDocument/2006/relationships/image" Target="../media/image484.png"/><Relationship Id="rId84" Type="http://schemas.openxmlformats.org/officeDocument/2006/relationships/customXml" Target="../ink/ink594.xml"/><Relationship Id="rId138" Type="http://schemas.openxmlformats.org/officeDocument/2006/relationships/customXml" Target="../ink/ink621.xml"/><Relationship Id="rId159" Type="http://schemas.openxmlformats.org/officeDocument/2006/relationships/image" Target="../media/image532.png"/><Relationship Id="rId170" Type="http://schemas.openxmlformats.org/officeDocument/2006/relationships/customXml" Target="../ink/ink637.xml"/><Relationship Id="rId191" Type="http://schemas.openxmlformats.org/officeDocument/2006/relationships/image" Target="../media/image548.png"/><Relationship Id="rId107" Type="http://schemas.openxmlformats.org/officeDocument/2006/relationships/image" Target="../media/image506.png"/><Relationship Id="rId11" Type="http://schemas.openxmlformats.org/officeDocument/2006/relationships/image" Target="../media/image336.png"/><Relationship Id="rId32" Type="http://schemas.openxmlformats.org/officeDocument/2006/relationships/customXml" Target="../ink/ink568.xml"/><Relationship Id="rId53" Type="http://schemas.openxmlformats.org/officeDocument/2006/relationships/image" Target="../media/image479.png"/><Relationship Id="rId74" Type="http://schemas.openxmlformats.org/officeDocument/2006/relationships/customXml" Target="../ink/ink589.xml"/><Relationship Id="rId128" Type="http://schemas.openxmlformats.org/officeDocument/2006/relationships/customXml" Target="../ink/ink616.xml"/><Relationship Id="rId149" Type="http://schemas.openxmlformats.org/officeDocument/2006/relationships/image" Target="../media/image527.png"/><Relationship Id="rId5" Type="http://schemas.openxmlformats.org/officeDocument/2006/relationships/image" Target="../media/image333.png"/><Relationship Id="rId95" Type="http://schemas.openxmlformats.org/officeDocument/2006/relationships/image" Target="../media/image500.png"/><Relationship Id="rId160" Type="http://schemas.openxmlformats.org/officeDocument/2006/relationships/customXml" Target="../ink/ink632.xml"/><Relationship Id="rId181" Type="http://schemas.openxmlformats.org/officeDocument/2006/relationships/image" Target="../media/image543.png"/><Relationship Id="rId22" Type="http://schemas.openxmlformats.org/officeDocument/2006/relationships/customXml" Target="../ink/ink563.xml"/><Relationship Id="rId43" Type="http://schemas.openxmlformats.org/officeDocument/2006/relationships/image" Target="../media/image474.png"/><Relationship Id="rId64" Type="http://schemas.openxmlformats.org/officeDocument/2006/relationships/customXml" Target="../ink/ink584.xml"/><Relationship Id="rId118" Type="http://schemas.openxmlformats.org/officeDocument/2006/relationships/customXml" Target="../ink/ink611.xml"/><Relationship Id="rId139" Type="http://schemas.openxmlformats.org/officeDocument/2006/relationships/image" Target="../media/image522.png"/><Relationship Id="rId85" Type="http://schemas.openxmlformats.org/officeDocument/2006/relationships/image" Target="../media/image495.png"/><Relationship Id="rId150" Type="http://schemas.openxmlformats.org/officeDocument/2006/relationships/customXml" Target="../ink/ink627.xml"/><Relationship Id="rId171" Type="http://schemas.openxmlformats.org/officeDocument/2006/relationships/image" Target="../media/image538.png"/><Relationship Id="rId192" Type="http://schemas.openxmlformats.org/officeDocument/2006/relationships/customXml" Target="../ink/ink648.xml"/><Relationship Id="rId12" Type="http://schemas.openxmlformats.org/officeDocument/2006/relationships/customXml" Target="../ink/ink558.xml"/><Relationship Id="rId33" Type="http://schemas.openxmlformats.org/officeDocument/2006/relationships/image" Target="../media/image469.png"/><Relationship Id="rId108" Type="http://schemas.openxmlformats.org/officeDocument/2006/relationships/customXml" Target="../ink/ink606.xml"/><Relationship Id="rId129" Type="http://schemas.openxmlformats.org/officeDocument/2006/relationships/image" Target="../media/image517.png"/><Relationship Id="rId54" Type="http://schemas.openxmlformats.org/officeDocument/2006/relationships/customXml" Target="../ink/ink579.xml"/><Relationship Id="rId75" Type="http://schemas.openxmlformats.org/officeDocument/2006/relationships/image" Target="../media/image490.png"/><Relationship Id="rId96" Type="http://schemas.openxmlformats.org/officeDocument/2006/relationships/customXml" Target="../ink/ink600.xml"/><Relationship Id="rId140" Type="http://schemas.openxmlformats.org/officeDocument/2006/relationships/customXml" Target="../ink/ink622.xml"/><Relationship Id="rId161" Type="http://schemas.openxmlformats.org/officeDocument/2006/relationships/image" Target="../media/image533.png"/><Relationship Id="rId182" Type="http://schemas.openxmlformats.org/officeDocument/2006/relationships/customXml" Target="../ink/ink643.xml"/><Relationship Id="rId6" Type="http://schemas.openxmlformats.org/officeDocument/2006/relationships/customXml" Target="../ink/ink555.xml"/><Relationship Id="rId23" Type="http://schemas.openxmlformats.org/officeDocument/2006/relationships/image" Target="../media/image368.png"/><Relationship Id="rId119" Type="http://schemas.openxmlformats.org/officeDocument/2006/relationships/image" Target="../media/image512.png"/><Relationship Id="rId44" Type="http://schemas.openxmlformats.org/officeDocument/2006/relationships/customXml" Target="../ink/ink574.xml"/><Relationship Id="rId65" Type="http://schemas.openxmlformats.org/officeDocument/2006/relationships/image" Target="../media/image485.png"/><Relationship Id="rId86" Type="http://schemas.openxmlformats.org/officeDocument/2006/relationships/customXml" Target="../ink/ink595.xml"/><Relationship Id="rId130" Type="http://schemas.openxmlformats.org/officeDocument/2006/relationships/customXml" Target="../ink/ink617.xml"/><Relationship Id="rId151" Type="http://schemas.openxmlformats.org/officeDocument/2006/relationships/image" Target="../media/image528.png"/><Relationship Id="rId172" Type="http://schemas.openxmlformats.org/officeDocument/2006/relationships/customXml" Target="../ink/ink638.xml"/><Relationship Id="rId193" Type="http://schemas.openxmlformats.org/officeDocument/2006/relationships/image" Target="../media/image549.png"/><Relationship Id="rId13" Type="http://schemas.openxmlformats.org/officeDocument/2006/relationships/image" Target="../media/image337.png"/><Relationship Id="rId109" Type="http://schemas.openxmlformats.org/officeDocument/2006/relationships/image" Target="../media/image507.png"/><Relationship Id="rId34" Type="http://schemas.openxmlformats.org/officeDocument/2006/relationships/customXml" Target="../ink/ink569.xml"/><Relationship Id="rId55" Type="http://schemas.openxmlformats.org/officeDocument/2006/relationships/image" Target="../media/image480.png"/><Relationship Id="rId76" Type="http://schemas.openxmlformats.org/officeDocument/2006/relationships/customXml" Target="../ink/ink590.xml"/><Relationship Id="rId97" Type="http://schemas.openxmlformats.org/officeDocument/2006/relationships/image" Target="../media/image501.png"/><Relationship Id="rId120" Type="http://schemas.openxmlformats.org/officeDocument/2006/relationships/customXml" Target="../ink/ink612.xml"/><Relationship Id="rId141" Type="http://schemas.openxmlformats.org/officeDocument/2006/relationships/image" Target="../media/image523.png"/><Relationship Id="rId7" Type="http://schemas.openxmlformats.org/officeDocument/2006/relationships/image" Target="../media/image334.png"/><Relationship Id="rId162" Type="http://schemas.openxmlformats.org/officeDocument/2006/relationships/customXml" Target="../ink/ink633.xml"/><Relationship Id="rId183" Type="http://schemas.openxmlformats.org/officeDocument/2006/relationships/image" Target="../media/image544.png"/><Relationship Id="rId2" Type="http://schemas.openxmlformats.org/officeDocument/2006/relationships/customXml" Target="../ink/ink553.xml"/><Relationship Id="rId29" Type="http://schemas.openxmlformats.org/officeDocument/2006/relationships/image" Target="../media/image467.png"/><Relationship Id="rId24" Type="http://schemas.openxmlformats.org/officeDocument/2006/relationships/customXml" Target="../ink/ink564.xml"/><Relationship Id="rId40" Type="http://schemas.openxmlformats.org/officeDocument/2006/relationships/customXml" Target="../ink/ink572.xml"/><Relationship Id="rId45" Type="http://schemas.openxmlformats.org/officeDocument/2006/relationships/image" Target="../media/image475.png"/><Relationship Id="rId66" Type="http://schemas.openxmlformats.org/officeDocument/2006/relationships/customXml" Target="../ink/ink585.xml"/><Relationship Id="rId87" Type="http://schemas.openxmlformats.org/officeDocument/2006/relationships/image" Target="../media/image496.png"/><Relationship Id="rId110" Type="http://schemas.openxmlformats.org/officeDocument/2006/relationships/customXml" Target="../ink/ink607.xml"/><Relationship Id="rId115" Type="http://schemas.openxmlformats.org/officeDocument/2006/relationships/image" Target="../media/image510.png"/><Relationship Id="rId131" Type="http://schemas.openxmlformats.org/officeDocument/2006/relationships/image" Target="../media/image518.png"/><Relationship Id="rId136" Type="http://schemas.openxmlformats.org/officeDocument/2006/relationships/customXml" Target="../ink/ink620.xml"/><Relationship Id="rId157" Type="http://schemas.openxmlformats.org/officeDocument/2006/relationships/image" Target="../media/image531.png"/><Relationship Id="rId178" Type="http://schemas.openxmlformats.org/officeDocument/2006/relationships/customXml" Target="../ink/ink641.xml"/><Relationship Id="rId61" Type="http://schemas.openxmlformats.org/officeDocument/2006/relationships/image" Target="../media/image483.png"/><Relationship Id="rId82" Type="http://schemas.openxmlformats.org/officeDocument/2006/relationships/customXml" Target="../ink/ink593.xml"/><Relationship Id="rId152" Type="http://schemas.openxmlformats.org/officeDocument/2006/relationships/customXml" Target="../ink/ink628.xml"/><Relationship Id="rId173" Type="http://schemas.openxmlformats.org/officeDocument/2006/relationships/image" Target="../media/image539.png"/><Relationship Id="rId194" Type="http://schemas.openxmlformats.org/officeDocument/2006/relationships/customXml" Target="../ink/ink649.xml"/><Relationship Id="rId199" Type="http://schemas.openxmlformats.org/officeDocument/2006/relationships/image" Target="../media/image552.png"/><Relationship Id="rId203" Type="http://schemas.openxmlformats.org/officeDocument/2006/relationships/image" Target="../media/image554.png"/><Relationship Id="rId19" Type="http://schemas.openxmlformats.org/officeDocument/2006/relationships/image" Target="../media/image340.png"/><Relationship Id="rId14" Type="http://schemas.openxmlformats.org/officeDocument/2006/relationships/customXml" Target="../ink/ink559.xml"/><Relationship Id="rId30" Type="http://schemas.openxmlformats.org/officeDocument/2006/relationships/customXml" Target="../ink/ink567.xml"/><Relationship Id="rId35" Type="http://schemas.openxmlformats.org/officeDocument/2006/relationships/image" Target="../media/image470.png"/><Relationship Id="rId56" Type="http://schemas.openxmlformats.org/officeDocument/2006/relationships/customXml" Target="../ink/ink580.xml"/><Relationship Id="rId77" Type="http://schemas.openxmlformats.org/officeDocument/2006/relationships/image" Target="../media/image491.png"/><Relationship Id="rId100" Type="http://schemas.openxmlformats.org/officeDocument/2006/relationships/customXml" Target="../ink/ink602.xml"/><Relationship Id="rId105" Type="http://schemas.openxmlformats.org/officeDocument/2006/relationships/image" Target="../media/image505.png"/><Relationship Id="rId126" Type="http://schemas.openxmlformats.org/officeDocument/2006/relationships/customXml" Target="../ink/ink615.xml"/><Relationship Id="rId147" Type="http://schemas.openxmlformats.org/officeDocument/2006/relationships/image" Target="../media/image526.png"/><Relationship Id="rId168" Type="http://schemas.openxmlformats.org/officeDocument/2006/relationships/customXml" Target="../ink/ink636.xml"/><Relationship Id="rId8" Type="http://schemas.openxmlformats.org/officeDocument/2006/relationships/customXml" Target="../ink/ink556.xml"/><Relationship Id="rId51" Type="http://schemas.openxmlformats.org/officeDocument/2006/relationships/image" Target="../media/image478.png"/><Relationship Id="rId72" Type="http://schemas.openxmlformats.org/officeDocument/2006/relationships/customXml" Target="../ink/ink588.xml"/><Relationship Id="rId93" Type="http://schemas.openxmlformats.org/officeDocument/2006/relationships/image" Target="../media/image499.png"/><Relationship Id="rId98" Type="http://schemas.openxmlformats.org/officeDocument/2006/relationships/customXml" Target="../ink/ink601.xml"/><Relationship Id="rId121" Type="http://schemas.openxmlformats.org/officeDocument/2006/relationships/image" Target="../media/image513.png"/><Relationship Id="rId142" Type="http://schemas.openxmlformats.org/officeDocument/2006/relationships/customXml" Target="../ink/ink623.xml"/><Relationship Id="rId163" Type="http://schemas.openxmlformats.org/officeDocument/2006/relationships/image" Target="../media/image534.png"/><Relationship Id="rId184" Type="http://schemas.openxmlformats.org/officeDocument/2006/relationships/customXml" Target="../ink/ink644.xml"/><Relationship Id="rId189" Type="http://schemas.openxmlformats.org/officeDocument/2006/relationships/image" Target="../media/image547.png"/><Relationship Id="rId3" Type="http://schemas.openxmlformats.org/officeDocument/2006/relationships/image" Target="../media/image332.png"/><Relationship Id="rId25" Type="http://schemas.openxmlformats.org/officeDocument/2006/relationships/image" Target="../media/image369.png"/><Relationship Id="rId46" Type="http://schemas.openxmlformats.org/officeDocument/2006/relationships/customXml" Target="../ink/ink575.xml"/><Relationship Id="rId67" Type="http://schemas.openxmlformats.org/officeDocument/2006/relationships/image" Target="../media/image486.png"/><Relationship Id="rId116" Type="http://schemas.openxmlformats.org/officeDocument/2006/relationships/customXml" Target="../ink/ink610.xml"/><Relationship Id="rId137" Type="http://schemas.openxmlformats.org/officeDocument/2006/relationships/image" Target="../media/image521.png"/><Relationship Id="rId158" Type="http://schemas.openxmlformats.org/officeDocument/2006/relationships/customXml" Target="../ink/ink631.xml"/><Relationship Id="rId20" Type="http://schemas.openxmlformats.org/officeDocument/2006/relationships/customXml" Target="../ink/ink562.xml"/><Relationship Id="rId41" Type="http://schemas.openxmlformats.org/officeDocument/2006/relationships/image" Target="../media/image473.png"/><Relationship Id="rId62" Type="http://schemas.openxmlformats.org/officeDocument/2006/relationships/customXml" Target="../ink/ink583.xml"/><Relationship Id="rId83" Type="http://schemas.openxmlformats.org/officeDocument/2006/relationships/image" Target="../media/image494.png"/><Relationship Id="rId88" Type="http://schemas.openxmlformats.org/officeDocument/2006/relationships/customXml" Target="../ink/ink596.xml"/><Relationship Id="rId111" Type="http://schemas.openxmlformats.org/officeDocument/2006/relationships/image" Target="../media/image508.png"/><Relationship Id="rId132" Type="http://schemas.openxmlformats.org/officeDocument/2006/relationships/customXml" Target="../ink/ink618.xml"/><Relationship Id="rId153" Type="http://schemas.openxmlformats.org/officeDocument/2006/relationships/image" Target="../media/image529.png"/><Relationship Id="rId174" Type="http://schemas.openxmlformats.org/officeDocument/2006/relationships/customXml" Target="../ink/ink639.xml"/><Relationship Id="rId179" Type="http://schemas.openxmlformats.org/officeDocument/2006/relationships/image" Target="../media/image542.png"/><Relationship Id="rId195" Type="http://schemas.openxmlformats.org/officeDocument/2006/relationships/image" Target="../media/image550.png"/><Relationship Id="rId190" Type="http://schemas.openxmlformats.org/officeDocument/2006/relationships/customXml" Target="../ink/ink647.xml"/><Relationship Id="rId15" Type="http://schemas.openxmlformats.org/officeDocument/2006/relationships/image" Target="../media/image338.png"/><Relationship Id="rId36" Type="http://schemas.openxmlformats.org/officeDocument/2006/relationships/customXml" Target="../ink/ink570.xml"/><Relationship Id="rId57" Type="http://schemas.openxmlformats.org/officeDocument/2006/relationships/image" Target="../media/image481.png"/><Relationship Id="rId106" Type="http://schemas.openxmlformats.org/officeDocument/2006/relationships/customXml" Target="../ink/ink605.xml"/><Relationship Id="rId127" Type="http://schemas.openxmlformats.org/officeDocument/2006/relationships/image" Target="../media/image516.png"/><Relationship Id="rId10" Type="http://schemas.openxmlformats.org/officeDocument/2006/relationships/customXml" Target="../ink/ink557.xml"/><Relationship Id="rId31" Type="http://schemas.openxmlformats.org/officeDocument/2006/relationships/image" Target="../media/image468.png"/><Relationship Id="rId52" Type="http://schemas.openxmlformats.org/officeDocument/2006/relationships/customXml" Target="../ink/ink578.xml"/><Relationship Id="rId73" Type="http://schemas.openxmlformats.org/officeDocument/2006/relationships/image" Target="../media/image489.png"/><Relationship Id="rId78" Type="http://schemas.openxmlformats.org/officeDocument/2006/relationships/customXml" Target="../ink/ink591.xml"/><Relationship Id="rId94" Type="http://schemas.openxmlformats.org/officeDocument/2006/relationships/customXml" Target="../ink/ink599.xml"/><Relationship Id="rId99" Type="http://schemas.openxmlformats.org/officeDocument/2006/relationships/image" Target="../media/image502.png"/><Relationship Id="rId101" Type="http://schemas.openxmlformats.org/officeDocument/2006/relationships/image" Target="../media/image503.png"/><Relationship Id="rId122" Type="http://schemas.openxmlformats.org/officeDocument/2006/relationships/customXml" Target="../ink/ink613.xml"/><Relationship Id="rId143" Type="http://schemas.openxmlformats.org/officeDocument/2006/relationships/image" Target="../media/image524.png"/><Relationship Id="rId148" Type="http://schemas.openxmlformats.org/officeDocument/2006/relationships/customXml" Target="../ink/ink626.xml"/><Relationship Id="rId164" Type="http://schemas.openxmlformats.org/officeDocument/2006/relationships/customXml" Target="../ink/ink634.xml"/><Relationship Id="rId169" Type="http://schemas.openxmlformats.org/officeDocument/2006/relationships/image" Target="../media/image537.png"/><Relationship Id="rId185" Type="http://schemas.openxmlformats.org/officeDocument/2006/relationships/image" Target="../media/image545.png"/><Relationship Id="rId4" Type="http://schemas.openxmlformats.org/officeDocument/2006/relationships/customXml" Target="../ink/ink554.xml"/><Relationship Id="rId9" Type="http://schemas.openxmlformats.org/officeDocument/2006/relationships/image" Target="../media/image335.png"/><Relationship Id="rId180" Type="http://schemas.openxmlformats.org/officeDocument/2006/relationships/customXml" Target="../ink/ink642.xml"/><Relationship Id="rId26" Type="http://schemas.openxmlformats.org/officeDocument/2006/relationships/customXml" Target="../ink/ink565.xml"/><Relationship Id="rId47" Type="http://schemas.openxmlformats.org/officeDocument/2006/relationships/image" Target="../media/image476.png"/><Relationship Id="rId68" Type="http://schemas.openxmlformats.org/officeDocument/2006/relationships/customXml" Target="../ink/ink586.xml"/><Relationship Id="rId89" Type="http://schemas.openxmlformats.org/officeDocument/2006/relationships/image" Target="../media/image497.png"/><Relationship Id="rId112" Type="http://schemas.openxmlformats.org/officeDocument/2006/relationships/customXml" Target="../ink/ink608.xml"/><Relationship Id="rId133" Type="http://schemas.openxmlformats.org/officeDocument/2006/relationships/image" Target="../media/image519.png"/><Relationship Id="rId154" Type="http://schemas.openxmlformats.org/officeDocument/2006/relationships/customXml" Target="../ink/ink629.xml"/><Relationship Id="rId175" Type="http://schemas.openxmlformats.org/officeDocument/2006/relationships/image" Target="../media/image540.png"/><Relationship Id="rId196" Type="http://schemas.openxmlformats.org/officeDocument/2006/relationships/customXml" Target="../ink/ink650.xml"/><Relationship Id="rId200" Type="http://schemas.openxmlformats.org/officeDocument/2006/relationships/customXml" Target="../ink/ink652.xml"/><Relationship Id="rId16" Type="http://schemas.openxmlformats.org/officeDocument/2006/relationships/customXml" Target="../ink/ink560.xml"/><Relationship Id="rId37" Type="http://schemas.openxmlformats.org/officeDocument/2006/relationships/image" Target="../media/image471.png"/><Relationship Id="rId58" Type="http://schemas.openxmlformats.org/officeDocument/2006/relationships/customXml" Target="../ink/ink581.xml"/><Relationship Id="rId79" Type="http://schemas.openxmlformats.org/officeDocument/2006/relationships/image" Target="../media/image492.png"/><Relationship Id="rId102" Type="http://schemas.openxmlformats.org/officeDocument/2006/relationships/customXml" Target="../ink/ink603.xml"/><Relationship Id="rId123" Type="http://schemas.openxmlformats.org/officeDocument/2006/relationships/image" Target="../media/image514.png"/><Relationship Id="rId144" Type="http://schemas.openxmlformats.org/officeDocument/2006/relationships/customXml" Target="../ink/ink624.xml"/><Relationship Id="rId90" Type="http://schemas.openxmlformats.org/officeDocument/2006/relationships/customXml" Target="../ink/ink597.xml"/><Relationship Id="rId165" Type="http://schemas.openxmlformats.org/officeDocument/2006/relationships/image" Target="../media/image535.png"/><Relationship Id="rId186" Type="http://schemas.openxmlformats.org/officeDocument/2006/relationships/customXml" Target="../ink/ink645.xml"/><Relationship Id="rId27" Type="http://schemas.openxmlformats.org/officeDocument/2006/relationships/image" Target="../media/image466.png"/><Relationship Id="rId48" Type="http://schemas.openxmlformats.org/officeDocument/2006/relationships/customXml" Target="../ink/ink576.xml"/><Relationship Id="rId69" Type="http://schemas.openxmlformats.org/officeDocument/2006/relationships/image" Target="../media/image487.png"/><Relationship Id="rId113" Type="http://schemas.openxmlformats.org/officeDocument/2006/relationships/image" Target="../media/image509.png"/><Relationship Id="rId134" Type="http://schemas.openxmlformats.org/officeDocument/2006/relationships/customXml" Target="../ink/ink619.xml"/><Relationship Id="rId80" Type="http://schemas.openxmlformats.org/officeDocument/2006/relationships/customXml" Target="../ink/ink592.xml"/><Relationship Id="rId155" Type="http://schemas.openxmlformats.org/officeDocument/2006/relationships/image" Target="../media/image530.png"/><Relationship Id="rId176" Type="http://schemas.openxmlformats.org/officeDocument/2006/relationships/customXml" Target="../ink/ink640.xml"/><Relationship Id="rId197" Type="http://schemas.openxmlformats.org/officeDocument/2006/relationships/image" Target="../media/image551.png"/><Relationship Id="rId201" Type="http://schemas.openxmlformats.org/officeDocument/2006/relationships/image" Target="../media/image553.png"/><Relationship Id="rId17" Type="http://schemas.openxmlformats.org/officeDocument/2006/relationships/image" Target="../media/image339.png"/><Relationship Id="rId38" Type="http://schemas.openxmlformats.org/officeDocument/2006/relationships/customXml" Target="../ink/ink571.xml"/><Relationship Id="rId59" Type="http://schemas.openxmlformats.org/officeDocument/2006/relationships/image" Target="../media/image482.png"/><Relationship Id="rId103" Type="http://schemas.openxmlformats.org/officeDocument/2006/relationships/image" Target="../media/image504.png"/><Relationship Id="rId124" Type="http://schemas.openxmlformats.org/officeDocument/2006/relationships/customXml" Target="../ink/ink614.xml"/><Relationship Id="rId70" Type="http://schemas.openxmlformats.org/officeDocument/2006/relationships/customXml" Target="../ink/ink587.xml"/><Relationship Id="rId91" Type="http://schemas.openxmlformats.org/officeDocument/2006/relationships/image" Target="../media/image498.png"/><Relationship Id="rId145" Type="http://schemas.openxmlformats.org/officeDocument/2006/relationships/image" Target="../media/image525.png"/><Relationship Id="rId166" Type="http://schemas.openxmlformats.org/officeDocument/2006/relationships/customXml" Target="../ink/ink635.xml"/><Relationship Id="rId187" Type="http://schemas.openxmlformats.org/officeDocument/2006/relationships/image" Target="../media/image546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566.xml"/><Relationship Id="rId49" Type="http://schemas.openxmlformats.org/officeDocument/2006/relationships/image" Target="../media/image477.png"/><Relationship Id="rId114" Type="http://schemas.openxmlformats.org/officeDocument/2006/relationships/customXml" Target="../ink/ink609.xml"/><Relationship Id="rId60" Type="http://schemas.openxmlformats.org/officeDocument/2006/relationships/customXml" Target="../ink/ink582.xml"/><Relationship Id="rId81" Type="http://schemas.openxmlformats.org/officeDocument/2006/relationships/image" Target="../media/image493.png"/><Relationship Id="rId135" Type="http://schemas.openxmlformats.org/officeDocument/2006/relationships/image" Target="../media/image520.png"/><Relationship Id="rId156" Type="http://schemas.openxmlformats.org/officeDocument/2006/relationships/customXml" Target="../ink/ink630.xml"/><Relationship Id="rId177" Type="http://schemas.openxmlformats.org/officeDocument/2006/relationships/image" Target="../media/image541.png"/><Relationship Id="rId198" Type="http://schemas.openxmlformats.org/officeDocument/2006/relationships/customXml" Target="../ink/ink651.xml"/><Relationship Id="rId202" Type="http://schemas.openxmlformats.org/officeDocument/2006/relationships/customXml" Target="../ink/ink653.xml"/><Relationship Id="rId18" Type="http://schemas.openxmlformats.org/officeDocument/2006/relationships/customXml" Target="../ink/ink561.xml"/><Relationship Id="rId39" Type="http://schemas.openxmlformats.org/officeDocument/2006/relationships/image" Target="../media/image472.png"/><Relationship Id="rId50" Type="http://schemas.openxmlformats.org/officeDocument/2006/relationships/customXml" Target="../ink/ink577.xml"/><Relationship Id="rId104" Type="http://schemas.openxmlformats.org/officeDocument/2006/relationships/customXml" Target="../ink/ink604.xml"/><Relationship Id="rId125" Type="http://schemas.openxmlformats.org/officeDocument/2006/relationships/image" Target="../media/image515.png"/><Relationship Id="rId146" Type="http://schemas.openxmlformats.org/officeDocument/2006/relationships/customXml" Target="../ink/ink625.xml"/><Relationship Id="rId167" Type="http://schemas.openxmlformats.org/officeDocument/2006/relationships/image" Target="../media/image536.png"/><Relationship Id="rId188" Type="http://schemas.openxmlformats.org/officeDocument/2006/relationships/customXml" Target="../ink/ink646.xml"/><Relationship Id="rId71" Type="http://schemas.openxmlformats.org/officeDocument/2006/relationships/image" Target="../media/image488.png"/><Relationship Id="rId92" Type="http://schemas.openxmlformats.org/officeDocument/2006/relationships/customXml" Target="../ink/ink5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0966-1584-3899-B010-BF15A75C6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6408"/>
            <a:ext cx="9144000" cy="2387600"/>
          </a:xfrm>
        </p:spPr>
        <p:txBody>
          <a:bodyPr>
            <a:normAutofit/>
          </a:bodyPr>
          <a:lstStyle/>
          <a:p>
            <a:r>
              <a:rPr lang="en-US" sz="3600" dirty="0"/>
              <a:t>Carbon Nucleophiles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Wittig Reaction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FCE5F-A413-9FBF-9B5B-E1CBC0242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7792"/>
            <a:ext cx="9144000" cy="1655762"/>
          </a:xfrm>
        </p:spPr>
        <p:txBody>
          <a:bodyPr>
            <a:normAutofit/>
          </a:bodyPr>
          <a:lstStyle/>
          <a:p>
            <a:r>
              <a:rPr lang="en-US"/>
              <a:t>2/13/2023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1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1EB03-A434-C058-A6AA-15DF98C47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Carbon Nucleophiles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37CC179-5E17-37CB-10B9-10B50D5FF1E0}"/>
                  </a:ext>
                </a:extLst>
              </p14:cNvPr>
              <p14:cNvContentPartPr/>
              <p14:nvPr/>
            </p14:nvContentPartPr>
            <p14:xfrm>
              <a:off x="642551" y="1511606"/>
              <a:ext cx="234720" cy="245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37CC179-5E17-37CB-10B9-10B50D5FF1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3551" y="1502606"/>
                <a:ext cx="252360" cy="26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F75E281-1368-0329-5060-77EE29531FCE}"/>
              </a:ext>
            </a:extLst>
          </p:cNvPr>
          <p:cNvGrpSpPr/>
          <p:nvPr/>
        </p:nvGrpSpPr>
        <p:grpSpPr>
          <a:xfrm>
            <a:off x="949991" y="883406"/>
            <a:ext cx="779760" cy="743400"/>
            <a:chOff x="949991" y="883406"/>
            <a:chExt cx="779760" cy="74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E485DB8-484E-264B-B911-BCD41B2B82CE}"/>
                    </a:ext>
                  </a:extLst>
                </p14:cNvPr>
                <p14:cNvContentPartPr/>
                <p14:nvPr/>
              </p14:nvContentPartPr>
              <p14:xfrm>
                <a:off x="949991" y="1405046"/>
                <a:ext cx="779760" cy="221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E485DB8-484E-264B-B911-BCD41B2B82C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0991" y="1396031"/>
                  <a:ext cx="797400" cy="239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FDD373E-DB24-1753-6022-DF0924747833}"/>
                    </a:ext>
                  </a:extLst>
                </p14:cNvPr>
                <p14:cNvContentPartPr/>
                <p14:nvPr/>
              </p14:nvContentPartPr>
              <p14:xfrm>
                <a:off x="1200191" y="1141886"/>
                <a:ext cx="26640" cy="289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FDD373E-DB24-1753-6022-DF092474783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91191" y="1132875"/>
                  <a:ext cx="44280" cy="307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1F35DDC-308F-2625-FAE9-92F62611B989}"/>
                    </a:ext>
                  </a:extLst>
                </p14:cNvPr>
                <p14:cNvContentPartPr/>
                <p14:nvPr/>
              </p14:nvContentPartPr>
              <p14:xfrm>
                <a:off x="1310711" y="1160966"/>
                <a:ext cx="43920" cy="248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1F35DDC-308F-2625-FAE9-92F62611B98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01711" y="1151966"/>
                  <a:ext cx="615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9012BF1-5CB2-88DE-7DAB-517380538444}"/>
                    </a:ext>
                  </a:extLst>
                </p14:cNvPr>
                <p14:cNvContentPartPr/>
                <p14:nvPr/>
              </p14:nvContentPartPr>
              <p14:xfrm>
                <a:off x="1216751" y="883406"/>
                <a:ext cx="147240" cy="172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9012BF1-5CB2-88DE-7DAB-51738053844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07751" y="874406"/>
                  <a:ext cx="16488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32DD73-1129-5FD6-2A05-DB4D1717E927}"/>
              </a:ext>
            </a:extLst>
          </p:cNvPr>
          <p:cNvGrpSpPr/>
          <p:nvPr/>
        </p:nvGrpSpPr>
        <p:grpSpPr>
          <a:xfrm>
            <a:off x="1871951" y="1528886"/>
            <a:ext cx="137160" cy="230760"/>
            <a:chOff x="1871951" y="1528886"/>
            <a:chExt cx="137160" cy="23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3BF4FC5-2B04-8989-A4D1-E030683274D7}"/>
                    </a:ext>
                  </a:extLst>
                </p14:cNvPr>
                <p14:cNvContentPartPr/>
                <p14:nvPr/>
              </p14:nvContentPartPr>
              <p14:xfrm>
                <a:off x="1871951" y="1555166"/>
                <a:ext cx="28440" cy="204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3BF4FC5-2B04-8989-A4D1-E030683274D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62951" y="1546150"/>
                  <a:ext cx="46080" cy="2221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E837149-0F47-0CE9-2FC0-47EB3C7B86F1}"/>
                    </a:ext>
                  </a:extLst>
                </p14:cNvPr>
                <p14:cNvContentPartPr/>
                <p14:nvPr/>
              </p14:nvContentPartPr>
              <p14:xfrm>
                <a:off x="1974911" y="1528886"/>
                <a:ext cx="34200" cy="218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E837149-0F47-0CE9-2FC0-47EB3C7B86F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66005" y="1519871"/>
                  <a:ext cx="51656" cy="2358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9EE2E42-16B0-5145-E137-D13A305FCE8B}"/>
                    </a:ext>
                  </a:extLst>
                </p14:cNvPr>
                <p14:cNvContentPartPr/>
                <p14:nvPr/>
              </p14:nvContentPartPr>
              <p14:xfrm>
                <a:off x="1904351" y="1645166"/>
                <a:ext cx="70920" cy="15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9EE2E42-16B0-5145-E137-D13A305FCE8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95351" y="1636166"/>
                  <a:ext cx="8856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D31C9C2-18EC-5E74-5881-512667E0B20A}"/>
              </a:ext>
            </a:extLst>
          </p:cNvPr>
          <p:cNvGrpSpPr/>
          <p:nvPr/>
        </p:nvGrpSpPr>
        <p:grpSpPr>
          <a:xfrm>
            <a:off x="2651711" y="886646"/>
            <a:ext cx="3477600" cy="1143360"/>
            <a:chOff x="2651711" y="886646"/>
            <a:chExt cx="3477600" cy="11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E46E51B-B9EC-6F7F-92B4-D3B7F7E14973}"/>
                    </a:ext>
                  </a:extLst>
                </p14:cNvPr>
                <p14:cNvContentPartPr/>
                <p14:nvPr/>
              </p14:nvContentPartPr>
              <p14:xfrm>
                <a:off x="2702831" y="930926"/>
                <a:ext cx="58680" cy="275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E46E51B-B9EC-6F7F-92B4-D3B7F7E1497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93886" y="921926"/>
                  <a:ext cx="76212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9B44C45-4105-C831-AA29-263B7B0259EB}"/>
                    </a:ext>
                  </a:extLst>
                </p14:cNvPr>
                <p14:cNvContentPartPr/>
                <p14:nvPr/>
              </p14:nvContentPartPr>
              <p14:xfrm>
                <a:off x="2773391" y="886646"/>
                <a:ext cx="132120" cy="326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9B44C45-4105-C831-AA29-263B7B0259E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64391" y="877646"/>
                  <a:ext cx="1497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4289E54-6A9B-2DC1-5F46-9BB2C6ED0F3E}"/>
                    </a:ext>
                  </a:extLst>
                </p14:cNvPr>
                <p14:cNvContentPartPr/>
                <p14:nvPr/>
              </p14:nvContentPartPr>
              <p14:xfrm>
                <a:off x="3322391" y="1073126"/>
                <a:ext cx="102600" cy="16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4289E54-6A9B-2DC1-5F46-9BB2C6ED0F3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13391" y="1064126"/>
                  <a:ext cx="1202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BA86016-34B6-8406-07DA-F39EC8576C92}"/>
                    </a:ext>
                  </a:extLst>
                </p14:cNvPr>
                <p14:cNvContentPartPr/>
                <p14:nvPr/>
              </p14:nvContentPartPr>
              <p14:xfrm>
                <a:off x="3508871" y="951086"/>
                <a:ext cx="130320" cy="219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BA86016-34B6-8406-07DA-F39EC8576C9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99846" y="942086"/>
                  <a:ext cx="148009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3666DA7-003F-7099-F3AB-6A8C7AC3EBE5}"/>
                    </a:ext>
                  </a:extLst>
                </p14:cNvPr>
                <p14:cNvContentPartPr/>
                <p14:nvPr/>
              </p14:nvContentPartPr>
              <p14:xfrm>
                <a:off x="3669791" y="970886"/>
                <a:ext cx="20520" cy="133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3666DA7-003F-7099-F3AB-6A8C7AC3EBE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60791" y="961886"/>
                  <a:ext cx="38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CC3EB1A-8BDC-D778-C65A-3FC980D480A9}"/>
                    </a:ext>
                  </a:extLst>
                </p14:cNvPr>
                <p14:cNvContentPartPr/>
                <p14:nvPr/>
              </p14:nvContentPartPr>
              <p14:xfrm>
                <a:off x="3921431" y="1090046"/>
                <a:ext cx="71640" cy="85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CC3EB1A-8BDC-D778-C65A-3FC980D480A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12431" y="1081046"/>
                  <a:ext cx="89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FD839FB-9F1B-AD9C-745F-ABD23C41240D}"/>
                    </a:ext>
                  </a:extLst>
                </p14:cNvPr>
                <p14:cNvContentPartPr/>
                <p14:nvPr/>
              </p14:nvContentPartPr>
              <p14:xfrm>
                <a:off x="4057511" y="1046126"/>
                <a:ext cx="118080" cy="118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FD839FB-9F1B-AD9C-745F-ABD23C41240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48538" y="1037126"/>
                  <a:ext cx="135666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9A2838F-E858-8F31-8887-5791885421D0}"/>
                    </a:ext>
                  </a:extLst>
                </p14:cNvPr>
                <p14:cNvContentPartPr/>
                <p14:nvPr/>
              </p14:nvContentPartPr>
              <p14:xfrm>
                <a:off x="4841231" y="1028846"/>
                <a:ext cx="76320" cy="8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9A2838F-E858-8F31-8887-5791885421D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832231" y="1019846"/>
                  <a:ext cx="93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F98B5A1-7686-8C92-0D31-D464EF89DD25}"/>
                    </a:ext>
                  </a:extLst>
                </p14:cNvPr>
                <p14:cNvContentPartPr/>
                <p14:nvPr/>
              </p14:nvContentPartPr>
              <p14:xfrm>
                <a:off x="4989911" y="900326"/>
                <a:ext cx="156960" cy="172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F98B5A1-7686-8C92-0D31-D464EF89DD2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80911" y="891326"/>
                  <a:ext cx="174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AF84897-8C9F-060B-A9CD-E54A3FF9D409}"/>
                    </a:ext>
                  </a:extLst>
                </p14:cNvPr>
                <p14:cNvContentPartPr/>
                <p14:nvPr/>
              </p14:nvContentPartPr>
              <p14:xfrm>
                <a:off x="5205551" y="1001846"/>
                <a:ext cx="84600" cy="170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AF84897-8C9F-060B-A9CD-E54A3FF9D40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96551" y="992846"/>
                  <a:ext cx="1022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7640D8F-6B04-D812-8847-3154109E9F11}"/>
                    </a:ext>
                  </a:extLst>
                </p14:cNvPr>
                <p14:cNvContentPartPr/>
                <p14:nvPr/>
              </p14:nvContentPartPr>
              <p14:xfrm>
                <a:off x="5380151" y="893126"/>
                <a:ext cx="130320" cy="205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7640D8F-6B04-D812-8847-3154109E9F1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71151" y="884126"/>
                  <a:ext cx="1479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3EB5851-EEB6-7D8A-A556-D1C94A4D3946}"/>
                    </a:ext>
                  </a:extLst>
                </p14:cNvPr>
                <p14:cNvContentPartPr/>
                <p14:nvPr/>
              </p14:nvContentPartPr>
              <p14:xfrm>
                <a:off x="5550431" y="978086"/>
                <a:ext cx="147600" cy="155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3EB5851-EEB6-7D8A-A556-D1C94A4D394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41409" y="969086"/>
                  <a:ext cx="165283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2896FB8-7601-33C3-4B2E-2919C1C977EB}"/>
                    </a:ext>
                  </a:extLst>
                </p14:cNvPr>
                <p14:cNvContentPartPr/>
                <p14:nvPr/>
              </p14:nvContentPartPr>
              <p14:xfrm>
                <a:off x="2651711" y="1381646"/>
                <a:ext cx="3429720" cy="138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2896FB8-7601-33C3-4B2E-2919C1C977E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42711" y="1372646"/>
                  <a:ext cx="34473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8BC8D97-FB92-10BE-0E03-B2938E14DA9E}"/>
                    </a:ext>
                  </a:extLst>
                </p14:cNvPr>
                <p14:cNvContentPartPr/>
                <p14:nvPr/>
              </p14:nvContentPartPr>
              <p14:xfrm>
                <a:off x="5995031" y="1279046"/>
                <a:ext cx="134280" cy="222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8BC8D97-FB92-10BE-0E03-B2938E14DA9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86031" y="1270046"/>
                  <a:ext cx="1519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F059DFC-1C7C-7B81-066C-530C04B289BE}"/>
                    </a:ext>
                  </a:extLst>
                </p14:cNvPr>
                <p14:cNvContentPartPr/>
                <p14:nvPr/>
              </p14:nvContentPartPr>
              <p14:xfrm>
                <a:off x="2777351" y="1751366"/>
                <a:ext cx="113400" cy="186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F059DFC-1C7C-7B81-066C-530C04B289B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68351" y="1742366"/>
                  <a:ext cx="1310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89092FD-170C-D24B-5513-941A8A0D76A1}"/>
                    </a:ext>
                  </a:extLst>
                </p14:cNvPr>
                <p14:cNvContentPartPr/>
                <p14:nvPr/>
              </p14:nvContentPartPr>
              <p14:xfrm>
                <a:off x="2917391" y="1686926"/>
                <a:ext cx="102600" cy="289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89092FD-170C-D24B-5513-941A8A0D76A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908391" y="1677926"/>
                  <a:ext cx="1202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4ACFDB7-2764-E337-0478-5BA58CFCCDFF}"/>
                    </a:ext>
                  </a:extLst>
                </p14:cNvPr>
                <p14:cNvContentPartPr/>
                <p14:nvPr/>
              </p14:nvContentPartPr>
              <p14:xfrm>
                <a:off x="3198551" y="1716086"/>
                <a:ext cx="23040" cy="233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4ACFDB7-2764-E337-0478-5BA58CFCCDF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89689" y="1707086"/>
                  <a:ext cx="40409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2CD3C67-5645-66B8-7AAA-7E2B9997CED1}"/>
                    </a:ext>
                  </a:extLst>
                </p14:cNvPr>
                <p14:cNvContentPartPr/>
                <p14:nvPr/>
              </p14:nvContentPartPr>
              <p14:xfrm>
                <a:off x="3205031" y="1710326"/>
                <a:ext cx="123120" cy="203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2CD3C67-5645-66B8-7AAA-7E2B9997CED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96031" y="1701326"/>
                  <a:ext cx="1407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1FD1585-9B37-1E46-611C-44EE48C44ADB}"/>
                    </a:ext>
                  </a:extLst>
                </p14:cNvPr>
                <p14:cNvContentPartPr/>
                <p14:nvPr/>
              </p14:nvContentPartPr>
              <p14:xfrm>
                <a:off x="3416351" y="1870526"/>
                <a:ext cx="93960" cy="159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1FD1585-9B37-1E46-611C-44EE48C44AD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07351" y="1861546"/>
                  <a:ext cx="111600" cy="1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1296025-875B-B013-8553-D3F0702056A0}"/>
                    </a:ext>
                  </a:extLst>
                </p14:cNvPr>
                <p14:cNvContentPartPr/>
                <p14:nvPr/>
              </p14:nvContentPartPr>
              <p14:xfrm>
                <a:off x="3589871" y="1734806"/>
                <a:ext cx="118800" cy="189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1296025-875B-B013-8553-D3F0702056A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80871" y="1725806"/>
                  <a:ext cx="1364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18EDDFC-4177-9D22-61BF-642811404393}"/>
                    </a:ext>
                  </a:extLst>
                </p14:cNvPr>
                <p14:cNvContentPartPr/>
                <p14:nvPr/>
              </p14:nvContentPartPr>
              <p14:xfrm>
                <a:off x="3892991" y="1634366"/>
                <a:ext cx="16560" cy="138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18EDDFC-4177-9D22-61BF-64281140439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883791" y="1625366"/>
                  <a:ext cx="34592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8F1221C-816F-03FF-4C3E-5DC3C83A6437}"/>
                    </a:ext>
                  </a:extLst>
                </p14:cNvPr>
                <p14:cNvContentPartPr/>
                <p14:nvPr/>
              </p14:nvContentPartPr>
              <p14:xfrm>
                <a:off x="3860231" y="1714286"/>
                <a:ext cx="73440" cy="15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8F1221C-816F-03FF-4C3E-5DC3C83A643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51231" y="1705286"/>
                  <a:ext cx="91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AEF96A2-B013-8D81-DD6E-2FC15AD648B7}"/>
                    </a:ext>
                  </a:extLst>
                </p14:cNvPr>
                <p14:cNvContentPartPr/>
                <p14:nvPr/>
              </p14:nvContentPartPr>
              <p14:xfrm>
                <a:off x="3788591" y="1615286"/>
                <a:ext cx="222480" cy="217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AEF96A2-B013-8D81-DD6E-2FC15AD648B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779591" y="1606271"/>
                  <a:ext cx="240120" cy="23474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3CE129E-D497-7417-5C4B-8824946F95A8}"/>
              </a:ext>
            </a:extLst>
          </p:cNvPr>
          <p:cNvGrpSpPr/>
          <p:nvPr/>
        </p:nvGrpSpPr>
        <p:grpSpPr>
          <a:xfrm>
            <a:off x="629814" y="2871697"/>
            <a:ext cx="1743120" cy="913320"/>
            <a:chOff x="629814" y="2871697"/>
            <a:chExt cx="1743120" cy="91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FE5F56E-6259-55DA-7608-6B5A4A4910C1}"/>
                    </a:ext>
                  </a:extLst>
                </p14:cNvPr>
                <p14:cNvContentPartPr/>
                <p14:nvPr/>
              </p14:nvContentPartPr>
              <p14:xfrm>
                <a:off x="629814" y="3458497"/>
                <a:ext cx="100440" cy="326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FE5F56E-6259-55DA-7608-6B5A4A4910C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0814" y="3449497"/>
                  <a:ext cx="1180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F761259-4563-1FBF-27B6-B5E95B63BEA1}"/>
                    </a:ext>
                  </a:extLst>
                </p14:cNvPr>
                <p14:cNvContentPartPr/>
                <p14:nvPr/>
              </p14:nvContentPartPr>
              <p14:xfrm>
                <a:off x="774534" y="3433297"/>
                <a:ext cx="219240" cy="316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F761259-4563-1FBF-27B6-B5E95B63BEA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65534" y="3424297"/>
                  <a:ext cx="2368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B8FED06-0667-4446-61D5-08C512FDC280}"/>
                    </a:ext>
                  </a:extLst>
                </p14:cNvPr>
                <p14:cNvContentPartPr/>
                <p14:nvPr/>
              </p14:nvContentPartPr>
              <p14:xfrm>
                <a:off x="1183494" y="3327457"/>
                <a:ext cx="829800" cy="263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B8FED06-0667-4446-61D5-08C512FDC28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74494" y="3318457"/>
                  <a:ext cx="8474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478B6A8-930E-6580-B9B3-2EC1FE86A368}"/>
                    </a:ext>
                  </a:extLst>
                </p14:cNvPr>
                <p14:cNvContentPartPr/>
                <p14:nvPr/>
              </p14:nvContentPartPr>
              <p14:xfrm>
                <a:off x="1463934" y="3120457"/>
                <a:ext cx="46080" cy="254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478B6A8-930E-6580-B9B3-2EC1FE86A36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454934" y="3111457"/>
                  <a:ext cx="637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0E1E247-FF18-D360-7EC6-E7F09591BE60}"/>
                    </a:ext>
                  </a:extLst>
                </p14:cNvPr>
                <p14:cNvContentPartPr/>
                <p14:nvPr/>
              </p14:nvContentPartPr>
              <p14:xfrm>
                <a:off x="1616214" y="3073657"/>
                <a:ext cx="37440" cy="277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0E1E247-FF18-D360-7EC6-E7F09591BE6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607127" y="3064657"/>
                  <a:ext cx="55251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ED1ECA8-4757-940D-3627-328C4FF941E3}"/>
                    </a:ext>
                  </a:extLst>
                </p14:cNvPr>
                <p14:cNvContentPartPr/>
                <p14:nvPr/>
              </p14:nvContentPartPr>
              <p14:xfrm>
                <a:off x="1464654" y="2871697"/>
                <a:ext cx="139320" cy="150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ED1ECA8-4757-940D-3627-328C4FF941E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455654" y="2862697"/>
                  <a:ext cx="156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99225F7-AF27-BDFA-B0CC-47BE21F2F523}"/>
                    </a:ext>
                  </a:extLst>
                </p14:cNvPr>
                <p14:cNvContentPartPr/>
                <p14:nvPr/>
              </p14:nvContentPartPr>
              <p14:xfrm>
                <a:off x="2197254" y="3411697"/>
                <a:ext cx="19800" cy="198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99225F7-AF27-BDFA-B0CC-47BE21F2F52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88254" y="3402697"/>
                  <a:ext cx="374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7C39EAD-33D3-39B3-4EDF-CCBEF3D77B3A}"/>
                    </a:ext>
                  </a:extLst>
                </p14:cNvPr>
                <p14:cNvContentPartPr/>
                <p14:nvPr/>
              </p14:nvContentPartPr>
              <p14:xfrm>
                <a:off x="2326134" y="3315217"/>
                <a:ext cx="46800" cy="298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7C39EAD-33D3-39B3-4EDF-CCBEF3D77B3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317203" y="3306217"/>
                  <a:ext cx="64305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D226B56-3867-F672-AD16-454ED4CBD9FA}"/>
                    </a:ext>
                  </a:extLst>
                </p14:cNvPr>
                <p14:cNvContentPartPr/>
                <p14:nvPr/>
              </p14:nvContentPartPr>
              <p14:xfrm>
                <a:off x="2213454" y="3476137"/>
                <a:ext cx="151920" cy="12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D226B56-3867-F672-AD16-454ED4CBD9F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204433" y="3467137"/>
                  <a:ext cx="169602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C93D7B5-5E65-4DF1-06E0-448BD01EBB4C}"/>
              </a:ext>
            </a:extLst>
          </p:cNvPr>
          <p:cNvGrpSpPr/>
          <p:nvPr/>
        </p:nvGrpSpPr>
        <p:grpSpPr>
          <a:xfrm>
            <a:off x="3033534" y="3302257"/>
            <a:ext cx="2005560" cy="410400"/>
            <a:chOff x="3033534" y="3302257"/>
            <a:chExt cx="200556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DBC4E57-6F35-1A61-AA2C-474F023470F0}"/>
                    </a:ext>
                  </a:extLst>
                </p14:cNvPr>
                <p14:cNvContentPartPr/>
                <p14:nvPr/>
              </p14:nvContentPartPr>
              <p14:xfrm>
                <a:off x="3033534" y="3454537"/>
                <a:ext cx="1983960" cy="43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DBC4E57-6F35-1A61-AA2C-474F023470F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24534" y="3445537"/>
                  <a:ext cx="20016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53C1DC9-2E40-DDA8-7783-CCDA39206FA2}"/>
                    </a:ext>
                  </a:extLst>
                </p14:cNvPr>
                <p14:cNvContentPartPr/>
                <p14:nvPr/>
              </p14:nvContentPartPr>
              <p14:xfrm>
                <a:off x="4895814" y="3302257"/>
                <a:ext cx="143280" cy="410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53C1DC9-2E40-DDA8-7783-CCDA39206FA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886814" y="3293257"/>
                  <a:ext cx="160920" cy="42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6755136-742C-1C1B-82BD-4EF4AA653BEF}"/>
              </a:ext>
            </a:extLst>
          </p:cNvPr>
          <p:cNvGrpSpPr/>
          <p:nvPr/>
        </p:nvGrpSpPr>
        <p:grpSpPr>
          <a:xfrm>
            <a:off x="3072414" y="2819857"/>
            <a:ext cx="2210040" cy="374760"/>
            <a:chOff x="3072414" y="2819857"/>
            <a:chExt cx="2210040" cy="3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10BEF8E-9553-0201-DC1A-BE984636B2F3}"/>
                    </a:ext>
                  </a:extLst>
                </p14:cNvPr>
                <p14:cNvContentPartPr/>
                <p14:nvPr/>
              </p14:nvContentPartPr>
              <p14:xfrm>
                <a:off x="3072414" y="2953417"/>
                <a:ext cx="62280" cy="216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10BEF8E-9553-0201-DC1A-BE984636B2F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63414" y="2944402"/>
                  <a:ext cx="79920" cy="2340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6021665-BFCF-509A-8683-A5F60EC3925C}"/>
                    </a:ext>
                  </a:extLst>
                </p14:cNvPr>
                <p14:cNvContentPartPr/>
                <p14:nvPr/>
              </p14:nvContentPartPr>
              <p14:xfrm>
                <a:off x="3184374" y="2882137"/>
                <a:ext cx="117000" cy="312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6021665-BFCF-509A-8683-A5F60EC3925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175374" y="2873137"/>
                  <a:ext cx="1346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0227635-DA26-66E3-6422-B72CDB35A7D3}"/>
                    </a:ext>
                  </a:extLst>
                </p14:cNvPr>
                <p14:cNvContentPartPr/>
                <p14:nvPr/>
              </p14:nvContentPartPr>
              <p14:xfrm>
                <a:off x="3535374" y="2894017"/>
                <a:ext cx="641880" cy="239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0227635-DA26-66E3-6422-B72CDB35A7D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26379" y="2885017"/>
                  <a:ext cx="65951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52A65A0-C7F5-2080-31F6-52235A876AA2}"/>
                    </a:ext>
                  </a:extLst>
                </p14:cNvPr>
                <p14:cNvContentPartPr/>
                <p14:nvPr/>
              </p14:nvContentPartPr>
              <p14:xfrm>
                <a:off x="4303614" y="2819857"/>
                <a:ext cx="260640" cy="242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52A65A0-C7F5-2080-31F6-52235A876AA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294614" y="2810870"/>
                  <a:ext cx="278280" cy="2602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1FB5A2C-5BAB-8705-8CD4-BFCBF48A1DC1}"/>
                    </a:ext>
                  </a:extLst>
                </p14:cNvPr>
                <p14:cNvContentPartPr/>
                <p14:nvPr/>
              </p14:nvContentPartPr>
              <p14:xfrm>
                <a:off x="4655334" y="2932537"/>
                <a:ext cx="130320" cy="249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1FB5A2C-5BAB-8705-8CD4-BFCBF48A1DC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646334" y="2923537"/>
                  <a:ext cx="1479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7ED5A1B-CA83-01A5-9460-3806C32C0CF7}"/>
                    </a:ext>
                  </a:extLst>
                </p14:cNvPr>
                <p14:cNvContentPartPr/>
                <p14:nvPr/>
              </p14:nvContentPartPr>
              <p14:xfrm>
                <a:off x="4852614" y="2831737"/>
                <a:ext cx="191520" cy="278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7ED5A1B-CA83-01A5-9460-3806C32C0CF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843614" y="2822737"/>
                  <a:ext cx="2091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573613D-CADE-BC23-6441-355AC93FCC17}"/>
                    </a:ext>
                  </a:extLst>
                </p14:cNvPr>
                <p14:cNvContentPartPr/>
                <p14:nvPr/>
              </p14:nvContentPartPr>
              <p14:xfrm>
                <a:off x="5138454" y="2938657"/>
                <a:ext cx="144000" cy="138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573613D-CADE-BC23-6441-355AC93FCC1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129454" y="2929657"/>
                  <a:ext cx="16164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F252542-375B-7633-F622-F70F7555B1DF}"/>
              </a:ext>
            </a:extLst>
          </p:cNvPr>
          <p:cNvGrpSpPr/>
          <p:nvPr/>
        </p:nvGrpSpPr>
        <p:grpSpPr>
          <a:xfrm>
            <a:off x="3113454" y="3728497"/>
            <a:ext cx="344880" cy="459360"/>
            <a:chOff x="3113454" y="3728497"/>
            <a:chExt cx="344880" cy="45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2DAAA76-2F07-634B-FCA1-DC777491F1D9}"/>
                    </a:ext>
                  </a:extLst>
                </p14:cNvPr>
                <p14:cNvContentPartPr/>
                <p14:nvPr/>
              </p14:nvContentPartPr>
              <p14:xfrm>
                <a:off x="3113454" y="3837937"/>
                <a:ext cx="178920" cy="185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2DAAA76-2F07-634B-FCA1-DC777491F1D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104454" y="3828954"/>
                  <a:ext cx="196560" cy="2030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00A8343-0845-C9ED-47B3-F2D7B0479E89}"/>
                    </a:ext>
                  </a:extLst>
                </p14:cNvPr>
                <p14:cNvContentPartPr/>
                <p14:nvPr/>
              </p14:nvContentPartPr>
              <p14:xfrm>
                <a:off x="3316494" y="3728497"/>
                <a:ext cx="141840" cy="459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00A8343-0845-C9ED-47B3-F2D7B0479E8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307494" y="3719497"/>
                  <a:ext cx="159480" cy="47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4DEC2C49-ECD8-7D6D-D630-29EE8F5374BA}"/>
              </a:ext>
            </a:extLst>
          </p:cNvPr>
          <p:cNvGrpSpPr/>
          <p:nvPr/>
        </p:nvGrpSpPr>
        <p:grpSpPr>
          <a:xfrm>
            <a:off x="3767574" y="3769537"/>
            <a:ext cx="486720" cy="388440"/>
            <a:chOff x="3767574" y="3769537"/>
            <a:chExt cx="48672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60646C5-FBB3-2E1A-4D8F-DB586F11FDF2}"/>
                    </a:ext>
                  </a:extLst>
                </p14:cNvPr>
                <p14:cNvContentPartPr/>
                <p14:nvPr/>
              </p14:nvContentPartPr>
              <p14:xfrm>
                <a:off x="3767574" y="3785377"/>
                <a:ext cx="36720" cy="268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60646C5-FBB3-2E1A-4D8F-DB586F11FDF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58661" y="3776377"/>
                  <a:ext cx="54189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85BF43A-3579-9D66-9C78-DF297FC9C13F}"/>
                    </a:ext>
                  </a:extLst>
                </p14:cNvPr>
                <p14:cNvContentPartPr/>
                <p14:nvPr/>
              </p14:nvContentPartPr>
              <p14:xfrm>
                <a:off x="3854694" y="3769537"/>
                <a:ext cx="58680" cy="221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85BF43A-3579-9D66-9C78-DF297FC9C13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845694" y="3760537"/>
                  <a:ext cx="763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010E8C2-31C9-ADB9-6A31-F726CDA7A40A}"/>
                    </a:ext>
                  </a:extLst>
                </p14:cNvPr>
                <p14:cNvContentPartPr/>
                <p14:nvPr/>
              </p14:nvContentPartPr>
              <p14:xfrm>
                <a:off x="3827334" y="3940537"/>
                <a:ext cx="54000" cy="8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010E8C2-31C9-ADB9-6A31-F726CDA7A40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818274" y="3931537"/>
                  <a:ext cx="71758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BC19FBC-00D3-C636-F7E0-825A256D6BF6}"/>
                    </a:ext>
                  </a:extLst>
                </p14:cNvPr>
                <p14:cNvContentPartPr/>
                <p14:nvPr/>
              </p14:nvContentPartPr>
              <p14:xfrm>
                <a:off x="3960174" y="3973297"/>
                <a:ext cx="132120" cy="184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BC19FBC-00D3-C636-F7E0-825A256D6BF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951149" y="3964315"/>
                  <a:ext cx="149808" cy="2022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D298A7C-3255-9D8B-651D-D4E00AC4887F}"/>
                    </a:ext>
                  </a:extLst>
                </p14:cNvPr>
                <p14:cNvContentPartPr/>
                <p14:nvPr/>
              </p14:nvContentPartPr>
              <p14:xfrm>
                <a:off x="4140894" y="3803737"/>
                <a:ext cx="113400" cy="239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D298A7C-3255-9D8B-651D-D4E00AC4887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131922" y="3794737"/>
                  <a:ext cx="130984" cy="25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8BF7DFB-45AF-FFB1-BDDE-5947F23CA110}"/>
              </a:ext>
            </a:extLst>
          </p:cNvPr>
          <p:cNvGrpSpPr/>
          <p:nvPr/>
        </p:nvGrpSpPr>
        <p:grpSpPr>
          <a:xfrm>
            <a:off x="4296191" y="3612173"/>
            <a:ext cx="188280" cy="183960"/>
            <a:chOff x="4296191" y="3612173"/>
            <a:chExt cx="188280" cy="18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582B82D-5D3B-9CB6-5F43-4E7C43385980}"/>
                    </a:ext>
                  </a:extLst>
                </p14:cNvPr>
                <p14:cNvContentPartPr/>
                <p14:nvPr/>
              </p14:nvContentPartPr>
              <p14:xfrm>
                <a:off x="4365671" y="3669053"/>
                <a:ext cx="25920" cy="81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582B82D-5D3B-9CB6-5F43-4E7C4338598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356671" y="3660053"/>
                  <a:ext cx="43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BE7F70A-D5A8-187E-D2EB-9B752A0EF332}"/>
                    </a:ext>
                  </a:extLst>
                </p14:cNvPr>
                <p14:cNvContentPartPr/>
                <p14:nvPr/>
              </p14:nvContentPartPr>
              <p14:xfrm>
                <a:off x="4314551" y="3702533"/>
                <a:ext cx="109800" cy="30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BE7F70A-D5A8-187E-D2EB-9B752A0EF33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305551" y="3693533"/>
                  <a:ext cx="127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BBF08A0-D621-00D6-27A8-B5B01A006DFF}"/>
                    </a:ext>
                  </a:extLst>
                </p14:cNvPr>
                <p14:cNvContentPartPr/>
                <p14:nvPr/>
              </p14:nvContentPartPr>
              <p14:xfrm>
                <a:off x="4296191" y="3612173"/>
                <a:ext cx="188280" cy="183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BBF08A0-D621-00D6-27A8-B5B01A006DF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287191" y="3603173"/>
                  <a:ext cx="20592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6DCB5A6-CFFA-91F3-D367-59E0A0DA3E24}"/>
              </a:ext>
            </a:extLst>
          </p:cNvPr>
          <p:cNvGrpSpPr/>
          <p:nvPr/>
        </p:nvGrpSpPr>
        <p:grpSpPr>
          <a:xfrm>
            <a:off x="828070" y="5514640"/>
            <a:ext cx="1704960" cy="912600"/>
            <a:chOff x="828070" y="5514640"/>
            <a:chExt cx="1704960" cy="91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ED67440-0885-D62B-D942-37608B96B402}"/>
                    </a:ext>
                  </a:extLst>
                </p14:cNvPr>
                <p14:cNvContentPartPr/>
                <p14:nvPr/>
              </p14:nvContentPartPr>
              <p14:xfrm>
                <a:off x="828070" y="5514640"/>
                <a:ext cx="848880" cy="317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ED67440-0885-D62B-D942-37608B96B40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19070" y="5505640"/>
                  <a:ext cx="8665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12E42F0-F2CE-0796-2F07-179BFAA7F9D4}"/>
                    </a:ext>
                  </a:extLst>
                </p14:cNvPr>
                <p14:cNvContentPartPr/>
                <p14:nvPr/>
              </p14:nvContentPartPr>
              <p14:xfrm>
                <a:off x="852910" y="5748640"/>
                <a:ext cx="914400" cy="667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12E42F0-F2CE-0796-2F07-179BFAA7F9D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43910" y="5739640"/>
                  <a:ext cx="932040" cy="68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2279164-4EB8-39EC-37F5-740857E5E581}"/>
                    </a:ext>
                  </a:extLst>
                </p14:cNvPr>
                <p14:cNvContentPartPr/>
                <p14:nvPr/>
              </p14:nvContentPartPr>
              <p14:xfrm>
                <a:off x="1038670" y="5835040"/>
                <a:ext cx="198360" cy="111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2279164-4EB8-39EC-37F5-740857E5E58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29670" y="5826069"/>
                  <a:ext cx="216000" cy="1288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63BF48B-C1F4-2619-0FA2-194308B893A4}"/>
                    </a:ext>
                  </a:extLst>
                </p14:cNvPr>
                <p14:cNvContentPartPr/>
                <p14:nvPr/>
              </p14:nvContentPartPr>
              <p14:xfrm>
                <a:off x="1060270" y="6144640"/>
                <a:ext cx="168840" cy="60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63BF48B-C1F4-2619-0FA2-194308B893A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51289" y="6135640"/>
                  <a:ext cx="186442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6B86751-2A26-91B4-7ED3-72601FD1D4CE}"/>
                    </a:ext>
                  </a:extLst>
                </p14:cNvPr>
                <p14:cNvContentPartPr/>
                <p14:nvPr/>
              </p14:nvContentPartPr>
              <p14:xfrm>
                <a:off x="1557790" y="5902360"/>
                <a:ext cx="24480" cy="295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6B86751-2A26-91B4-7ED3-72601FD1D4C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548790" y="5893360"/>
                  <a:ext cx="421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CB392FE-66A4-EF20-BCDB-43C43FFA82CE}"/>
                    </a:ext>
                  </a:extLst>
                </p14:cNvPr>
                <p14:cNvContentPartPr/>
                <p14:nvPr/>
              </p14:nvContentPartPr>
              <p14:xfrm>
                <a:off x="1702870" y="5552800"/>
                <a:ext cx="801720" cy="232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CB392FE-66A4-EF20-BCDB-43C43FFA82C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693866" y="5543800"/>
                  <a:ext cx="819368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EC2E213-99D0-0BD3-3B68-6CD7ED27C533}"/>
                    </a:ext>
                  </a:extLst>
                </p14:cNvPr>
                <p14:cNvContentPartPr/>
                <p14:nvPr/>
              </p14:nvContentPartPr>
              <p14:xfrm>
                <a:off x="1751830" y="5776360"/>
                <a:ext cx="781200" cy="650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EC2E213-99D0-0BD3-3B68-6CD7ED27C53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742830" y="5767360"/>
                  <a:ext cx="798840" cy="66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010631F-663D-FCAA-BC87-3C2432706A35}"/>
              </a:ext>
            </a:extLst>
          </p:cNvPr>
          <p:cNvGrpSpPr/>
          <p:nvPr/>
        </p:nvGrpSpPr>
        <p:grpSpPr>
          <a:xfrm>
            <a:off x="1996630" y="5022880"/>
            <a:ext cx="133920" cy="539640"/>
            <a:chOff x="1996630" y="5022880"/>
            <a:chExt cx="133920" cy="53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37E67C2-6CEC-2674-F2D5-338C4A0D53F4}"/>
                    </a:ext>
                  </a:extLst>
                </p14:cNvPr>
                <p14:cNvContentPartPr/>
                <p14:nvPr/>
              </p14:nvContentPartPr>
              <p14:xfrm>
                <a:off x="2005990" y="5314120"/>
                <a:ext cx="20520" cy="248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37E67C2-6CEC-2674-F2D5-338C4A0D53F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996990" y="5305120"/>
                  <a:ext cx="381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54871E4-51DA-D1B4-EB2C-CDD258662688}"/>
                    </a:ext>
                  </a:extLst>
                </p14:cNvPr>
                <p14:cNvContentPartPr/>
                <p14:nvPr/>
              </p14:nvContentPartPr>
              <p14:xfrm>
                <a:off x="2100310" y="5287840"/>
                <a:ext cx="14400" cy="235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54871E4-51DA-D1B4-EB2C-CDD25866268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091310" y="5278840"/>
                  <a:ext cx="320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5162BA2-0F19-F468-4CF9-36A8FE34A85C}"/>
                    </a:ext>
                  </a:extLst>
                </p14:cNvPr>
                <p14:cNvContentPartPr/>
                <p14:nvPr/>
              </p14:nvContentPartPr>
              <p14:xfrm>
                <a:off x="1996630" y="5022880"/>
                <a:ext cx="133920" cy="165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5162BA2-0F19-F468-4CF9-36A8FE34A85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987630" y="5013880"/>
                  <a:ext cx="15156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FF9C49B8-9BF6-68F6-C4CC-0150C259151A}"/>
              </a:ext>
            </a:extLst>
          </p:cNvPr>
          <p:cNvGrpSpPr/>
          <p:nvPr/>
        </p:nvGrpSpPr>
        <p:grpSpPr>
          <a:xfrm>
            <a:off x="3329350" y="5321320"/>
            <a:ext cx="1810800" cy="387720"/>
            <a:chOff x="3329350" y="5321320"/>
            <a:chExt cx="181080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AD20C6B-8763-C0A3-B249-F0530E1F5E80}"/>
                    </a:ext>
                  </a:extLst>
                </p14:cNvPr>
                <p14:cNvContentPartPr/>
                <p14:nvPr/>
              </p14:nvContentPartPr>
              <p14:xfrm>
                <a:off x="3329350" y="5416360"/>
                <a:ext cx="57960" cy="224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AD20C6B-8763-C0A3-B249-F0530E1F5E8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320294" y="5407374"/>
                  <a:ext cx="75710" cy="2418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4DDDD84-E18B-65F8-7B34-D133C45CD06A}"/>
                    </a:ext>
                  </a:extLst>
                </p14:cNvPr>
                <p14:cNvContentPartPr/>
                <p14:nvPr/>
              </p14:nvContentPartPr>
              <p14:xfrm>
                <a:off x="3415030" y="5343280"/>
                <a:ext cx="111600" cy="333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4DDDD84-E18B-65F8-7B34-D133C45CD06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06030" y="5334280"/>
                  <a:ext cx="1292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75F36A3-83B5-968D-BF40-459F17B0C897}"/>
                    </a:ext>
                  </a:extLst>
                </p14:cNvPr>
                <p14:cNvContentPartPr/>
                <p14:nvPr/>
              </p14:nvContentPartPr>
              <p14:xfrm>
                <a:off x="3693310" y="5393680"/>
                <a:ext cx="240480" cy="224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75F36A3-83B5-968D-BF40-459F17B0C89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84310" y="5384694"/>
                  <a:ext cx="258120" cy="2418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B623A79-E401-C8E5-2E6C-82239EF03709}"/>
                    </a:ext>
                  </a:extLst>
                </p14:cNvPr>
                <p14:cNvContentPartPr/>
                <p14:nvPr/>
              </p14:nvContentPartPr>
              <p14:xfrm>
                <a:off x="3766390" y="5473960"/>
                <a:ext cx="245520" cy="232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B623A79-E401-C8E5-2E6C-82239EF0370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757390" y="5464974"/>
                  <a:ext cx="263160" cy="2498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FE14B8A-BBB1-922D-3659-CB0CECDBB7D1}"/>
                    </a:ext>
                  </a:extLst>
                </p14:cNvPr>
                <p14:cNvContentPartPr/>
                <p14:nvPr/>
              </p14:nvContentPartPr>
              <p14:xfrm>
                <a:off x="3984190" y="5400160"/>
                <a:ext cx="812160" cy="308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FE14B8A-BBB1-922D-3659-CB0CECDBB7D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975194" y="5391160"/>
                  <a:ext cx="829792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BBAFDA6-4DC2-ECE3-78AD-A35C7B60DA5A}"/>
                    </a:ext>
                  </a:extLst>
                </p14:cNvPr>
                <p14:cNvContentPartPr/>
                <p14:nvPr/>
              </p14:nvContentPartPr>
              <p14:xfrm>
                <a:off x="4904350" y="5329960"/>
                <a:ext cx="172800" cy="202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BBAFDA6-4DC2-ECE3-78AD-A35C7B60DA5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895350" y="5320960"/>
                  <a:ext cx="1904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2F26B12-601A-7014-4764-5D156D5181AC}"/>
                    </a:ext>
                  </a:extLst>
                </p14:cNvPr>
                <p14:cNvContentPartPr/>
                <p14:nvPr/>
              </p14:nvContentPartPr>
              <p14:xfrm>
                <a:off x="5099830" y="5321320"/>
                <a:ext cx="40320" cy="200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2F26B12-601A-7014-4764-5D156D5181A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090910" y="5312320"/>
                  <a:ext cx="57804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5A7EF17-2E65-16CE-CA1F-28E5F52E283C}"/>
              </a:ext>
            </a:extLst>
          </p:cNvPr>
          <p:cNvGrpSpPr/>
          <p:nvPr/>
        </p:nvGrpSpPr>
        <p:grpSpPr>
          <a:xfrm>
            <a:off x="3451030" y="6110440"/>
            <a:ext cx="1410120" cy="470520"/>
            <a:chOff x="3451030" y="6110440"/>
            <a:chExt cx="1410120" cy="47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4D8E497-F18B-24E0-7EF8-6828DA380A77}"/>
                    </a:ext>
                  </a:extLst>
                </p14:cNvPr>
                <p14:cNvContentPartPr/>
                <p14:nvPr/>
              </p14:nvContentPartPr>
              <p14:xfrm>
                <a:off x="3451030" y="6202960"/>
                <a:ext cx="187560" cy="174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4D8E497-F18B-24E0-7EF8-6828DA380A7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442030" y="6193960"/>
                  <a:ext cx="2052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7E7063D-6AE3-A77C-508C-6E6B1222D8EB}"/>
                    </a:ext>
                  </a:extLst>
                </p14:cNvPr>
                <p14:cNvContentPartPr/>
                <p14:nvPr/>
              </p14:nvContentPartPr>
              <p14:xfrm>
                <a:off x="3652270" y="6110440"/>
                <a:ext cx="168840" cy="418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7E7063D-6AE3-A77C-508C-6E6B1222D8E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643270" y="6101440"/>
                  <a:ext cx="18648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67F2E0B-7EE1-AD4B-C592-77B88E9578F2}"/>
                    </a:ext>
                  </a:extLst>
                </p14:cNvPr>
                <p14:cNvContentPartPr/>
                <p14:nvPr/>
              </p14:nvContentPartPr>
              <p14:xfrm>
                <a:off x="4081030" y="6220240"/>
                <a:ext cx="35280" cy="267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67F2E0B-7EE1-AD4B-C592-77B88E9578F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071937" y="6211240"/>
                  <a:ext cx="53102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FC72315-F016-76E2-F12A-324F93211350}"/>
                    </a:ext>
                  </a:extLst>
                </p14:cNvPr>
                <p14:cNvContentPartPr/>
                <p14:nvPr/>
              </p14:nvContentPartPr>
              <p14:xfrm>
                <a:off x="4185790" y="6236080"/>
                <a:ext cx="38880" cy="213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FC72315-F016-76E2-F12A-324F9321135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176706" y="6227080"/>
                  <a:ext cx="56685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1C097DA-A9D6-913D-2F0B-B2EB83E24654}"/>
                    </a:ext>
                  </a:extLst>
                </p14:cNvPr>
                <p14:cNvContentPartPr/>
                <p14:nvPr/>
              </p14:nvContentPartPr>
              <p14:xfrm>
                <a:off x="4151230" y="6379360"/>
                <a:ext cx="52560" cy="5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1C097DA-A9D6-913D-2F0B-B2EB83E2465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142230" y="6370360"/>
                  <a:ext cx="70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5454D7A-0F90-BD6B-4839-7036444076EA}"/>
                    </a:ext>
                  </a:extLst>
                </p14:cNvPr>
                <p14:cNvContentPartPr/>
                <p14:nvPr/>
              </p14:nvContentPartPr>
              <p14:xfrm>
                <a:off x="4299910" y="6384040"/>
                <a:ext cx="119880" cy="196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5454D7A-0F90-BD6B-4839-7036444076E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290910" y="6375040"/>
                  <a:ext cx="1375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87B918F-01ED-2BD8-D0B9-D4851E38AFD7}"/>
                    </a:ext>
                  </a:extLst>
                </p14:cNvPr>
                <p14:cNvContentPartPr/>
                <p14:nvPr/>
              </p14:nvContentPartPr>
              <p14:xfrm>
                <a:off x="4471990" y="6278200"/>
                <a:ext cx="123120" cy="2228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87B918F-01ED-2BD8-D0B9-D4851E38AFD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462990" y="6269200"/>
                  <a:ext cx="1407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9864123-819D-9D54-09AF-5E7CCE8BD50B}"/>
                    </a:ext>
                  </a:extLst>
                </p14:cNvPr>
                <p14:cNvContentPartPr/>
                <p14:nvPr/>
              </p14:nvContentPartPr>
              <p14:xfrm>
                <a:off x="4734430" y="6207640"/>
                <a:ext cx="27720" cy="162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9864123-819D-9D54-09AF-5E7CCE8BD50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725430" y="6198640"/>
                  <a:ext cx="453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A1CA7BE-8402-5054-DBF9-0F1157092A30}"/>
                    </a:ext>
                  </a:extLst>
                </p14:cNvPr>
                <p14:cNvContentPartPr/>
                <p14:nvPr/>
              </p14:nvContentPartPr>
              <p14:xfrm>
                <a:off x="4654870" y="6168040"/>
                <a:ext cx="206280" cy="234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A1CA7BE-8402-5054-DBF9-0F1157092A3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645870" y="6159040"/>
                  <a:ext cx="2239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3A151D7-D3F6-BFB8-8DEF-FC73FB7A0183}"/>
                    </a:ext>
                  </a:extLst>
                </p14:cNvPr>
                <p14:cNvContentPartPr/>
                <p14:nvPr/>
              </p14:nvContentPartPr>
              <p14:xfrm>
                <a:off x="4132150" y="6390880"/>
                <a:ext cx="66240" cy="7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3A151D7-D3F6-BFB8-8DEF-FC73FB7A018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123199" y="6381880"/>
                  <a:ext cx="83785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1199983-4B27-AF1C-4346-489C5FA94FE9}"/>
                  </a:ext>
                </a:extLst>
              </p14:cNvPr>
              <p14:cNvContentPartPr/>
              <p14:nvPr/>
            </p14:nvContentPartPr>
            <p14:xfrm>
              <a:off x="3282550" y="5804800"/>
              <a:ext cx="2371320" cy="2700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1199983-4B27-AF1C-4346-489C5FA94FE9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273550" y="5795800"/>
                <a:ext cx="2388960" cy="28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6D8AA8E5-4F65-AD8F-AC30-4BBFFC218CB1}"/>
              </a:ext>
            </a:extLst>
          </p:cNvPr>
          <p:cNvGrpSpPr/>
          <p:nvPr/>
        </p:nvGrpSpPr>
        <p:grpSpPr>
          <a:xfrm>
            <a:off x="3027551" y="808166"/>
            <a:ext cx="230400" cy="366120"/>
            <a:chOff x="3027551" y="808166"/>
            <a:chExt cx="23040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9405B4C-31D6-EF3A-3F03-DBAC09DE3CE8}"/>
                    </a:ext>
                  </a:extLst>
                </p14:cNvPr>
                <p14:cNvContentPartPr/>
                <p14:nvPr/>
              </p14:nvContentPartPr>
              <p14:xfrm>
                <a:off x="3027551" y="930206"/>
                <a:ext cx="169560" cy="244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9405B4C-31D6-EF3A-3F03-DBAC09DE3CE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018551" y="921206"/>
                  <a:ext cx="1872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B518E03-3F95-FF5D-E9D4-7D6B5304C394}"/>
                    </a:ext>
                  </a:extLst>
                </p14:cNvPr>
                <p14:cNvContentPartPr/>
                <p14:nvPr/>
              </p14:nvContentPartPr>
              <p14:xfrm>
                <a:off x="3218711" y="808166"/>
                <a:ext cx="39240" cy="122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B518E03-3F95-FF5D-E9D4-7D6B5304C39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210071" y="799526"/>
                  <a:ext cx="5688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CE8C4C0-5857-BF6E-4238-82DB20405199}"/>
              </a:ext>
            </a:extLst>
          </p:cNvPr>
          <p:cNvGrpSpPr/>
          <p:nvPr/>
        </p:nvGrpSpPr>
        <p:grpSpPr>
          <a:xfrm>
            <a:off x="4555751" y="760286"/>
            <a:ext cx="222840" cy="353880"/>
            <a:chOff x="4555751" y="760286"/>
            <a:chExt cx="222840" cy="3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4D62695-CC47-C463-7234-A09D1F9289AA}"/>
                    </a:ext>
                  </a:extLst>
                </p14:cNvPr>
                <p14:cNvContentPartPr/>
                <p14:nvPr/>
              </p14:nvContentPartPr>
              <p14:xfrm>
                <a:off x="4555751" y="887726"/>
                <a:ext cx="149400" cy="226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4D62695-CC47-C463-7234-A09D1F9289A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547111" y="878726"/>
                  <a:ext cx="1670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29F362D-9696-36A2-8571-6B36F4317002}"/>
                    </a:ext>
                  </a:extLst>
                </p14:cNvPr>
                <p14:cNvContentPartPr/>
                <p14:nvPr/>
              </p14:nvContentPartPr>
              <p14:xfrm>
                <a:off x="4722071" y="760286"/>
                <a:ext cx="56520" cy="139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29F362D-9696-36A2-8571-6B36F431700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713071" y="751646"/>
                  <a:ext cx="74160" cy="15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B204EF6-7A84-9D63-9744-50588510BEBA}"/>
                  </a:ext>
                </a:extLst>
              </p14:cNvPr>
              <p14:cNvContentPartPr/>
              <p14:nvPr/>
            </p14:nvContentPartPr>
            <p14:xfrm>
              <a:off x="3410640" y="662400"/>
              <a:ext cx="8785080" cy="5785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B204EF6-7A84-9D63-9744-50588510BEBA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401280" y="653040"/>
                <a:ext cx="8803800" cy="580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8767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388F8-570F-4FD0-2065-74E7E93FD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Carbon Nucleophiles: Mechanism and Stereochemistry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92D032-0003-67C0-E8B4-BF5F285E61C8}"/>
              </a:ext>
            </a:extLst>
          </p:cNvPr>
          <p:cNvGrpSpPr/>
          <p:nvPr/>
        </p:nvGrpSpPr>
        <p:grpSpPr>
          <a:xfrm>
            <a:off x="678368" y="1553330"/>
            <a:ext cx="1547280" cy="891000"/>
            <a:chOff x="700270" y="878920"/>
            <a:chExt cx="1547280" cy="89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CA6FF73-C284-0207-C390-7E10593F5D2F}"/>
                    </a:ext>
                  </a:extLst>
                </p14:cNvPr>
                <p14:cNvContentPartPr/>
                <p14:nvPr/>
              </p14:nvContentPartPr>
              <p14:xfrm>
                <a:off x="700270" y="1512880"/>
                <a:ext cx="152640" cy="257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CA6FF73-C284-0207-C390-7E10593F5D2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91270" y="1503880"/>
                  <a:ext cx="1702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06B7227-BBAB-E45E-0406-D12360E9F83C}"/>
                    </a:ext>
                  </a:extLst>
                </p14:cNvPr>
                <p14:cNvContentPartPr/>
                <p14:nvPr/>
              </p14:nvContentPartPr>
              <p14:xfrm>
                <a:off x="919870" y="1475440"/>
                <a:ext cx="188280" cy="267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06B7227-BBAB-E45E-0406-D12360E9F83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10870" y="1466440"/>
                  <a:ext cx="2059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E9EA76C-5F53-600A-16BB-34E3080BD218}"/>
                    </a:ext>
                  </a:extLst>
                </p14:cNvPr>
                <p14:cNvContentPartPr/>
                <p14:nvPr/>
              </p14:nvContentPartPr>
              <p14:xfrm>
                <a:off x="1311550" y="1341160"/>
                <a:ext cx="936000" cy="288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E9EA76C-5F53-600A-16BB-34E3080BD21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02550" y="1332160"/>
                  <a:ext cx="9536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12FAA2F-E9FD-A24D-CD54-FC1CFC4A7FDD}"/>
                    </a:ext>
                  </a:extLst>
                </p14:cNvPr>
                <p14:cNvContentPartPr/>
                <p14:nvPr/>
              </p14:nvContentPartPr>
              <p14:xfrm>
                <a:off x="1558510" y="1156840"/>
                <a:ext cx="44280" cy="255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12FAA2F-E9FD-A24D-CD54-FC1CFC4A7FD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49510" y="1147840"/>
                  <a:ext cx="619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B7C5142-8098-9769-507B-2D683D2D6D27}"/>
                    </a:ext>
                  </a:extLst>
                </p14:cNvPr>
                <p14:cNvContentPartPr/>
                <p14:nvPr/>
              </p14:nvContentPartPr>
              <p14:xfrm>
                <a:off x="1694950" y="1126960"/>
                <a:ext cx="33120" cy="209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B7C5142-8098-9769-507B-2D683D2D6D2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85950" y="1117960"/>
                  <a:ext cx="507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D2501F2-F52D-0872-A599-88314D847971}"/>
                    </a:ext>
                  </a:extLst>
                </p14:cNvPr>
                <p14:cNvContentPartPr/>
                <p14:nvPr/>
              </p14:nvContentPartPr>
              <p14:xfrm>
                <a:off x="1534750" y="878920"/>
                <a:ext cx="178560" cy="173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D2501F2-F52D-0872-A599-88314D84797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25732" y="869939"/>
                  <a:ext cx="196236" cy="19112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8E8A1A1-5E72-DCC9-2CB7-551FCB003A61}"/>
                  </a:ext>
                </a:extLst>
              </p14:cNvPr>
              <p14:cNvContentPartPr/>
              <p14:nvPr/>
            </p14:nvContentPartPr>
            <p14:xfrm>
              <a:off x="4181401" y="172451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8E8A1A1-5E72-DCC9-2CB7-551FCB003A6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72401" y="171551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6FF493C9-AD43-36A1-9FC4-A8293A8D18AC}"/>
              </a:ext>
            </a:extLst>
          </p:cNvPr>
          <p:cNvGrpSpPr/>
          <p:nvPr/>
        </p:nvGrpSpPr>
        <p:grpSpPr>
          <a:xfrm>
            <a:off x="3069848" y="1527050"/>
            <a:ext cx="2189501" cy="1083960"/>
            <a:chOff x="3091750" y="852640"/>
            <a:chExt cx="2189501" cy="108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84A837F-22A1-9652-2986-FB1DD90FA795}"/>
                    </a:ext>
                  </a:extLst>
                </p14:cNvPr>
                <p14:cNvContentPartPr/>
                <p14:nvPr/>
              </p14:nvContentPartPr>
              <p14:xfrm>
                <a:off x="3364990" y="988000"/>
                <a:ext cx="45000" cy="250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84A837F-22A1-9652-2986-FB1DD90FA79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56061" y="979000"/>
                  <a:ext cx="625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A273DD6-E04D-2A98-24D7-5A2478C71A36}"/>
                    </a:ext>
                  </a:extLst>
                </p14:cNvPr>
                <p14:cNvContentPartPr/>
                <p14:nvPr/>
              </p14:nvContentPartPr>
              <p14:xfrm>
                <a:off x="3461830" y="959560"/>
                <a:ext cx="40320" cy="22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A273DD6-E04D-2A98-24D7-5A2478C71A3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52830" y="950560"/>
                  <a:ext cx="579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7B4A878-8B18-4324-B855-0C388B19F4A3}"/>
                    </a:ext>
                  </a:extLst>
                </p14:cNvPr>
                <p14:cNvContentPartPr/>
                <p14:nvPr/>
              </p14:nvContentPartPr>
              <p14:xfrm>
                <a:off x="3391630" y="1120480"/>
                <a:ext cx="80640" cy="45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7B4A878-8B18-4324-B855-0C388B19F4A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82590" y="1111480"/>
                  <a:ext cx="98359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586FE22-574C-7CF6-20D7-43F9A116E26F}"/>
                    </a:ext>
                  </a:extLst>
                </p14:cNvPr>
                <p14:cNvContentPartPr/>
                <p14:nvPr/>
              </p14:nvContentPartPr>
              <p14:xfrm>
                <a:off x="3548230" y="1138840"/>
                <a:ext cx="102960" cy="134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586FE22-574C-7CF6-20D7-43F9A116E26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39230" y="1129840"/>
                  <a:ext cx="120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BFBB463-1752-CCD1-55D6-E9842190A1E8}"/>
                    </a:ext>
                  </a:extLst>
                </p14:cNvPr>
                <p14:cNvContentPartPr/>
                <p14:nvPr/>
              </p14:nvContentPartPr>
              <p14:xfrm>
                <a:off x="3694750" y="981160"/>
                <a:ext cx="181440" cy="236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BFBB463-1752-CCD1-55D6-E9842190A1E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85750" y="972160"/>
                  <a:ext cx="1990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BC56652-17A1-EA26-AA37-FC4842F42F79}"/>
                    </a:ext>
                  </a:extLst>
                </p14:cNvPr>
                <p14:cNvContentPartPr/>
                <p14:nvPr/>
              </p14:nvContentPartPr>
              <p14:xfrm>
                <a:off x="3091750" y="967120"/>
                <a:ext cx="26640" cy="204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BC56652-17A1-EA26-AA37-FC4842F42F7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82750" y="958136"/>
                  <a:ext cx="44280" cy="2224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73C274F-D6E1-01DF-81E3-6F636F13FF4E}"/>
                    </a:ext>
                  </a:extLst>
                </p14:cNvPr>
                <p14:cNvContentPartPr/>
                <p14:nvPr/>
              </p14:nvContentPartPr>
              <p14:xfrm>
                <a:off x="3134950" y="852640"/>
                <a:ext cx="106560" cy="421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73C274F-D6E1-01DF-81E3-6F636F13FF4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25950" y="843640"/>
                  <a:ext cx="12420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4000542-E1E8-C0F9-E407-B694CC3ABD1E}"/>
                    </a:ext>
                  </a:extLst>
                </p14:cNvPr>
                <p14:cNvContentPartPr/>
                <p14:nvPr/>
              </p14:nvContentPartPr>
              <p14:xfrm>
                <a:off x="3224230" y="1629160"/>
                <a:ext cx="154440" cy="155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4000542-E1E8-C0F9-E407-B694CC3ABD1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15209" y="1620160"/>
                  <a:ext cx="172121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F4AB9CA-9380-CE68-E9F8-1F9880CD645A}"/>
                    </a:ext>
                  </a:extLst>
                </p14:cNvPr>
                <p14:cNvContentPartPr/>
                <p14:nvPr/>
              </p14:nvContentPartPr>
              <p14:xfrm>
                <a:off x="3414310" y="1531960"/>
                <a:ext cx="124200" cy="366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F4AB9CA-9380-CE68-E9F8-1F9880CD645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05310" y="1522960"/>
                  <a:ext cx="1418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B89C2B6-FABA-F50B-871F-F14ADBD09C33}"/>
                    </a:ext>
                  </a:extLst>
                </p14:cNvPr>
                <p14:cNvContentPartPr/>
                <p14:nvPr/>
              </p14:nvContentPartPr>
              <p14:xfrm>
                <a:off x="3812830" y="1620520"/>
                <a:ext cx="27720" cy="216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B89C2B6-FABA-F50B-871F-F14ADBD09C3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03830" y="1611520"/>
                  <a:ext cx="453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381D9F8-849A-C153-E989-7AFC017CD767}"/>
                    </a:ext>
                  </a:extLst>
                </p14:cNvPr>
                <p14:cNvContentPartPr/>
                <p14:nvPr/>
              </p14:nvContentPartPr>
              <p14:xfrm>
                <a:off x="3925150" y="1594240"/>
                <a:ext cx="41040" cy="205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381D9F8-849A-C153-E989-7AFC017CD76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16150" y="1585240"/>
                  <a:ext cx="586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10FAF8C-811E-896A-99FB-0BBB6E82FD1C}"/>
                    </a:ext>
                  </a:extLst>
                </p14:cNvPr>
                <p14:cNvContentPartPr/>
                <p14:nvPr/>
              </p14:nvContentPartPr>
              <p14:xfrm>
                <a:off x="3885910" y="1757680"/>
                <a:ext cx="72000" cy="10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10FAF8C-811E-896A-99FB-0BBB6E82FD1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76910" y="1748680"/>
                  <a:ext cx="89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A4A901F-1FEB-4703-FAF5-27F403D37CB5}"/>
                    </a:ext>
                  </a:extLst>
                </p14:cNvPr>
                <p14:cNvContentPartPr/>
                <p14:nvPr/>
              </p14:nvContentPartPr>
              <p14:xfrm>
                <a:off x="4012270" y="1747600"/>
                <a:ext cx="128520" cy="189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A4A901F-1FEB-4703-FAF5-27F403D37CB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03295" y="1738600"/>
                  <a:ext cx="146111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6DD0D5C-146D-33E2-D7CC-31FCFC43F253}"/>
                    </a:ext>
                  </a:extLst>
                </p14:cNvPr>
                <p14:cNvContentPartPr/>
                <p14:nvPr/>
              </p14:nvContentPartPr>
              <p14:xfrm>
                <a:off x="4193710" y="1534840"/>
                <a:ext cx="297720" cy="275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6DD0D5C-146D-33E2-D7CC-31FCFC43F25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84710" y="1525840"/>
                  <a:ext cx="3153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E0FEB92-7178-F959-1F60-CED966DB4161}"/>
                    </a:ext>
                  </a:extLst>
                </p14:cNvPr>
                <p14:cNvContentPartPr/>
                <p14:nvPr/>
              </p14:nvContentPartPr>
              <p14:xfrm>
                <a:off x="4429510" y="1558960"/>
                <a:ext cx="93240" cy="28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E0FEB92-7178-F959-1F60-CED966DB416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20510" y="1549960"/>
                  <a:ext cx="1108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B01EC8C-4279-B131-E666-36A9BD88D6EE}"/>
                    </a:ext>
                  </a:extLst>
                </p14:cNvPr>
                <p14:cNvContentPartPr/>
                <p14:nvPr/>
              </p14:nvContentPartPr>
              <p14:xfrm>
                <a:off x="4399270" y="1469680"/>
                <a:ext cx="219960" cy="262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B01EC8C-4279-B131-E666-36A9BD88D6E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90270" y="1460680"/>
                  <a:ext cx="2376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7C29ACB-2AE8-8A9C-235E-1AE057F0702A}"/>
                    </a:ext>
                  </a:extLst>
                </p14:cNvPr>
                <p14:cNvContentPartPr/>
                <p14:nvPr/>
              </p14:nvContentPartPr>
              <p14:xfrm>
                <a:off x="3966063" y="1082860"/>
                <a:ext cx="156240" cy="12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7C29ACB-2AE8-8A9C-235E-1AE057F0702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57063" y="1073860"/>
                  <a:ext cx="173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F72CA23-5B2F-99A1-99F6-5680C6A5DB2F}"/>
                    </a:ext>
                  </a:extLst>
                </p14:cNvPr>
                <p14:cNvContentPartPr/>
                <p14:nvPr/>
              </p14:nvContentPartPr>
              <p14:xfrm>
                <a:off x="4230663" y="944260"/>
                <a:ext cx="155160" cy="223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F72CA23-5B2F-99A1-99F6-5680C6A5DB2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21663" y="935260"/>
                  <a:ext cx="1728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870F93F-5A15-2D99-3B83-81AC18D92D52}"/>
                    </a:ext>
                  </a:extLst>
                </p14:cNvPr>
                <p14:cNvContentPartPr/>
                <p14:nvPr/>
              </p14:nvContentPartPr>
              <p14:xfrm>
                <a:off x="4429383" y="1069540"/>
                <a:ext cx="104400" cy="178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870F93F-5A15-2D99-3B83-81AC18D92D5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20383" y="1060540"/>
                  <a:ext cx="1220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86A18E9-9512-7941-05AD-6E072278E37F}"/>
                    </a:ext>
                  </a:extLst>
                </p14:cNvPr>
                <p14:cNvContentPartPr/>
                <p14:nvPr/>
              </p14:nvContentPartPr>
              <p14:xfrm>
                <a:off x="4606863" y="965140"/>
                <a:ext cx="139320" cy="238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86A18E9-9512-7941-05AD-6E072278E37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97863" y="956140"/>
                  <a:ext cx="1569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AB35368-6E1E-AE6C-1157-B2C619E71DDB}"/>
                    </a:ext>
                  </a:extLst>
                </p14:cNvPr>
                <p14:cNvContentPartPr/>
                <p14:nvPr/>
              </p14:nvContentPartPr>
              <p14:xfrm>
                <a:off x="4777863" y="1073140"/>
                <a:ext cx="132120" cy="103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AB35368-6E1E-AE6C-1157-B2C619E71DD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768863" y="1064140"/>
                  <a:ext cx="149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DBE18C7-711E-6A50-A750-7AA8175D0BC2}"/>
                    </a:ext>
                  </a:extLst>
                </p14:cNvPr>
                <p14:cNvContentPartPr/>
                <p14:nvPr/>
              </p14:nvContentPartPr>
              <p14:xfrm>
                <a:off x="3139611" y="1291680"/>
                <a:ext cx="2141640" cy="312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DBE18C7-711E-6A50-A750-7AA8175D0BC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30613" y="1282680"/>
                  <a:ext cx="2159277" cy="32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6EA5E12-7AC6-CB33-C694-349D3EE8189E}"/>
                  </a:ext>
                </a:extLst>
              </p14:cNvPr>
              <p14:cNvContentPartPr/>
              <p14:nvPr/>
            </p14:nvContentPartPr>
            <p14:xfrm>
              <a:off x="1299922" y="4610110"/>
              <a:ext cx="124637" cy="133467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6EA5E12-7AC6-CB33-C694-349D3EE8189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290942" y="4601116"/>
                <a:ext cx="142237" cy="151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F67BA5C-379E-6E72-5150-994B49998F5C}"/>
                  </a:ext>
                </a:extLst>
              </p14:cNvPr>
              <p14:cNvContentPartPr/>
              <p14:nvPr/>
            </p14:nvContentPartPr>
            <p14:xfrm>
              <a:off x="3275098" y="5369819"/>
              <a:ext cx="1548285" cy="24452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F67BA5C-379E-6E72-5150-994B49998F5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266098" y="5360829"/>
                <a:ext cx="1565924" cy="42072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66F3FDF7-0B91-DABD-7E26-AFB28FB5BC8E}"/>
              </a:ext>
            </a:extLst>
          </p:cNvPr>
          <p:cNvGrpSpPr/>
          <p:nvPr/>
        </p:nvGrpSpPr>
        <p:grpSpPr>
          <a:xfrm>
            <a:off x="3248608" y="4760897"/>
            <a:ext cx="1661375" cy="339610"/>
            <a:chOff x="3035488" y="3242890"/>
            <a:chExt cx="1661375" cy="33961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0B53861-51E6-B3D8-82A2-2AF174E0B24D}"/>
                    </a:ext>
                  </a:extLst>
                </p14:cNvPr>
                <p14:cNvContentPartPr/>
                <p14:nvPr/>
              </p14:nvContentPartPr>
              <p14:xfrm>
                <a:off x="3035488" y="3365489"/>
                <a:ext cx="50262" cy="202408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0B53861-51E6-B3D8-82A2-2AF174E0B24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26448" y="3356485"/>
                  <a:ext cx="67980" cy="2200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207D70D-8232-E83D-F5D7-0CD7E04B922D}"/>
                    </a:ext>
                  </a:extLst>
                </p14:cNvPr>
                <p14:cNvContentPartPr/>
                <p14:nvPr/>
              </p14:nvContentPartPr>
              <p14:xfrm>
                <a:off x="3083373" y="3288737"/>
                <a:ext cx="138561" cy="293763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207D70D-8232-E83D-F5D7-0CD7E04B922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074376" y="3279737"/>
                  <a:ext cx="156196" cy="3114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3B6F7F9-86C5-64D6-C9FC-2ADD28A295B4}"/>
                    </a:ext>
                  </a:extLst>
                </p14:cNvPr>
                <p14:cNvContentPartPr/>
                <p14:nvPr/>
              </p14:nvContentPartPr>
              <p14:xfrm>
                <a:off x="3439625" y="3287039"/>
                <a:ext cx="56715" cy="233992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3B6F7F9-86C5-64D6-C9FC-2ADD28A295B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30594" y="3278039"/>
                  <a:ext cx="74416" cy="2516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D49EAB9-A659-B583-EB84-E4A3D21A33DD}"/>
                    </a:ext>
                  </a:extLst>
                </p14:cNvPr>
                <p14:cNvContentPartPr/>
                <p14:nvPr/>
              </p14:nvContentPartPr>
              <p14:xfrm>
                <a:off x="3549998" y="3306397"/>
                <a:ext cx="163353" cy="215653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D49EAB9-A659-B583-EB84-E4A3D21A33D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541003" y="3297396"/>
                  <a:ext cx="180984" cy="2332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115C0F5-9CDD-BCC1-83C6-3431553B3D76}"/>
                    </a:ext>
                  </a:extLst>
                </p14:cNvPr>
                <p14:cNvContentPartPr/>
                <p14:nvPr/>
              </p14:nvContentPartPr>
              <p14:xfrm>
                <a:off x="3785348" y="3388923"/>
                <a:ext cx="66903" cy="9509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115C0F5-9CDD-BCC1-83C6-3431553B3D7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776356" y="3379780"/>
                  <a:ext cx="84528" cy="274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180ABEA-4386-923E-E461-D6826F2D6764}"/>
                    </a:ext>
                  </a:extLst>
                </p14:cNvPr>
                <p14:cNvContentPartPr/>
                <p14:nvPr/>
              </p14:nvContentPartPr>
              <p14:xfrm>
                <a:off x="3932060" y="3242890"/>
                <a:ext cx="157919" cy="201389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180ABEA-4386-923E-E461-D6826F2D676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23067" y="3233899"/>
                  <a:ext cx="175545" cy="2190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12D621C-8856-A81C-4FD5-93C4DB8B016D}"/>
                    </a:ext>
                  </a:extLst>
                </p14:cNvPr>
                <p14:cNvContentPartPr/>
                <p14:nvPr/>
              </p14:nvContentPartPr>
              <p14:xfrm>
                <a:off x="4147033" y="3380093"/>
                <a:ext cx="92714" cy="152146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12D621C-8856-A81C-4FD5-93C4DB8B016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138049" y="3371101"/>
                  <a:ext cx="110322" cy="1697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1A5C3AE-340D-BCBD-2178-E22045D02926}"/>
                    </a:ext>
                  </a:extLst>
                </p14:cNvPr>
                <p14:cNvContentPartPr/>
                <p14:nvPr/>
              </p14:nvContentPartPr>
              <p14:xfrm>
                <a:off x="4342649" y="3248663"/>
                <a:ext cx="147731" cy="215992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1A5C3AE-340D-BCBD-2178-E22045D0292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33641" y="3239663"/>
                  <a:ext cx="165387" cy="2336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FA2B6FA-70E5-C94E-FA86-83D360B24213}"/>
                    </a:ext>
                  </a:extLst>
                </p14:cNvPr>
                <p14:cNvContentPartPr/>
                <p14:nvPr/>
              </p14:nvContentPartPr>
              <p14:xfrm>
                <a:off x="4518228" y="3296888"/>
                <a:ext cx="178635" cy="150447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FA2B6FA-70E5-C94E-FA86-83D360B2421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509224" y="3287890"/>
                  <a:ext cx="196282" cy="1680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8EBC213-2B18-1229-76ED-EDAB47B3236F}"/>
              </a:ext>
            </a:extLst>
          </p:cNvPr>
          <p:cNvGrpSpPr/>
          <p:nvPr/>
        </p:nvGrpSpPr>
        <p:grpSpPr>
          <a:xfrm>
            <a:off x="3264230" y="5488003"/>
            <a:ext cx="1199845" cy="426212"/>
            <a:chOff x="3051110" y="3969996"/>
            <a:chExt cx="1199845" cy="42621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2EE8A0C-D94A-445D-2B31-B69DC9AD23BF}"/>
                    </a:ext>
                  </a:extLst>
                </p14:cNvPr>
                <p14:cNvContentPartPr/>
                <p14:nvPr/>
              </p14:nvContentPartPr>
              <p14:xfrm>
                <a:off x="3051110" y="4091916"/>
                <a:ext cx="185767" cy="143655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2EE8A0C-D94A-445D-2B31-B69DC9AD23B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042110" y="4082915"/>
                  <a:ext cx="203408" cy="1612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BAE2A2D-52A6-616B-4C11-5A247F56C226}"/>
                    </a:ext>
                  </a:extLst>
                </p14:cNvPr>
                <p14:cNvContentPartPr/>
                <p14:nvPr/>
              </p14:nvContentPartPr>
              <p14:xfrm>
                <a:off x="3265065" y="4003618"/>
                <a:ext cx="98487" cy="321272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BAE2A2D-52A6-616B-4C11-5A247F56C22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256079" y="3994624"/>
                  <a:ext cx="116100" cy="3389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3DE0A99-E5CB-FD41-2647-7E61DB050E34}"/>
                    </a:ext>
                  </a:extLst>
                </p14:cNvPr>
                <p14:cNvContentPartPr/>
                <p14:nvPr/>
              </p14:nvContentPartPr>
              <p14:xfrm>
                <a:off x="3542187" y="4067804"/>
                <a:ext cx="19018" cy="257764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3DE0A99-E5CB-FD41-2647-7E61DB050E3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33216" y="4058791"/>
                  <a:ext cx="36601" cy="275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A80B7B3-B5F7-9405-AF73-881DEDA035EB}"/>
                    </a:ext>
                  </a:extLst>
                </p14:cNvPr>
                <p14:cNvContentPartPr/>
                <p14:nvPr/>
              </p14:nvContentPartPr>
              <p14:xfrm>
                <a:off x="3592449" y="4057276"/>
                <a:ext cx="85242" cy="206144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A80B7B3-B5F7-9405-AF73-881DEDA035E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83457" y="4048282"/>
                  <a:ext cx="102866" cy="2237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2C5404B-E290-FF35-1B7F-EFAE3AE1F0DE}"/>
                    </a:ext>
                  </a:extLst>
                </p14:cNvPr>
                <p14:cNvContentPartPr/>
                <p14:nvPr/>
              </p14:nvContentPartPr>
              <p14:xfrm>
                <a:off x="3738482" y="4260703"/>
                <a:ext cx="142297" cy="135505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2C5404B-E290-FF35-1B7F-EFAE3AE1F0D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729499" y="4251717"/>
                  <a:ext cx="159904" cy="1531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B422E9B-DF2C-E9C0-9D4A-CA3AF4FB422C}"/>
                    </a:ext>
                  </a:extLst>
                </p14:cNvPr>
                <p14:cNvContentPartPr/>
                <p14:nvPr/>
              </p14:nvContentPartPr>
              <p14:xfrm>
                <a:off x="3920853" y="4133349"/>
                <a:ext cx="91695" cy="151806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B422E9B-DF2C-E9C0-9D4A-CA3AF4FB422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911863" y="4124356"/>
                  <a:ext cx="109315" cy="1694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44B86F7-2867-C8F2-CC5E-228D4E289117}"/>
                    </a:ext>
                  </a:extLst>
                </p14:cNvPr>
                <p14:cNvContentPartPr/>
                <p14:nvPr/>
              </p14:nvContentPartPr>
              <p14:xfrm>
                <a:off x="4137524" y="4022636"/>
                <a:ext cx="41432" cy="149429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44B86F7-2867-C8F2-CC5E-228D4E28911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128517" y="4013634"/>
                  <a:ext cx="59086" cy="1670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9369E12-AFAB-A60B-A139-CEE74C21ED1F}"/>
                    </a:ext>
                  </a:extLst>
                </p14:cNvPr>
                <p14:cNvContentPartPr/>
                <p14:nvPr/>
              </p14:nvContentPartPr>
              <p14:xfrm>
                <a:off x="4101865" y="4092256"/>
                <a:ext cx="91355" cy="33961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9369E12-AFAB-A60B-A139-CEE74C21ED1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092873" y="4083224"/>
                  <a:ext cx="108979" cy="516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9B8D55E-E13B-0485-F19F-ED1FC8F6B442}"/>
                    </a:ext>
                  </a:extLst>
                </p14:cNvPr>
                <p14:cNvContentPartPr/>
                <p14:nvPr/>
              </p14:nvContentPartPr>
              <p14:xfrm>
                <a:off x="4077074" y="3969996"/>
                <a:ext cx="173881" cy="220407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9B8D55E-E13B-0485-F19F-ED1FC8F6B44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68074" y="3960992"/>
                  <a:ext cx="191521" cy="23805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3F6E3BE0-5122-EE8E-FB1D-B38BF7AF9B8A}"/>
              </a:ext>
            </a:extLst>
          </p:cNvPr>
          <p:cNvGrpSpPr/>
          <p:nvPr/>
        </p:nvGrpSpPr>
        <p:grpSpPr>
          <a:xfrm>
            <a:off x="944350" y="4856328"/>
            <a:ext cx="1603981" cy="1122752"/>
            <a:chOff x="731230" y="3338321"/>
            <a:chExt cx="1603981" cy="112275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523EA83-30C2-9FA1-B1DB-C60427DEA14B}"/>
                    </a:ext>
                  </a:extLst>
                </p14:cNvPr>
                <p14:cNvContentPartPr/>
                <p14:nvPr/>
              </p14:nvContentPartPr>
              <p14:xfrm>
                <a:off x="749229" y="3647366"/>
                <a:ext cx="884006" cy="210219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523EA83-30C2-9FA1-B1DB-C60427DEA14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40231" y="3638367"/>
                  <a:ext cx="901643" cy="2278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CCE40DC-4309-39EF-91F3-EB6ACB0943F0}"/>
                    </a:ext>
                  </a:extLst>
                </p14:cNvPr>
                <p14:cNvContentPartPr/>
                <p14:nvPr/>
              </p14:nvContentPartPr>
              <p14:xfrm>
                <a:off x="731230" y="3850114"/>
                <a:ext cx="897930" cy="425532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CCE40DC-4309-39EF-91F3-EB6ACB0943F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22229" y="3841114"/>
                  <a:ext cx="915572" cy="4431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7F20F52-206A-D3A0-BA08-4E60C7DD3049}"/>
                    </a:ext>
                  </a:extLst>
                </p14:cNvPr>
                <p14:cNvContentPartPr/>
                <p14:nvPr/>
              </p14:nvContentPartPr>
              <p14:xfrm>
                <a:off x="1064728" y="3348509"/>
                <a:ext cx="46187" cy="28799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7F20F52-206A-D3A0-BA08-4E60C7DD304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55707" y="3339521"/>
                  <a:ext cx="63868" cy="3056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07A30EE-1D0B-DAD9-2770-DBD160EA1E7E}"/>
                    </a:ext>
                  </a:extLst>
                </p14:cNvPr>
                <p14:cNvContentPartPr/>
                <p14:nvPr/>
              </p14:nvContentPartPr>
              <p14:xfrm>
                <a:off x="1166271" y="3365829"/>
                <a:ext cx="340" cy="3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07A30EE-1D0B-DAD9-2770-DBD160EA1E7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57771" y="3357329"/>
                  <a:ext cx="17000" cy="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1B12BDA-C55C-C967-39EF-F23EFB1E601F}"/>
                    </a:ext>
                  </a:extLst>
                </p14:cNvPr>
                <p14:cNvContentPartPr/>
                <p14:nvPr/>
              </p14:nvContentPartPr>
              <p14:xfrm>
                <a:off x="1176120" y="3338321"/>
                <a:ext cx="24452" cy="279499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1B12BDA-C55C-C967-39EF-F23EFB1E601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67130" y="3329317"/>
                  <a:ext cx="42072" cy="2971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2E1EE9E-CC76-5727-7F2A-DE947731A4F3}"/>
                    </a:ext>
                  </a:extLst>
                </p14:cNvPr>
                <p14:cNvContentPartPr/>
                <p14:nvPr/>
              </p14:nvContentPartPr>
              <p14:xfrm>
                <a:off x="1650556" y="3799172"/>
                <a:ext cx="10868" cy="696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2E1EE9E-CC76-5727-7F2A-DE947731A4F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641499" y="3790200"/>
                  <a:ext cx="28619" cy="87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245C3D1-C5B8-99E1-5E2E-7201EDD4DA57}"/>
                    </a:ext>
                  </a:extLst>
                </p14:cNvPr>
                <p14:cNvContentPartPr/>
                <p14:nvPr/>
              </p14:nvContentPartPr>
              <p14:xfrm>
                <a:off x="1701837" y="3704081"/>
                <a:ext cx="22414" cy="6113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245C3D1-C5B8-99E1-5E2E-7201EDD4DA5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692799" y="3695091"/>
                  <a:ext cx="40128" cy="787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12E710F-587C-0A01-E1BC-8C96463B6585}"/>
                    </a:ext>
                  </a:extLst>
                </p14:cNvPr>
                <p14:cNvContentPartPr/>
                <p14:nvPr/>
              </p14:nvContentPartPr>
              <p14:xfrm>
                <a:off x="1783004" y="3580803"/>
                <a:ext cx="104260" cy="116147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12E710F-587C-0A01-E1BC-8C96463B658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773985" y="3571785"/>
                  <a:ext cx="121937" cy="1338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DAEB85F-C257-007D-F565-99271CEDEBCA}"/>
                    </a:ext>
                  </a:extLst>
                </p14:cNvPr>
                <p14:cNvContentPartPr/>
                <p14:nvPr/>
              </p14:nvContentPartPr>
              <p14:xfrm>
                <a:off x="1643084" y="3846718"/>
                <a:ext cx="253010" cy="243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DAEB85F-C257-007D-F565-99271CEDEBC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634086" y="3837727"/>
                  <a:ext cx="270645" cy="2614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13968A3-45EC-B385-1616-C9D2120D8D8F}"/>
                    </a:ext>
                  </a:extLst>
                </p14:cNvPr>
                <p14:cNvContentPartPr/>
                <p14:nvPr/>
              </p14:nvContentPartPr>
              <p14:xfrm>
                <a:off x="1818663" y="4079690"/>
                <a:ext cx="50262" cy="381383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13968A3-45EC-B385-1616-C9D2120D8D8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809623" y="4070687"/>
                  <a:ext cx="67980" cy="3990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08AB329-7BD6-C26D-4365-A30AE697D09B}"/>
                    </a:ext>
                  </a:extLst>
                </p14:cNvPr>
                <p14:cNvContentPartPr/>
                <p14:nvPr/>
              </p14:nvContentPartPr>
              <p14:xfrm>
                <a:off x="1859756" y="4072898"/>
                <a:ext cx="475455" cy="65545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08AB329-7BD6-C26D-4365-A30AE697D09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850751" y="4063895"/>
                  <a:ext cx="493104" cy="831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D352F28-F9F5-EE18-F41A-CEDA3ABB446D}"/>
                    </a:ext>
                  </a:extLst>
                </p14:cNvPr>
                <p14:cNvContentPartPr/>
                <p14:nvPr/>
              </p14:nvContentPartPr>
              <p14:xfrm>
                <a:off x="1820361" y="4012448"/>
                <a:ext cx="37018" cy="24452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D352F28-F9F5-EE18-F41A-CEDA3ABB446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811288" y="4003458"/>
                  <a:ext cx="54801" cy="420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340A7BD-4B0A-5B7F-0905-0263EB1499B5}"/>
                    </a:ext>
                  </a:extLst>
                </p14:cNvPr>
                <p14:cNvContentPartPr/>
                <p14:nvPr/>
              </p14:nvContentPartPr>
              <p14:xfrm>
                <a:off x="1663121" y="3873207"/>
                <a:ext cx="187805" cy="176258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340A7BD-4B0A-5B7F-0905-0263EB1499B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654109" y="3864214"/>
                  <a:ext cx="205468" cy="1938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C56F48E-5300-9CEF-D856-149AF07C38D4}"/>
                    </a:ext>
                  </a:extLst>
                </p14:cNvPr>
                <p14:cNvContentPartPr/>
                <p14:nvPr/>
              </p14:nvContentPartPr>
              <p14:xfrm>
                <a:off x="1932093" y="3451884"/>
                <a:ext cx="74714" cy="160975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C56F48E-5300-9CEF-D856-149AF07C38D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923070" y="3442881"/>
                  <a:ext cx="92400" cy="1786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D9D54C7-9D79-9796-7C3F-5A773C9F3239}"/>
                    </a:ext>
                  </a:extLst>
                </p14:cNvPr>
                <p14:cNvContentPartPr/>
                <p14:nvPr/>
              </p14:nvContentPartPr>
              <p14:xfrm>
                <a:off x="1997638" y="3407734"/>
                <a:ext cx="79469" cy="138901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D9D54C7-9D79-9796-7C3F-5A773C9F323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988607" y="3398738"/>
                  <a:ext cx="97169" cy="1565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C9DA2B2-27EA-658E-ADAE-FFA37F90F7E1}"/>
                    </a:ext>
                  </a:extLst>
                </p14:cNvPr>
                <p14:cNvContentPartPr/>
                <p14:nvPr/>
              </p14:nvContentPartPr>
              <p14:xfrm>
                <a:off x="1985072" y="3493316"/>
                <a:ext cx="61470" cy="4381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C9DA2B2-27EA-658E-ADAE-FFA37F90F7E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976032" y="3484339"/>
                  <a:ext cx="79188" cy="6140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37D3DF-9954-3743-A288-315AD7D60B77}"/>
              </a:ext>
            </a:extLst>
          </p:cNvPr>
          <p:cNvGrpSpPr/>
          <p:nvPr/>
        </p:nvGrpSpPr>
        <p:grpSpPr>
          <a:xfrm>
            <a:off x="2334249" y="2079096"/>
            <a:ext cx="110520" cy="289800"/>
            <a:chOff x="2356151" y="1404686"/>
            <a:chExt cx="110520" cy="28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BBF19D3-B506-5F46-51BE-83798DE59610}"/>
                    </a:ext>
                  </a:extLst>
                </p14:cNvPr>
                <p14:cNvContentPartPr/>
                <p14:nvPr/>
              </p14:nvContentPartPr>
              <p14:xfrm>
                <a:off x="2356151" y="1404686"/>
                <a:ext cx="21240" cy="289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BBF19D3-B506-5F46-51BE-83798DE5961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347511" y="1395686"/>
                  <a:ext cx="388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E70F979-1A38-B5AB-1E0D-082A3A19432A}"/>
                    </a:ext>
                  </a:extLst>
                </p14:cNvPr>
                <p14:cNvContentPartPr/>
                <p14:nvPr/>
              </p14:nvContentPartPr>
              <p14:xfrm>
                <a:off x="2413031" y="1420166"/>
                <a:ext cx="53640" cy="245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E70F979-1A38-B5AB-1E0D-082A3A19432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404391" y="1411166"/>
                  <a:ext cx="712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E42728E-40F5-68C7-04B1-76CE0B2049BE}"/>
                    </a:ext>
                  </a:extLst>
                </p14:cNvPr>
                <p14:cNvContentPartPr/>
                <p14:nvPr/>
              </p14:nvContentPartPr>
              <p14:xfrm>
                <a:off x="2374511" y="1581086"/>
                <a:ext cx="67680" cy="12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E42728E-40F5-68C7-04B1-76CE0B2049B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365511" y="1572086"/>
                  <a:ext cx="85320" cy="30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1566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372E3-CC56-4595-4821-651833BA9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Carbon Nucleophiles: Other Notes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8A184A-1A4D-CE45-9C3F-633FB59F096E}"/>
                  </a:ext>
                </a:extLst>
              </p14:cNvPr>
              <p14:cNvContentPartPr/>
              <p14:nvPr/>
            </p14:nvContentPartPr>
            <p14:xfrm>
              <a:off x="2172998" y="1124109"/>
              <a:ext cx="10800" cy="358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8A184A-1A4D-CE45-9C3F-633FB59F09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3998" y="1115109"/>
                <a:ext cx="28440" cy="37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3AE00ED1-616B-C85E-CDC0-21CA3B2782BC}"/>
              </a:ext>
            </a:extLst>
          </p:cNvPr>
          <p:cNvGrpSpPr/>
          <p:nvPr/>
        </p:nvGrpSpPr>
        <p:grpSpPr>
          <a:xfrm>
            <a:off x="745958" y="1497789"/>
            <a:ext cx="1843920" cy="767160"/>
            <a:chOff x="606911" y="5842766"/>
            <a:chExt cx="1843920" cy="76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40799F6-3DC5-17E6-2C23-601C69659AE4}"/>
                    </a:ext>
                  </a:extLst>
                </p14:cNvPr>
                <p14:cNvContentPartPr/>
                <p14:nvPr/>
              </p14:nvContentPartPr>
              <p14:xfrm>
                <a:off x="606911" y="5851766"/>
                <a:ext cx="1468080" cy="391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40799F6-3DC5-17E6-2C23-601C69659AE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7911" y="5842758"/>
                  <a:ext cx="1485720" cy="4089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D968D8D-DE32-B5A5-5437-3BB91A482501}"/>
                    </a:ext>
                  </a:extLst>
                </p14:cNvPr>
                <p14:cNvContentPartPr/>
                <p14:nvPr/>
              </p14:nvContentPartPr>
              <p14:xfrm>
                <a:off x="2059151" y="5842766"/>
                <a:ext cx="391680" cy="225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D968D8D-DE32-B5A5-5437-3BB91A48250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50151" y="5833752"/>
                  <a:ext cx="409320" cy="2426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81A0537-3BA8-76D1-8AF2-F65641179D83}"/>
                    </a:ext>
                  </a:extLst>
                </p14:cNvPr>
                <p14:cNvContentPartPr/>
                <p14:nvPr/>
              </p14:nvContentPartPr>
              <p14:xfrm>
                <a:off x="1609151" y="6159566"/>
                <a:ext cx="59400" cy="24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81A0537-3BA8-76D1-8AF2-F65641179D8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00151" y="6150696"/>
                  <a:ext cx="77040" cy="418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3B4D47B-0092-B396-DE8A-2523B2D4F213}"/>
                    </a:ext>
                  </a:extLst>
                </p14:cNvPr>
                <p14:cNvContentPartPr/>
                <p14:nvPr/>
              </p14:nvContentPartPr>
              <p14:xfrm>
                <a:off x="1658111" y="6216806"/>
                <a:ext cx="63000" cy="79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3B4D47B-0092-B396-DE8A-2523B2D4F21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49111" y="6207806"/>
                  <a:ext cx="806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8AFCE7F-B6D2-B937-9D95-1F6E6858C236}"/>
                    </a:ext>
                  </a:extLst>
                </p14:cNvPr>
                <p14:cNvContentPartPr/>
                <p14:nvPr/>
              </p14:nvContentPartPr>
              <p14:xfrm>
                <a:off x="1721831" y="6334526"/>
                <a:ext cx="36720" cy="9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8AFCE7F-B6D2-B937-9D95-1F6E6858C23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12831" y="6325526"/>
                  <a:ext cx="54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66EAC86-0C71-9A23-116F-F2913FFEE11A}"/>
                    </a:ext>
                  </a:extLst>
                </p14:cNvPr>
                <p14:cNvContentPartPr/>
                <p14:nvPr/>
              </p14:nvContentPartPr>
              <p14:xfrm>
                <a:off x="1862591" y="6397166"/>
                <a:ext cx="164880" cy="212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66EAC86-0C71-9A23-116F-F2913FFEE11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53611" y="6388166"/>
                  <a:ext cx="182482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FB3DB09-5734-E6C9-E39D-ACA666EB75A8}"/>
                    </a:ext>
                  </a:extLst>
                </p14:cNvPr>
                <p14:cNvContentPartPr/>
                <p14:nvPr/>
              </p14:nvContentPartPr>
              <p14:xfrm>
                <a:off x="2079311" y="6450086"/>
                <a:ext cx="177480" cy="152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FB3DB09-5734-E6C9-E39D-ACA666EB75A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70293" y="6441086"/>
                  <a:ext cx="195156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87C58A2-1D9E-DCB7-7C9A-8E9602208B04}"/>
                    </a:ext>
                  </a:extLst>
                </p14:cNvPr>
                <p14:cNvContentPartPr/>
                <p14:nvPr/>
              </p14:nvContentPartPr>
              <p14:xfrm>
                <a:off x="1420151" y="6136526"/>
                <a:ext cx="184680" cy="365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87C58A2-1D9E-DCB7-7C9A-8E9602208B0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11151" y="6127535"/>
                  <a:ext cx="202320" cy="3833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ECE8DE-2BCE-1D11-C581-83BC3BB881CB}"/>
              </a:ext>
            </a:extLst>
          </p:cNvPr>
          <p:cNvGrpSpPr/>
          <p:nvPr/>
        </p:nvGrpSpPr>
        <p:grpSpPr>
          <a:xfrm>
            <a:off x="3303038" y="1129509"/>
            <a:ext cx="1318680" cy="716400"/>
            <a:chOff x="3163991" y="5474486"/>
            <a:chExt cx="1318680" cy="71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1AC7EC9-834B-34A4-3ED2-7C4D7F78CAF9}"/>
                    </a:ext>
                  </a:extLst>
                </p14:cNvPr>
                <p14:cNvContentPartPr/>
                <p14:nvPr/>
              </p14:nvContentPartPr>
              <p14:xfrm>
                <a:off x="3163991" y="5990366"/>
                <a:ext cx="1318680" cy="51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1AC7EC9-834B-34A4-3ED2-7C4D7F78CAF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54991" y="5981303"/>
                  <a:ext cx="1336320" cy="692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C525BF7-9925-424A-50D2-0D2E1657ACE8}"/>
                    </a:ext>
                  </a:extLst>
                </p14:cNvPr>
                <p14:cNvContentPartPr/>
                <p14:nvPr/>
              </p14:nvContentPartPr>
              <p14:xfrm>
                <a:off x="4391951" y="5860766"/>
                <a:ext cx="84240" cy="330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C525BF7-9925-424A-50D2-0D2E1657ACE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82951" y="5851756"/>
                  <a:ext cx="101880" cy="3477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47BC889-E3C3-F78C-6898-CAA7C6DC6BEB}"/>
                    </a:ext>
                  </a:extLst>
                </p14:cNvPr>
                <p14:cNvContentPartPr/>
                <p14:nvPr/>
              </p14:nvContentPartPr>
              <p14:xfrm>
                <a:off x="3394031" y="5585006"/>
                <a:ext cx="209160" cy="231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47BC889-E3C3-F78C-6898-CAA7C6DC6BE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85031" y="5576006"/>
                  <a:ext cx="226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03A6E9C-9C71-BA38-C94C-4374EFA949A3}"/>
                    </a:ext>
                  </a:extLst>
                </p14:cNvPr>
                <p14:cNvContentPartPr/>
                <p14:nvPr/>
              </p14:nvContentPartPr>
              <p14:xfrm>
                <a:off x="3647111" y="5662406"/>
                <a:ext cx="126720" cy="246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03A6E9C-9C71-BA38-C94C-4374EFA949A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38111" y="5653406"/>
                  <a:ext cx="1443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91EB748-E7C1-E640-D209-F69958E47A10}"/>
                    </a:ext>
                  </a:extLst>
                </p14:cNvPr>
                <p14:cNvContentPartPr/>
                <p14:nvPr/>
              </p14:nvContentPartPr>
              <p14:xfrm>
                <a:off x="3798311" y="5474486"/>
                <a:ext cx="78840" cy="96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91EB748-E7C1-E640-D209-F69958E47A1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89311" y="5465486"/>
                  <a:ext cx="96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4BC23A8-9428-E58B-DC5B-DA24C8EBE9F3}"/>
                    </a:ext>
                  </a:extLst>
                </p14:cNvPr>
                <p14:cNvContentPartPr/>
                <p14:nvPr/>
              </p14:nvContentPartPr>
              <p14:xfrm>
                <a:off x="3905951" y="5690126"/>
                <a:ext cx="51120" cy="173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4BC23A8-9428-E58B-DC5B-DA24C8EBE9F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96951" y="5681126"/>
                  <a:ext cx="68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AABEFDB-2B42-D9B1-6EB8-475585994573}"/>
                    </a:ext>
                  </a:extLst>
                </p14:cNvPr>
                <p14:cNvContentPartPr/>
                <p14:nvPr/>
              </p14:nvContentPartPr>
              <p14:xfrm>
                <a:off x="4001711" y="5732246"/>
                <a:ext cx="86400" cy="139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AABEFDB-2B42-D9B1-6EB8-47558599457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92711" y="5723246"/>
                  <a:ext cx="104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EC8F2F7-D374-D7D1-D248-5BEF80090F96}"/>
                    </a:ext>
                  </a:extLst>
                </p14:cNvPr>
                <p14:cNvContentPartPr/>
                <p14:nvPr/>
              </p14:nvContentPartPr>
              <p14:xfrm>
                <a:off x="4056431" y="5671766"/>
                <a:ext cx="127080" cy="253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EC8F2F7-D374-D7D1-D248-5BEF80090F9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47431" y="5662779"/>
                  <a:ext cx="144720" cy="27141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EC2EF7-9B0F-7361-91A9-702EC0EB323B}"/>
              </a:ext>
            </a:extLst>
          </p:cNvPr>
          <p:cNvGrpSpPr/>
          <p:nvPr/>
        </p:nvGrpSpPr>
        <p:grpSpPr>
          <a:xfrm>
            <a:off x="7552838" y="1072629"/>
            <a:ext cx="1231920" cy="324360"/>
            <a:chOff x="7413791" y="5417606"/>
            <a:chExt cx="123192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2F8CC9D-2723-BB6F-3537-D60B28BDD5D3}"/>
                    </a:ext>
                  </a:extLst>
                </p14:cNvPr>
                <p14:cNvContentPartPr/>
                <p14:nvPr/>
              </p14:nvContentPartPr>
              <p14:xfrm>
                <a:off x="7413791" y="5529566"/>
                <a:ext cx="23400" cy="185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2F8CC9D-2723-BB6F-3537-D60B28BDD5D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04791" y="5520566"/>
                  <a:ext cx="410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F16B2D5-FE24-E1D1-7B35-82AE1533A133}"/>
                    </a:ext>
                  </a:extLst>
                </p14:cNvPr>
                <p14:cNvContentPartPr/>
                <p14:nvPr/>
              </p14:nvContentPartPr>
              <p14:xfrm>
                <a:off x="7484351" y="5458646"/>
                <a:ext cx="106560" cy="283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F16B2D5-FE24-E1D1-7B35-82AE1533A13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75351" y="5449646"/>
                  <a:ext cx="1242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1B26F31-4D9E-3FF1-A321-F44C405F82AA}"/>
                    </a:ext>
                  </a:extLst>
                </p14:cNvPr>
                <p14:cNvContentPartPr/>
                <p14:nvPr/>
              </p14:nvContentPartPr>
              <p14:xfrm>
                <a:off x="8111831" y="5472686"/>
                <a:ext cx="109440" cy="123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1B26F31-4D9E-3FF1-A321-F44C405F82A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02831" y="5463686"/>
                  <a:ext cx="1270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1142795-37F1-8A35-087A-6CB8AFE444CF}"/>
                    </a:ext>
                  </a:extLst>
                </p14:cNvPr>
                <p14:cNvContentPartPr/>
                <p14:nvPr/>
              </p14:nvContentPartPr>
              <p14:xfrm>
                <a:off x="8310551" y="5456846"/>
                <a:ext cx="88560" cy="10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1142795-37F1-8A35-087A-6CB8AFE444C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01551" y="5447846"/>
                  <a:ext cx="106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A04E5B0-3D12-7C86-A060-6D7491C3D296}"/>
                    </a:ext>
                  </a:extLst>
                </p14:cNvPr>
                <p14:cNvContentPartPr/>
                <p14:nvPr/>
              </p14:nvContentPartPr>
              <p14:xfrm>
                <a:off x="8312351" y="5543606"/>
                <a:ext cx="97200" cy="11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A04E5B0-3D12-7C86-A060-6D7491C3D29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303351" y="5534606"/>
                  <a:ext cx="114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DEAD0D3-E2D7-52C8-0448-28BB15971E8F}"/>
                    </a:ext>
                  </a:extLst>
                </p14:cNvPr>
                <p14:cNvContentPartPr/>
                <p14:nvPr/>
              </p14:nvContentPartPr>
              <p14:xfrm>
                <a:off x="8527991" y="5417606"/>
                <a:ext cx="117720" cy="118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DEAD0D3-E2D7-52C8-0448-28BB15971E8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518991" y="5408606"/>
                  <a:ext cx="1353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D7B0366-FBE9-B1D3-0C25-B2029FD7549E}"/>
                    </a:ext>
                  </a:extLst>
                </p14:cNvPr>
                <p14:cNvContentPartPr/>
                <p14:nvPr/>
              </p14:nvContentPartPr>
              <p14:xfrm>
                <a:off x="7886831" y="5485646"/>
                <a:ext cx="112680" cy="23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D7B0366-FBE9-B1D3-0C25-B2029FD7549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877831" y="5476646"/>
                  <a:ext cx="130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9CAEAC8-E303-DC6F-7EDB-3EF77341103E}"/>
                    </a:ext>
                  </a:extLst>
                </p14:cNvPr>
                <p14:cNvContentPartPr/>
                <p14:nvPr/>
              </p14:nvContentPartPr>
              <p14:xfrm>
                <a:off x="7904831" y="5559446"/>
                <a:ext cx="90000" cy="20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9CAEAC8-E303-DC6F-7EDB-3EF77341103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895831" y="5550599"/>
                  <a:ext cx="107640" cy="382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9F686BD-0FB5-98E3-6759-944F55109C3E}"/>
                    </a:ext>
                  </a:extLst>
                </p14:cNvPr>
                <p14:cNvContentPartPr/>
                <p14:nvPr/>
              </p14:nvContentPartPr>
              <p14:xfrm>
                <a:off x="7690991" y="5498246"/>
                <a:ext cx="117360" cy="106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9F686BD-0FB5-98E3-6759-944F55109C3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681991" y="5489246"/>
                  <a:ext cx="13500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6F73CBE-9241-13EE-6618-BC6903C8ACA2}"/>
              </a:ext>
            </a:extLst>
          </p:cNvPr>
          <p:cNvGrpSpPr/>
          <p:nvPr/>
        </p:nvGrpSpPr>
        <p:grpSpPr>
          <a:xfrm>
            <a:off x="7656878" y="1470789"/>
            <a:ext cx="1259640" cy="601560"/>
            <a:chOff x="7517831" y="5815766"/>
            <a:chExt cx="1259640" cy="60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737218E-327A-0F3B-E269-3AB568034E99}"/>
                    </a:ext>
                  </a:extLst>
                </p14:cNvPr>
                <p14:cNvContentPartPr/>
                <p14:nvPr/>
              </p14:nvContentPartPr>
              <p14:xfrm>
                <a:off x="7543751" y="5962646"/>
                <a:ext cx="1208160" cy="61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737218E-327A-0F3B-E269-3AB568034E9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534751" y="5953646"/>
                  <a:ext cx="12258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A45CA14-0B0C-D6A6-1E11-4BFF4744B428}"/>
                    </a:ext>
                  </a:extLst>
                </p14:cNvPr>
                <p14:cNvContentPartPr/>
                <p14:nvPr/>
              </p14:nvContentPartPr>
              <p14:xfrm>
                <a:off x="8648951" y="5815766"/>
                <a:ext cx="128520" cy="270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A45CA14-0B0C-D6A6-1E11-4BFF4744B42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639951" y="5806754"/>
                  <a:ext cx="146160" cy="2880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0B40481-3217-EDFC-48EA-443A6E3C05E7}"/>
                    </a:ext>
                  </a:extLst>
                </p14:cNvPr>
                <p14:cNvContentPartPr/>
                <p14:nvPr/>
              </p14:nvContentPartPr>
              <p14:xfrm>
                <a:off x="7517831" y="6217526"/>
                <a:ext cx="145800" cy="128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0B40481-3217-EDFC-48EA-443A6E3C05E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08809" y="6208526"/>
                  <a:ext cx="163484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6962991-B733-5885-52F4-9A629D08E6DC}"/>
                    </a:ext>
                  </a:extLst>
                </p14:cNvPr>
                <p14:cNvContentPartPr/>
                <p14:nvPr/>
              </p14:nvContentPartPr>
              <p14:xfrm>
                <a:off x="7687751" y="6147326"/>
                <a:ext cx="112680" cy="242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6962991-B733-5885-52F4-9A629D08E6D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678751" y="6138326"/>
                  <a:ext cx="1303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315FF38-E364-87F0-B676-FE9CE021E2EF}"/>
                    </a:ext>
                  </a:extLst>
                </p14:cNvPr>
                <p14:cNvContentPartPr/>
                <p14:nvPr/>
              </p14:nvContentPartPr>
              <p14:xfrm>
                <a:off x="7960271" y="6149846"/>
                <a:ext cx="10080" cy="200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315FF38-E364-87F0-B676-FE9CE021E2E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951271" y="6140846"/>
                  <a:ext cx="277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B8E8CEB-F4E2-E9FE-E7F1-3D6A8C24D042}"/>
                    </a:ext>
                  </a:extLst>
                </p14:cNvPr>
                <p14:cNvContentPartPr/>
                <p14:nvPr/>
              </p14:nvContentPartPr>
              <p14:xfrm>
                <a:off x="7983311" y="6143726"/>
                <a:ext cx="85320" cy="185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B8E8CEB-F4E2-E9FE-E7F1-3D6A8C24D04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974311" y="6134726"/>
                  <a:ext cx="1029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942C6EE-4A77-F1B9-02BB-EE5C80982F10}"/>
                    </a:ext>
                  </a:extLst>
                </p14:cNvPr>
                <p14:cNvContentPartPr/>
                <p14:nvPr/>
              </p14:nvContentPartPr>
              <p14:xfrm>
                <a:off x="8136671" y="6257486"/>
                <a:ext cx="90000" cy="159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942C6EE-4A77-F1B9-02BB-EE5C80982F1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127635" y="6248506"/>
                  <a:ext cx="107711" cy="1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379517D-E6FB-C851-C44F-1DC0FF7C9EC3}"/>
                    </a:ext>
                  </a:extLst>
                </p14:cNvPr>
                <p14:cNvContentPartPr/>
                <p14:nvPr/>
              </p14:nvContentPartPr>
              <p14:xfrm>
                <a:off x="8290751" y="6157406"/>
                <a:ext cx="89280" cy="165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379517D-E6FB-C851-C44F-1DC0FF7C9EC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281751" y="6148406"/>
                  <a:ext cx="1069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1470569-70D8-350E-E791-02AAC68C586D}"/>
                    </a:ext>
                  </a:extLst>
                </p14:cNvPr>
                <p14:cNvContentPartPr/>
                <p14:nvPr/>
              </p14:nvContentPartPr>
              <p14:xfrm>
                <a:off x="8467151" y="6095126"/>
                <a:ext cx="21960" cy="101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1470569-70D8-350E-E791-02AAC68C586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458001" y="6086126"/>
                  <a:ext cx="39894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1E7D736-2A50-49C7-7457-61953BA457DC}"/>
                    </a:ext>
                  </a:extLst>
                </p14:cNvPr>
                <p14:cNvContentPartPr/>
                <p14:nvPr/>
              </p14:nvContentPartPr>
              <p14:xfrm>
                <a:off x="8424311" y="6120326"/>
                <a:ext cx="85680" cy="42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1E7D736-2A50-49C7-7457-61953BA457D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415311" y="6111326"/>
                  <a:ext cx="103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D534563-9337-6CF1-5DFE-59D9D5FABF63}"/>
                    </a:ext>
                  </a:extLst>
                </p14:cNvPr>
                <p14:cNvContentPartPr/>
                <p14:nvPr/>
              </p14:nvContentPartPr>
              <p14:xfrm>
                <a:off x="8427911" y="6066326"/>
                <a:ext cx="142920" cy="152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D534563-9337-6CF1-5DFE-59D9D5FABF6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418911" y="6057326"/>
                  <a:ext cx="16056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A15871B-5993-4ACA-0A3E-E97ACF7A0733}"/>
              </a:ext>
            </a:extLst>
          </p:cNvPr>
          <p:cNvGrpSpPr/>
          <p:nvPr/>
        </p:nvGrpSpPr>
        <p:grpSpPr>
          <a:xfrm>
            <a:off x="67294" y="3239608"/>
            <a:ext cx="11811960" cy="244080"/>
            <a:chOff x="143951" y="3425867"/>
            <a:chExt cx="11811960" cy="24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82C7C6B-3A32-A727-D821-3C4E5379FC6D}"/>
                    </a:ext>
                  </a:extLst>
                </p14:cNvPr>
                <p14:cNvContentPartPr/>
                <p14:nvPr/>
              </p14:nvContentPartPr>
              <p14:xfrm>
                <a:off x="143951" y="3440267"/>
                <a:ext cx="11374200" cy="229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82C7C6B-3A32-A727-D821-3C4E5379FC6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34951" y="3431267"/>
                  <a:ext cx="113918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23752FC-75BF-31F3-2A1A-F41E8F7C8FD6}"/>
                    </a:ext>
                  </a:extLst>
                </p14:cNvPr>
                <p14:cNvContentPartPr/>
                <p14:nvPr/>
              </p14:nvContentPartPr>
              <p14:xfrm>
                <a:off x="11339951" y="3425867"/>
                <a:ext cx="615960" cy="35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23752FC-75BF-31F3-2A1A-F41E8F7C8FD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330956" y="3416774"/>
                  <a:ext cx="633590" cy="5310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BBB5E28-FF42-6FC8-11F3-8C46349404D6}"/>
              </a:ext>
            </a:extLst>
          </p:cNvPr>
          <p:cNvGrpSpPr/>
          <p:nvPr/>
        </p:nvGrpSpPr>
        <p:grpSpPr>
          <a:xfrm>
            <a:off x="821111" y="4208507"/>
            <a:ext cx="2009520" cy="954720"/>
            <a:chOff x="821111" y="4208507"/>
            <a:chExt cx="2009520" cy="95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33C6C30-D2DE-5FC3-4F75-CD846E03AEAF}"/>
                    </a:ext>
                  </a:extLst>
                </p14:cNvPr>
                <p14:cNvContentPartPr/>
                <p14:nvPr/>
              </p14:nvContentPartPr>
              <p14:xfrm>
                <a:off x="821111" y="4737707"/>
                <a:ext cx="1288080" cy="311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33C6C30-D2DE-5FC3-4F75-CD846E03AEA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12111" y="4728707"/>
                  <a:ext cx="13057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5C242EC-E92A-C728-39DF-CCEB1B59D420}"/>
                    </a:ext>
                  </a:extLst>
                </p14:cNvPr>
                <p14:cNvContentPartPr/>
                <p14:nvPr/>
              </p14:nvContentPartPr>
              <p14:xfrm>
                <a:off x="2103071" y="4725467"/>
                <a:ext cx="432360" cy="261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5C242EC-E92A-C728-39DF-CCEB1B59D42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094071" y="4716467"/>
                  <a:ext cx="4500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48784B8-D72E-4BE1-98CF-9E6769DE6DE1}"/>
                    </a:ext>
                  </a:extLst>
                </p14:cNvPr>
                <p14:cNvContentPartPr/>
                <p14:nvPr/>
              </p14:nvContentPartPr>
              <p14:xfrm>
                <a:off x="2034671" y="4474187"/>
                <a:ext cx="38160" cy="280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48784B8-D72E-4BE1-98CF-9E6769DE6DE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025671" y="4465187"/>
                  <a:ext cx="558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482A21B-5862-AB7E-99D9-0FCF06DB03CF}"/>
                    </a:ext>
                  </a:extLst>
                </p14:cNvPr>
                <p14:cNvContentPartPr/>
                <p14:nvPr/>
              </p14:nvContentPartPr>
              <p14:xfrm>
                <a:off x="2152391" y="4502267"/>
                <a:ext cx="13680" cy="202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482A21B-5862-AB7E-99D9-0FCF06DB03C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143148" y="4493267"/>
                  <a:ext cx="31797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6383FBC-8F24-088C-B713-A308BCB08A1A}"/>
                    </a:ext>
                  </a:extLst>
                </p14:cNvPr>
                <p14:cNvContentPartPr/>
                <p14:nvPr/>
              </p14:nvContentPartPr>
              <p14:xfrm>
                <a:off x="2088671" y="4208507"/>
                <a:ext cx="123840" cy="171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6383FBC-8F24-088C-B713-A308BCB08A1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079697" y="4199507"/>
                  <a:ext cx="141429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CDC9E22-79A9-B56E-6AB6-E1AED0CFDE18}"/>
                    </a:ext>
                  </a:extLst>
                </p14:cNvPr>
                <p14:cNvContentPartPr/>
                <p14:nvPr/>
              </p14:nvContentPartPr>
              <p14:xfrm>
                <a:off x="2645231" y="4915907"/>
                <a:ext cx="34560" cy="247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CDC9E22-79A9-B56E-6AB6-E1AED0CFDE1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636231" y="4906894"/>
                  <a:ext cx="52200" cy="2649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D574846-D52E-27BA-9F6D-47587697547A}"/>
                    </a:ext>
                  </a:extLst>
                </p14:cNvPr>
                <p14:cNvContentPartPr/>
                <p14:nvPr/>
              </p14:nvContentPartPr>
              <p14:xfrm>
                <a:off x="2783471" y="4853267"/>
                <a:ext cx="47160" cy="248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D574846-D52E-27BA-9F6D-47587697547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774471" y="4844267"/>
                  <a:ext cx="648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F413710-6C80-0CEA-2059-9D15F01EBFF4}"/>
                    </a:ext>
                  </a:extLst>
                </p14:cNvPr>
                <p14:cNvContentPartPr/>
                <p14:nvPr/>
              </p14:nvContentPartPr>
              <p14:xfrm>
                <a:off x="2694191" y="5010227"/>
                <a:ext cx="117360" cy="24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F413710-6C80-0CEA-2059-9D15F01EBFF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685191" y="5001227"/>
                  <a:ext cx="13500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3FA63337-0F68-715D-A50F-73EE8CF8C65D}"/>
                  </a:ext>
                </a:extLst>
              </p14:cNvPr>
              <p14:cNvContentPartPr/>
              <p14:nvPr/>
            </p14:nvContentPartPr>
            <p14:xfrm>
              <a:off x="1088591" y="4443227"/>
              <a:ext cx="155160" cy="3150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3FA63337-0F68-715D-A50F-73EE8CF8C65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079591" y="4434217"/>
                <a:ext cx="172800" cy="3326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36A1972C-8782-C072-8008-EA5B98B81FAE}"/>
              </a:ext>
            </a:extLst>
          </p:cNvPr>
          <p:cNvGrpSpPr/>
          <p:nvPr/>
        </p:nvGrpSpPr>
        <p:grpSpPr>
          <a:xfrm>
            <a:off x="635711" y="3857867"/>
            <a:ext cx="601200" cy="472320"/>
            <a:chOff x="635711" y="3857867"/>
            <a:chExt cx="601200" cy="47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30A0858-92E5-061F-7DEE-1FC791F0E6C8}"/>
                    </a:ext>
                  </a:extLst>
                </p14:cNvPr>
                <p14:cNvContentPartPr/>
                <p14:nvPr/>
              </p14:nvContentPartPr>
              <p14:xfrm>
                <a:off x="1051511" y="4150907"/>
                <a:ext cx="185400" cy="179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30A0858-92E5-061F-7DEE-1FC791F0E6C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42511" y="4141907"/>
                  <a:ext cx="2030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FADD075-CDC7-6E7A-7AAC-46D0AEC6F9F9}"/>
                    </a:ext>
                  </a:extLst>
                </p14:cNvPr>
                <p14:cNvContentPartPr/>
                <p14:nvPr/>
              </p14:nvContentPartPr>
              <p14:xfrm>
                <a:off x="876191" y="4045427"/>
                <a:ext cx="106200" cy="66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FADD075-CDC7-6E7A-7AAC-46D0AEC6F9F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67191" y="4036427"/>
                  <a:ext cx="123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C461898-3596-F9DF-A5A6-C4A7D703CD7A}"/>
                    </a:ext>
                  </a:extLst>
                </p14:cNvPr>
                <p14:cNvContentPartPr/>
                <p14:nvPr/>
              </p14:nvContentPartPr>
              <p14:xfrm>
                <a:off x="635711" y="3897827"/>
                <a:ext cx="40680" cy="196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C461898-3596-F9DF-A5A6-C4A7D703CD7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26711" y="3888827"/>
                  <a:ext cx="583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7D42C8F-B316-BCE6-7171-DE51F7FC86BC}"/>
                    </a:ext>
                  </a:extLst>
                </p14:cNvPr>
                <p14:cNvContentPartPr/>
                <p14:nvPr/>
              </p14:nvContentPartPr>
              <p14:xfrm>
                <a:off x="721031" y="3857867"/>
                <a:ext cx="69480" cy="228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7D42C8F-B316-BCE6-7171-DE51F7FC86B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12031" y="3848853"/>
                  <a:ext cx="87120" cy="246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2594710-3581-7937-D157-38B2F6899281}"/>
                    </a:ext>
                  </a:extLst>
                </p14:cNvPr>
                <p14:cNvContentPartPr/>
                <p14:nvPr/>
              </p14:nvContentPartPr>
              <p14:xfrm>
                <a:off x="686831" y="3999707"/>
                <a:ext cx="62280" cy="9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2594710-3581-7937-D157-38B2F689928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77831" y="3990707"/>
                  <a:ext cx="7992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3E0D4C3-ECC0-19E6-1F27-BB3827315F0F}"/>
              </a:ext>
            </a:extLst>
          </p:cNvPr>
          <p:cNvGrpSpPr/>
          <p:nvPr/>
        </p:nvGrpSpPr>
        <p:grpSpPr>
          <a:xfrm>
            <a:off x="3648191" y="4589027"/>
            <a:ext cx="2048040" cy="315000"/>
            <a:chOff x="3648191" y="4589027"/>
            <a:chExt cx="204804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A207848-6640-C7CB-C6CB-724E6F981CF4}"/>
                    </a:ext>
                  </a:extLst>
                </p14:cNvPr>
                <p14:cNvContentPartPr/>
                <p14:nvPr/>
              </p14:nvContentPartPr>
              <p14:xfrm>
                <a:off x="3648191" y="4731227"/>
                <a:ext cx="2026440" cy="36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A207848-6640-C7CB-C6CB-724E6F981CF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639189" y="4722136"/>
                  <a:ext cx="2044083" cy="538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CF577AE-A531-D250-2B0D-4880800A2D9B}"/>
                    </a:ext>
                  </a:extLst>
                </p14:cNvPr>
                <p14:cNvContentPartPr/>
                <p14:nvPr/>
              </p14:nvContentPartPr>
              <p14:xfrm>
                <a:off x="5575271" y="4589027"/>
                <a:ext cx="120960" cy="315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CF577AE-A531-D250-2B0D-4880800A2D9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566271" y="4580027"/>
                  <a:ext cx="138600" cy="33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E7888871-6924-44B0-D904-9C835622359E}"/>
              </a:ext>
            </a:extLst>
          </p:cNvPr>
          <p:cNvGrpSpPr/>
          <p:nvPr/>
        </p:nvGrpSpPr>
        <p:grpSpPr>
          <a:xfrm>
            <a:off x="3728111" y="4193387"/>
            <a:ext cx="1203480" cy="384480"/>
            <a:chOff x="3728111" y="4193387"/>
            <a:chExt cx="120348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5FB219A-EC0E-A557-AAC5-F54ED7C1ACBD}"/>
                    </a:ext>
                  </a:extLst>
                </p14:cNvPr>
                <p14:cNvContentPartPr/>
                <p14:nvPr/>
              </p14:nvContentPartPr>
              <p14:xfrm>
                <a:off x="3728111" y="4260347"/>
                <a:ext cx="47160" cy="2786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5FB219A-EC0E-A557-AAC5-F54ED7C1ACB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719111" y="4251347"/>
                  <a:ext cx="648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008EEAD-1E1E-BC25-8CFC-62B538DF2079}"/>
                    </a:ext>
                  </a:extLst>
                </p14:cNvPr>
                <p14:cNvContentPartPr/>
                <p14:nvPr/>
              </p14:nvContentPartPr>
              <p14:xfrm>
                <a:off x="3863471" y="4216787"/>
                <a:ext cx="40680" cy="2293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008EEAD-1E1E-BC25-8CFC-62B538DF207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854471" y="4207787"/>
                  <a:ext cx="583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5AE2E7E-905F-4D74-5350-1ABCBDEDC052}"/>
                    </a:ext>
                  </a:extLst>
                </p14:cNvPr>
                <p14:cNvContentPartPr/>
                <p14:nvPr/>
              </p14:nvContentPartPr>
              <p14:xfrm>
                <a:off x="3765551" y="4387067"/>
                <a:ext cx="111600" cy="23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5AE2E7E-905F-4D74-5350-1ABCBDEDC05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756551" y="4378067"/>
                  <a:ext cx="129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34B939D-596A-FC3C-170A-BCF81E175CDC}"/>
                    </a:ext>
                  </a:extLst>
                </p14:cNvPr>
                <p14:cNvContentPartPr/>
                <p14:nvPr/>
              </p14:nvContentPartPr>
              <p14:xfrm>
                <a:off x="3975431" y="4400387"/>
                <a:ext cx="140040" cy="1774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34B939D-596A-FC3C-170A-BCF81E175CD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66431" y="4391405"/>
                  <a:ext cx="157680" cy="1950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C8645A7-3736-6702-8E23-A9216B987EAC}"/>
                    </a:ext>
                  </a:extLst>
                </p14:cNvPr>
                <p14:cNvContentPartPr/>
                <p14:nvPr/>
              </p14:nvContentPartPr>
              <p14:xfrm>
                <a:off x="4245791" y="4193387"/>
                <a:ext cx="225000" cy="2880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C8645A7-3736-6702-8E23-A9216B987EA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236777" y="4184387"/>
                  <a:ext cx="242668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03A58FC-D81B-F743-B47F-63EFF3AA8E92}"/>
                    </a:ext>
                  </a:extLst>
                </p14:cNvPr>
                <p14:cNvContentPartPr/>
                <p14:nvPr/>
              </p14:nvContentPartPr>
              <p14:xfrm>
                <a:off x="4651871" y="4194107"/>
                <a:ext cx="195120" cy="2966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03A58FC-D81B-F743-B47F-63EFF3AA8E9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642871" y="4185107"/>
                  <a:ext cx="2127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09121F4-8983-2F05-C346-F575EAE6C0CA}"/>
                    </a:ext>
                  </a:extLst>
                </p14:cNvPr>
                <p14:cNvContentPartPr/>
                <p14:nvPr/>
              </p14:nvContentPartPr>
              <p14:xfrm>
                <a:off x="4917191" y="4367267"/>
                <a:ext cx="5400" cy="1004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09121F4-8983-2F05-C346-F575EAE6C0C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908191" y="4358267"/>
                  <a:ext cx="23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0BEACDA-007A-9D8F-C03D-FA02D305D4DC}"/>
                    </a:ext>
                  </a:extLst>
                </p14:cNvPr>
                <p14:cNvContentPartPr/>
                <p14:nvPr/>
              </p14:nvContentPartPr>
              <p14:xfrm>
                <a:off x="4901351" y="4225427"/>
                <a:ext cx="30240" cy="435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0BEACDA-007A-9D8F-C03D-FA02D305D4D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892351" y="4216427"/>
                  <a:ext cx="47880" cy="61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41856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5DE36-EFFC-A571-2CBE-11E2CC5CE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 19: Recap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DF115FB-A6B8-D250-EE44-59B955E672FC}"/>
                  </a:ext>
                </a:extLst>
              </p14:cNvPr>
              <p14:cNvContentPartPr/>
              <p14:nvPr/>
            </p14:nvContentPartPr>
            <p14:xfrm>
              <a:off x="6853699" y="1401763"/>
              <a:ext cx="1333800" cy="13784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DF115FB-A6B8-D250-EE44-59B955E672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44699" y="1392763"/>
                <a:ext cx="1351440" cy="13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169E6F0-8599-11E7-6821-1A4C0D516B14}"/>
                  </a:ext>
                </a:extLst>
              </p14:cNvPr>
              <p14:cNvContentPartPr/>
              <p14:nvPr/>
            </p14:nvContentPartPr>
            <p14:xfrm>
              <a:off x="7111459" y="1510483"/>
              <a:ext cx="1256400" cy="1359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169E6F0-8599-11E7-6821-1A4C0D516B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02459" y="1501483"/>
                <a:ext cx="1274040" cy="137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C19EC574-E30C-AD32-342A-AEEFCF45FAED}"/>
              </a:ext>
            </a:extLst>
          </p:cNvPr>
          <p:cNvGrpSpPr/>
          <p:nvPr/>
        </p:nvGrpSpPr>
        <p:grpSpPr>
          <a:xfrm>
            <a:off x="5313559" y="3240911"/>
            <a:ext cx="1260892" cy="1272689"/>
            <a:chOff x="5313559" y="3240911"/>
            <a:chExt cx="1260892" cy="127268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21AB4FC-C1A1-7914-4989-CF7C00E42096}"/>
                    </a:ext>
                  </a:extLst>
                </p14:cNvPr>
                <p14:cNvContentPartPr/>
                <p14:nvPr/>
              </p14:nvContentPartPr>
              <p14:xfrm>
                <a:off x="5395091" y="3240911"/>
                <a:ext cx="792000" cy="304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21AB4FC-C1A1-7914-4989-CF7C00E4209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86451" y="3231911"/>
                  <a:ext cx="8096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323B14A-F105-B6A0-99B9-A71E11DD3C55}"/>
                    </a:ext>
                  </a:extLst>
                </p14:cNvPr>
                <p14:cNvContentPartPr/>
                <p14:nvPr/>
              </p14:nvContentPartPr>
              <p14:xfrm>
                <a:off x="6367091" y="3412631"/>
                <a:ext cx="207360" cy="242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323B14A-F105-B6A0-99B9-A71E11DD3C5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58091" y="3403991"/>
                  <a:ext cx="2250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D8E2655-7C66-F050-0F58-AB403C1E92AE}"/>
                    </a:ext>
                  </a:extLst>
                </p14:cNvPr>
                <p14:cNvContentPartPr/>
                <p14:nvPr/>
              </p14:nvContentPartPr>
              <p14:xfrm>
                <a:off x="5313559" y="3899800"/>
                <a:ext cx="21600" cy="265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D8E2655-7C66-F050-0F58-AB403C1E92A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304919" y="3891160"/>
                  <a:ext cx="392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28289AC-77B7-7CA0-104F-FA79F1BDC9D7}"/>
                    </a:ext>
                  </a:extLst>
                </p14:cNvPr>
                <p14:cNvContentPartPr/>
                <p14:nvPr/>
              </p14:nvContentPartPr>
              <p14:xfrm>
                <a:off x="5346679" y="3988360"/>
                <a:ext cx="90000" cy="113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28289AC-77B7-7CA0-104F-FA79F1BDC9D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37679" y="3979360"/>
                  <a:ext cx="1076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CA419F4-881A-7C14-F4FC-2A25B8DF744A}"/>
                    </a:ext>
                  </a:extLst>
                </p14:cNvPr>
                <p14:cNvContentPartPr/>
                <p14:nvPr/>
              </p14:nvContentPartPr>
              <p14:xfrm>
                <a:off x="5469439" y="4019320"/>
                <a:ext cx="85320" cy="109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CA419F4-881A-7C14-F4FC-2A25B8DF744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460799" y="4010320"/>
                  <a:ext cx="1029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1E0C0A6-32D4-E292-A994-5A0ECE9F9BB9}"/>
                    </a:ext>
                  </a:extLst>
                </p14:cNvPr>
                <p14:cNvContentPartPr/>
                <p14:nvPr/>
              </p14:nvContentPartPr>
              <p14:xfrm>
                <a:off x="5587159" y="3949120"/>
                <a:ext cx="55800" cy="185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1E0C0A6-32D4-E292-A994-5A0ECE9F9BB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78519" y="3940120"/>
                  <a:ext cx="734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EB4D120-A1EB-18CD-CD04-0E9488D5A553}"/>
                    </a:ext>
                  </a:extLst>
                </p14:cNvPr>
                <p14:cNvContentPartPr/>
                <p14:nvPr/>
              </p14:nvContentPartPr>
              <p14:xfrm>
                <a:off x="5592919" y="4011400"/>
                <a:ext cx="147600" cy="95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EB4D120-A1EB-18CD-CD04-0E9488D5A55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83919" y="4002400"/>
                  <a:ext cx="1652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0CD4BDD-65E6-DBA1-8C4D-BF0C0C373554}"/>
                    </a:ext>
                  </a:extLst>
                </p14:cNvPr>
                <p14:cNvContentPartPr/>
                <p14:nvPr/>
              </p14:nvContentPartPr>
              <p14:xfrm>
                <a:off x="5770759" y="3998800"/>
                <a:ext cx="246600" cy="109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0CD4BDD-65E6-DBA1-8C4D-BF0C0C37355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61759" y="3989800"/>
                  <a:ext cx="2642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786E64B-9A93-B25D-BD5A-65A73F540A6A}"/>
                    </a:ext>
                  </a:extLst>
                </p14:cNvPr>
                <p14:cNvContentPartPr/>
                <p14:nvPr/>
              </p14:nvContentPartPr>
              <p14:xfrm>
                <a:off x="6198079" y="3977920"/>
                <a:ext cx="73080" cy="99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786E64B-9A93-B25D-BD5A-65A73F540A6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189079" y="3969280"/>
                  <a:ext cx="90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BBBEEA9-1753-B3D2-F251-857A371FB63F}"/>
                    </a:ext>
                  </a:extLst>
                </p14:cNvPr>
                <p14:cNvContentPartPr/>
                <p14:nvPr/>
              </p14:nvContentPartPr>
              <p14:xfrm>
                <a:off x="6309679" y="3980800"/>
                <a:ext cx="102960" cy="98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BBBEEA9-1753-B3D2-F251-857A371FB63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301039" y="3971800"/>
                  <a:ext cx="1206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BD2E560-DCDB-469E-A97B-49774F41D52C}"/>
                    </a:ext>
                  </a:extLst>
                </p14:cNvPr>
                <p14:cNvContentPartPr/>
                <p14:nvPr/>
              </p14:nvContentPartPr>
              <p14:xfrm>
                <a:off x="5356399" y="4358080"/>
                <a:ext cx="85320" cy="80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BD2E560-DCDB-469E-A97B-49774F41D52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47759" y="4349080"/>
                  <a:ext cx="102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E261A55-C435-B20F-1146-DE7DBE898D03}"/>
                    </a:ext>
                  </a:extLst>
                </p14:cNvPr>
                <p14:cNvContentPartPr/>
                <p14:nvPr/>
              </p14:nvContentPartPr>
              <p14:xfrm>
                <a:off x="5470519" y="4299040"/>
                <a:ext cx="24120" cy="154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E261A55-C435-B20F-1146-DE7DBE898D0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61879" y="4290040"/>
                  <a:ext cx="41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97F0C46-4D1A-5CE9-2392-994F4EA30E36}"/>
                    </a:ext>
                  </a:extLst>
                </p14:cNvPr>
                <p14:cNvContentPartPr/>
                <p14:nvPr/>
              </p14:nvContentPartPr>
              <p14:xfrm>
                <a:off x="5537119" y="4284640"/>
                <a:ext cx="72000" cy="167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97F0C46-4D1A-5CE9-2392-994F4EA30E3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528479" y="4276000"/>
                  <a:ext cx="89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22D9A52-E472-CE31-A127-85B4EE9C367C}"/>
                    </a:ext>
                  </a:extLst>
                </p14:cNvPr>
                <p14:cNvContentPartPr/>
                <p14:nvPr/>
              </p14:nvContentPartPr>
              <p14:xfrm>
                <a:off x="5669959" y="4348000"/>
                <a:ext cx="69840" cy="100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22D9A52-E472-CE31-A127-85B4EE9C367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60959" y="4339360"/>
                  <a:ext cx="874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B9863C3-4385-1CF9-9AA1-AF531D84F55B}"/>
                    </a:ext>
                  </a:extLst>
                </p14:cNvPr>
                <p14:cNvContentPartPr/>
                <p14:nvPr/>
              </p14:nvContentPartPr>
              <p14:xfrm>
                <a:off x="5751679" y="4285720"/>
                <a:ext cx="128160" cy="161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B9863C3-4385-1CF9-9AA1-AF531D84F55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742679" y="4276720"/>
                  <a:ext cx="145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00963FB-6099-E755-5210-044D122FBEC6}"/>
                    </a:ext>
                  </a:extLst>
                </p14:cNvPr>
                <p14:cNvContentPartPr/>
                <p14:nvPr/>
              </p14:nvContentPartPr>
              <p14:xfrm>
                <a:off x="5908279" y="4372840"/>
                <a:ext cx="35640" cy="54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00963FB-6099-E755-5210-044D122FBEC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99279" y="4364200"/>
                  <a:ext cx="532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F16857B-FBE0-8FEB-BE66-BB4C0B44572B}"/>
                    </a:ext>
                  </a:extLst>
                </p14:cNvPr>
                <p14:cNvContentPartPr/>
                <p14:nvPr/>
              </p14:nvContentPartPr>
              <p14:xfrm>
                <a:off x="5937079" y="4354120"/>
                <a:ext cx="50400" cy="159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F16857B-FBE0-8FEB-BE66-BB4C0B44572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928079" y="4345480"/>
                  <a:ext cx="680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1B84BB9-2178-E1C9-0451-F4FCD85751A8}"/>
                    </a:ext>
                  </a:extLst>
                </p14:cNvPr>
                <p14:cNvContentPartPr/>
                <p14:nvPr/>
              </p14:nvContentPartPr>
              <p14:xfrm>
                <a:off x="6048319" y="4271680"/>
                <a:ext cx="46440" cy="189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1B84BB9-2178-E1C9-0451-F4FCD85751A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039679" y="4262680"/>
                  <a:ext cx="640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2F8DE3A-D700-C50E-FEA5-64C9804B8519}"/>
                    </a:ext>
                  </a:extLst>
                </p14:cNvPr>
                <p14:cNvContentPartPr/>
                <p14:nvPr/>
              </p14:nvContentPartPr>
              <p14:xfrm>
                <a:off x="6179719" y="4348000"/>
                <a:ext cx="187560" cy="123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2F8DE3A-D700-C50E-FEA5-64C9804B851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70719" y="4339360"/>
                  <a:ext cx="205200" cy="14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D3F71452-5984-9718-0E2F-AAB411C8D2A0}"/>
                  </a:ext>
                </a:extLst>
              </p14:cNvPr>
              <p14:cNvContentPartPr/>
              <p14:nvPr/>
            </p14:nvContentPartPr>
            <p14:xfrm>
              <a:off x="3433100" y="2182559"/>
              <a:ext cx="1327320" cy="7016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D3F71452-5984-9718-0E2F-AAB411C8D2A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24460" y="2173919"/>
                <a:ext cx="1344960" cy="71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491EAD67-62E1-20AA-A183-E850E348394A}"/>
              </a:ext>
            </a:extLst>
          </p:cNvPr>
          <p:cNvGrpSpPr/>
          <p:nvPr/>
        </p:nvGrpSpPr>
        <p:grpSpPr>
          <a:xfrm>
            <a:off x="3241580" y="3862319"/>
            <a:ext cx="1620720" cy="1190160"/>
            <a:chOff x="3241580" y="3862319"/>
            <a:chExt cx="1620720" cy="11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C456940-CA1F-E944-27DA-393B7BB5E8E1}"/>
                    </a:ext>
                  </a:extLst>
                </p14:cNvPr>
                <p14:cNvContentPartPr/>
                <p14:nvPr/>
              </p14:nvContentPartPr>
              <p14:xfrm>
                <a:off x="3269660" y="3862319"/>
                <a:ext cx="1592640" cy="1158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C456940-CA1F-E944-27DA-393B7BB5E8E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261020" y="3853679"/>
                  <a:ext cx="1610280" cy="11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0744C52-663B-C1B8-26E4-FEC9F5C1FE1E}"/>
                    </a:ext>
                  </a:extLst>
                </p14:cNvPr>
                <p14:cNvContentPartPr/>
                <p14:nvPr/>
              </p14:nvContentPartPr>
              <p14:xfrm>
                <a:off x="3241580" y="4842239"/>
                <a:ext cx="342000" cy="210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0744C52-663B-C1B8-26E4-FEC9F5C1FE1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32940" y="4833239"/>
                  <a:ext cx="359640" cy="22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18DE37B0-3DB0-56D9-F800-E730D5E13622}"/>
                  </a:ext>
                </a:extLst>
              </p14:cNvPr>
              <p14:cNvContentPartPr/>
              <p14:nvPr/>
            </p14:nvContentPartPr>
            <p14:xfrm>
              <a:off x="5075780" y="3512759"/>
              <a:ext cx="202320" cy="2088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8DE37B0-3DB0-56D9-F800-E730D5E1362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067140" y="3503759"/>
                <a:ext cx="219960" cy="22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18035EC-4146-D748-57A0-6DB397117455}"/>
              </a:ext>
            </a:extLst>
          </p:cNvPr>
          <p:cNvGrpSpPr/>
          <p:nvPr/>
        </p:nvGrpSpPr>
        <p:grpSpPr>
          <a:xfrm>
            <a:off x="5631900" y="2710680"/>
            <a:ext cx="141480" cy="568440"/>
            <a:chOff x="5631900" y="2710680"/>
            <a:chExt cx="141480" cy="56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E067566-31AA-94D9-5654-7F0A18A1DF79}"/>
                    </a:ext>
                  </a:extLst>
                </p14:cNvPr>
                <p14:cNvContentPartPr/>
                <p14:nvPr/>
              </p14:nvContentPartPr>
              <p14:xfrm>
                <a:off x="5651340" y="2978520"/>
                <a:ext cx="15840" cy="300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E067566-31AA-94D9-5654-7F0A18A1DF7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42700" y="2969880"/>
                  <a:ext cx="334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FF90A4E-840D-DC6E-A7CF-FEECA135E279}"/>
                    </a:ext>
                  </a:extLst>
                </p14:cNvPr>
                <p14:cNvContentPartPr/>
                <p14:nvPr/>
              </p14:nvContentPartPr>
              <p14:xfrm>
                <a:off x="5746740" y="2961240"/>
                <a:ext cx="8640" cy="290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FF90A4E-840D-DC6E-A7CF-FEECA135E27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38100" y="2952240"/>
                  <a:ext cx="262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3AAEB88-29F3-CA97-763E-8F2120E3C55E}"/>
                    </a:ext>
                  </a:extLst>
                </p14:cNvPr>
                <p14:cNvContentPartPr/>
                <p14:nvPr/>
              </p14:nvContentPartPr>
              <p14:xfrm>
                <a:off x="5631900" y="2710680"/>
                <a:ext cx="141480" cy="132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3AAEB88-29F3-CA97-763E-8F2120E3C55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22900" y="2701680"/>
                  <a:ext cx="15912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29812A5-1E9F-F59B-54DE-95CB050C1A9D}"/>
              </a:ext>
            </a:extLst>
          </p:cNvPr>
          <p:cNvGrpSpPr/>
          <p:nvPr/>
        </p:nvGrpSpPr>
        <p:grpSpPr>
          <a:xfrm>
            <a:off x="10057384" y="2592249"/>
            <a:ext cx="1413360" cy="1437120"/>
            <a:chOff x="9264020" y="2943739"/>
            <a:chExt cx="1413360" cy="14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48FD067-03DD-E8D7-38D8-E22AEA3379D1}"/>
                    </a:ext>
                  </a:extLst>
                </p14:cNvPr>
                <p14:cNvContentPartPr/>
                <p14:nvPr/>
              </p14:nvContentPartPr>
              <p14:xfrm>
                <a:off x="9264020" y="4138579"/>
                <a:ext cx="190080" cy="242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48FD067-03DD-E8D7-38D8-E22AEA3379D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255380" y="4129579"/>
                  <a:ext cx="2077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B8902DA-3FAC-9617-E163-79D3C367530E}"/>
                    </a:ext>
                  </a:extLst>
                </p14:cNvPr>
                <p14:cNvContentPartPr/>
                <p14:nvPr/>
              </p14:nvContentPartPr>
              <p14:xfrm>
                <a:off x="9613220" y="3948139"/>
                <a:ext cx="698760" cy="280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B8902DA-3FAC-9617-E163-79D3C367530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04220" y="3939499"/>
                  <a:ext cx="7164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CC94612-6033-9090-E364-DC5C7FAA69A4}"/>
                    </a:ext>
                  </a:extLst>
                </p14:cNvPr>
                <p14:cNvContentPartPr/>
                <p14:nvPr/>
              </p14:nvContentPartPr>
              <p14:xfrm>
                <a:off x="10458500" y="4125619"/>
                <a:ext cx="218880" cy="239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CC94612-6033-9090-E364-DC5C7FAA69A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449860" y="4116619"/>
                  <a:ext cx="2365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BC56DD8-F59F-55DD-6F83-727CF533B012}"/>
                    </a:ext>
                  </a:extLst>
                </p14:cNvPr>
                <p14:cNvContentPartPr/>
                <p14:nvPr/>
              </p14:nvContentPartPr>
              <p14:xfrm>
                <a:off x="9881420" y="3650419"/>
                <a:ext cx="26280" cy="326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BC56DD8-F59F-55DD-6F83-727CF533B01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872420" y="3641419"/>
                  <a:ext cx="439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3820639-36BD-E24E-9738-1E09049FC7BF}"/>
                    </a:ext>
                  </a:extLst>
                </p14:cNvPr>
                <p14:cNvContentPartPr/>
                <p14:nvPr/>
              </p14:nvContentPartPr>
              <p14:xfrm>
                <a:off x="9986180" y="3611539"/>
                <a:ext cx="24480" cy="372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3820639-36BD-E24E-9738-1E09049FC7B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977540" y="3602899"/>
                  <a:ext cx="4212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3290764-81F4-735C-4B7A-57155213B49D}"/>
                    </a:ext>
                  </a:extLst>
                </p14:cNvPr>
                <p14:cNvContentPartPr/>
                <p14:nvPr/>
              </p14:nvContentPartPr>
              <p14:xfrm>
                <a:off x="9916340" y="3269539"/>
                <a:ext cx="115200" cy="275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3290764-81F4-735C-4B7A-57155213B49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907700" y="3260899"/>
                  <a:ext cx="1328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C545490-7965-A659-D7DE-0D4C55CFD80D}"/>
                    </a:ext>
                  </a:extLst>
                </p14:cNvPr>
                <p14:cNvContentPartPr/>
                <p14:nvPr/>
              </p14:nvContentPartPr>
              <p14:xfrm>
                <a:off x="10391540" y="3115459"/>
                <a:ext cx="119880" cy="205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C545490-7965-A659-D7DE-0D4C55CFD80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382900" y="3106819"/>
                  <a:ext cx="1375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E0431C4-A942-770D-AE08-9D50B88F0B74}"/>
                    </a:ext>
                  </a:extLst>
                </p14:cNvPr>
                <p14:cNvContentPartPr/>
                <p14:nvPr/>
              </p14:nvContentPartPr>
              <p14:xfrm>
                <a:off x="10602140" y="2943739"/>
                <a:ext cx="8280" cy="70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E0431C4-A942-770D-AE08-9D50B88F0B7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593500" y="2935099"/>
                  <a:ext cx="259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D552D97-A3C2-1372-3C4B-3656C2931CD3}"/>
                    </a:ext>
                  </a:extLst>
                </p14:cNvPr>
                <p14:cNvContentPartPr/>
                <p14:nvPr/>
              </p14:nvContentPartPr>
              <p14:xfrm>
                <a:off x="10146740" y="3329659"/>
                <a:ext cx="115200" cy="21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D552D97-A3C2-1372-3C4B-3656C2931CD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137740" y="3321019"/>
                  <a:ext cx="13284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ADBD81D9-9478-38B1-D381-DD6C0A7D78C5}"/>
                  </a:ext>
                </a:extLst>
              </p14:cNvPr>
              <p14:cNvContentPartPr/>
              <p14:nvPr/>
            </p14:nvContentPartPr>
            <p14:xfrm>
              <a:off x="7567428" y="6081972"/>
              <a:ext cx="30960" cy="3006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ADBD81D9-9478-38B1-D381-DD6C0A7D78C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558428" y="6072972"/>
                <a:ext cx="48600" cy="31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071C8F2-10C3-4BA0-EA20-85EF783721D2}"/>
              </a:ext>
            </a:extLst>
          </p:cNvPr>
          <p:cNvGrpSpPr/>
          <p:nvPr/>
        </p:nvGrpSpPr>
        <p:grpSpPr>
          <a:xfrm>
            <a:off x="6923028" y="5487252"/>
            <a:ext cx="1222920" cy="486000"/>
            <a:chOff x="6923028" y="5487252"/>
            <a:chExt cx="1222920" cy="48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639A4E6-C114-C80B-A68A-9C76248CC940}"/>
                    </a:ext>
                  </a:extLst>
                </p14:cNvPr>
                <p14:cNvContentPartPr/>
                <p14:nvPr/>
              </p14:nvContentPartPr>
              <p14:xfrm>
                <a:off x="7519188" y="5823492"/>
                <a:ext cx="86760" cy="149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639A4E6-C114-C80B-A68A-9C76248CC94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510225" y="5814492"/>
                  <a:ext cx="104327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66FC824-2A48-00D3-CC4B-F303D782C32E}"/>
                    </a:ext>
                  </a:extLst>
                </p14:cNvPr>
                <p14:cNvContentPartPr/>
                <p14:nvPr/>
              </p14:nvContentPartPr>
              <p14:xfrm>
                <a:off x="7693788" y="5758332"/>
                <a:ext cx="114840" cy="69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66FC824-2A48-00D3-CC4B-F303D782C32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684788" y="5749332"/>
                  <a:ext cx="1324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B6F9313-2474-19EA-334A-7D7CB17D7E83}"/>
                    </a:ext>
                  </a:extLst>
                </p14:cNvPr>
                <p14:cNvContentPartPr/>
                <p14:nvPr/>
              </p14:nvContentPartPr>
              <p14:xfrm>
                <a:off x="7936428" y="5630172"/>
                <a:ext cx="137520" cy="154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B6F9313-2474-19EA-334A-7D7CB17D7E8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927428" y="5621172"/>
                  <a:ext cx="1551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179AD42-DF2F-FC1E-1B59-FBB50334D3B3}"/>
                    </a:ext>
                  </a:extLst>
                </p14:cNvPr>
                <p14:cNvContentPartPr/>
                <p14:nvPr/>
              </p14:nvContentPartPr>
              <p14:xfrm>
                <a:off x="8126148" y="5565012"/>
                <a:ext cx="19800" cy="59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179AD42-DF2F-FC1E-1B59-FBB50334D3B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117148" y="5556012"/>
                  <a:ext cx="37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C356D13-3F93-2FDD-7E0A-B03029BCF540}"/>
                    </a:ext>
                  </a:extLst>
                </p14:cNvPr>
                <p14:cNvContentPartPr/>
                <p14:nvPr/>
              </p14:nvContentPartPr>
              <p14:xfrm>
                <a:off x="7242348" y="5705412"/>
                <a:ext cx="132480" cy="87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C356D13-3F93-2FDD-7E0A-B03029BCF54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233348" y="5696412"/>
                  <a:ext cx="1501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64CA171-045F-B8B8-9104-46C4F86FBF6B}"/>
                    </a:ext>
                  </a:extLst>
                </p14:cNvPr>
                <p14:cNvContentPartPr/>
                <p14:nvPr/>
              </p14:nvContentPartPr>
              <p14:xfrm>
                <a:off x="6923028" y="5606412"/>
                <a:ext cx="135720" cy="152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64CA171-045F-B8B8-9104-46C4F86FBF6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914028" y="5597412"/>
                  <a:ext cx="1533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5E8BEEF-3F77-C3FF-60E8-57D8DB4A474F}"/>
                    </a:ext>
                  </a:extLst>
                </p14:cNvPr>
                <p14:cNvContentPartPr/>
                <p14:nvPr/>
              </p14:nvContentPartPr>
              <p14:xfrm>
                <a:off x="7104468" y="5487252"/>
                <a:ext cx="26280" cy="73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5E8BEEF-3F77-C3FF-60E8-57D8DB4A474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95468" y="5478252"/>
                  <a:ext cx="4392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AA629EC8-AB1E-B1EA-9C42-95FD38933225}"/>
              </a:ext>
            </a:extLst>
          </p:cNvPr>
          <p:cNvGrpSpPr/>
          <p:nvPr/>
        </p:nvGrpSpPr>
        <p:grpSpPr>
          <a:xfrm>
            <a:off x="7150762" y="6380826"/>
            <a:ext cx="1060920" cy="382680"/>
            <a:chOff x="7150762" y="6380826"/>
            <a:chExt cx="1060920" cy="38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AA2A127-CA6F-0ABD-DA8A-DF2B87457FEE}"/>
                    </a:ext>
                  </a:extLst>
                </p14:cNvPr>
                <p14:cNvContentPartPr/>
                <p14:nvPr/>
              </p14:nvContentPartPr>
              <p14:xfrm>
                <a:off x="7583482" y="6388746"/>
                <a:ext cx="285840" cy="139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AA2A127-CA6F-0ABD-DA8A-DF2B87457FE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574482" y="6379723"/>
                  <a:ext cx="303480" cy="1573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442A01F-CF94-82F1-F032-DBDACAD1FC05}"/>
                    </a:ext>
                  </a:extLst>
                </p14:cNvPr>
                <p14:cNvContentPartPr/>
                <p14:nvPr/>
              </p14:nvContentPartPr>
              <p14:xfrm>
                <a:off x="7977682" y="6507906"/>
                <a:ext cx="234000" cy="151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442A01F-CF94-82F1-F032-DBDACAD1FC0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968682" y="6498906"/>
                  <a:ext cx="2516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073A9AF-8AFC-86ED-E3C6-77AAD1172663}"/>
                    </a:ext>
                  </a:extLst>
                </p14:cNvPr>
                <p14:cNvContentPartPr/>
                <p14:nvPr/>
              </p14:nvContentPartPr>
              <p14:xfrm>
                <a:off x="7385482" y="6380826"/>
                <a:ext cx="203760" cy="1731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073A9AF-8AFC-86ED-E3C6-77AAD117266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376498" y="6371826"/>
                  <a:ext cx="221369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94C7DDD-3EAB-1C6B-AD5C-41F70ADA2582}"/>
                    </a:ext>
                  </a:extLst>
                </p14:cNvPr>
                <p14:cNvContentPartPr/>
                <p14:nvPr/>
              </p14:nvContentPartPr>
              <p14:xfrm>
                <a:off x="7150762" y="6610146"/>
                <a:ext cx="200160" cy="153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94C7DDD-3EAB-1C6B-AD5C-41F70ADA258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141778" y="6601146"/>
                  <a:ext cx="217768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1C73E53-F837-479F-4D7B-935285C44C89}"/>
                    </a:ext>
                  </a:extLst>
                </p14:cNvPr>
                <p14:cNvContentPartPr/>
                <p14:nvPr/>
              </p14:nvContentPartPr>
              <p14:xfrm>
                <a:off x="7719335" y="6536131"/>
                <a:ext cx="360" cy="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1C73E53-F837-479F-4D7B-935285C44C8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710335" y="65271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BDCA801-FFB7-9DA7-F6B3-8346C3CE3A0B}"/>
                    </a:ext>
                  </a:extLst>
                </p14:cNvPr>
                <p14:cNvContentPartPr/>
                <p14:nvPr/>
              </p14:nvContentPartPr>
              <p14:xfrm>
                <a:off x="7586135" y="6433171"/>
                <a:ext cx="266760" cy="1371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BDCA801-FFB7-9DA7-F6B3-8346C3CE3A0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577135" y="6424171"/>
                  <a:ext cx="284400" cy="15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BDDD95D4-10F4-E7F1-92B4-E779C33D0416}"/>
                  </a:ext>
                </a:extLst>
              </p14:cNvPr>
              <p14:cNvContentPartPr/>
              <p14:nvPr/>
            </p14:nvContentPartPr>
            <p14:xfrm>
              <a:off x="9595775" y="944330"/>
              <a:ext cx="225000" cy="26460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BDDD95D4-10F4-E7F1-92B4-E779C33D041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586775" y="935330"/>
                <a:ext cx="242640" cy="28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51B106C7-10A6-B350-C61F-864FEE0A5990}"/>
              </a:ext>
            </a:extLst>
          </p:cNvPr>
          <p:cNvGrpSpPr/>
          <p:nvPr/>
        </p:nvGrpSpPr>
        <p:grpSpPr>
          <a:xfrm>
            <a:off x="8803580" y="492499"/>
            <a:ext cx="1650240" cy="1147320"/>
            <a:chOff x="8803580" y="492499"/>
            <a:chExt cx="1650240" cy="114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14B79AA-BF76-9FE8-72B1-0CB5997B99CA}"/>
                    </a:ext>
                  </a:extLst>
                </p14:cNvPr>
                <p14:cNvContentPartPr/>
                <p14:nvPr/>
              </p14:nvContentPartPr>
              <p14:xfrm>
                <a:off x="8803580" y="1406539"/>
                <a:ext cx="238680" cy="233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14B79AA-BF76-9FE8-72B1-0CB5997B99C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794580" y="1397899"/>
                  <a:ext cx="2563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BA6A049-D25F-D409-06AB-57D9B46DA7A7}"/>
                    </a:ext>
                  </a:extLst>
                </p14:cNvPr>
                <p14:cNvContentPartPr/>
                <p14:nvPr/>
              </p14:nvContentPartPr>
              <p14:xfrm>
                <a:off x="9213620" y="1202419"/>
                <a:ext cx="779040" cy="204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BA6A049-D25F-D409-06AB-57D9B46DA7A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204620" y="1193779"/>
                  <a:ext cx="7966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D95C177-6FB8-AC92-313A-8653814ADA15}"/>
                    </a:ext>
                  </a:extLst>
                </p14:cNvPr>
                <p14:cNvContentPartPr/>
                <p14:nvPr/>
              </p14:nvContentPartPr>
              <p14:xfrm>
                <a:off x="10160420" y="1348939"/>
                <a:ext cx="293400" cy="201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D95C177-6FB8-AC92-313A-8653814ADA1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151420" y="1339939"/>
                  <a:ext cx="3110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02CA953-1257-E1BA-02B8-AFA94F62CB14}"/>
                    </a:ext>
                  </a:extLst>
                </p14:cNvPr>
                <p14:cNvContentPartPr/>
                <p14:nvPr/>
              </p14:nvContentPartPr>
              <p14:xfrm>
                <a:off x="9889700" y="698419"/>
                <a:ext cx="144000" cy="174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02CA953-1257-E1BA-02B8-AFA94F62CB1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881060" y="689419"/>
                  <a:ext cx="1616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B75DE13-99E8-E30A-A7C0-E6F301D24EE6}"/>
                    </a:ext>
                  </a:extLst>
                </p14:cNvPr>
                <p14:cNvContentPartPr/>
                <p14:nvPr/>
              </p14:nvContentPartPr>
              <p14:xfrm>
                <a:off x="10152860" y="660979"/>
                <a:ext cx="151920" cy="170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B75DE13-99E8-E30A-A7C0-E6F301D24EE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144220" y="652339"/>
                  <a:ext cx="169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4C2AF73-C624-24ED-D74F-89261170B430}"/>
                    </a:ext>
                  </a:extLst>
                </p14:cNvPr>
                <p14:cNvContentPartPr/>
                <p14:nvPr/>
              </p14:nvContentPartPr>
              <p14:xfrm>
                <a:off x="10372820" y="558379"/>
                <a:ext cx="41760" cy="149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4C2AF73-C624-24ED-D74F-89261170B43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363820" y="549379"/>
                  <a:ext cx="594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387390E-44AC-BD00-7A27-3EA1274F6858}"/>
                    </a:ext>
                  </a:extLst>
                </p14:cNvPr>
                <p14:cNvContentPartPr/>
                <p14:nvPr/>
              </p14:nvContentPartPr>
              <p14:xfrm>
                <a:off x="9242420" y="671059"/>
                <a:ext cx="168120" cy="177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387390E-44AC-BD00-7A27-3EA1274F685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233420" y="662059"/>
                  <a:ext cx="1857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FBC42FE-7E7A-A1BB-0128-D3996D398429}"/>
                    </a:ext>
                  </a:extLst>
                </p14:cNvPr>
                <p14:cNvContentPartPr/>
                <p14:nvPr/>
              </p14:nvContentPartPr>
              <p14:xfrm>
                <a:off x="8961620" y="662779"/>
                <a:ext cx="168480" cy="183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FBC42FE-7E7A-A1BB-0128-D3996D39842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952620" y="654139"/>
                  <a:ext cx="1861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E9879EE-BD6D-B282-EDF7-29509208173D}"/>
                    </a:ext>
                  </a:extLst>
                </p14:cNvPr>
                <p14:cNvContentPartPr/>
                <p14:nvPr/>
              </p14:nvContentPartPr>
              <p14:xfrm>
                <a:off x="8825900" y="492499"/>
                <a:ext cx="22680" cy="93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E9879EE-BD6D-B282-EDF7-29509208173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817260" y="483859"/>
                  <a:ext cx="40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F6A2729-A6AF-CBC7-CE0B-7093051A182B}"/>
                    </a:ext>
                  </a:extLst>
                </p14:cNvPr>
                <p14:cNvContentPartPr/>
                <p14:nvPr/>
              </p14:nvContentPartPr>
              <p14:xfrm>
                <a:off x="9432335" y="933170"/>
                <a:ext cx="162000" cy="2811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F6A2729-A6AF-CBC7-CE0B-7093051A182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423695" y="924170"/>
                  <a:ext cx="179640" cy="29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1B7366FF-D3A7-35F4-3504-8EBCDAF09E4B}"/>
                  </a:ext>
                </a:extLst>
              </p14:cNvPr>
              <p14:cNvContentPartPr/>
              <p14:nvPr/>
            </p14:nvContentPartPr>
            <p14:xfrm>
              <a:off x="1437688" y="2027293"/>
              <a:ext cx="288720" cy="25128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1B7366FF-D3A7-35F4-3504-8EBCDAF09E4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429048" y="2018293"/>
                <a:ext cx="3063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397A3383-D27B-8E1C-3C7A-1D14920F91C1}"/>
                  </a:ext>
                </a:extLst>
              </p14:cNvPr>
              <p14:cNvContentPartPr/>
              <p14:nvPr/>
            </p14:nvContentPartPr>
            <p14:xfrm>
              <a:off x="2686888" y="1986253"/>
              <a:ext cx="333360" cy="24948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397A3383-D27B-8E1C-3C7A-1D14920F91C1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677888" y="1977613"/>
                <a:ext cx="351000" cy="26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oup 203">
            <a:extLst>
              <a:ext uri="{FF2B5EF4-FFF2-40B4-BE49-F238E27FC236}">
                <a16:creationId xmlns:a16="http://schemas.microsoft.com/office/drawing/2014/main" id="{48E23839-B925-7009-1E3E-1A6DE59AD9BB}"/>
              </a:ext>
            </a:extLst>
          </p:cNvPr>
          <p:cNvGrpSpPr/>
          <p:nvPr/>
        </p:nvGrpSpPr>
        <p:grpSpPr>
          <a:xfrm>
            <a:off x="1281448" y="4801453"/>
            <a:ext cx="1722600" cy="1185840"/>
            <a:chOff x="1281448" y="4801453"/>
            <a:chExt cx="1722600" cy="11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8155AB9-E117-C152-A760-A965E36C96A9}"/>
                    </a:ext>
                  </a:extLst>
                </p14:cNvPr>
                <p14:cNvContentPartPr/>
                <p14:nvPr/>
              </p14:nvContentPartPr>
              <p14:xfrm>
                <a:off x="1281448" y="5704693"/>
                <a:ext cx="326160" cy="2826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8155AB9-E117-C152-A760-A965E36C96A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272448" y="5695693"/>
                  <a:ext cx="3438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F4763EF-B4EE-17E9-8194-617759D4C538}"/>
                    </a:ext>
                  </a:extLst>
                </p14:cNvPr>
                <p14:cNvContentPartPr/>
                <p14:nvPr/>
              </p14:nvContentPartPr>
              <p14:xfrm>
                <a:off x="1725328" y="5492653"/>
                <a:ext cx="783360" cy="2840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F4763EF-B4EE-17E9-8194-617759D4C53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716688" y="5483653"/>
                  <a:ext cx="8010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A6BEB78-EA2E-42D9-77C8-65E6145E079B}"/>
                    </a:ext>
                  </a:extLst>
                </p14:cNvPr>
                <p14:cNvContentPartPr/>
                <p14:nvPr/>
              </p14:nvContentPartPr>
              <p14:xfrm>
                <a:off x="2696968" y="5670853"/>
                <a:ext cx="307080" cy="2876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A6BEB78-EA2E-42D9-77C8-65E6145E079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688328" y="5661853"/>
                  <a:ext cx="3247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044EE5D-AA83-F628-96BF-57AF69F5921B}"/>
                    </a:ext>
                  </a:extLst>
                </p14:cNvPr>
                <p14:cNvContentPartPr/>
                <p14:nvPr/>
              </p14:nvContentPartPr>
              <p14:xfrm>
                <a:off x="2077408" y="5183773"/>
                <a:ext cx="237240" cy="3092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044EE5D-AA83-F628-96BF-57AF69F5921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068768" y="5174773"/>
                  <a:ext cx="2548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9734485-79E8-E2D4-A4EA-52AFAB83F517}"/>
                    </a:ext>
                  </a:extLst>
                </p14:cNvPr>
                <p14:cNvContentPartPr/>
                <p14:nvPr/>
              </p14:nvContentPartPr>
              <p14:xfrm>
                <a:off x="2447488" y="5019613"/>
                <a:ext cx="171720" cy="2124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9734485-79E8-E2D4-A4EA-52AFAB83F51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438848" y="5010613"/>
                  <a:ext cx="1893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32FD382-8AD4-F7D1-7313-174D3CA755D9}"/>
                    </a:ext>
                  </a:extLst>
                </p14:cNvPr>
                <p14:cNvContentPartPr/>
                <p14:nvPr/>
              </p14:nvContentPartPr>
              <p14:xfrm>
                <a:off x="2638288" y="4865893"/>
                <a:ext cx="45360" cy="968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32FD382-8AD4-F7D1-7313-174D3CA755D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629288" y="4857253"/>
                  <a:ext cx="630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D889CA8-DCD8-58B2-1BD6-71C7784A62BE}"/>
                    </a:ext>
                  </a:extLst>
                </p14:cNvPr>
                <p14:cNvContentPartPr/>
                <p14:nvPr/>
              </p14:nvContentPartPr>
              <p14:xfrm>
                <a:off x="1830088" y="5161093"/>
                <a:ext cx="270000" cy="2995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D889CA8-DCD8-58B2-1BD6-71C7784A62B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821448" y="5152093"/>
                  <a:ext cx="2876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7747A57-68DD-F00A-6DAE-B7213478EEB4}"/>
                    </a:ext>
                  </a:extLst>
                </p14:cNvPr>
                <p14:cNvContentPartPr/>
                <p14:nvPr/>
              </p14:nvContentPartPr>
              <p14:xfrm>
                <a:off x="1671688" y="4816573"/>
                <a:ext cx="147600" cy="1864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7747A57-68DD-F00A-6DAE-B7213478EEB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662688" y="4807573"/>
                  <a:ext cx="1652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FB60713-C7F7-0B11-2184-83D4F0E04B76}"/>
                    </a:ext>
                  </a:extLst>
                </p14:cNvPr>
                <p14:cNvContentPartPr/>
                <p14:nvPr/>
              </p14:nvContentPartPr>
              <p14:xfrm>
                <a:off x="1454248" y="4856533"/>
                <a:ext cx="63000" cy="2005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FB60713-C7F7-0B11-2184-83D4F0E04B7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445248" y="4847533"/>
                  <a:ext cx="806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0496F71-3D6B-4323-10E7-9360FD7124DD}"/>
                    </a:ext>
                  </a:extLst>
                </p14:cNvPr>
                <p14:cNvContentPartPr/>
                <p14:nvPr/>
              </p14:nvContentPartPr>
              <p14:xfrm>
                <a:off x="1507888" y="4801453"/>
                <a:ext cx="109800" cy="234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0496F71-3D6B-4323-10E7-9360FD7124D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498888" y="4792453"/>
                  <a:ext cx="1274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50D4EE9-0A77-63E7-7065-682B38AC165E}"/>
                    </a:ext>
                  </a:extLst>
                </p14:cNvPr>
                <p14:cNvContentPartPr/>
                <p14:nvPr/>
              </p14:nvContentPartPr>
              <p14:xfrm>
                <a:off x="1511488" y="4951213"/>
                <a:ext cx="51480" cy="12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50D4EE9-0A77-63E7-7065-682B38AC165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02488" y="4942213"/>
                  <a:ext cx="6912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3BA90CD5-FD33-2452-F25C-5E5BFCABC7A0}"/>
                  </a:ext>
                </a:extLst>
              </p14:cNvPr>
              <p14:cNvContentPartPr/>
              <p14:nvPr/>
            </p14:nvContentPartPr>
            <p14:xfrm>
              <a:off x="11045584" y="5770572"/>
              <a:ext cx="86400" cy="12672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3BA90CD5-FD33-2452-F25C-5E5BFCABC7A0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1036584" y="5761572"/>
                <a:ext cx="1040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68DFAF94-716D-DC30-6D5D-1A4CCC194715}"/>
                  </a:ext>
                </a:extLst>
              </p14:cNvPr>
              <p14:cNvContentPartPr/>
              <p14:nvPr/>
            </p14:nvContentPartPr>
            <p14:xfrm>
              <a:off x="10077025" y="6316158"/>
              <a:ext cx="2016360" cy="54000"/>
            </p14:xfrm>
          </p:contentPart>
        </mc:Choice>
        <mc:Fallback xmlns=""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68DFAF94-716D-DC30-6D5D-1A4CCC194715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0068385" y="6307158"/>
                <a:ext cx="2034000" cy="7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5" name="Group 334">
            <a:extLst>
              <a:ext uri="{FF2B5EF4-FFF2-40B4-BE49-F238E27FC236}">
                <a16:creationId xmlns:a16="http://schemas.microsoft.com/office/drawing/2014/main" id="{36E031C6-2493-B9E2-F4F4-C5CF453058AD}"/>
              </a:ext>
            </a:extLst>
          </p:cNvPr>
          <p:cNvGrpSpPr/>
          <p:nvPr/>
        </p:nvGrpSpPr>
        <p:grpSpPr>
          <a:xfrm>
            <a:off x="9796945" y="4946358"/>
            <a:ext cx="2231280" cy="1386720"/>
            <a:chOff x="9796945" y="4946358"/>
            <a:chExt cx="2231280" cy="138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7D4164F-DB6A-A0FE-F31E-ECBA9E9FA62F}"/>
                    </a:ext>
                  </a:extLst>
                </p14:cNvPr>
                <p14:cNvContentPartPr/>
                <p14:nvPr/>
              </p14:nvContentPartPr>
              <p14:xfrm>
                <a:off x="9987080" y="5366369"/>
                <a:ext cx="173160" cy="1522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7D4164F-DB6A-A0FE-F31E-ECBA9E9FA62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978080" y="5357729"/>
                  <a:ext cx="1908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5E2F2C6-A848-81E8-EEDA-662AC7335BD4}"/>
                    </a:ext>
                  </a:extLst>
                </p14:cNvPr>
                <p14:cNvContentPartPr/>
                <p14:nvPr/>
              </p14:nvContentPartPr>
              <p14:xfrm>
                <a:off x="10231880" y="5385809"/>
                <a:ext cx="66600" cy="1245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5E2F2C6-A848-81E8-EEDA-662AC7335BD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223240" y="5377169"/>
                  <a:ext cx="842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0AF10C2-FB20-1474-D0D5-B922C393F3AB}"/>
                    </a:ext>
                  </a:extLst>
                </p14:cNvPr>
                <p14:cNvContentPartPr/>
                <p14:nvPr/>
              </p14:nvContentPartPr>
              <p14:xfrm>
                <a:off x="10337000" y="5405249"/>
                <a:ext cx="117000" cy="864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0AF10C2-FB20-1474-D0D5-B922C393F3A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328360" y="5396609"/>
                  <a:ext cx="134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26B9684-EE8D-A8D1-FD39-F31ADD63DE83}"/>
                    </a:ext>
                  </a:extLst>
                </p14:cNvPr>
                <p14:cNvContentPartPr/>
                <p14:nvPr/>
              </p14:nvContentPartPr>
              <p14:xfrm>
                <a:off x="10486760" y="5288609"/>
                <a:ext cx="14760" cy="1623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26B9684-EE8D-A8D1-FD39-F31ADD63DE8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478120" y="5279609"/>
                  <a:ext cx="324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3996130-EC5D-B8CF-561C-54DD25DA7404}"/>
                    </a:ext>
                  </a:extLst>
                </p14:cNvPr>
                <p14:cNvContentPartPr/>
                <p14:nvPr/>
              </p14:nvContentPartPr>
              <p14:xfrm>
                <a:off x="10511960" y="5362049"/>
                <a:ext cx="124920" cy="802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3996130-EC5D-B8CF-561C-54DD25DA740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502960" y="5353049"/>
                  <a:ext cx="1425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336EB78-41FF-AD1E-A80C-A7A78A404D69}"/>
                    </a:ext>
                  </a:extLst>
                </p14:cNvPr>
                <p14:cNvContentPartPr/>
                <p14:nvPr/>
              </p14:nvContentPartPr>
              <p14:xfrm>
                <a:off x="10866815" y="5298956"/>
                <a:ext cx="96840" cy="1180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336EB78-41FF-AD1E-A80C-A7A78A404D6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857815" y="5290316"/>
                  <a:ext cx="114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6B63872D-6E3C-8C75-98BC-0897F09D6D1F}"/>
                    </a:ext>
                  </a:extLst>
                </p14:cNvPr>
                <p14:cNvContentPartPr/>
                <p14:nvPr/>
              </p14:nvContentPartPr>
              <p14:xfrm>
                <a:off x="11012615" y="5294636"/>
                <a:ext cx="73800" cy="1062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6B63872D-6E3C-8C75-98BC-0897F09D6D1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003615" y="5285636"/>
                  <a:ext cx="914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0C9D0C3-A65F-35B7-0665-B9F52B4B0A62}"/>
                    </a:ext>
                  </a:extLst>
                </p14:cNvPr>
                <p14:cNvContentPartPr/>
                <p14:nvPr/>
              </p14:nvContentPartPr>
              <p14:xfrm>
                <a:off x="11137024" y="5288892"/>
                <a:ext cx="64440" cy="788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0C9D0C3-A65F-35B7-0665-B9F52B4B0A6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128024" y="5280252"/>
                  <a:ext cx="82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9A34268-2843-68BA-2925-F39C6382948C}"/>
                    </a:ext>
                  </a:extLst>
                </p14:cNvPr>
                <p14:cNvContentPartPr/>
                <p14:nvPr/>
              </p14:nvContentPartPr>
              <p14:xfrm>
                <a:off x="11231344" y="5225532"/>
                <a:ext cx="100080" cy="1422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9A34268-2843-68BA-2925-F39C6382948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222344" y="5216532"/>
                  <a:ext cx="117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CFB6FD2B-6FCD-5948-8A3B-57E1AA3DDCB4}"/>
                    </a:ext>
                  </a:extLst>
                </p14:cNvPr>
                <p14:cNvContentPartPr/>
                <p14:nvPr/>
              </p14:nvContentPartPr>
              <p14:xfrm>
                <a:off x="11346544" y="5305812"/>
                <a:ext cx="55800" cy="450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CFB6FD2B-6FCD-5948-8A3B-57E1AA3DDCB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337544" y="5297172"/>
                  <a:ext cx="734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1FA2C39E-C08F-0448-96DA-51046E95571F}"/>
                    </a:ext>
                  </a:extLst>
                </p14:cNvPr>
                <p14:cNvContentPartPr/>
                <p14:nvPr/>
              </p14:nvContentPartPr>
              <p14:xfrm>
                <a:off x="11428264" y="5282772"/>
                <a:ext cx="52920" cy="1238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1FA2C39E-C08F-0448-96DA-51046E95571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419624" y="5274132"/>
                  <a:ext cx="70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4A75C809-B889-B2BD-C722-5AD1C6FAB4C1}"/>
                    </a:ext>
                  </a:extLst>
                </p14:cNvPr>
                <p14:cNvContentPartPr/>
                <p14:nvPr/>
              </p14:nvContentPartPr>
              <p14:xfrm>
                <a:off x="11514664" y="5218332"/>
                <a:ext cx="54360" cy="1267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4A75C809-B889-B2BD-C722-5AD1C6FAB4C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505664" y="5209332"/>
                  <a:ext cx="72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F06BCB54-E9E7-3F94-0901-3554D7C7C470}"/>
                    </a:ext>
                  </a:extLst>
                </p14:cNvPr>
                <p14:cNvContentPartPr/>
                <p14:nvPr/>
              </p14:nvContentPartPr>
              <p14:xfrm>
                <a:off x="11589544" y="5210772"/>
                <a:ext cx="18720" cy="1130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F06BCB54-E9E7-3F94-0901-3554D7C7C47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580904" y="5201772"/>
                  <a:ext cx="36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6359CFB5-D2D4-D1E5-B6C7-A02DADB28BF7}"/>
                    </a:ext>
                  </a:extLst>
                </p14:cNvPr>
                <p14:cNvContentPartPr/>
                <p14:nvPr/>
              </p14:nvContentPartPr>
              <p14:xfrm>
                <a:off x="11654344" y="5167932"/>
                <a:ext cx="14400" cy="1465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6359CFB5-D2D4-D1E5-B6C7-A02DADB28BF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645704" y="5159292"/>
                  <a:ext cx="320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2C726D0-A494-EA28-2567-8F10D8168043}"/>
                    </a:ext>
                  </a:extLst>
                </p14:cNvPr>
                <p14:cNvContentPartPr/>
                <p14:nvPr/>
              </p14:nvContentPartPr>
              <p14:xfrm>
                <a:off x="11689264" y="5232012"/>
                <a:ext cx="43200" cy="813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2C726D0-A494-EA28-2567-8F10D816804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680624" y="5223372"/>
                  <a:ext cx="608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E2EAC9B-7690-3D24-B863-8CDA39DC9067}"/>
                    </a:ext>
                  </a:extLst>
                </p14:cNvPr>
                <p14:cNvContentPartPr/>
                <p14:nvPr/>
              </p14:nvContentPartPr>
              <p14:xfrm>
                <a:off x="11767744" y="5225532"/>
                <a:ext cx="64440" cy="856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E2EAC9B-7690-3D24-B863-8CDA39DC906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759104" y="5216892"/>
                  <a:ext cx="82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B4B63602-6513-56C1-2AAD-976D8BD630F3}"/>
                    </a:ext>
                  </a:extLst>
                </p14:cNvPr>
                <p14:cNvContentPartPr/>
                <p14:nvPr/>
              </p14:nvContentPartPr>
              <p14:xfrm>
                <a:off x="11896624" y="5222652"/>
                <a:ext cx="1800" cy="75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B4B63602-6513-56C1-2AAD-976D8BD630F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887624" y="5213652"/>
                  <a:ext cx="19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444C33EC-75F8-28FF-6278-116643E77FEF}"/>
                    </a:ext>
                  </a:extLst>
                </p14:cNvPr>
                <p14:cNvContentPartPr/>
                <p14:nvPr/>
              </p14:nvContentPartPr>
              <p14:xfrm>
                <a:off x="11882224" y="5318772"/>
                <a:ext cx="12600" cy="57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444C33EC-75F8-28FF-6278-116643E77FE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873584" y="5309772"/>
                  <a:ext cx="30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F2D67892-8865-719F-F522-F3B6C2B31C28}"/>
                    </a:ext>
                  </a:extLst>
                </p14:cNvPr>
                <p14:cNvContentPartPr/>
                <p14:nvPr/>
              </p14:nvContentPartPr>
              <p14:xfrm>
                <a:off x="10030384" y="5753652"/>
                <a:ext cx="183600" cy="1504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F2D67892-8865-719F-F522-F3B6C2B31C2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021744" y="5745012"/>
                  <a:ext cx="201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3D03D2F1-457E-C837-921A-B4F5BFA11B7E}"/>
                    </a:ext>
                  </a:extLst>
                </p14:cNvPr>
                <p14:cNvContentPartPr/>
                <p14:nvPr/>
              </p14:nvContentPartPr>
              <p14:xfrm>
                <a:off x="10211824" y="5822772"/>
                <a:ext cx="42840" cy="604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3D03D2F1-457E-C837-921A-B4F5BFA11B7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202824" y="5814132"/>
                  <a:ext cx="60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99542800-6C67-CCF4-8F59-438F59255EE3}"/>
                    </a:ext>
                  </a:extLst>
                </p14:cNvPr>
                <p14:cNvContentPartPr/>
                <p14:nvPr/>
              </p14:nvContentPartPr>
              <p14:xfrm>
                <a:off x="10291744" y="5810892"/>
                <a:ext cx="46800" cy="579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99542800-6C67-CCF4-8F59-438F59255EE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283104" y="5801892"/>
                  <a:ext cx="644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9845805A-253A-49C5-2552-FBD84222E12B}"/>
                    </a:ext>
                  </a:extLst>
                </p14:cNvPr>
                <p14:cNvContentPartPr/>
                <p14:nvPr/>
              </p14:nvContentPartPr>
              <p14:xfrm>
                <a:off x="10356904" y="5796852"/>
                <a:ext cx="96120" cy="745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9845805A-253A-49C5-2552-FBD84222E12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347904" y="5788212"/>
                  <a:ext cx="1137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47B2192-6C89-8394-C91E-96873474B3AA}"/>
                    </a:ext>
                  </a:extLst>
                </p14:cNvPr>
                <p14:cNvContentPartPr/>
                <p14:nvPr/>
              </p14:nvContentPartPr>
              <p14:xfrm>
                <a:off x="10484704" y="5811252"/>
                <a:ext cx="4680" cy="324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47B2192-6C89-8394-C91E-96873474B3A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475704" y="5802252"/>
                  <a:ext cx="223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AC36CD5D-C656-E2D1-9F75-BEC27D7F2D55}"/>
                    </a:ext>
                  </a:extLst>
                </p14:cNvPr>
                <p14:cNvContentPartPr/>
                <p14:nvPr/>
              </p14:nvContentPartPr>
              <p14:xfrm>
                <a:off x="10475704" y="5735652"/>
                <a:ext cx="5400" cy="68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AC36CD5D-C656-E2D1-9F75-BEC27D7F2D5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466704" y="5726652"/>
                  <a:ext cx="23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6954A453-573E-5698-CD11-AF333259D3D3}"/>
                    </a:ext>
                  </a:extLst>
                </p14:cNvPr>
                <p14:cNvContentPartPr/>
                <p14:nvPr/>
              </p14:nvContentPartPr>
              <p14:xfrm>
                <a:off x="10542304" y="5740692"/>
                <a:ext cx="60120" cy="1227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6954A453-573E-5698-CD11-AF333259D3D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533664" y="5731692"/>
                  <a:ext cx="777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585C67CE-36CD-41DA-5438-BBA21D8459B8}"/>
                    </a:ext>
                  </a:extLst>
                </p14:cNvPr>
                <p14:cNvContentPartPr/>
                <p14:nvPr/>
              </p14:nvContentPartPr>
              <p14:xfrm>
                <a:off x="10628704" y="5720892"/>
                <a:ext cx="77400" cy="1368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585C67CE-36CD-41DA-5438-BBA21D8459B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620064" y="5712252"/>
                  <a:ext cx="95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5457DE13-99ED-E4C4-8D99-669DBBF437D7}"/>
                    </a:ext>
                  </a:extLst>
                </p14:cNvPr>
                <p14:cNvContentPartPr/>
                <p14:nvPr/>
              </p14:nvContentPartPr>
              <p14:xfrm>
                <a:off x="10894744" y="5702532"/>
                <a:ext cx="40320" cy="1555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5457DE13-99ED-E4C4-8D99-669DBBF437D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885744" y="5693892"/>
                  <a:ext cx="57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FABFC1D-2FE7-FEC8-20C7-14E26ED953C5}"/>
                    </a:ext>
                  </a:extLst>
                </p14:cNvPr>
                <p14:cNvContentPartPr/>
                <p14:nvPr/>
              </p14:nvContentPartPr>
              <p14:xfrm>
                <a:off x="10967824" y="5771652"/>
                <a:ext cx="55440" cy="864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FABFC1D-2FE7-FEC8-20C7-14E26ED953C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958824" y="5763012"/>
                  <a:ext cx="73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9D349B75-2279-4858-0213-D2F1550E17FE}"/>
                    </a:ext>
                  </a:extLst>
                </p14:cNvPr>
                <p14:cNvContentPartPr/>
                <p14:nvPr/>
              </p14:nvContentPartPr>
              <p14:xfrm>
                <a:off x="11154304" y="5769852"/>
                <a:ext cx="65880" cy="655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9D349B75-2279-4858-0213-D2F1550E17F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145664" y="5761212"/>
                  <a:ext cx="835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FA11C23D-4F60-B91C-CB4B-38835D99DEFD}"/>
                    </a:ext>
                  </a:extLst>
                </p14:cNvPr>
                <p14:cNvContentPartPr/>
                <p14:nvPr/>
              </p14:nvContentPartPr>
              <p14:xfrm>
                <a:off x="11264824" y="5706132"/>
                <a:ext cx="7560" cy="1008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FA11C23D-4F60-B91C-CB4B-38835D99DEF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256184" y="5697492"/>
                  <a:ext cx="25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B2FE97E5-1720-087C-437E-75B92E6FEB2F}"/>
                    </a:ext>
                  </a:extLst>
                </p14:cNvPr>
                <p14:cNvContentPartPr/>
                <p14:nvPr/>
              </p14:nvContentPartPr>
              <p14:xfrm>
                <a:off x="11339344" y="5680572"/>
                <a:ext cx="9720" cy="1551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B2FE97E5-1720-087C-437E-75B92E6FEB2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330344" y="5671932"/>
                  <a:ext cx="273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4447052A-A616-8932-C726-553AEED21F48}"/>
                    </a:ext>
                  </a:extLst>
                </p14:cNvPr>
                <p14:cNvContentPartPr/>
                <p14:nvPr/>
              </p14:nvContentPartPr>
              <p14:xfrm>
                <a:off x="11407024" y="5754372"/>
                <a:ext cx="4320" cy="640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4447052A-A616-8932-C726-553AEED21F4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398024" y="5745372"/>
                  <a:ext cx="219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9752D852-200A-051A-7226-FE78B430730D}"/>
                    </a:ext>
                  </a:extLst>
                </p14:cNvPr>
                <p14:cNvContentPartPr/>
                <p14:nvPr/>
              </p14:nvContentPartPr>
              <p14:xfrm>
                <a:off x="11413504" y="5695692"/>
                <a:ext cx="4320" cy="14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9752D852-200A-051A-7226-FE78B430730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404864" y="5687052"/>
                  <a:ext cx="219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FA1C0752-71C8-ABBB-000D-980620177468}"/>
                    </a:ext>
                  </a:extLst>
                </p14:cNvPr>
                <p14:cNvContentPartPr/>
                <p14:nvPr/>
              </p14:nvContentPartPr>
              <p14:xfrm>
                <a:off x="11470744" y="5662932"/>
                <a:ext cx="64080" cy="1540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FA1C0752-71C8-ABBB-000D-98062017746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462104" y="5653932"/>
                  <a:ext cx="817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07E820D3-CBC1-8290-B80A-86C63458E4A0}"/>
                    </a:ext>
                  </a:extLst>
                </p14:cNvPr>
                <p14:cNvContentPartPr/>
                <p14:nvPr/>
              </p14:nvContentPartPr>
              <p14:xfrm>
                <a:off x="11557864" y="5747892"/>
                <a:ext cx="26640" cy="730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07E820D3-CBC1-8290-B80A-86C63458E4A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549224" y="5738892"/>
                  <a:ext cx="44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0610052F-E154-D1AB-87C5-A46B220A457A}"/>
                    </a:ext>
                  </a:extLst>
                </p14:cNvPr>
                <p14:cNvContentPartPr/>
                <p14:nvPr/>
              </p14:nvContentPartPr>
              <p14:xfrm>
                <a:off x="11615824" y="5765172"/>
                <a:ext cx="2520" cy="356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0610052F-E154-D1AB-87C5-A46B220A457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606824" y="5756172"/>
                  <a:ext cx="201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9DEB3B3-97E9-C463-6415-80EA41DF33AF}"/>
                    </a:ext>
                  </a:extLst>
                </p14:cNvPr>
                <p14:cNvContentPartPr/>
                <p14:nvPr/>
              </p14:nvContentPartPr>
              <p14:xfrm>
                <a:off x="11627704" y="5700012"/>
                <a:ext cx="66240" cy="1224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9DEB3B3-97E9-C463-6415-80EA41DF33A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619064" y="5691012"/>
                  <a:ext cx="83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B794E03E-BEE4-C349-FB8C-B71EC7D6B6C1}"/>
                    </a:ext>
                  </a:extLst>
                </p14:cNvPr>
                <p14:cNvContentPartPr/>
                <p14:nvPr/>
              </p14:nvContentPartPr>
              <p14:xfrm>
                <a:off x="11740024" y="5744292"/>
                <a:ext cx="28440" cy="554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B794E03E-BEE4-C349-FB8C-B71EC7D6B6C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731024" y="5735652"/>
                  <a:ext cx="460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81E504E5-22C2-0BE5-2EF6-DBC3E6572F04}"/>
                    </a:ext>
                  </a:extLst>
                </p14:cNvPr>
                <p14:cNvContentPartPr/>
                <p14:nvPr/>
              </p14:nvContentPartPr>
              <p14:xfrm>
                <a:off x="11771704" y="5630892"/>
                <a:ext cx="137520" cy="2322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81E504E5-22C2-0BE5-2EF6-DBC3E6572F0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762704" y="5622252"/>
                  <a:ext cx="1551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4E00BC64-7C53-DB90-E926-D7B903D544CE}"/>
                    </a:ext>
                  </a:extLst>
                </p14:cNvPr>
                <p14:cNvContentPartPr/>
                <p14:nvPr/>
              </p14:nvContentPartPr>
              <p14:xfrm>
                <a:off x="10178704" y="6094212"/>
                <a:ext cx="61560" cy="1054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4E00BC64-7C53-DB90-E926-D7B903D544C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169704" y="6085212"/>
                  <a:ext cx="79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81D74089-96E6-FA5B-CCB8-F73517B5F17A}"/>
                    </a:ext>
                  </a:extLst>
                </p14:cNvPr>
                <p14:cNvContentPartPr/>
                <p14:nvPr/>
              </p14:nvContentPartPr>
              <p14:xfrm>
                <a:off x="10280944" y="6116532"/>
                <a:ext cx="59040" cy="1026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81D74089-96E6-FA5B-CCB8-F73517B5F17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271944" y="6107892"/>
                  <a:ext cx="766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1D879272-E838-481D-006E-F6ED93AD94E8}"/>
                    </a:ext>
                  </a:extLst>
                </p14:cNvPr>
                <p14:cNvContentPartPr/>
                <p14:nvPr/>
              </p14:nvContentPartPr>
              <p14:xfrm>
                <a:off x="10379224" y="6138852"/>
                <a:ext cx="76680" cy="709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1D879272-E838-481D-006E-F6ED93AD94E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370224" y="6130212"/>
                  <a:ext cx="94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5D308D1C-DC3B-E4E6-72F0-3AAE0EAC65AB}"/>
                    </a:ext>
                  </a:extLst>
                </p14:cNvPr>
                <p14:cNvContentPartPr/>
                <p14:nvPr/>
              </p14:nvContentPartPr>
              <p14:xfrm>
                <a:off x="10482544" y="6109692"/>
                <a:ext cx="63720" cy="817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5D308D1C-DC3B-E4E6-72F0-3AAE0EAC65A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473904" y="6101052"/>
                  <a:ext cx="813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485F3B61-3A59-532C-6C2F-F54D590FDD2A}"/>
                    </a:ext>
                  </a:extLst>
                </p14:cNvPr>
                <p14:cNvContentPartPr/>
                <p14:nvPr/>
              </p14:nvContentPartPr>
              <p14:xfrm>
                <a:off x="10571464" y="6042372"/>
                <a:ext cx="32040" cy="1526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485F3B61-3A59-532C-6C2F-F54D590FDD2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562824" y="6033732"/>
                  <a:ext cx="49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B2396D4-B741-14EA-FF5F-7A55F98C71DF}"/>
                    </a:ext>
                  </a:extLst>
                </p14:cNvPr>
                <p14:cNvContentPartPr/>
                <p14:nvPr/>
              </p14:nvContentPartPr>
              <p14:xfrm>
                <a:off x="10541944" y="6084852"/>
                <a:ext cx="105840" cy="165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B2396D4-B741-14EA-FF5F-7A55F98C71D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532944" y="6076212"/>
                  <a:ext cx="1234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DDF4A319-D2EB-A534-EF66-FEB745C65A7D}"/>
                    </a:ext>
                  </a:extLst>
                </p14:cNvPr>
                <p14:cNvContentPartPr/>
                <p14:nvPr/>
              </p14:nvContentPartPr>
              <p14:xfrm>
                <a:off x="10702864" y="6130932"/>
                <a:ext cx="15120" cy="637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DDF4A319-D2EB-A534-EF66-FEB745C65A7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693864" y="6122292"/>
                  <a:ext cx="327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8652450F-4EC5-51E1-C8CF-D2AACF211F54}"/>
                    </a:ext>
                  </a:extLst>
                </p14:cNvPr>
                <p14:cNvContentPartPr/>
                <p14:nvPr/>
              </p14:nvContentPartPr>
              <p14:xfrm>
                <a:off x="10691704" y="6075132"/>
                <a:ext cx="4680" cy="68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8652450F-4EC5-51E1-C8CF-D2AACF211F5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683064" y="6066492"/>
                  <a:ext cx="223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F9897946-43A0-FE10-0276-EBBF4DDD6E02}"/>
                    </a:ext>
                  </a:extLst>
                </p14:cNvPr>
                <p14:cNvContentPartPr/>
                <p14:nvPr/>
              </p14:nvContentPartPr>
              <p14:xfrm>
                <a:off x="10748224" y="6109332"/>
                <a:ext cx="69120" cy="6660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F9897946-43A0-FE10-0276-EBBF4DDD6E0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739584" y="6100332"/>
                  <a:ext cx="86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F56639C7-1B74-73F4-B02D-C3F71D6E99A7}"/>
                    </a:ext>
                  </a:extLst>
                </p14:cNvPr>
                <p14:cNvContentPartPr/>
                <p14:nvPr/>
              </p14:nvContentPartPr>
              <p14:xfrm>
                <a:off x="10845064" y="6087012"/>
                <a:ext cx="83160" cy="918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F56639C7-1B74-73F4-B02D-C3F71D6E99A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836424" y="6078012"/>
                  <a:ext cx="100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77C6A4D2-E20D-3004-A60A-79F86C22C131}"/>
                    </a:ext>
                  </a:extLst>
                </p14:cNvPr>
                <p14:cNvContentPartPr/>
                <p14:nvPr/>
              </p14:nvContentPartPr>
              <p14:xfrm>
                <a:off x="10972504" y="6085212"/>
                <a:ext cx="57600" cy="921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77C6A4D2-E20D-3004-A60A-79F86C22C13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963864" y="6076572"/>
                  <a:ext cx="752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07D80D88-415F-FB03-879F-0F1C1DF6D46D}"/>
                    </a:ext>
                  </a:extLst>
                </p14:cNvPr>
                <p14:cNvContentPartPr/>
                <p14:nvPr/>
              </p14:nvContentPartPr>
              <p14:xfrm>
                <a:off x="9796945" y="5245878"/>
                <a:ext cx="275040" cy="10872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07D80D88-415F-FB03-879F-0F1C1DF6D46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787945" y="5236878"/>
                  <a:ext cx="292680" cy="11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846C5782-6444-E0FE-A978-28CBBABFD28F}"/>
                    </a:ext>
                  </a:extLst>
                </p14:cNvPr>
                <p14:cNvContentPartPr/>
                <p14:nvPr/>
              </p14:nvContentPartPr>
              <p14:xfrm>
                <a:off x="9812785" y="4946358"/>
                <a:ext cx="2215440" cy="29952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846C5782-6444-E0FE-A978-28CBBABFD28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803785" y="4937358"/>
                  <a:ext cx="2233080" cy="31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0" name="Group 449">
            <a:extLst>
              <a:ext uri="{FF2B5EF4-FFF2-40B4-BE49-F238E27FC236}">
                <a16:creationId xmlns:a16="http://schemas.microsoft.com/office/drawing/2014/main" id="{51BA1A8E-B83E-B8CA-1F79-6CE835282E1B}"/>
              </a:ext>
            </a:extLst>
          </p:cNvPr>
          <p:cNvGrpSpPr/>
          <p:nvPr/>
        </p:nvGrpSpPr>
        <p:grpSpPr>
          <a:xfrm>
            <a:off x="3123" y="2808205"/>
            <a:ext cx="2109600" cy="1525320"/>
            <a:chOff x="3123" y="2808205"/>
            <a:chExt cx="2109600" cy="152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B2B1119A-1C7E-94C7-F9F5-58E7C780BBFB}"/>
                    </a:ext>
                  </a:extLst>
                </p14:cNvPr>
                <p14:cNvContentPartPr/>
                <p14:nvPr/>
              </p14:nvContentPartPr>
              <p14:xfrm>
                <a:off x="154316" y="3283136"/>
                <a:ext cx="87480" cy="1364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B2B1119A-1C7E-94C7-F9F5-58E7C780BBF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45316" y="3274496"/>
                  <a:ext cx="1051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6900420B-A139-2413-B76D-B37C5C0FDBB3}"/>
                    </a:ext>
                  </a:extLst>
                </p14:cNvPr>
                <p14:cNvContentPartPr/>
                <p14:nvPr/>
              </p14:nvContentPartPr>
              <p14:xfrm>
                <a:off x="280676" y="3226976"/>
                <a:ext cx="34200" cy="1666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6900420B-A139-2413-B76D-B37C5C0FDBB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72036" y="3218336"/>
                  <a:ext cx="518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BD9169C3-52E0-4E02-F162-CD2A53003CBB}"/>
                    </a:ext>
                  </a:extLst>
                </p14:cNvPr>
                <p14:cNvContentPartPr/>
                <p14:nvPr/>
              </p14:nvContentPartPr>
              <p14:xfrm>
                <a:off x="254396" y="3280616"/>
                <a:ext cx="162720" cy="784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BD9169C3-52E0-4E02-F162-CD2A53003CB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45396" y="3271616"/>
                  <a:ext cx="1803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FFF593B1-E78D-EA9F-8B2F-79A64EC25B26}"/>
                    </a:ext>
                  </a:extLst>
                </p14:cNvPr>
                <p14:cNvContentPartPr/>
                <p14:nvPr/>
              </p14:nvContentPartPr>
              <p14:xfrm>
                <a:off x="477236" y="3308696"/>
                <a:ext cx="4320" cy="648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FFF593B1-E78D-EA9F-8B2F-79A64EC25B2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68236" y="3300056"/>
                  <a:ext cx="21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D424B6A8-48FF-6CD4-9AC0-361FA990260F}"/>
                    </a:ext>
                  </a:extLst>
                </p14:cNvPr>
                <p14:cNvContentPartPr/>
                <p14:nvPr/>
              </p14:nvContentPartPr>
              <p14:xfrm>
                <a:off x="447356" y="3277376"/>
                <a:ext cx="57240" cy="838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D424B6A8-48FF-6CD4-9AC0-361FA990260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38356" y="3268376"/>
                  <a:ext cx="74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CE218958-0DC3-22F2-FCD7-CB477F2882FA}"/>
                    </a:ext>
                  </a:extLst>
                </p14:cNvPr>
                <p14:cNvContentPartPr/>
                <p14:nvPr/>
              </p14:nvContentPartPr>
              <p14:xfrm>
                <a:off x="520076" y="3256136"/>
                <a:ext cx="102960" cy="903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CE218958-0DC3-22F2-FCD7-CB477F2882F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11436" y="3247496"/>
                  <a:ext cx="1206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DA76ED21-5DC0-A1A2-1235-3FEA9C4D8CF9}"/>
                    </a:ext>
                  </a:extLst>
                </p14:cNvPr>
                <p14:cNvContentPartPr/>
                <p14:nvPr/>
              </p14:nvContentPartPr>
              <p14:xfrm>
                <a:off x="619436" y="3278816"/>
                <a:ext cx="81720" cy="1436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DA76ED21-5DC0-A1A2-1235-3FEA9C4D8CF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10796" y="3270176"/>
                  <a:ext cx="99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649CD273-F3D0-887A-F26C-700B15DEE5A2}"/>
                    </a:ext>
                  </a:extLst>
                </p14:cNvPr>
                <p14:cNvContentPartPr/>
                <p14:nvPr/>
              </p14:nvContentPartPr>
              <p14:xfrm>
                <a:off x="814196" y="3221576"/>
                <a:ext cx="103320" cy="831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649CD273-F3D0-887A-F26C-700B15DEE5A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05556" y="3212576"/>
                  <a:ext cx="1209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CC1B1238-B59F-43D0-24FA-3EB129D51E05}"/>
                    </a:ext>
                  </a:extLst>
                </p14:cNvPr>
                <p14:cNvContentPartPr/>
                <p14:nvPr/>
              </p14:nvContentPartPr>
              <p14:xfrm>
                <a:off x="930476" y="3216536"/>
                <a:ext cx="116280" cy="7344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CC1B1238-B59F-43D0-24FA-3EB129D51E0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21836" y="3207896"/>
                  <a:ext cx="1339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22DC01D7-89C7-6638-2E91-BAEA33EF2DBB}"/>
                    </a:ext>
                  </a:extLst>
                </p14:cNvPr>
                <p14:cNvContentPartPr/>
                <p14:nvPr/>
              </p14:nvContentPartPr>
              <p14:xfrm>
                <a:off x="1060076" y="3199616"/>
                <a:ext cx="45360" cy="8388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22DC01D7-89C7-6638-2E91-BAEA33EF2DB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51436" y="3190616"/>
                  <a:ext cx="630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B314641C-6EDE-45E1-77AC-8D5C239F4991}"/>
                    </a:ext>
                  </a:extLst>
                </p14:cNvPr>
                <p14:cNvContentPartPr/>
                <p14:nvPr/>
              </p14:nvContentPartPr>
              <p14:xfrm>
                <a:off x="1116596" y="3132656"/>
                <a:ext cx="108720" cy="1458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B314641C-6EDE-45E1-77AC-8D5C239F499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07956" y="3124016"/>
                  <a:ext cx="126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3C14BBD2-602C-2409-990C-FA97EE84F846}"/>
                    </a:ext>
                  </a:extLst>
                </p14:cNvPr>
                <p14:cNvContentPartPr/>
                <p14:nvPr/>
              </p14:nvContentPartPr>
              <p14:xfrm>
                <a:off x="1234676" y="3203936"/>
                <a:ext cx="39240" cy="597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3C14BBD2-602C-2409-990C-FA97EE84F84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225676" y="3195296"/>
                  <a:ext cx="568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DF10A3CC-7BD2-AD8C-3242-E49C27209482}"/>
                    </a:ext>
                  </a:extLst>
                </p14:cNvPr>
                <p14:cNvContentPartPr/>
                <p14:nvPr/>
              </p14:nvContentPartPr>
              <p14:xfrm>
                <a:off x="1292636" y="3188096"/>
                <a:ext cx="57240" cy="11880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DF10A3CC-7BD2-AD8C-3242-E49C2720948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283996" y="3179456"/>
                  <a:ext cx="74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8C8BA3CF-1475-D4CF-0C1E-888282159184}"/>
                    </a:ext>
                  </a:extLst>
                </p14:cNvPr>
                <p14:cNvContentPartPr/>
                <p14:nvPr/>
              </p14:nvContentPartPr>
              <p14:xfrm>
                <a:off x="230636" y="3763016"/>
                <a:ext cx="36360" cy="6804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8C8BA3CF-1475-D4CF-0C1E-88828215918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21636" y="3754376"/>
                  <a:ext cx="540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E9E32DA7-CF3B-8104-AC02-1866465395CF}"/>
                    </a:ext>
                  </a:extLst>
                </p14:cNvPr>
                <p14:cNvContentPartPr/>
                <p14:nvPr/>
              </p14:nvContentPartPr>
              <p14:xfrm>
                <a:off x="203276" y="3705056"/>
                <a:ext cx="24480" cy="972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E9E32DA7-CF3B-8104-AC02-1866465395C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94276" y="3696416"/>
                  <a:ext cx="42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B40FC0BE-909C-1AB8-FCC5-BF6CA4495D7B}"/>
                    </a:ext>
                  </a:extLst>
                </p14:cNvPr>
                <p14:cNvContentPartPr/>
                <p14:nvPr/>
              </p14:nvContentPartPr>
              <p14:xfrm>
                <a:off x="289676" y="3699296"/>
                <a:ext cx="62280" cy="12492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B40FC0BE-909C-1AB8-FCC5-BF6CA4495D7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81036" y="3690296"/>
                  <a:ext cx="79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E9DDFC33-1AF9-B1BA-785E-4A8C9A48509C}"/>
                    </a:ext>
                  </a:extLst>
                </p14:cNvPr>
                <p14:cNvContentPartPr/>
                <p14:nvPr/>
              </p14:nvContentPartPr>
              <p14:xfrm>
                <a:off x="380756" y="3680216"/>
                <a:ext cx="83520" cy="10872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E9DDFC33-1AF9-B1BA-785E-4A8C9A48509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72116" y="3671576"/>
                  <a:ext cx="1011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6B0AF9AA-EDC8-781E-BB07-74BDC00E84B7}"/>
                    </a:ext>
                  </a:extLst>
                </p14:cNvPr>
                <p14:cNvContentPartPr/>
                <p14:nvPr/>
              </p14:nvContentPartPr>
              <p14:xfrm>
                <a:off x="502436" y="3673016"/>
                <a:ext cx="78840" cy="9036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6B0AF9AA-EDC8-781E-BB07-74BDC00E84B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93436" y="3664376"/>
                  <a:ext cx="964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3B1B131F-90AF-8632-D881-3298779BF9BF}"/>
                    </a:ext>
                  </a:extLst>
                </p14:cNvPr>
                <p14:cNvContentPartPr/>
                <p14:nvPr/>
              </p14:nvContentPartPr>
              <p14:xfrm>
                <a:off x="570476" y="3637016"/>
                <a:ext cx="198360" cy="12420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3B1B131F-90AF-8632-D881-3298779BF9B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61836" y="3628016"/>
                  <a:ext cx="2160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95455FF5-E724-F97C-856F-EC46937D3D0D}"/>
                    </a:ext>
                  </a:extLst>
                </p14:cNvPr>
                <p14:cNvContentPartPr/>
                <p14:nvPr/>
              </p14:nvContentPartPr>
              <p14:xfrm>
                <a:off x="823916" y="3598496"/>
                <a:ext cx="31320" cy="10980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95455FF5-E724-F97C-856F-EC46937D3D0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15276" y="3589856"/>
                  <a:ext cx="489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16C19492-7354-DD2D-47B8-C4B184CDAD36}"/>
                    </a:ext>
                  </a:extLst>
                </p14:cNvPr>
                <p14:cNvContentPartPr/>
                <p14:nvPr/>
              </p14:nvContentPartPr>
              <p14:xfrm>
                <a:off x="890876" y="3610016"/>
                <a:ext cx="98640" cy="8460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16C19492-7354-DD2D-47B8-C4B184CDAD3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81876" y="3601376"/>
                  <a:ext cx="116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391FE508-8F63-87B7-198B-2C5131107217}"/>
                    </a:ext>
                  </a:extLst>
                </p14:cNvPr>
                <p14:cNvContentPartPr/>
                <p14:nvPr/>
              </p14:nvContentPartPr>
              <p14:xfrm>
                <a:off x="981596" y="3515336"/>
                <a:ext cx="53280" cy="14832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391FE508-8F63-87B7-198B-2C513110721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72956" y="3506696"/>
                  <a:ext cx="709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7EBAED05-4195-96F7-9C46-48EB1D969E18}"/>
                    </a:ext>
                  </a:extLst>
                </p14:cNvPr>
                <p14:cNvContentPartPr/>
                <p14:nvPr/>
              </p14:nvContentPartPr>
              <p14:xfrm>
                <a:off x="1057916" y="3536936"/>
                <a:ext cx="92520" cy="12384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7EBAED05-4195-96F7-9C46-48EB1D969E1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49276" y="3527936"/>
                  <a:ext cx="110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61D9C99B-E428-52E5-8B3C-C8969489958E}"/>
                    </a:ext>
                  </a:extLst>
                </p14:cNvPr>
                <p14:cNvContentPartPr/>
                <p14:nvPr/>
              </p14:nvContentPartPr>
              <p14:xfrm>
                <a:off x="1174556" y="3485456"/>
                <a:ext cx="180720" cy="13680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61D9C99B-E428-52E5-8B3C-C8969489958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65556" y="3476816"/>
                  <a:ext cx="198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72BE0437-6AA4-059D-75AB-08D930E4E1E6}"/>
                    </a:ext>
                  </a:extLst>
                </p14:cNvPr>
                <p14:cNvContentPartPr/>
                <p14:nvPr/>
              </p14:nvContentPartPr>
              <p14:xfrm>
                <a:off x="908516" y="3593816"/>
                <a:ext cx="30960" cy="1440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72BE0437-6AA4-059D-75AB-08D930E4E1E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99516" y="3585176"/>
                  <a:ext cx="48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2167922E-E79D-12A9-B947-5A8F2CA9C76C}"/>
                    </a:ext>
                  </a:extLst>
                </p14:cNvPr>
                <p14:cNvContentPartPr/>
                <p14:nvPr/>
              </p14:nvContentPartPr>
              <p14:xfrm>
                <a:off x="1360929" y="3102755"/>
                <a:ext cx="71280" cy="11124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2167922E-E79D-12A9-B947-5A8F2CA9C76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352289" y="3093755"/>
                  <a:ext cx="88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04A0B80A-52A5-A085-1326-D0420BE4D16C}"/>
                    </a:ext>
                  </a:extLst>
                </p14:cNvPr>
                <p14:cNvContentPartPr/>
                <p14:nvPr/>
              </p14:nvContentPartPr>
              <p14:xfrm>
                <a:off x="1471449" y="3172955"/>
                <a:ext cx="8280" cy="2196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04A0B80A-52A5-A085-1326-D0420BE4D16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462449" y="3163955"/>
                  <a:ext cx="25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5DCCF58D-3C48-9982-B3BB-A10E4A10A53C}"/>
                    </a:ext>
                  </a:extLst>
                </p14:cNvPr>
                <p14:cNvContentPartPr/>
                <p14:nvPr/>
              </p14:nvContentPartPr>
              <p14:xfrm>
                <a:off x="1456329" y="3128675"/>
                <a:ext cx="4320" cy="828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5DCCF58D-3C48-9982-B3BB-A10E4A10A53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447329" y="3119675"/>
                  <a:ext cx="21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FFCC1560-377E-C6A2-B065-1C80EB5EB53F}"/>
                    </a:ext>
                  </a:extLst>
                </p14:cNvPr>
                <p14:cNvContentPartPr/>
                <p14:nvPr/>
              </p14:nvContentPartPr>
              <p14:xfrm>
                <a:off x="1516449" y="3079355"/>
                <a:ext cx="24480" cy="12204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FFCC1560-377E-C6A2-B065-1C80EB5EB53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507809" y="3070715"/>
                  <a:ext cx="421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C320858D-D0D2-98D0-C51A-DC3FF3D73784}"/>
                    </a:ext>
                  </a:extLst>
                </p14:cNvPr>
                <p14:cNvContentPartPr/>
                <p14:nvPr/>
              </p14:nvContentPartPr>
              <p14:xfrm>
                <a:off x="1567569" y="3135875"/>
                <a:ext cx="66240" cy="6696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C320858D-D0D2-98D0-C51A-DC3FF3D7378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558569" y="3127235"/>
                  <a:ext cx="838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A7D19DBF-FB95-D156-1895-B7A97EEC928E}"/>
                    </a:ext>
                  </a:extLst>
                </p14:cNvPr>
                <p14:cNvContentPartPr/>
                <p14:nvPr/>
              </p14:nvContentPartPr>
              <p14:xfrm>
                <a:off x="1654329" y="3130115"/>
                <a:ext cx="45720" cy="6120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A7D19DBF-FB95-D156-1895-B7A97EEC928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645329" y="3121475"/>
                  <a:ext cx="633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E6C33610-6A4A-920E-9959-88035C95BB0E}"/>
                    </a:ext>
                  </a:extLst>
                </p14:cNvPr>
                <p14:cNvContentPartPr/>
                <p14:nvPr/>
              </p14:nvContentPartPr>
              <p14:xfrm>
                <a:off x="1762689" y="3107435"/>
                <a:ext cx="9000" cy="1476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E6C33610-6A4A-920E-9959-88035C95BB0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754049" y="3098795"/>
                  <a:ext cx="26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73238A96-C275-9153-6637-558F86F28F57}"/>
                    </a:ext>
                  </a:extLst>
                </p14:cNvPr>
                <p14:cNvContentPartPr/>
                <p14:nvPr/>
              </p14:nvContentPartPr>
              <p14:xfrm>
                <a:off x="1776009" y="3172595"/>
                <a:ext cx="9360" cy="540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73238A96-C275-9153-6637-558F86F28F5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767369" y="3163955"/>
                  <a:ext cx="27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1DBFA421-6D09-5724-B77E-909BADA4EC11}"/>
                    </a:ext>
                  </a:extLst>
                </p14:cNvPr>
                <p14:cNvContentPartPr/>
                <p14:nvPr/>
              </p14:nvContentPartPr>
              <p14:xfrm>
                <a:off x="3123" y="2808205"/>
                <a:ext cx="2109600" cy="152532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1DBFA421-6D09-5724-B77E-909BADA4EC1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-5517" y="2799205"/>
                  <a:ext cx="2127240" cy="154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3" name="Group 452">
            <a:extLst>
              <a:ext uri="{FF2B5EF4-FFF2-40B4-BE49-F238E27FC236}">
                <a16:creationId xmlns:a16="http://schemas.microsoft.com/office/drawing/2014/main" id="{3B28C973-3C17-FFF4-C7F3-E41BD9A3950A}"/>
              </a:ext>
            </a:extLst>
          </p:cNvPr>
          <p:cNvGrpSpPr/>
          <p:nvPr/>
        </p:nvGrpSpPr>
        <p:grpSpPr>
          <a:xfrm>
            <a:off x="1531648" y="1166173"/>
            <a:ext cx="1111320" cy="952446"/>
            <a:chOff x="1531648" y="1166173"/>
            <a:chExt cx="1111320" cy="95244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9862B3F-EA4F-6615-9A83-2843D2CEC0C2}"/>
                    </a:ext>
                  </a:extLst>
                </p14:cNvPr>
                <p14:cNvContentPartPr/>
                <p14:nvPr/>
              </p14:nvContentPartPr>
              <p14:xfrm>
                <a:off x="1946368" y="1524373"/>
                <a:ext cx="211680" cy="3261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9862B3F-EA4F-6615-9A83-2843D2CEC0C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937368" y="1515373"/>
                  <a:ext cx="2293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DFCDFCF-89DB-A172-D8E0-9D19DB24A1EF}"/>
                    </a:ext>
                  </a:extLst>
                </p14:cNvPr>
                <p14:cNvContentPartPr/>
                <p14:nvPr/>
              </p14:nvContentPartPr>
              <p14:xfrm>
                <a:off x="1830808" y="1224133"/>
                <a:ext cx="148680" cy="2005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DFCDFCF-89DB-A172-D8E0-9D19DB24A1E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821808" y="1215493"/>
                  <a:ext cx="1663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3006874-6FA2-46E5-6419-3D52EA01DD65}"/>
                    </a:ext>
                  </a:extLst>
                </p14:cNvPr>
                <p14:cNvContentPartPr/>
                <p14:nvPr/>
              </p14:nvContentPartPr>
              <p14:xfrm>
                <a:off x="1531648" y="1259053"/>
                <a:ext cx="80640" cy="1958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3006874-6FA2-46E5-6419-3D52EA01DD6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522648" y="1250413"/>
                  <a:ext cx="982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4DEA825-A882-2BDA-B8B1-8957D513FE87}"/>
                    </a:ext>
                  </a:extLst>
                </p14:cNvPr>
                <p14:cNvContentPartPr/>
                <p14:nvPr/>
              </p14:nvContentPartPr>
              <p14:xfrm>
                <a:off x="1640728" y="1166173"/>
                <a:ext cx="59760" cy="2509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4DEA825-A882-2BDA-B8B1-8957D513FE8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631728" y="1157173"/>
                  <a:ext cx="774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989FEEB-D89A-E8EA-FA98-7940514987E1}"/>
                    </a:ext>
                  </a:extLst>
                </p14:cNvPr>
                <p14:cNvContentPartPr/>
                <p14:nvPr/>
              </p14:nvContentPartPr>
              <p14:xfrm>
                <a:off x="1570528" y="1325653"/>
                <a:ext cx="104400" cy="511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989FEEB-D89A-E8EA-FA98-7940514987E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561888" y="1317013"/>
                  <a:ext cx="1220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C9A5BFA-C9F0-41DB-1F3C-A6EBD908AB8E}"/>
                    </a:ext>
                  </a:extLst>
                </p14:cNvPr>
                <p14:cNvContentPartPr/>
                <p14:nvPr/>
              </p14:nvContentPartPr>
              <p14:xfrm>
                <a:off x="2117008" y="1457053"/>
                <a:ext cx="280800" cy="3970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C9A5BFA-C9F0-41DB-1F3C-A6EBD908AB8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108368" y="1448053"/>
                  <a:ext cx="29844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CB601D0-729D-8CE1-E5E0-ACC207471D08}"/>
                    </a:ext>
                  </a:extLst>
                </p14:cNvPr>
                <p14:cNvContentPartPr/>
                <p14:nvPr/>
              </p14:nvContentPartPr>
              <p14:xfrm>
                <a:off x="2474488" y="1261933"/>
                <a:ext cx="5400" cy="210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CB601D0-729D-8CE1-E5E0-ACC207471D0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465488" y="1252933"/>
                  <a:ext cx="230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379A575-540E-C1D3-BAED-DEC602689869}"/>
                    </a:ext>
                  </a:extLst>
                </p14:cNvPr>
                <p14:cNvContentPartPr/>
                <p14:nvPr/>
              </p14:nvContentPartPr>
              <p14:xfrm>
                <a:off x="2547928" y="1224493"/>
                <a:ext cx="95040" cy="2307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379A575-540E-C1D3-BAED-DEC60268986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538928" y="1215853"/>
                  <a:ext cx="1126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7F50BC6-685B-EB4E-B35D-05DA860EB61D}"/>
                    </a:ext>
                  </a:extLst>
                </p14:cNvPr>
                <p14:cNvContentPartPr/>
                <p14:nvPr/>
              </p14:nvContentPartPr>
              <p14:xfrm>
                <a:off x="2487088" y="1371733"/>
                <a:ext cx="142920" cy="190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7F50BC6-685B-EB4E-B35D-05DA860EB61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478088" y="1363093"/>
                  <a:ext cx="160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F8EC2B35-B8CA-20A6-FD1E-624B603E6D18}"/>
                    </a:ext>
                  </a:extLst>
                </p14:cNvPr>
                <p14:cNvContentPartPr/>
                <p14:nvPr/>
              </p14:nvContentPartPr>
              <p14:xfrm>
                <a:off x="2123060" y="1833139"/>
                <a:ext cx="396360" cy="28296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F8EC2B35-B8CA-20A6-FD1E-624B603E6D1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114420" y="1824139"/>
                  <a:ext cx="4140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431EA8FD-AC37-420E-9FC2-CCEF09B89949}"/>
                    </a:ext>
                  </a:extLst>
                </p14:cNvPr>
                <p14:cNvContentPartPr/>
                <p14:nvPr/>
              </p14:nvContentPartPr>
              <p14:xfrm>
                <a:off x="1798700" y="1839619"/>
                <a:ext cx="347040" cy="27900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431EA8FD-AC37-420E-9FC2-CCEF09B8994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789700" y="1830619"/>
                  <a:ext cx="364680" cy="29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702C39B-ACD8-7545-4E90-3935949F04EF}"/>
                  </a:ext>
                </a:extLst>
              </p14:cNvPr>
              <p14:cNvContentPartPr/>
              <p14:nvPr/>
            </p14:nvContentPartPr>
            <p14:xfrm>
              <a:off x="6433871" y="4772846"/>
              <a:ext cx="3960" cy="6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702C39B-ACD8-7545-4E90-3935949F04EF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6425231" y="4763846"/>
                <a:ext cx="2160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6B60F108-46B8-4D15-7328-33D9C343E92F}"/>
              </a:ext>
            </a:extLst>
          </p:cNvPr>
          <p:cNvGrpSpPr/>
          <p:nvPr/>
        </p:nvGrpSpPr>
        <p:grpSpPr>
          <a:xfrm>
            <a:off x="6331271" y="4726046"/>
            <a:ext cx="498960" cy="704880"/>
            <a:chOff x="6331271" y="4726046"/>
            <a:chExt cx="498960" cy="70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853E1E6-C9E5-423B-ABC0-D292781E3F65}"/>
                    </a:ext>
                  </a:extLst>
                </p14:cNvPr>
                <p14:cNvContentPartPr/>
                <p14:nvPr/>
              </p14:nvContentPartPr>
              <p14:xfrm>
                <a:off x="6387431" y="4795886"/>
                <a:ext cx="271440" cy="635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853E1E6-C9E5-423B-ABC0-D292781E3F6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378431" y="4787246"/>
                  <a:ext cx="289080" cy="65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2384AEB-00C3-EA5B-EDFC-77DF09B17E53}"/>
                    </a:ext>
                  </a:extLst>
                </p14:cNvPr>
                <p14:cNvContentPartPr/>
                <p14:nvPr/>
              </p14:nvContentPartPr>
              <p14:xfrm>
                <a:off x="6557711" y="4726046"/>
                <a:ext cx="272520" cy="646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2384AEB-00C3-EA5B-EDFC-77DF09B17E5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549071" y="4717406"/>
                  <a:ext cx="290160" cy="66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98B060B-979E-85E3-CF80-B76F18081596}"/>
                    </a:ext>
                  </a:extLst>
                </p14:cNvPr>
                <p14:cNvContentPartPr/>
                <p14:nvPr/>
              </p14:nvContentPartPr>
              <p14:xfrm>
                <a:off x="6331271" y="4803086"/>
                <a:ext cx="35640" cy="210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98B060B-979E-85E3-CF80-B76F1808159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322271" y="4794446"/>
                  <a:ext cx="53280" cy="22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0F8509D-8F2F-B2C0-ED7C-A4035A21063E}"/>
                  </a:ext>
                </a:extLst>
              </p14:cNvPr>
              <p14:cNvContentPartPr/>
              <p14:nvPr/>
            </p14:nvContentPartPr>
            <p14:xfrm>
              <a:off x="7672557" y="3458558"/>
              <a:ext cx="2114640" cy="154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0F8509D-8F2F-B2C0-ED7C-A4035A21063E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7663557" y="3449918"/>
                <a:ext cx="21322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07FA9FA-FBC0-7757-39F7-EE2E62226AF6}"/>
                  </a:ext>
                </a:extLst>
              </p14:cNvPr>
              <p14:cNvContentPartPr/>
              <p14:nvPr/>
            </p14:nvContentPartPr>
            <p14:xfrm>
              <a:off x="7681197" y="3767798"/>
              <a:ext cx="2153880" cy="228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07FA9FA-FBC0-7757-39F7-EE2E62226AF6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7672197" y="3759158"/>
                <a:ext cx="2171520" cy="24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3774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CFB83-CBEB-0569-BDDC-37405551B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Wittig Reaction									(19.10)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B841F10-F96F-342F-26E6-1F82BAFBF546}"/>
              </a:ext>
            </a:extLst>
          </p:cNvPr>
          <p:cNvGrpSpPr/>
          <p:nvPr/>
        </p:nvGrpSpPr>
        <p:grpSpPr>
          <a:xfrm>
            <a:off x="388113" y="1240625"/>
            <a:ext cx="1549800" cy="968760"/>
            <a:chOff x="388113" y="1240625"/>
            <a:chExt cx="1549800" cy="96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FAD9B07-1CB5-7B12-D2CA-47557B7FF941}"/>
                    </a:ext>
                  </a:extLst>
                </p14:cNvPr>
                <p14:cNvContentPartPr/>
                <p14:nvPr/>
              </p14:nvContentPartPr>
              <p14:xfrm>
                <a:off x="388113" y="1930745"/>
                <a:ext cx="254160" cy="264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FAD9B07-1CB5-7B12-D2CA-47557B7FF94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9113" y="1922105"/>
                  <a:ext cx="2718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94E1B64-CB3D-E224-788A-11F78A00E04A}"/>
                    </a:ext>
                  </a:extLst>
                </p14:cNvPr>
                <p14:cNvContentPartPr/>
                <p14:nvPr/>
              </p14:nvContentPartPr>
              <p14:xfrm>
                <a:off x="751713" y="1838945"/>
                <a:ext cx="739080" cy="189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94E1B64-CB3D-E224-788A-11F78A00E04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42713" y="1830305"/>
                  <a:ext cx="7567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51AAA8C-8F75-6969-F5FD-33BBE0604CB3}"/>
                    </a:ext>
                  </a:extLst>
                </p14:cNvPr>
                <p14:cNvContentPartPr/>
                <p14:nvPr/>
              </p14:nvContentPartPr>
              <p14:xfrm>
                <a:off x="1633353" y="1947665"/>
                <a:ext cx="304560" cy="261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51AAA8C-8F75-6969-F5FD-33BBE0604CB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24713" y="1938665"/>
                  <a:ext cx="3222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1D6735C-0D2D-6CC8-34E5-01E506EFD093}"/>
                    </a:ext>
                  </a:extLst>
                </p14:cNvPr>
                <p14:cNvContentPartPr/>
                <p14:nvPr/>
              </p14:nvContentPartPr>
              <p14:xfrm>
                <a:off x="995073" y="1500185"/>
                <a:ext cx="36720" cy="375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1D6735C-0D2D-6CC8-34E5-01E506EFD09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86433" y="1491545"/>
                  <a:ext cx="5436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B428DE7-C435-1A8C-C537-C8E6F7737109}"/>
                    </a:ext>
                  </a:extLst>
                </p14:cNvPr>
                <p14:cNvContentPartPr/>
                <p14:nvPr/>
              </p14:nvContentPartPr>
              <p14:xfrm>
                <a:off x="1112433" y="1548425"/>
                <a:ext cx="14760" cy="302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B428DE7-C435-1A8C-C537-C8E6F773710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03793" y="1539425"/>
                  <a:ext cx="324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0C05470-5D44-BEAD-9DC6-AFA119ACEEA6}"/>
                    </a:ext>
                  </a:extLst>
                </p14:cNvPr>
                <p14:cNvContentPartPr/>
                <p14:nvPr/>
              </p14:nvContentPartPr>
              <p14:xfrm>
                <a:off x="1033233" y="1240625"/>
                <a:ext cx="83520" cy="140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0C05470-5D44-BEAD-9DC6-AFA119ACEEA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24233" y="1231985"/>
                  <a:ext cx="10116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62B93D9-67B4-9BB3-481D-F375E3155F37}"/>
              </a:ext>
            </a:extLst>
          </p:cNvPr>
          <p:cNvGrpSpPr/>
          <p:nvPr/>
        </p:nvGrpSpPr>
        <p:grpSpPr>
          <a:xfrm>
            <a:off x="492513" y="2390825"/>
            <a:ext cx="1320840" cy="311760"/>
            <a:chOff x="492513" y="2390825"/>
            <a:chExt cx="132084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16FF51D-D7ED-24D4-E32F-8CE7EE001482}"/>
                    </a:ext>
                  </a:extLst>
                </p14:cNvPr>
                <p14:cNvContentPartPr/>
                <p14:nvPr/>
              </p14:nvContentPartPr>
              <p14:xfrm>
                <a:off x="492513" y="2541305"/>
                <a:ext cx="95760" cy="103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16FF51D-D7ED-24D4-E32F-8CE7EE00148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83513" y="2532665"/>
                  <a:ext cx="1134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1BBC22B-2AD0-5026-8C2F-E5C72F341D11}"/>
                    </a:ext>
                  </a:extLst>
                </p14:cNvPr>
                <p14:cNvContentPartPr/>
                <p14:nvPr/>
              </p14:nvContentPartPr>
              <p14:xfrm>
                <a:off x="622473" y="2424665"/>
                <a:ext cx="39240" cy="249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1BBC22B-2AD0-5026-8C2F-E5C72F341D1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13473" y="2415665"/>
                  <a:ext cx="568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01CA03F-82F8-4A84-DAE0-CA65F7A54758}"/>
                    </a:ext>
                  </a:extLst>
                </p14:cNvPr>
                <p14:cNvContentPartPr/>
                <p14:nvPr/>
              </p14:nvContentPartPr>
              <p14:xfrm>
                <a:off x="691953" y="2447345"/>
                <a:ext cx="61920" cy="182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01CA03F-82F8-4A84-DAE0-CA65F7A5475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3313" y="2438705"/>
                  <a:ext cx="79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EEB2ACF-5646-2CF2-0DD0-C1A758D7C702}"/>
                    </a:ext>
                  </a:extLst>
                </p14:cNvPr>
                <p14:cNvContentPartPr/>
                <p14:nvPr/>
              </p14:nvContentPartPr>
              <p14:xfrm>
                <a:off x="817233" y="2494505"/>
                <a:ext cx="64800" cy="110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EEB2ACF-5646-2CF2-0DD0-C1A758D7C70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8593" y="2485505"/>
                  <a:ext cx="82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AE331A3-A18F-7A29-1755-4D21E3B819CF}"/>
                    </a:ext>
                  </a:extLst>
                </p14:cNvPr>
                <p14:cNvContentPartPr/>
                <p14:nvPr/>
              </p14:nvContentPartPr>
              <p14:xfrm>
                <a:off x="891033" y="2431505"/>
                <a:ext cx="119880" cy="162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AE331A3-A18F-7A29-1755-4D21E3B819C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2393" y="2422865"/>
                  <a:ext cx="137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D88EA1D-6EE6-8359-D023-684E8F554C24}"/>
                    </a:ext>
                  </a:extLst>
                </p14:cNvPr>
                <p14:cNvContentPartPr/>
                <p14:nvPr/>
              </p14:nvContentPartPr>
              <p14:xfrm>
                <a:off x="1032873" y="2500625"/>
                <a:ext cx="63000" cy="125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D88EA1D-6EE6-8359-D023-684E8F554C2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24233" y="2491985"/>
                  <a:ext cx="806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C1E7F6-D4BB-3621-A004-A5A7A586E9FC}"/>
                    </a:ext>
                  </a:extLst>
                </p14:cNvPr>
                <p14:cNvContentPartPr/>
                <p14:nvPr/>
              </p14:nvContentPartPr>
              <p14:xfrm>
                <a:off x="1133673" y="2390825"/>
                <a:ext cx="63360" cy="235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C1E7F6-D4BB-3621-A004-A5A7A586E9F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25033" y="2382185"/>
                  <a:ext cx="810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2B2DD86-28B0-66A7-B984-B37E1AF00615}"/>
                    </a:ext>
                  </a:extLst>
                </p14:cNvPr>
                <p14:cNvContentPartPr/>
                <p14:nvPr/>
              </p14:nvContentPartPr>
              <p14:xfrm>
                <a:off x="1259673" y="2498825"/>
                <a:ext cx="181080" cy="109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2B2DD86-28B0-66A7-B984-B37E1AF0061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250673" y="2490185"/>
                  <a:ext cx="1987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81EDB0A-28E1-094A-2D82-4DCF0319D579}"/>
                    </a:ext>
                  </a:extLst>
                </p14:cNvPr>
                <p14:cNvContentPartPr/>
                <p14:nvPr/>
              </p14:nvContentPartPr>
              <p14:xfrm>
                <a:off x="1032513" y="2563985"/>
                <a:ext cx="44280" cy="138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81EDB0A-28E1-094A-2D82-4DCF0319D57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23513" y="2554985"/>
                  <a:ext cx="61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38C7A0D-AB4A-39DD-C7A2-977033DF1B8D}"/>
                    </a:ext>
                  </a:extLst>
                </p14:cNvPr>
                <p14:cNvContentPartPr/>
                <p14:nvPr/>
              </p14:nvContentPartPr>
              <p14:xfrm>
                <a:off x="1555953" y="2524025"/>
                <a:ext cx="72720" cy="76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38C7A0D-AB4A-39DD-C7A2-977033DF1B8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547313" y="2515385"/>
                  <a:ext cx="903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EF0FF06-E23C-0EBE-B253-1E13CC81959F}"/>
                    </a:ext>
                  </a:extLst>
                </p14:cNvPr>
                <p14:cNvContentPartPr/>
                <p14:nvPr/>
              </p14:nvContentPartPr>
              <p14:xfrm>
                <a:off x="1695993" y="2485505"/>
                <a:ext cx="117360" cy="89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EF0FF06-E23C-0EBE-B253-1E13CC81959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687353" y="2476505"/>
                  <a:ext cx="13500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E639C3-3DC9-1CE4-509C-45A1EF04E751}"/>
              </a:ext>
            </a:extLst>
          </p:cNvPr>
          <p:cNvGrpSpPr/>
          <p:nvPr/>
        </p:nvGrpSpPr>
        <p:grpSpPr>
          <a:xfrm>
            <a:off x="619953" y="2806625"/>
            <a:ext cx="679320" cy="196200"/>
            <a:chOff x="619953" y="2806625"/>
            <a:chExt cx="67932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865C40C-94FE-1FE7-3E31-1009A66DDA86}"/>
                    </a:ext>
                  </a:extLst>
                </p14:cNvPr>
                <p14:cNvContentPartPr/>
                <p14:nvPr/>
              </p14:nvContentPartPr>
              <p14:xfrm>
                <a:off x="619953" y="2806625"/>
                <a:ext cx="18720" cy="163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865C40C-94FE-1FE7-3E31-1009A66DDA8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11313" y="2797625"/>
                  <a:ext cx="36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AE8FD90-D91F-E76B-CB95-AE5DDF3436B7}"/>
                    </a:ext>
                  </a:extLst>
                </p14:cNvPr>
                <p14:cNvContentPartPr/>
                <p14:nvPr/>
              </p14:nvContentPartPr>
              <p14:xfrm>
                <a:off x="638673" y="2854145"/>
                <a:ext cx="172440" cy="122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AE8FD90-D91F-E76B-CB95-AE5DDF3436B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30033" y="2845145"/>
                  <a:ext cx="1900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83B85B2-0AA5-8A8C-269D-F7C2FD5E4852}"/>
                    </a:ext>
                  </a:extLst>
                </p14:cNvPr>
                <p14:cNvContentPartPr/>
                <p14:nvPr/>
              </p14:nvContentPartPr>
              <p14:xfrm>
                <a:off x="843153" y="2807345"/>
                <a:ext cx="46800" cy="195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83B85B2-0AA5-8A8C-269D-F7C2FD5E485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34513" y="2798345"/>
                  <a:ext cx="644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C56444B-64A8-EE0E-5F6C-8D90DEC26810}"/>
                    </a:ext>
                  </a:extLst>
                </p14:cNvPr>
                <p14:cNvContentPartPr/>
                <p14:nvPr/>
              </p14:nvContentPartPr>
              <p14:xfrm>
                <a:off x="847113" y="2884025"/>
                <a:ext cx="149040" cy="92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C56444B-64A8-EE0E-5F6C-8D90DEC2681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38113" y="2875025"/>
                  <a:ext cx="1666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06835AC-0247-439E-678B-76A6D77267E1}"/>
                    </a:ext>
                  </a:extLst>
                </p14:cNvPr>
                <p14:cNvContentPartPr/>
                <p14:nvPr/>
              </p14:nvContentPartPr>
              <p14:xfrm>
                <a:off x="1014513" y="2870705"/>
                <a:ext cx="284760" cy="116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06835AC-0247-439E-678B-76A6D77267E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05513" y="2861705"/>
                  <a:ext cx="302400" cy="13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000AC7C-A9E5-D22F-B23C-DEB2D36017FC}"/>
                  </a:ext>
                </a:extLst>
              </p14:cNvPr>
              <p14:cNvContentPartPr/>
              <p14:nvPr/>
            </p14:nvContentPartPr>
            <p14:xfrm>
              <a:off x="3123720" y="1224065"/>
              <a:ext cx="252000" cy="16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000AC7C-A9E5-D22F-B23C-DEB2D36017F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115080" y="1215425"/>
                <a:ext cx="26964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8F5081A5-E11E-8BDA-E3A3-BD323AF5445F}"/>
              </a:ext>
            </a:extLst>
          </p:cNvPr>
          <p:cNvGrpSpPr/>
          <p:nvPr/>
        </p:nvGrpSpPr>
        <p:grpSpPr>
          <a:xfrm>
            <a:off x="3569400" y="917705"/>
            <a:ext cx="213120" cy="382680"/>
            <a:chOff x="3569400" y="917705"/>
            <a:chExt cx="213120" cy="38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888AB0A-FE1C-B5C3-3226-FB28FB03BC8B}"/>
                    </a:ext>
                  </a:extLst>
                </p14:cNvPr>
                <p14:cNvContentPartPr/>
                <p14:nvPr/>
              </p14:nvContentPartPr>
              <p14:xfrm>
                <a:off x="3569400" y="1087985"/>
                <a:ext cx="96840" cy="212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888AB0A-FE1C-B5C3-3226-FB28FB03BC8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560760" y="1078985"/>
                  <a:ext cx="1144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FC95AC2-9624-784A-6AA0-A53B8B7571FD}"/>
                    </a:ext>
                  </a:extLst>
                </p14:cNvPr>
                <p14:cNvContentPartPr/>
                <p14:nvPr/>
              </p14:nvContentPartPr>
              <p14:xfrm>
                <a:off x="3691080" y="917705"/>
                <a:ext cx="91440" cy="91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FC95AC2-9624-784A-6AA0-A53B8B7571F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682440" y="908705"/>
                  <a:ext cx="10908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A1C3919-547E-6136-3043-DC679806169C}"/>
              </a:ext>
            </a:extLst>
          </p:cNvPr>
          <p:cNvGrpSpPr/>
          <p:nvPr/>
        </p:nvGrpSpPr>
        <p:grpSpPr>
          <a:xfrm>
            <a:off x="3846600" y="710345"/>
            <a:ext cx="252000" cy="185760"/>
            <a:chOff x="3846600" y="710345"/>
            <a:chExt cx="252000" cy="1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ABC6646-3448-36BB-6739-9E04AB28140C}"/>
                    </a:ext>
                  </a:extLst>
                </p14:cNvPr>
                <p14:cNvContentPartPr/>
                <p14:nvPr/>
              </p14:nvContentPartPr>
              <p14:xfrm>
                <a:off x="3846600" y="710345"/>
                <a:ext cx="76680" cy="185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ABC6646-3448-36BB-6739-9E04AB28140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837600" y="701705"/>
                  <a:ext cx="943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DE36A5B-CE84-21D8-E4AD-A26EF3980FDA}"/>
                    </a:ext>
                  </a:extLst>
                </p14:cNvPr>
                <p14:cNvContentPartPr/>
                <p14:nvPr/>
              </p14:nvContentPartPr>
              <p14:xfrm>
                <a:off x="3962520" y="713225"/>
                <a:ext cx="136080" cy="182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DE36A5B-CE84-21D8-E4AD-A26EF3980FD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953880" y="704585"/>
                  <a:ext cx="15372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87A134E-A32D-D452-7A1B-D70135A1D1F3}"/>
              </a:ext>
            </a:extLst>
          </p:cNvPr>
          <p:cNvGrpSpPr/>
          <p:nvPr/>
        </p:nvGrpSpPr>
        <p:grpSpPr>
          <a:xfrm>
            <a:off x="3632040" y="1179785"/>
            <a:ext cx="671040" cy="597960"/>
            <a:chOff x="3632040" y="1179785"/>
            <a:chExt cx="671040" cy="59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C2EE154-61D0-DB85-F341-26EAE1B92076}"/>
                    </a:ext>
                  </a:extLst>
                </p14:cNvPr>
                <p14:cNvContentPartPr/>
                <p14:nvPr/>
              </p14:nvContentPartPr>
              <p14:xfrm>
                <a:off x="3788280" y="1213625"/>
                <a:ext cx="206640" cy="21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C2EE154-61D0-DB85-F341-26EAE1B9207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779640" y="1204625"/>
                  <a:ext cx="224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87F0E73-A601-51BA-1FFF-25F3E55E6F4A}"/>
                    </a:ext>
                  </a:extLst>
                </p14:cNvPr>
                <p14:cNvContentPartPr/>
                <p14:nvPr/>
              </p14:nvContentPartPr>
              <p14:xfrm>
                <a:off x="3793320" y="1232705"/>
                <a:ext cx="208440" cy="97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87F0E73-A601-51BA-1FFF-25F3E55E6F4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784320" y="1224065"/>
                  <a:ext cx="226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7735E58-50CD-46CD-37DD-AC61EAAB1010}"/>
                    </a:ext>
                  </a:extLst>
                </p14:cNvPr>
                <p14:cNvContentPartPr/>
                <p14:nvPr/>
              </p14:nvContentPartPr>
              <p14:xfrm>
                <a:off x="3800520" y="1216145"/>
                <a:ext cx="171360" cy="91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7735E58-50CD-46CD-37DD-AC61EAAB101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791880" y="1207505"/>
                  <a:ext cx="189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AC9F2EC-C2F3-DD3D-6092-CB2641FDF49A}"/>
                    </a:ext>
                  </a:extLst>
                </p14:cNvPr>
                <p14:cNvContentPartPr/>
                <p14:nvPr/>
              </p14:nvContentPartPr>
              <p14:xfrm>
                <a:off x="3796920" y="1223345"/>
                <a:ext cx="34560" cy="8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AC9F2EC-C2F3-DD3D-6092-CB2641FDF49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788280" y="1214345"/>
                  <a:ext cx="52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B6F9154-0C20-AB3D-E642-C0BDF01AF51C}"/>
                    </a:ext>
                  </a:extLst>
                </p14:cNvPr>
                <p14:cNvContentPartPr/>
                <p14:nvPr/>
              </p14:nvContentPartPr>
              <p14:xfrm>
                <a:off x="3780720" y="1221545"/>
                <a:ext cx="22320" cy="8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B6F9154-0C20-AB3D-E642-C0BDF01AF51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772080" y="1212545"/>
                  <a:ext cx="39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B74100D-E4EA-385F-4FE0-4D58E6C37DBA}"/>
                    </a:ext>
                  </a:extLst>
                </p14:cNvPr>
                <p14:cNvContentPartPr/>
                <p14:nvPr/>
              </p14:nvContentPartPr>
              <p14:xfrm>
                <a:off x="3971880" y="1249625"/>
                <a:ext cx="18000" cy="66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B74100D-E4EA-385F-4FE0-4D58E6C37DB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962880" y="1240985"/>
                  <a:ext cx="356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70A6B8F-6CA5-460B-DC64-5D565D1CA040}"/>
                    </a:ext>
                  </a:extLst>
                </p14:cNvPr>
                <p14:cNvContentPartPr/>
                <p14:nvPr/>
              </p14:nvContentPartPr>
              <p14:xfrm>
                <a:off x="3993480" y="1229825"/>
                <a:ext cx="6840" cy="56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70A6B8F-6CA5-460B-DC64-5D565D1CA04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984480" y="1220825"/>
                  <a:ext cx="244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B8890A6-48ED-47AF-6C25-A0BA0E19E89B}"/>
                    </a:ext>
                  </a:extLst>
                </p14:cNvPr>
                <p14:cNvContentPartPr/>
                <p14:nvPr/>
              </p14:nvContentPartPr>
              <p14:xfrm>
                <a:off x="3987000" y="1229825"/>
                <a:ext cx="13320" cy="79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B8890A6-48ED-47AF-6C25-A0BA0E19E89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978360" y="1220825"/>
                  <a:ext cx="30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E4697BF-406B-EC15-FBF4-EABED63E8529}"/>
                    </a:ext>
                  </a:extLst>
                </p14:cNvPr>
                <p14:cNvContentPartPr/>
                <p14:nvPr/>
              </p14:nvContentPartPr>
              <p14:xfrm>
                <a:off x="4068360" y="1179785"/>
                <a:ext cx="70920" cy="183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E4697BF-406B-EC15-FBF4-EABED63E852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059360" y="1171145"/>
                  <a:ext cx="885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F183F1C-44B4-5A3D-A724-D106562BEE32}"/>
                    </a:ext>
                  </a:extLst>
                </p14:cNvPr>
                <p14:cNvContentPartPr/>
                <p14:nvPr/>
              </p14:nvContentPartPr>
              <p14:xfrm>
                <a:off x="4194720" y="1202105"/>
                <a:ext cx="108360" cy="179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F183F1C-44B4-5A3D-A724-D106562BEE3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185720" y="1193465"/>
                  <a:ext cx="1260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CE5ADA3-4A6A-4000-B176-9C1051B1E3AB}"/>
                    </a:ext>
                  </a:extLst>
                </p14:cNvPr>
                <p14:cNvContentPartPr/>
                <p14:nvPr/>
              </p14:nvContentPartPr>
              <p14:xfrm>
                <a:off x="3632040" y="1389305"/>
                <a:ext cx="54720" cy="23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CE5ADA3-4A6A-4000-B176-9C1051B1E3A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623400" y="1380305"/>
                  <a:ext cx="72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2D37D0D-C8EC-A72D-D939-7A427DA21D57}"/>
                    </a:ext>
                  </a:extLst>
                </p14:cNvPr>
                <p14:cNvContentPartPr/>
                <p14:nvPr/>
              </p14:nvContentPartPr>
              <p14:xfrm>
                <a:off x="3675240" y="1442945"/>
                <a:ext cx="39240" cy="16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2D37D0D-C8EC-A72D-D939-7A427DA21D5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666600" y="1434305"/>
                  <a:ext cx="568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CAE2BF9-4C49-9D19-56AA-7CDDC98A4CB2}"/>
                    </a:ext>
                  </a:extLst>
                </p14:cNvPr>
                <p14:cNvContentPartPr/>
                <p14:nvPr/>
              </p14:nvContentPartPr>
              <p14:xfrm>
                <a:off x="3691080" y="1525385"/>
                <a:ext cx="65160" cy="8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CAE2BF9-4C49-9D19-56AA-7CDDC98A4CB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682440" y="1516385"/>
                  <a:ext cx="82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703C2BB-5B10-FFC9-9186-D1D05FB35C6C}"/>
                    </a:ext>
                  </a:extLst>
                </p14:cNvPr>
                <p14:cNvContentPartPr/>
                <p14:nvPr/>
              </p14:nvContentPartPr>
              <p14:xfrm>
                <a:off x="3826440" y="1598465"/>
                <a:ext cx="45000" cy="179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703C2BB-5B10-FFC9-9186-D1D05FB35C6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817800" y="1589465"/>
                  <a:ext cx="62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6D745FD-BA3A-1337-972B-652C338E5340}"/>
                    </a:ext>
                  </a:extLst>
                </p14:cNvPr>
                <p14:cNvContentPartPr/>
                <p14:nvPr/>
              </p14:nvContentPartPr>
              <p14:xfrm>
                <a:off x="3924000" y="1614305"/>
                <a:ext cx="135360" cy="159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6D745FD-BA3A-1337-972B-652C338E534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915360" y="1605305"/>
                  <a:ext cx="153000" cy="17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24E0A5B-5D55-14EF-2C2F-C58F327A2010}"/>
                  </a:ext>
                </a:extLst>
              </p14:cNvPr>
              <p14:cNvContentPartPr/>
              <p14:nvPr/>
            </p14:nvContentPartPr>
            <p14:xfrm>
              <a:off x="2916360" y="1136945"/>
              <a:ext cx="135360" cy="189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24E0A5B-5D55-14EF-2C2F-C58F327A201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907720" y="1128305"/>
                <a:ext cx="153000" cy="20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F8E6F043-B59B-EEB7-78B5-C9752EC5998F}"/>
              </a:ext>
            </a:extLst>
          </p:cNvPr>
          <p:cNvGrpSpPr/>
          <p:nvPr/>
        </p:nvGrpSpPr>
        <p:grpSpPr>
          <a:xfrm>
            <a:off x="2873520" y="1399745"/>
            <a:ext cx="193320" cy="316440"/>
            <a:chOff x="2873520" y="1399745"/>
            <a:chExt cx="19332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38AD213-70B7-6694-AD16-4F87AC6F448F}"/>
                    </a:ext>
                  </a:extLst>
                </p14:cNvPr>
                <p14:cNvContentPartPr/>
                <p14:nvPr/>
              </p14:nvContentPartPr>
              <p14:xfrm>
                <a:off x="2893320" y="1414145"/>
                <a:ext cx="27000" cy="360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38AD213-70B7-6694-AD16-4F87AC6F448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884680" y="1405505"/>
                  <a:ext cx="446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9ACD02B-CDE0-8065-2532-292D0E8DFBA0}"/>
                    </a:ext>
                  </a:extLst>
                </p14:cNvPr>
                <p14:cNvContentPartPr/>
                <p14:nvPr/>
              </p14:nvContentPartPr>
              <p14:xfrm>
                <a:off x="2988720" y="1399745"/>
                <a:ext cx="37440" cy="31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9ACD02B-CDE0-8065-2532-292D0E8DFBA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979720" y="1390745"/>
                  <a:ext cx="55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7576ACE-1C5A-69BB-186A-9C02D248D202}"/>
                    </a:ext>
                  </a:extLst>
                </p14:cNvPr>
                <p14:cNvContentPartPr/>
                <p14:nvPr/>
              </p14:nvContentPartPr>
              <p14:xfrm>
                <a:off x="2928960" y="1611065"/>
                <a:ext cx="73440" cy="28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7576ACE-1C5A-69BB-186A-9C02D248D20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920320" y="1602425"/>
                  <a:ext cx="91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5AF42F3-1DA0-1649-CC4A-AF8DC6E4A780}"/>
                    </a:ext>
                  </a:extLst>
                </p14:cNvPr>
                <p14:cNvContentPartPr/>
                <p14:nvPr/>
              </p14:nvContentPartPr>
              <p14:xfrm>
                <a:off x="2873520" y="1555265"/>
                <a:ext cx="193320" cy="1609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5AF42F3-1DA0-1649-CC4A-AF8DC6E4A78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864520" y="1546265"/>
                  <a:ext cx="21096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5449830-7EF6-D0F0-6B39-CD04097D1AD6}"/>
              </a:ext>
            </a:extLst>
          </p:cNvPr>
          <p:cNvGrpSpPr/>
          <p:nvPr/>
        </p:nvGrpSpPr>
        <p:grpSpPr>
          <a:xfrm>
            <a:off x="2634065" y="676157"/>
            <a:ext cx="222840" cy="419040"/>
            <a:chOff x="2634065" y="676157"/>
            <a:chExt cx="222840" cy="41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013E54E-6898-8051-7728-8F3394EEEE5F}"/>
                    </a:ext>
                  </a:extLst>
                </p14:cNvPr>
                <p14:cNvContentPartPr/>
                <p14:nvPr/>
              </p14:nvContentPartPr>
              <p14:xfrm>
                <a:off x="2764025" y="933197"/>
                <a:ext cx="92880" cy="162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013E54E-6898-8051-7728-8F3394EEEE5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755385" y="924557"/>
                  <a:ext cx="110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B027EDD-8E20-9C51-0552-ADCF4F01DF03}"/>
                    </a:ext>
                  </a:extLst>
                </p14:cNvPr>
                <p14:cNvContentPartPr/>
                <p14:nvPr/>
              </p14:nvContentPartPr>
              <p14:xfrm>
                <a:off x="2755385" y="896477"/>
                <a:ext cx="100800" cy="195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B027EDD-8E20-9C51-0552-ADCF4F01DF0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746385" y="887477"/>
                  <a:ext cx="1184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AAF6CE9-0222-FB9B-0D89-70D29BB1EB8C}"/>
                    </a:ext>
                  </a:extLst>
                </p14:cNvPr>
                <p14:cNvContentPartPr/>
                <p14:nvPr/>
              </p14:nvContentPartPr>
              <p14:xfrm>
                <a:off x="2764385" y="904037"/>
                <a:ext cx="77400" cy="173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AAF6CE9-0222-FB9B-0D89-70D29BB1EB8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755745" y="895037"/>
                  <a:ext cx="950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BF7C5CF-B8DA-000D-BA7F-CE0BFEB325B2}"/>
                    </a:ext>
                  </a:extLst>
                </p14:cNvPr>
                <p14:cNvContentPartPr/>
                <p14:nvPr/>
              </p14:nvContentPartPr>
              <p14:xfrm>
                <a:off x="2634065" y="700637"/>
                <a:ext cx="42480" cy="150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BF7C5CF-B8DA-000D-BA7F-CE0BFEB325B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625065" y="691637"/>
                  <a:ext cx="601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A1080EB-9429-EEA1-E32F-78D030827D9D}"/>
                    </a:ext>
                  </a:extLst>
                </p14:cNvPr>
                <p14:cNvContentPartPr/>
                <p14:nvPr/>
              </p14:nvContentPartPr>
              <p14:xfrm>
                <a:off x="2693465" y="676157"/>
                <a:ext cx="54360" cy="126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A1080EB-9429-EEA1-E32F-78D030827D9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684825" y="667157"/>
                  <a:ext cx="72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A2687EE-3D74-5E1F-C225-8237703DF837}"/>
                    </a:ext>
                  </a:extLst>
                </p14:cNvPr>
                <p14:cNvContentPartPr/>
                <p14:nvPr/>
              </p14:nvContentPartPr>
              <p14:xfrm>
                <a:off x="2641265" y="761837"/>
                <a:ext cx="87480" cy="33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A2687EE-3D74-5E1F-C225-8237703DF83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632265" y="753197"/>
                  <a:ext cx="10512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7DCE541-1CC0-AC55-C4B0-E1D8BBB45980}"/>
              </a:ext>
            </a:extLst>
          </p:cNvPr>
          <p:cNvGrpSpPr/>
          <p:nvPr/>
        </p:nvGrpSpPr>
        <p:grpSpPr>
          <a:xfrm>
            <a:off x="2645585" y="1218677"/>
            <a:ext cx="167400" cy="77400"/>
            <a:chOff x="2645585" y="1218677"/>
            <a:chExt cx="167400" cy="7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61F53AC-46B3-BDB5-2687-D6E4094281D5}"/>
                    </a:ext>
                  </a:extLst>
                </p14:cNvPr>
                <p14:cNvContentPartPr/>
                <p14:nvPr/>
              </p14:nvContentPartPr>
              <p14:xfrm>
                <a:off x="2810105" y="1218677"/>
                <a:ext cx="2880" cy="48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61F53AC-46B3-BDB5-2687-D6E4094281D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801105" y="1209677"/>
                  <a:ext cx="205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38A920A-D269-1929-F810-66276E7FEBC9}"/>
                    </a:ext>
                  </a:extLst>
                </p14:cNvPr>
                <p14:cNvContentPartPr/>
                <p14:nvPr/>
              </p14:nvContentPartPr>
              <p14:xfrm>
                <a:off x="2739905" y="1234157"/>
                <a:ext cx="5400" cy="31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38A920A-D269-1929-F810-66276E7FEBC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730905" y="1225157"/>
                  <a:ext cx="230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9713C1E-6095-6498-33BD-5705A17D8A1C}"/>
                    </a:ext>
                  </a:extLst>
                </p14:cNvPr>
                <p14:cNvContentPartPr/>
                <p14:nvPr/>
              </p14:nvContentPartPr>
              <p14:xfrm>
                <a:off x="2645585" y="1243877"/>
                <a:ext cx="10080" cy="52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9713C1E-6095-6498-33BD-5705A17D8A1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636585" y="1235237"/>
                  <a:ext cx="2772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81A2FC5-7AAE-A011-1556-08AD7492D023}"/>
              </a:ext>
            </a:extLst>
          </p:cNvPr>
          <p:cNvGrpSpPr/>
          <p:nvPr/>
        </p:nvGrpSpPr>
        <p:grpSpPr>
          <a:xfrm>
            <a:off x="2447945" y="1233797"/>
            <a:ext cx="106920" cy="156600"/>
            <a:chOff x="2447945" y="1233797"/>
            <a:chExt cx="106920" cy="15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6F065BD-76C8-AABA-3ED1-155CDFA240D8}"/>
                    </a:ext>
                  </a:extLst>
                </p14:cNvPr>
                <p14:cNvContentPartPr/>
                <p14:nvPr/>
              </p14:nvContentPartPr>
              <p14:xfrm>
                <a:off x="2447945" y="1243877"/>
                <a:ext cx="28800" cy="146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6F065BD-76C8-AABA-3ED1-155CDFA240D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438945" y="1235237"/>
                  <a:ext cx="464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0BF2C5C-5A42-E234-7795-216D2751BE7F}"/>
                    </a:ext>
                  </a:extLst>
                </p14:cNvPr>
                <p14:cNvContentPartPr/>
                <p14:nvPr/>
              </p14:nvContentPartPr>
              <p14:xfrm>
                <a:off x="2505905" y="1233797"/>
                <a:ext cx="48960" cy="128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0BF2C5C-5A42-E234-7795-216D2751BE7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497265" y="1224797"/>
                  <a:ext cx="666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A2D0750-DA4A-5F4E-3405-6CBB8E20EC1E}"/>
                    </a:ext>
                  </a:extLst>
                </p14:cNvPr>
                <p14:cNvContentPartPr/>
                <p14:nvPr/>
              </p14:nvContentPartPr>
              <p14:xfrm>
                <a:off x="2479985" y="1310117"/>
                <a:ext cx="55800" cy="14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A2D0750-DA4A-5F4E-3405-6CBB8E20EC1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470985" y="1301117"/>
                  <a:ext cx="7344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AD2C1D3-E1D1-43E1-8739-71611E2DC52E}"/>
              </a:ext>
            </a:extLst>
          </p:cNvPr>
          <p:cNvGrpSpPr/>
          <p:nvPr/>
        </p:nvGrpSpPr>
        <p:grpSpPr>
          <a:xfrm>
            <a:off x="2524528" y="1909232"/>
            <a:ext cx="2323080" cy="232920"/>
            <a:chOff x="2524528" y="1909232"/>
            <a:chExt cx="2323080" cy="23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AE709F2-6BFC-B1D3-A171-7730386AADB3}"/>
                    </a:ext>
                  </a:extLst>
                </p14:cNvPr>
                <p14:cNvContentPartPr/>
                <p14:nvPr/>
              </p14:nvContentPartPr>
              <p14:xfrm>
                <a:off x="2524528" y="2008232"/>
                <a:ext cx="2284920" cy="109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AE709F2-6BFC-B1D3-A171-7730386AADB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515888" y="1999232"/>
                  <a:ext cx="23025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C2804A1-CD49-A658-885D-3349A826FAD4}"/>
                    </a:ext>
                  </a:extLst>
                </p14:cNvPr>
                <p14:cNvContentPartPr/>
                <p14:nvPr/>
              </p14:nvContentPartPr>
              <p14:xfrm>
                <a:off x="4737088" y="1909232"/>
                <a:ext cx="110520" cy="232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C2804A1-CD49-A658-885D-3349A826FAD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728448" y="1900232"/>
                  <a:ext cx="128160" cy="250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35323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37B67-23AA-4A57-B232-9B632017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Wittig Reaction: Mechanism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DEDDF9E-EFFD-3504-A51C-7B6BD0227A0F}"/>
                  </a:ext>
                </a:extLst>
              </p14:cNvPr>
              <p14:cNvContentPartPr/>
              <p14:nvPr/>
            </p14:nvContentPartPr>
            <p14:xfrm>
              <a:off x="1012762" y="2066020"/>
              <a:ext cx="813960" cy="244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DEDDF9E-EFFD-3504-A51C-7B6BD0227A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3762" y="2057020"/>
                <a:ext cx="831600" cy="26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D0F6BAF4-8E7D-37B3-8AE7-EB2711E3D855}"/>
              </a:ext>
            </a:extLst>
          </p:cNvPr>
          <p:cNvGrpSpPr/>
          <p:nvPr/>
        </p:nvGrpSpPr>
        <p:grpSpPr>
          <a:xfrm>
            <a:off x="1298602" y="1463380"/>
            <a:ext cx="170640" cy="676440"/>
            <a:chOff x="1298602" y="1463380"/>
            <a:chExt cx="170640" cy="67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C0B4FE3-C999-1F8F-987C-100ABEA79BE3}"/>
                    </a:ext>
                  </a:extLst>
                </p14:cNvPr>
                <p14:cNvContentPartPr/>
                <p14:nvPr/>
              </p14:nvContentPartPr>
              <p14:xfrm>
                <a:off x="1298602" y="1747060"/>
                <a:ext cx="31680" cy="392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C0B4FE3-C999-1F8F-987C-100ABEA79BE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89962" y="1738060"/>
                  <a:ext cx="4932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3CE4BE2-672C-2639-88A6-E44ADC7F322B}"/>
                    </a:ext>
                  </a:extLst>
                </p14:cNvPr>
                <p14:cNvContentPartPr/>
                <p14:nvPr/>
              </p14:nvContentPartPr>
              <p14:xfrm>
                <a:off x="1423882" y="1783420"/>
                <a:ext cx="37800" cy="298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3CE4BE2-672C-2639-88A6-E44ADC7F322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14882" y="1774420"/>
                  <a:ext cx="554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1A0C5EF-D94A-880C-C455-9ED745AA4F74}"/>
                    </a:ext>
                  </a:extLst>
                </p14:cNvPr>
                <p14:cNvContentPartPr/>
                <p14:nvPr/>
              </p14:nvContentPartPr>
              <p14:xfrm>
                <a:off x="1300042" y="1463380"/>
                <a:ext cx="169200" cy="193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1A0C5EF-D94A-880C-C455-9ED745AA4F7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91402" y="1454380"/>
                  <a:ext cx="186840" cy="21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F459818-EFF2-37AC-043B-CC86418B9E7D}"/>
                  </a:ext>
                </a:extLst>
              </p14:cNvPr>
              <p14:cNvContentPartPr/>
              <p14:nvPr/>
            </p14:nvContentPartPr>
            <p14:xfrm>
              <a:off x="3029267" y="1732187"/>
              <a:ext cx="10440" cy="206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F459818-EFF2-37AC-043B-CC86418B9E7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20627" y="1723547"/>
                <a:ext cx="2808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ED73885-C8F0-68E2-A7B8-B8D42ABEE9B4}"/>
                  </a:ext>
                </a:extLst>
              </p14:cNvPr>
              <p14:cNvContentPartPr/>
              <p14:nvPr/>
            </p14:nvContentPartPr>
            <p14:xfrm>
              <a:off x="2966628" y="2033164"/>
              <a:ext cx="133200" cy="1512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ED73885-C8F0-68E2-A7B8-B8D42ABEE9B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57988" y="2024524"/>
                <a:ext cx="1508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9FA3FCFC-3E25-73F7-968B-BF819B553825}"/>
                  </a:ext>
                </a:extLst>
              </p14:cNvPr>
              <p14:cNvContentPartPr/>
              <p14:nvPr/>
            </p14:nvContentPartPr>
            <p14:xfrm>
              <a:off x="2966988" y="1404964"/>
              <a:ext cx="97920" cy="1994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9FA3FCFC-3E25-73F7-968B-BF819B55382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57988" y="1395964"/>
                <a:ext cx="115560" cy="21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680734C0-4863-2DEB-526E-CB02159A4827}"/>
              </a:ext>
            </a:extLst>
          </p:cNvPr>
          <p:cNvGrpSpPr/>
          <p:nvPr/>
        </p:nvGrpSpPr>
        <p:grpSpPr>
          <a:xfrm>
            <a:off x="2475588" y="883684"/>
            <a:ext cx="1054080" cy="549000"/>
            <a:chOff x="2475588" y="883684"/>
            <a:chExt cx="1054080" cy="54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5C5DEF1-4B52-2F00-13D9-22177FD23078}"/>
                    </a:ext>
                  </a:extLst>
                </p14:cNvPr>
                <p14:cNvContentPartPr/>
                <p14:nvPr/>
              </p14:nvContentPartPr>
              <p14:xfrm>
                <a:off x="2949348" y="1137484"/>
                <a:ext cx="19800" cy="187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5C5DEF1-4B52-2F00-13D9-22177FD2307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40708" y="1128484"/>
                  <a:ext cx="374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ECB6ECC-9352-FC52-3BC0-DA78D65872BA}"/>
                    </a:ext>
                  </a:extLst>
                </p14:cNvPr>
                <p14:cNvContentPartPr/>
                <p14:nvPr/>
              </p14:nvContentPartPr>
              <p14:xfrm>
                <a:off x="2682228" y="1326124"/>
                <a:ext cx="167400" cy="106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ECB6ECC-9352-FC52-3BC0-DA78D65872B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73228" y="1317124"/>
                  <a:ext cx="185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C2FFD20-8A6D-F703-AC05-72AB7D72FC7A}"/>
                    </a:ext>
                  </a:extLst>
                </p14:cNvPr>
                <p14:cNvContentPartPr/>
                <p14:nvPr/>
              </p14:nvContentPartPr>
              <p14:xfrm>
                <a:off x="3112428" y="1331524"/>
                <a:ext cx="118080" cy="99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C2FFD20-8A6D-F703-AC05-72AB7D72FC7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03428" y="1322884"/>
                  <a:ext cx="135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2B7102C-DDC4-829B-6559-DBC0EAD1BDF7}"/>
                    </a:ext>
                  </a:extLst>
                </p14:cNvPr>
                <p14:cNvContentPartPr/>
                <p14:nvPr/>
              </p14:nvContentPartPr>
              <p14:xfrm>
                <a:off x="3327348" y="1229284"/>
                <a:ext cx="55440" cy="167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2B7102C-DDC4-829B-6559-DBC0EAD1BDF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18348" y="1220644"/>
                  <a:ext cx="730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47521FF-3740-DFAB-BC22-AF6E0E8A0248}"/>
                    </a:ext>
                  </a:extLst>
                </p14:cNvPr>
                <p14:cNvContentPartPr/>
                <p14:nvPr/>
              </p14:nvContentPartPr>
              <p14:xfrm>
                <a:off x="3419508" y="1241164"/>
                <a:ext cx="110160" cy="174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47521FF-3740-DFAB-BC22-AF6E0E8A024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10508" y="1232164"/>
                  <a:ext cx="1278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9F4B715-78BF-D658-88DD-533DD17E1A1E}"/>
                    </a:ext>
                  </a:extLst>
                </p14:cNvPr>
                <p14:cNvContentPartPr/>
                <p14:nvPr/>
              </p14:nvContentPartPr>
              <p14:xfrm>
                <a:off x="2905788" y="884764"/>
                <a:ext cx="54000" cy="172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9F4B715-78BF-D658-88DD-533DD17E1A1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97148" y="875764"/>
                  <a:ext cx="71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A8EAAB5-4B63-7B2F-C2D7-ABA9025EE7B1}"/>
                    </a:ext>
                  </a:extLst>
                </p14:cNvPr>
                <p14:cNvContentPartPr/>
                <p14:nvPr/>
              </p14:nvContentPartPr>
              <p14:xfrm>
                <a:off x="2990388" y="883684"/>
                <a:ext cx="106560" cy="189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A8EAAB5-4B63-7B2F-C2D7-ABA9025EE7B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81388" y="874684"/>
                  <a:ext cx="124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439453F-6FAC-ED5B-1A4E-334D718B7FD0}"/>
                    </a:ext>
                  </a:extLst>
                </p14:cNvPr>
                <p14:cNvContentPartPr/>
                <p14:nvPr/>
              </p14:nvContentPartPr>
              <p14:xfrm>
                <a:off x="2475588" y="1184284"/>
                <a:ext cx="44280" cy="137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439453F-6FAC-ED5B-1A4E-334D718B7FD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66588" y="1175644"/>
                  <a:ext cx="619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BA3F690-21FD-2DDF-F94C-D4FF4B5FDEB9}"/>
                    </a:ext>
                  </a:extLst>
                </p14:cNvPr>
                <p14:cNvContentPartPr/>
                <p14:nvPr/>
              </p14:nvContentPartPr>
              <p14:xfrm>
                <a:off x="2533548" y="1158724"/>
                <a:ext cx="111960" cy="126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BA3F690-21FD-2DDF-F94C-D4FF4B5FDEB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24548" y="1149724"/>
                  <a:ext cx="12960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FFE29A0-F92D-76DC-A281-D4DD81131E6A}"/>
              </a:ext>
            </a:extLst>
          </p:cNvPr>
          <p:cNvGrpSpPr/>
          <p:nvPr/>
        </p:nvGrpSpPr>
        <p:grpSpPr>
          <a:xfrm>
            <a:off x="2792028" y="1523044"/>
            <a:ext cx="166680" cy="149400"/>
            <a:chOff x="2792028" y="1523044"/>
            <a:chExt cx="166680" cy="14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8F017BC-DB03-0371-707D-10B5C40BA744}"/>
                    </a:ext>
                  </a:extLst>
                </p14:cNvPr>
                <p14:cNvContentPartPr/>
                <p14:nvPr/>
              </p14:nvContentPartPr>
              <p14:xfrm>
                <a:off x="2860428" y="1543204"/>
                <a:ext cx="28800" cy="86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8F017BC-DB03-0371-707D-10B5C40BA74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51428" y="1534204"/>
                  <a:ext cx="46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AFB0DE4-1FEA-3F79-BAE4-16E136F08DA4}"/>
                    </a:ext>
                  </a:extLst>
                </p14:cNvPr>
                <p14:cNvContentPartPr/>
                <p14:nvPr/>
              </p14:nvContentPartPr>
              <p14:xfrm>
                <a:off x="2832708" y="1579204"/>
                <a:ext cx="69480" cy="24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AFB0DE4-1FEA-3F79-BAE4-16E136F08DA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23708" y="1570564"/>
                  <a:ext cx="871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FD67EF1-80CB-3161-4180-50EF2F3D6B02}"/>
                    </a:ext>
                  </a:extLst>
                </p14:cNvPr>
                <p14:cNvContentPartPr/>
                <p14:nvPr/>
              </p14:nvContentPartPr>
              <p14:xfrm>
                <a:off x="2792028" y="1523044"/>
                <a:ext cx="166680" cy="149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FD67EF1-80CB-3161-4180-50EF2F3D6B0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83028" y="1514044"/>
                  <a:ext cx="18432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597477D-68DC-B1DD-9A0A-08B64F8D93BD}"/>
              </a:ext>
            </a:extLst>
          </p:cNvPr>
          <p:cNvGrpSpPr/>
          <p:nvPr/>
        </p:nvGrpSpPr>
        <p:grpSpPr>
          <a:xfrm>
            <a:off x="2758548" y="1957924"/>
            <a:ext cx="146520" cy="227520"/>
            <a:chOff x="2758548" y="1957924"/>
            <a:chExt cx="14652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52B0E04-269C-9DAA-9119-BD817D7D122B}"/>
                    </a:ext>
                  </a:extLst>
                </p14:cNvPr>
                <p14:cNvContentPartPr/>
                <p14:nvPr/>
              </p14:nvContentPartPr>
              <p14:xfrm>
                <a:off x="2799948" y="2038924"/>
                <a:ext cx="61200" cy="2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52B0E04-269C-9DAA-9119-BD817D7D122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91308" y="2029924"/>
                  <a:ext cx="788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B2F0E4E-81C0-52F3-70AD-686592A0237A}"/>
                    </a:ext>
                  </a:extLst>
                </p14:cNvPr>
                <p14:cNvContentPartPr/>
                <p14:nvPr/>
              </p14:nvContentPartPr>
              <p14:xfrm>
                <a:off x="2758548" y="1957924"/>
                <a:ext cx="146520" cy="156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B2F0E4E-81C0-52F3-70AD-686592A0237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49908" y="1949284"/>
                  <a:ext cx="1641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0845F4A-565E-3DB9-20E0-293BD7B7B3B0}"/>
                    </a:ext>
                  </a:extLst>
                </p14:cNvPr>
                <p14:cNvContentPartPr/>
                <p14:nvPr/>
              </p14:nvContentPartPr>
              <p14:xfrm>
                <a:off x="2848908" y="2165644"/>
                <a:ext cx="23400" cy="19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0845F4A-565E-3DB9-20E0-293BD7B7B3B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40268" y="2156644"/>
                  <a:ext cx="4104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DA94F14-3A0C-C513-8D47-2E3609846DBC}"/>
              </a:ext>
            </a:extLst>
          </p:cNvPr>
          <p:cNvGrpSpPr/>
          <p:nvPr/>
        </p:nvGrpSpPr>
        <p:grpSpPr>
          <a:xfrm>
            <a:off x="3085428" y="2141524"/>
            <a:ext cx="448200" cy="507600"/>
            <a:chOff x="3085428" y="2141524"/>
            <a:chExt cx="448200" cy="5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FAED943-7875-F024-7D2C-FFBA39FF7787}"/>
                    </a:ext>
                  </a:extLst>
                </p14:cNvPr>
                <p14:cNvContentPartPr/>
                <p14:nvPr/>
              </p14:nvContentPartPr>
              <p14:xfrm>
                <a:off x="3425268" y="2150164"/>
                <a:ext cx="12600" cy="140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FAED943-7875-F024-7D2C-FFBA39FF778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16628" y="2141524"/>
                  <a:ext cx="302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A2369AD-E020-E46B-329B-2BF64BC1C95C}"/>
                    </a:ext>
                  </a:extLst>
                </p14:cNvPr>
                <p14:cNvContentPartPr/>
                <p14:nvPr/>
              </p14:nvContentPartPr>
              <p14:xfrm>
                <a:off x="3479988" y="2141524"/>
                <a:ext cx="53640" cy="145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A2369AD-E020-E46B-329B-2BF64BC1C95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70988" y="2132524"/>
                  <a:ext cx="71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D793045-19B4-B5A6-659A-388BEA70C17C}"/>
                    </a:ext>
                  </a:extLst>
                </p14:cNvPr>
                <p14:cNvContentPartPr/>
                <p14:nvPr/>
              </p14:nvContentPartPr>
              <p14:xfrm>
                <a:off x="3471708" y="2246644"/>
                <a:ext cx="55800" cy="8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D793045-19B4-B5A6-659A-388BEA70C17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463068" y="2237644"/>
                  <a:ext cx="734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98A66CC-B68A-B6A9-BF01-84F65A194C71}"/>
                    </a:ext>
                  </a:extLst>
                </p14:cNvPr>
                <p14:cNvContentPartPr/>
                <p14:nvPr/>
              </p14:nvContentPartPr>
              <p14:xfrm>
                <a:off x="3085428" y="2233324"/>
                <a:ext cx="16920" cy="174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98A66CC-B68A-B6A9-BF01-84F65A194C7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76428" y="2224684"/>
                  <a:ext cx="345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5212F47-A814-0200-DFC5-1487FEE28716}"/>
                    </a:ext>
                  </a:extLst>
                </p14:cNvPr>
                <p14:cNvContentPartPr/>
                <p14:nvPr/>
              </p14:nvContentPartPr>
              <p14:xfrm>
                <a:off x="3085788" y="2509444"/>
                <a:ext cx="16560" cy="139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5212F47-A814-0200-DFC5-1487FEE2871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77148" y="2500444"/>
                  <a:ext cx="342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1EA92BA-4ECB-5D34-FA28-E4037FD4FC19}"/>
                    </a:ext>
                  </a:extLst>
                </p14:cNvPr>
                <p14:cNvContentPartPr/>
                <p14:nvPr/>
              </p14:nvContentPartPr>
              <p14:xfrm>
                <a:off x="3148788" y="2485684"/>
                <a:ext cx="32400" cy="137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1EA92BA-4ECB-5D34-FA28-E4037FD4FC1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40148" y="2476684"/>
                  <a:ext cx="50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49325AE-7F0A-2A27-6860-D7926DCDA7D4}"/>
                    </a:ext>
                  </a:extLst>
                </p14:cNvPr>
                <p14:cNvContentPartPr/>
                <p14:nvPr/>
              </p14:nvContentPartPr>
              <p14:xfrm>
                <a:off x="3098388" y="2577124"/>
                <a:ext cx="54000" cy="12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49325AE-7F0A-2A27-6860-D7926DCDA7D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89748" y="2568124"/>
                  <a:ext cx="71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8341A77-F157-A9FD-56E7-E445AEBA34E2}"/>
                    </a:ext>
                  </a:extLst>
                </p14:cNvPr>
                <p14:cNvContentPartPr/>
                <p14:nvPr/>
              </p14:nvContentPartPr>
              <p14:xfrm>
                <a:off x="3129708" y="2144764"/>
                <a:ext cx="178920" cy="33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8341A77-F157-A9FD-56E7-E445AEBA34E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21068" y="2135764"/>
                  <a:ext cx="196560" cy="5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8F9B9F7-95C9-999A-F25F-9C2498FA3F43}"/>
                  </a:ext>
                </a:extLst>
              </p14:cNvPr>
              <p14:cNvContentPartPr/>
              <p14:nvPr/>
            </p14:nvContentPartPr>
            <p14:xfrm>
              <a:off x="2872668" y="2243404"/>
              <a:ext cx="23040" cy="194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8F9B9F7-95C9-999A-F25F-9C2498FA3F4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864028" y="2234404"/>
                <a:ext cx="40680" cy="3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920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241F6-5242-9D1D-7A3F-6DA8B2DC2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Synthesizing the Ylide Reagent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87868DD-EF98-8132-9C1D-03D1117406DC}"/>
                  </a:ext>
                </a:extLst>
              </p14:cNvPr>
              <p14:cNvContentPartPr/>
              <p14:nvPr/>
            </p14:nvContentPartPr>
            <p14:xfrm>
              <a:off x="733082" y="1345019"/>
              <a:ext cx="206280" cy="249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87868DD-EF98-8132-9C1D-03D1117406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4442" y="1336379"/>
                <a:ext cx="22392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5B3FB83-2FDD-3744-4CD8-3829C5867F14}"/>
                  </a:ext>
                </a:extLst>
              </p14:cNvPr>
              <p14:cNvContentPartPr/>
              <p14:nvPr/>
            </p14:nvContentPartPr>
            <p14:xfrm>
              <a:off x="447602" y="1471379"/>
              <a:ext cx="150840" cy="19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5B3FB83-2FDD-3744-4CD8-3829C5867F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8602" y="1462379"/>
                <a:ext cx="16848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A885F1BD-D0CE-D44D-10D8-15A9AFBDE6C0}"/>
              </a:ext>
            </a:extLst>
          </p:cNvPr>
          <p:cNvGrpSpPr/>
          <p:nvPr/>
        </p:nvGrpSpPr>
        <p:grpSpPr>
          <a:xfrm>
            <a:off x="186962" y="1355099"/>
            <a:ext cx="108000" cy="265680"/>
            <a:chOff x="186962" y="1355099"/>
            <a:chExt cx="10800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5B73B67-B0FC-64AC-F435-CD7D8FD3A7DC}"/>
                    </a:ext>
                  </a:extLst>
                </p14:cNvPr>
                <p14:cNvContentPartPr/>
                <p14:nvPr/>
              </p14:nvContentPartPr>
              <p14:xfrm>
                <a:off x="186962" y="1392539"/>
                <a:ext cx="22680" cy="222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5B73B67-B0FC-64AC-F435-CD7D8FD3A7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8322" y="1383899"/>
                  <a:ext cx="403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9F3A3A5-7D14-2E1A-D5B1-498ECF091551}"/>
                    </a:ext>
                  </a:extLst>
                </p14:cNvPr>
                <p14:cNvContentPartPr/>
                <p14:nvPr/>
              </p14:nvContentPartPr>
              <p14:xfrm>
                <a:off x="246722" y="1355099"/>
                <a:ext cx="48240" cy="265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9F3A3A5-7D14-2E1A-D5B1-498ECF09155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8082" y="1346099"/>
                  <a:ext cx="658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C2C8D89-5AFF-2F95-6972-0A18279B7FD7}"/>
                    </a:ext>
                  </a:extLst>
                </p14:cNvPr>
                <p14:cNvContentPartPr/>
                <p14:nvPr/>
              </p14:nvContentPartPr>
              <p14:xfrm>
                <a:off x="210362" y="1500899"/>
                <a:ext cx="74880" cy="10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C2C8D89-5AFF-2F95-6972-0A18279B7FD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1362" y="1491899"/>
                  <a:ext cx="9252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DA0DD29-3BCA-542D-8DF7-EE1B3A03AEE9}"/>
                  </a:ext>
                </a:extLst>
              </p14:cNvPr>
              <p14:cNvContentPartPr/>
              <p14:nvPr/>
            </p14:nvContentPartPr>
            <p14:xfrm>
              <a:off x="759362" y="1113539"/>
              <a:ext cx="11880" cy="167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DA0DD29-3BCA-542D-8DF7-EE1B3A03AEE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0362" y="1104899"/>
                <a:ext cx="29520" cy="18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16273955-94B3-89BF-77DD-9FB5A64F2C6A}"/>
              </a:ext>
            </a:extLst>
          </p:cNvPr>
          <p:cNvGrpSpPr/>
          <p:nvPr/>
        </p:nvGrpSpPr>
        <p:grpSpPr>
          <a:xfrm>
            <a:off x="704282" y="778379"/>
            <a:ext cx="85680" cy="210600"/>
            <a:chOff x="704282" y="778379"/>
            <a:chExt cx="85680" cy="21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6816566-A6FD-7CA4-7A1F-604CEC6E8BD2}"/>
                    </a:ext>
                  </a:extLst>
                </p14:cNvPr>
                <p14:cNvContentPartPr/>
                <p14:nvPr/>
              </p14:nvContentPartPr>
              <p14:xfrm>
                <a:off x="704282" y="850739"/>
                <a:ext cx="6120" cy="138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6816566-A6FD-7CA4-7A1F-604CEC6E8BD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95282" y="842099"/>
                  <a:ext cx="237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70AA313-9209-0009-2065-74AD39E2DBF5}"/>
                    </a:ext>
                  </a:extLst>
                </p14:cNvPr>
                <p14:cNvContentPartPr/>
                <p14:nvPr/>
              </p14:nvContentPartPr>
              <p14:xfrm>
                <a:off x="755762" y="778379"/>
                <a:ext cx="34200" cy="209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70AA313-9209-0009-2065-74AD39E2DBF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47122" y="769379"/>
                  <a:ext cx="518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4C565C2-8D1A-1584-1774-65BB675BAA3A}"/>
                    </a:ext>
                  </a:extLst>
                </p14:cNvPr>
                <p14:cNvContentPartPr/>
                <p14:nvPr/>
              </p14:nvContentPartPr>
              <p14:xfrm>
                <a:off x="714722" y="918059"/>
                <a:ext cx="71280" cy="27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4C565C2-8D1A-1584-1774-65BB675BAA3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05722" y="909419"/>
                  <a:ext cx="8892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5577416-32E0-6A7E-2343-1AB47118DAD8}"/>
                  </a:ext>
                </a:extLst>
              </p14:cNvPr>
              <p14:cNvContentPartPr/>
              <p14:nvPr/>
            </p14:nvContentPartPr>
            <p14:xfrm>
              <a:off x="1076522" y="1464179"/>
              <a:ext cx="157320" cy="7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5577416-32E0-6A7E-2343-1AB47118DAD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67882" y="1455539"/>
                <a:ext cx="17496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A91C8711-BE9C-34CB-05E8-E4DFCCD1D824}"/>
              </a:ext>
            </a:extLst>
          </p:cNvPr>
          <p:cNvGrpSpPr/>
          <p:nvPr/>
        </p:nvGrpSpPr>
        <p:grpSpPr>
          <a:xfrm>
            <a:off x="1433282" y="1325579"/>
            <a:ext cx="334080" cy="238320"/>
            <a:chOff x="1433282" y="1325579"/>
            <a:chExt cx="334080" cy="23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18922B2-0817-2108-9F62-A09597324FAD}"/>
                    </a:ext>
                  </a:extLst>
                </p14:cNvPr>
                <p14:cNvContentPartPr/>
                <p14:nvPr/>
              </p14:nvContentPartPr>
              <p14:xfrm>
                <a:off x="1433282" y="1325579"/>
                <a:ext cx="143640" cy="238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18922B2-0817-2108-9F62-A09597324FA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424642" y="1316939"/>
                  <a:ext cx="1612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F4B804A-F972-E607-581A-5360B10C2C08}"/>
                    </a:ext>
                  </a:extLst>
                </p14:cNvPr>
                <p14:cNvContentPartPr/>
                <p14:nvPr/>
              </p14:nvContentPartPr>
              <p14:xfrm>
                <a:off x="1644962" y="1425299"/>
                <a:ext cx="122400" cy="89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F4B804A-F972-E607-581A-5360B10C2C0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35962" y="1416659"/>
                  <a:ext cx="14004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BFD3E1F-1B92-A139-A616-ABBACDC0BFCB}"/>
              </a:ext>
            </a:extLst>
          </p:cNvPr>
          <p:cNvGrpSpPr/>
          <p:nvPr/>
        </p:nvGrpSpPr>
        <p:grpSpPr>
          <a:xfrm>
            <a:off x="2504282" y="862259"/>
            <a:ext cx="833400" cy="329040"/>
            <a:chOff x="2504282" y="862259"/>
            <a:chExt cx="833400" cy="3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ED01C03-6013-1730-F91A-4B566C556743}"/>
                    </a:ext>
                  </a:extLst>
                </p14:cNvPr>
                <p14:cNvContentPartPr/>
                <p14:nvPr/>
              </p14:nvContentPartPr>
              <p14:xfrm>
                <a:off x="2504282" y="991499"/>
                <a:ext cx="60120" cy="144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ED01C03-6013-1730-F91A-4B566C55674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95282" y="982499"/>
                  <a:ext cx="77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6060E66-52C3-DEBE-A824-CFEABEC0E301}"/>
                    </a:ext>
                  </a:extLst>
                </p14:cNvPr>
                <p14:cNvContentPartPr/>
                <p14:nvPr/>
              </p14:nvContentPartPr>
              <p14:xfrm>
                <a:off x="2543882" y="883859"/>
                <a:ext cx="143280" cy="307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6060E66-52C3-DEBE-A824-CFEABEC0E30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35242" y="874859"/>
                  <a:ext cx="1609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B3AE48F-1A49-8BD2-A7BD-6628B7842D70}"/>
                    </a:ext>
                  </a:extLst>
                </p14:cNvPr>
                <p14:cNvContentPartPr/>
                <p14:nvPr/>
              </p14:nvContentPartPr>
              <p14:xfrm>
                <a:off x="2840162" y="888539"/>
                <a:ext cx="63360" cy="192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B3AE48F-1A49-8BD2-A7BD-6628B7842D7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31162" y="879899"/>
                  <a:ext cx="810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DAEB0B4-AC33-6E4A-D025-7A298EE77DBF}"/>
                    </a:ext>
                  </a:extLst>
                </p14:cNvPr>
                <p14:cNvContentPartPr/>
                <p14:nvPr/>
              </p14:nvContentPartPr>
              <p14:xfrm>
                <a:off x="2960762" y="891779"/>
                <a:ext cx="58320" cy="179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DAEB0B4-AC33-6E4A-D025-7A298EE77DB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52122" y="882779"/>
                  <a:ext cx="75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B2C5C6F-3E65-8C14-D66C-7A1C8CAC8FC1}"/>
                    </a:ext>
                  </a:extLst>
                </p14:cNvPr>
                <p14:cNvContentPartPr/>
                <p14:nvPr/>
              </p14:nvContentPartPr>
              <p14:xfrm>
                <a:off x="3063002" y="862259"/>
                <a:ext cx="120240" cy="192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B2C5C6F-3E65-8C14-D66C-7A1C8CAC8FC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54002" y="853259"/>
                  <a:ext cx="1378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9F09C0B-00B8-5AE3-EEC8-01685D30B40B}"/>
                    </a:ext>
                  </a:extLst>
                </p14:cNvPr>
                <p14:cNvContentPartPr/>
                <p14:nvPr/>
              </p14:nvContentPartPr>
              <p14:xfrm>
                <a:off x="3231842" y="984659"/>
                <a:ext cx="105840" cy="129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9F09C0B-00B8-5AE3-EEC8-01685D30B40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23202" y="975659"/>
                  <a:ext cx="12348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0578EEE-86BB-E904-A4F5-578F04C7F952}"/>
              </a:ext>
            </a:extLst>
          </p:cNvPr>
          <p:cNvGrpSpPr/>
          <p:nvPr/>
        </p:nvGrpSpPr>
        <p:grpSpPr>
          <a:xfrm>
            <a:off x="2525522" y="1599899"/>
            <a:ext cx="955080" cy="338400"/>
            <a:chOff x="2525522" y="1599899"/>
            <a:chExt cx="95508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6087FBE-19BF-FC00-E1DF-7E876F07A42D}"/>
                    </a:ext>
                  </a:extLst>
                </p14:cNvPr>
                <p14:cNvContentPartPr/>
                <p14:nvPr/>
              </p14:nvContentPartPr>
              <p14:xfrm>
                <a:off x="2525522" y="1710419"/>
                <a:ext cx="133560" cy="124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6087FBE-19BF-FC00-E1DF-7E876F07A42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16522" y="1701779"/>
                  <a:ext cx="1512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F635036-1F3C-E9D8-E6BE-AFD7AE1CFFD0}"/>
                    </a:ext>
                  </a:extLst>
                </p14:cNvPr>
                <p14:cNvContentPartPr/>
                <p14:nvPr/>
              </p14:nvContentPartPr>
              <p14:xfrm>
                <a:off x="2643242" y="1621859"/>
                <a:ext cx="129600" cy="316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F635036-1F3C-E9D8-E6BE-AFD7AE1CFFD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34242" y="1612859"/>
                  <a:ext cx="1472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F9EF635-8692-641C-3033-161483A9F32D}"/>
                    </a:ext>
                  </a:extLst>
                </p14:cNvPr>
                <p14:cNvContentPartPr/>
                <p14:nvPr/>
              </p14:nvContentPartPr>
              <p14:xfrm>
                <a:off x="2904242" y="1658579"/>
                <a:ext cx="133920" cy="194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F9EF635-8692-641C-3033-161483A9F32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95242" y="1649939"/>
                  <a:ext cx="1515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0572B83-6166-3FDD-B8FF-FA720F303549}"/>
                    </a:ext>
                  </a:extLst>
                </p14:cNvPr>
                <p14:cNvContentPartPr/>
                <p14:nvPr/>
              </p14:nvContentPartPr>
              <p14:xfrm>
                <a:off x="3125282" y="1758299"/>
                <a:ext cx="106920" cy="62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0572B83-6166-3FDD-B8FF-FA720F30354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16282" y="1749659"/>
                  <a:ext cx="1245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6DCE173-B8A1-6B3B-4B07-7EA25487B956}"/>
                    </a:ext>
                  </a:extLst>
                </p14:cNvPr>
                <p14:cNvContentPartPr/>
                <p14:nvPr/>
              </p14:nvContentPartPr>
              <p14:xfrm>
                <a:off x="3322922" y="1645619"/>
                <a:ext cx="34200" cy="209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6DCE173-B8A1-6B3B-4B07-7EA25487B95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14282" y="1636619"/>
                  <a:ext cx="518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DD1867D-CD9A-5DD0-2FC3-C5895150E1E4}"/>
                    </a:ext>
                  </a:extLst>
                </p14:cNvPr>
                <p14:cNvContentPartPr/>
                <p14:nvPr/>
              </p14:nvContentPartPr>
              <p14:xfrm>
                <a:off x="3381242" y="1599899"/>
                <a:ext cx="99360" cy="239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DD1867D-CD9A-5DD0-2FC3-C5895150E1E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72602" y="1590899"/>
                  <a:ext cx="1170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BCB8DC8-A2C8-CA23-D5DE-8C2945B40AC4}"/>
                    </a:ext>
                  </a:extLst>
                </p14:cNvPr>
                <p14:cNvContentPartPr/>
                <p14:nvPr/>
              </p14:nvContentPartPr>
              <p14:xfrm>
                <a:off x="3360002" y="1759379"/>
                <a:ext cx="78480" cy="14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BCB8DC8-A2C8-CA23-D5DE-8C2945B40AC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51362" y="1750379"/>
                  <a:ext cx="9612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98DC2BB-AD3A-79CD-C211-D50D19316A20}"/>
                  </a:ext>
                </a:extLst>
              </p14:cNvPr>
              <p14:cNvContentPartPr/>
              <p14:nvPr/>
            </p14:nvContentPartPr>
            <p14:xfrm>
              <a:off x="2316722" y="1253939"/>
              <a:ext cx="1486080" cy="260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98DC2BB-AD3A-79CD-C211-D50D19316A2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308082" y="1245299"/>
                <a:ext cx="1503720" cy="27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595C2549-2995-6785-5D14-5896070C5D23}"/>
              </a:ext>
            </a:extLst>
          </p:cNvPr>
          <p:cNvGrpSpPr/>
          <p:nvPr/>
        </p:nvGrpSpPr>
        <p:grpSpPr>
          <a:xfrm>
            <a:off x="4665002" y="748859"/>
            <a:ext cx="1876320" cy="1135080"/>
            <a:chOff x="4665002" y="748859"/>
            <a:chExt cx="1876320" cy="11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E9E5ADD-605C-03F6-92D8-1813B168D8FA}"/>
                    </a:ext>
                  </a:extLst>
                </p14:cNvPr>
                <p14:cNvContentPartPr/>
                <p14:nvPr/>
              </p14:nvContentPartPr>
              <p14:xfrm>
                <a:off x="4769402" y="1219019"/>
                <a:ext cx="225360" cy="236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E9E5ADD-605C-03F6-92D8-1813B168D8F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760402" y="1210019"/>
                  <a:ext cx="2430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E0EC1C6-674F-2C74-DEAF-7EAE6D17DC4A}"/>
                    </a:ext>
                  </a:extLst>
                </p14:cNvPr>
                <p14:cNvContentPartPr/>
                <p14:nvPr/>
              </p14:nvContentPartPr>
              <p14:xfrm>
                <a:off x="5158922" y="1277699"/>
                <a:ext cx="308880" cy="28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E0EC1C6-674F-2C74-DEAF-7EAE6D17DC4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149922" y="1269059"/>
                  <a:ext cx="326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D4C3A87-B310-38D8-3315-7F05A2757296}"/>
                    </a:ext>
                  </a:extLst>
                </p14:cNvPr>
                <p14:cNvContentPartPr/>
                <p14:nvPr/>
              </p14:nvContentPartPr>
              <p14:xfrm>
                <a:off x="5678762" y="1173659"/>
                <a:ext cx="129600" cy="225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D4C3A87-B310-38D8-3315-7F05A275729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70122" y="1164659"/>
                  <a:ext cx="1472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89B9E6E-F7F4-28C2-AB0A-CA85AFEBF014}"/>
                    </a:ext>
                  </a:extLst>
                </p14:cNvPr>
                <p14:cNvContentPartPr/>
                <p14:nvPr/>
              </p14:nvContentPartPr>
              <p14:xfrm>
                <a:off x="5868482" y="971699"/>
                <a:ext cx="137160" cy="118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89B9E6E-F7F4-28C2-AB0A-CA85AFEBF01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59842" y="963059"/>
                  <a:ext cx="1548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4608452-6819-BAE8-C4FC-4D5E62C52962}"/>
                    </a:ext>
                  </a:extLst>
                </p14:cNvPr>
                <p14:cNvContentPartPr/>
                <p14:nvPr/>
              </p14:nvContentPartPr>
              <p14:xfrm>
                <a:off x="6092402" y="786659"/>
                <a:ext cx="91080" cy="221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4608452-6819-BAE8-C4FC-4D5E62C5296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083762" y="777659"/>
                  <a:ext cx="1087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9562638-A2D0-7E77-80B8-86B5BFCAF5AC}"/>
                    </a:ext>
                  </a:extLst>
                </p14:cNvPr>
                <p14:cNvContentPartPr/>
                <p14:nvPr/>
              </p14:nvContentPartPr>
              <p14:xfrm>
                <a:off x="6246122" y="748859"/>
                <a:ext cx="136080" cy="237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9562638-A2D0-7E77-80B8-86B5BFCAF5A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237482" y="739859"/>
                  <a:ext cx="1537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A730DDB-8FC1-19F0-7F53-53F7B50E7804}"/>
                    </a:ext>
                  </a:extLst>
                </p14:cNvPr>
                <p14:cNvContentPartPr/>
                <p14:nvPr/>
              </p14:nvContentPartPr>
              <p14:xfrm>
                <a:off x="5984762" y="1269779"/>
                <a:ext cx="143640" cy="7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A730DDB-8FC1-19F0-7F53-53F7B50E780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976122" y="1260779"/>
                  <a:ext cx="1612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7CABD9B-1273-5AB6-81C3-F323940D9754}"/>
                    </a:ext>
                  </a:extLst>
                </p14:cNvPr>
                <p14:cNvContentPartPr/>
                <p14:nvPr/>
              </p14:nvContentPartPr>
              <p14:xfrm>
                <a:off x="6268082" y="1186259"/>
                <a:ext cx="69840" cy="180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7CABD9B-1273-5AB6-81C3-F323940D975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59082" y="1177259"/>
                  <a:ext cx="874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A64DB0E-149E-FCC1-13C1-4D5916CCE8C2}"/>
                    </a:ext>
                  </a:extLst>
                </p14:cNvPr>
                <p14:cNvContentPartPr/>
                <p14:nvPr/>
              </p14:nvContentPartPr>
              <p14:xfrm>
                <a:off x="6434042" y="1174379"/>
                <a:ext cx="107280" cy="265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A64DB0E-149E-FCC1-13C1-4D5916CCE8C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25402" y="1165739"/>
                  <a:ext cx="1249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A54F55E-8944-F934-7005-15FFAA863FC5}"/>
                    </a:ext>
                  </a:extLst>
                </p14:cNvPr>
                <p14:cNvContentPartPr/>
                <p14:nvPr/>
              </p14:nvContentPartPr>
              <p14:xfrm>
                <a:off x="5875322" y="1477139"/>
                <a:ext cx="170640" cy="127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A54F55E-8944-F934-7005-15FFAA863FC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66322" y="1468139"/>
                  <a:ext cx="188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ECC5C7D-DC80-3B30-4447-2398D2E28D60}"/>
                    </a:ext>
                  </a:extLst>
                </p14:cNvPr>
                <p14:cNvContentPartPr/>
                <p14:nvPr/>
              </p14:nvContentPartPr>
              <p14:xfrm>
                <a:off x="6248282" y="1603139"/>
                <a:ext cx="52560" cy="237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ECC5C7D-DC80-3B30-4447-2398D2E28D6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239282" y="1594499"/>
                  <a:ext cx="702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19D8124-8EAA-C1FB-521A-499E9C13664A}"/>
                    </a:ext>
                  </a:extLst>
                </p14:cNvPr>
                <p14:cNvContentPartPr/>
                <p14:nvPr/>
              </p14:nvContentPartPr>
              <p14:xfrm>
                <a:off x="6386522" y="1624019"/>
                <a:ext cx="145440" cy="259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19D8124-8EAA-C1FB-521A-499E9C13664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377882" y="1615379"/>
                  <a:ext cx="1630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C3CA297-C457-3BB4-0DFE-E44AD0DC8B67}"/>
                    </a:ext>
                  </a:extLst>
                </p14:cNvPr>
                <p14:cNvContentPartPr/>
                <p14:nvPr/>
              </p14:nvContentPartPr>
              <p14:xfrm>
                <a:off x="4665002" y="1077899"/>
                <a:ext cx="23400" cy="324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C3CA297-C457-3BB4-0DFE-E44AD0DC8B6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656362" y="1068899"/>
                  <a:ext cx="41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3369F90-94C1-71F7-FAEF-9DB423C29752}"/>
                    </a:ext>
                  </a:extLst>
                </p14:cNvPr>
                <p14:cNvContentPartPr/>
                <p14:nvPr/>
              </p14:nvContentPartPr>
              <p14:xfrm>
                <a:off x="4752482" y="1023179"/>
                <a:ext cx="21960" cy="34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3369F90-94C1-71F7-FAEF-9DB423C2975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43842" y="1014179"/>
                  <a:ext cx="3960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B4DA21F-F2D6-0FAF-EF45-DB581097B515}"/>
              </a:ext>
            </a:extLst>
          </p:cNvPr>
          <p:cNvGrpSpPr/>
          <p:nvPr/>
        </p:nvGrpSpPr>
        <p:grpSpPr>
          <a:xfrm>
            <a:off x="4219682" y="1287779"/>
            <a:ext cx="396720" cy="216000"/>
            <a:chOff x="4219682" y="1287779"/>
            <a:chExt cx="396720" cy="21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19C3740-366B-EBC2-9C98-4E21E33CCE81}"/>
                    </a:ext>
                  </a:extLst>
                </p14:cNvPr>
                <p14:cNvContentPartPr/>
                <p14:nvPr/>
              </p14:nvContentPartPr>
              <p14:xfrm>
                <a:off x="4409762" y="1400819"/>
                <a:ext cx="206640" cy="9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19C3740-366B-EBC2-9C98-4E21E33CCE8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401122" y="1391819"/>
                  <a:ext cx="224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B593595-9934-ADE1-2D05-F924805B0732}"/>
                    </a:ext>
                  </a:extLst>
                </p14:cNvPr>
                <p14:cNvContentPartPr/>
                <p14:nvPr/>
              </p14:nvContentPartPr>
              <p14:xfrm>
                <a:off x="4219682" y="1302179"/>
                <a:ext cx="11520" cy="201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B593595-9934-ADE1-2D05-F924805B073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211042" y="1293179"/>
                  <a:ext cx="291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C6B6709-C9E0-CBF2-9C01-E829E75E8631}"/>
                    </a:ext>
                  </a:extLst>
                </p14:cNvPr>
                <p14:cNvContentPartPr/>
                <p14:nvPr/>
              </p14:nvContentPartPr>
              <p14:xfrm>
                <a:off x="4269002" y="1287779"/>
                <a:ext cx="27720" cy="201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C6B6709-C9E0-CBF2-9C01-E829E75E863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260002" y="1278779"/>
                  <a:ext cx="453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4E1DC22-E936-403B-FE34-F619306CCC83}"/>
                    </a:ext>
                  </a:extLst>
                </p14:cNvPr>
                <p14:cNvContentPartPr/>
                <p14:nvPr/>
              </p14:nvContentPartPr>
              <p14:xfrm>
                <a:off x="4243802" y="1416299"/>
                <a:ext cx="64800" cy="6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4E1DC22-E936-403B-FE34-F619306CCC8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234802" y="1407659"/>
                  <a:ext cx="8244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C36DEEA-2758-B566-D496-BB21FB7999A7}"/>
              </a:ext>
            </a:extLst>
          </p:cNvPr>
          <p:cNvGrpSpPr/>
          <p:nvPr/>
        </p:nvGrpSpPr>
        <p:grpSpPr>
          <a:xfrm>
            <a:off x="5549162" y="845339"/>
            <a:ext cx="232200" cy="225000"/>
            <a:chOff x="5549162" y="845339"/>
            <a:chExt cx="232200" cy="2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3C15043-C07B-E29F-0250-E682D7341068}"/>
                    </a:ext>
                  </a:extLst>
                </p14:cNvPr>
                <p14:cNvContentPartPr/>
                <p14:nvPr/>
              </p14:nvContentPartPr>
              <p14:xfrm>
                <a:off x="5645642" y="902219"/>
                <a:ext cx="26280" cy="168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3C15043-C07B-E29F-0250-E682D734106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636642" y="893219"/>
                  <a:ext cx="439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0DDF8EB-66D6-AC52-A9B7-9F1085535DCF}"/>
                    </a:ext>
                  </a:extLst>
                </p14:cNvPr>
                <p14:cNvContentPartPr/>
                <p14:nvPr/>
              </p14:nvContentPartPr>
              <p14:xfrm>
                <a:off x="5613962" y="979979"/>
                <a:ext cx="109440" cy="17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0DDF8EB-66D6-AC52-A9B7-9F1085535DC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604962" y="970979"/>
                  <a:ext cx="127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0C805EF-75E0-7817-3D01-9A36D7A506AB}"/>
                    </a:ext>
                  </a:extLst>
                </p14:cNvPr>
                <p14:cNvContentPartPr/>
                <p14:nvPr/>
              </p14:nvContentPartPr>
              <p14:xfrm>
                <a:off x="5549162" y="845339"/>
                <a:ext cx="232200" cy="216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0C805EF-75E0-7817-3D01-9A36D7A506A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540162" y="836339"/>
                  <a:ext cx="249840" cy="23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48BEA28-3CEF-4150-6D1B-2F9EFA267675}"/>
              </a:ext>
            </a:extLst>
          </p:cNvPr>
          <p:cNvGrpSpPr/>
          <p:nvPr/>
        </p:nvGrpSpPr>
        <p:grpSpPr>
          <a:xfrm>
            <a:off x="4906562" y="944699"/>
            <a:ext cx="227520" cy="198720"/>
            <a:chOff x="4906562" y="944699"/>
            <a:chExt cx="227520" cy="19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6DFF9BC-536E-1239-0723-1F5F0DCA2C4A}"/>
                    </a:ext>
                  </a:extLst>
                </p14:cNvPr>
                <p14:cNvContentPartPr/>
                <p14:nvPr/>
              </p14:nvContentPartPr>
              <p14:xfrm>
                <a:off x="4950122" y="1041899"/>
                <a:ext cx="132840" cy="19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6DFF9BC-536E-1239-0723-1F5F0DCA2C4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941482" y="1033259"/>
                  <a:ext cx="150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DBEC2F2-F294-A7F4-1983-4BCA39857319}"/>
                    </a:ext>
                  </a:extLst>
                </p14:cNvPr>
                <p14:cNvContentPartPr/>
                <p14:nvPr/>
              </p14:nvContentPartPr>
              <p14:xfrm>
                <a:off x="4906562" y="944699"/>
                <a:ext cx="227520" cy="198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DBEC2F2-F294-A7F4-1983-4BCA3985731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897922" y="935699"/>
                  <a:ext cx="245160" cy="21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A33F5564-8037-839C-88F3-6936AE3BCEAA}"/>
                  </a:ext>
                </a:extLst>
              </p14:cNvPr>
              <p14:cNvContentPartPr/>
              <p14:nvPr/>
            </p14:nvContentPartPr>
            <p14:xfrm>
              <a:off x="800402" y="1659659"/>
              <a:ext cx="28440" cy="162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A33F5564-8037-839C-88F3-6936AE3BCEA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91762" y="1651019"/>
                <a:ext cx="46080" cy="18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18D3EAF-330A-7976-55CE-F4689C996609}"/>
              </a:ext>
            </a:extLst>
          </p:cNvPr>
          <p:cNvGrpSpPr/>
          <p:nvPr/>
        </p:nvGrpSpPr>
        <p:grpSpPr>
          <a:xfrm>
            <a:off x="771242" y="1908419"/>
            <a:ext cx="108720" cy="192240"/>
            <a:chOff x="738482" y="1916699"/>
            <a:chExt cx="108720" cy="1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EC50F3A-797F-36FD-FF6F-D85B07B8B343}"/>
                    </a:ext>
                  </a:extLst>
                </p14:cNvPr>
                <p14:cNvContentPartPr/>
                <p14:nvPr/>
              </p14:nvContentPartPr>
              <p14:xfrm>
                <a:off x="738482" y="1922459"/>
                <a:ext cx="29160" cy="1864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EC50F3A-797F-36FD-FF6F-D85B07B8B34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29482" y="1913819"/>
                  <a:ext cx="468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D83B07E-B379-F6E0-AE3A-4CA359801298}"/>
                    </a:ext>
                  </a:extLst>
                </p14:cNvPr>
                <p14:cNvContentPartPr/>
                <p14:nvPr/>
              </p14:nvContentPartPr>
              <p14:xfrm>
                <a:off x="823442" y="1916699"/>
                <a:ext cx="23760" cy="170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D83B07E-B379-F6E0-AE3A-4CA35980129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14442" y="1908059"/>
                  <a:ext cx="414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04F0CAE-908D-B17F-9E5D-C533BE6F6530}"/>
                    </a:ext>
                  </a:extLst>
                </p14:cNvPr>
                <p14:cNvContentPartPr/>
                <p14:nvPr/>
              </p14:nvContentPartPr>
              <p14:xfrm>
                <a:off x="770522" y="2008139"/>
                <a:ext cx="73800" cy="16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04F0CAE-908D-B17F-9E5D-C533BE6F653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61882" y="1999139"/>
                  <a:ext cx="9144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7BD746EE-5C4A-483A-3A32-D237EB230590}"/>
                  </a:ext>
                </a:extLst>
              </p14:cNvPr>
              <p14:cNvContentPartPr/>
              <p14:nvPr/>
            </p14:nvContentPartPr>
            <p14:xfrm>
              <a:off x="4674722" y="1527899"/>
              <a:ext cx="126360" cy="1670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7BD746EE-5C4A-483A-3A32-D237EB23059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666082" y="1518899"/>
                <a:ext cx="144000" cy="18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E0C0D2B9-A0D3-BEF2-A1F6-07D06D82DFA1}"/>
              </a:ext>
            </a:extLst>
          </p:cNvPr>
          <p:cNvGrpSpPr/>
          <p:nvPr/>
        </p:nvGrpSpPr>
        <p:grpSpPr>
          <a:xfrm>
            <a:off x="4503362" y="1713299"/>
            <a:ext cx="115560" cy="182160"/>
            <a:chOff x="4503362" y="1713299"/>
            <a:chExt cx="115560" cy="18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61F6F74-E4DF-AEED-A8D0-75A1C4221C46}"/>
                    </a:ext>
                  </a:extLst>
                </p14:cNvPr>
                <p14:cNvContentPartPr/>
                <p14:nvPr/>
              </p14:nvContentPartPr>
              <p14:xfrm>
                <a:off x="4503362" y="1713299"/>
                <a:ext cx="28440" cy="182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61F6F74-E4DF-AEED-A8D0-75A1C4221C4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494362" y="1704659"/>
                  <a:ext cx="460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1728CB4-F17F-7FBA-B391-CE5FD7155F7E}"/>
                    </a:ext>
                  </a:extLst>
                </p14:cNvPr>
                <p14:cNvContentPartPr/>
                <p14:nvPr/>
              </p14:nvContentPartPr>
              <p14:xfrm>
                <a:off x="4567802" y="1718699"/>
                <a:ext cx="51120" cy="169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1728CB4-F17F-7FBA-B391-CE5FD7155F7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58802" y="1709699"/>
                  <a:ext cx="687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00EC023-6375-A5E0-1B1C-C591A23DD22C}"/>
                    </a:ext>
                  </a:extLst>
                </p14:cNvPr>
                <p14:cNvContentPartPr/>
                <p14:nvPr/>
              </p14:nvContentPartPr>
              <p14:xfrm>
                <a:off x="4535402" y="1811579"/>
                <a:ext cx="47160" cy="7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00EC023-6375-A5E0-1B1C-C591A23DD22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526762" y="1802579"/>
                  <a:ext cx="64800" cy="25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19654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B080-D2F1-4001-32AC-101B03D2F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Wittig Reaction: Stereoselectivity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4C8DD5F-49FB-211E-291F-3D3836411B1A}"/>
                  </a:ext>
                </a:extLst>
              </p14:cNvPr>
              <p14:cNvContentPartPr/>
              <p14:nvPr/>
            </p14:nvContentPartPr>
            <p14:xfrm>
              <a:off x="965298" y="1266228"/>
              <a:ext cx="85680" cy="169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4C8DD5F-49FB-211E-291F-3D3836411B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6658" y="1257588"/>
                <a:ext cx="10332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9F898A9-DBE8-3307-70B5-A54A727B4D3F}"/>
                  </a:ext>
                </a:extLst>
              </p14:cNvPr>
              <p14:cNvContentPartPr/>
              <p14:nvPr/>
            </p14:nvContentPartPr>
            <p14:xfrm>
              <a:off x="2450478" y="1417248"/>
              <a:ext cx="130320" cy="116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9F898A9-DBE8-3307-70B5-A54A727B4D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41838" y="1408608"/>
                <a:ext cx="1479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7E30223-51CB-1B42-74C7-345053D1685F}"/>
                  </a:ext>
                </a:extLst>
              </p14:cNvPr>
              <p14:cNvContentPartPr/>
              <p14:nvPr/>
            </p14:nvContentPartPr>
            <p14:xfrm>
              <a:off x="3087678" y="1176408"/>
              <a:ext cx="96480" cy="179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7E30223-51CB-1B42-74C7-345053D1685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79038" y="1167768"/>
                <a:ext cx="11412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A4257D1-0998-4692-50F1-4E8451A3C44E}"/>
                  </a:ext>
                </a:extLst>
              </p14:cNvPr>
              <p14:cNvContentPartPr/>
              <p14:nvPr/>
            </p14:nvContentPartPr>
            <p14:xfrm>
              <a:off x="3254358" y="1120608"/>
              <a:ext cx="75240" cy="178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A4257D1-0998-4692-50F1-4E8451A3C44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45358" y="1111608"/>
                <a:ext cx="928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9175DDD-C547-A7D7-6C16-C95AD95389DC}"/>
                  </a:ext>
                </a:extLst>
              </p14:cNvPr>
              <p14:cNvContentPartPr/>
              <p14:nvPr/>
            </p14:nvContentPartPr>
            <p14:xfrm>
              <a:off x="3352638" y="1091808"/>
              <a:ext cx="116640" cy="170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9175DDD-C547-A7D7-6C16-C95AD95389D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43638" y="1083168"/>
                <a:ext cx="1342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C47B94C-E3DA-69EE-AFDE-FA5EDA280B77}"/>
                  </a:ext>
                </a:extLst>
              </p14:cNvPr>
              <p14:cNvContentPartPr/>
              <p14:nvPr/>
            </p14:nvContentPartPr>
            <p14:xfrm>
              <a:off x="3526158" y="1198008"/>
              <a:ext cx="87840" cy="122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C47B94C-E3DA-69EE-AFDE-FA5EDA280B7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17158" y="1189368"/>
                <a:ext cx="1054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9905143-5782-B282-2D13-FEE555E0FFA8}"/>
                  </a:ext>
                </a:extLst>
              </p14:cNvPr>
              <p14:cNvContentPartPr/>
              <p14:nvPr/>
            </p14:nvContentPartPr>
            <p14:xfrm>
              <a:off x="2223181" y="1844151"/>
              <a:ext cx="1688040" cy="179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9905143-5782-B282-2D13-FEE555E0FFA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14181" y="1835511"/>
                <a:ext cx="1705680" cy="19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BA6736BC-9F42-7DEF-83EE-0EEC39A32C6C}"/>
              </a:ext>
            </a:extLst>
          </p:cNvPr>
          <p:cNvGrpSpPr/>
          <p:nvPr/>
        </p:nvGrpSpPr>
        <p:grpSpPr>
          <a:xfrm>
            <a:off x="2029835" y="928008"/>
            <a:ext cx="508483" cy="265680"/>
            <a:chOff x="2029835" y="928008"/>
            <a:chExt cx="508483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AD2E574-1EED-BC81-5A6E-261032C6AE96}"/>
                    </a:ext>
                  </a:extLst>
                </p14:cNvPr>
                <p14:cNvContentPartPr/>
                <p14:nvPr/>
              </p14:nvContentPartPr>
              <p14:xfrm>
                <a:off x="2241678" y="928008"/>
                <a:ext cx="110160" cy="132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AD2E574-1EED-BC81-5A6E-261032C6AE9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32678" y="919368"/>
                  <a:ext cx="1278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5227AC2-A584-DA96-4B39-A8FBE06B66D6}"/>
                    </a:ext>
                  </a:extLst>
                </p14:cNvPr>
                <p14:cNvContentPartPr/>
                <p14:nvPr/>
              </p14:nvContentPartPr>
              <p14:xfrm>
                <a:off x="2406918" y="1087488"/>
                <a:ext cx="131400" cy="106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5227AC2-A584-DA96-4B39-A8FBE06B66D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98278" y="1078848"/>
                  <a:ext cx="149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AC06728-67AD-5CED-1517-B4E710C1C87D}"/>
                    </a:ext>
                  </a:extLst>
                </p14:cNvPr>
                <p14:cNvContentPartPr/>
                <p14:nvPr/>
              </p14:nvContentPartPr>
              <p14:xfrm>
                <a:off x="2029835" y="960711"/>
                <a:ext cx="58320" cy="143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AC06728-67AD-5CED-1517-B4E710C1C87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21195" y="952071"/>
                  <a:ext cx="75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5733919-4247-4C0C-8467-F33ECE186948}"/>
                    </a:ext>
                  </a:extLst>
                </p14:cNvPr>
                <p14:cNvContentPartPr/>
                <p14:nvPr/>
              </p14:nvContentPartPr>
              <p14:xfrm>
                <a:off x="2088155" y="939471"/>
                <a:ext cx="61560" cy="147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5733919-4247-4C0C-8467-F33ECE18694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79155" y="930471"/>
                  <a:ext cx="79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92FF727-F7BA-2C4D-BB71-6DEF229E79AF}"/>
                    </a:ext>
                  </a:extLst>
                </p14:cNvPr>
                <p14:cNvContentPartPr/>
                <p14:nvPr/>
              </p14:nvContentPartPr>
              <p14:xfrm>
                <a:off x="2083835" y="1031991"/>
                <a:ext cx="28080" cy="2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92FF727-F7BA-2C4D-BB71-6DEF229E79A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75195" y="1023351"/>
                  <a:ext cx="457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E0590B1-EB68-0DD2-7755-424DAE5EAD31}"/>
                    </a:ext>
                  </a:extLst>
                </p14:cNvPr>
                <p14:cNvContentPartPr/>
                <p14:nvPr/>
              </p14:nvContentPartPr>
              <p14:xfrm>
                <a:off x="2173501" y="1052151"/>
                <a:ext cx="59760" cy="97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E0590B1-EB68-0DD2-7755-424DAE5EAD3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64501" y="1043151"/>
                  <a:ext cx="7740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1E5E950-2221-03BB-CF93-119864A8B1EB}"/>
              </a:ext>
            </a:extLst>
          </p:cNvPr>
          <p:cNvGrpSpPr/>
          <p:nvPr/>
        </p:nvGrpSpPr>
        <p:grpSpPr>
          <a:xfrm>
            <a:off x="382647" y="1531908"/>
            <a:ext cx="1360971" cy="696600"/>
            <a:chOff x="382647" y="1531908"/>
            <a:chExt cx="1360971" cy="69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251DBF3-E863-92A4-B765-41E9F3597E78}"/>
                    </a:ext>
                  </a:extLst>
                </p14:cNvPr>
                <p14:cNvContentPartPr/>
                <p14:nvPr/>
              </p14:nvContentPartPr>
              <p14:xfrm>
                <a:off x="1058178" y="1832508"/>
                <a:ext cx="423360" cy="276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251DBF3-E863-92A4-B765-41E9F3597E7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49538" y="1823868"/>
                  <a:ext cx="4410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446C580-AF76-F01D-074B-B4D46D56A0D2}"/>
                    </a:ext>
                  </a:extLst>
                </p14:cNvPr>
                <p14:cNvContentPartPr/>
                <p14:nvPr/>
              </p14:nvContentPartPr>
              <p14:xfrm>
                <a:off x="994818" y="1531908"/>
                <a:ext cx="44640" cy="354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446C580-AF76-F01D-074B-B4D46D56A0D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85818" y="1522908"/>
                  <a:ext cx="622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2F3A924-7D88-7E33-AE3F-0907492F721E}"/>
                    </a:ext>
                  </a:extLst>
                </p14:cNvPr>
                <p14:cNvContentPartPr/>
                <p14:nvPr/>
              </p14:nvContentPartPr>
              <p14:xfrm>
                <a:off x="1096698" y="1542708"/>
                <a:ext cx="52920" cy="299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2F3A924-7D88-7E33-AE3F-0907492F721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87698" y="1534068"/>
                  <a:ext cx="705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F28D93D-45DF-E631-120A-02E67A0417F9}"/>
                    </a:ext>
                  </a:extLst>
                </p14:cNvPr>
                <p14:cNvContentPartPr/>
                <p14:nvPr/>
              </p14:nvContentPartPr>
              <p14:xfrm>
                <a:off x="1597818" y="1992348"/>
                <a:ext cx="39960" cy="236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F28D93D-45DF-E631-120A-02E67A0417F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88818" y="1983708"/>
                  <a:ext cx="576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D0CFB27-D4E6-0278-A01C-47145172ACE4}"/>
                    </a:ext>
                  </a:extLst>
                </p14:cNvPr>
                <p14:cNvContentPartPr/>
                <p14:nvPr/>
              </p14:nvContentPartPr>
              <p14:xfrm>
                <a:off x="1665498" y="1969308"/>
                <a:ext cx="78120" cy="237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D0CFB27-D4E6-0278-A01C-47145172ACE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56858" y="1960308"/>
                  <a:ext cx="957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D3B605A-8E5C-8020-5839-10387F16E212}"/>
                    </a:ext>
                  </a:extLst>
                </p14:cNvPr>
                <p14:cNvContentPartPr/>
                <p14:nvPr/>
              </p14:nvContentPartPr>
              <p14:xfrm>
                <a:off x="1633818" y="2109708"/>
                <a:ext cx="76320" cy="19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D3B605A-8E5C-8020-5839-10387F16E21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24818" y="2100708"/>
                  <a:ext cx="93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7BB025A-3808-7A4F-B6CB-0908B88FB13C}"/>
                    </a:ext>
                  </a:extLst>
                </p14:cNvPr>
                <p14:cNvContentPartPr/>
                <p14:nvPr/>
              </p14:nvContentPartPr>
              <p14:xfrm>
                <a:off x="725007" y="1820978"/>
                <a:ext cx="336600" cy="328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7BB025A-3808-7A4F-B6CB-0908B88FB13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6367" y="1812338"/>
                  <a:ext cx="3542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635FC1E-CE64-3365-6633-D4BFB566EB56}"/>
                    </a:ext>
                  </a:extLst>
                </p14:cNvPr>
                <p14:cNvContentPartPr/>
                <p14:nvPr/>
              </p14:nvContentPartPr>
              <p14:xfrm>
                <a:off x="382647" y="1913858"/>
                <a:ext cx="351000" cy="239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635FC1E-CE64-3365-6633-D4BFB566EB5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3647" y="1905218"/>
                  <a:ext cx="368640" cy="25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2A50C6C-18B8-5293-1D13-4B1426AA7499}"/>
              </a:ext>
            </a:extLst>
          </p:cNvPr>
          <p:cNvGrpSpPr/>
          <p:nvPr/>
        </p:nvGrpSpPr>
        <p:grpSpPr>
          <a:xfrm>
            <a:off x="2631011" y="1213069"/>
            <a:ext cx="345427" cy="156240"/>
            <a:chOff x="2631011" y="1213069"/>
            <a:chExt cx="345427" cy="1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B03B04A-3090-8716-82E8-DCA09939939F}"/>
                    </a:ext>
                  </a:extLst>
                </p14:cNvPr>
                <p14:cNvContentPartPr/>
                <p14:nvPr/>
              </p14:nvContentPartPr>
              <p14:xfrm>
                <a:off x="2814438" y="1225728"/>
                <a:ext cx="146160" cy="12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B03B04A-3090-8716-82E8-DCA09939939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05798" y="1217088"/>
                  <a:ext cx="163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84B4DCA-AF47-B8D6-9752-CA91BB080709}"/>
                    </a:ext>
                  </a:extLst>
                </p14:cNvPr>
                <p14:cNvContentPartPr/>
                <p14:nvPr/>
              </p14:nvContentPartPr>
              <p14:xfrm>
                <a:off x="2850078" y="1324008"/>
                <a:ext cx="126360" cy="8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84B4DCA-AF47-B8D6-9752-CA91BB08070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41438" y="1315008"/>
                  <a:ext cx="144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D4A78FB-9D3B-F8E0-ADD9-63C6295FE6DE}"/>
                    </a:ext>
                  </a:extLst>
                </p14:cNvPr>
                <p14:cNvContentPartPr/>
                <p14:nvPr/>
              </p14:nvContentPartPr>
              <p14:xfrm>
                <a:off x="2631011" y="1213069"/>
                <a:ext cx="120240" cy="156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D4A78FB-9D3B-F8E0-ADD9-63C6295FE6D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622011" y="1204429"/>
                  <a:ext cx="13788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9F97DC6-4623-C670-B4A2-BAE61C6500CD}"/>
              </a:ext>
            </a:extLst>
          </p:cNvPr>
          <p:cNvGrpSpPr/>
          <p:nvPr/>
        </p:nvGrpSpPr>
        <p:grpSpPr>
          <a:xfrm>
            <a:off x="1665149" y="4631849"/>
            <a:ext cx="2021322" cy="455290"/>
            <a:chOff x="1665149" y="4631849"/>
            <a:chExt cx="2021322" cy="45529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FD8BB12-6ADB-DBAB-021A-84D9EF2FC064}"/>
                    </a:ext>
                  </a:extLst>
                </p14:cNvPr>
                <p14:cNvContentPartPr/>
                <p14:nvPr/>
              </p14:nvContentPartPr>
              <p14:xfrm>
                <a:off x="1665149" y="4752153"/>
                <a:ext cx="293847" cy="326343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FD8BB12-6ADB-DBAB-021A-84D9EF2FC06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656506" y="4743518"/>
                  <a:ext cx="311492" cy="3439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F9FE85D-1620-51F2-43B7-921BC3F4F4F0}"/>
                    </a:ext>
                  </a:extLst>
                </p14:cNvPr>
                <p14:cNvContentPartPr/>
                <p14:nvPr/>
              </p14:nvContentPartPr>
              <p14:xfrm>
                <a:off x="2118365" y="4865889"/>
                <a:ext cx="434894" cy="20742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F9FE85D-1620-51F2-43B7-921BC3F4F4F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109365" y="4856792"/>
                  <a:ext cx="452535" cy="385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3AC976C-48D9-4D87-47C4-F9448183F15E}"/>
                    </a:ext>
                  </a:extLst>
                </p14:cNvPr>
                <p14:cNvContentPartPr/>
                <p14:nvPr/>
              </p14:nvContentPartPr>
              <p14:xfrm>
                <a:off x="2771743" y="4690618"/>
                <a:ext cx="148306" cy="369556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3AC976C-48D9-4D87-47C4-F9448183F15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63104" y="4681622"/>
                  <a:ext cx="165944" cy="3871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6EA5E0D-D471-93C0-8B4C-B97E04F38B17}"/>
                    </a:ext>
                  </a:extLst>
                </p14:cNvPr>
                <p14:cNvContentPartPr/>
                <p14:nvPr/>
              </p14:nvContentPartPr>
              <p14:xfrm>
                <a:off x="3095666" y="4673679"/>
                <a:ext cx="101982" cy="306984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6EA5E0D-D471-93C0-8B4C-B97E04F38B1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087017" y="4664671"/>
                  <a:ext cx="119640" cy="3246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0F20CCE-26B4-0369-BA35-699050577740}"/>
                    </a:ext>
                  </a:extLst>
                </p14:cNvPr>
                <p14:cNvContentPartPr/>
                <p14:nvPr/>
              </p14:nvContentPartPr>
              <p14:xfrm>
                <a:off x="3282346" y="4631849"/>
                <a:ext cx="165246" cy="333949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0F20CCE-26B4-0369-BA35-69905057774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273706" y="4622843"/>
                  <a:ext cx="182887" cy="3516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54464CB-0074-5508-ACBB-ABA554A3DCD1}"/>
                    </a:ext>
                  </a:extLst>
                </p14:cNvPr>
                <p14:cNvContentPartPr/>
                <p14:nvPr/>
              </p14:nvContentPartPr>
              <p14:xfrm>
                <a:off x="3511546" y="4840999"/>
                <a:ext cx="174925" cy="2461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54464CB-0074-5508-ACBB-ABA554A3DCD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02908" y="4832363"/>
                  <a:ext cx="192561" cy="26377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096DC0C-7995-BE00-1B25-B2AEE065D8DE}"/>
              </a:ext>
            </a:extLst>
          </p:cNvPr>
          <p:cNvGrpSpPr/>
          <p:nvPr/>
        </p:nvGrpSpPr>
        <p:grpSpPr>
          <a:xfrm>
            <a:off x="864502" y="3925924"/>
            <a:ext cx="788548" cy="798573"/>
            <a:chOff x="864502" y="3925924"/>
            <a:chExt cx="788548" cy="79857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27B365D-F427-5644-C6E4-CB04DFC805A4}"/>
                    </a:ext>
                  </a:extLst>
                </p14:cNvPr>
                <p14:cNvContentPartPr/>
                <p14:nvPr/>
              </p14:nvContentPartPr>
              <p14:xfrm>
                <a:off x="1408638" y="4452429"/>
                <a:ext cx="244412" cy="272068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27B365D-F427-5644-C6E4-CB04DFC805A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399986" y="4443432"/>
                  <a:ext cx="262076" cy="2897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C74D411-B03B-F9D1-EE2B-7117DCBCDCD6}"/>
                    </a:ext>
                  </a:extLst>
                </p14:cNvPr>
                <p14:cNvContentPartPr/>
                <p14:nvPr/>
              </p14:nvContentPartPr>
              <p14:xfrm>
                <a:off x="1384093" y="4138185"/>
                <a:ext cx="118922" cy="312515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C74D411-B03B-F9D1-EE2B-7117DCBCDCD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375084" y="4129184"/>
                  <a:ext cx="136580" cy="3301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55515F9-94CE-D409-7599-C71187ACE28E}"/>
                    </a:ext>
                  </a:extLst>
                </p14:cNvPr>
                <p14:cNvContentPartPr/>
                <p14:nvPr/>
              </p14:nvContentPartPr>
              <p14:xfrm>
                <a:off x="1249615" y="3926615"/>
                <a:ext cx="245449" cy="22367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55515F9-94CE-D409-7599-C71187ACE28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240618" y="3917611"/>
                  <a:ext cx="263084" cy="2413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DAD8366-0882-754C-17D1-A362E3A4BD23}"/>
                    </a:ext>
                  </a:extLst>
                </p14:cNvPr>
                <p14:cNvContentPartPr/>
                <p14:nvPr/>
              </p14:nvContentPartPr>
              <p14:xfrm>
                <a:off x="908061" y="3925924"/>
                <a:ext cx="337060" cy="122033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DAD8366-0882-754C-17D1-A362E3A4BD2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99058" y="3917284"/>
                  <a:ext cx="354705" cy="1396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79F8891-9BD7-8B05-D8E8-1959F7C8DADB}"/>
                    </a:ext>
                  </a:extLst>
                </p14:cNvPr>
                <p14:cNvContentPartPr/>
                <p14:nvPr/>
              </p14:nvContentPartPr>
              <p14:xfrm>
                <a:off x="875910" y="4007164"/>
                <a:ext cx="24891" cy="345357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79F8891-9BD7-8B05-D8E8-1959F7C8DAD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66892" y="3998530"/>
                  <a:ext cx="42567" cy="3629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9694214-558B-C927-A266-187358371544}"/>
                    </a:ext>
                  </a:extLst>
                </p14:cNvPr>
                <p14:cNvContentPartPr/>
                <p14:nvPr/>
              </p14:nvContentPartPr>
              <p14:xfrm>
                <a:off x="864502" y="4360818"/>
                <a:ext cx="202236" cy="176308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9694214-558B-C927-A266-18735837154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55866" y="4352183"/>
                  <a:ext cx="219869" cy="1939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6EE58D7-6109-A2A0-DD95-E2C0E5573177}"/>
                    </a:ext>
                  </a:extLst>
                </p14:cNvPr>
                <p14:cNvContentPartPr/>
                <p14:nvPr/>
              </p14:nvContentPartPr>
              <p14:xfrm>
                <a:off x="1057404" y="4474208"/>
                <a:ext cx="263080" cy="79512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6EE58D7-6109-A2A0-DD95-E2C0E557317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48407" y="4465213"/>
                  <a:ext cx="280715" cy="971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80AF8AB-7E42-E409-5C60-5A4490D865EF}"/>
                    </a:ext>
                  </a:extLst>
                </p14:cNvPr>
                <p14:cNvContentPartPr/>
                <p14:nvPr/>
              </p14:nvContentPartPr>
              <p14:xfrm>
                <a:off x="1255837" y="4438601"/>
                <a:ext cx="120996" cy="54967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80AF8AB-7E42-E409-5C60-5A4490D865E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246834" y="4429979"/>
                  <a:ext cx="138641" cy="725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F033C06-94BE-71DF-3951-1E870DD7F48F}"/>
                    </a:ext>
                  </a:extLst>
                </p14:cNvPr>
                <p14:cNvContentPartPr/>
                <p14:nvPr/>
              </p14:nvContentPartPr>
              <p14:xfrm>
                <a:off x="1328089" y="4201795"/>
                <a:ext cx="85043" cy="178037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F033C06-94BE-71DF-3951-1E870DD7F48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319080" y="4193163"/>
                  <a:ext cx="102700" cy="195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7B4E132-79DE-5B3B-7C09-B7CCD91ECC7E}"/>
                    </a:ext>
                  </a:extLst>
                </p14:cNvPr>
                <p14:cNvContentPartPr/>
                <p14:nvPr/>
              </p14:nvContentPartPr>
              <p14:xfrm>
                <a:off x="1054638" y="4021338"/>
                <a:ext cx="184605" cy="60844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7B4E132-79DE-5B3B-7C09-B7CCD91ECC7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45642" y="4012337"/>
                  <a:ext cx="202238" cy="784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D79A370-2C9F-06A5-A016-22EDB530D324}"/>
                    </a:ext>
                  </a:extLst>
                </p14:cNvPr>
                <p14:cNvContentPartPr/>
                <p14:nvPr/>
              </p14:nvContentPartPr>
              <p14:xfrm>
                <a:off x="960262" y="4346990"/>
                <a:ext cx="124453" cy="105785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D79A370-2C9F-06A5-A016-22EDB530D32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51270" y="4338325"/>
                  <a:ext cx="142078" cy="12347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4A7B218-BE73-5A3A-581C-912642082E2E}"/>
              </a:ext>
            </a:extLst>
          </p:cNvPr>
          <p:cNvGrpSpPr/>
          <p:nvPr/>
        </p:nvGrpSpPr>
        <p:grpSpPr>
          <a:xfrm>
            <a:off x="1284531" y="5132080"/>
            <a:ext cx="403780" cy="604634"/>
            <a:chOff x="1284531" y="5132080"/>
            <a:chExt cx="403780" cy="60463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B3F91AC-4786-FA47-4BCA-F8F3BB5A480A}"/>
                    </a:ext>
                  </a:extLst>
                </p14:cNvPr>
                <p14:cNvContentPartPr/>
                <p14:nvPr/>
              </p14:nvContentPartPr>
              <p14:xfrm>
                <a:off x="1538276" y="5132080"/>
                <a:ext cx="150035" cy="314935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B3F91AC-4786-FA47-4BCA-F8F3BB5A480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529281" y="5123442"/>
                  <a:ext cx="167665" cy="3325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25F4AE4-B4C1-1326-087C-1260753F66CD}"/>
                    </a:ext>
                  </a:extLst>
                </p14:cNvPr>
                <p14:cNvContentPartPr/>
                <p14:nvPr/>
              </p14:nvContentPartPr>
              <p14:xfrm>
                <a:off x="1299050" y="5504402"/>
                <a:ext cx="7605" cy="232312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25F4AE4-B4C1-1326-087C-1260753F66C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289996" y="5495412"/>
                  <a:ext cx="25350" cy="2499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85C3874-CAFD-F52B-C102-3BFB3CBD9226}"/>
                    </a:ext>
                  </a:extLst>
                </p14:cNvPr>
                <p14:cNvContentPartPr/>
                <p14:nvPr/>
              </p14:nvContentPartPr>
              <p14:xfrm>
                <a:off x="1385130" y="5450472"/>
                <a:ext cx="20051" cy="225744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85C3874-CAFD-F52B-C102-3BFB3CBD922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376179" y="5441471"/>
                  <a:ext cx="37596" cy="2433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B737736-36E2-B403-09CE-FEEB9DF8B424}"/>
                    </a:ext>
                  </a:extLst>
                </p14:cNvPr>
                <p14:cNvContentPartPr/>
                <p14:nvPr/>
              </p14:nvContentPartPr>
              <p14:xfrm>
                <a:off x="1284531" y="5591865"/>
                <a:ext cx="101982" cy="12445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B737736-36E2-B403-09CE-FEEB9DF8B42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275882" y="5582714"/>
                  <a:ext cx="119640" cy="303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DE37C29-9CC1-D9F2-0E84-EF84FE2A06D9}"/>
              </a:ext>
            </a:extLst>
          </p:cNvPr>
          <p:cNvGrpSpPr/>
          <p:nvPr/>
        </p:nvGrpSpPr>
        <p:grpSpPr>
          <a:xfrm>
            <a:off x="1769551" y="4536780"/>
            <a:ext cx="162480" cy="58078"/>
            <a:chOff x="1769551" y="4536780"/>
            <a:chExt cx="162480" cy="5807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7711EA7-BE24-A0AA-FBBE-05893C5CA857}"/>
                    </a:ext>
                  </a:extLst>
                </p14:cNvPr>
                <p14:cNvContentPartPr/>
                <p14:nvPr/>
              </p14:nvContentPartPr>
              <p14:xfrm>
                <a:off x="1769551" y="4542657"/>
                <a:ext cx="32150" cy="44596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7711EA7-BE24-A0AA-FBBE-05893C5CA85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760881" y="4533666"/>
                  <a:ext cx="49851" cy="622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71D92D0-724D-72AA-B8CE-3DB83AAF60BD}"/>
                    </a:ext>
                  </a:extLst>
                </p14:cNvPr>
                <p14:cNvContentPartPr/>
                <p14:nvPr/>
              </p14:nvContentPartPr>
              <p14:xfrm>
                <a:off x="1884670" y="4536780"/>
                <a:ext cx="47361" cy="58078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71D92D0-724D-72AA-B8CE-3DB83AAF60B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875993" y="4528176"/>
                  <a:ext cx="65076" cy="7564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EC849CB-8710-64D9-6A6A-ED24881A3CC2}"/>
              </a:ext>
            </a:extLst>
          </p:cNvPr>
          <p:cNvGrpSpPr/>
          <p:nvPr/>
        </p:nvGrpSpPr>
        <p:grpSpPr>
          <a:xfrm>
            <a:off x="6126440" y="4707252"/>
            <a:ext cx="1614777" cy="380965"/>
            <a:chOff x="6126440" y="4707252"/>
            <a:chExt cx="1614777" cy="38096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6176430-AFA7-220B-C8D7-116204BAC511}"/>
                    </a:ext>
                  </a:extLst>
                </p14:cNvPr>
                <p14:cNvContentPartPr/>
                <p14:nvPr/>
              </p14:nvContentPartPr>
              <p14:xfrm>
                <a:off x="6126440" y="4851756"/>
                <a:ext cx="302490" cy="236461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6176430-AFA7-220B-C8D7-116204BAC51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117797" y="4842758"/>
                  <a:ext cx="320135" cy="2540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02BA327-F04B-F496-160C-5E58265489D8}"/>
                    </a:ext>
                  </a:extLst>
                </p14:cNvPr>
                <p14:cNvContentPartPr/>
                <p14:nvPr/>
              </p14:nvContentPartPr>
              <p14:xfrm>
                <a:off x="6645340" y="4902920"/>
                <a:ext cx="189791" cy="7951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02BA327-F04B-F496-160C-5E58265489D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636697" y="4894278"/>
                  <a:ext cx="207438" cy="248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BB6B887-08D1-EB6C-F439-4491AAA70C69}"/>
                    </a:ext>
                  </a:extLst>
                </p14:cNvPr>
                <p14:cNvContentPartPr/>
                <p14:nvPr/>
              </p14:nvContentPartPr>
              <p14:xfrm>
                <a:off x="7002105" y="4734909"/>
                <a:ext cx="112008" cy="288316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BB6B887-08D1-EB6C-F439-4491AAA70C6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993101" y="4726270"/>
                  <a:ext cx="129656" cy="3059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4F20B87-9BCB-0480-1D7A-28CAF75051F9}"/>
                    </a:ext>
                  </a:extLst>
                </p14:cNvPr>
                <p14:cNvContentPartPr/>
                <p14:nvPr/>
              </p14:nvContentPartPr>
              <p14:xfrm>
                <a:off x="7183599" y="4741823"/>
                <a:ext cx="92648" cy="249252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4F20B87-9BCB-0480-1D7A-28CAF75051F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174587" y="4733191"/>
                  <a:ext cx="110312" cy="2668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09C44AB-850B-E552-4F13-EF0E23B6D875}"/>
                    </a:ext>
                  </a:extLst>
                </p14:cNvPr>
                <p14:cNvContentPartPr/>
                <p14:nvPr/>
              </p14:nvContentPartPr>
              <p14:xfrm>
                <a:off x="7332597" y="4707252"/>
                <a:ext cx="151072" cy="299724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09C44AB-850B-E552-4F13-EF0E23B6D87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323964" y="4698606"/>
                  <a:ext cx="168697" cy="3173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084497B-4082-E26C-2D80-842F5F7817E5}"/>
                    </a:ext>
                  </a:extLst>
                </p14:cNvPr>
                <p14:cNvContentPartPr/>
                <p14:nvPr/>
              </p14:nvContentPartPr>
              <p14:xfrm>
                <a:off x="7583231" y="4897735"/>
                <a:ext cx="157986" cy="159715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084497B-4082-E26C-2D80-842F5F7817E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574234" y="4889102"/>
                  <a:ext cx="175620" cy="17734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5A0017B-134F-1177-6D82-1A563D9B0FCB}"/>
              </a:ext>
            </a:extLst>
          </p:cNvPr>
          <p:cNvGrpSpPr/>
          <p:nvPr/>
        </p:nvGrpSpPr>
        <p:grpSpPr>
          <a:xfrm>
            <a:off x="5403922" y="3969869"/>
            <a:ext cx="659600" cy="861836"/>
            <a:chOff x="5403922" y="3969869"/>
            <a:chExt cx="659600" cy="86183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433C7CC-DC18-80F3-2D58-333B96A4EEE1}"/>
                    </a:ext>
                  </a:extLst>
                </p14:cNvPr>
                <p14:cNvContentPartPr/>
                <p14:nvPr/>
              </p14:nvContentPartPr>
              <p14:xfrm>
                <a:off x="5403922" y="4507436"/>
                <a:ext cx="659600" cy="324269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433C7CC-DC18-80F3-2D58-333B96A4EEE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395281" y="4498429"/>
                  <a:ext cx="677242" cy="3419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0F1684C-ECDA-FF6A-2432-C6F302117277}"/>
                    </a:ext>
                  </a:extLst>
                </p14:cNvPr>
                <p14:cNvContentPartPr/>
                <p14:nvPr/>
              </p14:nvContentPartPr>
              <p14:xfrm>
                <a:off x="5715746" y="4232603"/>
                <a:ext cx="28002" cy="312169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0F1684C-ECDA-FF6A-2432-C6F30211727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706771" y="4223602"/>
                  <a:ext cx="45593" cy="329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12F32EE-EB07-C06B-CE32-160BDBDA937C}"/>
                    </a:ext>
                  </a:extLst>
                </p14:cNvPr>
                <p14:cNvContentPartPr/>
                <p14:nvPr/>
              </p14:nvContentPartPr>
              <p14:xfrm>
                <a:off x="5804246" y="4230874"/>
                <a:ext cx="21779" cy="267228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12F32EE-EB07-C06B-CE32-160BDBDA937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795171" y="4222231"/>
                  <a:ext cx="39565" cy="2848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294B62D-F968-1264-BF36-DAB213E2433B}"/>
                    </a:ext>
                  </a:extLst>
                </p14:cNvPr>
                <p14:cNvContentPartPr/>
                <p14:nvPr/>
              </p14:nvContentPartPr>
              <p14:xfrm>
                <a:off x="5734759" y="3969869"/>
                <a:ext cx="124107" cy="161443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294B62D-F968-1264-BF36-DAB213E2433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726125" y="3961220"/>
                  <a:ext cx="141734" cy="17910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9C6BB1C4-AFD0-D98D-87F8-7CE964F8B0F0}"/>
              </a:ext>
            </a:extLst>
          </p:cNvPr>
          <p:cNvGrpSpPr/>
          <p:nvPr/>
        </p:nvGrpSpPr>
        <p:grpSpPr>
          <a:xfrm>
            <a:off x="5764793" y="5166691"/>
            <a:ext cx="337406" cy="453216"/>
            <a:chOff x="5764793" y="5166691"/>
            <a:chExt cx="337406" cy="45321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8CA97F4-036D-399C-BACE-01F6D1B155BE}"/>
                    </a:ext>
                  </a:extLst>
                </p14:cNvPr>
                <p14:cNvContentPartPr/>
                <p14:nvPr/>
              </p14:nvContentPartPr>
              <p14:xfrm>
                <a:off x="5993648" y="5166691"/>
                <a:ext cx="108551" cy="190828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8CA97F4-036D-399C-BACE-01F6D1B155B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84632" y="5158050"/>
                  <a:ext cx="126222" cy="2084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0A1916C-AE1A-AC68-6E6F-C891E76E3473}"/>
                    </a:ext>
                  </a:extLst>
                </p14:cNvPr>
                <p14:cNvContentPartPr/>
                <p14:nvPr/>
              </p14:nvContentPartPr>
              <p14:xfrm>
                <a:off x="5782078" y="5378607"/>
                <a:ext cx="17285" cy="2413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0A1916C-AE1A-AC68-6E6F-C891E76E347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773435" y="5369963"/>
                  <a:ext cx="34930" cy="258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A420BA5-D9C4-0883-7B7C-FC9669956CF6}"/>
                    </a:ext>
                  </a:extLst>
                </p14:cNvPr>
                <p14:cNvContentPartPr/>
                <p14:nvPr/>
              </p14:nvContentPartPr>
              <p14:xfrm>
                <a:off x="5844996" y="5386904"/>
                <a:ext cx="32842" cy="208113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A420BA5-D9C4-0883-7B7C-FC9669956CF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836334" y="5378278"/>
                  <a:ext cx="50526" cy="2257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89DD5E3-5D55-2497-7CAD-74FBCCA1682F}"/>
                    </a:ext>
                  </a:extLst>
                </p14:cNvPr>
                <p14:cNvContentPartPr/>
                <p14:nvPr/>
              </p14:nvContentPartPr>
              <p14:xfrm>
                <a:off x="5764793" y="5461575"/>
                <a:ext cx="105094" cy="20051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89DD5E3-5D55-2497-7CAD-74FBCCA1682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756155" y="5452825"/>
                  <a:ext cx="122730" cy="3791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E63D03DF-C8AF-273B-E9F6-A97DC2408B29}"/>
              </a:ext>
            </a:extLst>
          </p:cNvPr>
          <p:cNvGrpSpPr/>
          <p:nvPr/>
        </p:nvGrpSpPr>
        <p:grpSpPr>
          <a:xfrm>
            <a:off x="6208675" y="4661274"/>
            <a:ext cx="160061" cy="53930"/>
            <a:chOff x="6208675" y="4661274"/>
            <a:chExt cx="160061" cy="5393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1A35C2B-2A5E-FFE7-1F3D-0961312D84F0}"/>
                    </a:ext>
                  </a:extLst>
                </p14:cNvPr>
                <p14:cNvContentPartPr/>
                <p14:nvPr/>
              </p14:nvContentPartPr>
              <p14:xfrm>
                <a:off x="6208675" y="4661274"/>
                <a:ext cx="42867" cy="48744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1A35C2B-2A5E-FFE7-1F3D-0961312D84F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199669" y="4652314"/>
                  <a:ext cx="60518" cy="663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A52D9DF-73DF-AED5-5872-C286067D842F}"/>
                    </a:ext>
                  </a:extLst>
                </p14:cNvPr>
                <p14:cNvContentPartPr/>
                <p14:nvPr/>
              </p14:nvContentPartPr>
              <p14:xfrm>
                <a:off x="6324486" y="4673374"/>
                <a:ext cx="44250" cy="4183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A52D9DF-73DF-AED5-5872-C286067D842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315852" y="4664436"/>
                  <a:ext cx="61878" cy="5934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839C03E1-83A6-BC99-FCDF-56BEAEAB6774}"/>
              </a:ext>
            </a:extLst>
          </p:cNvPr>
          <p:cNvGrpSpPr/>
          <p:nvPr/>
        </p:nvGrpSpPr>
        <p:grpSpPr>
          <a:xfrm>
            <a:off x="9670236" y="4673374"/>
            <a:ext cx="728050" cy="273451"/>
            <a:chOff x="9670236" y="4673374"/>
            <a:chExt cx="728050" cy="27345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469236E-6A9E-BE35-706B-377DD530D879}"/>
                    </a:ext>
                  </a:extLst>
                </p14:cNvPr>
                <p14:cNvContentPartPr/>
                <p14:nvPr/>
              </p14:nvContentPartPr>
              <p14:xfrm>
                <a:off x="9670236" y="4673374"/>
                <a:ext cx="288316" cy="273451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469236E-6A9E-BE35-706B-377DD530D87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661237" y="4664727"/>
                  <a:ext cx="305953" cy="2911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8763FC8-A681-9BA4-5908-ADF10318FE4E}"/>
                    </a:ext>
                  </a:extLst>
                </p14:cNvPr>
                <p14:cNvContentPartPr/>
                <p14:nvPr/>
              </p14:nvContentPartPr>
              <p14:xfrm>
                <a:off x="10114464" y="4727649"/>
                <a:ext cx="283822" cy="23853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8763FC8-A681-9BA4-5908-ADF10318FE4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105459" y="4718975"/>
                  <a:ext cx="301471" cy="4156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DAB75456-39E3-3767-2D76-7FB6CDCF7EEC}"/>
              </a:ext>
            </a:extLst>
          </p:cNvPr>
          <p:cNvGrpSpPr/>
          <p:nvPr/>
        </p:nvGrpSpPr>
        <p:grpSpPr>
          <a:xfrm>
            <a:off x="10657217" y="4576231"/>
            <a:ext cx="649921" cy="414843"/>
            <a:chOff x="10657217" y="4576231"/>
            <a:chExt cx="649921" cy="41484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4A02C16-C6FB-D410-C700-9E148D1A40EC}"/>
                    </a:ext>
                  </a:extLst>
                </p14:cNvPr>
                <p14:cNvContentPartPr/>
                <p14:nvPr/>
              </p14:nvContentPartPr>
              <p14:xfrm>
                <a:off x="10657217" y="4584874"/>
                <a:ext cx="140355" cy="273796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4A02C16-C6FB-D410-C700-9E148D1A40E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648220" y="4576239"/>
                  <a:ext cx="157989" cy="2914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9345414-136C-FF84-421D-DA7654F1EF64}"/>
                    </a:ext>
                  </a:extLst>
                </p14:cNvPr>
                <p14:cNvContentPartPr/>
                <p14:nvPr/>
              </p14:nvContentPartPr>
              <p14:xfrm>
                <a:off x="10851156" y="4576231"/>
                <a:ext cx="130676" cy="245103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9345414-136C-FF84-421D-DA7654F1EF6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842516" y="4567233"/>
                  <a:ext cx="148315" cy="2627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1B84663-7C69-362C-2E8A-150E84B9F580}"/>
                    </a:ext>
                  </a:extLst>
                </p14:cNvPr>
                <p14:cNvContentPartPr/>
                <p14:nvPr/>
              </p14:nvContentPartPr>
              <p14:xfrm>
                <a:off x="10994623" y="4583145"/>
                <a:ext cx="104748" cy="279673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1B84663-7C69-362C-2E8A-150E84B9F58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985624" y="4574147"/>
                  <a:ext cx="122386" cy="2973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5D2C9BC-2569-5C88-56C5-FD63B8726409}"/>
                    </a:ext>
                  </a:extLst>
                </p14:cNvPr>
                <p14:cNvContentPartPr/>
                <p14:nvPr/>
              </p14:nvContentPartPr>
              <p14:xfrm>
                <a:off x="11171968" y="4749774"/>
                <a:ext cx="135170" cy="2413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5D2C9BC-2569-5C88-56C5-FD63B872640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162981" y="4741130"/>
                  <a:ext cx="152785" cy="25894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CBEA6D95-0AE5-29B3-6086-09B795DBBCD5}"/>
                  </a:ext>
                </a:extLst>
              </p14:cNvPr>
              <p14:cNvContentPartPr/>
              <p14:nvPr/>
            </p14:nvContentPartPr>
            <p14:xfrm>
              <a:off x="9500151" y="4356364"/>
              <a:ext cx="138627" cy="179074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CBEA6D95-0AE5-29B3-6086-09B795DBBCD5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9491532" y="4347374"/>
                <a:ext cx="156225" cy="196694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00A0BF02-9AB7-0918-F0A3-DA5DCE46CF7F}"/>
              </a:ext>
            </a:extLst>
          </p:cNvPr>
          <p:cNvGrpSpPr/>
          <p:nvPr/>
        </p:nvGrpSpPr>
        <p:grpSpPr>
          <a:xfrm>
            <a:off x="9290309" y="3944287"/>
            <a:ext cx="460476" cy="271722"/>
            <a:chOff x="9290309" y="3944287"/>
            <a:chExt cx="460476" cy="27172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44A8CDF-D7F4-8C02-A231-93917247D299}"/>
                    </a:ext>
                  </a:extLst>
                </p14:cNvPr>
                <p14:cNvContentPartPr/>
                <p14:nvPr/>
              </p14:nvContentPartPr>
              <p14:xfrm>
                <a:off x="9290309" y="3991648"/>
                <a:ext cx="166629" cy="167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44A8CDF-D7F4-8C02-A231-93917247D29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281312" y="3982652"/>
                  <a:ext cx="184264" cy="1849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9A233FD-0B75-7AAC-8196-B9690F257D75}"/>
                    </a:ext>
                  </a:extLst>
                </p14:cNvPr>
                <p14:cNvContentPartPr/>
                <p14:nvPr/>
              </p14:nvContentPartPr>
              <p14:xfrm>
                <a:off x="9505336" y="3944287"/>
                <a:ext cx="105094" cy="190136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9A233FD-0B75-7AAC-8196-B9690F257D7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496698" y="3935284"/>
                  <a:ext cx="122730" cy="2077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48EDFB3-B534-5CC5-5CE5-1E9667FDB455}"/>
                    </a:ext>
                  </a:extLst>
                </p14:cNvPr>
                <p14:cNvContentPartPr/>
                <p14:nvPr/>
              </p14:nvContentPartPr>
              <p14:xfrm>
                <a:off x="9503608" y="4002711"/>
                <a:ext cx="119613" cy="21088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48EDFB3-B534-5CC5-5CE5-1E9667FDB45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494987" y="3993621"/>
                  <a:ext cx="137214" cy="389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A042169-E7EC-10BF-53A8-327A86670E15}"/>
                    </a:ext>
                  </a:extLst>
                </p14:cNvPr>
                <p14:cNvContentPartPr/>
                <p14:nvPr/>
              </p14:nvContentPartPr>
              <p14:xfrm>
                <a:off x="9649494" y="4064937"/>
                <a:ext cx="101291" cy="151072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A042169-E7EC-10BF-53A8-327A86670E1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640482" y="4055945"/>
                  <a:ext cx="118954" cy="16869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A84C14E5-FF48-1BF8-07D6-F0B91B5F1A01}"/>
              </a:ext>
            </a:extLst>
          </p:cNvPr>
          <p:cNvGrpSpPr/>
          <p:nvPr/>
        </p:nvGrpSpPr>
        <p:grpSpPr>
          <a:xfrm>
            <a:off x="9351844" y="5001791"/>
            <a:ext cx="317356" cy="356420"/>
            <a:chOff x="9351844" y="5001791"/>
            <a:chExt cx="317356" cy="3564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A8BE8CE-3E29-90B2-D334-5708AAFB314E}"/>
                    </a:ext>
                  </a:extLst>
                </p14:cNvPr>
                <p14:cNvContentPartPr/>
                <p14:nvPr/>
              </p14:nvContentPartPr>
              <p14:xfrm>
                <a:off x="9351844" y="5181211"/>
                <a:ext cx="30076" cy="1770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A8BE8CE-3E29-90B2-D334-5708AAFB314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342893" y="5172559"/>
                  <a:ext cx="47620" cy="1946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2FEADE2-AD3D-682F-22E0-E180EEFEA72B}"/>
                    </a:ext>
                  </a:extLst>
                </p14:cNvPr>
                <p14:cNvContentPartPr/>
                <p14:nvPr/>
              </p14:nvContentPartPr>
              <p14:xfrm>
                <a:off x="9441036" y="5145258"/>
                <a:ext cx="30076" cy="196013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2FEADE2-AD3D-682F-22E0-E180EEFEA72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432085" y="5136610"/>
                  <a:ext cx="47620" cy="2136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56BB911-13B1-BF38-A402-91097AF71084}"/>
                    </a:ext>
                  </a:extLst>
                </p14:cNvPr>
                <p14:cNvContentPartPr/>
                <p14:nvPr/>
              </p14:nvContentPartPr>
              <p14:xfrm>
                <a:off x="9377426" y="5272476"/>
                <a:ext cx="68795" cy="5186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56BB911-13B1-BF38-A402-91097AF7108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368782" y="5264178"/>
                  <a:ext cx="86444" cy="221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7A7FC43-F9E4-4C83-6697-67FC6F36024C}"/>
                    </a:ext>
                  </a:extLst>
                </p14:cNvPr>
                <p14:cNvContentPartPr/>
                <p14:nvPr/>
              </p14:nvContentPartPr>
              <p14:xfrm>
                <a:off x="9575860" y="5001791"/>
                <a:ext cx="93340" cy="133787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7A7FC43-F9E4-4C83-6697-67FC6F36024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567211" y="4993160"/>
                  <a:ext cx="110999" cy="15140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D86FD256-AE22-4224-E5BB-AA5BEB5A123D}"/>
              </a:ext>
            </a:extLst>
          </p:cNvPr>
          <p:cNvGrpSpPr/>
          <p:nvPr/>
        </p:nvGrpSpPr>
        <p:grpSpPr>
          <a:xfrm>
            <a:off x="9818888" y="4476669"/>
            <a:ext cx="115119" cy="76746"/>
            <a:chOff x="9818888" y="4476669"/>
            <a:chExt cx="115119" cy="7674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7823EB0-6C44-B31B-9CCD-440958BE8EDF}"/>
                    </a:ext>
                  </a:extLst>
                </p14:cNvPr>
                <p14:cNvContentPartPr/>
                <p14:nvPr/>
              </p14:nvContentPartPr>
              <p14:xfrm>
                <a:off x="9818888" y="4476669"/>
                <a:ext cx="38027" cy="4667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7823EB0-6C44-B31B-9CCD-440958BE8ED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810278" y="4468053"/>
                  <a:ext cx="55606" cy="642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4FFFAC8-F34C-A179-2470-C067086B77F5}"/>
                    </a:ext>
                  </a:extLst>
                </p14:cNvPr>
                <p14:cNvContentPartPr/>
                <p14:nvPr/>
              </p14:nvContentPartPr>
              <p14:xfrm>
                <a:off x="9904968" y="4524030"/>
                <a:ext cx="29039" cy="29385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4FFFAC8-F34C-A179-2470-C067086B77F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896005" y="4515430"/>
                  <a:ext cx="46606" cy="4694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A8FB3759-AF91-017F-736E-0A4BC849C78B}"/>
                  </a:ext>
                </a:extLst>
              </p14:cNvPr>
              <p14:cNvContentPartPr/>
              <p14:nvPr/>
            </p14:nvContentPartPr>
            <p14:xfrm>
              <a:off x="10565664" y="5840817"/>
              <a:ext cx="5040" cy="1080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A8FB3759-AF91-017F-736E-0A4BC849C78B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0556664" y="5832177"/>
                <a:ext cx="2268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735BEED1-C7CB-EFC7-B77A-52529BDF42AC}"/>
              </a:ext>
            </a:extLst>
          </p:cNvPr>
          <p:cNvGrpSpPr/>
          <p:nvPr/>
        </p:nvGrpSpPr>
        <p:grpSpPr>
          <a:xfrm>
            <a:off x="1289544" y="4813377"/>
            <a:ext cx="338760" cy="271440"/>
            <a:chOff x="1289544" y="4813377"/>
            <a:chExt cx="33876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AD665C3-64F7-5229-A766-DBB80F002689}"/>
                    </a:ext>
                  </a:extLst>
                </p14:cNvPr>
                <p14:cNvContentPartPr/>
                <p14:nvPr/>
              </p14:nvContentPartPr>
              <p14:xfrm>
                <a:off x="1354344" y="4926057"/>
                <a:ext cx="177120" cy="40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AD665C3-64F7-5229-A766-DBB80F00268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345344" y="4917057"/>
                  <a:ext cx="194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ED6499C-6CDC-9585-CAAB-4CAD35BE8B12}"/>
                    </a:ext>
                  </a:extLst>
                </p14:cNvPr>
                <p14:cNvContentPartPr/>
                <p14:nvPr/>
              </p14:nvContentPartPr>
              <p14:xfrm>
                <a:off x="1289544" y="4813377"/>
                <a:ext cx="338760" cy="2714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ED6499C-6CDC-9585-CAAB-4CAD35BE8B1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280544" y="4804377"/>
                  <a:ext cx="356400" cy="28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2603F33F-A37B-E0D9-F3E2-77FD3DE47CD3}"/>
              </a:ext>
            </a:extLst>
          </p:cNvPr>
          <p:cNvGrpSpPr/>
          <p:nvPr/>
        </p:nvGrpSpPr>
        <p:grpSpPr>
          <a:xfrm>
            <a:off x="5764344" y="4866657"/>
            <a:ext cx="267840" cy="254160"/>
            <a:chOff x="5764344" y="4866657"/>
            <a:chExt cx="267840" cy="2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CFF4599-9424-4E23-2051-C94081B22F28}"/>
                    </a:ext>
                  </a:extLst>
                </p14:cNvPr>
                <p14:cNvContentPartPr/>
                <p14:nvPr/>
              </p14:nvContentPartPr>
              <p14:xfrm>
                <a:off x="5857584" y="5005617"/>
                <a:ext cx="126720" cy="104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CFF4599-9424-4E23-2051-C94081B22F2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848944" y="4996977"/>
                  <a:ext cx="144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483005F-3434-433D-0FAF-C4B8D7252448}"/>
                    </a:ext>
                  </a:extLst>
                </p14:cNvPr>
                <p14:cNvContentPartPr/>
                <p14:nvPr/>
              </p14:nvContentPartPr>
              <p14:xfrm>
                <a:off x="5764344" y="4866657"/>
                <a:ext cx="267840" cy="2541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483005F-3434-433D-0FAF-C4B8D725244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755344" y="4857657"/>
                  <a:ext cx="285480" cy="27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89CE347-174A-C6A0-0FA0-7D177B91F23B}"/>
              </a:ext>
            </a:extLst>
          </p:cNvPr>
          <p:cNvGrpSpPr/>
          <p:nvPr/>
        </p:nvGrpSpPr>
        <p:grpSpPr>
          <a:xfrm>
            <a:off x="9253104" y="4643097"/>
            <a:ext cx="332640" cy="259920"/>
            <a:chOff x="9253104" y="4643097"/>
            <a:chExt cx="33264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EE63ECC-10A5-5056-19C9-6E8630B5E40F}"/>
                    </a:ext>
                  </a:extLst>
                </p14:cNvPr>
                <p14:cNvContentPartPr/>
                <p14:nvPr/>
              </p14:nvContentPartPr>
              <p14:xfrm>
                <a:off x="9381624" y="4760817"/>
                <a:ext cx="112320" cy="270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EE63ECC-10A5-5056-19C9-6E8630B5E40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372624" y="4752177"/>
                  <a:ext cx="129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88F6C1D-743C-E11A-916A-804CA2875EC4}"/>
                    </a:ext>
                  </a:extLst>
                </p14:cNvPr>
                <p14:cNvContentPartPr/>
                <p14:nvPr/>
              </p14:nvContentPartPr>
              <p14:xfrm>
                <a:off x="9253104" y="4643097"/>
                <a:ext cx="332640" cy="259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88F6C1D-743C-E11A-916A-804CA2875EC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244104" y="4634097"/>
                  <a:ext cx="350280" cy="27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E326CBAF-8529-06DC-5B95-3E17F935A6E1}"/>
                  </a:ext>
                </a:extLst>
              </p14:cNvPr>
              <p14:cNvContentPartPr/>
              <p14:nvPr/>
            </p14:nvContentPartPr>
            <p14:xfrm>
              <a:off x="4953984" y="4786737"/>
              <a:ext cx="229320" cy="20268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E326CBAF-8529-06DC-5B95-3E17F935A6E1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944984" y="4778097"/>
                <a:ext cx="24696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D1D3D096-50BD-60A6-81B7-2B434C38D377}"/>
                  </a:ext>
                </a:extLst>
              </p14:cNvPr>
              <p14:cNvContentPartPr/>
              <p14:nvPr/>
            </p14:nvContentPartPr>
            <p14:xfrm>
              <a:off x="5162424" y="4725537"/>
              <a:ext cx="122400" cy="2142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D1D3D096-50BD-60A6-81B7-2B434C38D377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153424" y="4716537"/>
                <a:ext cx="140040" cy="23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92285444-DA96-5668-252F-8426DE5B0854}"/>
              </a:ext>
            </a:extLst>
          </p:cNvPr>
          <p:cNvGrpSpPr/>
          <p:nvPr/>
        </p:nvGrpSpPr>
        <p:grpSpPr>
          <a:xfrm>
            <a:off x="2224824" y="1519017"/>
            <a:ext cx="163440" cy="223200"/>
            <a:chOff x="2224824" y="1519017"/>
            <a:chExt cx="16344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06794A8-3480-227D-9461-1C1284D7C50D}"/>
                    </a:ext>
                  </a:extLst>
                </p14:cNvPr>
                <p14:cNvContentPartPr/>
                <p14:nvPr/>
              </p14:nvContentPartPr>
              <p14:xfrm>
                <a:off x="2224824" y="1555377"/>
                <a:ext cx="81000" cy="1868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06794A8-3480-227D-9461-1C1284D7C50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216184" y="1546377"/>
                  <a:ext cx="986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C23A7F6-CE60-A1AA-A79D-A0042F6F3DD6}"/>
                    </a:ext>
                  </a:extLst>
                </p14:cNvPr>
                <p14:cNvContentPartPr/>
                <p14:nvPr/>
              </p14:nvContentPartPr>
              <p14:xfrm>
                <a:off x="2299344" y="1519017"/>
                <a:ext cx="88920" cy="2080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C23A7F6-CE60-A1AA-A79D-A0042F6F3DD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290344" y="1510377"/>
                  <a:ext cx="1065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CB123F2-0214-0214-E866-7AFA4D59F07C}"/>
                    </a:ext>
                  </a:extLst>
                </p14:cNvPr>
                <p14:cNvContentPartPr/>
                <p14:nvPr/>
              </p14:nvContentPartPr>
              <p14:xfrm>
                <a:off x="2264424" y="1634217"/>
                <a:ext cx="87120" cy="50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CB123F2-0214-0214-E866-7AFA4D59F07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255784" y="1625577"/>
                  <a:ext cx="10476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9199FA-32EA-D6FC-6CD4-20E50687B280}"/>
              </a:ext>
            </a:extLst>
          </p:cNvPr>
          <p:cNvGrpSpPr/>
          <p:nvPr/>
        </p:nvGrpSpPr>
        <p:grpSpPr>
          <a:xfrm>
            <a:off x="2699420" y="5136359"/>
            <a:ext cx="285480" cy="249480"/>
            <a:chOff x="2699420" y="5136359"/>
            <a:chExt cx="285480" cy="24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7460EE5-7F02-CE67-7C0D-E02B9D988666}"/>
                    </a:ext>
                  </a:extLst>
                </p14:cNvPr>
                <p14:cNvContentPartPr/>
                <p14:nvPr/>
              </p14:nvContentPartPr>
              <p14:xfrm>
                <a:off x="2818220" y="5173439"/>
                <a:ext cx="11880" cy="181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7460EE5-7F02-CE67-7C0D-E02B9D98866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809220" y="5164439"/>
                  <a:ext cx="295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E9852D0-606D-F288-2FC6-B2034B29CE66}"/>
                    </a:ext>
                  </a:extLst>
                </p14:cNvPr>
                <p14:cNvContentPartPr/>
                <p14:nvPr/>
              </p14:nvContentPartPr>
              <p14:xfrm>
                <a:off x="2750180" y="5215919"/>
                <a:ext cx="138240" cy="56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E9852D0-606D-F288-2FC6-B2034B29CE6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741180" y="5207279"/>
                  <a:ext cx="1558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CCB9030-DBE6-5F59-8961-019C3705DF5B}"/>
                    </a:ext>
                  </a:extLst>
                </p14:cNvPr>
                <p14:cNvContentPartPr/>
                <p14:nvPr/>
              </p14:nvContentPartPr>
              <p14:xfrm>
                <a:off x="2699420" y="5136359"/>
                <a:ext cx="285480" cy="249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CCB9030-DBE6-5F59-8961-019C3705DF5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690780" y="5127359"/>
                  <a:ext cx="303120" cy="26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C554A89-3949-6F05-FE37-983DD273E739}"/>
              </a:ext>
            </a:extLst>
          </p:cNvPr>
          <p:cNvGrpSpPr/>
          <p:nvPr/>
        </p:nvGrpSpPr>
        <p:grpSpPr>
          <a:xfrm>
            <a:off x="10533020" y="4927919"/>
            <a:ext cx="281520" cy="252720"/>
            <a:chOff x="10533020" y="4927919"/>
            <a:chExt cx="281520" cy="25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05699CA-8851-1066-DD7A-4636956DD9B9}"/>
                    </a:ext>
                  </a:extLst>
                </p14:cNvPr>
                <p14:cNvContentPartPr/>
                <p14:nvPr/>
              </p14:nvContentPartPr>
              <p14:xfrm>
                <a:off x="10662620" y="4971479"/>
                <a:ext cx="9720" cy="209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05699CA-8851-1066-DD7A-4636956DD9B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653980" y="4962479"/>
                  <a:ext cx="273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08C6A06-2DAC-2339-9F5B-05E400976DFB}"/>
                    </a:ext>
                  </a:extLst>
                </p14:cNvPr>
                <p14:cNvContentPartPr/>
                <p14:nvPr/>
              </p14:nvContentPartPr>
              <p14:xfrm>
                <a:off x="10589900" y="5048159"/>
                <a:ext cx="140400" cy="15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08C6A06-2DAC-2339-9F5B-05E400976DF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581260" y="5039159"/>
                  <a:ext cx="158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1FF1EF2-7A58-40ED-117B-CB163A4D7ED2}"/>
                    </a:ext>
                  </a:extLst>
                </p14:cNvPr>
                <p14:cNvContentPartPr/>
                <p14:nvPr/>
              </p14:nvContentPartPr>
              <p14:xfrm>
                <a:off x="10533020" y="4927919"/>
                <a:ext cx="281520" cy="242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1FF1EF2-7A58-40ED-117B-CB163A4D7ED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524020" y="4918919"/>
                  <a:ext cx="29916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25892EC-761A-6FC4-A731-9AC62436D6DB}"/>
              </a:ext>
            </a:extLst>
          </p:cNvPr>
          <p:cNvGrpSpPr/>
          <p:nvPr/>
        </p:nvGrpSpPr>
        <p:grpSpPr>
          <a:xfrm>
            <a:off x="6911060" y="5086319"/>
            <a:ext cx="260280" cy="232560"/>
            <a:chOff x="6911060" y="5086319"/>
            <a:chExt cx="26028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3CBACCA-AE32-3F7A-E682-FDAADAF596DC}"/>
                    </a:ext>
                  </a:extLst>
                </p14:cNvPr>
                <p14:cNvContentPartPr/>
                <p14:nvPr/>
              </p14:nvContentPartPr>
              <p14:xfrm>
                <a:off x="7024820" y="5121959"/>
                <a:ext cx="6840" cy="164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3CBACCA-AE32-3F7A-E682-FDAADAF596D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015820" y="5112959"/>
                  <a:ext cx="244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FDA265A-4C80-8B5E-890F-853553E21349}"/>
                    </a:ext>
                  </a:extLst>
                </p14:cNvPr>
                <p14:cNvContentPartPr/>
                <p14:nvPr/>
              </p14:nvContentPartPr>
              <p14:xfrm>
                <a:off x="6966860" y="5190719"/>
                <a:ext cx="140400" cy="22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FDA265A-4C80-8B5E-890F-853553E2134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957860" y="5181719"/>
                  <a:ext cx="158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33990A5-FF96-D667-3D51-1975D29F2C49}"/>
                    </a:ext>
                  </a:extLst>
                </p14:cNvPr>
                <p14:cNvContentPartPr/>
                <p14:nvPr/>
              </p14:nvContentPartPr>
              <p14:xfrm>
                <a:off x="6911060" y="5086319"/>
                <a:ext cx="260280" cy="232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33990A5-FF96-D667-3D51-1975D29F2C4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902060" y="5077319"/>
                  <a:ext cx="277920" cy="250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11014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51</Words>
  <Application>Microsoft Office PowerPoint</Application>
  <PresentationFormat>Widescreen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Carbon Nucleophiles  Wittig Reaction</vt:lpstr>
      <vt:lpstr>Carbon Nucleophiles</vt:lpstr>
      <vt:lpstr>Carbon Nucleophiles: Mechanism and Stereochemistry</vt:lpstr>
      <vt:lpstr>Carbon Nucleophiles: Other Notes</vt:lpstr>
      <vt:lpstr>Ch 19: Recap</vt:lpstr>
      <vt:lpstr>Wittig Reaction         (19.10)</vt:lpstr>
      <vt:lpstr>Wittig Reaction: Mechanism</vt:lpstr>
      <vt:lpstr>Synthesizing the Ylide Reagent</vt:lpstr>
      <vt:lpstr>Wittig Reaction: Stereoselectivity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1</cp:revision>
  <cp:lastPrinted>2023-02-01T14:35:25Z</cp:lastPrinted>
  <dcterms:created xsi:type="dcterms:W3CDTF">2022-03-01T00:08:26Z</dcterms:created>
  <dcterms:modified xsi:type="dcterms:W3CDTF">2023-02-15T17:29:37Z</dcterms:modified>
</cp:coreProperties>
</file>