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96" r:id="rId3"/>
    <p:sldId id="397" r:id="rId4"/>
    <p:sldId id="403" r:id="rId5"/>
    <p:sldId id="398" r:id="rId6"/>
    <p:sldId id="399" r:id="rId7"/>
    <p:sldId id="400" r:id="rId8"/>
    <p:sldId id="401" r:id="rId9"/>
    <p:sldId id="402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0AD12-5006-4766-9694-526BC0BE01D2}" v="327" dt="2023-02-19T21:39:35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9" autoAdjust="0"/>
  </p:normalViewPr>
  <p:slideViewPr>
    <p:cSldViewPr snapToGrid="0">
      <p:cViewPr>
        <p:scale>
          <a:sx n="43" d="100"/>
          <a:sy n="43" d="100"/>
        </p:scale>
        <p:origin x="606" y="3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8287 0 0,'0'0'756'0'0,"2"-8"-608"0"0,7-15 3879 0 0,-1 23-1130 0 0,-3 4-2654 0 0,0 1 1 0 0,-1 0-1 0 0,0 0 0 0 0,0 1 0 0 0,0-1 0 0 0,-1 1 1 0 0,0 0-1 0 0,0 0 0 0 0,0 0 0 0 0,-1 0 0 0 0,0 0 1 0 0,2 7-1 0 0,2 15 265 0 0,4 41 0 0 0,-9-61-400 0 0,14 161 469 0 0,-2-14-1549 0 0,2-53-5751 0 0,-10-80 991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18 14943 0 0,'0'0'687'0'0,"-3"-11"250"0"0,3 5 599 0 0,8 27-458 0 0,39 168-75 0 0,38 173-3668 0 0,-76-319 971 0 0,-1-3-68 0 0</inkml:trace>
  <inkml:trace contextRef="#ctx0" brushRef="#br0" timeOffset="1">54 630 5063 0 0,'-6'-1'0'0'0,"1"1"-1"0"0,0 0 1 0 0,-1 0-1 0 0,-8 2 1 0 0,-3 0 12290 0 0,30-9-10599 0 0,-4 2-1528 0 0,189-65 415 0 0,-145 52-2416 0 0,-27 10 708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0,'0'0'499'0'0,"15"4"-127"0"0,-6 0 599 0 0,0 1-1 0 0,1-1 1 0 0,-1 0-1 0 0,1-1 1 0 0,0 0-1 0 0,0 0 1 0 0,20 1 0 0 0,18 6 625 0 0,-35-7-1163 0 0,-5-1-142 0 0,0 0-1 0 0,-1 0 1 0 0,1 1 0 0 0,-1 0-1 0 0,11 6 1 0 0,-16-7-253 0 0,0-1 1 0 0,0 1 0 0 0,0-1-1 0 0,0 1 1 0 0,-1 0 0 0 0,1-1-1 0 0,-1 1 1 0 0,1 0-1 0 0,-1 0 1 0 0,0 0 0 0 0,0 0-1 0 0,0 1 1 0 0,0-1 0 0 0,0 0-1 0 0,0 0 1 0 0,-1 1 0 0 0,1-1-1 0 0,-1 0 1 0 0,0 1 0 0 0,1-1-1 0 0,-1 0 1 0 0,0 1 0 0 0,-1 2-1 0 0,0 3-23 0 0,0 0 0 0 0,-1-1 0 0 0,1 1 1 0 0,-2-1-1 0 0,1 0 0 0 0,-1 0 0 0 0,-1 0 0 0 0,1 0 0 0 0,-1 0 0 0 0,0-1 0 0 0,0 1 0 0 0,-1-1 0 0 0,-5 6 0 0 0,2-4-101 0 0,1-1-1 0 0,-1 0 1 0 0,0 0-1 0 0,0 0 1 0 0,-1-1-1 0 0,0 0 0 0 0,0-1 1 0 0,-19 9-1 0 0,21-12-37 0 0,0-1 0 0 0,1 1 0 0 0,-1-1 0 0 0,0 0 0 0 0,-13-1 0 0 0,19 0 12 0 0,3 0-206 0 0,11-4 274 0 0,1 1 0 0 0,-1 0 0 0 0,1 1 0 0 0,0 1 0 0 0,0 0 0 0 0,14 2 0 0 0,-5 0 546 0 0,0 1 0 0 0,44 11 0 0 0,-64-12-407 0 0,-1 0-1 0 0,1 0 1 0 0,0 0-1 0 0,-1 0 1 0 0,1 0-1 0 0,0 1 1 0 0,-1-1-1 0 0,0 1 1 0 0,1 0-1 0 0,-1-1 1 0 0,0 1-1 0 0,0 0 1 0 0,0 0-1 0 0,0 0 1 0 0,0 1-1 0 0,0-1 1 0 0,-1 0-1 0 0,1 1 1 0 0,-1-1-1 0 0,0 1 1 0 0,0 0-1 0 0,0-1 1 0 0,2 6-1 0 0,-3-4-8 0 0,1 0-1 0 0,0 0 1 0 0,-1 1 0 0 0,0-1-1 0 0,0 0 1 0 0,-1 0 0 0 0,1 1-1 0 0,-1-1 1 0 0,1 0 0 0 0,-2 0-1 0 0,1 0 1 0 0,0 0 0 0 0,-1 0-1 0 0,1 0 1 0 0,-4 4 0 0 0,-1 3-33 0 0,-1-1 1 0 0,-1-1-1 0 0,0 1 1 0 0,0-1-1 0 0,-1-1 1 0 0,0 1-1 0 0,0-2 1 0 0,-14 10-1 0 0,8-8-300 0 0,0 0 0 0 0,0-1-1 0 0,-1 0 1 0 0,1-2 0 0 0,-23 7-1 0 0,1-7-1858 0 0,12-7-3253 0 0,6-2-860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11055 0 0,'-1'0'852'0'0,"-2"1"-429"0"0,0-1-1 0 0,0 1 1 0 0,0 0 0 0 0,0 0-1 0 0,0 0 1 0 0,0 0-1 0 0,0 0 1 0 0,1 1 0 0 0,-1-1-1 0 0,0 1 1 0 0,1 0-1 0 0,-5 4 1 0 0,1-2 403 0 0,-4 4-631 0 0,1 1 0 0 0,-1 0 0 0 0,1 0 0 0 0,1 1 0 0 0,0 0 0 0 0,0 1-1 0 0,1 0 1 0 0,0 0 0 0 0,1 0 0 0 0,1 1 0 0 0,0 0 0 0 0,0 0 0 0 0,1 0 0 0 0,0 1 0 0 0,-3 21-1 0 0,4-8-245 0 0,0 0 0 0 0,2 0-1 0 0,1 0 1 0 0,1 1 0 0 0,1-1-1 0 0,10 46 1 0 0,-9-57 25 0 0,1 0 0 0 0,1 0 0 0 0,0-1 0 0 0,1 0 0 0 0,0 0 0 0 0,1 0 0 0 0,18 24 0 0 0,-22-33 18 0 0,1 0 0 0 0,0 0 0 0 0,0-1 0 0 0,1 0 0 0 0,-1 0 0 0 0,1 0 0 0 0,0 0 0 0 0,0-1 0 0 0,0 0 1 0 0,1 0-1 0 0,-1 0 0 0 0,1 0 0 0 0,0-1 0 0 0,-1 0 0 0 0,1-1 0 0 0,0 1 0 0 0,0-1 0 0 0,0 0 0 0 0,0 0 0 0 0,0-1 0 0 0,1 0 0 0 0,9-1 0 0 0,-5-1 65 0 0,1-1-1 0 0,-1 0 1 0 0,1 0 0 0 0,-1-1-1 0 0,0-1 1 0 0,0 0 0 0 0,-1-1-1 0 0,1 0 1 0 0,-1 0 0 0 0,-1-1-1 0 0,1 0 1 0 0,-1-1-1 0 0,0 0 1 0 0,-1 0 0 0 0,0-1-1 0 0,0 0 1 0 0,-1-1 0 0 0,9-16-1 0 0,-8 13 151 0 0,-2-1 0 0 0,0 0 0 0 0,0-1 1 0 0,-1 1-1 0 0,-1-1 0 0 0,0 0 0 0 0,-2 0 0 0 0,3-24 0 0 0,-5 31-137 0 0,0-1 0 0 0,0 1 1 0 0,-1 0-1 0 0,0-1 0 0 0,0 1 0 0 0,-1 0 1 0 0,0 0-1 0 0,0 0 0 0 0,-1 0 0 0 0,0 0 1 0 0,-1 1-1 0 0,1-1 0 0 0,-1 1 0 0 0,-1 0 0 0 0,0 0 1 0 0,0 0-1 0 0,-7-7 0 0 0,-12-7-25 0 0,-1 1 0 0 0,-1 0-1 0 0,-36-20 1 0 0,14 11-361 0 0,3 3-954 0 0,13 13-7104 0 0,22 10 1875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0,'0'0'1572'0'0,"0"2"-1438"0"0,-2 4-51 0 0,1 0 0 0 0,0 1 0 0 0,0-1 1 0 0,0 0-1 0 0,1 1 0 0 0,0-1 0 0 0,0 1 1 0 0,1-1-1 0 0,2 10 0 0 0,2 8 494 0 0,11 28-1 0 0,-5-18-403 0 0,42 116-464 0 0,-24-88-3122 0 0,-23-50 1805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7831 0 0,'0'0'603'0'0,"1"-1"-130"0"0,65-43 8666 0 0,-28 20-7684 0 0,-9 5-831 0 0,47-21 0 0 0,-39 24-2724 0 0,1 1-3683 0 0,-25 9 220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41 455 0 0,'-3'-3'0'0'0,"-1"1"0"0"0,1 0-1 0 0,-1 0 1 0 0,0 0 0 0 0,0 0-1 0 0,0 1 1 0 0,-7-3 0 0 0,-1 1 493 0 0,-27-8 8641 0 0,-2 5-3852 0 0,22 4-4681 0 0,-1 1 1 0 0,1 1-1 0 0,0 1 1 0 0,0 1-1 0 0,0 1 1 0 0,0 0-1 0 0,0 1 1 0 0,-24 9-1 0 0,34-9-561 0 0,-1 1 0 0 0,1-1 0 0 0,0 1 0 0 0,0 1 0 0 0,1 0 0 0 0,-1 0 0 0 0,1 1 0 0 0,1 0 1 0 0,-1 0-1 0 0,1 1 0 0 0,1 0 0 0 0,-1 0 0 0 0,1 1 0 0 0,-8 16 0 0 0,8-14-65 0 0,1 1 0 0 0,0 0 1 0 0,1 0-1 0 0,1 0 0 0 0,0 1 0 0 0,1-1 1 0 0,0 1-1 0 0,0 0 0 0 0,2 0 1 0 0,0-1-1 0 0,2 22 0 0 0,1-10-23 0 0,1-1 1 0 0,2 1-1 0 0,0-1 0 0 0,16 36 0 0 0,-17-46 2 0 0,2 0-1 0 0,-1-1 1 0 0,2 1-1 0 0,0-1 1 0 0,0-1-1 0 0,1 1 1 0 0,0-2-1 0 0,1 1 1 0 0,12 9-1 0 0,-15-15 17 0 0,1 0 0 0 0,-1-1 0 0 0,1 1 0 0 0,1-1 0 0 0,-1-1-1 0 0,0 0 1 0 0,1 0 0 0 0,0 0 0 0 0,0-1 0 0 0,-1-1 0 0 0,1 0 0 0 0,0 0-1 0 0,0 0 1 0 0,0-1 0 0 0,11-1 0 0 0,-8 0 17 0 0,0-1-1 0 0,-1 0 1 0 0,1-1 0 0 0,0 0-1 0 0,-1-1 1 0 0,1 0-1 0 0,-1-1 1 0 0,0 0 0 0 0,-1-1-1 0 0,19-12 1 0 0,-12 4 127 0 0,-1-1 1 0 0,-1 0-1 0 0,0-1 1 0 0,-1 0-1 0 0,0-1 1 0 0,-2-1-1 0 0,0 0 1 0 0,-1-1-1 0 0,0 0 1 0 0,-2-1-1 0 0,-1 0 1 0 0,0 0-1 0 0,-1-1 1 0 0,5-26-1 0 0,-10 37-54 0 0,-1 0 0 0 0,0 0 0 0 0,0 0 0 0 0,-1 0 0 0 0,0-1 0 0 0,-1 1-1 0 0,-2-16 1 0 0,1 20-41 0 0,0-1 0 0 0,0 1-1 0 0,0 0 1 0 0,-1 0-1 0 0,1 0 1 0 0,-2 0 0 0 0,1 0-1 0 0,-1 1 1 0 0,1-1 0 0 0,-2 1-1 0 0,1 0 1 0 0,-8-7-1 0 0,1 3-438 0 0,1 2 0 0 0,-1-1 0 0 0,0 1 0 0 0,0 1 0 0 0,-1 0 0 0 0,0 1-1 0 0,-13-5 1 0 0,-7 0-6460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124 335 5983 0 0,'-8'3'542'0'0,"-1"-1"-49"0"0,-1 0 1 0 0,1 0 0 0 0,-12 0 0 0 0,17-2-8 0 0,0 0 0 0 0,0 0 1 0 0,0 0-1 0 0,0-1 0 0 0,0 0 0 0 0,0 1 1 0 0,0-1-1 0 0,0 0 0 0 0,0-1 0 0 0,-4-1 1 0 0,6 2-355 0 0,1 0 1 0 0,0-1 0 0 0,-1 1-1 0 0,1 0 1 0 0,0 0 0 0 0,0 0-1 0 0,0-1 1 0 0,0 1-1 0 0,0-1 1 0 0,0 1 0 0 0,0-1-1 0 0,1 1 1 0 0,-1-1 0 0 0,0 1-1 0 0,1-1 1 0 0,-1 0 0 0 0,1 1-1 0 0,0-1 1 0 0,-1-2 0 0 0,1-5 193 0 0,-1 1 1 0 0,3-16 0 0 0,-2 6-155 0 0,1 1-51 0 0,0 0 0 0 0,1-1 0 0 0,0 1 0 0 0,8-27 0 0 0,-6 33-39 0 0,0 0 1 0 0,0 0 0 0 0,1 0 0 0 0,1 0-1 0 0,-1 1 1 0 0,2 0 0 0 0,12-15 0 0 0,-16 21-44 0 0,0 1 0 0 0,0 0 0 0 0,0 1 1 0 0,1-1-1 0 0,-1 1 0 0 0,1-1 0 0 0,0 1 1 0 0,0 0-1 0 0,-1 1 0 0 0,1-1 1 0 0,0 1-1 0 0,1-1 0 0 0,-1 1 0 0 0,0 0 1 0 0,0 1-1 0 0,1-1 0 0 0,-1 1 0 0 0,0 0 1 0 0,0 0-1 0 0,1 0 0 0 0,-1 0 0 0 0,5 2 1 0 0,-1 0-28 0 0,-1-1 1 0 0,1 2 0 0 0,-1-1 0 0 0,0 1-1 0 0,0 0 1 0 0,0 0 0 0 0,0 1 0 0 0,-1 0-1 0 0,1 0 1 0 0,-1 1 0 0 0,9 9 0 0 0,-7-6 66 0 0,-1 0 1 0 0,0 1 0 0 0,0 0 0 0 0,-1 0 0 0 0,0 1-1 0 0,-1 0 1 0 0,0 0 0 0 0,0 0 0 0 0,5 19 0 0 0,-6-14-13 0 0,-1 1 1 0 0,-1-1-1 0 0,0 1 0 0 0,-1 0 1 0 0,0 0-1 0 0,-3 19 1 0 0,-2-4-29 0 0,-1 0 0 0 0,-2-1 0 0 0,-1 0-1 0 0,-1 0 1 0 0,-2-1 0 0 0,-21 42 0 0 0,24-54-20 0 0,-1-1 0 0 0,-13 16 0 0 0,18-26-5 0 0,-1 0 0 0 0,0-1 0 0 0,0 1 0 0 0,0-1-1 0 0,-1 0 1 0 0,1-1 0 0 0,-1 1 0 0 0,-8 4 0 0 0,13-9-17 0 0,-1 1 1 0 0,1 0 0 0 0,0-1 0 0 0,0 1-1 0 0,-1-1 1 0 0,1 1 0 0 0,0-1 0 0 0,-1 0-1 0 0,1 1 1 0 0,-1-1 0 0 0,1 0 0 0 0,0 0-1 0 0,-1 0 1 0 0,1 0 0 0 0,0 0 0 0 0,-1 0-1 0 0,1-1 1 0 0,-1 1 0 0 0,1 0 0 0 0,0-1-1 0 0,-1 1 1 0 0,1-1 0 0 0,0 1 0 0 0,0-1 0 0 0,-1 0-1 0 0,1 0 1 0 0,0 1 0 0 0,0-1 0 0 0,0 0-1 0 0,0 0 1 0 0,0 0 0 0 0,0 0 0 0 0,0 0-1 0 0,0 0 1 0 0,0 0 0 0 0,1-1 0 0 0,-1 1-1 0 0,0 0 1 0 0,0-2 0 0 0,0-1-17 0 0,-1 1 0 0 0,1 0 0 0 0,0-1 0 0 0,1 1 0 0 0,-1-1 0 0 0,0 1 0 0 0,1-1 0 0 0,0 1 0 0 0,0-1 0 0 0,0 1 0 0 0,0-1 0 0 0,1 1 0 0 0,-1-1 0 0 0,3-6 0 0 0,-1 6 13 0 0,0 0 0 0 0,0 0 0 0 0,0-1 0 0 0,1 1 0 0 0,-1 1 0 0 0,1-1 0 0 0,0 0 0 0 0,0 1 0 0 0,0-1-1 0 0,1 1 1 0 0,-1 0 0 0 0,6-3 0 0 0,-3 2 19 0 0,1 0 0 0 0,1 0-1 0 0,-1 1 1 0 0,0 0 0 0 0,1 0-1 0 0,11-2 1 0 0,4 1 155 0 0,0 1 0 0 0,0 1-1 0 0,45 2 1 0 0,-28 0-103 0 0,-9 1 282 0 0,47 5 0 0 0,-69-4-632 0 0,1 0-1 0 0,-1 0 1 0 0,0 1-1 0 0,1 0 1 0 0,-1 1-1 0 0,-1 0 1 0 0,1 0-1 0 0,-1 1 1 0 0,9 6-1 0 0,-8-4-1682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55 144 1375 0 0,'0'0'10311'0'0,"1"-1"-9674"0"0,58-18 3399 0 0,-57 18-3874 0 0,1 0 1 0 0,-1 0-1 0 0,0 0 0 0 0,0 0 0 0 0,0-1 0 0 0,0 1 0 0 0,0-1 0 0 0,0 1 0 0 0,0-1 1 0 0,0 0-1 0 0,-1 0 0 0 0,1 0 0 0 0,-1 0 0 0 0,1 0 0 0 0,-1 0 0 0 0,0 0 1 0 0,2-5-1 0 0,-1 3-49 0 0,-1-1 0 0 0,0 1 0 0 0,1-1-1 0 0,-2 0 1 0 0,1 0 0 0 0,-1 0 0 0 0,1 1 0 0 0,-1-1 0 0 0,-1-7 0 0 0,1 7-57 0 0,0 3-50 0 0,0 1-1 0 0,0 0 1 0 0,0-1-1 0 0,0 1 0 0 0,-1 0 1 0 0,1-1-1 0 0,0 1 1 0 0,0 0-1 0 0,-1-1 0 0 0,1 1 1 0 0,-1 0-1 0 0,0 0 1 0 0,1-1-1 0 0,-2-1 1 0 0,0 2 1 0 0,-1 0 0 0 0,1 0 0 0 0,-1 0 0 0 0,1 0 0 0 0,-1 0 0 0 0,0 1 0 0 0,1-1 0 0 0,-1 1 0 0 0,-4-1 0 0 0,3 1 9 0 0,1 0 0 0 0,-1 0 0 0 0,0 1-1 0 0,1-1 1 0 0,-1 1 0 0 0,1-1 0 0 0,-1 1-1 0 0,1 1 1 0 0,-1-1 0 0 0,1 0 0 0 0,0 1 0 0 0,-1-1-1 0 0,1 1 1 0 0,0 0 0 0 0,0 0 0 0 0,0 1 0 0 0,0-1-1 0 0,-4 5 1 0 0,1 0 36 0 0,0 0 0 0 0,1 1 0 0 0,-1 0 0 0 0,1 0 0 0 0,1 0 0 0 0,-5 10 0 0 0,7-13 26 0 0,0 1-1 0 0,0 0 0 0 0,1-1 1 0 0,0 1-1 0 0,0 0 1 0 0,0 0-1 0 0,0 0 0 0 0,1 0 1 0 0,0 0-1 0 0,0 0 1 0 0,1 0-1 0 0,0 0 1 0 0,0 0-1 0 0,0 0 0 0 0,1 0 1 0 0,0-1-1 0 0,0 1 1 0 0,5 9-1 0 0,-5-11-69 0 0,0-1-1 0 0,0 1 1 0 0,0-1-1 0 0,1 0 1 0 0,0 0 0 0 0,-1 0-1 0 0,1-1 1 0 0,0 1-1 0 0,0 0 1 0 0,1-1-1 0 0,-1 0 1 0 0,0 0 0 0 0,1 0-1 0 0,-1 0 1 0 0,1-1-1 0 0,0 1 1 0 0,0-1-1 0 0,-1 0 1 0 0,1 0 0 0 0,0 0-1 0 0,0-1 1 0 0,0 1-1 0 0,0-1 1 0 0,0 0 0 0 0,0 0-1 0 0,0 0 1 0 0,0-1-1 0 0,7-1 1 0 0,10-4-1689 0 0,30-12-1 0 0,-36 12-543 0 0,1 0-4278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 7367 0 0,'0'0'568'0'0,"-13"-9"2264"0"0,11 8-2543 0 0,-1 1-1 0 0,1-1 0 0 0,-1 1 0 0 0,1 0 0 0 0,-1 0 0 0 0,1 0 1 0 0,-1 0-1 0 0,1 0 0 0 0,-1 0 0 0 0,1 1 0 0 0,-1-1 0 0 0,1 1 1 0 0,-1 0-1 0 0,1 0 0 0 0,0 0 0 0 0,-1 0 0 0 0,1 0 1 0 0,0 0-1 0 0,0 0 0 0 0,0 1 0 0 0,0-1 0 0 0,0 1 0 0 0,0 0 1 0 0,0 0-1 0 0,-3 3 0 0 0,-1 3-24 0 0,0 0-1 0 0,0 1 1 0 0,1-1 0 0 0,0 1-1 0 0,-4 12 1 0 0,7-17-254 0 0,0 0 1 0 0,1 0-1 0 0,0 1 0 0 0,0-1 1 0 0,0 1-1 0 0,1-1 0 0 0,0 1 1 0 0,-1-1-1 0 0,2 1 0 0 0,-1-1 1 0 0,0 1-1 0 0,1-1 0 0 0,0 1 1 0 0,0-1-1 0 0,2 6 0 0 0,-3-9-12 0 0,1 0 0 0 0,0 0 0 0 0,-1 0 0 0 0,1 0 0 0 0,0 0 0 0 0,0 0 0 0 0,-1 0-1 0 0,1 0 1 0 0,0 0 0 0 0,0 0 0 0 0,0 0 0 0 0,0 0 0 0 0,0-1 0 0 0,0 1 0 0 0,0 0 0 0 0,1-1 0 0 0,1 2 0 0 0,0-1-14 0 0,0 0-8 0 0,0 0-1 0 0,-1 0 1 0 0,1 0 0 0 0,-1 0 0 0 0,1-1 0 0 0,0 1-1 0 0,0-1 1 0 0,-1 0 0 0 0,1 0 0 0 0,0 0 0 0 0,0 0-1 0 0,-1 0 1 0 0,1-1 0 0 0,0 1 0 0 0,-1-1 0 0 0,1 1-1 0 0,0-1 1 0 0,-1 0 0 0 0,1 0 0 0 0,-1-1-1 0 0,1 1 1 0 0,-1 0 0 0 0,0-1 0 0 0,3-2 0 0 0,6-4-148 0 0,0-1 1 0 0,-1 0 0 0 0,13-15-1 0 0,-19 21 164 0 0,-1-1-1 0 0,-1 1 0 0 0,1-1 1 0 0,0 0-1 0 0,-1 0 0 0 0,0 0 1 0 0,0 0-1 0 0,0-1 1 0 0,0 1-1 0 0,-1 0 0 0 0,0-1 1 0 0,0 1-1 0 0,0-1 0 0 0,0 1 1 0 0,-1-1-1 0 0,1 0 0 0 0,-1 1 1 0 0,-1-1-1 0 0,1 0 1 0 0,-1-5-1 0 0,0 9 181 0 0,-1 1-128 0 0,-1 1 0 0 0,0 0 1 0 0,0-1-1 0 0,1 1 0 0 0,-1 0 0 0 0,1 0 1 0 0,-1 1-1 0 0,1-1 0 0 0,-1 0 0 0 0,1 1 0 0 0,-1 0 1 0 0,1-1-1 0 0,0 1 0 0 0,0 0 0 0 0,0 0 1 0 0,-2 3-1 0 0,-4 6 97 0 0,1 0 0 0 0,1 0 0 0 0,0 1 1 0 0,0 0-1 0 0,1 0 0 0 0,1 0 0 0 0,0 0 0 0 0,1 1 0 0 0,0-1 1 0 0,-2 25-1 0 0,4-23 33 0 0,1-1-1 0 0,0 1 1 0 0,0-1 0 0 0,1 0 0 0 0,1 1 0 0 0,1-1 0 0 0,0 0 0 0 0,0 0-1 0 0,1 0 1 0 0,9 17 0 0 0,-10-24-163 0 0,0 0 1 0 0,0 0-1 0 0,1 0 0 0 0,0-1 1 0 0,1 1-1 0 0,-1-1 0 0 0,1 0 1 0 0,0 0-1 0 0,0-1 0 0 0,1 0 1 0 0,-1 0-1 0 0,1 0 0 0 0,0 0 1 0 0,0-1-1 0 0,0 0 0 0 0,0 0 0 0 0,1-1 1 0 0,-1 0-1 0 0,1 0 0 0 0,-1 0 1 0 0,1-1-1 0 0,0 0 0 0 0,0 0 1 0 0,0-1-1 0 0,-1 1 0 0 0,1-2 1 0 0,0 1-1 0 0,0-1 0 0 0,0 0 1 0 0,9-3-1 0 0,30-13-2502 0 0,-22 7-5025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 8751 0 0,'0'0'674'0'0,"-17"-5"2598"0"0,15 5-3094 0 0,0-1-1 0 0,0 1 1 0 0,1 0 0 0 0,-1 0 0 0 0,0 0 0 0 0,0 1 0 0 0,0-1 0 0 0,1 0 0 0 0,-1 1 0 0 0,0-1 0 0 0,1 1-1 0 0,-1-1 1 0 0,0 1 0 0 0,1 0 0 0 0,-3 2 0 0 0,1-1-34 0 0,0 0 1 0 0,0 1-1 0 0,0-1 1 0 0,1 1-1 0 0,-1 0 0 0 0,1 0 1 0 0,-3 4-1 0 0,-2 5-11 0 0,1 1 1 0 0,0 0-1 0 0,-5 15 0 0 0,9-21 19 0 0,-2 2-105 0 0,-44 143 1665 0 0,45-137-1492 0 0,0 1 0 0 0,1 0 0 0 0,0 0 0 0 0,1 0 0 0 0,1 0 0 0 0,1-1 0 0 0,4 32 0 0 0,-4-41-211 0 0,1 1 1 0 0,0 0-1 0 0,0-1 0 0 0,1 0 1 0 0,0 1-1 0 0,0-1 0 0 0,0 0 1 0 0,1 0-1 0 0,-1-1 1 0 0,2 1-1 0 0,-1-1 0 0 0,0 0 1 0 0,1 0-1 0 0,0 0 0 0 0,0-1 1 0 0,1 1-1 0 0,-1-1 0 0 0,1 0 1 0 0,0-1-1 0 0,0 0 1 0 0,0 0-1 0 0,0 0 0 0 0,1 0 1 0 0,-1-1-1 0 0,1 0 0 0 0,0-1 1 0 0,-1 0-1 0 0,1 1 1 0 0,0-2-1 0 0,0 1 0 0 0,0-1 1 0 0,-1 0-1 0 0,1-1 0 0 0,0 0 1 0 0,0 0-1 0 0,7-2 1 0 0,-7 1-443 0 0,1-1 0 0 0,-1 0 0 0 0,0 0 0 0 0,-1-1 0 0 0,1 0 0 0 0,-1 0 0 0 0,10-8 0 0 0,-7 3-1097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1839 0 0,'0'2'134'0'0,"-7"19"5074"0"0,-3 24 0 0 0,0 24-571 0 0,4 72-2917 0 0,6-128-1539 0 0,1 39-775 0 0,3 0-1 0 0,17 78 1 0 0,-15-96-1248 0 0,-1-3-3829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13503 0 0,'0'0'1523'0'0,"0"2"-1074"0"0,-2 16 239 0 0,0 1 0 0 0,1-1-1 0 0,4 31 1 0 0,11 59-323 0 0,-8-71-270 0 0,25 128-267 0 0,-4-58-3959 0 0,-20-82-1237 0 0</inkml:trace>
  <inkml:trace contextRef="#ctx0" brushRef="#br0" timeOffset="1">14 446 12439 0 0,'-7'-1'1291'0'0,"0"1"2924"0"0,22-11-2865 0 0,-4 6-1286 0 0,1 1 0 0 0,0 0 0 0 0,0 0 0 0 0,1 2-1 0 0,-1-1 1 0 0,15 0 0 0 0,18-4-1271 0 0,-22 4-3313 0 0,0 2-1504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11055 0 0,'0'0'2160'0'0,"1"1"-1074"0"0,2 1-747 0 0,0 0 0 0 0,0-1 1 0 0,1 1-1 0 0,-1-1 0 0 0,0 0 0 0 0,1 0 1 0 0,-1 0-1 0 0,1 0 0 0 0,-1 0 1 0 0,1-1-1 0 0,6 1 0 0 0,5 0-81 0 0,-5 0-17 0 0,-8-1-231 0 0,0 0 0 0 0,0 0 0 0 0,-1 0 0 0 0,1 0 0 0 0,0 0 0 0 0,0 1 0 0 0,-1-1 0 0 0,1 1 0 0 0,0-1 0 0 0,1 2 0 0 0,-2-2-6 0 0,0 1 1 0 0,0-1 0 0 0,0 1 0 0 0,0-1 0 0 0,-1 1 0 0 0,1-1 0 0 0,0 1 0 0 0,-1-1 0 0 0,1 1-1 0 0,0 0 1 0 0,-1 0 0 0 0,1-1 0 0 0,-1 1 0 0 0,1 0 0 0 0,-1 0 0 0 0,1 0 0 0 0,-1-1 0 0 0,0 1-1 0 0,1 0 1 0 0,-1 0 0 0 0,0 0 0 0 0,0 0 0 0 0,0 0 0 0 0,0 0 0 0 0,1 0 0 0 0,-2 1 0 0 0,2 1-5 0 0,-2-1 1 0 0,1 1 0 0 0,0 0 0 0 0,0-1 0 0 0,-1 1 0 0 0,0 0-1 0 0,0 2 1 0 0,-3 2-14 0 0,1 0 0 0 0,-1-1 0 0 0,0 1-1 0 0,-1-1 1 0 0,0 0 0 0 0,0 0 0 0 0,0-1-1 0 0,-6 6 1 0 0,0-1-112 0 0,11-9 90 0 0,-1-1 0 0 0,1 0 0 0 0,0 0-1 0 0,0 0 1 0 0,0 1 0 0 0,0-1 0 0 0,0 0 0 0 0,0 0-1 0 0,0 0 1 0 0,0 1 0 0 0,-1-1 0 0 0,1 0 0 0 0,0 0-1 0 0,0 1 1 0 0,0-1 0 0 0,0 0 0 0 0,0 0-1 0 0,0 0 1 0 0,0 1 0 0 0,0-1 0 0 0,0 0 0 0 0,0 0-1 0 0,0 1 1 0 0,1-1 0 0 0,-1 0 0 0 0,0 0 0 0 0,0 0-1 0 0,0 1 1 0 0,0-1 0 0 0,0 0 0 0 0,0 0 0 0 0,0 0-1 0 0,1 1 1 0 0,-1-1 0 0 0,0 0 0 0 0,0 0 0 0 0,0 0-1 0 0,0 0 1 0 0,1 1 0 0 0,-1-1 0 0 0,0 0-1 0 0,15 9-344 0 0,25 4 678 0 0,-36-12-369 0 0,20 5 279 0 0,-10-3 135 0 0,-1 1 0 0 0,0 0 0 0 0,15 8 0 0 0,-25-11-199 0 0,-1 0 0 0 0,1 1 0 0 0,-1-1 0 0 0,1 1 0 0 0,-1 0 0 0 0,1-1 0 0 0,-1 1 0 0 0,0 0 0 0 0,0 1 0 0 0,0-1 0 0 0,0 0 0 0 0,0 1 0 0 0,-1-1 0 0 0,1 1 0 0 0,-1-1 0 0 0,1 1 0 0 0,-1 0 0 0 0,0-1 0 0 0,0 1 0 0 0,1 4 0 0 0,-2-5-58 0 0,0 0 1 0 0,0 1-1 0 0,-1-1 0 0 0,1 0 0 0 0,0 0 1 0 0,-1 0-1 0 0,0 0 0 0 0,1 0 0 0 0,-1 0 1 0 0,0 0-1 0 0,0 0 0 0 0,-1 2 0 0 0,-16 24 529 0 0,15-25-511 0 0,-7 10-11 0 0,0-1-1 0 0,0 0 1 0 0,-2-1-1 0 0,-22 18 0 0 0,27-23-211 0 0,-1-1-1 0 0,0 0 1 0 0,0-1-1 0 0,0 0 1 0 0,0 0-1 0 0,0-1 1 0 0,-1 1-1 0 0,0-2 0 0 0,-16 4 1 0 0,22-6-158 0 0,1 0 0 0 0,-1 0-1 0 0,0 0 1 0 0,0 0 0 0 0,0 0 0 0 0,1-1 0 0 0,-1 1 0 0 0,0-1-1 0 0,0 0 1 0 0,1 0 0 0 0,-1 0 0 0 0,1 0 0 0 0,-1 0 0 0 0,-4-3 0 0 0,-6-8-1273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 10135 0 0,'0'0'464'0'0,"-7"-5"151"0"0,4 4-347 0 0,0-1 1 0 0,0 1-1 0 0,0 0 1 0 0,-1 0-1 0 0,1 0 0 0 0,0 1 1 0 0,0-1-1 0 0,-1 1 1 0 0,1 0-1 0 0,-1 0 0 0 0,1 0 1 0 0,0 0-1 0 0,-1 0 1 0 0,1 1-1 0 0,0-1 1 0 0,-1 1-1 0 0,1 0 0 0 0,-5 2 1 0 0,3 0 36 0 0,0-1 0 0 0,1 0 0 0 0,-1 1 0 0 0,1 0 0 0 0,0 0 0 0 0,-1 0 1 0 0,2 1-1 0 0,-1-1 0 0 0,0 1 0 0 0,1 0 0 0 0,-5 6 0 0 0,-4 9-249 0 0,1 1 0 0 0,0 0 0 0 0,2 0 0 0 0,0 1 0 0 0,2 0 0 0 0,0 0 0 0 0,-7 41 0 0 0,12-46-40 0 0,0-1 0 0 0,2 1 0 0 0,0-1 0 0 0,0 1 0 0 0,1-1 0 0 0,1 1 0 0 0,1-1 0 0 0,0 0 0 0 0,1 0 0 0 0,0 0 0 0 0,2 0 0 0 0,7 15 0 0 0,-10-23-15 0 0,1 0 0 0 0,0 0-1 0 0,1 0 1 0 0,-1-1 0 0 0,1 0 0 0 0,1 0-1 0 0,-1 0 1 0 0,1 0 0 0 0,0-1-1 0 0,0 0 1 0 0,10 6 0 0 0,-11-9 4 0 0,0 1 0 0 0,0-1 0 0 0,0 0 0 0 0,1 0 0 0 0,-1-1 0 0 0,0 1 0 0 0,1-1 0 0 0,0 0 0 0 0,-1-1 0 0 0,1 1 0 0 0,-1-1 0 0 0,1 0 0 0 0,0-1 0 0 0,-1 1 0 0 0,1-1 0 0 0,10-3 0 0 0,-7 1 98 0 0,1 0 0 0 0,0-1 0 0 0,-1-1 0 0 0,0 1 0 0 0,0-1 0 0 0,0-1 0 0 0,0 0 0 0 0,-1 0 0 0 0,0 0 0 0 0,0-1 0 0 0,-1-1 0 0 0,9-10 0 0 0,-10 11 18 0 0,-1 0 0 0 0,-1 0 1 0 0,1-1-1 0 0,-2 0 1 0 0,1 0-1 0 0,-1 0 0 0 0,0 0 1 0 0,0 0-1 0 0,-1-1 0 0 0,0 1 1 0 0,-1-1-1 0 0,0 1 1 0 0,0-1-1 0 0,-1 0 0 0 0,0-9 1 0 0,-2 7-36 0 0,0 1 1 0 0,0-1-1 0 0,-1 1 1 0 0,0 0-1 0 0,-1 0 1 0 0,0 0-1 0 0,-1 0 1 0 0,0 1-1 0 0,0-1 1 0 0,-1 1-1 0 0,-9-10 1 0 0,-4-4-1130 0 0,-1 1 1 0 0,-41-34 0 0 0,45 44-1993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14511 0 0,'0'0'3148'0'0,"0"2"-2286"0"0,4 17-316 0 0,-2 1 1 0 0,-1-1 0 0 0,-1 30 0 0 0,0-23-349 0 0,-15 174 270 0 0,4-89-651 0 0,6-58-116 0 0,-1 8-938 0 0,5-21-4509 0 0,1-22-252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0,'0'0'2232'0'0,"6"14"1662"0"0,-4-9-3558 0 0,-2 0 1 0 0,1 1 0 0 0,0-1 0 0 0,-1 0-1 0 0,-1 6 1 0 0,2 15 336 0 0,24 232 521 0 0,-8-74-2028 0 0,-12-139-523 0 0,-1-15-3513 0 0,-1-9-770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10135 0 0,'0'0'6035'0'0,"0"1"-5857"0"0,0-1 0 0 0,-1 0 0 0 0,1 0 0 0 0,0 1 0 0 0,0-1 0 0 0,0 0 0 0 0,0 1 0 0 0,-1-1 0 0 0,1 0 0 0 0,0 1 0 0 0,0-1 0 0 0,0 0-1 0 0,0 1 1 0 0,0-1 0 0 0,0 0 0 0 0,0 1 0 0 0,0-1 0 0 0,0 0 0 0 0,0 1 0 0 0,0-1 0 0 0,6 4 226 0 0,0 0-1 0 0,1 0 1 0 0,-1-1-1 0 0,1 0 1 0 0,0-1-1 0 0,0 0 1 0 0,0 0-1 0 0,0 0 1 0 0,0-1-1 0 0,12 1 1 0 0,3-1-63 0 0,0-1 0 0 0,27-3-1 0 0,-8 2-765 0 0,-8 1-6075 0 0,-7-3-1416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9:4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1 366 455 0 0,'28'-41'3441'0'0,"-27"47"-1450"0"0,-1 11 874 0 0,-1-12-1263 0 0,2 3-939 0 0,0-1 1 0 0,0 0-1 0 0,1 1 0 0 0,-1-1 0 0 0,6 12 1 0 0,3 14 8 0 0,13 44 1186 0 0,-5-22-900 0 0,23 53-165 0 0,-38-97-740 0 0,3 8 122 0 0,6 36 1 0 0,-12-49 135 0 0,-2-4-122 0 0,-5-11-69 0 0,-7-18-160 0 0,1-10 25 0 0,2 0-1 0 0,2-2 0 0 0,1 1 1 0 0,-4-57-1 0 0,4-158-512 0 0,8 230 486 0 0,1-1 1 0 0,2 1 0 0 0,0 0 0 0 0,11-42 0 0 0,-12 60 47 0 0,0 0 0 0 0,0 0 0 0 0,0 0 0 0 0,1 0 1 0 0,0 1-1 0 0,0-1 0 0 0,0 1 0 0 0,1 0 0 0 0,-1 0 0 0 0,1 0 0 0 0,0 0 0 0 0,0 0 0 0 0,1 1 0 0 0,-1 0 0 0 0,1 0 0 0 0,-1 0 0 0 0,1 1 0 0 0,0-1 0 0 0,9-2 1 0 0,-11 4 8 0 0,-1 1 0 0 0,1 0 0 0 0,0 0 0 0 0,0 0 0 0 0,-1 0 1 0 0,1 0-1 0 0,0 0 0 0 0,-1 1 0 0 0,1-1 0 0 0,0 1 0 0 0,-1 0 0 0 0,1-1 1 0 0,-1 1-1 0 0,1 1 0 0 0,-1-1 0 0 0,4 2 0 0 0,-2 0 21 0 0,0 0-1 0 0,0 0 0 0 0,0 0 0 0 0,0 0 1 0 0,0 1-1 0 0,-1-1 0 0 0,4 6 1 0 0,-4-4 9 0 0,-1-1 0 0 0,0 0 0 0 0,0 1 1 0 0,0-1-1 0 0,0 1 0 0 0,-1-1 1 0 0,0 1-1 0 0,0 0 0 0 0,0-1 1 0 0,-1 1-1 0 0,1 10 0 0 0,-2 3 167 0 0,-6 33 0 0 0,5-39-157 0 0,-3 11-10 0 0,-2 1 0 0 0,-1-1 0 0 0,0 0 0 0 0,-18 32 0 0 0,-3 8 2 0 0,19-42-43 0 0,0 0 0 0 0,-1-1-1 0 0,-24 33 1 0 0,34-52 9 0 0,0 0 1 0 0,0 0-1 0 0,0 0 0 0 0,1 0 1 0 0,-1 1-1 0 0,1-1 1 0 0,-1 0-1 0 0,1 0 0 0 0,-1 1 1 0 0,1-1-1 0 0,-1 0 0 0 0,1 1 1 0 0,0-1-1 0 0,0 0 1 0 0,0 1-1 0 0,0-1 0 0 0,0 1 1 0 0,0-1-1 0 0,0 0 1 0 0,0 1-1 0 0,1-1 0 0 0,-1 0 1 0 0,0 1-1 0 0,1-1 0 0 0,0 2 1 0 0,0-1 129 0 0,13 0 183 0 0,8 8 3 0 0,-19-8-232 0 0,1 0 1 0 0,-1 0-1 0 0,1 0 1 0 0,-1-1-1 0 0,6 2 0 0 0,4-1 144 0 0,77 21 917 0 0,-54-10-813 0 0,87 27 237 0 0,-97-33-555 0 0,1-1 0 0 0,47 4 0 0 0,-8 0-925 0 0,-28-4-308 0 0,-3-1 14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9:4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8287 0 0,'0'0'639'0'0,"4"2"-274"0"0,0 1-99 0 0,0 1-1 0 0,-1-1 1 0 0,0 0-1 0 0,1 1 0 0 0,-1 0 1 0 0,0 0-1 0 0,-1-1 1 0 0,1 2-1 0 0,-1-1 1 0 0,0 0-1 0 0,0 0 0 0 0,0 1 1 0 0,2 7-1 0 0,18 103 2459 0 0,-16-75-2334 0 0,0 49 0 0 0,-4-48-146 0 0,8 44 0 0 0,-5-55 209 0 0,0 1 0 0 0,-2 0-1 0 0,-1 0 1 0 0,-2 1 0 0 0,-3 31-1 0 0,-2-45-120 0 0,4-15-4 0 0,-2-3-230 0 0,3 1-93 0 0,0-1 1 0 0,-1 0 0 0 0,1 0 0 0 0,0 0-1 0 0,-1 0 1 0 0,1 0 0 0 0,0 1 0 0 0,0-1-1 0 0,-1 0 1 0 0,1 0 0 0 0,0 0 0 0 0,-1 0-1 0 0,1 0 1 0 0,0 0 0 0 0,-1 0-1 0 0,1 0 1 0 0,0 0 0 0 0,0 0 0 0 0,-1 0-1 0 0,1 0 1 0 0,0-1 0 0 0,-1 1 0 0 0,1 0-1 0 0,0 0 1 0 0,0 0 0 0 0,-1 0 0 0 0,1 0-1 0 0,0-1 1 0 0,0 1 0 0 0,-1 0 0 0 0,1 0-1 0 0,0 0 1 0 0,0-1 0 0 0,-1 1-1 0 0,1 0 1 0 0,-9-13 19 0 0,1 0-1 0 0,1-1 1 0 0,0 0-1 0 0,1 0 1 0 0,1 0-1 0 0,0 0 1 0 0,0-1-1 0 0,2 0 1 0 0,0 0-1 0 0,-1-16 1 0 0,0-3-103 0 0,3 1 1 0 0,0-1 0 0 0,8-55-1 0 0,0 46-36 0 0,1 0 0 0 0,3 0 0 0 0,1 1 0 0 0,34-76 0 0 0,-41 107 102 0 0,1 0 1 0 0,0 0 0 0 0,1 1 0 0 0,0 0 0 0 0,10-12 0 0 0,-13 18 7 0 0,1-1-1 0 0,-1 1 1 0 0,1 0 0 0 0,0 0 0 0 0,0 0 0 0 0,1 1-1 0 0,-1 0 1 0 0,1 0 0 0 0,-1 0 0 0 0,1 1-1 0 0,11-4 1 0 0,1 2 4 0 0,-4 3 11 0 0,-9 2 11 0 0,-1 0 0 0 0,0 0 1 0 0,0 0-1 0 0,0 1 0 0 0,0-1 0 0 0,0 1 1 0 0,0 0-1 0 0,0 0 0 0 0,0 1 0 0 0,-1-1 1 0 0,1 1-1 0 0,-1-1 0 0 0,1 1 0 0 0,-1 0 1 0 0,0 1-1 0 0,0-1 0 0 0,-1 0 0 0 0,4 6 1 0 0,-3-4 42 0 0,-1 0 0 0 0,1 0 0 0 0,-1 0 0 0 0,0 0 0 0 0,0 0 0 0 0,-1 1 0 0 0,0-1 0 0 0,0 0 0 0 0,0 1 0 0 0,0-1 0 0 0,-1 1 0 0 0,0-1 0 0 0,0 1 0 0 0,-2 7 1 0 0,1-2 26 0 0,-1 0 1 0 0,-1 0 0 0 0,0 0 0 0 0,-1 0 0 0 0,0-1 0 0 0,0 0 0 0 0,-1 0 0 0 0,-1 0 0 0 0,0 0 0 0 0,-8 10 0 0 0,-7 6 48 0 0,3-2-13 0 0,-32 31 0 0 0,18-18-68 0 0,10-10 8 0 0,12-16-45 0 0,8 2 38 0 0,2-13-58 0 0,0 0-1 0 0,0 0 0 0 0,0 1 0 0 0,0-1 0 0 0,0 0 0 0 0,0 0 0 0 0,0 0 0 0 0,0 1 0 0 0,0-1 1 0 0,0 0-1 0 0,0 0 0 0 0,0 0 0 0 0,0 0 0 0 0,0 1 0 0 0,0-1 0 0 0,0 0 0 0 0,1 0 0 0 0,-1 0 1 0 0,0 0-1 0 0,0 0 0 0 0,0 1 0 0 0,0-1 0 0 0,0 0 0 0 0,0 0 0 0 0,1 0 0 0 0,-1 0 0 0 0,0 0 0 0 0,0 0 1 0 0,0 0-1 0 0,1 1 0 0 0,11 8 91 0 0,1-1 0 0 0,0 0 0 0 0,0 0 0 0 0,28 10 0 0 0,12 3 191 0 0,-35-13-164 0 0,0-1-1 0 0,31 8 1 0 0,-13-8-14 0 0,-4-1 30 0 0,39 12-1 0 0,67 26-54 0 0,-117-37-1548 0 0,39 18 0 0 0,-41-17-2565 0 0,9 5-3563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9:5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30 139 1375 0 0,'-1'0'4'0'0,"1"0"-1"0"0,0 0 0 0 0,0 0 0 0 0,0 0 0 0 0,0 1 0 0 0,-1-1 0 0 0,1 0 0 0 0,0 0 0 0 0,0 0 0 0 0,0 0 0 0 0,0 1 0 0 0,0-1 0 0 0,0 0 0 0 0,0 0 0 0 0,0 0 0 0 0,0 1 0 0 0,0-1 0 0 0,0 0 0 0 0,-1 0 0 0 0,1 0 0 0 0,0 1 1 0 0,0-1-1 0 0,0 0 0 0 0,0 0 0 0 0,1 0 0 0 0,-1 1 0 0 0,0-1 0 0 0,0 0 0 0 0,0 0 0 0 0,0 0 0 0 0,0 1 0 0 0,0-1 0 0 0,0 0 0 0 0,0 0 0 0 0,0 0 0 0 0,0 0 0 0 0,1 1 0 0 0,-1-1 0 0 0,0 0 0 0 0,0 0 0 0 0,0 0 0 0 0,7 12 277 0 0,-6-11-60 0 0,-1 0-1 0 0,0 0 0 0 0,0 0 0 0 0,0 0 0 0 0,0-1 0 0 0,0 1 0 0 0,0 0 0 0 0,0 0 0 0 0,0 0 0 0 0,0 0 0 0 0,0 0 0 0 0,0 0 0 0 0,0 0 0 0 0,-1 0 0 0 0,1 0 0 0 0,0-1 0 0 0,-1 1 0 0 0,1 0 0 0 0,-1 0 0 0 0,0 1 0 0 0,0 0 632 0 0,-2 6 520 0 0,0 1 1 0 0,1 0-1 0 0,-2 16 0 0 0,3-15-808 0 0,1 0 0 0 0,0 0-1 0 0,1 0 1 0 0,0 0 0 0 0,4 17-1 0 0,-1-1 665 0 0,3 52-1 0 0,1 7-528 0 0,2 7-193 0 0,-7-28-233 0 0,-2-57-192 0 0,-1-5 436 0 0,-7-23-82 0 0,6 19-421 0 0,-12-35 125 0 0,2-1 0 0 0,2 0 0 0 0,-6-54 0 0 0,13 42-240 0 0,2-1-1 0 0,7-51 1 0 0,-5 84 64 0 0,1 0 0 0 0,0 1-1 0 0,2-1 1 0 0,0 1 0 0 0,1 0-1 0 0,14-29 1 0 0,-16 39 31 0 0,-1 0-1 0 0,2 1 0 0 0,-1-1 1 0 0,1 1-1 0 0,0 0 0 0 0,0 1 1 0 0,0-1-1 0 0,1 1 0 0 0,0 0 1 0 0,8-5-1 0 0,-11 8 8 0 0,-1 1 0 0 0,1 0 0 0 0,-1 0 0 0 0,1 0 0 0 0,0 0 0 0 0,0 0 0 0 0,-1 1 0 0 0,1-1 0 0 0,0 1 0 0 0,0 0 0 0 0,0 0 0 0 0,-1 0 0 0 0,1 0 0 0 0,0 0 0 0 0,0 0 0 0 0,0 1 0 0 0,-1-1 0 0 0,4 2 0 0 0,4 0 0 0 0,-5 0 13 0 0,0-1 0 0 0,-1 1 0 0 0,1 0 0 0 0,-1 0 0 0 0,0 0 0 0 0,1 1 0 0 0,-1-1 0 0 0,0 1 0 0 0,0 0-1 0 0,-1 0 1 0 0,1 1 0 0 0,-1-1 0 0 0,1 1 0 0 0,-1 0 0 0 0,0-1 0 0 0,-1 1 0 0 0,1 1 0 0 0,3 6 0 0 0,-1-1 120 0 0,0 1-1 0 0,-1-1 1 0 0,0 1 0 0 0,-1 0-1 0 0,0 0 1 0 0,2 23 0 0 0,-5-23-40 0 0,0 1 0 0 0,-2 0 0 0 0,1 0 0 0 0,-1-1-1 0 0,-1 0 1 0 0,0 1 0 0 0,-1-1 0 0 0,0 0 0 0 0,-1 0 0 0 0,0-1 0 0 0,0 1 0 0 0,-11 13 0 0 0,7-11-62 0 0,-2-1 0 0 0,0 1 0 0 0,0-2 0 0 0,-1 0 0 0 0,-1 0 0 0 0,-26 17 0 0 0,19-13-20 0 0,18-15 31 0 0,-2-4-43 0 0,34 10-139 0 0,5 6 367 0 0,0 1 1 0 0,0 2-1 0 0,-1 2 0 0 0,-1 0 1 0 0,38 29-1 0 0,-9-3 704 0 0,29 23-351 0 0,-4-4-778 0 0,-78-56 5 0 0,3 2-1272 0 0,0-1-482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7111 0 0,'3'1'324'0'0,"-3"-1"-305"0"0,1 0 0 0 0,0 0-1 0 0,0 1 1 0 0,0-1-1 0 0,-1 0 1 0 0,1 0 0 0 0,0 1-1 0 0,0-1 1 0 0,-1 1-1 0 0,1-1 1 0 0,0 0-1 0 0,-1 1 1 0 0,1-1 0 0 0,0 1-1 0 0,-1 0 1 0 0,1-1-1 0 0,-1 1 1 0 0,1 0 0 0 0,0 0-1 0 0,5 19 103 0 0,-4-12-76 0 0,45 140 4599 0 0,4 16-2398 0 0,-42-129-1691 0 0,-5-25-394 0 0,-1-1-1 0 0,-1 1 1 0 0,0 0 0 0 0,0 0 0 0 0,-1 0-1 0 0,0 0 1 0 0,-1 0 0 0 0,-1 11 0 0 0,1-20 225 0 0,-12-7 82 0 0,6 0-387 0 0,0-1-1 0 0,0 0 1 0 0,1 0 0 0 0,0 0-1 0 0,1 0 1 0 0,-7-14-1 0 0,-16-49 404 0 0,15 32-735 0 0,2 0-1 0 0,1 0 1 0 0,2 0 0 0 0,2-1-1 0 0,1 0 1 0 0,3-61-1 0 0,1 96 223 0 0,1-16-214 0 0,1 1 1 0 0,8-37-1 0 0,-9 52 229 0 0,0 0-1 0 0,0 0 0 0 0,0 0 0 0 0,1 1 1 0 0,-1-1-1 0 0,1 0 0 0 0,0 1 0 0 0,0-1 1 0 0,1 1-1 0 0,-1 0 0 0 0,1 0 0 0 0,-1-1 1 0 0,1 2-1 0 0,0-1 0 0 0,0 0 0 0 0,0 1 1 0 0,1-1-1 0 0,-1 1 0 0 0,1 0 0 0 0,5-3 1 0 0,-6 5 39 0 0,-1-1 1 0 0,0 1-1 0 0,1 0 1 0 0,-1 0-1 0 0,1 0 1 0 0,-1 0-1 0 0,1 0 1 0 0,-1 1-1 0 0,0-1 1 0 0,1 1-1 0 0,-1 0 1 0 0,0-1-1 0 0,1 1 1 0 0,-1 0-1 0 0,0 0 1 0 0,0 1-1 0 0,0-1 1 0 0,0 0-1 0 0,3 3 1 0 0,1 1 72 0 0,-1-1 0 0 0,0 1 1 0 0,0 0-1 0 0,0 0 0 0 0,6 10 1 0 0,-7-8 57 0 0,0-1 1 0 0,-1 1-1 0 0,0 0 1 0 0,0 0-1 0 0,0 1 1 0 0,-1-1-1 0 0,0 1 1 0 0,-1-1-1 0 0,2 11 1 0 0,-3-6 38 0 0,0-1 0 0 0,0 1 1 0 0,-1-1-1 0 0,-1 1 0 0 0,-4 18 1 0 0,-2-4 8 0 0,-1 0 0 0 0,-2 0 1 0 0,0-1-1 0 0,-21 33 0 0 0,30-55-218 0 0,0 0-1 0 0,-1-1 1 0 0,1 1-1 0 0,0-1 1 0 0,-5 4 0 0 0,-6 7-445 0 0,12-11 16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0,'0'0'756'0'0,"0"2"-622"0"0,13 73 4240 0 0,2 22-1191 0 0,14 243-918 0 0,-29-327-2238 0 0,2 15 93 0 0,-2-27 12 0 0,4-19-520 0 0,2-14-193 0 0,-5 22 565 0 0,1 0 1 0 0,0 0 0 0 0,1 0 0 0 0,0 0-1 0 0,1 1 1 0 0,5-13 0 0 0,-4 15 54 0 0,-3 3 86 0 0,0 0 0 0 0,1 0 1 0 0,-1 0-1 0 0,1 0 0 0 0,0 1 1 0 0,5-6-1 0 0,-7 9-73 0 0,0-1 0 0 0,1 0 0 0 0,-1 1 0 0 0,0-1-1 0 0,0 1 1 0 0,0-1 0 0 0,1 1 0 0 0,-1-1 0 0 0,0 1 0 0 0,1 0 0 0 0,-1 0 0 0 0,0-1 0 0 0,0 1 0 0 0,1 0 0 0 0,-1 0-1 0 0,0 0 1 0 0,1 1 0 0 0,-1-1 0 0 0,0 0 0 0 0,1 0 0 0 0,-1 1 0 0 0,0-1 0 0 0,0 1 0 0 0,1-1 0 0 0,-1 1-1 0 0,0-1 1 0 0,0 1 0 0 0,2 1 0 0 0,2 2 156 0 0,0-1 0 0 0,-1 1 0 0 0,1 1 0 0 0,-1-1-1 0 0,1 1 1 0 0,5 9 0 0 0,21 35 741 0 0,-19-29-630 0 0,1 2-589 0 0,17 26 1184 0 0,-6-18-7745 0 0,-13-19-545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57 173 8783 0 0,'2'0'399'0'0,"-1"1"-363"0"0,0 0-1 0 0,0 0 1 0 0,-1 0 0 0 0,1-1-1 0 0,0 1 1 0 0,0 0 0 0 0,0 0 0 0 0,-1 0-1 0 0,1 1 1 0 0,0-1 0 0 0,-1 0-1 0 0,1 0 1 0 0,-1 0 0 0 0,1 0-1 0 0,-1 2 1 0 0,6 26-50 0 0,1-2 454 0 0,80 207 2692 0 0,-56-139-1959 0 0,-27-78-722 0 0,-1 0 0 0 0,0 1-1 0 0,1 27 1 0 0,-4-44-431 0 0,0-1-1 0 0,0 0 1 0 0,0 1-1 0 0,0-1 1 0 0,0 0-1 0 0,0 1 1 0 0,0-1-1 0 0,0 0 1 0 0,0 1 0 0 0,0-1-1 0 0,0 0 1 0 0,0 1-1 0 0,0-1 1 0 0,-1 0-1 0 0,1 1 1 0 0,0-1-1 0 0,0 0 1 0 0,0 1-1 0 0,-1-1 1 0 0,1 0-1 0 0,0 0 1 0 0,0 1-1 0 0,0-1 1 0 0,-1 0-1 0 0,1 0 1 0 0,0 0-1 0 0,-1 1 1 0 0,1-1-1 0 0,0 0 1 0 0,0 0 0 0 0,-1 0-1 0 0,1 0 1 0 0,0 1-1 0 0,-1-1 1 0 0,1 0-1 0 0,0 0 1 0 0,-1 0-1 0 0,1 0 1 0 0,0 0-1 0 0,-1 0 1 0 0,1 0-1 0 0,0 0 1 0 0,-1 0-1 0 0,1 0 1 0 0,0 0-1 0 0,-1 0 1 0 0,1 0-1 0 0,0-1 1 0 0,-1 1-1 0 0,1 0 1 0 0,-1 0 0 0 0,0-1 25 0 0,-1 1 0 0 0,1-1 1 0 0,-1 0-1 0 0,1 0 1 0 0,-1 1-1 0 0,1-1 0 0 0,0 0 1 0 0,-3-2-1 0 0,-3-7 29 0 0,0-1 1 0 0,1 1-1 0 0,0-1 0 0 0,-5-14 0 0 0,-5-10-29 0 0,-9-16-13 0 0,2-1 0 0 0,3-1 0 0 0,-15-58 0 0 0,24 69-32 0 0,-6-47 0 0 0,15 76 0 0 0,1 1 0 0 0,1-1 0 0 0,-1 0 0 0 0,2 0 0 0 0,0 0 0 0 0,0 1 0 0 0,2-1 0 0 0,4-17 0 0 0,-7 28 9 0 0,1 0-1 0 0,0-1 0 0 0,0 1 1 0 0,0 0-1 0 0,0 0 0 0 0,1-1 1 0 0,-1 1-1 0 0,0 0 1 0 0,1 0-1 0 0,0 0 0 0 0,-1 1 1 0 0,1-1-1 0 0,0 0 0 0 0,0 1 1 0 0,0-1-1 0 0,0 1 0 0 0,0-1 1 0 0,0 1-1 0 0,5-2 1 0 0,-4 2 26 0 0,0 1 1 0 0,-1 0-1 0 0,1-1 1 0 0,0 1 0 0 0,0 0-1 0 0,-1 1 1 0 0,1-1-1 0 0,0 0 1 0 0,0 1 0 0 0,-1-1-1 0 0,1 1 1 0 0,-1 0 0 0 0,1 0-1 0 0,0 0 1 0 0,-1 0-1 0 0,1 0 1 0 0,-1 1 0 0 0,3 1-1 0 0,0 1 109 0 0,0 0 0 0 0,0 0 0 0 0,-1 1 0 0 0,1-1 0 0 0,-1 1 0 0 0,0 0 0 0 0,0 1 0 0 0,-1-1 0 0 0,0 1 0 0 0,0-1 0 0 0,0 1 0 0 0,0 0 0 0 0,-1 0 0 0 0,0 0 0 0 0,0 1 0 0 0,-1-1 0 0 0,0 0 0 0 0,1 10 0 0 0,0 5 177 0 0,-1 0 0 0 0,-2 1 0 0 0,0-1-1 0 0,-5 27 1 0 0,3-31-277 0 0,-1-1 0 0 0,-1 0 0 0 0,0 0 0 0 0,-1 0 0 0 0,-1-1 0 0 0,0 0 0 0 0,-19 28 1 0 0,17-30-1033 0 0,-2 0 1 0 0,-13 15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0,'0'0'639'0'0,"3"7"993"0"0,27 71 4642 0 0,-8 5-3921 0 0,6 85-2226 0 0,-17-100 824 0 0,-2-3-632 0 0,33 152-150 0 0,-42-216-331 0 0,4-21-1632 0 0,1-39 1596 0 0,-4 36 346 0 0,4-26-1 0 0,-3 42 98 0 0,-1 0 0 0 0,1 1 0 0 0,0-1 0 0 0,0 1 0 0 0,1-1 0 0 0,0 1 0 0 0,0 0 0 0 0,5-7 0 0 0,-7 12-160 0 0,0-1 1 0 0,0 1 0 0 0,0 0-1 0 0,0 0 1 0 0,0-1 0 0 0,1 1-1 0 0,-1 0 1 0 0,0 0 0 0 0,0 0 0 0 0,1 1-1 0 0,-1-1 1 0 0,1 0 0 0 0,-1 0-1 0 0,1 1 1 0 0,-1-1 0 0 0,1 1 0 0 0,-1-1-1 0 0,1 1 1 0 0,2 0 0 0 0,-1 0 4 0 0,0 0-1 0 0,0 0 1 0 0,-1 1 0 0 0,1-1 0 0 0,0 1 0 0 0,0 0 0 0 0,-1 0-1 0 0,1 0 1 0 0,-1 0 0 0 0,5 2 0 0 0,2 4 116 0 0,1-1 1 0 0,-1 1-1 0 0,-1 1 1 0 0,11 11-1 0 0,11 16 213 0 0,-1 1-1 0 0,30 52 1 0 0,-1-3-2960 0 0,-47-69 1266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42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122 729 455 0 0,'7'-1'567'0'0,"-5"1"-371"0"0,1 0-1 0 0,-1 0 1 0 0,1 0-1 0 0,0 0 0 0 0,-1 0 1 0 0,1 0-1 0 0,-1 0 1 0 0,4 2-1 0 0,-6-2-138 0 0,0 0 1 0 0,0 0 0 0 0,1 0-1 0 0,-1 0 1 0 0,0 1-1 0 0,1-1 1 0 0,-1 0-1 0 0,0 0 1 0 0,0 1 0 0 0,0-1-1 0 0,1 0 1 0 0,-1 0-1 0 0,0 1 1 0 0,0-1-1 0 0,0 0 1 0 0,0 1 0 0 0,1-1-1 0 0,-1 0 1 0 0,0 1-1 0 0,0-1 1 0 0,0 0-1 0 0,0 1 1 0 0,0 0 0 0 0,-4 13 1777 0 0,-25 56 4829 0 0,19-43-5976 0 0,2-1-1 0 0,-6 30 1 0 0,-12 47 567 0 0,0-2-470 0 0,8-21-522 0 0,-5 27-38 0 0,23-106-213 0 0,0 0 0 0 0,0 0 1 0 0,0 0-1 0 0,0 0 1 0 0,0 0-1 0 0,0 0 0 0 0,0 0 1 0 0,0 0-1 0 0,0-1 1 0 0,0 1-1 0 0,0 0 1 0 0,0 0-1 0 0,1 2 0 0 0,0-1 35 0 0,0 1 450 0 0,1-6-316 0 0,6-10-63 0 0,0-1 1 0 0,-1 1-1 0 0,0-1 0 0 0,-2-1 0 0 0,8-24 1 0 0,14-82 291 0 0,-22 94-315 0 0,17-142 231 0 0,1-1-183 0 0,19-71-96 0 0,56-234 46 0 0,-92 456-106 0 0,-6 18 11 0 0,0 1 0 0 0,0 0 0 0 0,0-1 0 0 0,0 1 1 0 0,0 0-1 0 0,0 0 0 0 0,0-1 0 0 0,0 1 0 0 0,0 0 0 0 0,0-1 0 0 0,0 1 0 0 0,1 0 1 0 0,-1 0-1 0 0,0-1 0 0 0,0 1 0 0 0,0 0 0 0 0,0 0 0 0 0,1-1 0 0 0,-1 1 1 0 0,0 0-1 0 0,0 0 0 0 0,0 0 0 0 0,1-1 0 0 0,-1 1 0 0 0,0 0 0 0 0,1 0 0 0 0,-1 0 1 0 0,0 0-1 0 0,0 0 0 0 0,1 0 0 0 0,-1 0 0 0 0,0-1 0 0 0,1 1 0 0 0,-1 0 1 0 0,1 1-6 0 0,0 0 1 0 0,0 0 0 0 0,0 1 0 0 0,0-1-1 0 0,0 0 1 0 0,0 0 0 0 0,0 1 0 0 0,-1-1 0 0 0,1 0-1 0 0,0 1 1 0 0,-1-1 0 0 0,1 3 0 0 0,6 24-51 0 0,16 194-138 0 0,-22-206 198 0 0,6 203-60 0 0,2 19-18 0 0,-1-136 138 0 0,4 0 0 0 0,36 140-1 0 0,-43-226 87 0 0,0-1 1 0 0,8 17-1 0 0,-11-27-54 0 0,0-1-1 0 0,1 1 1 0 0,-1-1 0 0 0,1 0-1 0 0,0 0 1 0 0,0 0 0 0 0,1 0-1 0 0,-1 0 1 0 0,1-1 0 0 0,8 7 0 0 0,-11-10-49 0 0,1 1 1 0 0,0-1 0 0 0,-1 1 0 0 0,1-1 0 0 0,0 1 0 0 0,-1-1 0 0 0,1 0-1 0 0,0 0 1 0 0,0 0 0 0 0,0 0 0 0 0,-1 0 0 0 0,1 0 0 0 0,0-1 0 0 0,-1 1 0 0 0,1-1-1 0 0,0 1 1 0 0,0-1 0 0 0,-1 1 0 0 0,1-1 0 0 0,-1 0 0 0 0,1 0 0 0 0,-1 0-1 0 0,1 0 1 0 0,-1 0 0 0 0,1 0 0 0 0,0-1 0 0 0,6-5 174 0 0,-1 1 1 0 0,-1-1-1 0 0,10-12 0 0 0,-7 6-50 0 0,-1 0 0 0 0,-1 0 0 0 0,0 0 0 0 0,0-1 0 0 0,6-23 0 0 0,16-75 406 0 0,-9-3-267 0 0,6-157 1 0 0,-19 181-290 0 0,1-133-515 0 0,-8 145-230 0 0,-1-20-4192 0 0,-1 70-2307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43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9615 0 0,'0'0'1151'0'0,"1"3"-471"0"0,2 2-406 0 0,-1 0 0 0 0,0 0 0 0 0,0 0 0 0 0,0 0 0 0 0,0 1 0 0 0,-1-1 0 0 0,0 0 0 0 0,0 7 0 0 0,3 49 951 0 0,-4-44-1029 0 0,1 8 118 0 0,2 69 754 0 0,19 125 0 0 0,-14-188-743 0 0,20 55-1 0 0,-15-49-126 0 0,-9-27-115 0 0,1 1 0 0 0,0 0 0 0 0,0-1 1 0 0,9 12-1 0 0,-10-16-12 0 0,-1-1 1 0 0,2-1-1 0 0,-1 1 0 0 0,0 0 1 0 0,1-1-1 0 0,0 0 0 0 0,0 0 1 0 0,0 0-1 0 0,8 3 0 0 0,-12-6-52 0 0,1-1 1 0 0,0 1-1 0 0,0-1 0 0 0,0 0 0 0 0,0 0 1 0 0,0 1-1 0 0,0-1 0 0 0,-1-1 0 0 0,1 1 1 0 0,0 0-1 0 0,0 0 0 0 0,0-1 0 0 0,0 1 1 0 0,0-1-1 0 0,-1 1 0 0 0,1-1 0 0 0,0 0 1 0 0,0 0-1 0 0,-1 0 0 0 0,1 0 0 0 0,-1 0 1 0 0,4-2-1 0 0,3-4 82 0 0,1-1 0 0 0,11-12 0 0 0,-18 18-79 0 0,16-21 99 0 0,0-1-1 0 0,27-49 0 0 0,-26 39-70 0 0,-8 13-26 0 0,-1-1 1 0 0,-1 0-1 0 0,9-33 1 0 0,-16 48-30 0 0,37-133 5 0 0,-3-12 11 0 0,-36 157 5 0 0,0 0-1 0 0,0 0 1 0 0,0 0 0 0 0,3 9 0 0 0,0 5 12 0 0,5 143-17 0 0,-2-16-12 0 0,-2-106-477 0 0,1 1 0 0 0,2-1 0 0 0,2 0 0 0 0,19 52 0 0 0,-26-86-24 0 0,1 0 0 0 0,0 0 1 0 0,0 0-1 0 0,0 0 0 0 0,1 0 1 0 0,0-1-1 0 0,6 7 0 0 0,10 8-5094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43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209 154 5063 0 0,'-3'-13'-362'0'0,"0"-6"1737"0"0,-1 1 1 0 0,-10-25 0 0 0,13 38-764 0 0,-2 1 1 0 0,1-1-1 0 0,0 0 0 0 0,-1 1 1 0 0,0-1-1 0 0,0 1 0 0 0,0 0 1 0 0,-1 0-1 0 0,1 0 0 0 0,-1 1 1 0 0,0-1-1 0 0,0 1 0 0 0,-5-3 1 0 0,3 5 407 0 0,1 3-826 0 0,1-1 1 0 0,-1 1 0 0 0,1 0 0 0 0,-1 1 0 0 0,1-1-1 0 0,0 1 1 0 0,0 0 0 0 0,0 0 0 0 0,0 0 0 0 0,-4 6-1 0 0,2-2 2 0 0,0 0 0 0 0,1 0 0 0 0,-1 1 0 0 0,2 0 0 0 0,-5 10-1 0 0,1 1 20 0 0,1 0 0 0 0,0 1 0 0 0,2 0 0 0 0,-5 31-1 0 0,7-23-30 0 0,0 1-1 0 0,2-1 1 0 0,1 0-1 0 0,5 36 1 0 0,-3-48-106 0 0,1-1 0 0 0,0 1 0 0 0,1-1 0 0 0,1 0 0 0 0,1 0 1 0 0,0-1-1 0 0,0 0 0 0 0,2 0 0 0 0,10 16 0 0 0,-7-17-78 0 0,1 0 0 0 0,0-1 0 0 0,1-1 0 0 0,0 0 0 0 0,19 12 0 0 0,-22-17-210 0 0,-1-1 0 0 0,1 0 0 0 0,1 0 1 0 0,-1-1-1 0 0,1 0 0 0 0,-1-1 0 0 0,1 0 0 0 0,0-1 0 0 0,0 0 0 0 0,0 0 0 0 0,1-1 0 0 0,-1-1 0 0 0,0 0 1 0 0,0-1-1 0 0,0 0 0 0 0,1 0 0 0 0,-1-1 0 0 0,0-1 0 0 0,-1 0 0 0 0,15-6 0 0 0,2-5-1654 0 0,-2-7-64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52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86 2759 0 0,'0'0'4912'0'0,"2"5"-3378"0"0,9 21 883 0 0,-9-23-1753 0 0,5 8-76 0 0,-5-9-39 0 0,0 1-5 0 0,-1-1-418 0 0,0 1 44 0 0,1-1 0 0 0,-1 1 0 0 0,0 0 0 0 0,0-1 0 0 0,0 1 0 0 0,0 0 0 0 0,0-1 0 0 0,0 1 0 0 0,-1 0 0 0 0,0 0 0 0 0,1 0 0 0 0,-1 0 0 0 0,0 0 0 0 0,-1 3 0 0 0,1-4-86 0 0,-1 1 13 0 0,0 0 1 0 0,0 0 0 0 0,0 0 0 0 0,-1 0 0 0 0,1-1-1 0 0,0 1 1 0 0,-1 0 0 0 0,0-1 0 0 0,0 1 0 0 0,0-1-1 0 0,0 0 1 0 0,-3 4 0 0 0,2-4-70 0 0,0-1-1 0 0,0 1 1 0 0,1 0-1 0 0,-1-1 1 0 0,0 0 0 0 0,-1 0-1 0 0,1 0 1 0 0,0 0-1 0 0,0 0 1 0 0,0-1 0 0 0,0 1-1 0 0,-1-1 1 0 0,1 0-1 0 0,0 0 1 0 0,0 0 0 0 0,-1-1-1 0 0,1 1 1 0 0,0-1-1 0 0,0 1 1 0 0,0-1 0 0 0,-1 0-1 0 0,1-1 1 0 0,0 1-1 0 0,1 0 1 0 0,-1-1 0 0 0,-4-2-1 0 0,5 2-18 0 0,0 0-1 0 0,0-1 0 0 0,0 1 1 0 0,1 0-1 0 0,-1-1 1 0 0,1 0-1 0 0,0 1 0 0 0,0-1 1 0 0,-1 0-1 0 0,2 1 1 0 0,-2-7-1 0 0,-1 0 31 0 0,-2-5-27 0 0,2-1-1 0 0,4 7-11 0 0,-1-1 0 0 0,1 1 0 0 0,1 0 0 0 0,0-1 0 0 0,0 1 0 0 0,0 0 0 0 0,1 0 0 0 0,6-11 0 0 0,-3 8-11 0 0,7 0 11 0 0,-10 9-2 0 0,2 0 5 0 0,15 2-57 0 0,-16 0 53 0 0,-1 0-1 0 0,1 1 1 0 0,0-1-1 0 0,-1 1 1 0 0,0 0 0 0 0,1 0-1 0 0,-1 1 1 0 0,0-1 0 0 0,7 4-1 0 0,23 19 25 0 0,-30-22-17 0 0,-1 0 119 0 0,1 0 20 0 0,4 8 48 0 0,0-1 0 0 0,12 20-1 0 0,-15-20-24 0 0,-2-7 70 0 0,-2 4-17 0 0,0-1 0 0 0,0 1 0 0 0,-1 0 0 0 0,-2 9 1 0 0,2-13-176 0 0,0 1 0 0 0,0 0 0 0 0,0-1 0 0 0,-1 1 1 0 0,1-1-1 0 0,-1 0 0 0 0,1 1 0 0 0,-1-1 1 0 0,0 0-1 0 0,0 0 0 0 0,-3 2 0 0 0,1 0-36 0 0,3-3-1 0 0,0 1-1 0 0,-1-1 1 0 0,1 0-1 0 0,-1 0 1 0 0,1 0 0 0 0,-1 0-1 0 0,1 0 1 0 0,-1-1-1 0 0,0 1 1 0 0,1 0 0 0 0,-1-1-1 0 0,0 1 1 0 0,0-1-1 0 0,0 0 1 0 0,1 1 0 0 0,-4-1-1 0 0,4 0-1 0 0,0 0 1 0 0,-1-1-1 0 0,1 1 0 0 0,0 0 0 0 0,-1-1 1 0 0,1 1-1 0 0,0-1 0 0 0,0 1 0 0 0,-1-1 1 0 0,1 0-1 0 0,0 0 0 0 0,0 1 0 0 0,0-1 1 0 0,0 0-1 0 0,0 0 0 0 0,-2-2 0 0 0,1 1-2 0 0,-13-13-5 0 0,12 10 0 0 0,2 0 0 0 0,-4-4-15 0 0,0 0 0 0 0,1-1 0 0 0,1 1 1 0 0,0-1-1 0 0,0 0 0 0 0,0 0 0 0 0,2 0 0 0 0,-1 0 0 0 0,1-1 0 0 0,1 1 0 0 0,0-11 1 0 0,0 18 6 0 0,0 1 0 0 0,0-1 0 0 0,0 0 0 0 0,1 1 1 0 0,-1-1-1 0 0,1 0 0 0 0,-1 1 0 0 0,1-1 1 0 0,0 1-1 0 0,0-1 0 0 0,0 1 0 0 0,1-1 1 0 0,-1 1-1 0 0,1 0 0 0 0,2-4 0 0 0,2-1-5 0 0,-3 5-35 0 0,9-1 36 0 0,15 9 34 0 0,-24-6 707 0 0,-4 3-624 0 0,-7 25 103 0 0,0-13-111 0 0,-3-4-37 0 0,5-7-61 0 0,1 1 0 0 0,-1-1 0 0 0,0 0 0 0 0,0 0 0 0 0,0-1-1 0 0,0 0 1 0 0,-1 0 0 0 0,-9 3 0 0 0,14-5-105 0 0,1-1-77 0 0,0 1 120 0 0,0-1-1 0 0,0 0 1 0 0,0 1 0 0 0,0-1-1 0 0,0 1 1 0 0,1-1-1 0 0,-1 1 1 0 0,0 0 0 0 0,0-1-1 0 0,0 1 1 0 0,0 1-1 0 0,-1-1-180 0 0,-1 4-822 0 0,1 6-750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53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60 2303 0 0,'0'0'7756'0'0,"2"2"-6998"0"0,7 7-57 0 0,-6-6-24 0 0,-3-2-590 0 0,1 0 0 0 0,-1-1 0 0 0,0 1 0 0 0,1 0-1 0 0,0 0 1 0 0,-1 0 0 0 0,1 0 0 0 0,-1 0 0 0 0,1-1 0 0 0,0 1-1 0 0,1 1 1 0 0,1 0 106 0 0,5 10 867 0 0,11 19 0 0 0,-12-18-707 0 0,-5-9-226 0 0,0 0 0 0 0,-1 0-1 0 0,0 0 1 0 0,1 0 0 0 0,-1 0-1 0 0,-1 0 1 0 0,1 0 0 0 0,-1 1-1 0 0,1-1 1 0 0,-1 0 0 0 0,-1 5-1 0 0,1-2 105 0 0,0-5 16 0 0,-1 1-30 0 0,-1 2-124 0 0,2-2-46 0 0,-1-1 1 0 0,0 1-1 0 0,0-1 0 0 0,0 1 1 0 0,-1-1-1 0 0,1 0 0 0 0,0 0 1 0 0,-1 0-1 0 0,1 0 0 0 0,-1 0 0 0 0,0 0 1 0 0,0 0-1 0 0,0 0 0 0 0,0 0 1 0 0,0-1-1 0 0,-3 3 0 0 0,3-4-31 0 0,1 0-1 0 0,0 1 1 0 0,-1-1 0 0 0,1 0-1 0 0,0 0 1 0 0,-1 0-1 0 0,1 0 1 0 0,0 0 0 0 0,-1 0-1 0 0,1 0 1 0 0,0 0-1 0 0,0 0 1 0 0,-1-1 0 0 0,1 1-1 0 0,0-1 1 0 0,-1 1-1 0 0,1-1 1 0 0,0 1 0 0 0,-1-2-1 0 0,0 1-4 0 0,0 0 0 0 0,0 0 1 0 0,1 0-1 0 0,-1 0 0 0 0,0-1 0 0 0,1 1 0 0 0,-1 0 0 0 0,1-1 0 0 0,0 0 0 0 0,0 1 0 0 0,-3-4 1 0 0,0-1 1 0 0,-15-19 40 0 0,14 13-53 0 0,4 8-33 0 0,0 0-1 0 0,0 0 1 0 0,1-1-1 0 0,0 1 1 0 0,0 0-1 0 0,0 0 1 0 0,0 0-1 0 0,1 0 1 0 0,-1 0-1 0 0,1-1 1 0 0,2-4-1 0 0,0 0-8 0 0,0 1 1 0 0,1 0-1 0 0,0 0 0 0 0,7-10 1 0 0,-2 7-14 0 0,4 2-4 0 0,4 4 47 0 0,-12 3 9 0 0,1 0 3 0 0,16 5 23 0 0,-20-2-3 0 0,0 0-1 0 0,0-1 0 0 0,1 2 1 0 0,-1-1-1 0 0,0 0 0 0 0,0 0 1 0 0,0 1-1 0 0,0-1 0 0 0,-1 1 1 0 0,1-1-1 0 0,0 1 0 0 0,2 3 1 0 0,-2-2 20 0 0,8 10 121 0 0,-8-10-130 0 0,0 0 65 0 0,-2 0 0 0 0,1 18 35 0 0,-1-10-14 0 0,1-1-1 0 0,-3 16 0 0 0,1-23-79 0 0,0 0 0 0 0,0 0 0 0 0,0 0 0 0 0,-1-1-1 0 0,0 1 1 0 0,1-1 0 0 0,-1 1 0 0 0,0-1 0 0 0,0 0 0 0 0,0 0 0 0 0,0 0-1 0 0,-1 0 1 0 0,-4 3 0 0 0,5-3-15 0 0,-11 7 52 0 0,10-8-62 0 0,0 0 0 0 0,1 0 0 0 0,-1 0 0 0 0,0-1 0 0 0,1 1-1 0 0,-1-1 1 0 0,0 0 0 0 0,0 0 0 0 0,1 0 0 0 0,-1 0 0 0 0,0 0 0 0 0,0-1 0 0 0,1 1-1 0 0,-1-1 1 0 0,0 0 0 0 0,1 0 0 0 0,-1 0 0 0 0,1 0 0 0 0,-1 0 0 0 0,1 0 0 0 0,-1-1-1 0 0,1 1 1 0 0,0-1 0 0 0,0 0 0 0 0,-1 0 0 0 0,-1-2 0 0 0,0 0-9 0 0,0-1 0 0 0,1 0 0 0 0,-1 1 0 0 0,1-1 0 0 0,0 0-1 0 0,1 0 1 0 0,-1-1 0 0 0,1 1 0 0 0,0-1 0 0 0,0 1 0 0 0,-1-10 0 0 0,3 5-3 0 0,0 1 0 0 0,0-1 0 0 0,1 1 0 0 0,1 0 0 0 0,-1-1 0 0 0,6-13 0 0 0,-7 19 0 0 0,1-1 1 0 0,11-11-16 0 0,-2 5-55 0 0,5 4 13 0 0,4 3 46 0 0,0 3 11 0 0,-14 1 32 0 0,-1 1 0 0 0,0 0 0 0 0,1 0 0 0 0,-1 0 0 0 0,0 1 0 0 0,0 0 0 0 0,0-1 0 0 0,0 2 0 0 0,0-1 0 0 0,0 0 0 0 0,-1 1 0 0 0,1-1 0 0 0,-1 1 0 0 0,0 0 0 0 0,1 0 0 0 0,-1 1 0 0 0,-1-1 0 0 0,1 0 0 0 0,0 1 0 0 0,-1 0 0 0 0,2 4 0 0 0,-3-5 62 0 0,0 1 0 0 0,0-1 0 0 0,-1 1-1 0 0,0 0 1 0 0,1-1 0 0 0,-1 1 0 0 0,-1 0 0 0 0,1-1 0 0 0,0 1-1 0 0,-2 5 1 0 0,1-7-62 0 0,0 0-1 0 0,-1 0 1 0 0,1 0 0 0 0,0 0-1 0 0,-1 0 1 0 0,0 0-1 0 0,1 0 1 0 0,-1 0 0 0 0,0 0-1 0 0,0-1 1 0 0,0 1-1 0 0,0-1 1 0 0,0 1 0 0 0,0-1-1 0 0,-4 1 1 0 0,4 0 38 0 0,-1 0-41 0 0,1-1-19 0 0,0 0 1 0 0,0 0-1 0 0,1 0 0 0 0,-1 0 0 0 0,0 0 1 0 0,0-1-1 0 0,0 1 0 0 0,-2 0 0 0 0,-1-1 13 0 0,0 0 0 0 0,0 0 0 0 0,0 0 0 0 0,0 0 0 0 0,-9-3 0 0 0,2 1-25 0 0,10 1-143 0 0,0 0 0 0 0,1 0 0 0 0,-1 0 0 0 0,0-1 0 0 0,1 1 0 0 0,-1 0 0 0 0,1-1 0 0 0,-1 1 0 0 0,1-1-1 0 0,0 1 1 0 0,0-1 0 0 0,0 0 0 0 0,0 1 0 0 0,0-1 0 0 0,0 0 0 0 0,0 0 0 0 0,-1-2 0 0 0,1 1-429 0 0,0 1-890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0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1375 0 0,'1'1'259'0'0,"0"0"-136"0"0,1-1 0 0 0,-1 1 0 0 0,0 0 0 0 0,1-1 0 0 0,-1 1 0 0 0,1-1 0 0 0,-1 1 1 0 0,1-1-1 0 0,-1 1 0 0 0,1-1 0 0 0,0 0 0 0 0,-1 0 0 0 0,1 0 0 0 0,1 0 0 0 0,30-3 1276 0 0,-18 2-636 0 0,266-11 6250 0 0,-227 11-5878 0 0,49-4 321 0 0,198-7 680 0 0,-250 12-1844 0 0,32 1 143 0 0,114 0 466 0 0,-144-3-657 0 0,-2 0-26 0 0,36-1 189 0 0,41 0 205 0 0,0 0-64 0 0,-57 1-286 0 0,-47 0-166 0 0,1 2 1 0 0,33 3 0 0 0,92 9 127 0 0,-127-11-108 0 0,0-1 0 0 0,0 0 0 0 0,28-6 0 0 0,-6 2 97 0 0,21-3 41 0 0,98-3 220 0 0,-134 9-413 0 0,67 5 137 0 0,-69-3-104 0 0,37-1 0 0 0,-21-1-42 0 0,46-2 9 0 0,-48 0 9 0 0,70 5-1 0 0,-3 3-5 0 0,144-8 432 0 0,-207 0-448 0 0,22 1 141 0 0,-30 2-127 0 0,0-2-1 0 0,73-13 0 0 0,-27 3-50 0 0,-69 10 5 0 0,27-1 0 0 0,-26 2 0 0 0,25-4 0 0 0,-35 5-16 0 0,1-1 0 0 0,-1 1 0 0 0,10 0 0 0 0,-10 0 0 0 0,1 0 0 0 0,0 0 0 0 0,9-2 0 0 0,-8 1 0 0 0,1-1 0 0 0,-1 2 0 0 0,11-1 0 0 0,-15 1 0 0 0,-1 0 0 0 0,1 0 0 0 0,-1-1 0 0 0,1 1 0 0 0,5-2 0 0 0,-6 0 0 0 0,1 1 0 0 0,-1 0 0 0 0,0 0 0 0 0,1 0 0 0 0,-1 1 0 0 0,6-1 0 0 0,16 0 0 0 0,25-6 53 0 0,-48 7-44 0 0,18-3 57 0 0,-12-1-2 0 0,-8 4-62 0 0,1 0 0 0 0,-1 0 1 0 0,0 0-1 0 0,0 0 0 0 0,1 0 0 0 0,-1 0 0 0 0,0 0 0 0 0,0-1 1 0 0,0 1-1 0 0,0 0 0 0 0,1 0 0 0 0,-1 0 0 0 0,0 0 0 0 0,0 0 1 0 0,0-1-1 0 0,0 1 0 0 0,0 0 0 0 0,1 0 0 0 0,-1 0 0 0 0,0-1 0 0 0,0 1 1 0 0,0 0-1 0 0,0 0 0 0 0,0 0 0 0 0,0-1 0 0 0,0 1 0 0 0,0 0 1 0 0,0-1-1 0 0,3-9 63 0 0,-2 8-55 0 0,-1 0-1 0 0,0-1 1 0 0,0 1 0 0 0,0 0-1 0 0,-1 0 1 0 0,1-1 0 0 0,0 1-1 0 0,-1 0 1 0 0,0 0 0 0 0,1-1-1 0 0,-1 1 1 0 0,-1-2 0 0 0,0 0 3 0 0,1 1-4 0 0,1 1-1 0 0,-1-1 1 0 0,0 1 0 0 0,0 0 0 0 0,0 0-1 0 0,-1-1 1 0 0,1 1 0 0 0,0 0 0 0 0,-1 0-1 0 0,0 0 1 0 0,1 0 0 0 0,-5-3 0 0 0,-1-2-6 0 0,-9-14 13 0 0,9 11 0 0 0,0 1 0 0 0,-13-13 0 0 0,0 1-16 0 0,13 14 0 0 0,0 0 0 0 0,-1 0 0 0 0,-11-9 0 0 0,0 5 0 0 0,1-2 0 0 0,-29-27 0 0 0,-37-38 25 0 0,-27-27 14 0 0,105 98-43 0 0,0 0 0 0 0,-1 0-1 0 0,0 1 1 0 0,0 0 0 0 0,-1 0 0 0 0,1 1-1 0 0,-1 0 1 0 0,-1 0 0 0 0,1 1-1 0 0,-1 0 1 0 0,1 0 0 0 0,-1 1 0 0 0,0 0-1 0 0,-10-1 1 0 0,19 3 3 0 0,-1 1-1 0 0,0 0 1 0 0,0 0-1 0 0,1 0 1 0 0,-1 0-1 0 0,0 0 1 0 0,0 0-1 0 0,1 0 1 0 0,-1 0-1 0 0,0 0 1 0 0,1 0-1 0 0,-1 0 1 0 0,0 1-1 0 0,0-1 0 0 0,1 0 1 0 0,-1 0-1 0 0,0 1 1 0 0,0 0-1 0 0,-1 3-78 0 0,2-3 65 0 0,-1 0 1 0 0,1 1 0 0 0,0-1-1 0 0,-1 0 1 0 0,1 0-1 0 0,0 1 1 0 0,0-1 0 0 0,0 0-1 0 0,0 1 1 0 0,0-1-1 0 0,1 0 1 0 0,-1 1 0 0 0,0-1-1 0 0,1 0 1 0 0,-1 0-1 0 0,0 1 1 0 0,2 1 0 0 0,-2-2-18 0 0,2 4-39 0 0,1 1-1 0 0,-1-1 1 0 0,1-1-1 0 0,0 1 0 0 0,0 0 1 0 0,0-1-1 0 0,1 1 1 0 0,-1-1-1 0 0,1 0 1 0 0,7 5-1 0 0,5 4-179 0 0,28 16 0 0 0,-2-2-20 0 0,143 108-497 0 0,-148-112 696 0 0,-22-14 20 0 0,28 21 0 0 0,-36-23 52 0 0,2-1 0 0 0,-1 1 0 0 0,14 6 0 0 0,-15-8 0 0 0,0-1 0 0 0,0 1 0 0 0,5 6 0 0 0,8 4 0 0 0,-4-2 9 0 0,-13-7 17 0 0,-1-1 3 0 0,-1-3-3 0 0,0 0-1 0 0,0 0 1 0 0,0 1-1 0 0,0-1 1 0 0,0 0-1 0 0,-1 1 1 0 0,1-1 0 0 0,-1 1-1 0 0,0-1 1 0 0,1 1-1 0 0,-1-1 1 0 0,-1 1-1 0 0,1-1 1 0 0,0 1-1 0 0,0-1 1 0 0,-1 0-1 0 0,0 1 1 0 0,-1 4 0 0 0,-2 2 111 0 0,0-1 1 0 0,0 1 0 0 0,-9 11-1 0 0,5-7-12 0 0,-12 15 201 0 0,-1 0 0 0 0,-1-2 0 0 0,-30 29 0 0 0,18-19-167 0 0,-25 38 84 0 0,1-2-97 0 0,48-61-115 0 0,0 1-1 0 0,1-1 0 0 0,-14 23 0 0 0,21-30-246 0 0,0-1 0 0 0,0 1-1 0 0,0-1 1 0 0,1 1-1 0 0,0 0 1 0 0,-1 0 0 0 0,1 0-1 0 0,1 0 1 0 0,-1 0 0 0 0,0 0-1 0 0,1 0 1 0 0,0 0-1 0 0,0 0 1 0 0,0 0 0 0 0,1 0-1 0 0,-1 0 1 0 0,1-1 0 0 0,0 1-1 0 0,2 5 1 0 0,5 7-1815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1140 7687 0 0,'-6'8'498'0'0,"5"-7"-466"0"0,0 1 0 0 0,0-1 1 0 0,0 0-1 0 0,0 1 0 0 0,0-1 1 0 0,0 0-1 0 0,0 0 0 0 0,0 0 0 0 0,-1 0 1 0 0,1 0-1 0 0,0 0 0 0 0,-1 0 0 0 0,-2 1 3717 0 0,4-1-3683 0 0,0-1 1 0 0,0 1-1 0 0,0-1 1 0 0,0 1-1 0 0,1-1 1 0 0,-1 1-1 0 0,0-1 1 0 0,1 0-1 0 0,-1 1 1 0 0,0-1-1 0 0,1 1 1 0 0,-1-1-1 0 0,0 0 1 0 0,1 1-1 0 0,-1-1 1 0 0,0 0-1 0 0,1 1 1 0 0,-1-1-1 0 0,1 0 1 0 0,-1 0-1 0 0,1 1 1 0 0,-1-1-1 0 0,1 0 1 0 0,-1 0-1 0 0,1 0 1 0 0,-1 0-1 0 0,2 0 1 0 0,13 2 772 0 0,-5-4-432 0 0,0 0 0 0 0,0-1 1 0 0,-1 0-1 0 0,18-8 0 0 0,35-23 863 0 0,-47 25-1027 0 0,95-57 815 0 0,116-93 0 0 0,53-39 37 0 0,114-83-843 0 0,-250 171-199 0 0,-119 93-29 0 0,0 1-1 0 0,35-17 1 0 0,8-6 44 0 0,-10 6 16 0 0,18-13-40 0 0,-22 16 39 0 0,-38 22 48 0 0,1-1 0 0 0,14-11 0 0 0,-1-6 893 0 0,-28 26-938 0 0,15-7 237 0 0,-14 5-293 0 0,0 1 1 0 0,-1 0-1 0 0,1-1 0 0 0,0 1 0 0 0,0 0 0 0 0,0 0 1 0 0,0 0-1 0 0,0 1 0 0 0,0-1 0 0 0,1 0 1 0 0,-1 1-1 0 0,0 0 0 0 0,0-1 0 0 0,0 1 0 0 0,0 0 1 0 0,1 0-1 0 0,-1 0 0 0 0,0 0 0 0 0,0 1 1 0 0,0-1-1 0 0,1 0 0 0 0,-1 1 0 0 0,4 1 0 0 0,12 4-19 0 0,2 0 12 0 0,1 1-1 0 0,-1 1 1 0 0,-1 1 0 0 0,1 0-1 0 0,22 16 1 0 0,1 5-4 0 0,22 15 45 0 0,112 92 560 0 0,-92-73-347 0 0,85 63 444 0 0,240 135-1 0 0,-350-229-547 0 0,74 43 213 0 0,89 66 142 0 0,-191-121-452 0 0,1-2 0 0 0,1 0 0 0 0,0-3 0 0 0,1-1 0 0 0,45 14 0 0 0,-76-28-77 0 0,2 0-90 0 0,-1 1 1 0 0,1-1-1 0 0,0 1 1 0 0,0-2 0 0 0,9 2-1 0 0,-14-2-737 0 0,13 1-8545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1375 0 0,'0'0'66'0'0,"-6"-12"328"0"0,5 11 147 0 0,1 0-1 0 0,-1 0 0 0 0,1 0 0 0 0,-1 0 0 0 0,1 0 0 0 0,0-1 1 0 0,-1 1-1 0 0,1 0 0 0 0,0 0 0 0 0,0 0 0 0 0,0 0 0 0 0,0-1 0 0 0,0 0 1 0 0,4-14 3522 0 0,-1 5-3467 0 0,-3 11-527 0 0,1-1 0 0 0,-1 0 0 0 0,1 1 1 0 0,-1 0-1 0 0,1-1 0 0 0,-1 1 0 0 0,1-1 1 0 0,-1 1-1 0 0,1-1 0 0 0,-1 1 0 0 0,1 0 1 0 0,0 0-1 0 0,-1-1 0 0 0,1 1 0 0 0,-1 0 1 0 0,1 0-1 0 0,0 0 0 0 0,-1-1 0 0 0,1 1 1 0 0,0 0-1 0 0,-1 0 0 0 0,1 0 1 0 0,0 0-1 0 0,0 0 0 0 0,1 0 2 0 0,-1 0 0 0 0,0 0 1 0 0,0 0-1 0 0,0 0 0 0 0,0 1 0 0 0,0-1 0 0 0,1 0 1 0 0,-1 0-1 0 0,0 1 0 0 0,0-1 0 0 0,0 1 0 0 0,0-1 1 0 0,0 1-1 0 0,0-1 0 0 0,2 2 0 0 0,4 8 205 0 0,1 1 1 0 0,-2-1-1 0 0,1 1 0 0 0,-1 1 0 0 0,-1-1 0 0 0,0 1 1 0 0,-1 0-1 0 0,4 17 0 0 0,16 108 1353 0 0,-16-73-1168 0 0,50 250 1015 0 0,-45-205-1218 0 0,-1 189 0 0 0,-11-270-472 0 0,1 1 0 0 0,1-1 0 0 0,9 32 0 0 0,-4-34-1482 0 0,-8-24 1191 0 0,5 12-994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9239 0 0,'0'0'423'0'0,"0"-2"-8"0"0,3-36 3477 0 0,0 48-2814 0 0,8 42 490 0 0,-3 0-1 0 0,3 85 1 0 0,1 7-305 0 0,13 37-154 0 0,14 116-16 0 0,10-15-616 0 0,-34-211-390 0 0,-14-64-74 0 0,-1-4-7 0 0,1 0 1 0 0,0 0 0 0 0,0 1-1 0 0,1-1 1 0 0,-1 0-1 0 0,0 0 1 0 0,3 2-1 0 0,-4-4-103 0 0,1 0 0 0 0,-1-1 0 0 0,0 1 0 0 0,1 0 0 0 0,-1-1 0 0 0,0 1 0 0 0,1-1-1 0 0,-1 1 1 0 0,1-1 0 0 0,-1 1 0 0 0,1-1 0 0 0,0 1 0 0 0,-1-1 0 0 0,1 1 0 0 0,-1-1-1 0 0,1 0 1 0 0,0 1 0 0 0,-1-1 0 0 0,1 0 0 0 0,0 0 0 0 0,-1 0 0 0 0,1 1 0 0 0,0-1-1 0 0,-1 0 1 0 0,1 0 0 0 0,0 0 0 0 0,0 0 0 0 0,-1 0 0 0 0,1 0 0 0 0,0 0-1 0 0,-1 0 1 0 0,1 0 0 0 0,0-1 0 0 0,-1 1 0 0 0,1 0 0 0 0,0 0 0 0 0,-1-1 0 0 0,1 1-1 0 0,0 0 1 0 0,-1-1 0 0 0,1 1 0 0 0,-1-1 0 0 0,1 1 0 0 0,-1 0 0 0 0,2-2 0 0 0,4-7-1665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288 261 10159 0 0,'-1'-1'464'0'0,"-3"-14"80"0"0,-2 0 0 0 0,1 0-1 0 0,-10-14 1 0 0,11 21-33 0 0,0 2 1 0 0,0-1-1 0 0,-1 0 0 0 0,0 1 0 0 0,0 0 1 0 0,-1 0-1 0 0,0 1 0 0 0,-7-6 0 0 0,10 9-399 0 0,1 0-1 0 0,-1 1 1 0 0,0-1-1 0 0,0 1 1 0 0,-1 0-1 0 0,1 0 1 0 0,0 0-1 0 0,0 0 1 0 0,0 1-1 0 0,-1-1 1 0 0,1 1-1 0 0,0 0 1 0 0,-1 0-1 0 0,1 0 1 0 0,0 0-1 0 0,0 1 1 0 0,-1-1-1 0 0,1 1 1 0 0,0 0-1 0 0,0 0 1 0 0,0 0-1 0 0,0 0 1 0 0,0 1-1 0 0,0-1 1 0 0,-5 4-1 0 0,0 0-51 0 0,1 1 0 0 0,-1-1 0 0 0,2 1-1 0 0,-1 1 1 0 0,1-1 0 0 0,0 1 0 0 0,0 0 0 0 0,-6 10 0 0 0,4-3-61 0 0,1 0 1 0 0,0 1-1 0 0,1 0 1 0 0,0 0-1 0 0,2 1 1 0 0,0 0 0 0 0,0 0-1 0 0,1 0 1 0 0,1 0-1 0 0,1 0 1 0 0,1 0 0 0 0,1 27-1 0 0,1-29-2 0 0,0 1 0 0 0,0-1 0 0 0,1 0-1 0 0,1 0 1 0 0,0 0 0 0 0,1 0 0 0 0,1 0 0 0 0,0-1-1 0 0,1 0 1 0 0,0 0 0 0 0,1-1 0 0 0,0 0 0 0 0,1-1-1 0 0,12 13 1 0 0,-15-18 4 0 0,1 0-1 0 0,-1-1 0 0 0,1 0 1 0 0,0-1-1 0 0,0 1 1 0 0,1-1-1 0 0,-1 0 1 0 0,1-1-1 0 0,0 0 0 0 0,-1 0 1 0 0,2-1-1 0 0,-1 0 1 0 0,0 0-1 0 0,0-1 0 0 0,1 0 1 0 0,-1-1-1 0 0,0 0 1 0 0,14-1-1 0 0,-13 0 49 0 0,0-1-1 0 0,0 0 1 0 0,0-1-1 0 0,-1 0 1 0 0,1 0-1 0 0,-1 0 1 0 0,0-1-1 0 0,0-1 1 0 0,0 1-1 0 0,-1-1 1 0 0,1-1-1 0 0,-1 1 1 0 0,0-1-1 0 0,-1-1 1 0 0,0 1-1 0 0,0-1 1 0 0,6-8 0 0 0,-2 1 171 0 0,-1-2 0 0 0,0 1 0 0 0,-2-2 0 0 0,1 1 0 0 0,-2-1 0 0 0,0 0 1 0 0,-1 0-1 0 0,-1 0 0 0 0,3-28 0 0 0,-4 21 24 0 0,-2 0 0 0 0,-1 0 1 0 0,-1 0-1 0 0,-1 0 0 0 0,-1 0 0 0 0,-10-38 0 0 0,9 49-180 0 0,0 1 0 0 0,-1 0 0 0 0,-1 0 0 0 0,0 0 0 0 0,0 0 0 0 0,-1 1 0 0 0,-1 0 0 0 0,0 0 0 0 0,0 1 0 0 0,-1 0 0 0 0,0 1-1 0 0,-1 0 1 0 0,-13-10 0 0 0,17 14-60 0 0,0 1 0 0 0,-1 0-1 0 0,1 0 1 0 0,-1 1 0 0 0,0 0-1 0 0,0 0 1 0 0,0 0 0 0 0,0 1-1 0 0,-1 0 1 0 0,1 1 0 0 0,-1-1-1 0 0,1 1 1 0 0,-1 1 0 0 0,1 0-1 0 0,-1 0 1 0 0,1 0 0 0 0,-1 1-1 0 0,0 0 1 0 0,1 0-1 0 0,0 1 1 0 0,-1 0 0 0 0,1 0-1 0 0,0 1 1 0 0,-8 4 0 0 0,6-2-126 0 0,1 0 1 0 0,0 1-1 0 0,0 0 1 0 0,0 0 0 0 0,1 1-1 0 0,0 0 1 0 0,0 1-1 0 0,0-1 1 0 0,-8 14-1 0 0,8-10-973 0 0,0 1 0 0 0,1 0 0 0 0,-8 21 0 0 0,6-4-6665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4143 0 0,'0'0'706'0'0,"2"-1"744"0"0,-2 1-1384 0 0,1 0-1 0 0,-1 0 0 0 0,0-1 1 0 0,0 1-1 0 0,1 0 0 0 0,-1 0 1 0 0,0 0-1 0 0,1 0 0 0 0,-1 0 0 0 0,0 0 1 0 0,1 0-1 0 0,-1 0 0 0 0,0 0 1 0 0,0 0-1 0 0,1 0 0 0 0,-1 0 1 0 0,0 0-1 0 0,1 0 0 0 0,-1 0 0 0 0,0 0 1 0 0,0 0-1 0 0,1 1 0 0 0,-1-1 1 0 0,0 0-1 0 0,1 0 0 0 0,-1 0 1 0 0,0 0-1 0 0,0 1 0 0 0,0-1 1 0 0,1 0-1 0 0,-1 0 0 0 0,0 0 0 0 0,0 1 1 0 0,0-1-1 0 0,1 0 0 0 0,-1 0 1 0 0,0 1-1 0 0,0-1 0 0 0,0 0 1 0 0,0 0-1 0 0,0 1 0 0 0,0-1 0 0 0,1 0 1 0 0,-1 1-1 0 0,0-1 0 0 0,0 0 1 0 0,0 0-1 0 0,0 1 0 0 0,0-1 1 0 0,0 0-1 0 0,0 1 0 0 0,0-1 1 0 0,-1 1-1 0 0,2 28 2724 0 0,-2-3-1774 0 0,11 40 485 0 0,27 99 1 0 0,-8-40-1197 0 0,-14-60-152 0 0,9 59 1840 0 0,-28-139-1611 0 0,1 6-378 0 0,-11-69 163 0 0,-8-151 0 0 0,19 175-447 0 0,-2-36 350 0 0,3 0 0 0 0,22-173 0 0 0,-18 251-27 0 0,0 0 0 0 0,2 0 0 0 0,5-16 0 0 0,-7 23-32 0 0,1-1 0 0 0,-1 1 1 0 0,1 0-1 0 0,0 0 0 0 0,0 1 0 0 0,0-1 0 0 0,1 1 1 0 0,0 0-1 0 0,6-6 0 0 0,-8 8-2 0 0,1 1 0 0 0,-1-1 0 0 0,1 1 0 0 0,0 0-1 0 0,0 0 1 0 0,-1 0 0 0 0,1 0 0 0 0,0 0 0 0 0,0 1 0 0 0,0-1-1 0 0,0 1 1 0 0,0 0 0 0 0,0 0 0 0 0,0 0 0 0 0,0 0 0 0 0,0 1-1 0 0,0-1 1 0 0,0 1 0 0 0,0-1 0 0 0,0 1 0 0 0,0 0 0 0 0,0 0 0 0 0,-1 1-1 0 0,6 2 1 0 0,-1 0 17 0 0,0 0-1 0 0,-1 0 1 0 0,1 1-1 0 0,-1 0 0 0 0,0 0 1 0 0,-1 1-1 0 0,1 0 1 0 0,6 9-1 0 0,-7-7 28 0 0,0 1 0 0 0,0 0 0 0 0,-1 1 0 0 0,0-1 0 0 0,0 1 1 0 0,-1 0-1 0 0,-1 0 0 0 0,0 0 0 0 0,0 0 0 0 0,-1 0 0 0 0,0 1 0 0 0,-1-1 0 0 0,0 0 0 0 0,-1 0 0 0 0,0 1 0 0 0,-2 11 0 0 0,-6 16 70 0 0,-1-1 0 0 0,-30 70 0 0 0,33-90-149 0 0,-1 4 27 0 0,-1-1 0 0 0,-1-1 0 0 0,-1 0 0 0 0,-1 0 0 0 0,-1-1 0 0 0,-15 17 0 0 0,20-26-1 0 0,-23 30-9 0 0,32-38 1 0 0,0 0 0 0 0,-1 1 0 0 0,1-1 0 0 0,0 0 0 0 0,0 0 0 0 0,0 1 0 0 0,0-1 0 0 0,0 0 0 0 0,0 0 0 0 0,0 0 0 0 0,0 0 0 0 0,2 1 0 0 0,6 3 87 0 0,-1-1-1 0 0,0 0 1 0 0,15 4 0 0 0,1 1 171 0 0,278 139 3599 0 0,-199-85-3278 0 0,-86-50-738 0 0,0 1 0 0 0,0 1 0 0 0,21 24-1 0 0,-10-11-4944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1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13 109 5527 0 0,'0'0'423'0'0,"2"-2"-278"0"0,-2 2-123 0 0,1-1 0 0 0,-1 1 0 0 0,0-1 0 0 0,1 1 0 0 0,-1-1 0 0 0,0 1 0 0 0,0-1 0 0 0,1 1 0 0 0,-1-1 0 0 0,0 1 0 0 0,0-1 0 0 0,0 1 0 0 0,1-1 0 0 0,-1 0 0 0 0,0 1 0 0 0,0-1 0 0 0,0 1 0 0 0,0-1 0 0 0,0 0 0 0 0,0 1 0 0 0,0-1 0 0 0,0 1 0 0 0,-1-1 0 0 0,1 1 0 0 0,0-1 0 0 0,0 0 0 0 0,0 1 0 0 0,-1-1 0 0 0,1 1 0 0 0,0-1 0 0 0,0 1 0 0 0,-1-1-1 0 0,1 1 1 0 0,-1-1 0 0 0,1 1 0 0 0,0 0 0 0 0,-1-1 0 0 0,0 0 0 0 0,0 0 397 0 0,0-1 0 0 0,-1 0-1 0 0,1 0 1 0 0,0 0 0 0 0,0 0 0 0 0,1 0-1 0 0,-1 0 1 0 0,0-2 0 0 0,0 0 188 0 0,0 0 0 0 0,0 0 0 0 0,1 0 0 0 0,0 0 0 0 0,0 1 0 0 0,0-1 0 0 0,0 0 0 0 0,2-4 0 0 0,-2 6-435 0 0,1 0 0 0 0,-1 1 0 0 0,1-1-1 0 0,0 1 1 0 0,-1-1 0 0 0,1 1 0 0 0,0-1-1 0 0,0 1 1 0 0,0 0 0 0 0,0-1 0 0 0,0 1-1 0 0,0 0 1 0 0,1 0 0 0 0,-1 0 0 0 0,0 0-1 0 0,1 0 1 0 0,-1 0 0 0 0,0 0 0 0 0,1 0-1 0 0,3-1 1497 0 0,6 14-693 0 0,-8-8-851 0 0,0 0 1 0 0,0 1 0 0 0,0-1-1 0 0,-1 1 1 0 0,0 0 0 0 0,0 0-1 0 0,-1 0 1 0 0,1 0-1 0 0,-1 0 1 0 0,1 9 0 0 0,0 6 204 0 0,-1 30 0 0 0,-2-27-166 0 0,-9 123 221 0 0,2-47-335 0 0,5-37-49 0 0,-10 209 0 0 0,11-234 0 0 0,1-14 0 0 0,2 32 0 0 0,-1-49 0 0 0,1 1 0 0 0,0-1 0 0 0,0 1 0 0 0,1-1 0 0 0,0 0 0 0 0,0 0 0 0 0,0 0 0 0 0,1 0 0 0 0,5 9 0 0 0,-6-12 10 0 0,1 1 1 0 0,0-1-1 0 0,0 0 0 0 0,0 0 1 0 0,0 0-1 0 0,0-1 0 0 0,1 1 1 0 0,-1-1-1 0 0,1 1 1 0 0,-1-1-1 0 0,1 0 0 0 0,0-1 1 0 0,0 1-1 0 0,0-1 0 0 0,0 0 1 0 0,0 1-1 0 0,7-1 0 0 0,-4 0 42 0 0,-1 0 1 0 0,1-1-1 0 0,0 0 0 0 0,0-1 0 0 0,0 0 0 0 0,-1 0 0 0 0,1 0 1 0 0,0 0-1 0 0,-1-1 0 0 0,8-3 0 0 0,84-45 1028 0 0,-66 33-1175 0 0,59-25-1 0 0,-29 19-5023 0 0,-46 17 3269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1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11975 0 0,'-15'25'528'0'0,"9"-19"240"0"0,-2-3 5672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2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338 64 11975 0 0,'-1'-2'547'0'0,"0"-1"-355"0"0,-1-1 0 0 0,0 0 0 0 0,1 1 0 0 0,-2 0 0 0 0,1-1 0 0 0,0 1 0 0 0,-1 0 0 0 0,1 0 0 0 0,-1 0 0 0 0,0 0 0 0 0,0 1 0 0 0,0-1 0 0 0,0 1 0 0 0,0 0 0 0 0,-1 0 0 0 0,1 0 0 0 0,-1 0 0 0 0,0 0 0 0 0,1 1 0 0 0,-8-2 0 0 0,5 1 139 0 0,0 1 0 0 0,1 0 0 0 0,-1 1 0 0 0,1-1 0 0 0,-1 1 0 0 0,0 0-1 0 0,1 1 1 0 0,-1-1 0 0 0,1 1 0 0 0,-1 0 0 0 0,0 1 0 0 0,1-1 0 0 0,0 1 0 0 0,-9 4 0 0 0,4 0-232 0 0,0 0 1 0 0,1 1-1 0 0,0 1 1 0 0,0 0-1 0 0,0 0 0 0 0,1 0 1 0 0,0 1-1 0 0,1 0 1 0 0,0 1-1 0 0,0 0 0 0 0,1 0 1 0 0,0 0-1 0 0,-4 12 1 0 0,-1 5-124 0 0,1 1 0 0 0,0 1 1 0 0,-9 58-1 0 0,13-46-36 0 0,1 0-1 0 0,3 1 0 0 0,1-1 1 0 0,2 0-1 0 0,2 1 1 0 0,11 58-1 0 0,-9-79 24 0 0,1 0 1 0 0,0 0-1 0 0,2-1 0 0 0,0 0 0 0 0,1 0 1 0 0,1-1-1 0 0,23 34 0 0 0,-27-44 39 0 0,1-1-1 0 0,0 0 1 0 0,0 0 0 0 0,1-1-1 0 0,0 1 1 0 0,0-2 0 0 0,1 1-1 0 0,0-1 1 0 0,0-1 0 0 0,0 0-1 0 0,0 0 1 0 0,1 0 0 0 0,0-1-1 0 0,0-1 1 0 0,0 0 0 0 0,1 0-1 0 0,20 2 1 0 0,-26-5-1 0 0,0 0 0 0 0,0-1 0 0 0,1 1 0 0 0,-1-1 0 0 0,0 0 0 0 0,0-1 0 0 0,0 1 0 0 0,0-1 0 0 0,0 0 0 0 0,0 0 0 0 0,0-1 0 0 0,-1 1 0 0 0,1-1 0 0 0,-1 0 0 0 0,4-4 0 0 0,6-4 55 0 0,-2-1 0 0 0,0 0 0 0 0,13-18 0 0 0,-20 23-33 0 0,0 0 0 0 0,0-1-1 0 0,-1 1 1 0 0,-1-1 0 0 0,1 0 0 0 0,-1-1-1 0 0,3-12 1 0 0,-2 5 26 0 0,-1 0-1 0 0,2-33 1 0 0,-5 42-53 0 0,-1 1 1 0 0,0 0-1 0 0,0 0 0 0 0,-1-1 1 0 0,1 1-1 0 0,-1 0 0 0 0,0 0 1 0 0,-1 1-1 0 0,0-1 0 0 0,0 0 1 0 0,0 1-1 0 0,-5-7 0 0 0,-7-8-20 0 0,-30-30 0 0 0,25 31 53 0 0,0 1 1 0 0,-2 1-1 0 0,0 1 0 0 0,0 0 1 0 0,-2 2-1 0 0,-27-12 0 0 0,48 24 5 0 0,0 1-1 0 0,0-1 0 0 0,0 1 1 0 0,0 0-1 0 0,0 0 0 0 0,0 1 1 0 0,-6-2-1 0 0,7 2 566 0 0,5 1-503 0 0,12 7-40 0 0,0-2 1 0 0,0 0 0 0 0,1 0-1 0 0,23 4 1 0 0,70 6-63 0 0,17-9-2470 0 0,-103-6 540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2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8287 0 0,'-19'8'368'0'0,"13"-2"80"0"0,0 2-360 0 0,1 5-88 0 0,2 4 0 0 0,0-5 5704 0 0,2-1 736 0 0,8-5-6512 0 0,3-4-664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3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0,'0'0'5347'0'0,"6"2"-3668"0"0,18 9-397 0 0,-24-10-1241 0 0,1-1 0 0 0,-1 0 0 0 0,0 0 0 0 0,1 0 0 0 0,-1 0 0 0 0,0 0 0 0 0,1 0 0 0 0,-1 0 0 0 0,0 1 0 0 0,1-1 0 0 0,-1 0 0 0 0,0 0-1 0 0,0 0 1 0 0,1 1 0 0 0,-1-1 0 0 0,0 0 0 0 0,0 0 0 0 0,1 1 0 0 0,-1-1 0 0 0,0 0 0 0 0,0 0 0 0 0,0 1 0 0 0,1-1 0 0 0,-1 0 0 0 0,0 1 0 0 0,0 0 0 0 0,6 28 1128 0 0,-1 0-1 0 0,-1 1 1 0 0,-1 41 0 0 0,1 4-299 0 0,24 264 675 0 0,-6-188-1306 0 0,-12-100-218 0 0,4 75-1 0 0,-14-120-24 0 0,1 16-27 0 0,0 0 1 0 0,1 0-1 0 0,8 32 1 0 0,-3-19-70 0 0,3 8-2367 0 0,-7-33-2064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3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10855 0 0,'-60'59'1176'0'0,"60"-59"-1112"0"0,0 1 0 0 0,-1-1 0 0 0,1 1 0 0 0,0 0 0 0 0,-1-1 0 0 0,1 1 1 0 0,0-1-1 0 0,0 1 0 0 0,-1 0 0 0 0,1-1 0 0 0,0 1 0 0 0,0 0 0 0 0,0-1 0 0 0,0 1 0 0 0,0 0 0 0 0,0-1 0 0 0,0 1 0 0 0,0 0 0 0 0,0-1 0 0 0,1 1 0 0 0,-1 0 0 0 0,0-1 0 0 0,0 1 0 0 0,0 0 0 0 0,1-1 0 0 0,-1 1 0 0 0,0-1 0 0 0,1 1 0 0 0,-1-1 0 0 0,1 1 0 0 0,-1-1 0 0 0,0 1 0 0 0,2 0 0 0 0,17 13 2563 0 0,-8-8-2198 0 0,0-1-1 0 0,1-1 1 0 0,0 0 0 0 0,0 0-1 0 0,0-1 1 0 0,0-1-1 0 0,1 0 1 0 0,17 0-1 0 0,10-2 451 0 0,52-7 0 0 0,-71 5-675 0 0,71-12 458 0 0,168-47 1 0 0,-189 42-592 0 0,-24 7-565 0 0,60-7 0 0 0,-39 14-5977 0 0,-22 4-665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8551 0 0,'0'0'1014'0'0,"2"1"-476"0"0,0 0-387 0 0,0 0-1 0 0,0 0 1 0 0,0 0-1 0 0,-1 0 1 0 0,1 0-1 0 0,0 0 1 0 0,0 1-1 0 0,-1-1 1 0 0,1 1-1 0 0,-1-1 1 0 0,1 1-1 0 0,-1 0 1 0 0,0 0-1 0 0,1 0 1 0 0,-1-1-1 0 0,0 1 1 0 0,1 3-1 0 0,17 43 1702 0 0,-15-35-1462 0 0,5 14 268 0 0,-1 0 1 0 0,-1 1-1 0 0,4 46 0 0 0,-7-28-26 0 0,-4 68 0 0 0,0-111-582 0 0,0 0 0 0 0,0 0 0 0 0,-1 0 0 0 0,1 0 0 0 0,-1 0 0 0 0,0-1-1 0 0,0 1 1 0 0,0 0 0 0 0,0-1 0 0 0,-1 1 0 0 0,1-1 0 0 0,-1 1 0 0 0,1-1 0 0 0,-1 1-1 0 0,0-1 1 0 0,-3 3 0 0 0,4-5-35 0 0,0 0 0 0 0,0-1 1 0 0,0 1-1 0 0,1 0 0 0 0,-1-1 0 0 0,0 1 0 0 0,0 0 0 0 0,0-1 0 0 0,1 1 1 0 0,-1-1-1 0 0,0 0 0 0 0,0 1 0 0 0,1-1 0 0 0,-1 0 0 0 0,0 1 0 0 0,0-2 1 0 0,-3-4 0 0 0,0 0 0 0 0,1 0 1 0 0,0 0-1 0 0,0 0 1 0 0,0 0-1 0 0,0-1 0 0 0,-1-10 1 0 0,-9-50-4 0 0,12 60-15 0 0,-3-26 4 0 0,1 0 1 0 0,2-44-1 0 0,2 56-19 0 0,1 1-1 0 0,0-1 1 0 0,2 1 0 0 0,12-38-1 0 0,-12 48 20 0 0,0 0-1 0 0,1 0 0 0 0,0 0 1 0 0,1 0-1 0 0,0 1 0 0 0,1 0 1 0 0,0 0-1 0 0,0 0 0 0 0,14-11 1 0 0,-18 17 15 0 0,0 1 1 0 0,0-1 0 0 0,0 1 0 0 0,0 0-1 0 0,1 0 1 0 0,-1 0 0 0 0,0 0 0 0 0,1 1-1 0 0,0 0 1 0 0,-1-1 0 0 0,1 1 0 0 0,0 1-1 0 0,-1-1 1 0 0,1 0 0 0 0,0 1 0 0 0,0 0-1 0 0,0 0 1 0 0,-1 0 0 0 0,1 0 0 0 0,0 1-1 0 0,0-1 1 0 0,0 1 0 0 0,-1 0 0 0 0,1 0-1 0 0,0 0 1 0 0,-1 1 0 0 0,1-1 0 0 0,-1 1-1 0 0,0 0 1 0 0,1 0 0 0 0,3 3 0 0 0,-3-1 7 0 0,0 0 1 0 0,0 0 0 0 0,0 0 0 0 0,0 0-1 0 0,0 1 1 0 0,-1-1 0 0 0,0 1 0 0 0,0 0-1 0 0,0 0 1 0 0,-1 0 0 0 0,0 1 0 0 0,0-1-1 0 0,0 0 1 0 0,-1 1 0 0 0,1 0 0 0 0,-1-1 0 0 0,0 1-1 0 0,-1 0 1 0 0,0-1 0 0 0,0 12 0 0 0,-2 0 6 0 0,0 0 1 0 0,-1-1-1 0 0,-1 1 1 0 0,0 0-1 0 0,-12 27 1 0 0,12-34-26 0 0,-4 11 7 0 0,0 0 0 0 0,-2 0 1 0 0,0-1-1 0 0,-2 0 0 0 0,-14 19 1 0 0,19-32 28 0 0,12-10-16 0 0,-1 0 0 0 0,1 1 0 0 0,-1-1 1 0 0,1 1-1 0 0,0 0 0 0 0,9-2 0 0 0,39-9 468 0 0,-42 10-457 0 0,0 2-1 0 0,0-1 1 0 0,0 2 0 0 0,0-1 0 0 0,0 1 0 0 0,1 1 0 0 0,-1 0-1 0 0,0 1 1 0 0,-1 0 0 0 0,1 1 0 0 0,0 0 0 0 0,-1 0 0 0 0,1 1-1 0 0,-1 1 1 0 0,0-1 0 0 0,0 2 0 0 0,-1-1 0 0 0,16 13-1 0 0,-8-5-3454 0 0,-7-7-3791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3223 0 0,'0'0'9130'0'0,"4"-5"-7700"0"0,7-3-688 0 0,0 1-1 0 0,0 0 0 0 0,1 0 0 0 0,17-7 1 0 0,19-11 250 0 0,60-48 701 0 0,2-1-479 0 0,61-15-484 0 0,-45 27-578 0 0,-56 20-5 0 0,-37 19 218 0 0,-32 22-100 0 0,0 0-201 0 0,0-1 0 0 0,0 1-1 0 0,0 0 1 0 0,0 0 0 0 0,0-1 0 0 0,1 1-1 0 0,-1 0 1 0 0,0 0 0 0 0,1 0-1 0 0,-1 0 1 0 0,1 0 0 0 0,2-1-1 0 0,-3 2-37 0 0,0-1 79 0 0,13-1 206 0 0,-9 2-251 0 0,0 0 1 0 0,0 0-1 0 0,1 1 1 0 0,-1 0-1 0 0,0 0 1 0 0,0 0-1 0 0,7 3 1 0 0,36 17 197 0 0,-33-13-175 0 0,63 30 360 0 0,-3 3-1 0 0,115 84 1 0 0,-143-90-228 0 0,2-2-1 0 0,1-2 1 0 0,102 46 0 0 0,-83-47-147 0 0,46 17-564 0 0,-101-43-181 0 0,-4-2-4370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10911 0 0,'1'-5'196'0'0,"1"1"0"0"0,0-1 0 0 0,0 1 0 0 0,0 0-1 0 0,0-1 1 0 0,1 1 0 0 0,-1 1 0 0 0,1-1 0 0 0,0 0 0 0 0,1 1-1 0 0,3-5 1 0 0,-6 7-74 0 0,0 0 0 0 0,0 0-1 0 0,0 0 1 0 0,1 1-1 0 0,-1-1 1 0 0,0 0 0 0 0,0 0-1 0 0,1 1 1 0 0,-1-1 0 0 0,0 1-1 0 0,1-1 1 0 0,-1 1 0 0 0,0 0-1 0 0,1-1 1 0 0,-1 1-1 0 0,0 0 1 0 0,1 0 0 0 0,-1 0-1 0 0,1 0 1 0 0,-1 0 0 0 0,1 0-1 0 0,-1 0 1 0 0,0 1 0 0 0,1-1-1 0 0,-1 0 1 0 0,0 1-1 0 0,1-1 1 0 0,-1 1 0 0 0,0 0-1 0 0,1-1 1 0 0,-1 1 0 0 0,0 0-1 0 0,0 0 1 0 0,0 0-1 0 0,0 0 1 0 0,0 0 0 0 0,0 0-1 0 0,0 0 1 0 0,0 0 0 0 0,0 0-1 0 0,1 1 1 0 0,3 7 58 0 0,0-1 1 0 0,0 1 0 0 0,-1 0-1 0 0,0 1 1 0 0,0-1 0 0 0,-1 1-1 0 0,2 11 1 0 0,10 73 585 0 0,-13-73-628 0 0,4 173 448 0 0,-6-147-572 0 0,-1 17-52 0 0,0 40-1164 0 0,4-83 334 0 0,-2-20 299 0 0,2-11-7299 0 0,-2-2 3637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23 455 0 0,'12'-22'14054'0'0,"-10"24"-13807"0"0,0 0 0 0 0,0 1 0 0 0,-1-1 0 0 0,1 1 0 0 0,-1-1 1 0 0,0 1-1 0 0,1 0 0 0 0,-1 0 0 0 0,0 0 0 0 0,-1-1 1 0 0,1 1-1 0 0,0 3 0 0 0,2 40 661 0 0,-3-28-519 0 0,8 284 1678 0 0,-8-102-6631 0 0,0-174 3221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169 153 5527 0 0,'-2'-1'423'0'0,"-15"-7"-119"0"0,14 6 490 0 0,-1 1 1 0 0,1 0 0 0 0,-1 0 0 0 0,1 0 0 0 0,-7 0-1 0 0,8 1-321 0 0,-1 0-1 0 0,1 0 1 0 0,-1 0-1 0 0,1 0 1 0 0,-1 1-1 0 0,1-1 1 0 0,0 1-1 0 0,-1 0 1 0 0,-2 1 0 0 0,-13 10-247 0 0,14-7-102 0 0,0 0 0 0 0,0 0 0 0 0,1 1-1 0 0,-1-1 1 0 0,1 1 0 0 0,1 0 0 0 0,-1 0 0 0 0,1 0 0 0 0,0 1 0 0 0,0-1 0 0 0,0 0-1 0 0,1 1 1 0 0,0-1 0 0 0,0 12 0 0 0,1-5-127 0 0,0 1 1 0 0,1-1-1 0 0,1 0 0 0 0,0 0 0 0 0,0 1 0 0 0,6 15 1 0 0,-5-21 18 0 0,0-1 0 0 0,0 0 1 0 0,1 0-1 0 0,-1 0 1 0 0,1 0-1 0 0,1-1 1 0 0,-1 1-1 0 0,1-1 1 0 0,1 0-1 0 0,5 5 1 0 0,-8-8 21 0 0,0-1 1 0 0,0 1 0 0 0,1-1-1 0 0,-1 0 1 0 0,1 0 0 0 0,-1 0 0 0 0,1-1-1 0 0,0 1 1 0 0,-1-1 0 0 0,1 0 0 0 0,0 0-1 0 0,0 0 1 0 0,0-1 0 0 0,0 1 0 0 0,0-1-1 0 0,0 0 1 0 0,0 0 0 0 0,0 0 0 0 0,0-1-1 0 0,0 1 1 0 0,8-3 0 0 0,-5 0 117 0 0,1 0 0 0 0,-1 0 0 0 0,0-1 0 0 0,1 0 1 0 0,-2 0-1 0 0,1 0 0 0 0,0-1 0 0 0,-1 0 0 0 0,0-1 0 0 0,0 1 0 0 0,-1-1 0 0 0,1-1 1 0 0,-1 1-1 0 0,0 0 0 0 0,-1-1 0 0 0,0 0 0 0 0,0 0 0 0 0,0-1 0 0 0,-1 1 0 0 0,0-1 1 0 0,-1 1-1 0 0,1-1 0 0 0,0-9 0 0 0,-1 7-36 0 0,0-1 1 0 0,-1 0-1 0 0,0 0 0 0 0,-1-1 1 0 0,0 1-1 0 0,-1 0 1 0 0,0 0-1 0 0,-1 0 0 0 0,0 0 1 0 0,-1 1-1 0 0,0-1 0 0 0,-1 0 1 0 0,0 1-1 0 0,0 0 0 0 0,-1 0 1 0 0,-10-14-1 0 0,6 11-28 0 0,0 1-1 0 0,-1 0 1 0 0,-1 1 0 0 0,0 0-1 0 0,0 1 1 0 0,-25-18 0 0 0,31 25-135 0 0,1 1-1 0 0,-1-1 1 0 0,1 1 0 0 0,-1-1 0 0 0,0 2 0 0 0,0-1 0 0 0,0 0 0 0 0,0 1 0 0 0,0 0-1 0 0,-1 0 1 0 0,1 1 0 0 0,0-1 0 0 0,0 1 0 0 0,-1 0 0 0 0,1 0 0 0 0,0 1 0 0 0,0 0 0 0 0,0 0-1 0 0,-1 0 1 0 0,1 0 0 0 0,0 1 0 0 0,0 0 0 0 0,-8 5 0 0 0,7-4-299 0 0,0 1 1 0 0,1 0 0 0 0,0 1-1 0 0,-1-1 1 0 0,2 1 0 0 0,-1 0-1 0 0,-4 6 1 0 0,-3 6-1663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4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0 1839 0 0,'0'0'11835'0'0,"0"4"-10267"0"0,1 1-1203 0 0,1 5 613 0 0,-1 0 0 0 0,-1 0 0 0 0,0 14 0 0 0,-20 96 173 0 0,9-66-892 0 0,3 2 0 0 0,-2 96 0 0 0,10-132-109 0 0,8 39-1 0 0,-7-51-71 0 0,1 0 0 0 0,0 0-1 0 0,1 0 1 0 0,0-1-1 0 0,0 0 1 0 0,1 1 0 0 0,7 11-1 0 0,-9-17-43 0 0,-1 0 1 0 0,1-1-1 0 0,-1 1 0 0 0,1-1 0 0 0,-1 1 0 0 0,1-1 0 0 0,0 0 1 0 0,0 0-1 0 0,-1 1 0 0 0,1-1 0 0 0,0-1 0 0 0,0 1 1 0 0,0 0-1 0 0,0 0 0 0 0,0-1 0 0 0,3 1 0 0 0,-1 0 6 0 0,0-1-1 0 0,0 0 1 0 0,0 0-1 0 0,0 0 1 0 0,0-1 0 0 0,0 0-1 0 0,8-1 1 0 0,1-3-37 0 0,1 0 0 0 0,-1-1 0 0 0,20-12 1 0 0,14-10-3124 0 0,-31 19 1433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4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8287 0 0,'0'0'736'0'0,"-16"16"9248"0"0,25-17-15648 0 0,0-3-168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4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94 12551 0 0,'2'-21'1070'0'0,"-1"14"-832"0"0,-1-1-1 0 0,1 0 1 0 0,-2-9 0 0 0,1 15-24 0 0,0 0 1 0 0,-1 1 0 0 0,1-1-1 0 0,-1 0 1 0 0,1 1 0 0 0,-1-1-1 0 0,1 1 1 0 0,-1-1-1 0 0,0 1 1 0 0,0-1 0 0 0,1 1-1 0 0,-1-1 1 0 0,0 1 0 0 0,-1 0-1 0 0,1-1 1 0 0,0 1 0 0 0,0 0-1 0 0,0 0 1 0 0,-3-2 0 0 0,3 3-120 0 0,0-1 0 0 0,0 1 1 0 0,0 0-1 0 0,0 0 0 0 0,0 0 1 0 0,0 0-1 0 0,0 0 1 0 0,-1 0-1 0 0,1 0 0 0 0,0 0 1 0 0,0 0-1 0 0,0 0 0 0 0,0 0 1 0 0,0 1-1 0 0,0-1 1 0 0,0 0-1 0 0,1 1 0 0 0,-1-1 1 0 0,0 0-1 0 0,0 1 0 0 0,0 0 1 0 0,0-1-1 0 0,0 1 1 0 0,0-1-1 0 0,1 1 0 0 0,-1 0 1 0 0,0 0-1 0 0,0 1 0 0 0,-3 2 98 0 0,0 0-1 0 0,1 0 0 0 0,-5 9 0 0 0,-4 9-99 0 0,2 1 0 0 0,0 0 0 0 0,1 0 0 0 0,2 1 0 0 0,0 0 0 0 0,2 0 0 0 0,-5 46 0 0 0,8-47-93 0 0,2-1 0 0 0,1 0 0 0 0,0 1 0 0 0,6 26 0 0 0,-4-34 0 0 0,1 0 0 0 0,0-1 0 0 0,1 1 0 0 0,0-1 0 0 0,2 0 0 0 0,15 27 0 0 0,-20-38 1 0 0,0 0 0 0 0,0 0 0 0 0,0-1 0 0 0,0 1 0 0 0,1-1 0 0 0,-1 1 0 0 0,1-1 0 0 0,0 0 0 0 0,-1 0 0 0 0,1 0 0 0 0,0 0 0 0 0,1 0 0 0 0,-1-1 0 0 0,0 1 0 0 0,0-1 0 0 0,1 0 0 0 0,-1 0 0 0 0,0 0 0 0 0,1 0 0 0 0,-1-1 0 0 0,1 1 0 0 0,-1-1 0 0 0,1 0 0 0 0,-1 0 0 0 0,1 0 0 0 0,-1-1 0 0 0,1 1 0 0 0,-1-1 0 0 0,1 0 0 0 0,-1 0 0 0 0,6-2 0 0 0,-3 0 1 0 0,-1 0 0 0 0,1 0-1 0 0,-1 0 1 0 0,0 0 0 0 0,0-1 0 0 0,0 0 0 0 0,-1 0-1 0 0,1 0 1 0 0,-1-1 0 0 0,0 1 0 0 0,0-1-1 0 0,-1 0 1 0 0,1 0 0 0 0,-1 0 0 0 0,0-1 0 0 0,-1 1-1 0 0,4-10 1 0 0,-3 7-63 0 0,-1 0 0 0 0,0 0 0 0 0,-1-1 0 0 0,0 1 0 0 0,0 0 0 0 0,-1-1 0 0 0,0 1 0 0 0,0 0 0 0 0,-2-12 0 0 0,0 15 22 0 0,1 0-1 0 0,0 0 1 0 0,-1 1 0 0 0,0-1-1 0 0,0 0 1 0 0,-1 1 0 0 0,1 0-1 0 0,-1-1 1 0 0,0 1 0 0 0,0 0-1 0 0,0 1 1 0 0,0-1 0 0 0,-1 0-1 0 0,1 1 1 0 0,-1 0 0 0 0,-8-5-1 0 0,7 4 22 0 0,-1 1-1 0 0,1-1 0 0 0,-1 2 0 0 0,0-1 0 0 0,0 1 0 0 0,0-1 0 0 0,0 2 0 0 0,0-1 0 0 0,0 1 0 0 0,0 0 0 0 0,-1 0 0 0 0,1 0 0 0 0,0 1 0 0 0,-8 1 1 0 0,13-1 23 0 0,1 0 0 0 0,0 0 1 0 0,0 0-1 0 0,0 0 1 0 0,0 0-1 0 0,-1 0 1 0 0,1 0-1 0 0,0 0 0 0 0,0 0 1 0 0,0 0-1 0 0,0 0 1 0 0,-1 0-1 0 0,1 0 1 0 0,0 0-1 0 0,0 0 1 0 0,0 0-1 0 0,0 0 0 0 0,0 1 1 0 0,-1-1-1 0 0,1 0 1 0 0,0 0-1 0 0,0 0 1 0 0,0 0-1 0 0,0 0 1 0 0,0 0-1 0 0,0 1 0 0 0,0-1 1 0 0,-1 0-1 0 0,1 0 1 0 0,0 0-1 0 0,0 0 1 0 0,0 0-1 0 0,0 1 1 0 0,0-1-1 0 0,0 0 0 0 0,0 0 1 0 0,0 0-1 0 0,0 0 1 0 0,0 1-1 0 0,0-1 1 0 0,4 8 72 0 0,10 6 12 0 0,-9-12-74 0 0,1 1-1 0 0,-1-1 0 0 0,0-1 0 0 0,1 1 1 0 0,-1-1-1 0 0,1 0 0 0 0,-1 0 0 0 0,1-1 1 0 0,6 0-1 0 0,51-4-934 0 0,-63 4 900 0 0,9-1-303 0 0,19-1-5648 0 0,-11 2-470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209 123 6479 0 0,'0'0'586'0'0,"-1"2"-486"0"0,1-2-101 0 0,0 0 1 0 0,0 0 0 0 0,0 0-1 0 0,-1 0 1 0 0,1 1 0 0 0,0-1-1 0 0,0 0 1 0 0,0 0 0 0 0,0 0 0 0 0,0 0-1 0 0,0 0 1 0 0,0 0 0 0 0,0 0-1 0 0,0 1 1 0 0,-1-1 0 0 0,1 0-1 0 0,0 0 1 0 0,0 0 0 0 0,0 0-1 0 0,0 0 1 0 0,0 0 0 0 0,-1 0-1 0 0,1 0 1 0 0,0 0 0 0 0,0 0-1 0 0,0 0 1 0 0,0 0 0 0 0,0 0-1 0 0,-1 0 1 0 0,1 0 0 0 0,0 0-1 0 0,0 0 1 0 0,0 0 0 0 0,0 0-1 0 0,0 0 1 0 0,-1 0 0 0 0,1 0-1 0 0,0 0 1 0 0,0 0 0 0 0,0 0 0 0 0,0 0-1 0 0,0 0 1 0 0,0-1 0 0 0,-1 1-1 0 0,1 0 1 0 0,0 0 0 0 0,0 0-1 0 0,0 0 1 0 0,0 0 0 0 0,0 0-1 0 0,0 0 1 0 0,0-1 0 0 0,0 1-1 0 0,0 0 1 0 0,-1 0 0 0 0,1 0-1 0 0,0 0 1 0 0,0 0 0 0 0,0 0-1 0 0,0-1 1 0 0,0 1 0 0 0,0 0-1 0 0,0 0 1 0 0,1-16 409 0 0,0-4 1155 0 0,-10-37 3696 0 0,7 49-4394 0 0,2 7-762 0 0,0 0 0 0 0,-1-1-1 0 0,1 1 1 0 0,0 0 0 0 0,-1 0 0 0 0,1 0-1 0 0,0 0 1 0 0,-1 0 0 0 0,1 1 0 0 0,-1-1-1 0 0,1 0 1 0 0,-1 0 0 0 0,0 0 0 0 0,1 0-1 0 0,-1 0 1 0 0,0 1 0 0 0,0-1 0 0 0,0 0-1 0 0,1 1 1 0 0,-1-1 0 0 0,0 1 0 0 0,-1-1-1 0 0,0 0-12 0 0,1 1-1 0 0,-1 0 0 0 0,1-1 0 0 0,-1 1 1 0 0,1 0-1 0 0,-1 0 0 0 0,0 0 1 0 0,1 0-1 0 0,-1 0 0 0 0,1 1 0 0 0,-1-1 1 0 0,1 0-1 0 0,-3 2 0 0 0,-1 0 36 0 0,0 0 0 0 0,-1 1 0 0 0,1 0 0 0 0,0 0 0 0 0,1 0 0 0 0,-8 7 0 0 0,1 1-90 0 0,1 1 0 0 0,0 0 0 0 0,0 0-1 0 0,2 1 1 0 0,-1 0 0 0 0,2 1 0 0 0,-1 0 0 0 0,2 0 0 0 0,0 1-1 0 0,1 0 1 0 0,-6 28 0 0 0,7-23-37 0 0,1-1-1 0 0,1 1 0 0 0,1 0 1 0 0,1 0-1 0 0,0 0 1 0 0,2 0-1 0 0,0 0 1 0 0,9 36-1 0 0,-7-44 17 0 0,0 0 1 0 0,1-1-1 0 0,0 1 0 0 0,0-1 0 0 0,2 0 1 0 0,-1 0-1 0 0,1 0 0 0 0,1-1 0 0 0,0 0 1 0 0,0-1-1 0 0,11 10 0 0 0,-14-15 42 0 0,0 1 1 0 0,1-1-1 0 0,0 0 1 0 0,-1-1 0 0 0,1 1-1 0 0,1-1 1 0 0,-1 0-1 0 0,0-1 1 0 0,1 0-1 0 0,-1 0 1 0 0,1 0-1 0 0,0 0 1 0 0,0-1-1 0 0,-1-1 1 0 0,1 1-1 0 0,0-1 1 0 0,0 0-1 0 0,0 0 1 0 0,0-1-1 0 0,0 0 1 0 0,12-3-1 0 0,-13 2 44 0 0,0 0-1 0 0,0-1 1 0 0,-1 0 0 0 0,1 1-1 0 0,0-2 1 0 0,-1 1 0 0 0,1-1-1 0 0,-1 0 1 0 0,0 0-1 0 0,-1 0 1 0 0,6-6 0 0 0,-3 1 89 0 0,0-1 1 0 0,-1 1 0 0 0,0-1 0 0 0,0 0-1 0 0,5-15 1 0 0,-3 4 4 0 0,0 0 0 0 0,-2 0 1 0 0,0 0-1 0 0,-2-1 0 0 0,0 1 0 0 0,0-29 0 0 0,-3 35-75 0 0,-2-1-1 0 0,1 1 0 0 0,-2 0 1 0 0,0 0-1 0 0,-1 0 0 0 0,0 0 1 0 0,-1 1-1 0 0,-1-1 1 0 0,-13-26-1 0 0,12 30-116 0 0,-1 0 0 0 0,-1 0-1 0 0,0 1 1 0 0,0 0 0 0 0,-1 0 0 0 0,0 1-1 0 0,0 0 1 0 0,-1 1 0 0 0,-1 0 0 0 0,1 1-1 0 0,-1 0 1 0 0,0 0 0 0 0,-17-6 0 0 0,24 11-82 0 0,1 2 0 0 0,0-1 0 0 0,0 0 0 0 0,-1 0 0 0 0,1 1 0 0 0,-1 0 0 0 0,1 0 0 0 0,0 0 0 0 0,-1 0 0 0 0,1 0 0 0 0,-1 1 0 0 0,1-1 0 0 0,0 1 0 0 0,0 0 0 0 0,-1 0 0 0 0,1 0 0 0 0,0 1 0 0 0,0-1 0 0 0,0 1 0 0 0,0 0 0 0 0,0 0 0 0 0,0-1 0 0 0,1 2 0 0 0,-1-1 0 0 0,-2 3 0 0 0,1-1-350 0 0,1 0 1 0 0,0 0 0 0 0,0 1 0 0 0,0-1 0 0 0,0 1-1 0 0,0 0 1 0 0,1-1 0 0 0,0 1 0 0 0,0 0 0 0 0,0 1 0 0 0,1-1-1 0 0,0 0 1 0 0,0 0 0 0 0,0 1 0 0 0,0 7 0 0 0,2 6-1034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5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17567 0 0,'-12'11'776'0'0,"9"-4"160"0"0,1 2-744 0 0,-1 0-192 0 0,3 0 1816 0 0,8-5-1720 0 0,1-1-96 0 0,0-3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1 138 919 0 0,'2'2'67'0'0,"7"6"293"0"0,-7-6 1441 0 0,3-4 2991 0 0,9 0-2041 0 0,-6 1-1600 0 0,16-4 1308 0 0,29-4 1 0 0,63 5 787 0 0,-75 4-2324 0 0,159 2 1721 0 0,-124-2-2005 0 0,-44-2-403 0 0,43 5-1 0 0,-37-1 26 0 0,0-1-1 0 0,-1-3 1 0 0,43-6-1 0 0,3 0 133 0 0,136-14 535 0 0,-43-4-36 0 0,44-6-328 0 0,-126 27-316 0 0,55 6-149 0 0,-7 1-6 0 0,-3-9-797 0 0,-132 7-14 0 0,0-1 0 0 0,0 0 0 0 0,12-3 0 0 0,-16 3-21 0 0,-1 0 0 0 0,1 0 0 0 0,0-1 0 0 0,-1 1 1 0 0,1 0-1 0 0,3-4 0 0 0,2-3-1065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10591 0 0,'0'0'1882'0'0,"0"0"-1710"0"0,0 0 1 0 0,-1 1-1 0 0,1-1 1 0 0,0 0-1 0 0,0 1 1 0 0,0-1 0 0 0,-1 0-1 0 0,1 0 1 0 0,0 1-1 0 0,0-1 1 0 0,0 1-1 0 0,0-1 1 0 0,0 0-1 0 0,0 1 1 0 0,0-1-1 0 0,0 0 1 0 0,0 1 0 0 0,0-1-1 0 0,0 0 1 0 0,0 1-1 0 0,0-1 1 0 0,0 1-1 0 0,0-1 1 0 0,12 5 372 0 0,1-2-1 0 0,-1 0 1 0 0,21 3-1 0 0,18 4-66 0 0,-36-6-452 0 0,-1 0-1 0 0,1 1 1 0 0,-1 1 0 0 0,0 0-1 0 0,22 14 1 0 0,-32-17 12 0 0,0 0 0 0 0,0 0 0 0 0,-1 0 0 0 0,1 0 0 0 0,-1 1 0 0 0,0-1 0 0 0,0 1 0 0 0,0 0 0 0 0,0 0 0 0 0,-1 0 0 0 0,1 0 0 0 0,-1 1 0 0 0,0-1 0 0 0,-1 1 0 0 0,1-1 0 0 0,-1 1 0 0 0,0-1 0 0 0,0 1 0 0 0,0 0 0 0 0,0 0 0 0 0,-1 0 0 0 0,0 5 0 0 0,-2 11 491 0 0,0 0 0 0 0,-2 0 1 0 0,0 0-1 0 0,-1 0 0 0 0,-2-1 0 0 0,-9 23 1 0 0,-63 113 1982 0 0,33-71-1804 0 0,21-38-859 0 0,-16 32 384 0 0,35-65-3113 0 0,1 0 0 0 0,-3 16 1 0 0,5-15-5164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2 195 7367 0 0,'-1'-8'763'0'0,"2"-7"-574"0"0,6 6 7187 0 0,-4 11-7273 0 0,0-1 0 0 0,-1 0 0 0 0,1 1 0 0 0,0 0 0 0 0,-1-1 0 0 0,1 1 0 0 0,-1 0 0 0 0,0 0 0 0 0,1 0 0 0 0,-1 1 0 0 0,0-1 0 0 0,0 1 0 0 0,2 3 0 0 0,-1 0 0 0 0,0 0 1 0 0,-1-1 0 0 0,1 1 0 0 0,-1 0 0 0 0,-1 1 0 0 0,2 6 0 0 0,0 9 96 0 0,-1 0-1 0 0,-2 40 1 0 0,0-60-186 0 0,-1 17 33 0 0,-2 1 1 0 0,0 0 0 0 0,-11 36-1 0 0,11-47 11 0 0,0-1-1 0 0,-8 14 0 0 0,11-22-51 0 0,0 0 0 0 0,-1 0 0 0 0,1 1 0 0 0,0-1 0 0 0,0 0 0 0 0,0 0 0 0 0,-1 0 0 0 0,1 0 0 0 0,0 0 0 0 0,0 0 0 0 0,0 0 0 0 0,-1 0 0 0 0,1 1 0 0 0,0-1 0 0 0,0 0 0 0 0,-1 0 0 0 0,1 0 0 0 0,0 0 0 0 0,0 0 0 0 0,0 0 0 0 0,-1 0 0 0 0,1 0 0 0 0,0 0 0 0 0,0-1 0 0 0,-1 1 0 0 0,1 0 0 0 0,0 0 0 0 0,0 0 0 0 0,0 0 0 0 0,-1 0 0 0 0,1 0 0 0 0,0 0 0 0 0,0 0 0 0 0,0-1 0 0 0,-1 1 0 0 0,1 0-1 0 0,0 0 1 0 0,0 0 0 0 0,0 0 0 0 0,0-1 0 0 0,0 1 0 0 0,-1 0 0 0 0,-5-8 105 0 0,4 4-81 0 0,0-1 1 0 0,0 1-1 0 0,0-1 0 0 0,1 0 1 0 0,0 0-1 0 0,0 0 0 0 0,-1-10 1 0 0,1-38 118 0 0,2 32-93 0 0,-1-39 29 0 0,3 0-1 0 0,18-102 1 0 0,-19 151-59 0 0,0 0 0 0 0,1 0 0 0 0,1 0 1 0 0,-1 1-1 0 0,2-1 0 0 0,9-15 1 0 0,-9 43-91 0 0,16 90-73 0 0,3 11 64 0 0,-14-79 43 0 0,15 48-20 0 0,-21-78 80 0 0,0 1 0 0 0,0-1 0 0 0,1 0 0 0 0,0-1 1 0 0,1 1-1 0 0,12 14 0 0 0,-17-22 27 0 0,0 0 1 0 0,0 1 0 0 0,0-1-1 0 0,0 0 1 0 0,0 0-1 0 0,1 0 1 0 0,-1 0-1 0 0,1 0 1 0 0,-1 0 0 0 0,1 0-1 0 0,-1 0 1 0 0,1-1-1 0 0,-1 1 1 0 0,1 0-1 0 0,0-1 1 0 0,-1 1 0 0 0,1-1-1 0 0,0 0 1 0 0,-1 0-1 0 0,1 1 1 0 0,0-1-1 0 0,-1 0 1 0 0,1-1 0 0 0,3 1-1 0 0,-3-1 67 0 0,1 0 0 0 0,-1-1 0 0 0,0 1 0 0 0,0-1 0 0 0,0 1 0 0 0,0-1 0 0 0,0 0 0 0 0,0 1 0 0 0,0-1 0 0 0,0 0 0 0 0,-1 0 0 0 0,1 0 0 0 0,-1-1 0 0 0,1 1 0 0 0,1-4-1 0 0,3-9 177 0 0,0 1-1 0 0,-1-2 0 0 0,-1 1 0 0 0,3-16 0 0 0,-2 9-168 0 0,0-6-357 0 0,-1 0-1 0 0,0-56 1 0 0,-2 21-3835 0 0,-2 53 2241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10591 0 0,'0'0'964'0'0,"0"9"-776"0"0,0 17 976 0 0,1 0-1 0 0,1 0 1 0 0,1-1-1 0 0,2 1 1 0 0,11 37 0 0 0,-11-47-822 0 0,2 0 1 0 0,11 24 0 0 0,-15-35-286 0 0,0-1-1 0 0,-1 0 1 0 0,2 1-1 0 0,-1-1 1 0 0,0 0-1 0 0,1 0 1 0 0,0-1-1 0 0,0 1 0 0 0,0-1 1 0 0,0 0-1 0 0,0 0 1 0 0,9 4-1 0 0,-12-6-38 0 0,1-1-1 0 0,-1 1 1 0 0,1-1-1 0 0,0 1 1 0 0,-1-1-1 0 0,1 0 1 0 0,-1 1-1 0 0,1-1 1 0 0,0 0-1 0 0,-1 0 1 0 0,1 0-1 0 0,-1-1 1 0 0,1 1-1 0 0,0 0 1 0 0,-1-1-1 0 0,1 1 1 0 0,2-2-1 0 0,-2 1 7 0 0,1 0 0 0 0,-1-1-1 0 0,0 1 1 0 0,1-1 0 0 0,-1 0 0 0 0,0 0-1 0 0,0 0 1 0 0,0 0 0 0 0,2-4 0 0 0,3-4 34 0 0,-1 0 0 0 0,-1-1 1 0 0,8-20-1 0 0,-9 22-52 0 0,5-19-32 0 0,0-1 1 0 0,-2 0-1 0 0,-2 0 0 0 0,3-33 1 0 0,-2 16 9 0 0,-4 20 247 0 0,-2 19 17 0 0,1 22-73 0 0,1 19 165 0 0,1 0 0 0 0,13 53 1 0 0,-11-70-373 0 0,0 0-1 0 0,0 0 1 0 0,2-1 0 0 0,0 0 0 0 0,1 0 0 0 0,19 27-1 0 0,-25-40-260 0 0,0 0 0 0 0,1-1-1 0 0,-1 1 1 0 0,1 0-1 0 0,0-1 1 0 0,0 0-1 0 0,0 1 1 0 0,0-1-1 0 0,0-1 1 0 0,1 1 0 0 0,-1 0-1 0 0,0-1 1 0 0,1 1-1 0 0,-1-1 1 0 0,1 0-1 0 0,0 0 1 0 0,-1-1-1 0 0,1 1 1 0 0,0-1 0 0 0,-1 0-1 0 0,1 1 1 0 0,4-2-1 0 0,3-1-1270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3223 0 0,'-14'3'288'0'0,"10"-1"917"0"0,-1 0 0 0 0,1 0-1 0 0,0 1 1 0 0,0 0-1 0 0,1-1 1 0 0,-1 2-1 0 0,0-1 1 0 0,1 0 0 0 0,-5 6-1 0 0,3-2-387 0 0,1-1 0 0 0,0 1 0 0 0,0 0-1 0 0,1 0 1 0 0,-5 11 0 0 0,5-9-508 0 0,0 1-1 0 0,1 0 1 0 0,0 0-1 0 0,0-1 1 0 0,1 1-1 0 0,1 1 1 0 0,-1-1-1 0 0,2 0 1 0 0,1 14-1 0 0,0-15-148 0 0,-1-1-1 0 0,2 1 1 0 0,-1-1-1 0 0,1 1 0 0 0,0-1 1 0 0,1 0-1 0 0,0 0 1 0 0,6 9-1 0 0,-7-14-132 0 0,-1 0-1 0 0,1 1 0 0 0,0-1 0 0 0,0 0 0 0 0,0-1 1 0 0,1 1-1 0 0,-1 0 0 0 0,1-1 0 0 0,0 0 0 0 0,-1 0 1 0 0,1 0-1 0 0,0 0 0 0 0,0-1 0 0 0,0 1 1 0 0,0-1-1 0 0,0 0 0 0 0,1-1 0 0 0,7 2 0 0 0,-2-2-58 0 0,0 0 0 0 0,0-1 1 0 0,0 0-1 0 0,-1 0 0 0 0,1-1 0 0 0,-1-1 0 0 0,12-3 0 0 0,-8 1-1008 0 0,1-1 1 0 0,13-8 0 0 0,-10 4-681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 4607 0 0,'0'0'8118'0'0,"3"-1"-7769"0"0,11-3 16 0 0,-10 3 2430 0 0,-2 5-2265 0 0,-1-4-479 0 0,-1 1 1 0 0,0-1-1 0 0,0 0 0 0 0,1 1 1 0 0,-1-1-1 0 0,0 0 0 0 0,1 1 1 0 0,-1-1-1 0 0,0 0 0 0 0,0 1 1 0 0,0-1-1 0 0,0 1 0 0 0,1-1 1 0 0,-1 0-1 0 0,0 1 0 0 0,0-1 1 0 0,0 1-1 0 0,0-1 0 0 0,0 1 1 0 0,0-1-1 0 0,0 0 0 0 0,0 2 1 0 0,-1 1-7 0 0,0 0 1 0 0,0 0-1 0 0,0 0 1 0 0,-1-1-1 0 0,1 1 1 0 0,-1 0 0 0 0,1 0-1 0 0,-1-1 1 0 0,0 1-1 0 0,-4 4 1 0 0,5-7-39 0 0,0 1-1 0 0,0 0 1 0 0,1 0 0 0 0,-1 0 0 0 0,0 0-1 0 0,0-1 1 0 0,0 1 0 0 0,0 0 0 0 0,0-1-1 0 0,0 1 1 0 0,0 0 0 0 0,0-1 0 0 0,0 0-1 0 0,0 1 1 0 0,0-1 0 0 0,-1 0 0 0 0,1 1-1 0 0,0-1 1 0 0,0 0 0 0 0,-2 0 0 0 0,0 0 8 0 0,2 1-12 0 0,0-1 0 0 0,0 0 0 0 0,0 1 0 0 0,1-1 0 0 0,-1 0 0 0 0,0 0 0 0 0,0 0 1 0 0,0 0-1 0 0,0 0 0 0 0,0 0 0 0 0,1 0 0 0 0,-1 0 0 0 0,0 0 0 0 0,0 0 0 0 0,0 0 0 0 0,0-1 0 0 0,0 1 0 0 0,1 0 0 0 0,-1-1 0 0 0,-1 0 0 0 0,-5-2 59 0 0,6 2-57 0 0,0 0 1 0 0,0 0-1 0 0,0-1 1 0 0,1 1-1 0 0,-1 0 1 0 0,0 0-1 0 0,0 0 1 0 0,1-1-1 0 0,-1 1 1 0 0,1 0-1 0 0,-1-1 1 0 0,1 1-1 0 0,0 0 1 0 0,-1-1-1 0 0,1 1 1 0 0,0-1-1 0 0,0 1 1 0 0,0-1-1 0 0,0 1 1 0 0,0 0 0 0 0,0-1-1 0 0,1 1 1 0 0,-1-1-1 0 0,0 1 1 0 0,1 0-1 0 0,-1-1 1 0 0,2-1-1 0 0,-1 1 43 0 0,1 2-5 0 0,-1-1 0 0 0,1 0-1 0 0,-1 0 1 0 0,1 1 0 0 0,-1-1 0 0 0,1 1-1 0 0,-1-1 1 0 0,1 1 0 0 0,0-1-1 0 0,-1 1 1 0 0,1 0 0 0 0,0 0 0 0 0,-1 0-1 0 0,1 0 1 0 0,0 0 0 0 0,-1 0-1 0 0,1 1 1 0 0,0-1 0 0 0,-1 0 0 0 0,1 1-1 0 0,-1-1 1 0 0,1 1 0 0 0,-1 0-1 0 0,1 0 1 0 0,-1-1 0 0 0,1 1 0 0 0,-1 0-1 0 0,0 0 1 0 0,1 0 0 0 0,-1 0-1 0 0,0 1 1 0 0,0-1 0 0 0,0 0 0 0 0,2 2-1 0 0,-1-1 3 0 0,-1-1 83 0 0,3 13 236 0 0,-4-13-343 0 0,1 0-1 0 0,-1 0 1 0 0,0-1-1 0 0,1 1 1 0 0,-1 0 0 0 0,0 0-1 0 0,1 0 1 0 0,-1 0-1 0 0,0-1 1 0 0,0 1 0 0 0,0 0-1 0 0,0 0 1 0 0,0 0-1 0 0,0 0 1 0 0,0 0 0 0 0,0 0-1 0 0,0-1 1 0 0,0 1-1 0 0,0 0 1 0 0,-1 0 0 0 0,1 0-1 0 0,0 0 1 0 0,-1-1-1 0 0,1 1 1 0 0,0 0 0 0 0,-2 1-1 0 0,1 0-8 0 0,0-1 0 0 0,0 1-1 0 0,0 0 1 0 0,0-1 0 0 0,-1 1 0 0 0,1-1-1 0 0,-1 0 1 0 0,1 1 0 0 0,-1-1 0 0 0,1 0-1 0 0,-1 0 1 0 0,0 0 0 0 0,0 0 0 0 0,1 0-1 0 0,-1-1 1 0 0,0 1 0 0 0,0 0 0 0 0,0-1-1 0 0,0 1 1 0 0,0-1 0 0 0,0 0 0 0 0,0 0-1 0 0,0 1 1 0 0,0-1 0 0 0,0-1 0 0 0,0 1-1 0 0,0 0 1 0 0,0 0 0 0 0,1-1 0 0 0,-1 1-1 0 0,-3-2 1 0 0,4 2-14 0 0,0-1 0 0 0,0 0 0 0 0,0 0 1 0 0,0 0-1 0 0,0 0 0 0 0,0 0 0 0 0,0 0 0 0 0,0 0 0 0 0,0 0 0 0 0,0 0 0 0 0,1 0 0 0 0,-1 0 1 0 0,0-1-1 0 0,1 1 0 0 0,-1 0 0 0 0,1-1 0 0 0,-1 1 0 0 0,1 0 0 0 0,0-1 0 0 0,0 1 0 0 0,-1 0 0 0 0,1-1 1 0 0,0 1-1 0 0,0-1 0 0 0,0 1 0 0 0,0 0 0 0 0,1-1 0 0 0,-1 1 0 0 0,0 0 0 0 0,1-1 0 0 0,-1 1 1 0 0,0 0-1 0 0,1-1 0 0 0,0 1 0 0 0,-1 0 0 0 0,1 0 0 0 0,1-2 0 0 0,2-4-23 0 0,-3 6 18 0 0,0-1-1 0 0,0 0 0 0 0,1 0 0 0 0,-1 0 1 0 0,0 1-1 0 0,1-1 0 0 0,-1 1 1 0 0,1-1-1 0 0,0 1 0 0 0,-1 0 1 0 0,5-3-1 0 0,-5 4-51 0 0,-1-1 1 0 0,1 1-1 0 0,0-1 1 0 0,-1 1 0 0 0,1-1-1 0 0,0 1 1 0 0,0-1-1 0 0,-1 1 1 0 0,1 0-1 0 0,0-1 1 0 0,0 1-1 0 0,0 0 1 0 0,0 0-1 0 0,-1 0 1 0 0,1 0-1 0 0,0-1 1 0 0,0 1 0 0 0,0 0-1 0 0,0 1 1 0 0,0-1-1 0 0,-1 0 1 0 0,1 0-1 0 0,0 0 1 0 0,0 0-1 0 0,0 1 1 0 0,0-1-1 0 0,-1 0 1 0 0,1 1 0 0 0,0-1-1 0 0,1 1 1 0 0,4 5-3816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49 103 1375 0 0,'-2'-4'11028'0'0,"-4"-13"-8553"0"0,6 17-2436 0 0,0-4 32 0 0,0 1-1 0 0,0 0 1 0 0,0-1 0 0 0,1 1 0 0 0,-1 0 0 0 0,2-4 0 0 0,-1 6 211 0 0,1-4 542 0 0,3 8 875 0 0,3 6-782 0 0,-7-8-877 0 0,0 0-1 0 0,-1 0 1 0 0,1 0-1 0 0,-1 0 1 0 0,1 0-1 0 0,-1 1 1 0 0,0-1-1 0 0,1 0 1 0 0,-1 0-1 0 0,0 0 1 0 0,0 0-1 0 0,0 0 1 0 0,0 1-1 0 0,0-1 1 0 0,0 0-1 0 0,0 2 1 0 0,0-2-11 0 0,-1 1 0 0 0,1 0 1 0 0,-1-1-1 0 0,0 1 0 0 0,0-1 0 0 0,0 1 0 0 0,1-1 0 0 0,-1 1 1 0 0,-1-1-1 0 0,1 0 0 0 0,0 0 0 0 0,0 1 0 0 0,0-1 1 0 0,-1 0-1 0 0,-1 1 0 0 0,3-1-26 0 0,-1-1 0 0 0,0 1 0 0 0,0-1 1 0 0,0 1-1 0 0,0-1 0 0 0,0 0 0 0 0,0 1 1 0 0,0-1-1 0 0,1 0 0 0 0,-1 0 0 0 0,0 1 0 0 0,0-1 1 0 0,0 0-1 0 0,0 0 0 0 0,0 0 0 0 0,0 0 0 0 0,0 0 1 0 0,0-1-1 0 0,0 1 0 0 0,0 0 0 0 0,0 0 0 0 0,0-1 1 0 0,0 1-1 0 0,0 0 0 0 0,0-1 0 0 0,1 1 1 0 0,-1-1-1 0 0,0 1 0 0 0,0-1 0 0 0,0 0 0 0 0,0 0 1 0 0,-1 0 2 0 0,1-1 1 0 0,-1 1 0 0 0,1-1-1 0 0,0 1 1 0 0,0-1 0 0 0,-1 0-1 0 0,1 0 1 0 0,0 1 0 0 0,0-1-1 0 0,1 0 1 0 0,-1 0 0 0 0,-1-4-1 0 0,1 3-15 0 0,1 0 0 0 0,-1 1 0 0 0,1-1 0 0 0,0 0 0 0 0,0 0 0 0 0,0 0 0 0 0,0 0 0 0 0,0 0-1 0 0,1 0 1 0 0,0 0 0 0 0,-1 1 0 0 0,1-1 0 0 0,0 0 0 0 0,0 0 0 0 0,0 1 0 0 0,1-1 0 0 0,-1 1 0 0 0,0-1 0 0 0,1 1 0 0 0,0-1 0 0 0,0 1-1 0 0,0 0 1 0 0,0 0 0 0 0,0 0 0 0 0,3-2 0 0 0,-5 3 7 0 0,1 1-1 0 0,0-1 1 0 0,-1 0 0 0 0,1 1-1 0 0,0-1 1 0 0,-1 1-1 0 0,1 0 1 0 0,0-1-1 0 0,0 1 1 0 0,0 0 0 0 0,-1-1-1 0 0,1 1 1 0 0,0 0-1 0 0,0 0 1 0 0,0 0 0 0 0,0 0-1 0 0,0-1 1 0 0,-1 1-1 0 0,1 0 1 0 0,0 1-1 0 0,0-1 1 0 0,1 0 0 0 0,1 1-3 0 0,-2-1 24 0 0,0 0 0 0 0,0 0-1 0 0,0 0 1 0 0,0 0 0 0 0,0 1 0 0 0,0-1-1 0 0,0 1 1 0 0,0-1 0 0 0,0 0-1 0 0,0 1 1 0 0,-1 0 0 0 0,1-1 0 0 0,0 1-1 0 0,0-1 1 0 0,0 1 0 0 0,-1 0-1 0 0,1 0 1 0 0,0-1 0 0 0,-1 1 0 0 0,1 0-1 0 0,0 0 1 0 0,-1 0 0 0 0,1 0 0 0 0,-1 0-1 0 0,0 0 1 0 0,1 0 0 0 0,-1 0-1 0 0,0 0 1 0 0,1 0 0 0 0,-1 0 0 0 0,0 0-1 0 0,0 0 1 0 0,0 0 0 0 0,0 1-1 0 0,0 1 52 0 0,0 1-1 0 0,0-1 0 0 0,-1 0 0 0 0,1 0 1 0 0,-1 1-1 0 0,0-1 0 0 0,-2 6 1 0 0,1-4-152 0 0,-1 0 1 0 0,-1 0 0 0 0,1 0 0 0 0,-1 0 0 0 0,0 0 0 0 0,0-1 0 0 0,0 1 0 0 0,-1-1 0 0 0,-6 4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11287 0 0,'0'0'1023'0'0,"9"0"-822"0"0,17 0 2806 0 0,47-9-1 0 0,-40 3-1982 0 0,31-11 1 0 0,-27 8-4157 0 0,-30 7-3246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16 10711 0 0,'-12'-3'312'0'0,"0"-1"-1"0"0,0 1 1 0 0,-1 1 0 0 0,1 0-1 0 0,-1 1 1 0 0,1 0-1 0 0,-1 1 1 0 0,-21 2-1 0 0,14 1 359 0 0,0 1 0 0 0,0 0-1 0 0,1 2 1 0 0,-32 12-1 0 0,41-13-553 0 0,0 0 0 0 0,1 1 0 0 0,-1 0 0 0 0,1 0 0 0 0,0 1 0 0 0,1 1 0 0 0,0-1 0 0 0,0 1 0 0 0,1 1 0 0 0,0-1 0 0 0,0 1 0 0 0,1 1 0 0 0,0-1 0 0 0,0 1 0 0 0,1 0 0 0 0,1 0 0 0 0,0 1 0 0 0,-4 13 0 0 0,4-9-99 0 0,0 0 0 0 0,1 1-1 0 0,1 0 1 0 0,1 0 0 0 0,0-1 0 0 0,1 1 0 0 0,0 0 0 0 0,1 0 0 0 0,1 0 0 0 0,1-1 0 0 0,0 1 0 0 0,7 19 0 0 0,-6-26-34 0 0,-1-1-1 0 0,2 1 0 0 0,-1-1 1 0 0,1 0-1 0 0,0-1 0 0 0,1 1 1 0 0,-1-1-1 0 0,1 0 0 0 0,13 11 1 0 0,-9-10-11 0 0,0 0 0 0 0,1-1 0 0 0,0 0 0 0 0,1-1 0 0 0,-1 0 0 0 0,18 6 0 0 0,-9-6-13 0 0,-1 0 0 0 0,1-2 0 0 0,0 0 0 0 0,0-1 0 0 0,1-1 0 0 0,-1-1 0 0 0,1-1 0 0 0,36-4 0 0 0,-40 1 70 0 0,0 0 1 0 0,0-1 0 0 0,0-1-1 0 0,-1-1 1 0 0,0 0 0 0 0,0-1-1 0 0,-1 0 1 0 0,1-2-1 0 0,-2 0 1 0 0,1 0 0 0 0,18-18-1 0 0,-23 18 196 0 0,-1 0 0 0 0,0 0 1 0 0,-1-1-1 0 0,0-1 0 0 0,0 1 0 0 0,-1-1 0 0 0,-1-1 0 0 0,0 1 0 0 0,0-1 0 0 0,-1 0 1 0 0,-1 0-1 0 0,0-1 0 0 0,0 1 0 0 0,-1-1 0 0 0,2-23 0 0 0,-5 28-100 0 0,1 0 0 0 0,-1 1 0 0 0,0-1-1 0 0,-1 0 1 0 0,0 0 0 0 0,0 0 0 0 0,-1 0 0 0 0,0 1 0 0 0,0-1-1 0 0,-1 1 1 0 0,0 0 0 0 0,0-1 0 0 0,-1 1 0 0 0,1 0-1 0 0,-2 1 1 0 0,1-1 0 0 0,-1 1 0 0 0,0 0 0 0 0,0 0 0 0 0,-1 0-1 0 0,1 1 1 0 0,-1 0 0 0 0,-1 0 0 0 0,1 0 0 0 0,-12-5-1 0 0,6 3-220 0 0,-1 0 0 0 0,0 2 0 0 0,-1-1-1 0 0,1 2 1 0 0,-1-1 0 0 0,0 2-1 0 0,0 0 1 0 0,0 1 0 0 0,-1 0-1 0 0,1 1 1 0 0,0 1 0 0 0,-1 0-1 0 0,1 1 1 0 0,0 1 0 0 0,0 0-1 0 0,-24 6 1 0 0,6 4-1664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9383 0 0,'0'1'38'0'0,"0"0"-1"0"0,0-1 0 0 0,0 1 0 0 0,0-1 0 0 0,0 1 1 0 0,0 0-1 0 0,0-1 0 0 0,0 1 0 0 0,0-1 0 0 0,1 1 0 0 0,-1 0 1 0 0,0-1-1 0 0,0 1 0 0 0,0-1 0 0 0,1 1 0 0 0,-1-1 1 0 0,0 1-1 0 0,1 0 0 0 0,2 5 21 0 0,0 0-1 0 0,0 0 1 0 0,-1 0-1 0 0,0 0 1 0 0,0 1-1 0 0,1 12 1 0 0,20 139 5712 0 0,-8-84-4579 0 0,5 37-246 0 0,-21-77-113 0 0,-12-46-424 0 0,7 4-317 0 0,1-1 0 0 0,0 0-1 0 0,1 0 1 0 0,0 0-1 0 0,0-1 1 0 0,-2-11 0 0 0,-10-62-12 0 0,14 67-51 0 0,-1-6-27 0 0,1 0 0 0 0,0 0 0 0 0,2-1 0 0 0,1 1 0 0 0,5-30 0 0 0,-3 36 6 0 0,0 1-1 0 0,1-1 0 0 0,1 1 1 0 0,0 0-1 0 0,1 0 0 0 0,1 1 1 0 0,0 0-1 0 0,12-17 1 0 0,-13 23 14 0 0,0 1 0 0 0,0 0 0 0 0,1 0 0 0 0,0 0 0 0 0,0 1 1 0 0,1 0-1 0 0,0 0 0 0 0,0 1 0 0 0,16-9 0 0 0,-21 13-5 0 0,0 0 0 0 0,0-1 0 0 0,0 1-1 0 0,0 0 1 0 0,1 0 0 0 0,-1 1-1 0 0,0-1 1 0 0,1 1 0 0 0,-1 0 0 0 0,1-1-1 0 0,-1 2 1 0 0,0-1 0 0 0,1 0-1 0 0,-1 1 1 0 0,0-1 0 0 0,1 1 0 0 0,-1 0-1 0 0,0 0 1 0 0,0 0 0 0 0,1 1-1 0 0,-1-1 1 0 0,0 1 0 0 0,0-1 0 0 0,-1 1-1 0 0,1 0 1 0 0,0 0 0 0 0,-1 1-1 0 0,1-1 1 0 0,-1 0 0 0 0,0 1-1 0 0,3 3 1 0 0,-2-2 20 0 0,-1 0-1 0 0,1 1 1 0 0,-1-1-1 0 0,0 1 1 0 0,-1 0-1 0 0,1 0 1 0 0,-1 0-1 0 0,1 0 1 0 0,-2 0 0 0 0,1 0-1 0 0,0 0 1 0 0,-1 10-1 0 0,-1 5 65 0 0,-7 38 0 0 0,7-50-87 0 0,-8 34 40 0 0,-1-1 1 0 0,-2 0-1 0 0,-2-1 0 0 0,-1-1 0 0 0,-3 0 1 0 0,-24 40-1 0 0,85-74 1051 0 0,-7-3-704 0 0,-13 2-97 0 0,-1 1 0 0 0,37 13 0 0 0,-29-8-69 0 0,50 21 353 0 0,-55-21-1635 0 0,0 0-1 0 0,37 9 0 0 0,-51-17-479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21 564 919 0 0,'-20'31'16448'0'0,"26"-32"-16021"0"0,0 1 0 0 0,0-1 0 0 0,1 0 0 0 0,-1-1 0 0 0,0 1 0 0 0,10-6 0 0 0,36-18 569 0 0,-31 13-615 0 0,127-76 822 0 0,-53 30-945 0 0,-90 55-254 0 0,292-187 173 0 0,-260 159-92 0 0,-2 0-1 0 0,0-3 1 0 0,41-53 0 0 0,-73 83 219 0 0,0 1 1 0 0,0 0 0 0 0,0 0-1 0 0,0 0 1 0 0,6-4 0 0 0,-8 7-240 0 0,0 1-1 0 0,18 11 9 0 0,27 23 0 0 0,-4-2-16 0 0,327 213 925 0 0,-225-169-467 0 0,-102-56-463 0 0,-27-13-22 0 0,2-1-1 0 0,17 5 1 0 0,-28-10-465 0 0,1-1 0 0 0,0 1 0 0 0,-1-1 0 0 0,1 0 0 0 0,0-1 0 0 0,0 1 1 0 0,0-1-1 0 0,9-2 0 0 0,-6 0-1580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29 541 1839 0 0,'7'22'14006'0'0,"-14"-32"-12260"0"0,4 0-1346 0 0,0 1 0 0 0,1-1 0 0 0,-1 0 0 0 0,2 0 0 0 0,-1 0 0 0 0,2 0 0 0 0,-1-14 0 0 0,0-2-49 0 0,-3-32-66 0 0,-4-118 582 0 0,8 139-1642 0 0,2 0 1 0 0,11-64-1 0 0,-9 87-1410 0 0,-1 4-4385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30 511 7455 0 0,'0'0'675'0'0,"3"9"832"0"0,-1 8 4922 0 0,-2-29-3680 0 0,-7-75-375 0 0,-1 21-1797 0 0,1-45-383 0 0,-3-37-402 0 0,8 49-3519 0 0,2 85 2069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79 455 0 0,'-4'-3'1583'0'0,"0"1"-1"0"0,0 0 0 0 0,0 0 0 0 0,0 0 0 0 0,-1 0 0 0 0,-8-2 1 0 0,10 4-1048 0 0,-1-1 1 0 0,0 1 0 0 0,1 0 0 0 0,-1 0 0 0 0,1 0-1 0 0,-1 0 1 0 0,0 1 0 0 0,-4 0 0 0 0,4 1-402 0 0,0-1-1 0 0,-1 1 1 0 0,1 0 0 0 0,0 0 0 0 0,0 0 0 0 0,0 1-1 0 0,1-1 1 0 0,-1 1 0 0 0,0 0 0 0 0,1 0 0 0 0,0 1 0 0 0,0-1-1 0 0,0 0 1 0 0,0 1 0 0 0,-3 5 0 0 0,1 0-112 0 0,1-1 0 0 0,0 1 0 0 0,1 0 0 0 0,-1 0 0 0 0,2 0 0 0 0,-1 1 0 0 0,2-1 1 0 0,-1 1-1 0 0,1-1 0 0 0,0 1 0 0 0,1-1 0 0 0,0 1 0 0 0,2 13 0 0 0,-1-15-22 0 0,0-1-1 0 0,1 1 1 0 0,0-1-1 0 0,0 0 0 0 0,0 1 1 0 0,1-1-1 0 0,0 0 1 0 0,0-1-1 0 0,1 1 1 0 0,0 0-1 0 0,0-1 1 0 0,1 0-1 0 0,-1 0 1 0 0,1 0-1 0 0,1-1 1 0 0,-1 1-1 0 0,9 5 1 0 0,-10-9 18 0 0,-1 0 1 0 0,1 0 0 0 0,-1 0-1 0 0,1-1 1 0 0,0 1-1 0 0,0-1 1 0 0,0 0-1 0 0,0 0 1 0 0,0-1-1 0 0,0 1 1 0 0,0-1-1 0 0,0 0 1 0 0,0 0 0 0 0,0 0-1 0 0,0 0 1 0 0,0-1-1 0 0,0 0 1 0 0,7-2-1 0 0,-6 2 53 0 0,0-1 0 0 0,0-1-1 0 0,0 1 1 0 0,0-1-1 0 0,-1 0 1 0 0,1 0 0 0 0,-1 0-1 0 0,0-1 1 0 0,1 1 0 0 0,-1-1-1 0 0,-1 0 1 0 0,1 0 0 0 0,3-6-1 0 0,0-1 116 0 0,0 0 0 0 0,-1-1-1 0 0,-1 0 1 0 0,0 0 0 0 0,0 0-1 0 0,-1 0 1 0 0,-1-1 0 0 0,0 0-1 0 0,-1 1 1 0 0,0-1 0 0 0,-1 0-1 0 0,0 0 1 0 0,-1 0 0 0 0,-1 0-1 0 0,0 0 1 0 0,-1 0 0 0 0,0 0-1 0 0,-4-14 1 0 0,3 22-150 0 0,1-1 1 0 0,-1 1-1 0 0,0 0 0 0 0,0-1 1 0 0,0 2-1 0 0,-1-1 0 0 0,0 0 0 0 0,0 1 1 0 0,0-1-1 0 0,0 1 0 0 0,-1 0 0 0 0,1 1 1 0 0,-1-1-1 0 0,0 1 0 0 0,0 0 1 0 0,-1 0-1 0 0,1 1 0 0 0,0-1 0 0 0,-1 1 1 0 0,0 0-1 0 0,1 1 0 0 0,-1-1 0 0 0,-7 0 1 0 0,11 2-112 0 0,-1 0 0 0 0,1 0-1 0 0,0 0 1 0 0,-1 0 0 0 0,1 1 0 0 0,0-1 0 0 0,-1 1 0 0 0,1 0 0 0 0,0-1 0 0 0,0 1 0 0 0,-1 0-1 0 0,1 0 1 0 0,0 0 0 0 0,-3 3 0 0 0,3-2-358 0 0,0-1 0 0 0,0 1 0 0 0,0 0 1 0 0,0 0-1 0 0,1 0 0 0 0,-1 0 0 0 0,1 0 0 0 0,-2 3 0 0 0,-2 6-6767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0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 7367 0 0,'-9'-6'10359'0'0,"9"7"-9675"0"0,2 71 1048 0 0,-1 51-795 0 0,-6-55-457 0 0,3 1 0 0 0,13 119 0 0 0,-10-181-427 0 0,0 1-1 0 0,1-1 0 0 0,0 0 1 0 0,0 1-1 0 0,1-1 0 0 0,0 0 1 0 0,0 0-1 0 0,7 10 0 0 0,-8-15-20 0 0,-1 0-1 0 0,1 0 1 0 0,0 0-1 0 0,-1 0 1 0 0,1-1-1 0 0,0 1 1 0 0,0 0-1 0 0,0-1 1 0 0,0 1-1 0 0,0-1 1 0 0,1 0-1 0 0,-1 0 1 0 0,0 0-1 0 0,1 0 1 0 0,-1 0-1 0 0,0 0 1 0 0,1-1-1 0 0,-1 1 1 0 0,1-1-1 0 0,-1 0 1 0 0,1 1-1 0 0,-1-1 1 0 0,1 0-1 0 0,-1-1 1 0 0,1 1-1 0 0,-1 0 1 0 0,1-1-1 0 0,-1 1 1 0 0,3-2-1 0 0,11-4 78 0 0,-1 0 0 0 0,0-1 0 0 0,0 0 0 0 0,-1-1 0 0 0,14-11 0 0 0,32-28-3812 0 0,-47 36 1992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0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7831 0 0,'0'0'344'0'0,"-5"8"72"0"0,-2-1-328 0 0,1-1-88 0 0,-5 7 7376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1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38 12607 0 0,'0'0'579'0'0,"-5"-15"210"0"0,5 15-743 0 0,0-1 0 0 0,-1 0-1 0 0,1 0 1 0 0,0 0 0 0 0,-1 0 0 0 0,1 0-1 0 0,-1 0 1 0 0,1 1 0 0 0,-1-1-1 0 0,1 0 1 0 0,-1 0 0 0 0,0 0-1 0 0,1 1 1 0 0,-1-1 0 0 0,0 1 0 0 0,1-1-1 0 0,-1 0 1 0 0,0 1 0 0 0,0-1-1 0 0,0 1 1 0 0,0-1 0 0 0,-1 1 0 0 0,-1-2 337 0 0,1 1-265 0 0,1 1-1 0 0,0-1 1 0 0,-1 1 0 0 0,1-1 0 0 0,-1 1-1 0 0,1-1 1 0 0,-1 1 0 0 0,1 0 0 0 0,-1 0 0 0 0,1 0-1 0 0,-1 0 1 0 0,0 0 0 0 0,1 0 0 0 0,-1 0-1 0 0,1 0 1 0 0,-1 1 0 0 0,1-1 0 0 0,-1 0-1 0 0,1 1 1 0 0,-1-1 0 0 0,1 1 0 0 0,0 0-1 0 0,-1 0 1 0 0,1-1 0 0 0,0 1 0 0 0,0 0-1 0 0,-1 0 1 0 0,1 0 0 0 0,0 0 0 0 0,-2 3-1 0 0,-1 0 0 0 0,0 1 0 0 0,0 0 0 0 0,0 0 0 0 0,1 0 0 0 0,0 1 0 0 0,-4 8 0 0 0,-5 16-34 0 0,1 0 1 0 0,2 1-1 0 0,-11 61 0 0 0,17-70-86 0 0,1 1 0 0 0,2-1 0 0 0,0 0 0 0 0,1 0 0 0 0,1 1 0 0 0,8 33 0 0 0,-7-43-7 0 0,0-1-1 0 0,1 0 1 0 0,1 1 0 0 0,0-2-1 0 0,1 1 1 0 0,0-1-1 0 0,13 19 1 0 0,-15-25 13 0 0,0 0 0 0 0,1 0 0 0 0,0 0 0 0 0,0-1 0 0 0,0 0 0 0 0,0 0 0 0 0,0 0 0 0 0,1 0 0 0 0,0-1 0 0 0,0 0 0 0 0,0 0 0 0 0,0-1 0 0 0,0 0 0 0 0,0 0 0 0 0,1 0 0 0 0,12 1 0 0 0,-13-2 23 0 0,-1-1 0 0 0,1 0 0 0 0,0 0 0 0 0,-1-1 0 0 0,1 0 0 0 0,-1 0-1 0 0,1 0 1 0 0,-1 0 0 0 0,1-1 0 0 0,-1 0 0 0 0,0 0 0 0 0,1-1 0 0 0,-1 1 0 0 0,0-1 0 0 0,-1 0-1 0 0,1-1 1 0 0,-1 1 0 0 0,1-1 0 0 0,-1 0 0 0 0,0 0 0 0 0,0 0 0 0 0,-1 0 0 0 0,1-1 0 0 0,-1 1 0 0 0,0-1-1 0 0,0 0 1 0 0,0 0 0 0 0,-1 0 0 0 0,0 0 0 0 0,0-1 0 0 0,0 1 0 0 0,-1-1 0 0 0,0 1 0 0 0,0-1-1 0 0,0 0 1 0 0,-1 1 0 0 0,1-8 0 0 0,-2 7-91 0 0,1 1 0 0 0,-1-1 0 0 0,0 0 0 0 0,0 1 0 0 0,-1-1 0 0 0,1 0-1 0 0,-1 1 1 0 0,0 0 0 0 0,-1-1 0 0 0,0 1 0 0 0,1 0 0 0 0,-2 0 0 0 0,-6-8 0 0 0,4 6-20 0 0,0 0 1 0 0,-1 1-1 0 0,0 0 1 0 0,0 0-1 0 0,0 1 1 0 0,-1 0-1 0 0,0 0 1 0 0,-8-4-1 0 0,12 7 65 0 0,3 2 16 0 0,1-1 1 0 0,-1 1 0 0 0,0-1 0 0 0,0 1 0 0 0,0 0 0 0 0,-1-1 0 0 0,1 1 0 0 0,0 0-1 0 0,0-1 1 0 0,0 1 0 0 0,0 0 0 0 0,0 0 0 0 0,0 0 0 0 0,0 0 0 0 0,0 0 0 0 0,0 0-1 0 0,-1 1 1 0 0,0-1 0 0 0,1 0 23 0 0,0 0 0 0 0,1 0 0 0 0,-1 0 0 0 0,1 0-1 0 0,-1 1 1 0 0,1-1 0 0 0,-1 0 0 0 0,0 0 0 0 0,1 0-1 0 0,-1 0 1 0 0,1 1 0 0 0,-1-1 0 0 0,1 0 0 0 0,-1 1 0 0 0,1-1-1 0 0,0 0 1 0 0,-1 1 0 0 0,1-1 0 0 0,-1 0 0 0 0,1 1 0 0 0,0-1-1 0 0,-1 1 1 0 0,1-1 0 0 0,0 1 0 0 0,-1-1 0 0 0,1 1-1 0 0,0-1 1 0 0,0 1 0 0 0,-1-1 0 0 0,1 1 0 0 0,0 0 0 0 0,0-1-1 0 0,0 1 1 0 0,0-1 0 0 0,0 1 0 0 0,0-1 0 0 0,0 1 0 0 0,0-1-1 0 0,0 2 1 0 0,6 11 903 0 0,-4-11-867 0 0,0-1-1 0 0,0 1 1 0 0,0 0-1 0 0,0-1 1 0 0,0 0-1 0 0,0 1 1 0 0,1-1 0 0 0,-1 0-1 0 0,0 0 1 0 0,1 0-1 0 0,-1-1 1 0 0,0 1-1 0 0,1-1 1 0 0,-1 1-1 0 0,1-1 1 0 0,3 0-1 0 0,6 1-53 0 0,0-1-1 0 0,14-2 1 0 0,-13 0 4 0 0,124-13-6062 0 0,-110 9 3977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1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14743 0 0,'-5'9'1312'0'0,"0"1"-1056"0"0,0-2-256 0 0,1 2 0 0 0,0-1 824 0 0,2 0 104 0 0,2-3 1176 0 0,5-4-2104 0 0,1-1-5368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23 218 7455 0 0,'-1'-1'340'0'0,"0"-2"-221"0"0,-2 0 53 0 0,-15 1 8323 0 0,26 2-8053 0 0,0 0 0 0 0,0 0 0 0 0,0 1 0 0 0,0 0 0 0 0,0 0 0 0 0,0 1 0 0 0,14 5 0 0 0,22 4 646 0 0,122 9 1287 0 0,-131-18-2035 0 0,0-2-1 0 0,62-7 1 0 0,-73 5-149 0 0,0 1-1 0 0,-1 1 1 0 0,37 5 0 0 0,6 0 150 0 0,-31-3 43 0 0,67 11 0 0 0,-90-12-310 0 0,-1 1 1 0 0,1-2-1 0 0,0 0 1 0 0,-1 0-1 0 0,16-3 0 0 0,-10 1 47 0 0,25 1 0 0 0,20-1 136 0 0,-14 0-98 0 0,1 2 23 0 0,54-1 119 0 0,58-2 1 0 0,-134 1-36 0 0,43-9 0 0 0,-48 8-206 0 0,23-1 0 0 0,-23 2 0 0 0,23-4-1 0 0,-18 1 45 0 0,33 0 0 0 0,4-2 100 0 0,-40 5-180 0 0,0 1-1 0 0,33 3 1 0 0,-34-1-8 0 0,1 0 1 0 0,38-5-1 0 0,-43 2 60 0 0,1 1 1 0 0,29 2-1 0 0,-7 1 12 0 0,18 1-47 0 0,11 0-7 0 0,8-6-34 0 0,8 1 0 0 0,35-7 0 0 0,-104 8 0 0 0,8 0 0 0 0,-3 2 0 0 0,15 2 0 0 0,-29-2 0 0 0,9 0 0 0 0,4-3 0 0 0,-21 2 0 0 0,11 0-20 0 0,17-1-36 0 0,-26 2 40 0 0,15-6-21 0 0,-11 4 30 0 0,4-1 7 0 0,-3-2 0 0 0,0 0 0 0 0,-7 4-3 0 0,0-1 0 0 0,0 1 0 0 0,0-1-1 0 0,0 0 1 0 0,0 1 0 0 0,0-1 0 0 0,0 0 0 0 0,0 0-1 0 0,0 0 1 0 0,0 1 0 0 0,0-1 0 0 0,-1 0 0 0 0,1 0 0 0 0,0 0-1 0 0,-1-1 1 0 0,1 1 0 0 0,-1 0 0 0 0,1-2 0 0 0,4-6-61 0 0,-3 8 51 0 0,-2 0 10 0 0,1 1 0 0 0,-1-1 0 0 0,1 0 1 0 0,0 0-1 0 0,-1 1 0 0 0,0-1 0 0 0,1 0 0 0 0,-1 0 1 0 0,1 0-1 0 0,-1 0 0 0 0,0 0 0 0 0,0 0 0 0 0,1 1 1 0 0,-1-1-1 0 0,0 0 0 0 0,0 0 0 0 0,0 0 0 0 0,0 0 1 0 0,0 0-1 0 0,0-1 0 0 0,0-1 2 0 0,0 1 0 0 0,0-1 0 0 0,0 1 0 0 0,0-1 0 0 0,-1 1 0 0 0,1-1 0 0 0,-1 1 0 0 0,1-1 0 0 0,-1 1 0 0 0,0-1 0 0 0,0 1 0 0 0,0 0 0 0 0,0 0 0 0 0,0-1-1 0 0,0 1 1 0 0,-1 0 0 0 0,-2-3 0 0 0,-2 0 13 0 0,0-1 0 0 0,-1 1 0 0 0,0 0-1 0 0,0 1 1 0 0,-8-5 0 0 0,-58-31 52 0 0,61 32-107 0 0,9 4-161 0 0,4 3 180 0 0,-1 1 1 0 0,1-1-1 0 0,0 1 1 0 0,-1 0-1 0 0,1-1 1 0 0,-1 1 0 0 0,1 0-1 0 0,0 0 1 0 0,-1-1-1 0 0,1 1 1 0 0,-1 0-1 0 0,1 0 1 0 0,0 0-1 0 0,-1 0 1 0 0,2 0 0 0 0,3-1 61 0 0,1 0-123 0 0,1 0 0 0 0,0 0 0 0 0,0 0 1 0 0,-1 1-1 0 0,1 0 0 0 0,0 1 0 0 0,0 0 0 0 0,11 2 0 0 0,0 2-113 0 0,0 1 1 0 0,26 13-1 0 0,-40-17 186 0 0,-2-2 9 0 0,-1 1 0 0 0,0-1 1 0 0,0 1-1 0 0,1 0 0 0 0,-1-1 0 0 0,0 1 1 0 0,0 0-1 0 0,0 0 0 0 0,0 0 0 0 0,0 0 1 0 0,0 0-1 0 0,0 0 0 0 0,0 0 0 0 0,0 0 1 0 0,-1 0-1 0 0,1 0 0 0 0,0 1 0 0 0,0 1 1 0 0,0-1 3 0 0,0-1 1 0 0,0 0-1 0 0,0 0 1 0 0,0 1-1 0 0,-1-1 1 0 0,1 1-1 0 0,-1-1 0 0 0,1 0 1 0 0,-1 1-1 0 0,1-1 1 0 0,-1 1-1 0 0,0-1 1 0 0,0 1-1 0 0,0 0 1 0 0,0-1-1 0 0,0 1 1 0 0,0 2-1 0 0,-1 2 26 0 0,0 5 72 0 0,-1-1-1 0 0,0 1 1 0 0,-1 0-1 0 0,0-1 1 0 0,-1 1-1 0 0,0-1 1 0 0,0 0-1 0 0,-8 12 1 0 0,-40 62 470 0 0,23-37-439 0 0,18-31-296 0 0,1 0 1 0 0,0 1-1 0 0,-7 20 1 0 0,13-20-1922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0,'0'0'819'0'0,"0"1"-534"0"0,5 97 5288 0 0,8 0-3561 0 0,6 70-1514 0 0,-16-112-517 0 0,-1 112-1157 0 0,-3-152-38 0 0,0-2-60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0,'0'0'756'0'0,"1"2"-385"0"0,16 46 5368 0 0,0 31-2965 0 0,-15-68-2644 0 0,37 166 655 0 0,-4-25-2030 0 0,-17-51-4494 0 0,-15-86 624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6447 0 0,'0'0'8322'0'0,"8"-1"-6878"0"0,68-4 2989 0 0,-50 4-3968 0 0,31-4-1 0 0,18-6-2806 0 0,-57 8-4596 0 0</inkml:trace>
  <inkml:trace contextRef="#ctx0" brushRef="#br0" timeOffset="1">544 3 16207 0 0,'0'0'787'0'0,"12"-2"194"0"0,1 4-672 0 0,1 1 0 0 0,-1-2-1 0 0,1 0 1 0 0,0 0 0 0 0,14-2 0 0 0,21 1-2490 0 0,-36 0 1013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6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78 158 13359 0 0,'-3'4'124'0'0,"0"0"-1"0"0,0 1 1 0 0,0-1-1 0 0,0 1 1 0 0,0 0-1 0 0,1-1 1 0 0,0 1-1 0 0,0 0 1 0 0,1 1-1 0 0,-1-1 1 0 0,-1 10-1 0 0,-1 6 178 0 0,-11 47 1179 0 0,-6 81 0 0 0,15-98-1367 0 0,5-38-6 0 0,3-20 59 0 0,4-21-87 0 0,15-145-23 0 0,5-31 16 0 0,-21 179-72 0 0,-3 11 0 0 0,0 0 0 0 0,2 0 0 0 0,0 0 0 0 0,5-13 0 0 0,-5 20-10 0 0,-3 8-3 0 0,0 0 1 0 0,0 1-1 0 0,0-1 1 0 0,0 0-1 0 0,0 0 1 0 0,0 0-1 0 0,-1 0 1 0 0,1 1-1 0 0,-1-1 1 0 0,2 3-1 0 0,4 20-54 0 0,-1 1-1 0 0,3 29 1 0 0,-2-9 13 0 0,5 18 26 0 0,2-1 0 0 0,35 95 0 0 0,-46-149 119 0 0,1-1 0 0 0,1 1 1 0 0,0-1-1 0 0,0 1 0 0 0,0-1 0 0 0,1 0 0 0 0,0-1 0 0 0,0 1 0 0 0,1-1 0 0 0,-1 0 0 0 0,11 7 1 0 0,-15-12-34 0 0,0 0 0 0 0,0 0 0 0 0,0-1 0 0 0,0 1 0 0 0,1-1 0 0 0,-1 1 0 0 0,0-1 1 0 0,1 1-1 0 0,-1-1 0 0 0,0 0 0 0 0,1 0 0 0 0,-1 1 0 0 0,1-1 0 0 0,-1 0 1 0 0,0 0-1 0 0,1 0 0 0 0,-1-1 0 0 0,0 1 0 0 0,1 0 0 0 0,1-1 0 0 0,-1 0 38 0 0,0 0 0 0 0,0 0 0 0 0,-1 0 0 0 0,1-1 1 0 0,-1 1-1 0 0,1 0 0 0 0,-1-1 0 0 0,1 1 0 0 0,-1-1 0 0 0,0 1 0 0 0,0-1 0 0 0,2-2 0 0 0,1-4 142 0 0,0 0 0 0 0,-1 0 0 0 0,0-1 1 0 0,-1 1-1 0 0,2-11 0 0 0,3-15 22 0 0,-2-1-1 0 0,2-52 1 0 0,-11-36-2072 0 0,3 69-1703 0 0,0 40 2015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7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7 4143 0 0,'-1'34'345'0'0,"3"-13"4465"0"0,10 40 0 0 0,-4-27-3145 0 0,-6-22-1253 0 0,1 1 1 0 0,1-1 0 0 0,0 0 0 0 0,0-1 0 0 0,8 15 0 0 0,-10-23-346 0 0,-1 0-1 0 0,1 0 1 0 0,0 0-1 0 0,0 0 0 0 0,1 0 1 0 0,-1-1-1 0 0,0 1 1 0 0,1-1-1 0 0,0 1 1 0 0,-1-1-1 0 0,1 0 1 0 0,0 0-1 0 0,0 0 1 0 0,0-1-1 0 0,1 1 1 0 0,-1-1-1 0 0,0 1 1 0 0,1-1-1 0 0,-1 0 1 0 0,0 0-1 0 0,1-1 1 0 0,0 1-1 0 0,3-1 1 0 0,-5 0-44 0 0,1 0 0 0 0,-1 0 0 0 0,0-1 0 0 0,0 1 0 0 0,0-1 0 0 0,1 0 0 0 0,-1 0 0 0 0,0 1 0 0 0,0-1 0 0 0,0-1 1 0 0,0 1-1 0 0,-1 0 0 0 0,1 0 0 0 0,0-1 0 0 0,0 1 0 0 0,-1-1 0 0 0,1 1 0 0 0,-1-1 0 0 0,2-2 0 0 0,3-4 12 0 0,-1 0 0 0 0,0 0 0 0 0,4-10 0 0 0,-6 11-5 0 0,3-7-36 0 0,-1-1 0 0 0,-1 1 0 0 0,0-1 0 0 0,-1 1 0 0 0,-1-1 0 0 0,1-15 1 0 0,5-25-192 0 0,-7 46 203 0 0,1 1 0 0 0,-2 0-1 0 0,1-11 1 0 0,-1 18 115 0 0,-1 1-97 0 0,1 0 1 0 0,-1 1-1 0 0,1-1 0 0 0,-1 0 0 0 0,1 0 0 0 0,0 1 1 0 0,-1-1-1 0 0,1 0 0 0 0,-1 1 0 0 0,1-1 0 0 0,0 0 1 0 0,-1 1-1 0 0,1-1 0 0 0,0 1 0 0 0,-1-1 0 0 0,1 0 1 0 0,0 1-1 0 0,0-1 0 0 0,0 1 0 0 0,-1-1 0 0 0,1 1 1 0 0,0 0-1 0 0,-3 11 197 0 0,0 5-155 0 0,2 1 0 0 0,0-1 1 0 0,1 0-1 0 0,1 1 0 0 0,0-1 1 0 0,1 0-1 0 0,1 0 0 0 0,1 0 1 0 0,1 0-1 0 0,0-1 0 0 0,1 1 1 0 0,13 24-1 0 0,-17-36-389 0 0,1-1-1 0 0,0 0 1 0 0,0 0-1 0 0,0 0 1 0 0,0 0-1 0 0,1 0 1 0 0,-1 0-1 0 0,1-1 1 0 0,0 0-1 0 0,0 0 1 0 0,1 0-1 0 0,-1 0 1 0 0,0-1-1 0 0,1 0 1 0 0,6 3-1 0 0,3-2-1172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7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49 11807 0 0,'-1'-4'253'0'0,"0"0"0"0"0,-1 0 0 0 0,0 0 0 0 0,1 0 0 0 0,-1 1 1 0 0,0-1-1 0 0,-1 1 0 0 0,-3-5 0 0 0,6 7-64 0 0,-1 0-1 0 0,0 0 1 0 0,0 0 0 0 0,1 1 0 0 0,-1-1 0 0 0,0 0 0 0 0,0 1 0 0 0,0-1 0 0 0,0 1 0 0 0,0-1 0 0 0,0 1 0 0 0,0-1 0 0 0,0 1 0 0 0,0 0-1 0 0,0 0 1 0 0,0-1 0 0 0,0 1 0 0 0,0 0 0 0 0,0 0 0 0 0,0 0 0 0 0,0 0 0 0 0,0 0 0 0 0,-2 0 0 0 0,2 1-40 0 0,-1 0 0 0 0,1 0 0 0 0,0-1 0 0 0,-1 1 0 0 0,1 0 0 0 0,0 0 0 0 0,0 0 0 0 0,0 0 0 0 0,0 1 0 0 0,0-1 0 0 0,0 0 0 0 0,0 0 0 0 0,0 1 0 0 0,0-1 0 0 0,1 0 0 0 0,-2 3 1 0 0,0 1-25 0 0,0 1 0 0 0,0-1 0 0 0,1 1 0 0 0,0 0 0 0 0,0-1 0 0 0,0 1 0 0 0,1 0 0 0 0,0-1 0 0 0,0 1 0 0 0,0 0 0 0 0,2 9 0 0 0,0-5 76 0 0,0-1-1 0 0,1 1 0 0 0,0-1 1 0 0,1 1-1 0 0,9 15 0 0 0,-10-18-115 0 0,1-1 1 0 0,1 0-1 0 0,-1-1 0 0 0,1 1 1 0 0,0-1-1 0 0,0 0 0 0 0,1 0 1 0 0,0 0-1 0 0,-1-1 0 0 0,1 0 1 0 0,1 0-1 0 0,11 5 0 0 0,-8-5-445 0 0,-1-1 1 0 0,1 0-1 0 0,0 0 0 0 0,0-1 0 0 0,0 0 0 0 0,0-1 0 0 0,0 0 1 0 0,17-1-1 0 0,-16-1-1199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15:35:44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0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79 3223 0 0,'0'0'143'0'0,"-1"1"-3"0"0,-1 0 175 0 0,0 0 1 0 0,1 1-1 0 0,-1-1 0 0 0,1 1 1 0 0,-1 0-1 0 0,1-1 0 0 0,0 1 1 0 0,0 0-1 0 0,0 0 0 0 0,0 0 1 0 0,0 0-1 0 0,0 0 0 0 0,0 0 1 0 0,1 0-1 0 0,-1 0 0 0 0,1 2 1 0 0,-1 2 1155 0 0,0 1 1 0 0,1-1-1 0 0,1 11 1 0 0,0-6-1204 0 0,1 19 619 0 0,2 0 1 0 0,8 39 0 0 0,23 59 218 0 0,-14-54-506 0 0,9 31 297 0 0,-26-92-751 0 0,-2-8 459 0 0,-10-15-213 0 0,-1-5-357 0 0,1 0-1 0 0,1-1 1 0 0,0 0 0 0 0,1 0 0 0 0,0-1-1 0 0,-5-30 1 0 0,3-2-108 0 0,-2-54 0 0 0,9 78 73 0 0,1 0 0 0 0,1 1 0 0 0,6-37 0 0 0,-5 49 0 0 0,0 0 0 0 0,2 0 0 0 0,-1 1 0 0 0,1-1 0 0 0,1 1 0 0 0,0 0 0 0 0,0 1 0 0 0,1-1 0 0 0,8-10 0 0 0,-9 16 7 0 0,-1 1 1 0 0,0-1-1 0 0,1 1 0 0 0,0 0 1 0 0,0 1-1 0 0,0-1 0 0 0,1 1 0 0 0,-1 0 1 0 0,1 0-1 0 0,-1 1 0 0 0,1 0 0 0 0,0 0 1 0 0,0 0-1 0 0,0 1 0 0 0,0-1 1 0 0,0 1-1 0 0,1 1 0 0 0,9-1 0 0 0,-11 1 18 0 0,-1 0-1 0 0,1 1 0 0 0,-1-1 0 0 0,1 1 0 0 0,0 0 1 0 0,-1 0-1 0 0,1 1 0 0 0,-1-1 0 0 0,0 1 1 0 0,0 0-1 0 0,1 0 0 0 0,-1 1 0 0 0,0-1 0 0 0,-1 1 1 0 0,1 0-1 0 0,0 0 0 0 0,-1 0 0 0 0,0 0 1 0 0,1 0-1 0 0,-1 1 0 0 0,-1 0 0 0 0,1-1 0 0 0,0 1 1 0 0,-1 0-1 0 0,3 6 0 0 0,-4-5 26 0 0,1 0-1 0 0,-1 0 0 0 0,0 0 1 0 0,0 0-1 0 0,0 1 1 0 0,-1-1-1 0 0,0 7 0 0 0,-5 37 92 0 0,4-44-125 0 0,-8 42 104 0 0,-1-1 0 0 0,-26 67 0 0 0,30-98-96 0 0,0 0 0 0 0,-1-1 0 0 0,0 0 0 0 0,-1 0 0 0 0,-1-1 0 0 0,0 0 0 0 0,-1 0 0 0 0,-13 13 0 0 0,16-21 36 0 0,7-5-59 0 0,0 0 0 0 0,0 0-1 0 0,0 0 1 0 0,0 0 0 0 0,0 0 0 0 0,0 0-1 0 0,0 0 1 0 0,0 0 0 0 0,0 0 0 0 0,0-1-1 0 0,0 1 1 0 0,0 0 0 0 0,0 0 0 0 0,0 0-1 0 0,0 0 1 0 0,0 0 0 0 0,0 0 0 0 0,0 0 0 0 0,0 0-1 0 0,0 0 1 0 0,0 0 0 0 0,0-1 0 0 0,0 1-1 0 0,-1 0 1 0 0,1 0 0 0 0,0 0 0 0 0,0 0-1 0 0,0 0 1 0 0,0 0 0 0 0,0 0 0 0 0,0 0-1 0 0,0 0 1 0 0,0 0 0 0 0,0 0 0 0 0,0 0-1 0 0,0 0 1 0 0,-1 0 0 0 0,1 0 0 0 0,0 0-1 0 0,0 0 1 0 0,0 0 0 0 0,0 0 0 0 0,0 0-1 0 0,0 0 1 0 0,0 0 0 0 0,0 0 0 0 0,-1 0-1 0 0,6-7 104 0 0,-1 3-50 0 0,0 1 0 0 0,0 0 0 0 0,1 1 0 0 0,-1-1 0 0 0,1 1 0 0 0,-1 0 0 0 0,1 0 0 0 0,0 0 0 0 0,0 0 0 0 0,9-1 0 0 0,7 0 187 0 0,26-2-1 0 0,-39 5-106 0 0,18-2-37 0 0,1 1-1 0 0,-1 1 0 0 0,0 1 1 0 0,1 2-1 0 0,-1 1 0 0 0,0 1 0 0 0,0 1 1 0 0,-1 1-1 0 0,31 13 0 0 0,-54-19-310 0 0,31 12-1447 0 0,-10-7-5541 0 0,-10-5-13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49 573 5983 0 0,'-2'0'28'0'0,"-2"1"44"0"0,1 0 1 0 0,-1 1 0 0 0,1-1-1 0 0,0 1 1 0 0,-1-1 0 0 0,1 1-1 0 0,0 0 1 0 0,0 0 0 0 0,0 0-1 0 0,-10 12 9806 0 0,15-14-9658 0 0,-1 1 0 0 0,1 0-1 0 0,-1-1 1 0 0,1 1 0 0 0,0-1-1 0 0,0 0 1 0 0,-1 1 0 0 0,4-1 0 0 0,5-1 66 0 0,1 0 1 0 0,-1 0 0 0 0,0-1-1 0 0,-1 0 1 0 0,1-1 0 0 0,11-4 0 0 0,56-29 795 0 0,-56 26-805 0 0,283-150 2035 0 0,-141 72-1699 0 0,-120 66-586 0 0,201-115 101 0 0,-112 54-128 0 0,-103 62 173 0 0,-20 13-56 0 0,0 1 1 0 0,17-9-1 0 0,-25 16-53 0 0,8-2 94 0 0,-3 3-126 0 0,0-1 0 0 0,-1 1 0 0 0,1 0 0 0 0,0 1 0 0 0,-1-1 1 0 0,1 1-1 0 0,-1 0 0 0 0,1 0 0 0 0,8 7 0 0 0,1-2 17 0 0,99 56 165 0 0,-43-22 119 0 0,-21-14-86 0 0,22 13 97 0 0,95 38 1 0 0,101 10 487 0 0,-146-50-490 0 0,-47-14-220 0 0,89 21 14 0 0,-149-41-774 0 0,0 0 0 0 0,0 1 0 0 0,-1 0 0 0 0,25 14-1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0,'1'0'732'0'0,"1"-1"0"0"0,0 1 0 0 0,0 0 0 0 0,0 0-1 0 0,0 0 1 0 0,-1 0 0 0 0,1 1 0 0 0,0-1-1 0 0,0 0 1 0 0,0 1 0 0 0,-1-1 0 0 0,1 1-1 0 0,0 0 1 0 0,-1 0 0 0 0,4 1 0 0 0,-3 0-297 0 0,1 0 0 0 0,-1 0 0 0 0,0 0 0 0 0,0 1-1 0 0,0-1 1 0 0,0 0 0 0 0,0 1 0 0 0,2 4 0 0 0,2 4-54 0 0,-2 1 0 0 0,0-1 0 0 0,5 22 0 0 0,-8-30-57 0 0,17 85 1107 0 0,10 163-1 0 0,-6-32-1194 0 0,-18-194-638 0 0,0 0 1 0 0,15 45-1 0 0,-18-67 5 0 0,0-1 0 0 0,0 0 0 0 0,1 0 0 0 0,-1 1 0 0 0,1-1 0 0 0,2 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12495 0 0,'0'0'572'0'0,"0"1"-10"0"0,7 58 19 0 0,4 27 2254 0 0,8 18-400 0 0,33 174-604 0 0,-44-246-1874 0 0,1-1-1 0 0,23 54 1 0 0,-13-56-951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189 137 10135 0 0,'-11'-25'703'0'0,"7"14"-588"0"0,0 1 0 0 0,-1 0 0 0 0,0 0 0 0 0,-10-13 0 0 0,14 20 216 0 0,-1 1 0 0 0,0 0 1 0 0,0 0-1 0 0,0 0 1 0 0,0 0-1 0 0,0 1 0 0 0,-1-1 1 0 0,1 0-1 0 0,0 1 1 0 0,-1 0-1 0 0,1-1 0 0 0,-6 0 1 0 0,7 1-216 0 0,-1 1 0 0 0,0 0-1 0 0,1 0 1 0 0,-1 0 0 0 0,0 0 0 0 0,1 1 0 0 0,-1-1 0 0 0,0 0 0 0 0,0 1 0 0 0,1-1 0 0 0,-1 1 0 0 0,1-1 0 0 0,-1 1 0 0 0,1 0 0 0 0,-1 0 0 0 0,1 0 0 0 0,-1 0-1 0 0,1 0 1 0 0,0 0 0 0 0,-1 0 0 0 0,0 2 0 0 0,-4 2 32 0 0,1 1 1 0 0,0 0-1 0 0,1 0 0 0 0,-1 1 1 0 0,1-1-1 0 0,1 1 0 0 0,-1 0 0 0 0,-4 13 1 0 0,0 5-91 0 0,-5 31 0 0 0,11-49-25 0 0,-1 8-18 0 0,0 0-1 0 0,1 0 1 0 0,1 1-1 0 0,0-1 1 0 0,3 25-1 0 0,-1-28-5 0 0,1 0-1 0 0,1-1 1 0 0,0 1 0 0 0,1 0-1 0 0,0-1 1 0 0,1 0 0 0 0,10 18-1 0 0,-8-16 24 0 0,1 0 1 0 0,1-1-1 0 0,0 0 0 0 0,1-1 1 0 0,0 0-1 0 0,1-1 0 0 0,0 0 1 0 0,21 15-1 0 0,-25-20-7 0 0,0-1 1 0 0,1 0-1 0 0,-1-1 1 0 0,0 0-1 0 0,1 0 1 0 0,0-1-1 0 0,0 0 1 0 0,0 0-1 0 0,0 0 1 0 0,0-1-1 0 0,0 0 1 0 0,0-1-1 0 0,0 0 1 0 0,0 0-1 0 0,0-1 1 0 0,0 0-1 0 0,14-4 1 0 0,-14 3 97 0 0,1-1-1 0 0,-1 0 1 0 0,0-1 0 0 0,-1 0 0 0 0,1 0 0 0 0,-1-1 0 0 0,0 1 0 0 0,0-2 0 0 0,0 1 0 0 0,0-1 0 0 0,8-10 0 0 0,-8 7 15 0 0,0 0 0 0 0,-1 0 0 0 0,0-1 0 0 0,-1 1 0 0 0,0-1 0 0 0,0 0 0 0 0,-1-1-1 0 0,4-15 1 0 0,-5 12-22 0 0,0 1-1 0 0,-1-1 0 0 0,-1 1 1 0 0,0-1-1 0 0,-1 0 0 0 0,0 0 1 0 0,-1 0-1 0 0,-1 1 1 0 0,0-1-1 0 0,0 1 0 0 0,-2-1 1 0 0,0 1-1 0 0,0 0 0 0 0,-1 0 1 0 0,-8-13-1 0 0,6 14-17 0 0,-1 0 0 0 0,-1 1 0 0 0,0 0 0 0 0,0 0 0 0 0,-1 1 1 0 0,0 0-1 0 0,-1 1 0 0 0,0 0 0 0 0,-19-11 0 0 0,16 12-52 0 0,-1 0 1 0 0,0 1-1 0 0,-1 1 0 0 0,1 0 1 0 0,-1 1-1 0 0,0 1 1 0 0,-30-5-1 0 0,40 9-131 0 0,-1 0 0 0 0,0 0 0 0 0,0 0-1 0 0,0 1 1 0 0,0 0 0 0 0,0 0 0 0 0,0 1 0 0 0,1-1 0 0 0,-1 2-1 0 0,1-1 1 0 0,-1 1 0 0 0,-10 6 0 0 0,11-6-1380 0 0,1 1 0 0 0,-1 1 0 0 0,0-1 0 0 0,-5 7 0 0 0,-6 8-6343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2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16 2759 0 0,'-1'-5'12361'0'0,"2"1"-12952"0"0,-1 4 780 0 0,0 0 1 0 0,-1 0 0 0 0,1-1-1 0 0,0 1 1 0 0,0 0 0 0 0,0 0-1 0 0,0-1 1 0 0,0 1 0 0 0,3-4 3794 0 0,-3 3-3795 0 0,0 1 1 0 0,1 0 0 0 0,3 8 1240 0 0,2 18-1163 0 0,-4 6 270 0 0,-2 0 1 0 0,-1 0-1 0 0,-8 49 0 0 0,-1 7-217 0 0,10-76-297 0 0,-6 135 159 0 0,6-119-150 0 0,1 1 0 0 0,2-1-1 0 0,7 31 1 0 0,-8-52-42 0 0,0 3 38 0 0,0-1 1 0 0,1 1-1 0 0,0-1 0 0 0,7 15 0 0 0,-8-22 5 0 0,-1 1 0 0 0,1-1-1 0 0,-1 0 1 0 0,1 0 0 0 0,0 0 0 0 0,0 0-1 0 0,0 0 1 0 0,0 0 0 0 0,0 0-1 0 0,1-1 1 0 0,-1 1 0 0 0,0-1-1 0 0,1 1 1 0 0,-1-1 0 0 0,1 0 0 0 0,-1 0-1 0 0,1 0 1 0 0,0 0 0 0 0,0-1-1 0 0,-1 1 1 0 0,4-1 0 0 0,4 1 93 0 0,-1-1-1 0 0,1 0 1 0 0,0-1 0 0 0,0 0 0 0 0,18-5 0 0 0,49-19 241 0 0,-45 14-343 0 0,18-9-203 0 0,-33 12-690 0 0,35-10 0 0 0,-23 9-1402 0 0,-9 3-2075 0 0,-13 4 1842 0 0,12-4-4519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2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10591 0 0,'0'0'819'0'0,"-13"10"790"0"0,12-8-1067 0 0,0-1 0 0 0,-1 0-1 0 0,1 0 1 0 0,0 1-1 0 0,0-1 1 0 0,1 0 0 0 0,-1 1-1 0 0,0-1 1 0 0,-1 4 0 0 0,2-5-547 0 0,0 0 0 0 0,0 0 1 0 0,0 1-1 0 0,0-1 1 0 0,0 0-1 0 0,0 0 1 0 0,0 0-1 0 0,0 1 1 0 0,0-1-1 0 0,0 0 1 0 0,0 0-1 0 0,0 0 0 0 0,0 1 1 0 0,0-1-1 0 0,0 0 1 0 0,1 0-1 0 0,-1 0 1 0 0,0 1-1 0 0,0-1 1 0 0,0 0-1 0 0,0 0 1 0 0,0 0-1 0 0,0 0 0 0 0,1 1 1 0 0,-1-1-1 0 0,0 0 1 0 0,0 0-1 0 0,0 0 1 0 0,1 0-1 0 0,11 1-1925 0 0,-2-4 422 0 0,1 0-18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2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28 11055 0 0,'-5'-4'524'0'0,"1"1"0"0"0,-1-1 0 0 0,0 2 0 0 0,0-1 0 0 0,-1 0 0 0 0,1 1 0 0 0,-9-3 0 0 0,11 5-248 0 0,0-1 1 0 0,0 1-1 0 0,0 0 0 0 0,0 0 0 0 0,0 0 0 0 0,0 0 0 0 0,0 0 1 0 0,0 1-1 0 0,0-1 0 0 0,0 1 0 0 0,0 0 0 0 0,0 0 0 0 0,1 0 1 0 0,-1 0-1 0 0,-5 3 0 0 0,-4 3 324 0 0,1 0-1 0 0,0 1 1 0 0,-17 15 0 0 0,22-17-501 0 0,1 0 1 0 0,0 1 0 0 0,0-1-1 0 0,0 1 1 0 0,1 0 0 0 0,0 0-1 0 0,-5 11 1 0 0,3 0-93 0 0,0 0 1 0 0,1 1 0 0 0,1 0-1 0 0,0 0 1 0 0,2 0 0 0 0,0 0-1 0 0,1 1 1 0 0,1-1 0 0 0,1 0-1 0 0,1 1 1 0 0,6 31-1 0 0,-4-33-3 0 0,1-1 0 0 0,0 1-1 0 0,1-1 1 0 0,1 0-1 0 0,1-1 1 0 0,0 0-1 0 0,1 0 1 0 0,1 0-1 0 0,1-1 1 0 0,0-1-1 0 0,0 0 1 0 0,21 19-1 0 0,-24-27 2 0 0,0 1 0 0 0,0-2 0 0 0,1 1-1 0 0,-1-1 1 0 0,1 0 0 0 0,0-1 0 0 0,1 0 0 0 0,-1-1-1 0 0,0 0 1 0 0,1 0 0 0 0,19 2 0 0 0,-24-4-2 0 0,1-1 0 0 0,-1 0 1 0 0,1 0-1 0 0,-1 0 0 0 0,0-1 1 0 0,1 0-1 0 0,-1 0 0 0 0,1 0 1 0 0,-1-1-1 0 0,0 1 0 0 0,0-1 1 0 0,0-1-1 0 0,0 1 0 0 0,0-1 1 0 0,-1 0-1 0 0,1 0 0 0 0,-1 0 1 0 0,1 0-1 0 0,-1-1 0 0 0,0 0 1 0 0,-1 0-1 0 0,1 0 0 0 0,3-5 0 0 0,-1 1 7 0 0,-1-1 0 0 0,0-1-1 0 0,-1 1 1 0 0,0 0 0 0 0,0-1-1 0 0,-1 0 1 0 0,0 0 0 0 0,0 0-1 0 0,-1 0 1 0 0,-1-1 0 0 0,1-11-1 0 0,-2 15-20 0 0,0-1 0 0 0,0 0-1 0 0,-1 1 1 0 0,0-1 0 0 0,0 0-1 0 0,-1 1 1 0 0,0-1 0 0 0,-1 1-1 0 0,1 0 1 0 0,-1 0 0 0 0,0 0-1 0 0,-1 0 1 0 0,0 0 0 0 0,0 1-1 0 0,-8-10 1 0 0,2 5-12 0 0,-1 0-1 0 0,0 0 0 0 0,0 2 1 0 0,-15-10-1 0 0,23 16 24 0 0,0 1 0 0 0,0 0 1 0 0,-1 0-1 0 0,1 1 0 0 0,-1-1 1 0 0,1 1-1 0 0,-1-1 0 0 0,0 1 0 0 0,1 1 1 0 0,-1-1-1 0 0,0 0 0 0 0,0 1 1 0 0,0 0-1 0 0,0-1 0 0 0,0 2 0 0 0,1-1 1 0 0,-1 0-1 0 0,0 1 0 0 0,0 0 1 0 0,0 0-1 0 0,-4 1 0 0 0,7-1 0 0 0,0-1 0 0 0,1 0 0 0 0,-1 0 0 0 0,0 1 0 0 0,1-1 0 0 0,-1 0 0 0 0,1 1 0 0 0,-1-1 0 0 0,1 0 0 0 0,-1 1 0 0 0,1-1 0 0 0,-1 1 0 0 0,1-1 0 0 0,-1 1 0 0 0,1 0 0 0 0,-1-1 0 0 0,1 1 0 0 0,0-1 0 0 0,-1 1 0 0 0,1 0 0 0 0,0-1 0 0 0,0 1 0 0 0,-1-1 0 0 0,1 1 0 0 0,0 0 0 0 0,0 0 0 0 0,0-1 0 0 0,0 1 0 0 0,0 0 0 0 0,0-1 0 0 0,0 1 0 0 0,0 0 0 0 0,0-1 0 0 0,0 1 0 0 0,0 0 0 0 0,1 0 0 0 0,-1 1 0 0 0,1 0 4 0 0,0 0 0 0 0,-1 0 0 0 0,1 0 0 0 0,0 0 0 0 0,0-1 0 0 0,0 1 0 0 0,0 0 0 0 0,1 0 1 0 0,-1-1-1 0 0,0 1 0 0 0,1 0 0 0 0,-1-1 0 0 0,1 1 0 0 0,0-1 0 0 0,-1 0 0 0 0,1 0 0 0 0,3 2 0 0 0,4 2-15 0 0,0-1 0 0 0,13 5 1 0 0,-15-6-4 0 0,38 11-579 0 0,-14-7-4787 0 0,-28-7 4473 0 0,19 5-6024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3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 5063 0 0,'-11'13'448'0'0,"7"-5"-352"0"0,-4 1-96 0 0,2 1 0 0 0,0 1 3128 0 0,1-2 608 0 0,2 0 120 0 0,0 0 1592 0 0,11-2-6288 0 0,1-2-208 0 0,0-5-40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4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 4143 0 0,'0'0'4075'0'0,"-1"4"-2051"0"0,-4 14-139 0 0,4-13 1933 0 0,-11-5-1439 0 0,19 0 478 0 0,20-1-1114 0 0,39-11-364 0 0,-42 7-1185 0 0,-1 0 0 0 0,1 2 0 0 0,45-1 0 0 0,-62 4-457 0 0,0 1 0 0 0,0 0 1 0 0,0 1-1 0 0,0 0 0 0 0,0 0 0 0 0,10 5 0 0 0,-3-1-1505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5983 0 0,'0'0'5128'0'0,"3"2"-4293"0"0,5 1-444 0 0,-1 0 1 0 0,0 0-1 0 0,1-1 0 0 0,0 0 1 0 0,-1 0-1 0 0,1-1 0 0 0,0 0 1 0 0,0 0-1 0 0,15-1 0 0 0,80-10 1441 0 0,-73 5-1308 0 0,243-41 2532 0 0,-172 27-2059 0 0,-10 1-461 0 0,71-7-309 0 0,-129 21-211 0 0,88-10 48 0 0,-103 12 39 0 0,30-8-1 0 0,8 0 125 0 0,-3 6 182 0 0,51 5 0 0 0,-35 0-187 0 0,7-7 187 0 0,-39 2-178 0 0,-9 1-43 0 0,-12 1-88 0 0,0 0-1 0 0,0 1 1 0 0,31 3 0 0 0,-13 1-42 0 0,-1-1 1 0 0,1-2 0 0 0,50-5-1 0 0,-70 3-31 0 0,-1 1 37 0 0,1 0 0 0 0,17-6 0 0 0,20-5 156 0 0,42-15 237 0 0,-57 19-337 0 0,-29 7-66 0 0,1 0 1 0 0,14-5-1 0 0,-8 2-11 0 0,0 0 0 0 0,0 1 0 0 0,1 1 0 0 0,0 0 0 0 0,15 1 0 0 0,-9 0 23 0 0,30-5-1 0 0,-31 2-1 0 0,-4 1-25 0 0,21-6 1 0 0,-32 8-32 0 0,-1 0 0 0 0,0 1 0 0 0,1-1 1 0 0,-1 1-1 0 0,0 0 0 0 0,1 0 0 0 0,-1 0 0 0 0,5 1 0 0 0,-4 0-1 0 0,-1 0-1 0 0,1-1 0 0 0,0 0 1 0 0,-1 0-1 0 0,1 0 0 0 0,-1-1 1 0 0,6-1-1 0 0,-5 1 0 0 0,0 0 1 0 0,0 1-1 0 0,-1 0 0 0 0,11 0 0 0 0,-10 0 0 0 0,0 0-1 0 0,0 0 1 0 0,0-1-1 0 0,0 1 1 0 0,5-2-1 0 0,0-1 3 0 0,1 2 0 0 0,-1-1 1 0 0,1 1-1 0 0,-1 1 0 0 0,15 1 0 0 0,0 0 7 0 0,0 2 32 0 0,-22-2-43 0 0,1 0-1 0 0,-1 0 1 0 0,1 0-1 0 0,-1-1 1 0 0,1 0 0 0 0,5 0-1 0 0,20-1-3 0 0,0 0 0 0 0,0 3 0 0 0,37 5 0 0 0,15-3 0 0 0,-48-2 0 0 0,7 1 0 0 0,-11-1 0 0 0,-1-1 0 0 0,42-4 0 0 0,-58 2 0 0 0,1 1 0 0 0,14 1 0 0 0,14-1 0 0 0,-19 3 0 0 0,-19-2 0 0 0,-1-1 0 0 0,1 1 0 0 0,0-1 0 0 0,0 1 0 0 0,-1-1 0 0 0,1 0 0 0 0,0 0 0 0 0,-1 0 0 0 0,5-1 0 0 0,3-1 17 0 0,0 0 1 0 0,0 1-1 0 0,17 1 0 0 0,0-1-22 0 0,-12 3 5 0 0,-10-1 0 0 0,-1 0 0 0 0,1 0 0 0 0,-1 0 0 0 0,8 0 0 0 0,9 0 32 0 0,2 0-1930 0 0,-3 1-4045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11055 0 0,'-11'-5'852'0'0,"-3"-1"-503"0"0,9 7-336 0 0,3 0 79 0 0,1 0 147 0 0,0-1 1 0 0,0 0-1 0 0,-1 1 1 0 0,1-1-1 0 0,0 1 1 0 0,0-1-1 0 0,0 1 1 0 0,0 0-1 0 0,0-1 1 0 0,0 1-1 0 0,0 0 1 0 0,0 0-1 0 0,0 0 0 0 0,0 0 1 0 0,0 0-1 0 0,0 0 1 0 0,0 0-1 0 0,1 0 1 0 0,-1 0-1 0 0,-1 2 1 0 0,2-1 577 0 0,5 10 577 0 0,-3-9-1263 0 0,0-1 0 0 0,0 1 0 0 0,0 0 1 0 0,0-1-1 0 0,1 0 0 0 0,-1 1 0 0 0,1-1 1 0 0,0 0-1 0 0,-1 0 0 0 0,1 0 0 0 0,4 1 0 0 0,36 16 740 0 0,-31-15-678 0 0,123 43 924 0 0,-75-25-982 0 0,-43-17-85 0 0,1 1 1 0 0,-1 1-1 0 0,-1 0 1 0 0,1 2-1 0 0,-1 0 1 0 0,19 13-1 0 0,-33-19-14 0 0,1-1 0 0 0,0 1 0 0 0,-1-1 0 0 0,0 1 0 0 0,1 0 0 0 0,-1 0 0 0 0,0 0 0 0 0,0 0 0 0 0,-1 1 0 0 0,1-1 0 0 0,-1 0-1 0 0,0 1 1 0 0,1-1 0 0 0,-1 1 0 0 0,0 3 0 0 0,0-1 27 0 0,-1-1 1 0 0,0 1-1 0 0,0 0 0 0 0,-1 0 1 0 0,1-1-1 0 0,-1 1 0 0 0,0 0 1 0 0,-4 9-1 0 0,-3 4 143 0 0,-1 1-1 0 0,0-1 1 0 0,-2-1 0 0 0,-13 18 0 0 0,22-33-177 0 0,-34 51 351 0 0,-3 3-107 0 0,-45 85-1 0 0,78-128-341 0 0,1 0-1 0 0,0 0 1 0 0,1 0-1 0 0,0 1 1 0 0,1-1-1 0 0,-1 22 0 0 0,3 6-2697 0 0,3 0-3717 0 0,1-13-951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0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10591 0 0,'0'0'3192'0'0,"10"3"-2056"0"0,2 0 8 0 0,3 1-440 0 0,-1-2-80 0 0,-2-1-16 0 0,3 1-8 0 0,5-1-472 0 0,-1 1-128 0 0,-2 1 0 0 0,2-2 0 0 0,5 2-1136 0 0,0-3-272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0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0 811 9671 0 0,'0'0'875'0'0,"3"0"-534"0"0,1-1-43 0 0,-1 0 0 0 0,1-1 0 0 0,0 1 0 0 0,0 0 0 0 0,-1-1 0 0 0,1 0-1 0 0,-1 0 1 0 0,0 0 0 0 0,1 0 0 0 0,-1-1 0 0 0,0 1 0 0 0,0-1 0 0 0,0 0-1 0 0,-1 0 1 0 0,1 0 0 0 0,-1 0 0 0 0,3-4 0 0 0,4-7 65 0 0,-1 0 1 0 0,-1 0 0 0 0,6-16-1 0 0,26-92 193 0 0,-15 42-222 0 0,1 3 156 0 0,-4-2 0 0 0,15-107 0 0 0,-20 73-394 0 0,-16 110-97 0 0,1 0-1 0 0,0 0 1 0 0,0-1-1 0 0,0 1 1 0 0,0 0-1 0 0,0 0 1 0 0,0 0 0 0 0,1 0-1 0 0,0 0 1 0 0,2-3-1 0 0,-3 5-74 0 0,1 2 12 0 0,3 6 58 0 0,1 0 0 0 0,-1 0 0 0 0,0 0 0 0 0,-1 0 0 0 0,1 1 0 0 0,4 12 0 0 0,17 55-31 0 0,-16-47 32 0 0,101 318 301 0 0,-75-244-211 0 0,6 22-116 0 0,1 2-464 0 0,-11-43-3210 0 0,-23-63-2221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0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11975 0 0,'0'0'1443'0'0,"1"1"-380"0"0,10 2-14 0 0,-1-1 1 0 0,0 0 0 0 0,1 0 0 0 0,-1-1 0 0 0,1-1 0 0 0,-1 0-1 0 0,17-2 1 0 0,27-3 150 0 0,-22 2-929 0 0,63 0 1 0 0,-54 4-2399 0 0,-23-3 823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4143 0 0,'0'0'8483'0'0,"-1"3"-7951"0"0,1 0-393 0 0,0 0 0 0 0,0-1 0 0 0,0 1 1 0 0,1 0-1 0 0,0 0 0 0 0,-1 0 0 0 0,1 0 0 0 0,0 0 0 0 0,0-1 1 0 0,0 1-1 0 0,1 0 0 0 0,-1-1 0 0 0,4 5 0 0 0,6 15 762 0 0,-10-20-802 0 0,10 24 730 0 0,0-1 1 0 0,-2 1-1 0 0,5 29 0 0 0,16 194 421 0 0,-13-83-1150 0 0,-10-89-264 0 0,-1-7-3406 0 0,-4-53 1738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6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7831 0 0,'0'0'706'0'0,"0"2"-578"0"0,0 51 2392 0 0,5 156 4109 0 0,3-100-5491 0 0,11 105 373 0 0,-10-141-1416 0 0,5 35 209 0 0,-3-36-6319 0 0,-8-57-369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8287 0 0,'2'1'7840'0'0,"2"0"-7363"0"0,0 1 0 0 0,0-1 0 0 0,0 0 0 0 0,0 0 0 0 0,0 0 0 0 0,0 0 0 0 0,0-1-1 0 0,0 0 1 0 0,1 1 0 0 0,6-2 0 0 0,47-8 1051 0 0,-50 8-1358 0 0,146-39 259 0 0,-90 27-3758 0 0,-47 10-4027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59 303 9503 0 0,'0'0'859'0'0,"1"2"-643"0"0,0 1-129 0 0,0 0 0 0 0,0 0 0 0 0,-1 0 0 0 0,1 1-1 0 0,-1-1 1 0 0,0 0 0 0 0,0 1 0 0 0,0-1 0 0 0,0 0 0 0 0,0 0 0 0 0,-2 6 0 0 0,-1 24 1134 0 0,6 10-345 0 0,1-1 1 0 0,13 50 0 0 0,-7-42-464 0 0,-4-21-63 0 0,22 53 1 0 0,-2-3-75 0 0,-15-37-116 0 0,-2 1 0 0 0,-2 1 1 0 0,-2-1-1 0 0,-1 1 0 0 0,-4 56 0 0 0,-2-84-39 0 0,-7 29-1 0 0,1-9-57 0 0,8-33-39 0 0,-1-1-1 0 0,1 1 1 0 0,-1-1-1 0 0,0 0 1 0 0,0 1-1 0 0,0-1 1 0 0,0 0-1 0 0,0 0 1 0 0,-1 0-1 0 0,-2 4 1 0 0,2-4-3 0 0,1 0 157 0 0,-1-2-157 0 0,1 0 0 0 0,-1 0 0 0 0,1 0 0 0 0,-1 0-1 0 0,1-1 1 0 0,0 1 0 0 0,-1-1 0 0 0,1 1 0 0 0,-1-1 0 0 0,1 0 0 0 0,0 1 0 0 0,0-1 0 0 0,-1 0 0 0 0,1 0 0 0 0,0 0 0 0 0,0 0 0 0 0,0 0 0 0 0,0 0 0 0 0,0 0 0 0 0,0 0 0 0 0,-1-2 0 0 0,-1-2 43 0 0,0 0-1 0 0,0-1 1 0 0,-3-10-1 0 0,1 2-20 0 0,-6-12 22 0 0,1-1 0 0 0,-8-40-1 0 0,-5-57-4 0 0,-19-270 14 0 0,41 354-83 0 0,1 1-1 0 0,3-1 1 0 0,0 1-1 0 0,3 0 1 0 0,1 0-1 0 0,21-64 1 0 0,-20 83-3 0 0,0 0 1 0 0,21-36-1 0 0,-23 47 6 0 0,0-1-1 0 0,1 1 1 0 0,0 0 0 0 0,1 0-1 0 0,0 1 1 0 0,0 0 0 0 0,10-7-1 0 0,-11 11 7 0 0,-1-1 0 0 0,1 2 0 0 0,0-1 0 0 0,0 1 1 0 0,1 0-1 0 0,-1 1 0 0 0,15-4 0 0 0,-18 5 4 0 0,1 0 0 0 0,-1 1 0 0 0,1 0 1 0 0,0-1-1 0 0,-1 2 0 0 0,1-1 0 0 0,-1 0 1 0 0,1 1-1 0 0,0 0 0 0 0,-1 0 0 0 0,1 0 1 0 0,-1 1-1 0 0,0 0 0 0 0,6 2 0 0 0,2 4 24 0 0,0 0 0 0 0,-1 2 0 0 0,0-1-1 0 0,0 1 1 0 0,-1 1 0 0 0,-1 0 0 0 0,0 0-1 0 0,0 1 1 0 0,11 20 0 0 0,-8-11 32 0 0,-1 1 1 0 0,-2 0-1 0 0,0 0 0 0 0,-1 1 1 0 0,4 24-1 0 0,-9-28-24 0 0,0-1 0 0 0,-2 1 0 0 0,0 0 0 0 0,-1-1 0 0 0,-5 34 0 0 0,-24 91 98 0 0,-9-18-58 0 0,21-74-91 0 0,5-19-104 0 0,-2 1-1 0 0,-34 57 1 0 0,21-43-18 0 0,26-44 128 0 0,-1 0 1 0 0,0 1-1 0 0,0-1 0 0 0,0 0 1 0 0,-1-1-1 0 0,1 1 0 0 0,-1 0 0 0 0,1-1 1 0 0,-1 1-1 0 0,0-1 0 0 0,0 0 1 0 0,-5 3-1 0 0,-5-1-12 0 0,10-3-34 0 0,2-4-76 0 0,-2-13 119 0 0,3 13 13 0 0,2-1-3 0 0,11-16 18 0 0,-13 19-14 0 0,1 1 0 0 0,-1 0 0 0 0,0 0 1 0 0,0 0-1 0 0,0 0 0 0 0,0-1 0 0 0,0 1 0 0 0,0 0 0 0 0,0 0 1 0 0,0 0-1 0 0,1 0 0 0 0,-1 0 0 0 0,0 0 0 0 0,0-1 0 0 0,0 1 1 0 0,0 0-1 0 0,0 0 0 0 0,1 0 0 0 0,-1 0 0 0 0,0 0 0 0 0,0 0 1 0 0,0 0-1 0 0,1 0 0 0 0,-1 0 0 0 0,0 0 0 0 0,0 0 1 0 0,0 0-1 0 0,0 0 0 0 0,1 0 0 0 0,-1 0 0 0 0,0 0 0 0 0,0 0 1 0 0,0 0-1 0 0,1 0 0 0 0,24-1 165 0 0,1 2 1 0 0,0 1-1 0 0,-1 1 1 0 0,36 8-1 0 0,79 25 369 0 0,44 13-214 0 0,-149-38-467 0 0,0 3 0 0 0,-1 0 0 0 0,36 22 0 0 0,-70-36 147 0 0,28 16-1346 0 0,1-3-3381 0 0,3-3-1702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1073 8951 0 0,'0'0'682'0'0,"3"0"-470"0"0,4-2 118 0 0,1-1 0 0 0,-1 0 0 0 0,0-1 0 0 0,0 1 0 0 0,0-1 0 0 0,0 0 0 0 0,-1-1 0 0 0,10-8 0 0 0,27-17 701 0 0,40-19 652 0 0,95-72-1 0 0,-96 66-1029 0 0,-12 8-140 0 0,85-55 328 0 0,13-10-309 0 0,-124 80-457 0 0,14-10 15 0 0,58-53 0 0 0,-86 68-35 0 0,2 3 0 0 0,57-35 1 0 0,-57 39-10 0 0,-1-1 1 0 0,0-1-1 0 0,32-31 1 0 0,-52 41 2 0 0,1 1 1 0 0,1 1 0 0 0,0 0 0 0 0,0 0 0 0 0,1 2 0 0 0,15-8 0 0 0,-25 14 15 0 0,1-1 0 0 0,0 1 0 0 0,-1-1 0 0 0,1 1 0 0 0,-1-1 1 0 0,0 0-1 0 0,0-1 0 0 0,0 1 0 0 0,0-1 0 0 0,-1 0 0 0 0,4-5 0 0 0,-5 7 412 0 0,1 2-391 0 0,10 0-14 0 0,-10 0 277 0 0,1 1-285 0 0,8 2-25 0 0,-1 0-1 0 0,1 1 1 0 0,17 8 0 0 0,-20-7-24 0 0,1-1 0 0 0,-1-1 0 0 0,16 5 1 0 0,-6-1-8 0 0,37 17 56 0 0,69 43 0 0 0,-50-24 45 0 0,32 22 70 0 0,-76-43-123 0 0,251 162 616 0 0,-147-94-325 0 0,-56-35-174 0 0,162 112 392 0 0,-199-139-479 0 0,61 38 103 0 0,11-1 1 0 0,14 8 15 0 0,-29-23-119 0 0,69 36 44 0 0,-158-80-119 0 0,2 1 0 0 0,0-2-1 0 0,1 0 1 0 0,15 4-1 0 0,-25-7-10 0 0,26 13-1537 0 0,-26-13 888 0 0,1 1 1 0 0,0-1-1 0 0,0 0 0 0 0,0 0 1 0 0,0 0-1 0 0,0 0 1 0 0,0-1-1 0 0,0 0 0 0 0,1 0 1 0 0,4 1-1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5063 0 0,'0'0'390'0'0,"0"3"-81"0"0,-6 72 5090 0 0,5-67-5037 0 0,1 0 0 0 0,0 1 0 0 0,0-1 0 0 0,1 0 0 0 0,0 0 0 0 0,3 14 0 0 0,0 1 118 0 0,12 127 1498 0 0,-6-39-1149 0 0,1 55 111 0 0,4 28-215 0 0,-14-190-714 0 0,5 39 166 0 0,1 49 1 0 0,-2 3-43 0 0,0-26-76 0 0,6 40-44 0 0,0 26-91 0 0,-6-67-1033 0 0,0-5-4137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0,'0'0'6242'0'0,"0"4"-4258"0"0,3 209 3253 0 0,15 124-2468 0 0,-6-170-2074 0 0,4-3-180 0 0,-6-68-261 0 0,13 78 34 0 0,-22-165-265 0 0,1 1 0 0 0,0-1 0 0 0,7 19 0 0 0,0-9-10 0 0,18 30 0 0 0,-27-48-22 0 0,1-1-1 0 0,-1 1 1 0 0,1-1 0 0 0,-1 0 0 0 0,1 1 0 0 0,0-1 0 0 0,-1 1 0 0 0,1-1 0 0 0,-1 0 0 0 0,1 0 0 0 0,0 1 0 0 0,-1-1 0 0 0,1 0 0 0 0,0 0 0 0 0,-1 0 0 0 0,1 0 0 0 0,0 1 0 0 0,-1-1 0 0 0,1 0 0 0 0,0 0 0 0 0,-1-1 0 0 0,1 1 0 0 0,0 0 0 0 0,-1 0 0 0 0,2 0 0 0 0,-1-1-18 0 0,2 1-120 0 0,-1-1 0 0 0,1 0 1 0 0,-1 0-1 0 0,1 0 0 0 0,-1-1 0 0 0,0 1 0 0 0,1-1 0 0 0,-1 1 0 0 0,0-1 0 0 0,0 0 0 0 0,0 0 0 0 0,0 0 1 0 0,-1 0-1 0 0,1 0 0 0 0,0 0 0 0 0,-1 0 0 0 0,3-5 0 0 0,-1 2-167 0 0,13-17-1248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341 190 6479 0 0,'0'0'586'0'0,"-4"-4"-420"0"0,-10-10 189 0 0,10 10 578 0 0,2 2-453 0 0,-49-51 3526 0 0,49 51-3268 0 0,0 1-383 0 0,-9-5-55 0 0,9 4 253 0 0,-2 1-299 0 0,-50-8 180 0 0,53 9-423 0 0,0-1 0 0 0,1 1 0 0 0,-1 0-1 0 0,0 0 1 0 0,0 0 0 0 0,1 0 0 0 0,-1 0 0 0 0,0 0-1 0 0,1 0 1 0 0,-1 0 0 0 0,0 0 0 0 0,1 1-1 0 0,-1-1 1 0 0,0 0 0 0 0,1 0 0 0 0,-2 1 0 0 0,-9 2 133 0 0,5-2-95 0 0,1 1-1 0 0,0-1 1 0 0,0 1-1 0 0,-1 0 1 0 0,1 1-1 0 0,0-1 1 0 0,1 1-1 0 0,-1 0 1 0 0,0 0-1 0 0,1 0 1 0 0,0 1-1 0 0,0-1 1 0 0,0 1-1 0 0,0 0 1 0 0,-4 6-1 0 0,4-6 6 0 0,-14 10-14 0 0,15-8-23 0 0,1-2-4 0 0,-15 23 0 0 0,13-14-15 0 0,2-4 3 0 0,-4 17 4 0 0,-2 4 20 0 0,-4 41 1 0 0,10-58-6 0 0,-2 16 112 0 0,1 0 0 0 0,1 53 0 0 0,2-49 34 0 0,0-21-123 0 0,1 0 0 0 0,0 1 0 0 0,1-1 0 0 0,0 0 0 0 0,1 1 0 0 0,8 21 0 0 0,-7-22 1 0 0,1 1 0 0 0,1-2 0 0 0,0 1 0 0 0,1-1 1 0 0,0 1-1 0 0,1-2 0 0 0,0 1 0 0 0,14 13 0 0 0,-7-13 26 0 0,10 4 56 0 0,-19-13-100 0 0,0-1 4 0 0,10 6 22 0 0,-1-1-1 0 0,1 0 0 0 0,0-2 1 0 0,0 0-1 0 0,18 2 0 0 0,-7-1 34 0 0,-21-3-72 0 0,0-1 0 0 0,0 0 0 0 0,0-1 0 0 0,-1 1 0 0 0,1-1 0 0 0,0 0 1 0 0,10-2-1 0 0,25-4 69 0 0,-27 4-59 0 0,0 0 0 0 0,-1 0 0 0 0,0-1 1 0 0,1-1-1 0 0,16-7 0 0 0,-5-2 82 0 0,-1 0 0 0 0,0-1 0 0 0,-1-2-1 0 0,-1 0 1 0 0,30-29 0 0 0,-13 5 175 0 0,53-73 0 0 0,-77 91-200 0 0,-1 0 0 0 0,13-31 0 0 0,-22 43-53 0 0,-2 3-2 0 0,0 0-1 0 0,0 0 1 0 0,-1 0 0 0 0,-1 0 0 0 0,1-1-1 0 0,0-8 1 0 0,0-45 158 0 0,-2 49-134 0 0,0 8-8 0 0,-1-1 0 0 0,1 1 0 0 0,-1 0 0 0 0,0 0 0 0 0,0-1 0 0 0,-1 1 0 0 0,1 0 0 0 0,-1 0 0 0 0,0 0 0 0 0,0 1 0 0 0,0-1 0 0 0,-1 0 0 0 0,1 1 0 0 0,-1-1 0 0 0,-3-3 0 0 0,-36-24 442 0 0,-53-32 1 0 0,43 29-196 0 0,36 22-130 0 0,-1 1-1 0 0,-27-14 1 0 0,24 16-28 0 0,8 2-63 0 0,0 2 0 0 0,-1 0 0 0 0,1 0 0 0 0,-1 1 1 0 0,-1 0-1 0 0,-15-1 0 0 0,22 4-58 0 0,-13-1 24 0 0,-25 1-1 0 0,38 1-29 0 0,0 1 0 0 0,1 0 0 0 0,-1 0-1 0 0,0 1 1 0 0,0 0 0 0 0,1 0-1 0 0,-9 4 1 0 0,11-4-21 0 0,-1 0 0 0 0,0 0 0 0 0,1 0 0 0 0,0 1 0 0 0,-1 0-1 0 0,1 0 1 0 0,0 0 0 0 0,1 0 0 0 0,-1 1 0 0 0,0-1 0 0 0,-5 8 0 0 0,1 4-466 0 0,-1-1 0 0 0,-5 17 1 0 0,-1 12-3413 0 0,8-23-2980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3223 0 0,'-5'4'288'0'0,"5"-4"-288"0"0,0 0 0 0 0,-1 1 0 0 0,1-1 0 0 0,0 0 0 0 0,0 0 0 0 0,-1 1 0 0 0,1-1 0 0 0,0 0 0 0 0,0 1 0 0 0,0-1 0 0 0,-1 1 0 0 0,1-1 0 0 0,0 0 0 0 0,0 1 0 0 0,0-1 0 0 0,0 1 0 0 0,0-1 0 0 0,0 0 0 0 0,0 1 0 0 0,0-1 0 0 0,0 1 0 0 0,0-1 0 0 0,0 0 0 0 0,0 1 0 0 0,0-1 0 0 0,0 1 0 0 0,0-1 0 0 0,6 29 196 0 0,-6-29-143 0 0,0 1 0 0 0,1-1 0 0 0,-1 0 0 0 0,0 1 0 0 0,0-1 0 0 0,0 0 0 0 0,0 1 0 0 0,0-1 0 0 0,0 0 0 0 0,0 1 0 0 0,0-1 0 0 0,0 0 0 0 0,0 1 0 0 0,0-1 0 0 0,0 0 0 0 0,0 1 0 0 0,0-1 0 0 0,-1 0 0 0 0,1 0 0 0 0,0 1 0 0 0,0-1 0 0 0,0 0 0 0 0,0 1 0 0 0,-1-1 0 0 0,1 0 0 0 0,0 0 0 0 0,0 1 0 0 0,0-1 0 0 0,-1 0 0 0 0,1 0 0 0 0,0 1 0 0 0,-1-1 0 0 0,-3 1 537 0 0,-27 10 3301 0 0,22-8-3325 0 0,0 0 1 0 0,1 0 0 0 0,-1 1-1 0 0,1 0 1 0 0,0 1 0 0 0,-13 9-1 0 0,-12 10 403 0 0,23-17-786 0 0,1 0-1 0 0,-1 1 1 0 0,1 0 0 0 0,0 0 0 0 0,1 1-1 0 0,-9 12 1 0 0,6-6-97 0 0,1 1-1 0 0,1 1 1 0 0,1-1-1 0 0,0 1 1 0 0,1 1-1 0 0,1-1 1 0 0,0 1-1 0 0,2 1 0 0 0,-4 20 1 0 0,4-8-14 0 0,2 0 0 0 0,1-1 0 0 0,4 45-1 0 0,-1-59-29 0 0,1 0 0 0 0,0 0 0 0 0,1 0 0 0 0,1-1 0 0 0,0 0 0 0 0,1 0 0 0 0,1 0 0 0 0,12 19 0 0 0,-10-20 13 0 0,1 0 1 0 0,1-1-1 0 0,0 0 0 0 0,1 0 0 0 0,0-1 1 0 0,1-1-1 0 0,1 0 0 0 0,17 11 0 0 0,-10-10 4 0 0,0-1-1 0 0,1 0 1 0 0,0-2-1 0 0,0 0 1 0 0,33 7-1 0 0,-46-14-28 0 0,0-1-1 0 0,0 0 1 0 0,0 0 0 0 0,0-1-1 0 0,0 0 1 0 0,0-1 0 0 0,0 0-1 0 0,0 0 1 0 0,0-1-1 0 0,0 0 1 0 0,-1 0 0 0 0,1-1-1 0 0,-1 0 1 0 0,1-1-1 0 0,-1 0 1 0 0,0 0 0 0 0,0-1-1 0 0,-1 0 1 0 0,1 0 0 0 0,-1-1-1 0 0,-1 0 1 0 0,1 0-1 0 0,-1 0 1 0 0,0-1 0 0 0,0 0-1 0 0,0 0 1 0 0,-1-1-1 0 0,-1 0 1 0 0,1 0 0 0 0,-1 0-1 0 0,0 0 1 0 0,3-13 0 0 0,0-2 130 0 0,-1 1 1 0 0,-2-1 0 0 0,0 0 0 0 0,-1 0 0 0 0,-1-1 0 0 0,-2 1-1 0 0,-2-26 1 0 0,1 28-23 0 0,-1 1 0 0 0,-1 0 0 0 0,-1-1-1 0 0,-1 1 1 0 0,0 1 0 0 0,-2-1 0 0 0,0 1-1 0 0,-16-30 1 0 0,-48-65 231 0 0,54 91-335 0 0,-1 0 1 0 0,-33-33-1 0 0,45 51-37 0 0,1 0-1 0 0,-1 0 0 0 0,1 1 1 0 0,-1 0-1 0 0,-1 0 0 0 0,1 1 1 0 0,0-1-1 0 0,-1 1 0 0 0,-10-3 1 0 0,13 5-38 0 0,1 1 1 0 0,0-1 0 0 0,-1 1-1 0 0,1 0 1 0 0,-1 0-1 0 0,1 0 1 0 0,-1 0-1 0 0,1 0 1 0 0,0 1 0 0 0,-1 0-1 0 0,1-1 1 0 0,-1 1-1 0 0,1 0 1 0 0,0 1 0 0 0,0-1-1 0 0,0 1 1 0 0,0-1-1 0 0,0 1 1 0 0,0 0 0 0 0,0 0-1 0 0,-4 5 1 0 0,-1 0-922 0 0,1 0 0 0 0,1 0 0 0 0,-1 1 0 0 0,-9 15 1 0 0,5-1-5305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34 174 1375 0 0,'0'0'319'0'0,"-2"0"801"0"0,1-1-973 0 0,0 0-1 0 0,0 0 0 0 0,1 1 1 0 0,-1-1-1 0 0,0 0 1 0 0,0 0-1 0 0,1 0 1 0 0,-1 0-1 0 0,0 0 0 0 0,1 0 1 0 0,-1 0-1 0 0,1 0 1 0 0,-1 0-1 0 0,1 0 1 0 0,0 0-1 0 0,-1 0 0 0 0,1-1 1 0 0,0 1-1 0 0,0 0 1 0 0,0 0-1 0 0,0-2 1 0 0,-4-13 1075 0 0,1 4-626 0 0,-1 0 0 0 0,1 0 1 0 0,1 0-1 0 0,0-1 0 0 0,1 1 0 0 0,0-18 0 0 0,7 0 3260 0 0,-4 33-3600 0 0,2 7-50 0 0,-1 2 0 0 0,0-1 0 0 0,-1 0-1 0 0,2 23 1 0 0,0-4 71 0 0,17 118 768 0 0,-21-140-978 0 0,0 0 1 0 0,0 0-1 0 0,-2 12 0 0 0,1-13-12 0 0,0 1 0 0 0,0-1 0 0 0,1 0 0 0 0,1 14 0 0 0,5 7 61 0 0,-3-16-49 0 0,-1 0 0 0 0,-1 1 1 0 0,1 21-1 0 0,0 48 144 0 0,0-18-102 0 0,-1-38-87 0 0,0 1-1 0 0,8 39 0 0 0,-6-41-1 0 0,2 43 1 0 0,-5-50-6 0 0,1 1 0 0 0,0 0 1 0 0,2 0-1 0 0,6 25 1 0 0,-7-37-40 0 0,0 0 1 0 0,-1 0-1 0 0,0 0 1 0 0,-1 0-1 0 0,1 0 1 0 0,-1 0-1 0 0,-2 14 1 0 0,2-17-272 0 0,0 0 1 0 0,1 0 0 0 0,0 0 0 0 0,0 1 0 0 0,0-1-1 0 0,0 0 1 0 0,0 0 0 0 0,1-1 0 0 0,0 1 0 0 0,4 7 0 0 0,-5-9-1125 0 0,-7 11-5408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4607 0 0,'0'0'7172'0'0,"-1"3"-6392"0"0,-1 14-188 0 0,1 1-1 0 0,1-1 0 0 0,0 1 1 0 0,3 21-1 0 0,15 72 588 0 0,-13-88-927 0 0,22 151 837 0 0,20 94-366 0 0,-19-132-722 0 0,-12-53 81 0 0,6 19-302 0 0,-18-67-788 0 0,-4-33 416 0 0,1 1-16 0 0,0 7-176 0 0,0-7-713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8 919 0 0,'-1'0'6'0'0,"0"-1"0"0"0,1 0-1 0 0,-1 0 1 0 0,0 1-1 0 0,0-1 1 0 0,0 0-1 0 0,0 1 1 0 0,1-1-1 0 0,-1 1 1 0 0,0-1 0 0 0,-2 0-1 0 0,1 1 34 0 0,1 1-1 0 0,-1-1 0 0 0,1 0 1 0 0,-1 1-1 0 0,1-1 1 0 0,-1 0-1 0 0,1 1 1 0 0,-1 0-1 0 0,-2 1 1 0 0,2-1 352 0 0,0 0 1 0 0,0 0 0 0 0,0 0 0 0 0,0-1 0 0 0,0 1 0 0 0,0-1 0 0 0,-3 1 0 0 0,4-1-81 0 0,1 0 0 0 0,-1 0 0 0 0,1 0 0 0 0,0 0 1 0 0,-1 0-1 0 0,1 0 0 0 0,-1 0 0 0 0,1 0 0 0 0,-1 0 0 0 0,1 0 0 0 0,-1 0 0 0 0,1 0 0 0 0,0 0 0 0 0,-1 0 0 0 0,1 1 0 0 0,-1-1 0 0 0,1 0 1 0 0,0 0-1 0 0,-1 0 0 0 0,1 1 0 0 0,-1-1 0 0 0,1 1 0 0 0,5 3 3639 0 0,6 0-4891 0 0,4-1 1410 0 0,-1 0 0 0 0,1 0 0 0 0,25 0 1 0 0,51-4 959 0 0,-33 0-1230 0 0,-35 0-1415 0 0,3-1-4864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5527 0 0,'0'0'5896'0'0,"2"0"-5244"0"0,10-1-63 0 0,1-1-1 0 0,-1 0 1 0 0,1-1-1 0 0,-1-1 0 0 0,22-9 1 0 0,9-2 340 0 0,4 1-245 0 0,-1 1-87 0 0,1-2 0 0 0,86-41 0 0 0,116-73-80 0 0,-212 112-478 0 0,-21 10-13 0 0,0 0 1 0 0,-1-1-1 0 0,16-11 0 0 0,-25 15 4 0 0,1 1-1 0 0,-1 0 0 0 0,1 0 1 0 0,10-3-1 0 0,0 0 34 0 0,-16 6-43 0 0,1-1 0 0 0,0 1 0 0 0,-1-1 0 0 0,1 1 1 0 0,0 0-1 0 0,-1 0 0 0 0,1 0 0 0 0,0 0 1 0 0,0 0-1 0 0,4 1 1072 0 0,1-1-908 0 0,13 0-139 0 0,0 2-1 0 0,-1 1 1 0 0,1 0-1 0 0,-1 2 1 0 0,1 0 0 0 0,26 11-1 0 0,23 8 90 0 0,-2-1 475 0 0,84 41 0 0 0,112 48 159 0 0,-192-84-5334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45 10279 0 0,'0'0'1198'0'0,"-7"-1"1534"0"0,4 1-2614 0 0,0 1-1 0 0,-1 0 1 0 0,1 0 0 0 0,0 1 0 0 0,0-1 0 0 0,0 1 0 0 0,1-1 0 0 0,-1 1 0 0 0,0 0 0 0 0,0 0 0 0 0,1 0 0 0 0,-1 1-1 0 0,1-1 1 0 0,0 0 0 0 0,0 1 0 0 0,0 0 0 0 0,0-1 0 0 0,0 1 0 0 0,1 0 0 0 0,-1 0 0 0 0,1 0 0 0 0,-1 0 0 0 0,1 0 0 0 0,-1 4-1 0 0,0 0-84 0 0,1 0 0 0 0,-1 0 0 0 0,1 0 0 0 0,1 0 0 0 0,-1 1 0 0 0,1-1-1 0 0,1 0 1 0 0,-1 0 0 0 0,1 0 0 0 0,2 10 0 0 0,1-7 13 0 0,-1 1 0 0 0,2-1 1 0 0,-1 0-1 0 0,1 0 0 0 0,1-1 0 0 0,0 1 1 0 0,0-1-1 0 0,1 0 0 0 0,0-1 1 0 0,0 0-1 0 0,1 0 0 0 0,0 0 0 0 0,1-1 1 0 0,0 0-1 0 0,0-1 0 0 0,0 0 0 0 0,1-1 1 0 0,0 1-1 0 0,0-2 0 0 0,0 1 0 0 0,0-2 1 0 0,17 5-1 0 0,-19-6 11 0 0,-1-1-1 0 0,0 0 1 0 0,1 0 0 0 0,0-1 0 0 0,-1 0 0 0 0,1 0-1 0 0,-1 0 1 0 0,1-1 0 0 0,-1-1 0 0 0,1 1 0 0 0,-1-1-1 0 0,0 0 1 0 0,1-1 0 0 0,-1 0 0 0 0,0 0-1 0 0,-1 0 1 0 0,1-1 0 0 0,-1 0 0 0 0,1 0 0 0 0,-1-1-1 0 0,7-7 1 0 0,-10 9 1 0 0,0 0 0 0 0,0 0-1 0 0,-1 0 1 0 0,0-1 0 0 0,0 1 0 0 0,0-1-1 0 0,0 0 1 0 0,0 1 0 0 0,-1-1-1 0 0,0 0 1 0 0,1 0 0 0 0,-2 0 0 0 0,1 0-1 0 0,0-8 1 0 0,-1 6-9 0 0,0 0 0 0 0,-1 0 0 0 0,0 0 0 0 0,0 0 0 0 0,0 0 0 0 0,-1 0 0 0 0,0 0 0 0 0,0 1 0 0 0,-3-7 0 0 0,-4-3-7 0 0,0 0-1 0 0,-1 1 1 0 0,0 0 0 0 0,-1 1 0 0 0,-1 0-1 0 0,-13-11 1 0 0,6 8-327 0 0,0 1 0 0 0,-2 1 0 0 0,-22-12 0 0 0,38 23 46 0 0,0 1-1 0 0,0 0 0 0 0,-1 0 1 0 0,1 0-1 0 0,-6-1 0 0 0,9 3-111 0 0,-1-1-1 0 0,1 1 1 0 0,0 0-1 0 0,0-1 0 0 0,-1 1 1 0 0,1 0-1 0 0,0 0 1 0 0,-1 1-1 0 0,1-1 0 0 0,0 0 1 0 0,0 1-1 0 0,-1-1 1 0 0,1 1-1 0 0,-3 1 0 0 0,-1 4-4804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0,'0'0'7992'0'0,"5"1"-7270"0"0,18 3 1120 0 0,-21-3-1701 0 0,0 0 0 0 0,0 0 0 0 0,0 0 0 0 0,0 0 0 0 0,-1 0 0 0 0,1 0 0 0 0,0 0 0 0 0,-1 1 0 0 0,1-1 0 0 0,-1 1 0 0 0,0-1 0 0 0,1 1 0 0 0,-1-1 0 0 0,0 1 0 0 0,0 0 0 0 0,0-1 0 0 0,0 1 0 0 0,0 0 0 0 0,0 0 0 0 0,-1 0 0 0 0,1 0 0 0 0,0 3 0 0 0,1 5 298 0 0,0 1 0 0 0,1 20 0 0 0,-2-23-331 0 0,5 278 1967 0 0,-6-209-3458 0 0,4-25-2834 0 0,-4-42 2686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0,'0'0'898'0'0,"1"1"-741"0"0,4 16 648 0 0,0-1 0 0 0,-2 1 0 0 0,0 0 0 0 0,0 0-1 0 0,-2 0 1 0 0,0 25 0 0 0,2 19 473 0 0,15 158-55 0 0,-9-148-1330 0 0,2 21-1640 0 0,-7-56-1457 0 0,-1-27 1776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8751 0 0,'0'0'399'0'0,"-1"1"-4"0"0,-26 17 6599 0 0,41-7-5247 0 0,2-4-1628 0 0,1-1 0 0 0,0 0 0 0 0,0-1 1 0 0,1-1-1 0 0,-1-1 0 0 0,21 2 0 0 0,-33-4-418 0 0,11 0-1283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2 480 7631 0 0,'-1'5'5318'0'0,"116"-69"-1820"0"0,-61 38-2700 0 0,178-89 1355 0 0,-87 48-1720 0 0,18-10-187 0 0,-148 69-176 0 0,15-9 264 0 0,38-27 0 0 0,-57 35-225 0 0,-5 5 43 0 0,-1 0-1 0 0,1-1 0 0 0,8-8 1 0 0,-13 12 365 0 0,0 0-411 0 0,0 0 0 0 0,0 0 0 0 0,0 0-1 0 0,0-1 1 0 0,-1 1 0 0 0,1 0 0 0 0,0 0-1 0 0,0-1 1 0 0,-1 1 0 0 0,1 0 0 0 0,0-3 0 0 0,0 2-152 0 0,-1 1 177 0 0,23-9 42 0 0,-17 10-173 0 0,1-1 0 0 0,-1 1 0 0 0,1 0 0 0 0,0 1 0 0 0,-1 0 0 0 0,1 0 0 0 0,7 2 0 0 0,46 17 0 0 0,-44-14 0 0 0,216 98-3 0 0,-115-48 66 0 0,-26-12-18 0 0,-40-18 41 0 0,75 27-1 0 0,-68-34-133 0 0,38 13-379 0 0,-34-9-3274 0 0,-52-20 1761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2759 0 0,'39'-44'359'0'0,"-32"36"5490"0"0,-7-5 1159 0 0,6 27-6557 0 0,-1 0 0 0 0,0 0-1 0 0,-1 0 1 0 0,3 17-1 0 0,6 64 448 0 0,-11-79-705 0 0,23 138 471 0 0,-18-118-597 0 0,-4-3 57 0 0,-3-25-39 0 0,1 1 1 0 0,3 14-1 0 0,-4-21 863 0 0,-5-9-695 0 0,0-4-175 0 0,-1 0 1 0 0,1 0-1 0 0,1 0 0 0 0,0-1 0 0 0,-4-22 0 0 0,-4-65-78 0 0,10 78 11 0 0,-10-168-6 0 0,12 137-49 0 0,10-85-1 0 0,-6 119 35 0 0,1 0 0 0 0,0 0 0 0 0,1 0 0 0 0,1 1 0 0 0,13-26 0 0 0,-18 39 5 0 0,0 0 0 0 0,0 1 1 0 0,1-1-1 0 0,-1 1 0 0 0,1 0 0 0 0,-1 0 0 0 0,1 0 0 0 0,0 0 0 0 0,0 0 1 0 0,1 0-1 0 0,-1 1 0 0 0,0 0 0 0 0,6-3 0 0 0,-6 3 2 0 0,0 1-1 0 0,0 0 0 0 0,0 1 1 0 0,0-1-1 0 0,0 0 1 0 0,0 1-1 0 0,0 0 1 0 0,1-1-1 0 0,-1 1 0 0 0,0 0 1 0 0,0 1-1 0 0,0-1 1 0 0,0 1-1 0 0,0-1 0 0 0,0 1 1 0 0,0 0-1 0 0,0 0 1 0 0,4 2-1 0 0,2 2 20 0 0,0 0 0 0 0,0 0 1 0 0,0 1-1 0 0,-1 1 0 0 0,0-1 0 0 0,0 1 0 0 0,-1 1 0 0 0,0-1 0 0 0,0 1 0 0 0,7 12 1 0 0,-8-9 3 0 0,-1 1 0 0 0,-1 0 0 0 0,0 1 0 0 0,-1-1 0 0 0,0 1 0 0 0,1 19 0 0 0,-2-22 1 0 0,0 12 36 0 0,-1 1 1 0 0,-1-1-1 0 0,0 1 1 0 0,-2 0-1 0 0,-1-1 1 0 0,-1 0-1 0 0,0 0 0 0 0,-2 0 1 0 0,0 0-1 0 0,-15 30 1 0 0,18-44-42 0 0,-1 1 0 0 0,-1-1 0 0 0,1-1 1 0 0,-1 1-1 0 0,0-1 0 0 0,-1 0 0 0 0,0 0 1 0 0,0 0-1 0 0,0-1 0 0 0,-1 0 0 0 0,-10 7 0 0 0,16-12-8 0 0,-1-1-1 0 0,1 1 0 0 0,-1-1 1 0 0,1 1-1 0 0,-1-1 0 0 0,1 0 0 0 0,0 0 1 0 0,-1 1-1 0 0,1-1 0 0 0,-2 0 0 0 0,2 0-5 0 0,0 0 0 0 0,1 0 0 0 0,-1 0 0 0 0,0 0 0 0 0,1 0 0 0 0,-1 0 0 0 0,1 0 0 0 0,-1 0 0 0 0,0 0 0 0 0,1 0 0 0 0,-1 0 0 0 0,0 0 0 0 0,1 0 0 0 0,-1 0 0 0 0,1-1 0 0 0,-1 1 0 0 0,0 0 0 0 0,1 0 0 0 0,-1-1 0 0 0,1 1 0 0 0,-1-1 0 0 0,1 1 0 0 0,-1 0 0 0 0,1-1 0 0 0,-1 1 0 0 0,1-1 0 0 0,0 1-1 0 0,-1-1 1 0 0,1 1 0 0 0,-1-1 0 0 0,1 0 0 0 0,-1-1 2 0 0,-1-1-17 0 0,0 0 0 0 0,0 1 0 0 0,1-1 0 0 0,-1 0 0 0 0,1 0 0 0 0,0-1 0 0 0,0 1 0 0 0,0 0 0 0 0,0 0 0 0 0,0-6 0 0 0,0 1-7 0 0,1 7 16 0 0,0-1 0 0 0,1 0 0 0 0,-1 1 0 0 0,1-1 0 0 0,-1 1 0 0 0,1-1 0 0 0,0 1 0 0 0,0 0 0 0 0,-1-1 0 0 0,1 1 0 0 0,0 0 0 0 0,2-3 0 0 0,-2 4 3 0 0,7-7-10 0 0,-2 6 27 0 0,-1 0 0 0 0,1 0 0 0 0,-1 1 0 0 0,1 0 0 0 0,0 0 0 0 0,0 0 0 0 0,-1 0 0 0 0,1 1-1 0 0,-1 0 1 0 0,7 2 0 0 0,2 1 116 0 0,-1 1 0 0 0,0 0 0 0 0,0 1 0 0 0,0 0 0 0 0,14 11 0 0 0,54 45 712 0 0,-72-55-757 0 0,9 9 188 0 0,21 24 0 0 0,-1 0-8 0 0,-9-11-244 0 0,31 28 29 0 0,-50-49-1566 0 0,23 14 0 0 0,-19-13-6709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0,'0'2'107'0'0,"6"71"9301"0"0,0-19-7053 0 0,-1 62-531 0 0,3 40-1476 0 0,-3-127-651 0 0,-3-22-707 0 0,-1-1 0 0 0,0 1 0 0 0,1 9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8951 0 0,'0'0'808'0'0,"1"2"-664"0"0,5 11 556 0 0,-1 0 0 0 0,-1 0-1 0 0,0 0 1 0 0,3 18-1 0 0,5 59 1594 0 0,-3-23-1416 0 0,-6-39-1076 0 0,0 41 0 0 0,-5-51-3755 0 0,1-12-650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178 124 919 0 0,'-3'-9'-146'0'0,"0"-4"426"0"0,-1 0 0 0 0,-1 0 1 0 0,-11-23-1 0 0,14 34 141 0 0,1-1 0 0 0,-1 0 0 0 0,0 1 0 0 0,0-1 1 0 0,0 1-1 0 0,0 0 0 0 0,0-1 0 0 0,-1 1 0 0 0,1 0 0 0 0,0 0 1 0 0,-1 1-1 0 0,0-1 0 0 0,1 0 0 0 0,-1 1 0 0 0,0 0 0 0 0,0-1 1 0 0,0 1-1 0 0,0 0 0 0 0,0 1 0 0 0,0-1 0 0 0,0 0 0 0 0,-6 1 1 0 0,7 0-303 0 0,0 0 0 0 0,0 1 0 0 0,0-1 1 0 0,0 1-1 0 0,0-1 0 0 0,0 1 0 0 0,0 0 1 0 0,0 0-1 0 0,0 0 0 0 0,0 0 0 0 0,0 0 1 0 0,1 0-1 0 0,-1 1 0 0 0,0-1 0 0 0,1 1 1 0 0,-1-1-1 0 0,1 1 0 0 0,-1-1 0 0 0,1 1 1 0 0,0 0-1 0 0,0 0 0 0 0,0-1 1 0 0,0 1-1 0 0,-1 2 0 0 0,-3 8 161 0 0,1-1-1 0 0,0 1 1 0 0,-2 12-1 0 0,1-8-136 0 0,0 3-148 0 0,1 0 0 0 0,1 0-1 0 0,0 0 1 0 0,1 1 0 0 0,1-1-1 0 0,1 1 1 0 0,4 25 0 0 0,-3-35 17 0 0,1-1 1 0 0,0 1 0 0 0,1-1 0 0 0,0 1 0 0 0,1-1-1 0 0,0 0 1 0 0,5 9 0 0 0,-5-12 42 0 0,0 0-1 0 0,0-1 1 0 0,0 0 0 0 0,1 0-1 0 0,-1 0 1 0 0,1-1 0 0 0,0 0-1 0 0,1 1 1 0 0,-1-2 0 0 0,1 1 0 0 0,8 4-1 0 0,-10-7 18 0 0,0 1-1 0 0,1 0 0 0 0,-1-1 1 0 0,1 0-1 0 0,-1 0 0 0 0,1-1 0 0 0,-1 1 1 0 0,1-1-1 0 0,0 0 0 0 0,-1 0 1 0 0,1 0-1 0 0,-1-1 0 0 0,1 0 1 0 0,-1 0-1 0 0,1 0 0 0 0,-1 0 1 0 0,1-1-1 0 0,-1 1 0 0 0,0-1 1 0 0,0 0-1 0 0,0-1 0 0 0,7-4 1 0 0,-5 3 57 0 0,0-1 1 0 0,-1 0 0 0 0,1 0 0 0 0,-1 0 0 0 0,0-1-1 0 0,-1 1 1 0 0,0-1 0 0 0,1 0 0 0 0,-2-1-1 0 0,1 1 1 0 0,-1-1 0 0 0,0 1 0 0 0,4-13 0 0 0,-5 8-125 0 0,0 1 0 0 0,0-1 0 0 0,-1 1 0 0 0,0-1 0 0 0,-1 0 0 0 0,0 1 1 0 0,-1-1-1 0 0,0 0 0 0 0,-1 1 0 0 0,0-1 0 0 0,0 1 0 0 0,-1-1 0 0 0,-1 1 1 0 0,0 0-1 0 0,0 0 0 0 0,-1 1 0 0 0,0-1 0 0 0,0 1 0 0 0,-1 0 0 0 0,-1 1 1 0 0,1-1-1 0 0,-2 1 0 0 0,1 1 0 0 0,-1-1 0 0 0,0 1 0 0 0,0 0 0 0 0,-15-8 1 0 0,17 11-481 0 0,-20-11-1447 0 0,8 10-2903 0 0,2 4-759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6879 0 0,'0'0'623'0'0,"2"1"-514"0"0,0 0-50 0 0,-1 0 0 0 0,0 0 0 0 0,1 0 0 0 0,-1 1-1 0 0,0-1 1 0 0,0 0 0 0 0,0 1 0 0 0,0-1-1 0 0,0 0 1 0 0,0 1 0 0 0,0-1 0 0 0,0 1 0 0 0,0-1-1 0 0,0 3 1 0 0,11 32 1792 0 0,-5-13-852 0 0,24 51 307 0 0,-17-43-851 0 0,-1 0 1 0 0,16 63-1 0 0,-29-93 369 0 0,-10-18-744 0 0,-3-9-17 0 0,0-1-1 0 0,2-1 1 0 0,1 0-1 0 0,-6-30 0 0 0,12 41-62 0 0,0 0 0 0 0,2-1 0 0 0,0 1 0 0 0,2-1 0 0 0,0 0 0 0 0,0 1 0 0 0,2-1 0 0 0,3-19 0 0 0,-3 30-10 0 0,0 0 0 0 0,0 0 0 0 0,1 0-1 0 0,0 1 1 0 0,0-1 0 0 0,1 1 0 0 0,0-1 0 0 0,0 1-1 0 0,0 0 1 0 0,1 1 0 0 0,0-1 0 0 0,0 1 0 0 0,0 0-1 0 0,0 0 1 0 0,1 0 0 0 0,8-4 0 0 0,-8 5 3 0 0,-1 1 1 0 0,1 1-1 0 0,-1-1 1 0 0,1 1-1 0 0,0 0 1 0 0,0 0-1 0 0,0 1 1 0 0,0 0-1 0 0,0 0 1 0 0,0 0-1 0 0,1 1 0 0 0,-1 0 1 0 0,0 0-1 0 0,0 0 1 0 0,0 1-1 0 0,0 0 1 0 0,0 0-1 0 0,0 1 1 0 0,9 3-1 0 0,-9-3 12 0 0,-1 0 0 0 0,0 1 0 0 0,0 0 0 0 0,1 0 0 0 0,-2 0 0 0 0,1 0 0 0 0,0 1 0 0 0,-1 0 0 0 0,0 0 0 0 0,8 8 0 0 0,-10-9 26 0 0,0 1 0 0 0,0-1 0 0 0,0 1 1 0 0,-1 0-1 0 0,1-1 0 0 0,-1 1 0 0 0,0 0 0 0 0,0 0 1 0 0,0 0-1 0 0,0 0 0 0 0,-1 0 0 0 0,0 0 1 0 0,1 0-1 0 0,-2 0 0 0 0,1 0 0 0 0,-1 6 1 0 0,-2 3-23 0 0,-1 0 0 0 0,0 0 0 0 0,-1 0 0 0 0,0-1 0 0 0,-1 1 0 0 0,-1-1 0 0 0,0-1 0 0 0,0 1 0 0 0,-1-1 0 0 0,-1-1 0 0 0,-10 12 0 0 0,13-16-21 0 0,0 0 0 0 0,-13 9 0 0 0,17-13 34 0 0,-1 0 0 0 0,1-1 0 0 0,-1 1 1 0 0,0-1-1 0 0,1 0 0 0 0,-1 0 0 0 0,0 0 0 0 0,0 0 1 0 0,0 0-1 0 0,0-1 0 0 0,-4 1 0 0 0,7-1 3 0 0,0 0 0 0 0,0 0 0 0 0,0 0 0 0 0,0 0 0 0 0,0 0 0 0 0,0 0-1 0 0,0 0 1 0 0,0 0 0 0 0,0 0 0 0 0,0 0 0 0 0,0 0 0 0 0,0 0 0 0 0,0 0 0 0 0,0 0 0 0 0,0 0 0 0 0,0 0-1 0 0,0-1 1 0 0,0 1 0 0 0,0 0 0 0 0,0 0 0 0 0,0 0 0 0 0,0 0 0 0 0,0 0 0 0 0,0 0 0 0 0,0 0-1 0 0,0 0 1 0 0,0 0 0 0 0,0 0 0 0 0,0 0 0 0 0,0 0 0 0 0,0 0 0 0 0,0 0 0 0 0,0 0 0 0 0,0 0-1 0 0,0 0 1 0 0,0 0 0 0 0,0 0 0 0 0,0 0 0 0 0,0 0 0 0 0,0 0 0 0 0,0-1 0 0 0,0 1 0 0 0,0 0-1 0 0,0 0 1 0 0,0 0 0 0 0,0 0 0 0 0,0 0 0 0 0,0 0 0 0 0,0 0 0 0 0,8-4 398 0 0,-5 3-357 0 0,0 0-1 0 0,0 0 0 0 0,0 1 1 0 0,0-1-1 0 0,6 0 0 0 0,16 4 209 0 0,0 1-1 0 0,0 2 0 0 0,0 0 1 0 0,24 11-1 0 0,17 4-86 0 0,12 1-2262 0 0,-60-17-4204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7367 0 0,'0'0'667'0'0,"2"1"-547"0"0,-1 0-102 0 0,0 0 1 0 0,-1-1-1 0 0,1 1 1 0 0,0-1-1 0 0,-1 1 0 0 0,1 0 1 0 0,0 0-1 0 0,-1-1 1 0 0,1 1-1 0 0,-1 0 0 0 0,0 0 1 0 0,1 0-1 0 0,-1 0 1 0 0,0-1-1 0 0,1 1 0 0 0,-1 0 1 0 0,0 0-1 0 0,0 0 1 0 0,0 0-1 0 0,1 0 0 0 0,-1 0 1 0 0,0 0-1 0 0,-1 0 1 0 0,1 0-1 0 0,0-1 0 0 0,0 1 1 0 0,0 0-1 0 0,0 0 1 0 0,-1 1-1 0 0,0 8 831 0 0,0 7 59 0 0,1-1 0 0 0,1 0 0 0 0,5 29 0 0 0,15 48 136 0 0,-7-39-345 0 0,35 119 198 0 0,-46-163-874 0 0,1 5 146 0 0,-10-22 152 0 0,-10-24-120 0 0,6 8-257 0 0,1-1 1 0 0,1 0-1 0 0,-6-33 0 0 0,-8-77-740 0 0,21 126 724 0 0,-2-13-63 0 0,1 0 1 0 0,1 1 0 0 0,3-29-1 0 0,-2 43 116 0 0,0 0 1 0 0,1 1-1 0 0,0-1 0 0 0,0 1 1 0 0,1 0-1 0 0,-1-1 0 0 0,1 1 0 0 0,0 0 1 0 0,1 0-1 0 0,-1 0 0 0 0,1 0 1 0 0,0 1-1 0 0,0-1 0 0 0,1 1 0 0 0,-1-1 1 0 0,1 1-1 0 0,8-7 0 0 0,-9 10 37 0 0,0-1-1 0 0,0 1 1 0 0,0 0-1 0 0,1-1 1 0 0,-1 1-1 0 0,0 1 1 0 0,1-1-1 0 0,-1 0 1 0 0,0 1-1 0 0,1 0 1 0 0,-1 0-1 0 0,1 0 1 0 0,-1 0-1 0 0,0 0 1 0 0,1 1-1 0 0,-1-1 1 0 0,1 1 0 0 0,-1 0-1 0 0,0 0 1 0 0,0 0-1 0 0,0 1 1 0 0,1-1-1 0 0,-1 1 1 0 0,-1-1-1 0 0,1 1 1 0 0,0 0-1 0 0,0 0 1 0 0,-1 1-1 0 0,1-1 1 0 0,-1 0-1 0 0,1 1 1 0 0,-1 0-1 0 0,0-1 1 0 0,0 1-1 0 0,0 0 1 0 0,2 6-1 0 0,-2-4 8 0 0,-1 0-1 0 0,0-1 1 0 0,0 1-1 0 0,0 0 0 0 0,-1 0 1 0 0,0 0-1 0 0,1 0 1 0 0,-2 0-1 0 0,1 0 1 0 0,-1 0-1 0 0,1 0 1 0 0,-1 0-1 0 0,-1-1 0 0 0,1 1 1 0 0,-4 8-1 0 0,-3 4 14 0 0,-1 0 0 0 0,-18 28-1 0 0,4-16-39 0 0,18-24 22 0 0,0 1 0 0 0,1 0 0 0 0,0 0 1 0 0,0 0-1 0 0,0 0 0 0 0,-4 10 0 0 0,8-15 13 0 0,0 1 0 0 0,0 0 1 0 0,-1-1-1 0 0,1 1 0 0 0,0-1 0 0 0,1 1 1 0 0,-1-1-1 0 0,0 1 0 0 0,0 0 0 0 0,1-1 1 0 0,-1 1-1 0 0,1-1 0 0 0,-1 1 1 0 0,1-1-1 0 0,0 0 0 0 0,-1 1 0 0 0,1-1 1 0 0,0 0-1 0 0,0 1 0 0 0,0-1 0 0 0,0 0 1 0 0,1 1-1 0 0,2 3 86 0 0,1-1 0 0 0,-1 0 0 0 0,1 0 0 0 0,6 3 0 0 0,-3-2 21 0 0,1 0 1 0 0,0-1-1 0 0,0 0 1 0 0,18 4-1 0 0,41 7 130 0 0,-56-13-253 0 0,34 5 9 0 0,48 12-2365 0 0,-72-11 1468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6047 0 0,'0'0'6376'0'0,"-1"2"-6080"0"0,-1 11 126 0 0,1-1 0 0 0,1 1-1 0 0,0 0 1 0 0,0 0-1 0 0,5 22 1 0 0,-2-9 48 0 0,21 126 1241 0 0,-2-23-798 0 0,-19-105-841 0 0,0-7-101 0 0,-1 0-1 0 0,0 1 0 0 0,-2-1 1 0 0,-2 30-1 0 0,3-23-3251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0,'7'17'4856'0'0,"10"50"277"0"0,-3-15-3778 0 0,45 190 2709 0 0,3-38-3541 0 0,-56-179-1847 0 0,-6-23 751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0,'0'0'7314'0'0,"8"4"-5069"0"0,4-1-1384 0 0,0-1-1 0 0,1 0 1 0 0,-1-1 0 0 0,0-1-1 0 0,17 0 1 0 0,-3-1 40 0 0,15 0 72 0 0,38 2-508 0 0,-46 0-2661 0 0,-21 0 954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0,'0'0'11608'0'0,"2"1"-11288"0"0,1 0 20 0 0,0 1-1 0 0,1-1 1 0 0,0-1 0 0 0,-1 1-1 0 0,1 0 1 0 0,-1-1-1 0 0,1 0 1 0 0,0 0 0 0 0,6 0-1 0 0,-5-1-73 0 0,0 1-1 0 0,0 0 0 0 0,0 1 1 0 0,0-1-1 0 0,-1 1 0 0 0,1 0 1 0 0,7 2-1 0 0,131 48 1763 0 0,-128-44-1943 0 0,38 14 190 0 0,64 20 432 0 0,-112-40-641 0 0,6 3-4 0 0,27 12 148 0 0,-5-1-146 0 0,-28-13-64 0 0,0 0 0 0 0,-1 0 0 0 0,5 1-242 0 0,-8-3-46 0 0,13 5-4571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8087 0 0,'-1'1'48'0'0,"1"1"0"0"0,-1-1-1 0 0,1 0 1 0 0,0 1 0 0 0,0-1-1 0 0,-1 1 1 0 0,1-1 0 0 0,0 1 0 0 0,0-1-1 0 0,0 0 1 0 0,0 1 0 0 0,1 2-1 0 0,0-2-7 0 0,-1 1-1 0 0,0-1 0 0 0,0 0 1 0 0,0 0-1 0 0,0 1 0 0 0,0-1 1 0 0,-1 5-1 0 0,1 3 466 0 0,0 1 0 0 0,0 0-1 0 0,1 0 1 0 0,0-1 0 0 0,1 1-1 0 0,6 19 1 0 0,-3-8 41 0 0,30 104 1942 0 0,-3-11-1175 0 0,-31-110-1194 0 0,0-2-5 0 0,0 1 0 0 0,0-1 0 0 0,0 0 0 0 0,-1 1 0 0 0,0-1 0 0 0,0 0 0 0 0,0 1 0 0 0,0 3 0 0 0,-10-16-42 0 0,3-1-63 0 0,0 0 0 0 0,1 0 0 0 0,1 0 0 0 0,0-1 0 0 0,0 0 0 0 0,1 0 0 0 0,-3-13 0 0 0,-6-26-9 0 0,2-1 0 0 0,3 0 0 0 0,2 0 0 0 0,0-53 0 0 0,6 94-16 0 0,0 1 0 0 0,1 0-1 0 0,0 0 1 0 0,0 0 0 0 0,1 0 0 0 0,1 0-1 0 0,-1 0 1 0 0,8-17 0 0 0,-9 24 12 0 0,1-1 0 0 0,-1 1 0 0 0,0 0 0 0 0,1-1 0 0 0,-1 1 0 0 0,1 0 0 0 0,-1 0 0 0 0,1 0 1 0 0,0 0-1 0 0,0 1 0 0 0,0-1 0 0 0,0 0 0 0 0,0 1 0 0 0,1-1 0 0 0,-1 1 0 0 0,0 0 0 0 0,1 0 0 0 0,-1 0 0 0 0,1 0 0 0 0,-1 0 0 0 0,1 1 0 0 0,-1-1 0 0 0,1 1 0 0 0,0-1 1 0 0,-1 1-1 0 0,1 0 0 0 0,0 0 0 0 0,-1 0 0 0 0,1 0 0 0 0,0 1 0 0 0,-1-1 0 0 0,1 1 0 0 0,-1 0 0 0 0,1 0 0 0 0,3 1 0 0 0,-2 0 24 0 0,0-1-1 0 0,-1 1 0 0 0,1 0 1 0 0,0 0-1 0 0,-1 1 0 0 0,0-1 1 0 0,1 1-1 0 0,-1 0 1 0 0,0 0-1 0 0,0 0 0 0 0,0 0 1 0 0,-1 0-1 0 0,4 5 0 0 0,-3-2 25 0 0,0 0-1 0 0,-1 0 1 0 0,1 0 0 0 0,-1 0-1 0 0,0 0 1 0 0,-1 1-1 0 0,2 11 1 0 0,-2 0 36 0 0,-1 0 0 0 0,0-1 1 0 0,-1 1-1 0 0,-1 0 0 0 0,-6 24 1 0 0,3-22-62 0 0,-1 1 1 0 0,0-1 0 0 0,-2 0 0 0 0,0-1 0 0 0,-1 0-1 0 0,-22 34 1 0 0,16-28-20 0 0,9-16 0 0 0,1 0 0 0 0,-10 10 0 0 0,8-7-78 0 0,6-11 4 0 0,3-1 14 0 0,13 3 202 0 0,0 0 1 0 0,1-1-1 0 0,28-1 0 0 0,-22-1 340 0 0,29 5-1 0 0,-23 1-29 0 0,30 10 0 0 0,-2 1-268 0 0,-19-6-44 0 0,-23-6-901 0 0,26 5 0 0 0,-26-8-857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39 770 455 0 0,'-17'7'952'0'0,"15"-6"-36"0"0,0-1 0 0 0,0 1 0 0 0,0 0 0 0 0,0-1-1 0 0,-9 8 8221 0 0,12-9-8978 0 0,0 1 1 0 0,1-1-1 0 0,-1 0 1 0 0,0 0 0 0 0,1 1-1 0 0,-1-1 1 0 0,0 0-1 0 0,0 0 1 0 0,0 0-1 0 0,1-1 1 0 0,3-3 278 0 0,12-5 595 0 0,1 0 0 0 0,30-11 0 0 0,17-10 176 0 0,130-87 885 0 0,-31 18-1205 0 0,-90 60-551 0 0,103-38 0 0 0,-106 49-267 0 0,230-114 130 0 0,-131 42 412 0 0,-150 91-587 0 0,-11 6-2 0 0,-1 0 0 0 0,14-10 0 0 0,-5 4 53 0 0,-10 5 9 0 0,-1 1 0 0 0,13-11 1 0 0,16-7 631 0 0,-32 21-698 0 0,0 1-1 0 0,-1-1 1 0 0,1 0 0 0 0,0 1-1 0 0,0-1 1 0 0,-1 1 0 0 0,1 0-1 0 0,0 0 1 0 0,0 0 0 0 0,0 0-1 0 0,-1 1 1 0 0,4 0 0 0 0,-5-1-14 0 0,16 4 17 0 0,0 1 1 0 0,-1 1-1 0 0,1 0 0 0 0,-1 1 1 0 0,17 10-1 0 0,-14-7-4 0 0,370 206 528 0 0,-300-164-372 0 0,-38-23-29 0 0,222 124 428 0 0,-187-110-397 0 0,116 41-1 0 0,-164-71-122 0 0,90 30 108 0 0,-81-29-109 0 0,51 14 48 0 0,-90-25-80 0 0,1 0 0 0 0,13 6 1 0 0,0 1-134 0 0,12 9-857 0 0,-33-19 109 0 0,9 11-4399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9615 0 0,'0'0'1623'0'0,"2"0"-979"0"0,0 1-491 0 0,10 3 759 0 0,1-1 1 0 0,0 0 0 0 0,0-1 0 0 0,0 0-1 0 0,19 0 1 0 0,-22-2-554 0 0,0 1 0 0 0,0 0 0 0 0,18 4-1 0 0,-16-3-127 0 0,0 0-1 0 0,18 1 1 0 0,2-4-80 0 0,40-6-1 0 0,-19 2-1922 0 0,-35 2-4764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33 229 455 0 0,'5'68'9138'0'0,"-3"-48"-7555"0"0,-1 0 0 0 0,-1 39 0 0 0,-7 13-454 0 0,-13 86 799 0 0,20-155-1886 0 0,-7 13 162 0 0,7-15-43 0 0,-6-28-80 0 0,5 3-188 0 0,2 0 1 0 0,0-1-1 0 0,7-29 0 0 0,22-70-390 0 0,-21 91 318 0 0,-4 14 120 0 0,0 0 1 0 0,1 1-1 0 0,0-1 1 0 0,2 2-1 0 0,0-1 0 0 0,1 1 1 0 0,16-23-1 0 0,-24 40 67 0 0,-1 1-1 0 0,1-1 1 0 0,0 0-1 0 0,-1 0 1 0 0,1 0 0 0 0,-1 1-1 0 0,1-1 1 0 0,0 0-1 0 0,-1 1 1 0 0,1-1-1 0 0,-1 1 1 0 0,1-1-1 0 0,-1 1 1 0 0,1 0 0 0 0,2 1 11 0 0,-2 0 1 0 0,1 1-1 0 0,0 0 1 0 0,0-1 0 0 0,-1 1-1 0 0,0 0 1 0 0,1-1-1 0 0,-1 1 1 0 0,0 0 0 0 0,0 4-1 0 0,6 30 172 0 0,-3 131 395 0 0,-5-128-358 0 0,1-22-65 0 0,0-7 25 0 0,0 1 0 0 0,2 12-1 0 0,-2-22 357 0 0,1-4-490 0 0,5-11-30 0 0,0-1 0 0 0,0 0 0 0 0,-2 0 0 0 0,1-1 0 0 0,-2 0 0 0 0,2-17 0 0 0,7-27-22 0 0,6-11 9 0 0,15-55-57 0 0,-25 101 36 0 0,1 0 1 0 0,23-44-1 0 0,-15 44 10 0 0,-17 24 1 0 0,0-1 1 0 0,1 1-1 0 0,-1-1 0 0 0,0 1 0 0 0,1 0 1 0 0,-1-1-1 0 0,0 1 0 0 0,1 0 0 0 0,-1 0 1 0 0,1-1-1 0 0,-1 1 0 0 0,0 0 0 0 0,1 0 0 0 0,-1-1 1 0 0,1 1-1 0 0,-1 0 0 0 0,1 0 0 0 0,-1 0 1 0 0,1 0-1 0 0,-1 0 0 0 0,0 0 0 0 0,1 0 1 0 0,-1 0-1 0 0,1 0 0 0 0,-1 0 0 0 0,1 0 0 0 0,0 0 1 0 0,2 4 29 0 0,-1-2-14 0 0,0 0 1 0 0,-1 1 0 0 0,1-1 0 0 0,-1 1 0 0 0,0 0 0 0 0,1-1 0 0 0,-1 1 0 0 0,0 0 0 0 0,-1 0 0 0 0,2 3 0 0 0,3 33 77 0 0,-3-28-85 0 0,0 18 73 0 0,-2 43-1 0 0,0 1-60 0 0,1-44-349 0 0,8 123 439 0 0,4-52-6652 0 0,-10-78 988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2303 0 0,'-9'-1'2179'0'0,"6"0"-1306"0"0,1 1-1 0 0,-1 0 1 0 0,0 1 0 0 0,1-1-1 0 0,-1 0 1 0 0,1 1-1 0 0,-6 1 1 0 0,6-1-680 0 0,0 0-1 0 0,0 0 1 0 0,-1 0 0 0 0,1 0 0 0 0,0 0 0 0 0,0 1-1 0 0,0-1 1 0 0,-1 3 0 0 0,2-3-154 0 0,0 1-1 0 0,1-1 1 0 0,-1 1-1 0 0,1 0 1 0 0,0-1-1 0 0,-1 1 1 0 0,1 0 0 0 0,0-1-1 0 0,0 1 1 0 0,0 0-1 0 0,0 1 1 0 0,0 1 43 0 0,0 1-70 0 0,0 0-1 0 0,1-1 1 0 0,-1 1-1 0 0,1-1 0 0 0,0 1 1 0 0,0-1-1 0 0,1 1 1 0 0,-1-1-1 0 0,1 0 1 0 0,0 1-1 0 0,0-1 0 0 0,1 0 1 0 0,3 5-1 0 0,-6-8-11 0 0,1 1 0 0 0,0-1 0 0 0,0 1 0 0 0,0-1 0 0 0,0 0 0 0 0,0 1 0 0 0,1-1 0 0 0,-1 0 0 0 0,0 0 0 0 0,1 0 0 0 0,-1 0 0 0 0,0 0 0 0 0,1 0 0 0 0,1 1 0 0 0,3 1 0 0 0,-3 0 0 0 0,-2-2 0 0 0,0 0 0 0 0,0 0 0 0 0,1 0 0 0 0,-1 0 0 0 0,0 0 0 0 0,0-1 0 0 0,1 1 0 0 0,-1 0 0 0 0,0-1 0 0 0,1 1 0 0 0,-1-1 0 0 0,0 1 0 0 0,1-1 0 0 0,-1 0 0 0 0,1 0 0 0 0,2 0 0 0 0,17-1 0 0 0,-12-1 0 0 0,-2-3 0 0 0,-6 4 0 0 0,0 0 0 0 0,0 0 0 0 0,0 0 0 0 0,0 0-1 0 0,0 0 1 0 0,0 0 0 0 0,0 0 0 0 0,-1 0 0 0 0,1 0 0 0 0,0-1-1 0 0,-1 1 1 0 0,1 0 0 0 0,-1 0 0 0 0,2-3 0 0 0,-2 1-16 0 0,1 1-79 0 0,-2-7-278 0 0,-1 5 153 0 0,-1 1 1 0 0,1-1 0 0 0,-1 0 0 0 0,0 1-1 0 0,0 0 1 0 0,-1-1 0 0 0,1 1-1 0 0,-1 1 1 0 0,1-1 0 0 0,-5-2 0 0 0,6 4-304 0 0,1-2-1879 0 0,3 3 1859 0 0,2 2 665 0 0,4 2 98 0 0,0 1 0 0 0,0 1-1 0 0,-1-1 1 0 0,0 1-1 0 0,0 1 1 0 0,11 13-1 0 0,-8-9 224 0 0,10 9 605 0 0,-2 2 0 0 0,16 24 0 0 0,-27-35-482 0 0,0 0 0 0 0,-1 0 0 0 0,0 1 0 0 0,-1-1 0 0 0,0 1 0 0 0,5 24 0 0 0,-9-31-420 0 0,0-1 0 0 0,-1 1 0 0 0,0 0 0 0 0,0 0 0 0 0,0 0 0 0 0,0 0 0 0 0,-1-1 0 0 0,1 1 0 0 0,-1 0 0 0 0,0 0 1 0 0,-1-1-1 0 0,1 1 0 0 0,-1-1 0 0 0,0 1 0 0 0,0-1 0 0 0,-1 0 0 0 0,1 1 0 0 0,-1-1 0 0 0,0-1 0 0 0,0 1 0 0 0,0 0 1 0 0,0-1-1 0 0,-1 1 0 0 0,-4 3 0 0 0,1-3 72 0 0,1 0-1 0 0,-1 0 1 0 0,1 0 0 0 0,-1-1 0 0 0,0 0-1 0 0,0-1 1 0 0,0 1 0 0 0,-1-1 0 0 0,1 0-1 0 0,-1-1 1 0 0,1 0 0 0 0,-1 0 0 0 0,1-1-1 0 0,-15-1 1 0 0,10 1-1202 0 0,0-2 0 0 0,0 0 0 0 0,0 0 0 0 0,1-1 0 0 0,-1 0 0 0 0,1-1 0 0 0,-13-6 0 0 0,9 2-5816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8207 0 0,'7'16'292'0'0,"-1"1"0"0"0,6 24 0 0 0,5 15 730 0 0,14 20 937 0 0,21 57 1847 0 0,-53-144-3451 0 0,-17-90-89 0 0,-5-11-677 0 0,16 88 292 0 0,1 0-1 0 0,2 0 1 0 0,0-1-1 0 0,2 1 1 0 0,0-37-1 0 0,3 48 106 0 0,0 0-28 0 0,0-1-1 0 0,5-15 0 0 0,-5 24 31 0 0,1 0-1 0 0,0 0 1 0 0,0 0-1 0 0,0 0 1 0 0,0 1-1 0 0,1-1 1 0 0,0 1-1 0 0,6-8 1 0 0,1 1-1 0 0,-8 7 10 0 0,0 1 0 0 0,1 0 0 0 0,0 0 0 0 0,0 0-1 0 0,0 0 1 0 0,0 1 0 0 0,0-1 0 0 0,0 1 0 0 0,1 0 0 0 0,-1-1 0 0 0,1 2-1 0 0,5-3 1 0 0,-8 3 10 0 0,0 1-1 0 0,1 0 1 0 0,-1 0-1 0 0,0-1 0 0 0,0 1 1 0 0,0 0-1 0 0,1 0 1 0 0,-1 1-1 0 0,0-1 0 0 0,0 0 1 0 0,0 0-1 0 0,1 0 1 0 0,-1 1-1 0 0,0-1 1 0 0,0 1-1 0 0,0-1 0 0 0,0 1 1 0 0,1 0-1 0 0,1 1 34 0 0,0 0 0 0 0,-1 0-1 0 0,1 0 1 0 0,-1 0 0 0 0,0 0 0 0 0,4 5-1 0 0,-2 0 44 0 0,1-1 0 0 0,-1 1-1 0 0,-1 0 1 0 0,0 0 0 0 0,3 8-1 0 0,-4-7 30 0 0,0 0-1 0 0,-1 0 1 0 0,0 0-1 0 0,0 0 1 0 0,-1 0-1 0 0,0 1 0 0 0,-1 9 1 0 0,-13 59 382 0 0,6-36-418 0 0,6-30-108 0 0,-1-1 1 0 0,0 1 0 0 0,-1 0 0 0 0,0-1-1 0 0,-1 0 1 0 0,0 0 0 0 0,-1 0-1 0 0,-11 15 1 0 0,16-24-53 0 0,25 4-1238 0 0,-13-1 1484 0 0,-1 0 1 0 0,1 1-1 0 0,-1 0 1 0 0,0 0 0 0 0,0 2-1 0 0,0-1 1 0 0,-1 1-1 0 0,0 0 1 0 0,0 1 0 0 0,-1 0-1 0 0,0 0 1 0 0,-1 1-1 0 0,0 0 1 0 0,0 1-1 0 0,0-1 1 0 0,-1 1 0 0 0,5 12-1 0 0,-11-19 1 0 0,1-1-1 0 0,0 1 1 0 0,0 0-1 0 0,-1-1 1 0 0,1 1-1 0 0,-1 0 1 0 0,0 0-1 0 0,0 0 1 0 0,0-1-1 0 0,0 1 1 0 0,-1 0-1 0 0,1 0 1 0 0,-1-1-1 0 0,1 1 1 0 0,-1 0-1 0 0,0-1 1 0 0,0 1-1 0 0,0 0 1 0 0,-1-1-1 0 0,1 1 1 0 0,0-1-1 0 0,-1 0 1 0 0,-2 4-1 0 0,-2-1-11 0 0,1 1 0 0 0,-1-1 0 0 0,0 0 0 0 0,0 0 0 0 0,0-1 0 0 0,-1 0 0 0 0,-10 5 0 0 0,11-7-131 0 0,-1 1-1 0 0,0-2 1 0 0,0 1-1 0 0,0-1 1 0 0,0 0-1 0 0,0 0 1 0 0,0-1-1 0 0,0 0 1 0 0,0 0-1 0 0,-12-3 1 0 0,9 2-128 0 0,-1 1 0 0 0,0-1 1 0 0,-14 3-1 0 0,-1-2-1125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6911 0 0,'0'0'315'0'0,"1"2"-7"0"0,33 74 2034 0 0,-4-10 2421 0 0,-24-51-3632 0 0,7 25 0 0 0,-9-27-407 0 0,0 0 0 0 0,10 21 1 0 0,-10-22 705 0 0,-4-12-1416 0 0,0 0 1 0 0,0 1 0 0 0,0-1-1 0 0,0 0 1 0 0,0 0 0 0 0,0 0-1 0 0,0 0 1 0 0,0 0 0 0 0,0 0-1 0 0,0 0 1 0 0,0 0 0 0 0,0 1-1 0 0,0-1 1 0 0,0 0 0 0 0,0 0-1 0 0,0 0 1 0 0,0 0 0 0 0,-1 0-1 0 0,1 0 1 0 0,0 0 0 0 0,0 0-1 0 0,0 0 1 0 0,0 0 0 0 0,0 0-1 0 0,0 1 1 0 0,0-1 0 0 0,0 0-1 0 0,-1 0 1 0 0,1 0 0 0 0,0 0-1 0 0,0 0 1 0 0,0 0 0 0 0,0 0-1 0 0,0 0 1 0 0,0 0 0 0 0,0 0-1 0 0,-1 0 1 0 0,1 0 0 0 0,0 0-1 0 0,0 0 1 0 0,0 0 0 0 0,0 0-1 0 0,0 0 1 0 0,0 0 0 0 0,-1-1-1 0 0,1 1-6 0 0,-1-1 0 0 0,0 1 0 0 0,0-1 0 0 0,0 1 0 0 0,0-1 0 0 0,0 0 0 0 0,1 1 0 0 0,-1-1 0 0 0,0 0 0 0 0,1 0 0 0 0,-1 1 0 0 0,0-1 0 0 0,1 0 0 0 0,-1 0 0 0 0,1 0 0 0 0,-1 0 0 0 0,1-1 0 0 0,-5-16-23 0 0,1 0 0 0 0,1-1 0 0 0,1 1 0 0 0,0-1 0 0 0,2 1 0 0 0,0-1 0 0 0,1 1 0 0 0,0-1 0 0 0,2 1 0 0 0,9-35 0 0 0,-8 41 7 0 0,1 0 0 0 0,0 1 1 0 0,1-1-1 0 0,0 2 0 0 0,1-1 1 0 0,10-13-1 0 0,-14 20 9 0 0,1 0 0 0 0,0 1 0 0 0,0-1 0 0 0,1 1 1 0 0,-1 0-1 0 0,1 0 0 0 0,-1 0 0 0 0,1 1 0 0 0,0 0 0 0 0,0 0 0 0 0,0 0 0 0 0,0 0 0 0 0,1 1 0 0 0,-1 0 0 0 0,0 0 0 0 0,1 0 0 0 0,5 0 0 0 0,-3 1-22 0 0,0 0-1 0 0,0 1 0 0 0,0 0 0 0 0,0 0 1 0 0,0 0-1 0 0,0 1 0 0 0,-1 1 0 0 0,1-1 1 0 0,-1 1-1 0 0,15 8 0 0 0,4 0-1045 0 0,-12-5-3998 0 0,-1 0-1287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 2303 0 0,'0'2'167'0'0,"-3"10"106"0"0,2-9 317 0 0,0 0-1 0 0,1 0 1 0 0,0 0-1 0 0,0 0 1 0 0,0 0-1 0 0,0 0 1 0 0,0 0-1 0 0,0 0 1 0 0,1 0-1 0 0,0 0 0 0 0,0 3 1 0 0,15 30 1014 0 0,-8-19-955 0 0,61 154 2587 0 0,-53-125-2229 0 0,17 86-1 0 0,-32-128-944 0 0,0 16 219 0 0,-1-11-52 0 0,-8-14-85 0 0,5 1-136 0 0,-1 0 0 0 0,1 0 0 0 0,0 0 0 0 0,1 0-1 0 0,-1 0 1 0 0,1-1 0 0 0,-4-8 0 0 0,-11-37 16 0 0,14 38-41 0 0,-19-59-258 0 0,3-1 0 0 0,-13-107 1 0 0,30 158 224 0 0,1-1 0 0 0,1 0 0 0 0,0 0 0 0 0,6-29 0 0 0,-4 42 26 0 0,0 1 0 0 0,0 0 0 0 0,1-1 0 0 0,0 1 0 0 0,8-15 0 0 0,-8 19 19 0 0,0 0-1 0 0,0 0 1 0 0,0 0 0 0 0,0 0-1 0 0,1 0 1 0 0,-1 1 0 0 0,1-1-1 0 0,0 1 1 0 0,0 0 0 0 0,0 0 0 0 0,6-2-1 0 0,-7 3 17 0 0,1 1 0 0 0,-1-1 0 0 0,1 1 0 0 0,-1 0 0 0 0,1 0 0 0 0,-1 1 0 0 0,1-1 0 0 0,0 1 0 0 0,-1 0-1 0 0,1-1 1 0 0,0 2 0 0 0,-1-1 0 0 0,1 0 0 0 0,3 2 0 0 0,-1-1 30 0 0,-1 1 0 0 0,1 0 0 0 0,-1 0 1 0 0,0 0-1 0 0,0 1 0 0 0,0 0 0 0 0,0 0 0 0 0,6 5 0 0 0,-2 1 38 0 0,0-1 1 0 0,0 2-1 0 0,0-1 0 0 0,-1 1 0 0 0,-1 1 1 0 0,0-1-1 0 0,8 17 0 0 0,-10-16 14 0 0,0 0-1 0 0,-1 1 1 0 0,-1-1-1 0 0,0 1 1 0 0,0 0-1 0 0,-1 0 1 0 0,-1 0-1 0 0,0 0 1 0 0,-1 0-1 0 0,0 0 1 0 0,0 0-1 0 0,-2 0 1 0 0,-2 14-1 0 0,2-16-77 0 0,0-1 0 0 0,-1 0 0 0 0,0 0 0 0 0,-1 0-1 0 0,0 0 1 0 0,0 0 0 0 0,-1-1 0 0 0,0 1 0 0 0,-1-1-1 0 0,0 0 1 0 0,0-1 0 0 0,0 0 0 0 0,-1 0-1 0 0,0 0 1 0 0,0-1 0 0 0,-15 10 0 0 0,21-15-8 0 0,-1 0-5 0 0,0 1 0 0 0,0-1 0 0 0,-1 0 0 0 0,1 0 0 0 0,0 0 0 0 0,0 0 0 0 0,0 0 0 0 0,-1 0 0 0 0,1-1 0 0 0,-1 1 0 0 0,1-1 0 0 0,0 0 0 0 0,-1 0 0 0 0,1 0 0 0 0,-1 0 0 0 0,1 0 0 0 0,0 0 0 0 0,-1 0 0 0 0,1-1 0 0 0,-1 1 0 0 0,1-1 0 0 0,-4-1 0 0 0,5 1-2 0 0,0 1 0 0 0,1 0 0 0 0,-1 0 0 0 0,0 0 0 0 0,1-1 0 0 0,-1 1 0 0 0,1 0 0 0 0,-1-1 0 0 0,1 1 0 0 0,-1 0 0 0 0,1-1 0 0 0,-1 1 0 0 0,1-1 0 0 0,-1 1 0 0 0,1-1 0 0 0,-1 1 0 0 0,1-1 0 0 0,0 1 0 0 0,-1-1 0 0 0,1 1 0 0 0,0-1 0 0 0,0 0 0 0 0,-1 1 0 0 0,1-1 0 0 0,0 0 0 0 0,0 1 0 0 0,0-1 0 0 0,0 1 0 0 0,0-1 0 0 0,0 0 0 0 0,0 1 0 0 0,0-2 0 0 0,-1 1 0 0 0,1 0 0 0 0,0-1 1 0 0,0 1-1 0 0,0 0 0 0 0,1-1 0 0 0,-1 1 0 0 0,0 0 0 0 0,0-1 0 0 0,1 1 0 0 0,-1 0 1 0 0,1 0-1 0 0,-1-1 0 0 0,1 1 0 0 0,-1 0 0 0 0,1 0 0 0 0,0 0 0 0 0,-1 0 0 0 0,1 0 1 0 0,0 0-1 0 0,2-2 0 0 0,-1 2-1 0 0,0-1 1 0 0,1 0-1 0 0,-1 1 0 0 0,1 0 1 0 0,-1-1-1 0 0,1 1 0 0 0,0 0 1 0 0,-1 0-1 0 0,4 0 1 0 0,5-1 42 0 0,-1 0 1 0 0,1 1 0 0 0,-1 1 0 0 0,12 0 0 0 0,5 3 326 0 0,0 1-1 0 0,0 2 1 0 0,0 0 0 0 0,37 15 0 0 0,-13 2-52 0 0,-38-16-487 0 0,1 0 1 0 0,17 4-1 0 0,-24-9-804 0 0,-1 0 1 0 0,1-1-1 0 0,0 0 1 0 0,11 0-1 0 0,-8-1-709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0,'2'0'400'0'0,"44"19"8504"0"0,1-3-5170 0 0,-34-12-3111 0 0,0-1 0 0 0,0-1-1 0 0,0 0 1 0 0,0-1 0 0 0,23 0 0 0 0,55 0 1766 0 0,-59 1-3782 0 0,41-4 1 0 0,-56 1-4907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16 3223 0 0,'0'0'6836'0'0,"-5"-4"-4836"0"0,-1 2-1511 0 0,1 0-1 0 0,-1 0 1 0 0,1 1-1 0 0,-1-1 1 0 0,1 1-1 0 0,-1 1 1 0 0,0-1-1 0 0,0 1 1 0 0,1 0-1 0 0,-1 0 1 0 0,-10 2-1 0 0,9-1-258 0 0,0 1 1 0 0,1 0-1 0 0,-1 0 0 0 0,1 1 1 0 0,0 0-1 0 0,-1 0 1 0 0,1 0-1 0 0,1 1 0 0 0,-8 5 1 0 0,7-4-166 0 0,-1 1 0 0 0,1 0 0 0 0,0 0 1 0 0,1 1-1 0 0,-1 0 0 0 0,2 0 0 0 0,-1 0 1 0 0,1 0-1 0 0,0 1 0 0 0,0 0 0 0 0,0 0 1 0 0,2 0-1 0 0,-1 0 0 0 0,1 0 0 0 0,0 1 1 0 0,-1 12-1 0 0,2-4 12 0 0,0-1 0 0 0,2 1-1 0 0,0-1 1 0 0,1 1 0 0 0,0-1 0 0 0,2 0 0 0 0,0 0 0 0 0,0 0 0 0 0,8 16-1 0 0,-7-21-13 0 0,1 0 0 0 0,0-1 0 0 0,0 0 0 0 0,1 0 0 0 0,0 0 0 0 0,1-1 0 0 0,0 0 0 0 0,0 0 0 0 0,1-1 0 0 0,0 0-1 0 0,1 0 1 0 0,-1-1 0 0 0,14 6 0 0 0,-16-9-41 0 0,0-1 0 0 0,1-1 0 0 0,-1 0 0 0 0,1 0 0 0 0,-1 0 0 0 0,1-1 0 0 0,0 0 0 0 0,-1 0 0 0 0,1-1-1 0 0,0 0 1 0 0,0 0 0 0 0,8-2 0 0 0,4-1-167 0 0,0-2 0 0 0,0 1-1 0 0,27-12 1 0 0,-32 9-1149 0 0,0 0 1 0 0,22-15-1 0 0,-23 13-545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0,'0'0'66'0'0,"0"11"5091"0"0,2-7-4240 0 0,0-1-1 0 0,1 1 1 0 0,-1-1 0 0 0,0 0 0 0 0,1 1-1 0 0,0-1 1 0 0,0-1 0 0 0,4 5-1 0 0,-3-4-464 0 0,0-1-1 0 0,0 0 1 0 0,0 1-1 0 0,0-1 1 0 0,0-1-1 0 0,8 4 1 0 0,-3-4-231 0 0,0 1 1 0 0,-1-1 0 0 0,1 0 0 0 0,0-1 0 0 0,-1 0 0 0 0,1-1-1 0 0,16-2 1 0 0,9-2-293 0 0,31-7 641 0 0,-58 10-1213 0 0,0 0 0 0 0,0 0-1 0 0,0-1 1 0 0,0 0 0 0 0,-1 0 0 0 0,11-8-1 0 0,-9 5-5216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6911 0 0,'0'0'3063'0'0,"6"5"-552"0"0,1-1-2048 0 0,0-1 0 0 0,0 0 0 0 0,0 0 0 0 0,0 0 0 0 0,1-1 0 0 0,-1 0 0 0 0,0 0 0 0 0,1 0 0 0 0,0-1 0 0 0,-1-1 0 0 0,9 1 0 0 0,16-2 35 0 0,42-5-1 0 0,-53 4-518 0 0,-13 0-224 0 0,0 1 0 0 0,0-1 0 0 0,15-6 1 0 0,-4 0-4689 0 0,-8 2-707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10103 0 0,'0'0'919'0'0,"0"2"-759"0"0,6 70 3245 0 0,-1-34-2298 0 0,5 38 448 0 0,2 41-183 0 0,-11-89-1132 0 0,13 236 1500 0 0,-3 172-2208 0 0,-11-391-235 0 0,2 1-1677 0 0,0-15-3116 0 0,-1-14 485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0,'0'0'851'0'0,"1"1"265"0"0,10 5-34 0 0,0 0 0 0 0,0 0 1 0 0,0-1-1 0 0,0-1 0 0 0,1 0 0 0 0,0-1 1 0 0,0 0-1 0 0,23 3 0 0 0,-19-5-1274 0 0,0 0 0 0 0,21-2 0 0 0,-23-1-1458 0 0,1 0 0 0 0,21-6-1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32 142 4143 0 0,'-1'1'6122'0'0,"-3"46"-1328"0"0,1-3-3614 0 0,-6 58 392 0 0,-2 8-368 0 0,10-106-1157 0 0,-2 21 434 0 0,4-22-251 0 0,3-14-132 0 0,10-44-387 0 0,7-57-1 0 0,-17 89 259 0 0,-2 9 2 0 0,4-25-20 0 0,2 1 1 0 0,23-71 0 0 0,-27 98 48 0 0,-4 11 0 0 0,0 1 0 0 0,0-1 0 0 0,0 0 0 0 0,0 0 0 0 0,1 0 0 0 0,-1 1 0 0 0,0-1 0 0 0,0 0 0 0 0,0 0 0 0 0,0 0 0 0 0,0 1 0 0 0,0-1 0 0 0,0 0 0 0 0,0 0 0 0 0,0 0 0 0 0,1 0 0 0 0,-1 1 0 0 0,0-1 0 0 0,0 0 0 0 0,0 0 0 0 0,0 0 0 0 0,0 0 0 0 0,1 0 0 0 0,-1 1 0 0 0,0-1 0 0 0,0 0 0 0 0,0 0 0 0 0,1 0 0 0 0,-1 0 0 0 0,0 0 0 0 0,0 0 0 0 0,0 0 0 0 0,1 0 0 0 0,-1 0 0 0 0,0 0 0 0 0,0 0 0 0 0,0 0 0 0 0,1 0 0 0 0,-1 0 0 0 0,0 0 0 0 0,0 0 0 0 0,0 0 0 0 0,1 0 0 0 0,-1 0 0 0 0,0 0 0 0 0,0 0 0 0 0,0 0 0 0 0,1 0 0 0 0,-1-1 0 0 0,0 1 0 0 0,0 0 0 0 0,0 0 0 0 0,0 0 0 0 0,1 0 0 0 0,-1 0 0 0 0,0 0 0 0 0,0-1 0 0 0,0 1 0 0 0,0 0 0 0 0,0 0 0 0 0,0 0 0 0 0,0 0 0 0 0,1-1 0 0 0,-1 1 0 0 0,33 101 0 0 0,-1-2 0 0 0,21 15-5 0 0,-44-99 64 0 0,0 0 1 0 0,0 0-1 0 0,2-1 0 0 0,0-1 1 0 0,15 15-1 0 0,-24-26-18 0 0,0 1-1 0 0,1-1 1 0 0,-1 0-1 0 0,1-1 1 0 0,0 1 0 0 0,0 0-1 0 0,-1-1 1 0 0,1 1 0 0 0,0-1-1 0 0,0 0 1 0 0,0 0 0 0 0,1 0-1 0 0,-1-1 1 0 0,6 1 0 0 0,-7-1 0 0 0,1 0 1 0 0,-1 0-1 0 0,1-1 1 0 0,-1 1 0 0 0,1-1-1 0 0,-1 1 1 0 0,1-1-1 0 0,-1 0 1 0 0,0 0-1 0 0,1 0 1 0 0,-1-1 0 0 0,0 1-1 0 0,0 0 1 0 0,0-1-1 0 0,0 0 1 0 0,0 1-1 0 0,0-1 1 0 0,-1 0 0 0 0,3-3-1 0 0,3-4 69 0 0,-1-1 1 0 0,0 0-1 0 0,-1 0 0 0 0,0-1 1 0 0,0 1-1 0 0,5-21 0 0 0,1-2 53 0 0,-7 20-114 0 0,0 0 1 0 0,-1 0-1 0 0,-1-1 1 0 0,2-22-1 0 0,-3-56 6 0 0,-2 47-44 0 0,3-13-473 0 0,1 0-3161 0 0,-3 44 2028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0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7095 0 0,'8'6'1606'0'0,"-3"2"-1147"0"0,0 1 1 0 0,0-1-1 0 0,-1 1 1 0 0,0 0-1 0 0,-1 0 0 0 0,0 1 1 0 0,0-1-1 0 0,-1 1 1 0 0,3 18-1 0 0,12 106 2245 0 0,5-27-1269 0 0,-4-31-862 0 0,-13-46-186 0 0,-1 0 0 0 0,0 34-1 0 0,-5-31-216 0 0,2 0 0 0 0,7 37 0 0 0,-5-49-12 0 0,-1 1 0 0 0,-1 0 1 0 0,-1 0-1 0 0,-1-1 1 0 0,-6 36-1 0 0,5-46-99 0 0,1 8-828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0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5207 0 0,'0'0'4768'0'0,"7"-7"-3789"0"0,10-11 14 0 0,-11 12-707 0 0,-1-1 0 0 0,1 2 0 0 0,1-1 0 0 0,-1 1 0 0 0,12-8 0 0 0,75-50 1586 0 0,-13 7-694 0 0,-45 37-779 0 0,-1 2 1 0 0,2 1 0 0 0,49-14-1 0 0,-68 23-315 0 0,30-16 0 0 0,-12 5 8 0 0,-11 5 119 0 0,26-17-1 0 0,-22 11 21 0 0,99-61 1153 0 0,-124 78-1273 0 0,0 0 0 0 0,0 0 0 0 0,-1 0 0 0 0,1 0-1 0 0,-1-1 1 0 0,1 1 0 0 0,2-6 0 0 0,-4 7-78 0 0,0 0 214 0 0,0 0-162 0 0,0-1-1 0 0,0 0 1 0 0,0 0-1 0 0,1 1 1 0 0,-1-1 0 0 0,1 1-1 0 0,-1-1 1 0 0,1 1 0 0 0,3-3-1 0 0,3 2-56 0 0,0 0 0 0 0,1 0 0 0 0,-1 1-1 0 0,0 0 1 0 0,1 0 0 0 0,-1 1-1 0 0,1 0 1 0 0,-1 0 0 0 0,1 1-1 0 0,12 3 1 0 0,4 1 22 0 0,1 2 1 0 0,27 11-1 0 0,63 33 221 0 0,-24-10 149 0 0,-41-20-184 0 0,90 34 200 0 0,-84-33-266 0 0,6 2-89 0 0,58 17 36 0 0,-118-40-116 0 0,12 1 51 0 0,-1-1 34 0 0,29 2-1578 0 0,-39-2 662 0 0,0 1 0 0 0,0-1 0 0 0,-1 1 0 0 0,1 0 0 0 0,0 1 0 0 0,-1-1 0 0 0,4 4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21 455 0 0,'0'0'5946'0'0,"7"-6"-3012"0"0,-3 4-2675 0 0,-1 0-1 0 0,1 1 0 0 0,-1-1 0 0 0,1 0 1 0 0,0 1-1 0 0,-1 0 0 0 0,1 0 0 0 0,0 0 1 0 0,0 1-1 0 0,0-1 0 0 0,0 1 0 0 0,0 0 1 0 0,-1 0-1 0 0,1 0 0 0 0,0 0 0 0 0,0 1 1 0 0,0-1-1 0 0,0 1 0 0 0,4 2 0 0 0,9 2 437 0 0,-1 1 0 0 0,31 16-1 0 0,-36-16-200 0 0,22 9 324 0 0,1-1 1 0 0,0-1-1 0 0,39 7 0 0 0,-49-12-303 0 0,45 20 0 0 0,0 0 189 0 0,54 23 234 0 0,-98-43-699 0 0,-1 0-37 0 0,1-1-1 0 0,-1-1 1 0 0,28 3-1 0 0,-43-8-190 0 0,5 3 33 0 0,-4-3-73 0 0,-8-1-367 0 0,-1 0 0 0 0,0-1 1 0 0,0 1-1 0 0,0 0 0 0 0,1 0 1 0 0,-1-1-1 0 0,0 1 0 0 0,0 0 1 0 0,0-1-1 0 0,1 1 0 0 0,-1-1 1 0 0,1 0-1 0 0,3-3-1715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6935 0 0,'0'0'2984'0'0,"9"-1"-868"0"0,3-1-1448 0 0,1 0 0 0 0,-1-2 0 0 0,-1 1 0 0 0,15-8 0 0 0,102-42 2675 0 0,-43 24-2151 0 0,-43 10-573 0 0,40-24-1 0 0,-76 39-574 0 0,13-7 113 0 0,1 0 1 0 0,-1 2-1 0 0,30-11 1 0 0,2-2 92 0 0,-18 7-70 0 0,9-6-3 0 0,-39 20-165 0 0,7-1-8 0 0,2 1 51 0 0,-8 1-46 0 0,23-3 111 0 0,7 1-2465 0 0,-30 0 872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1375 0 0,'0'0'6407'0'0,"6"-14"-4998"0"0,-7-31 830 0 0,0 18-1369 0 0,1 0 0 0 0,4-27-1 0 0,2-27 217 0 0,-4 51-741 0 0,5-36 0 0 0,-2 32 32 0 0,1-38 0 0 0,-6-21 357 0 0,8-106 338 0 0,-8 183-1013 0 0,-1-6 46 0 0,2 0 0 0 0,0 0 1 0 0,5-21-1 0 0,-4 33-83 0 0,-1 1-1 0 0,-1-17 1 0 0,1 1-23 0 0,2-36 1 0 0,-3 59-168 0 0,1 0 1 0 0,-1 1-1 0 0,0-1 0 0 0,0 0 0 0 0,0 0 1 0 0,0 0-1 0 0,0 0 0 0 0,-1 0 0 0 0,1 1 1 0 0,0-1-1 0 0,-1 0 0 0 0,-1-3 0 0 0,2 4-315 0 0,-3-4-1189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4343 0 0,'0'0'7427'0'0,"29"-6"-6271"0"0,-7-1-521 0 0,0-1-1 0 0,0-1 1 0 0,28-16 0 0 0,33-14 697 0 0,5 0-434 0 0,-70 32-384 0 0,34-9-1 0 0,-39 13-421 0 0,1-1-1 0 0,-1 0 1 0 0,0-1-1 0 0,0 0 1 0 0,16-11-1 0 0,26-22 63 0 0,-48 35-1355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0 661 919 0 0,'0'0'10750'0'0,"8"-16"-9277"0"0,-3-4-1205 0 0,0 0-1 0 0,-2 0 1 0 0,0 0-1 0 0,-2 0 1 0 0,0-23 0 0 0,0-4-25 0 0,4-82 203 0 0,16-95 1020 0 0,-17 176-1023 0 0,-1 16-1512 0 0,0 10-3207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1839 0 0,'0'0'7474'0'0,"7"3"-6497"0"0,18-20 1324 0 0,205-94 3811 0 0,-78 11-5368 0 0,-142 91-708 0 0,9-12 46 0 0,-8 12-72 0 0,-7 5-46 0 0,13-10-3454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0,9 52 1461 0 0,7 86-1 0 0,-6-26-979 0 0,34 274 1557 0 0,-26-213-2622 0 0,-17-157-2006 0 0,0 1 0 0 0,1-1-1 0 0,1 0 1 0 0,10 31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 4143 0 0,'0'0'319'0'0,"-6"-5"2885"0"0,5 3-2790 0 0,-1 1-1 0 0,1 0 1 0 0,-1 0 0 0 0,0-1 0 0 0,0 1-1 0 0,1 1 1 0 0,-1-1 0 0 0,0 0-1 0 0,0 0 1 0 0,0 1 0 0 0,0-1 0 0 0,0 1-1 0 0,0-1 1 0 0,0 1 0 0 0,0 0-1 0 0,-3 0 1 0 0,3 0-238 0 0,0 1 0 0 0,0 0-1 0 0,0 0 1 0 0,-1-1 0 0 0,1 1 0 0 0,0 0-1 0 0,0 1 1 0 0,1-1 0 0 0,-1 0 0 0 0,0 1-1 0 0,0-1 1 0 0,1 1 0 0 0,-1-1 0 0 0,0 1-1 0 0,-1 2 1 0 0,-1 2-54 0 0,0 0 0 0 0,1 0 1 0 0,-1 0-1 0 0,1 0 0 0 0,0 1 0 0 0,1-1 0 0 0,-1 1 0 0 0,2 0 0 0 0,-1 0 0 0 0,1 0 1 0 0,-1 0-1 0 0,1 9 0 0 0,1-1 80 0 0,0-1 1 0 0,1 1-1 0 0,0 0 1 0 0,7 26-1 0 0,-7-36-165 0 0,1 0-1 0 0,-1 0 1 0 0,1 0-1 0 0,1 0 0 0 0,-1-1 1 0 0,1 1-1 0 0,0-1 1 0 0,0 1-1 0 0,0-1 1 0 0,0 0-1 0 0,1-1 1 0 0,-1 1-1 0 0,1 0 0 0 0,0-1 1 0 0,0 0-1 0 0,1 0 1 0 0,-1 0-1 0 0,0-1 1 0 0,1 1-1 0 0,0-1 1 0 0,0 0-1 0 0,0 0 0 0 0,-1-1 1 0 0,2 1-1 0 0,-1-1 1 0 0,9 1-1 0 0,-6-2-14 0 0,0 0-1 0 0,-1-1 1 0 0,1 0-1 0 0,-1 0 1 0 0,0 0-1 0 0,1-1 1 0 0,-1 0-1 0 0,0-1 1 0 0,0 1-1 0 0,0-2 1 0 0,0 1-1 0 0,0-1 1 0 0,-1 1-1 0 0,0-2 1 0 0,6-4-1 0 0,39-31-3310 0 0,-45 34 1154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6479 0 0,'0'0'586'0'0,"3"11"1024"0"0,8 59 4721 0 0,-2 1-3411 0 0,0 6-1749 0 0,-6-27-977 0 0,1 5-1519 0 0,-4-54 765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0,'0'0'8494'0'0,"9"11"-7156"0"0,-5-2-923 0 0,1 1 1 0 0,-2-1-1 0 0,0 1 0 0 0,0-1 0 0 0,-1 1 0 0 0,0 0 1 0 0,0 0-1 0 0,0 15 0 0 0,4 21-30 0 0,22 139-2381 0 0,-24-167-544 0 0,-3-12 1122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0,'0'0'7532'0'0,"18"4"-5397"0"0,-18-4-2174 0 0,2 1-158 0 0,0-1 0 0 0,0 1 0 0 0,0-1 0 0 0,0 0 0 0 0,0 0 0 0 0,0 0-1 0 0,0 0 1 0 0,0 0 0 0 0,0 0 0 0 0,0 0 0 0 0,3-1 0 0 0,0-1-1522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5 919 0 0,'0'0'13660'0'0,"17"-2"-11160"0"0,-11 1-2026 0 0,1 0-1 0 0,-1 1 1 0 0,1 0 0 0 0,9 0-1 0 0,-15 0-257 0 0,11 6 256 0 0,-11-6-447 0 0,0 0 1 0 0,-1 0-1 0 0,1 1 1 0 0,0-1-1 0 0,0 0 1 0 0,0 1 0 0 0,0-1-1 0 0,-1 0 1 0 0,1 1-1 0 0,0-1 1 0 0,0 1-1 0 0,-1-1 1 0 0,2 2 0 0 0,6 5 194 0 0,-7-6-142 0 0,6 17 178 0 0,-7-15-289 0 0,-1 1 0 0 0,1 0 0 0 0,-1-1 1 0 0,0 1-1 0 0,0-1 0 0 0,0 1 0 0 0,0-1 0 0 0,0 1 0 0 0,-1-1 0 0 0,0 0 0 0 0,1 1 0 0 0,-1-1 0 0 0,-1 0 0 0 0,1 0 1 0 0,0-1-1 0 0,-1 1 0 0 0,1 0 0 0 0,-1-1 0 0 0,0 0 0 0 0,0 1 0 0 0,-3 1 0 0 0,5-3-29 0 0,-1 0-246 0 0,5 1 66 0 0,2 1 279 0 0,0 0 0 0 0,0 1-1 0 0,0-1 1 0 0,0 1 0 0 0,-1 0-1 0 0,1 0 1 0 0,-1 1 0 0 0,0-1-1 0 0,0 1 1 0 0,-1 0 0 0 0,1 0-1 0 0,-1 1 1 0 0,4 8 0 0 0,-6-12 67 0 0,-1 0 1 0 0,1-1 0 0 0,-1 1 0 0 0,0 0-1 0 0,0 0 1 0 0,0 0 0 0 0,0 0 0 0 0,0 0 0 0 0,0 0-1 0 0,0 0 1 0 0,-1 0 0 0 0,1 0 0 0 0,-1 0-1 0 0,1 0 1 0 0,-1 0 0 0 0,0-1 0 0 0,1 1 0 0 0,-1 0-1 0 0,0 0 1 0 0,0-1 0 0 0,-1 1 0 0 0,1-1 0 0 0,0 1-1 0 0,0-1 1 0 0,-1 1 0 0 0,1-1 0 0 0,-1 0-1 0 0,1 0 1 0 0,-4 2 0 0 0,1 0-30 0 0,0 0 0 0 0,0-1-1 0 0,0 0 1 0 0,-1 0 0 0 0,1 0 0 0 0,0-1 0 0 0,-1 1 0 0 0,0-1-1 0 0,1 0 1 0 0,-1 0 0 0 0,-5 0 0 0 0,2-1-165 0 0,-15-1-3679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2759 0 0,'84'19'339'0'0,"-67"-16"4234"0"0,-13-4-4438 0 0,41-9 147 0 0,0 2 0 0 0,0 2 0 0 0,0 1-1 0 0,68 3 1 0 0,-16 5-52 0 0,97 6 76 0 0,-2-5-77 0 0,-45-3 22 0 0,186 11 258 0 0,-135-5-314 0 0,63-5-35 0 0,53-9 66 0 0,-187 2-100 0 0,74-4 51 0 0,124-2 62 0 0,14-10-21 0 0,0 0 4 0 0,266 35 279 0 0,-544-11-434 0 0,122 7 116 0 0,103 3 114 0 0,-22-7-225 0 0,191 1-24 0 0,-353-8-39 0 0,470-16 165 0 0,-530 15-150 0 0,301-12 203 0 0,-102 15-26 0 0,208 6 116 0 0,-45-2-85 0 0,108 5-50 0 0,38 1-34 0 0,3-24-67 0 0,-329 8-30 0 0,146-8 29 0 0,-182-4-18 0 0,46-4 33 0 0,624-15 208 0 0,-588 25-239 0 0,144-1 26 0 0,-288 14-84 0 0,477-8 86 0 0,-545 2-67 0 0,315-19 70 0 0,26-8-29 0 0,-70 3 6 0 0,130-9 83 0 0,-18 2 114 0 0,37 28-7 0 0,274 5-84 0 0,-614 4-174 0 0,378 37 57 0 0,-220-11-62 0 0,307 15 1 0 0,-102-17 0 0 0,147-9 0 0 0,-176 9 105 0 0,-54-1 46 0 0,-115-16-35 0 0,249 13 88 0 0,-102 0-58 0 0,16 1-33 0 0,61 18 5 0 0,-48-4 11 0 0,2-15 85 0 0,320-9 178 0 0,571-22 51 0 0,-1002-7-387 0 0,59 0 32 0 0,368-7 75 0 0,-186 9-131 0 0,-223 8 10 0 0,178-14-44 0 0,-161 4 58 0 0,149-10-45 0 0,-122 4-12 0 0,-66 10 1 0 0,232-12 0 0 0,108-3-137 0 0,29 8-558 0 0,-429 8 215 0 0,243-17-483 0 0,-66 2-346 0 0,-271 23 232 0 0,18 1-706 0 0,18-7 658 0 0,-23-4-10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1375 0 0,'0'0'5840'0'0,"6"2"-5710"0"0,76 18 227 0 0,0-4-1 0 0,98 8 1 0 0,251-5 908 0 0,-135-9-216 0 0,70 13-140 0 0,51 6-620 0 0,-198-27-63 0 0,-112-3-108 0 0,419-6 753 0 0,-309 3-550 0 0,169-21 239 0 0,-188 8-305 0 0,-90 9-130 0 0,271-12 231 0 0,655 12 411 0 0,-235-27-350 0 0,36-6 41 0 0,-559 30-308 0 0,264 20 98 0 0,-515-8-237 0 0,687 31 136 0 0,-220-3-47 0 0,379 4 674 0 0,-623-18-537 0 0,-22 0-74 0 0,167 13 15 0 0,16 1-30 0 0,350 9 134 0 0,-618-28-206 0 0,274 8 78 0 0,-77-19-80 0 0,-177-6-35 0 0,-20-1 6 0 0,-3 7 17 0 0,211-7 92 0 0,-130 2-119 0 0,88-6 26 0 0,539-20 155 0 0,-420 17 84 0 0,-34 3-29 0 0,-298 10-206 0 0,173 8 81 0 0,-46 1-52 0 0,-165-7-59 0 0,478-7 117 0 0,-233 11-95 0 0,-269-2-50 0 0,119 0 58 0 0,38 3-2 0 0,245-2 226 0 0,-219-6-189 0 0,-24 1 57 0 0,81 0 94 0 0,23 2 41 0 0,-102-2-112 0 0,578-5 449 0 0,-639 5-607 0 0,479-19 127 0 0,-395 6-110 0 0,395-38 167 0 0,70-13 20 0 0,-617 61-169 0 0,-6 0-9 0 0,251-23 32 0 0,751-24-160 0 0,-887 60 80 0 0,32 0 0 0 0,271-2 0 0 0,-408-4 0 0 0,159 9 0 0 0,78 8 0 0 0,-235-16 0 0 0,128 6 0 0 0,58 3 0 0 0,162 1 42 0 0,-139-7-20 0 0,-248-5-22 0 0,467 9 0 0 0,-12 0 0 0 0,-342-5 0 0 0,211 9 0 0 0,-210-10 0 0 0,131 1 0 0 0,-6-5 0 0 0,-6 0 0 0 0,233 9 0 0 0,-94-4 0 0 0,-242-6 0 0 0,462 14 0 0 0,-400 0 0 0 0,-63-7 0 0 0,-2 1 0 0 0,72 0 0 0 0,-67-4 0 0 0,235 1 0 0 0,-252-5 0 0 0,179-2 0 0 0,-4-3 0 0 0,-153 4 0 0 0,173 4 0 0 0,-79-1 0 0 0,-38 5 0 0 0,-140 0 0 0 0,173 16 0 0 0,-212-16-50 0 0,74 7-989 0 0,116 30 0 0 0,-156-24-660 0 0,54 14-1387 0 0,-83-20 1798 0 0,1-6-7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6447 0 0,'0'0'1794'0'0,"1"-1"-1445"0"0,4-2-311 0 0,1 0 0 0 0,-1 0-1 0 0,0 0 1 0 0,1 1 0 0 0,-1 0 0 0 0,1 0-1 0 0,0 0 1 0 0,11-1 0 0 0,-13 2-17 0 0,22-3 62 0 0,2 1-1 0 0,-1 1 1 0 0,32 2-1 0 0,23-2 84 0 0,154-1 242 0 0,-149 3-288 0 0,50 9 51 0 0,-46-2-70 0 0,-9-2-41 0 0,98 4 4 0 0,59 16 109 0 0,-84-5-51 0 0,-114-16-84 0 0,213 17 184 0 0,1-16 93 0 0,4-3 115 0 0,-44 2-40 0 0,20 0 4 0 0,-147 2-170 0 0,124-10 0 0 0,388-76 464 0 0,-236 37-407 0 0,-140 20-122 0 0,-68 5-60 0 0,228-34 266 0 0,-266 31-153 0 0,163-8 0 0 0,-165 24-121 0 0,82-5-8 0 0,-75 3-33 0 0,213-25 57 0 0,-217 11-64 0 0,89-12 21 0 0,-82 21-53 0 0,71-8 48 0 0,249-1 217 0 0,-157 5 22 0 0,-30 0 75 0 0,51 7 60 0 0,15 19-141 0 0,-92 1-178 0 0,63 3-66 0 0,33 1 40 0 0,-246-14-83 0 0,120 16 0 0 0,208 23 158 0 0,-184-22-70 0 0,28-7 10 0 0,-20-2-3 0 0,-221-8-97 0 0,78 7 2 0 0,97-5 0 0 0,54-4 83 0 0,-135 3 31 0 0,172-19 1 0 0,-38-6 83 0 0,-50 6-13 0 0,-84 7-62 0 0,124 5 0 0 0,308 2 102 0 0,-387-6-163 0 0,84-2 36 0 0,-66 7-61 0 0,137 5 60 0 0,-172 2-76 0 0,39 5 12 0 0,-147-5-37 0 0,168 14 9 0 0,-134-17 17 0 0,82 11-1 0 0,-83-1-26 0 0,93 9 0 0 0,162 13 0 0 0,-227-22 0 0 0,-37-7-1 0 0,57-2 0 0 0,-3-2 15 0 0,28 9 42 0 0,81 1 8 0 0,21-2 60 0 0,-18-8 0 0 0,-6 0-21 0 0,-95 12-67 0 0,53 3 16 0 0,-45-9-8 0 0,285-4 29 0 0,133-26-20 0 0,-409 21-42 0 0,-125 4-11 0 0,372-23 72 0 0,-169 4-72 0 0,81-10 0 0 0,-88 15 30 0 0,2 16 18 0 0,-119 0-50 0 0,26 3 54 0 0,41 1-33 0 0,-89-8-5 0 0,179 2 25 0 0,-134 4-28 0 0,-12-1 16 0 0,112 17-1 0 0,-148-11-26 0 0,86 2 0 0 0,-7-1 21 0 0,-1 1 18 0 0,-77-10-35 0 0,153 9 76 0 0,-46-2-18 0 0,-26-3 2 0 0,-68-1-37 0 0,0-4 1 0 0,90-11-1 0 0,-105 8 7 0 0,85 6 1 0 0,-4 0 28 0 0,81-3 24 0 0,-160 0-32 0 0,87-11 0 0 0,26 0 27 0 0,-129 10-49 0 0,240 12 118 0 0,-57 2-33 0 0,0-16-33 0 0,-158 2-56 0 0,61-8 32 0 0,42 1 11 0 0,13 8 62 0 0,50 1-32 0 0,-56-5-51 0 0,-4-1-7 0 0,-103 9-5 0 0,86 1-25 0 0,145-8 119 0 0,-130-10-13 0 0,-22 0 15 0 0,35 1 69 0 0,-144 9-154 0 0,0 3 0 0 0,67 7 0 0 0,-70-3-24 0 0,-21-4 0 0 0,1 0 0 0 0,35-6-1 0 0,21 0-10 0 0,-68 6-3 0 0,56 0 39 0 0,100-12-1 0 0,-132 7-47 0 0,-1 1 0 0 0,1 2-1 0 0,37 1 1 0 0,231 14 114 0 0,-203-10-107 0 0,45 4 44 0 0,211 38-43 0 0,-293-39-11 0 0,70-2 0 0 0,15 0 0 0 0,-56 1 0 0 0,30 3 0 0 0,-74-2 1 0 0,-5 1 5 0 0,81 0-1 0 0,165-10 114 0 0,-251 3-114 0 0,50 5-5 0 0,-51-2 0 0 0,47-2 0 0 0,153-4 64 0 0,-206 3-52 0 0,1-1 0 0 0,58-11 0 0 0,25-1 27 0 0,84 6 14 0 0,-82 6-53 0 0,36-4 0 0 0,19-5 40 0 0,-132 9-27 0 0,46-8-2 0 0,2 0 2 0 0,204 6 118 0 0,-214 3-131 0 0,-39 1 0 0 0,58-6 0 0 0,-78 2 0 0 0,31-4 0 0 0,89 0 0 0 0,12 0 0 0 0,-22-1 0 0 0,-91 9 0 0 0,-2-1 0 0 0,57-6 0 0 0,-21-5 0 0 0,96-10 0 0 0,228 8 0 0 0,-112 2 0 0 0,-193 6 0 0 0,-9-4 0 0 0,-48 4 0 0 0,35 0 0 0 0,-33 5 0 0 0,171-5 0 0 0,-1-2 0 0 0,40-5 0 0 0,-54 6 0 0 0,-86 5 0 0 0,-72 1 0 0 0,56 7 0 0 0,4 0 0 0 0,-28-4 0 0 0,-30-1-140 0 0,62-4 0 0 0,-50-4-20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30 9671 0 0,'-2'-3'168'0'0,"0"1"-1"0"0,-1 0 0 0 0,1 0 1 0 0,0 0-1 0 0,-1 0 1 0 0,1 0-1 0 0,-1 0 0 0 0,1 1 1 0 0,-1-1-1 0 0,0 1 0 0 0,0 0 1 0 0,0-1-1 0 0,0 1 1 0 0,0 1-1 0 0,0-1 0 0 0,0 0 1 0 0,0 1-1 0 0,0-1 0 0 0,0 1 1 0 0,0 0-1 0 0,0 0 1 0 0,-4 1-1 0 0,3 0 50 0 0,0-1 1 0 0,0 1-1 0 0,0 0 1 0 0,0 0-1 0 0,0 1 0 0 0,0-1 1 0 0,0 1-1 0 0,0 0 0 0 0,0 0 1 0 0,1 1-1 0 0,-1-1 1 0 0,1 1-1 0 0,0-1 0 0 0,0 1 1 0 0,0 0-1 0 0,-3 3 1 0 0,-5 9-136 0 0,1 1 1 0 0,0 0 0 0 0,2 0 0 0 0,-1 0-1 0 0,2 1 1 0 0,0 1 0 0 0,1-1-1 0 0,1 1 1 0 0,1 0 0 0 0,0 0 0 0 0,2 0-1 0 0,0 1 1 0 0,1-1 0 0 0,0 1 0 0 0,2-1-1 0 0,0 1 1 0 0,6 28 0 0 0,-4-32-68 0 0,2 0 1 0 0,0 0-1 0 0,0 0 1 0 0,2-1-1 0 0,-1 0 0 0 0,2 0 1 0 0,0 0-1 0 0,1-1 1 0 0,11 14-1 0 0,-14-21 37 0 0,0 0 0 0 0,0 0 0 0 0,0 0 0 0 0,0-1 0 0 0,1 0 0 0 0,0 0 0 0 0,0-1 0 0 0,1 0 0 0 0,-1 0 0 0 0,1-1 0 0 0,0 0-1 0 0,-1 0 1 0 0,2-1 0 0 0,-1 1 0 0 0,0-2 0 0 0,0 0 0 0 0,1 0 0 0 0,14 0 0 0 0,-16-1 66 0 0,-1 0 0 0 0,0-1 0 0 0,0 0 0 0 0,1-1-1 0 0,-1 1 1 0 0,0-1 0 0 0,0 0 0 0 0,0 0 0 0 0,0-1 0 0 0,-1 0-1 0 0,8-4 1 0 0,-7 2 49 0 0,0 0-1 0 0,-1 0 1 0 0,1 0-1 0 0,-1-1 1 0 0,0 1-1 0 0,-1-1 0 0 0,1-1 1 0 0,-1 1-1 0 0,3-8 1 0 0,1 0 92 0 0,-1-1 0 0 0,0 0 1 0 0,-2-1-1 0 0,1 0 0 0 0,-2 1 1 0 0,4-28-1 0 0,-7 34-170 0 0,0-1 0 0 0,-1 0 1 0 0,0 0-1 0 0,-1 0 0 0 0,0 0 1 0 0,-1 0-1 0 0,0 0 0 0 0,0 0 1 0 0,-1 1-1 0 0,0-1 0 0 0,-1 1 0 0 0,-6-11 1 0 0,2 6 3 0 0,0 2 0 0 0,-1-1-1 0 0,0 2 1 0 0,-1-1 0 0 0,0 1 0 0 0,-1 0 0 0 0,-21-15 0 0 0,24 19-157 0 0,-1 2 1 0 0,0-1-1 0 0,0 1 1 0 0,0 1-1 0 0,0-1 1 0 0,-1 1-1 0 0,1 1 1 0 0,-1 0-1 0 0,0 0 1 0 0,0 1-1 0 0,0 1 1 0 0,-14-2-1 0 0,20 3-175 0 0,0 1 1 0 0,-1-1-1 0 0,1 1 0 0 0,0-1 0 0 0,0 1 1 0 0,-1 0-1 0 0,1 1 0 0 0,0-1 0 0 0,0 1 1 0 0,0 0-1 0 0,1 0 0 0 0,-1 0 0 0 0,0 0 1 0 0,1 1-1 0 0,-1-1 0 0 0,-4 6 1 0 0,-5 8-1644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59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335 146 455 0 0,'0'0'9422'0'0,"-2"0"-8081"0"0,1 0-1293 0 0,1 0 1 0 0,-1 0-1 0 0,1 0 1 0 0,-1 0-1 0 0,1-1 1 0 0,-1 1-1 0 0,1 0 0 0 0,-1 0 1 0 0,1 0-1 0 0,-1-1 1 0 0,1 1-1 0 0,0 0 1 0 0,-1-1-1 0 0,1 1 0 0 0,-1 0 1 0 0,1-1-1 0 0,0 1 1 0 0,-1-1-1 0 0,1 1 0 0 0,0-1 1 0 0,-1 1-1 0 0,1 0 1 0 0,0-1-1 0 0,0 1 1 0 0,0-1-1 0 0,-1 1 0 0 0,1-1 1 0 0,0 1-1 0 0,0-1 1 0 0,0 0-1 0 0,0 0 1 0 0,-5-28 1834 0 0,0-2 176 0 0,-7-7-172 0 0,12 38-1865 0 0,0 0 1 0 0,0-1 0 0 0,0 1 0 0 0,0-1 0 0 0,0 1 0 0 0,-1 0 0 0 0,1-1 0 0 0,0 1 0 0 0,0-1 0 0 0,0 1 0 0 0,-1 0 0 0 0,1-1 0 0 0,0 1 0 0 0,0 0 0 0 0,-1-1 0 0 0,1 1 0 0 0,0 0 0 0 0,-1 0 0 0 0,1-1-1 0 0,0 1 1 0 0,-1 0 0 0 0,1 0 0 0 0,0-1 0 0 0,-1 1 0 0 0,-7-6 501 0 0,7 4-475 0 0,-1 1 1 0 0,1-1-1 0 0,-1 0 1 0 0,0 1-1 0 0,0-1 1 0 0,0 1-1 0 0,0-1 1 0 0,0 1-1 0 0,0 0 1 0 0,0 0-1 0 0,0 0 1 0 0,0 0-1 0 0,0 0 1 0 0,0 0-1 0 0,-1 1 1 0 0,1-1-1 0 0,-4 1 1 0 0,2-1-1 0 0,1 2 0 0 0,-1-1 1 0 0,0 0-1 0 0,1 1 0 0 0,-1 0 0 0 0,0 0 1 0 0,1 0-1 0 0,-1 0 0 0 0,1 0 1 0 0,-5 3-1 0 0,-2 1-7 0 0,1 1 1 0 0,0 1-1 0 0,0 0 0 0 0,0 0 1 0 0,1 1-1 0 0,-13 14 0 0 0,2 2-42 0 0,-24 39 0 0 0,33-43 39 0 0,0 1 0 0 0,1 0 0 0 0,2 0 0 0 0,-7 28 0 0 0,9-32 111 0 0,-4 34-1 0 0,8-44-109 0 0,1 0 0 0 0,0-1 0 0 0,0 1-1 0 0,1 0 1 0 0,0-1 0 0 0,0 1 0 0 0,0-1-1 0 0,4 10 1 0 0,-2-8 13 0 0,1 0 0 0 0,1-1 1 0 0,-1 0-1 0 0,1 0 0 0 0,0 0 0 0 0,0 0 0 0 0,1-1 0 0 0,0 0 1 0 0,0 0-1 0 0,1 0 0 0 0,-1-1 0 0 0,1 0 0 0 0,1-1 0 0 0,-1 1 0 0 0,11 4 1 0 0,-5-3 8 0 0,1-1 0 0 0,0 0 1 0 0,0-1-1 0 0,0 0 1 0 0,0-1-1 0 0,1 0 0 0 0,-1-2 1 0 0,17 1-1 0 0,32 0 19 0 0,33 0-539 0 0,-91-3 159 0 0,1 0 0 0 0,-1 0 0 0 0,0 0 0 0 0,5-2 1 0 0,-4 0-1662 0 0,1 1 0 0 0,-1-1 0 0 0,7-5 1 0 0,5-5-4091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59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6447 0 0,'3'-4'10776'0'0,"-1"20"-9041"0"0,-1 22-832 0 0,-1 15 160 0 0,16 361 2273 0 0,-2-329-3244 0 0,3 39-493 0 0,-17-118-84 0 0,1 0 0 0 0,0 0 0 0 0,1 0 0 0 0,2 6 0 0 0,1 5-4587 0 0,-1 3-2015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4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1 675 919 0 0,'0'0'13015'0'0,"8"0"-11659"0"0,2-1-788 0 0,-1 0-1 0 0,0-1 1 0 0,15-4 0 0 0,6-1 318 0 0,24-4 160 0 0,-1-2 0 0 0,-1-3 0 0 0,59-25 0 0 0,-90 32-884 0 0,74-34 355 0 0,110-64 52 0 0,-140 76-440 0 0,30-15 14 0 0,-41 18-56 0 0,-29 17 77 0 0,30-21 1 0 0,9-6 240 0 0,-16 10-115 0 0,43-24-13 0 0,14-8-122 0 0,-63 28 174 0 0,-26 18-137 0 0,-16 14-187 0 0,1-1 1 0 0,-1 0-1 0 0,0 1 0 0 0,1-1 0 0 0,-1 1 1 0 0,1-1-1 0 0,-1 1 0 0 0,1-1 1 0 0,-1 1-1 0 0,1-1 0 0 0,-1 1 0 0 0,1 0 1 0 0,-1-1-1 0 0,1 1 0 0 0,0 0 1 0 0,-1-1-1 0 0,1 1 0 0 0,0 0 0 0 0,0-1 1 0 0,0 1 8 0 0,0 0 0 0 0,0 0 0 0 0,1 0 0 0 0,-1 0 1 0 0,0 0-1 0 0,0-1 0 0 0,0 1 0 0 0,0 0 0 0 0,0-1 0 0 0,0 1 1 0 0,0 0-1 0 0,0-1 0 0 0,1-1 0 0 0,22-13 226 0 0,5 3-101 0 0,-25 10-97 0 0,11-1-30 0 0,-13 3-14 0 0,15 2 14 0 0,-12-2 3 0 0,-5 0-9 0 0,33 8 37 0 0,-8 0-32 0 0,1 1 0 0 0,-1 1 1 0 0,38 22-1 0 0,0-1-3 0 0,65 29 152 0 0,-97-46-88 0 0,35 22 0 0 0,-1 0 9 0 0,123 68 278 0 0,-164-90-319 0 0,112 74 345 0 0,14 9 46 0 0,-27-22-90 0 0,-27-18-266 0 0,-79-47-59 0 0,-6-3 0 0 0,-1 0 0 0 0,11 9 0 0 0,21 11-16 0 0,-15-2-13 0 0,-10-14-83 0 0,-15-10-48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4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6103 0 0,'0'0'548'0'0,"3"-1"-450"0"0,-2 1-98 0 0,0-1 0 0 0,0 1 1 0 0,0-1-1 0 0,0 1 0 0 0,0-1 1 0 0,-1 1-1 0 0,1-1 0 0 0,0 1 1 0 0,0-1-1 0 0,-1 0 0 0 0,1 1 1 0 0,0-1-1 0 0,-1 0 0 0 0,1-1 0 0 0,0 1 7 0 0,-1-1 0 0 0,1 1 0 0 0,-1-1-1 0 0,0 1 1 0 0,1-1 0 0 0,-1 1-1 0 0,0-1 1 0 0,0 1 0 0 0,0-1 0 0 0,0 1-1 0 0,-1-4 1 0 0,-1-7 548 0 0,1 1-1 0 0,0-1 0 0 0,1 0 1 0 0,0 0-1 0 0,1 0 1 0 0,4-20 4909 0 0,-5 35-4958 0 0,6 45 622 0 0,9 101 662 0 0,-6 104 403 0 0,15 43-1836 0 0,-5-171-980 0 0,-9-73-3559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5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5439 0 0,'0'0'6408'0'0,"3"-1"-5888"0"0,8-6-17 0 0,-10 8-450 0 0,-1-1 0 0 0,1 0 0 0 0,-1 0-1 0 0,1 1 1 0 0,-1-1 0 0 0,1 0 0 0 0,-1 1 0 0 0,0-1 0 0 0,1 1 0 0 0,-1-1-1 0 0,0 1 1 0 0,1-1 0 0 0,-1 0 0 0 0,0 1 0 0 0,0-1 0 0 0,1 1 0 0 0,-1-1-1 0 0,0 1 1 0 0,0 0 0 0 0,0-1 0 0 0,0 1 0 0 0,0-1 0 0 0,0 1 0 0 0,0 0-1 0 0,4 15 539 0 0,11 107 2915 0 0,-4-23-2148 0 0,8 24-677 0 0,-7-4 13 0 0,-10-74-501 0 0,-2-25 44 0 0,3 22-1 0 0,2 43 191 0 0,1 49 282 0 0,-5-132-670 0 0,-2 3-554 0 0,0 7-1647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5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226 188 3679 0 0,'-8'-13'392'0'0,"2"4"1138"0"0,-1 0-1 0 0,-1 1 0 0 0,0-1 1 0 0,0 2-1 0 0,-10-9 0 0 0,15 14-1294 0 0,0 0 1 0 0,0 0-1 0 0,0 1 0 0 0,0-1 0 0 0,0 1 0 0 0,0-1 1 0 0,-1 1-1 0 0,1 0 0 0 0,-1 0 0 0 0,1 1 0 0 0,-1-1 1 0 0,1 1-1 0 0,-1-1 0 0 0,1 1 0 0 0,-1 0 0 0 0,0 1 1 0 0,1-1-1 0 0,-1 0 0 0 0,-6 3 0 0 0,6-2-135 0 0,1 1-1 0 0,-1-1 0 0 0,1 1 1 0 0,-1 0-1 0 0,1 0 1 0 0,-1 0-1 0 0,1 0 0 0 0,0 1 1 0 0,0-1-1 0 0,0 1 1 0 0,1 0-1 0 0,-4 4 0 0 0,2-1-49 0 0,0-1-1 0 0,1 1 1 0 0,-1 1-1 0 0,1-1 1 0 0,1 0-1 0 0,-3 10 1 0 0,-1 6-64 0 0,2 0 1 0 0,1 1-1 0 0,-1 26 0 0 0,4-47 22 0 0,-1 17-8 0 0,1 1 0 0 0,0-1 0 0 0,2 1 0 0 0,5 25 0 0 0,-5-34 0 0 0,1-1 0 0 0,0 0 0 0 0,1 1 0 0 0,0-1 0 0 0,1-1 0 0 0,0 1 0 0 0,1-1 0 0 0,-1 0 0 0 0,11 12 0 0 0,-4-7-8 0 0,0-1 0 0 0,1 0 0 0 0,1 0 0 0 0,0-1 1 0 0,1-1-1 0 0,18 11 0 0 0,-27-19 19 0 0,1 1-1 0 0,0-1 1 0 0,0-1 0 0 0,0 1 0 0 0,0-1 0 0 0,0 0 0 0 0,0-1-1 0 0,0 1 1 0 0,1-1 0 0 0,-1-1 0 0 0,1 0 0 0 0,-1 0 0 0 0,0 0 0 0 0,1-1-1 0 0,-1 0 1 0 0,1 0 0 0 0,-1-1 0 0 0,8-2 0 0 0,-6 1 108 0 0,0 0-1 0 0,-1-1 1 0 0,1 0 0 0 0,-1-1 0 0 0,0 1-1 0 0,0-2 1 0 0,0 1 0 0 0,0-1-1 0 0,-1 0 1 0 0,0-1 0 0 0,0 1 0 0 0,-1-1-1 0 0,0-1 1 0 0,0 1 0 0 0,-1-1 0 0 0,0 0-1 0 0,0 0 1 0 0,7-18 0 0 0,-8 12 47 0 0,1 0 0 0 0,-2-1 0 0 0,0 0 0 0 0,-1 1 0 0 0,0-1 0 0 0,-1 0 0 0 0,-2-25 0 0 0,-2 13 100 0 0,0 0 1 0 0,-2 0-1 0 0,-12-36 0 0 0,11 46-172 0 0,-1 0 0 0 0,0 1-1 0 0,-1 0 1 0 0,-1 0 0 0 0,-1 1 0 0 0,0 0-1 0 0,-1 1 1 0 0,-1 0 0 0 0,0 1 0 0 0,-1 0-1 0 0,0 0 1 0 0,-17-11 0 0 0,24 20-79 0 0,1 1 0 0 0,-1-1 0 0 0,1 1 0 0 0,-1 0 1 0 0,0 1-1 0 0,0 0 0 0 0,0 0 0 0 0,0 0 0 0 0,-1 0 0 0 0,1 1 0 0 0,0 0 1 0 0,-1 0-1 0 0,1 1 0 0 0,-1 0 0 0 0,-6 1 0 0 0,8-1-86 0 0,0 1 0 0 0,0 1 0 0 0,0-1 0 0 0,0 1 0 0 0,1-1 0 0 0,-1 1 0 0 0,1 1 0 0 0,-1-1 0 0 0,1 1 0 0 0,0-1 0 0 0,0 1 0 0 0,0 1-1 0 0,0-1 1 0 0,0 0 0 0 0,1 1 0 0 0,0 0 0 0 0,-1 0 0 0 0,1 0 0 0 0,-4 8 0 0 0,4-7-410 0 0,0 1 0 0 0,1-1 1 0 0,0 1-1 0 0,0-1 0 0 0,0 1 0 0 0,1 0 0 0 0,-1 6 1 0 0,0 7-1370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5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5983 0 0,'0'0'6342'0'0,"0"2"-5670"0"0,6 27 698 0 0,1 1 1 0 0,16 43 0 0 0,-5-19-590 0 0,49 168 736 0 0,12 39-290 0 0,-68-202-606 0 0,-8-52-539 0 0,-3-6 78 0 0,-3-21 36 0 0,-14-61-125 0 0,-10-64-76 0 0,11 27 15 0 0,-6-57-293 0 0,19 139 176 0 0,2 1 1 0 0,8-71-1 0 0,-4 84 78 0 0,-1 1 1 0 0,2 0-1 0 0,6-24 1 0 0,-8 40 17 0 0,0-1-1 0 0,0 1 0 0 0,0 0 1 0 0,1-1-1 0 0,0 1 0 0 0,0 0 1 0 0,0 0-1 0 0,0 1 0 0 0,1-1 1 0 0,0 1-1 0 0,0 0 0 0 0,8-7 1 0 0,-10 10 6 0 0,0 0 1 0 0,0 0 0 0 0,0-1-1 0 0,0 1 1 0 0,0 0 0 0 0,1 1-1 0 0,-1-1 1 0 0,0 0 0 0 0,1 1-1 0 0,-1-1 1 0 0,1 1 0 0 0,-1 0-1 0 0,0 0 1 0 0,5 0 0 0 0,-2 1 12 0 0,0 0-1 0 0,-1 0 1 0 0,1 0 0 0 0,0 0 0 0 0,-1 1 0 0 0,9 4 0 0 0,-1 1 70 0 0,0 0-1 0 0,-1 1 1 0 0,0 1 0 0 0,12 11-1 0 0,-15-12 24 0 0,-1 0 0 0 0,0 0-1 0 0,-1 1 1 0 0,0 0 0 0 0,0 0-1 0 0,-1 0 1 0 0,0 1 0 0 0,-1-1-1 0 0,0 1 1 0 0,0 0 0 0 0,-1 1-1 0 0,0-1 1 0 0,-1 1 0 0 0,0-1-1 0 0,-1 1 1 0 0,0-1 0 0 0,-1 12-1 0 0,0-5-11 0 0,-2 0 0 0 0,0 0 0 0 0,-1 0 1 0 0,-1 0-1 0 0,0-1 0 0 0,-1 0 0 0 0,-1 0 0 0 0,0 0 0 0 0,-2 0 0 0 0,-8 14 0 0 0,10-20-66 0 0,-1-1-1 0 0,0 0 1 0 0,0 0 0 0 0,-1-1-1 0 0,-16 14 1 0 0,17-17-23 0 0,1-1-11 0 0,5-3-42 0 0,1 0 0 0 0,3 2 42 0 0,-1 1 0 0 0,1-1 1 0 0,0 0-1 0 0,-1 0 0 0 0,1-1 0 0 0,1 1 0 0 0,-1-1 1 0 0,0 1-1 0 0,0-1 0 0 0,5 2 0 0 0,42 17 22 0 0,-20-9 43 0 0,21 10 166 0 0,72 33 267 0 0,105 60 552 0 0,-186-92-1087 0 0,56 40 1 0 0,-58-36-2997 0 0,-29-19-5176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3:34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211 224 919 0 0,'3'2'67'0'0,"-2"-2"-76"0"0,0 1-1 0 0,0-1 0 0 0,0 0 1 0 0,0 1-1 0 0,0-1 1 0 0,0 0-1 0 0,0 0 0 0 0,0 0 1 0 0,1 1-1 0 0,-1-1 1 0 0,0 0-1 0 0,0-1 0 0 0,0 1 1 0 0,0 0-1 0 0,0 0 1 0 0,0 0-1 0 0,0-1 0 0 0,0 1 1 0 0,0 0-1 0 0,0-1 1 0 0,0 1-1 0 0,1-1 0 0 0,1-1 119 0 0,0 0 1 0 0,-1 0-1 0 0,0 0 0 0 0,1-1 0 0 0,-1 1 0 0 0,0-1 1 0 0,3-4-1 0 0,3-7 1417 0 0,0 1 1 0 0,8-24-1 0 0,-12 28-275 0 0,-2 4-821 0 0,-1 0 1 0 0,1-1-1 0 0,-1 1 1 0 0,0-1 0 0 0,0 0-1 0 0,-1 1 1 0 0,1-1-1 0 0,-1 0 1 0 0,-1 1 0 0 0,1-1-1 0 0,-1 0 1 0 0,0 1-1 0 0,0-1 1 0 0,-1 1-1 0 0,1-1 1 0 0,-4-5 0 0 0,4 9-298 0 0,0 0 0 0 0,0 0 0 0 0,0 0 0 0 0,-1 0 0 0 0,1 1 0 0 0,-1-1 1 0 0,1 0-1 0 0,-1 1 0 0 0,1-1 0 0 0,-1 1 0 0 0,-2-2 0 0 0,1 1 127 0 0,2 1 232 0 0,-3 0-48 0 0,1 0-346 0 0,-1 1 0 0 0,1-1 0 0 0,-1 1 0 0 0,1 0 0 0 0,-1 0 0 0 0,1 0 0 0 0,-1 0 0 0 0,1 1 1 0 0,-1-1-1 0 0,1 1 0 0 0,-1 0 0 0 0,-4 2 0 0 0,-3 1 11 0 0,1 2 1 0 0,-17 10-1 0 0,26-15-96 0 0,-7 4 9 0 0,0 0-1 0 0,0 1 1 0 0,0 0 0 0 0,0 1-1 0 0,1 0 1 0 0,0 0 0 0 0,0 0-1 0 0,1 1 1 0 0,0 0 0 0 0,-5 9 0 0 0,-1 7-20 0 0,1 0 0 0 0,1 1 0 0 0,2 0 1 0 0,-7 28-1 0 0,5-4-2 0 0,-5 61-1 0 0,14-85-8 0 0,0 1 0 0 0,1 0 0 0 0,7 47 0 0 0,-4-57 5 0 0,0 1-1 0 0,2-1 1 0 0,-1-1-1 0 0,2 1 1 0 0,0-1-1 0 0,1 0 1 0 0,10 16-1 0 0,-13-25 8 0 0,1 0 1 0 0,-1 0-1 0 0,1 0 0 0 0,1-1 0 0 0,-1 0 0 0 0,1 0 0 0 0,0-1 0 0 0,9 6 1 0 0,-1-2 12 0 0,0-1 1 0 0,29 11 0 0 0,-36-16 31 0 0,0-1-1 0 0,0 0 1 0 0,0 0 0 0 0,0 0 0 0 0,0-1-1 0 0,1 0 1 0 0,-1 0 0 0 0,0 0 0 0 0,0-1-1 0 0,0-1 1 0 0,0 1 0 0 0,9-4 0 0 0,-7 3 42 0 0,-1-2 0 0 0,1 1 0 0 0,-1-1 0 0 0,0 0 0 0 0,0-1 0 0 0,0 0 0 0 0,-1 0 0 0 0,0-1 0 0 0,10-8 0 0 0,-5 0 119 0 0,1 0 0 0 0,-2-1 0 0 0,0 0 0 0 0,14-27 0 0 0,-20 33-142 0 0,-1-1 1 0 0,0 1-1 0 0,-1-1 1 0 0,0 0-1 0 0,-1-1 1 0 0,1 1 0 0 0,-2 0-1 0 0,0-1 1 0 0,0-16-1 0 0,-1 24-57 0 0,-8-115 517 0 0,6 99-449 0 0,-2 1 0 0 0,0-1 1 0 0,-1 1-1 0 0,-9-22 0 0 0,-41-80 138 0 0,42 94-427 0 0,-2 1 0 0 0,-26-34 0 0 0,27 41-362 0 0,12 14 337 0 0,-1 0 0 0 0,1 0 0 0 0,-1 1 0 0 0,0-1 0 0 0,0 1 0 0 0,0 0 0 0 0,0 0 0 0 0,0 0 0 0 0,-1 0 0 0 0,0 1 0 0 0,1-1 0 0 0,-1 1 0 0 0,-8-4 0 0 0,10 6-1606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3:35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1 184 1839 0 0,'0'4'134'0'0,"34"206"4543"0"0,-5-49-216 0 0,12 61-219 0 0,-38-212-4094 0 0,0 3 559 0 0,0-1 1 0 0,1 18-1 0 0,-6-13 177 0 0,2-14 616 0 0,-17-3-1220 0 0,14 0-144 0 0,0-2 0 0 0,-3-5-83 0 0,1-1 0 0 0,-1 1 0 0 0,1-1-1 0 0,1 0 1 0 0,0 0 0 0 0,0-1 0 0 0,0 1 0 0 0,1-1-1 0 0,0 1 1 0 0,1-1 0 0 0,0 0 0 0 0,0 0 0 0 0,0-16-1 0 0,0-12 96 0 0,7-75 0 0 0,16-101-14 0 0,-12 161-156 0 0,1 0 0 0 0,19-53 0 0 0,-24 89 11 0 0,0-1-11 0 0,1 1 0 0 0,9-17 0 0 0,-13 29 13 0 0,1-1 0 0 0,0 1 0 0 0,0-1 0 0 0,0 1 0 0 0,0 0 0 0 0,1 0 0 0 0,0 1 0 0 0,-1-1 1 0 0,1 1-1 0 0,1 0 0 0 0,5-4 0 0 0,42-17-158 0 0,-51 23 161 0 0,1 1 0 0 0,-1-1 0 0 0,0 1 0 0 0,0-1 1 0 0,1 1-1 0 0,-1-1 0 0 0,0 1 0 0 0,1 0 0 0 0,-1 0 0 0 0,1 0 0 0 0,-1 0 0 0 0,0 0 0 0 0,3 0 0 0 0,2 0-7 0 0,15 1-64 0 0,1 7-6 0 0,-12-2 75 0 0,0 1-1 0 0,-1 0 1 0 0,1 1-1 0 0,-2 0 1 0 0,1 0-1 0 0,-1 1 1 0 0,14 19-1 0 0,-19-23 49 0 0,0 1-1 0 0,0 0 0 0 0,0 1 1 0 0,-1-1-1 0 0,0 0 1 0 0,0 1-1 0 0,1 7 1 0 0,-1-4 42 0 0,0-2 8 0 0,-1 1 1 0 0,0 0 0 0 0,0 0 0 0 0,-1-1 0 0 0,0 1 0 0 0,0 0 0 0 0,-4 16 0 0 0,-1-2 152 0 0,-13 34 1 0 0,8-34-113 0 0,-1 1 0 0 0,-2-2 0 0 0,0 0 0 0 0,-25 32 0 0 0,19-27-50 0 0,10-17-71 0 0,0 0 1 0 0,0-1-1 0 0,-1 0 1 0 0,0 0-1 0 0,-14 9 0 0 0,8-5-8 0 0,1 0 9 0 0,2 5 31 0 0,11-16-39 0 0,2-2-2 0 0,0 1-1 0 0,-1-1 0 0 0,1 0 1 0 0,-1 1-1 0 0,1-1 0 0 0,0 1 1 0 0,-1-1-1 0 0,1 1 0 0 0,0-1 1 0 0,0 1-1 0 0,-1-1 0 0 0,1 1 1 0 0,0-1-1 0 0,0 1 0 0 0,0-1 1 0 0,0 1-1 0 0,0 0 0 0 0,0-1 0 0 0,-1 1 1 0 0,1-1-1 0 0,1 1 0 0 0,-1-1 1 0 0,0 2-1 0 0,1-1 0 0 0,1 0 0 0 0,0 1 0 0 0,0-1 0 0 0,0 0 0 0 0,0 0 0 0 0,0 0 0 0 0,0 0 0 0 0,0-1 0 0 0,0 1 0 0 0,0 0 0 0 0,3-1 0 0 0,34 8 0 0 0,-26-6 0 0 0,23 7 4 0 0,0 1 0 0 0,-1 1 0 0 0,54 26 0 0 0,-57-23 61 0 0,-1-1 227 0 0,-1 1 0 0 0,36 23 0 0 0,44 33 554 0 0,-90-57-804 0 0,-3 4-31 0 0,-4-1-1142 0 0,-3 6-4740 0 0,-2 3-2007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0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34 235 7223 0 0,'0'0'4422'0'0,"2"3"-3757"0"0,9 11-8 0 0,-8-10-34 0 0,1 36 1524 0 0,-12 85 583 0 0,1-6-1782 0 0,4-82-168 0 0,2 54 0 0 0,-1-50-620 0 0,-1-3-100 0 0,-1-4 76 0 0,-6-129 716 0 0,5-5-852 0 0,-4-42-195 0 0,8 120 160 0 0,1 0-1 0 0,2-26 0 0 0,1-9-6 0 0,-3 40-20 0 0,5-34 0 0 0,-4 48 60 0 0,-1 1 1 0 0,1-1-1 0 0,-1 0 0 0 0,1 1 0 0 0,0-1 1 0 0,0 0-1 0 0,1-2 0 0 0,2-2 4 0 0,-1 0-2 0 0,3 0 0 0 0,-2 0 0 0 0,1-1 0 0 0,1 2 11 0 0,-3 4 32 0 0,6-1-33 0 0,-2 1 1 0 0,-3 2 32 0 0,-3 0-40 0 0,1 0 0 0 0,-1 1 1 0 0,1-1-1 0 0,-1 1 0 0 0,0-1 1 0 0,1 1-1 0 0,-1-1 1 0 0,0 1-1 0 0,1 0 0 0 0,-1-1 1 0 0,0 1-1 0 0,0 0 0 0 0,0 0 1 0 0,1 0-1 0 0,-1 0 1 0 0,0 0-1 0 0,0 0 0 0 0,0 0 1 0 0,0 2-1 0 0,3 2 4 0 0,6 7 0 0 0,-1 0-1 0 0,0 1 1 0 0,-1 1-1 0 0,0-1 1 0 0,-1 1-1 0 0,0 0 1 0 0,7 26-1 0 0,4 7 22 0 0,26 59 428 0 0,-23-61-155 0 0,38 77 598 0 0,-49-104-795 0 0,1 0 0 0 0,1-1 0 0 0,0-1 0 0 0,1 0 0 0 0,1 0 0 0 0,24 21 0 0 0,-35-35-47 0 0,-1 0 0 0 0,1 0 0 0 0,0 0 0 0 0,0 0 0 0 0,0-1 0 0 0,0 1 0 0 0,0-1 0 0 0,0 0-1 0 0,4 1 1 0 0,-5-1-28 0 0,0-1 0 0 0,-1 0 0 0 0,1 0-1 0 0,0 0 1 0 0,0 0 0 0 0,0 0 0 0 0,0 0 0 0 0,-1 0-1 0 0,1-1 1 0 0,0 1 0 0 0,0-1 0 0 0,0 1-1 0 0,-1-1 1 0 0,1 0 0 0 0,0 0 0 0 0,-1 0 0 0 0,1 0-1 0 0,2-2 1 0 0,0 0 37 0 0,0-1 0 0 0,0 0-1 0 0,0 0 1 0 0,-1 0 0 0 0,0-1-1 0 0,0 1 1 0 0,0-1 0 0 0,0 0-1 0 0,3-9 1 0 0,0-4 178 0 0,7-28 0 0 0,-2 5-34 0 0,-5 16-106 0 0,-1 0 1 0 0,4-39-1 0 0,-1-2 48 0 0,0 0-52 0 0,-1-124 0 0 0,-7 155-131 0 0,1 2-219 0 0,-5-42-1 0 0,1 63-241 0 0,3 10 166 0 0,-1 1 0 0 0,1-1 0 0 0,0 0-1 0 0,0 0 1 0 0,-1 0 0 0 0,1 0 0 0 0,0 0-1 0 0,1-2 1 0 0,-5-1-3274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1375 0 0,'0'0'66'0'0,"2"1"346"0"0,1 4 746 0 0,0 0-1 0 0,0 0 1 0 0,0 0 0 0 0,-1 0-1 0 0,1 0 1 0 0,-1 0 0 0 0,0 1-1 0 0,1 7 1 0 0,8 52 1785 0 0,-7-32-2081 0 0,38 249 3147 0 0,-3-52-3488 0 0,-28-151-685 0 0,-10-61-402 0 0,0-7-3057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0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6911 0 0,'0'0'528'0'0,"12"-1"5039"0"0,-8 5-5238 0 0,1 0-1 0 0,-1 1 1 0 0,0-1 0 0 0,-1 1-1 0 0,1 0 1 0 0,-1 0-1 0 0,0 0 1 0 0,0 1 0 0 0,-1-1-1 0 0,1 1 1 0 0,2 9 0 0 0,1 8 420 0 0,5 41-1 0 0,-7-34-364 0 0,12 119 746 0 0,-2-15-796 0 0,0-46-344 0 0,6 38-3109 0 0,-20-118 1606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10135 0 0,'0'0'778'0'0,"1"-2"-506"0"0,1-1 55 0 0,-1 1 0 0 0,1-1 0 0 0,0 1 0 0 0,0-1 0 0 0,0 1 0 0 0,1 0 0 0 0,-1 0 0 0 0,0 0 0 0 0,1 0 0 0 0,0 0 0 0 0,-1 0 0 0 0,1 1 0 0 0,0-1 1 0 0,0 1-1 0 0,0 0 0 0 0,0-1 0 0 0,0 2 0 0 0,0-1 0 0 0,6-1 0 0 0,29-4 1831 0 0,47-2 0 0 0,-30 4-1773 0 0,-44 4-516 0 0,0-1 1 0 0,18 3-1 0 0,-8 1-7262 0 0,-10-2 1078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11719 0 0,'0'0'532'0'0,"-1"0"-4"0"0,-4-6-337 0 0,0-2-139 0 0,4 6 493 0 0,3 0-306 0 0,1-1-1 0 0,0 1 0 0 0,0 0 1 0 0,0-1-1 0 0,0 1 1 0 0,0 0-1 0 0,0 1 0 0 0,1-1 1 0 0,-1 1-1 0 0,1-1 1 0 0,-1 1-1 0 0,1 0 0 0 0,-1 0 1 0 0,1 1-1 0 0,0-1 1 0 0,0 1-1 0 0,-1-1 0 0 0,1 1 1 0 0,5 1-1 0 0,2 0-69 0 0,-1 1-1 0 0,1 0 0 0 0,-1 0 0 0 0,1 1 1 0 0,-1 0-1 0 0,0 1 0 0 0,0 0 0 0 0,-1 1 1 0 0,1 0-1 0 0,-1 0 0 0 0,0 1 1 0 0,14 12-1 0 0,-16-12-77 0 0,1 1 1 0 0,-1 0-1 0 0,-1 1 0 0 0,1 0 1 0 0,-1 0-1 0 0,0 0 0 0 0,-1 1 1 0 0,0-1-1 0 0,0 1 0 0 0,-1 1 1 0 0,0-1-1 0 0,-1 0 0 0 0,4 18 1 0 0,-6-21 5 0 0,-1 0 1 0 0,1-1 0 0 0,-1 1-1 0 0,-1 0 1 0 0,1 0-1 0 0,-1 0 1 0 0,-2 8-1 0 0,-14 39 620 0 0,14-49-683 0 0,1 0-1 0 0,0 0 1 0 0,-1 0-1 0 0,0 0 1 0 0,0 0-1 0 0,0 0 0 0 0,-5 4 1 0 0,-28 23 108 0 0,33-29-135 0 0,-8 4 28 0 0,1 1-1 0 0,-1-2 0 0 0,0 0 0 0 0,0 0 0 0 0,-1-1 0 0 0,0 0 0 0 0,1-1 1 0 0,-1 0-1 0 0,-19 1 0 0 0,27-3-26 0 0,0-1 0 0 0,0 0 0 0 0,0-1 1 0 0,0 1-1 0 0,0-1 0 0 0,0 0 0 0 0,0 0 0 0 0,0 0 1 0 0,0 0-1 0 0,0-1 0 0 0,0 1 0 0 0,-6-5 0 0 0,7 4-28 0 0,0 0 0 0 0,1 0 0 0 0,-1 0 0 0 0,1 0 0 0 0,0 0 0 0 0,0 0 0 0 0,0-1 0 0 0,0 1 0 0 0,0-1 0 0 0,0 1 0 0 0,1-1 0 0 0,-1 0-1 0 0,1 0 1 0 0,0 0 0 0 0,0 0 0 0 0,0 0 0 0 0,-1-3 0 0 0,2 6 12 0 0,0-1-2 0 0,0 1 0 0 0,0-1 0 0 0,0 1 0 0 0,0-1 0 0 0,0 1 0 0 0,0-1 0 0 0,0 1 0 0 0,0-1 0 0 0,0 1 0 0 0,0-1 0 0 0,0 1 0 0 0,0-1 0 0 0,0 1 0 0 0,0-1 0 0 0,1 1 0 0 0,-1-1 0 0 0,0 1 0 0 0,0 0 0 0 0,0-1 0 0 0,1 1 0 0 0,-1-1 0 0 0,5-6-66 0 0,4 1-16 0 0,-5 4 58 0 0,5-1-12 0 0,15 6 30 0 0,79 23 584 0 0,-19-4-96 0 0,-54-15-546 0 0,-1 1 0 0 0,-1 1 0 0 0,37 17 0 0 0,-58-23-607 0 0,19 9-1237 0 0,-8-8-4460 0 0,-7-5-141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56 5063 0 0,'0'0'232'0'0,"1"-1"-13"0"0,3-6-174 0 0,-4 6 328 0 0,1 1 0 0 0,-1-1 0 0 0,1 0-1 0 0,-1 0 1 0 0,1 0 0 0 0,0 0 0 0 0,-1 0-1 0 0,1 1 1 0 0,0-1 0 0 0,0 0 0 0 0,0 0 0 0 0,0 1-1 0 0,7 1 5471 0 0,-4 2-6564 0 0,-1 4 1447 0 0,-2-6-575 0 0,0-1-1 0 0,-1 1 1 0 0,1 0 0 0 0,-1 0 0 0 0,1 0-1 0 0,-1 0 1 0 0,0 0 0 0 0,1 0 0 0 0,-1 0-1 0 0,0 0 1 0 0,1-1 0 0 0,-1 3 0 0 0,0-4-146 0 0,0 0 1 0 0,0 0-1 0 0,-1 0 1 0 0,1 0 0 0 0,0 0-1 0 0,0 0 1 0 0,-1 0-1 0 0,1 0 1 0 0,-1 0 0 0 0,1 0-1 0 0,-1 0 1 0 0,0-1-1 0 0,0 0-5 0 0,-1 0-1 0 0,1 0 0 0 0,0-1 1 0 0,0 1-1 0 0,0-1 0 0 0,0 1 1 0 0,1-1-1 0 0,-2-4 0 0 0,3-5 2 0 0,2 9 7 0 0,-2 3-1 0 0,0-1 28 0 0,-1 1 0 0 0,0-1 0 0 0,0 1 0 0 0,1 0 0 0 0,-1-1 0 0 0,0 1 0 0 0,0 0 0 0 0,1-1 0 0 0,-1 1 0 0 0,0 0 1 0 0,1 0-1 0 0,-1-1 0 0 0,1 1 0 0 0,-1 0 0 0 0,0 0 0 0 0,1 0 0 0 0,-1-1 0 0 0,1 1 0 0 0,-1 0 0 0 0,0 0 0 0 0,1 0 0 0 0,-1 0 0 0 0,1 0 0 0 0,-1 0 0 0 0,1 0 0 0 0,-1 0 0 0 0,0 0 0 0 0,1 0 0 0 0,-1 0 0 0 0,1 0 0 0 0,-1 0 0 0 0,1 0 0 0 0,-1 0 0 0 0,0 1 0 0 0,1-1 0 0 0,0 0 0 0 0,1 1 643 0 0,-2 1-564 0 0,1-2-99 0 0,-1 1-1 0 0,0 0 1 0 0,1-1 0 0 0,-1 1-1 0 0,0 0 1 0 0,0 0 0 0 0,0-1-1 0 0,0 1 1 0 0,1 0-1 0 0,-1 0 1 0 0,0-1 0 0 0,-1 1-1 0 0,1 0 1 0 0,0 0 0 0 0,0-1-1 0 0,0 1 1 0 0,0 0 0 0 0,0-1-1 0 0,-1 1 1 0 0,1 1-1 0 0,-13 14 167 0 0,12-15-184 0 0,1 0 0 0 0,-1-1 0 0 0,0 1 0 0 0,1 0 0 0 0,-1-1 0 0 0,0 1 0 0 0,1-1 0 0 0,-1 1 0 0 0,0-1 0 0 0,0 1 0 0 0,1-1 0 0 0,-1 1 0 0 0,0-1 0 0 0,0 0 0 0 0,0 1 0 0 0,0-1 0 0 0,1 0 0 0 0,-1 0 0 0 0,0 0 0 0 0,0 0 0 0 0,0 0 0 0 0,0 0 0 0 0,0 0 0 0 0,0 0 0 0 0,-1 0 0 0 0,0 0-80 0 0,0 0-182 0 0,-17-7-1945 0 0,12 2 398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3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 2303 0 0,'0'0'11582'0'0,"1"1"-11084"0"0,6 5-15 0 0,-6-5-55 0 0,0 1-20 0 0,1 25 1353 0 0,-2-25-1162 0 0,-7 2-286 0 0,6-4-305 0 0,1 1 1 0 0,-1-1-1 0 0,1 1 1 0 0,-1-1-1 0 0,1 0 1 0 0,-1 1-1 0 0,0-1 1 0 0,1 0-1 0 0,-1 1 1 0 0,1-1 0 0 0,-1 0-1 0 0,0 0 1 0 0,1 1-1 0 0,-1-1 1 0 0,-1 0-1 0 0,1 0 5 0 0,0 0-6 0 0,0 0 1 0 0,0 0-1 0 0,0 0 1 0 0,0 0-1 0 0,0 0 1 0 0,0 0 0 0 0,0 0-1 0 0,0-1 1 0 0,1 1-1 0 0,-1 0 1 0 0,0 0-1 0 0,0-1 1 0 0,0 1-1 0 0,0-1 1 0 0,-1 0 0 0 0,2 1-8 0 0,-1-1 1 0 0,0 1-1 0 0,1-1 1 0 0,-1 1-1 0 0,1-1 1 0 0,-1 1 0 0 0,1-1-1 0 0,-1 1 1 0 0,1-1-1 0 0,-1 0 1 0 0,1 1-1 0 0,-1-1 1 0 0,1 0 0 0 0,0 1-1 0 0,0-1 1 0 0,-1 0-1 0 0,1 1 1 0 0,0-1-1 0 0,0 0 1 0 0,-1-1 0 0 0,1-1-3 0 0,0 3 1 0 0,0-1-1 0 0,0 1 1 0 0,-1 0-1 0 0,1-1 1 0 0,0 1 0 0 0,0-1-1 0 0,0 1 1 0 0,0-1-1 0 0,0 1 1 0 0,-1-1-1 0 0,1 1 1 0 0,0-1-1 0 0,0 1 1 0 0,0-1 0 0 0,0 1-1 0 0,1-1 1 0 0,-1 1-1 0 0,0-1 1 0 0,0 1-1 0 0,0-1 1 0 0,0 1-1 0 0,0-1 1 0 0,1 1-1 0 0,-1-1 1 0 0,0 1 0 0 0,0 0-1 0 0,1-1 1 0 0,-1 1-1 0 0,0-1 1 0 0,1 1-1 0 0,-1 0 1 0 0,0-1-1 0 0,1 1 1 0 0,0-1 0 0 0,0 0-15 0 0,3-6-10 0 0,-2 5-22 0 0,5-3 24 0 0,1 1-24 0 0,-1 4 63 0 0,-6 0 118 0 0,1 1 29 0 0,-1-1-85 0 0,0 1 0 0 0,1 0 0 0 0,-1-1 0 0 0,0 1-1 0 0,0 0 1 0 0,0-1 0 0 0,0 1 0 0 0,0 0 0 0 0,0 0 0 0 0,0 0 0 0 0,0 0 0 0 0,-1 0 0 0 0,1 0 0 0 0,0 0 0 0 0,0 0 0 0 0,-1 0 0 0 0,1 0 0 0 0,-1 0 0 0 0,1 1 0 0 0,-1-1 0 0 0,0 0 0 0 0,1 0 0 0 0,-1 1 0 0 0,0-1 0 0 0,0 0 0 0 0,0 0 0 0 0,1 1 0 0 0,-2-1 0 0 0,1 0 0 0 0,0 1 0 0 0,0-1 0 0 0,0 0 0 0 0,0 0 0 0 0,-1 2 0 0 0,0-1-39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35 716 1375 0 0,'0'0'66'0'0,"-8"4"4"0"0,-19 8 13937 0 0,29-13-13454 0 0,11-12 32 0 0,0 1 1 0 0,1 1-1 0 0,0-1 0 0 0,1 2 0 0 0,0 0 0 0 0,17-7 0 0 0,11-3 34 0 0,13-5 128 0 0,92-55-1 0 0,-115 60-413 0 0,63-27 0 0 0,-34 18-144 0 0,-60 28-187 0 0,143-77 157 0 0,-47 24-129 0 0,7-5 4 0 0,-91 52-28 0 0,0 0 0 0 0,0 1 0 0 0,0 0 1 0 0,19-4-1 0 0,-18 6 5 0 0,0-1 0 0 0,-1-1 0 0 0,25-12 0 0 0,-12 2 34 0 0,-5 3-9 0 0,36-27 0 0 0,-55 38-25 0 0,0 0-1 0 0,0 0 1 0 0,1 0-1 0 0,-1 0 1 0 0,1 1-1 0 0,6-2 1 0 0,15-8 59 0 0,25-15 366 0 0,-49 26-426 0 0,-1-1-1 0 0,1 1 1 0 0,-1 0-1 0 0,1-1 1 0 0,-1 1-1 0 0,1-1 1 0 0,-1 1-1 0 0,1-1 1 0 0,-1 1-1 0 0,1-1 1 0 0,-1 1-1 0 0,1-1 1 0 0,-1 0-1 0 0,1 0 1 0 0,6-9 235 0 0,-2 7-141 0 0,0-1 0 0 0,0 1 0 0 0,0 0 0 0 0,1 1 0 0 0,-1-1 0 0 0,1 1 0 0 0,9-3 0 0 0,-14 5-40 0 0,13 3 53 0 0,21 11 5 0 0,-10-2-57 0 0,-9-4-18 0 0,0 1 0 0 0,0 1-1 0 0,0 0 1 0 0,14 13 0 0 0,3 2 7 0 0,63 50 180 0 0,-5-3-119 0 0,285 181 704 0 0,-339-231-743 0 0,0-2 1 0 0,1-2-1 0 0,1-1 0 0 0,74 20 0 0 0,-66-25-26 0 0,46 9 39 0 0,-72-17-565 0 0,1 2 0 0 0,-1 0 0 0 0,28 13 0 0 0,-45-17 114 0 0,0 0 0 0 0,0 0 0 0 0,-1 1 0 0 0,1 0 0 0 0,3 4-1 0 0,2 0-1181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0,'0'0'5664'0'0,"3"1"-3908"0"0,4 3-1433 0 0,-1-1 1 0 0,0 1-1 0 0,1 0 0 0 0,-2 1 0 0 0,1 0 0 0 0,-1 0 0 0 0,1 0 1 0 0,-1 0-1 0 0,-1 1 0 0 0,1 0 0 0 0,-1 0 0 0 0,0 0 0 0 0,0 0 0 0 0,-1 1 1 0 0,0 0-1 0 0,0-1 0 0 0,0 1 0 0 0,-1 0 0 0 0,0 1 0 0 0,-1-1 0 0 0,2 10 1 0 0,-13 243 1303 0 0,2-149-1392 0 0,5-60-174 0 0,-1-3-20 0 0,5 87 1 0 0,9-33-1844 0 0,-10-99 98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11807 0 0,'0'0'1068'0'0,"0"2"-877"0"0,22 297 5947 0 0,-18-193-5413 0 0,17 279-573 0 0,-17-352-895 0 0,0-10-4668 0 0,-2-6-589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272 201 10159 0 0,'0'0'464'0'0,"-2"-1"-8"0"0,-57-46 1267 0 0,56 44-1474 0 0,0 1 1 0 0,-1-1-1 0 0,1 1 0 0 0,0 0 1 0 0,-1 0-1 0 0,1 0 0 0 0,-1 1 1 0 0,1-1-1 0 0,-1 1 0 0 0,0 0 0 0 0,0 0 1 0 0,-5-1-1 0 0,6 2-188 0 0,1 0-1 0 0,-1 1 0 0 0,1-1 1 0 0,-1 1-1 0 0,1-1 0 0 0,0 1 1 0 0,-1 0-1 0 0,1 0 1 0 0,0 0-1 0 0,-1 0 0 0 0,1 0 1 0 0,0 0-1 0 0,0 1 1 0 0,0-1-1 0 0,0 1 0 0 0,0-1 1 0 0,0 1-1 0 0,1 0 0 0 0,-1 0 1 0 0,-2 3-1 0 0,-4 6-16 0 0,1-1-1 0 0,0 1 0 0 0,0 1 0 0 0,1-1 1 0 0,1 1-1 0 0,0 1 0 0 0,0-1 0 0 0,2 0 1 0 0,-1 1-1 0 0,-2 21 0 0 0,3-14-19 0 0,1-1 0 0 0,0 1 0 0 0,1 0 0 0 0,2-1 0 0 0,0 1 0 0 0,0 0 0 0 0,2-1 0 0 0,1 0 0 0 0,0 0 0 0 0,8 21 0 0 0,-7-27-21 0 0,1 0 0 0 0,0-1 0 0 0,0 0 0 0 0,1 0 0 0 0,1-1 0 0 0,0 0 0 0 0,0 0 1 0 0,1-1-1 0 0,13 12 0 0 0,-15-16 15 0 0,-1-1 1 0 0,1 0 0 0 0,0-1 0 0 0,1 0-1 0 0,-1 0 1 0 0,1 0 0 0 0,-1-1 0 0 0,1 0-1 0 0,0-1 1 0 0,0 0 0 0 0,1 0 0 0 0,-1 0 0 0 0,0-1-1 0 0,1-1 1 0 0,-1 1 0 0 0,11-2 0 0 0,-11 0 50 0 0,0 0 0 0 0,-1 0 0 0 0,1-1 0 0 0,0 0 0 0 0,-1 0 0 0 0,0-1 0 0 0,1 0 0 0 0,-1 0 0 0 0,0 0 0 0 0,-1-1 1 0 0,1-1-1 0 0,10-7 0 0 0,-4 0 93 0 0,0-1 1 0 0,-1 0-1 0 0,0-1 1 0 0,13-21-1 0 0,-15 18-22 0 0,-1 0 1 0 0,-1-1-1 0 0,0 0 0 0 0,-1 0 1 0 0,-1 0-1 0 0,-1-1 0 0 0,0 0 1 0 0,-2 0-1 0 0,0 0 0 0 0,-1-1 1 0 0,-1 1-1 0 0,-1-21 0 0 0,-2 25-34 0 0,0 1 0 0 0,0 0 0 0 0,-1-1 1 0 0,-1 1-1 0 0,-1 1 0 0 0,0-1 0 0 0,0 1 0 0 0,-2-1 0 0 0,1 2 0 0 0,-2-1 0 0 0,1 1 0 0 0,-2 0 0 0 0,0 0 0 0 0,0 1 1 0 0,-1 1-1 0 0,0-1 0 0 0,-17-11 0 0 0,14 12-50 0 0,0 0 1 0 0,-1 1 0 0 0,0 1-1 0 0,-1 1 1 0 0,1 0 0 0 0,-2 0-1 0 0,1 2 1 0 0,0 0 0 0 0,-1 0-1 0 0,0 2 1 0 0,0 0 0 0 0,0 1-1 0 0,-1 0 1 0 0,1 1-1 0 0,-22 2 1 0 0,30 1-231 0 0,0-1-1 0 0,0 1 0 0 0,0 0 1 0 0,0 1-1 0 0,1 0 1 0 0,-1 0-1 0 0,1 1 0 0 0,0 0 1 0 0,0 0-1 0 0,0 1 1 0 0,0-1-1 0 0,1 2 0 0 0,0-1 1 0 0,0 1-1 0 0,0 0 1 0 0,-8 11-1 0 0,-5 11-1209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47 760 5983 0 0,'0'0'542'0'0,"-4"2"-446"0"0,-11 6 33 0 0,4 1 1043 0 0,10-7-907 0 0,-1 0 597 0 0,0-2-16 0 0,-10 2 6137 0 0,14-4-6576 0 0,11-11-28 0 0,0 1 0 0 0,1 1 0 0 0,0 1 0 0 0,1 0 0 0 0,30-16 0 0 0,2 1 73 0 0,47-24 172 0 0,-68 37-507 0 0,-1-2 0 0 0,-1-1-1 0 0,24-18 1 0 0,4-3 28 0 0,63-45 126 0 0,-79 55-196 0 0,2 2 1 0 0,57-29-1 0 0,-35 21-73 0 0,-26 15 28 0 0,49-17 0 0 0,15-7 40 0 0,-31 12 32 0 0,-37 17-49 0 0,29-18-1 0 0,-15 10 70 0 0,-33 15-33 0 0,0 0 0 0 0,14-8 1 0 0,-23 12-71 0 0,-1 0 0 0 0,0 1 0 0 0,0-1 0 0 0,1 1 1 0 0,-1-1-1 0 0,0 1 0 0 0,1-1 0 0 0,-1 1 1 0 0,3-1-1 0 0,-3 1-1 0 0,0 0 0 0 0,0 0 1 0 0,1-1-1 0 0,-1 1 0 0 0,0 0 1 0 0,0-1-1 0 0,0 1 0 0 0,1-1 1 0 0,-1 0-1 0 0,0 1 0 0 0,0-1 1 0 0,2-1-1 0 0,15-15 222 0 0,-16 15-16 0 0,6-8-16 0 0,-3 5-109 0 0,-1 0-1 0 0,1 0 1 0 0,0 1 0 0 0,0-1-1 0 0,6-3 1 0 0,3-2-34 0 0,-10 8-60 0 0,3 1 49 0 0,-7 1-54 0 0,4-2 2 0 0,1 1 1 0 0,-1 0-1 0 0,1 0 0 0 0,0 0 0 0 0,7 0 0 0 0,-5 1-3 0 0,14 1 1 0 0,-15 1 0 0 0,-1 1 0 0 0,6 0 0 0 0,-2 0 0 0 0,1 0 0 0 0,-1 1 0 0 0,0 0 0 0 0,11 8 0 0 0,49 31 62 0 0,1 3 16 0 0,100 51 350 0 0,-47-25-92 0 0,-60-32-179 0 0,-45-27-108 0 0,2-1 0 0 0,0-1-1 0 0,24 10 1 0 0,116 43 239 0 0,-145-57-234 0 0,20 13 0 0 0,-23-12-24 0 0,0-2 0 0 0,23 10-1 0 0,129 42 54 0 0,-157-55-60 0 0,0 0 0 0 0,13 8 0 0 0,-8-4-7 0 0,0 0 0 0 0,26 8 0 0 0,-25-10-45 0 0,-10-4-52 0 0,-1 1-15 0 0,38 25-3279 0 0,-38-25 1829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98 455 0 0,'1'0'75'0'0,"-1"0"0"0"0,0 0-1 0 0,0 0 1 0 0,0 0 0 0 0,0 0-1 0 0,1 0 1 0 0,-1 0-1 0 0,0 0 1 0 0,0 0 0 0 0,0 0-1 0 0,0 0 1 0 0,1 0-1 0 0,-1 0 1 0 0,0 0 0 0 0,0 0-1 0 0,0 0 1 0 0,1 0-1 0 0,-1 0 1 0 0,0 0 0 0 0,0 0-1 0 0,0-1 1 0 0,0 1-1 0 0,0 0 1 0 0,1 0 0 0 0,-1 0-1 0 0,0 0 1 0 0,0 0-1 0 0,0 0 1 0 0,0 0 0 0 0,0-1-1 0 0,0 1 1 0 0,0 0-1 0 0,1 0 1 0 0,-1 0 0 0 0,0-1-1 0 0,1-9 2092 0 0,-7-21 1224 0 0,1-2-696 0 0,5 25-2486 0 0,1-4 4111 0 0,2 17-3855 0 0,2 9 14 0 0,-1-1 0 0 0,-1 1-1 0 0,0 0 1 0 0,-1-1 0 0 0,0 29 0 0 0,0-18-80 0 0,16 435 2474 0 0,-15-326-2600 0 0,11 12-124 0 0,-4-50-1041 0 0,-9-65-2152 0 0,-1-17-5442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0,'0'0'4131'0'0,"2"8"100"0"0,12 38-16 0 0,15 93 0 0 0,-8 50-2040 0 0,-6-40-998 0 0,5 50-436 0 0,-19-180-722 0 0,2 0 0 0 0,0-1 0 0 0,2 0 0 0 0,9 28 0 0 0,-13-45-204 0 0,0-15-8266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178 139 4607 0 0,'0'0'635'0'0,"1"0"-555"0"0,-1 0-1 0 0,0 0 0 0 0,0 0 1 0 0,0 0-1 0 0,1 0 1 0 0,-1 0-1 0 0,0 0 1 0 0,0 0-1 0 0,0 0 0 0 0,1 0 1 0 0,-1 0-1 0 0,0 0 1 0 0,0 0-1 0 0,0 0 0 0 0,1 0 1 0 0,-1 0-1 0 0,0 0 1 0 0,0 0-1 0 0,0 0 1 0 0,0 0-1 0 0,1 0 0 0 0,-1-1 1 0 0,0 1-1 0 0,0 0 1 0 0,0 0-1 0 0,0 0 1 0 0,1 0-1 0 0,-1 0 0 0 0,0-1 1 0 0,0 1-1 0 0,0 0 1 0 0,0 0-1 0 0,0 0 1 0 0,0-1-1 0 0,0 0 140 0 0,0-1 0 0 0,-1 1 0 0 0,1-1 0 0 0,-1 1 0 0 0,1-1 0 0 0,-1 1 0 0 0,0 0 0 0 0,0 0 0 0 0,1-1 0 0 0,-1 1 0 0 0,0 0 0 0 0,0 0 0 0 0,0 0 0 0 0,0 0 0 0 0,-1 0 0 0 0,1 0 0 0 0,-2-2 0 0 0,-2 0 552 0 0,0-1-1 0 0,0 1 1 0 0,-10-5-1 0 0,13 7-666 0 0,1 1-1 0 0,-1-1 1 0 0,0 1-1 0 0,0 0 1 0 0,1 0-1 0 0,-1 0 1 0 0,0 0 0 0 0,0 0-1 0 0,1 0 1 0 0,-1 0-1 0 0,0 0 1 0 0,0 1 0 0 0,1-1-1 0 0,-1 0 1 0 0,0 1-1 0 0,1 0 1 0 0,-1-1-1 0 0,0 1 1 0 0,1 0 0 0 0,-1 0-1 0 0,1 0 1 0 0,0 0-1 0 0,-1 0 1 0 0,-1 2 0 0 0,-4 4-84 0 0,0 0 1 0 0,0 0 0 0 0,-6 11 0 0 0,4-6 137 0 0,3-3-142 0 0,0 1 1 0 0,1-1 0 0 0,1 1 0 0 0,0 1 0 0 0,0-1 0 0 0,1 0 0 0 0,-4 22 0 0 0,2-10 66 0 0,2-10 4 0 0,1 0 0 0 0,1 0 0 0 0,0 0 0 0 0,0 0 0 0 0,1 0-1 0 0,2 14 1 0 0,1-15-46 0 0,-1 0 0 0 0,2 1 0 0 0,-1-1 0 0 0,2 0-1 0 0,-1-1 1 0 0,9 14 0 0 0,-2-6 32 0 0,1 0 0 0 0,23 26-1 0 0,-27-36 21 0 0,-1 0 0 0 0,2-1-1 0 0,-1 0 1 0 0,1 0 0 0 0,0-1 0 0 0,0-1-1 0 0,1 1 1 0 0,-1-1 0 0 0,1-1-1 0 0,12 4 1 0 0,-16-6-30 0 0,1 0 0 0 0,0 0 0 0 0,-1-1 0 0 0,1 0 0 0 0,0 0 0 0 0,0-1-1 0 0,-1 0 1 0 0,1 0 0 0 0,0-1 0 0 0,0 1 0 0 0,-1-2 0 0 0,1 1 0 0 0,0-1 0 0 0,-1 0 0 0 0,1 0-1 0 0,-1 0 1 0 0,9-6 0 0 0,-2-1 159 0 0,0-1-1 0 0,-1 0 1 0 0,11-12-1 0 0,-10 10-92 0 0,-1-2 6 0 0,0 0 0 0 0,-1-1 1 0 0,0 0-1 0 0,-1 0 0 0 0,15-33 1 0 0,-18 31-52 0 0,-1 0-1 0 0,-1 0 1 0 0,3-22 0 0 0,-1 6 51 0 0,-5 24-62 0 0,-1-1-1 0 0,-1 1 0 0 0,0-1 0 0 0,0 0 1 0 0,-1 1-1 0 0,0-1 0 0 0,0 1 0 0 0,-1 0 0 0 0,-6-18 1 0 0,7 24-37 0 0,-4-9 82 0 0,0 0 0 0 0,-1 0 0 0 0,0 0 0 0 0,-1 1 0 0 0,0 0 0 0 0,-1 1 0 0 0,-11-13 0 0 0,11 15-70 0 0,-1 0-1 0 0,1 0 0 0 0,-1 1 1 0 0,0 1-1 0 0,-1 0 1 0 0,1 0-1 0 0,-1 1 1 0 0,-1 0-1 0 0,1 0 0 0 0,-1 1 1 0 0,1 1-1 0 0,-1 0 1 0 0,-15-3-1 0 0,21 6-60 0 0,0-1 0 0 0,0 1 0 0 0,0 0 0 0 0,0 1-1 0 0,1-1 1 0 0,-1 1 0 0 0,0 0 0 0 0,0 0 0 0 0,0 0 0 0 0,1 1 0 0 0,-1 0-1 0 0,0 0 1 0 0,1 0 0 0 0,0 0 0 0 0,-1 1 0 0 0,1-1 0 0 0,0 1 0 0 0,0 0-1 0 0,1 1 1 0 0,-1-1 0 0 0,-4 6 0 0 0,1-1-481 0 0,1 1 0 0 0,0 0-1 0 0,0 0 1 0 0,0 0 0 0 0,1 1 0 0 0,1-1-1 0 0,0 1 1 0 0,-6 21 0 0 0,2 6-1353 0 0,5 0-9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0 881 10103 0 0,'0'0'1755'0'0,"2"0"-1019"0"0,24-10 790 0 0,-10 4-672 0 0,0 0 0 0 0,27-16 0 0 0,27-23 775 0 0,90-78 1 0 0,111-106 601 0 0,-214 179-2047 0 0,78-65 43 0 0,50-32 660 0 0,-150 119-1159 0 0,53-40 541 0 0,-52 51 238 0 0,-34 16-530 0 0,-1 0-41 0 0,5-3 25 0 0,-4 3 166 0 0,0 0-74 0 0,5 0-31 0 0,-5 0 335 0 0,0 1-197 0 0,0 0-148 0 0,4-2 39 0 0,0 1 1 0 0,1 0 0 0 0,-1 1-1 0 0,1 0 1 0 0,0 0 0 0 0,-1 0-1 0 0,1 1 1 0 0,-1 0-1 0 0,8 2 1 0 0,24 5-39 0 0,0 2 0 0 0,0 1 0 0 0,-1 2-1 0 0,42 21 1 0 0,62 50 50 0 0,-88-50-7 0 0,158 106 494 0 0,-31-20 21 0 0,-123-84-371 0 0,1-3 0 0 0,2-2 0 0 0,82 30 0 0 0,-62-32-136 0 0,-49-16-64 0 0,6 5 0 0 0,26 18-2351 0 0,-44-24 389 0 0,-17-11 701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0,'0'0'10039'0'0,"1"4"-9375"0"0,-1-2-612 0 0,0-1 1 0 0,1 0-1 0 0,-1 1 0 0 0,0-1 1 0 0,1 0-1 0 0,-1 1 1 0 0,1-1-1 0 0,-1 0 0 0 0,1 0 1 0 0,0 1-1 0 0,0-1 0 0 0,-1 0 1 0 0,1 0-1 0 0,0 0 0 0 0,0 0 1 0 0,0 0-1 0 0,0 0 1 0 0,0 0-1 0 0,1 0 0 0 0,-1-1 1 0 0,1 2-1 0 0,3 1 103 0 0,0 0 0 0 0,-1 0 1 0 0,1 1-1 0 0,-1 0 0 0 0,0-1 0 0 0,0 1 0 0 0,0 1 1 0 0,-1-1-1 0 0,1 1 0 0 0,-1-1 0 0 0,0 1 0 0 0,-1 0 1 0 0,1 0-1 0 0,-1 0 0 0 0,0 1 0 0 0,2 5 0 0 0,1 11 294 0 0,0 0-1 0 0,2 40 0 0 0,-2-21-202 0 0,22 136 388 0 0,-6-45-546 0 0,-3-26-38 0 0,-14-82-748 0 0,2 1 0 0 0,0-2 0 0 0,13 35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0,'2'2'5699'0'0,"7"8"-4453"0"0,0 0-1 0 0,-1 0 1 0 0,9 15 0 0 0,-7-8-793 0 0,-1 0 0 0 0,0 1 1 0 0,8 28-1 0 0,0 6 216 0 0,15 81-1 0 0,1 51-172 0 0,34 201-1529 0 0,-63-357-3878 0 0,1-6-1657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3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203 300 5527 0 0,'0'-1'250'0'0,"0"-3"-220"0"0,0 1 1 0 0,-1 0-1 0 0,0-1 1 0 0,0 1-1 0 0,0-1 0 0 0,0 1 1 0 0,0 0-1 0 0,-1 0 1 0 0,1-1-1 0 0,-4-2 1 0 0,-23-33 2392 0 0,14 21 884 0 0,12 16-3023 0 0,1 0 0 0 0,-1 0 1 0 0,0 0-1 0 0,0-1 0 0 0,0 2 0 0 0,-1-1 1 0 0,1 0-1 0 0,0 0 0 0 0,-1 1 0 0 0,1 0 1 0 0,-1-1-1 0 0,0 1 0 0 0,1 0 0 0 0,-6-1 0 0 0,6 1-195 0 0,0 1-1 0 0,0 0 1 0 0,0 0-1 0 0,0 0 1 0 0,0 0-1 0 0,0 0 1 0 0,0 1-1 0 0,0-1 1 0 0,0 1-1 0 0,1-1 1 0 0,-1 1-1 0 0,0-1 1 0 0,0 1-1 0 0,0 0 1 0 0,0 0-1 0 0,1 0 1 0 0,-1 0-1 0 0,0 0 1 0 0,1 1-1 0 0,-1-1 1 0 0,1 0-1 0 0,-2 3 1 0 0,-4 4 0 0 0,0 1-1 0 0,1 0 1 0 0,1 0 0 0 0,-1 0 0 0 0,1 1 0 0 0,1 0 0 0 0,0 0 0 0 0,0 0 0 0 0,1 0 0 0 0,-3 18 0 0 0,2-3-91 0 0,2 0 0 0 0,0-1 0 0 0,3 40 0 0 0,0-46-13 0 0,1 0 0 0 0,1-1 0 0 0,1 1 0 0 0,0-1 0 0 0,1 0 0 0 0,1 0-1 0 0,1-1 1 0 0,13 25 0 0 0,-16-34 9 0 0,0 1-1 0 0,1-2 1 0 0,-1 1-1 0 0,2-1 1 0 0,-1 1-1 0 0,1-2 1 0 0,0 1-1 0 0,0 0 1 0 0,0-1-1 0 0,1-1 1 0 0,0 1-1 0 0,0-1 1 0 0,0 0 0 0 0,0 0-1 0 0,1-1 1 0 0,-1 0-1 0 0,1 0 1 0 0,0-1-1 0 0,0 0 1 0 0,14 1-1 0 0,-15-2 24 0 0,1-1-1 0 0,-1-1 0 0 0,0 0 1 0 0,0 0-1 0 0,0 0 0 0 0,0-1 1 0 0,0 0-1 0 0,0 0 0 0 0,0-1 1 0 0,0 0-1 0 0,-1 0 0 0 0,0 0 1 0 0,1-1-1 0 0,-1 0 0 0 0,0 0 1 0 0,5-6-1 0 0,3-3 65 0 0,0-1-1 0 0,0-1 1 0 0,-2 0 0 0 0,19-28 0 0 0,-22 27 52 0 0,0 1 1 0 0,-2-2-1 0 0,1 1 1 0 0,-2-1 0 0 0,0 0-1 0 0,-1 0 1 0 0,-1-1 0 0 0,-1 1-1 0 0,0-1 1 0 0,0-23 0 0 0,-2 18 36 0 0,-2 0 0 0 0,-1 0 0 0 0,0 0 1 0 0,-2 0-1 0 0,0 1 0 0 0,-2-1 0 0 0,-13-33 1 0 0,14 45-120 0 0,0 1 0 0 0,-1-1 0 0 0,-1 1 0 0 0,1 1 0 0 0,-1-1 0 0 0,-1 1 0 0 0,0 0 0 0 0,0 1 0 0 0,-1 0 0 0 0,0 0 0 0 0,-1 1 0 0 0,1 0 0 0 0,-1 1 0 0 0,-1 0 1 0 0,1 0-1 0 0,-1 1 0 0 0,0 0 0 0 0,0 1 0 0 0,0 1 0 0 0,-1 0 0 0 0,1 0 0 0 0,-16-1 0 0 0,21 4-91 0 0,0 0-1 0 0,0 1 0 0 0,0-1 1 0 0,0 1-1 0 0,0 1 0 0 0,0-1 1 0 0,0 1-1 0 0,0 0 0 0 0,1 0 1 0 0,-1 1-1 0 0,1 0 1 0 0,-1 0-1 0 0,1 0 0 0 0,-5 4 1 0 0,5-3-775 0 0,0 0-1 0 0,1 0 1 0 0,0 1 0 0 0,-1-1 0 0 0,1 1-1 0 0,1 0 1 0 0,-1 0 0 0 0,-4 9 0 0 0,-4 16-5895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5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7511 0 0,'0'0'1566'0'0,"3"0"-728"0"0,-3 0-812 0 0,0 0 0 0 0,0 0 0 0 0,1 0 0 0 0,-1 0 0 0 0,0 1 0 0 0,0-1 0 0 0,1 0 0 0 0,-1 0 0 0 0,0 0 0 0 0,1 0 0 0 0,-1 0 0 0 0,0 0 0 0 0,0 0-1 0 0,1 0 1 0 0,-1 0 0 0 0,0 0 0 0 0,0 0 0 0 0,1-1 0 0 0,-1 1 0 0 0,0 0 0 0 0,0 0 0 0 0,1 0 0 0 0,-1 0 0 0 0,0 0 0 0 0,0 0 0 0 0,1-1 0 0 0,-1 1 0 0 0,0 0-1 0 0,0 0 1 0 0,0 0 0 0 0,1 0 0 0 0,-1-1 0 0 0,0 1 0 0 0,0 0 0 0 0,0 0 0 0 0,0-1 0 0 0,0 1 0 0 0,1 0 0 0 0,-1 0 0 0 0,0-1 0 0 0,0 1 0 0 0,0 0 0 0 0,0 0-1 0 0,0-1 1 0 0,0 1 0 0 0,0 0 0 0 0,0 0 0 0 0,0-1 0 0 0,0 1 0 0 0,0 0 0 0 0,0-1 0 0 0,0 1 0 0 0,0 0 0 0 0,0 0 0 0 0,0-1 0 0 0,0 1 0 0 0,-1 0 0 0 0,1 0-1 0 0,0-1 1 0 0,0 1 0 0 0,0 0 0 0 0,0 0 0 0 0,0 0 0 0 0,-1-1 0 0 0,1 1 0 0 0,0 0 0 0 0,-3-9 623 0 0,3 9-559 0 0,0-1 1 0 0,0 0-1 0 0,1 1 0 0 0,-1-1 1 0 0,0 0-1 0 0,0 1 0 0 0,0-1 1 0 0,1 0-1 0 0,-1 1 0 0 0,0-1 1 0 0,1 1-1 0 0,-1-1 0 0 0,0 1 1 0 0,1-1-1 0 0,-1 1 0 0 0,1-1 1 0 0,-1 1-1 0 0,1-1 0 0 0,-1 1 1 0 0,1-1-1 0 0,-1 1 1 0 0,1 0-1 0 0,0-1 0 0 0,-1 1 1 0 0,2-1-1 0 0,-1 1-9 0 0,0-1 0 0 0,-1 1 0 0 0,1 0-1 0 0,0-1 1 0 0,0 1 0 0 0,0 0 0 0 0,0-1 0 0 0,0 1 0 0 0,0 0 0 0 0,0 0 0 0 0,-1 0 0 0 0,1 0 0 0 0,0 0 0 0 0,0 0-1 0 0,0 0 1 0 0,0 0 0 0 0,0 0 0 0 0,0 1 0 0 0,0-1 0 0 0,1 1 0 0 0,4 4 99 0 0,0 0 1 0 0,0 1-1 0 0,-1 0 1 0 0,1 0-1 0 0,-1 0 0 0 0,-1 0 1 0 0,1 1-1 0 0,-1 0 0 0 0,0 0 1 0 0,-1 0-1 0 0,0 1 1 0 0,0-1-1 0 0,3 13 0 0 0,2 14 447 0 0,8 60-1 0 0,-15-86-563 0 0,64 631 976 0 0,-46-516-2363 0 0,-9-71-2301 0 0,-10-50 1967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2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209 123 6479 0 0,'0'0'586'0'0,"-1"2"-486"0"0,1-2-101 0 0,0 0 1 0 0,0 0 0 0 0,0 0-1 0 0,-1 0 1 0 0,1 1 0 0 0,0-1-1 0 0,0 0 1 0 0,0 0 0 0 0,0 0 0 0 0,0 0-1 0 0,0 0 1 0 0,0 0 0 0 0,0 0-1 0 0,0 1 1 0 0,-1-1 0 0 0,1 0-1 0 0,0 0 1 0 0,0 0 0 0 0,0 0-1 0 0,0 0 1 0 0,0 0 0 0 0,-1 0-1 0 0,1 0 1 0 0,0 0 0 0 0,0 0-1 0 0,0 0 1 0 0,0 0 0 0 0,0 0-1 0 0,-1 0 1 0 0,1 0 0 0 0,0 0-1 0 0,0 0 1 0 0,0 0 0 0 0,0 0-1 0 0,0 0 1 0 0,-1 0 0 0 0,1 0-1 0 0,0 0 1 0 0,0 0 0 0 0,0 0 0 0 0,0 0-1 0 0,0 0 1 0 0,0-1 0 0 0,-1 1-1 0 0,1 0 1 0 0,0 0 0 0 0,0 0-1 0 0,0 0 1 0 0,0 0 0 0 0,0 0-1 0 0,0 0 1 0 0,0-1 0 0 0,0 1-1 0 0,0 0 1 0 0,-1 0 0 0 0,1 0-1 0 0,0 0 1 0 0,0 0 0 0 0,0 0-1 0 0,0-1 1 0 0,0 1 0 0 0,0 0-1 0 0,0 0 1 0 0,1-16 409 0 0,0-4 1155 0 0,-10-37 3696 0 0,7 49-4394 0 0,2 7-762 0 0,0 0 0 0 0,-1-1-1 0 0,1 1 1 0 0,0 0 0 0 0,-1 0 0 0 0,1 0-1 0 0,0 0 1 0 0,-1 0 0 0 0,1 1 0 0 0,-1-1-1 0 0,1 0 1 0 0,-1 0 0 0 0,0 0 0 0 0,1 0-1 0 0,-1 0 1 0 0,0 1 0 0 0,0-1 0 0 0,0 0-1 0 0,1 1 1 0 0,-1-1 0 0 0,0 1 0 0 0,-1-1-1 0 0,0 0-12 0 0,1 1-1 0 0,-1 0 0 0 0,1-1 0 0 0,-1 1 1 0 0,1 0-1 0 0,-1 0 0 0 0,0 0 1 0 0,1 0-1 0 0,-1 0 0 0 0,1 1 0 0 0,-1-1 1 0 0,1 0-1 0 0,-3 2 0 0 0,-1 0 36 0 0,0 0 0 0 0,-1 1 0 0 0,1 0 0 0 0,0 0 0 0 0,1 0 0 0 0,-8 7 0 0 0,1 1-90 0 0,1 1 0 0 0,0 0 0 0 0,0 0-1 0 0,2 1 1 0 0,-1 0 0 0 0,2 1 0 0 0,-1 0 0 0 0,2 0 0 0 0,0 1-1 0 0,1 0 1 0 0,-6 28 0 0 0,7-23-37 0 0,1-1-1 0 0,1 1 0 0 0,1 0 1 0 0,1 0-1 0 0,0 0 1 0 0,2 0-1 0 0,0 0 1 0 0,9 36-1 0 0,-7-44 17 0 0,0 0 1 0 0,1-1-1 0 0,0 1 0 0 0,0-1 0 0 0,2 0 1 0 0,-1 0-1 0 0,1 0 0 0 0,1-1 0 0 0,0 0 1 0 0,0-1-1 0 0,11 10 0 0 0,-14-15 42 0 0,0 1 1 0 0,1-1-1 0 0,0 0 1 0 0,-1-1 0 0 0,1 1-1 0 0,1-1 1 0 0,-1 0-1 0 0,0-1 1 0 0,1 0-1 0 0,-1 0 1 0 0,1 0-1 0 0,0 0 1 0 0,0-1-1 0 0,-1-1 1 0 0,1 1-1 0 0,0-1 1 0 0,0 0-1 0 0,0 0 1 0 0,0-1-1 0 0,0 0 1 0 0,12-3-1 0 0,-13 2 44 0 0,0 0-1 0 0,0-1 1 0 0,-1 0 0 0 0,1 1-1 0 0,0-2 1 0 0,-1 1 0 0 0,1-1-1 0 0,-1 0 1 0 0,0 0-1 0 0,-1 0 1 0 0,6-6 0 0 0,-3 1 89 0 0,0-1 1 0 0,-1 1 0 0 0,0-1 0 0 0,0 0-1 0 0,5-15 1 0 0,-3 4 4 0 0,0 0 0 0 0,-2 0 1 0 0,0 0-1 0 0,-2-1 0 0 0,0 1 0 0 0,0-29 0 0 0,-3 35-75 0 0,-2-1-1 0 0,1 1 0 0 0,-2 0 1 0 0,0 0-1 0 0,-1 0 0 0 0,0 0 1 0 0,-1 1-1 0 0,-1-1 1 0 0,-13-26-1 0 0,12 30-116 0 0,-1 0 0 0 0,-1 0-1 0 0,0 1 1 0 0,0 0 0 0 0,-1 0 0 0 0,0 1-1 0 0,0 0 1 0 0,-1 1 0 0 0,-1 0 0 0 0,1 1-1 0 0,-1 0 1 0 0,0 0 0 0 0,-17-6 0 0 0,24 11-82 0 0,1 2 0 0 0,0-1 0 0 0,0 0 0 0 0,-1 0 0 0 0,1 1 0 0 0,-1 0 0 0 0,1 0 0 0 0,0 0 0 0 0,-1 0 0 0 0,1 0 0 0 0,-1 1 0 0 0,1-1 0 0 0,0 1 0 0 0,0 0 0 0 0,-1 0 0 0 0,1 0 0 0 0,0 1 0 0 0,0-1 0 0 0,0 1 0 0 0,0 0 0 0 0,0 0 0 0 0,0-1 0 0 0,1 2 0 0 0,-1-1 0 0 0,-2 3 0 0 0,1-1-350 0 0,1 0 1 0 0,0 0 0 0 0,0 1 0 0 0,0-1 0 0 0,0 1-1 0 0,0 0 1 0 0,1-1 0 0 0,0 1 0 0 0,0 0 0 0 0,0 1 0 0 0,1-1-1 0 0,0 0 1 0 0,0 0 0 0 0,0 1 0 0 0,0 7 0 0 0,2 6-1034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5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5983 0 0,'0'0'2290'0'0,"0"3"-441"0"0,17 84 3710 0 0,15 47-4027 0 0,-10-48-1058 0 0,53 184 175 0 0,-25-97-6251 0 0,-41-137 123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55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5527 0 0,'0'0'12332'0'0,"4"0"-11329"0"0,8-1-566 0 0,0-1-1 0 0,1-1 1 0 0,-1 0 0 0 0,0 0 0 0 0,0-1 0 0 0,-1-1-1 0 0,13-5 1 0 0,25-10 50 0 0,5 0-367 0 0,76-22-1729 0 0,-91 32 670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1375 0 0,'0'0'11671'0'0,"4"-1"-10919"0"0,13 0-36 0 0,-17 1-679 0 0,1 0 0 0 0,-1 0 0 0 0,1 0 0 0 0,-1 0 1 0 0,1 0-1 0 0,-1 0 0 0 0,1 0 0 0 0,-1 0 0 0 0,1 0 0 0 0,-1 1 0 0 0,1-1 0 0 0,-1 0 1 0 0,1 0-1 0 0,-1 1 0 0 0,0-1 0 0 0,1 0 0 0 0,-1 0 0 0 0,1 1 0 0 0,-1-1 0 0 0,0 1 1 0 0,1-1-1 0 0,-1 0 0 0 0,0 1 0 0 0,1-1 0 0 0,-1 1 0 0 0,0-1 0 0 0,1 1 0 0 0,0 1 129 0 0,3 3 103 0 0,0 1-1 0 0,0-1 0 0 0,0 1 0 0 0,-1 0 1 0 0,0 0-1 0 0,0 1 0 0 0,2 9 0 0 0,11 50 1281 0 0,-6-24-885 0 0,8 36 49 0 0,13 133-1 0 0,-22-140-705 0 0,1 23-182 0 0,4-2-632 0 0,-3-22-3638 0 0,-9-51-1559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5063 0 0,'0'-5'58'0'0,"2"0"540"0"0,-2-9 5189 0 0,3 17-3839 0 0,8 12-1033 0 0,1 1 0 0 0,-2 0 1 0 0,0 1-1 0 0,13 31 0 0 0,-2 9 105 0 0,26 113 1 0 0,-37-129-834 0 0,37 228-83 0 0,-45-255-147 0 0,26 146-3731 0 0,-25-140 2094 0 0,-3-4-58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5527 0 0,'-1'2'423'0'0,"-4"7"129"0"0,-1-1 0 0 0,-9 13-1 0 0,4-7 10779 0 0,15 6-7774 0 0,-3-18-3019 0 0,15 4 540 0 0,-3-1-848 0 0,-7-4-149 0 0,0-1 1 0 0,1 1 0 0 0,-1-1-1 0 0,0 0 1 0 0,0-1 0 0 0,0 0-1 0 0,10-1 1 0 0,42-17 66 0 0,-28 9-103 0 0,35-10-1352 0 0,-32 9-211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0 888 5983 0 0,'0'0'10188'0'0,"5"-4"-9432"0"0,19-12 573 0 0,14-11 350 0 0,53-28 1 0 0,19-9-242 0 0,-19 11-607 0 0,109-63 164 0 0,151-93-595 0 0,-201 110-317 0 0,-112 70-34 0 0,61-57 0 0 0,-85 73-37 0 0,-5 4 7 0 0,-1 1 0 0 0,0-1-1 0 0,13-18 1 0 0,3-8 497 0 0,-23 33-492 0 0,1 0 1 0 0,-1 0-1 0 0,1 0 1 0 0,-1 0-1 0 0,1 0 0 0 0,0 1 1 0 0,-1-1-1 0 0,1 0 1 0 0,0 1-1 0 0,0 0 0 0 0,0-1 1 0 0,0 1-1 0 0,0 0 1 0 0,1 0-1 0 0,-1 0 0 0 0,0 0 1 0 0,0 1-1 0 0,1-1 0 0 0,-1 1 1 0 0,4-1-1 0 0,-4 1-23 0 0,1-1 0 0 0,0 1-1 0 0,0 0 1 0 0,0 0-1 0 0,0 0 1 0 0,0 1 0 0 0,0-1-1 0 0,0 1 1 0 0,0 0 0 0 0,0 0-1 0 0,0 0 1 0 0,-1 0 0 0 0,1 0-1 0 0,0 0 1 0 0,3 3 0 0 0,67 47 83 0 0,-26-20-51 0 0,169 108 163 0 0,12 8 45 0 0,114 67 78 0 0,-276-180-249 0 0,109 41 0 0 0,80 7-319 0 0,-243-78-401 0 0,0-1 1 0 0,0-1 0 0 0,0 0-1 0 0,17 1 1 0 0,-13-3-943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6447 0 0,'-1'-13'1715'0'0,"0"-1"0"0"0,-4-23 5666 0 0,8 37-7240 0 0,1 0 1 0 0,-1 1-1 0 0,0 0 1 0 0,1 0 0 0 0,-1 0-1 0 0,0 0 1 0 0,0 0-1 0 0,0 1 1 0 0,0 0-1 0 0,0-1 1 0 0,0 1-1 0 0,0 0 1 0 0,0 0-1 0 0,-1 1 1 0 0,1-1-1 0 0,-1 0 1 0 0,0 1-1 0 0,1 0 1 0 0,-1-1 0 0 0,0 1-1 0 0,3 6 1 0 0,2 5 4 0 0,0 1 1 0 0,-1-1-1 0 0,7 22 1 0 0,8 36 122 0 0,-4 0 1 0 0,14 127 0 0 0,-9 151-149 0 0,-10-110-1234 0 0,-11-230-111 0 0,2-28-6399 0 0,-3 10 8060 0 0,0-14-1771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0,'1'2'5576'0'0,"7"13"-1727"0"0,14 32 0 0 0,-1 22-513 0 0,7 73-2412 0 0,-19-89-180 0 0,95 574 82 0 0,-90-479-1305 0 0,-9-79-1367 0 0,-4-45-342 0 0,0-5-4395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204 109 13647 0 0,'-5'-12'153'0'0,"3"6"-9"0"0,-1 1 1 0 0,1 0 0 0 0,-1 0 0 0 0,1 0 0 0 0,-1 0 0 0 0,-1 0 0 0 0,1 1-1 0 0,-8-9 1 0 0,2 5-260 0 0,3 3 310 0 0,1 0 1 0 0,-1 0-1 0 0,0 1 1 0 0,0 0-1 0 0,-7-3 1 0 0,11 6-53 0 0,-1 0 1 0 0,1 0 0 0 0,-1 0 0 0 0,0 0 0 0 0,0 1-1 0 0,1 0 1 0 0,-1-1 0 0 0,0 1 0 0 0,0 0-1 0 0,1 0 1 0 0,-1 1 0 0 0,0-1 0 0 0,0 0-1 0 0,1 1 1 0 0,-1 0 0 0 0,0 0 0 0 0,-2 1 0 0 0,2-1-31 0 0,0 1 1 0 0,0 0 0 0 0,0 0 0 0 0,1 0-1 0 0,-1 0 1 0 0,0 0 0 0 0,1 0 0 0 0,0 1 0 0 0,-1-1-1 0 0,1 1 1 0 0,0 0 0 0 0,1-1 0 0 0,-1 1-1 0 0,0 0 1 0 0,1 0 0 0 0,-2 5 0 0 0,-1 3-28 0 0,0 1 1 0 0,1-1-1 0 0,-2 17 1 0 0,1 2-84 0 0,2 1 0 0 0,0 0 0 0 0,2 0 0 0 0,2 0 1 0 0,1-1-1 0 0,7 34 0 0 0,-5-42-18 0 0,0-1 1 0 0,2 0-1 0 0,0 0 1 0 0,1-1-1 0 0,2 0 1 0 0,0 0-1 0 0,0-1 1 0 0,2 0-1 0 0,19 22 1 0 0,-25-33 11 0 0,1-1-1 0 0,0 0 1 0 0,1 0 0 0 0,0-1 0 0 0,0 0-1 0 0,0-1 1 0 0,1 0 0 0 0,-1 0-1 0 0,1 0 1 0 0,1-1 0 0 0,9 3 0 0 0,-14-6 18 0 0,0 0 0 0 0,0 1 0 0 0,0-2 0 0 0,0 1 0 0 0,0 0 1 0 0,0-1-1 0 0,1 0 0 0 0,-1-1 0 0 0,0 1 0 0 0,0-1 0 0 0,0 0 1 0 0,0 0-1 0 0,0 0 0 0 0,0-1 0 0 0,0 0 0 0 0,0 0 0 0 0,0 0 0 0 0,-1 0 1 0 0,1-1-1 0 0,-1 0 0 0 0,0 0 0 0 0,7-6 0 0 0,-2 0 119 0 0,-1 0-1 0 0,-1 0 0 0 0,1-1 1 0 0,-2-1-1 0 0,1 1 0 0 0,-1-1 1 0 0,-1 0-1 0 0,0 0 1 0 0,-1-1-1 0 0,0 1 0 0 0,0-1 1 0 0,-2 0-1 0 0,3-15 1 0 0,-2 6 90 0 0,-2-1 1 0 0,0 0-1 0 0,-1 0 0 0 0,-1 0 1 0 0,-2 1-1 0 0,-6-34 1 0 0,6 44-158 0 0,-1 0 0 0 0,0 0-1 0 0,0 0 1 0 0,-1 1 0 0 0,0 0 0 0 0,-1 0 0 0 0,0 1 0 0 0,0-1 0 0 0,-1 1 0 0 0,-11-11-1 0 0,11 13-20 0 0,0 1 0 0 0,0-1-1 0 0,-1 1 1 0 0,0 0 0 0 0,-1 1-1 0 0,1 0 1 0 0,-1 0 0 0 0,0 1-1 0 0,0 0 1 0 0,-1 1 0 0 0,1 0-1 0 0,-11-2 1 0 0,4 2-81 0 0,-10-2-442 0 0,-33-2 0 0 0,51 6 322 0 0,1 1 0 0 0,-1 0 0 0 0,0 1 0 0 0,1 0 0 0 0,-1 0 0 0 0,1 0-1 0 0,0 1 1 0 0,-1 0 0 0 0,-7 4 0 0 0,-3 4-1625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1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2759 0 0,'-11'65'14451'0'0,"12"-62"-13866"0"0,9 54 1078 0 0,-4-31-854 0 0,4 51-1 0 0,14 367 300 0 0,-21-400-1092 0 0,-3-43-30 0 0,8 87 5 0 0,-6-73-1029 0 0,1 0 0 0 0,0 1-1 0 0,9 21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3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7831 0 0,'1'-35'9976'0'0,"2"45"-7670"0"0,2 27-3207 0 0,-4-33 1678 0 0,4 50-150 0 0,-3 71 0 0 0,-1-11-237 0 0,4 77-185 0 0,7 94-382 0 0,-12-278 74 0 0,1 3-244 0 0,0 0 0 0 0,1 0-1 0 0,0 0 1 0 0,3 12 0 0 0,-4-20-1065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1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3679 0 0,'0'0'9144'0'0,"2"1"-8256"0"0,5 3-603 0 0,0 1 0 0 0,0 0 0 0 0,0 0-1 0 0,-1 0 1 0 0,0 1 0 0 0,0 0 0 0 0,-1 0-1 0 0,0 1 1 0 0,0-1 0 0 0,0 1 0 0 0,4 8-1 0 0,6 15 252 0 0,18 45-1 0 0,-29-63-407 0 0,49 153 792 0 0,-23-66-658 0 0,-3 3-164 0 0,3 7-115 0 0,-14-55-231 0 0,-12-35-700 0 0,2-1-1 0 0,12 30 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8287 0 0,'-5'1'146'0'0,"-14"7"9352"0"0,20-8-9355 0 0,1 0 0 0 0,-1 0 0 0 0,1-1 1 0 0,0 1-1 0 0,-1 0 0 0 0,1 1 0 0 0,0-1 0 0 0,-1 0 0 0 0,1 0 0 0 0,0 1 0 0 0,-1-1 0 0 0,2 2 0 0 0,4-1 185 0 0,168 26 1846 0 0,-148-25-2488 0 0,-1-1-1 0 0,1-2 1 0 0,-1 0 0 0 0,44-9 0 0 0,-45 4-513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69 306 2303 0 0,'-3'-1'45'0'0,"-1"1"0"0"0,1 0 0 0 0,-1-1 0 0 0,0 1-1 0 0,1 1 1 0 0,-1-1 0 0 0,-6 2 0 0 0,-13 3 3075 0 0,12-2 5215 0 0,13-2-7895 0 0,188 53 3050 0 0,-163-48-3059 0 0,1-1-1 0 0,38 2 0 0 0,55-4 634 0 0,-96-3-859 0 0,119 6 710 0 0,-108-1-601 0 0,-22-3-176 0 0,0 0 1 0 0,0-1-1 0 0,19-2 1 0 0,172-10 821 0 0,-103 9-579 0 0,21-3 79 0 0,-81 2-295 0 0,-14-1-12 0 0,1 2 0 0 0,-1 1-1 0 0,43 4 1 0 0,-35 0-101 0 0,-1-2-1 0 0,1-1 1 0 0,62-9-1 0 0,-72 6-41 0 0,-4 1 45 0 0,24-3 241 0 0,74 0 1 0 0,-70 3-111 0 0,-38 1-151 0 0,1 0 1 0 0,-1 1-1 0 0,23 3 1 0 0,11 3-19 0 0,36 8-7 0 0,-68-12 6 0 0,0 0 0 0 0,0-1 0 0 0,0-1 0 0 0,19-1 0 0 0,-13 0 3 0 0,23 2-1 0 0,-30 0-15 0 0,-4 1 9 0 0,1-2 0 0 0,0 1 1 0 0,-1-1-1 0 0,1 0 0 0 0,18-4 0 0 0,-18 2 24 0 0,-1 1 0 0 0,1 1-1 0 0,17 0 1 0 0,-15 0 8 0 0,-1 0-1 0 0,14-2 0 0 0,-10 1-6 0 0,0 0-1 0 0,24 1 1 0 0,-22 1-17 0 0,33-3 0 0 0,-40 1 3 0 0,1 1 0 0 0,-1 1 0 0 0,19 2 1 0 0,-16-1 2 0 0,0 0 0 0 0,15-1-1 0 0,33-2 86 0 0,-31 1-55 0 0,-1-1-1 0 0,30-5 1 0 0,-44 4-30 0 0,25 0 0 0 0,12-1 35 0 0,-32 1-38 0 0,25 1 1 0 0,-25 1 24 0 0,31-4 1 0 0,7 0 10 0 0,-13 1-34 0 0,106-4 103 0 0,-118 5-115 0 0,-14 1 4 0 0,0-2 0 0 0,25-4 0 0 0,-34 4 3 0 0,0 0-1 0 0,0 1 1 0 0,0 0-1 0 0,20 0 1 0 0,-8 1 21 0 0,150-11 281 0 0,-133 11-300 0 0,1 1-1 0 0,-1 1 0 0 0,43 8 1 0 0,-54-6 13 0 0,0-1 1 0 0,32-2-1 0 0,-26 0-22 0 0,-22 1-13 0 0,0-1-1 0 0,15-2 0 0 0,-23 1 6 0 0,1 1 0 0 0,-1 0-1 0 0,1 0 1 0 0,-1 1 0 0 0,1 0 0 0 0,-1-1-1 0 0,8 3 1 0 0,-7-1 2 0 0,1-1-1 0 0,0 0 1 0 0,10 1-1 0 0,2-2 32 0 0,36 6 0 0 0,-43-5-25 0 0,0 0-1 0 0,0-1 1 0 0,0-1 0 0 0,14-1-1 0 0,-10 0-13 0 0,25 1-1 0 0,89 5 66 0 0,-44-4-11 0 0,-77 1-46 0 0,13-2-3 0 0,13 0-4 0 0,-16 1 0 0 0,24 3 0 0 0,-24-2 0 0 0,26 1 0 0 0,38-1 0 0 0,-76 0 0 0 0,11-1 0 0 0,-6 0 0 0 0,0 0 1 0 0,15-3-1 0 0,-4 1 33 0 0,28 9 61 0 0,-49-7-87 0 0,0-1 0 0 0,-1 1-1 0 0,1 0 1 0 0,0-1 0 0 0,-1 1-1 0 0,1-1 1 0 0,0 1 0 0 0,-1-1 0 0 0,1 1-1 0 0,-1-1 1 0 0,1 1 0 0 0,-1-1 0 0 0,1 1-1 0 0,-1-1 1 0 0,1 0 0 0 0,-1 1 0 0 0,1-1-1 0 0,-1-1 1 0 0,0 1 1 0 0,0 0 0 0 0,-1 0 0 0 0,1-1 0 0 0,0 1 0 0 0,-1 0 0 0 0,0 0 0 0 0,1 0 0 0 0,-1 0 0 0 0,0 0 0 0 0,1 0 0 0 0,-1 0 0 0 0,-1-1 0 0 0,-1-2 5 0 0,-2-3 0 0 0,0 0 0 0 0,-1 1 0 0 0,0 0 0 0 0,1 0 0 0 0,-2 1 0 0 0,1 0 0 0 0,-9-6 0 0 0,-55-28 43 0 0,44 25-24 0 0,-94-56 47 0 0,65 35-77 0 0,-90-40 0 0 0,135 71-38 0 0,1-1 0 0 0,-1 0 0 0 0,-14-11 0 0 0,22 15-44 0 0,6 1-189 0 0,16 5 191 0 0,33 13 1 0 0,2 1-39 0 0,53 18-156 0 0,-27-9 28 0 0,-1 6 95 0 0,-51-21 109 0 0,-22-9 31 0 0,0 1 1 0 0,0 0 0 0 0,0 0-1 0 0,0 1 1 0 0,-1 0 0 0 0,0 0-1 0 0,10 13 1 0 0,-15-18 8 0 0,8 14 0 0 0,-7-12 15 0 0,-1 1 0 0 0,0 0-1 0 0,0-1 1 0 0,0 1 0 0 0,-1 0-1 0 0,1-1 1 0 0,-1 1 0 0 0,0 0 0 0 0,0 0-1 0 0,0-1 1 0 0,-1 1 0 0 0,1 0-1 0 0,-3 7 1 0 0,1-6 19 0 0,0 1 1 0 0,-1 0-1 0 0,0 0 0 0 0,0-1 0 0 0,0 0 1 0 0,-1 1-1 0 0,-7 7 0 0 0,5-6 40 0 0,1 1-1 0 0,-9 14 1 0 0,10-14-12 0 0,-2 1 1 0 0,-9 12-1 0 0,-118 119 334 0 0,65-66-415 0 0,5-5-715 0 0,-65 89 0 0 0,95-103-1753 0 0,16-16-4400 0 0,7-8-1016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41 148 455 0 0,'-2'0'2'0'0,"-13"-6"310"0"0,-8-3 14993 0 0,30 13-12964 0 0,21 7-1518 0 0,0-1-1 0 0,53 11 1 0 0,60 2 389 0 0,-42-8-423 0 0,-28 0-203 0 0,100 37-1 0 0,-137-43-398 0 0,0-1-1 0 0,61 5 1 0 0,-53-9 28 0 0,68-4 1 0 0,42-13 370 0 0,-119 9-427 0 0,117-10 525 0 0,-26 8-416 0 0,1 2 140 0 0,7-4-72 0 0,-81 3-209 0 0,55 2-1 0 0,-22 7-28 0 0,-15 1 28 0 0,88-7 0 0 0,-80-1-52 0 0,84 8-1 0 0,-16 0 14 0 0,13 3 122 0 0,-1-1-74 0 0,483-9 4 0 0,-339-6-75 0 0,-177-1-39 0 0,-21 1 26 0 0,109 6 1 0 0,10-3 4 0 0,-161 2-48 0 0,0 3-8 0 0,0 3 0 0 0,80 13 0 0 0,-34-2 0 0 0,25 6 0 0 0,-65-16 0 0 0,-48 0 0 0 0,-8-3 0 0 0,1 1 0 0 0,0-2 0 0 0,16 0 0 0 0,6-1 0 0 0,-28 0 0 0 0,12-2 0 0 0,-3-2 11 0 0,-14 5-9 0 0,-1-1 0 0 0,1 1 1 0 0,0 0-1 0 0,-1-1 0 0 0,1 1 0 0 0,0-1 1 0 0,-1 0-1 0 0,1 1 0 0 0,-1-1 0 0 0,1 1 1 0 0,-1-1-1 0 0,1 0 0 0 0,-1 1 0 0 0,0-1 1 0 0,1 0-1 0 0,-1 1 0 0 0,0-1 1 0 0,1 0-1 0 0,-1 0 0 0 0,0 1 0 0 0,0-2 1 0 0,1 0 0 0 0,3-12-3 0 0,-5 8 3 0 0,1 1 0 0 0,-1 0 1 0 0,-1-1-1 0 0,1 1 0 0 0,-1 0 0 0 0,0 0 0 0 0,0 0 1 0 0,0 0-1 0 0,-4-5 0 0 0,-3-6 13 0 0,-16-18 0 0 0,8 14-29 0 0,-1 0 1 0 0,-1 1-1 0 0,-1 1 0 0 0,-1 0 1 0 0,-44-27-1 0 0,61 41-2 0 0,-23-8-41 0 0,-2 0-9 0 0,27 11 5 0 0,6 3-83 0 0,5 3 121 0 0,1 0 0 0 0,-1 0 0 0 0,2-1 0 0 0,-1 0 0 0 0,0-1 0 0 0,1 0 0 0 0,-1 0 0 0 0,13 0 0 0 0,56 9-29 0 0,-48-6-44 0 0,38 1 1 0 0,-40-4 26 0 0,-1 1 1 0 0,43 11-1 0 0,-54-10 68 0 0,-17-5 0 0 0,1 0 0 0 0,0 1 0 0 0,0-1 0 0 0,0 0 0 0 0,-1 1 0 0 0,1-1 0 0 0,0 0 0 0 0,-1 1 0 0 0,1-1 0 0 0,0 1 0 0 0,-1-1 0 0 0,1 1 0 0 0,0-1 0 0 0,-1 1 0 0 0,1-1 0 0 0,-1 1 0 0 0,1 0 0 0 0,0 0 0 0 0,-1 1 6 0 0,0 1 1 0 0,0-1-1 0 0,0 0 0 0 0,0 0 0 0 0,0 0 1 0 0,-1 0-1 0 0,1 0 0 0 0,0 0 1 0 0,-1 0-1 0 0,0 0 0 0 0,0 0 0 0 0,1 0 1 0 0,-1 0-1 0 0,0 0 0 0 0,-3 3 1 0 0,-21 30 220 0 0,-92 88 447 0 0,75-83-464 0 0,-49 63-1 0 0,51-48-225 0 0,3 2-1 0 0,-48 100 1 0 0,80-148-66 0 0,1 1 0 0 0,0 0 0 0 0,-2 11 0 0 0,5-18-125 0 0,0 0 0 0 0,1 0 0 0 0,-1-1 1 0 0,1 1-1 0 0,0 0 0 0 0,0 0 0 0 0,0 0 0 0 0,0 0 0 0 0,0 0 0 0 0,1 0 0 0 0,-1 0 0 0 0,1-1 0 0 0,0 1 0 0 0,0 0 1 0 0,0 0-1 0 0,2 3 0 0 0,5 3-976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43 4143 0 0,'-2'2'6315'0'0,"2"-2"-6248"0"0,0 0-1 0 0,0 0 1 0 0,0 0 0 0 0,-1 1-1 0 0,1-1 1 0 0,0 0 0 0 0,0 0-1 0 0,0 0 1 0 0,-1 1 0 0 0,1-1-1 0 0,0 0 1 0 0,-1 0 0 0 0,1 0-1 0 0,0 0 1 0 0,0 0 0 0 0,-1 0-1 0 0,1 0 1 0 0,0 0-1 0 0,-1 1 1 0 0,1-1 0 0 0,0 0-1 0 0,0 0 1 0 0,-1 0 0 0 0,1 0-1 0 0,0-1 1 0 0,-1 1 0 0 0,1 0-1 0 0,0 0 1 0 0,-1 0 0 0 0,1 0-1 0 0,0 0 1 0 0,0 0 0 0 0,-1 0-1 0 0,1 0 1 0 0,0-1 0 0 0,0 1-1 0 0,-1 0 1 0 0,1 0 0 0 0,0-1-1 0 0,-8-14 2114 0 0,2 3-727 0 0,5 11-1343 0 0,1-1 1 0 0,-1 1 0 0 0,0 0 0 0 0,0 0-1 0 0,0 0 1 0 0,0 0 0 0 0,0 0-1 0 0,0 0 1 0 0,-1 0 0 0 0,1 0 0 0 0,0 0-1 0 0,0 1 1 0 0,-1-1 0 0 0,1 0 0 0 0,0 1-1 0 0,-1-1 1 0 0,1 1 0 0 0,-1 0 0 0 0,1-1-1 0 0,-1 1 1 0 0,1 0 0 0 0,-1 0-1 0 0,1 0 1 0 0,0 0 0 0 0,-1 0 0 0 0,-2 0-1 0 0,1 1-33 0 0,0-1 0 0 0,0 1-1 0 0,0 0 1 0 0,0 0 0 0 0,0 0-1 0 0,0 0 1 0 0,1 0 0 0 0,-1 0-1 0 0,0 1 1 0 0,0 0 0 0 0,1-1 0 0 0,-3 3-1 0 0,-23 21 270 0 0,18-17-325 0 0,0 0 0 0 0,0 1-1 0 0,1 0 1 0 0,1 1 0 0 0,-1 0 0 0 0,2 0-1 0 0,-9 14 1 0 0,11-16-21 0 0,1 1 0 0 0,0-1 0 0 0,1 1 0 0 0,-1-1 0 0 0,2 1 0 0 0,-1 0 0 0 0,1 0 0 0 0,1 0 0 0 0,0 0 0 0 0,0 1 0 0 0,1 17 0 0 0,0-24 0 0 0,0-1 0 0 0,0 0 0 0 0,1 0 0 0 0,-1 0 0 0 0,0 0 0 0 0,1 0 0 0 0,-1 0 0 0 0,1 0 0 0 0,0 0 0 0 0,0 0 0 0 0,0 0 0 0 0,0 0 0 0 0,0 0 0 0 0,3 3 0 0 0,0 2 0 0 0,4 4 0 0 0,-1 0 0 0 0,1 0 0 0 0,1-1 0 0 0,0 0 0 0 0,1-1 0 0 0,0 0 0 0 0,0 0 0 0 0,0-1 0 0 0,1 0 0 0 0,1-1 0 0 0,-1 0 0 0 0,1-1 0 0 0,0 0 0 0 0,17 5 0 0 0,-23-10 9 0 0,-1 0-1 0 0,1 0 0 0 0,0 0 1 0 0,0-1-1 0 0,0 1 0 0 0,0-2 1 0 0,0 1-1 0 0,0-1 0 0 0,-1 0 1 0 0,1 0-1 0 0,0 0 0 0 0,-1-1 1 0 0,11-4-1 0 0,-5 1-386 0 0,0-1 1 0 0,0 0-1 0 0,0-1 0 0 0,-1 0 1 0 0,14-12-1 0 0,-11 7-1585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33 9215 0 0,'0'0'4322'0'0,"-12"-4"-1712"0"0,8 1-2224 0 0,0-1 17 0 0,0 1 1 0 0,-1-1-1 0 0,1 1 0 0 0,-6-3 1 0 0,8 5-327 0 0,0 0-1 0 0,0 1 1 0 0,0-1 0 0 0,0 0 0 0 0,0 1 0 0 0,0 0 0 0 0,0-1 0 0 0,0 1 0 0 0,0 0 0 0 0,-1 0 0 0 0,1 0 0 0 0,0 0-1 0 0,0 1 1 0 0,-3 0 0 0 0,-1-1 11 0 0,0 2 0 0 0,1-1 0 0 0,-1 1 0 0 0,1 0 0 0 0,-1 0 0 0 0,1 0 0 0 0,0 1 0 0 0,0 0 0 0 0,0 0 0 0 0,0 0 0 0 0,0 1 0 0 0,1-1 0 0 0,0 1 0 0 0,-1 0 0 0 0,1 1 0 0 0,-5 6 0 0 0,2-1-70 0 0,0 0-1 0 0,1 1 0 0 0,0 0 1 0 0,-7 18-1 0 0,11-24-17 0 0,0 0-1 0 0,1 1 1 0 0,-1-1-1 0 0,1 0 0 0 0,1 1 1 0 0,-1-1-1 0 0,1 1 1 0 0,0-1-1 0 0,0 0 1 0 0,1 1-1 0 0,-1-1 1 0 0,4 11-1 0 0,2-1 1 0 0,-2-13 0 0 0,-1-1 0 0 0,-1 0 0 0 0,1 1 0 0 0,-1-1 0 0 0,1 0 0 0 0,-1 1 0 0 0,1-1 0 0 0,0 0 0 0 0,0-1 0 0 0,0 1 0 0 0,0 0 0 0 0,5 0 0 0 0,0-2 0 0 0,-1 1 0 0 0,15-3 0 0 0,-8 0 0 0 0,-8 2 0 0 0,0 0-1 0 0,-1-1 0 0 0,1 0 0 0 0,9-5 1 0 0,-9 4 14 0 0,0 0 0 0 0,0 1 0 0 0,8-3 1 0 0,-10 4-11 0 0,1-1 0 0 0,-2 0 0 0 0,1 0 0 0 0,0 0 0 0 0,0 0 0 0 0,-1-1 0 0 0,1 1 0 0 0,-1-1 0 0 0,1 0 0 0 0,-1 0 0 0 0,3-4 0 0 0,-2 3 0 0 0,-1 0 0 0 0,1 0 0 0 0,-1-1 0 0 0,0 0 0 0 0,-1 1 1 0 0,1-1-1 0 0,-1 0 0 0 0,3-7 0 0 0,-1 0 54 0 0,1-2 15 0 0,-5 13 249 0 0,0 0-300 0 0,-1 1 0 0 0,1 0 0 0 0,0-1 0 0 0,0 1 1 0 0,0-1-1 0 0,0 1 0 0 0,0 0 0 0 0,0-1 0 0 0,0 1 0 0 0,0-1 0 0 0,0 1 0 0 0,0 0 0 0 0,0-1 0 0 0,0 1 0 0 0,1-1 0 0 0,-1 1 1 0 0,0 0-1 0 0,0-1 0 0 0,0 1 0 0 0,1 0 0 0 0,-1-1 0 0 0,0 1 0 0 0,0 0 0 0 0,0-1 0 0 0,1 1 0 0 0,-1 0 0 0 0,0 0 0 0 0,1-1 1 0 0,7 8 315 0 0,6 17-92 0 0,3 42-152 0 0,-12-44-361 0 0,12 32 1 0 0,-13-44-625 0 0,0-1 0 0 0,1-1 1 0 0,8 14-1 0 0,-6-13-820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4607 0 0,'0'-15'488'0'0,"0"8"-340"0"0,2-16 11460 0 0,-2 22-11544 0 0,4 14 1003 0 0,5 39-559 0 0,5 98-1 0 0,-8-68-305 0 0,40 299-3618 0 0,-40-349 1840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10135 0 0,'0'0'2531'0'0,"9"0"797"0"0,21-13-146 0 0,-10 3-2112 0 0,2 1-753 0 0,-5 1 71 0 0,1 1 0 0 0,0 1 0 0 0,0 1 0 0 0,32-6 0 0 0,-9 9-1704 0 0,-19 1-176 0 0</inkml:trace>
  <inkml:trace contextRef="#ctx0" brushRef="#br0" timeOffset="1">538 199 12895 0 0,'-7'7'1152'0'0,"-2"-1"-928"0"0,0-2-224 0 0,0 2 0 0 0,3 0 1128 0 0,3 0 184 0 0,2 1 1376 0 0,4 1-3072 0 0,3-1-16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0,'0'2'2750'0'0,"2"41"6851"0"0,2 1-6772 0 0,3 36-1634 0 0,3 366-684 0 0,-10-384-4769 0 0,2-45-1162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11343 0 0,'0'0'1323'0'0,"1"1"-732"0"0,2 7 1 0 0,0-1 0 0 0,0 1 0 0 0,-1 0 1 0 0,0 0-1 0 0,1 13 0 0 0,1 46 814 0 0,-3-37-1177 0 0,27 404-1428 0 0,-26-402 163 0 0,-2-4-47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3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11519 0 0,'0'0'887'0'0,"1"2"-416"0"0,5 12 483 0 0,0 2 1 0 0,0-1-1 0 0,-1 1 1 0 0,-1-1-1 0 0,3 27 1 0 0,3 10-221 0 0,34 108-268 0 0,-20-81-371 0 0,16 105 0 0 0,-39-180-140 0 0,15 122 39 0 0,-11-43-3474 0 0,-5-68 1928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13359 0 0,'0'0'6990'0'0,"2"1"-6517"0"0,9 1-225 0 0,0-1 0 0 0,0 1 0 0 0,0-2 0 0 0,19 0 0 0 0,18 0-6935 0 0,-31 2 79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5527 0 0,'0'0'423'0'0,"20"2"6344"0"0,30-11-3102 0 0,-46 8-3427 0 0,0 0-1 0 0,0 0 1 0 0,-1 0 0 0 0,1 0 0 0 0,0 0-1 0 0,3-3 1 0 0,16-4 875 0 0,-5 2-171 0 0,-17 5-116 0 0,0 1-772 0 0,-1 0-1 0 0,1 0 1 0 0,-1 0-1 0 0,0-1 1 0 0,1 1-1 0 0,-1 0 1 0 0,1 0-1 0 0,-1 1 1 0 0,1-1-1 0 0,-1 0 0 0 0,0 0 1 0 0,1 0-1 0 0,-1 0 1 0 0,1 0-1 0 0,-1 0 1 0 0,0 0-1 0 0,1 1 1 0 0,0 2-46 0 0,0-1 0 0 0,0 1 0 0 0,0 0 1 0 0,-1-1-1 0 0,1 1 0 0 0,-1 0 0 0 0,0-1 0 0 0,0 1 0 0 0,0 0 1 0 0,0 4-1 0 0,-10 26 65 0 0,7-26-71 0 0,-7 19 59 0 0,3-7 167 0 0,0 1-1 0 0,-5 24 1 0 0,10-37-182 0 0,1 0 1 0 0,1-1-1 0 0,-1 1 0 0 0,1 0 1 0 0,0 0-1 0 0,1 0 0 0 0,0 0 1 0 0,0 0-1 0 0,0 0 0 0 0,4 11 0 0 0,0-5-11 0 0,-4-9-28 0 0,1 1 0 0 0,-1-1 0 0 0,1 1 1 0 0,1-1-1 0 0,-1 1 0 0 0,0-1 0 0 0,1 0 1 0 0,0 0-1 0 0,6 6 0 0 0,-7-8-57 0 0,0 0 0 0 0,0 0 0 0 0,0 0 0 0 0,1 0 0 0 0,-1 0 0 0 0,1-1-1 0 0,-1 1 1 0 0,1-1 0 0 0,0 0 0 0 0,-1 0 0 0 0,1 0 0 0 0,0 0 0 0 0,0 0 0 0 0,0-1 0 0 0,0 1-1 0 0,0-1 1 0 0,0 0 0 0 0,0 1 0 0 0,0-1 0 0 0,0-1 0 0 0,0 1 0 0 0,0 0 0 0 0,3-2 0 0 0,2 0-606 0 0,-1-1 1 0 0,0 0 0 0 0,0-1-1 0 0,-1 1 1 0 0,1-1 0 0 0,-1-1-1 0 0,12-8 1 0 0,-5 1-1116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45 1375 0 0,'-4'-13'107'0'0,"4"12"-99"0"0,0 1 1 0 0,-1-1-1 0 0,1 1 0 0 0,0-1 0 0 0,0 1 1 0 0,0-1-1 0 0,0 1 0 0 0,0-1 0 0 0,-1 1 0 0 0,1 0 1 0 0,0-1-1 0 0,-1 1 0 0 0,1-1 0 0 0,0 1 1 0 0,0 0-1 0 0,-1-1 0 0 0,1 1 0 0 0,-1 0 1 0 0,1-1-1 0 0,0 1 0 0 0,-1 0 0 0 0,1 0 0 0 0,-1-1 1 0 0,1 1-1 0 0,-1 0 0 0 0,1 0 0 0 0,-1-1 1 0 0,-1 1 257 0 0,-3-3 401 0 0,1 0-1 0 0,-1 1 0 0 0,0 0 0 0 0,-1 0 0 0 0,1 0 0 0 0,0 0 0 0 0,0 1 0 0 0,-1 0 0 0 0,1 0 0 0 0,-1 0 0 0 0,1 1 0 0 0,-10 0 0 0 0,11 0-248 0 0,0 0 1 0 0,0 1-1 0 0,0-1 0 0 0,0 1 0 0 0,0 0 0 0 0,0 0 0 0 0,1 1 1 0 0,-1-1-1 0 0,0 1 0 0 0,1-1 0 0 0,-1 1 0 0 0,1 0 0 0 0,0 1 0 0 0,0-1 1 0 0,0 1-1 0 0,0-1 0 0 0,0 1 0 0 0,-4 5 0 0 0,5-7-424 0 0,0 2-23 0 0,-1 10-22 0 0,3-8 32 0 0,0 0 1 0 0,0 0-1 0 0,0 1 1 0 0,1-1-1 0 0,0 0 1 0 0,0 0-1 0 0,0 1 1 0 0,1-1 0 0 0,0 0-1 0 0,0 0 1 0 0,0-1-1 0 0,0 1 1 0 0,4 4-1 0 0,5 8 22 0 0,0-1 0 0 0,15 16 0 0 0,32 29 433 0 0,-34-38 490 0 0,27 36 0 0 0,-48-55-832 0 0,0 0-1 0 0,0 1 1 0 0,-1-1-1 0 0,0 1 0 0 0,0-1 1 0 0,0 1-1 0 0,-1 0 1 0 0,1-1-1 0 0,-1 1 1 0 0,0 0-1 0 0,0 0 1 0 0,-1 0-1 0 0,0 0 1 0 0,1 0-1 0 0,-2 0 0 0 0,1 0 1 0 0,-1 0-1 0 0,1 0 1 0 0,-1 0-1 0 0,-1-1 1 0 0,-1 8-1 0 0,0-5 47 0 0,-1 1 1 0 0,0-1-1 0 0,0 1 0 0 0,0-1 1 0 0,-1-1-1 0 0,0 1 0 0 0,0 0 1 0 0,-1-1-1 0 0,0 0 0 0 0,0-1 1 0 0,0 1-1 0 0,-8 4 0 0 0,-19 15-467 0 0,26-18 63 0 0,-2-1 0 0 0,1 1 0 0 0,-1-1 0 0 0,0-1 0 0 0,0 0-1 0 0,0 0 1 0 0,-13 4 0 0 0,12-8-1409 0 0,1-2-78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11519 0 0,'-3'-4'1191'0'0,"-1"-1"-966"0"0,2 5 65 0 0,0-1 0 0 0,1 1 0 0 0,-1 0 0 0 0,1-1 0 0 0,-1 1 1 0 0,0 0-1 0 0,1 0 0 0 0,-1 0 0 0 0,1 0 0 0 0,-1 1 0 0 0,0-1 0 0 0,1 0 0 0 0,-1 1 0 0 0,1-1 0 0 0,-1 1 0 0 0,-1 0 0 0 0,-2 2-73 0 0,1 1 0 0 0,-1-1 1 0 0,1 1-1 0 0,0-1 0 0 0,0 1 0 0 0,1 0 1 0 0,-1 1-1 0 0,1-1 0 0 0,0 1 0 0 0,0-1 0 0 0,0 1 1 0 0,-4 10-1 0 0,3-4-173 0 0,0 0 0 0 0,0 1 1 0 0,2-1-1 0 0,-4 24 0 0 0,5-13-54 0 0,1 1 0 0 0,1-1 1 0 0,1 0-1 0 0,0 0 0 0 0,2 0 0 0 0,1 0 0 0 0,1 0 0 0 0,0-1 1 0 0,2 0-1 0 0,1 0 0 0 0,0-1 0 0 0,15 23 0 0 0,-21-38 26 0 0,0-1 1 0 0,0 1-1 0 0,0-1 0 0 0,1 0 0 0 0,0 0 1 0 0,0 0-1 0 0,0 0 0 0 0,1-1 0 0 0,-1 0 1 0 0,1 0-1 0 0,0 0 0 0 0,9 4 0 0 0,-10-5 26 0 0,-1-1 0 0 0,1 0 0 0 0,0 0 0 0 0,0 0 0 0 0,-1-1-1 0 0,1 1 1 0 0,0-1 0 0 0,0 0 0 0 0,0 0 0 0 0,0-1 0 0 0,0 1-1 0 0,-1-1 1 0 0,1 1 0 0 0,0-1 0 0 0,0 0 0 0 0,-1-1 0 0 0,1 1-1 0 0,-1-1 1 0 0,5-2 0 0 0,-4 2 51 0 0,-1-1 0 0 0,0 0 0 0 0,1 0 0 0 0,-1 0 0 0 0,0-1 0 0 0,-1 1 0 0 0,1-1 0 0 0,0 0 0 0 0,-1 1 0 0 0,0-1 0 0 0,0 0 0 0 0,2-7 0 0 0,0 2 125 0 0,-1-1 0 0 0,0 0 0 0 0,-1 0 0 0 0,1-14 0 0 0,-2 1-35 0 0,-1-1 0 0 0,-1 0-1 0 0,-1 1 1 0 0,-1 0 0 0 0,-10-33 0 0 0,9 42-143 0 0,-1 0-1 0 0,0 0 1 0 0,-1 1-1 0 0,-1 0 1 0 0,0 0-1 0 0,-9-13 1 0 0,-1 4-1519 0 0,-1-1 0 0 0,-23-22 0 0 0,32 37 2 0 0,2 3-154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1375 0 0,'0'-6'17795'0'0,"0"26"-17619"0"0,1 5 220 0 0,-2-1 1 0 0,-6 44-1 0 0,6-65-392 0 0,1-1 0 0 0,0 1 0 0 0,-1 0 0 0 0,1 0 0 0 0,0 0 0 0 0,0 0 0 0 0,1-1 0 0 0,-1 1 0 0 0,1 0 0 0 0,-1 0 0 0 0,1 0 0 0 0,0-1 0 0 0,0 1 0 0 0,0 0 0 0 0,2 3 0 0 0,-2-3-4 0 0,-1-2 0 0 0,1 0 0 0 0,-1 0 0 0 0,1 0 0 0 0,-1 0 0 0 0,0-1 0 0 0,1 1 0 0 0,-1 0 0 0 0,1 0 0 0 0,0 0 0 0 0,-1-1 0 0 0,1 1 0 0 0,0 0 0 0 0,-1-1 0 0 0,1 1 0 0 0,0 0 0 0 0,0-1 0 0 0,-1 1 0 0 0,1-1 0 0 0,0 1 0 0 0,0-1 0 0 0,0 0 0 0 0,1 1 0 0 0,2 1 0 0 0,1 0 0 0 0,-1 0 0 0 0,1 0 0 0 0,0-1 0 0 0,0 0 0 0 0,0 0 0 0 0,-1 0 0 0 0,1-1 0 0 0,0 1 0 0 0,0-1 0 0 0,0-1 0 0 0,0 1 0 0 0,9-2 0 0 0,-8 1 0 0 0,1 0-46 0 0,0-1 0 0 0,0 0 0 0 0,-1 0 0 0 0,1 0 0 0 0,-1-1-1 0 0,1 0 1 0 0,5-4 0 0 0,41-30-560 0 0,-47 33 555 0 0,3-4-1570 0 0,-4 3-2514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7831 0 0,'-2'3'78'0'0,"0"0"-1"0"0,0 0 0 0 0,0 1 0 0 0,1-1 0 0 0,-1 0 1 0 0,1 1-1 0 0,0 0 0 0 0,0-1 0 0 0,0 1 0 0 0,0 5 1 0 0,1 39 1174 0 0,1-32 309 0 0,6 67 2918 0 0,14 41-2788 0 0,-18-105-1530 0 0,25 80-932 0 0,-25-80-300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9671 0 0,'0'0'875'0'0,"-2"8"-531"0"0,-1 2 1296 0 0,1 1 0 0 0,-1 17 0 0 0,3 48 1352 0 0,1-33-2165 0 0,22 436 1101 0 0,-18-430-1897 0 0,-2-13 92 0 0,2 0 0 0 0,1 0-1 0 0,18 58 1 0 0,-22-88-49 0 0,0-1-1 0 0,1 0 1 0 0,-1 1 0 0 0,1-1-1 0 0,0 0 1 0 0,0 0-1 0 0,1-1 1 0 0,7 9 0 0 0,-9-11-28 0 0,0-1 1 0 0,1 1-1 0 0,-1 0 1 0 0,1-1-1 0 0,-1 1 1 0 0,1-1-1 0 0,-1 0 0 0 0,1 0 1 0 0,0 0-1 0 0,-1 0 1 0 0,1 0-1 0 0,0-1 1 0 0,0 1-1 0 0,0-1 1 0 0,0 0-1 0 0,-1 0 1 0 0,1 0-1 0 0,0 0 1 0 0,5-1-1 0 0,8-3 66 0 0,0-1 0 0 0,-1-1 0 0 0,0 0 0 0 0,0 0 0 0 0,23-15 0 0 0,-17 9-203 0 0,40-16-1 0 0,28-6-5366 0 0,-69 27-1525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52 451 14191 0 0,'-6'18'632'0'0,"4"-8"128"0"0,-1 5-608 0 0,1 1-152 0 0,1 2 0 0 0,-1-1 0 0 0,2 3 464 0 0,0-1 64 0 0,0-2 16 0 0,2 1 0 0 0,-1-2-256 0 0,2-1-56 0 0,1-2-8 0 0,1-3 0 0 0,1-1-824 0 0,0-3-168 0 0</inkml:trace>
  <inkml:trace contextRef="#ctx0" brushRef="#br0" timeOffset="1">44 9 1839 0 0,'-12'-4'176'0'0,"3"2"-176"0"0,-13-1 12896 0 0,25 12-13328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68 118 10135 0 0,'0'0'919'0'0,"-6"5"-742"0"0,4-2-48 0 0,1-1 0 0 0,-1 1 0 0 0,0-1 0 0 0,1 1-1 0 0,-1 0 1 0 0,1-1 0 0 0,0 1 0 0 0,0 0 0 0 0,-1 6 0 0 0,-5 31 1968 0 0,6-26-1617 0 0,-19 208 1642 0 0,11-93-1374 0 0,0 174 418 0 0,10-298-1156 0 0,1-8-9 0 0,2-7-2 0 0,18-195-126 0 0,-16-1-130 0 0,6-81 33 0 0,-10 260 236 0 0,5-38 79 0 0,-6 58-72 0 0,0 0 1 0 0,1 0-1 0 0,0 0 1 0 0,1 0-1 0 0,0 0 0 0 0,5-10 1 0 0,-8 17-1 0 0,0 0 1 0 0,1-1-1 0 0,-1 1 0 0 0,0-1 1 0 0,0 1-1 0 0,1 0 0 0 0,-1-1 1 0 0,0 1-1 0 0,1-1 1 0 0,-1 1-1 0 0,0 0 0 0 0,1-1 1 0 0,-1 1-1 0 0,1 0 0 0 0,-1 0 1 0 0,0-1-1 0 0,1 1 0 0 0,-1 0 1 0 0,1 0-1 0 0,-1 0 1 0 0,1 0-1 0 0,-1-1 0 0 0,1 1 1 0 0,-1 0-1 0 0,1 0 0 0 0,-1 0 1 0 0,1 0-1 0 0,0 1-9 0 0,0-1 1 0 0,0 0-1 0 0,0 1 0 0 0,0-1 1 0 0,-1 1-1 0 0,1-1 0 0 0,0 1 0 0 0,0-1 1 0 0,-1 1-1 0 0,1 0 0 0 0,-1-1 0 0 0,1 1 1 0 0,1 1-1 0 0,1 5-12 0 0,1 0 0 0 0,5 13 0 0 0,-7-16 63 0 0,13 34 1 0 0,15 67 0 0 0,1 42 113 0 0,1 9-78 0 0,-2-31-584 0 0,80 274-5751 0 0,-99-367 555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11055 0 0,'0'0'1399'0'0,"2"7"1281"0"0,0-4-2360 0 0,-1-2-1 0 0,1 1 1 0 0,0 0-1 0 0,-1 0 1 0 0,1 0-1 0 0,0-1 1 0 0,0 1-1 0 0,0-1 1 0 0,0 0 0 0 0,1 1-1 0 0,-1-1 1 0 0,0 0-1 0 0,0 0 1 0 0,4 0-1 0 0,37 11 905 0 0,-38-11-1044 0 0,27 4-13 0 0,0-1-1 0 0,39 0 1 0 0,20-4-2700 0 0,-63-1 1226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3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77 9671 0 0,'-19'-12'836'0'0,"13"8"-527"0"0,-1 0 0 0 0,1 1 0 0 0,-1 0 0 0 0,-15-5 3078 0 0,20 7-1890 0 0,2 1-1366 0 0,0 0-1 0 0,0 0 0 0 0,-1 0 1 0 0,1 0-1 0 0,0 0 1 0 0,0-1-1 0 0,-1 1 0 0 0,1 0 1 0 0,0 0-1 0 0,0 0 0 0 0,-1 0 1 0 0,1 0-1 0 0,0 0 1 0 0,0 0-1 0 0,0-1 0 0 0,-1 1 1 0 0,1 0-1 0 0,0 0 0 0 0,0 0 1 0 0,0 0-1 0 0,0-1 1 0 0,-1 1-1 0 0,1 0 0 0 0,0 0 1 0 0,0-1-1 0 0,0 1 0 0 0,0 0 1 0 0,0 0-1 0 0,0 0 1 0 0,0-1-1 0 0,0 1 0 0 0,0 0 1 0 0,-1 0-1 0 0,1-1 0 0 0,0 1 1 0 0,0 0-1 0 0,9-5 1108 0 0,20 1-763 0 0,194-18 1627 0 0,-183 19-2747 0 0,48 2 0 0 0,-55 1-1337 0 0,-3 1-6013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6911 0 0,'0'2'315'0'0,"-10"38"-452"0"0,7-21 2341 0 0,0 25-1 0 0,5 64 5375 0 0,-1-102-7513 0 0,5 120 1330 0 0,19 260-87 0 0,-18-305-1370 0 0,21 178-2565 0 0,-22-229 1345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1375 0 0,'0'0'66'0'0,"-7"12"7467"0"0,4 15 771 0 0,3 17-5026 0 0,0 1-2469 0 0,-1 92 126 0 0,2-71-900 0 0,17 356-2220 0 0,-11-300-1790 0 0,-5-84 2015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11975 0 0,'0'0'1083'0'0,"-6"4"-870"0"0,4-2-104 0 0,1 0-1 0 0,-1 1 0 0 0,1-1 1 0 0,0 0-1 0 0,0 1 0 0 0,0-1 1 0 0,0 1-1 0 0,0-1 0 0 0,0 1 1 0 0,1-1-1 0 0,-1 1 0 0 0,1 0 1 0 0,-1 2-1 0 0,1 40 2966 0 0,1-35-2686 0 0,5 67 185 0 0,30 140 0 0 0,-8-65-843 0 0,-12-44-1034 0 0,-5-38-3679 0 0,-4-21-553 0 0</inkml:trace>
  <inkml:trace contextRef="#ctx0" brushRef="#br0" timeOffset="1">2 744 13823 0 0,'0'0'2382'0'0,"0"0"-2225"0"0,0-1 1 0 0,-1 1 0 0 0,1 0-1 0 0,0 0 1 0 0,0-1 0 0 0,0 1-1 0 0,0 0 1 0 0,0 0 0 0 0,0-1-1 0 0,0 1 1 0 0,0 0 0 0 0,0-1-1 0 0,0 1 1 0 0,0 0 0 0 0,0 0-1 0 0,0-1 1 0 0,0 1 0 0 0,0 0-1 0 0,0 0 1 0 0,0-1 0 0 0,0 1-1 0 0,0 0 1 0 0,1-1 0 0 0,18-9 1193 0 0,33-12 1 0 0,-16 7-1133 0 0,48-15-1212 0 0,-53 21-2150 0 0,-14 3-3777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5527 0 0,'-32'47'969'0'0,"-11"28"8833"0"0,38-65-9572 0 0,-1 0 1 0 0,2 0-1 0 0,0 1 1 0 0,0 0-1 0 0,1 0 1 0 0,0 0-1 0 0,-2 16 1 0 0,5-25-208 0 0,0 0 1 0 0,0-1-1 0 0,0 1 1 0 0,1 0-1 0 0,-1 0 0 0 0,0-1 1 0 0,0 1-1 0 0,1 0 1 0 0,-1-1-1 0 0,1 1 1 0 0,0 0-1 0 0,-1-1 0 0 0,1 1 1 0 0,0-1-1 0 0,0 1 1 0 0,0-1-1 0 0,0 0 1 0 0,0 1-1 0 0,2 0 0 0 0,-1 0 48 0 0,1 0-1 0 0,-1 0 0 0 0,1 0 1 0 0,0 0-1 0 0,0-1 0 0 0,0 0 1 0 0,0 1-1 0 0,0-1 0 0 0,5 1 0 0 0,1 0 91 0 0,0-1-1 0 0,0 0 0 0 0,0 0 0 0 0,1-1 1 0 0,-1 0-1 0 0,12-3 0 0 0,-10 1-204 0 0,-1-1 1 0 0,1 0-1 0 0,-1-1 0 0 0,0 0 0 0 0,-1 0 1 0 0,1-1-1 0 0,-1-1 0 0 0,0 1 1 0 0,13-12-1 0 0,-15 11-1127 0 0,0 0 1 0 0,0-1-1 0 0,8-11 0 0 0,-7 6-4561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7367 0 0,'-1'1'568'0'0,"-4"14"587"0"0,0 1-1 0 0,1-1 1 0 0,1 0-1 0 0,-1 18 1 0 0,-3 66 3989 0 0,6-68-5075 0 0,7 162 2087 0 0,-2-160-2151 0 0,12 57 0 0 0,-6-55-4625 0 0,-9-27-1528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0,'0'0'407'0'0,"1"9"2932"0"0,11 84 4475 0 0,17 45-3650 0 0,1 10-2636 0 0,-20-89-1184 0 0,42 285 364 0 0,-45-278-751 0 0,1 11-471 0 0,-1-26-3894 0 0,-6-42-1275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11863 0 0,'11'-20'267'0'0,"-12"30"410"0"0,2 0 0 0 0,-1 1-1 0 0,1-1 1 0 0,5 20 0 0 0,1 11 256 0 0,25 532 567 0 0,-30-524-6792 0 0,-1-30-164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10711 0 0,'0'0'490'0'0,"2"1"-9"0"0,34 40 772 0 0,-2 2 0 0 0,58 93 0 0 0,-54-69 751 0 0,30 76 0 0 0,-42-85-1263 0 0,-13-27-505 0 0,-1 1 0 0 0,-2 1 0 0 0,-1 0 0 0 0,-1 1 0 0 0,-2 0 0 0 0,3 58 1 0 0,-8-11-350 0 0,-15 135 0 0 0,4-153-1606 0 0,4-34-36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5527 0 0,'0'0'423'0'0,"1"-2"-54"0"0,2 0 23 0 0,0-1-1 0 0,0 0 0 0 0,0 1 0 0 0,1-1 0 0 0,-1 1 0 0 0,1 0 0 0 0,0 0 0 0 0,-1 1 1 0 0,1-1-1 0 0,0 1 0 0 0,0 0 0 0 0,0 0 0 0 0,0 0 0 0 0,0 0 0 0 0,1 1 0 0 0,-1-1 1 0 0,0 1-1 0 0,4 1 0 0 0,8-1 33 0 0,0 1 0 0 0,-1 1 0 0 0,24 6 0 0 0,-21-3 14 0 0,1 0 1 0 0,-1 1-1 0 0,0 1 0 0 0,34 19 0 0 0,-41-19-307 0 0,0 0-1 0 0,0 2 1 0 0,0-1-1 0 0,-1 1 1 0 0,-1 1-1 0 0,0 0 1 0 0,0 0-1 0 0,8 13 1 0 0,-11-14-103 0 0,-1 0 1 0 0,0 0-1 0 0,0 1 1 0 0,-1-1-1 0 0,0 1 1 0 0,-1 0-1 0 0,0 0 1 0 0,-1 1 0 0 0,0-1-1 0 0,1 11 1 0 0,-3-13-55 0 0,0 0 0 0 0,0 0 1 0 0,-1 0-1 0 0,0 0 1 0 0,0 0-1 0 0,0-1 1 0 0,-1 1-1 0 0,-1 0 1 0 0,1-1-1 0 0,-1 1 0 0 0,0-1 1 0 0,-1 0-1 0 0,0 0 1 0 0,-4 6-1 0 0,2-5 3 0 0,1-1-1 0 0,-1 0 1 0 0,0 0-1 0 0,0 0 0 0 0,-1-1 1 0 0,0 0-1 0 0,0 0 1 0 0,-1-1-1 0 0,1 0 1 0 0,-1 0-1 0 0,0-1 1 0 0,-1 0-1 0 0,1 0 0 0 0,-1-1 1 0 0,1 0-1 0 0,-1-1 1 0 0,-10 2-1 0 0,15-3 73 0 0,0-1 0 0 0,0 1 0 0 0,-1-1-1 0 0,1 0 1 0 0,0 0 0 0 0,0-1 0 0 0,0 1 0 0 0,0-1-1 0 0,-5-1 1 0 0,8 1 69 0 0,12 0 36 0 0,5 2-150 0 0,-1 1 0 0 0,1 1 0 0 0,18 4 0 0 0,5 2-4 0 0,-16-5-469 0 0,0-2 0 0 0,1 0-1 0 0,32-2 1 0 0,-34-2-566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0,'0'0'499'0'0,"2"1"-328"0"0,38 39 1720 0 0,-3-6-229 0 0,-3 2-1 0 0,0 2 1 0 0,30 45 0 0 0,-34-36-631 0 0,-3 2 0 0 0,-1 1-1 0 0,-3 0 1 0 0,-2 2 0 0 0,24 90-1 0 0,-38-109-886 0 0,-2-1-1 0 0,-1 1 0 0 0,-2 0 0 0 0,-1-1 1 0 0,-4 49-1 0 0,-1-52-312 0 0,-1-1 0 0 0,-1 0 0 0 0,-1 0 0 0 0,-12 28 0 0 0,17-51-238 0 0,0-1 0 0 0,1 0 0 0 0,-2 0-1 0 0,1 0 1 0 0,0-1 0 0 0,-1 1 0 0 0,0 0 0 0 0,-4 4 0 0 0,-2 0-1400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customXml" Target="../ink/ink11.xml"/><Relationship Id="rId42" Type="http://schemas.openxmlformats.org/officeDocument/2006/relationships/customXml" Target="../ink/ink27.xml"/><Relationship Id="rId47" Type="http://schemas.openxmlformats.org/officeDocument/2006/relationships/image" Target="../media/image15.png"/><Relationship Id="rId63" Type="http://schemas.openxmlformats.org/officeDocument/2006/relationships/image" Target="../media/image23.png"/><Relationship Id="rId68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24" Type="http://schemas.openxmlformats.org/officeDocument/2006/relationships/customXml" Target="../ink/ink14.xml"/><Relationship Id="rId32" Type="http://schemas.openxmlformats.org/officeDocument/2006/relationships/image" Target="../media/image10.png"/><Relationship Id="rId37" Type="http://schemas.openxmlformats.org/officeDocument/2006/relationships/customXml" Target="../ink/ink24.xml"/><Relationship Id="rId40" Type="http://schemas.openxmlformats.org/officeDocument/2006/relationships/image" Target="../media/image14.png"/><Relationship Id="rId45" Type="http://schemas.openxmlformats.org/officeDocument/2006/relationships/customXml" Target="../ink/ink30.xml"/><Relationship Id="rId53" Type="http://schemas.openxmlformats.org/officeDocument/2006/relationships/image" Target="../media/image18.png"/><Relationship Id="rId58" Type="http://schemas.openxmlformats.org/officeDocument/2006/relationships/customXml" Target="../ink/ink37.xml"/><Relationship Id="rId66" Type="http://schemas.openxmlformats.org/officeDocument/2006/relationships/customXml" Target="../ink/ink41.xml"/><Relationship Id="rId74" Type="http://schemas.openxmlformats.org/officeDocument/2006/relationships/customXml" Target="../ink/ink45.xml"/><Relationship Id="rId5" Type="http://schemas.openxmlformats.org/officeDocument/2006/relationships/image" Target="../media/image2.png"/><Relationship Id="rId61" Type="http://schemas.openxmlformats.org/officeDocument/2006/relationships/image" Target="../media/image22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2.xml"/><Relationship Id="rId27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customXml" Target="../ink/ink23.xml"/><Relationship Id="rId43" Type="http://schemas.openxmlformats.org/officeDocument/2006/relationships/customXml" Target="../ink/ink28.xml"/><Relationship Id="rId48" Type="http://schemas.openxmlformats.org/officeDocument/2006/relationships/customXml" Target="../ink/ink32.xml"/><Relationship Id="rId56" Type="http://schemas.openxmlformats.org/officeDocument/2006/relationships/customXml" Target="../ink/ink36.xml"/><Relationship Id="rId64" Type="http://schemas.openxmlformats.org/officeDocument/2006/relationships/customXml" Target="../ink/ink40.xml"/><Relationship Id="rId69" Type="http://schemas.openxmlformats.org/officeDocument/2006/relationships/image" Target="../media/image26.png"/><Relationship Id="rId77" Type="http://schemas.openxmlformats.org/officeDocument/2006/relationships/image" Target="../media/image30.png"/><Relationship Id="rId8" Type="http://schemas.openxmlformats.org/officeDocument/2006/relationships/customXml" Target="../ink/ink4.xml"/><Relationship Id="rId51" Type="http://schemas.openxmlformats.org/officeDocument/2006/relationships/image" Target="../media/image17.png"/><Relationship Id="rId72" Type="http://schemas.openxmlformats.org/officeDocument/2006/relationships/customXml" Target="../ink/ink44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customXml" Target="../ink/ink15.xml"/><Relationship Id="rId33" Type="http://schemas.openxmlformats.org/officeDocument/2006/relationships/customXml" Target="../ink/ink22.xml"/><Relationship Id="rId38" Type="http://schemas.openxmlformats.org/officeDocument/2006/relationships/image" Target="../media/image13.png"/><Relationship Id="rId46" Type="http://schemas.openxmlformats.org/officeDocument/2006/relationships/customXml" Target="../ink/ink31.xml"/><Relationship Id="rId59" Type="http://schemas.openxmlformats.org/officeDocument/2006/relationships/image" Target="../media/image21.png"/><Relationship Id="rId67" Type="http://schemas.openxmlformats.org/officeDocument/2006/relationships/image" Target="../media/image25.png"/><Relationship Id="rId20" Type="http://schemas.openxmlformats.org/officeDocument/2006/relationships/customXml" Target="../ink/ink10.xml"/><Relationship Id="rId41" Type="http://schemas.openxmlformats.org/officeDocument/2006/relationships/customXml" Target="../ink/ink26.xml"/><Relationship Id="rId54" Type="http://schemas.openxmlformats.org/officeDocument/2006/relationships/customXml" Target="../ink/ink35.xml"/><Relationship Id="rId62" Type="http://schemas.openxmlformats.org/officeDocument/2006/relationships/customXml" Target="../ink/ink39.xml"/><Relationship Id="rId70" Type="http://schemas.openxmlformats.org/officeDocument/2006/relationships/customXml" Target="../ink/ink43.xml"/><Relationship Id="rId7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customXml" Target="../ink/ink13.xml"/><Relationship Id="rId28" Type="http://schemas.openxmlformats.org/officeDocument/2006/relationships/customXml" Target="../ink/ink18.xml"/><Relationship Id="rId36" Type="http://schemas.openxmlformats.org/officeDocument/2006/relationships/image" Target="../media/image12.png"/><Relationship Id="rId49" Type="http://schemas.openxmlformats.org/officeDocument/2006/relationships/image" Target="../media/image16.png"/><Relationship Id="rId57" Type="http://schemas.openxmlformats.org/officeDocument/2006/relationships/image" Target="../media/image20.png"/><Relationship Id="rId10" Type="http://schemas.openxmlformats.org/officeDocument/2006/relationships/customXml" Target="../ink/ink5.xml"/><Relationship Id="rId31" Type="http://schemas.openxmlformats.org/officeDocument/2006/relationships/customXml" Target="../ink/ink21.xml"/><Relationship Id="rId44" Type="http://schemas.openxmlformats.org/officeDocument/2006/relationships/customXml" Target="../ink/ink29.xml"/><Relationship Id="rId52" Type="http://schemas.openxmlformats.org/officeDocument/2006/relationships/customXml" Target="../ink/ink34.xml"/><Relationship Id="rId60" Type="http://schemas.openxmlformats.org/officeDocument/2006/relationships/customXml" Target="../ink/ink38.xml"/><Relationship Id="rId65" Type="http://schemas.openxmlformats.org/officeDocument/2006/relationships/image" Target="../media/image24.png"/><Relationship Id="rId73" Type="http://schemas.openxmlformats.org/officeDocument/2006/relationships/image" Target="../media/image28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customXml" Target="../ink/ink25.xml"/><Relationship Id="rId34" Type="http://schemas.openxmlformats.org/officeDocument/2006/relationships/image" Target="../media/image11.png"/><Relationship Id="rId50" Type="http://schemas.openxmlformats.org/officeDocument/2006/relationships/customXml" Target="../ink/ink33.xml"/><Relationship Id="rId55" Type="http://schemas.openxmlformats.org/officeDocument/2006/relationships/image" Target="../media/image19.png"/><Relationship Id="rId76" Type="http://schemas.openxmlformats.org/officeDocument/2006/relationships/customXml" Target="../ink/ink46.xml"/><Relationship Id="rId7" Type="http://schemas.openxmlformats.org/officeDocument/2006/relationships/image" Target="../media/image3.png"/><Relationship Id="rId71" Type="http://schemas.openxmlformats.org/officeDocument/2006/relationships/image" Target="../media/image27.png"/><Relationship Id="rId2" Type="http://schemas.openxmlformats.org/officeDocument/2006/relationships/customXml" Target="../ink/ink1.xml"/><Relationship Id="rId29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.png"/><Relationship Id="rId21" Type="http://schemas.openxmlformats.org/officeDocument/2006/relationships/image" Target="../media/image40.png"/><Relationship Id="rId42" Type="http://schemas.openxmlformats.org/officeDocument/2006/relationships/customXml" Target="../ink/ink67.xml"/><Relationship Id="rId63" Type="http://schemas.openxmlformats.org/officeDocument/2006/relationships/image" Target="../media/image61.png"/><Relationship Id="rId84" Type="http://schemas.openxmlformats.org/officeDocument/2006/relationships/customXml" Target="../ink/ink88.xml"/><Relationship Id="rId138" Type="http://schemas.openxmlformats.org/officeDocument/2006/relationships/customXml" Target="../ink/ink115.xml"/><Relationship Id="rId107" Type="http://schemas.openxmlformats.org/officeDocument/2006/relationships/image" Target="../media/image83.png"/><Relationship Id="rId11" Type="http://schemas.openxmlformats.org/officeDocument/2006/relationships/image" Target="../media/image35.png"/><Relationship Id="rId32" Type="http://schemas.openxmlformats.org/officeDocument/2006/relationships/customXml" Target="../ink/ink62.xml"/><Relationship Id="rId53" Type="http://schemas.openxmlformats.org/officeDocument/2006/relationships/image" Target="../media/image56.png"/><Relationship Id="rId74" Type="http://schemas.openxmlformats.org/officeDocument/2006/relationships/customXml" Target="../ink/ink83.xml"/><Relationship Id="rId128" Type="http://schemas.openxmlformats.org/officeDocument/2006/relationships/customXml" Target="../ink/ink110.xml"/><Relationship Id="rId149" Type="http://schemas.openxmlformats.org/officeDocument/2006/relationships/image" Target="../media/image104.png"/><Relationship Id="rId5" Type="http://schemas.openxmlformats.org/officeDocument/2006/relationships/image" Target="../media/image32.png"/><Relationship Id="rId95" Type="http://schemas.openxmlformats.org/officeDocument/2006/relationships/image" Target="../media/image77.png"/><Relationship Id="rId22" Type="http://schemas.openxmlformats.org/officeDocument/2006/relationships/customXml" Target="../ink/ink57.xml"/><Relationship Id="rId43" Type="http://schemas.openxmlformats.org/officeDocument/2006/relationships/image" Target="../media/image51.png"/><Relationship Id="rId64" Type="http://schemas.openxmlformats.org/officeDocument/2006/relationships/customXml" Target="../ink/ink78.xml"/><Relationship Id="rId118" Type="http://schemas.openxmlformats.org/officeDocument/2006/relationships/customXml" Target="../ink/ink105.xml"/><Relationship Id="rId139" Type="http://schemas.openxmlformats.org/officeDocument/2006/relationships/image" Target="../media/image99.png"/><Relationship Id="rId80" Type="http://schemas.openxmlformats.org/officeDocument/2006/relationships/customXml" Target="../ink/ink86.xml"/><Relationship Id="rId85" Type="http://schemas.openxmlformats.org/officeDocument/2006/relationships/image" Target="../media/image72.png"/><Relationship Id="rId150" Type="http://schemas.openxmlformats.org/officeDocument/2006/relationships/customXml" Target="../ink/ink121.xml"/><Relationship Id="rId155" Type="http://schemas.openxmlformats.org/officeDocument/2006/relationships/image" Target="../media/image107.png"/><Relationship Id="rId12" Type="http://schemas.openxmlformats.org/officeDocument/2006/relationships/customXml" Target="../ink/ink52.xml"/><Relationship Id="rId17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customXml" Target="../ink/ink65.xml"/><Relationship Id="rId59" Type="http://schemas.openxmlformats.org/officeDocument/2006/relationships/image" Target="../media/image59.png"/><Relationship Id="rId103" Type="http://schemas.openxmlformats.org/officeDocument/2006/relationships/image" Target="../media/image81.png"/><Relationship Id="rId108" Type="http://schemas.openxmlformats.org/officeDocument/2006/relationships/customXml" Target="../ink/ink100.xml"/><Relationship Id="rId124" Type="http://schemas.openxmlformats.org/officeDocument/2006/relationships/customXml" Target="../ink/ink108.xml"/><Relationship Id="rId129" Type="http://schemas.openxmlformats.org/officeDocument/2006/relationships/image" Target="../media/image94.png"/><Relationship Id="rId54" Type="http://schemas.openxmlformats.org/officeDocument/2006/relationships/customXml" Target="../ink/ink73.xml"/><Relationship Id="rId70" Type="http://schemas.openxmlformats.org/officeDocument/2006/relationships/customXml" Target="../ink/ink81.xml"/><Relationship Id="rId75" Type="http://schemas.openxmlformats.org/officeDocument/2006/relationships/image" Target="../media/image67.png"/><Relationship Id="rId91" Type="http://schemas.openxmlformats.org/officeDocument/2006/relationships/image" Target="../media/image75.png"/><Relationship Id="rId96" Type="http://schemas.openxmlformats.org/officeDocument/2006/relationships/customXml" Target="../ink/ink94.xml"/><Relationship Id="rId140" Type="http://schemas.openxmlformats.org/officeDocument/2006/relationships/customXml" Target="../ink/ink116.xml"/><Relationship Id="rId145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23" Type="http://schemas.openxmlformats.org/officeDocument/2006/relationships/image" Target="../media/image41.png"/><Relationship Id="rId28" Type="http://schemas.openxmlformats.org/officeDocument/2006/relationships/customXml" Target="../ink/ink60.xml"/><Relationship Id="rId49" Type="http://schemas.openxmlformats.org/officeDocument/2006/relationships/image" Target="../media/image54.png"/><Relationship Id="rId114" Type="http://schemas.openxmlformats.org/officeDocument/2006/relationships/customXml" Target="../ink/ink103.xml"/><Relationship Id="rId119" Type="http://schemas.openxmlformats.org/officeDocument/2006/relationships/image" Target="../media/image89.png"/><Relationship Id="rId44" Type="http://schemas.openxmlformats.org/officeDocument/2006/relationships/customXml" Target="../ink/ink68.xml"/><Relationship Id="rId60" Type="http://schemas.openxmlformats.org/officeDocument/2006/relationships/customXml" Target="../ink/ink76.xml"/><Relationship Id="rId65" Type="http://schemas.openxmlformats.org/officeDocument/2006/relationships/image" Target="../media/image62.png"/><Relationship Id="rId81" Type="http://schemas.openxmlformats.org/officeDocument/2006/relationships/image" Target="../media/image70.png"/><Relationship Id="rId86" Type="http://schemas.openxmlformats.org/officeDocument/2006/relationships/customXml" Target="../ink/ink89.xml"/><Relationship Id="rId130" Type="http://schemas.openxmlformats.org/officeDocument/2006/relationships/customXml" Target="../ink/ink111.xml"/><Relationship Id="rId135" Type="http://schemas.openxmlformats.org/officeDocument/2006/relationships/image" Target="../media/image97.png"/><Relationship Id="rId151" Type="http://schemas.openxmlformats.org/officeDocument/2006/relationships/image" Target="../media/image105.png"/><Relationship Id="rId156" Type="http://schemas.openxmlformats.org/officeDocument/2006/relationships/customXml" Target="../ink/ink124.xml"/><Relationship Id="rId13" Type="http://schemas.openxmlformats.org/officeDocument/2006/relationships/image" Target="../media/image36.png"/><Relationship Id="rId18" Type="http://schemas.openxmlformats.org/officeDocument/2006/relationships/customXml" Target="../ink/ink55.xml"/><Relationship Id="rId39" Type="http://schemas.openxmlformats.org/officeDocument/2006/relationships/image" Target="../media/image49.png"/><Relationship Id="rId109" Type="http://schemas.openxmlformats.org/officeDocument/2006/relationships/image" Target="../media/image84.png"/><Relationship Id="rId34" Type="http://schemas.openxmlformats.org/officeDocument/2006/relationships/customXml" Target="../ink/ink63.xml"/><Relationship Id="rId50" Type="http://schemas.openxmlformats.org/officeDocument/2006/relationships/customXml" Target="../ink/ink71.xml"/><Relationship Id="rId55" Type="http://schemas.openxmlformats.org/officeDocument/2006/relationships/image" Target="../media/image57.png"/><Relationship Id="rId76" Type="http://schemas.openxmlformats.org/officeDocument/2006/relationships/customXml" Target="../ink/ink84.xml"/><Relationship Id="rId97" Type="http://schemas.openxmlformats.org/officeDocument/2006/relationships/image" Target="../media/image78.png"/><Relationship Id="rId104" Type="http://schemas.openxmlformats.org/officeDocument/2006/relationships/customXml" Target="../ink/ink98.xml"/><Relationship Id="rId120" Type="http://schemas.openxmlformats.org/officeDocument/2006/relationships/customXml" Target="../ink/ink106.xml"/><Relationship Id="rId125" Type="http://schemas.openxmlformats.org/officeDocument/2006/relationships/image" Target="../media/image92.png"/><Relationship Id="rId141" Type="http://schemas.openxmlformats.org/officeDocument/2006/relationships/image" Target="../media/image100.png"/><Relationship Id="rId146" Type="http://schemas.openxmlformats.org/officeDocument/2006/relationships/customXml" Target="../ink/ink119.xml"/><Relationship Id="rId7" Type="http://schemas.openxmlformats.org/officeDocument/2006/relationships/image" Target="../media/image33.png"/><Relationship Id="rId71" Type="http://schemas.openxmlformats.org/officeDocument/2006/relationships/image" Target="../media/image65.png"/><Relationship Id="rId92" Type="http://schemas.openxmlformats.org/officeDocument/2006/relationships/customXml" Target="../ink/ink92.xml"/><Relationship Id="rId2" Type="http://schemas.openxmlformats.org/officeDocument/2006/relationships/customXml" Target="../ink/ink47.xml"/><Relationship Id="rId29" Type="http://schemas.openxmlformats.org/officeDocument/2006/relationships/image" Target="../media/image44.png"/><Relationship Id="rId24" Type="http://schemas.openxmlformats.org/officeDocument/2006/relationships/customXml" Target="../ink/ink58.xml"/><Relationship Id="rId40" Type="http://schemas.openxmlformats.org/officeDocument/2006/relationships/customXml" Target="../ink/ink66.xml"/><Relationship Id="rId45" Type="http://schemas.openxmlformats.org/officeDocument/2006/relationships/image" Target="../media/image52.png"/><Relationship Id="rId66" Type="http://schemas.openxmlformats.org/officeDocument/2006/relationships/customXml" Target="../ink/ink79.xml"/><Relationship Id="rId87" Type="http://schemas.openxmlformats.org/officeDocument/2006/relationships/image" Target="../media/image73.png"/><Relationship Id="rId110" Type="http://schemas.openxmlformats.org/officeDocument/2006/relationships/customXml" Target="../ink/ink101.xml"/><Relationship Id="rId115" Type="http://schemas.openxmlformats.org/officeDocument/2006/relationships/image" Target="../media/image87.png"/><Relationship Id="rId131" Type="http://schemas.openxmlformats.org/officeDocument/2006/relationships/image" Target="../media/image95.png"/><Relationship Id="rId136" Type="http://schemas.openxmlformats.org/officeDocument/2006/relationships/customXml" Target="../ink/ink114.xml"/><Relationship Id="rId157" Type="http://schemas.openxmlformats.org/officeDocument/2006/relationships/image" Target="../media/image108.png"/><Relationship Id="rId61" Type="http://schemas.openxmlformats.org/officeDocument/2006/relationships/image" Target="../media/image60.png"/><Relationship Id="rId82" Type="http://schemas.openxmlformats.org/officeDocument/2006/relationships/customXml" Target="../ink/ink87.xml"/><Relationship Id="rId152" Type="http://schemas.openxmlformats.org/officeDocument/2006/relationships/customXml" Target="../ink/ink122.xml"/><Relationship Id="rId19" Type="http://schemas.openxmlformats.org/officeDocument/2006/relationships/image" Target="../media/image39.png"/><Relationship Id="rId14" Type="http://schemas.openxmlformats.org/officeDocument/2006/relationships/customXml" Target="../ink/ink53.xml"/><Relationship Id="rId30" Type="http://schemas.openxmlformats.org/officeDocument/2006/relationships/customXml" Target="../ink/ink61.xml"/><Relationship Id="rId35" Type="http://schemas.openxmlformats.org/officeDocument/2006/relationships/image" Target="../media/image47.png"/><Relationship Id="rId56" Type="http://schemas.openxmlformats.org/officeDocument/2006/relationships/customXml" Target="../ink/ink74.xml"/><Relationship Id="rId77" Type="http://schemas.openxmlformats.org/officeDocument/2006/relationships/image" Target="../media/image68.png"/><Relationship Id="rId100" Type="http://schemas.openxmlformats.org/officeDocument/2006/relationships/customXml" Target="../ink/ink96.xml"/><Relationship Id="rId105" Type="http://schemas.openxmlformats.org/officeDocument/2006/relationships/image" Target="../media/image82.png"/><Relationship Id="rId126" Type="http://schemas.openxmlformats.org/officeDocument/2006/relationships/customXml" Target="../ink/ink109.xml"/><Relationship Id="rId147" Type="http://schemas.openxmlformats.org/officeDocument/2006/relationships/image" Target="../media/image103.png"/><Relationship Id="rId8" Type="http://schemas.openxmlformats.org/officeDocument/2006/relationships/customXml" Target="../ink/ink50.xml"/><Relationship Id="rId51" Type="http://schemas.openxmlformats.org/officeDocument/2006/relationships/image" Target="../media/image55.png"/><Relationship Id="rId72" Type="http://schemas.openxmlformats.org/officeDocument/2006/relationships/customXml" Target="../ink/ink82.xml"/><Relationship Id="rId93" Type="http://schemas.openxmlformats.org/officeDocument/2006/relationships/image" Target="../media/image76.png"/><Relationship Id="rId98" Type="http://schemas.openxmlformats.org/officeDocument/2006/relationships/customXml" Target="../ink/ink95.xml"/><Relationship Id="rId121" Type="http://schemas.openxmlformats.org/officeDocument/2006/relationships/image" Target="../media/image90.png"/><Relationship Id="rId142" Type="http://schemas.openxmlformats.org/officeDocument/2006/relationships/customXml" Target="../ink/ink117.xml"/><Relationship Id="rId3" Type="http://schemas.openxmlformats.org/officeDocument/2006/relationships/image" Target="../media/image31.png"/><Relationship Id="rId25" Type="http://schemas.openxmlformats.org/officeDocument/2006/relationships/image" Target="../media/image42.png"/><Relationship Id="rId46" Type="http://schemas.openxmlformats.org/officeDocument/2006/relationships/customXml" Target="../ink/ink69.xml"/><Relationship Id="rId67" Type="http://schemas.openxmlformats.org/officeDocument/2006/relationships/image" Target="../media/image63.png"/><Relationship Id="rId116" Type="http://schemas.openxmlformats.org/officeDocument/2006/relationships/customXml" Target="../ink/ink104.xml"/><Relationship Id="rId137" Type="http://schemas.openxmlformats.org/officeDocument/2006/relationships/image" Target="../media/image98.png"/><Relationship Id="rId20" Type="http://schemas.openxmlformats.org/officeDocument/2006/relationships/customXml" Target="../ink/ink56.xml"/><Relationship Id="rId41" Type="http://schemas.openxmlformats.org/officeDocument/2006/relationships/image" Target="../media/image50.png"/><Relationship Id="rId62" Type="http://schemas.openxmlformats.org/officeDocument/2006/relationships/customXml" Target="../ink/ink77.xml"/><Relationship Id="rId83" Type="http://schemas.openxmlformats.org/officeDocument/2006/relationships/image" Target="../media/image71.png"/><Relationship Id="rId88" Type="http://schemas.openxmlformats.org/officeDocument/2006/relationships/customXml" Target="../ink/ink90.xml"/><Relationship Id="rId111" Type="http://schemas.openxmlformats.org/officeDocument/2006/relationships/image" Target="../media/image85.png"/><Relationship Id="rId132" Type="http://schemas.openxmlformats.org/officeDocument/2006/relationships/customXml" Target="../ink/ink112.xml"/><Relationship Id="rId153" Type="http://schemas.openxmlformats.org/officeDocument/2006/relationships/image" Target="../media/image106.png"/><Relationship Id="rId15" Type="http://schemas.openxmlformats.org/officeDocument/2006/relationships/image" Target="../media/image37.png"/><Relationship Id="rId36" Type="http://schemas.openxmlformats.org/officeDocument/2006/relationships/customXml" Target="../ink/ink64.xml"/><Relationship Id="rId57" Type="http://schemas.openxmlformats.org/officeDocument/2006/relationships/image" Target="../media/image58.png"/><Relationship Id="rId106" Type="http://schemas.openxmlformats.org/officeDocument/2006/relationships/customXml" Target="../ink/ink99.xml"/><Relationship Id="rId127" Type="http://schemas.openxmlformats.org/officeDocument/2006/relationships/image" Target="../media/image93.png"/><Relationship Id="rId10" Type="http://schemas.openxmlformats.org/officeDocument/2006/relationships/customXml" Target="../ink/ink51.xml"/><Relationship Id="rId31" Type="http://schemas.openxmlformats.org/officeDocument/2006/relationships/image" Target="../media/image45.png"/><Relationship Id="rId52" Type="http://schemas.openxmlformats.org/officeDocument/2006/relationships/customXml" Target="../ink/ink72.xml"/><Relationship Id="rId73" Type="http://schemas.openxmlformats.org/officeDocument/2006/relationships/image" Target="../media/image66.png"/><Relationship Id="rId78" Type="http://schemas.openxmlformats.org/officeDocument/2006/relationships/customXml" Target="../ink/ink85.xml"/><Relationship Id="rId94" Type="http://schemas.openxmlformats.org/officeDocument/2006/relationships/customXml" Target="../ink/ink93.xml"/><Relationship Id="rId99" Type="http://schemas.openxmlformats.org/officeDocument/2006/relationships/image" Target="../media/image79.png"/><Relationship Id="rId101" Type="http://schemas.openxmlformats.org/officeDocument/2006/relationships/image" Target="../media/image80.png"/><Relationship Id="rId122" Type="http://schemas.openxmlformats.org/officeDocument/2006/relationships/customXml" Target="../ink/ink107.xml"/><Relationship Id="rId143" Type="http://schemas.openxmlformats.org/officeDocument/2006/relationships/image" Target="../media/image101.png"/><Relationship Id="rId148" Type="http://schemas.openxmlformats.org/officeDocument/2006/relationships/customXml" Target="../ink/ink120.xml"/><Relationship Id="rId4" Type="http://schemas.openxmlformats.org/officeDocument/2006/relationships/customXml" Target="../ink/ink48.xml"/><Relationship Id="rId9" Type="http://schemas.openxmlformats.org/officeDocument/2006/relationships/image" Target="../media/image34.png"/><Relationship Id="rId26" Type="http://schemas.openxmlformats.org/officeDocument/2006/relationships/customXml" Target="../ink/ink59.xml"/><Relationship Id="rId47" Type="http://schemas.openxmlformats.org/officeDocument/2006/relationships/image" Target="../media/image53.png"/><Relationship Id="rId68" Type="http://schemas.openxmlformats.org/officeDocument/2006/relationships/customXml" Target="../ink/ink80.xml"/><Relationship Id="rId89" Type="http://schemas.openxmlformats.org/officeDocument/2006/relationships/image" Target="../media/image74.png"/><Relationship Id="rId112" Type="http://schemas.openxmlformats.org/officeDocument/2006/relationships/customXml" Target="../ink/ink102.xml"/><Relationship Id="rId133" Type="http://schemas.openxmlformats.org/officeDocument/2006/relationships/image" Target="../media/image96.png"/><Relationship Id="rId154" Type="http://schemas.openxmlformats.org/officeDocument/2006/relationships/customXml" Target="../ink/ink123.xml"/><Relationship Id="rId16" Type="http://schemas.openxmlformats.org/officeDocument/2006/relationships/customXml" Target="../ink/ink54.xml"/><Relationship Id="rId37" Type="http://schemas.openxmlformats.org/officeDocument/2006/relationships/image" Target="../media/image48.png"/><Relationship Id="rId58" Type="http://schemas.openxmlformats.org/officeDocument/2006/relationships/customXml" Target="../ink/ink75.xml"/><Relationship Id="rId79" Type="http://schemas.openxmlformats.org/officeDocument/2006/relationships/image" Target="../media/image69.png"/><Relationship Id="rId102" Type="http://schemas.openxmlformats.org/officeDocument/2006/relationships/customXml" Target="../ink/ink97.xml"/><Relationship Id="rId123" Type="http://schemas.openxmlformats.org/officeDocument/2006/relationships/image" Target="../media/image91.png"/><Relationship Id="rId144" Type="http://schemas.openxmlformats.org/officeDocument/2006/relationships/customXml" Target="../ink/ink118.xml"/><Relationship Id="rId90" Type="http://schemas.openxmlformats.org/officeDocument/2006/relationships/customXml" Target="../ink/ink91.xml"/><Relationship Id="rId27" Type="http://schemas.openxmlformats.org/officeDocument/2006/relationships/image" Target="../media/image43.png"/><Relationship Id="rId48" Type="http://schemas.openxmlformats.org/officeDocument/2006/relationships/customXml" Target="../ink/ink70.xml"/><Relationship Id="rId69" Type="http://schemas.openxmlformats.org/officeDocument/2006/relationships/image" Target="../media/image64.png"/><Relationship Id="rId113" Type="http://schemas.openxmlformats.org/officeDocument/2006/relationships/image" Target="../media/image86.png"/><Relationship Id="rId134" Type="http://schemas.openxmlformats.org/officeDocument/2006/relationships/customXml" Target="../ink/ink1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customXml" Target="../ink/ink133.xml"/><Relationship Id="rId26" Type="http://schemas.openxmlformats.org/officeDocument/2006/relationships/customXml" Target="../ink/ink137.xml"/><Relationship Id="rId3" Type="http://schemas.openxmlformats.org/officeDocument/2006/relationships/image" Target="../media/image109.png"/><Relationship Id="rId21" Type="http://schemas.openxmlformats.org/officeDocument/2006/relationships/image" Target="../media/image118.png"/><Relationship Id="rId34" Type="http://schemas.openxmlformats.org/officeDocument/2006/relationships/customXml" Target="../ink/ink141.xml"/><Relationship Id="rId7" Type="http://schemas.openxmlformats.org/officeDocument/2006/relationships/image" Target="../media/image111.png"/><Relationship Id="rId12" Type="http://schemas.openxmlformats.org/officeDocument/2006/relationships/customXml" Target="../ink/ink130.xml"/><Relationship Id="rId17" Type="http://schemas.openxmlformats.org/officeDocument/2006/relationships/image" Target="../media/image116.png"/><Relationship Id="rId25" Type="http://schemas.openxmlformats.org/officeDocument/2006/relationships/image" Target="../media/image120.png"/><Relationship Id="rId33" Type="http://schemas.openxmlformats.org/officeDocument/2006/relationships/image" Target="../media/image124.png"/><Relationship Id="rId2" Type="http://schemas.openxmlformats.org/officeDocument/2006/relationships/customXml" Target="../ink/ink125.xml"/><Relationship Id="rId16" Type="http://schemas.openxmlformats.org/officeDocument/2006/relationships/customXml" Target="../ink/ink132.xml"/><Relationship Id="rId20" Type="http://schemas.openxmlformats.org/officeDocument/2006/relationships/customXml" Target="../ink/ink134.xml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.xml"/><Relationship Id="rId11" Type="http://schemas.openxmlformats.org/officeDocument/2006/relationships/image" Target="../media/image113.png"/><Relationship Id="rId24" Type="http://schemas.openxmlformats.org/officeDocument/2006/relationships/customXml" Target="../ink/ink136.xml"/><Relationship Id="rId32" Type="http://schemas.openxmlformats.org/officeDocument/2006/relationships/customXml" Target="../ink/ink140.xml"/><Relationship Id="rId5" Type="http://schemas.openxmlformats.org/officeDocument/2006/relationships/image" Target="../media/image110.png"/><Relationship Id="rId15" Type="http://schemas.openxmlformats.org/officeDocument/2006/relationships/image" Target="../media/image115.png"/><Relationship Id="rId23" Type="http://schemas.openxmlformats.org/officeDocument/2006/relationships/image" Target="../media/image119.png"/><Relationship Id="rId28" Type="http://schemas.openxmlformats.org/officeDocument/2006/relationships/customXml" Target="../ink/ink138.xml"/><Relationship Id="rId10" Type="http://schemas.openxmlformats.org/officeDocument/2006/relationships/customXml" Target="../ink/ink129.xml"/><Relationship Id="rId19" Type="http://schemas.openxmlformats.org/officeDocument/2006/relationships/image" Target="../media/image117.png"/><Relationship Id="rId31" Type="http://schemas.openxmlformats.org/officeDocument/2006/relationships/image" Target="../media/image123.png"/><Relationship Id="rId4" Type="http://schemas.openxmlformats.org/officeDocument/2006/relationships/customXml" Target="../ink/ink126.xml"/><Relationship Id="rId9" Type="http://schemas.openxmlformats.org/officeDocument/2006/relationships/image" Target="../media/image112.png"/><Relationship Id="rId14" Type="http://schemas.openxmlformats.org/officeDocument/2006/relationships/customXml" Target="../ink/ink131.xml"/><Relationship Id="rId22" Type="http://schemas.openxmlformats.org/officeDocument/2006/relationships/customXml" Target="../ink/ink135.xml"/><Relationship Id="rId27" Type="http://schemas.openxmlformats.org/officeDocument/2006/relationships/image" Target="../media/image121.png"/><Relationship Id="rId30" Type="http://schemas.openxmlformats.org/officeDocument/2006/relationships/customXml" Target="../ink/ink139.xml"/><Relationship Id="rId35" Type="http://schemas.openxmlformats.org/officeDocument/2006/relationships/image" Target="../media/image125.png"/><Relationship Id="rId8" Type="http://schemas.openxmlformats.org/officeDocument/2006/relationships/customXml" Target="../ink/ink12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4.xml"/><Relationship Id="rId21" Type="http://schemas.openxmlformats.org/officeDocument/2006/relationships/image" Target="../media/image135.png"/><Relationship Id="rId42" Type="http://schemas.openxmlformats.org/officeDocument/2006/relationships/customXml" Target="../ink/ink162.xml"/><Relationship Id="rId47" Type="http://schemas.openxmlformats.org/officeDocument/2006/relationships/image" Target="../media/image148.png"/><Relationship Id="rId63" Type="http://schemas.openxmlformats.org/officeDocument/2006/relationships/image" Target="../media/image156.png"/><Relationship Id="rId68" Type="http://schemas.openxmlformats.org/officeDocument/2006/relationships/customXml" Target="../ink/ink175.xml"/><Relationship Id="rId7" Type="http://schemas.openxmlformats.org/officeDocument/2006/relationships/image" Target="../media/image128.png"/><Relationship Id="rId2" Type="http://schemas.openxmlformats.org/officeDocument/2006/relationships/customXml" Target="../ink/ink142.xml"/><Relationship Id="rId16" Type="http://schemas.openxmlformats.org/officeDocument/2006/relationships/customXml" Target="../ink/ink149.xml"/><Relationship Id="rId29" Type="http://schemas.openxmlformats.org/officeDocument/2006/relationships/image" Target="../media/image139.png"/><Relationship Id="rId11" Type="http://schemas.openxmlformats.org/officeDocument/2006/relationships/image" Target="../media/image130.png"/><Relationship Id="rId24" Type="http://schemas.openxmlformats.org/officeDocument/2006/relationships/customXml" Target="../ink/ink153.xml"/><Relationship Id="rId32" Type="http://schemas.openxmlformats.org/officeDocument/2006/relationships/customXml" Target="../ink/ink157.xml"/><Relationship Id="rId37" Type="http://schemas.openxmlformats.org/officeDocument/2006/relationships/image" Target="../media/image143.png"/><Relationship Id="rId40" Type="http://schemas.openxmlformats.org/officeDocument/2006/relationships/customXml" Target="../ink/ink161.xml"/><Relationship Id="rId45" Type="http://schemas.openxmlformats.org/officeDocument/2006/relationships/image" Target="../media/image147.png"/><Relationship Id="rId53" Type="http://schemas.openxmlformats.org/officeDocument/2006/relationships/image" Target="../media/image151.png"/><Relationship Id="rId58" Type="http://schemas.openxmlformats.org/officeDocument/2006/relationships/customXml" Target="../ink/ink170.xml"/><Relationship Id="rId66" Type="http://schemas.openxmlformats.org/officeDocument/2006/relationships/customXml" Target="../ink/ink174.xml"/><Relationship Id="rId5" Type="http://schemas.openxmlformats.org/officeDocument/2006/relationships/image" Target="../media/image127.png"/><Relationship Id="rId61" Type="http://schemas.openxmlformats.org/officeDocument/2006/relationships/image" Target="../media/image155.png"/><Relationship Id="rId19" Type="http://schemas.openxmlformats.org/officeDocument/2006/relationships/image" Target="../media/image134.png"/><Relationship Id="rId14" Type="http://schemas.openxmlformats.org/officeDocument/2006/relationships/customXml" Target="../ink/ink148.xml"/><Relationship Id="rId22" Type="http://schemas.openxmlformats.org/officeDocument/2006/relationships/customXml" Target="../ink/ink152.xml"/><Relationship Id="rId27" Type="http://schemas.openxmlformats.org/officeDocument/2006/relationships/image" Target="../media/image138.png"/><Relationship Id="rId30" Type="http://schemas.openxmlformats.org/officeDocument/2006/relationships/customXml" Target="../ink/ink156.xml"/><Relationship Id="rId35" Type="http://schemas.openxmlformats.org/officeDocument/2006/relationships/image" Target="../media/image142.png"/><Relationship Id="rId43" Type="http://schemas.openxmlformats.org/officeDocument/2006/relationships/image" Target="../media/image146.png"/><Relationship Id="rId48" Type="http://schemas.openxmlformats.org/officeDocument/2006/relationships/customXml" Target="../ink/ink165.xml"/><Relationship Id="rId56" Type="http://schemas.openxmlformats.org/officeDocument/2006/relationships/customXml" Target="../ink/ink169.xml"/><Relationship Id="rId64" Type="http://schemas.openxmlformats.org/officeDocument/2006/relationships/customXml" Target="../ink/ink173.xml"/><Relationship Id="rId69" Type="http://schemas.openxmlformats.org/officeDocument/2006/relationships/image" Target="../media/image159.png"/><Relationship Id="rId8" Type="http://schemas.openxmlformats.org/officeDocument/2006/relationships/customXml" Target="../ink/ink145.xml"/><Relationship Id="rId51" Type="http://schemas.openxmlformats.org/officeDocument/2006/relationships/image" Target="../media/image150.png"/><Relationship Id="rId3" Type="http://schemas.openxmlformats.org/officeDocument/2006/relationships/image" Target="../media/image126.png"/><Relationship Id="rId12" Type="http://schemas.openxmlformats.org/officeDocument/2006/relationships/customXml" Target="../ink/ink147.xml"/><Relationship Id="rId17" Type="http://schemas.openxmlformats.org/officeDocument/2006/relationships/image" Target="../media/image133.png"/><Relationship Id="rId25" Type="http://schemas.openxmlformats.org/officeDocument/2006/relationships/image" Target="../media/image137.png"/><Relationship Id="rId33" Type="http://schemas.openxmlformats.org/officeDocument/2006/relationships/image" Target="../media/image141.png"/><Relationship Id="rId38" Type="http://schemas.openxmlformats.org/officeDocument/2006/relationships/customXml" Target="../ink/ink160.xml"/><Relationship Id="rId46" Type="http://schemas.openxmlformats.org/officeDocument/2006/relationships/customXml" Target="../ink/ink164.xml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customXml" Target="../ink/ink151.xml"/><Relationship Id="rId41" Type="http://schemas.openxmlformats.org/officeDocument/2006/relationships/image" Target="../media/image145.png"/><Relationship Id="rId54" Type="http://schemas.openxmlformats.org/officeDocument/2006/relationships/customXml" Target="../ink/ink168.xml"/><Relationship Id="rId62" Type="http://schemas.openxmlformats.org/officeDocument/2006/relationships/customXml" Target="../ink/ink1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Relationship Id="rId15" Type="http://schemas.openxmlformats.org/officeDocument/2006/relationships/image" Target="../media/image132.png"/><Relationship Id="rId23" Type="http://schemas.openxmlformats.org/officeDocument/2006/relationships/image" Target="../media/image136.png"/><Relationship Id="rId28" Type="http://schemas.openxmlformats.org/officeDocument/2006/relationships/customXml" Target="../ink/ink155.xml"/><Relationship Id="rId36" Type="http://schemas.openxmlformats.org/officeDocument/2006/relationships/customXml" Target="../ink/ink159.xml"/><Relationship Id="rId49" Type="http://schemas.openxmlformats.org/officeDocument/2006/relationships/image" Target="../media/image149.png"/><Relationship Id="rId57" Type="http://schemas.openxmlformats.org/officeDocument/2006/relationships/image" Target="../media/image153.png"/><Relationship Id="rId10" Type="http://schemas.openxmlformats.org/officeDocument/2006/relationships/customXml" Target="../ink/ink146.xml"/><Relationship Id="rId31" Type="http://schemas.openxmlformats.org/officeDocument/2006/relationships/image" Target="../media/image140.png"/><Relationship Id="rId44" Type="http://schemas.openxmlformats.org/officeDocument/2006/relationships/customXml" Target="../ink/ink163.xml"/><Relationship Id="rId52" Type="http://schemas.openxmlformats.org/officeDocument/2006/relationships/customXml" Target="../ink/ink167.xml"/><Relationship Id="rId60" Type="http://schemas.openxmlformats.org/officeDocument/2006/relationships/customXml" Target="../ink/ink171.xml"/><Relationship Id="rId65" Type="http://schemas.openxmlformats.org/officeDocument/2006/relationships/image" Target="../media/image157.png"/><Relationship Id="rId4" Type="http://schemas.openxmlformats.org/officeDocument/2006/relationships/customXml" Target="../ink/ink143.xml"/><Relationship Id="rId9" Type="http://schemas.openxmlformats.org/officeDocument/2006/relationships/image" Target="../media/image129.png"/><Relationship Id="rId13" Type="http://schemas.openxmlformats.org/officeDocument/2006/relationships/image" Target="../media/image131.png"/><Relationship Id="rId18" Type="http://schemas.openxmlformats.org/officeDocument/2006/relationships/customXml" Target="../ink/ink150.xml"/><Relationship Id="rId39" Type="http://schemas.openxmlformats.org/officeDocument/2006/relationships/image" Target="../media/image144.png"/><Relationship Id="rId34" Type="http://schemas.openxmlformats.org/officeDocument/2006/relationships/customXml" Target="../ink/ink158.xml"/><Relationship Id="rId50" Type="http://schemas.openxmlformats.org/officeDocument/2006/relationships/customXml" Target="../ink/ink166.xml"/><Relationship Id="rId55" Type="http://schemas.openxmlformats.org/officeDocument/2006/relationships/image" Target="../media/image15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customXml" Target="../ink/ink184.xml"/><Relationship Id="rId26" Type="http://schemas.openxmlformats.org/officeDocument/2006/relationships/customXml" Target="../ink/ink188.xml"/><Relationship Id="rId39" Type="http://schemas.openxmlformats.org/officeDocument/2006/relationships/image" Target="../media/image177.png"/><Relationship Id="rId21" Type="http://schemas.openxmlformats.org/officeDocument/2006/relationships/image" Target="../media/image168.png"/><Relationship Id="rId34" Type="http://schemas.openxmlformats.org/officeDocument/2006/relationships/customXml" Target="../ink/ink192.xml"/><Relationship Id="rId7" Type="http://schemas.openxmlformats.org/officeDocument/2006/relationships/image" Target="../media/image161.png"/><Relationship Id="rId12" Type="http://schemas.openxmlformats.org/officeDocument/2006/relationships/customXml" Target="../ink/ink181.xml"/><Relationship Id="rId17" Type="http://schemas.openxmlformats.org/officeDocument/2006/relationships/image" Target="../media/image166.png"/><Relationship Id="rId25" Type="http://schemas.openxmlformats.org/officeDocument/2006/relationships/image" Target="../media/image170.png"/><Relationship Id="rId33" Type="http://schemas.openxmlformats.org/officeDocument/2006/relationships/image" Target="../media/image174.png"/><Relationship Id="rId38" Type="http://schemas.openxmlformats.org/officeDocument/2006/relationships/customXml" Target="../ink/ink194.xml"/><Relationship Id="rId2" Type="http://schemas.openxmlformats.org/officeDocument/2006/relationships/customXml" Target="../ink/ink176.xml"/><Relationship Id="rId16" Type="http://schemas.openxmlformats.org/officeDocument/2006/relationships/customXml" Target="../ink/ink183.xml"/><Relationship Id="rId20" Type="http://schemas.openxmlformats.org/officeDocument/2006/relationships/customXml" Target="../ink/ink185.xml"/><Relationship Id="rId29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.xml"/><Relationship Id="rId11" Type="http://schemas.openxmlformats.org/officeDocument/2006/relationships/image" Target="../media/image163.png"/><Relationship Id="rId24" Type="http://schemas.openxmlformats.org/officeDocument/2006/relationships/customXml" Target="../ink/ink187.xml"/><Relationship Id="rId32" Type="http://schemas.openxmlformats.org/officeDocument/2006/relationships/customXml" Target="../ink/ink191.xml"/><Relationship Id="rId37" Type="http://schemas.openxmlformats.org/officeDocument/2006/relationships/image" Target="../media/image176.png"/><Relationship Id="rId5" Type="http://schemas.openxmlformats.org/officeDocument/2006/relationships/image" Target="../media/image160.png"/><Relationship Id="rId15" Type="http://schemas.openxmlformats.org/officeDocument/2006/relationships/image" Target="../media/image165.png"/><Relationship Id="rId23" Type="http://schemas.openxmlformats.org/officeDocument/2006/relationships/image" Target="../media/image169.png"/><Relationship Id="rId28" Type="http://schemas.openxmlformats.org/officeDocument/2006/relationships/customXml" Target="../ink/ink189.xml"/><Relationship Id="rId36" Type="http://schemas.openxmlformats.org/officeDocument/2006/relationships/customXml" Target="../ink/ink193.xml"/><Relationship Id="rId10" Type="http://schemas.openxmlformats.org/officeDocument/2006/relationships/customXml" Target="../ink/ink180.xml"/><Relationship Id="rId19" Type="http://schemas.openxmlformats.org/officeDocument/2006/relationships/image" Target="../media/image167.png"/><Relationship Id="rId31" Type="http://schemas.openxmlformats.org/officeDocument/2006/relationships/image" Target="../media/image173.png"/><Relationship Id="rId4" Type="http://schemas.openxmlformats.org/officeDocument/2006/relationships/customXml" Target="../ink/ink177.xml"/><Relationship Id="rId9" Type="http://schemas.openxmlformats.org/officeDocument/2006/relationships/image" Target="../media/image162.png"/><Relationship Id="rId14" Type="http://schemas.openxmlformats.org/officeDocument/2006/relationships/customXml" Target="../ink/ink182.xml"/><Relationship Id="rId22" Type="http://schemas.openxmlformats.org/officeDocument/2006/relationships/customXml" Target="../ink/ink186.xml"/><Relationship Id="rId27" Type="http://schemas.openxmlformats.org/officeDocument/2006/relationships/image" Target="../media/image171.png"/><Relationship Id="rId30" Type="http://schemas.openxmlformats.org/officeDocument/2006/relationships/customXml" Target="../ink/ink190.xml"/><Relationship Id="rId35" Type="http://schemas.openxmlformats.org/officeDocument/2006/relationships/image" Target="../media/image175.png"/><Relationship Id="rId8" Type="http://schemas.openxmlformats.org/officeDocument/2006/relationships/customXml" Target="../ink/ink179.xml"/><Relationship Id="rId3" Type="http://schemas.openxmlformats.org/officeDocument/2006/relationships/image" Target="../media/image17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8.xml"/><Relationship Id="rId13" Type="http://schemas.openxmlformats.org/officeDocument/2006/relationships/image" Target="../media/image184.png"/><Relationship Id="rId18" Type="http://schemas.openxmlformats.org/officeDocument/2006/relationships/customXml" Target="../ink/ink203.xml"/><Relationship Id="rId3" Type="http://schemas.openxmlformats.org/officeDocument/2006/relationships/image" Target="../media/image179.png"/><Relationship Id="rId7" Type="http://schemas.openxmlformats.org/officeDocument/2006/relationships/image" Target="../media/image181.png"/><Relationship Id="rId12" Type="http://schemas.openxmlformats.org/officeDocument/2006/relationships/customXml" Target="../ink/ink200.xml"/><Relationship Id="rId17" Type="http://schemas.openxmlformats.org/officeDocument/2006/relationships/image" Target="../media/image186.png"/><Relationship Id="rId2" Type="http://schemas.openxmlformats.org/officeDocument/2006/relationships/customXml" Target="../ink/ink195.xml"/><Relationship Id="rId16" Type="http://schemas.openxmlformats.org/officeDocument/2006/relationships/customXml" Target="../ink/ink2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.xml"/><Relationship Id="rId11" Type="http://schemas.openxmlformats.org/officeDocument/2006/relationships/image" Target="../media/image183.png"/><Relationship Id="rId5" Type="http://schemas.openxmlformats.org/officeDocument/2006/relationships/image" Target="../media/image180.png"/><Relationship Id="rId15" Type="http://schemas.openxmlformats.org/officeDocument/2006/relationships/image" Target="../media/image185.png"/><Relationship Id="rId10" Type="http://schemas.openxmlformats.org/officeDocument/2006/relationships/customXml" Target="../ink/ink199.xml"/><Relationship Id="rId19" Type="http://schemas.openxmlformats.org/officeDocument/2006/relationships/image" Target="../media/image187.png"/><Relationship Id="rId4" Type="http://schemas.openxmlformats.org/officeDocument/2006/relationships/customXml" Target="../ink/ink196.xml"/><Relationship Id="rId9" Type="http://schemas.openxmlformats.org/officeDocument/2006/relationships/image" Target="../media/image182.png"/><Relationship Id="rId14" Type="http://schemas.openxmlformats.org/officeDocument/2006/relationships/customXml" Target="../ink/ink20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6.xml"/><Relationship Id="rId21" Type="http://schemas.openxmlformats.org/officeDocument/2006/relationships/image" Target="../media/image197.png"/><Relationship Id="rId42" Type="http://schemas.openxmlformats.org/officeDocument/2006/relationships/customXml" Target="../ink/ink224.xml"/><Relationship Id="rId47" Type="http://schemas.openxmlformats.org/officeDocument/2006/relationships/image" Target="../media/image210.png"/><Relationship Id="rId63" Type="http://schemas.openxmlformats.org/officeDocument/2006/relationships/image" Target="../media/image218.png"/><Relationship Id="rId68" Type="http://schemas.openxmlformats.org/officeDocument/2006/relationships/customXml" Target="../ink/ink237.xml"/><Relationship Id="rId84" Type="http://schemas.openxmlformats.org/officeDocument/2006/relationships/customXml" Target="../ink/ink245.xml"/><Relationship Id="rId89" Type="http://schemas.openxmlformats.org/officeDocument/2006/relationships/image" Target="../media/image231.png"/><Relationship Id="rId16" Type="http://schemas.openxmlformats.org/officeDocument/2006/relationships/customXml" Target="../ink/ink211.xml"/><Relationship Id="rId11" Type="http://schemas.openxmlformats.org/officeDocument/2006/relationships/image" Target="../media/image192.png"/><Relationship Id="rId32" Type="http://schemas.openxmlformats.org/officeDocument/2006/relationships/customXml" Target="../ink/ink219.xml"/><Relationship Id="rId37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customXml" Target="../ink/ink232.xml"/><Relationship Id="rId74" Type="http://schemas.openxmlformats.org/officeDocument/2006/relationships/customXml" Target="../ink/ink240.xml"/><Relationship Id="rId79" Type="http://schemas.openxmlformats.org/officeDocument/2006/relationships/image" Target="../media/image226.png"/><Relationship Id="rId5" Type="http://schemas.openxmlformats.org/officeDocument/2006/relationships/image" Target="../media/image189.png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Relationship Id="rId27" Type="http://schemas.openxmlformats.org/officeDocument/2006/relationships/image" Target="../media/image200.png"/><Relationship Id="rId30" Type="http://schemas.openxmlformats.org/officeDocument/2006/relationships/customXml" Target="../ink/ink218.xml"/><Relationship Id="rId35" Type="http://schemas.openxmlformats.org/officeDocument/2006/relationships/image" Target="../media/image204.png"/><Relationship Id="rId43" Type="http://schemas.openxmlformats.org/officeDocument/2006/relationships/image" Target="../media/image208.png"/><Relationship Id="rId48" Type="http://schemas.openxmlformats.org/officeDocument/2006/relationships/customXml" Target="../ink/ink227.xml"/><Relationship Id="rId56" Type="http://schemas.openxmlformats.org/officeDocument/2006/relationships/customXml" Target="../ink/ink231.xml"/><Relationship Id="rId64" Type="http://schemas.openxmlformats.org/officeDocument/2006/relationships/customXml" Target="../ink/ink235.xml"/><Relationship Id="rId69" Type="http://schemas.openxmlformats.org/officeDocument/2006/relationships/image" Target="../media/image221.png"/><Relationship Id="rId77" Type="http://schemas.openxmlformats.org/officeDocument/2006/relationships/image" Target="../media/image225.png"/><Relationship Id="rId8" Type="http://schemas.openxmlformats.org/officeDocument/2006/relationships/customXml" Target="../ink/ink207.xml"/><Relationship Id="rId51" Type="http://schemas.openxmlformats.org/officeDocument/2006/relationships/image" Target="../media/image212.png"/><Relationship Id="rId72" Type="http://schemas.openxmlformats.org/officeDocument/2006/relationships/customXml" Target="../ink/ink239.xml"/><Relationship Id="rId80" Type="http://schemas.openxmlformats.org/officeDocument/2006/relationships/customXml" Target="../ink/ink243.xml"/><Relationship Id="rId85" Type="http://schemas.openxmlformats.org/officeDocument/2006/relationships/image" Target="../media/image229.png"/><Relationship Id="rId3" Type="http://schemas.openxmlformats.org/officeDocument/2006/relationships/image" Target="../media/image188.png"/><Relationship Id="rId12" Type="http://schemas.openxmlformats.org/officeDocument/2006/relationships/customXml" Target="../ink/ink209.xml"/><Relationship Id="rId17" Type="http://schemas.openxmlformats.org/officeDocument/2006/relationships/image" Target="../media/image195.png"/><Relationship Id="rId25" Type="http://schemas.openxmlformats.org/officeDocument/2006/relationships/image" Target="../media/image199.png"/><Relationship Id="rId33" Type="http://schemas.openxmlformats.org/officeDocument/2006/relationships/image" Target="../media/image203.png"/><Relationship Id="rId38" Type="http://schemas.openxmlformats.org/officeDocument/2006/relationships/customXml" Target="../ink/ink222.xml"/><Relationship Id="rId46" Type="http://schemas.openxmlformats.org/officeDocument/2006/relationships/customXml" Target="../ink/ink226.xml"/><Relationship Id="rId59" Type="http://schemas.openxmlformats.org/officeDocument/2006/relationships/image" Target="../media/image216.png"/><Relationship Id="rId67" Type="http://schemas.openxmlformats.org/officeDocument/2006/relationships/image" Target="../media/image220.png"/><Relationship Id="rId20" Type="http://schemas.openxmlformats.org/officeDocument/2006/relationships/customXml" Target="../ink/ink213.xml"/><Relationship Id="rId41" Type="http://schemas.openxmlformats.org/officeDocument/2006/relationships/image" Target="../media/image207.png"/><Relationship Id="rId54" Type="http://schemas.openxmlformats.org/officeDocument/2006/relationships/customXml" Target="../ink/ink230.xml"/><Relationship Id="rId62" Type="http://schemas.openxmlformats.org/officeDocument/2006/relationships/customXml" Target="../ink/ink234.xml"/><Relationship Id="rId70" Type="http://schemas.openxmlformats.org/officeDocument/2006/relationships/customXml" Target="../ink/ink238.xml"/><Relationship Id="rId75" Type="http://schemas.openxmlformats.org/officeDocument/2006/relationships/image" Target="../media/image224.png"/><Relationship Id="rId83" Type="http://schemas.openxmlformats.org/officeDocument/2006/relationships/image" Target="../media/image228.png"/><Relationship Id="rId88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15" Type="http://schemas.openxmlformats.org/officeDocument/2006/relationships/image" Target="../media/image194.png"/><Relationship Id="rId23" Type="http://schemas.openxmlformats.org/officeDocument/2006/relationships/image" Target="../media/image198.png"/><Relationship Id="rId28" Type="http://schemas.openxmlformats.org/officeDocument/2006/relationships/customXml" Target="../ink/ink217.xml"/><Relationship Id="rId36" Type="http://schemas.openxmlformats.org/officeDocument/2006/relationships/customXml" Target="../ink/ink221.xml"/><Relationship Id="rId49" Type="http://schemas.openxmlformats.org/officeDocument/2006/relationships/image" Target="../media/image211.png"/><Relationship Id="rId57" Type="http://schemas.openxmlformats.org/officeDocument/2006/relationships/image" Target="../media/image215.png"/><Relationship Id="rId10" Type="http://schemas.openxmlformats.org/officeDocument/2006/relationships/customXml" Target="../ink/ink208.xml"/><Relationship Id="rId31" Type="http://schemas.openxmlformats.org/officeDocument/2006/relationships/image" Target="../media/image202.png"/><Relationship Id="rId44" Type="http://schemas.openxmlformats.org/officeDocument/2006/relationships/customXml" Target="../ink/ink225.xml"/><Relationship Id="rId52" Type="http://schemas.openxmlformats.org/officeDocument/2006/relationships/customXml" Target="../ink/ink229.xml"/><Relationship Id="rId60" Type="http://schemas.openxmlformats.org/officeDocument/2006/relationships/customXml" Target="../ink/ink233.xml"/><Relationship Id="rId65" Type="http://schemas.openxmlformats.org/officeDocument/2006/relationships/image" Target="../media/image219.png"/><Relationship Id="rId73" Type="http://schemas.openxmlformats.org/officeDocument/2006/relationships/image" Target="../media/image223.png"/><Relationship Id="rId78" Type="http://schemas.openxmlformats.org/officeDocument/2006/relationships/customXml" Target="../ink/ink242.xml"/><Relationship Id="rId81" Type="http://schemas.openxmlformats.org/officeDocument/2006/relationships/image" Target="../media/image227.png"/><Relationship Id="rId86" Type="http://schemas.openxmlformats.org/officeDocument/2006/relationships/customXml" Target="../ink/ink246.xml"/><Relationship Id="rId4" Type="http://schemas.openxmlformats.org/officeDocument/2006/relationships/customXml" Target="../ink/ink205.xml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212.xml"/><Relationship Id="rId39" Type="http://schemas.openxmlformats.org/officeDocument/2006/relationships/image" Target="../media/image206.png"/><Relationship Id="rId34" Type="http://schemas.openxmlformats.org/officeDocument/2006/relationships/customXml" Target="../ink/ink220.xml"/><Relationship Id="rId50" Type="http://schemas.openxmlformats.org/officeDocument/2006/relationships/customXml" Target="../ink/ink228.xml"/><Relationship Id="rId55" Type="http://schemas.openxmlformats.org/officeDocument/2006/relationships/image" Target="../media/image214.png"/><Relationship Id="rId76" Type="http://schemas.openxmlformats.org/officeDocument/2006/relationships/customXml" Target="../ink/ink241.xml"/><Relationship Id="rId7" Type="http://schemas.openxmlformats.org/officeDocument/2006/relationships/image" Target="../media/image190.png"/><Relationship Id="rId71" Type="http://schemas.openxmlformats.org/officeDocument/2006/relationships/image" Target="../media/image222.png"/><Relationship Id="rId2" Type="http://schemas.openxmlformats.org/officeDocument/2006/relationships/customXml" Target="../ink/ink204.xml"/><Relationship Id="rId29" Type="http://schemas.openxmlformats.org/officeDocument/2006/relationships/image" Target="../media/image201.png"/><Relationship Id="rId24" Type="http://schemas.openxmlformats.org/officeDocument/2006/relationships/customXml" Target="../ink/ink215.xml"/><Relationship Id="rId40" Type="http://schemas.openxmlformats.org/officeDocument/2006/relationships/customXml" Target="../ink/ink223.xml"/><Relationship Id="rId45" Type="http://schemas.openxmlformats.org/officeDocument/2006/relationships/image" Target="../media/image209.png"/><Relationship Id="rId66" Type="http://schemas.openxmlformats.org/officeDocument/2006/relationships/customXml" Target="../ink/ink236.xml"/><Relationship Id="rId87" Type="http://schemas.openxmlformats.org/officeDocument/2006/relationships/image" Target="../media/image230.png"/><Relationship Id="rId61" Type="http://schemas.openxmlformats.org/officeDocument/2006/relationships/image" Target="../media/image217.png"/><Relationship Id="rId82" Type="http://schemas.openxmlformats.org/officeDocument/2006/relationships/customXml" Target="../ink/ink244.xml"/><Relationship Id="rId19" Type="http://schemas.openxmlformats.org/officeDocument/2006/relationships/image" Target="../media/image1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28" y="734108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Carboxylic Acids &amp; Their Derivatives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2/20/2023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C54-81A1-3F40-34F9-FCDDD070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20: Carboxylic Acids and Their Derivatives				(20.6)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8BB452-C0CE-7523-98CB-2AC795DC8439}"/>
              </a:ext>
            </a:extLst>
          </p:cNvPr>
          <p:cNvGrpSpPr/>
          <p:nvPr/>
        </p:nvGrpSpPr>
        <p:grpSpPr>
          <a:xfrm>
            <a:off x="2462230" y="1181820"/>
            <a:ext cx="1503000" cy="1224000"/>
            <a:chOff x="2462230" y="118182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B8AC65-5274-32C4-8088-C7A4CA6BD03D}"/>
                    </a:ext>
                  </a:extLst>
                </p14:cNvPr>
                <p14:cNvContentPartPr/>
                <p14:nvPr/>
              </p14:nvContentPartPr>
              <p14:xfrm>
                <a:off x="2462230" y="2103780"/>
                <a:ext cx="253800" cy="30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B8AC65-5274-32C4-8088-C7A4CA6BD03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53590" y="209514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FF9DEA-B585-0A54-4D17-858123B1665A}"/>
                    </a:ext>
                  </a:extLst>
                </p14:cNvPr>
                <p14:cNvContentPartPr/>
                <p14:nvPr/>
              </p14:nvContentPartPr>
              <p14:xfrm>
                <a:off x="2820070" y="1950780"/>
                <a:ext cx="1145160" cy="28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FF9DEA-B585-0A54-4D17-858123B166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1430" y="194178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35F2A4-4B81-4B67-DED5-04C37AEE62EA}"/>
                    </a:ext>
                  </a:extLst>
                </p14:cNvPr>
                <p14:cNvContentPartPr/>
                <p14:nvPr/>
              </p14:nvContentPartPr>
              <p14:xfrm>
                <a:off x="3264310" y="1529220"/>
                <a:ext cx="23760" cy="42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35F2A4-4B81-4B67-DED5-04C37AEE62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5670" y="152058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EF8CDD-E913-C469-87A4-58E8040ACBDC}"/>
                    </a:ext>
                  </a:extLst>
                </p14:cNvPr>
                <p14:cNvContentPartPr/>
                <p14:nvPr/>
              </p14:nvContentPartPr>
              <p14:xfrm>
                <a:off x="3389230" y="1562700"/>
                <a:ext cx="46800" cy="36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EF8CDD-E913-C469-87A4-58E8040ACB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80230" y="155370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0D969B-CD26-FD55-B0F4-051F9EDE20B8}"/>
                    </a:ext>
                  </a:extLst>
                </p14:cNvPr>
                <p14:cNvContentPartPr/>
                <p14:nvPr/>
              </p14:nvContentPartPr>
              <p14:xfrm>
                <a:off x="3281230" y="1181820"/>
                <a:ext cx="152640" cy="22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0D969B-CD26-FD55-B0F4-051F9EDE20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2230" y="117318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93B18B-A5E4-A2B9-37E9-15F920E4A784}"/>
              </a:ext>
            </a:extLst>
          </p:cNvPr>
          <p:cNvGrpSpPr/>
          <p:nvPr/>
        </p:nvGrpSpPr>
        <p:grpSpPr>
          <a:xfrm>
            <a:off x="4134070" y="2072100"/>
            <a:ext cx="460800" cy="344160"/>
            <a:chOff x="4134070" y="2072100"/>
            <a:chExt cx="4608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C9ED17-A0CA-1B97-3330-94DCCDC56401}"/>
                    </a:ext>
                  </a:extLst>
                </p14:cNvPr>
                <p14:cNvContentPartPr/>
                <p14:nvPr/>
              </p14:nvContentPartPr>
              <p14:xfrm>
                <a:off x="4134070" y="2142300"/>
                <a:ext cx="147240" cy="221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C9ED17-A0CA-1B97-3330-94DCCDC564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5430" y="2133660"/>
                  <a:ext cx="164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0DE169-406F-B84C-6F3E-CCE4C126D639}"/>
                    </a:ext>
                  </a:extLst>
                </p14:cNvPr>
                <p14:cNvContentPartPr/>
                <p14:nvPr/>
              </p14:nvContentPartPr>
              <p14:xfrm>
                <a:off x="4429990" y="2095140"/>
                <a:ext cx="17280" cy="32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0DE169-406F-B84C-6F3E-CCE4C126D6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0990" y="2086500"/>
                  <a:ext cx="34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00A181-2314-001F-752F-3BC2351D7512}"/>
                    </a:ext>
                  </a:extLst>
                </p14:cNvPr>
                <p14:cNvContentPartPr/>
                <p14:nvPr/>
              </p14:nvContentPartPr>
              <p14:xfrm>
                <a:off x="4523230" y="2072100"/>
                <a:ext cx="63360" cy="29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00A181-2314-001F-752F-3BC2351D75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4590" y="2063460"/>
                  <a:ext cx="81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1760AB-9873-BCB5-B42F-C4F716CF65C4}"/>
                    </a:ext>
                  </a:extLst>
                </p14:cNvPr>
                <p14:cNvContentPartPr/>
                <p14:nvPr/>
              </p14:nvContentPartPr>
              <p14:xfrm>
                <a:off x="4431790" y="2234460"/>
                <a:ext cx="163080" cy="2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1760AB-9873-BCB5-B42F-C4F716CF65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22790" y="2225820"/>
                  <a:ext cx="180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B0D2DB-C10A-18D5-29C8-961BCC78F619}"/>
              </a:ext>
            </a:extLst>
          </p:cNvPr>
          <p:cNvGrpSpPr/>
          <p:nvPr/>
        </p:nvGrpSpPr>
        <p:grpSpPr>
          <a:xfrm>
            <a:off x="494470" y="3846180"/>
            <a:ext cx="1503000" cy="1224000"/>
            <a:chOff x="3894895" y="98868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370A5E-EA58-CAF8-310C-C2F23846D7A3}"/>
                    </a:ext>
                  </a:extLst>
                </p14:cNvPr>
                <p14:cNvContentPartPr/>
                <p14:nvPr/>
              </p14:nvContentPartPr>
              <p14:xfrm>
                <a:off x="3894895" y="1910640"/>
                <a:ext cx="253800" cy="3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370A5E-EA58-CAF8-310C-C2F23846D7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6255" y="190200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1FEFF4-CC85-17E7-D771-2F2976FADE09}"/>
                    </a:ext>
                  </a:extLst>
                </p14:cNvPr>
                <p14:cNvContentPartPr/>
                <p14:nvPr/>
              </p14:nvContentPartPr>
              <p14:xfrm>
                <a:off x="4252735" y="1757640"/>
                <a:ext cx="1145160" cy="28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1FEFF4-CC85-17E7-D771-2F2976FADE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44095" y="174864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C0AD37-712D-94A8-6ED3-6E23539E44E9}"/>
                    </a:ext>
                  </a:extLst>
                </p14:cNvPr>
                <p14:cNvContentPartPr/>
                <p14:nvPr/>
              </p14:nvContentPartPr>
              <p14:xfrm>
                <a:off x="4696975" y="1336080"/>
                <a:ext cx="23760" cy="426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C0AD37-712D-94A8-6ED3-6E23539E44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88335" y="132744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95714E-2BE8-1089-7FC6-33D88FAD5404}"/>
                    </a:ext>
                  </a:extLst>
                </p14:cNvPr>
                <p14:cNvContentPartPr/>
                <p14:nvPr/>
              </p14:nvContentPartPr>
              <p14:xfrm>
                <a:off x="4821895" y="1369560"/>
                <a:ext cx="46800" cy="36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95714E-2BE8-1089-7FC6-33D88FAD54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12895" y="136056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95697A-B0DD-EB54-DEE3-3848527CFE18}"/>
                    </a:ext>
                  </a:extLst>
                </p14:cNvPr>
                <p14:cNvContentPartPr/>
                <p14:nvPr/>
              </p14:nvContentPartPr>
              <p14:xfrm>
                <a:off x="4713895" y="988680"/>
                <a:ext cx="152640" cy="22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95697A-B0DD-EB54-DEE3-3848527CFE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04895" y="98004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076DC79-EC0A-8224-0FD0-0B3B08F3E73E}"/>
                  </a:ext>
                </a:extLst>
              </p14:cNvPr>
              <p14:cNvContentPartPr/>
              <p14:nvPr/>
            </p14:nvContentPartPr>
            <p14:xfrm>
              <a:off x="2166310" y="4806660"/>
              <a:ext cx="147240" cy="221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076DC79-EC0A-8224-0FD0-0B3B08F3E7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7670" y="4798020"/>
                <a:ext cx="16488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8F2B8DC-7963-C22B-5BF8-AC5D6E55753D}"/>
              </a:ext>
            </a:extLst>
          </p:cNvPr>
          <p:cNvGrpSpPr/>
          <p:nvPr/>
        </p:nvGrpSpPr>
        <p:grpSpPr>
          <a:xfrm>
            <a:off x="5433607" y="3954720"/>
            <a:ext cx="1503000" cy="1224000"/>
            <a:chOff x="5531052" y="106554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E5DB1C-A30A-5144-A324-4F6E0825CDEF}"/>
                    </a:ext>
                  </a:extLst>
                </p14:cNvPr>
                <p14:cNvContentPartPr/>
                <p14:nvPr/>
              </p14:nvContentPartPr>
              <p14:xfrm>
                <a:off x="5531052" y="1987500"/>
                <a:ext cx="253800" cy="30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E5DB1C-A30A-5144-A324-4F6E0825CD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22412" y="197886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5C8C40-FB59-49BD-7A31-6F1BCAAAA7C5}"/>
                    </a:ext>
                  </a:extLst>
                </p14:cNvPr>
                <p14:cNvContentPartPr/>
                <p14:nvPr/>
              </p14:nvContentPartPr>
              <p14:xfrm>
                <a:off x="5888892" y="1834500"/>
                <a:ext cx="1145160" cy="28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5C8C40-FB59-49BD-7A31-6F1BCAAAA7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0252" y="182550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FF15E5-6F1B-7005-AD6A-5A112BFA83B8}"/>
                    </a:ext>
                  </a:extLst>
                </p14:cNvPr>
                <p14:cNvContentPartPr/>
                <p14:nvPr/>
              </p14:nvContentPartPr>
              <p14:xfrm>
                <a:off x="6333132" y="1412940"/>
                <a:ext cx="23760" cy="426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FF15E5-6F1B-7005-AD6A-5A112BFA83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24492" y="140430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7AAB18-FA40-6A7F-A9CC-7BFC65CACB36}"/>
                    </a:ext>
                  </a:extLst>
                </p14:cNvPr>
                <p14:cNvContentPartPr/>
                <p14:nvPr/>
              </p14:nvContentPartPr>
              <p14:xfrm>
                <a:off x="6458052" y="1446420"/>
                <a:ext cx="46800" cy="36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7AAB18-FA40-6A7F-A9CC-7BFC65CACB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9052" y="143742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858D5A-2C11-9AE3-B290-3B7C1B24B3BE}"/>
                    </a:ext>
                  </a:extLst>
                </p14:cNvPr>
                <p14:cNvContentPartPr/>
                <p14:nvPr/>
              </p14:nvContentPartPr>
              <p14:xfrm>
                <a:off x="6350052" y="1065540"/>
                <a:ext cx="152640" cy="22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858D5A-2C11-9AE3-B290-3B7C1B24B3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41052" y="105690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DDCE2E-946D-C655-CC59-6ECA0BF9A32E}"/>
              </a:ext>
            </a:extLst>
          </p:cNvPr>
          <p:cNvGrpSpPr/>
          <p:nvPr/>
        </p:nvGrpSpPr>
        <p:grpSpPr>
          <a:xfrm>
            <a:off x="9171415" y="3993299"/>
            <a:ext cx="1486255" cy="1210363"/>
            <a:chOff x="5367020" y="1093679"/>
            <a:chExt cx="1486255" cy="12103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68DDEF-A20B-4DB5-A6FF-837C4E0B313F}"/>
                    </a:ext>
                  </a:extLst>
                </p14:cNvPr>
                <p14:cNvContentPartPr/>
                <p14:nvPr/>
              </p14:nvContentPartPr>
              <p14:xfrm>
                <a:off x="5367020" y="2005367"/>
                <a:ext cx="250972" cy="29867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68DDEF-A20B-4DB5-A6FF-837C4E0B31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58378" y="1996360"/>
                  <a:ext cx="268616" cy="316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954691-C8A1-6274-CA1D-3AF37DDD20B0}"/>
                    </a:ext>
                  </a:extLst>
                </p14:cNvPr>
                <p14:cNvContentPartPr/>
                <p14:nvPr/>
              </p14:nvContentPartPr>
              <p14:xfrm>
                <a:off x="5720873" y="1854072"/>
                <a:ext cx="1132402" cy="28372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954691-C8A1-6274-CA1D-3AF37DDD20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12234" y="1845082"/>
                  <a:ext cx="1150040" cy="301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865BDC-D730-A4A7-9219-E0D78947C516}"/>
                    </a:ext>
                  </a:extLst>
                </p14:cNvPr>
                <p14:cNvContentPartPr/>
                <p14:nvPr/>
              </p14:nvContentPartPr>
              <p14:xfrm>
                <a:off x="6160164" y="1437209"/>
                <a:ext cx="23495" cy="422203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865BDC-D730-A4A7-9219-E0D78947C5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51489" y="1428211"/>
                  <a:ext cx="41207" cy="4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A908FA5-688E-62BA-8465-4546CD20380E}"/>
                    </a:ext>
                  </a:extLst>
                </p14:cNvPr>
                <p14:cNvContentPartPr/>
                <p14:nvPr/>
              </p14:nvContentPartPr>
              <p14:xfrm>
                <a:off x="6283692" y="1470316"/>
                <a:ext cx="46279" cy="35812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A908FA5-688E-62BA-8465-4546CD2038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74723" y="1461318"/>
                  <a:ext cx="63858" cy="375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4536E9-5D64-B223-11E9-0097E7E5B7F9}"/>
                    </a:ext>
                  </a:extLst>
                </p14:cNvPr>
                <p14:cNvContentPartPr/>
                <p14:nvPr/>
              </p14:nvContentPartPr>
              <p14:xfrm>
                <a:off x="6176895" y="1093679"/>
                <a:ext cx="150939" cy="217865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4536E9-5D64-B223-11E9-0097E7E5B7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67911" y="1084676"/>
                  <a:ext cx="168549" cy="235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E3FA1D-8809-BD37-D747-41590AD2A801}"/>
              </a:ext>
            </a:extLst>
          </p:cNvPr>
          <p:cNvGrpSpPr/>
          <p:nvPr/>
        </p:nvGrpSpPr>
        <p:grpSpPr>
          <a:xfrm>
            <a:off x="7172687" y="1163550"/>
            <a:ext cx="1503000" cy="1224000"/>
            <a:chOff x="3368292" y="113187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3F163B-E8AF-A8D8-EC8E-7E899AF9CF65}"/>
                    </a:ext>
                  </a:extLst>
                </p14:cNvPr>
                <p14:cNvContentPartPr/>
                <p14:nvPr/>
              </p14:nvContentPartPr>
              <p14:xfrm>
                <a:off x="3368292" y="2053830"/>
                <a:ext cx="253800" cy="30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3F163B-E8AF-A8D8-EC8E-7E899AF9CF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59652" y="204519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359398-08CC-7BC4-2616-4AD6E3501B69}"/>
                    </a:ext>
                  </a:extLst>
                </p14:cNvPr>
                <p14:cNvContentPartPr/>
                <p14:nvPr/>
              </p14:nvContentPartPr>
              <p14:xfrm>
                <a:off x="3726132" y="1900830"/>
                <a:ext cx="1145160" cy="28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359398-08CC-7BC4-2616-4AD6E3501B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17492" y="189183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B3038AB-7294-3889-2F00-CF7BC1E96D62}"/>
                    </a:ext>
                  </a:extLst>
                </p14:cNvPr>
                <p14:cNvContentPartPr/>
                <p14:nvPr/>
              </p14:nvContentPartPr>
              <p14:xfrm>
                <a:off x="4170372" y="1479270"/>
                <a:ext cx="23760" cy="426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B3038AB-7294-3889-2F00-CF7BC1E96D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61732" y="147063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C836369-24F6-AC1F-CBB6-12A03101B328}"/>
                    </a:ext>
                  </a:extLst>
                </p14:cNvPr>
                <p14:cNvContentPartPr/>
                <p14:nvPr/>
              </p14:nvContentPartPr>
              <p14:xfrm>
                <a:off x="4295292" y="1512750"/>
                <a:ext cx="46800" cy="36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C836369-24F6-AC1F-CBB6-12A03101B3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86292" y="150375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3B23A7-B9F6-BE59-6C71-2EDC5783600D}"/>
                    </a:ext>
                  </a:extLst>
                </p14:cNvPr>
                <p14:cNvContentPartPr/>
                <p14:nvPr/>
              </p14:nvContentPartPr>
              <p14:xfrm>
                <a:off x="4187292" y="1131870"/>
                <a:ext cx="152640" cy="220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3B23A7-B9F6-BE59-6C71-2EDC578360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8292" y="112323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FC99570-F6E6-526C-25EA-64E2688F358B}"/>
              </a:ext>
            </a:extLst>
          </p:cNvPr>
          <p:cNvGrpSpPr/>
          <p:nvPr/>
        </p:nvGrpSpPr>
        <p:grpSpPr>
          <a:xfrm>
            <a:off x="8822439" y="2069903"/>
            <a:ext cx="319320" cy="289080"/>
            <a:chOff x="8822439" y="2069903"/>
            <a:chExt cx="31932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48A3C90-2BD4-F4CF-75D7-0565389F22FA}"/>
                    </a:ext>
                  </a:extLst>
                </p14:cNvPr>
                <p14:cNvContentPartPr/>
                <p14:nvPr/>
              </p14:nvContentPartPr>
              <p14:xfrm>
                <a:off x="8822439" y="2085023"/>
                <a:ext cx="17820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48A3C90-2BD4-F4CF-75D7-0565389F22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3799" y="2076023"/>
                  <a:ext cx="195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9D1CB7-95C9-1078-299A-309D85EF753D}"/>
                    </a:ext>
                  </a:extLst>
                </p14:cNvPr>
                <p14:cNvContentPartPr/>
                <p14:nvPr/>
              </p14:nvContentPartPr>
              <p14:xfrm>
                <a:off x="9116199" y="2069903"/>
                <a:ext cx="25560" cy="28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9D1CB7-95C9-1078-299A-309D85EF75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07199" y="2060903"/>
                  <a:ext cx="43200" cy="30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5071EF9-0F64-8CE9-1655-7227A0315EDD}"/>
                  </a:ext>
                </a:extLst>
              </p14:cNvPr>
              <p14:cNvContentPartPr/>
              <p14:nvPr/>
            </p14:nvContentPartPr>
            <p14:xfrm>
              <a:off x="2465370" y="4657894"/>
              <a:ext cx="1027440" cy="282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5071EF9-0F64-8CE9-1655-7227A0315E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6730" y="4648894"/>
                <a:ext cx="10450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47D6387-5623-44A3-AEB6-03441F043A52}"/>
                  </a:ext>
                </a:extLst>
              </p14:cNvPr>
              <p14:cNvContentPartPr/>
              <p14:nvPr/>
            </p14:nvContentPartPr>
            <p14:xfrm>
              <a:off x="2893770" y="4355134"/>
              <a:ext cx="37080" cy="333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47D6387-5623-44A3-AEB6-03441F043A5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84770" y="4346494"/>
                <a:ext cx="547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DE0BAFD-8926-E642-FBCC-727D8E0D8F11}"/>
                  </a:ext>
                </a:extLst>
              </p14:cNvPr>
              <p14:cNvContentPartPr/>
              <p14:nvPr/>
            </p14:nvContentPartPr>
            <p14:xfrm>
              <a:off x="3048706" y="4372786"/>
              <a:ext cx="36000" cy="30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DE0BAFD-8926-E642-FBCC-727D8E0D8F1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9706" y="4363786"/>
                <a:ext cx="53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71FDF11-CDCE-D09D-B71A-3F80F0A08A1F}"/>
                  </a:ext>
                </a:extLst>
              </p14:cNvPr>
              <p14:cNvContentPartPr/>
              <p14:nvPr/>
            </p14:nvContentPartPr>
            <p14:xfrm>
              <a:off x="2865466" y="3933586"/>
              <a:ext cx="173160" cy="237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71FDF11-CDCE-D09D-B71A-3F80F0A08A1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56826" y="3924946"/>
                <a:ext cx="1908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700100-EF33-67F1-6C1D-B88243656BD2}"/>
                  </a:ext>
                </a:extLst>
              </p14:cNvPr>
              <p14:cNvContentPartPr/>
              <p14:nvPr/>
            </p14:nvContentPartPr>
            <p14:xfrm>
              <a:off x="3683386" y="4782826"/>
              <a:ext cx="361080" cy="326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700100-EF33-67F1-6C1D-B88243656B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74746" y="4774186"/>
                <a:ext cx="37872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81D3F19-E1B3-5056-750E-D608D9F04714}"/>
              </a:ext>
            </a:extLst>
          </p:cNvPr>
          <p:cNvGrpSpPr/>
          <p:nvPr/>
        </p:nvGrpSpPr>
        <p:grpSpPr>
          <a:xfrm>
            <a:off x="7097166" y="4801011"/>
            <a:ext cx="531360" cy="341640"/>
            <a:chOff x="7097166" y="4801011"/>
            <a:chExt cx="5313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C579F92-8492-ABE4-823A-DE162FD3C2DB}"/>
                    </a:ext>
                  </a:extLst>
                </p14:cNvPr>
                <p14:cNvContentPartPr/>
                <p14:nvPr/>
              </p14:nvContentPartPr>
              <p14:xfrm>
                <a:off x="7097166" y="4819731"/>
                <a:ext cx="171000" cy="29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C579F92-8492-ABE4-823A-DE162FD3C2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88526" y="4811091"/>
                  <a:ext cx="188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1F5E0AB-3A97-43AD-A3C3-33E67C9EAA0C}"/>
                    </a:ext>
                  </a:extLst>
                </p14:cNvPr>
                <p14:cNvContentPartPr/>
                <p14:nvPr/>
              </p14:nvContentPartPr>
              <p14:xfrm>
                <a:off x="7345566" y="4801011"/>
                <a:ext cx="282960" cy="341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1F5E0AB-3A97-43AD-A3C3-33E67C9EAA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36926" y="4792371"/>
                  <a:ext cx="3006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6B6740-54B0-A369-03F2-84D869161F41}"/>
              </a:ext>
            </a:extLst>
          </p:cNvPr>
          <p:cNvGrpSpPr/>
          <p:nvPr/>
        </p:nvGrpSpPr>
        <p:grpSpPr>
          <a:xfrm>
            <a:off x="10815410" y="4746564"/>
            <a:ext cx="707400" cy="471960"/>
            <a:chOff x="10815410" y="4746564"/>
            <a:chExt cx="7074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26AF09E-14C5-2CF2-D546-DD73D6142DDD}"/>
                    </a:ext>
                  </a:extLst>
                </p14:cNvPr>
                <p14:cNvContentPartPr/>
                <p14:nvPr/>
              </p14:nvContentPartPr>
              <p14:xfrm>
                <a:off x="10815410" y="4860324"/>
                <a:ext cx="216720" cy="28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26AF09E-14C5-2CF2-D546-DD73D6142D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06770" y="4851684"/>
                  <a:ext cx="234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405DD6-B31F-9BCE-E981-9FA963E025BD}"/>
                    </a:ext>
                  </a:extLst>
                </p14:cNvPr>
                <p14:cNvContentPartPr/>
                <p14:nvPr/>
              </p14:nvContentPartPr>
              <p14:xfrm>
                <a:off x="11133650" y="4857804"/>
                <a:ext cx="48600" cy="27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405DD6-B31F-9BCE-E981-9FA963E025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24650" y="4849164"/>
                  <a:ext cx="66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6A4C233-77FF-FBBF-3F31-DD00F1CCDEF9}"/>
                    </a:ext>
                  </a:extLst>
                </p14:cNvPr>
                <p14:cNvContentPartPr/>
                <p14:nvPr/>
              </p14:nvContentPartPr>
              <p14:xfrm>
                <a:off x="11263970" y="4863204"/>
                <a:ext cx="50760" cy="249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6A4C233-77FF-FBBF-3F31-DD00F1CCDE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54970" y="4854564"/>
                  <a:ext cx="68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414FC3-6D0D-2132-0684-1EFC63A6A7A2}"/>
                    </a:ext>
                  </a:extLst>
                </p14:cNvPr>
                <p14:cNvContentPartPr/>
                <p14:nvPr/>
              </p14:nvContentPartPr>
              <p14:xfrm>
                <a:off x="11171090" y="5008284"/>
                <a:ext cx="114840" cy="2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414FC3-6D0D-2132-0684-1EFC63A6A7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62090" y="4999284"/>
                  <a:ext cx="13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796725-4976-6D8D-200B-56224E21BFE8}"/>
                    </a:ext>
                  </a:extLst>
                </p14:cNvPr>
                <p14:cNvContentPartPr/>
                <p14:nvPr/>
              </p14:nvContentPartPr>
              <p14:xfrm>
                <a:off x="11359010" y="5057604"/>
                <a:ext cx="163800" cy="160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796725-4976-6D8D-200B-56224E21BF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50370" y="5048604"/>
                  <a:ext cx="181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2382F4-00B5-802E-D055-812E12EE422D}"/>
                    </a:ext>
                  </a:extLst>
                </p14:cNvPr>
                <p14:cNvContentPartPr/>
                <p14:nvPr/>
              </p14:nvContentPartPr>
              <p14:xfrm>
                <a:off x="10841690" y="4766004"/>
                <a:ext cx="24480" cy="22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2382F4-00B5-802E-D055-812E12EE42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3050" y="4757364"/>
                  <a:ext cx="42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04BF7E1-8D0F-0510-B440-60DA07D3457D}"/>
                    </a:ext>
                  </a:extLst>
                </p14:cNvPr>
                <p14:cNvContentPartPr/>
                <p14:nvPr/>
              </p14:nvContentPartPr>
              <p14:xfrm>
                <a:off x="10938530" y="4746564"/>
                <a:ext cx="20880" cy="2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04BF7E1-8D0F-0510-B440-60DA07D345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29530" y="4737924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465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3E11-4287-D798-DB4F-DB8849E7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Aldehyde and Ketone Reactivity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1ECE0B-BD12-BEF2-BBC0-D62C357BFCAD}"/>
                  </a:ext>
                </a:extLst>
              </p14:cNvPr>
              <p14:cNvContentPartPr/>
              <p14:nvPr/>
            </p14:nvContentPartPr>
            <p14:xfrm>
              <a:off x="3301025" y="1726745"/>
              <a:ext cx="962640" cy="26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1ECE0B-BD12-BEF2-BBC0-D62C357BFC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2025" y="1718105"/>
                <a:ext cx="98028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3804A-36F4-14BD-E71A-B072890947F2}"/>
              </a:ext>
            </a:extLst>
          </p:cNvPr>
          <p:cNvGrpSpPr/>
          <p:nvPr/>
        </p:nvGrpSpPr>
        <p:grpSpPr>
          <a:xfrm>
            <a:off x="3671465" y="1442345"/>
            <a:ext cx="159840" cy="321120"/>
            <a:chOff x="3671465" y="1442345"/>
            <a:chExt cx="1598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B70664-AC5D-7291-2738-00601D606823}"/>
                    </a:ext>
                  </a:extLst>
                </p14:cNvPr>
                <p14:cNvContentPartPr/>
                <p14:nvPr/>
              </p14:nvContentPartPr>
              <p14:xfrm>
                <a:off x="3671465" y="1442345"/>
                <a:ext cx="35280" cy="30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B70664-AC5D-7291-2738-00601D6068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62825" y="1433705"/>
                  <a:ext cx="52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D60AD7-CFF7-EF0E-F646-7BA6D53D2EFA}"/>
                    </a:ext>
                  </a:extLst>
                </p14:cNvPr>
                <p14:cNvContentPartPr/>
                <p14:nvPr/>
              </p14:nvContentPartPr>
              <p14:xfrm>
                <a:off x="3810425" y="1451705"/>
                <a:ext cx="20880" cy="31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D60AD7-CFF7-EF0E-F646-7BA6D53D2E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01425" y="1443065"/>
                  <a:ext cx="3852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1A1185-CE3E-6962-CD74-9E3880DB7BBC}"/>
                  </a:ext>
                </a:extLst>
              </p14:cNvPr>
              <p14:cNvContentPartPr/>
              <p14:nvPr/>
            </p14:nvContentPartPr>
            <p14:xfrm>
              <a:off x="3649145" y="1027265"/>
              <a:ext cx="195120" cy="257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1A1185-CE3E-6962-CD74-9E3880DB7B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0145" y="1018265"/>
                <a:ext cx="2127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2DA9707-B4F1-84F4-CF06-354AFDA41AD0}"/>
                  </a:ext>
                </a:extLst>
              </p14:cNvPr>
              <p14:cNvContentPartPr/>
              <p14:nvPr/>
            </p14:nvContentPartPr>
            <p14:xfrm>
              <a:off x="6690785" y="1654745"/>
              <a:ext cx="967680" cy="28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2DA9707-B4F1-84F4-CF06-354AFDA41A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1785" y="1646105"/>
                <a:ext cx="98532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A6D1533-FDE8-94FA-1ED3-1F6FE976224D}"/>
              </a:ext>
            </a:extLst>
          </p:cNvPr>
          <p:cNvGrpSpPr/>
          <p:nvPr/>
        </p:nvGrpSpPr>
        <p:grpSpPr>
          <a:xfrm>
            <a:off x="7100745" y="1314333"/>
            <a:ext cx="147960" cy="365400"/>
            <a:chOff x="7100745" y="1314333"/>
            <a:chExt cx="1479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923CAF-70E8-8F9F-B391-FE70B4E03E9E}"/>
                    </a:ext>
                  </a:extLst>
                </p14:cNvPr>
                <p14:cNvContentPartPr/>
                <p14:nvPr/>
              </p14:nvContentPartPr>
              <p14:xfrm>
                <a:off x="7100745" y="1314333"/>
                <a:ext cx="259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923CAF-70E8-8F9F-B391-FE70B4E03E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92105" y="1305693"/>
                  <a:ext cx="43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16A861-3FE8-9803-727C-0A0092B8FBE5}"/>
                    </a:ext>
                  </a:extLst>
                </p14:cNvPr>
                <p14:cNvContentPartPr/>
                <p14:nvPr/>
              </p14:nvContentPartPr>
              <p14:xfrm>
                <a:off x="7201905" y="1330533"/>
                <a:ext cx="46800" cy="30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16A861-3FE8-9803-727C-0A0092B8FB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93265" y="1321893"/>
                  <a:ext cx="6444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06A9CF-789F-3FF8-542A-F0F3C81D63B2}"/>
                  </a:ext>
                </a:extLst>
              </p14:cNvPr>
              <p14:cNvContentPartPr/>
              <p14:nvPr/>
            </p14:nvContentPartPr>
            <p14:xfrm>
              <a:off x="7072665" y="946773"/>
              <a:ext cx="188640" cy="225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06A9CF-789F-3FF8-542A-F0F3C81D63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3665" y="937773"/>
                <a:ext cx="206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8A70FA2-6169-2993-761D-17DF13AA71AC}"/>
                  </a:ext>
                </a:extLst>
              </p14:cNvPr>
              <p14:cNvContentPartPr/>
              <p14:nvPr/>
            </p14:nvContentPartPr>
            <p14:xfrm>
              <a:off x="1025220" y="3847200"/>
              <a:ext cx="937080" cy="317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8A70FA2-6169-2993-761D-17DF13AA71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6220" y="3838560"/>
                <a:ext cx="95472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C8804511-0D81-633E-FD5E-C7F4058C5819}"/>
              </a:ext>
            </a:extLst>
          </p:cNvPr>
          <p:cNvGrpSpPr/>
          <p:nvPr/>
        </p:nvGrpSpPr>
        <p:grpSpPr>
          <a:xfrm>
            <a:off x="1273980" y="3118200"/>
            <a:ext cx="260280" cy="715320"/>
            <a:chOff x="1273980" y="3118200"/>
            <a:chExt cx="26028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76CEE4-DC86-4EE0-9B26-EBCA321C89FD}"/>
                    </a:ext>
                  </a:extLst>
                </p14:cNvPr>
                <p14:cNvContentPartPr/>
                <p14:nvPr/>
              </p14:nvContentPartPr>
              <p14:xfrm>
                <a:off x="1322220" y="3544800"/>
                <a:ext cx="73080" cy="28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76CEE4-DC86-4EE0-9B26-EBCA321C89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13220" y="3535800"/>
                  <a:ext cx="90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C90DD2A-F4B7-9C06-4CDB-0766899AC1DA}"/>
                    </a:ext>
                  </a:extLst>
                </p14:cNvPr>
                <p14:cNvContentPartPr/>
                <p14:nvPr/>
              </p14:nvContentPartPr>
              <p14:xfrm>
                <a:off x="1444980" y="3478200"/>
                <a:ext cx="89280" cy="34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C90DD2A-F4B7-9C06-4CDB-0766899AC1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35980" y="3469200"/>
                  <a:ext cx="106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659EC2-349B-BE63-7ED7-82B2533629C1}"/>
                    </a:ext>
                  </a:extLst>
                </p14:cNvPr>
                <p14:cNvContentPartPr/>
                <p14:nvPr/>
              </p14:nvContentPartPr>
              <p14:xfrm>
                <a:off x="1273980" y="3118200"/>
                <a:ext cx="169200" cy="263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659EC2-349B-BE63-7ED7-82B2533629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64980" y="3109560"/>
                  <a:ext cx="18684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9563FD8-93EA-1514-3C6C-430CE3108453}"/>
              </a:ext>
            </a:extLst>
          </p:cNvPr>
          <p:cNvGrpSpPr/>
          <p:nvPr/>
        </p:nvGrpSpPr>
        <p:grpSpPr>
          <a:xfrm>
            <a:off x="4418880" y="1856580"/>
            <a:ext cx="212040" cy="380880"/>
            <a:chOff x="4418880" y="1856580"/>
            <a:chExt cx="2120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DC6670-D191-FD6E-CE2B-61E1F615D5ED}"/>
                    </a:ext>
                  </a:extLst>
                </p14:cNvPr>
                <p14:cNvContentPartPr/>
                <p14:nvPr/>
              </p14:nvContentPartPr>
              <p14:xfrm>
                <a:off x="4418880" y="1856580"/>
                <a:ext cx="80640" cy="38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DC6670-D191-FD6E-CE2B-61E1F615D5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09880" y="1847940"/>
                  <a:ext cx="98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9D17CD-9A7C-1497-2D1C-E0AE5E46F84B}"/>
                    </a:ext>
                  </a:extLst>
                </p14:cNvPr>
                <p14:cNvContentPartPr/>
                <p14:nvPr/>
              </p14:nvContentPartPr>
              <p14:xfrm>
                <a:off x="4547760" y="1876740"/>
                <a:ext cx="74160" cy="28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9D17CD-9A7C-1497-2D1C-E0AE5E46F8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39120" y="1868100"/>
                  <a:ext cx="91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72F4D4-3945-436A-79DC-275782F4AA44}"/>
                    </a:ext>
                  </a:extLst>
                </p14:cNvPr>
                <p14:cNvContentPartPr/>
                <p14:nvPr/>
              </p14:nvContentPartPr>
              <p14:xfrm>
                <a:off x="4492680" y="2025420"/>
                <a:ext cx="138240" cy="4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72F4D4-3945-436A-79DC-275782F4AA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83680" y="2016420"/>
                  <a:ext cx="1558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9A860BE-2914-EB88-F4B6-06A2CD24DD38}"/>
              </a:ext>
            </a:extLst>
          </p:cNvPr>
          <p:cNvGrpSpPr/>
          <p:nvPr/>
        </p:nvGrpSpPr>
        <p:grpSpPr>
          <a:xfrm>
            <a:off x="2122800" y="3902460"/>
            <a:ext cx="193680" cy="364680"/>
            <a:chOff x="2122800" y="3902460"/>
            <a:chExt cx="1936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7D526D-18B2-1BE0-EB2D-0AB6EC3EDD7A}"/>
                    </a:ext>
                  </a:extLst>
                </p14:cNvPr>
                <p14:cNvContentPartPr/>
                <p14:nvPr/>
              </p14:nvContentPartPr>
              <p14:xfrm>
                <a:off x="2122800" y="3975540"/>
                <a:ext cx="66960" cy="291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7D526D-18B2-1BE0-EB2D-0AB6EC3EDD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13800" y="3966900"/>
                  <a:ext cx="84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CCD4FE-5220-8209-C8AC-C4DEBCA22FF9}"/>
                    </a:ext>
                  </a:extLst>
                </p14:cNvPr>
                <p14:cNvContentPartPr/>
                <p14:nvPr/>
              </p14:nvContentPartPr>
              <p14:xfrm>
                <a:off x="2233320" y="3902460"/>
                <a:ext cx="83160" cy="31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CCD4FE-5220-8209-C8AC-C4DEBCA22F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4680" y="3893820"/>
                  <a:ext cx="100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BC11AA-5597-F9A1-27B2-89D2254CAE2B}"/>
                    </a:ext>
                  </a:extLst>
                </p14:cNvPr>
                <p14:cNvContentPartPr/>
                <p14:nvPr/>
              </p14:nvContentPartPr>
              <p14:xfrm>
                <a:off x="2182200" y="4087140"/>
                <a:ext cx="100800" cy="32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BC11AA-5597-F9A1-27B2-89D2254CAE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73200" y="4078140"/>
                  <a:ext cx="1184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D0F38C7-790E-81A7-94A0-77F615715584}"/>
              </a:ext>
            </a:extLst>
          </p:cNvPr>
          <p:cNvGrpSpPr/>
          <p:nvPr/>
        </p:nvGrpSpPr>
        <p:grpSpPr>
          <a:xfrm>
            <a:off x="1356360" y="5193060"/>
            <a:ext cx="1033200" cy="1070280"/>
            <a:chOff x="1356360" y="5193060"/>
            <a:chExt cx="103320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9B54F7-6224-2118-F248-2912F7C52077}"/>
                    </a:ext>
                  </a:extLst>
                </p14:cNvPr>
                <p14:cNvContentPartPr/>
                <p14:nvPr/>
              </p14:nvContentPartPr>
              <p14:xfrm>
                <a:off x="1356360" y="5943300"/>
                <a:ext cx="1033200" cy="320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9B54F7-6224-2118-F248-2912F7C520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47360" y="5934300"/>
                  <a:ext cx="1050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3550A8-E830-5F09-50A0-242B22508548}"/>
                    </a:ext>
                  </a:extLst>
                </p14:cNvPr>
                <p14:cNvContentPartPr/>
                <p14:nvPr/>
              </p14:nvContentPartPr>
              <p14:xfrm>
                <a:off x="1726080" y="5628660"/>
                <a:ext cx="74160" cy="38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3550A8-E830-5F09-50A0-242B225085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17440" y="5620020"/>
                  <a:ext cx="918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173A06-8611-8E9D-F027-31731EECF597}"/>
                    </a:ext>
                  </a:extLst>
                </p14:cNvPr>
                <p14:cNvContentPartPr/>
                <p14:nvPr/>
              </p14:nvContentPartPr>
              <p14:xfrm>
                <a:off x="1827240" y="5545140"/>
                <a:ext cx="77400" cy="437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173A06-8611-8E9D-F027-31731EECF5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8600" y="5536500"/>
                  <a:ext cx="95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318939-674B-4276-344A-ED76D32FF4C6}"/>
                    </a:ext>
                  </a:extLst>
                </p14:cNvPr>
                <p14:cNvContentPartPr/>
                <p14:nvPr/>
              </p14:nvContentPartPr>
              <p14:xfrm>
                <a:off x="1653000" y="5193060"/>
                <a:ext cx="155520" cy="23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318939-674B-4276-344A-ED76D32FF4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44000" y="5184060"/>
                  <a:ext cx="1731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0AAC6C6-75CA-9427-709F-DFF7E63AE26E}"/>
              </a:ext>
            </a:extLst>
          </p:cNvPr>
          <p:cNvGrpSpPr/>
          <p:nvPr/>
        </p:nvGrpSpPr>
        <p:grpSpPr>
          <a:xfrm>
            <a:off x="2550480" y="6160020"/>
            <a:ext cx="185760" cy="320040"/>
            <a:chOff x="2550480" y="6160020"/>
            <a:chExt cx="1857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746D82-7786-95E9-7924-D5F9D247CAA6}"/>
                    </a:ext>
                  </a:extLst>
                </p14:cNvPr>
                <p14:cNvContentPartPr/>
                <p14:nvPr/>
              </p14:nvContentPartPr>
              <p14:xfrm>
                <a:off x="2550480" y="6160020"/>
                <a:ext cx="29880" cy="320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746D82-7786-95E9-7924-D5F9D247CAA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41480" y="6151020"/>
                  <a:ext cx="47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8C0A43C-A153-9FE4-DB5F-01E0049D20F4}"/>
                    </a:ext>
                  </a:extLst>
                </p14:cNvPr>
                <p14:cNvContentPartPr/>
                <p14:nvPr/>
              </p14:nvContentPartPr>
              <p14:xfrm>
                <a:off x="2619600" y="6168660"/>
                <a:ext cx="113040" cy="29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8C0A43C-A153-9FE4-DB5F-01E0049D20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10600" y="6160020"/>
                  <a:ext cx="130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8C1BAEA-44D1-8687-9BF1-05B9D750219C}"/>
                    </a:ext>
                  </a:extLst>
                </p14:cNvPr>
                <p14:cNvContentPartPr/>
                <p14:nvPr/>
              </p14:nvContentPartPr>
              <p14:xfrm>
                <a:off x="2589720" y="6383940"/>
                <a:ext cx="146520" cy="1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8C1BAEA-44D1-8687-9BF1-05B9D75021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81080" y="6374940"/>
                  <a:ext cx="1641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232CE0E-F570-BF00-5459-290C696F9CCD}"/>
                  </a:ext>
                </a:extLst>
              </p14:cNvPr>
              <p14:cNvContentPartPr/>
              <p14:nvPr/>
            </p14:nvContentPartPr>
            <p14:xfrm>
              <a:off x="3288840" y="3783660"/>
              <a:ext cx="1789200" cy="352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232CE0E-F570-BF00-5459-290C696F9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79840" y="3775020"/>
                <a:ext cx="18068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C19CF25-E5FC-30D5-C0F7-40AE4D25C159}"/>
                  </a:ext>
                </a:extLst>
              </p14:cNvPr>
              <p14:cNvContentPartPr/>
              <p14:nvPr/>
            </p14:nvContentPartPr>
            <p14:xfrm>
              <a:off x="3388920" y="5901540"/>
              <a:ext cx="1941840" cy="294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C19CF25-E5FC-30D5-C0F7-40AE4D25C15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80280" y="5892900"/>
                <a:ext cx="195948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2A4B6D7-9B9E-D236-FD9C-1955CA13CF47}"/>
              </a:ext>
            </a:extLst>
          </p:cNvPr>
          <p:cNvGrpSpPr/>
          <p:nvPr/>
        </p:nvGrpSpPr>
        <p:grpSpPr>
          <a:xfrm>
            <a:off x="3311636" y="4039797"/>
            <a:ext cx="1375920" cy="329040"/>
            <a:chOff x="3311636" y="4039797"/>
            <a:chExt cx="13759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4615FD-E669-1CA5-4ABB-29CA8F8B0383}"/>
                    </a:ext>
                  </a:extLst>
                </p14:cNvPr>
                <p14:cNvContentPartPr/>
                <p14:nvPr/>
              </p14:nvContentPartPr>
              <p14:xfrm>
                <a:off x="3311636" y="4190277"/>
                <a:ext cx="132120" cy="156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4615FD-E669-1CA5-4ABB-29CA8F8B03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02636" y="4181637"/>
                  <a:ext cx="14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C0FAA4-DBBA-17E0-9AE2-4DA09B00FAC2}"/>
                    </a:ext>
                  </a:extLst>
                </p14:cNvPr>
                <p14:cNvContentPartPr/>
                <p14:nvPr/>
              </p14:nvContentPartPr>
              <p14:xfrm>
                <a:off x="3466436" y="4231317"/>
                <a:ext cx="128520" cy="11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C0FAA4-DBBA-17E0-9AE2-4DA09B00FA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57796" y="4222677"/>
                  <a:ext cx="146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C542EB-106C-ADDD-4FD9-1234F87C86A3}"/>
                    </a:ext>
                  </a:extLst>
                </p14:cNvPr>
                <p14:cNvContentPartPr/>
                <p14:nvPr/>
              </p14:nvContentPartPr>
              <p14:xfrm>
                <a:off x="3647156" y="4093437"/>
                <a:ext cx="31680" cy="25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C542EB-106C-ADDD-4FD9-1234F87C86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38156" y="4084437"/>
                  <a:ext cx="49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3DF484-61FC-2B81-A524-C000C74E9470}"/>
                    </a:ext>
                  </a:extLst>
                </p14:cNvPr>
                <p14:cNvContentPartPr/>
                <p14:nvPr/>
              </p14:nvContentPartPr>
              <p14:xfrm>
                <a:off x="3612236" y="4223037"/>
                <a:ext cx="194040" cy="9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3DF484-61FC-2B81-A524-C000C74E94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3236" y="4214037"/>
                  <a:ext cx="211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EB4B6D-5F66-EAB4-358D-A65DCE4F3D74}"/>
                    </a:ext>
                  </a:extLst>
                </p14:cNvPr>
                <p14:cNvContentPartPr/>
                <p14:nvPr/>
              </p14:nvContentPartPr>
              <p14:xfrm>
                <a:off x="4024796" y="4047717"/>
                <a:ext cx="9360" cy="25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EB4B6D-5F66-EAB4-358D-A65DCE4F3D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6156" y="4039077"/>
                  <a:ext cx="27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04B3E14-9D31-F3B2-D06F-7DA96F3F61F7}"/>
                    </a:ext>
                  </a:extLst>
                </p14:cNvPr>
                <p14:cNvContentPartPr/>
                <p14:nvPr/>
              </p14:nvContentPartPr>
              <p14:xfrm>
                <a:off x="4083116" y="4039797"/>
                <a:ext cx="18720" cy="235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04B3E14-9D31-F3B2-D06F-7DA96F3F61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74116" y="4031157"/>
                  <a:ext cx="36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1CF436-D9E8-F0A1-018E-F0C8115794C9}"/>
                    </a:ext>
                  </a:extLst>
                </p14:cNvPr>
                <p14:cNvContentPartPr/>
                <p14:nvPr/>
              </p14:nvContentPartPr>
              <p14:xfrm>
                <a:off x="4034516" y="4224117"/>
                <a:ext cx="51120" cy="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1CF436-D9E8-F0A1-018E-F0C8115794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25516" y="4215117"/>
                  <a:ext cx="6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692A7B1-9EB5-D75E-F2CE-4EA0080F4F3E}"/>
                    </a:ext>
                  </a:extLst>
                </p14:cNvPr>
                <p14:cNvContentPartPr/>
                <p14:nvPr/>
              </p14:nvContentPartPr>
              <p14:xfrm>
                <a:off x="4153316" y="4240317"/>
                <a:ext cx="105120" cy="128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692A7B1-9EB5-D75E-F2CE-4EA0080F4F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44676" y="4231317"/>
                  <a:ext cx="122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013D97-4D8C-76FD-9814-798240C5D856}"/>
                    </a:ext>
                  </a:extLst>
                </p14:cNvPr>
                <p14:cNvContentPartPr/>
                <p14:nvPr/>
              </p14:nvContentPartPr>
              <p14:xfrm>
                <a:off x="4302716" y="4103877"/>
                <a:ext cx="81360" cy="22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013D97-4D8C-76FD-9814-798240C5D8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4076" y="4095237"/>
                  <a:ext cx="99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A3C8EF8-4AB6-08EC-AA08-B71289C1FDD0}"/>
                    </a:ext>
                  </a:extLst>
                </p14:cNvPr>
                <p14:cNvContentPartPr/>
                <p14:nvPr/>
              </p14:nvContentPartPr>
              <p14:xfrm>
                <a:off x="4445636" y="4104957"/>
                <a:ext cx="97560" cy="183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A3C8EF8-4AB6-08EC-AA08-B71289C1FD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36996" y="4096317"/>
                  <a:ext cx="115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3BBA17-DB9C-4D16-E599-4C3326B4B2D6}"/>
                    </a:ext>
                  </a:extLst>
                </p14:cNvPr>
                <p14:cNvContentPartPr/>
                <p14:nvPr/>
              </p14:nvContentPartPr>
              <p14:xfrm>
                <a:off x="4601156" y="4228437"/>
                <a:ext cx="86400" cy="78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3BBA17-DB9C-4D16-E599-4C3326B4B2D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2156" y="4219437"/>
                  <a:ext cx="104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785A360-548E-AB96-0518-F998890938D4}"/>
                    </a:ext>
                  </a:extLst>
                </p14:cNvPr>
                <p14:cNvContentPartPr/>
                <p14:nvPr/>
              </p14:nvContentPartPr>
              <p14:xfrm>
                <a:off x="4658036" y="4189557"/>
                <a:ext cx="22680" cy="162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785A360-548E-AB96-0518-F998890938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49036" y="4180917"/>
                  <a:ext cx="403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81E7144-5622-D612-0351-4BB47F903CA6}"/>
              </a:ext>
            </a:extLst>
          </p:cNvPr>
          <p:cNvGrpSpPr/>
          <p:nvPr/>
        </p:nvGrpSpPr>
        <p:grpSpPr>
          <a:xfrm>
            <a:off x="3572996" y="5518317"/>
            <a:ext cx="1119960" cy="453600"/>
            <a:chOff x="3572996" y="5518317"/>
            <a:chExt cx="11199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104FFAB-2A64-1336-4BBF-9D9E5CADCDE7}"/>
                    </a:ext>
                  </a:extLst>
                </p14:cNvPr>
                <p14:cNvContentPartPr/>
                <p14:nvPr/>
              </p14:nvContentPartPr>
              <p14:xfrm>
                <a:off x="3572996" y="5542797"/>
                <a:ext cx="167400" cy="35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104FFAB-2A64-1336-4BBF-9D9E5CADCD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64356" y="5533797"/>
                  <a:ext cx="185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1D3088-AB14-5568-A347-10751B750A59}"/>
                    </a:ext>
                  </a:extLst>
                </p14:cNvPr>
                <p14:cNvContentPartPr/>
                <p14:nvPr/>
              </p14:nvContentPartPr>
              <p14:xfrm>
                <a:off x="3800876" y="5619477"/>
                <a:ext cx="22680" cy="24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1D3088-AB14-5568-A347-10751B750A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2236" y="5610477"/>
                  <a:ext cx="40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5B6231-3AC7-7073-9615-7F06347587AA}"/>
                    </a:ext>
                  </a:extLst>
                </p14:cNvPr>
                <p14:cNvContentPartPr/>
                <p14:nvPr/>
              </p14:nvContentPartPr>
              <p14:xfrm>
                <a:off x="4042796" y="5536677"/>
                <a:ext cx="135720" cy="378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5B6231-3AC7-7073-9615-7F06347587A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4156" y="5527677"/>
                  <a:ext cx="1533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292C83-9315-FA7F-33DB-75EA8DF62B5D}"/>
                    </a:ext>
                  </a:extLst>
                </p14:cNvPr>
                <p14:cNvContentPartPr/>
                <p14:nvPr/>
              </p14:nvContentPartPr>
              <p14:xfrm>
                <a:off x="4052516" y="5760237"/>
                <a:ext cx="12168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292C83-9315-FA7F-33DB-75EA8DF62B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43516" y="5751237"/>
                  <a:ext cx="139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DE445B-146C-D800-1A51-2FD70610664D}"/>
                    </a:ext>
                  </a:extLst>
                </p14:cNvPr>
                <p14:cNvContentPartPr/>
                <p14:nvPr/>
              </p14:nvContentPartPr>
              <p14:xfrm>
                <a:off x="4252676" y="5518317"/>
                <a:ext cx="27360" cy="396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FDE445B-146C-D800-1A51-2FD7061066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44036" y="5509317"/>
                  <a:ext cx="45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594B65-FC08-F59E-A7D3-3CB7CC6B0BF6}"/>
                    </a:ext>
                  </a:extLst>
                </p14:cNvPr>
                <p14:cNvContentPartPr/>
                <p14:nvPr/>
              </p14:nvContentPartPr>
              <p14:xfrm>
                <a:off x="4419356" y="5555757"/>
                <a:ext cx="10080" cy="329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594B65-FC08-F59E-A7D3-3CB7CC6B0B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10356" y="5547117"/>
                  <a:ext cx="27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D9B4CC7-D622-A510-ACF7-5D5A587C48AA}"/>
                    </a:ext>
                  </a:extLst>
                </p14:cNvPr>
                <p14:cNvContentPartPr/>
                <p14:nvPr/>
              </p14:nvContentPartPr>
              <p14:xfrm>
                <a:off x="4432316" y="5542797"/>
                <a:ext cx="96480" cy="277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D9B4CC7-D622-A510-ACF7-5D5A587C48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23676" y="5533797"/>
                  <a:ext cx="114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17221F-D322-18CC-8DFD-FE67D6C822BF}"/>
                    </a:ext>
                  </a:extLst>
                </p14:cNvPr>
                <p14:cNvContentPartPr/>
                <p14:nvPr/>
              </p14:nvContentPartPr>
              <p14:xfrm>
                <a:off x="4593236" y="5775357"/>
                <a:ext cx="99720" cy="10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17221F-D322-18CC-8DFD-FE67D6C822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84236" y="5766717"/>
                  <a:ext cx="117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C2FD99-8334-7346-4DCF-CE8323189994}"/>
                    </a:ext>
                  </a:extLst>
                </p14:cNvPr>
                <p14:cNvContentPartPr/>
                <p14:nvPr/>
              </p14:nvContentPartPr>
              <p14:xfrm>
                <a:off x="4663076" y="5761317"/>
                <a:ext cx="13680" cy="210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C2FD99-8334-7346-4DCF-CE83231899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4076" y="5752317"/>
                  <a:ext cx="31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7871C4C-D520-FB54-AB21-835DCD51679C}"/>
                    </a:ext>
                  </a:extLst>
                </p14:cNvPr>
                <p14:cNvContentPartPr/>
                <p14:nvPr/>
              </p14:nvContentPartPr>
              <p14:xfrm>
                <a:off x="4476596" y="5546397"/>
                <a:ext cx="56880" cy="358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7871C4C-D520-FB54-AB21-835DCD5167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7956" y="5537397"/>
                  <a:ext cx="7452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04A8AB1-7211-157A-237E-61D751D7547B}"/>
              </a:ext>
            </a:extLst>
          </p:cNvPr>
          <p:cNvGrpSpPr/>
          <p:nvPr/>
        </p:nvGrpSpPr>
        <p:grpSpPr>
          <a:xfrm>
            <a:off x="3244407" y="5366813"/>
            <a:ext cx="149760" cy="420480"/>
            <a:chOff x="3244407" y="5366813"/>
            <a:chExt cx="1497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50967A-B320-8998-2A49-43BA82E3F0DC}"/>
                    </a:ext>
                  </a:extLst>
                </p14:cNvPr>
                <p14:cNvContentPartPr/>
                <p14:nvPr/>
              </p14:nvContentPartPr>
              <p14:xfrm>
                <a:off x="3244407" y="5500733"/>
                <a:ext cx="21960" cy="271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50967A-B320-8998-2A49-43BA82E3F0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5767" y="5492093"/>
                  <a:ext cx="39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97AD339-9DCD-EF46-27FA-A23A992B68C6}"/>
                    </a:ext>
                  </a:extLst>
                </p14:cNvPr>
                <p14:cNvContentPartPr/>
                <p14:nvPr/>
              </p14:nvContentPartPr>
              <p14:xfrm>
                <a:off x="3263127" y="5366813"/>
                <a:ext cx="131040" cy="420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97AD339-9DCD-EF46-27FA-A23A992B68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54127" y="5358173"/>
                  <a:ext cx="14868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A8A2DFC-304E-4222-1EBE-773E82EF1E87}"/>
              </a:ext>
            </a:extLst>
          </p:cNvPr>
          <p:cNvGrpSpPr/>
          <p:nvPr/>
        </p:nvGrpSpPr>
        <p:grpSpPr>
          <a:xfrm>
            <a:off x="3267807" y="6183293"/>
            <a:ext cx="1258560" cy="480600"/>
            <a:chOff x="3267807" y="6183293"/>
            <a:chExt cx="12585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BE2573D-60DE-A821-EDFB-290AC8654898}"/>
                    </a:ext>
                  </a:extLst>
                </p14:cNvPr>
                <p14:cNvContentPartPr/>
                <p14:nvPr/>
              </p14:nvContentPartPr>
              <p14:xfrm>
                <a:off x="3267807" y="6311453"/>
                <a:ext cx="174600" cy="18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BE2573D-60DE-A821-EDFB-290AC86548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59167" y="6302453"/>
                  <a:ext cx="19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51692E-1F67-1135-2D5B-CE66AE02D7E0}"/>
                    </a:ext>
                  </a:extLst>
                </p14:cNvPr>
                <p14:cNvContentPartPr/>
                <p14:nvPr/>
              </p14:nvContentPartPr>
              <p14:xfrm>
                <a:off x="3455727" y="6183293"/>
                <a:ext cx="145080" cy="39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51692E-1F67-1135-2D5B-CE66AE02D7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6727" y="6174653"/>
                  <a:ext cx="1627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5DFED70-60A1-701E-FB79-8F94DE6A9395}"/>
                    </a:ext>
                  </a:extLst>
                </p14:cNvPr>
                <p14:cNvContentPartPr/>
                <p14:nvPr/>
              </p14:nvContentPartPr>
              <p14:xfrm>
                <a:off x="3728247" y="6364013"/>
                <a:ext cx="46800" cy="228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5DFED70-60A1-701E-FB79-8F94DE6A93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19247" y="6355373"/>
                  <a:ext cx="64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1CA9D4-3740-5A5A-6069-7F2D6341E077}"/>
                    </a:ext>
                  </a:extLst>
                </p14:cNvPr>
                <p14:cNvContentPartPr/>
                <p14:nvPr/>
              </p14:nvContentPartPr>
              <p14:xfrm>
                <a:off x="3794847" y="6294893"/>
                <a:ext cx="108360" cy="23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1CA9D4-3740-5A5A-6069-7F2D6341E0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86207" y="6286253"/>
                  <a:ext cx="126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58624D4-F013-89B8-2E4A-8EE6BA0537EE}"/>
                    </a:ext>
                  </a:extLst>
                </p14:cNvPr>
                <p14:cNvContentPartPr/>
                <p14:nvPr/>
              </p14:nvContentPartPr>
              <p14:xfrm>
                <a:off x="3974127" y="6458333"/>
                <a:ext cx="120600" cy="205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58624D4-F013-89B8-2E4A-8EE6BA0537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65487" y="6449693"/>
                  <a:ext cx="138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9D84FCC-1C30-39DF-BDCC-20C6582A0AAD}"/>
                    </a:ext>
                  </a:extLst>
                </p14:cNvPr>
                <p14:cNvContentPartPr/>
                <p14:nvPr/>
              </p14:nvContentPartPr>
              <p14:xfrm>
                <a:off x="4121367" y="6351053"/>
                <a:ext cx="161280" cy="232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9D84FCC-1C30-39DF-BDCC-20C6582A0A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12367" y="6342053"/>
                  <a:ext cx="178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4B9D09-CBA5-A84B-5F3E-E9E6D1818A4F}"/>
                    </a:ext>
                  </a:extLst>
                </p14:cNvPr>
                <p14:cNvContentPartPr/>
                <p14:nvPr/>
              </p14:nvContentPartPr>
              <p14:xfrm>
                <a:off x="4391727" y="6235853"/>
                <a:ext cx="45000" cy="14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4B9D09-CBA5-A84B-5F3E-E9E6D1818A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82727" y="6226853"/>
                  <a:ext cx="62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BD80EEA-0A13-5C69-B197-7278422B276F}"/>
                    </a:ext>
                  </a:extLst>
                </p14:cNvPr>
                <p14:cNvContentPartPr/>
                <p14:nvPr/>
              </p14:nvContentPartPr>
              <p14:xfrm>
                <a:off x="4359327" y="6290213"/>
                <a:ext cx="107640" cy="59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BD80EEA-0A13-5C69-B197-7278422B27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0687" y="6281213"/>
                  <a:ext cx="12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747F57-6D61-879A-3BAC-254F6D7E6CC8}"/>
                    </a:ext>
                  </a:extLst>
                </p14:cNvPr>
                <p14:cNvContentPartPr/>
                <p14:nvPr/>
              </p14:nvContentPartPr>
              <p14:xfrm>
                <a:off x="4306047" y="6201653"/>
                <a:ext cx="220320" cy="227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747F57-6D61-879A-3BAC-254F6D7E6C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97407" y="6192653"/>
                  <a:ext cx="23796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6E9C1FA-9B62-635F-C018-D58E9938DA98}"/>
              </a:ext>
            </a:extLst>
          </p:cNvPr>
          <p:cNvGrpSpPr/>
          <p:nvPr/>
        </p:nvGrpSpPr>
        <p:grpSpPr>
          <a:xfrm>
            <a:off x="3236534" y="3477583"/>
            <a:ext cx="566640" cy="286920"/>
            <a:chOff x="3236534" y="3477583"/>
            <a:chExt cx="56664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B490AF9-94E7-CFFA-3F35-A6D5E17F25B1}"/>
                    </a:ext>
                  </a:extLst>
                </p14:cNvPr>
                <p14:cNvContentPartPr/>
                <p14:nvPr/>
              </p14:nvContentPartPr>
              <p14:xfrm>
                <a:off x="3236534" y="3477583"/>
                <a:ext cx="219600" cy="239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B490AF9-94E7-CFFA-3F35-A6D5E17F25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27534" y="3468943"/>
                  <a:ext cx="237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2B8D8E-B9D2-AED5-9BC6-DC554182D9AB}"/>
                    </a:ext>
                  </a:extLst>
                </p14:cNvPr>
                <p14:cNvContentPartPr/>
                <p14:nvPr/>
              </p14:nvContentPartPr>
              <p14:xfrm>
                <a:off x="3572414" y="3601783"/>
                <a:ext cx="81000" cy="94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2B8D8E-B9D2-AED5-9BC6-DC554182D9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63414" y="3593143"/>
                  <a:ext cx="9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D2028A6-D6D4-2FB1-3D0A-8F19BA5F686A}"/>
                    </a:ext>
                  </a:extLst>
                </p14:cNvPr>
                <p14:cNvContentPartPr/>
                <p14:nvPr/>
              </p14:nvContentPartPr>
              <p14:xfrm>
                <a:off x="3672494" y="3598903"/>
                <a:ext cx="130680" cy="165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D2028A6-D6D4-2FB1-3D0A-8F19BA5F68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3494" y="3590263"/>
                  <a:ext cx="1483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F55D8EE-4D60-EF2D-F57B-45804FB53309}"/>
              </a:ext>
            </a:extLst>
          </p:cNvPr>
          <p:cNvGrpSpPr/>
          <p:nvPr/>
        </p:nvGrpSpPr>
        <p:grpSpPr>
          <a:xfrm>
            <a:off x="4035374" y="3418903"/>
            <a:ext cx="710640" cy="303840"/>
            <a:chOff x="4035374" y="3418903"/>
            <a:chExt cx="71064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70463F-F80D-4A8B-8863-7CE1499CB0DF}"/>
                    </a:ext>
                  </a:extLst>
                </p14:cNvPr>
                <p14:cNvContentPartPr/>
                <p14:nvPr/>
              </p14:nvContentPartPr>
              <p14:xfrm>
                <a:off x="4035374" y="3446623"/>
                <a:ext cx="99720" cy="19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70463F-F80D-4A8B-8863-7CE1499CB0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26734" y="3437623"/>
                  <a:ext cx="117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D60761-1E49-6C65-4640-C489D2055776}"/>
                    </a:ext>
                  </a:extLst>
                </p14:cNvPr>
                <p14:cNvContentPartPr/>
                <p14:nvPr/>
              </p14:nvContentPartPr>
              <p14:xfrm>
                <a:off x="4186574" y="3418903"/>
                <a:ext cx="13680" cy="212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D60761-1E49-6C65-4640-C489D20557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77934" y="3409903"/>
                  <a:ext cx="31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9504E0-B6B7-BB41-4787-6A03A61EC284}"/>
                    </a:ext>
                  </a:extLst>
                </p14:cNvPr>
                <p14:cNvContentPartPr/>
                <p14:nvPr/>
              </p14:nvContentPartPr>
              <p14:xfrm>
                <a:off x="4199534" y="3421783"/>
                <a:ext cx="77760" cy="19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9504E0-B6B7-BB41-4787-6A03A61EC28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90534" y="3412783"/>
                  <a:ext cx="95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637437F-EAF9-3CB8-DE49-D3A05C7B69EB}"/>
                    </a:ext>
                  </a:extLst>
                </p14:cNvPr>
                <p14:cNvContentPartPr/>
                <p14:nvPr/>
              </p14:nvContentPartPr>
              <p14:xfrm>
                <a:off x="4334894" y="3568303"/>
                <a:ext cx="93960" cy="154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637437F-EAF9-3CB8-DE49-D3A05C7B69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25894" y="3559663"/>
                  <a:ext cx="111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7DF927B-0F2C-210C-74DE-7D253901A6F9}"/>
                    </a:ext>
                  </a:extLst>
                </p14:cNvPr>
                <p14:cNvContentPartPr/>
                <p14:nvPr/>
              </p14:nvContentPartPr>
              <p14:xfrm>
                <a:off x="4468454" y="3442663"/>
                <a:ext cx="135000" cy="20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7DF927B-0F2C-210C-74DE-7D253901A6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59814" y="3434023"/>
                  <a:ext cx="152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0CF72E-3FEF-10D2-F492-E2479F340ED9}"/>
                    </a:ext>
                  </a:extLst>
                </p14:cNvPr>
                <p14:cNvContentPartPr/>
                <p14:nvPr/>
              </p14:nvContentPartPr>
              <p14:xfrm>
                <a:off x="4631534" y="3437983"/>
                <a:ext cx="14400" cy="22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0CF72E-3FEF-10D2-F492-E2479F340E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22894" y="3428983"/>
                  <a:ext cx="32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D406FF2-460C-15E2-5D4A-65BFCA3561EE}"/>
                    </a:ext>
                  </a:extLst>
                </p14:cNvPr>
                <p14:cNvContentPartPr/>
                <p14:nvPr/>
              </p14:nvContentPartPr>
              <p14:xfrm>
                <a:off x="4704974" y="3432943"/>
                <a:ext cx="23400" cy="221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D406FF2-460C-15E2-5D4A-65BFCA3561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95974" y="3423943"/>
                  <a:ext cx="41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2014D40-53B9-BB9D-3560-53434998C45C}"/>
                    </a:ext>
                  </a:extLst>
                </p14:cNvPr>
                <p14:cNvContentPartPr/>
                <p14:nvPr/>
              </p14:nvContentPartPr>
              <p14:xfrm>
                <a:off x="4645214" y="3577303"/>
                <a:ext cx="100800" cy="13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2014D40-53B9-BB9D-3560-53434998C4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36574" y="3568303"/>
                  <a:ext cx="1184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05831F5-A8A8-91ED-7227-C6401617E2BD}"/>
                  </a:ext>
                </a:extLst>
              </p14:cNvPr>
              <p14:cNvContentPartPr/>
              <p14:nvPr/>
            </p14:nvContentPartPr>
            <p14:xfrm>
              <a:off x="2907582" y="1875434"/>
              <a:ext cx="252360" cy="279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05831F5-A8A8-91ED-7227-C6401617E2B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98942" y="1866794"/>
                <a:ext cx="270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EDD677F-64B4-CE26-21B4-7117FAC365E6}"/>
                  </a:ext>
                </a:extLst>
              </p14:cNvPr>
              <p14:cNvContentPartPr/>
              <p14:nvPr/>
            </p14:nvContentPartPr>
            <p14:xfrm>
              <a:off x="6372942" y="1831154"/>
              <a:ext cx="281160" cy="280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EDD677F-64B4-CE26-21B4-7117FAC365E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64302" y="1822154"/>
                <a:ext cx="2988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37A80C0-F974-32E4-6624-0C69AEC61A2A}"/>
                  </a:ext>
                </a:extLst>
              </p14:cNvPr>
              <p14:cNvContentPartPr/>
              <p14:nvPr/>
            </p14:nvContentPartPr>
            <p14:xfrm>
              <a:off x="7774625" y="1800818"/>
              <a:ext cx="232920" cy="271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37A80C0-F974-32E4-6624-0C69AEC61A2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65985" y="1792178"/>
                <a:ext cx="25056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889E5C2-CFBE-024A-A71E-F1C08D7EC173}"/>
              </a:ext>
            </a:extLst>
          </p:cNvPr>
          <p:cNvGrpSpPr/>
          <p:nvPr/>
        </p:nvGrpSpPr>
        <p:grpSpPr>
          <a:xfrm>
            <a:off x="661455" y="4036898"/>
            <a:ext cx="230040" cy="241560"/>
            <a:chOff x="661455" y="4036898"/>
            <a:chExt cx="230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0B723A-FB1E-988B-5B29-D4E5E989BD52}"/>
                    </a:ext>
                  </a:extLst>
                </p14:cNvPr>
                <p14:cNvContentPartPr/>
                <p14:nvPr/>
              </p14:nvContentPartPr>
              <p14:xfrm>
                <a:off x="661455" y="4048778"/>
                <a:ext cx="72000" cy="229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0B723A-FB1E-988B-5B29-D4E5E989BD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2815" y="4040138"/>
                  <a:ext cx="89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AC789C6-1FB7-EBA5-4F62-B699620DF336}"/>
                    </a:ext>
                  </a:extLst>
                </p14:cNvPr>
                <p14:cNvContentPartPr/>
                <p14:nvPr/>
              </p14:nvContentPartPr>
              <p14:xfrm>
                <a:off x="776655" y="4036898"/>
                <a:ext cx="114840" cy="218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AC789C6-1FB7-EBA5-4F62-B699620DF33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8015" y="4027898"/>
                  <a:ext cx="1324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5657028-FF73-6679-3846-6CB049A6AAEB}"/>
              </a:ext>
            </a:extLst>
          </p:cNvPr>
          <p:cNvGrpSpPr/>
          <p:nvPr/>
        </p:nvGrpSpPr>
        <p:grpSpPr>
          <a:xfrm>
            <a:off x="955935" y="6145778"/>
            <a:ext cx="288720" cy="277920"/>
            <a:chOff x="955935" y="6145778"/>
            <a:chExt cx="2887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847E2D-725E-DE18-80D8-664195A54DA6}"/>
                    </a:ext>
                  </a:extLst>
                </p14:cNvPr>
                <p14:cNvContentPartPr/>
                <p14:nvPr/>
              </p14:nvContentPartPr>
              <p14:xfrm>
                <a:off x="955935" y="6174938"/>
                <a:ext cx="77760" cy="246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847E2D-725E-DE18-80D8-664195A54D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6935" y="6165938"/>
                  <a:ext cx="95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CAB203F-4E3C-055C-EEBC-6C25BAB9CE22}"/>
                    </a:ext>
                  </a:extLst>
                </p14:cNvPr>
                <p14:cNvContentPartPr/>
                <p14:nvPr/>
              </p14:nvContentPartPr>
              <p14:xfrm>
                <a:off x="1067175" y="6145778"/>
                <a:ext cx="177480" cy="277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CAB203F-4E3C-055C-EEBC-6C25BAB9CE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8535" y="6137138"/>
                  <a:ext cx="195120" cy="29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397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6298-D7F0-4F66-61FF-F428B0AC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Acyl Transfer Reaction (general)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F15A56-6E13-9754-3EBB-7C825D62EE94}"/>
              </a:ext>
            </a:extLst>
          </p:cNvPr>
          <p:cNvGrpSpPr/>
          <p:nvPr/>
        </p:nvGrpSpPr>
        <p:grpSpPr>
          <a:xfrm>
            <a:off x="4975879" y="2318337"/>
            <a:ext cx="826560" cy="515880"/>
            <a:chOff x="4975879" y="2318337"/>
            <a:chExt cx="8265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5E0F57-2CE2-8A65-9BF6-1291A7800543}"/>
                    </a:ext>
                  </a:extLst>
                </p14:cNvPr>
                <p14:cNvContentPartPr/>
                <p14:nvPr/>
              </p14:nvContentPartPr>
              <p14:xfrm>
                <a:off x="4975879" y="2318337"/>
                <a:ext cx="250920" cy="483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5E0F57-2CE2-8A65-9BF6-1291A78005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7239" y="2309337"/>
                  <a:ext cx="2685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7BEEBE-562B-C9B3-1BC1-6FB2CE6059CC}"/>
                    </a:ext>
                  </a:extLst>
                </p14:cNvPr>
                <p14:cNvContentPartPr/>
                <p14:nvPr/>
              </p14:nvContentPartPr>
              <p14:xfrm>
                <a:off x="5330479" y="2536857"/>
                <a:ext cx="221760" cy="29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7BEEBE-562B-C9B3-1BC1-6FB2CE6059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1839" y="2527857"/>
                  <a:ext cx="239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5D1E24-BFDA-F53E-AC7B-DEC894CB85B9}"/>
                    </a:ext>
                  </a:extLst>
                </p14:cNvPr>
                <p14:cNvContentPartPr/>
                <p14:nvPr/>
              </p14:nvContentPartPr>
              <p14:xfrm>
                <a:off x="5639719" y="2587977"/>
                <a:ext cx="162720" cy="24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5D1E24-BFDA-F53E-AC7B-DEC894CB85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0719" y="2578977"/>
                  <a:ext cx="18036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3C8BAD-45FE-DA6A-2761-6FA1659D7866}"/>
                  </a:ext>
                </a:extLst>
              </p14:cNvPr>
              <p14:cNvContentPartPr/>
              <p14:nvPr/>
            </p14:nvContentPartPr>
            <p14:xfrm>
              <a:off x="5925559" y="2432457"/>
              <a:ext cx="68760" cy="85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3C8BAD-45FE-DA6A-2761-6FA1659D78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6559" y="2423457"/>
                <a:ext cx="864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99EDAEF-A889-CF13-5873-F6F44E1C48D4}"/>
                  </a:ext>
                </a:extLst>
              </p14:cNvPr>
              <p14:cNvContentPartPr/>
              <p14:nvPr/>
            </p14:nvContentPartPr>
            <p14:xfrm>
              <a:off x="5971999" y="2694177"/>
              <a:ext cx="61920" cy="91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99EDAEF-A889-CF13-5873-F6F44E1C48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63359" y="2685537"/>
                <a:ext cx="79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AC9479A-5436-92D5-76B7-B2895045D05D}"/>
                  </a:ext>
                </a:extLst>
              </p14:cNvPr>
              <p14:cNvContentPartPr/>
              <p14:nvPr/>
            </p14:nvContentPartPr>
            <p14:xfrm>
              <a:off x="6676861" y="2402171"/>
              <a:ext cx="1428120" cy="37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AC9479A-5436-92D5-76B7-B2895045D0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68221" y="2393531"/>
                <a:ext cx="1445760" cy="39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168B15C-7926-C33F-DEAA-14F843D5F29C}"/>
              </a:ext>
            </a:extLst>
          </p:cNvPr>
          <p:cNvGrpSpPr/>
          <p:nvPr/>
        </p:nvGrpSpPr>
        <p:grpSpPr>
          <a:xfrm>
            <a:off x="788908" y="1675737"/>
            <a:ext cx="1324800" cy="1230120"/>
            <a:chOff x="788908" y="1675737"/>
            <a:chExt cx="1324800" cy="12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9AF0F8-C2B9-E6CA-21A4-76E1A8E8B6B8}"/>
                    </a:ext>
                  </a:extLst>
                </p14:cNvPr>
                <p14:cNvContentPartPr/>
                <p14:nvPr/>
              </p14:nvContentPartPr>
              <p14:xfrm>
                <a:off x="788908" y="2482497"/>
                <a:ext cx="1324800" cy="42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9AF0F8-C2B9-E6CA-21A4-76E1A8E8B6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0268" y="2473857"/>
                  <a:ext cx="1342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8E356E-5B44-4DF0-2588-6E00885BA328}"/>
                    </a:ext>
                  </a:extLst>
                </p14:cNvPr>
                <p14:cNvContentPartPr/>
                <p14:nvPr/>
              </p14:nvContentPartPr>
              <p14:xfrm>
                <a:off x="1324228" y="2064537"/>
                <a:ext cx="88200" cy="44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8E356E-5B44-4DF0-2588-6E00885BA3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5588" y="2055537"/>
                  <a:ext cx="1058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D309C3-C49F-5168-4C42-BDF8F8C382F2}"/>
                    </a:ext>
                  </a:extLst>
                </p14:cNvPr>
                <p14:cNvContentPartPr/>
                <p14:nvPr/>
              </p14:nvContentPartPr>
              <p14:xfrm>
                <a:off x="1468588" y="2045097"/>
                <a:ext cx="80280" cy="45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D309C3-C49F-5168-4C42-BDF8F8C382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59948" y="2036457"/>
                  <a:ext cx="979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82B4F0-459B-ADF5-1F21-A217054572B7}"/>
                    </a:ext>
                  </a:extLst>
                </p14:cNvPr>
                <p14:cNvContentPartPr/>
                <p14:nvPr/>
              </p14:nvContentPartPr>
              <p14:xfrm>
                <a:off x="1307668" y="1675737"/>
                <a:ext cx="170280" cy="24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82B4F0-459B-ADF5-1F21-A217054572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99028" y="1667097"/>
                  <a:ext cx="18792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7933C7-FED3-EA74-3507-AE9BD94300A6}"/>
                  </a:ext>
                </a:extLst>
              </p14:cNvPr>
              <p14:cNvContentPartPr/>
              <p14:nvPr/>
            </p14:nvContentPartPr>
            <p14:xfrm>
              <a:off x="456268" y="2765457"/>
              <a:ext cx="263520" cy="36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7933C7-FED3-EA74-3507-AE9BD94300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628" y="2756817"/>
                <a:ext cx="281160" cy="38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414AE48-85E4-21F1-B0E2-CBED8DD57C39}"/>
              </a:ext>
            </a:extLst>
          </p:cNvPr>
          <p:cNvGrpSpPr/>
          <p:nvPr/>
        </p:nvGrpSpPr>
        <p:grpSpPr>
          <a:xfrm>
            <a:off x="2285068" y="2693097"/>
            <a:ext cx="700920" cy="379800"/>
            <a:chOff x="2285068" y="2693097"/>
            <a:chExt cx="7009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A42CAF-81A1-E303-E728-384AAED35F95}"/>
                    </a:ext>
                  </a:extLst>
                </p14:cNvPr>
                <p14:cNvContentPartPr/>
                <p14:nvPr/>
              </p14:nvContentPartPr>
              <p14:xfrm>
                <a:off x="2285068" y="2722257"/>
                <a:ext cx="180000" cy="35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A42CAF-81A1-E303-E728-384AAED35F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6428" y="2713257"/>
                  <a:ext cx="197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9E24F3-47D1-7375-7832-BFDF26B5BA90}"/>
                    </a:ext>
                  </a:extLst>
                </p14:cNvPr>
                <p14:cNvContentPartPr/>
                <p14:nvPr/>
              </p14:nvContentPartPr>
              <p14:xfrm>
                <a:off x="2591788" y="2981457"/>
                <a:ext cx="11160" cy="1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9E24F3-47D1-7375-7832-BFDF26B5BA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3148" y="2972457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F726CB-C0F6-A0C6-E1C3-889127501517}"/>
                    </a:ext>
                  </a:extLst>
                </p14:cNvPr>
                <p14:cNvContentPartPr/>
                <p14:nvPr/>
              </p14:nvContentPartPr>
              <p14:xfrm>
                <a:off x="2673148" y="2693097"/>
                <a:ext cx="191520" cy="34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F726CB-C0F6-A0C6-E1C3-8891275015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64508" y="2684097"/>
                  <a:ext cx="209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576B5B-E8E3-95FC-3EA2-E46166B03FBC}"/>
                    </a:ext>
                  </a:extLst>
                </p14:cNvPr>
                <p14:cNvContentPartPr/>
                <p14:nvPr/>
              </p14:nvContentPartPr>
              <p14:xfrm>
                <a:off x="2969788" y="2999817"/>
                <a:ext cx="16200" cy="2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576B5B-E8E3-95FC-3EA2-E46166B03F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1148" y="2990817"/>
                  <a:ext cx="338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77B5C4-49EE-911E-DE04-24AFDBDC92F8}"/>
              </a:ext>
            </a:extLst>
          </p:cNvPr>
          <p:cNvGrpSpPr/>
          <p:nvPr/>
        </p:nvGrpSpPr>
        <p:grpSpPr>
          <a:xfrm>
            <a:off x="3681090" y="2452935"/>
            <a:ext cx="358200" cy="408960"/>
            <a:chOff x="3681090" y="2452935"/>
            <a:chExt cx="3582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871261-664E-3777-12C8-82386379BC82}"/>
                    </a:ext>
                  </a:extLst>
                </p14:cNvPr>
                <p14:cNvContentPartPr/>
                <p14:nvPr/>
              </p14:nvContentPartPr>
              <p14:xfrm>
                <a:off x="3817890" y="2452935"/>
                <a:ext cx="60480" cy="408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871261-664E-3777-12C8-82386379BC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9250" y="2444295"/>
                  <a:ext cx="78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0BDD25-5551-577F-53DA-5B6AEF17A361}"/>
                    </a:ext>
                  </a:extLst>
                </p14:cNvPr>
                <p14:cNvContentPartPr/>
                <p14:nvPr/>
              </p14:nvContentPartPr>
              <p14:xfrm>
                <a:off x="3681090" y="2656695"/>
                <a:ext cx="358200" cy="5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0BDD25-5551-577F-53DA-5B6AEF17A3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72090" y="2647695"/>
                  <a:ext cx="375840" cy="6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148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3E1A-F3FF-7198-EAB1-97006E89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Acyl Transfer Mechanisms (General)						(20.7)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2AA6-D684-204E-23D2-C4482200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6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an </a:t>
            </a:r>
            <a:r>
              <a:rPr lang="en-US" b="1" dirty="0">
                <a:solidFill>
                  <a:srgbClr val="0070C0"/>
                </a:solidFill>
              </a:rPr>
              <a:t>anionic nucleophile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a </a:t>
            </a:r>
            <a:r>
              <a:rPr lang="en-US" b="1" dirty="0">
                <a:solidFill>
                  <a:srgbClr val="7030A0"/>
                </a:solidFill>
              </a:rPr>
              <a:t>neutral nucleophile </a:t>
            </a:r>
            <a:r>
              <a:rPr lang="en-US" dirty="0"/>
              <a:t>+ </a:t>
            </a:r>
            <a:r>
              <a:rPr lang="en-US" b="1" dirty="0">
                <a:solidFill>
                  <a:srgbClr val="0070C0"/>
                </a:solidFill>
              </a:rPr>
              <a:t>a weak base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8A5E72-9C8C-3564-12D2-D61BBBA5CF24}"/>
              </a:ext>
            </a:extLst>
          </p:cNvPr>
          <p:cNvGrpSpPr/>
          <p:nvPr/>
        </p:nvGrpSpPr>
        <p:grpSpPr>
          <a:xfrm>
            <a:off x="377780" y="1735226"/>
            <a:ext cx="890640" cy="776520"/>
            <a:chOff x="377780" y="1735226"/>
            <a:chExt cx="89064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39B25CA-F38D-C339-7275-00F8E0CA5C0A}"/>
                    </a:ext>
                  </a:extLst>
                </p14:cNvPr>
                <p14:cNvContentPartPr/>
                <p14:nvPr/>
              </p14:nvContentPartPr>
              <p14:xfrm>
                <a:off x="377780" y="2310866"/>
                <a:ext cx="178920" cy="200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39B25CA-F38D-C339-7275-00F8E0CA5C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9140" y="2302226"/>
                  <a:ext cx="196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C6C3EC-8BB4-1D36-44B1-B9D54ECD15C8}"/>
                    </a:ext>
                  </a:extLst>
                </p14:cNvPr>
                <p14:cNvContentPartPr/>
                <p14:nvPr/>
              </p14:nvContentPartPr>
              <p14:xfrm>
                <a:off x="641300" y="2180546"/>
                <a:ext cx="627120" cy="18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C6C3EC-8BB4-1D36-44B1-B9D54ECD15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2660" y="2171906"/>
                  <a:ext cx="644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68E0C2-0985-92BE-43D3-E4686B5B3C25}"/>
                    </a:ext>
                  </a:extLst>
                </p14:cNvPr>
                <p14:cNvContentPartPr/>
                <p14:nvPr/>
              </p14:nvContentPartPr>
              <p14:xfrm>
                <a:off x="850820" y="1966706"/>
                <a:ext cx="54360" cy="23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68E0C2-0985-92BE-43D3-E4686B5B3C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2180" y="1958066"/>
                  <a:ext cx="72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D27F99-76BC-8D43-B133-ABA3EF17717D}"/>
                    </a:ext>
                  </a:extLst>
                </p14:cNvPr>
                <p14:cNvContentPartPr/>
                <p14:nvPr/>
              </p14:nvContentPartPr>
              <p14:xfrm>
                <a:off x="944780" y="1977506"/>
                <a:ext cx="14760" cy="226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D27F99-76BC-8D43-B133-ABA3EF1771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6140" y="1968866"/>
                  <a:ext cx="32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2A4710-52F3-2619-C5CF-5951C5DAD79C}"/>
                    </a:ext>
                  </a:extLst>
                </p14:cNvPr>
                <p14:cNvContentPartPr/>
                <p14:nvPr/>
              </p14:nvContentPartPr>
              <p14:xfrm>
                <a:off x="864140" y="1735226"/>
                <a:ext cx="118440" cy="16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2A4710-52F3-2619-C5CF-5951C5DAD7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5140" y="1726226"/>
                  <a:ext cx="1360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57FA31-86C0-606E-F329-AA628A40BB38}"/>
              </a:ext>
            </a:extLst>
          </p:cNvPr>
          <p:cNvGrpSpPr/>
          <p:nvPr/>
        </p:nvGrpSpPr>
        <p:grpSpPr>
          <a:xfrm>
            <a:off x="1369580" y="2250746"/>
            <a:ext cx="403920" cy="222840"/>
            <a:chOff x="1369580" y="2250746"/>
            <a:chExt cx="4039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85C12F-3A00-726F-E560-054F158A76DE}"/>
                    </a:ext>
                  </a:extLst>
                </p14:cNvPr>
                <p14:cNvContentPartPr/>
                <p14:nvPr/>
              </p14:nvContentPartPr>
              <p14:xfrm>
                <a:off x="1369580" y="2250746"/>
                <a:ext cx="88920" cy="22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85C12F-3A00-726F-E560-054F158A76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60940" y="2241746"/>
                  <a:ext cx="106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911756-3F0D-81F9-A6D6-EA0DA32FB566}"/>
                    </a:ext>
                  </a:extLst>
                </p14:cNvPr>
                <p14:cNvContentPartPr/>
                <p14:nvPr/>
              </p14:nvContentPartPr>
              <p14:xfrm>
                <a:off x="1495580" y="2421746"/>
                <a:ext cx="684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911756-3F0D-81F9-A6D6-EA0DA32FB5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580" y="2412746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B293EA-B31A-520E-CEA8-597DE0224EED}"/>
                    </a:ext>
                  </a:extLst>
                </p14:cNvPr>
                <p14:cNvContentPartPr/>
                <p14:nvPr/>
              </p14:nvContentPartPr>
              <p14:xfrm>
                <a:off x="1578380" y="2253986"/>
                <a:ext cx="104760" cy="20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B293EA-B31A-520E-CEA8-597DE0224E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69740" y="2245346"/>
                  <a:ext cx="122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FDBE13-7091-813F-2FF5-CE3A0BE96426}"/>
                    </a:ext>
                  </a:extLst>
                </p14:cNvPr>
                <p14:cNvContentPartPr/>
                <p14:nvPr/>
              </p14:nvContentPartPr>
              <p14:xfrm>
                <a:off x="1763780" y="2386826"/>
                <a:ext cx="972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FDBE13-7091-813F-2FF5-CE3A0BE964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4780" y="2378186"/>
                  <a:ext cx="273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C97C6-4486-93B4-5231-8FE158F4FAF2}"/>
              </a:ext>
            </a:extLst>
          </p:cNvPr>
          <p:cNvGrpSpPr/>
          <p:nvPr/>
        </p:nvGrpSpPr>
        <p:grpSpPr>
          <a:xfrm>
            <a:off x="2097140" y="2125106"/>
            <a:ext cx="808200" cy="283680"/>
            <a:chOff x="2097140" y="2125106"/>
            <a:chExt cx="8082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8460B7-B363-BDEE-C9F6-A2C54C838428}"/>
                    </a:ext>
                  </a:extLst>
                </p14:cNvPr>
                <p14:cNvContentPartPr/>
                <p14:nvPr/>
              </p14:nvContentPartPr>
              <p14:xfrm>
                <a:off x="2097140" y="2213666"/>
                <a:ext cx="771840" cy="5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8460B7-B363-BDEE-C9F6-A2C54C8384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8500" y="2204666"/>
                  <a:ext cx="78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6249F2-0902-7D28-AD85-8BC70C20008E}"/>
                    </a:ext>
                  </a:extLst>
                </p14:cNvPr>
                <p14:cNvContentPartPr/>
                <p14:nvPr/>
              </p14:nvContentPartPr>
              <p14:xfrm>
                <a:off x="2804180" y="2125106"/>
                <a:ext cx="101160" cy="28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6249F2-0902-7D28-AD85-8BC70C2000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5540" y="2116466"/>
                  <a:ext cx="1188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420D0C-28F9-62B0-A8B3-5E21244220B3}"/>
              </a:ext>
            </a:extLst>
          </p:cNvPr>
          <p:cNvGrpSpPr/>
          <p:nvPr/>
        </p:nvGrpSpPr>
        <p:grpSpPr>
          <a:xfrm>
            <a:off x="2029100" y="1695266"/>
            <a:ext cx="551880" cy="438480"/>
            <a:chOff x="2029100" y="1695266"/>
            <a:chExt cx="5518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271A9C-A02F-7D8D-4FA6-89F380E10AAE}"/>
                    </a:ext>
                  </a:extLst>
                </p14:cNvPr>
                <p14:cNvContentPartPr/>
                <p14:nvPr/>
              </p14:nvContentPartPr>
              <p14:xfrm>
                <a:off x="2149700" y="1951226"/>
                <a:ext cx="111240" cy="18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271A9C-A02F-7D8D-4FA6-89F380E10A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40700" y="1942586"/>
                  <a:ext cx="128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5A8F1E-2CF6-AEFB-D6BA-2EAE90071B04}"/>
                    </a:ext>
                  </a:extLst>
                </p14:cNvPr>
                <p14:cNvContentPartPr/>
                <p14:nvPr/>
              </p14:nvContentPartPr>
              <p14:xfrm>
                <a:off x="2300540" y="1997666"/>
                <a:ext cx="152640" cy="127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5A8F1E-2CF6-AEFB-D6BA-2EAE90071B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91900" y="1989026"/>
                  <a:ext cx="17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84C482-149F-B326-FE62-1AED9D09961B}"/>
                    </a:ext>
                  </a:extLst>
                </p14:cNvPr>
                <p14:cNvContentPartPr/>
                <p14:nvPr/>
              </p14:nvContentPartPr>
              <p14:xfrm>
                <a:off x="2483060" y="1972826"/>
                <a:ext cx="9792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84C482-149F-B326-FE62-1AED9D0996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74060" y="1964186"/>
                  <a:ext cx="115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053F64-173C-F127-1CC1-08D7502C5B0C}"/>
                    </a:ext>
                  </a:extLst>
                </p14:cNvPr>
                <p14:cNvContentPartPr/>
                <p14:nvPr/>
              </p14:nvContentPartPr>
              <p14:xfrm>
                <a:off x="2030540" y="1932146"/>
                <a:ext cx="32760" cy="3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053F64-173C-F127-1CC1-08D7502C5B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1540" y="1923146"/>
                  <a:ext cx="5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69F696-124F-02BE-707E-A50753ECAC9E}"/>
                    </a:ext>
                  </a:extLst>
                </p14:cNvPr>
                <p14:cNvContentPartPr/>
                <p14:nvPr/>
              </p14:nvContentPartPr>
              <p14:xfrm>
                <a:off x="2029100" y="2054906"/>
                <a:ext cx="25920" cy="3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69F696-124F-02BE-707E-A50753ECAC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0460" y="2045906"/>
                  <a:ext cx="43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9A7EF6-D7ED-F774-CABB-BA6A020DC96B}"/>
                    </a:ext>
                  </a:extLst>
                </p14:cNvPr>
                <p14:cNvContentPartPr/>
                <p14:nvPr/>
              </p14:nvContentPartPr>
              <p14:xfrm>
                <a:off x="2172020" y="1811546"/>
                <a:ext cx="90000" cy="1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9A7EF6-D7ED-F774-CABB-BA6A020DC9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63020" y="1802546"/>
                  <a:ext cx="10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BAF142-0C32-B5B2-51DB-4D42A28F3950}"/>
                    </a:ext>
                  </a:extLst>
                </p14:cNvPr>
                <p14:cNvContentPartPr/>
                <p14:nvPr/>
              </p14:nvContentPartPr>
              <p14:xfrm>
                <a:off x="2107220" y="1695266"/>
                <a:ext cx="254160" cy="21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BAF142-0C32-B5B2-51DB-4D42A28F39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98580" y="1686266"/>
                  <a:ext cx="2718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40884F-D553-1171-6259-48C7A34B5C06}"/>
              </a:ext>
            </a:extLst>
          </p:cNvPr>
          <p:cNvGrpSpPr/>
          <p:nvPr/>
        </p:nvGrpSpPr>
        <p:grpSpPr>
          <a:xfrm>
            <a:off x="336913" y="4577153"/>
            <a:ext cx="895320" cy="319680"/>
            <a:chOff x="336913" y="4577153"/>
            <a:chExt cx="89532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168594-FA88-EA51-3925-19AE7F4F362F}"/>
                    </a:ext>
                  </a:extLst>
                </p14:cNvPr>
                <p14:cNvContentPartPr/>
                <p14:nvPr/>
              </p14:nvContentPartPr>
              <p14:xfrm>
                <a:off x="336913" y="4670033"/>
                <a:ext cx="203760" cy="22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168594-FA88-EA51-3925-19AE7F4F36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8273" y="4661033"/>
                  <a:ext cx="221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4A5FDA-B779-A1EC-23F1-7ABDA7959298}"/>
                    </a:ext>
                  </a:extLst>
                </p14:cNvPr>
                <p14:cNvContentPartPr/>
                <p14:nvPr/>
              </p14:nvContentPartPr>
              <p14:xfrm>
                <a:off x="624193" y="4577153"/>
                <a:ext cx="608040" cy="21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4A5FDA-B779-A1EC-23F1-7ABDA79592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553" y="4568153"/>
                  <a:ext cx="6256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DA41D2-C949-32E6-24C7-39644C5ACCD7}"/>
              </a:ext>
            </a:extLst>
          </p:cNvPr>
          <p:cNvGrpSpPr/>
          <p:nvPr/>
        </p:nvGrpSpPr>
        <p:grpSpPr>
          <a:xfrm>
            <a:off x="862513" y="4162793"/>
            <a:ext cx="97200" cy="436320"/>
            <a:chOff x="862513" y="4162793"/>
            <a:chExt cx="9720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96F1BA-72B2-356E-5AB2-14AB4D3692C2}"/>
                    </a:ext>
                  </a:extLst>
                </p14:cNvPr>
                <p14:cNvContentPartPr/>
                <p14:nvPr/>
              </p14:nvContentPartPr>
              <p14:xfrm>
                <a:off x="884473" y="4396433"/>
                <a:ext cx="12960" cy="20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96F1BA-72B2-356E-5AB2-14AB4D3692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5833" y="4387793"/>
                  <a:ext cx="30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7689D3-AA94-B8FA-C38D-C66E327BC295}"/>
                    </a:ext>
                  </a:extLst>
                </p14:cNvPr>
                <p14:cNvContentPartPr/>
                <p14:nvPr/>
              </p14:nvContentPartPr>
              <p14:xfrm>
                <a:off x="945673" y="4388513"/>
                <a:ext cx="12960" cy="19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7689D3-AA94-B8FA-C38D-C66E327BC2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033" y="4379513"/>
                  <a:ext cx="3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C74995-6D21-7DEC-45E3-7213D86E0EA4}"/>
                    </a:ext>
                  </a:extLst>
                </p14:cNvPr>
                <p14:cNvContentPartPr/>
                <p14:nvPr/>
              </p14:nvContentPartPr>
              <p14:xfrm>
                <a:off x="862513" y="4162793"/>
                <a:ext cx="97200" cy="141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C74995-6D21-7DEC-45E3-7213D86E0E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3873" y="4154153"/>
                  <a:ext cx="1148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0BEDB0-1DAA-6814-182A-90378440B9AB}"/>
              </a:ext>
            </a:extLst>
          </p:cNvPr>
          <p:cNvGrpSpPr/>
          <p:nvPr/>
        </p:nvGrpSpPr>
        <p:grpSpPr>
          <a:xfrm>
            <a:off x="1379473" y="4638353"/>
            <a:ext cx="456480" cy="231480"/>
            <a:chOff x="1379473" y="4638353"/>
            <a:chExt cx="456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B9E332-E0B9-EA52-5F41-7DD679CC266C}"/>
                    </a:ext>
                  </a:extLst>
                </p14:cNvPr>
                <p14:cNvContentPartPr/>
                <p14:nvPr/>
              </p14:nvContentPartPr>
              <p14:xfrm>
                <a:off x="1379473" y="4645193"/>
                <a:ext cx="102240" cy="22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B9E332-E0B9-EA52-5F41-7DD679CC26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70473" y="4636553"/>
                  <a:ext cx="119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6D8B61-38E0-267C-BBD5-D4AF7B84F289}"/>
                    </a:ext>
                  </a:extLst>
                </p14:cNvPr>
                <p14:cNvContentPartPr/>
                <p14:nvPr/>
              </p14:nvContentPartPr>
              <p14:xfrm>
                <a:off x="1523473" y="4806833"/>
                <a:ext cx="11160" cy="1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6D8B61-38E0-267C-BBD5-D4AF7B84F2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14833" y="4797833"/>
                  <a:ext cx="2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5EF075-B751-0C3B-5DBD-886EF7474C42}"/>
                    </a:ext>
                  </a:extLst>
                </p14:cNvPr>
                <p14:cNvContentPartPr/>
                <p14:nvPr/>
              </p14:nvContentPartPr>
              <p14:xfrm>
                <a:off x="1617793" y="4638353"/>
                <a:ext cx="160560" cy="21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5EF075-B751-0C3B-5DBD-886EF7474C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09153" y="4629713"/>
                  <a:ext cx="178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E54F5E-5273-3A88-BDB8-92D5BBC290DB}"/>
                    </a:ext>
                  </a:extLst>
                </p14:cNvPr>
                <p14:cNvContentPartPr/>
                <p14:nvPr/>
              </p14:nvContentPartPr>
              <p14:xfrm>
                <a:off x="1826593" y="4808633"/>
                <a:ext cx="9360" cy="2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E54F5E-5273-3A88-BDB8-92D5BBC290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7953" y="4799633"/>
                  <a:ext cx="270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051DBE0-998E-BDDA-396D-39743605EB54}"/>
                  </a:ext>
                </a:extLst>
              </p14:cNvPr>
              <p14:cNvContentPartPr/>
              <p14:nvPr/>
            </p14:nvContentPartPr>
            <p14:xfrm>
              <a:off x="2214673" y="4607033"/>
              <a:ext cx="1019160" cy="155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051DBE0-998E-BDDA-396D-39743605EB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5673" y="4598033"/>
                <a:ext cx="10368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9F3B992-D9BE-28B4-65B5-151B3356C7F6}"/>
              </a:ext>
            </a:extLst>
          </p:cNvPr>
          <p:cNvGrpSpPr/>
          <p:nvPr/>
        </p:nvGrpSpPr>
        <p:grpSpPr>
          <a:xfrm>
            <a:off x="2244913" y="4252433"/>
            <a:ext cx="272160" cy="236160"/>
            <a:chOff x="2244913" y="4252433"/>
            <a:chExt cx="2721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B697E9-697E-B4E8-EC96-C3D8095BAE88}"/>
                    </a:ext>
                  </a:extLst>
                </p14:cNvPr>
                <p14:cNvContentPartPr/>
                <p14:nvPr/>
              </p14:nvContentPartPr>
              <p14:xfrm>
                <a:off x="2244913" y="4265393"/>
                <a:ext cx="15480" cy="22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B697E9-697E-B4E8-EC96-C3D8095BAE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36273" y="4256753"/>
                  <a:ext cx="33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0AE38A4-1732-09B8-9197-9A109DC919A4}"/>
                    </a:ext>
                  </a:extLst>
                </p14:cNvPr>
                <p14:cNvContentPartPr/>
                <p14:nvPr/>
              </p14:nvContentPartPr>
              <p14:xfrm>
                <a:off x="2319433" y="4252433"/>
                <a:ext cx="47520" cy="21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0AE38A4-1732-09B8-9197-9A109DC919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10433" y="4243793"/>
                  <a:ext cx="65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2139BE-0177-3367-F83D-BC19D099F230}"/>
                    </a:ext>
                  </a:extLst>
                </p14:cNvPr>
                <p14:cNvContentPartPr/>
                <p14:nvPr/>
              </p14:nvContentPartPr>
              <p14:xfrm>
                <a:off x="2260033" y="4345313"/>
                <a:ext cx="257040" cy="4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2139BE-0177-3367-F83D-BC19D099F2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1393" y="4336673"/>
                  <a:ext cx="2746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6605A1-889C-2448-60F2-2A0D8E7E3D88}"/>
              </a:ext>
            </a:extLst>
          </p:cNvPr>
          <p:cNvGrpSpPr/>
          <p:nvPr/>
        </p:nvGrpSpPr>
        <p:grpSpPr>
          <a:xfrm>
            <a:off x="2609233" y="4235153"/>
            <a:ext cx="424440" cy="204840"/>
            <a:chOff x="2609233" y="4235153"/>
            <a:chExt cx="4244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E14D6E5-882D-E0AB-6277-55531A8B1A37}"/>
                    </a:ext>
                  </a:extLst>
                </p14:cNvPr>
                <p14:cNvContentPartPr/>
                <p14:nvPr/>
              </p14:nvContentPartPr>
              <p14:xfrm>
                <a:off x="2609233" y="4235153"/>
                <a:ext cx="124200" cy="195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E14D6E5-882D-E0AB-6277-55531A8B1A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00593" y="4226153"/>
                  <a:ext cx="141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A37C50-36E4-201B-F016-AADAC1D93A35}"/>
                    </a:ext>
                  </a:extLst>
                </p14:cNvPr>
                <p14:cNvContentPartPr/>
                <p14:nvPr/>
              </p14:nvContentPartPr>
              <p14:xfrm>
                <a:off x="2777713" y="4321913"/>
                <a:ext cx="122040" cy="11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A37C50-36E4-201B-F016-AADAC1D93A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69073" y="4313273"/>
                  <a:ext cx="139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C365C0-B85B-2D2C-444F-B4CC818757D3}"/>
                    </a:ext>
                  </a:extLst>
                </p14:cNvPr>
                <p14:cNvContentPartPr/>
                <p14:nvPr/>
              </p14:nvContentPartPr>
              <p14:xfrm>
                <a:off x="2951953" y="4338113"/>
                <a:ext cx="81720" cy="9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C365C0-B85B-2D2C-444F-B4CC818757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43313" y="4329473"/>
                  <a:ext cx="99360" cy="11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914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4E59-6761-9638-6419-7B841897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Acyl Transfer Mechanisms (General)						(20.7)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18205-8165-B8E3-735C-5AF31CF2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</a:t>
            </a:r>
            <a:r>
              <a:rPr lang="en-US" dirty="0">
                <a:solidFill>
                  <a:srgbClr val="7030A0"/>
                </a:solidFill>
              </a:rPr>
              <a:t>neutral nucleophile</a:t>
            </a:r>
            <a:r>
              <a:rPr lang="en-US" dirty="0"/>
              <a:t> + </a:t>
            </a:r>
            <a:r>
              <a:rPr lang="en-US" b="1" dirty="0">
                <a:solidFill>
                  <a:srgbClr val="FF0000"/>
                </a:solidFill>
              </a:rPr>
              <a:t>an acid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0E9621-6A04-3080-032D-FB328BA44BFC}"/>
                  </a:ext>
                </a:extLst>
              </p14:cNvPr>
              <p14:cNvContentPartPr/>
              <p14:nvPr/>
            </p14:nvContentPartPr>
            <p14:xfrm>
              <a:off x="8039608" y="418150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0E9621-6A04-3080-032D-FB328BA44B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0608" y="41725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093024C-DAC5-DA7C-2ABC-CEB6F4FF62CC}"/>
              </a:ext>
            </a:extLst>
          </p:cNvPr>
          <p:cNvGrpSpPr/>
          <p:nvPr/>
        </p:nvGrpSpPr>
        <p:grpSpPr>
          <a:xfrm>
            <a:off x="383194" y="2001669"/>
            <a:ext cx="1256040" cy="910800"/>
            <a:chOff x="383194" y="2001669"/>
            <a:chExt cx="125604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EE198E-C736-EEA2-F8CB-65E7A0811933}"/>
                    </a:ext>
                  </a:extLst>
                </p14:cNvPr>
                <p14:cNvContentPartPr/>
                <p14:nvPr/>
              </p14:nvContentPartPr>
              <p14:xfrm>
                <a:off x="383194" y="2691429"/>
                <a:ext cx="236880" cy="221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EE198E-C736-EEA2-F8CB-65E7A08119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194" y="2682429"/>
                  <a:ext cx="254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805644-3BE9-045F-2E78-F1C7AAA1297A}"/>
                    </a:ext>
                  </a:extLst>
                </p14:cNvPr>
                <p14:cNvContentPartPr/>
                <p14:nvPr/>
              </p14:nvContentPartPr>
              <p14:xfrm>
                <a:off x="757954" y="2560749"/>
                <a:ext cx="881280" cy="21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805644-3BE9-045F-2E78-F1C7AAA129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9314" y="2551749"/>
                  <a:ext cx="898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FEEBF6-52F3-B44B-D67A-EB9E28069DE1}"/>
                    </a:ext>
                  </a:extLst>
                </p14:cNvPr>
                <p14:cNvContentPartPr/>
                <p14:nvPr/>
              </p14:nvContentPartPr>
              <p14:xfrm>
                <a:off x="1061074" y="2333229"/>
                <a:ext cx="66600" cy="28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FEEBF6-52F3-B44B-D67A-EB9E28069D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2434" y="2324229"/>
                  <a:ext cx="84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52ACC5-036F-F67F-2186-99BFE16E068A}"/>
                    </a:ext>
                  </a:extLst>
                </p14:cNvPr>
                <p14:cNvContentPartPr/>
                <p14:nvPr/>
              </p14:nvContentPartPr>
              <p14:xfrm>
                <a:off x="1169434" y="2308389"/>
                <a:ext cx="56880" cy="25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52ACC5-036F-F67F-2186-99BFE16E06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0434" y="2299749"/>
                  <a:ext cx="74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98C6AA-EC5E-F35A-224E-F4438B19BE17}"/>
                    </a:ext>
                  </a:extLst>
                </p14:cNvPr>
                <p14:cNvContentPartPr/>
                <p14:nvPr/>
              </p14:nvContentPartPr>
              <p14:xfrm>
                <a:off x="1025794" y="2001669"/>
                <a:ext cx="166320" cy="20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98C6AA-EC5E-F35A-224E-F4438B19BE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6794" y="1993029"/>
                  <a:ext cx="1839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F364E0-5407-2311-0635-6D3F76D952E4}"/>
              </a:ext>
            </a:extLst>
          </p:cNvPr>
          <p:cNvGrpSpPr/>
          <p:nvPr/>
        </p:nvGrpSpPr>
        <p:grpSpPr>
          <a:xfrm>
            <a:off x="1776034" y="2635989"/>
            <a:ext cx="593640" cy="259920"/>
            <a:chOff x="1776034" y="2635989"/>
            <a:chExt cx="593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573366-FDC9-701E-D2BE-C6EB5F23AC0C}"/>
                    </a:ext>
                  </a:extLst>
                </p14:cNvPr>
                <p14:cNvContentPartPr/>
                <p14:nvPr/>
              </p14:nvContentPartPr>
              <p14:xfrm>
                <a:off x="1776034" y="2635989"/>
                <a:ext cx="168840" cy="25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573366-FDC9-701E-D2BE-C6EB5F23A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7394" y="2626989"/>
                  <a:ext cx="186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846181-017F-8308-7095-CF59F9F4B0A2}"/>
                    </a:ext>
                  </a:extLst>
                </p14:cNvPr>
                <p14:cNvContentPartPr/>
                <p14:nvPr/>
              </p14:nvContentPartPr>
              <p14:xfrm>
                <a:off x="1972954" y="2810589"/>
                <a:ext cx="1332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846181-017F-8308-7095-CF59F9F4B0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3954" y="2801589"/>
                  <a:ext cx="3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745111-2724-A15C-4AC9-A7639DD35C91}"/>
                    </a:ext>
                  </a:extLst>
                </p14:cNvPr>
                <p14:cNvContentPartPr/>
                <p14:nvPr/>
              </p14:nvContentPartPr>
              <p14:xfrm>
                <a:off x="2064394" y="2656869"/>
                <a:ext cx="153360" cy="23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745111-2724-A15C-4AC9-A7639DD35C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5394" y="2648229"/>
                  <a:ext cx="171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AB0819-AEDE-9AC4-ED3D-5E0C5EB62F03}"/>
                    </a:ext>
                  </a:extLst>
                </p14:cNvPr>
                <p14:cNvContentPartPr/>
                <p14:nvPr/>
              </p14:nvContentPartPr>
              <p14:xfrm>
                <a:off x="2353114" y="2797989"/>
                <a:ext cx="16560" cy="32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AB0819-AEDE-9AC4-ED3D-5E0C5EB62F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4114" y="2789349"/>
                  <a:ext cx="34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77CE78-8AD7-3EF7-526E-349A013B9E6E}"/>
                    </a:ext>
                  </a:extLst>
                </p14:cNvPr>
                <p14:cNvContentPartPr/>
                <p14:nvPr/>
              </p14:nvContentPartPr>
              <p14:xfrm>
                <a:off x="2153674" y="2759109"/>
                <a:ext cx="112680" cy="1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77CE78-8AD7-3EF7-526E-349A013B9E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4674" y="2750469"/>
                  <a:ext cx="1303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69A95E-FC23-D4A8-2F56-B80956E02538}"/>
              </a:ext>
            </a:extLst>
          </p:cNvPr>
          <p:cNvGrpSpPr/>
          <p:nvPr/>
        </p:nvGrpSpPr>
        <p:grpSpPr>
          <a:xfrm>
            <a:off x="2883754" y="2325669"/>
            <a:ext cx="1274400" cy="337320"/>
            <a:chOff x="2883754" y="2325669"/>
            <a:chExt cx="12744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BDAD5E-2873-1DB2-056D-B917BA0E46C7}"/>
                    </a:ext>
                  </a:extLst>
                </p14:cNvPr>
                <p14:cNvContentPartPr/>
                <p14:nvPr/>
              </p14:nvContentPartPr>
              <p14:xfrm>
                <a:off x="2883754" y="2460309"/>
                <a:ext cx="1224360" cy="108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BDAD5E-2873-1DB2-056D-B917BA0E46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5114" y="2451309"/>
                  <a:ext cx="1242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A5601B-6716-CDD6-8F4F-B53FF0489348}"/>
                    </a:ext>
                  </a:extLst>
                </p14:cNvPr>
                <p14:cNvContentPartPr/>
                <p14:nvPr/>
              </p14:nvContentPartPr>
              <p14:xfrm>
                <a:off x="3993994" y="2325669"/>
                <a:ext cx="164160" cy="337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A5601B-6716-CDD6-8F4F-B53FF04893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85354" y="2316669"/>
                  <a:ext cx="18180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98D3F2-8F59-204C-05B3-9FB9CE764F92}"/>
              </a:ext>
            </a:extLst>
          </p:cNvPr>
          <p:cNvGrpSpPr/>
          <p:nvPr/>
        </p:nvGrpSpPr>
        <p:grpSpPr>
          <a:xfrm>
            <a:off x="2945674" y="2036229"/>
            <a:ext cx="669600" cy="361440"/>
            <a:chOff x="2945674" y="2036229"/>
            <a:chExt cx="6696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078DA3-CBBE-B5A0-0111-136CE5260B44}"/>
                    </a:ext>
                  </a:extLst>
                </p14:cNvPr>
                <p14:cNvContentPartPr/>
                <p14:nvPr/>
              </p14:nvContentPartPr>
              <p14:xfrm>
                <a:off x="2991394" y="2252589"/>
                <a:ext cx="72720" cy="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078DA3-CBBE-B5A0-0111-136CE5260B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82754" y="2243949"/>
                  <a:ext cx="90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2853C4-3EEB-9347-0830-7E45F7137EBB}"/>
                    </a:ext>
                  </a:extLst>
                </p14:cNvPr>
                <p14:cNvContentPartPr/>
                <p14:nvPr/>
              </p14:nvContentPartPr>
              <p14:xfrm>
                <a:off x="3389194" y="2036229"/>
                <a:ext cx="226080" cy="34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2853C4-3EEB-9347-0830-7E45F7137E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80194" y="2027589"/>
                  <a:ext cx="243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5AF64A-74AA-387F-FCB6-A2468BCAD388}"/>
                    </a:ext>
                  </a:extLst>
                </p14:cNvPr>
                <p14:cNvContentPartPr/>
                <p14:nvPr/>
              </p14:nvContentPartPr>
              <p14:xfrm>
                <a:off x="3470194" y="2240349"/>
                <a:ext cx="123120" cy="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5AF64A-74AA-387F-FCB6-A2468BCAD3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1554" y="2231349"/>
                  <a:ext cx="140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C45A43-EFFD-69D1-D108-732B72198071}"/>
                    </a:ext>
                  </a:extLst>
                </p14:cNvPr>
                <p14:cNvContentPartPr/>
                <p14:nvPr/>
              </p14:nvContentPartPr>
              <p14:xfrm>
                <a:off x="2945674" y="2102829"/>
                <a:ext cx="48240" cy="28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C45A43-EFFD-69D1-D108-732B721980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7034" y="2094189"/>
                  <a:ext cx="65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35627E-2FD6-2A9A-F75B-6E6739A9C0F6}"/>
                    </a:ext>
                  </a:extLst>
                </p14:cNvPr>
                <p14:cNvContentPartPr/>
                <p14:nvPr/>
              </p14:nvContentPartPr>
              <p14:xfrm>
                <a:off x="3068434" y="2089509"/>
                <a:ext cx="25200" cy="30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35627E-2FD6-2A9A-F75B-6E6739A9C0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59434" y="2080509"/>
                  <a:ext cx="42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950C3D-C9DD-256D-30B5-D38D1ED7941B}"/>
                    </a:ext>
                  </a:extLst>
                </p14:cNvPr>
                <p14:cNvContentPartPr/>
                <p14:nvPr/>
              </p14:nvContentPartPr>
              <p14:xfrm>
                <a:off x="3181474" y="2210469"/>
                <a:ext cx="128160" cy="2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950C3D-C9DD-256D-30B5-D38D1ED794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72474" y="2201829"/>
                  <a:ext cx="14580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254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54FE-C7A8-857C-C556-C1E704E1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Electrophilicity of Carbonyl Functional Groups			(20.7)</a:t>
            </a:r>
          </a:p>
        </p:txBody>
      </p:sp>
    </p:spTree>
    <p:extLst>
      <p:ext uri="{BB962C8B-B14F-4D97-AF65-F5344CB8AC3E}">
        <p14:creationId xmlns:p14="http://schemas.microsoft.com/office/powerpoint/2010/main" val="352988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35C5-5035-3D24-EA64-5983A938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Carboxylic Acids									(20.3)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2D34CE-AFC9-8B28-44CA-F9482E5814AE}"/>
              </a:ext>
            </a:extLst>
          </p:cNvPr>
          <p:cNvGrpSpPr/>
          <p:nvPr/>
        </p:nvGrpSpPr>
        <p:grpSpPr>
          <a:xfrm>
            <a:off x="4850986" y="2658129"/>
            <a:ext cx="1872360" cy="1240560"/>
            <a:chOff x="3585688" y="1913857"/>
            <a:chExt cx="1872360" cy="12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A26A41-7D9D-A591-82F2-E6995756D06C}"/>
                    </a:ext>
                  </a:extLst>
                </p14:cNvPr>
                <p14:cNvContentPartPr/>
                <p14:nvPr/>
              </p14:nvContentPartPr>
              <p14:xfrm>
                <a:off x="3585688" y="2705857"/>
                <a:ext cx="364680" cy="44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A26A41-7D9D-A591-82F2-E6995756D0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76688" y="2696857"/>
                  <a:ext cx="3823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154E18-3713-0DAC-D574-C51D2324BD95}"/>
                    </a:ext>
                  </a:extLst>
                </p14:cNvPr>
                <p14:cNvContentPartPr/>
                <p14:nvPr/>
              </p14:nvContentPartPr>
              <p14:xfrm>
                <a:off x="4146928" y="2431897"/>
                <a:ext cx="1311120" cy="433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154E18-3713-0DAC-D574-C51D2324BD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38288" y="2422897"/>
                  <a:ext cx="13287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536EE0-B226-AE72-414E-151A674A8ED0}"/>
                    </a:ext>
                  </a:extLst>
                </p14:cNvPr>
                <p14:cNvContentPartPr/>
                <p14:nvPr/>
              </p14:nvContentPartPr>
              <p14:xfrm>
                <a:off x="4557688" y="1913857"/>
                <a:ext cx="42840" cy="53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536EE0-B226-AE72-414E-151A674A8E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49048" y="1905217"/>
                  <a:ext cx="604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23A13E-D8B4-6974-9D90-6394216D7259}"/>
                    </a:ext>
                  </a:extLst>
                </p14:cNvPr>
                <p14:cNvContentPartPr/>
                <p14:nvPr/>
              </p14:nvContentPartPr>
              <p14:xfrm>
                <a:off x="4738768" y="1964257"/>
                <a:ext cx="75600" cy="46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23A13E-D8B4-6974-9D90-6394216D72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0128" y="1955617"/>
                  <a:ext cx="93240" cy="48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BF8EB0-4DD3-71FD-7EF3-3ED7AC576761}"/>
                  </a:ext>
                </a:extLst>
              </p14:cNvPr>
              <p14:cNvContentPartPr/>
              <p14:nvPr/>
            </p14:nvContentPartPr>
            <p14:xfrm>
              <a:off x="5773472" y="2102558"/>
              <a:ext cx="310320" cy="299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BF8EB0-4DD3-71FD-7EF3-3ED7AC5767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4472" y="2093558"/>
                <a:ext cx="3279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AE3CDB-940E-26A9-C083-BF2B6A4068B4}"/>
                  </a:ext>
                </a:extLst>
              </p14:cNvPr>
              <p14:cNvContentPartPr/>
              <p14:nvPr/>
            </p14:nvContentPartPr>
            <p14:xfrm>
              <a:off x="6955712" y="3511958"/>
              <a:ext cx="221400" cy="326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AE3CDB-940E-26A9-C083-BF2B6A4068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6712" y="3502958"/>
                <a:ext cx="23904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AAE9B-3837-AD66-F7B4-EE7733F222E5}"/>
              </a:ext>
            </a:extLst>
          </p:cNvPr>
          <p:cNvGrpSpPr/>
          <p:nvPr/>
        </p:nvGrpSpPr>
        <p:grpSpPr>
          <a:xfrm>
            <a:off x="7320752" y="3490718"/>
            <a:ext cx="180360" cy="389520"/>
            <a:chOff x="6055454" y="2746446"/>
            <a:chExt cx="18036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4740BE-E3B9-1D79-D19C-CAE3CC630420}"/>
                    </a:ext>
                  </a:extLst>
                </p14:cNvPr>
                <p14:cNvContentPartPr/>
                <p14:nvPr/>
              </p14:nvContentPartPr>
              <p14:xfrm>
                <a:off x="6055454" y="2751846"/>
                <a:ext cx="42840" cy="38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4740BE-E3B9-1D79-D19C-CAE3CC6304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46814" y="2743206"/>
                  <a:ext cx="60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175E1E-3BF6-9BEA-E482-E723A8520D21}"/>
                    </a:ext>
                  </a:extLst>
                </p14:cNvPr>
                <p14:cNvContentPartPr/>
                <p14:nvPr/>
              </p14:nvContentPartPr>
              <p14:xfrm>
                <a:off x="6173174" y="2746446"/>
                <a:ext cx="62640" cy="38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175E1E-3BF6-9BEA-E482-E723A8520D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64534" y="2737446"/>
                  <a:ext cx="802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C592EA-1963-9DD8-83B7-3337B0B5F4F6}"/>
                    </a:ext>
                  </a:extLst>
                </p14:cNvPr>
                <p14:cNvContentPartPr/>
                <p14:nvPr/>
              </p14:nvContentPartPr>
              <p14:xfrm>
                <a:off x="6091814" y="2965326"/>
                <a:ext cx="107640" cy="1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C592EA-1963-9DD8-83B7-3337B0B5F4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83174" y="2956326"/>
                  <a:ext cx="125280" cy="3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528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9964-0EEA-4A17-3574-9B21B054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Carboxylic Acids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3E418D-159F-4F25-9C53-BD0598650D62}"/>
              </a:ext>
            </a:extLst>
          </p:cNvPr>
          <p:cNvGrpSpPr/>
          <p:nvPr/>
        </p:nvGrpSpPr>
        <p:grpSpPr>
          <a:xfrm>
            <a:off x="4518699" y="931964"/>
            <a:ext cx="947880" cy="196200"/>
            <a:chOff x="4518699" y="931964"/>
            <a:chExt cx="9478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85ABEF-C6B3-2F4F-E2F8-869B45201302}"/>
                    </a:ext>
                  </a:extLst>
                </p14:cNvPr>
                <p14:cNvContentPartPr/>
                <p14:nvPr/>
              </p14:nvContentPartPr>
              <p14:xfrm>
                <a:off x="4518699" y="931964"/>
                <a:ext cx="595440" cy="12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85ABEF-C6B3-2F4F-E2F8-869B452013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0059" y="923324"/>
                  <a:ext cx="61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6D3EB8-3BC0-F62C-AC66-8C25BF8C4F47}"/>
                    </a:ext>
                  </a:extLst>
                </p14:cNvPr>
                <p14:cNvContentPartPr/>
                <p14:nvPr/>
              </p14:nvContentPartPr>
              <p14:xfrm>
                <a:off x="5327619" y="994244"/>
                <a:ext cx="138960" cy="13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6D3EB8-3BC0-F62C-AC66-8C25BF8C4F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8619" y="985244"/>
                  <a:ext cx="1566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215A42-7898-F9EF-3794-E6026143654E}"/>
              </a:ext>
            </a:extLst>
          </p:cNvPr>
          <p:cNvGrpSpPr/>
          <p:nvPr/>
        </p:nvGrpSpPr>
        <p:grpSpPr>
          <a:xfrm>
            <a:off x="5554419" y="927644"/>
            <a:ext cx="120600" cy="227880"/>
            <a:chOff x="5554419" y="927644"/>
            <a:chExt cx="1206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3B119A-DA5D-47F7-7684-71562CA17E83}"/>
                    </a:ext>
                  </a:extLst>
                </p14:cNvPr>
                <p14:cNvContentPartPr/>
                <p14:nvPr/>
              </p14:nvContentPartPr>
              <p14:xfrm>
                <a:off x="5554419" y="958964"/>
                <a:ext cx="28080" cy="19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A3B119A-DA5D-47F7-7684-71562CA17E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45779" y="950324"/>
                  <a:ext cx="45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63C087-F6E5-C418-DA67-A6626E31A00B}"/>
                    </a:ext>
                  </a:extLst>
                </p14:cNvPr>
                <p14:cNvContentPartPr/>
                <p14:nvPr/>
              </p14:nvContentPartPr>
              <p14:xfrm>
                <a:off x="5649459" y="927644"/>
                <a:ext cx="25560" cy="227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63C087-F6E5-C418-DA67-A6626E31A0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0459" y="919004"/>
                  <a:ext cx="43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524815-B4A7-AFF8-5104-805D0EAAC3A1}"/>
                    </a:ext>
                  </a:extLst>
                </p14:cNvPr>
                <p14:cNvContentPartPr/>
                <p14:nvPr/>
              </p14:nvContentPartPr>
              <p14:xfrm>
                <a:off x="5574219" y="1068764"/>
                <a:ext cx="63360" cy="2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524815-B4A7-AFF8-5104-805D0EAAC3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5219" y="1059764"/>
                  <a:ext cx="81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42AED2-D01E-4165-502E-F371CC5C2B96}"/>
              </a:ext>
            </a:extLst>
          </p:cNvPr>
          <p:cNvGrpSpPr/>
          <p:nvPr/>
        </p:nvGrpSpPr>
        <p:grpSpPr>
          <a:xfrm>
            <a:off x="4584634" y="1850836"/>
            <a:ext cx="676440" cy="572760"/>
            <a:chOff x="4584634" y="1850836"/>
            <a:chExt cx="67644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CE3D01-57C3-6885-9916-C92E1654154D}"/>
                    </a:ext>
                  </a:extLst>
                </p14:cNvPr>
                <p14:cNvContentPartPr/>
                <p14:nvPr/>
              </p14:nvContentPartPr>
              <p14:xfrm>
                <a:off x="4584634" y="2248636"/>
                <a:ext cx="676440" cy="17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CE3D01-57C3-6885-9916-C92E165415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5994" y="2239636"/>
                  <a:ext cx="694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397271-FAF7-881A-C8A8-496DA28EA4BF}"/>
                    </a:ext>
                  </a:extLst>
                </p14:cNvPr>
                <p14:cNvContentPartPr/>
                <p14:nvPr/>
              </p14:nvContentPartPr>
              <p14:xfrm>
                <a:off x="4855714" y="2062876"/>
                <a:ext cx="13320" cy="16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397271-FAF7-881A-C8A8-496DA28EA4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46714" y="2053876"/>
                  <a:ext cx="30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C6E904-2874-B55F-5E6B-D0388B8B284E}"/>
                    </a:ext>
                  </a:extLst>
                </p14:cNvPr>
                <p14:cNvContentPartPr/>
                <p14:nvPr/>
              </p14:nvContentPartPr>
              <p14:xfrm>
                <a:off x="4941034" y="2094196"/>
                <a:ext cx="1980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C6E904-2874-B55F-5E6B-D0388B8B28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32394" y="2085196"/>
                  <a:ext cx="37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8DA81-3A30-ACC6-1424-4EC6C6E7D69E}"/>
                    </a:ext>
                  </a:extLst>
                </p14:cNvPr>
                <p14:cNvContentPartPr/>
                <p14:nvPr/>
              </p14:nvContentPartPr>
              <p14:xfrm>
                <a:off x="4861474" y="1850836"/>
                <a:ext cx="101160" cy="15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8DA81-3A30-ACC6-1424-4EC6C6E7D6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52474" y="1842196"/>
                  <a:ext cx="11880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32C93A-329C-63EF-9425-496C203908B5}"/>
                  </a:ext>
                </a:extLst>
              </p14:cNvPr>
              <p14:cNvContentPartPr/>
              <p14:nvPr/>
            </p14:nvContentPartPr>
            <p14:xfrm>
              <a:off x="4237234" y="2367436"/>
              <a:ext cx="186840" cy="176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32C93A-329C-63EF-9425-496C203908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28594" y="2358796"/>
                <a:ext cx="204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209930-D3BA-E27B-F626-21DF073162B1}"/>
                  </a:ext>
                </a:extLst>
              </p14:cNvPr>
              <p14:cNvContentPartPr/>
              <p14:nvPr/>
            </p14:nvContentPartPr>
            <p14:xfrm>
              <a:off x="4307379" y="977684"/>
              <a:ext cx="14940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209930-D3BA-E27B-F626-21DF073162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98379" y="969044"/>
                <a:ext cx="16704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DF2E950-3BA0-DCFE-A263-5E77004BB63A}"/>
              </a:ext>
            </a:extLst>
          </p:cNvPr>
          <p:cNvGrpSpPr/>
          <p:nvPr/>
        </p:nvGrpSpPr>
        <p:grpSpPr>
          <a:xfrm>
            <a:off x="5374114" y="2253316"/>
            <a:ext cx="135360" cy="226440"/>
            <a:chOff x="5374114" y="2253316"/>
            <a:chExt cx="1353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76EC29-D18F-CB34-8B5D-74B02EB89672}"/>
                    </a:ext>
                  </a:extLst>
                </p14:cNvPr>
                <p14:cNvContentPartPr/>
                <p14:nvPr/>
              </p14:nvContentPartPr>
              <p14:xfrm>
                <a:off x="5374114" y="2273476"/>
                <a:ext cx="23400" cy="20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76EC29-D18F-CB34-8B5D-74B02EB896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65474" y="2264476"/>
                  <a:ext cx="41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9A0AD6-3ABE-1351-3D83-17E8376FBC86}"/>
                    </a:ext>
                  </a:extLst>
                </p14:cNvPr>
                <p14:cNvContentPartPr/>
                <p14:nvPr/>
              </p14:nvContentPartPr>
              <p14:xfrm>
                <a:off x="5449714" y="2253316"/>
                <a:ext cx="59760" cy="219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9A0AD6-3ABE-1351-3D83-17E8376FBC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41074" y="2244676"/>
                  <a:ext cx="77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FC6DB7-78F8-F976-3E85-6E005F970A0C}"/>
                    </a:ext>
                  </a:extLst>
                </p14:cNvPr>
                <p14:cNvContentPartPr/>
                <p14:nvPr/>
              </p14:nvContentPartPr>
              <p14:xfrm>
                <a:off x="5387794" y="2385436"/>
                <a:ext cx="104400" cy="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FC6DB7-78F8-F976-3E85-6E005F970A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9154" y="2376796"/>
                  <a:ext cx="1220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814B85-D91F-C7AF-C2D9-975D4F08E3F9}"/>
                  </a:ext>
                </a:extLst>
              </p14:cNvPr>
              <p14:cNvContentPartPr/>
              <p14:nvPr/>
            </p14:nvContentPartPr>
            <p14:xfrm>
              <a:off x="4438142" y="4176266"/>
              <a:ext cx="195840" cy="65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814B85-D91F-C7AF-C2D9-975D4F08E3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29502" y="4167266"/>
                <a:ext cx="213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B96C64A-5E94-2E57-DBD1-DE8D1686925B}"/>
                  </a:ext>
                </a:extLst>
              </p14:cNvPr>
              <p14:cNvContentPartPr/>
              <p14:nvPr/>
            </p14:nvContentPartPr>
            <p14:xfrm>
              <a:off x="4175979" y="5343416"/>
              <a:ext cx="162720" cy="204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B96C64A-5E94-2E57-DBD1-DE8D168692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339" y="5334416"/>
                <a:ext cx="1803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F3B7BA6-133A-AC17-92B4-5985C60FD8DF}"/>
                  </a:ext>
                </a:extLst>
              </p14:cNvPr>
              <p14:cNvContentPartPr/>
              <p14:nvPr/>
            </p14:nvContentPartPr>
            <p14:xfrm>
              <a:off x="4441299" y="5424776"/>
              <a:ext cx="139680" cy="11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F3B7BA6-133A-AC17-92B4-5985C60FD8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32299" y="5416136"/>
                <a:ext cx="1573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9FCD7649-5E13-4FBA-F64D-ECCE26B3818F}"/>
              </a:ext>
            </a:extLst>
          </p:cNvPr>
          <p:cNvGrpSpPr/>
          <p:nvPr/>
        </p:nvGrpSpPr>
        <p:grpSpPr>
          <a:xfrm>
            <a:off x="4773219" y="5249456"/>
            <a:ext cx="340920" cy="289800"/>
            <a:chOff x="4773219" y="5249456"/>
            <a:chExt cx="3409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7C43BAD-5E3F-C090-4122-A15C3FFB6D84}"/>
                    </a:ext>
                  </a:extLst>
                </p14:cNvPr>
                <p14:cNvContentPartPr/>
                <p14:nvPr/>
              </p14:nvContentPartPr>
              <p14:xfrm>
                <a:off x="4773219" y="5249456"/>
                <a:ext cx="140400" cy="232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7C43BAD-5E3F-C090-4122-A15C3FFB6D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4219" y="5240816"/>
                  <a:ext cx="158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EEFBFCC-9452-667F-E6B7-D3B656661068}"/>
                    </a:ext>
                  </a:extLst>
                </p14:cNvPr>
                <p14:cNvContentPartPr/>
                <p14:nvPr/>
              </p14:nvContentPartPr>
              <p14:xfrm>
                <a:off x="5010459" y="5371136"/>
                <a:ext cx="103680" cy="168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EEFBFCC-9452-667F-E6B7-D3B6566610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01819" y="5362136"/>
                  <a:ext cx="1213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D810196-BAD0-9CC8-EF01-7F89FB7F1B93}"/>
              </a:ext>
            </a:extLst>
          </p:cNvPr>
          <p:cNvGrpSpPr/>
          <p:nvPr/>
        </p:nvGrpSpPr>
        <p:grpSpPr>
          <a:xfrm>
            <a:off x="5223939" y="5216696"/>
            <a:ext cx="306000" cy="236880"/>
            <a:chOff x="5223939" y="5216696"/>
            <a:chExt cx="3060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870869-C5AE-D0AE-174E-EAF1658D6775}"/>
                    </a:ext>
                  </a:extLst>
                </p14:cNvPr>
                <p14:cNvContentPartPr/>
                <p14:nvPr/>
              </p14:nvContentPartPr>
              <p14:xfrm>
                <a:off x="5223939" y="5216696"/>
                <a:ext cx="122400" cy="232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870869-C5AE-D0AE-174E-EAF1658D67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14939" y="5207696"/>
                  <a:ext cx="140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9433F9-B8EB-DBFB-4A76-89800F23467E}"/>
                    </a:ext>
                  </a:extLst>
                </p14:cNvPr>
                <p14:cNvContentPartPr/>
                <p14:nvPr/>
              </p14:nvContentPartPr>
              <p14:xfrm>
                <a:off x="5389539" y="5314256"/>
                <a:ext cx="140400" cy="139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9433F9-B8EB-DBFB-4A76-89800F2346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0899" y="5305256"/>
                  <a:ext cx="1580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FF3165-7983-D1C8-948E-DF40DCE8A1FD}"/>
              </a:ext>
            </a:extLst>
          </p:cNvPr>
          <p:cNvGrpSpPr/>
          <p:nvPr/>
        </p:nvGrpSpPr>
        <p:grpSpPr>
          <a:xfrm>
            <a:off x="4200246" y="6285240"/>
            <a:ext cx="1275480" cy="290160"/>
            <a:chOff x="4200246" y="6285240"/>
            <a:chExt cx="12754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3ED5499-E283-1257-D579-4E589DD2E8FD}"/>
                    </a:ext>
                  </a:extLst>
                </p14:cNvPr>
                <p14:cNvContentPartPr/>
                <p14:nvPr/>
              </p14:nvContentPartPr>
              <p14:xfrm>
                <a:off x="4200246" y="6327360"/>
                <a:ext cx="204480" cy="248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3ED5499-E283-1257-D579-4E589DD2E8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1606" y="6318360"/>
                  <a:ext cx="222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8D9ADC-275D-EDAE-6BBD-20BA1877415F}"/>
                    </a:ext>
                  </a:extLst>
                </p14:cNvPr>
                <p14:cNvContentPartPr/>
                <p14:nvPr/>
              </p14:nvContentPartPr>
              <p14:xfrm>
                <a:off x="4509126" y="6414480"/>
                <a:ext cx="147600" cy="1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8D9ADC-275D-EDAE-6BBD-20BA187741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00486" y="6405840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D8EE7B-EF64-8C9D-F87D-87CFBC02F2A6}"/>
                    </a:ext>
                  </a:extLst>
                </p14:cNvPr>
                <p14:cNvContentPartPr/>
                <p14:nvPr/>
              </p14:nvContentPartPr>
              <p14:xfrm>
                <a:off x="4845006" y="6312240"/>
                <a:ext cx="160920" cy="18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D8EE7B-EF64-8C9D-F87D-87CFBC02F2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6006" y="6303600"/>
                  <a:ext cx="178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237887-0B93-3537-7E1E-BD22E76B30C6}"/>
                    </a:ext>
                  </a:extLst>
                </p14:cNvPr>
                <p14:cNvContentPartPr/>
                <p14:nvPr/>
              </p14:nvContentPartPr>
              <p14:xfrm>
                <a:off x="5069646" y="6314400"/>
                <a:ext cx="113400" cy="2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237887-0B93-3537-7E1E-BD22E76B30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1006" y="6305400"/>
                  <a:ext cx="131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0962B2-9CB5-6551-7DC1-76F22528EEA1}"/>
                    </a:ext>
                  </a:extLst>
                </p14:cNvPr>
                <p14:cNvContentPartPr/>
                <p14:nvPr/>
              </p14:nvContentPartPr>
              <p14:xfrm>
                <a:off x="5083686" y="6399000"/>
                <a:ext cx="110520" cy="1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0962B2-9CB5-6551-7DC1-76F22528EE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5046" y="6390000"/>
                  <a:ext cx="128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88ED91-89D7-5AEF-CFE2-4045F7D9252D}"/>
                    </a:ext>
                  </a:extLst>
                </p14:cNvPr>
                <p14:cNvContentPartPr/>
                <p14:nvPr/>
              </p14:nvContentPartPr>
              <p14:xfrm>
                <a:off x="5104926" y="6467040"/>
                <a:ext cx="94320" cy="1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88ED91-89D7-5AEF-CFE2-4045F7D925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6286" y="645840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DEFA00-1B71-4F06-1D86-C476605A749E}"/>
                    </a:ext>
                  </a:extLst>
                </p14:cNvPr>
                <p14:cNvContentPartPr/>
                <p14:nvPr/>
              </p14:nvContentPartPr>
              <p14:xfrm>
                <a:off x="5306526" y="6285240"/>
                <a:ext cx="169200" cy="181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DEFA00-1B71-4F06-1D86-C476605A74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97526" y="6276240"/>
                  <a:ext cx="1868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99DBFDF-6A44-0651-E65A-5E300E953EFB}"/>
              </a:ext>
            </a:extLst>
          </p:cNvPr>
          <p:cNvGrpSpPr/>
          <p:nvPr/>
        </p:nvGrpSpPr>
        <p:grpSpPr>
          <a:xfrm>
            <a:off x="439" y="3009337"/>
            <a:ext cx="12202920" cy="1306456"/>
            <a:chOff x="439" y="3009337"/>
            <a:chExt cx="12202920" cy="13064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EBFC7D-0E60-C1FC-77DC-B8C5B3F8B606}"/>
                    </a:ext>
                  </a:extLst>
                </p14:cNvPr>
                <p14:cNvContentPartPr/>
                <p14:nvPr/>
              </p14:nvContentPartPr>
              <p14:xfrm>
                <a:off x="4330925" y="3897113"/>
                <a:ext cx="47160" cy="31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EBFC7D-0E60-C1FC-77DC-B8C5B3F8B6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21925" y="3888113"/>
                  <a:ext cx="64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37CFB6-52A9-84FE-AC69-DF6192EC4E6D}"/>
                    </a:ext>
                  </a:extLst>
                </p14:cNvPr>
                <p14:cNvContentPartPr/>
                <p14:nvPr/>
              </p14:nvContentPartPr>
              <p14:xfrm>
                <a:off x="4328045" y="3707033"/>
                <a:ext cx="635400" cy="18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37CFB6-52A9-84FE-AC69-DF6192EC4E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9045" y="3698393"/>
                  <a:ext cx="653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CEFCF4-0A94-D96E-062B-32ABE2938AEC}"/>
                    </a:ext>
                  </a:extLst>
                </p14:cNvPr>
                <p14:cNvContentPartPr/>
                <p14:nvPr/>
              </p14:nvContentPartPr>
              <p14:xfrm>
                <a:off x="4365125" y="4216433"/>
                <a:ext cx="303480" cy="9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CEFCF4-0A94-D96E-062B-32ABE2938A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56485" y="4207793"/>
                  <a:ext cx="321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300E85-A843-DDFC-AEDF-5E92E1984B28}"/>
                    </a:ext>
                  </a:extLst>
                </p14:cNvPr>
                <p14:cNvContentPartPr/>
                <p14:nvPr/>
              </p14:nvContentPartPr>
              <p14:xfrm>
                <a:off x="4652405" y="4210673"/>
                <a:ext cx="271800" cy="105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300E85-A843-DDFC-AEDF-5E92E1984B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43765" y="4202033"/>
                  <a:ext cx="289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2DABF2-6D0D-03A2-DB37-960C4215750F}"/>
                    </a:ext>
                  </a:extLst>
                </p14:cNvPr>
                <p14:cNvContentPartPr/>
                <p14:nvPr/>
              </p14:nvContentPartPr>
              <p14:xfrm>
                <a:off x="4945445" y="3820793"/>
                <a:ext cx="20880" cy="37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2DABF2-6D0D-03A2-DB37-960C421575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6445" y="3812153"/>
                  <a:ext cx="38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728D8B-BE26-CDDD-8E13-F16846DF17C8}"/>
                    </a:ext>
                  </a:extLst>
                </p14:cNvPr>
                <p14:cNvContentPartPr/>
                <p14:nvPr/>
              </p14:nvContentPartPr>
              <p14:xfrm>
                <a:off x="4410422" y="3817346"/>
                <a:ext cx="195840" cy="84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728D8B-BE26-CDDD-8E13-F16846DF17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01782" y="3808346"/>
                  <a:ext cx="21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7CDCDB-57D8-9961-C787-AF11582D7B8A}"/>
                    </a:ext>
                  </a:extLst>
                </p14:cNvPr>
                <p14:cNvContentPartPr/>
                <p14:nvPr/>
              </p14:nvContentPartPr>
              <p14:xfrm>
                <a:off x="4874822" y="3896906"/>
                <a:ext cx="23040" cy="238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7CDCDB-57D8-9961-C787-AF11582D7B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65822" y="3887906"/>
                  <a:ext cx="40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69A352-EA7A-ACB6-8335-D02B8EC40E89}"/>
                    </a:ext>
                  </a:extLst>
                </p14:cNvPr>
                <p14:cNvContentPartPr/>
                <p14:nvPr/>
              </p14:nvContentPartPr>
              <p14:xfrm>
                <a:off x="4942089" y="3721323"/>
                <a:ext cx="171360" cy="102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69A352-EA7A-ACB6-8335-D02B8EC40E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33089" y="3712323"/>
                  <a:ext cx="18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FEB670-3345-506C-9A85-C30C4FBD5632}"/>
                    </a:ext>
                  </a:extLst>
                </p14:cNvPr>
                <p14:cNvContentPartPr/>
                <p14:nvPr/>
              </p14:nvContentPartPr>
              <p14:xfrm>
                <a:off x="5215689" y="3618003"/>
                <a:ext cx="106200" cy="110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FEB670-3345-506C-9A85-C30C4FBD56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07049" y="3609363"/>
                  <a:ext cx="123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33C21FF-49D3-83A7-AFE3-2B146AD8D4C9}"/>
                    </a:ext>
                  </a:extLst>
                </p14:cNvPr>
                <p14:cNvContentPartPr/>
                <p14:nvPr/>
              </p14:nvContentPartPr>
              <p14:xfrm>
                <a:off x="5371958" y="3591510"/>
                <a:ext cx="14400" cy="12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33C21FF-49D3-83A7-AFE3-2B146AD8D4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3318" y="3582870"/>
                  <a:ext cx="3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CC057E-783E-E13A-CA46-3F6AFF0ABA3E}"/>
                    </a:ext>
                  </a:extLst>
                </p14:cNvPr>
                <p14:cNvContentPartPr/>
                <p14:nvPr/>
              </p14:nvContentPartPr>
              <p14:xfrm>
                <a:off x="5408678" y="3589710"/>
                <a:ext cx="26640" cy="133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CC057E-783E-E13A-CA46-3F6AFF0ABA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9678" y="3581070"/>
                  <a:ext cx="44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4FB365-1F03-C6A4-B153-C9A7D93CE7B1}"/>
                    </a:ext>
                  </a:extLst>
                </p14:cNvPr>
                <p14:cNvContentPartPr/>
                <p14:nvPr/>
              </p14:nvContentPartPr>
              <p14:xfrm>
                <a:off x="5392478" y="3665310"/>
                <a:ext cx="18360" cy="2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4FB365-1F03-C6A4-B153-C9A7D93CE7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83478" y="3656670"/>
                  <a:ext cx="36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1C689A-FA11-C8EA-81B4-E0D712DFD98F}"/>
                    </a:ext>
                  </a:extLst>
                </p14:cNvPr>
                <p14:cNvContentPartPr/>
                <p14:nvPr/>
              </p14:nvContentPartPr>
              <p14:xfrm>
                <a:off x="5477798" y="3697350"/>
                <a:ext cx="45000" cy="9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1C689A-FA11-C8EA-81B4-E0D712DFD9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68798" y="3688710"/>
                  <a:ext cx="62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FF4417-C4D1-D0BA-1017-D8A5B2DA6C35}"/>
                    </a:ext>
                  </a:extLst>
                </p14:cNvPr>
                <p14:cNvContentPartPr/>
                <p14:nvPr/>
              </p14:nvContentPartPr>
              <p14:xfrm>
                <a:off x="439" y="3009337"/>
                <a:ext cx="12202920" cy="142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FF4417-C4D1-D0BA-1017-D8A5B2DA6C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-8201" y="3000337"/>
                  <a:ext cx="1222056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B1B56D1-A12C-FE83-B7A9-F563E1E85161}"/>
                  </a:ext>
                </a:extLst>
              </p14:cNvPr>
              <p14:cNvContentPartPr/>
              <p14:nvPr/>
            </p14:nvContentPartPr>
            <p14:xfrm>
              <a:off x="27799" y="4595137"/>
              <a:ext cx="12402360" cy="133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B1B56D1-A12C-FE83-B7A9-F563E1E8516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799" y="4586497"/>
                <a:ext cx="12420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B4DF0F9-EEB6-29AA-6599-E85EA7444D49}"/>
                  </a:ext>
                </a:extLst>
              </p14:cNvPr>
              <p14:cNvContentPartPr/>
              <p14:nvPr/>
            </p14:nvContentPartPr>
            <p14:xfrm>
              <a:off x="-60401" y="5933467"/>
              <a:ext cx="12172320" cy="170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B4DF0F9-EEB6-29AA-6599-E85EA7444D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69401" y="5924827"/>
                <a:ext cx="1218996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17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116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Carboxylic Acids &amp; Their Derivatives</vt:lpstr>
      <vt:lpstr>Ch. 20: Carboxylic Acids and Their Derivatives    (20.6)</vt:lpstr>
      <vt:lpstr>Comparison with Aldehyde and Ketone Reactivity</vt:lpstr>
      <vt:lpstr>Acyl Transfer Reaction (general)</vt:lpstr>
      <vt:lpstr>Acyl Transfer Mechanisms (General)      (20.7)</vt:lpstr>
      <vt:lpstr>Acyl Transfer Mechanisms (General)      (20.7)</vt:lpstr>
      <vt:lpstr>Ranking Electrophilicity of Carbonyl Functional Groups   (20.7)</vt:lpstr>
      <vt:lpstr>Carboxylic Acids         (20.3)</vt:lpstr>
      <vt:lpstr>Synthesis of Carboxylic Acids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2023-02-13T13:47:05Z</cp:lastPrinted>
  <dcterms:created xsi:type="dcterms:W3CDTF">2022-03-01T00:08:26Z</dcterms:created>
  <dcterms:modified xsi:type="dcterms:W3CDTF">2023-02-19T22:08:29Z</dcterms:modified>
</cp:coreProperties>
</file>