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notesSlides/notesSlide1.xml" ContentType="application/vnd.openxmlformats-officedocument.presentationml.notesSlide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5" r:id="rId2"/>
    <p:sldId id="402" r:id="rId3"/>
    <p:sldId id="408" r:id="rId4"/>
    <p:sldId id="403" r:id="rId5"/>
    <p:sldId id="404" r:id="rId6"/>
    <p:sldId id="405" r:id="rId7"/>
    <p:sldId id="406" r:id="rId8"/>
    <p:sldId id="407" r:id="rId9"/>
  </p:sldIdLst>
  <p:sldSz cx="12192000" cy="6858000"/>
  <p:notesSz cx="7026275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B536B-FAB8-4A21-9E9A-0F44E26A5C4C}" v="2" dt="2023-02-22T14:40:23.767"/>
    <p1510:client id="{56043E1A-B2B1-40B3-828A-8E71C640F280}" v="25" dt="2023-02-22T04:39:02.423"/>
    <p1510:client id="{935F8080-64EF-427C-9939-7515665394C1}" v="945" dt="2023-02-22T04:55:38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02.5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1 353 5527 0 0,'0'0'5896'0'0,"2"0"-5244"0"0,10-1-63 0 0,1-1-1 0 0,-1 0 1 0 0,1-1-1 0 0,-1-1 0 0 0,22-9 1 0 0,9-2 340 0 0,4 1-245 0 0,-1 1-87 0 0,1-2 0 0 0,86-41 0 0 0,116-73-80 0 0,-212 112-478 0 0,-21 10-13 0 0,0 0 1 0 0,-1-1-1 0 0,16-11 0 0 0,-25 15 4 0 0,1 1-1 0 0,-1 0 0 0 0,1 0 1 0 0,10-3-1 0 0,0 0 34 0 0,-16 6-43 0 0,1-1 0 0 0,0 1 0 0 0,-1-1 0 0 0,1 1 1 0 0,0 0-1 0 0,-1 0 0 0 0,1 0 0 0 0,0 0 1 0 0,0 0-1 0 0,4 1 1072 0 0,1-1-908 0 0,13 0-139 0 0,0 2-1 0 0,-1 1 1 0 0,1 0-1 0 0,-1 2 1 0 0,1 0 0 0 0,26 11-1 0 0,23 8 90 0 0,-2-1 475 0 0,84 41 0 0 0,112 48 159 0 0,-192-84-5334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17.1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1 177 6879 0 0,'0'0'623'0'0,"2"1"-514"0"0,0 0-50 0 0,-1 0 0 0 0,0 0 0 0 0,1 0 0 0 0,-1 1-1 0 0,0-1 1 0 0,0 0 0 0 0,0 1 0 0 0,0-1-1 0 0,0 0 1 0 0,0 1 0 0 0,0-1 0 0 0,0 1 0 0 0,0-1-1 0 0,0 3 1 0 0,11 32 1792 0 0,-5-13-852 0 0,24 51 307 0 0,-17-43-851 0 0,-1 0 1 0 0,16 63-1 0 0,-29-93 369 0 0,-10-18-744 0 0,-3-9-17 0 0,0-1-1 0 0,2-1 1 0 0,1 0-1 0 0,-6-30 0 0 0,12 41-62 0 0,0 0 0 0 0,2-1 0 0 0,0 1 0 0 0,2-1 0 0 0,0 0 0 0 0,0 1 0 0 0,2-1 0 0 0,3-19 0 0 0,-3 30-10 0 0,0 0 0 0 0,0 0 0 0 0,1 0-1 0 0,0 1 1 0 0,0-1 0 0 0,1 1 0 0 0,0-1 0 0 0,0 1-1 0 0,0 0 1 0 0,1 1 0 0 0,0-1 0 0 0,0 1 0 0 0,0 0-1 0 0,0 0 1 0 0,1 0 0 0 0,8-4 0 0 0,-8 5 3 0 0,-1 1 1 0 0,1 1-1 0 0,-1-1 1 0 0,1 1-1 0 0,0 0 1 0 0,0 0-1 0 0,0 1 1 0 0,0 0-1 0 0,0 0 1 0 0,0 0-1 0 0,1 1 0 0 0,-1 0 1 0 0,0 0-1 0 0,0 0 1 0 0,0 1-1 0 0,0 0 1 0 0,0 0-1 0 0,0 1 1 0 0,9 3-1 0 0,-9-3 12 0 0,-1 0 0 0 0,0 1 0 0 0,0 0 0 0 0,1 0 0 0 0,-2 0 0 0 0,1 0 0 0 0,0 1 0 0 0,-1 0 0 0 0,0 0 0 0 0,8 8 0 0 0,-10-9 26 0 0,0 1 0 0 0,0-1 0 0 0,0 1 1 0 0,-1 0-1 0 0,1-1 0 0 0,-1 1 0 0 0,0 0 0 0 0,0 0 1 0 0,0 0-1 0 0,0 0 0 0 0,-1 0 0 0 0,0 0 1 0 0,1 0-1 0 0,-2 0 0 0 0,1 0 0 0 0,-1 6 1 0 0,-2 3-23 0 0,-1 0 0 0 0,0 0 0 0 0,-1 0 0 0 0,0-1 0 0 0,-1 1 0 0 0,-1-1 0 0 0,0-1 0 0 0,0 1 0 0 0,-1-1 0 0 0,-1-1 0 0 0,-10 12 0 0 0,13-16-21 0 0,0 0 0 0 0,-13 9 0 0 0,17-13 34 0 0,-1 0 0 0 0,1-1 0 0 0,-1 1 1 0 0,0-1-1 0 0,1 0 0 0 0,-1 0 0 0 0,0 0 0 0 0,0 0 1 0 0,0 0-1 0 0,0-1 0 0 0,-4 1 0 0 0,7-1 3 0 0,0 0 0 0 0,0 0 0 0 0,0 0 0 0 0,0 0 0 0 0,0 0 0 0 0,0 0-1 0 0,0 0 1 0 0,0 0 0 0 0,0 0 0 0 0,0 0 0 0 0,0 0 0 0 0,0 0 0 0 0,0 0 0 0 0,0 0 0 0 0,0 0 0 0 0,0 0-1 0 0,0-1 1 0 0,0 1 0 0 0,0 0 0 0 0,0 0 0 0 0,0 0 0 0 0,0 0 0 0 0,0 0 0 0 0,0 0 0 0 0,0 0-1 0 0,0 0 1 0 0,0 0 0 0 0,0 0 0 0 0,0 0 0 0 0,0 0 0 0 0,0 0 0 0 0,0 0 0 0 0,0 0 0 0 0,0 0-1 0 0,0 0 1 0 0,0 0 0 0 0,0 0 0 0 0,0 0 0 0 0,0 0 0 0 0,0 0 0 0 0,0-1 0 0 0,0 1 0 0 0,0 0-1 0 0,0 0 1 0 0,0 0 0 0 0,0 0 0 0 0,0 0 0 0 0,0 0 0 0 0,0 0 0 0 0,8-4 398 0 0,-5 3-357 0 0,0 0-1 0 0,0 0 0 0 0,0 1 1 0 0,0-1-1 0 0,6 0 0 0 0,16 4 209 0 0,0 1-1 0 0,0 2 0 0 0,0 0 1 0 0,24 11-1 0 0,17 4-86 0 0,12 1-2262 0 0,-60-17-4204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22T15:25:55.78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1795 6869 11967 0,'0'0'528'0,"0"0"112"0,-8 14-512 0,8-14-128 0,0 0 0 0,-2 8 0 0,-1-2 2784 0,3 3 528 16,3 2 96-16,2 3 32 15,3 2-1776-15,2 5-368 0,1 2-64 0,2 3-16 16,0-2-416-16,1 0-96 0,0 1 0 0,-1 0-16 15,-1 0-240-15,1-4-64 0,-1-2 0 0,0 1 0 16,-3-6-64-16,-1 0-32 0,-1-2 0 0,-1-1 0 16,-1-2-48-16,-2-1-16 0,-3-8 0 0,0 0 0 15,0 0-32-15,-7 3 0 0,7-3 0 0,-9-1 0 0,0-4-16 16,0-4-16-16,-2-3 0 0,1-4 0 0,-1-3-160 0,0-3 0 16,-1-2 0-16,0-6-176 15,-1-2-336-15,1-2-80 0,1-1-16 0,0-2 0 16,2 1-400-16,3 0-80 0,2 2 0 0,2 3-16 0,2-1 736 0,3 3 160 15,1 4 16-15,2-1 16 0,1 3 176 0,2 0 0 16,4 4 160-16,1 3-160 0,1 2 512 0,2 2 0 16,1 3 0-16,0 2 0 0,3 4-48 0,-3 3 0 15,1 0 0-15,-2 1 0 0,-2 1-80 0,1 1-32 16,-3 1 0-16,-4 4 0 0,-4 1 224 0,-2 1 32 0,-1 3 16 0,-6 3 0 16,-3 1-176-16,-4 4-16 0,-2 1-16 0,-2 1 0 15,-4 2-224-15,2 0-64 16,0-3 0-16,0 2 0 0,-1-5-128 0,3-2 0 15,2-2 0-15,1-4 0 16,0 0-1248-16,3-5-336 0,2 1-64 0,1-3-8608 16,6-4-1728-16</inkml:trace>
  <inkml:trace contextRef="#ctx0" brushRef="#br0" timeOffset="250.74">2201 6165 18431 0,'0'0'1632'0,"0"0"-1312"0,2-7-320 0,1 1 0 0,1 0 2192 0,0 2 368 16,-4 4 80-16,0 0 16 16,6-2-656-16,1 4-128 0,-1 5-16 0,2-1-16 15,1 6-1008-15,-2 4-192 0,-3 3-32 0,0 7-16 16,-1 4-304-16,0 3-64 0,-3 4-16 0,1 2 0 0,1 1-208 0,-1 2-160 15,-2 1 32-15,-1-1 0 16,1-3-1824-16,0-4-352 0,1-3-80 0,-2-3-11680 16</inkml:trace>
  <inkml:trace contextRef="#ctx0" brushRef="#br0" timeOffset="531.9">2421 6217 16575 0,'1'-21'736'0,"1"13"160"0,-2 0-720 0,0 0-176 0,0 1 0 0,0-1 0 16,-3 0 3680-16,3 8 704 0,0 0 144 0,0 0 16 16,-7 3-2528-16,0 3-512 15,-1 4-96-15,-3 5-32 0,0 3-672 0,-1 4-144 16,-1 4-32-16,0 3 0 0,1 2-144 0,0 1-16 0,2 0-16 0,0 1 0 16,0-2-96-16,1-1 0 0,1 0-16 0,2-5 0 15,1 0-16-15,1-3 0 0,1-4 0 0,3-1 0 16,3-1 96-16,1-6 0 0,1-2 16 0,3-2 0 15,0 0 240-15,1-4 32 0,0-3 16 0,3-2 0 32,-1 1-880-32,4-1-160 0,2 0-32 0,0 1-16 15,1-1-752-15,0 1-160 0,0-1-32 0,2 2 0 16,1 1-1760-16,0 0-352 0,-1 1-80 0</inkml:trace>
  <inkml:trace contextRef="#ctx0" brushRef="#br0" timeOffset="900.57">2833 6450 15663 0,'0'0'1392'0,"-8"4"-1120"15,-2 0-272-15,-1 1 0 0,1 2 3552 0,-1-1 656 16,2 1 128-16,0-1 16 0,0 2-2160 0,-1 1-432 16,-1 0-96-16,1 3 0 0,-1 4-1024 0,2 2-192 0,3 1-32 15,0 1-16-15,1 0-224 0,1-1-48 0,3-1-128 0,1-1 192 16,1 2-192-16,2-5 0 0,1 0 0 0,1-3 0 15,0-3 0-15,4-3 0 16,3-1-128-16,-1-3 128 0,-2-1-128 0,2-1 128 16,4-3-192-16,-1-1 192 0,-1-3-256 0,-1-1 48 0,-3-2 16 0,0-1 0 15,-2 1-16-15,-1-1 0 0,-1-1 0 0,-1 0 0 16,-1 0 208-16,0 1 0 0,-2 0-160 0,0 2 160 16,-1 1 0-16,1 1 0 0,1 1 0 0,-2 7 0 15,0 0 416-15,0 0 0 16,0 0 0-16,0 0 0 0,0 0 192 0,0 0 32 0,2 10 16 0,4 1 0 15,-1 4-272-15,1 2-48 0,2-4-16 0,1 0 0 16,2 0-320-16,0-2 0 0,2-1 0 0,0-1 0 31,3 0-1152-31,2-1-320 0,2-2-48 0,1 1-15680 0</inkml:trace>
  <inkml:trace contextRef="#ctx0" brushRef="#br0" timeOffset="1800.9">3829 6534 8287 0,'0'0'368'0,"-3"3"80"0,-1 14-448 0,4-17 0 16,0 0 0-16,0 0 0 0,0 0 2224 0,-1-6 352 0,1-1 80 0,0-3 16 15,1-3-2016-15,2-1-400 0,1-3-64 0,0-2-32 16,0-2-160-16,1 1 0 0,4-1 0 0,-2-1 0 15,-2-1 0-15,1 3 0 0,1 0 0 0,-1 2 0 16,0 1 560-16,-1 2 176 0,0 2 32 0,0 2 16 16,-1 2-16-16,0 3 0 0,-4 6 0 0,0 0 0 0,0 0-400 0,7 9-96 15,-2 5-16-15,1 2 0 0,0 1 320 0,0 3 48 16,1 1 16-16,-1 1 0 0,1-2-384 0,1 0-80 16,-1 0-16-16,1 0 0 0,1-6-160 0,0-1 0 15,2-3 0-15,-1-1 128 0,1-2 160 0,-1-3 32 16,1-4 0-16,-1-3 0 0,2-5 576 0,-3-1 112 15,0-2 16-15,0-4 16 16,-1 0-208-16,0-4-64 0,0 0 0 0,-2-3 0 16,1-1-464-16,-2 0-112 0,0 0 0 0,0-1-16 0,0 2-176 0,1 0-256 15,-2 1 64-15,2 1-10416 16,1 1-2080-16</inkml:trace>
  <inkml:trace contextRef="#ctx0" brushRef="#br0" timeOffset="2164.8">4871 5923 23951 0,'0'0'1056'0,"-11"3"224"0,-3 2-1024 0,-4 2-256 0,-2-2 0 0,1 1 0 16,-1 1 2624-16,0 1 480 0,1 0 96 0,-1 2 0 15,1 2-1872-15,2 2-384 0,1 0-80 0,2 1-16 16,1-2-848-16,4 0 0 0,2 0-128 0,5-4 0 16,2 1-416-16,1 1-80 0,3 2-16 0,4-3 0 15,1 1-192-15,4 1-32 0,2-1-16 0,5 1 0 0,1 1 496 0,1-1 80 16,3-1 32-16,0 1 0 0,-1 0 272 0,-2 0-128 16,1-1 128-16,-4 2 0 0,-1-1 128 0,-1 0 144 15,0 1 32-15,-2-3 0 0,-4 2 672 0,-4 2 144 16,-2 0 32-16,-2-3 0 0,-1 2-192 0,-4 2-16 15,-3-1-16-15,-2 0 0 16,-2-1-352-16,-2 0-80 0,-2 0-16 0,-1-1 0 16,-2-3-304-16,-2-1-176 0,-3-1 192 0,-2 0-192 15,-2-3-1120-15,0-1-336 0,1-2-64 0,0-2-10048 16,1-3-2000-16</inkml:trace>
  <inkml:trace contextRef="#ctx0" brushRef="#br0" timeOffset="2348.61">4710 6009 36735 0,'0'0'1632'0,"0"0"336"0,0 0-1584 0,0 0-384 0,0 0 0 0,0 0 0 16,9-2 1600-16,4-2 224 0,4 0 48 0,4 1 16 16,0-6-960-16,1 1-192 0,0-1-32 0,5 1-16 15,-3 2-528-15,4-1-160 0,-1 1 0 0,0-1 0 31,1 2-1104-31,2-1-336 0,1 0-64 0,0 4-17488 0</inkml:trace>
  <inkml:trace contextRef="#ctx0" brushRef="#br1" timeOffset="28871.11">9595 3086 17503 0,'0'0'1552'0,"0"0"-1232"0,0 0-320 0,0 0 0 0,0 0 1984 0,0 0 352 16,0 0 64-16,0 0 16 0,0 0-544 0,0 0-96 15,0 14-32-15,-4-9 0 0,2 4-912 0,-1 1-192 16,1 3-48-16,-1 3 0 16,0 1-144-16,1 2-48 0,-1 1 0 0,2 0 0 15,1-2-128-15,0-1-16 0,0 1-16 0,0-4 0 16,1-1-240-16,0-2 144 0,-1-3-144 0,0-8 128 15,3 7-128-15,-3-7 128 0,0 0-128 0,0 0 128 0,0 0-128 0,4-6 0 16,0-4 144-16,-1-3-144 0,-1-2 144 0,-1-2-144 16,1-5 192-16,-1-1-192 0,2-3 0 0,-2-1 0 15,-1-3 0-15,0 0-192 0,0 0 192 0,0 0-192 16,0 1 192-16,1 0-192 0,1 3 192 0,-1 1 0 16,-1 5-160-16,1 2 160 0,0 6 0 0,1 2 0 15,-1 3-144-15,-1 7 144 0,0 0-176 0,7 8 32 16,-1 4 0-16,2 5 0 0,1 4 144 0,2 4-192 0,2 2 192 0,0 3-192 15,1 0 192-15,-1 0 0 0,0-3 0 0,1-2 0 16,-1-3 0-16,2-3 0 0,-1-4-176 0,0-3 176 16,1-2 0-16,-2-3 0 0,-3-2 0 0,1-5 0 15,-2 0 672-15,-1-5 32 16,-2-2 0-16,-1 0 0 0,1-7 224 0,-3 0 48 16,-1-4 16-16,-1-3 0 0,-1-1-384 0,0-2-80 0,-1 0-16 0,-1-4 0 15,0-2-336-15,-2 2-176 0,0-1 160 0,-1 0-160 31,-2 1-960-31,-1-2-304 0,2 1-48 0,-1 3-16 16,2 2-1712-16,1 5-352 0,2 2-64 0</inkml:trace>
  <inkml:trace contextRef="#ctx0" brushRef="#br1" timeOffset="29263.77">10271 3010 18431 0,'0'0'1632'0,"0"0"-1312"16,-8 3-320-16,0 0 0 16,-1 1 1648-16,0-1 256 0,-2 1 48 0,0-1 16 0,0 3-240 0,-1 0-32 15,1 2-16-15,-1 2 0 0,0 2-912 0,2 4-192 16,1 1-48-16,1 1 0 0,0-2-144 0,2 1-48 16,0 0 0-16,4-2 0 0,0 0-160 0,4-2-48 15,0-2 0-15,2-2 0 0,3 1 128 0,1-7 0 16,-1 1 16-16,4-1 0 0,1-3-272 0,1 0-304 15,0-3 64-15,0-1 16 0,0-2 224 0,0-2 128 16,-2-1 0-16,1-1-128 0,-1-1 256 0,-2-1-64 0,-1-1-16 0,-1 0 0 16,0-1-176-16,-1 0 160 0,0-1-160 0,-1 2 160 15,-1 2-16-15,-2-3 0 0,1 3 0 0,-2 0 0 16,1 3 464-16,-1 2 96 0,-1 6 0 0,0 0 16 16,0 0-448-16,0 0-80 0,0 0-32 0,0 0 0 15,0 0-160-15,3 9 0 0,0 2 0 0,1 0 0 16,2-2 0-16,1 4-256 0,3 2 48 0,-1-1 0 15,1-3-1584 1,1 0-304-16,-1 1-64 0,2-3-13264 0</inkml:trace>
  <inkml:trace contextRef="#ctx0" brushRef="#br1" timeOffset="29498.26">10790 2897 20271 0,'-6'-10'1792'0,"0"1"-1424"0,-3-2-368 0,0 0 0 15,-2 0 3040-15,1 3 544 0,-3 2 96 0,2-1 32 16,1 7-1728-16,-2 0-352 0,2 4-64 0,1 3-16 0,-2 5-1104 0,3 3-208 16,2 5-48-16,1 5-16 0,2 2-176 0,3 2 0 15,3-1 0-15,2 2 0 0,4 0 0 0,3-1 0 16,2-3 0-16,4-1 0 0,3-2 0 0,1-2 0 16,2-3 0-16,0-2 0 0,1-2 0 0,1-3 0 15,-1-2 0-15,1-3 0 0,0-2-240 0,0-1 32 16,-1 0 0-16,0-3 0 15,-2 0-416-15,-1-7-80 0,-2 2 0 0,-2-2-16 16,1 1-192-16,-3-3-48 0,0 0 0 0,-3-4 0 16,-1 1-2240-16,0 0-464 0</inkml:trace>
  <inkml:trace contextRef="#ctx0" brushRef="#br1" timeOffset="29964.17">10801 2809 4607 0,'0'0'192'0,"0"0"64"0,0 0-256 0,0 0 0 0,0 0 0 0,0 0 0 0,0-7 4976 0,2 2 944 15,0 0 192-15,-2 5 32 0,8-4-3680 0,1 4-736 16,2 0-160-16,0 0-32 0,2 3-480 0,3 0-96 15,1 3-32-15,0 1 0 0,-3 4-176 0,3-1-48 16,1 3 0-16,2 2 0 0,0-2 112 0,-1 1 16 16,-1 2 0-16,-1-1 0 0,0 1-80 0,-1 1-16 15,-3-4 0-15,-1 1 0 0,-2 2-400 0,-1 1-80 16,-4-3 0-16,-2 3-16 0,-3 1-96 0,-1 1-16 0,-2 0 0 0,-2 0 0 16,-2-1-128-16,0-1-256 0,-4 1 64 0,1-5 16 31,-2 0-1888-31,2-2-384 0,-1-1-80 0,1-1-16 0</inkml:trace>
  <inkml:trace contextRef="#ctx0" brushRef="#br1" timeOffset="30333.51">11535 2844 19343 0,'0'0'1728'0,"0"0"-1392"0,0 0-336 0,0 0 0 0,-4-4 2304 0,-1 0 400 16,-1 2 80-16,-1-1 16 0,-1 3-528 0,0 0-96 15,1 1-32-15,-2 4 0 0,-3 7-1056 0,0 1-192 16,0 2-64-16,2 2 0 0,1 2-128 0,1 2-48 15,1 2 0-15,4 3 0 0,0-2-144 0,2-1-48 16,2 1 0-16,3-2 0 0,2 2-272 0,3-5-64 16,5 1-128-16,-1-2 192 0,0-2-192 0,2-1 0 0,2 0 0 0,3-2 0 15,-1-3 0-15,2-1 0 0,1-2 0 0,2-1 0 32,1-1-1552-32,1 1-256 0,0-3-48 0,0-1-10192 0,-1-4-2032 0</inkml:trace>
  <inkml:trace contextRef="#ctx0" brushRef="#br1" timeOffset="30496.33">11915 2804 17503 0,'-2'-13'768'0,"2"13"176"0,0 0-752 0,0 0-192 0,0 0 0 0,0 0 0 16,0 0 4064-16,0 0 784 0,-1 9 144 0,1 0 48 15,1 1-3568-15,1 5-704 0,-1 2-128 0,2 2-48 0,0 5-592 0,4 0 0 16,-3 1 0-16,0 2 0 15,1 1-432-15,2 1-48 0,-4 0-16 0,3-2 0 16,-1-3-2704-16,0 0-560 0,7 18-96 0,-3-16-32 0</inkml:trace>
  <inkml:trace contextRef="#ctx0" brushRef="#br1" timeOffset="30705.21">12053 2708 19343 0,'0'0'848'0,"0"0"192"0,0 0-832 0,0 0-208 16,0 0 0-16,0 0 0 0,0 0 3328 0,0 0 608 16,1 8 128-16,3 8 32 0,1 1-2560 0,2 5-496 15,1 3-96-15,2 3-32 0,0 0-592 0,2 3-112 16,1-1-16-16,0 0-16 0,0 0-176 0,2 0 0 16,-1-1 144-16,0-2-144 0,1 0-160 0,-2-2-96 0,0 0-32 0,0-5 0 31,-3 0-3232-31,-2 0-656 0</inkml:trace>
  <inkml:trace contextRef="#ctx0" brushRef="#br1" timeOffset="30852.06">11976 3059 26719 0,'0'0'1184'0,"-7"-1"240"0,0-1-1136 0,0 2-288 0,1-3 0 0,6 3 0 0,0 0 2624 0,0 0 480 15,1-7 96-15,4 2 0 16,4 0-2112-16,3 1-416 0,2 0-96 0,3-1 0 31,4-1-2032-31,1 2-400 0,3-2-64 0</inkml:trace>
  <inkml:trace contextRef="#ctx0" brushRef="#br1" timeOffset="31304.01">12370 3008 23039 0,'0'0'1024'0,"-6"0"192"0,6 0-960 0,0 0-256 0,0 0 0 0,0 0 0 16,0 0 3216-16,11-5 608 0,3 0 112 0,2 0 32 15,1-1-2672-15,0 2-528 0,0-2-96 0,0 3-32 16,0 2-640-16,-2 1 0 0,1 1-256 0,-2 2 80 16,-2-3 176-16,0 1 224 0,-3 1-48 0,-1 1-16 15,-8-3-160-15,0 0 0 16,5 6 0-16,-5-6-176 0,1 9 352 0,-1 1 64 15,-2 2 16-15,-1-3 0 0,-1 3-32 0,-1 0 0 0,-2-1 0 0,1 0 0 16,-2-3-224-16,1-1 0 0,2 0 0 0,1 1 0 31,4-8-480-31,-2 6-144 0,2-6-16 0,0 0-16 16,0 0-192-16,2 8-48 0,1 0 0 0,2-3 0 0,2 2 592 0,0-2 112 0,1 0 32 0,3-1 0 16,0 1 320-16,4 3 64 0,-2-1 16 0,3 0 0 15,0 1 176-15,1 0 32 0,0 0 16 0,0 1 0 0,-1-3 224 16,-2 4 32-16,-2-1 16 0,-2-1 0 15,0-1 736-15,-4 0 128 0,-6-7 48 0,4 10 0 0,-3 2-496 0,-2 1-112 16,-3-4-16-16,-1 2 0 0,-3-4 32 0,-2 3 0 16,-3-4 0-16,-2 2 0 0,1-2-672 0,-2 0-128 15,1-2-16-15,-1-2-16 0,-1-1-224 0,0-1 0 16,1-1 0-16,1-1 0 16,-3-2-2240-16,-1-2-512 15,2 0-80-15</inkml:trace>
  <inkml:trace contextRef="#ctx0" brushRef="#br1" timeOffset="95967.21">16277 3686 15487 0,'0'0'688'0,"0"0"144"0,0 0-672 0,0 0-160 15,0 0 0-15,0 0 0 0,0 0 1600 0,0 0 304 16,-5 3 48-16,5-3 16 0,-3 9-656 0,3 0-128 16,3 1-32-16,2 2 0 0,-1 0-80 0,1 2-32 0,2 3 0 0,-1 3 0 15,-1 1-64-15,1 2-16 0,1 1 0 0,0 0 0 16,-1 1-448-16,1-1-80 0,-2-1-32 0,0 2 0 16,1 0-240-16,-3-2-160 0,1-1 192 0,-1-2-192 15,0-2 176-15,-2-2-176 0,0-1 160 0,-1-4-160 16,-1-3 192-16,1-8-64 0,0 0-128 0,0 0 192 15,0 0-64-15,-5-4-128 0,-1-4 176 0,1-5-176 16,0-4 0-16,0-3 0 0,0-3 0 0,1-3-144 0,0-2 144 0,1-3 0 16,1-3 0-16,0-2 0 0,1-3 0 0,1 2 0 15,0 3 0-15,1-2-128 16,1-5 128-16,1 3 0 0,3 2-144 0,0 1 144 16,2 2 0-16,1 3 0 0,2 3 0 0,0 2 128 15,2 2 128-15,2 3 0 0,0 6 16 0,1 2 0 16,0 0-16-16,-1 3 0 0,0 4 0 0,0 4 0 15,0 4 0-15,-1 4 0 0,-1 2 0 0,-1 2 0 0,-1 3 96 0,-3 4 16 16,-3 6 0-16,-1 0 0 0,-1 8-112 0,-3-1 0 16,0 4-16-16,-3 2 0 0,-1-1-240 0,1-2 0 15,-4 0 0-15,1-1-160 0,-2-2-16 0,-1-2 0 16,-1-3 0-16,1-2 0 0,0 0-16 0,0-6 0 0,1-2 0 16,-1-3 0-16,-1-2 192 0,1 0-208 15,1-3 80-15,1-2 128 0,1-6-240 0,6 0 80 16,-7-4 16-16,3-2 0 0,2-3 144 0,0-2 0 15,1-2-144-15,2 0 144 0,2 0 0 0,1 0 160 16,2 0-16-16,2 0 0 0,1 3 352 0,2 2 64 16,2 1 16-16,1 3 0 0,2 2-64 0,1 0 0 0,1 2 0 0,2 3 0 15,0 1-64-15,3 1-32 0,0 2 0 0,-2-3 0 16,0 1-128-16,-2 0-32 0,0 2 0 0,0-2 0 16,2 0-256-16,0 0 0 0,-2 2 0 0,0-1 0 15,-4 1-304 1,2-1-160-16,0 2-48 0,0 1 0 0,-1-2-3072 0,2-1-608 15</inkml:trace>
  <inkml:trace contextRef="#ctx0" brushRef="#br1" timeOffset="97163.11">17251 3699 14735 0,'0'0'1312'0,"0"0"-1056"0,0 0-256 0,0 0 0 16,0 0 2144-16,0 0 368 0,0 0 80 0,0 0 16 15,0 0-496-15,14-9-80 0,-14 9-32 0,8-3 0 16,-2-2-464-16,4 3-80 0,1-5-32 0,4-1 0 16,0 1-432-16,2-1-96 0,0-3 0 0,3-2-16 15,2 0-384-15,3-2-80 0,1 0-16 0,4 0 0 0,0-4-80 0,1 4 0 16,3-4-16-16,1 2 0 0,0-1-176 0,1 1-128 15,-4 2 144-15,-1-2-144 0,1 1 0 0,-2 0 128 16,0-1-128-16,-2 0 0 0,0 1 0 0,-2-1 128 16,0 1-128-16,-1 2 0 0,-3 1 0 0,0-2 128 15,-2 2-128-15,-2 1 0 0,-1 2 0 0,-2 1 128 16,-2 1-128-16,0-1 0 0,-2 1 208 0,-2 2-48 16,0-2-16-16,0 3 0 0,-1 1 32 0,-1 1 0 15,-7 3 0-15,7-3 0 0,-1 0-48 0,-6 3 0 0,0 0 0 16,0 0 0-16,5-4 16 0,-5 4 0 15,6-3 0-15,-6 3 0 0,0 0 32 0,6-4 0 16,-6 4 0-16,0 0 0 0,0 0 32 0,0 0 16 16,6 0 0-16,3 0 0 0,-1 1-80 0,2 2-16 15,2-3 0-15,3 0 0 0,3 4-128 0,-1 0 0 16,1 1 0-16,3 2 128 0,2 0-128 0,3 3 0 0,-1-1 0 0,1 2 128 16,0 2 0-16,3 3 0 0,1-3 0 0,1 4 0 15,2 1 64-15,1 1 16 0,0 0 0 0,1-3 0 16,1-1-208-16,1 0 176 0,-1-4-176 0,-2 1 160 15,-2 0-160-15,-1-2 0 0,-1-2 0 0,-3 0 128 16,-2-1-128-16,-2-1 0 0,0 2 0 0,-3 1 0 16,0 1-816-16,-2 2-192 0,-1-4-32 0,0 1-16 31,-2-1-1520-31,-2 0-304 0,0-2-64 0</inkml:trace>
  <inkml:trace contextRef="#ctx0" brushRef="#br1" timeOffset="97599.49">17943 2633 8287 0,'0'0'736'0,"0"0"-592"0,0 0-144 0,0 0 0 16,0 0 3664-16,0 0 704 0,0 0 144 0,0 0 32 16,7 6-2144-16,-2 2-416 0,0 4-96 0,0 1-16 15,2 4-656-15,-2 4-144 0,1 3-32 0,1 4 0 16,0 1-304-16,-1 1-64 0,-1 3-16 0,2 1 0 16,-1 5-336-16,-1-1-80 0,1 1-16 0,-1-1 0 0,0-1-384 0,0-2-80 15,1-3-16-15,0 1 0 16,2-3-1904-16,-3-5-384 0,-1 0-80 0,1-5-6848 15,-1-3-1392-15</inkml:trace>
  <inkml:trace contextRef="#ctx0" brushRef="#br1" timeOffset="97831.4">18187 2656 13823 0,'0'-6'1216'0,"0"-1"-960"16,0 1-256-16,0-1 0 0,0 7 2656 0,0 0 480 15,0 0 112-15,0 0 16 0,0 0-1152 0,1 7-208 16,3 2-48-16,0 5-16 0,0 3-736 0,1 5-144 16,0 2-16-16,2 1-16 0,-1 2-416 0,1-1-64 15,2 4-32-15,-1 0 0 0,-2 3-288 0,1 0-128 16,1-3 0-16,0-1 128 0,-1 0-320 0,0-3-80 16,-1-1-16-16,1-3 0 15,-1-1-1712-15,0 0-352 0,-1-7-64 0,-1-1-11216 0</inkml:trace>
  <inkml:trace contextRef="#ctx0" brushRef="#br1" timeOffset="98202.65">18067 2096 2751 0,'-17'-17'256'0,"8"10"-256"16,-3 1 0-16,-1-1 0 0,-1 3 4960 0,1 2 944 15,0 2 192-15,-2 0 48 16,0 0-3200-16,0 4-624 0,1 2-128 0,1 3-16 16,1 4-1264-16,2 3-240 0,2 1-48 0,3 2-16 15,1 2-448-15,3 3-160 0,2 2 0 0,4 1 144 0,2 2-144 0,3-2 0 16,2-1 0-16,2-5 128 0,-1 1-128 0,3-5 0 16,1 0 144-16,1-2-144 0,2-4 304 0,0-4-16 15,-1-1 0-15,-1-6 0 0,0-2 144 0,0-5 16 16,1-3 16-16,-1-3 0 0,0-3 208 0,-2-2 32 15,-3-2 16-15,-3-3 0 0,-2-3-80 0,-3 2-32 16,-3-1 0-16,-4 1 0 0,0 0-32 0,-4-2-16 16,-3 3 0-16,-1-3 0 0,-3 1-208 0,-1 3-32 15,-2-2-16-15,-1 5 0 0,-1 2-176 0,-1 4-128 16,1 0 192-16,-1 6-192 0,0 3 0 0,0 9-304 0,1 7 48 0,-3 6 0 31,-1 7-2624-31,-1 0-528 0,5 2-112 0</inkml:trace>
  <inkml:trace contextRef="#ctx0" brushRef="#br0" timeOffset="101470.03">19720 3394 19119 0,'0'0'832'16,"0"0"192"-16,0 0-816 0,0 0-208 0,0 0 0 0,0 0 0 0,0 0 1344 0,0 0 240 15,-13 4 32-15,9-9 16 0,4 5-384 0,-1-7-80 16,-2 2-16-16,1 0 0 0,0-2 144 0,2 7 32 15,0 0 0-15,0 0 0 0,-4-5-304 0,4 5-48 16,0 0-16-16,-7 4 0 0,-1 3-336 0,-1 0-80 0,-1 5-16 0,1 5 0 16,2 3-240-16,-1 3-48 0,0 5-16 0,1 0 0 15,5 3-224-15,0 1 0 0,2-2 0 0,4 0 0 16,3-3 0-16,3-1 0 0,2-1-128 0,4-3 128 16,1-2 0-16,2-6-128 0,1-1 128 0,2-3 0 15,1-4 0-15,1-6 0 0,1-3 0 0,-3-1 0 16,-1-5 176-16,-1-1-16 0,-1-5 0 0,-1 0 0 15,-5-2 224-15,-1-4 32 0,-3 1 16 0,-1-2 0 16,-3-1-176-16,-2-1-48 0,-2 1 0 0,-2-1 0 0,-1 2-32 0,-3 0-16 16,-3 1 0-16,-1 0 0 0,-3 2-32 0,-1-1 0 15,0-1 0-15,-1 2 0 0,0 0-128 0,-2 2 0 16,3 2 0-16,1 3 0 31,0 0-1072-31,2 6-288 0,1 1-64 0,1 2-10704 0,0 0-2144 0</inkml:trace>
  <inkml:trace contextRef="#ctx0" brushRef="#br0" timeOffset="101622.26">19714 3086 12895 0,'-15'-6'1152'0,"9"5"-928"15,-2 1-224-15,-1-2 0 0,0 1 3376 0,1 0 624 16,0-2 128-16,1 2 32 0,7 1-2320 0,0 0-464 15,0 0-96-15,0 0 0 0,0 0-1152 0,0 0-128 0,0 0-240 0,8 5-9296 16,0 0-1856-16</inkml:trace>
  <inkml:trace contextRef="#ctx0" brushRef="#br0" timeOffset="101767.35">19906 3034 20271 0,'0'0'896'0,"0"0"192"0,0 0-880 0,0 0-208 0,0 0 0 0,0 0 0 16,0 0 2016-16,0 0 352 0,0 0 80 0,0 0 16 16,0 0-2016-16,0 0-448 0,7 8 0 0,-2 0 0 15</inkml:trace>
  <inkml:trace contextRef="#ctx0" brushRef="#br0" timeOffset="102035.36">19695 3944 26719 0,'0'0'2368'0,"-6"2"-1888"16,6-2-480-16,-5 5 0 0,-1-1 2176 0,6-4 320 16,-4 4 80-16,4-4 16 0,0 0-1568 0,0 0-320 0,2 7-64 0,0 1-16 31,5 3-2624-31,1-2-528 0</inkml:trace>
  <inkml:trace contextRef="#ctx0" brushRef="#br0" timeOffset="102179.29">20025 3999 9215 0,'-10'-4'400'0,"10"4"96"0,-7 3-496 0,7-3 0 15,-6 2 0-15,0 0 0 16,6-2 4416-16,0 0 800 0,0 0 160 0,0 0-11360 16,3-7-2272-16</inkml:trace>
  <inkml:trace contextRef="#ctx0" brushRef="#br0" timeOffset="102374.96">20201 3356 6447 0,'0'0'576'0,"0"0"-576"0,0 0 0 0,0 0 0 0,0 0 5120 0,0 0 896 15,0 0 192-15,-3 8 48 0,3-8-4208 0,-1 7-832 16,1 1-160-16,0 1-32 16,3 1-2304-16,-1 3-448 0</inkml:trace>
  <inkml:trace contextRef="#ctx0" brushRef="#br0" timeOffset="102530.19">20208 3693 25791 0,'0'0'2304'0,"0"0"-1856"0,-6 1-448 0,1 0 0 16,5-1 1200-16,0 0 144 0,0 0 16 0,0 0 16 31,5-5-1952-31,2-1-400 0,1-2-80 0</inkml:trace>
  <inkml:trace contextRef="#ctx0" brushRef="#br0" timeOffset="102783.65">20352 2891 23039 0,'0'0'2048'0,"0"0"-1648"16,0 0-400-16,0 0 0 0,0 0 2464 0,0 0 416 0,0 0 64 0,0 0 32 15,0 0-1232-15,0 0-240 16,8-4-48-16,1 1-16 0,4 3-1120 0,2-1-320 16,-1-2 0-16,2 0 128 0,-1-4-128 0,1 1-256 15,0-1 64-15,-1 2 16 16,2 0-2704-16,-2-1-560 0</inkml:trace>
  <inkml:trace contextRef="#ctx0" brushRef="#br0" timeOffset="103163.55">20575 2573 12895 0,'-21'0'1152'0,"11"1"-928"0,-4 0-224 0,-3 3 0 0,-3-4 2656 0,-2 3 480 16,-3 1 112-16,0 2 16 16,1 2-912-16,0 0-176 0,2 0-48 0,2 1 0 15,2 4-1216-15,1 1-240 0,2 3-48 0,0 0-16 16,4 1-416-16,0 2-192 0,3 1 160 0,3 1-160 15,2 2 0-15,2-1 0 0,1 0 0 0,1 2 0 16,3 0 0-16,3 0 192 0,-1 0-48 0,2-1-16 16,3 0-128-16,-1-2-272 0,2-2 64 0,3-5 16 0,2 1 32 15,3-3 16-15,0-1 0 0,2-5 0 0,2-1 144 0,1-5 0 16,1-2 0-16,0-2-128 0,-1-4 128 0,1-3 0 16,0-3 0-16,-1 0 128 0,-3-5-128 0,-1-1 144 15,0-1-144-15,0-3 160 0,-2 1 272 0,0-1 48 16,-5-2 16-16,-1-1 0 0,-3-1-288 0,0 1-48 15,-4-1-16-15,-1 3 0 0,-1-1 208 0,-1 0 32 16,-4 2 16-16,-3 2 0 0,-4 0-48 0,-4 0-16 16,-2 0 0-16,-3 3 0 0,-1 2-32 0,-5 2-16 15,-3 5 0-15,0 0 0 0,0 5-288 0,0-1-256 0,0 1 64 0,0 2-11632 32,0 6-2320-32</inkml:trace>
  <inkml:trace contextRef="#ctx0" brushRef="#br1" timeOffset="106970.79">21609 3415 17503 0,'0'0'768'0,"0"0"176"0,0 0-752 0,11 7-192 15,-17 3 0-15,0-1 0 0,-1-1 1920 0,1 1 336 16,-1 3 80-16,1 2 16 0,-2-1-816 0,-1 4-144 16,-2 3-48-16,1-1 0 0,-2 6-704 0,2 4-160 15,-2-2-32-15,3 0 0 0,1 1-320 0,2-1-128 0,0-5 0 0,4-1 144 16,0-4-144-16,2-3 0 0,0 0 0 0,2-7 0 16,-2-7 208-16,0 0-32 0,0 0-16 0,6-5 0 15,2-3 96-15,0-5 32 0,0-4 0 0,1-4 0 16,1-3-288-16,1-6 0 0,-1 0 0 0,1-4 0 15,-2-1 0-15,0-2-144 0,-1-5 144 0,-2 2-128 16,-1 0 128-16,1 0 0 0,-2 4 0 0,1 2-128 16,-1-1 128-16,0 5 0 0,-1 3 0 0,1 3 0 15,0-1 0-15,0 4 0 0,0 4 0 0,-3 7 0 0,1 0-160 0,-2 10 160 16,0 0-192-16,1 10 192 16,-1 6-656-16,1 7-32 0,-1 6 0 0,2 5 0 0,0 5 416 0,1 3 80 15,1-2 0-15,1 2 16 0,1-2 176 0,4-2-128 16,1-3 128-16,0-1-128 0,1-3 128 0,-1-3 0 15,1-6 0-15,0-5 0 0,-1-4 528 0,1-3 192 16,-1-5 48-16,-2-2 0 16,1-4 432-16,1-4 80 0,-1-5 32 0,-2-1 0 0,-2-2-400 0,1-6-80 15,-2-1 0-15,-1-3-16 0,0-3-272 0,0-1-48 16,0-2-16-16,-2 1 0 0,-2-1-336 0,2 0-144 16,-2 1 128-16,-2-1-128 15,1 1-1648-15,-2 1-400 0,0-2-96 0,0 3-16 16,0 3-1552-16,2 2-320 0</inkml:trace>
  <inkml:trace contextRef="#ctx0" brushRef="#br1" timeOffset="107335.46">22236 3347 10127 0,'0'0'448'0,"0"0"96"0,0 0-544 0,0 0 0 0,-5 2 0 0,-2-1 0 16,1 0 3856-16,-2 3 672 0,2-1 128 0,-4 1 16 15,1 2-2720-15,0 1-544 0,0-1-128 0,0 3 0 0,0 2-656 0,1 0-128 16,0 2-32-16,2 3 0 16,0 2-208-16,1 1-64 0,1-4 0 0,2 2 0 15,0 0-192-15,4-3 0 0,0 2 0 0,2-3 0 16,0 0 0-16,0-2 0 0,1-4 0 0,2 1 0 16,-1-1 176-16,1-2-176 0,-1-2 192 0,3-1-192 15,-1-2 176-15,0-2-176 0,-1-5 160 0,-1 1-160 16,1-1 144-16,-1-1-144 0,1-1 128 0,-1 0-128 0,-1-1 144 0,1-1-144 15,-1-2 160-15,-1 0-160 0,-2 0 128 0,1 0-128 16,0 0 0-16,-2 3 144 16,0 3 128-16,-1 7 32 0,0 0 0 0,0 0 0 0,0 0 144 0,0 0 48 15,0 0 0-15,0 0 0 0,0 0-304 0,4 9-48 16,1 2-16-16,1-1 0 0,-1-1-128 0,0 0 0 0,0 2-192 16,0-2 192-1,2 1-1728-15,-1 1-208 0,1-4-48 0,1 3-8176 16,0-3-1616-16</inkml:trace>
  <inkml:trace contextRef="#ctx0" brushRef="#br1" timeOffset="107528.09">22614 2894 25791 0,'-8'-12'2304'0,"8"12"-1856"0,0 0-448 0,0 0 0 16,0 0 1760-16,0 0 256 0,0 0 48 0,0 0 16 15,-2 9-624-15,2 5-128 0,1 5-32 0,0 1 0 16,2 3-992-16,1 0-304 0,-1 0 128 0,2 2-128 16,0 4-192-16,3 0-96 0,1-1-32 0,1 1 0 15,0-3-2864-15,-1-2-576 0,0-5-112 0</inkml:trace>
  <inkml:trace contextRef="#ctx0" brushRef="#br1" timeOffset="107737.02">22477 3107 11055 0,'0'0'480'0,"-4"-5"112"0,-1 0-464 0,5 5-128 16,0 0 0-16,0 0 0 0,-6-8 5120 0,2 2 992 16,3-1 208-16,1 7 32 0,0 0-4048 0,5-5-832 15,3 0-144-15,1 2-48 0,2-1-1024 0,1 1-256 16,0 0 0-16,2 0 0 0,1 0 0 0,2 2-256 15,1 1 64-15,3-1 0 16,-3-2-3264-16,0-2-640 0</inkml:trace>
  <inkml:trace contextRef="#ctx0" brushRef="#br1" timeOffset="108067.63">22781 2682 17503 0,'-8'-4'1552'0,"-3"-1"-1232"0,-4 0-320 0,0-2 0 16,-4 1 2560-16,-3 1 448 0,-4 1 80 0,-1 3 32 15,-5 2-1040-15,1 5-208 0,-1 1-32 0,0 6-16 0,4 1-1008 0,0 4-208 16,3 2-32-16,3 5-16 0,4 2-240 0,2 3-32 16,5 3-16-16,3 3 0 15,3 3-272-15,3 2 0 0,8 1 0 0,3-1 0 16,5 0 0-16,4-4 0 0,4-3 0 0,6-2 0 16,2-5 0-16,4-2 0 0,2-4 0 0,2-4 0 15,0-6-304-15,1-3 48 0,-1-4 0 0,-3-4 0 16,-2-4 256-16,-2-1-192 0,-1-4 192 0,-2-2-160 15,-3 1 160-15,-1-4 144 0,-3-3-16 0,-4-2-128 0,-3 0 544 0,-1-2 0 16,-3-1 0-16,-3 1 0 0,-3-2 320 0,-2-4 64 16,-2 4 16-16,-1-4 0 0,-3 1-368 0,-2-1-64 15,-5 0 0-15,-1 1-16 0,-3 0-288 0,-2-1-48 16,-3 2-16-16,-2 4 0 16,-1 0-1776-16,-2 5-352 0,-2 5-80 0</inkml:trace>
  <inkml:trace contextRef="#ctx0" brushRef="#br1" timeOffset="113934.01">22531 3010 2751 0,'0'0'128'0,"0"0"16"0,0 0-144 0,0 0 0 16,0 0 0-16,0 0 0 0,0 0 4032 0,0 0 784 0,0 0 160 0,0 0 16 16,0 0-2832-16,17 10-576 15,-17-10-112-15,0 0-32 0,5 8-288 0,2-3-64 16,-7-5-16-16,7 4 0 0,2-1-208 0,1-1-32 15,-3-1-16-15,4-1 0 0,1-1-192 0,-1-1-48 16,1-2 0-16,0 0 0 0,0 0-64 0,-1 0 0 16,2 0-16-16,0 1 0 0,2 1-208 0,0 0-32 0,1 2-16 0,-2-2 0 15,1-1-240-15,-2 3 0 0,0 2 0 0,1-2 0 32,0 1-1472-32,-2 1-400 0,1-2-80 0</inkml:trace>
  <inkml:trace contextRef="#ctx0" brushRef="#br1" timeOffset="114712.88">24248 3238 16575 0,'0'0'1472'0,"-3"-5"-1168"0,1-1-304 0,0 1 0 15,2 5 2192-15,0 0 384 0,0 0 80 0,0 0 16 16,0 0-576-16,0 0-112 16,2 8-32-16,0 4 0 0,2 1-944 0,0 4-192 15,0 2-48-15,0 2 0 0,0 1-224 0,1 2-48 16,-1 0-16-16,0 3 0 0,0-1-256 0,2 0-48 16,-2-2-16-16,0 1 0 0,0-1-160 0,1-1-272 15,0 1 64-15,1-2 16 16,-1-1-1920-16,1-1-384 0,-2-3-80 0,0-1-11552 0</inkml:trace>
  <inkml:trace contextRef="#ctx0" brushRef="#br1" timeOffset="114981.03">24137 3435 2751 0,'0'0'256'0,"-6"0"-256"16,-1-3 0-16,2 2 0 15,5 1 6464-15,0 0 1264 0,0 0 240 0,0 0 48 16,0 0-4768-16,0 0-960 0,0 0-192 0,10 1-48 0,3 0-704 0,3 1-160 16,2-1-32-16,6 0 0 0,-2-2-320 0,0 0-64 15,1-2 0-15,1 2-16 0,-1-2-432 0,-1 2-64 16,2 1-32-16,-1 0 0 15,2-2-880-15,0 2-176 0,0 0-48 0,0 0-12432 16,1-1-2480-16</inkml:trace>
  <inkml:trace contextRef="#ctx0" brushRef="#br1" timeOffset="133006.6">25876 3086 23951 0,'1'-3'1056'0,"1"0"224"0,43-23-1024 0,-45 26-256 16,0 0 0-16,-1 9 0 0,1-9 2048 0,-1 9 368 16,1 3 64-16,-1 1 16 0,2 4-880 0,0 5-160 15,2 0-48-15,-1 6 0 0,1 2-1008 0,-2 1-208 16,1 4-32-16,-2 2-16 0,1 6-144 0,-1 0 0 0,0 0 0 0,0 0 0 15,0-3-192-15,0-1-112 0,0-5-16 0,1-8-16 32,0-2-1792-32,3-5-368 0,-1-2-64 0</inkml:trace>
  <inkml:trace contextRef="#ctx0" brushRef="#br1" timeOffset="133208.04">26140 2995 20271 0,'1'-14'1792'0,"-1"14"-1424"0,0 0-368 0,0 0 0 16,0 0 2000-16,0 0 336 0,0 0 64 0,0 0 16 16,0 0-1040-16,1 13-208 0,0 4-32 0,3 5-16 15,-2 4-496-15,0 4-112 0,1 4 0 0,-1 4-16 16,2 4-496-16,2 1 128 0,-1 0-128 0,1 0 0 16,1 0-192-16,-1-6-64 0,2 0-32 0,1-2 0 15,-1 2-1632-15,0-6-336 0,0-1-64 0</inkml:trace>
  <inkml:trace contextRef="#ctx0" brushRef="#br1" timeOffset="133392.95">26024 3349 28559 0,'0'0'2544'0,"0"0"-2032"16,0 0-512-16,0 0 0 0,0 0 1872 0,0 0 288 15,0 0 48-15,9 0 16 0,0 0-880 0,2 1-160 16,3 0-32-16,0-1-16 0,5 3-976 0,1-2-160 16,2-1 0-16,3 1-160 15,1 2-2240-15,1 1-448 0,3 1-96 0</inkml:trace>
  <inkml:trace contextRef="#ctx0" brushRef="#br1" timeOffset="133701.98">26728 3045 25791 0,'0'0'2304'0,"-10"-3"-1856"0,-3 3-448 0,-1 1 0 15,-2 2 1568-15,1 4 224 0,-2 3 32 0,1 3 16 16,2 5-176-16,1 4-16 0,0 5-16 0,1 3 0 0,3 0-1104 0,2 1-208 16,3 4-64-16,7 0 0 15,1-1-256-15,4-3 0 0,1 2 0 0,4-3 0 16,3-3-128-16,2-2-48 0,3-7 0 0,2-2 0 15,3-4 16-15,0-4 0 0,0-5 0 0,0-1 0 0,2-6 160 0,-2-1 176 16,-3-6-48-16,-3-2 0 0,-2-4 352 0,-2-2 64 16,-3-3 16-16,-3-3 0 0,-1-1-16 0,-2 0 0 15,-3 0 0-15,-3-2 0 0,-3 2-144 0,-2 0-16 16,-3-1-16-16,-1-2 0 0,-1 0-368 0,-4 2 0 16,-4 2 0-16,-8-6-192 15,2 5-1760-15,3 7-352 0,0 1-80 16,6 10-9040-16,-1 2-1808 0</inkml:trace>
  <inkml:trace contextRef="#ctx0" brushRef="#br1" timeOffset="134069.51">27594 2985 29823 0,'0'0'1328'0,"-6"-2"272"0,-2-3-1280 0,0 4-320 0,-1-2 0 0,-3 3 0 15,-3 0 1200-15,-2 3 176 0,0 1 32 0,-3 2 16 16,0 1-80-16,-3 6 0 0,0 0-16 0,1 5 0 16,2 2-912-16,2 5-176 0,2 1-48 0,5 1 0 15,1-2 64-15,5 0 0 0,3-2 0 0,2-5 0 16,3 4-112-16,5 1-16 0,3-3 0 0,3 0 0 15,3-3-128-15,3 1 0 0,-1-1 144 0,3-2-144 16,3-4 0-16,-1 1 128 0,-2-3-128 0,-1 0 0 16,-2 0 0-16,1-1 0 0,-1-3-192 0,2 1 64 15,-1-4-560-15,-2-2-96 0,-1-1-32 0,0 0 0 16,0-2-2480-16,-2-1-496 0</inkml:trace>
  <inkml:trace contextRef="#ctx0" brushRef="#br1" timeOffset="134229.46">28023 2877 22111 0,'2'7'1968'0,"-4"6"-1584"16,0 0-384-16,-1 4 0 0,2-1 2112 0,-2 2 320 16,-1 4 80-16,0-1 16 0,1 3-832 0,-1 2-160 15,1 3-48-15,0 1 0 0,1 0-1136 0,-1-4-224 0,2 0-128 16,1 1 128-1,0-2-1520-15,3 1-288 0,-1 1-64 0,2-1-12848 0</inkml:trace>
  <inkml:trace contextRef="#ctx0" brushRef="#br1" timeOffset="134422.5">28216 2759 23039 0,'0'0'2048'0,"0"0"-1648"0,0 0-400 0,0 0 0 16,0 0 2144-16,0 0 352 0,0 0 64 0,0 16 0 16,0 5-1552-16,2-2-320 0,0 5-64 0,1 4-16 15,-1 2-480-15,1 3-128 0,-2 2 0 0,3 20 0 16,0-5-448-16,1-1-96 0,2-2-32 0,-2-18-14176 16</inkml:trace>
  <inkml:trace contextRef="#ctx0" brushRef="#br1" timeOffset="134600.39">28081 3179 16575 0,'-5'-5'1472'0,"-1"0"-1168"0,6 5-304 0,0 0 0 16,-4-10 4032-16,4 10 736 0,0 0 160 0,3-10 16 15,0 1-2720-15,-3 9-560 0,10-7-96 0,3 5-32 16,1 3-1536-16,2 3-272 0,0-3-80 0,3 5-11264 31,3-1-2256-31</inkml:trace>
  <inkml:trace contextRef="#ctx0" brushRef="#br1" timeOffset="135068.28">28478 3170 20271 0,'0'0'896'0,"0"0"192"0,0 0-880 0,0 0-208 0,15 6 0 0,-4 0 0 15,0-1 3744-15,1 0 704 0,1 2 144 0,2-1 16 0,1 1-2816 0,0-1-576 16,-2 1-128-16,-1-1 0 0,0 1-832 0,0-2-256 16,-1-1 160-16,0 1-160 0,-2-1 0 0,-10-4 128 15,8 6-128-15,-8-6 0 0,5 11 0 0,-5-11 0 16,-1 10 128-16,-3 2-128 15,-1-3 0-15,-3 2 0 0,-1-4-160 0,-1 0 160 16,0-1 0-16,0 2 0 0,-1 0 0 0,3-1 0 0,8-7 0 0,-9 1 0 16,9-1 0-16,0 0 0 0,-6 6-144 0,6-6-48 15,-3 10 0-15,3-10 0 16,0 0-240-16,12 4-48 0,0-2-16 0,-2 2 0 0,2 1 496 0,1 3-144 16,0 1 144-16,0 2 0 0,0-4 0 0,3 3 0 15,-1-1 192-15,0 1-64 0,-4-1 288 0,1 3 64 16,-2 1 16-16,1-1 0 0,-3-2 288 0,-2 2 64 15,-2 0 16-15,-1-3 0 0,-3 0 96 0,-2 0 32 0,-3 3 0 0,-3 0 0 16,-1-1-272-16,-2 1-48 0,-6 0-16 0,-3-2 0 16,-2 1-272-16,-2-1-48 0,0-2-16 0,-2-2 0 15,-2 0-192-15,2-3-128 0,1 3 160 0,2-5-160 16,1 0-1376 0,1-1-368-16,1 0-80 0,5-1-16 0</inkml:trace>
  <inkml:trace contextRef="#ctx0" brushRef="#br0" timeOffset="140101.26">26439 4682 20271 0,'17'12'1792'0,"-18"-2"-1424"15,-2 2-368-15,2 2 0 0,1 2 640 0,0 2 48 16,0 2 16-16,3 2 0 0,-1 3 320 0,2 0 64 15,0 1 0-15,1 1 16 0,1-1-784 0,-1-1-176 16,-1-2-16-16,0 0-128 0,0-6 288 0,-1-4-48 16,0 1-16-16,0-1 0 0,-2 0 144 0,0-3 16 0,-1-2 16 0,0-1 0 15,0-7-80-15,0 0-32 16,0 0 0-16,-4 4 0 0,-1-2 16 0,5-2 0 16,0 0 0-16,-6-5 0 0,-1-5-112 0,3-3-32 15,0-2 0-15,2 0 0 0,-2-8-160 0,1 0 0 16,1-3 0-16,2 0 0 15,1-3-624-15,0 3 0 0,2-3 0 0,2 3 0 0,1 2 176 0,1 0 48 0,1 2 0 0,0 2 0 16,1 2 400-16,1 2 0 0,2 1 0 0,-2 4 176 16,2 4 320-16,-1 3 64 0,-1 2 16 0,-1 4 0 15,-1 0 176-15,-2 5 32 0,1 2 16 0,-2 3 0 16,-1 1-208-16,-3 1-32 0,1 0-16 0,-2 2 0 16,-3 0-96-16,0 1-32 0,0 0 0 0,-1-4 0 15,1 0-208-15,-1 1-32 0,-1 2-16 0,-2-3 0 16,1-2-160-16,-1-2-192 0,3-2 32 0,1 0 16 31,0-1-2960-31,3-6-592 0,0 0-112 0</inkml:trace>
  <inkml:trace contextRef="#ctx0" brushRef="#br0" timeOffset="140304.37">26785 4303 1839 0,'0'0'160'0,"0"0"-160"15,0 0 0-15,0 0 0 0,0 0 5568 0,0 0 1088 16,0 0 224-16,0 0 32 0,0 0-4192 0,0 0-848 16,2 10-160-16,-2 7-48 0,-3 5-1152 0,-3 6-224 15,-1 2-48-15,0 4-16 0,0 1-224 0,0 1 0 16,-2 1 0-16,1-1 0 16,1-2-2144-16,2-2-320 0,0-6-64 0</inkml:trace>
  <inkml:trace contextRef="#ctx0" brushRef="#br0" timeOffset="140553.32">26997 4324 29311 0,'-1'-13'1296'0,"1"13"272"0,0 0-1248 0,0-6-320 0,0 6 0 0,0 0 0 16,0 0 1472-16,0 0 256 0,-9 2 32 0,-1 4 16 15,-4 5-816-15,-1 4-176 0,-5 5-16 0,-1 3-16 16,-3 7-624-16,8-7-128 0,2 0 0 0,-2 0 0 15,-1-2 0-15,3-1 192 0,1 1-48 0,4 0-16 16,1-1-128-16,3-3 128 0,1-1-128 0,1-2 128 0,2-1-128 0,1 0 0 16,1 1 0-16,3-5 128 0,1 0-128 0,3 0 0 15,1-3 0-15,3 1 0 16,-12-7-448-16,14 4-112 0,6-2-16 0,-3 1-16 31,-3-2-2080-31,3-1-400 0,3 0-96 0</inkml:trace>
  <inkml:trace contextRef="#ctx0" brushRef="#br0" timeOffset="140870.64">27138 4523 24591 0,'-2'-12'1088'0,"2"12"224"0,0 0-1056 0,-6-3-256 15,1 0 0-15,-1-1 0 0,-2 3 2048 0,0 2 368 16,0 3 64-16,0 2 16 0,1 1-1200 0,-1 3-224 0,0 3-48 0,3 0-16 16,1 2-688-16,1-2-144 0,2 0-32 0,1-1 0 15,1-1-144-15,2 0 0 0,1-1 0 0,1-2 0 16,0-3-160-16,3 0 160 15,2-3-208-15,5 0 80 16,-2 1-272-16,-2-6-48 0,-1-1-16 0,-4-1 0 0,2-1 240 0,0-2 48 16,-2 0 16-16,1 0 0 0,-1 0 160 0,0-1 0 15,-1-4 0-15,0 3 0 0,0-1 576 0,-1 1 112 16,-1 0 16-16,-1 2 0 0,0 0 240 0,-2 3 48 0,0 5 16 0,0 0 0 16,0 0-208-16,0 0-32 0,0 0-16 0,0 0 0 15,2 9-544-15,1 3-208 0,-2 1 176 0,2 1-176 16,-1 0 0-16,2 1-160 0,1-1 0 0,3 4 0 15,1-2-1488-15,2 0-288 16,-1-5-64-16,2 1-9712 0,1-4-1920 0</inkml:trace>
  <inkml:trace contextRef="#ctx0" brushRef="#br0" timeOffset="141237.13">27670 4535 12895 0,'0'0'1152'0,"0"0"-928"16,0 0-224-16,0 0 0 0,0 0 2528 0,0 0 464 16,4 10 80-16,0 1 32 0,-4-11-672 0,3 12-144 15,-3-12-32-15,0 0 0 0,6 10-960 0,-6-10-192 16,0 0-32-16,0 0-16 0,12 6-480 0,-12-6-112 16,13 0-16-16,-1-2 0 0,-1-2-192 0,0-4-32 15,-1 0-16-15,2 0 0 0,0-5-208 0,-1 2 144 0,0-1-144 0,-1 0 128 16,1 0-128-16,-2 1 0 0,0-1 0 0,0-1 0 15,0-3 0-15,-1 3 0 0,0 3 0 0,-2 2 0 16,-6 8 0-16,0 0 0 0,0 0 0 0,0 0 0 16,0 0 192-16,11 5 0 0,-11-5 0 0,0 0 0 15,10 16 48-15,1-6 16 0,-1-1 0 0,-1-1 0 16,-1-2-128-16,2-3-128 0,2-3 176 0,2 0-176 16,1 0 192-16,0 0-192 0,1 0 192 0,0 0-192 15,-3 0 192-15,0-3-64 0,-3-3 0 16,1 2-128-16,-1-2-192 0,2 1-128 0,0-2-48 0,1-1-11648 15,-2 0-2320-15</inkml:trace>
  <inkml:trace contextRef="#ctx0" brushRef="#br0" timeOffset="141430.22">28507 4140 14735 0,'0'0'1312'0,"0"0"-1056"15,0 0-256-15,0 0 0 16,-3 12 4336-16,0 1 800 0,-3 1 176 0,1 3 16 16,0 1-2672-16,1 4-544 0,0-2-96 0,1 3-32 0,1-3-1280 0,-1 2-256 15,1 0-48-15,0 0-16 0,1 2-384 0,1-3 0 16,0 1 0-16,0-4-176 16,0 0-1616-16,5-3-320 0,3 0-64 0,1-2-14400 15</inkml:trace>
  <inkml:trace contextRef="#ctx0" brushRef="#br0" timeOffset="141767.76">28916 4166 30111 0,'0'0'1344'0,"-2"-8"256"0,-1 0-1280 0,1 3-320 0,2 5 0 0,0 0 0 15,-9-1 1760-15,-1-2 288 0,0 2 48 0,0 0 16 16,0 1-1104-16,1 1-224 0,0 5-32 0,0 5-16 15,4-1-736-15,0 2 0 0,1 2 0 0,1-2 0 0,3 0 0 0,3 1-160 16,1-3 160-16,3 2-128 16,3 2 128-16,1-1-128 0,1-1 128 0,2 0-128 15,2 1 128-15,1-3 0 0,0 3 0 0,0 0 0 16,-2 2 0-16,1 0 128 0,0-2 0 0,-3 0 0 16,-5-1 304-16,-2 1 64 0,-1 2 16 0,-3-1 0 15,-4-1-64-15,0-3 0 0,-2 1 0 0,-3-2 0 16,-3 0-224-16,-2 1-48 0,-2-2-16 0,-1-1 0 15,-1-2-160-15,-1-1-272 0,0-4 64 0,-2-3 16 16,1 1-2064-16,1-5-416 0,0-5-80 0,2-1 0 0</inkml:trace>
  <inkml:trace contextRef="#ctx0" brushRef="#br0" timeOffset="141904.26">28867 4133 33343 0,'0'0'1472'0,"13"-5"320"0,0-3-1440 0,3 2-352 0,2-1 0 0,1 2 0 15,2 2 2160-15,0 2 352 0,0 0 80 0,0 1 16 16,-3 0-1392-16,2 0-256 0,-1 1-64 0,9 4-9632 31,-2 1-1920-31,0-1-384 0</inkml:trace>
  <inkml:trace contextRef="#ctx0" brushRef="#br1" timeOffset="174767.45">9479 6079 24879 0,'28'-36'2208'0,"-28"36"-1760"0,1 9-448 0,2 2 0 15,1 2 1184-15,-1 0 160 0,1 4 16 0,2 2 16 16,0 5-272-16,1 3-48 0,-1 5-16 0,2 3 0 15,-4 4-752-15,0 1-160 0,0 2-128 0,0 0 192 16,-1-1-192-16,3-1 0 0,-4-3 0 0,1 0 0 16,0 1-320-1,-1-4-160-15,1-2-32 0,-1-2-9248 0,0-1-1856 0</inkml:trace>
  <inkml:trace contextRef="#ctx0" brushRef="#br1" timeOffset="174985.6">9721 6076 19343 0,'-2'-30'848'0,"2"19"192"0,0 2-832 0,0-1-208 0,-1 2 0 0,0 3 0 15,1 5 2880-15,0 0 544 0,0 0 96 0,0 0 32 16,0 0-2240-16,6 8-448 0,1 5-96 0,-1 5 0 16,2 3-512-16,0 4-80 15,0 3-32-15,-1 5 0 0,1 0-144 0,1 3 0 16,1 2 0-16,0-2 0 15,-1 3-576-15,-1 1-128 0,-2-1-48 0,1 0 0 16,-3 0-2352-16,0-3-480 0</inkml:trace>
  <inkml:trace contextRef="#ctx0" brushRef="#br1" timeOffset="175163.67">9624 6507 20271 0,'0'0'896'0,"-6"-2"192"0,-2-2-880 0,0 0-208 0,1-1 0 0,2-2 0 0,3 1 3616 0,2-2 672 16,2 0 144-16,2 0 32 0,3 2-2976 0,2-1-592 16,4 2-112-16,1-1-16 15,3-1-768-15,1 0 0 0,3 0 0 0,-1 0 0 32,-1 2-2304-32,3 1-416 0,2 0-80 0</inkml:trace>
  <inkml:trace contextRef="#ctx0" brushRef="#br1" timeOffset="175598.07">9925 6549 29311 0,'0'0'1296'0,"0"0"272"0,0 0-1248 0,0 0-320 0,0 0 0 0,0 0 0 15,8-2 1248-15,0-4 192 0,0 0 32 0,2 1 16 16,3-1-912-16,0 1-192 0,0 0-48 0,2 1 0 15,-1-2 16-15,2 2 0 0,0 1 0 0,3 3 0 16,-2-3 176-16,-2 6 48 0,0-3 0 0,-2 3 0 16,-2 1-192-16,-1-1-48 0,-3 3 0 0,0-1 0 15,-2 3-64-15,-1 1-16 0,-1 0 0 0,-1 3 0 16,-3 2-80-16,-2 2-32 0,-2-1 0 0,1 4 0 16,-4-4-144-16,1 1-272 0,-4-2 64 0,-1 1 16 15,-1-2-128-15,0 0-32 0,-1-2 0 0,1 1 0 16,0-5 192-16,0-1 160 0,1 1-208 0,0-6 80 15,2 0 128-15,1-1 0 0,1-1 0 0,3 1-128 16,5 0 128-16,0 0 0 0,0 0-144 0,0 0 144 16,0 0 0-16,8-1 0 0,1-3 128 0,2 2-128 15,1 2 320-15,5 0 0 0,3 0-16 0,2 2 0 0,0 2 144 0,2-3 48 16,0 0 0-16,0 2 0 0,-2-2 16 0,1 0 0 16,-2 1 0-16,1-1 0 0,2-1-256 0,-2 1-64 15,-2 1 0-15,-1-1 0 16,-1 0-1152-16,1 2-224 0,-2-1-48 0,-2 2-17488 0</inkml:trace>
  <inkml:trace contextRef="#ctx0" brushRef="#br1" timeOffset="177235.69">10749 6135 25503 0,'0'0'560'0,"0"0"112"0,0 0 32 0,0 0 16 0,0 17-576 0,0-17-144 0,4 10 0 0,-1 3 0 15,-2 4 800-15,2 0 128 0,-2 4 32 0,0 4 0 16,0 1-544-16,1 1-96 0,-1 3-32 0,0-1 0 16,-1-1-160-16,0 1-128 15,0-2 144-15,0-1-144 0,0-3 0 0,0-3 128 16,-1 0-128-16,0-6 0 0,-1-1 0 0,0-2 176 0,-2-3-176 0,0-2 160 16,4-6-32-16,0 0-128 0,0 0 192 0,0 0-64 15,-6-2-128-15,0-5 0 0,2-3 144 0,2-5-144 16,-2-2 0-16,1-4 0 0,2-2 0 0,0-6-192 15,2 1 192-15,0-4 0 0,1-2 0 0,0 1 128 16,1 0 80-16,-1-1 32 0,2 1 0 0,0 2 0 16,0 1 272-16,0 5 64 0,0 1 16 0,0 5 0 15,0 2-16-15,1 4 0 0,-1 3 0 0,1 3 0 16,-5 7-400-16,0 0-176 0,8 6 128 0,0 5-128 16,0 5 0-16,1 6 0 0,1 8 128 0,1 5-128 0,-1 5 0 15,3 0 0-15,1 0-160 0,1 1 160 0,-1 0-160 0,0-4 160 16,1-4-160-16,-1-3 160 0,0-6 0 0,-1-1 0 15,-1-4-128-15,0-5 128 0,0-2 0 0,-2-1 208 0,-1-6-32 0,0-3-16 16,0-3 736-16,-1-4 160 0,-1-6 32 0,-1-3 0 31,1-3-16-31,-1-4 0 0,0-3 0 0,-2-3 0 0,-2-1-416 0,-1-4-80 16,1-1 0-16,-1-3-16 0,-1 0-336 0,0 2-64 16,-1-3-16-16,-1 1 0 0,1-3-336 0,0 0-80 15,0 0-16-15,-1 1 0 16,1 0-2192-16,0 3-432 0,-2 2-96 0,2 6-14272 0</inkml:trace>
  <inkml:trace contextRef="#ctx0" brushRef="#br1" timeOffset="178502.89">11857 5992 3679 0,'0'0'320'0,"0"0"-320"16,-4-2 0-16,-2-2 0 0,-3 1 4208 0,-2 2 768 0,0-2 144 0,-2 2 48 16,-3 1-2480-16,0 0-512 0,-1 3-80 0,2 1-32 15,-5 1-656-15,1 1-144 0,3 1-32 0,-1 2 0 16,0 3-320-16,3-1-64 0,1 3-16 0,0 1 0 15,1 5-128-15,1 2-48 0,1 1 0 0,2 5 0 16,2 2-240-16,0 2-48 16,3 1-16-16,1 2 0 0,4 0-80 0,1 1-16 15,5-5 0-15,1 0 0 0,2-2-256 0,2-2 128 16,1 1-128-16,4-5 0 0,2-1 128 0,2-4-128 0,4-1 0 0,0-4 0 16,2-3 0-16,-1-4 0 0,2-3 0 0,-3-5-192 31,-1-3-384-31,-2-3-80 0,1-2-16 0,-4-3 0 15,1-2-1776-15,-1 1-368 0,-2-1-64 0,-2-1-11648 0</inkml:trace>
  <inkml:trace contextRef="#ctx0" brushRef="#br1" timeOffset="178663.57">12191 6033 11967 0,'0'0'528'0,"0"0"112"0,0-7-512 0,0 7-128 16,0 0 0-16,0 0 0 0,0 0 3824 0,0 0 720 15,0 8 160-15,0 4 32 0,-1 1-2864 0,2 5-560 16,0 4-112-16,2 6-32 0,-2 2-880 0,1 1-288 16,0 3 160-16,1 0-160 15,-1 2 0-15,2 0-304 0,-1-4 48 0,1-1 16 16,1-1-3200-16,0-4-640 0</inkml:trace>
  <inkml:trace contextRef="#ctx0" brushRef="#br1" timeOffset="178888.5">12372 5910 18431 0,'-5'-23'1632'0,"2"14"-1312"0,1-2-320 0,1 1 0 16,-1-1 2368-16,0 4 384 0,-1 0 96 0,3 7 16 16,0 0-624-16,0 0-128 0,-3 12-32 0,2 5 0 15,1 5-1360-15,3 5-272 0,1 3-48 0,1 4-16 16,1 3-176-16,2 2-32 0,1 4-16 0,0 1 0 15,1 1-160-15,-1-1 128 0,0 1-128 0,0-2 128 16,0-3-304-16,0-3-64 0,0-1-16 0,0-2 0 16,-1-5-2176-16,0 0-448 0,-1-1-96 15</inkml:trace>
  <inkml:trace contextRef="#ctx0" brushRef="#br1" timeOffset="179064.41">12216 6321 2751 0,'0'0'128'0,"-7"-3"16"0,-3 1-144 0,1 0 0 0,1-1 0 0,3 1 0 0,5 2 7376 0,0 0 1456 15,0 0 272-15,0 0 64 0,0 0-6416 0,9-4-1280 16,4 0-256-16,4-1-48 0,4 0-896 0,1 0-272 16,1 0 128-16,2-1-128 15,2 2-1296-15,0-1-336 0,-3 0-64 0</inkml:trace>
  <inkml:trace contextRef="#ctx0" brushRef="#br1" timeOffset="179865.13">12672 6365 14735 0,'0'0'1312'0,"0"0"-1056"16,0 0-256-16,0 0 0 0,0 0 2336 0,8-4 416 16,-2 1 64-16,2-1 32 0,0 1-928 0,0 3-176 0,0-3-32 0,1 3-16 15,1 3-560-15,3-3-112 0,-1 3-32 0,0 1 0 16,0-2-160-16,-1 2-16 0,0 0-16 0,0 0 0 15,-1 1-352-15,-1 0-80 0,-3 0-16 0,1 2 0 16,-2-3-160-16,-1 2-16 0,1 1-16 0,-2-1 0 0,-2 1 32 0,-1 1 0 16,-1 0 0-16,-2-1 0 15,-1 1-192-15,0 0-256 0,-1-1 64 0,1-1 16 16,-1 1 176-16,0-2-208 0,5-5 80 0,-7 4 128 16,7-4-320-16,-6 5 64 0,-1-4 16 0,7-1 0 15,0 0 64-15,0 0 16 0,0 0 0 0,0 0 0 16,0 8 160-16,0-8-128 0,5 8 128 0,3 0-128 15,3 1 128-15,2 0 0 0,2-1 0 0,1 0 0 0,1-1 208 16,-1 1-16-16,-1 0-16 0,1 3 0 0,-1-4 240 0,0 3 48 16,-2 0 16-16,-1 0 0 0,-2 0 288 0,-1 0 64 15,-2-1 16-15,-2 1 0 0,-1 0 48 0,0-1 0 16,-4 0 0-16,-3 0 0 0,-2 1 96 0,-2 0 32 16,0 0 0-16,-3-1 0 0,-1 0-1024 0,-1 0-256 15,0 0-32-15,-3 1 0 0,-5-4 288 0,-1 1 0 16,0-2 0-16,-2-1 0 15,-2-2-1808-15,0-3-256 0,1-2-48 0,-3-3-17424 0</inkml:trace>
  <inkml:trace contextRef="#ctx0" brushRef="#br1" timeOffset="180528.39">10763 5579 8287 0,'0'0'736'0,"0"0"-592"0,0 0-144 0,0 0 0 16,8 0 2560-16,-8 0 496 0,0 0 80 0,0 0 32 16,0 0-1328-16,0 0-272 0,6 5-48 0,-6-5-16 15,0 0-736-15,0 0-160 0,0 8-32 0,0-8 0 16,-3 7-240-16,0-1-48 15,3-6-16-15,-5 3 0 0,5-3-144 0,-6 4-128 16,-1-3 144-16,1 2-144 0,-1-3 144 0,7 0-144 0,-5-3 128 0,5 3-128 16,-5-4 0-16,5 4 0 0,0 0 128 0,-4-4-128 15,1-2 0-15,3 6 0 0,0-9 0 0,1-1 0 16,2 0 0-16,0 2 0 0,1-1 0 0,1 4 0 16,-5 5 0-16,6-5 128 0,1-2-128 0,-1 3 128 15,-6 4 32-15,0 0 0 0,7-2 0 0,-7 2 0 16,0 0 80-16,0 0 16 0,0 0 0 0,0 0 0 15,0 0 64-15,0 0 0 0,0 0 16 0,0 0 0 16,0 0-144-16,0 0-48 0,0 0 0 0,0 0 0 0,0 0-144 0,0 0-192 16,0 0 32-16,0 0 16 15,-3 7-2704-15,1 0-544 0</inkml:trace>
  <inkml:trace contextRef="#ctx0" brushRef="#br1" timeOffset="180998.97">10994 5535 19007 0,'0'0'832'0,"0"0"192"0,0 0-832 0,-6 4-192 0,-1 0 0 0,1 1 0 16,0 0 1344-16,6-5 240 0,-6 3 32 0,1-3 16 16,5 0-816-16,0 0-176 0,-7 2-16 0,7-2-16 15,0 0-288-15,0 0-48 0,0 0-16 0,0 0 0 16,-2-5-128-16,2 5-128 0,0 0 144 0,0 0-144 16,0 0 128-16,1-5-128 0,0-4 0 0,2 2 0 15,-3 7 128-15,4-5-128 0,0 0 0 0,-4 5 144 16,6-1 16-16,2-1 0 0,-8 2 0 0,8-2 0 15,-2-2 128-15,1 2 32 0,-7 2 0 0,6 3 0 16,-6-3-16-16,0 0 0 0,0 0 0 0,0 0 0 16,0 0 16-16,6 7 16 0,-6-7 0 0,0 0 0 15,0 0-16-15,0 0 0 0,0 0 0 0,0 0 0 0,0 0-128 0,0 0-16 16,-6 6-16-16,6-6 0 0,-6 3 48 0,6-3 16 16,-8 2 0-16,2-2 0 0,6 0-96 0,0 0-128 15,-6 0 176-15,6 0-176 0,0 0 0 0,0 0 0 16,0 0 0-16,0 0 0 0,0 0 0 0,0 0-176 0,0 0 176 0,0 0-208 31,4 5-2400-31,0 2-464 0</inkml:trace>
  <inkml:trace contextRef="#ctx0" brushRef="#br1" timeOffset="193264.97">16225 7279 6447 0,'0'0'576'0,"0"0"-576"0,0 0 0 0,0 0 0 0,0 0 3184 0,18-14 528 15,-22 30 96-15,1 2 32 0,3 0-1984 0,0 2-384 16,3-1-64-16,-2 3-32 0,3 2-432 0,2 8-96 0,0 2-16 0,1 0 0 15,-1-1-192-15,1-1-32 0,0-2-16 0,0-2 0 16,-1-2-144-16,0-3-16 0,-2-1-16 0,-2-3 0 16,1-4-32-16,-1-3 0 15,0-3 0-15,-2-2 0 0,0-7-64 0,0 0 0 16,0 0-16-16,-7-2 0 0,-2-3 64 0,0-3 16 16,0-3 0-16,1-5 0 0,0-2-160 0,-1-3-32 15,0-5 0-15,1-3 0 0,0-3-192 0,2-4 0 16,-1 0 0-16,2-3 0 0,0 1 0 0,2 0-128 0,2 0 128 0,1 2-208 15,1-1 208-15,3 5 0 0,1 2-160 0,2 2 160 16,1 2 0-16,1 4 0 0,1 3 160 0,3 3-160 16,0 4 256-16,2 3-64 0,-1 1-16 0,-1 6 0 15,0 4 96-15,0 1 32 0,-1 3 0 0,0 5 0 16,-2 6 0-16,-1 0 0 0,-1 2 0 0,0 3 0 16,-2 3-112-16,-1 1 0 0,1 0-16 0,-4 2 0 15,0 0-176-15,-2 1 128 0,-3-2-128 0,0 1 128 0,-1-2-128 0,1 0 128 16,-3-3-128-16,0 0 128 15,-1-4-128-15,1-2 0 0,-2-1 0 0,1-3 0 16,1-3 0-16,1-2 0 0,0-3 128 0,5-5-128 16,0 0 0-16,0 0 0 0,0 0 0 0,0 0 128 15,0 0-128-15,0 0 0 0,3-8 0 0,5 2 0 16,0-1 128-16,3 1 80 0,0-1 32 0,5 1 0 0,0 2 256 16,0 1 48-16,3 2 16 0,0 1 0 0,2 1-64 0,0 1-16 15,-1-1 0-15,0 3 0 0,3 2-176 0,1-2-48 16,-1 0 0-16,-3 1 0 0,0-2-256 0,-2 1 0 15,0 0 0-15,-1 1 0 16,0 2-1120 0,2 0-176-16,-1-4-48 0,0 1-11360 0,-2 0-2272 0</inkml:trace>
  <inkml:trace contextRef="#ctx0" brushRef="#br1" timeOffset="194804.4">17229 7372 11967 0,'0'0'1072'0,"0"0"-864"0,0 0-208 0,0 0 0 0,0 0 2288 0,0 0 400 16,0 0 96-16,0 0 16 0,0 0-944 15,7-5-192-15,-4-1-48 0,1 1 0 0,1-1-272 0,2-2-48 16,1 1-16-16,1-3 0 0,0-1-256 0,5-2-48 15,2 0-16-15,1 0 0 0,1 0-176 0,0 0-32 0,2-4-16 0,2 4 0 16,0-2-304-16,2-2-64 0,-1 0-16 0,2 0 0 16,1 0-224-16,0 0-128 0,0-1 160 0,0 1-160 15,1-2 128-15,0 2-128 0,-1-1 0 0,-2 1 144 16,0 2-144-16,-3-1 0 0,0 2 0 0,-3-1 0 16,-3 0 0-16,1 2 0 0,-2 0 0 0,-1 2 128 15,1 2-128-15,-3 0 0 0,-2 0 144 0,-1 0-144 16,0 0 128-16,-1 1-128 0,-1 1 128 15,1 2-128-15,-3 0 128 0,-1 0-128 0,1 1 128 0,-4 4-128 16,4-4 256-16,-4 4 0 0,4-5-16 0,-4 5 0 16,0 0 64-16,7-3 16 0,-7 3 0 0,7-1 0 15,-7 1-32-15,10 1 0 0,0 2 0 16,3 2 0-16,-1 1-80 0,1 2-16 0,1 1 0 0,3 3 0 0,1 1 96 16,3 3 16-16,1 1 0 0,3 1 0 0,4 0 48 0,1 2 16 15,0-1 0-15,0-1 0 0,0 1-48 0,1-2 0 16,-4-2 0-16,2 2 0 0,-1-4-128 0,0 0-16 15,-2 0-16-15,-1 0 0 0,0-1-160 0,0 0 0 16,-1 0 0-16,0-1 0 0,-2 2 0 0,0-1 0 16,0-2 0-16,-2 2 0 15,-1-1-1408-15,1 0-320 0,-3 1-64 0,-1-1-16 16,-2-1-2080-16,0-1-400 0</inkml:trace>
  <inkml:trace contextRef="#ctx0" brushRef="#br1" timeOffset="195169.07">17806 6412 19343 0,'0'0'1728'0,"0"0"-1392"0,0 0-336 0,0 0 0 15,0 0 2576-15,1 9 448 0,1 2 96 16,0 1 16-16,1-1-1600 0,1 5-304 0,-1 2-64 0,-1 3-16 0,2 0-832 0,0 1-192 16,0 3-128-16,0 1 192 0,0 3-192 0,0 1 0 15,-2-3 0-15,2 2 0 16,0-3-336-16,1-2-160 0,-1-3-16 0,0-1-9600 16,-1-2-1920-16</inkml:trace>
  <inkml:trace contextRef="#ctx0" brushRef="#br1" timeOffset="195398.85">17999 6387 14735 0,'0'0'640'0,"0"0"160"0,0 0-640 0,0 0-160 0,0 0 0 0,0 0 0 15,0 0 3392-15,0 0 640 0,0 0 128 0,0 0 16 16,5 10-2352-16,1 3-480 15,-3 2-80-15,3 5-32 0,-1 2-896 0,0 1-176 0,-1 4-32 0,1 3-128 16,0 1 144-16,1-2-144 0,-1-3 0 0,1-2 144 16,1 0-144-16,-1-2-144 0,0-1 144 0,0-3-208 31,-2-4-2416-31,-1-3-496 0</inkml:trace>
  <inkml:trace contextRef="#ctx0" brushRef="#br1" timeOffset="195799.47">17873 5854 14735 0,'0'0'1312'0,"-6"-5"-1056"0,1 0-256 0,0 0 0 16,-2-1 3136-16,2 4 560 0,-3-3 112 0,1 2 32 15,-1 2-1696-15,1 3-336 0,1 2-64 0,-1 3-16 16,-1 2-1104-16,1 1-240 0,0 3-32 0,2 3-16 16,1 1-192-16,1 1-144 15,3 0 192-15,3 3-192 0,1 1 0 0,1 2 0 16,3-1 0-16,1-3 0 0,0-1 0 0,3-2 0 16,2-1 0-16,2-4 0 0,0-3 0 0,0-6 0 15,3-3 0-15,-2-3-144 0,-3-4 368 0,2 1 80 16,-2-5 16-16,-1 0 0 0,-1-4 512 0,-2 0 96 0,-2 0 32 0,-1-3 0 15,-4 0-160-15,-3-2-32 0,-2 1 0 0,-3-1 0 16,-1 2-192-16,0 2-64 0,-2-2 0 0,0 4 0 16,-1 1-224-16,-3 0-48 0,-3 0-16 0,0 2 0 15,1 2-224-15,1 3 0 0,1 2 0 0,2 2 0 32,-1 2-1696-32,2 3-336 0,0 2-64 0,1 3-16240 0</inkml:trace>
  <inkml:trace contextRef="#ctx0" brushRef="#br0" timeOffset="207800.15">19214 7234 11967 0,'0'0'1072'0,"0"0"-864"0,-6-6-208 0,7-5 0 0,-1 11 3072 0,-4-3 560 0,-1 2 112 0,0-4 32 15,-1-1-1152-15,1 4-240 0,-1-2-32 0,0 2-16 16,0 4-1248-16,-1 2-256 0,1 2-64 0,-1 2 0 15,2 2-640-15,0 4-128 0,0 4 0 0,0 0 0 16,1 3 0-16,1 1 0 16,2 2 0-16,-1-2 0 0,4 1 0 0,2-1 0 0,1-2 0 0,4-2 0 15,0-2 0-15,3-2 0 0,1 0 0 0,3-3 0 16,-1-3 192-16,5-3-32 0,2-1 0 0,-1-3 0 16,-2-2 352-16,1-3 64 0,-1-1 0 0,2-3 16 15,-2-1-16-15,-4-2 0 0,-2 0 0 0,-2-2 0 16,-4-2-192-16,-1 1-32 0,-2 1-16 0,-2-4 0 15,-2-1-96-15,-1 1-32 0,-2 0 0 0,-5 0 0 16,-2 1 160-16,-3-1 16 0,-3 0 16 0,-1 2 0 0,-2 0-192 0,1 0-32 16,-1 2-16-16,2 1 0 0,0-1-400 0,3 2-80 15,1 4 0-15,3 0-16 16,-1 2-2176-16,2 2-432 0,1 1-96 0</inkml:trace>
  <inkml:trace contextRef="#ctx0" brushRef="#br0" timeOffset="207978.3">19180 6947 18431 0,'-11'-7'1632'0,"11"7"-1312"0,-6-2-320 0,6 2 0 16,-6 0 3440-16,6 0 608 0,-5-4 128 0,5 4 32 15,0 0-2672-15,0 0-512 16,0 0-128-16,0 0 0 15,0 0-1840-15,6-3-352 0,2 3-80 0,0-2-13568 0</inkml:trace>
  <inkml:trace contextRef="#ctx0" brushRef="#br0" timeOffset="208131.45">19364 6844 21183 0,'0'0'944'0,"0"0"192"0,0 0-912 0,0 0-224 0,0 0 0 0,0 0 0 0,0 0 2800 0,0 0 512 16,0 0 96-16,0 0 32 0,0 0-2528 0,0 0-496 15,8 4-96-15,-2 0-10432 16,1 2-2096-16</inkml:trace>
  <inkml:trace contextRef="#ctx0" brushRef="#br0" timeOffset="208342.94">19197 7685 21183 0,'-8'-8'1888'0,"8"8"-1504"0,0 0-384 0,0 0 0 16,0 0 3184-16,0 0 560 0,0 0 112 0,0 0 32 15,0 0-2544-15,0 0-512 16,0 0-112-16,0 0-16 15,0 0-2208-15,8 0-448 0,3 1-96 0</inkml:trace>
  <inkml:trace contextRef="#ctx0" brushRef="#br0" timeOffset="208503.92">19440 7649 21183 0,'0'0'1888'0,"0"0"-1504"0,-7 3-384 0,2 0 0 16,5-3 2048-16,0 0 320 0,0 0 80 0,0 0 16 15,0 0-2976-15,0 0-576 0</inkml:trace>
  <inkml:trace contextRef="#ctx0" brushRef="#br0" timeOffset="208664.66">19625 7170 16575 0,'-7'-7'736'0,"7"7"160"0,0 0-720 0,0 0-176 16,-4-2 0-16,4 2 0 0,0 0 3776 0,0 0 736 15,0 0 144-15,0 0 16 16,0 0-4672-16,2 9-848 0,-1 1-224 0</inkml:trace>
  <inkml:trace contextRef="#ctx0" brushRef="#br0" timeOffset="208801.72">19641 7458 7359 0,'0'0'656'0,"-7"1"-528"0,0 0-128 0,2 2 0 15,0 0 5312-15,5-3 1024 0,-5 1 192 0,5-1 64 16,0 0-4896-16,0 0-976 0,0 0-192 0,0 0-10016 16,6-7-2016-16</inkml:trace>
  <inkml:trace contextRef="#ctx0" brushRef="#br0" timeOffset="209029.21">19818 6822 16575 0,'0'0'1472'0,"0"0"-1168"16,0 0-304-16,0 0 0 0,0 0 4064 0,0 0 752 15,0 0 160-15,0 0 16 0,0 0-2816 0,6-6-560 16,1 1-112-16,1 3-32 0,1-2-1120 0,1 1-224 0,3 0-128 16,0 1 128-1,2-1-1696-15,0 1-336 0,0-1-64 0,-2-1-13888 0</inkml:trace>
  <inkml:trace contextRef="#ctx0" brushRef="#br0" timeOffset="209402.89">20073 6489 16575 0,'-15'-5'736'0,"6"5"160"0,-3 0-720 0,-3 1-176 0,0 1 0 0,-3 0 0 16,-3 1 3680-16,-1-1 704 0,-1 4 144 0,1 1 16 16,1 4-2624-16,2 2-544 0,-3 3-96 0,1-2-32 15,0 3-816-15,3 2-176 0,1 1-16 0,2 2-16 16,4 2-224-16,3-1 144 0,3 3-144 0,1 0 128 15,1 3-128-15,3-2 0 0,3-2 0 0,2 1 0 16,3-1 0-16,1 0 0 0,3-6 0 0,3 1 0 0,5-2 0 0,1-2 0 16,1-3 0-16,1-3 0 0,3-2 0 0,0-5 0 15,-1-3 0-15,0-2 128 0,0-2 32 0,0-1 0 16,-2-3 0-16,-1-1 0 16,-2-3 80-16,-2-2 16 0,0-3 0 0,-1-2 0 15,-2-2 128-15,-2-1 48 0,-2-2 0 0,0 1 0 16,-2-6 192-16,-3 3 32 0,-2 1 16 0,-2-1 0 0,-2-1-224 0,-2 2-64 15,-2 3 0-15,-2 1 0 0,-3 0-128 0,-3 1-48 16,-2 1 0-16,-3 1 0 0,-4 1-208 0,-3 2 0 16,0 4-192-16,-2 3 192 15,-3 4-1872-15,0 3-272 0,-1 2-48 0</inkml:trace>
  <inkml:trace contextRef="#ctx0" brushRef="#br1" timeOffset="212998.02">22191 6953 28447 0,'0'0'1264'0,"0"0"256"0,0 0-1216 0,0 0-304 0,0 0 0 0,2 8 0 16,1 3 1280-16,1 0 208 0,0 2 48 0,0 3 0 16,-2 1-304-16,1 5-48 0,-1 2-16 0,0 0 0 15,-1 1-800-15,0-3-176 0,1 4-16 0,0 4-16 16,1 4-160-16,-1 0 0 0,2 0 0 0,-1-1 0 15,1-3-800-15,1 5-240 0,-1-4-48 0,0-5-16 16,0-4-1824-16,0-3-352 0</inkml:trace>
  <inkml:trace contextRef="#ctx0" brushRef="#br1" timeOffset="213193.36">22513 6842 12895 0,'0'0'1152'0,"0"0"-928"0,0 0-224 0,0 0 0 16,0 0 3584-16,-2 11 688 0,1 3 128 0,1 3 16 0,3 4-2736 0,1 3-544 15,-2-1-112-15,2 6-32 0,0 3-640 0,1 3-128 16,0 2-32-16,2-2 0 0,-1 0-192 0,1 1 0 16,2-4-192-16,-1 1 192 15,-2-3-2256-15,-2-5-352 0,0-1-64 0</inkml:trace>
  <inkml:trace contextRef="#ctx0" brushRef="#br1" timeOffset="213378.71">22305 7262 2751 0,'0'0'256'0,"0"0"-256"0,0 0 0 0,0 0 0 15,0 0 7696-15,0 0 1504 0,0 0 288 0,0 0 64 16,0 0-6640-16,7-6-1328 0,-1-1-272 0,3 1-48 15,3-1-960-15,3 2-304 0,1-3 160 0,5 0-160 16,0 1-848 0,4-1-256-16,2-1-48 0,2 2-16320 0</inkml:trace>
  <inkml:trace contextRef="#ctx0" brushRef="#br1" timeOffset="213837.69">22792 7256 39039 0,'0'0'864'0,"0"0"176"0,0 0 48 0,0 0 0 0,11 5-880 0,-4-6-208 15,1-1 0-15,2 0 0 0,3-1 352 0,1-1 32 16,3-1 0-16,0 1 0 0,0 0-384 0,2 3 0 15,-5-2 0-15,-1 2 0 0,-3 1 0 0,0 1 144 16,-4 1-144-16,-6-2 0 0,0 0 144 0,3 5-144 0,-3-5 0 0,-2 10 144 16,0-1-144-16,-3 2 0 0,-3-1 0 0,0-2 128 15,-1 4-128-15,-2-4 0 0,5-1 144 0,-1 1-144 16,1-1 0-16,1-1 0 0,-2 1 0 0,4-1-128 16,2 2-64-16,1-8-16 0,1 7 0 0,2 2 0 15,2-3-16-15,2 1 0 0,1-2 0 0,1 2 0 16,1-1 224-16,2 1-144 0,4-1 144 0,-1 1-128 15,-1 0 128-15,0 3 0 0,-3-4 0 0,0 2 0 16,-2 0 448-16,-1 1 0 0,-2 1 16 0,-1-2 0 0,-2 1 368 0,-4 0 64 16,-3 2 0-16,-1-2 16 15,-2 4-160-15,-1-1-48 0,-1-3 0 0,0 0 0 16,-1-1-512-16,-1-2-192 0,-2 1 144 0,-1 1-144 16,-3-1-1216-1,0 1-336-15,-1-2-64 0,-2 0-11296 0,0 2-2256 0</inkml:trace>
  <inkml:trace contextRef="#ctx0" brushRef="#br1" timeOffset="-213528.97">23455 7133 12895 0,'0'-9'1152'0,"0"1"-928"0,0 2-224 0,0 6 0 15,0 0 2368-15,0 0 416 0,0 0 96 0,0 0 0 16,5 8-1136-16,1 1-224 0,-2 1-48 0,-2 3-16 16,2 2-704-16,-1 1-144 0,-1 7-32 0,0 1 0 15,-2 4-320-15,0 2-80 0,-2 2-16 0,1 1 0 16,0-2-16-16,-1-1 0 0,0-4 0 0,-1-4 0 16,2-1-16-16,0-8 0 0,-1-1 0 0,1-3 0 15,0 0 32-15,1-9 0 0,0 0 0 0,0 0 0 16,0 0 48-16,-2-9 16 0,0-3 0 0,0-3 0 15,1-5-96-15,1-3-128 0,0-3 176 0,1-3-176 16,1-1 0-16,0 0 0 0,0 0 0 0,-1 1 0 16,0 2 0-16,1-2 0 0,-1-2 0 0,0 1 0 15,0 0 0-15,1 3 128 0,-1 3 0 0,0 5-128 16,2 0 448-16,0 5-32 0,-2 4 0 0,1 1 0 0,2 2-288 0,-4 7-128 16,0 0 128-16,6 10-128 0,3 9 0 0,0 2 128 15,0 7-128-15,1 4 0 0,2 0 0 0,1 3 0 16,2 2 0-16,1 1 0 0,1 1 0 0,3-3 0 15,0-3-144-15,0-3 144 0,0-4 0 0,-1-4 0 16,0-4 0-16,-2-3 0 0,0-5 256 0,0-3 176 16,0-5 16-16,-2-3 16 0,0-2 560 0,-4-6 128 15,1-3 0-15,-4-3 16 0,-2-5-272 0,0-2-64 0,-3-4-16 0,0-1 0 16,-2-1-448-16,1 0-96 0,-2-1-16 0,0-1 0 16,0-1-384-16,-3-1-96 0,-1 0-16 0,-1-1 0 31,-2 2-2512-31,1-2-512 0,-1 1-112 0,-2-1-16 0</inkml:trace>
  <inkml:trace contextRef="#ctx0" brushRef="#br1" timeOffset="-213164.75">24484 6968 14735 0,'0'0'640'0,"0"0"160"0,-8 0-640 0,0-4-160 16,0-1 0-16,1-1 0 0,-3 2 4112 0,0 4 800 16,-2 0 144-16,-2 6 48 0,-2 3-2592 0,5 1-512 15,-3-1-96-15,3 3-32 16,-2 4-768-16,0 2-144 0,1 7-48 0,3-2 0 0,0-1-256 0,1 0-48 15,1 1-16-15,3 0 0 0,3 2-288 0,2 2-64 0,3-3-16 0,4-3 0 16,3 1-224-16,2-4 0 16,4 0 0-16,6-1 0 0,-1-4 0 0,-2-4 0 15,1-2 0-15,1-2 0 16,3-1-496-16,-1 0-32 0,4 0-16 0,-2-2 0 16,0 0-1696-16,0-2-320 0,0-2-80 0,-3 0-8816 0,0 1-1744 15</inkml:trace>
  <inkml:trace contextRef="#ctx0" brushRef="#br1" timeOffset="-213001.16">24928 6906 33119 0,'0'0'1472'0,"0"0"288"0,-2 8-1408 0,-2 1-352 0,1 0 0 0,2 3 0 15,-3 1 928-15,1 4 112 0,0 1 32 0,-1 2 0 16,0 2-352-16,1 4-64 0,3 0-16 0,-1 6 0 15,1 1-640-15,0 3 0 0,4-1 0 0,0 0-176 16,-2-10-2560-16,2 0-512 0,1-3-96 0</inkml:trace>
  <inkml:trace contextRef="#ctx0" brushRef="#br1" timeOffset="-212799.5">25145 6781 36623 0,'0'0'1616'0,"0"0"352"0,0 0-1584 0,0 0-384 0,-3 7 0 0,1 3 0 16,2 3 672-16,0 5 48 15,-2 5 16-15,5 1 0 0,1 5-224 0,1 4-64 16,2-1 0-16,0 6 0 0,2 2-448 0,1 2 0 16,-1-5 0-16,0-1 0 15,0 1-1264-15,0-3-240 0,0 0-48 0,-1-3-15008 0</inkml:trace>
  <inkml:trace contextRef="#ctx0" brushRef="#br1" timeOffset="-212629.48">24982 7178 30399 0,'0'0'1344'0,"0"0"288"0,0 0-1312 0,0 0-320 0,0 0 0 0,0 0 0 16,0 0 2752-16,0 0 496 0,0 0 80 0,0 0 32 0,5-7-2608 0,5 2-528 15,5 2-96-15,2-2-128 32,2 1-2352-32,6 1-560 0,2 1-112 0</inkml:trace>
  <inkml:trace contextRef="#ctx0" brushRef="#br1" timeOffset="-212193.38">25466 7110 32991 0,'0'0'1472'0,"0"0"288"0,0 0-1408 0,6 4-352 0,-1-2 0 0,3 2 0 16,2 3 512-16,0-3 48 0,0-2 0 0,0 1 0 16,4-3-304-16,-1 4-64 0,1-2-16 0,0 5 0 15,-1-3-48-15,2 2 0 0,-5 1 0 0,-1 1 0 16,-2-4-128-16,-2-1-176 15,-5-3 48-15,0 0 0 0,1 8 128 0,-1 3 0 16,0-2 0-16,-2 1 0 0,-5-3 0 0,2 1 0 16,-2 1 0-16,1-3 128 0,-1 1-128 0,2-1 0 15,0 1 0-15,0-3 0 16,1 2-448-16,1 1 0 0,3-3 0 0,0 5 0 0,0-9 192 0,0 0 48 0,0 0 0 0,0 0 0 16,11 6 208-16,-1 3-144 0,2 2 144 0,1-1-128 15,2-2 352-15,1 1 80 0,0 2 16 0,1-2 0 16,-2 0 544-16,1 0 112 0,0 0 32 0,-1 0 0 15,-2-2 128-15,-1-1 16 0,-3 1 16 0,-2 3 0 0,-5 3-64 16,0-5-16-16,-4 0 0 0,0 2 0 0,-5 5-320 0,-2-1-64 16,-5-2 0-16,-1 1-16 0,1 0-320 0,0-3-64 15,-2-2-16-15,-1-3 0 0,-1-2-288 0,-2-2 0 16,-1 2-176-16,-2-2 176 31,1 2-2784-31,-7-5-448 0</inkml:trace>
  <inkml:trace contextRef="#ctx0" brushRef="#br1" timeOffset="-211788.37">23554 6314 23615 0,'0'0'1040'0,"0"0"224"0,-1-9-1008 0,0 3-256 0,-1-1 0 0,1 1 0 16,1-1 1808-16,0 7 320 0,0 0 64 0,0 0 16 15,0 0-992-15,0 0-208 0,8 6-48 0,-2 1 0 16,1 4-320-16,-2 2-64 0,-2 2 0 0,-1 5-16 0,0-2-288 0,0 4-48 16,2 2-16-16,0-1 0 0,0 1-208 0,0-1-240 15,1 2 48-15,-1 1 16 16,0 1-3040-16,-1 0-624 0,-2-7-112 0</inkml:trace>
  <inkml:trace contextRef="#ctx0" brushRef="#br1" timeOffset="-211592.74">23423 6497 19343 0,'0'0'1728'0,"0"0"-1392"15,0 0-336-15,0 0 0 0,0 0 3280 0,0 0 592 0,0 0 112 0,0 0 32 16,0 0-2096-16,0 0-432 0,9-5-80 0,2 0 0 15,4-1-832-15,3 0-144 0,-1-1-48 0,3 1 0 16,2-2-176-16,1 0-32 0,1 2-16 0,0-1 0 16,0 1-416-16,-1-1-96 0,1-1-16 0,-2 0 0 31,-2 1-3792-31,-2-1-752 0</inkml:trace>
  <inkml:trace contextRef="#ctx0" brushRef="#br1" timeOffset="-211224.96">23686 6012 17503 0,'-34'-6'768'0,"17"4"176"0,-6 2-752 0,-3 2-192 0,-2 0 0 0,1 3 0 15,-2 2 3056-15,2 1 576 0,-1-2 112 0,5 5 32 16,1 2-2080-16,0 5-416 0,-1 4-64 0,3 0-32 16,1 2-912-16,4 2-272 0,2 2 128 0,2 2-128 0,3 2 0 0,3-1 0 15,3-1-160-15,3 0 160 0,1 0-160 0,4 1 160 16,1 1-128-16,5-1 128 0,0-2 0 0,4-3-128 15,-1 0 128-15,5-2 0 0,2 0 0 0,3-2 0 16,3-4 0-16,4 1-128 0,3-6 128 0,1-2 0 16,2-3 0-16,1-3 128 0,-2-5 96 0,-1-5 32 15,0-5 0-15,-3-3 0 0,0-6 288 0,-2-1 64 16,-2-6 16-16,-2-1 0 0,-1 0-64 0,-2-4-16 16,-3 2 0-16,-4 0 0 0,-4 2 96 0,-5-2 0 0,-5 2 16 0,0-3 0 15,-3 0-64-15,-4 3-16 0,-4-1 0 0,-2 0 0 16,-2-2-160-16,-2-2-32 0,-2 1-16 0,-2 1 0 15,-3 3-368-15,-2 2 0 16,-3 3 0-16,-3 1 128 16,-2 1-448-16,-2 3-64 0,-1 3-32 0,-1 5 0 15,0 4-1920-15,3 3-384 0,2 0-80 0</inkml:trace>
  <inkml:trace contextRef="#ctx0" brushRef="#br1" timeOffset="-204302.21">20500 6561 19343 0,'-6'-3'848'0,"0"2"192"0,-1 1-832 0,1 0-208 0,-1 0 0 0,7 0 0 16,0 0 1504-16,0 0 256 15,0 0 48-15,0 0-8640 16,0 0-1728-16</inkml:trace>
  <inkml:trace contextRef="#ctx0" brushRef="#br1" timeOffset="-204125.81">20909 6461 9215 0,'0'0'816'0,"-5"2"-656"0,0 2-160 0,-1 3 0 16,1-4 2368-16,5-3 432 0,0 0 80 0,0 0 32 15,0 0-2576-15,0 0-512 0</inkml:trace>
  <inkml:trace contextRef="#ctx0" brushRef="#br1" timeOffset="-203996.45">21208 6412 17503 0,'0'0'768'0,"0"0"176"0,0 0-752 0,0 0-192 0,0 0 0 0,0 0 0 0,0 0 576 0,0 0 96 15,0 0 16-15,0 0 0 0,7 5-864 0,1 2-160 16</inkml:trace>
  <inkml:trace contextRef="#ctx0" brushRef="#br1" timeOffset="-203897.96">21571 6399 2751 0,'0'0'128'0,"0"0"16"0,0 0-144 0,0 0 0 16,8 0 0-16,-1 2 0 0,-7-2 2576 0,7 1 496 0</inkml:trace>
  <inkml:trace contextRef="#ctx0" brushRef="#br1" timeOffset="-203753.24">21979 6342 16575 0,'0'0'736'0,"0"0"160"0,0 0-720 0,0 0-176 0,0 0 0 0,0 0 0 15,-2-4 1088-15,2 4 176 0,0 0 32 0,0 0 16 16,0 0-2400-16,0 0-464 0</inkml:trace>
  <inkml:trace contextRef="#ctx0" brushRef="#br1" timeOffset="-203625.29">22300 6298 1839 0,'0'0'160'0,"0"0"-160"15,0 0 0-15</inkml:trace>
  <inkml:trace contextRef="#ctx0" brushRef="#br1" timeOffset="-203527.56">22573 6222 11967 0,'0'0'1072'0,"0"0"-864"16,0 0-208-16,0 0 0 0,0 0 592 0,0 0 80 0</inkml:trace>
  <inkml:trace contextRef="#ctx0" brushRef="#br1" timeOffset="-203431.6">22736 6217 2751 0,'0'0'128'0,"0"0"16"0,0 0-144 0,11-4 0 0,1-1 0 0,0 2 0 16,1-1 3040-16</inkml:trace>
  <inkml:trace contextRef="#ctx0" brushRef="#br0" timeOffset="-191658.6">26439 7533 911 0,'0'0'0'0,"0"0"0"0,0 0 0 0,0 0 0 16,0 0 3904-16,0 0 704 0,0 0 144 0,0 0 32 15,0 0-2960-15,0 0-592 0,10-1-112 0,-12-4-32 16,2 5-496-16,0 0-96 0,0 0-32 0,0 0 0 16,0 0-16-16,8 1-16 0,1 2 0 0,-1 2 0 15,-2 2 160-15,1 2 48 0,0 1 0 0,-1 3 0 16,-1 3-112-16,-1 1-16 0,0 0 0 0,-1 1 0 16,-1 3-96-16,1-2-32 0,-3 1 0 0,1-2 0 15,-1-1 128-15,-1-1 32 0,0-3 0 0,-1 2 0 0,0-1-176 0,-1-1-48 16,0-2 0-16,0 0 0 0,-3-3-192 0,2-2-128 15,-1-1 128-15,5-5-128 0,-6 3 0 0,-1-2 144 16,7-1-144-16,-6-4 0 0,0-2 0 0,3-2 0 16,-1-5 0-16,0 0 0 15,1-3-240-15,2-2 48 0,0-4 16 0,1-2 0 16,1-2-144-16,1-1-48 0,2-7 0 0,-1 3 0 16,2-2 0-16,2 1 0 0,0-1 0 0,3 0 0 0,1 1 192 0,2 2 48 15,-1 0 0-15,1 4 0 0,0 0 256 0,2 3 48 16,0 4 16-16,0 3 0 0,1-2 192 0,1 6 64 15,-1 2 0-15,1 3 0 0,0 2-128 0,-3 4 0 16,-2 2-16-16,-2 3 0 0,0 1-48 0,-3 3-16 16,-1 4 0-16,-2-2 0 0,-3 5 80 0,-2 3 0 15,-5 3 16-15,-1 1 0 0,-3 1-80 0,0-1-32 0,-3 1 0 0,-3 0 0 16,2-1-224-16,0-1 0 16,-1-1 128-16,4-5-128 15,1-2-384-15,1-1-112 0,1-1-16 0,1-2-10064 0,-1-2-2016 16</inkml:trace>
  <inkml:trace contextRef="#ctx0" brushRef="#br0" timeOffset="-191447.25">26979 6844 12895 0,'4'-13'576'0,"-4"13"112"0,0 0-560 0,0 0-128 16,0 0 0-16,0 0 0 0,0 0 3488 0,0 0 672 15,0 0 128-15,3 13 16 0,-3 1-2432 0,-2 4-480 16,0 5-112-16,-1 3 0 0,-1 2-752 0,-2 8-144 16,-6 3-16-16,4-7-16 15,-1 2-352-15,-1 3 0 0,-3-1 0 0,0 3 0 16,-1-2-656-16,4-1-112 0,1-2 0 0,2-3-8896 16,2-3-1760-16</inkml:trace>
  <inkml:trace contextRef="#ctx0" brushRef="#br0" timeOffset="-191192.33">27123 7025 20271 0,'0'0'1792'0,"0"0"-1424"0,0 0-368 0,0 0 0 16,0 0 1920-16,0 0 304 0,0 0 64 0,0 0 16 16,-11 3-704-16,1 2-128 15,-2 4-16-15,4-1-16 0,-1 2-656 0,-1 2-128 16,-1 2-16-16,-2 1-16 0,0 0-32 0,0 2 0 15,-1 1 0-15,2 1 0 0,2-2 48 0,-1-2 0 0,-1 2 0 16,3-2 0-16,3 0-240 0,0-2-32 0,1 0-16 0,1 0 0 16,2-1-176-16,0 0-48 0,2-2 0 0,3 1 0 15,1-2-128-15,4-1-256 0,4-3 64 0,-1 0 16 32,1 0-1264-32,1-1-256 0,0 0-48 0,5-1-16 15,1-3-976-15,-2 0-192 0,-2-3-32 0</inkml:trace>
  <inkml:trace contextRef="#ctx0" brushRef="#br0" timeOffset="-190861.21">27339 7088 6447 0,'-14'-7'272'0,"6"6"80"15,-1 1-352-15,-2 1 0 0,0 2 0 0,-3 1 0 0,0 2 5488 0,0 3 1024 16,-1 2 208-16,2 2 32 0,-1 2-4160 0,2 6-832 16,1 3-160-16,1 2-48 0,3-3-1056 0,1 2-224 15,3 0-32-15,1-4-16 0,4-2-224 0,0-3 0 16,2-2 0-16,1-5 0 0,2-2 0 0,6 2-288 15,0-4 64-15,-3-2 16 0,2-3-160 0,8-3-16 16,-1-2-16-16,-1-4 0 0,1-3 80 0,-2-1 0 0,-3 1 16 16,-1-1 0-16,-1 0 304 0,-2 0 0 0,-1-1-128 0,0 0 128 15,0-2 256-15,-1 0 96 16,-1 2 32-16,-1 0 0 0,0 2 384 0,-6 12 96 16,0 0 16-16,0-9 0 0,0 9-96 0,0 0-16 15,0 0 0-15,0 0 0 0,0 0-384 0,0 0-64 16,3 14-32-16,0-1 0 0,0-1-288 0,2 0 0 0,0 1 0 0,3 2-144 31,2 0-1040-31,2 0-208 0,0 0-32 0,1-2-16 16,1-2-1888-16,1-4-368 0</inkml:trace>
  <inkml:trace contextRef="#ctx0" brushRef="#br0" timeOffset="-190433.05">27902 7166 14735 0,'0'0'640'0,"-2"13"160"0,-4-1-640 0,4-1-160 0,-1 0 0 0,2 0 0 16,1-11 2944-16,-1 14 576 0,1-3 96 0,0-11 32 15,2 9-1616-15,-2-9-320 0,0 0-64 0,0 0-16 0,0 0-704 16,11 8-144-16,-4-3-16 0,4-5-16 15,-1-3-192-15,1-4-48 0,-2-2 0 0,0-3 0 0,-1-2-192 0,3-3-32 16,5 1-16-16,-3-1 0 0,-2-5-272 0,0 1 0 16,2-2-128-16,-1 3 128 0,-1 1-192 0,-2 4 48 15,-2 2 16-15,0 2 0 0,0-3 128 0,-2 4 0 16,-1 1 0-16,-4 9-128 0,0 0 128 0,0 0 0 0,0 0 0 16,10 0 0-16,-10 0 0 0,10 6 128 0,1 1-128 0,-1 5 176 15,-1-1-176-15,1 4 160 0,-1 0-160 0,1-2 160 16,2-1-160-16,0-5 0 0,-1-1 144 0,1 1-144 15,0-2 128-15,1 0-128 0,0 2 160 0,1-6-160 16,-1-2 320-16,0-3-16 16,-1-3-16-16,0 2 0 0,-2-1-32 0,1 0-16 0,-4 4 0 0,1-7 0 15,-1-2-240-15,-1-1 0 0,-2 1 0 0,1-2 0 32,1 2-2160-32,0 1-368 0,1 1-80 0</inkml:trace>
  <inkml:trace contextRef="#ctx0" brushRef="#br0" timeOffset="-189996.41">28866 6865 18431 0,'0'0'1632'0,"10"-7"-1312"16,2 2-320-16,1-3 0 0,-1-1 1568 0,-2-1 240 16,-4-1 48-16,-2-1 16 0,-1 5 48 0,0-1 16 15,-2-1 0-15,-1 9 0 0,-5-11-720 0,-2 3-128 16,-3 2-48-16,-2 1 0 0,-2 2-48 0,-3 2-16 15,0 1 0-15,-1 4 0 0,-2 1-400 0,2 4-64 16,2 4-32-16,0 1 0 0,-2-1-272 0,3 2-48 16,3 0-16-16,1 1 0 0,2 1-144 0,4 0 0 15,2 1 0-15,5-3 0 0,2 0 0 0,2-1 0 16,2 0-128-16,2-1 128 0,3-2-128 0,2 0 128 16,-1-1-160-16,0-3 160 0,2-5 0 0,2 2 0 15,1-4 0-15,-1-2 0 0,1-2 0 0,1-2 0 16,1-1 0-16,-3-2 0 0,-2-2-160 0,-1 2 160 0,1-1-160 0,0-1 160 15,-2 1-208-15,-4-6 48 0,-3-1 16 0,-1 3 0 16,-2-2 144-16,-1 2-208 0,0 1 80 0,-1 1 128 16,-2-1-160-16,0 3 160 0,2-1 0 0,-2 11-144 15,0 0 144-15,0 0 128 0,0 0-128 0,-6 11 176 16,2 2 128-16,0 5 16 0,-2 3 16 0,2 5 0 16,1 1 80-16,1 3 16 0,-2 3 0 0,0-3 0 15,1 1-48-15,3 2-16 0,3-1 0 0,1 1 0 16,2 1-368-16,4-2 0 0,-1-4 0 0,2 2 0 15,2 0-2048-15,1-2-464 0,-1 1-112 0</inkml:trace>
  <inkml:trace contextRef="#ctx0" brushRef="#br0" timeOffset="-185528.76">1593 7643 8287 0,'4'8'368'0,"12"5"80"0,-11-7-448 0,3 1 0 0,1-1 0 0,3-3 0 15,2-3 1504-15,4-3 224 0,3-2 32 0,4-3 16 0,3-2-176 0,4-2-16 16,3 0-16-16,3 1 0 0,4-2-208 0,-7 2-32 16,-1-2-16-16,1 0 0 0,0 1-672 0,4-1-128 15,3 0-16-15,0 2-16 0,1-1-160 0,11-2-48 16,1-2 0-16,4 2 0 0,3-2-64 0,2 0-16 15,0 1 0-15,0-2 0 0,-1-2 128 0,2 1 32 16,1 0 0-16,5 2 0 0,3-1-80 0,0 4-16 0,-3-2 0 0,-1 0 0 16,-1 1-112-16,0 2-16 15,0-1-128-15,3 3 192 0,0-1-64 0,-2 2-128 16,-1-5 176-16,-2 2-176 0,-3 2 272 0,0 1-48 16,-2-1-16-16,2 1 0 0,1 0-208 0,-2-4 176 15,-3 0-176-15,-3 3 160 0,-2-3-160 0,-2 2 192 0,-1 0-192 0,-1 0 192 16,0 1-192-16,0-1 192 0,0 1-192 0,0 1 192 15,-3 2-192-15,-1-1 0 0,-4 1 144 0,-1 0-144 16,1 0 0-16,-4 2 128 0,-3 0-128 0,1 1 0 16,-2 0 0-16,0 2 0 15,0-1 0-15,2 0 128 0,-2 1-128 0,0-1 144 0,-1-1-144 0,0 2 160 16,-1-1-160-16,-2 0 0 0,-1 2 144 0,-1-3-144 16,-2 2 128-16,-1-1-128 0,-1 2 128 0,-2-1-128 15,-2 1 0-15,-1 1 128 0,-1-1-128 0,1 0 0 16,-2-2 128-16,-1-1-128 0,-1 0 128 0,-2 0-128 15,2-2 192-15,-3-1-48 0,-2-2 0 0,0 0 0 16,-1-2 0-16,-1 0 0 0,2-1 0 0,-3-2 0 16,-1 1-16-16,0-4 0 0,1 0 0 0,-3-3 0 15,0-2-128-15,-1-1 192 0,-3-2-192 0,2 0 192 0,-2-1-192 16,-1-1 0-16,-1-3 0 0,-2 0 128 0,0-2-128 0,-4-2 0 16,0-1 144-16,1-1-144 0,-1-3 0 0,1-1 128 15,-1 1-128-15,1 2 0 0,-2-1 0 0,-1 0 0 16,0 1 0-16,-2 2 128 0,1 0 48 0,-2 2 16 15,2 2 0-15,-1 1 0 0,2 5 144 16,-1-1 48-16,1 2 0 0,1 1 0 0,1-1-240 0,1 3-144 16,-1 0 192-16,2 1-192 0,0 1 0 0,1 2 0 15,0 1 0-15,0 2 0 0,0 2 0 0,-1 0 0 16,0 1 0-16,1-1 0 0,0 3 0 0,0-4 0 16,0 2 0-16,-1 0 0 0,-2 3 0 0,0 1 0 15,-1 2 0-15,1 0 0 0,1-4 0 0,-1 2 0 16,-1 3 0-16,1-1 0 0,0 2 0 0,-1 2 0 0,-1 0 0 0,1-1 0 15,0 1 0-15,1 0 0 0,-2 1 0 0,-1 0 0 16,0-1 0-16,0 1 0 0,-1-2 0 0,-1 2 0 16,-2 0 192-16,-2 0-64 0,-1-1 0 0,0 1-128 15,1-1 272-15,-1-2-48 16,-3 2-16-16,-1 1 0 0,2 0 64 0,-1 0 16 0,-1 0 0 0,0-3 0 16,0 1-48-16,1 0-16 0,-3-4 0 0,1 2 0 15,-1 1-224-15,-1 1 176 0,-2-1-176 0,2 2 160 16,-3 1-160-16,1 2 0 0,-2 2 0 0,-2 0 0 15,-2 0 160-15,0-1-160 0,-2-1 192 0,-1 2-192 16,0 3 192-16,-3-1-64 0,1 3 0 0,1 2-128 16,1-5 144-16,-1 1-144 0,-2-1 0 0,1 1 144 15,-2-1-144-15,-1 2 0 0,-1-1 0 0,-1-2 0 0,-1-2 0 0,0-2 128 16,0 0-128-16,3 0 0 0,-1 3 0 0,1 3 0 16,-1-1 128-16,1 2-128 0,-1 1 0 0,-2-1 160 15,-2 1-160-15,0 0 160 0,1 2-160 0,1-2 160 16,0 0-160-16,1 3 160 0,1-2-160 0,-1 2 0 15,0 0 0-15,2-2 128 16,-1-1-128-16,1 0 0 0,-2 2 0 0,1-5 0 0,-2 1 0 16,1-2 0-16,1-1 128 0,1 0-128 0,1-2 0 0,1 0 0 15,2-1 0-15,-1 2 0 0,1-1 0 0,0 2 0 16,1-1 0-16,0 1 128 0,-2 0-128 0,0 1 128 16,-1 0-128-16,0 0 128 0,0 1-128 0,0 1 0 15,-1 1 0-15,1 0 0 0,1-2 0 0,0 1 0 0,2 1 0 0,0-2 0 16,0 1 0-16,-1-1 0 0,1 4 0 0,-1-1 0 15,-2-3 0-15,0 2 0 0,2 0 0 0,0-4 0 16,0 0 0-16,3 1 0 0,2 1 0 0,0-2 0 16,-1 1 0-16,2 1 0 0,3-1 0 0,0 0 0 15,-3 2 0-15,2-2 0 0,2 1 0 0,1-2 0 16,1 0 0-16,0 1 0 0,1-1 0 0,-1 3 0 16,2-1 0-16,3 1 0 0,-1-1 0 0,2 1 0 0,-1-1-128 15,3 1 128-15,-4-2 0 0,4 2 0 0,1-1 0 0,2 1 0 16,1 1 0-16,0-1 0 15,2 1-144-15,-1 0 144 0,2 2 0 0,0 1 0 16,0 2-144-16,1 0 144 0,-1-1 0 0,1 1-144 16,-1 1 144-16,1 2-128 0,0 2 128 0,1-1-128 15,-1 2 128-15,0 2-128 0,1 3 128 0,2 1-128 16,1 2 128-16,-1 3 0 0,2 3-144 0,0-2 144 16,0 4 0-16,0 2-144 0,1 0 144 0,0 2 0 0,1 2 0 0,0-1-128 15,0 1 128-15,1 2 0 0,0 0 0 0,0 1 0 16,0 2 0-16,0-2 0 0,-2 0 0 0,2 1 0 15,0-1 0-15,2-1 0 0,-1-1 0 0,0-6 0 16,0-1 0-16,2-1 0 0,0 2 0 0,1-3 0 16,-1-1 0-16,3 0 0 0,-1-3 0 0,1 0-128 15,1-1 128-15,1-3 0 0,1 0-288 0,0-2 0 16,1 0 0-16,1-3 0 16,1-4-496-16,2-2-112 0,0-1 0 0,7-6-16 15,5-4-1680-15,6-5-336 0,4-2-64 0,-1-3-11328 16</inkml:trace>
  <inkml:trace contextRef="#ctx0" brushRef="#br0" timeOffset="-183559.46">26381 6987 911 0,'-3'-6'0'0,"1"-6"0"0,-4-1 0 0,4-1 0 0,-2-1 0 0,0 1 0 16,1-2 4048-16,1 5 736 0,0 0 144 0,2 3 16 16,-1 2-2272-16,1 6-464 0,0 0-96 0,0 0 0 15,0 0-1216-15,-1 6-256 0,1 5-32 0,-2 3-16 16,0 2-336-16,-1 3-80 0,1 5-16 0,-1 6 0 15,2 2 336-15,-2 15 64 0,0 1 16 0,0 1 0 16,-1 3 0-16,0 0 16 0,1 1 0 0,1 6 0 16,2 1-272-16,0-1-64 0,0-2-16 0,1-2 0 0,3-8-240 15,1-3 0-15,0-7 0 0,3-6 0 0,-1-4 0 0,-1-6 0 16,1-3 0-16,-2-5 0 0,0-6-160 0,0-2-128 16,3-5-32-16,-3-4 0 15,-1-4-368-15,0-5-80 0,1-6 0 0,0-6-16 16,-1-4 80-16,0-7 32 0,0-3 0 15,-1-4 0-15,-2-3 80 0,0-2 16 0,-1-4 0 0,0-4 0 0,0-2 272 16,-1-3 64-16,-1-7 16 0,-2 3 0 0,-3 1 96 0,2 0 128 16,1 3-208-16,1 4 80 0,1 3 416 0,2 6 96 15,2 4 0-15,0-12 16 0,-1 7 304 0,0 12 64 16,-1 3 16-16,4 5 0 0,3 7-48 0,1 5-16 16,1 3 0-16,-2 0 0 0,0 0-96 0,2 1-32 15,2 3 0-15,3 1 0 0,3-1-16 0,4 0-16 16,3 1 0-16,4 1 0 0,4-2-112 0,6 0 0 15,1-1-16-15,8 2 0 0,7-1-144 0,-2 0-32 0,-3 2 0 0,0 3 0 16,-4 2-256-16,1 2 0 0,0 2 0 0,2 2 0 16,3-2 0-16,2 2 0 0,4-2 0 0,5 1 0 15,-2-2 0-15,0-2 0 0,-2 0 0 0,2-2 0 16,-1-1 0-16,4-5 0 16,0 1 0-16,4-1 0 0,-1-1 0 0,-2 1 0 0,-4 0 0 0,-1 0 0 15,-6 3 0-15,0-3 0 0,-1 1 0 0,1 0 0 16,3 0 0-16,0 1 0 0,-1 3 0 0,-3-1 0 15,-6 0 0-15,-2 2 0 0,0 0 0 0,-3 2 0 16,-3-1 0-16,-2 3 0 0,1 3 0 0,-2-1 0 16,-1 1 0-16,2 0 0 0,3-2 0 0,-1 0 0 15,0 2 0-15,-1-2 0 0,-6 1 0 0,-3-2 0 16,0 0 0-16,-1 0 0 0,-2 0 0 0,0 1 0 0,2-1 128 0,-3 2-128 16,-5 1 0-16,2 1 0 0,0-3 192 0,0 3-64 15,1-1 0-15,-3 2-128 16,0 3 256-16,-1 4-48 0,-1-1-16 0,1 6 0 15,2 3-64-15,-1 3-128 0,2 5 176 0,-1 2-176 0,-1 1 0 0,2 8 0 16,0 4 0-16,0 8-192 0,-3 8 16 0,-1-1 16 16,1 7 0-16,-3-2 0 0,-2-3-160 0,-2-1-48 15,2-3 0-15,-1-3 0 0,1-2 176 0,-1-3 16 16,0-2 16-16,2-1 0 0,-1-1 160 0,-1-4 0 0,0-2 0 0,-3-2 0 16,1-2 0-16,-1-1 0 0,-1-3 0 0,0-2 0 15,-2 1 0-15,2 0 0 0,-3-1 0 0,-1 0 128 16,-1-5-128-16,-2 1 0 0,-1-2 0 0,0 1 128 15,-4-4 48-15,0-1 16 0,1-1 0 0,-5 1 0 16,-3-2 128-16,0-1 48 0,-3 1 0 0,-4 0 0 16,-3-3-64-16,-2 0-16 15,-2 0 0-15,-4-1 0 0,-2-2-96 0,-7 0-32 16,-6-1 0-16,-3-1 0 0,-4 1 80 0,-2-2 16 16,-2 1 0-16,-1-2 0 0,-1-2-256 0,-3 1 176 0,-2 1-176 0,-4-1 160 15,-6 0-160-15,-1-1 0 0,4-1 0 0,-1 0 0 16,-2-3 0-16,-1 0 0 0,-4 0 0 0,-2 0 0 15,-2 0 0-15,2 0 208 0,4 2-48 0,1-2-16 16,1-2 112-16,-3 2 32 0,-4-3 0 0,2 3 0 16,4-2 32-16,6 2 0 0,4 0 0 0,3 0 0 15,-3 0-320-15,4-1 160 0,1-2-160 0,5 3 128 16,-1 0 16-16,7 0 0 0,2-1 0 0,3 1 0 0,1-1-144 0,3 1 160 16,4 0-160-16,5 0 160 0,4-2-160 0,-3 0 0 15,-2-2 0-15,7 3 128 0,-2-2-128 0,-2 0 0 16,2 1 0-16,1-1 0 0,1-1 0 15,2-1 128-15,-1 2-128 0,2-2 0 16,0 1 0-16,1 0 0 0,1 1 128 0,2-3-128 16,3 2 0-16,-1 2 0 0,2 0 0 0,-1 1 0 0,-2 0 0 15,3 1 0-15,0 0 0 0,0 0 0 0,1 0 0 16,2 0-176-16,0 1 176 0,0 0-128 0,1 1 128 0,0 0 0 16,0 0 0-16,-3-1 0 0,2 2 0 0,-2-1 0 15,-2 1 0-15,-1 1-128 0,2 1 128 0,2-4 0 16,0 1 0-16,1-1 0 0,-3-1 0 0,0-1 0 15,4-1 0-15,1 1 0 0,3-4 0 0,-1 1 224 16,0 0-48-16,1-4-16 0,-2-1-160 0,2-3 160 0,-2-1-160 0,3 1 160 16,2-1-160-16,-1 0 0 0,2 2 0 31,-2-1-176-31,3-4-1168 0,4 2-224 0,3 1-48 0,3-5-17232 16</inkml:trace>
  <inkml:trace contextRef="#ctx0" brushRef="#br1" timeOffset="-157162.9">1781 9550 10127 0,'-4'7'896'0,"-1"-2"-704"0,1 2-192 0,1 0 0 16,2-1 2768-16,-2-1 528 0,3-5 96 0,0 0 32 0,0 0-1776 0,0 0-368 15,0 0-64-15,0 0 0 0,8-11-352 0,0 1-64 16,0-6-16-16,0 1 0 0,-2-4-144 0,2 1-48 16,0 0 0-16,-2-4 0 0,1-2-192 0,-1 1-32 15,1-5-16-15,-1 0 0 16,1 0-192-16,-1-11-32 0,2 3-128 0,-1-2 192 16,-1 0-192-16,1 2 0 0,-1-1 0 0,0 2 0 15,-4 1 128-15,1 4-128 0,-2 1 0 0,2 2 0 16,-1 2 0-16,1 3 0 0,-1 4 0 0,0 3 0 15,0 4 0-15,1 2 0 0,0 2 0 0,-3 7 0 16,0 0 0-16,0 0-128 0,9 5 128 0,2 6 0 0,2-1-128 0,2 7 128 16,0 5 0-16,1 3 0 0,0 2 0 0,2 2 0 15,2 1 0-15,0 1 0 0,0 3 0 0,0-4 0 16,-1 2 0-16,-1-1 0 0,-1-1 0 0,3-3 0 16,1 1 0-16,-2-2 0 15,-2-2-768-15,-2 1-32 0,-2-3-16 0,-2 1 0 16,0-3-2256-16,-2-1-448 0</inkml:trace>
  <inkml:trace contextRef="#ctx0" brushRef="#br1" timeOffset="-156985.86">1958 9329 25167 0,'-12'-7'1104'0,"12"7"240"0,0 0-1072 0,0 0-272 0,0 0 0 0,0 0 0 16,0 0 1152-16,0-6 160 0,3-2 32 0,4 1 16 15,2 3-896-15,2 0-176 0,5-1-32 0,1 1-16 16,3-2-240-16,2-3 0 0,0 1 0 0,3 1 0 16,-3 1-1504-1,-1 1-352-15,-2 1-64 0</inkml:trace>
  <inkml:trace contextRef="#ctx0" brushRef="#br1" timeOffset="-156661.28">2405 9170 17503 0,'0'0'768'0,"-1"7"176"0,1 3-752 0,0 1-192 0,-1 0 0 0,1 2 0 16,-2 1 2272-16,2 2 416 0,2 1 96 0,0 0 16 0,0-2-1904 15,0 2-368-15,1-1-80 0,-1-4 0 0,2-1-320 0,3 0-128 16,-2-2 0-16,0-4 128 0,1 2-128 0,-1-3 128 16,-5-4-128-16,0 0 128 0,6 0-128 0,-6 0 0 15,7-3 144-15,-1-2-144 0,0-2 128 0,-1 1-128 16,-1-2 160-16,0-1-160 0,-1-2 128 0,4-2-128 15,-3-2 0-15,1-1 144 0,0 2-144 0,2-1 0 16,-1 4 0-16,1-1 128 0,-1 0 112 0,2 2 16 0,0-1 0 16,1 3 0-16,-1 3 272 0,0 1 64 0,-8 4 16 0,9 2 0 15,1 0-96-15,1 5-32 0,-1-1 0 0,-1 3 0 16,-1 3-224-16,1 1-64 0,3 0 0 0,0 3 0 16,0-3-192-16,-1 1 0 15,1-1 0-15,-2 3 0 16,2-4-1152-16,-1 1-320 0,-2 0-64 0,1-2-12864 15</inkml:trace>
  <inkml:trace contextRef="#ctx0" brushRef="#br1" timeOffset="-156497.45">2846 9194 10127 0,'0'0'896'0,"0"0"-704"0,0 0-192 0,0 0 0 0,0 0 3136 0,0 0 576 15,0 0 128-15,0 0 32 0,0 0-2592 0,5 11-528 16,2 2-112-16,2-3 0 0,-1 1-512 0,1 0-128 15,0 1 0-15,0 1 0 0,0 0 0 0,0-2-240 16,2-2 64-16,-1-1-7520 16,1-1-1520-16</inkml:trace>
  <inkml:trace contextRef="#ctx0" brushRef="#br1" timeOffset="-156294.43">3120 9155 12895 0,'0'0'1152'0,"1"-8"-928"15,0-1-224-15,-1 9 0 0,0 0 3264 0,0 0 624 16,0 0 112-16,0 0 32 0,-1 9-1616 0,-2 7-320 16,1 5-64-16,-1 6-16 0,1 6-416 0,-1 3-64 15,-1 5-32-15,0-2 0 0,-2 4-400 0,-1 1-80 0,1 2 0 0,0-3-16 16,1 1-544-16,0-2-96 0,1-3-32 0,0 0 0 16,0-1-336-16,2-3 0 15,0-2-160-15,4-3 160 16,-1-1-3344-16,2-9-560 0</inkml:trace>
  <inkml:trace contextRef="#ctx0" brushRef="#br1" timeOffset="-154831.36">4002 8814 19007 0,'0'9'832'0,"3"4"192"0,1 8-832 0,1 1-192 0,2 5 0 0,2 1 0 16,3 4 784-16,-1-2 112 0,1 3 32 0,0-1 0 16,-1 2-496-16,2-1-112 15,-1 1 0-15,0-3-16 0,0-1-176 0,-3 1-128 0,-1-6 144 0,-2-1-144 16,-1-5 176-16,-1-1-176 0,-1-1 192 0,0-4-192 16,-1-1 176-16,-1-1-176 0,1-4 160 0,-2-7-160 15,0 0 240-15,0 0-48 0,0 0-16 0,0 0 0 16,0 0-176-16,-3-11 0 0,1-1 0 0,0-5 128 0,1-1-128 0,0-1-192 15,-1 0 32-15,4-1 16 16,2 2 0-16,1 1 0 0,1 0 0 0,2 5 0 0,2 3 144 0,4-1 0 16,1 2 0-16,3 2-128 0,2 0 368 0,0 5 80 15,-1 2 0-15,2 5 16 0,1 0 496 0,0 3 80 16,-2 0 32-16,-3 3 0 0,-3 0 320 0,-1 1 64 16,-2 0 16-16,-2 0 0 15,-3 0-64-15,-2 0-16 0,-3 0 0 0,-1 1 0 16,-2-2-336-16,-3 2-64 0,-2 3-16 0,-3-4 0 0,-5 2-464 0,1-3-112 15,-2-2-16-15,-1 0 0 0,0 0-256 0,2-4 0 16,-3-1 0-16,1-1 0 16,-2-5-1552-16,2-2-320 0,2-2-64 0,2-1-16 15,2-2-1616-15,5 0-320 0</inkml:trace>
  <inkml:trace contextRef="#ctx0" brushRef="#br1" timeOffset="-154492.77">4785 9205 33279 0,'-7'0'736'0,"-2"0"160"0,1-3 16 0,-1 2 16 0,-3 1-736 0,1 1-192 0,-2 2 0 0,0-2 0 16,-2 0 1104-16,3 3 192 0,1-2 48 0,-1 3 0 0,2 1-848 0,0 4-176 16,1 1-16-16,3 1-16 0,1 2-288 0,2 1 0 15,2-1-176-15,2 0 176 0,2-1-160 0,0 0 160 16,3-1-128-16,0-3 128 0,1 0-352 0,-1-2 16 15,6-3 0-15,0 0 0 16,1-2 0-16,0 0 0 0,-1-1 0 0,-1-2 0 16,1-2 336-16,0 0-144 0,-2 1 144 0,1-2 0 15,-2-3 0-15,-1-2 0 0,-2 1 0 0,1 1 0 0,-1-1 144 0,1-1-16 16,-3-2 0-16,-2 2 0 0,1 1 208 0,-3 2 48 16,-2-1 0-16,0 3 0 0,2 4-64 0,0 0 0 15,0 0 0-15,0 0 0 0,0 0-128 0,-3 7-48 16,1 1 0-16,-1 3 0 0,0 2-144 0,3 1 0 15,2 0-160-15,2-1 160 16,2 0-1936-16,3-3-304 0,3 1-48 0,2-2-12912 16</inkml:trace>
  <inkml:trace contextRef="#ctx0" brushRef="#br1" timeOffset="-153965.14">5100 9168 12895 0,'-12'-4'576'0,"6"2"112"0,-3-2-560 0,-2 0-128 0,1 0 0 0,-1 0 0 15,2 0 3104-15,-1 0 592 0,-2 2 112 0,3-1 32 16,0 2-2080-16,2 1-416 16,7 0-64-16,0 0-32 0,-5 4-752 0,5-4-160 15,0 0-16-15,0 0-16 0,5 9-160 0,1 0-16 0,0 1-128 0,2 1 192 16,2-1 80-16,2 3 16 0,0-2 0 0,1 2 0 16,1 0 192-16,-1 1 32 0,-1 2 16 0,-2-1 0 0,1 0 48 15,-3 0 16-15,-2 2 0 0,-1-2 0 0,-1 2-64 0,-1-3-16 16,-2-1 0-16,-1 1 0 0,0-1-32 0,-1-1-16 15,-3 1 0-15,-1-1 0 16,0-2-128-16,-2-1-16 0,1-2-16 0,-1-2 0 16,1 0-144-16,-1-3-32 0,-1-2 0 0,2-2 0 15,0-1-128-15,6 3-176 0,-5-7 48 0,4-1 0 16,2 0-64-16,2 1-16 0,1-1 0 0,1 0 0 0,1 0 0 0,4 0 0 16,-1 2 0-16,1-1 0 0,2 2 208 0,1 0-144 15,0 0 144-15,1-1-128 0,3 1 128 0,0-3 0 16,1-1 0-16,1-1 0 0,-1-2 0 0,0-1 0 15,0-1 0-15,1-1-128 0,-1 0-192 0,-2 0-48 16,-2 1 0-16,-1 0 0 16,-3-3-32-16,0 2-16 0,-4 0 0 0,-2 2 0 0,-4 2 256 0,-1 2 160 15,-2 1-192-15,-1 0 192 0,-2 1 0 0,-2 1 144 16,0 4 16-16,-1-1 0 0,-2 3 256 0,1 3 48 0,0 1 16 0,0 4 0 16,4 2 32-16,1 4 0 0,2 1 0 0,2 2 0 15,1 1 64-15,1 1 0 0,2 1 16 0,2 1 0 16,4 0-96-16,2 1-32 0,2-3 0 0,3 1 0 15,0-2-224-15,1-2-48 0,3-2-16 16,3-2 0-16,3-4-176 0,3-3 0 0,0-4 0 0,3-3 0 31,5-5-2016-31,7-2-480 0</inkml:trace>
  <inkml:trace contextRef="#ctx0" brushRef="#br1" timeOffset="-152695.15">6296 9149 10127 0,'0'0'448'0,"0"0"96"0,0 0-544 0,4 8 0 0,-1 3 0 0,3 1 0 0,0-2 3568 0,2 2 592 15,2 4 128-15,0-3 32 0,-3 4-2720 0,3-2-560 16,0 2-96-16,0 2-32 0,2-2-592 0,0-2-128 16,1 0-32-16,-1-2 0 0,-2-2-160 0,-1-1 0 15,2-3 144-15,-2-1-144 0,0-3 0 0,0 1 128 0,0-1-128 0,0-3 0 16,-1-3 0-16,0-3 144 0,-2-2-144 0,1-1 0 15,1-2 0-15,-2 0 0 0,1-2 0 0,-2-2 0 16,-1 1 0-16,-1 1 0 0,-2 0-160 0,0 1 160 16,0 2-288-16,1 1 64 0,-2 2 16 0,1 1 0 15,0-1-112-15,-1 7-32 0,0 0 0 0,0 0 0 16,8-5 352-16,0 2-144 0,-8 3 144 0,9 2 0 16,0 2-192-16,0 1 192 0,0 0-192 0,1 1 192 15,-1 1 256-15,1 1 176 0,2 0 16 0,-2-1 16 0,1 0 448 0,-1-1 96 16,1 0 16-16,-1-4 0 0,0 0-16 0,1-2 0 15,-2-2 0-15,-1 0 0 16,-3-5-304-16,0 1-48 0,-1-2-16 0,0-1 0 16,-1-3-256-16,-2-1-48 0,-1 0-16 0,-1 0 0 15,-2-4-320-15,1 1 0 0,-2-1 0 0,1-1-128 16,0 0-2192-16,2-3-432 0,0 0-96 0</inkml:trace>
  <inkml:trace contextRef="#ctx0" brushRef="#br1" timeOffset="-152525.31">7067 8724 14735 0,'0'0'1312'0,"-1"17"-1056"15,0 2-256-15,1 6 0 0,0 4 4592 0,-1-1 848 16,-2 5 192-16,-1 1 16 0,-1 1-3392 0,1 2-672 16,0 2-144-16,1 1-32 0,-1 2-784 0,2-2-176 15,2 3-16-15,-1 2-16 0,-1-1-416 0,2-1 0 16,0 0-192-16,2-5 192 15,0-4-2736-15,2-4-416 0,0-4-96 0</inkml:trace>
  <inkml:trace contextRef="#ctx0" brushRef="#br1" timeOffset="-152304.49">7498 8973 18431 0,'0'0'1632'0,"0"0"-1312"0,-7-5-320 0,1 3 0 15,-2 2 3440-15,0 0 608 0,-1 2 128 0,0 3 32 16,-2 1-2000-16,1 2-400 0,-2 4-80 0,0 2 0 16,2 2-768-16,2 3-160 0,2 5-32 0,0 1 0 15,3 1-576-15,0 1-192 0,3 0 128 0,1 3-128 16,3-1 0-16,1-2 0 0,3 1-208 0,1-5 80 16,2 1-1376-16,2-5-272 0,4 1-48 0,1-6-16 15,2-2-1616-15,0-2-336 0</inkml:trace>
  <inkml:trace contextRef="#ctx0" brushRef="#br1" timeOffset="-152025.52">7726 9074 8287 0,'0'0'736'0,"-9"4"-592"16,-2 3-144-16,1 1 0 0,-1 2 4384 0,1 2 848 16,1 0 160-16,0 2 48 0,1 4-3344 0,4 2-672 0,1 1-128 0,3 1-16 15,3-1-912-15,4-2-176 16,4-1-48-16,1-1 0 0,1-2-144 0,3-4 0 15,2 1-160-15,0-4 160 0,2-3-192 0,-2-2 48 16,0-3 16-16,-1-1 0 0,-1-2 128 0,-2 0 0 16,-2-2 0-16,-3 0 0 0,-1-6 512 0,-3 1 48 15,-1-2 0-15,-1 2 0 0,-3-3 272 0,-2 0 64 0,0-2 16 0,-2 1 0 16,-1 0-560-16,-2-1-112 0,-1 1-32 0,0-2 0 16,1 1-464-16,-3-1-80 0,1 2-32 0,0-3 0 31,3 4-2832-31,-1 0-576 0,-5-8-128 0,7 8 0 0</inkml:trace>
  <inkml:trace contextRef="#ctx0" brushRef="#br1" timeOffset="-151729.72">8026 9107 19343 0,'-7'13'848'0,"5"-5"192"0,-2 2-832 0,1 1-208 0,0 2 0 0,1 0 0 15,-1 0 2960-15,2 1 560 0,-2-1 96 0,2-1 32 16,0-2-1984-16,1 1-384 0,1-5-64 0,3 0-32 0,-4-6-848 0,5 3-160 15,-5-3-48-15,8-1 0 0,0-1-128 0,1-4 192 16,1-3-192-16,-1-1 192 0,1-5-448 0,-3 0-96 16,1-2-16-16,0 0 0 15,-1-1-64-15,-2 3-16 0,0-2 0 0,0 3 0 0,-1 2 256 0,0-1 64 16,0 3 0-16,1 1 0 0,-1 0 320 0,0 2 80 16,-4 7 16-16,0 0 0 0,0 0 256 0,0 0 48 15,5 5 16-15,0 2 0 0,1 3-304 0,-1 3-64 0,0 3-16 0,2 2 0 16,-1 0-224-16,2 2 0 15,0 1 0-15,1-3 0 16,0 2-1008-16,1-2-240 0,1-1-48 0,-1-2-14368 0</inkml:trace>
  <inkml:trace contextRef="#ctx0" brushRef="#br1" timeOffset="-151496.68">8408 9054 23727 0,'0'0'1040'0,"1"9"240"0,0 0-1024 0,2 4-256 0,1 4 0 0,1 1 0 0,0 0 1440 0,2 1 240 16,-1 1 48-16,3 4 16 0,2 1 64 0,-1 1 16 15,-2-4 0-15,0 1 0 0,-2 1-768 0,0-2-160 16,-2 0-16-16,-1 0-16 0,0 2-240 0,-3-2-48 16,-3-2-16-16,0-2 0 0,-4 0-320 0,-1-1-64 15,-1-3-16-15,0 1 0 16,-1-8-160-16,-1 0 0 0,1-3 0 0,-2-3 0 31,0-2-704-31,0-6-112 0,1-2-16 0,-1-4-16 0,0-4-2272 0,-1-4-448 0,1-5-80 16,1-6-32-16</inkml:trace>
  <inkml:trace contextRef="#ctx0" brushRef="#br1" timeOffset="-151392.02">8306 8679 21183 0,'0'0'1888'0,"0"0"-1504"15,0 0-384-15,0 0 0 0,0 0 3808 0,0 0 688 16,0 0 144-16,8 0 32 0,0 2-3792 0,-1 0-752 15,3 2-128-15</inkml:trace>
  <inkml:trace contextRef="#ctx0" brushRef="#br1" timeOffset="-150725.74">9444 9117 20895 0,'0'0'928'0,"0"0"192"0,0 0-896 0,0 0-224 16,0 0 0-16,-1-5 0 0,-2-1 1312 0,-1 2 224 15,-1 1 32-15,5 3 16 0,-6 0-208 0,-1 4-32 16,-1 4-16-16,-1 1 0 0,-1 3-416 0,-1 0-80 0,2 6 0 16,0-3-16-16,1 1-480 0,2 0-80 0,-1-2-32 0,3-1 0 15,2-1 0-15,0 0 0 0,2-2 0 0,2-2 0 16,-2-8-224-16,5 6-208 0,-5-6 32 0,9 0 16 15,0 0 160-15,2-2-208 0,0-2 80 0,2-5 128 16,0 0-320-16,2-1 64 0,-2 1 16 0,0-2 0 0,-2-5 0 16,1 0 0-16,-1 1 0 0,-1 0 0 0,-1 0 240 0,-1 0 0 15,-1 4 0-15,-4 1 0 16,-1 3 256-16,-2 7 112 0,0 0 16 0,0 0 0 16,-5-3 304-16,-1 4 64 0,-2 3 16 0,2 4 0 15,1 4-352-15,0 0-64 0,1 3-16 0,0 2 0 16,0-1-336-16,1 1 0 0,5 1 0 0,0 0 128 15,2 0-128-15,3 1-192 0,0-2 64 0,6-2 0 16,6-2-2128-16,2-1-432 0,-1-3-64 0</inkml:trace>
  <inkml:trace contextRef="#ctx0" brushRef="#br1" timeOffset="-150556.68">9882 9054 32991 0,'0'0'1472'0,"-12"0"288"0,-3 0-1408 0,0 0-352 15,1 1 0-15,0 3 0 0,1-2 1040 0,0 5 144 16,1 2 32-16,3 3 0 0,2-2-176 0,3 6-16 16,3 1-16-16,1 1 0 0,1 0-800 0,2 1-208 15,4-1 0-15,-1-3 0 0,3 2 0 0,3 0 0 16,2-2-192-16,2 0 192 16,2-2-1456-16,0-2-160 0,2 2-48 0,1-4 0 15,0-1-1232-15,1-3-256 0,-1-1-48 0</inkml:trace>
  <inkml:trace contextRef="#ctx0" brushRef="#br1" timeOffset="-150427.06">10183 9125 9215 0,'-6'-14'816'0,"6"14"-656"0,-3-7-160 0,1 2 0 0,2 5 2880 0,0 0 560 15,-4-2 96-15,4 2 32 0,0 0-1808 0,-4 7-352 16,2 4-80-16,4 1-16 0,0 1-736 0,4 2-160 16,1 1-32-16,3 1 0 31,-1 1-1088-31,2-1-208 0,2-1-48 0</inkml:trace>
  <inkml:trace contextRef="#ctx0" brushRef="#br1" timeOffset="-150263.89">10289 9009 2751 0,'-24'-19'128'0,"13"8"16"0,-6-2-144 0,0-2 0 16,0 0 0-16,3-2 0 0,-1 4 5632 0,3 0 1104 15,3 2 224-15,4 3 32 0,3 1-5712 0,2 7-1136 16,0 0-144-16,9 0-8256 0,4 1-1584 0</inkml:trace>
  <inkml:trace contextRef="#ctx0" brushRef="#br1" timeOffset="-149892.04">10538 8914 10127 0,'0'0'896'0,"0"0"-704"16,-5 4-192-16,0 1 0 0,-2 2 3536 0,-1-3 688 15,-1 2 128-15,0 1 16 0,-2-1-1920 0,1 2-384 16,1 1-80-16,0 2 0 0,1 2-1216 0,1 2-256 0,2 4-32 0,1 0-16 15,2 2-464-15,2 1 0 0,1 0 0 0,3 0 0 16,2-1 0-16,4-1 0 0,-1-3 0 0,2 0 0 16,4-2 128-16,-1-2-128 0,-1-2 0 0,2-3 0 15,-2-3 128-15,1-3-128 0,0 0 0 0,1-4 144 16,-1-3-144-16,-1-3 192 0,0-1-192 0,-1-5 192 16,-2-2-192-16,-1-1 0 0,-1-5 0 0,-1-3 0 15,-2 1 0-15,-1-2 0 0,-2 0 0 0,1-4 0 16,-3-2 0-16,-1 0 0 0,-2-2 224 0,0-1-64 15,1-3 96-15,-3-1 0 0,-5-3 16 0,-1 0 0 16,-4-5-432-16,2 4-96 0,2 4 0 0,2 3-16 16,-1 6-48-16,3 6-16 0,0 7 0 0,1 8 0 0,0 4 592 0,6 5 112 15,-5 8 16-15,3 7 16 0,2 6 16 0,2 7 0 16,3 6 0-16,3 5 0 0,1 4 32 0,6 2 0 16,3 2 0-16,3-2 0 0,-2 0-448 0,3-1 0 15,2-6 128-15,1-1-11680 16,-1-5-2336-16</inkml:trace>
  <inkml:trace contextRef="#ctx0" brushRef="#br1" timeOffset="-147798.45">11882 9192 9215 0,'0'0'816'0,"0"0"-656"16,0 0-160-16,13-3 0 0,-9 19 3120 0,0-3 592 16,0 3 112-16,1 2 16 0,0 1-2320 0,2 5-480 15,-1 2-80-15,1 0-32 0,-1 1-544 0,1 1-128 0,2-1 0 0,-1-2-16 31,-2-3-16-31,1-1 0 0,-2-2 0 0,-1-3 0 0,-1-4 176 0,-1 0 48 16,1-5 0-16,-2 2 0 0,-1-9 0 0,0 0 16 16,-4 4 0-16,4-4 0 0,0 0-128 0,0 0-16 15,-6-2-16-15,-1-3 0 0,1-3-176 0,0-3-128 16,0-2 192-16,1-1-192 0,-1-7 0 0,1-1 0 0,0-4-160 0,0-4 160 31,0-3-480-31,1-1 32 0,0-5 0 0,1 1 0 0,1 1 48 0,0 1 16 0,2 4 0 0,2-1 0 16,0 6 384-16,3 1 0 15,2 2 0-15,2 2 176 0,1 3 336 0,2 2 64 16,1 1 0-16,-1 4 16 0,-2 3 80 0,2 3 16 16,-1 3 0-16,0 3 0 0,0 5-208 0,-1 2-32 15,-1 3-16-15,-1 3 0 0,0 4-224 0,-4 3-32 16,-2 2-16-16,0 3 0 0,-2 2-160 0,-2 2 160 0,-1 1-160 0,-3 0 160 31,1 0-544-31,0-2-128 0,-2-3 0 0,1-3-16 16,-1-2-2336-16,2-4-464 0</inkml:trace>
  <inkml:trace contextRef="#ctx0" brushRef="#br1" timeOffset="-147605.43">12251 8687 22111 0,'0'0'1968'0,"0"0"-1584"15,0 0-384-15,-3 8 0 0,3-1 1664 0,0 2 256 16,0 1 64-16,0 3 0 15,0-2-544-15,2 4-96 0,-1 4-32 0,0 1 0 0,1 4-992 0,-2 3-192 16,-3 3-128-16,0 3 160 0,1-1-160 0,1 2 0 16,-1-4-192-16,2 0 192 15,0 0-1952-15,0-1-272 0,-1 0-48 0</inkml:trace>
  <inkml:trace contextRef="#ctx0" brushRef="#br1" timeOffset="-147324.35">12496 8822 18431 0,'0'0'1632'0,"0"0"-1312"0,0 0-320 0,0 0 0 16,-8-2 3232-16,0 2 576 0,1 0 112 0,-2 3 32 16,-2 1-1968-16,2 2-400 0,0 5-80 0,-3-1-16 15,-4 2-880-15,1 2-176 0,-1 3-48 0,1 0 0 0,-2 1 176 0,2 2 16 16,4-2 16-16,0 0 0 0,3 1-160 0,2-2-48 15,-1-3 0-15,3-2 0 16,2 1-240-16,2-2-144 0,2 1 160 0,4-1-160 16,0-2 0-16,3-1 0 0,3-2 0 0,1-1 0 15,1 2-128-15,2-3-80 0,1 0-16 0,1-2 0 32,0 0-1824-32,1-2-384 0,-1-2-64 0,1 1-8528 0,1 0-1712 0</inkml:trace>
  <inkml:trace contextRef="#ctx0" brushRef="#br1" timeOffset="-147032.74">12728 8953 6447 0,'-5'-10'272'0,"2"5"80"0,-1 1-352 0,-2 0 0 16,-2 1 0-16,0 2 0 0,0 2 5568 0,-1 3 1024 15,-2 3 224-15,0-1 32 0,2 3-4576 0,0 2-928 16,0-1-176-16,2 2-32 0,1 1-752 0,2 0-160 16,0 0-32-16,3 1 0 0,1 1-192 0,1-2 0 15,2-2 0-15,0 0 0 0,3-1 0 0,0-1 0 0,2 0 0 0,0-1-160 16,1-5 160-16,1 1-192 15,-2-3 192-15,1-1-192 0,0-1-32 0,1-2-16 16,0-1 0-16,0-1 0 0,0-3 240 0,-1 0-176 16,-1-1 176-16,-1-2-160 0,1 0 160 0,0-1 128 0,0-1-128 15,0 0 176-15,-2 0-176 0,1 0 192 0,-2 0-192 0,0 3 192 16,2 1 432-16,-2 2 80 0,0 3 32 0,-5 4 0 16,0 0-160-16,0 0-16 0,9 4-16 0,-1 3 0 15,0 2-416-15,1 1-128 0,3 3 0 0,-2-2 0 31,1 0-1616-31,2 1-384 0,1 1-80 0</inkml:trace>
  <inkml:trace contextRef="#ctx0" brushRef="#br1" timeOffset="-146631.17">13175 8618 31215 0,'0'0'1376'0,"0"0"288"0,0 0-1328 0,-1 8-336 16,1-8 0-16,0 6 0 0,3 4 576 0,3 3 32 15,3-4 16-15,4 3 0 0,4-1-240 0,4 2-64 16,3 2 0-16,3-1 0 0,0 0-320 0,2-2 0 15,0 0 0-15,1-2 0 0,-4 1 0 0,-1 0 0 0,-3 4 0 0,-1-5 0 16,-4 1 0-16,-3 0-128 0,-1 2 128 0,-3 2 0 16,-1-2 0-16,-2 0 0 0,1 0 0 0,-2 0 0 15,1-3 512-15,-2 1 64 0,-1-1 32 0,-1-1 0 16,-5-1 80-16,1 1 16 0,0 0 0 0,-2 3 0 16,-1 0-192-16,-1-2-48 0,0 2 0 0,-2 0 0 15,-2-1 80-15,-1 2 16 0,1 2 0 0,-3-2 0 16,0-3-96-16,2 3-16 0,-1-4 0 0,-1 1 0 15,1-3-864-15,0 1-176 0,1-1-48 0,-1-1 0 16,5 2-2848-16,-1 0-576 0</inkml:trace>
  <inkml:trace contextRef="#ctx0" brushRef="#br1" timeOffset="-146225.6">14092 8846 6447 0,'0'0'576'0,"0"0"-576"15,-1-6 0-15,-2 1 0 0,-1-3 5424 0,1 1 976 16,0 1 192-16,-1-1 32 0,1 1-4640 0,-1 2-944 16,-1 0-176-16,5 4-32 0,0 0-512 0,-7-1-112 0,0 1-16 0,0 1 0 15,1 1-192-15,0 2 0 16,1 4 0-16,1-1 0 0,4-7-192 0,-1 8 192 15,2 1-192-15,3 1 192 0,3-1-192 0,0 4 192 16,3-2-192-16,1 3 192 0,2 4 0 0,2-2 0 16,-1-2 0-16,2 1 0 0,2 0 0 0,0 0 320 0,-1 0-32 0,-1 1-16 15,-1 0 1040-15,0-1 208 0,-2 1 32 0,-3-4 16 16,-1 2-496-16,-1 0-112 0,-3 1 0 0,-1-1-16 16,-2-1-224-16,-4 1-32 0,-2 3-16 0,-2-2 0 15,-2-4-320-15,-1 2-64 0,0-2-16 0,-3-1 0 16,-4 1-448-16,2-5-80 0,0-1-32 0,-1-1 0 15,1-1-1920 1,1-3-384-16,1-4-80 0,2-3-16 0</inkml:trace>
  <inkml:trace contextRef="#ctx0" brushRef="#br1" timeOffset="-146112.45">14131 8771 8287 0,'0'0'736'0,"5"-6"-592"0,2 1-144 0,2 0 0 16,4 0 7280-16,-1-2 1424 0,-2-1 272 0,2-1 64 15,2 4-5744-15,2 0-1152 0,1 1-224 0,4 0-64 0,-1 0-1216 0,3 4-240 16,0 0-48-16,2 0-16 0,1 2-336 0,1 0-160 16,2 1 16-16,1 2-14224 15,1 1-2848-15</inkml:trace>
  <inkml:trace contextRef="#ctx0" brushRef="#br1" timeOffset="-144160.23">15744 9090 22287 0,'0'0'976'0,"0"0"224"0,0 0-960 0,0 0-240 15,19-5 0-15,-17 15 0 0,-2 1 768 0,1-1 128 0,1 1 0 0,2 0 16 16,0-2-400-16,0 2-64 15,-1-1-32-15,1-2 0 0,0 1-288 0,1-2-128 0,-5-7 128 0,0 0-128 16,6 6 144-16,-6-6-144 0,8 3 160 0,0-2-160 16,-8-1 208-16,8-1-48 0,-8 1-16 0,8-3 0 15,-3-2-16-15,1 0-128 0,0 0 192 0,-1-1-64 16,-1 0-336-16,-2-2-80 0,1 2-16 0,-3 0 0 16,0 6 304-16,1-5-160 0,1-1 160 0,-2 6-128 15,0 0 128-15,0 0 0 0,0 0 0 0,0 0 0 16,9 2 0-16,0 2 144 0,1 1-16 0,2-1-128 0,1 0 176 0,0 0-176 15,-1-1 160-15,0-1-160 0,-1 0 752 0,1-2 48 16,0-2 16-16,-1 0 0 0,-3-2 576 0,0-1 112 16,0-3 32-16,-2-1 0 15,1-3-544-15,-2-1-96 0,-2 0-32 0,-2 0 0 16,0-2-496-16,1 1-112 0,-2 0 0 0,0-2-16 16,-2 2-240-16,0-2 0 0,-2 2-192 0,1-2 192 15,2-1-1632-15,1 0-224 0,0 2-32 0,1 0-16 16,1 2-848-16,0 2-192 0,1 1-16 0</inkml:trace>
  <inkml:trace contextRef="#ctx0" brushRef="#br1" timeOffset="-144032.17">16231 9052 911 0,'0'0'0'0,"0"8"0"0,0 1 0 16,2 2 0-16,-2-2 2672 0,0 0 448 0,0-9 80 0,0 0-5408 15,0 0-1088-15</inkml:trace>
  <inkml:trace contextRef="#ctx0" brushRef="#br1" timeOffset="-143894.04">16132 8695 19343 0,'-17'-10'848'0,"11"8"192"0,-2 4-832 0,0 0-208 0,2 3 0 0,0 1 0 15,2 0 1152-15,3 1 192 0,0 2 48 0,3 1-11392 16</inkml:trace>
  <inkml:trace contextRef="#ctx0" brushRef="#br1" timeOffset="-143693.41">16385 8673 17503 0,'0'0'1552'0,"0"0"-1232"15,0 0-320-15,0 0 0 0,0 0 2176 0,8 6 368 16,-2 4 80-16,1 0 0 0,-1 2-976 0,1 3-208 15,-2 4-32-15,2 0-16 0,-1 3-944 0,1 2-192 16,-1 1-48-16,1 3 0 0,-1-2-208 0,1 2 0 16,-1-2 0-16,0-1 0 15,-1-3-1472-15,0-3-224 0,0-4-48 0,0-2-6880 0,-1-3-1360 0</inkml:trace>
  <inkml:trace contextRef="#ctx0" brushRef="#br1" timeOffset="-143540.58">16621 8552 23951 0,'0'0'2128'0,"0"0"-1696"0,0 0-432 0,0 0 0 15,1 13 2256-15,2 4 368 0,0 4 80 0,1 2 16 16,-2 2-1312-16,1 1-272 0,3 3-48 0,1-1-16 16,1 2-624-16,1 0-128 0,1-1-32 0,2 1 0 15,0 0-432-15,-1 0-96 0,1 0-16 0,0 0-11040 16,-2-4-2208-16</inkml:trace>
  <inkml:trace contextRef="#ctx0" brushRef="#br1" timeOffset="-143192.97">17465 8875 27647 0,'-7'-1'2448'0,"-2"-2"-1952"16,0 2-496-16,-2 1 0 0,-2 0 640 0,-1 1 16 16,0 2 16-16,-2 2 0 0,0 3 64 0,3 2 16 15,0 4 0-15,3 5 0 0,1 0-608 0,1 2-144 16,1 0 0-16,5 0 0 0,2-2 0 0,2 2 0 16,5-2-192-16,2-1 192 0,4 0-256 0,0-4 80 15,0-2 16-15,2-1 0 0,0-4 160 0,1-1-192 16,-1-4 192-16,1-2-192 0,0-2 448 0,-1-4 64 0,-2-1 32 0,0-4 0 15,-2-2 528-15,-2-3 96 0,-1 1 32 0,-2-6 0 16,-2-1-48-16,-2-6 0 0,-4 0 0 0,0-2 0 16,-2 2-320-16,0-2-64 0,1-1 0 0,1 0-16 15,-4-2-560-15,1 3 0 0,-1 0-240 0,-2-1 80 32,0 1-3216-32,2 3-640 0</inkml:trace>
  <inkml:trace contextRef="#ctx0" brushRef="#br1" timeOffset="-142923.92">17755 8970 16575 0,'0'0'1472'0,"0"0"-1168"0,0 0-304 0,4 9 0 0,1 0 2816 0,1-2 512 16,-6-7 112-16,0 0 16 0,7 4-1248 0,1-3-240 16,0-2-48-16,0-3-16 0,0-1-1024 0,0-2-208 15,-2-1-32-15,1-3-16 0,-2-1-416 0,-1-1-80 16,0 0 0-16,-3-2-128 0,-1 4 0 0,0-2-144 15,-1 4-16-15,-1-2 0 0,-3 2 160 0,-3 3 0 16,1 0 0-16,-3 5 0 0,0 2 0 0,-2 5 256 16,-1-1-48-16,3 5 0 0,-1 6 240 0,2 1 32 15,1 4 16-15,4 1 0 0,2 1-240 0,3 1-64 16,4-2 0-16,3 0 0 0,3 0-192 0,2-2 0 16,1-3 0-16,3 0 0 15,0 1-1392-15,1-1-208 0,3 0-64 0,1-7-14896 0</inkml:trace>
  <inkml:trace contextRef="#ctx0" brushRef="#br1" timeOffset="-142533.37">18096 9022 18431 0,'0'0'1632'0,"0"0"-1312"16,-2 8-320-16,2 3 0 15,0 0 1952-15,2 1 320 0,0 4 64 0,2 1 16 16,1 3-944-16,3 1-192 0,0-1-48 0,1-1 0 15,0 0-448-15,0-1-80 0,0 0-32 0,-1-1 0 16,0-1-368-16,-1-2-80 0,-3 0-16 0,-1-3 0 16,3-3 176-16,-4 1 48 0,-2-9 0 0,0 0 0 15,0 0-96-15,0 0-16 0,0 0 0 0,0 0 0 16,0 0-48-16,-4-8-16 0,0-1 0 0,1-2 0 0,-4 0-192 0,1-4 0 16,-1-2 0-16,2-2 0 15,0-1-464-15,1-4-144 0,1-1-32 0,0-1 0 16,1-2-2640-16,1 2-544 0,1-4-96 0,2 0-32 15,1 3 1408-15,3 2 288 0,3 0 48 0,2 5 16 0,1 1 2192 0,1 6 304 16,-3 0 128-16,0 4 16 0,0 3 2176 0,-3 4 448 16,3 2 64-16,-4 4 32 0,1 1-1216 0,-2 5-240 15,-3 3-48-15,1 0-16 0,-2 0-688 0,-1 2-144 16,-1-2-32-16,-2 4 0 0,1-2-432 0,-1 2-96 16,-1 1 0-16,-1-3-16 15,-1 0-1072-15,-1-2-192 0,0 2-64 0,2 0-13376 0</inkml:trace>
  <inkml:trace contextRef="#ctx0" brushRef="#br1" timeOffset="-142128.2">18466 8876 22111 0,'0'0'1968'0,"0"0"-1584"0,0 0-384 0,5 8 0 15,2 3 2208-15,-1 0 352 0,1 1 80 0,-2 1 16 16,-3 0-896-16,0 0-176 0,-4 3-48 0,2-4 0 15,0 1-720-15,0-2-160 0,-2 0-16 0,-1-1-16 16,-1-1-464-16,2-1-160 0,2-8 0 0,0 0 144 16,0 0-144-16,0 0-272 0,0 0 64 0,0 0 16 15,0 0-496-15,0 0-80 0,0 0-32 0,1-6 0 16,0-4-112-16,2 1-32 0,0-4 0 0,-1-2 0 16,2-2-192-16,0 1-32 0,0 0-16 0,1 2 0 15,0 1-64-15,2 1-16 0,-2 3 0 0,2 3 0 0,-2 2 752 0,-5 4 160 16,6-3 32-16,-6 3 0 0,8 0 320 0,-8 0 208 15,7 4-16-15,-1 3-16 0,-1 2 784 0,1-2 144 16,-1 3 48-16,1 0 0 0,1 2 48 0,-2-3 16 16,0 1 0-16,3 1 0 0,0-1-592 0,1-1-112 15,-1 2-32-15,1-5 0 0,0 1-64 0,-1-1-16 16,0-3 0-16,0 1 0 0,-8-4 240 0,7 2 64 16,1 0 0-16,0-2 0 0,-8 0 48 0,7-4 16 15,-2-1 0-15,-1-1 0 0,-4 6-352 0,1-7-64 16,-1-1-16-16,-1 0 0 0,-3 0-336 0,-1 0 0 15,-1 2 0-15,0-3 0 16,-2-2-1344-16,-1 1-192 0,0-1-48 0,0 1-15216 0</inkml:trace>
  <inkml:trace contextRef="#ctx0" brushRef="#br1" timeOffset="-141954.31">18880 8586 23951 0,'-3'9'2128'0,"-1"5"-1696"15,0 6-432-15,1 2 0 0,2 3 2240 0,-1 3 352 16,2 0 80-16,0 0 16 16,2 1-1552-16,2 2-304 0,2 2-64 0,2 1-16 0,0-2-544 0,1 1-208 15,0-4 176-15,2-3-176 16,-1-2-1536-16,0-1-384 0,0-4-96 0,-3-2-12240 16</inkml:trace>
  <inkml:trace contextRef="#ctx0" brushRef="#br1" timeOffset="-141597.89">18884 8985 23199 0,'-7'-16'1024'0,"3"8"224"0,0-4-992 0,1-1-256 0,3-2 0 0,1 0 0 16,1 2 352-16,0 2 32 15,2 0 0-15,1 3 0 0,1 2-192 0,0-1-16 16,2 3-16-16,1 3 0 0,2 1-160 0,0 1 0 16,2 3 0-16,0-4 0 0,2 2-144 0,0-2 144 15,2 2 0-15,-1 1 0 0,-3 1 0 0,0 0 0 16,-1-1 0-16,-2 3 0 0,-1-1 272 0,-1 0 176 15,0 0 16-15,-2 3 16 0,-2 3 800 0,0 0 176 0,-1 0 16 0,-1 2 16 16,0-3-432-16,-1 3-96 0,0-2 0 0,1 2-16 16,-1 1-448-16,0 0-96 0,1-1-16 0,0-1 0 15,1-3-256-15,1 0-128 0,0 1 128 0,1-4-128 16,1-1 192-16,2-1-32 0,0 0-16 0,1-1 0 16,-1-3 32-16,0-2 0 0,-3 0 0 0,2-3 0 15,-1-1 64-15,2 0 16 0,-4-2 0 0,0-1 0 16,0 0 16-16,-2-4 16 0,-2-2 0 0,0 1 0 0,0 0-288 0,-1-1 0 15,-2-2 0-15,1 2 0 16,-2-1-1904-16,0 2-480 0,0 1-112 0,1 1-7872 16,2 0-1600-16</inkml:trace>
  <inkml:trace contextRef="#ctx0" brushRef="#br1" timeOffset="-141329.77">19296 8863 26079 0,'0'0'1152'0,"4"15"256"0,-1 2-1136 0,-1-4-272 16,1 2 0-16,1 1 0 0,0 0 1696 0,0-1 288 15,-2 0 48-15,1-1 16 0,0-1-496 0,-1-1-80 16,1-3-32-16,-1-1 0 0,1-2-752 0,-3-6-160 16,0 0-16-16,7 5-16 0,-7-5-256 0,9 0-48 15,-1 2-16-15,-1-4 0 0,1-4-176 0,1-2 192 0,-1-1-192 0,1-3 192 16,2-1-192-16,-2-1 0 0,-1-2 0 0,-2 0 0 16,3 2-320-16,-1 0 16 0,-1-3 0 0,-1 1 0 15,1 1 144-15,-1 1 32 0,-1 3 0 0,3-2 0 16,0 4 128-16,-8 9 0 0,0 0 0 0,0 0 0 15,0 0-144-15,3 13 144 16,-2 0-160-16,0 1 160 0,-1 4 0 0,2-5 0 16,0 0 0-16,2 2 0 0,0-2-192 0,1 0 48 15,0 0 16-15,2-3 0 16,2 1-2432-16,3-1-496 0,1-1-80 0,1 0-32 0</inkml:trace>
  <inkml:trace contextRef="#ctx0" brushRef="#br1" timeOffset="-141030.11">19766 8901 27119 0,'-9'-6'1200'0,"9"6"256"0,-10-2-1168 0,1 2-288 0,0 3 0 0,-1 1 0 16,-2 2 1072-16,0 1 144 0,1 5 48 0,4-5 0 15,0 0 112-15,2 1 32 0,0 0 0 0,1-1 0 16,4 1-832-16,1-1-144 0,-1-7-48 0,4 8 0 0,2-1-384 16,0 1 0-16,2-1 0 0,0-1 0 0,1-1 0 0,1-1-224 15,1 0 80-15,0-1 16 16,1-2-384-16,0-1-80 0,0-1-16 0,1-3 0 0,0-1 208 0,0 1 32 15,-1-3 16-15,3-3 0 0,-3 1 352 0,-4 0 0 16,-2 1-144-16,-1 1 144 0,-1-1 0 0,-4 8 224 16,0 0-32-16,0 0-16 0,0 0 144 0,0 0 16 15,0 0 16-15,0 0 0 0,0 0-160 0,0 0-48 16,-2 12 0-16,-1 0 0 0,2-2 0 0,0 2 0 0,1 0 0 0,0-4 0 16,0-1-144-16,2 1 0 0,1 0-192 0,5 5-10720 15,1-4-2144-15</inkml:trace>
  <inkml:trace contextRef="#ctx0" brushRef="#br1" timeOffset="-140861.4">20166 8528 28847 0,'-8'-9'1280'0,"8"9"256"0,0 0-1216 0,0 0-320 0,0 0 0 0,-10 11 0 16,1 2 160-16,2 5-32 0,2 4 0 0,1 7 0 15,1 3 128-15,3 2 0 0,4 0 16 0,0 3 0 16,1 0-272-16,2 6 128 0,-1 6-128 0,2-5 0 16,-1-5-2784-16,-1-6-672 0</inkml:trace>
  <inkml:trace contextRef="#ctx0" brushRef="#br1" timeOffset="-140496.24">20140 8866 26207 0,'0'0'1152'0,"0"0"256"0,0 0-1136 0,6 10-272 15,1 1 0-15,1-2 0 0,3 1 768 0,1-2 112 16,1 0 16-16,3 0 0 0,1-2 192 0,1-2 64 16,2 0 0-16,2-1 0 0,3-1-192 0,-1 0-16 15,1-2-16-15,1 1 0 0,0-1-368 0,0 0-80 16,-1-3-16-16,-3 1 0 0,-4-2-208 0,-1 0-64 0,-1-4 0 0,-3 2 0 15,-2-2-192-15,-4 0 0 0,0-1 0 0,-2 2 0 16,-5 7-256-16,0 0-80 0,0 0-32 0,-6-9 0 31,-6 0-48-31,0 4-16 0,0 2 0 0,-1 3 0 0,-2 1 256 0,-1 3 176 0,-1 3-208 0,3 1 80 16,1 1 368-16,1 3 80 0,3 1 0 0,2 2 16 16,3 0 128-16,4 2 32 0,4-2 0 0,5 0 0 15,5-2 144-15,6 0 16 0,9 0 16 0,4-4 0 16,2-3-480-16,8-3-192 0,5 1 128 0,6-7-12416 15,2-3-2496-15</inkml:trace>
  <inkml:trace contextRef="#ctx0" brushRef="#br1" timeOffset="-139882.16">21587 8883 14735 0,'3'-4'640'0,"-2"0"160"0,-1 4-640 0,0 0-160 16,0 0 0-16,0 0 0 0,0 0 2816 0,0 0 544 16,0 0 96-16,0 0 32 0,8-7-1360 0,-20 13-272 15,3 0-48-15,-2 3-16 0,2 2-1120 0,1 2-224 16,1 1-64-16,1 2 0 0,3 1-224 0,0 2-160 16,2-4 192-16,1 2-192 0,4-2 0 0,1 2 0 15,1-1 0-15,2-2 0 16,1 2-384-16,2 1-96 0,0 2-16 0,2-4 0 15,2-4-2192-15,0 0-432 0,2-1-80 0,0-2-32 16,2-3-1040-16,-1-2-208 0</inkml:trace>
  <inkml:trace contextRef="#ctx0" brushRef="#br1" timeOffset="-139589.97">21831 9132 911 0,'13'-16'0'0,"-8"8"0"0,0-2 0 0,-1-2 0 15,-1 2 2944-15,1-1 496 0,-2 0 96 0,0-1 32 16,-5-1-784-16,-1 1-160 0,-1 2-16 0,-2 2-16 16,1 1-496-16,-2 3-112 15,-2 3 0-15,-1 1-16 0,1 3-656 0,-1 1-128 0,2 0-32 0,1 1 0 16,2 1-560-16,1 2-112 0,-1 1-32 0,2 2 0 15,2-2-320-15,1 0-128 0,1-1 0 0,2 1 144 16,5 1-144-16,-1-3 0 0,1-1 0 0,2-2 0 16,1 0-288-16,1-3-32 0,-1-1-16 0,2 0 0 0,1 0 336 0,0-1 0 15,-1 0 0-15,-3-3 0 0,-1 1 0 0,-1-2 0 16,1 1 0-16,0 0 0 0,-1 0 0 0,-1 2 0 16,-6 2 0-16,5-5 0 0,-1-1 0 0,-4 6 0 15,2-6 0-15,-1 1 0 0,-1 5 448 0,0 0 0 16,0 0 0-16,0 0 0 0,0 0 384 0,0 0 64 15,0 0 32-15,-7 2 0 16,7-2-544-16,-4 5-96 0,2 2-32 0,2-7 0 16,0 8-256-16,2 1-144 0,2 1 16 0,3-2 0 15,2 0-752-15,1-2-144 0,1 2-16 0,2-4-10304 16,0 1-2064-16</inkml:trace>
  <inkml:trace contextRef="#ctx0" brushRef="#br1" timeOffset="-139291.73">22176 8952 11967 0,'0'0'1072'0,"0"0"-864"0,0 0-208 0,0 0 0 16,0 0 3232-16,0 0 608 0,0 0 112 0,0 0 16 15,0 0-2736-15,0 0-544 0,-1 10-112 0,0 2-32 16,1 1 16-16,1 0 0 0,0 3 0 0,1-3 0 16,0 0-176-16,-1 0-48 0,1-1 0 0,-1-2 0 15,0 2 96-15,1-4 16 0,-2-1 0 0,0-7 0 16,0 0 320-16,0 0 80 0,0 0 16 0,0 0 0 15,0 0 160-15,0 0 48 0,0 0 0 0,0 0 0 16,-4-5-432-16,1-1-96 0,1-1-16 0,0-1 0 16,1-1-320-16,1-1-64 0,0-3-16 0,1-2 0 15,2 1-128-15,-1 2 0 0,2-2-192 0,0 2 192 16,0-3-720 0,1 2-32-16,2 1 0 0,1 3 0 0,0-6-2048 0,-1 4-400 0,4 0-96 15,1 0-10912-15</inkml:trace>
  <inkml:trace contextRef="#ctx0" brushRef="#br1" timeOffset="-138897.35">22416 8669 14735 0,'0'0'640'0,"0"0"160"0,0 0-640 0,0 0-160 16,0 0 0-16,-1 8 0 0,1 4 2816 0,-1 3 544 16,-2 1 96-16,2 5 32 0,-2 1-1952 0,2 4-400 0,-1 0-80 0,2 1-16 15,0 1-368-15,0-2-80 0,0-3-16 0,3 1 0 16,-2-3-304-16,1-3-64 0,-1-1-16 0,0 0 0 15,1-4-64-15,-1-1-128 16,-1-1 176-16,-1-3-176 0,-1 0 128 0,2-8-128 16,-2 6 0-16,2-6 0 0,0 0 0 0,0 0 0 15,0 0 0-15,0 0-144 16,0 0-304-16,0 0-48 0,0 0-16 0,1-9 0 16,2-2 48-16,0-2 0 0,3-3 0 0,0 0 0 0,2-1 224 0,1 2 48 0,2-2 16 0,0 1 0 15,2 2 176-15,0 2 0 0,2 2 0 0,-1 3-128 16,0 2 400-16,3 4 96 0,-1-1 16 0,0 2 0 15,-2 0 240-15,-1 3 48 0,-1 1 16 0,-3 2 0 0,-3-2 208 0,0 4 32 16,-4 0 16-16,1 2 0 16,-5-2-16-16,-1 3 0 0,-4 2 0 0,-2-2 0 15,-3 2-480-15,-1 0-80 0,-2 0-32 0,-4-1 0 16,-2-1-176-16,2-2-32 0,-5 0-128 0,4-3 192 16,0 1-192-16,3-3 0 0,0-2 0 0,4 0 0 15,1-2-1376-15,4-3-224 0,2-1-32 0,3-1-16 16,3-2-1744-16,6 0-368 0</inkml:trace>
  <inkml:trace contextRef="#ctx0" brushRef="#br1" timeOffset="-138629.03">22812 8913 22287 0,'0'0'976'0,"0"0"224"0,0 0-960 0,0 0-240 16,0 0 0-16,0 0 0 0,0 0 2048 0,0 0 384 15,0 0 64-15,-7 8 0 0,-3 1-736 0,3 0-160 16,-1 0-16-16,3 0-16 0,-1 2-736 0,3 0-160 15,0-3-32-15,2 3 0 0,1 0-416 0,2 0-96 16,5-2 0-16,1 0-128 0,2 0 0 0,0-1 0 16,2 0 0-16,0-2 0 0,1 1 0 0,1-3 0 15,1 0 0-15,0-2 0 0,1 1 0 0,0-2 0 0,-3-1 0 0,0-1 0 16,-2-2 0-16,-2 1 0 0,-1 0 0 0,-4-3 0 16,-4 5 0-16,0 0 160 0,2-6-160 0,-2 0 192 15,0 6-64-15,-3-6-128 16,-2-3 192-16,-1 2-64 0,1 1-128 0,1 0-176 0,-1 0 48 15,0-1 0 1,0 2-1888-16,-2 1-368 0,2-2-80 0,-2 1-12768 0</inkml:trace>
  <inkml:trace contextRef="#ctx0" brushRef="#br1" timeOffset="-138442.14">23101 8833 10127 0,'0'0'448'0,"0"0"96"0,0 0-544 0,5 8 0 15,0 1 0-15,0 0 0 0,-1 0 3920 0,1 3 688 16,2 1 128-16,1 2 16 0,0-1-3328 0,1 0-656 16,1 1-144-16,0 0-32 15,1-2-448-15,-1 2-144 0,2 0 0 0,-1-2 0 16,-1-2-384-16,0 2-192 0,1-4-48 0,-2 1 0 16,-1-1-3152-16,-2 1-624 0</inkml:trace>
  <inkml:trace contextRef="#ctx0" brushRef="#br1" timeOffset="-138269.46">23361 8900 26319 0,'-19'1'1152'0,"8"4"256"0,-2 0-1120 0,-1 3-288 0,-3 0 0 0,-1 3 0 16,-2-1 1824-16,1 2 304 0,-1 1 64 0,1-3 16 15,0 3-1152-15,2 0-224 0,3-2-64 0,4-1 0 31,2 1-1728-31,4-2-336 0,1 0-80 0,3 0-13696 0</inkml:trace>
  <inkml:trace contextRef="#ctx0" brushRef="#br1" timeOffset="-138109.53">23450 8900 16575 0,'0'0'1472'0,"0"0"-1168"16,0 0-304-16,0 0 0 0,4 10 2560 0,-2-1 464 15,1 2 96-15,0-3 16 0,-1 1-2032 0,1 1-400 16,1 1-64-16,0 0-32 0,0-2-608 0,1 3 0 16,0-1 0-16,0 0-8864 15,1-3-1776-15</inkml:trace>
  <inkml:trace contextRef="#ctx0" brushRef="#br1" timeOffset="-137893.39">23682 8915 20271 0,'0'0'1792'0,"-4"10"-1424"16,-4-3-368-16,0 5 0 0,-2 0 2624 0,0 2 448 15,-1 2 80-15,-1 1 32 0,-2 0-1200 0,2 1-256 0,2 3-32 0,1-4-16 16,0 2-1088-16,1-2-208 0,0 4-64 0,2-1 0 31,-1-2-608-31,2 0-128 0,1-1-32 0,1-3 0 16,3-2-2576-16,0-1-528 0,2 0-96 0</inkml:trace>
  <inkml:trace contextRef="#ctx0" brushRef="#br1" timeOffset="-137705.67">23921 8553 23039 0,'2'-13'1024'0,"-2"13"192"0,0 0-960 0,0 0-256 0,0 0 0 15,0 8 0-15,-4 1 3008 0,-1 5 576 0,-3 4 96 0,-1 5 32 16,0 3-2144-16,1 4-416 0,2 6-96 0,-1 1-16 16,1-5-784-16,0 3-256 0,1 2 160 0,0-2-160 0,1-1-224 0,1-3-128 15,1-1-32-15,1-2 0 16,1-5-2128-16,1-2-432 0,1-3-96 0,1-1-11232 16</inkml:trace>
  <inkml:trace contextRef="#ctx0" brushRef="#br1" timeOffset="-137558.1">23994 8921 30063 0,'0'0'1328'0,"0"0"272"0,0 0-1280 0,0 0-320 15,0 0 0-15,0 9 0 0,-3 0 592 0,2 3 48 16,-1-1 16-16,2 2 0 0,2 0-464 0,-1 2-192 16,0-2 128-16,2-1-128 15,0 1-960-15,-1-2-256 0,-1-2-64 0</inkml:trace>
  <inkml:trace contextRef="#ctx0" brushRef="#br1" timeOffset="-137259.08">24220 8805 23839 0,'8'-13'1056'0,"-8"13"224"0,4-7-1024 0,1 2-256 0,1 2 0 0,-6 3 0 0,5-5 1280 0,-5 5 224 15,0 0 32-15,0 0 16 0,0 0-592 0,0 0-128 16,8 5-32-16,-3 2 0 15,-5-7-432-15,0 0-96 0,2 6-16 0,0 2 0 16,-2 1-48-16,0 0-16 0,-3 2 0 0,-1-3 0 16,-1 3 320-16,-1 2 64 0,-5 2 16 0,2 0 0 15,0 2 368-15,1-1 80 0,0 1 16 0,2-1 0 16,2-1-272-16,2 1-48 0,0-3-16 0,4-1 0 0,2-1-368 0,4 0-80 16,1-1-16-16,3-1 0 0,2-1-256 0,3-1 0 15,2-2 128-15,0 0-128 0,3 0 0 0,4-5-192 16,3 0 16-16,2-5-12624 15,2-1-2512-15</inkml:trace>
  <inkml:trace contextRef="#ctx0" brushRef="#br1" timeOffset="-136628.33">25373 8956 21183 0,'0'0'944'0,"3"-7"192"0,-5 1-912 0,2-3-224 16,0 1 0-16,0 1 0 0,0 7 576 0,0 0 64 15,-2-6 0-15,-2 1 16 0,-3 3 0 0,-1 2 0 16,-1 2 0-16,-1 4 0 0,-3 3-64 0,-3 2-16 16,-1 0 0-16,-1 2 0 0,0 2 0 0,2-3 0 15,4 2 0-15,3-2 0 0,1-3-128 0,2 0-48 16,-1-1 0-16,3-2 0 0,2 1-272 0,2-7-128 0,0 0 128 0,6 5-128 15,3-1 0-15,2-2 0 0,1-2 0 0,-1 0 0 16,2-1-256-16,3 0 80 0,-2-6 16 0,3 1 0 16,0-3 160-16,0 0 0 0,-1-2-144 0,-2 1 144 15,-1-1 0-15,-2 2 0 0,-2 1 0 0,-3 2 0 16,0-1 320-16,-6 7 0 0,0 0-16 0,0 0 0 16,0 0 400-16,0 0 96 0,-3 7 16 0,-1 1 0 15,-1 1-448-15,1 0-96 0,1 1-16 0,1 1 0 16,0 0-256-16,2 1 0 0,2 0 0 0,2 1 0 15,0 1-1424 1,2-1-192-16,2-2-48 0,2-1-12544 0</inkml:trace>
  <inkml:trace contextRef="#ctx0" brushRef="#br1" timeOffset="-136360.7">25806 8947 17503 0,'-18'-4'768'0,"8"0"176"0,-4 1-752 0,0 1-192 15,-1 2 0-15,1 2 0 0,0 0 3392 0,1 0 656 0,0 2 128 0,1 1 32 16,1 2-2192-16,2 1-432 16,2 2-96-16,1 2-16 0,2 0-864 0,3 1-176 15,1-2-48-15,3 1 0 0,2 0-256 0,1 1-128 16,2-3 0-16,3 3 128 0,2 0-128 0,1 0 0 16,2 0-192-16,-1 2 192 0,4-2-400 0,-1 0 32 15,1-3 16-15,1-2 0 16,0-3-592-16,0-1-112 0,0 0-32 0,-3-3 0 15,-1-2-576-15,-2-3-112 0,-1-2-16 0,-1-2-16 16,-1 1-1264-16,0-3-256 0,-2-1-64 0</inkml:trace>
  <inkml:trace contextRef="#ctx0" brushRef="#br1" timeOffset="-136256.79">26051 8951 22175 0,'0'0'976'0,"0"0"208"0,0 0-944 0,0 0-240 0,0 0 0 0,0 0 0 15,1 6 704-15,0 3 112 0,1-1 16 0,0 3 0 0,1 0-400 0,0 4-80 16,-1 0-16-16,3 2 0 0,1 1-336 0,0 1-240 15,1-1 48-15,1 1-11344 16</inkml:trace>
  <inkml:trace contextRef="#ctx0" brushRef="#br1" timeOffset="-136060.31">26097 8832 15663 0,'-15'-27'688'0,"9"14"144"0,-3-2-656 0,-2-3-176 16,1 1 0-16,1 3 0 0,1 1 3648 0,3 2 704 16,1-1 144-16,1 5 32 0,2-1-3648 0,1 8-736 15,4-5-144-15,-4 5 0 16,0 0-2032-16,9 4-384 0,0 2-80 0</inkml:trace>
  <inkml:trace contextRef="#ctx0" brushRef="#br1" timeOffset="-135658.52">26506 8966 25503 0,'0'0'1136'0,"0"0"224"0,0 0-1088 0,0 0-272 0,0 0 0 0,0 0 0 15,0 0 1280-15,-7-5 208 0,1 2 48 0,-1 1 0 16,1-1-512-16,-2 1-80 0,-2 0-32 0,-2 2 0 16,-1 2-496-16,-2 0-96 0,1 3-32 0,0 3 0 15,-1-1-288-15,2 2 0 0,3 4 0 0,1 1 0 16,0-1 0-16,2 2 0 0,5 0 0 0,2 0-144 15,3 2 144-15,4-2-160 0,2-2 160 0,3 0-160 16,2 0-64-16,3-4-16 0,1-2 0 0,1-2 0 0,-1-2-80 16,0-3 0-16,0-5-16 0,-1-1 0 0,2 0 144 0,-2-5 16 15,0-3 16-15,-3 0 0 0,-2-2 16 0,-2-1 0 16,-1-2 0-16,0-4 0 0,-2 1 144 0,-1-2 0 16,1-1 0-16,-3 1-128 0,-3-3 128 0,-2 0 224 15,1-2-48-15,-3 0-16 0,-1-2 240 0,0 2 48 16,-1-1 16-16,-1 2 0 15,-4-6-112-15,0 4-32 0,0 1 0 0,-1 5 0 0,2 6-128 16,1 4-48-16,0 3 0 0,1 5 0 0,-1 5 176 0,1 1 48 16,1 4 0-16,0 7 0 0,3 6-368 0,0 5 128 15,2 3-128-15,1 4 0 0,1 1 128 0,3 4-128 16,2-2 160-16,2 4-160 16,0-1-704-16,4 1-256 0,3-2-32 0,1-1-14544 0</inkml:trace>
  <inkml:trace contextRef="#ctx0" brushRef="#br1" timeOffset="-135545.45">27052 9085 24879 0,'-10'6'1088'0,"10"-6"256"0,-9 4-1088 0,2 3-256 0,2 1 0 0,0-1 0 15,1 1 1920-15,2 1 336 0,2 2 64 0</inkml:trace>
  <inkml:trace contextRef="#ctx0" brushRef="#br1" timeOffset="-77225.95">1744 11694 1839 0,'-2'-6'160'0,"-1"1"-160"0,-1-1 0 0,2-1 0 0,2-1 6096 0,0-2 1200 16,0-3 224-16,1-3 48 0,3-6-5904 0,1-7-1168 15,-1-1-240-15,1-2-64 0,-1-5 128 0,1-1 0 16,3 2 16-16,1-4 0 0,2 0-336 0,-1-3 144 0,2 0-144 0,-2 0 0 16,1-1 0-16,-1 0 0 15,2-1 0-15,1 2 0 0,-3 2 0 0,-1 3 0 16,-2 4 0-16,-2 5-144 0,2 7 144 0,-1 5 0 16,-1 5 0-16,1 7-128 0,-6 5 128 0,9 9 0 15,0 7 0-15,1 7 0 0,1 7 384 0,1 8 0 0,1 8 0 0,2 3 0 16,5 6-208-16,1 5-48 0,1 3 0 0,0 1 0 15,0 1-128-15,-1-4 0 0,-1-7 0 0,-2-5 0 16,-1-6-368-16,-2-4 0 0,-2-4 0 0,0 1-9088 16,0-6-1808-16</inkml:trace>
  <inkml:trace contextRef="#ctx0" brushRef="#br1" timeOffset="-76895.51">2048 11435 21183 0,'0'0'1888'0,"0"0"-1504"0,0 0-384 0,0 0 0 16,0 0 2064-16,0 0 352 0,0 0 64 0,8 8 16 0,2 0-2064 15,5-3-432-15,3-1 0 0,2 0 0 0,-1-3-208 0,1-1 64 16,2-1 16-16,1-1 0 16,2-2-656-16,0 0-128 0,-3 0-32 0,0-1 0 15,-1-3 304-15,0 1 48 0,-2 1 16 0,-2 2 0 16,-4 1 112-16,-2 2 16 0,-3 0 16 0,-8 1 0 0,0 0 816 0,0 0 144 15,0 0 48-15,0 0 0 0,0 0 832 0,-8 5 192 16,-1 0 16-16,-2 2 16 0,1 0-352 0,1 3-64 16,1-5 0-16,1 4-16 0,1 1-96 0,1 2-16 0,1-3 0 0,1 4 0 15,2 2-448-15,2-2-112 0,0 1-16 0,5 2 0 16,0-3-240-16,3 1-48 0,3-2-16 0,2 2 0 16,3-1-208-16,2 0-192 0,0-5 48 0,3 0 0 31,2-4-1648-31,-1 0-320 0,1-4-64 0,0-3-8544 0,1-2-1712 0</inkml:trace>
  <inkml:trace contextRef="#ctx0" brushRef="#br1" timeOffset="-76743.57">2755 11369 11967 0,'0'0'1072'0,"0"7"-864"0,-2 4-208 0,0 2 0 15,-1 2 4128-15,1-1 784 0,0-1 144 0,2 1 48 16,3 2-4032-16,1 0-816 0,1 1-256 0,2 0 160 15,0-4-160-15,1 1-192 0,-1 2 32 0,1-7 16 16,5 0-2592-16,-2-3-512 0,6 0-96 0,-17-6-32 0</inkml:trace>
  <inkml:trace contextRef="#ctx0" brushRef="#br1" timeOffset="-76598.62">2916 11364 23951 0,'0'0'2128'0,"-2"12"-1696"0,-2-2-432 16,0 6 0-16,0 3 2272 0,0 5 368 0,-1 3 80 15,1 0 16-15,0 5-1072 0,2-1-224 0,0-1-32 0,2 0-16 16,0 0-944-16,2-1-176 16,0-2-32-16,2-1-16 15,1 0-1360-15,0-6-272 0,2-3-48 0,0-4-9392 16,0-4-1888-16</inkml:trace>
  <inkml:trace contextRef="#ctx0" brushRef="#br1" timeOffset="-76405.85">3068 10855 23951 0,'0'0'1056'0,"0"0"224"0,-4 11-1024 0,2 8-256 0,2 2 0 0,2 8 0 16,-1 1 3184-16,0 6 576 0,1 7 112 0,2 0 32 16,1 4-1840-16,0 4-352 0,0 4-80 0,2-2-16 0,2 3-1184 15,0 1-240-15,0-3-64 0,0 1 0 16,2-4-2320-16,0 0-480 0</inkml:trace>
  <inkml:trace contextRef="#ctx0" brushRef="#br1" timeOffset="-75959.83">3919 10930 32127 0,'0'0'1424'0,"0"0"304"0,0 0-1392 0,0 11-336 0,0 0 0 0,1 3 0 16,-1 4 288-16,3 6-16 0,1 3 0 0,0 5 0 0,0 1 80 0,1 4 16 16,0 1 0-16,2 1 0 0,0 0-528 0,3 0-96 15,-1 1-32-15,0-3 0 16,-1 0-2752-16,-1-8-544 0</inkml:trace>
  <inkml:trace contextRef="#ctx0" brushRef="#br1" timeOffset="-75805.59">3923 11360 26607 0,'-12'-16'1168'0,"7"10"256"0,-3 0-1136 16,2-4-288-16,0-3 0 0,2 3 0 0,1 0 1600 0,-1 1 272 15,1-1 48-15,2-1 16 0,2 2-1360 0,4 2-256 16,3-4-64-16,1 3-16 0,0 2-416 0,2 2-80 16,3 0 0-16,3 1-16 15,1 2-2160-15,2 0-416 0,1 1-96 0</inkml:trace>
  <inkml:trace contextRef="#ctx0" brushRef="#br1" timeOffset="-75329.95">4277 11297 1839 0,'2'16'160'0,"-1"-10"-160"0,-4 2 0 0,2 1 0 16,0 2 4432-16,0-2 864 0,-2 0 160 0,0-1 48 15,3-8-2848-15,-5 6-560 0,3 1-112 0,2-7-32 16,0 0-352-16,0 0-64 0,-10 1 0 0,4-1-16 16,6 0-464-16,0 0-96 0,-7-6 0 0,1-3-16 0,1-3-624 0,2-2-112 15,2-3-16-15,3-2-16 16,0 1-336-16,0 0-64 0,2-2-16 0,3 3 0 31,1 3-176-31,2 1-32 0,0 1-16 0,2 3 0 16,0 1-368-16,1 2-80 0,1-1-16 0,2 2 0 15,0 2-112-15,0-2-32 0,1 0 0 0,0 1 0 0,-2 0-112 0,-1 2-32 16,-1-1 0-16,-1 3 0 0,-3-4 720 0,0 4 144 0,-2 1 32 0,-7-1 0 0,0 0 704 0,5 7 128 16,-5-7 48-16,2 10 0 0,0 1 608 0,-4 2 128 15,0 1 32-15,-1 0 0 0,-1 2-304 0,0 0-64 16,0-1-16-16,2 2 0 0,1 0-352 0,1 0-64 15,0-1-16-15,0 1 0 0,0-2-192 0,1 0-32 16,1-2-16-16,2 1 0 0,3 1-64 0,-2-5-16 16,0-2 0-16,2-2 0 0,2-1 16 0,0-5 0 15,0 0 0-15,0-5 0 0,0-1-208 0,1-2 0 16,0 0 128-16,0-1-128 0,0-5 0 0,-1 1 0 0,-1 0 0 0,-1 0 0 16,-1-1 0-16,-3-1-128 0,0-3 128 0,-2-1 0 15,1 2 0-15,-1 3 0 0,0 1 0 0,1 3 0 16,-4 2 144-16,1 1 48 0,1 1 0 0,-1 1 0 15,1 5 144-15,0 0 48 16,0 0 0-16,0 0 0 0,0 10-192 0,0 2-16 16,0 1-16-16,2 1 0 0,2 0-160 0,0 2 0 15,1 1 0-15,2-3-176 16,-1 2-416-16,1-3-96 0,-1-1-16 0,4-1 0 16,1 3-2224-16,0-5-448 0,-1-2-80 0</inkml:trace>
  <inkml:trace contextRef="#ctx0" brushRef="#br1" timeOffset="-74991.18">4807 11146 23439 0,'0'0'1024'0,"0"0"240"0,0 0-1008 0,0 0-256 15,0 0 0-15,8 4 0 0,-2 2 1344 0,2 5 208 16,-2-2 48-16,4 5 16 0,-5 3-208 0,0 4-64 16,0 4 0-16,2-2 0 0,-3-3-320 0,0 1-64 15,0-2 0-15,-1 1-16 0,1-4-528 0,-1-1-96 16,1 1-32-16,0-4 0 15,0-5-288-15,-4-7 0 0,5 4 128 0,-5-4-128 16,0 0 192-16,0 0-32 0,2-5 0 0,1-1 0 0,0-2 64 0,-1-3 16 16,1-2 0-16,1-1 0 0,0-3-240 0,0 1 0 15,-2-1 0-15,2-3 0 0,-1-3 0 0,-1 0 0 16,1 0 0-16,1 4 0 0,0 5 0 0,-2 3-208 16,1 5 32-16,-3 6 16 0,0 0 160 0,0 0 0 15,0 0 0-15,3 9 0 0,1 5 0 0,-1 2 0 0,1 2 0 0,0 3 0 16,2 1-192-16,1-1-16 0,0 0 0 0,1 0 0 31,-1 0-2384-31,4-3-480 0,2-1-80 0</inkml:trace>
  <inkml:trace contextRef="#ctx0" brushRef="#br1" timeOffset="-74727.04">5384 11216 12895 0,'-15'-6'1152'0,"7"3"-928"0,-3 1-224 0,0 0 0 0,-2-5 3504 0,1 3 656 0,-1-2 128 0,-1 3 16 15,-3 0-2768-15,0 0-544 0,2 3-112 0,4 0-32 16,-1 0-432-16,5 3-96 0,2-3 0 0,5 0-16 16,0 0-304-16,0 0 0 0,0 0 0 0,9 8 0 15,3-2-224-15,2 1 0 0,2-1 0 0,4 3 0 16,-1-2-48-16,2 1-16 0,0 1 0 0,1-3 0 16,-4 2 288-16,-1 3 0 0,-2-2 0 0,-4 0 0 0,0-1 256 0,-3 0 144 15,-2-3 48-15,-6-5 0 0,5 9 608 0,-2 1 128 16,-4 1 32-16,-3-1 0 0,-3-1-384 0,-2 0-80 15,-3 2-16-15,-1-2 0 0,-1-2-544 0,0-2-192 16,-3 0 144-16,0-4-144 16,0-1-304-16,0 0-144 0,0-5-16 0,2 0-16 15,6-3-3152-15,4-2-624 0</inkml:trace>
  <inkml:trace contextRef="#ctx0" brushRef="#br1" timeOffset="-74192.31">5679 10840 16575 0,'-1'-6'1472'0,"-2"0"-1168"0,-2 1-304 0,-2 1 0 16,0-1 2624-16,-3 1 448 15,0 1 112-15,0 3 16 0,-1 1-1296 0,2 3-256 16,1-1-48-16,0 3-16 0,2 4-864 0,-1 4-160 0,3 4-48 0,2 4 0 16,0 0-272-16,4 6-64 0,0 2-16 0,4 1 0 15,0 2-16-15,2-1 0 0,1 1 0 0,2 1 0 16,2 1-144-16,1 2 0 0,2 0 0 0,-1-1 0 15,0-4-656-15,-1-2-176 0,-1-3-16 0,1-3-16 16,-2-1-592-16,-2-3-112 0,-2-4-32 0,0-5 0 16,-4-2 320-16,-1-2 64 0,-3-7 16 0,0 0 0 15,0 0 624-15,0 0 128 0,-8-5 32 0,-1-2 0 0,-2-1 416 0,1-5 144 16,-2-5 0-16,0 0 0 0,1-2 304 0,-1-1 64 16,-1-1 16-16,1 1 0 15,2 1-304-15,2 1-64 0,1 2-16 0,3 3 0 16,2 1 224-16,2 3 32 0,1 0 16 0,2 1 0 15,2 2 32-15,1 1 16 0,1 2 0 0,2 0 0 0,0 1 16 0,3 0 0 16,1 3 0-16,3-4 0 0,-1 1-64 0,3 0-16 16,1 0 0-16,0-2 0 0,0-1-208 0,-3 1-32 15,0 1-16-15,-2 0 0 0,0 1 64 0,-4 0 16 16,-1-4 0-16,-2 4 0 0,-7 3 416 0,0 0 96 16,0 0 16-16,0 0 0 0,0 0 48 0,0 0 16 15,-6-2 0-15,0 2 0 0,-2 3-96 0,0 1-16 0,0 1 0 0,-1 3 0 16,0 1-96-16,0 0-32 0,1 1 0 0,3 2 0 15,0 0-128-15,2 1-16 0,3-3-16 0,1 2 0 16,2 0-416-16,2 1 0 0,3 0 0 0,3 1 0 31,0-2-752-31,2 0-80 0,4-1 0 0,0-4-16 16,0-1-1424-16,0-4-288 0,0-1-48 0,1-1-16 16,-2-1-208-16,-2-3-48 0,-1-3-16 0</inkml:trace>
  <inkml:trace contextRef="#ctx0" brushRef="#br1" timeOffset="-73927.08">6084 11167 21247 0,'0'0'944'0,"4"8"192"0,0 1-912 0,3 4-224 0,-2 1 0 0,2 2 0 15,-2 3 1264-15,1-3 208 0,1 1 32 0,-1 0 16 16,0-3-320-16,0 2-64 0,1-3-16 0,-1 0 0 0,1-1-656 0,-4 0-128 16,0-5-16-16,0 1-16 0,-3-8 64 0,0 0 16 15,0 0 0-15,0 0 0 0,0 0 400 0,0 0 96 16,-3-8 16-16,-1 1 0 0,0-7-144 0,0 3-32 15,-1-2 0-15,1-3 0 0,-1-3-16 0,2-4 0 16,2-3 0-16,2-1 0 0,3-3-480 0,4-3-96 16,3-1-128-16,2 4 176 0,0 2 80 0,2 4 0 15,4 3 16-15,1 6 0 0,3 4-16 0,3 2 0 16,1 7 0-16,3 2 0 16,1 1-2688-16,3 2-528 0</inkml:trace>
  <inkml:trace contextRef="#ctx0" brushRef="#br1" timeOffset="-73160.11">7193 11185 18431 0,'24'-18'1632'0,"-16"28"-1312"15,3-1-320-15,0 6 0 0,4 2 1824 0,-1 2 288 16,2 2 64-16,-3-1 16 0,-2-1-928 0,1 0-192 15,-1-1-48-15,0 0 0 0,-3-1-512 0,0-3-96 16,-3-1-32-16,-1-2 0 0,0-3 64 0,-4-8 0 0,0 0 0 0,0 0 0 16,0 0 160-16,0 0 32 0,0 0 16 0,-5-9 0 15,-2-3-144-15,1-3-48 0,-1 0 0 0,1-2 0 16,-2-1-208-16,1-2-64 0,1-5 0 0,-1 3 0 16,0 0-192-16,1 1-288 0,2 0 64 0,3 3 16 15,2-2-48-15,2 3-16 16,1 4 0-16,2 0 0 0,1 4 96 0,1 3 32 15,1 2 0-15,4 3 0 0,3 1 16 0,3 3 0 0,3 0 0 0,2 2 0 16,1-1 128-16,1 0 0 0,1-1-144 0,0 2 144 16,-3-5 0-16,-1 3 0 0,1 0 0 0,-3-1 0 15,-4 0 0-15,-2 1 0 0,0-2 0 0,-2-1 0 16,-2 0 0-16,0-1 0 0,-3 1 128 0,-2-4-128 16,-6 4 288-16,0 0-32 0,0 0 0 0,0 0 0 0,4-6 224 0,-4 6 32 15,0 0 16-15,-3-6 0 0,0 1-256 0,-3 1-48 16,6 4-16-16,-9-2 0 0,-3 0 592 0,1 4 112 15,-2 0 32-15,1 3 0 0,0 5-448 0,3 0-96 16,-1 2-16-16,1 3 0 0,1 4-144 0,2 1-48 16,3 1 0-16,1 1 0 0,4-1-192 0,0 1 0 15,2-2 0-15,3-3 0 0,2-3-304 0,2 2-48 16,5-3-16-16,2-3 0 16,-2 0-1776-16,2-3-352 0,3-1-80 0,0-2-16 15,0-2-1632-15,1-2-336 0</inkml:trace>
  <inkml:trace contextRef="#ctx0" brushRef="#br1" timeOffset="-72830.61">8014 11130 24239 0,'-13'-14'1072'0,"8"9"224"0,-2 0-1040 0,-1-1-256 16,-2 3 0-16,-1 0 0 0,1 3 1472 0,1 0 224 0,1 4 48 0,-1 4 16 16,0 1-240-16,0 4-48 0,0 1-16 0,1 2 0 15,3 2-608-15,1 2-112 0,2 0-32 0,2 1 0 16,0-1-320-16,2-1-80 0,2-4-16 0,-1-1 0 15,3 0-160-15,2-1-128 0,1-2 192 0,1-1-192 16,2-1 0-16,0-2 0 0,1-6 0 0,-2 1-144 16,2-4-176-16,2 1-16 0,-1-2-16 0,-1-1 0 15,1-2-32-15,-2-2-16 0,0 0 0 0,-2-2 0 0,-1-1 0 16,1-3 0-16,-4 1 0 0,-1 0 0 0,-1 0 176 0,0 0 32 16,-3 0 16-16,1 0 0 15,-1 2 304-15,-1 0 48 0,-1 2 16 0,-1 1 0 16,0 3 512-16,-1 2 96 0,3 3 32 0,0 0 0 15,0 0-176-15,0 0-16 0,-6-4-16 0,6 4 0 16,-7 4-384-16,2 2-80 0,1 2-16 0,3 1 0 16,1 2-144-16,2 2 0 0,2 1 0 0,1 1 0 15,1-2-432-15,0 1-16 0,3-4 0 0,2 1 0 16,0-2-2176-16,3-1-432 0,0-3-80 0,0 1-11200 16</inkml:trace>
  <inkml:trace contextRef="#ctx0" brushRef="#br1" timeOffset="-72627.48">8472 11137 9215 0,'0'0'400'0,"-6"-7"96"0,-3 1-496 0,1 2 0 0,-1 0 0 0,-1 1 0 16,-3 2 5104-16,0 1 912 0,-2 1 192 0,1 2 48 15,1 1-3696-15,0 1-752 0,0 3-144 0,3 2-16 16,0 0-768-16,4 4-160 0,1-1-16 0,2 1-16 16,0 2-368-16,5 0-80 15,2-1-16-15,2 1 0 0,2 0-224 0,2 0 0 16,1-2 0-16,3-1-160 15,3-2-320-15,1 1-64 0,2-3-16 0,1-1 0 16,1-4-2032-16,1-2-416 0,1-4-64 0,-1-1-11008 0</inkml:trace>
  <inkml:trace contextRef="#ctx0" brushRef="#br1" timeOffset="-72451.47">8709 10729 26319 0,'0'0'1152'0,"-4"8"256"0,-3 2-1120 0,2 4-288 15,0 3 0-15,1 4 0 0,1 3 960 0,3 3 128 16,2 3 16-16,0 1 16 0,2 1-528 0,3 3-96 16,2-1-32-16,3 1 0 0,1-1-336 0,1-3-128 15,0 2 0-15,1-1 0 16,-1 1-1120-16,0-3-320 0,1-4-64 0,-2-1-16 0</inkml:trace>
  <inkml:trace contextRef="#ctx0" brushRef="#br1" timeOffset="-72272.44">8799 11263 23039 0,'-13'-20'1024'0,"4"10"192"0,-2-3-960 0,-1 0-256 0,1 0 0 0,-1-1 0 16,0-4 592-16,1 1 80 0,0 2 16 0,3 1 0 15,2 2-288-15,2 3-48 0,3 1-16 0,1 2 0 16,1-3 48-16,4 2 16 0,3 1 0 0,1 1 0 16,1-1-400-16,3 2-144 0,4 2 0 0,-1 0 0 15,0 1-48-15,1 2-16 0,1 3 0 0,1 0 0 16,1 0-1040-16,0 1-208 0,-1-2-32 0,2 1-8960 15</inkml:trace>
  <inkml:trace contextRef="#ctx0" brushRef="#br1" timeOffset="-72159.47">9056 11170 23327 0,'0'10'512'0,"0"2"96"0,0 1 32 0,-2 1 16 0,2 0-528 0,-1 2-128 15,0 0 0-15,1-2 0 16,-2-1 624-16,1-2 80 0,2-4 32 0,-1-7 0 16,0 0-480-16,0 0-80 0,0 0-32 0,0 0 0 31,4 4-448-31,-4-4-80 0,0 0-32 0,6-8-7184 0,-1-2-1424 0</inkml:trace>
  <inkml:trace contextRef="#ctx0" brushRef="#br1" timeOffset="-71861.79">9165 10952 7359 0,'0'0'320'0,"0"0"80"0,5-5-400 0,-5 5 0 16,0 0 0-16,0 0 0 0,0 0 3152 0,0 0 560 16,0 0 96-16,-4 9 32 0,-1 1-2272 0,0 3-448 15,4 3-96-15,-2 3 0 0,0 0-368 0,2 3-64 16,1 4-16-16,3-3 0 0,2 1-288 0,3-1-64 15,0-1-16-15,-1 1 0 0,3-3 128 0,0 0 32 0,2-2 0 0,2-1 0 16,0-2-96-16,2-4-16 0,1-2 0 0,1-2 0 16,-2-3-256-16,1-2 0 0,0-4 128 0,-2-2-128 15,1-3 224-15,-3-2-16 0,-1-1 0 0,-2-1 0 16,-1-3 320-16,-2 0 64 16,-4-2 16-16,-1 0 0 0,-2 0-192 0,-2 0-32 15,-4-1-16-15,0 1 0 0,-3 2-96 0,-2 1-16 16,1-3 0-16,-3 2 0 15,-2 1-624-15,1-1-128 0,-3 4-16 0,2-1-16 16,2 2-2832-16,1 2-560 0,1 1-112 0,2 3-6704 0</inkml:trace>
  <inkml:trace contextRef="#ctx0" brushRef="#br1" timeOffset="-71593.91">9452 11057 11967 0,'13'12'528'0,"-8"-4"112"15,0 4-512-15,2-1-128 0,-1 6 0 0,1-1 0 0,-1 0 4048 0,0-1 784 16,-1 1 160-16,0 0 16 0,-1 1-2912 0,0-2-592 15,0 0-112-15,0-1-32 0,0 0-768 0,0-2-144 16,-2-3-48-16,1-1 0 0,1 1-144 0,1-4-48 16,1 0 0-16,1-5 0 0,-1-3-208 0,4-3-288 15,-4-1 64-15,2-3 16 16,1-4-400-16,-1-2-80 0,0-1-16 0,0 1 0 16,-2-1 16-16,-1-2 0 0,-1 0 0 0,0-1 0 0,1 2 240 0,1-3 64 15,0 2 0-15,-1 0 0 0,3 2 384 0,-3 3 272 16,1 1-32-16,-3 3-16 0,0 2 800 0,-3 8 144 15,0 0 48-15,0 0 0 0,0 0-704 0,7 9-144 16,-1 3-32-16,1 3 0 0,-3 2-336 0,2 1 0 16,1 1 0-16,0-1 0 15,1 0-1152-15,3 0-256 0,0-3-64 0,2-1-13200 0</inkml:trace>
  <inkml:trace contextRef="#ctx0" brushRef="#br1" timeOffset="-71295.25">10110 10974 25919 0,'-18'0'1152'0,"9"0"224"0,-3-1-1104 0,-1 1-272 0,-1 0 0 0,1 1 0 15,0 0 256-15,1 2-16 0,2-1 0 0,0 2 0 16,4 2-48-16,2 0-16 0,0 2 0 0,4-8 0 16,3 10 208-16,1 0 32 0,2 1 16 0,2 0 0 15,2-2-48-15,3-1 0 0,3-2 0 0,4 2 0 16,-1 0-256-16,2 1-128 0,1-3 128 0,0 2-128 15,1 0 256-15,-1 1-16 0,-3 0-16 0,-2 2 0 0,-1-2 672 0,-2 0 128 16,-5 1 16-16,-1 0 16 0,-3 0 416 0,-2 2 96 16,-4-1 16-16,-3 1 0 0,-4 0-272 0,-1 2-48 15,-6 2-16-15,-1-2 0 0,-4 1-576 0,-1-2-112 16,-2-2-32-16,0 1 0 0,3 0-336 0,-3-2-192 16,3-3 192-16,1-1-192 15,4 1-1728-15,2-1-448 0,1 1-80 0</inkml:trace>
  <inkml:trace contextRef="#ctx0" brushRef="#br1" timeOffset="-69463.8">11378 11269 13823 0,'0'14'1216'0,"1"-1"-960"16,0 0-256-16,0 1 0 0,3 1 464 0,-1-2 48 15,0-2 16-15,-1-1 0 0,-2-10 176 0,0 0 16 16,0 0 16-16,7 1 0 0,1-1-240 0,-2-3-48 15,1-3-16-15,-1-2 0 0,1-1-432 0,-1-3 0 16,2-1 0-16,-2-1 0 16,0-1-512-16,-2 0 0 0,-2-4 16 0,1 3 0 0,-3 3 352 0,0 1 144 0,1-1-128 0,0 4 128 15,1 2 416-15,-2 7 160 0,0 0 48 0,0 0 0 16,1 8 368-16,2 2 80 0,1 2 16 0,1 0 0 16,1 1-512-16,3 0-80 0,2-1-32 0,1-2 0 15,-1 0 0-15,2-2 0 0,0-4 0 0,0 1 0 16,0-1 272-16,2-1 48 0,-3-2 16 0,-1-1 0 15,-2-1 224-15,-1-2 32 0,-1-2 16 0,-1 0 0 16,-1 1-224-16,-1-3-32 0,0-3-16 0,-1 0 0 16,-2-2-432-16,0 1-96 0,-1-3-16 0,0 1 0 31,0 0-1440-31,0 0-288 0,0 0-64 0,0-5-8704 0,2-1-1744 0</inkml:trace>
  <inkml:trace contextRef="#ctx0" brushRef="#br1" timeOffset="-69262.4">11912 10653 35007 0,'0'0'1552'0,"3"13"320"0,1 3-1488 0,-2 6-384 15,1 3 0-15,-1 5 0 0,0 4 1040 0,-4 5 144 0,0 0 32 0,-1 5 0 16,-1 6-144-16,-1-1-32 0,0 4 0 0,0 4 0 16,-1 2-688-16,3-1-144 15,-3 2-16-15,1-2-16 0,0-2-336 0,2-4-64 16,3-8-16-16,2-3-12576 15,1-6-2528-15</inkml:trace>
  <inkml:trace contextRef="#ctx0" brushRef="#br1" timeOffset="-68429.92">12447 11085 25791 0,'0'0'1152'0,"0"0"224"0,0 0-1104 0,0 0-272 15,1-4 0-15,0-7 0 0,2 1 144 0,2-2-16 0,-1-1-128 0,2-1 192 16,2-2 864-16,1-1 160 0,2 2 48 0,-1-2 0 16,-2-2 320-16,0 1 64 0,0 1 16 0,-2 3 0 15,-1 1-576-15,-1 4-96 16,-1 2-32-16,-3 7 0 0,0 0-320 0,0 0-80 0,-5 0-16 16,-3 4 0-16,-2 5-144 0,0 7-16 0,4 2-16 0,-3 4 0 15,0 2-368-15,-1 2 0 0,1-1 0 0,2 2 0 16,0 0 0-16,3-1 0 0,2 1 0 0,0 4 0 31,4-2-384-31,1-3-32 0,4-4-16 0,3-3 0 16,3-2-720-16,2-4-160 0,0 0-32 0,2-4 0 15,3-5-96-15,1-1-32 0,1-3 0 0,1-7 0 0,2 1-192 16,-3-3-32-16,2-2-16 0,-3 1 0 0,-2-6 512 0,-1 2 112 0,1 1 0 16,-4-3 16-16,0 2 928 0,-6 1 144 0,-4-3 0 0,-2 3 160 0,-2 2 1216 0,-2 0 240 15,-3 2 48-15,-1 2 16 0,-6 1 208 0,2 1 32 16,-1 3 16-16,-1 0 0 0,-1 2-656 0,2 2-128 15,-1 2-16-15,2 2-16 0,0 0-576 0,1 2-112 16,2 1-32-16,1 1 0 0,1 1-400 0,1 1 128 16,2-1-128-16,1 1 0 0,1 0 0 0,3 0 0 15,1-2 0-15,2-1 0 0,-1-1 0 0,2-2 0 0,1-2 0 16,2 0 0-16,3-4 0 0,0 0 0 16,2-1 128-16,0-4-128 0,-2-2 0 0,0-2 0 15,-1 0 144-15,0-1-144 0,-1 0 128 0,-3 0-128 16,-1 0 128-16,-1 0-128 0,-1-3 192 0,-2 3-48 15,-1 0 0-15,-2 0 0 0,-2 3 240 0,-1 0 32 16,2 7 16-16,-4-5 0 0,-1 2 48 0,5 3 16 16,-8-1 0-16,2 4 0 0,-1 0-336 0,2 4-160 0,0 1 160 0,2 2-160 15,3 2 0-15,3-2 0 0,1 3-208 0,1 0 64 32,3-2-528-32,1-1-96 0,3-1-32 0,2 1 0 15,-1-1-1776-15,0-3-368 0,0-1-64 0,0-2-7552 0,-1-3-1536 0</inkml:trace>
  <inkml:trace contextRef="#ctx0" brushRef="#br1" timeOffset="-68170.82">13065 11097 1839 0,'-3'-6'160'0,"3"6"-160"16,0 0 0-16,-1-6 0 15,-1-1 4800-15,1 1 944 0,1-1 176 0,0 7 32 16,3-6-3840-16,-1 1-784 0,1-1-160 0,-3 6-16 16,0 0-272-16,6-1-48 0,1 1-16 0,-7 0 0 15,6 5-80-15,0 2-16 0,0 1 0 0,-1 1 0 0,-1 2 112 0,0-1 0 16,0-1 16-16,0 0 0 0,-1 0-160 0,-1 0-48 15,1-1 0-15,-3-8 0 0,2 9 48 0,0-1 0 16,-2-8 0-16,0 0 0 0,0 0-176 0,0 0-48 16,0 0 0-16,0 0 0 0,0 0-144 0,0 0-16 15,0 0-16-15,5-3 0 0,0-2-288 0,2-3 0 16,-1-2 0-16,-1-3 0 16,-1 0-640-16,0-3-16 0,0-2-16 0,0 1 0 15,-1 1-1440-15,-2 1-272 0,0-1-64 0,1 3-8192 16,-1 1-1648-16</inkml:trace>
  <inkml:trace contextRef="#ctx0" brushRef="#br1" timeOffset="-67728.52">13347 10699 29423 0,'0'0'640'0,"0"0"144"0,0 0 32 0,3 12 16 0,1 2-672 0,0 2-160 0,-2 1 0 0,2 2 0 15,0 3 1008-15,0 2 160 0,1 2 48 0,-1-3 0 16,0 3-160-16,0-1-32 0,-1-1 0 0,-1 0 0 15,1 0-480-15,1-1-96 0,0 1-32 0,1-3 0 16,0-2-288-16,-1-1-128 0,-3-1 128 0,2-2-128 16,0-2 128-16,-2-2-128 0,-1 0 0 0,0-5 128 15,0-6-128-15,0 0 0 0,0 0 0 0,0 0 128 16,0 0-128-16,0 0 0 0,0 0 0 0,0 0 0 0,0-9-256 16,0-4-48-16,1-4 0 0,2-2 0 15,1-2-544-15,1-1-112 0,2 1-32 0,0-3 0 16,4 1 64-16,1 1 16 0,-1 0 0 0,2 3 0 0,2 1 528 0,0 5 96 15,1 1 32-15,1 3 0 0,2 5 576 0,0 6 128 16,-1 3 32-16,-1 3 0 16,-1 2 64-16,-2 2 16 0,-1 2 0 0,-1 2 0 15,-2 1 592-15,-2 1 128 0,-4 3 32 0,-2-2 0 0,1 0-96 0,-3 0 0 16,-4-1-16-16,-1 1 0 0,-2 0-368 0,0 0-64 16,-3-3 0-16,0 1-16 0,-2-1-752 0,1-2-208 15,-4-1-16-15,1-5 0 0,0-1 224 0,0-2-192 16,3-1 192-16,2-3-192 15,-1-2-512-15,1-2-112 0,2-2-16 0,0-3 0 16,2 0-2112-16,2-3-416 0,2-2-96 0,3 1-11712 0</inkml:trace>
  <inkml:trace contextRef="#ctx0" brushRef="#br1" timeOffset="-67460.99">13971 10960 16575 0,'0'0'1472'0,"0"0"-1168"0,0 0-304 0,0 0 0 16,-7 5 3696-16,-1-1 672 0,-1 2 144 0,-1 2 32 15,-2 1-2288-15,0 3-448 0,1 2-80 0,-1 1-32 16,1-1-800-16,2 0-176 0,3 3-16 0,2 2-16 0,1-5-432 0,5 2-64 16,1-2-32-16,3 0 0 15,0-1-160-15,3-1 0 0,4-6 0 0,3 2 0 16,0-1 0-16,-1-2 128 0,1-1-128 0,1-3 0 16,1-2 128-16,-2-2-128 0,-3-1 128 0,-1 1-128 15,-2 0 176-15,-1-1-48 0,-1-1-128 0,-2-2 192 16,1 1-64-16,-4-1 0 0,-2 1-128 0,-1-1 192 15,-3 1-192-15,2-2 128 0,0-1-128 0,-2 1 0 16,-2-3-272-16,1 1-160 0,-1 1-16 0,-1-3-16 16,1 0-2128-16,0 1-416 0,0-1-96 0,0 0-16 15,-1 2-832-15,1-1-160 0</inkml:trace>
  <inkml:trace contextRef="#ctx0" brushRef="#br1" timeOffset="-67325.8">14098 10907 3679 0,'0'0'320'0,"4"7"-320"15,-4-7 0-15,6 9 0 0,0 3 4608 0,1-2 832 16,-1 2 192-16,3 2 16 0,3-1-3232 0,0 4-656 16,-2-2-128-16,1 0-32 0,0 0-1104 0,1-1-240 0,1 2-32 0,0-1-16 15,1 0-208-15,-1-1 0 0,2-2-144 0,-1-2 144 32,0-1-2320-32,0 0-368 0</inkml:trace>
  <inkml:trace contextRef="#ctx0" brushRef="#br1" timeOffset="-67146.48">14430 10952 34783 0,'-20'2'768'0,"11"2"144"0,-4 4 48 0,-2 4 16 0,-1-2-784 16,-1 6-192-16,-2 1 0 0,0 1 0 0,-1 2 1536 0,1-1 272 0,2 0 48 0,-2 0 16 15,4-1-1024-15,0 1-208 0,2-1-32 0,3 0-16 31,2-2-800-31,3-1-176 0,2-2-16 0,2 0-16 16,0-1-2560-16,2-3-512 0,4 0-96 0</inkml:trace>
  <inkml:trace contextRef="#ctx0" brushRef="#br1" timeOffset="-66970.24">14517 10987 10127 0,'0'0'896'0,"0"0"-704"16,0 0-192-16,0 0 0 0,0 0 4736 0,0 0 928 15,0 0 176-15,3 10 48 0,-1 1-4480 0,2 2-880 16,0 1-176-16,1 2-32 0,0 0-320 0,2-2 128 16,1 0-128-16,0-1 0 15,-1-1-1520-15,2-2-400 0,1-3-96 0,-1-2-10448 0</inkml:trace>
  <inkml:trace contextRef="#ctx0" brushRef="#br1" timeOffset="-66790.09">14723 11021 11967 0,'0'0'1072'0,"0"0"-864"0,0 0-208 0,0 0 0 16,-1 9 4592-16,-2 3 864 0,-1 1 176 0,-2 2 48 0,-1 2-3312 0,1 2-672 16,0 0-128-16,2 2-32 15,-1 3-672-15,1 0-144 0,-1 2-16 0,1 0-16 16,-1-2-496-16,2-1-192 0,2 3 128 0,2-6-128 16,-1-3-1216-16,2-1-336 0,0-3-64 0,1-3-9456 15,1-3-1872-15</inkml:trace>
  <inkml:trace contextRef="#ctx0" brushRef="#br1" timeOffset="-66630.11">14931 10649 29487 0,'0'0'2624'0,"0"0"-2112"16,0 0-512-16,0 0 0 0,-3 11 2048 0,-1 2 288 0,0 1 64 0,0 6 16 15,0 3-1456-15,3 5-304 0,-2 3-48 0,2 3-16 16,-1-2-192-16,2 1-32 15,3-2-16-15,0 2 0 16,-1 1-1056-16,1 1-192 0,1-2-64 0,0-2-10784 16,0-4-2160-16</inkml:trace>
  <inkml:trace contextRef="#ctx0" brushRef="#br1" timeOffset="-66450.76">15139 11073 16575 0,'0'0'1472'0,"-3"10"-1168"0,1 1-304 0,-1 2 0 16,0 1 3056-16,2 2 544 0,1-4 112 0,0 1 32 16,0 0-2832-16,0 0-560 0,0 0-112 0,1 0-32 0,1-1-208 0,0-2 0 15,-2-10 0-15,3 10 0 32,-1-2-3008-32,-2-8-608 0</inkml:trace>
  <inkml:trace contextRef="#ctx0" brushRef="#br1" timeOffset="-66197.05">15308 10864 25279 0,'0'0'1120'0,"8"-2"224"0,0-3-1072 0,0 1-272 15,2 0 0-15,2-1 0 0,0-1 448 0,-2 2 16 16,2 2 16-16,2-2 0 0,-3 3-480 0,-11 1 0 16,0 0 0-16,11 6 0 0,-3 3 0 0,-8-9 0 15,0 0 0-15,0 16 0 0,-4 0 256 0,-1 2 64 16,-2-5 16-16,1 3 0 0,-3-1 544 0,-2 5 96 0,1 2 32 15,2-8 0-15,-1 3 496 0,1 1 96 0,0 2 32 0,2 0 0 16,1 0-32-16,2-1 0 16,2-1 0-16,2-1 0 0,2-2-832 0,2 0-192 15,3-3-16-15,2-2-16 0,3 0-288 0,4-3-48 0,3-1-16 16,3-6 0 0,6-2-1008-16,5-2-208 0,7-5-32 0,19-11-18336 0</inkml:trace>
  <inkml:trace contextRef="#ctx0" brushRef="#br1" timeOffset="-65561.27">16703 10907 5519 0,'0'0'496'0,"0"0"-496"0,0 0 0 0,0 0 0 15,0 0 1680-15,4-2 240 0,-4 2 64 0,5-9 0 16,-1 0-128-16,0 0-32 0,-1-1 0 0,-1 4 0 16,-2 6 480-16,0 0 112 0,0 0 16 0,0 0 0 15,-6 0-640-15,-3 6-112 0,-3 5-16 0,-1 6-16 16,-1 4-688-16,-2 3-144 15,0 2-32-15,1 2 0 0,0-2-576 0,2 0-208 16,3-3 144-16,1-2-144 0,1-1 128 0,3-4-128 16,2-5 128-16,2 0-128 0,1-11 0 0,0 0 128 0,6 5-128 0,3-3 0 15,1-2 0-15,1-2 0 0,1-7 0 0,1-2 0 16,1-3-160-16,2 0-16 0,0-2 0 0,-1-1 0 16,0 1 176-16,-2-3 0 0,-2 2 0 0,-1 0 0 15,-1 1 0-15,-3 3 0 0,-1 4 192 0,-1 1-64 16,-2 1 768-16,-2 7 176 0,0 0 16 0,0 0 16 0,0 0-224 0,-7 1-48 15,1 3-16-15,-1 5 0 0,1-3-368 0,0 5-64 16,-1 1 0-16,0 2-16 0,1 2-368 0,2 0 0 16,1 1 0-16,3 0 0 0,1 3-160 0,5-2-96 15,1-2-32-15,4-1 0 16,2 2-1520-16,2-4-304 0,4 0-64 0,3-1-9584 16,0-4-1904-16</inkml:trace>
  <inkml:trace contextRef="#ctx0" brushRef="#br1" timeOffset="-65392.24">17153 10885 14735 0,'-13'-4'1312'0,"-3"1"-1056"15,-1 1-256-15,0 2 0 0,0 2 4480 0,-1 0 848 16,1 3 176-16,2 2 16 0,0-1-3248 0,2 2-656 16,3 3-128-16,2 0-16 0,3 2-896 0,2 2-192 15,1 0-16-15,4 2-16 0,3 0-352 0,3 0-256 0,3-1 32 0,2-2 16 31,2-2-1392-31,5-3-288 0,1 0-48 0,2-1-16 16,3-3-1248-16,0 0-240 0</inkml:trace>
  <inkml:trace contextRef="#ctx0" brushRef="#br1" timeOffset="-65227.05">17402 10971 22463 0,'0'0'992'0,"-3"7"208"0,0 3-960 0,0 3-240 0,2 4 0 0,2 2 0 15,2-1 144-15,2 0-16 0,1 3 0 0,2-4 0 16,-1 0-1904-16,-1-3-384 0</inkml:trace>
  <inkml:trace contextRef="#ctx0" brushRef="#br1" timeOffset="-65096.76">17472 10841 3679 0,'-18'-29'320'0,"10"12"-320"16,-1-2 0-16,-3-2 0 0,1 0 3712 0,0 2 688 15,2 0 128-15,3 1 16 0,0 2-3632 16,4 3-720-16,3 3-192 0,3 2 0 0,1 3 0 0,3 0-144 16,1 2 144-16,3 2-5984 15,2 1-1072-15</inkml:trace>
  <inkml:trace contextRef="#ctx0" brushRef="#br1" timeOffset="-64861.74">17714 10692 26783 0,'-8'13'576'0,"-3"7"128"0,1 6 32 0,-2 1 32 0,0 2-624 0,2 1-144 0,2 0 0 0,2 1 0 16,0-3 992-16,6 0 160 16,4 0 48-16,3-1 0 0,3-2-560 0,3 0-96 15,3-3-32-15,2-3 0 0,2-2-96 0,1-2-32 16,3-4 0-16,0-1 0 0,-2-3-144 0,-1-5-48 0,0-2 0 0,-2-2 0 16,2-4 272-16,-3-3 48 0,-2-2 16 0,-2-3 0 15,-2-3 352-15,0-3 64 0,-4-2 16 0,-2-2 0 16,-2-4-64-16,-1-1-16 0,-2 2 0 0,-2-4 0 15,-2-2-128-15,-5-1-32 0,-5-1 0 0,-2-1 0 16,-4-1-400-16,0-1-64 0,-2-3-32 0,-4-2 0 16,-2-2-2272-16,-4-2-464 15,-5 0-96-15</inkml:trace>
  <inkml:trace contextRef="#ctx0" brushRef="#br1" timeOffset="-64125.14">19229 10808 29599 0,'0'0'1312'0,"0"0"272"0,0 0-1264 0,0 0-320 16,0 0 0-16,0 0 0 0,0 0 384 0,0 0 0 15,0 0 16-15,0 0 0 16,2 7 224-16,2 5 32 0,-1-2 16 0,2 4 0 16,3 2-160-16,-2 2-16 0,-2-1-16 0,1 0 0 15,1-1-80-15,-1 0-16 0,0-2 0 0,-1-1 0 16,-2-3-192-16,0 1-64 0,-1-2 0 0,0-1 0 0,-1-8-128 0,0 0 192 16,0 6-192-16,0-6 192 0,0 0-192 0,0 0 0 15,0 0 0-15,0 0 0 0,-2-8-208 0,-1-1-32 16,2-4 0-16,1-1 0 0,1-2-128 0,2-1-16 15,-2-2-16-15,2 2 0 0,-1 1 16 0,2 2 0 16,0 1 0-16,1 2 0 0,2 0 128 0,1 1 16 16,2 3 16-16,2 0 0 15,4 2-176-15,-2 2-48 0,3 5 0 0,0 0 0 0,1 2 448 0,0 1 0 16,2 2 0-16,2-1 0 0,1 0 176 0,1 1-48 16,-1 4 0-16,2-5 0 0,1 0-128 0,0-1 0 15,0-1 144-15,0-2-144 0,-2-2 0 0,-2 0 128 16,-2-2-128-16,-3-1 0 0,-2-2 144 0,-2 0-144 15,-4-3 192-15,-1 1-192 0,-1 2 480 0,-3-1-16 16,-4-2 0-16,-4-1 0 0,-3-2 128 0,-1 2 32 16,-2-1 0-16,1 1 0 0,-2-1-144 0,0 1-32 0,-2-1 0 0,1 2 0 15,0 3 224-15,0 0 32 0,-1 3 16 0,0 4 0 16,-1 3-16-16,2-1-16 0,2 6 0 0,-2 1 0 16,2-2-352-16,-1 5-64 0,3 4-16 0,5-1 0 15,0 4-112-15,2-1-16 0,1-3-128 0,2 1 192 16,2-2-192-16,3 0-192 0,0 1 48 0,4 0 0 15,2-5-576-15,1 1-112 0,1 0-32 16,2-1 0-16,3-3-2336 0,4-1-448 0,2-2-112 16</inkml:trace>
  <inkml:trace contextRef="#ctx0" brushRef="#br1" timeOffset="-63694.79">20127 10755 17503 0,'0'0'768'0,"-7"4"176"15,-6-2-752-15,2 6-192 0,-3 0 0 0,1 4 0 0,2 1 3840 0,-1 4 720 16,0 1 160-16,2 3 16 0,-1 1-3120 0,4-1-624 16,0 0-128-16,2-2-32 0,2 1-512 0,2-1-96 15,2 2-32-15,2-1 0 0,1-6-192 0,1-1 0 16,1-1 128-16,4-3-128 0,0 0-128 0,3-2-80 0,3-3-16 0,1-3 0 31,0-2-480-31,0-1-80 0,-2-3-32 0,1-1 0 16,-1-5 48-16,1 0 16 0,-2 1 0 0,-1-4 0 0,-1 1 352 0,0-1 64 0,-2-1 16 0,1 1 0 15,-1-2 320-15,-1-1 0 16,-1-3 192-16,0 0-64 0,0 2 432 0,-2 1 80 16,-2 0 0-16,0 2 16 0,-1 4 432 0,-3 2 96 15,-2 1 16-15,0 4 0 0,2 4-112 0,0 0-32 0,-7 4 0 0,0 2 0 16,-1 2-352-16,-1 4-64 0,-1 5 0 0,1 0-16 16,2 4-240-16,-1 2-64 0,1 2 0 0,2 1 0 15,0 3-96-15,1-2-32 0,3 0 0 0,1-1 0 16,1-1-192-16,1-1 144 0,2-3-144 0,3-1 128 15,2-3-128-15,0 0 0 0,2-1 0 0,0-6 0 16,2 1-224-16,3-2-80 0,2-6-16 0,2 0 0 16,-1 1-512-16,1-1-128 0,-2-6 0 0,3-1-16 15,1-2-1840-15,2-2-352 0,-4-2-80 0,0-2-7040 16,-2-1-1408-16</inkml:trace>
  <inkml:trace contextRef="#ctx0" brushRef="#br1" timeOffset="-63331.63">20678 10838 4607 0,'0'0'400'0,"0"0"-400"16,-5 7 0-16,0 3 0 0,0 2 5856 0,-2 2 1088 15,1 3 224-15,-1 2 32 0,2-1-5200 0,1 1-1040 16,1 2-192-16,3 0-64 0,2-1-96 0,2-1-32 16,3 0 0-16,1-3 0 0,0 1-192 0,1-4-64 15,2 0 0-15,0-1 0 0,2-3-96 0,2-1-32 16,-1-3 0-16,0-1 0 0,1-1-192 0,-1-2 0 15,0-2 0-15,1-2 0 0,-2-2 0 0,1-3 0 0,0 0 0 0,-1-3 0 16,1-2 0-16,-3-2 0 0,1-2 0 0,-2 2 0 16,0 0 0-16,-3-3 0 0,1 1 0 0,0 2 0 15,-1-1 208-15,-4-2 48 0,-1-1 16 0,-1 1 0 16,0 1 272-16,1 3 48 0,-1-2 16 0,0 6 0 16,-1 1 128-16,0 2 32 0,0 7 0 0,0 0 0 15,0 0-144-15,0 0-32 0,-2 7 0 0,-1 3 0 16,-1 3-448-16,2 3-144 0,0 2 0 0,4 0 0 0,-1-1 0 15,3 1 0-15,2 1 0 0,1-2 0 16,-1 1-240-16,3-5-96 0,3 0-32 0,1-1 0 31,0-2-1968-31,0-1-400 0,2-2-80 0,-2-2-8448 0,-2-1-1680 0</inkml:trace>
  <inkml:trace contextRef="#ctx0" brushRef="#br1" timeOffset="-63193.8">21248 10923 21183 0,'0'0'1888'0,"-4"8"-1504"16,0 2-384-16,0 1 0 0,0 3 2432 0,2 0 432 15,0 2 80-15,2 0 0 0,0-1-1568 0,3 2-320 16,1-4-64-16,1 0-16 16,0-1-3536-16,2-3-720 0,9 3-144 0,-16-12-32 0</inkml:trace>
  <inkml:trace contextRef="#ctx0" brushRef="#br1" timeOffset="-63032.55">21265 10668 17503 0,'-5'-2'1552'0,"-2"-3"-1232"0,-1 1-320 0,2 0 0 16,1 2 3216-16,5 2 592 0,0 0 112 0,0 0 32 31,0 0-4208-31,0 0-848 0,0 0-176 0,9 2-7328 0,3 5-1472 0</inkml:trace>
  <inkml:trace contextRef="#ctx0" brushRef="#br1" timeOffset="-62627">21511 10930 23839 0,'8'14'1056'0,"-5"-6"224"16,-2 0-1024-16,-1 3-256 0,-1 0 0 0,-1 1 0 0,1-1 1600 0,-1 1 256 15,-1 1 64-15,2-1 16 0,-2-3-512 0,0 0-96 16,2-1-32-16,0 0 0 0,1-8-384 0,0 0-80 16,0 0 0-16,0 0-16 0,0 0-416 0,0 0-80 15,0 0 0-15,4-6-16 0,0-3-304 0,0-1 0 16,1-3 0-16,0-1 0 15,2-1-544-15,-1 1-64 0,1-1-16 0,-1 1 0 16,2-1 64-16,0-1 16 0,0-2 0 0,1 1 0 0,0-2 160 0,1 2 16 16,-1 2 16-16,0 2 0 0,1 2 176 0,-1 5 48 15,0-1 0-15,1 2 0 0,2 4 128 0,1 1 0 16,1 2 0-16,3 4 0 0,-1-1 0 0,1 1 0 16,0-2 0-16,8 5 0 0,-3-1 0 0,-3-1 0 0,0-3 0 0,-4 1 0 15,0-3 0-15,-2 0 0 0,-2-4 160 0,0 2-160 16,-11 0 256-16,10 0-64 0,-10 0 0 0,0 0 0 15,11-2-64-15,-11 2 0 16,4-7-128-16,-4 7 192 0,0 0-192 0,-4-10 0 16,-2 1 128-16,-1 4-128 0,-4 1 0 0,-3 2 0 15,-3 4-144-15,1 2 144 0,1 2 0 0,0 3 128 0,1 3 16 0,2 2 0 16,2 3 608-16,2 1 112 0,3-1 32 0,3-4 0 16,5 1-384-16,1-3-80 0,1 2-16 0,4-1 0 15,3-2-80-15,4 1-16 0,3-1 0 0,16 3 0 16,5-2-320-16,5-2-192 0,6-6 32 0,2-2 0 15,2-4-1824 1,4-2-352-16,26-5-80 0,-7-2-16 0</inkml:trace>
  <inkml:trace contextRef="#ctx0" brushRef="#br1" timeOffset="-60425.56">23888 10642 23551 0,'0'0'1040'0,"0"0"224"0,-1-4-1008 0,-2 0-256 0,3 4 0 0,-6-4 0 16,-1-3 576-16,1 2 80 0,-4 0 16 0,1 2 0 15,-2 1 80-15,-1 2 16 0,1 2 0 0,0 5 0 16,-2 1-304-16,-2 5-48 0,0 2-16 0,0 5 0 0,1 3-400 0,1 2 0 16,0 0 0-16,1 1 0 0,3 0 0 0,3 1 0 15,0-6 0-15,4-1 0 0,2-1 0 0,4-4 0 16,0-2 0-16,2-3 0 0,1-1 0 0,2-2 0 16,2-2 0-16,1-1 0 0,1-5 0 0,-1-2-192 15,0-2 0-15,-1-2 16 0,1-2 176 0,0-3-208 16,-2-1 80-16,1 0 128 0,-2-2 0 0,-1 0 192 0,-2 0 0 0,-1 0 0 15,1 2 608-15,-2 2 128 0,-2 0 32 0,-1 3 0 16,-1 2 256-16,0 6 64 0,-3-7 16 0,3 7 0 16,0 0-592-16,0 0-112 15,0 0-16-15,-7 4-16 0,-1 1-368 0,3 3-192 16,2 3 192-16,2 2-192 16,1 2-240-16,1 2-144 0,1 0-48 0,2 2 0 15,2-4-1728-15,3-1-336 0,3 1-80 0,0-5-12064 16</inkml:trace>
  <inkml:trace contextRef="#ctx0" brushRef="#br1" timeOffset="-60228.94">24232 10703 6447 0,'-6'-4'576'0,"-2"1"-576"16,-3-1 0-16,0-1 0 0,-4 3 6368 0,2-1 1168 16,-1-1 224-16,0 3 48 0,1-1-5440 0,0 5-1104 15,2 0-224-15,2 3-32 16,0 3-480-16,2 2-80 0,3 2-32 0,3 1 0 15,2 4-416-15,2 1 0 0,2 0 0 0,3 1 0 16,6-1-320-16,2 2 0 0,0-4 0 0,2-1 0 16,0-3-1824-16,3-2-352 0,0 0-80 0,0-1-11888 15</inkml:trace>
  <inkml:trace contextRef="#ctx0" brushRef="#br1" timeOffset="-60084.92">24446 10707 21183 0,'0'0'1888'0,"0"0"-1504"16,0 0-384-16,-4 8 0 0,0 1 1744 0,0 1 288 0,0 2 48 0,2-2 16 16,2 3-1664-16,1 2-432 0,0 0 0 0,3 5 128 15,1-3-416-15,2 2-80 0,1-4-16 0,0 0-7920 16,-1-2-1584-16</inkml:trace>
  <inkml:trace contextRef="#ctx0" brushRef="#br1" timeOffset="-59961.12">24454 10643 2751 0,'-4'-13'256'0,"-1"-5"-256"0,-3-3 0 0,-3-3 0 16,2-2 3840-16,2 3 704 0,0 1 160 0,3 3 32 15,3 4-4144-15,2 3-816 0,2 3-160 0,3 2-5232 16,-1 2-1040-16</inkml:trace>
  <inkml:trace contextRef="#ctx0" brushRef="#br1" timeOffset="-59663.14">24659 10497 6447 0,'0'14'576'0,"-3"-7"-576"16,-4 0 0-16,1 5 0 0,-2 1 3920 0,0 0 688 16,-1 6 128-16,0-1 16 15,-1 1-2128-15,2 2-448 0,1 0-64 0,2 4-32 16,2 0-864-16,2-1-192 0,1 1-16 0,3 0-16 16,2 0-544-16,3-2-96 0,1-1-32 0,4-3 0 0,0-1-80 0,4-5-32 15,1-3 0-15,3-2 0 0,-3-5-32 0,2-5-16 16,-2-1 0-16,2-3 0 0,-3-3 96 0,-3-4 32 15,-2-2 0-15,-2-5 0 0,-3-1 96 0,-2-2 0 16,-3-2 16-16,0-1 0 0,-4-2 48 0,0 2 16 16,-5-2 0-16,-1 0 0 0,-1-2-16 0,-1-1 0 0,-2 0 0 0,-2-1 0 15,-2 0-448-15,-1-1-240 0,0-3 32 0,0-1 0 32,0 1-1888-32,0-1-368 0,2 2-80 0,-1 2-8400 0,4 6-1696 0</inkml:trace>
  <inkml:trace contextRef="#ctx0" brushRef="#br1" timeOffset="-59527.2">24894 10531 16527 0,'11'19'720'0,"-5"-10"176"0,1 6-720 0,2 0-176 0,0 4 0 0,2-1 0 16,-4 1 768-16,0 0 112 0,-2-1 16 0,0-1 16 16,1-1-464-16,-1-2-112 0,-1-1-16 0,0-1 0 15,-2-2-320-15,2-1 128 0,-1 0-128 0,-3-9 0 31,0 0-1872-31,0 0-448 0</inkml:trace>
  <inkml:trace contextRef="#ctx0" brushRef="#br1" timeOffset="-59225.5">24981 10368 6447 0,'16'-4'272'0,"-6"4"80"0,0 0-352 0,3 1 0 15,0 2 0-15,3 1 0 0,2 0 1920 0,0 1 320 16,1 0 64-16,-1 2 16 0,1-1-1136 0,1 1-224 15,1-2-64-15,-2 0 0 0,-2 0 160 0,-2 2 32 0,-4-5 0 0,-2 2 0 16,-1 1 112-16,-8-5 16 0,0 0 16 0,-2 8 0 16,0 3 0-16,-4-1 0 0,-6 3 0 0,-2 2 0 15,-4 0-320-15,-1 1-64 0,4 1-16 0,0 0 0 16,2 2 544-16,3-2 96 0,1 3 32 0,3-3 0 16,4 0-352-16,2 1-80 15,4-1-16-15,2 0 0 0,5 0-480 0,3 0-112 16,4-2-16-16,6 0 0 0,3 0-448 0,2-6-320 0,0-1 64 0,2-1 0 31,1-6-2336-31,4-2-464 0,34-15-80 0,-4 2-32 0</inkml:trace>
  <inkml:trace contextRef="#ctx0" brushRef="#br1" timeOffset="-52496.98">26597 10596 12895 0,'-34'-27'1152'0,"34"27"-928"15,0 0-224-15,-1-10 0 0,1 10 3632 0,0 0 672 16,-4-6 144-16,4 6 32 0,0 0-2528 0,-9-3-496 16,0 3-112-16,9 0 0 0,-9 8-736 0,0 4-144 15,-3 1-16-15,1 3-16 0,2 2-128 0,1-1-32 0,3 2 0 0,1-4 0 16,2 2-272-16,-1 1 0 0,0 1 0 0,2 1 0 15,1-1 0-15,3-2 0 0,-1-1 0 0,4-2 0 16,1-1 0-16,3-1-192 0,1-3 192 0,2-2-192 16,3-1-160-16,0-4-32 0,-1-4 0 0,7-4 0 15,4-5-176-15,-2 1-32 0,-2-3-16 16,0 0 0 0,-2-1-368-16,-1-1-80 0,1 0-16 0,-2-1 0 15,-1-1 336-15,-5 1 64 0,-4-2 16 0,0 5 0 0,-1 4 656 0,-7 9 272 0,-9-9-16 0,-1 0 0 16,-2 3 336-16,2 4 64 0,-1 1 16 0,-2 2 0 15,-1 1 144-15,1 2 16 0,2 2 16 0,2 1 0 16,1 3-400-16,3-1-64 0,1 2-32 0,2 2 0 16,-1 0-352-16,3 2 144 0,3-2-144 0,2 1 0 0,1-1 0 0,4-2 0 15,0-2 0-15,2-1 0 0,-1-1 192 0,2-1-64 16,3-1 0-16,0-4-128 0,-3-1 320 0,1 0-32 16,2-4-16-16,-2 0 0 0,-2-2-16 0,-3-1 0 15,-3-1 0-15,0-1 0 16,-4-1-80-16,1-2-32 0,0 0 0 0,-5-3 0 15,-3 0-320-15,-2 0-64 0,0-2-16 0,-1 3 0 16,0 3-576-16,-2 3-112 0,-3-3-16 0,2 0-16 16,5 3-2128-16,-1-1-416 0,2 1-96 0</inkml:trace>
  <inkml:trace contextRef="#ctx0" brushRef="#br1" timeOffset="-52191.61">26874 10569 1839 0,'13'5'160'0,"-2"1"-160"15,-3 1 0-15,-1 2 0 0,-2 1 3872 0,-1 2 736 16,-2 0 160-16,1-3 32 0,0 1-2416 0,-2 1-464 0,-1 1-112 0,0 1-16 15,2 0-320-15,-2 0-64 0,-1 0 0 0,-1 2-16 16,-1-2-768-16,3-1-160 0,1-3-16 0,2 0-16 16,-3-9-240-16,0 0-32 0,2 6-16 0,-2-6 0 15,8 0-144-15,1-3 192 0,-2-4-192 0,-1 0 192 16,1-3-64-16,2-5-128 0,2-5 192 0,-4 3-64 16,-1 0-128-16,-1 3 0 0,0 0 0 0,-1 1 0 15,-1 0 0-15,-1 2 128 0,2 2-128 0,-1 3 0 16,-3 6 128-16,0 0-128 0,0 0 128 0,0 0-128 15,0 0 320-15,0 0-32 0,0 0 0 0,-4 11 0 0,0 1-288 0,3-2 0 16,-2 2 0-16,3 0 0 0,1 2 0 0,3 1 0 16,-1-2 0-16,5 5 0 31,2-1-576-31,0-5-32 0,1-1 0 0,2-4 0 0,3-6-1952 0,-1 0-384 0,1-1-64 0,-4-2-8384 16</inkml:trace>
  <inkml:trace contextRef="#ctx0" brushRef="#br1" timeOffset="-51924.42">27296 10565 19695 0,'-5'-13'864'0,"0"6"192"0,-3 1-848 0,-1 0-208 16,-2 4 0-16,2-1 0 0,0 2 1424 0,0 1 240 16,-3 2 64-16,3 2 0 0,0 0-640 0,1 4-128 15,1 5-32-15,2 3 0 0,1-1-512 0,3 4-96 16,2-2-32-16,3-6 0 0,3 2-288 0,-1 0 0 16,2-1 0-16,1-1 0 0,4 0 192 0,0-4-64 15,2-5 0-15,-1 0-128 0,0-2 448 0,2-2 0 0,1 1-16 0,-1-4 0 16,-3-4 400-16,2-9 96 0,-4 1 16 0,-4 0 0 15,-1-2 32-15,-5 0 16 0,-5-1 0 0,-1 2 0 16,-3 1-336-16,-2-1-64 0,-2 0-16 0,0 1 0 16,2 2-336-16,-1 0-80 0,1 0-16 0,-1 2 0 15,1-5-320-15,1 1-64 0,0 0-16 0,1-1 0 32,0-2-3504-32,3 3-704 0,-2-7-144 0,6 9-16 0</inkml:trace>
  <inkml:trace contextRef="#ctx0" brushRef="#br1" timeOffset="-51794.56">27540 10476 26319 0,'-3'16'1152'0,"3"-16"256"0,-1 13-1120 0,-2 0-288 16,-1 1 0-16,2 0 0 0,-2 1 432 0,2-2 16 16,4 0 16-16,0-3 0 0,-2-10-272 0,4 13-64 15,3-4-128-15,-2-2-8272 16,-5-7-1776-16</inkml:trace>
  <inkml:trace contextRef="#ctx0" brushRef="#br1" timeOffset="-51312.27">27572 10250 4607 0,'0'0'400'0,"-2"-7"-400"15,-4-1 0-15,4 1 0 0,2 7 4656 0,0 0 848 16,-4-9 160-16,0 1 32 0,4 8-4496 0,0 0-912 0,0 0-288 0,0 0-11152 16</inkml:trace>
  <inkml:trace contextRef="#ctx0" brushRef="#br1" timeOffset="-51064.32">27793 10090 30575 0,'0'0'1344'0,"0"0"304"0,0 0-1328 0,0 0-320 0,6 13 0 0,-2 0 0 15,-1 3 1120-15,-3 5 160 0,0-1 16 0,0 7 16 16,0 1-736-16,0 2-128 0,-2 0-48 0,2 4 0 16,0 3-400-16,0 2 0 0,-1 1 0 0,1-1-176 15,3-2-2256-15,-1-6-448 0,1-1-80 0,0-5-32 16</inkml:trace>
  <inkml:trace contextRef="#ctx0" brushRef="#br1" timeOffset="-50926.01">27742 10391 1839 0,'-2'-13'160'0,"1"1"-160"0,-1 1 0 0,-2 2 0 31,4 9 6256-31,0 0 1216 0,0 0 240 0,0 0 48 0,0 0-5104 0,0 0-1024 16,0 0-208-16,11-4-32 0,1-3-896 0,0 7-176 16,1 0-48-16,3 1 0 0,1 2-272 0,2 1-224 15,1-1 32-15,0 0-10304 16,3 0-2048-16</inkml:trace>
  <inkml:trace contextRef="#ctx0" brushRef="#br1" timeOffset="-50797.13">28151 10393 21535 0,'-4'15'960'0,"2"-2"192"0,-1 3-928 0,0-1-224 0,-2 0 0 0,1 2 0 16,2 1 256-16,0-1 0 0,2 1 0 0,0-3 0 15,0-1-256-15,3-2 0 0,0-1 0 0</inkml:trace>
  <inkml:trace contextRef="#ctx0" brushRef="#br1" timeOffset="-50427.14">28249 10219 14735 0,'0'0'640'0,"5"-13"160"0,-2-1-640 0,1-1-160 16,0 2 0-16,1 3 0 15,1 2 2432-15,1 2 464 0,-2-2 96 0,-5 8 16 16,0 0-2208-16,13-4-432 0,0 0-96 0,-2 3-16 15,-11 1-256-15,11 4 0 0,1-1 0 0,-2 3 0 16,0 0-384-16,-4 5 0 0,-2-2 16 0,-4 5 0 16,-1 2-208-16,-2 2-64 0,-2 2 0 0,0 2 0 0,-3 4 384 0,0 1 64 15,-2-2 0-15,0 1 16 0,4 0 176 0,-1 0 256 16,2 0-64-16,1-1-16 0,3-4 368 0,4 0 80 16,1-7 16-16,2-2 0 0,3 0 128 0,6 2 16 15,-2-2 16-15,3-3 0 0,4-3-128 0,2-3-32 0,3-3 0 0,-2-3 0 16,-2-2 192-16,-2-3 16 0,-5 0 16 0,-2-1 0 15,-3-2 272-15,-4 0 48 0,-1-1 16 0,-1-1 0 16,-3-2-80-16,-4 2-16 0,-6 2 0 0,0-1 0 16,-2 2-464-16,1 0-80 0,-2-1-32 0,-1 1 0 15,1 2-528-15,0 0 0 0,-2 0 0 0,0-1 0 16,0-1-1520-16,3 3-400 0,4 2-96 16,8 5-9648-1,-2-7-1936-15</inkml:trace>
  <inkml:trace contextRef="#ctx0" brushRef="#br1" timeOffset="-50096.01">28701 10312 2751 0,'0'0'256'0,"0"11"-256"0,0 4 0 0,0 2 0 16,0-3 5632-16,0 2 1072 0,-2-5 208 0,0 2 64 16,1 1-3904-16,0-3-768 0,0 1-144 0,1 0-48 0,-2 1-944 0,2-2-192 15,0 1-32-15,0-1-16 0,0-11-608 0,0 0-128 16,4 10-32-16,-4-10 0 0,0 0-160 0,0 0 160 15,12 0-160-15,-12 0 160 0,10-1-160 0,-1-6 160 16,1-3-160-16,-3-3 160 0,0-4-160 0,1 1 0 16,1 1 0-16,-1-2 128 0,-3-2-128 0,1 1-272 15,1 0 64-15,-1 2 16 16,2-5-224-16,1 6-32 0,2 2-16 0,1-2 0 0,-1 4 80 0,0 3 32 16,-3 3 0-16,-8 5 0 0,0 0 352 0,0 0 0 0,0 0 0 0,9 9 128 15,-3 1-128-15,-2 3 192 16,-4 0-192-16,0 2 192 0,1 1 0 0,2 3 0 15,1-2 0-15,2 0 0 0,2-3-192 0,1 0-192 16,0-1 32-16,3 0 16 16,1-1-3200-16,3-3-640 0</inkml:trace>
  <inkml:trace contextRef="#ctx0" brushRef="#br1" timeOffset="-49856.2">29354 10226 29823 0,'-14'-11'1328'0,"5"7"272"0,-1 0-1280 0,-2 2-320 0,-1-1 0 0,0 3 0 16,1-2 576-16,2 3 64 0,2 3 16 0,8-4 0 16,-8 8-16-16,3 2 0 0,1 3 0 0,3-1 0 15,2-2-640-15,3 1 0 0,4-1 0 0,1 4 0 0,1-1-368 0,4 1 0 16,3-5 0-16,2 1 0 16,-1 2-272-16,0 0-64 0,-2-1-16 0,-1 2 0 0,-1 2 720 0,-4-1 0 15,-4 0 0-15,-3 2 0 0,-3 0 1104 0,-3 1 272 16,0 1 48-16,-4-1 16 15,-3 0 288-15,-2-2 48 0,-2 2 16 0,-2 0 0 16,-1-4-832-16,0 0-144 0,0 2-48 0,0-4 0 16,-1 1-768-16,0 0 0 0,-1 0 0 0,2-1-13264 15,0 0-2624-15</inkml:trace>
  <inkml:trace contextRef="#ctx0" brushRef="#br1" timeOffset="-49264.74">24077 11524 22463 0,'1'-12'992'0,"-1"15"208"0,3-17-960 0,-2 5-240 16,-1-2 0-16,0 2 0 0,0 2 1536 0,-2 4 256 16,-2 0 48-16,0 2 16 0,-1 5 0 0,-2 3 0 0,-2 6 0 0,1 6 0 15,-1 5-864-15,0 6-160 0,-2 6-48 0,0 4 0 16,-2-1-240-16,0 8-48 0,1-1-16 0,2 2 0 16,0 2-288-16,4-1-64 0,1 1-128 0,2-5 192 15,3-4-192-15,3-5 0 0,1-3-192 0,2-6 192 31,5-2-1280-31,2-4-128 0,1-6-48 0,3-3-9648 0,0-3-1936 0</inkml:trace>
  <inkml:trace contextRef="#ctx0" brushRef="#br1" timeOffset="-49085.92">24406 11559 22111 0,'-4'-23'976'0,"2"15"208"0,1 2-944 0,-2 0-240 0,3 6 0 0,0 0 0 15,0 0 1856-15,0 0 336 0,0 9 64 0,-1 4 16 16,0 4-1392-16,0 4-288 0,2 4-48 0,0 5-16 16,-1 3-240-16,3 3-48 0,-1 3-16 0,4 4 0 0,1 3-224 0,0-2 0 15,-2-2 128-15,0 0-128 16,1-6-2416-16,0 1-528 0,1-6-96 0</inkml:trace>
  <inkml:trace contextRef="#ctx0" brushRef="#br1" timeOffset="-48917.99">24395 11983 1839 0,'-13'-20'160'0,"8"13"-160"0,-3-6 0 0,2 1 0 16,-1 0 6096-16,2 0 1200 15,-2 3 224-15,3 0 48 0,0 3-4752 0,3-1-960 16,1 7-192-16,0 0-48 0,0 0-1024 0,9-2-208 16,2 4-32-16,2 2-16 0,2 3-336 0,2-1-128 15,0 1 0-15,2-1 0 16,0 1-2016-16,3-5-400 0,2 3-80 0</inkml:trace>
  <inkml:trace contextRef="#ctx0" brushRef="#br1" timeOffset="-48732.59">24763 11808 25919 0,'0'0'1152'0,"0"0"224"0,0 0-1104 0,-5 7-272 0,-1 2 0 0,1 1 0 0,-1 2 1008 0,-1 3 144 15,2-2 16-15,2 3 16 0,2 3-752 0,0-1-160 16,-1-2-16-16,1-3-16 0,2 2-448 0,3 0-96 15,2-2-16-15,1-3 0 16,1 1-2864-16,1-2-576 0</inkml:trace>
  <inkml:trace contextRef="#ctx0" brushRef="#br1" timeOffset="-48563.48">24926 11900 17503 0,'0'0'1552'0,"0"0"-1232"0,0 0-320 0,-4 6 0 0,-1 7 3344 0,-2 0 624 16,-2 2 112-16,0 1 16 0,-2 7-2000 0,0-1-416 15,-2 5-80-15,1-2 0 0,-1 0-512 0,1 0-80 16,2 1-32-16,1-2 0 0,-1 0-688 0,3-1-144 16,0-2-16-16,1 3-128 15,2 0-896-15,4-1-304 0,2-3-48 0,6-3-16 16,0-4-2160-16,1-1-432 0</inkml:trace>
  <inkml:trace contextRef="#ctx0" brushRef="#br1" timeOffset="-48160.1">25074 11850 17503 0,'7'-14'1552'0,"-7"14"-1232"0,0 0-320 0,0 0 0 15,0 0 2176-15,0 0 384 0,5 6 80 0,2 6 16 0,-1 4-1296 16,-1 1-256-16,-1 5-48 0,0 1-16 0,0 2-48 0,0 1-16 16,0 0 0-16,1 0 0 0,0-1-528 0,1 0-96 15,-4 1-32-15,2-3 0 16,-3 1-128-16,1-7-48 0,-2-2 0 0,0 1 0 15,-2 0-16-15,-2-1 0 0,-1-4 0 0,0-1 0 16,1-1 32-16,-1-5 0 0,-2 0 0 0,1 0 0 16,6-4-16-16,-7-1 0 0,1-3 0 0,1-3 0 15,1-3-144-15,1-1 0 0,1-2 0 0,-1-2 0 16,2-4-352-16,-1 1-48 0,1-4-16 0,0-1 0 16,1-3-192-16,1-2-32 0,2 1-16 0,2 1 0 15,3-4 96-15,6-7 32 0,0 1 0 0,-2 16 0 0,2 2 528 0,2 1 0 16,2-1 0-16,2 5 0 0,-1 1 128 0,0 4 144 15,-4 3 32-15,-2 2 0 0,-1 5 304 0,-1 0 64 0,-1 1 16 0,0 2 0 16,-3 4-48-16,-3-1-16 0,-4 2 0 0,-2 2 0 16,-1 1-144-16,-4 1-32 15,-2 5 0-15,-3 0 0 0,-3 2-272 0,-2-3-176 16,-3 3 192-16,2-1-192 0,0 1 0 0,1-4-192 16,1 0 0-16,3-4 0 15,1-3-2560-15,3-2-512 0,1-4-112 0</inkml:trace>
  <inkml:trace contextRef="#ctx0" brushRef="#br1" timeOffset="-48031.04">25524 11864 24991 0,'-8'24'1104'0,"6"-12"240"0,-1 2-1088 0,-3 9-256 0,0-2 0 0,1 1 0 15,0-3 416-15,1-1 32 0,1 0 0 0,2-5 0 0,1 2-608 0,0-4-112 16,1-2-32-16</inkml:trace>
  <inkml:trace contextRef="#ctx0" brushRef="#br1" timeOffset="-47862.1">25536 11760 23087 0,'1'-13'1024'0,"-1"13"208"0,2-8-976 15,-1 2-256-15,1-2 0 0,2-3 0 0,-4 11 416 0,3-3 32 16,0-4 16-16,-3 7 0 0,0 0-48 0,9 0-16 15,1 1 0-15,2 1 0 16,1 3-1840-16,6 3-368 0</inkml:trace>
  <inkml:trace contextRef="#ctx0" brushRef="#br1" timeOffset="-47693.63">25862 11821 10127 0,'0'0'448'0,"0"0"96"0,-5 6-544 0,-3 0 0 0,-1 1 0 0,2-5 0 15,-2 2 4688-15,-5 3 832 0,-2-1 176 0,-1 2 16 16,0-1-2880-16,0 3-576 0,2 0-112 0,3 0-32 15,3 0-1024-15,-6 6-192 0,2-1-64 0,7-3 0 16,1 2-512-16,-1 7-128 0,2-1 0 0,4-1-16 16,3 1-176-16,2-2-272 0,3-2 64 0,4-3 16 15,1-3-1712-15,0-3-336 0,4-2-64 0,10-1-8528 16,1-4-1712-16</inkml:trace>
  <inkml:trace contextRef="#ctx0" brushRef="#br1" timeOffset="-47359.85">26095 11893 3679 0,'0'0'160'0,"-1"-6"32"0,-2-5-192 0,1 5 0 0,2 6 0 0,-7-7 0 16,-2-1 5936-16,-1 3 1136 0,0 4 224 0,0 1 64 15,1 1-4400-15,0 3-864 0,-2 3-176 0,1 2-48 0,1 0-992 0,1 2-208 16,0 3-32-16,3 1-16 0,1-2-368 0,1 4-80 16,2-4-16-16,2 2 0 0,1-2-160 0,3 4 0 15,1-2 0-15,0-7 128 0,0 1-128 0,2-2 0 16,0-3 0-16,2-1 0 15,2 1-464-15,4-1 16 0,-3-4 16 0,-4-2 0 16,1-1-128-16,1 0-16 0,-1-1-16 0,1-1 0 0,-1-2 256 0,4-4 48 16,-2 0 16-16,-4 6 0 0,-2-3 272 0,1 1 0 15,-2 1 0-15,0-2 0 0,1 0 0 0,-3 2 0 16,-3 7 160-16,0 0-32 0,0 0 208 0,0 0 48 16,0 0 16-16,0 0 0 0,-2 7-112 0,-1 2-32 15,1 4 0-15,0 0 0 0,1-4-256 0,1 7 0 16,0-2 0-16,1 1 0 0,2 0-160 0,-2-4-96 15,1-1 0-15,1 4-16 16,3-2-2048-16,-2-5-416 0,-4-7-80 0</inkml:trace>
  <inkml:trace contextRef="#ctx0" brushRef="#br1" timeOffset="-47188.52">26571 11498 25791 0,'0'0'1152'0,"0"0"224"0,-3 7-1104 0,-2 3-272 0,-1 0 0 0,-2 3 0 15,-1 2 432-15,0 3 16 0,-2 6 16 0,1-1 0 16,-1 3 0-16,1 4 0 0,-2 3 0 0,2 1 0 16,1-1-800-16,1 3-176 0,-1 0-16 0,0 12-7792 15,2-6-1536-15</inkml:trace>
  <inkml:trace contextRef="#ctx0" brushRef="#br1" timeOffset="-46962.87">26682 11492 20271 0,'0'0'1792'0,"0"0"-1424"16,-3 5-368-16,-2 3 0 0,0 3 2000 0,0 2 336 15,-1 2 64-15,-3 9 16 0,-1 3-864 0,2 0-160 0,3 2-48 0,1-9 0 16,0 3-848-16,-3 13-176 0,1 1-48 0,3-14 0 16,1 3-272-16,-1 2 0 0,2 0 0 0,0 1 0 31,1-2-2112-31,0 1-320 0,1-2-64 0,1-1-10368 0</inkml:trace>
  <inkml:trace contextRef="#ctx0" brushRef="#br1" timeOffset="-46786.04">26855 11763 17503 0,'0'0'1552'0,"0"0"-1232"15,0 0-320-15,-4 8 0 16,0 1 2576-16,-1 5 464 0,1-1 96 0,4 1 0 16,7 1-2208-16,-5-4-448 0,-2 3-96 0,-1 1 0 15,-1-1-384-15,2 3-320 0,3 0 64 0,3 2 16 16,0-6-2592-16,1-4-528 0</inkml:trace>
  <inkml:trace contextRef="#ctx0" brushRef="#br1" timeOffset="-46625.06">27066 11823 12895 0,'0'0'576'0,"-5"10"112"0,-1 3-560 0,-1-4-128 15,-1 7 0-15,-2 5 0 0,-3 2 3712 0,-3 5 704 0,-2-4 128 0,1 5 48 16,1 1-2560-16,-1 1-512 0,-2 1-112 0,2-2 0 15,1-2-1232-15,5-2-176 0,1 2-176 0,4-3-9952 16,-1-3-2000-16</inkml:trace>
  <inkml:trace contextRef="#ctx0" brushRef="#br1" timeOffset="-46327.74">27199 11223 24127 0,'0'0'1072'0,"0"0"208"0,2 12-1024 0,0 1-256 0,1 0 0 0,2 2 0 15,2 0 800-15,2 3 96 0,1 2 32 0,3 3 0 16,0 7-336-16,0 0-64 0,0-3-16 0,0 2 0 0,0 0 736 0,-1 3 144 15,-1 4 16-15,-5-13 16 0,-1 4 304 0,-1 14 48 16,-4-5 16-16,-4 3 0 0,-2 3-592 0,-3 0-112 16,-4-3-32-16,2-10 0 0,0 3-512 0,-2 2-96 15,-3 3-32-15,-8 12 0 16,2-8-1456-16,9-14-304 0,-1 0-48 0,-7 12-17728 0</inkml:trace>
  <inkml:trace contextRef="#ctx0" brushRef="#br2" timeOffset="-26697.53">836 12611 7359 0,'60'-11'320'0,"7"0"80"0,6 2-400 0,4 1 0 0,3 1 0 0,9-1 0 0,11 0 400 0,4 1 0 16,2 1 0-16,2-1 0 0,0 1-48 0,7-1-16 16,6-1 0-16,0 3 0 0,-1 1-144 0,7-1-48 15,7 1 0-15,-2 0 0 0,-7-2 112 0,9-5 0 16,10-4 16-16,-5 3 0 0,-5 3 176 0,5-2 48 15,5 5 0-15,-2-2 0 16,-3 0 160-16,1 0 48 0,4-1 0 0,-1 3 0 16,-1 3-80-16,2-1-16 0,-1-2 0 0,6-1 0 0,-2 1-160 0,-2-3-48 15,-3-3 0-15,4 1 0 0,1 2-208 0,-1 3-64 16,-5-5 0-16,5 2 0 0,7 0-128 0,-7-1 0 16,-7-2 0-16,7 3 0 0,7 0 0 0,-3 1 128 15,-4 0-128-15,5-2 0 0,4-2 0 0,3-1 128 16,0 0-128-16,-2 0 0 0,-1-4 0 0,4 0 128 15,3-1-128-15,-7-1 0 0,-8 4 0 0,5-2 0 0,4 1 0 16,-5 2 0-16,-5-1 384 0,2 4-16 0,4-2 0 0,1 1 0 16,-3 3 128-16,-1 0 16 0,0-2 16 0,0 6 0 15,-1 4-272-15,-2-2-48 0,-4-1-16 0,6 2 0 16,2 2-64-16,-7 0-128 0,-6-3 176 0,5 3-176 16,4 1 176-16,-5 1-176 0,-8-1 160 0,6 2-160 15,6-1 256-15,-5-1-64 0,-6-1 0 0,5 2 0 16,7 2-64-16,-5-2 0 0,-5-2-128 15,5 0 192-15,7-2-192 0,-6 2 0 0,-6 2 128 0,2 2-128 16,6-4 0-16,-5 4 144 0,-6 0-144 0,5 1 128 16,7-4 64-16,-2 3 0 0,-4 0 0 0,0 0 0 15,3-1-64-15,2 1-128 0,-1 0 192 0,-1 0-64 16,0-2-128-16,0 2 160 0,-1 0-160 0,1-1 160 16,2-1-160-16,-1 1 0 0,0-1 144 0,-3 1-144 15,-3 0 0-15,0-1 128 0,-2 2-128 0,0-1 0 16,-5 1 256-16,-1-2 0 0,0-2-16 0,-1 4 0 15,1 4 16-15,-3-3 16 0,-3-2 0 0,2 3 0 0,2 3-112 16,-5-1-32-16,-6 1 0 0,5-1 0 0,7-1-128 0,-4 1 0 16,-8-2 0-16,5 1 0 0,6-1 128 0,-6 1-128 15,-4-3 128-15,2 2-128 0,0 1 0 0,-1-1 0 16,0-2 0-16,-4 1 0 0,0 0 0 0,-2-1 0 16,1-1 0-16,-3 0 0 0,-6-1 0 0,6 2 0 0,0 0 0 15,1 1 0-15,-3-5 128 0,-1 0-128 0,-4 3 0 0,3-2 128 16,5-1-128-16,-6 0 0 0,-4-1 0 0,0 0 0 15,0-1 0-15,-3 2 0 0,-3-4 0 0,-5 3 0 16,-6 1 0-16,0 1 0 0,1 3 0 0,-5-2 0 16,-4 0 0-16,-7 2 0 15,-5 1 0-15,-4 3 0 0,-3 1 0 0,-1 4 0 16,-2 0 0-16,2 4 0 0,-1 2 0 0,-2-1 0 16,-2 0 0-16,-4 0 0 0,-3-1-208 0,-1 0 80 15,-4 3 128-15,-2 1-208 0,-2-2 208 0,0 1-192 0,-1-1 192 0,4 1-192 16,0-1 192-16,2-2 0 0,2 0 0 0,4 2 0 15,3 1 0-15,-2-3 0 0,-1 0 0 0,-1-2 0 16,1-4 0-16,3 2 0 0,1-1 0 0,5 0 0 16,5-2 0-16,1 2 0 0,3-3 0 0,-2-1 0 15,-2-4 0-15,0 2 0 0,0-2 0 0,7 2 0 16,6-1 0-16,1 0 0 0,3-1 0 0,-3-2 0 16,-2 1 0-16,2 1 0 0,5 1 0 0,4 0 0 15,2 2 0-15,0-3 0 0,-3-3 0 0,1 3 0 0,2 1 0 16,6 0 0-16,8 1 0 0,-4-4 0 0,-5-2 128 0,3 3-128 15,1 3 0-15,4 1 0 0,2-6 0 0,-4 2 160 16,-3-1-160-16,2 2 128 0,4 6-128 0,3-4 160 16,0-1-160-16,2 0 160 0,-2 2-160 0,7-1 128 15,7 1-128-15,-2 0 128 0,-5-4 16 0,6 1 0 16,7 0 0-16,0 1 0 0,-4-2 144 0,9 2 32 16,6 2 0-16,-2-5 0 0,-2 1 80 0,6 2 32 0,2 4 0 0,0-1 0 15,-2-5-144-15,6 1-32 16,6 0 0-16,2 3 0 0,-1 0-112 0,8 2-16 15,7 2-128-15,-4-1 192 0,-7-1-192 0,5 2 128 16,3 0-128-16,2-2 0 0,-2 0 0 0,-4-2 0 16,-4 1 0-16,0 0 0 0,2 1 0 0,-7 3-128 15,-11-5-16-15,-2 2 0 16,2 1-1648-16,-7 0-336 0,-8-3-64 0</inkml:trace>
  <inkml:trace contextRef="#ctx0" brushRef="#br2" timeOffset="-25663.3">9023 13357 2751 0,'0'0'256'0,"0"0"-256"0,-8-2 0 0,8 2 0 0,0 0 4928 0,0 0 960 0,0 0 176 0,0 0 32 16,12-7-4304-16,-7 1-880 0,3-4-160 0,4 0-48 16,3 0 432-16,2-2 80 0,3 0 0 0,2-1 16 15,-1-1-64-15,2-1-16 0,3 0 0 0,2-1 0 16,-1-3-224-16,1-1-48 0,-1-1-16 0,2 2 0 15,-1-1-336-15,2 3-64 0,-1 1-16 0,0 1 0 16,-1 0-192-16,1 2-32 0,-2 0-16 0,1 0 0 16,-3-1-80-16,-2 1 0 0,-1 0-128 0,-1 2 192 0,-1-3-192 15,-1 2 0-15,-3-1 0 0,-2 3 0 0,-2 3 0 0,-2 1 0 16,1-2 160-16,-2 3-32 16,-3 1-1552-16,-6 4-304 0,7 0-64 0,-7 0-15072 15</inkml:trace>
  <inkml:trace contextRef="#ctx0" brushRef="#br2" timeOffset="-25176.65">9967 12523 7359 0,'0'0'656'0,"0"0"-528"0,0 0-128 0,-5 8 0 16,-1-3 3520-16,3-1 656 0,3-4 144 0,0 0 32 16,-3 6-2384-16,3-6-480 0,0 0-80 0,0 0-32 0,0 0-800 0,0 0-176 15,0 0-16-15,0 0-16 16,0 0-208-16,0 0-32 0,0 0-128 0,0 0 192 15,0 0-16-15,0 0-16 0,-3-6 0 0,1-1 0 16,0 1 48-16,1-1 16 0,1 7 0 0,-1-6 0 16,1 6-224-16,0-7 144 0,-1 1-144 0,1 6 128 15,0 0-128-15,0 0 0 0,5-4 0 0,-5 4 0 0,0 0 0 0,6-3 0 16,-6 3 128-16,8 0-128 0,-1 1 320 0,-1 3 0 16,-6-4-16-16,0 0 0 0,7 3 80 0,-1 2 32 15,-2 0 0-15,-4-5 0 0,0 0-96 0,0 0 0 16,0 0-16-16,0 0 0 0,1 7 96 0,-1-7 32 15,0 0 0-15,0 0 0 0,0 0 80 0,0 0 0 16,-7 4 16-16,0-3 0 0,-1-1-176 0,2 0-32 16,6 0-16-16,-8-1 0 0,3-2-304 0,-1 1 128 15,1 0-128-15,5 2 0 0,0 0 0 0,0 0 0 0,-5-2 0 0,5 2 0 16,0 0 0-16,0 0-224 0,0 0 16 0,0 0 0 31,0 0-1776-31,0 0-336 0,0 0-80 0,0 0-12592 0</inkml:trace>
  <inkml:trace contextRef="#ctx0" brushRef="#br2" timeOffset="-24694.33">10065 12905 9215 0,'0'0'400'0,"0"0"96"0,-3-5-496 0,3 5 0 0,0 0 0 0,0 0 0 0,-1-7 3440 0,1 7 592 16,1-6 112-16,-1 6 16 0,4-7-2448 0,-4 7-496 16,3-5-112-16,-3 5-16 0,6-5-640 0,1 2-144 15,-1 2-32-15,-6 1 0 0,7-3 208 0,-7 3 32 16,8-3 16-16,-8 3 0 0,0 0 0 0,0 0 0 15,0 0 0-15,0 0 0 16,0 0-48-16,0 0-16 0,2 7 0 0,-2 1 0 0,-1 1-272 0,0-3-64 16,-2 1-128-16,3-7 192 0,-5 4-192 0,-1 0 0 15,6-4 0-15,-5 4 0 0,5-4 0 0,-6 1 0 16,-1-4 0-16,2 2 0 0,5 1-192 0,0 0 192 16,-4-6-192-16,1-1 192 0,2 2-256 0,1 5 48 15,1-7 16-15,-1 7 0 0,4-8 192 0,0 2-144 16,3-1 144-16,-1 1-128 0,1-3 128 0,-1 2 0 15,0 1 0-15,-1-1 128 0,-1 2 384 0,-4 5 64 16,0 0 32-16,0 0 0 0,0 0-464 0,0 0-144 0,0 0 0 0,0 0 0 16,0 0 592-16,0 0 16 0,0 0 0 0,0 0 0 15,0 0-608-15,-3 7 0 0,3-7 0 0,-1 7 0 32,1-7-1712-32,-1 8-352 0,1-8-80 0,0 0-16 0</inkml:trace>
  <inkml:trace contextRef="#ctx0" brushRef="#br2" timeOffset="-24436.27">10461 12565 28447 0,'0'0'1264'0,"0"0"256"0,0 0-1216 0,0 0-304 15,0 0 0-15,0 0 0 0,0 0 1280 0,7-6 192 16,-1 2 32-16,2 0 16 0,0 2-688 0,1-3-128 16,0 3-16-16,0-2-16 0,3 2-544 0,-2-2-128 15,1 1 0-15,2 1 0 16,1-1-400-16,0 0-112 0,1 1-32 0,0-1 0 16,2 1-2432-16,-1 0-480 0,0-3-112 0,1 4-16 0</inkml:trace>
  <inkml:trace contextRef="#ctx0" brushRef="#br2" timeOffset="-23994.71">10637 12244 19343 0,'-16'4'1728'0,"-2"1"-1392"0,-1 0-336 0,-2 2 0 16,-1 2 2048-16,1 1 320 0,0 3 80 0,0 0 16 15,1-1-1184-15,3 4-256 0,2 2-32 0,0 0-16 16,1 0-384-16,1 3-80 0,3 0 0 0,1 1-16 16,-1-3-288-16,5 0-48 0,3 2-16 0,3 0 0 15,2 0-144-15,2-2 0 0,1-1 0 0,3 1 0 16,2-1 0-16,1-1 0 0,2 0 0 0,3-1 0 0,2-1 0 0,4 0 0 16,0-2 0-16,2-2 128 0,0-2-128 0,2-1 0 15,2-1 0-15,1-2 0 0,0-1 0 0,0-2 0 16,-2-2 144-16,0-2-144 0,-2-2 0 0,0-1 144 15,0-2-144-15,-1-1 0 0,-3-1 192 0,-3-1-192 16,0-2 192-16,-4 0-192 0,0-5 384 0,-4 2-48 16,0-2 0-16,-2-3 0 0,-1-1 240 0,-3-1 64 15,-2 1 0-15,-2-2 0 0,-1-2 80 0,-1 0 32 16,-3 1 0-16,-2-1 0 0,-1 1-80 0,-3 1-16 16,-3 1 0-16,-2 1 0 0,-6-1-144 0,-3 2-48 15,-2 3 0-15,-2 2 0 0,-5 4-192 0,-1 2-32 16,0 3-16-16,0 0 0 0,2 4-224 0,2 2 0 15,2 2 0-15,4 2 0 16,0 3-1616-16,3 2-368 0,4 4-80 0</inkml:trace>
  <inkml:trace contextRef="#ctx0" brushRef="#br2" timeOffset="-22845.44">8452 12639 23039 0,'0'0'1024'0,"0"0"192"0,13-7-960 0,-13 7-256 16,0 0 0-16,0 0 0 0,0 0 1840 0,0 0 320 15,0 0 64-15,0 0 16 0,0 0-1408 0,0 0-288 16,9 6-48-16,0-1-16 0,2-1-480 0,0 1 0 16,-1-3 0-1,1 2 0-15,2-2-464 0,0-2-144 0,0-2-32 0,0 0-8688 0,-2-2-1744 0</inkml:trace>
  <inkml:trace contextRef="#ctx0" brushRef="#br2" timeOffset="-22724.76">8638 12542 8287 0,'0'0'736'0,"0"0"-592"0,0 0-144 0,0 0 0 15,0 0 3232-15,0 0 608 0,8 4 128 0,0 1 32 16,-1 2-2016-16,-1 1-416 0,1 1-80 0,0 1-16 16,1 1-896-16,1 2-176 0,2 0-32 0</inkml:trace>
  <inkml:trace contextRef="#ctx0" brushRef="#br2" timeOffset="-22251.05">11323 12147 19343 0,'0'0'1728'0,"0"0"-1392"0,0 0-336 0,0 0 0 16,-2 8 2480-16,1 1 416 0,-1 0 96 0,0 2 16 0,2-1-1920 0,0 1-368 15,-1-1-80-15,2 1 0 0,-1 0-640 0,2 0 0 16,0-1-192-16</inkml:trace>
  <inkml:trace contextRef="#ctx0" brushRef="#br2" timeOffset="-22129.02">11424 12164 1839 0,'0'0'160'0,"-1"8"-160"15,-1 1 0-15,-1 0 0 0,2-1 6784 16,-1 0 1344-16,2-8 256 0,-1 8-14016 16,1-8-2816-16</inkml:trace>
  <inkml:trace contextRef="#ctx0" brushRef="#br2" timeOffset="-16461.77">9133 16254 23951 0,'0'0'2128'0,"0"0"-1696"16,0 0-432-16,0 0 0 0,0 0 1600 0,0 0 224 0,0 0 48 0,0 0 16 15,0 0-880-15,0 0-176 0,7 4-48 0,-4 9 0 16,3 5-352-16,1 3-80 0,1 4-16 0,1 4 0 16,0 3-32-16,-1-4-16 0,0-1 0 0,1 2 0 15,0 1-96-15,-1 1-32 0,-2 1 0 0,1 2 0 16,-1 0-160-16,1 8 128 0,-2-3-128 0,-1-4 128 15,-1-3-128-15,-1-6 0 16,1-6 144-16,-1-1-144 0,1-6 128 0,0-4-128 0,-3-9 128 0,0 0-128 16,0 0 0-16,0 0 0 0,6-7 0 0,1-2 0 15,-3-2 0-15,0-3 0 0,1 0 0 0,0-4 0 16,-1 1 0-16,0 0 0 0,1 0 0 0,1 0-128 16,2 0 128-16,0 2 128 0,1 0-128 0,2 2 176 15,-1 1 272-15,1 5 64 0,2-4 16 0,-2 3 0 16,0 3-16-16,-1 3-16 0,1 2 0 0,-1 2 0 15,-1 3-304-15,2 2-48 0,-1 1-16 0,2 2 0 0,-1 1-128 0,3 2 0 16,-1 0 0-16,1 1 0 16,0 3-1728-16,1-1-368 0,-1-1-80 0,2 0-8736 15,-2-2-1760-15</inkml:trace>
  <inkml:trace contextRef="#ctx0" brushRef="#br2" timeOffset="-16363.05">9714 16735 24239 0,'0'0'1072'0,"0"0"224"0,0 0-1040 0,3 9-256 0,1 0 0 0,1 3 0 15,0-3 912-15,0 3 128 16,2 0 32-16,1-1 0 0,-1 2-800 0,4 0-144 16,-1-1-128-16,2-1-12512 0</inkml:trace>
  <inkml:trace contextRef="#ctx0" brushRef="#br2" timeOffset="-15862.42">9744 16524 13823 0,'0'0'1216'0,"0"0"-960"0,0 0-256 0,0 0 0 16,0 0 896-16,0 0 144 0,5 5 32 0,2 2 0 15,1-2-928-15,1 0-144 0,1 0 0 0,2 0-160 0,1 2-16 16,1 0 0-16,1-1 0 0,0-3 0 16,2-2-400-16,0 2-64 0,0-3-32 0,0 0 0 31,0 0 16-31,-3-3 0 0,-2 2 0 0,-2 2 0 0,-2 2 656 0,-8-3 352 0,0 0-32 0,3 7-16 15,-3 3 1824-15,-1-1 368 0,-2-2 80 0,0 3 16 16,-2-1-368-16,0 1-80 0,-2 2-16 0,0 0 0 16,-1 1-1040-16,1-2-224 0,1 1-32 0,1-4-16 15,-1 0-512-15,2 0-112 0,2-1 0 0,2-7-16 0,0 0-176 0,0 0 0 16,0 0 0-16,0 0 128 0,0 0-128 0,0 0 0 16,0 0 0-16,0 0 0 15,0 0-640-15,6-1-16 0,-6 1 0 0,7-5 0 16,-7 5 32-16,5-4 16 0,-5 4 0 0,7-4 0 0,-7 4 416 0,7-3 192 15,-7 3-160-15,8-1 160 0,0 1 0 0,1 1 0 0,0 2 0 16,2-2 0-16,0 2 368 0,1 1 160 0,1 2 48 0,2 2 0 16,0 1 240-16,2 3 48 0,-3-3 16 0,1 6 0 15,-2-1 80-15,0 2 0 0,-4 0 16 0,-1 1 0 16,-3-1-128-16,0 4-16 0,-3-2-16 0,-4 3 0 16,0 1-352-16,-2-1-64 0,-1 0-16 0,-2-1 0 15,-2 1-224-15,0-2-160 16,-3-5 192-16,0-2-192 0,1-2 0 0,0-1 0 15,1-6-240-15,-1-3 80 16,2-5-2912-16,1-6-576 0,0-6-112 0</inkml:trace>
  <inkml:trace contextRef="#ctx0" brushRef="#br2" timeOffset="-15530.17">10195 16249 7359 0,'0'0'320'0,"0"0"80"16,0 0-400-16,0 0 0 0,0 0 0 0,7 4 0 0,0 1 6224 0,1 3 1168 15,0 2 224-15,0 5 64 0,-2 1-5072 0,1 4-1008 16,-1 4-208-16,2-1-48 0,-1 4-800 0,-1 3-160 16,0 3-48-16,0 0 0 15,1-2-336-15,-2-1 128 0,0-3-128 0,0 1 0 16,-1-1 0-16,0-2 144 0,-1-3-144 0,-1-1 0 16,1-3 128-16,-3-1-128 0,1-3 0 0,2 1 0 15,-3-8 0-15,1 1 0 0,-1-8-128 0,0 0 128 0,0 0-400 0,0 0 16 16,0 0 0-16,4-6 0 0,-1-3 0 0,-1-3 0 15,1-2 0-15,1-2 0 0,0-2 128 0,1-1 48 16,0 0 0-16,0 1 0 0,2-3 208 0,-2 2 0 16,-1 4 0-16,1 3 0 0,0-1 0 0,2 7 192 15,-1-1-16-15,-6 7 0 0,7 1 144 0,2 5 48 16,1 0 0-16,0 2 0 0,-1 4 128 0,0 5 16 0,1 0 16 0,-1 3 0 16,0 3-320-16,2 0-64 0,-1 2-16 0,3 0 0 31,-1 1-832-31,-1-4-160 0,-1 1-32 0,0-2-16 15,1-1-2288-15,-2-6-464 0</inkml:trace>
  <inkml:trace contextRef="#ctx0" brushRef="#br2" timeOffset="-15338.25">10615 16287 15663 0,'0'0'1392'0,"0"0"-1120"0,0 0-272 0,0 0 0 16,0 0 3968-16,0 0 752 0,5 7 144 0,-1 4 16 15,1 3-3600-15,2 2-736 0,-1 3-144 0,3 4-16 16,3 0-192-16,1 4-48 0,4 3 0 0,-1 0 0 16,-1 0-416-16,2-1-96 0,-1-2-16 0,0 1 0 15,-1-2-2288-15,0-1-464 0,0-4-80 0,-2-2-8544 16</inkml:trace>
  <inkml:trace contextRef="#ctx0" brushRef="#br2" timeOffset="-15170.32">11002 16554 22111 0,'0'0'1968'0,"0"8"-1584"0,0 2-384 0,1 3 0 15,2 2 1344-15,0-1 176 0,-2 2 32 0,3 0 16 16,1 3-1120-16,2-1-208 0,0 2-48 0,1-1-16 31,0 1-560-31,0-1-128 0,1-2 0 0,0-1-16 16,2-2-928-16,-2-1-176 0,0-1-32 0</inkml:trace>
  <inkml:trace contextRef="#ctx0" brushRef="#br2" timeOffset="-15007.99">11225 16553 25791 0,'-1'-13'1152'0,"1"6"224"16,-2-2-1104-16,0 2-272 0,-2 3 0 0,4 4 0 0,0 0 2288 0,-3 11 400 0,-2 2 64 0,0 6 32 15,0 8-1184-15,-2 3-224 0,-1 6-48 0,0 4-16 16,1 2-384-16,-1 3-80 0,-1 1-16 0,0 4 0 0,1 2-512 0,1-1-128 15,2 0 0-15,1 0-13200 16,-1 0-2640-16</inkml:trace>
  <inkml:trace contextRef="#ctx0" brushRef="#br2" timeOffset="-14295.91">12037 15970 22111 0,'0'0'1968'0,"2"8"-1584"16,0 3-384-16,2 1 0 0,3 4 1024 0,-1 1 128 16,1 1 32-16,0 3 0 0,3 2-400 0,-1 2-80 15,0-1 0-15,0 0-16 0,1 2-96 0,-1 2-16 16,-1 0 0-16,0-2 0 0,0-1-320 0,-2-1-80 15,0-2-16-15,-1-1 0 0,-1-3-160 0,-2-1 192 0,2 0-192 16,-2-3 192-16,-1-3-192 0,-1-3 0 16,0-8 0-16,0 0 128 15,0 0-512-15,0 0-128 0,0 0 0 0,0 0-16 16,-1-10-416-16,-1 0-80 0,2-3 0 0,2 0-16 0,-1 0 560 0,0 1 112 16,1-2 32-16,1-1 0 0,4 1 336 0,2 0-176 15,4-1 176-15,3 5-128 0,1-3 128 0,4 2 0 16,2 2 128-16,1 3-128 0,0 2 464 0,0 1 32 15,-3 2 0-15,-1 2 0 0,-3 3 256 0,-2 1 48 16,-1 2 16-16,-3 1 0 0,-2 1-64 0,-3 1-16 0,-3 3 0 16,-3 2 0-16,-3 0-192 0,-3 4-32 0,-3 3-16 0,-3 1 0 15,-3 2-352-15,-1-1-144 0,-5-4 128 0,-2 3-128 32,1-5-464-32,-4-3-176 0,-1-3-48 0,1-3-13968 0</inkml:trace>
  <inkml:trace contextRef="#ctx0" brushRef="#br2" timeOffset="-13964.88">12769 16251 20271 0,'0'0'896'0,"0"0"192"0,-6 3-880 0,0 1-208 16,-2 0 0-16,0 2 0 0,-1 1 2208 0,0 1 400 15,0 0 80-15,1 2 0 0,0-4-1424 0,0 2-304 16,1 3-48-16,1 0-16 0,2-1-656 0,1 1-240 15,0 2 144-15,2 3-144 0,1-3 0 0,1 0 0 16,0-1 0-16,3-2 0 0,0-1-320 0,1 1 0 16,0-4 0-16,2-2 0 0,1 0 32 0,-8-4 16 15,8 1 0-15,1-2 0 0,1 0 96 0,1-5 32 16,-1 1 0-16,-1-3 0 0,0-1 144 0,2 0 0 0,-1-4 0 0,-1-1 0 16,0 1 0-16,-1 0 0 0,-1-3 0 0,-1 2 128 15,1 1 64-15,-3 2 0 0,-3 3 16 0,-1 8 0 16,0 0 416-16,0 0 80 15,0 0 0-15,0 0 16 0,-5 12-80 0,3 2 0 16,1 2-16-16,0 1 0 0,0 3-624 0,-1-1 0 16,2-1 0-16,3 2 0 15,3 1-1216-15,2-3-144 0,1-4-48 0,2-2-13248 0</inkml:trace>
  <inkml:trace contextRef="#ctx0" brushRef="#br2" timeOffset="-13691.81">13269 16259 1839 0,'0'0'160'0,"-8"2"-160"0,-2-2 0 0,-2-2 0 16,1 1 5872-16,-3-3 1136 0,1 4 224 0,-1 0 64 0,0 1-4848 0,1 2-960 15,1-3-192-15,3 3-32 0,1 0-784 0,8-3-160 16,-6 3-16-16,6-3-16 0,0 0-288 0,0 0 0 16,6 8 0-16,2-2 0 0,4 0 0 0,-1-1 0 15,4 0-192-15,-1 0 192 0,2 2 0 0,-2 1 0 16,0-1-128-16,-1 1 128 0,0 0 0 0,-1 3 208 15,0-4-32-15,-3 4-16 0,-2 0 336 0,-2 1 64 16,-1 0 16-16,-4 1 0 0,-3-3-80 0,-2 2-16 0,-2 3 0 16,-1-2 0-16,-1-2-320 0,-1 1-160 15,-2-2 160-15,0 0-160 16,1-5-1456-16,0 0-384 0,2-2-80 0,-1-5-12992 16</inkml:trace>
  <inkml:trace contextRef="#ctx0" brushRef="#br2" timeOffset="-13554.8">13473 16271 26207 0,'-2'13'1152'0,"1"-5"256"0,-2 2-1136 0,1 2-272 0,-1 0 0 0,2-1 0 16,0 3 336-16,-1 0 16 0,-2 1 0 0,2-1 0 16,-1-1-224-16,2-2-128 0,-3 1 160 0,3-4-8336 15,-2 0-1664-15</inkml:trace>
  <inkml:trace contextRef="#ctx0" brushRef="#br2" timeOffset="-13261.2">13693 15997 1839 0,'14'-1'160'0,"-6"2"-160"0,0 2 0 0,1-2 0 16,-1 2 2688-16,0-1 496 0,0 2 96 0,-2 0 32 15,-6-4-976-15,5 5-192 0,-5-5-32 0,3 8-16 0,-2 0-368 0,-2 1-80 16,-2 2-16-16,-2 0 0 0,-3 1-704 0,-1 2-144 16,-1 3-16-16,-3 4-16 0,-2 0 288 0,1 1 64 15,2 2 16-15,0 0 0 0,1 1 416 0,2 0 96 16,2 1 16-16,4-2 0 0,1-1-544 0,2-5-96 16,2 2-32-16,6-5 0 0,5-2-528 0,6-5-96 0,3-1-32 0,5-2 0 15,6-5-320-15,5 0 0 16,2-3 0-16,3 0 0 15,1-4-2208-15,-1-3-464 0</inkml:trace>
  <inkml:trace contextRef="#ctx0" brushRef="#br2" timeOffset="-12561.02">9241 17829 11055 0,'0'0'976'0,"0"0"-784"0,0 0-192 0,0 0 0 16,0 0 1104-16,0 0 176 0,-8 3 48 0,1 0 0 15,1 0-240-15,-1 1-32 0,0 0-16 0,-1 1 0 16,0 2 352-16,0 2 64 0,0 2 16 0,0 1 0 15,1 1-464-15,-1 3-96 0,-1 1-16 0,2 1 0 16,2 2-512-16,2 0-128 0,1 0 0 0,-1-2-16 16,2-2 48-16,2 1 16 0,2 0 0 0,1-2 0 15,1-1-80-15,1-3-16 0,1-2 0 0,1-2 0 16,0-2 64-16,1-1 16 0,0-4 0 0,1-3 0 16,1-3-288-16,-1-2 0 0,0-4 0 0,2-2 0 15,0-3 192-15,0-1 0 0,-2-2-16 0,-1 2 0 0,-1-4-176 0,-1 2 0 16,-2 3 144-16,-1 3-144 0,-3 1 0 0,2 3 0 15,-1 3 0-15,-2 7 0 0,0 0 0 0,0 0 144 16,0 0-144-16,0 0 0 0,0 0 272 0,0 0-48 16,4 8-16-16,-1 1 0 0,-1 0-208 0,1 2 0 15,2-1 0-15,0 3 0 16,2-1-1040-16,1-3-256 0,0 0-48 0,-1 0-12224 0</inkml:trace>
  <inkml:trace contextRef="#ctx0" brushRef="#br2" timeOffset="-12255.08">9494 17794 19343 0,'0'0'1728'0,"0"0"-1392"16,0 0-336-16,2 11 0 0,2 2 1712 0,0 2 272 0,0 2 48 0,1 1 16 16,0 3-912-16,2 0-176 0,-1 0-48 0,1 1 0 15,0 0-352-15,-1 1-80 0,1 0-16 0,-1-3 0 16,2 0-288-16,-2-3-176 0,1-3 192 0,-1-2-192 15,1-3 192-15,-1-4-192 0,-6-5 192 0,8 0-192 16,0-1 0-16,0-3 0 0,0-4 0 0,-2-2 0 16,-2-4 128-16,1-2-128 0,2-1 0 0,-2 0 0 15,-1-1 0-15,1-1-304 0,2 4 64 0,-2-1 16 0,0-1 224 0,0 2-176 16,1-1 176-16,-1 0-160 0,0 2 160 0,0 2 0 16,1 2 0-16,0 2 128 0,1 1 0 0,-7 7 16 15,0 0 0-15,7 2 0 0,1 2-16 0,0 1 0 16,1 3 0-16,0 0 0 15,0-1-128-15,1 4 0 0,0 2 0 0,0 2 0 16,0 2-2368-16,-1 3-512 0,0-3-112 0</inkml:trace>
  <inkml:trace contextRef="#ctx0" brushRef="#br2" timeOffset="-12118.07">9966 17949 23039 0,'0'0'1024'0,"1"6"192"0,0 4-960 0,2 0-256 15,1 3 0-15,1-1 0 0,-1 1 640 0,0 1 64 16,0 0 32-16,0 2 0 0,1 1-480 0,-1-4-80 0,0 1-32 0,0 2-11712 16</inkml:trace>
  <inkml:trace contextRef="#ctx0" brushRef="#br2" timeOffset="-11757.46">9959 17723 11055 0,'3'-19'480'0,"-2"11"112"0,3-1-464 0,0 0-128 16,0-3 0-16,1 0 0 0,1 0 2368 0,1 3 464 16,1-2 96-16,0 2 16 15,-1-1-2160-15,4 0-416 0,-1 3-96 0,1 5-16 16,-2 2-256-16,-3 4 160 0,0 1-160 0,-2 5 128 16,1 6 256-16,-3 5 32 0,-2 1 16 0,0 3 0 15,-1 1-80-15,0 3-16 0,2 1 0 0,-1 0 0 16,1 0 96-16,2-2 16 0,0-2 0 0,3-1 0 15,1-1-160-15,0-1-32 0,3-5 0 0,1 0 0 16,4-2-128-16,2-4-128 0,-2-3 144 0,0-2-144 0,-2-4 288 0,0-1-32 16,-3-5-16-16,0 1 0 0,0-5 544 0,-4 0 112 15,-1-4 32-15,-1-1 0 0,-1-1 32 0,-2 0 16 16,-1 1 0-16,-1 0 0 0,-2 1-704 0,-1 0-144 16,-1 1-128-16,-3-1 192 0,-1 1-192 0,-1 0 0 15,-2 0-192-15,0 0 192 16,1 1-1792-16,0 0-224 0,2 1-48 0,-1 1-7392 0,0-3-1472 0</inkml:trace>
  <inkml:trace contextRef="#ctx0" brushRef="#br2" timeOffset="-11463.81">10281 17732 22687 0,'0'0'1008'0,"7"11"208"0,-1 2-976 0,2 3-240 0,0 1 0 0,-2 2 0 16,2 2 1920-16,-1 1 352 15,0-1 64-15,0 1 16 0,-2 0-704 0,0-1-144 16,1 0-32-16,-1-1 0 0,-1 0-912 0,0 0-192 0,-2-4-48 0,1-1 0 15,0-2 16-15,-2-1 0 0,1-5 0 0,-2-7 0 16,0 0-336-16,0 0-208 0,0 0 16 0,0 0 16 16,3-6 176-16,-2-1 0 0,1-4 128 0,-1-2-128 0,-1-3 176 0,0-1-48 15,0-2 0-15,1 1 0 0,2-2-128 0,-1-1 0 16,1-1 0-16,1 1 0 0,0 3-288 0,1-2-96 16,2 3 0-16,-1 4-16 15,1-1 208-15,0 6 64 0,0 4 0 0,1 3 0 16,1 2-32-16,0 3 0 0,0 3 0 0,2 2 0 15,-2 4 160-15,1 0 0 0,2 3 0 0,-3-1 128 16,0 0-128-16,2-1 0 0,-1 0 0 0,0-1 0 16,0 0-2880-16,0 0-512 0,2-1-80 0,-3-1-9232 15</inkml:trace>
  <inkml:trace contextRef="#ctx0" brushRef="#br2" timeOffset="-11326.87">10777 17888 24991 0,'0'0'1104'0,"-2"7"240"0,2 3-1088 0,2 0-256 0,-1 0 0 0,1 2 0 16,4 0 128-16,-1 1-128 0,0-1 144 0,2 2-144 16,-3-1 0-16,1-1 0 0,1-1-208 0</inkml:trace>
  <inkml:trace contextRef="#ctx0" brushRef="#br2" timeOffset="-11059.88">10803 17710 18255 0,'0'0'800'0,"0"0"176"0,6-4-784 0,2 0-192 0,0-1 0 0,2 1 0 15,1-1 160-15,2 0-16 0,1 0 0 0,0-1 0 16,1 0 144-16,-2 1 32 0,1 0 0 0,0-1 0 16,-1 2-320-16,0 2 0 0,-1-1-176 0,-3 3 176 15,-1 0 0-15,-8 0 0 0,0 0 160 0,7 7-32 16,-2 1 816-16,-4-1 160 0,-1-7 48 0,-2 11 0 15,-2-1 224-15,-2 3 48 0,0 3 16 0,-1 1 0 0,1 2 144 0,-1-2 16 16,2 4 16-16,0 0 0 0,1 0-128 0,3 0-16 16,1-2-16-16,2 0 0 0,2-2-352 0,3-1-64 15,2-1-16-15,3 0 0 0,3-3-576 0,4-3-112 16,0-3-16-16,6-3-16 0,5-3-304 0,5-5 0 16,2-3 0-16,2-2-13376 15,2-3-2640-15</inkml:trace>
  <inkml:trace contextRef="#ctx0" brushRef="#br2" timeOffset="-10463.31">11968 17702 26207 0,'0'0'1152'0,"4"12"256"0,0 6-1136 0,0 2-272 15,0 1 0-15,0 2 0 0,-2 3 912 0,1 0 128 16,-2 1 32-16,1 0 0 0,0-2-80 0,-1-1-16 16,1-1 0-16,-1-3 0 0,0 1-464 0,1-4-80 0,-1-2-32 0,0-5 0 15,2-3-208-15,-3-7-32 0,0 0-16 0,0 0 0 16,5-7-144-16,0-2 0 0,0-4 0 0,-1-3 128 16,2-1-128-16,-1-1 0 0,-1 0-192 0,1 0 192 15,0-2-144-15,0 0 144 16,1 0 0-16,-1 0 0 0,0 2 0 0,0 3-128 0,0 2 128 15,2 0 0-15,1 4 0 0,-2 3 0 0,-6 6 0 0,8-2 0 16,1 5 0-16,0 1 192 0,-1 2-16 0,1 2-16 16,0 1-32-16,2 1 0 0,-1 0 0 0,2 0 0 31,2 1-1728-31,2-1-336 0,0 1-80 0</inkml:trace>
  <inkml:trace contextRef="#ctx0" brushRef="#br2" timeOffset="-10125.54">12430 17773 7359 0,'0'0'656'0,"0"0"-528"16,0 0-128-16,-4 6 0 0,0 1 4768 0,1 1 928 15,-1 2 176-15,3 3 32 0,1 2-4048 0,1-1-832 16,2 2-144-16,1 0-48 16,0-2-336-16,1 0-80 0,1-2-16 0,2-1 0 0,0 1-400 0,1-2 128 15,0 1-128-15,0-2 0 0,-1 1 0 0,3-3 0 16,-2-1 128-16,0 1-128 0,0-3 0 0,0-1 0 15,-1-1 0-15,1-1 0 0,-1-1-144 0,-1-1-64 16,0-1-16-16,1-2 0 16,-1-2-160-16,-1-3-48 0,1 1 0 0,-2-3 0 0,0-1 432 0,0 0 176 15,-1-2-16-15,0 0 0 0,0-2-160 0,-1 0-272 16,-3 2 64-16,-2-2 16 0,2 3 576 0,2 2 128 16,-1-1 32-16,0 3 0 0,1 2 208 0,-2 7 32 0,0 0 16 0,0 0 0 15,0 0 16-15,0 0 0 0,0 0 0 0,0 8 0 16,1 2-560-16,2 3-128 0,0 2 0 0,1 0-128 15,2 1-208-15,0 0-160 0,2-2-16 0,1 0-16 32,1-2-2256-32,1-1-448 0,-1-1-96 0</inkml:trace>
  <inkml:trace contextRef="#ctx0" brushRef="#br2" timeOffset="-9940.51">12975 17786 11055 0,'0'0'976'0,"0"0"-784"0,0 0-192 0,0 0 0 15,-7 1 3744-15,1 4 704 0,-2 2 144 0,1 2 16 16,2 3-2544-16,-2 1-512 0,1 1-96 0,1 4-32 16,1 1-416-16,3 0-96 0,1-1-16 0,2-1 0 15,1 0-512-15,2 0-128 0,1-1 0 0,2-3-16 0,1-1-240 0,1-1 0 16,0-3-144-16,2 0 144 16,-2-3-1872-16,3-2-288 0,0-4-48 0</inkml:trace>
  <inkml:trace contextRef="#ctx0" brushRef="#br2" timeOffset="-9565">13235 17451 23951 0,'-7'9'2128'0,"-3"1"-1696"0,-1 3-432 0,0 4 0 16,2 2 2160-16,0 4 336 15,1 3 80-15,3 3 16 0,1-2-1344 0,3 6-272 0,2 1-48 0,3 1-16 16,2 1-288-16,4 1-64 0,3-3-16 0,1 0 0 15,0-3-368-15,5-2-176 0,-2-3 160 0,2-1-160 16,2 1 128-16,1-4-128 0,0-5 0 0,2-3 144 16,-2-2-144-16,-1-3 0 0,1-3 0 0,-3 0 0 15,-2-5 176-15,-1-4-48 0,-2-2-128 0,1-3 192 16,-4 1-64-16,0-7 0 0,-2 0-128 0,-1-2 192 16,0-2 16-16,-2-3 0 0,-1 1 0 0,-2 0 0 0,-2 0-64 0,-1 1-16 15,0-1 0-15,-1 2 0 16,-2 1 0-16,-1 3 0 0,1-1 0 0,-1 5 0 15,-2 2 176-15,1 3 16 0,0 0 16 0,-2 3 0 16,7 2-16-16,-5 7-16 0,0-2 0 0,1 4 0 16,2 3-304-16,-1 0 0 0,2 1 0 0,1 2 0 15,1 0 0-15,2-1 0 0,0 0 0 0,4 1 0 16,1-1-448-16,1 0-64 0,0 0 0 0,4-1 0 16,1 0-2384-16,2-2-496 0,-2-2-80 0,1-1-11632 15</inkml:trace>
  <inkml:trace contextRef="#ctx0" brushRef="#br2" timeOffset="-9296.75">13845 17903 15663 0,'0'0'688'0,"-2"-4"144"0,-3-1-656 0,-1 0-176 15,0 0 0-15,-2 1 0 0,0 2 2928 0,0 0 544 0,-1 2 112 0,2 2 32 16,-1 2-1968-16,0 3-400 0,1 1-80 0,1 1-16 16,1 3-64-16,-1-1-32 15,4 5 0-15,3-3 0 0,2 1-608 0,3-1-112 16,3 0-16-16,2-2-16 0,1-2-304 0,2-3 128 15,3-3-128-15,1 1 0 0,-1-4 160 0,1 0-160 0,-1-5 128 0,-1 3-128 16,-2-4 176-16,-2-1-48 0,-2-2-128 0,-2-2 192 16,-4 1 256-16,0-1 32 0,0 0 16 0,-3 1 0 15,-2-1-240-15,-3 1-32 0,-1 0-16 0,-2 0 0 16,-1 1-464-16,-1 0-80 0,-2 0-32 0,-1 0 0 16,1 0-2144-16,2 0-432 0,-1-2-96 0,1 3-11568 15</inkml:trace>
  <inkml:trace contextRef="#ctx0" brushRef="#br2" timeOffset="-8930.84">14094 17817 13823 0,'6'15'1216'0,"0"4"-960"0,-2 6-256 0,3 2 0 16,2-1 3424-16,1 6 640 0,-1 1 128 0,2 4 32 15,-1 0-2096-15,-1-1-400 0,-1-6-96 0,0-3-16 0,-2-4-320 0,2-1-64 16,0 0-16-16,0-4 0 0,-2-1-864 0,1-5-176 15,-2-2-48-15,-1-1 0 0,-4-9-128 0,0 0 128 16,0 0-128-16,0 0 128 0,0 0 0 0,0 0-128 16,0 0 192-16,-2-6-64 0,-1-3-128 0,-1 0 0 15,-1-4 0-15,0-3 0 0,-1-2 0 0,0-5-272 16,-2-7 64-16,1-2 16 16,2-2-448-16,1-2-96 0,0-5-16 0,1 2 0 15,-1-3-64-15,2 2-16 0,1-3 0 0,1 4 0 0,0 4 672 0,3 6 160 0,-1 5 0 0,3 7 0 16,1 4 464-16,0 6 128 15,2 3 32-15,1 4 0 0,0 5 32 0,0 3 16 0,1 3 0 0,-3 5 0 16,1 2 16-16,-1 2 0 0,-2 1 0 0,0 0 0 16,-2-1-240-16,-2 1-32 0,-2 1-16 0,1-3 0 15,-2-1-224-15,1 0-48 0,-4 0-128 0,0 1 192 16,-1-1-432-16,1-2-80 0,-1-2-32 0,1-4 0 16,-1 1-2000-1,1-3-400-15,1-4-64 0,4-4-7808 0,0 0-1568 0</inkml:trace>
  <inkml:trace contextRef="#ctx0" brushRef="#br2" timeOffset="-8625.18">14293 17478 14735 0,'0'0'640'0,"0"0"160"0,0 0-640 0,0 0-160 16,5 7 0-16,1 3 0 0,2 3 4272 0,0 4 816 16,-1 5 160-16,0 2 48 15,2 3-3264-15,-1 2-656 0,0 2-128 0,-1-1-32 0,-1 1-272 0,2-1-64 16,-1-4-16-16,0 1 0 0,1-3-432 0,0 0-96 15,1-6-16-15,-2-2 0 0,-2-3-320 0,1-2 0 16,3-4 0-16,-1-1 0 16,-1-3-432-16,-1-2-96 0,2-2-32 0,-3-2 0 15,-1-3-16-15,2-3 0 0,1-3 0 0,-1-1 0 0,-3 0 288 0,1-1 48 16,2-1 16-16,-1 1 0 0,-1 1 224 0,0 0 0 16,1 0 0-16,1 2 0 0,-2 0 288 0,1 3 0 15,1-1 0-15,0 4 0 0,1 2 96 0,-7 3 32 0,0 0 0 0,6 3 0 16,1 2-176-16,-1 4-48 0,0 0 0 0,-1 1 0 15,0 2-192-15,0 3-160 0,0-1 32 0,2 3 0 32,-1 0-2432-32,1-2-496 0,1 1-80 0</inkml:trace>
  <inkml:trace contextRef="#ctx0" brushRef="#br2" timeOffset="-8479.86">14812 17872 18431 0,'-7'13'816'0,"6"-5"160"0,-2 2-784 0,2 2-192 0,-1-3 0 0,2 2 0 16,0-1 1664-16,2-1 272 0,-2-9 64 0,0 0-12208 15</inkml:trace>
  <inkml:trace contextRef="#ctx0" brushRef="#br2" timeOffset="-8327.28">14761 17413 12895 0,'0'0'576'0,"-7"-5"112"0,-1-2-560 0,2 2-128 16,6 5 0-16,0 0 0 0,0 0 2432 0,0 0 464 15,0 0 96-15,0 0-8624 0,0 0-1728 16</inkml:trace>
  <inkml:trace contextRef="#ctx0" brushRef="#br2" timeOffset="-7923.96">15010 17292 14735 0,'0'0'1312'0,"0"0"-1056"0,0 0-256 0,-3 8 0 15,2 2 4672-15,-1 3 896 0,2 3 160 0,0 3 32 16,0-2-4416-16,2 5-896 0,0 3-192 0,2 4-16 16,3-2 400-16,-1 6 64 0,2-1 32 0,0 4 0 15,1 0-368-15,0 2-80 0,2 1-16 0,0-1 0 16,1-2-112-16,1 0-32 0,-1-1 0 0,0-4 0 15,-1-2-128-15,4-3 0 0,-2-3 0 0,1-3 128 16,2-3-128-16,-1-4 0 0,0-1 0 0,0-2 0 16,0-4 0-16,0-3 0 0,1-2 128 0,0-1-128 0,-1-1 128 0,1-5-128 15,-2-1 192-15,-1-3-64 0,0-5 192 0,-2 4 48 16,2-2 0-16,-3-1 0 0,-1-2-544 0,0-3-96 16,1 5-32-16,-4-6 0 0,-3 1 304 0,-2-1 0 15,0 6 128-15,-2 0-128 0,-3-1 176 0,-1 1-176 16,-3 2 192-16,0 2-192 0,-1 2 224 0,-1 3-64 15,1 5-16-15,-1 5 0 0,0 1 176 0,0 7 48 0,0 4 0 0,3 2 0 16,0 3 224-16,2 0 48 16,1 1 16-16,3 1 0 0,2-1-144 0,3 1-48 15,1-2 0-15,3-1 0 0,4 0 80 0,1-3 16 16,1-1 0-16,4-3 0 0,4-1-560 0,3-4 0 16,3-3 0-16,2-5 0 15,2-4-1488-15,3-3-368 0,3-2-64 0,-1-4-18256 0</inkml:trace>
  <inkml:trace contextRef="#ctx0" brushRef="#br1" timeOffset="1974.06">17774 15740 25791 0,'0'0'1152'0,"0"0"224"0,10 2-1104 0,-15 15-272 16,1 0 0-16,1 5 0 0,2 4 1168 0,2 0 176 15,3 4 48-15,1 0 0 0,2 6-576 0,-1-2-112 16,1 1-32-16,1-1 0 0,1-1-368 0,0-2-80 16,0-1-16-16,-1-1 0 0,0-2 48 0,-2-2 16 15,1-3 0-15,-1-2 0 0,0-3-80 0,-1-3-32 0,-1-1 0 0,-3-2 0 16,-1-11 16-16,-3 6 0 15,3-6 0-15,0 0 0 0,-5 1-400 0,-3-3-80 16,1-6-16-16,-1-3 0 0,0-7 448 0,0-3 64 16,0-5 32-16,0-4 0 15,1-4-592-15,-3-2-112 0,1-7-32 0,0-3 0 16,0 2-96-16,0 0-32 0,0 2 0 0,2-1 0 0,2 2 448 0,4 4 192 16,1 0-160-16,2 3 160 0,2 3 0 0,2 2 160 15,1 3 0-15,2 3 0 0,2 2 96 0,-1 3 0 16,2-1 16-16,1 4 0 0,0 3 0 0,3 3 0 0,1 2 0 0,0 5 0 15,-2 2 16-15,0 1 0 0,-2 4 0 0,1 2 0 16,-1 5 0-16,-1 6 0 0,-2 3 0 0,-1 3 0 16,-1 4-48-16,-1 2-16 0,-2 1 0 0,-4 2 0 15,1-2-96-15,-2-1 0 0,-2 0-128 0,0 0 192 16,-1 0-192-16,-1 0 176 0,-1-1-176 0,-2-1 160 16,1 1-160-16,-1-6 0 0,0 2-192 0,0-3 192 15,0-2-256-15,2-3 80 0,-3-2 16 0,1-4 0 0,-1-3 160 0,3-3 0 16,5-5 0-16,0 0-128 0,0 0-208 0,0 0-48 15,0 0 0-15,0 0 0 0,1-7 656 0,3 0 128 16,1-1 32-16,2 1 0 16,2 2 32-16,2 2 16 0,2 1 0 0,3 0 0 15,2 1 272-15,3 1 48 0,1 3 16 0,3 2 0 16,1 3-112-16,2 1 0 0,0 3-16 0,4-1 0 16,-1-3-320-16,0 1-64 0,-1-1-16 0,-1 1 0 15,-2 2-288-15,1-2 0 0,-1 0 0 0,-1 1 0 16,-4 1-1408-16,0 1-400 0,0-1-80 0,-1 0-16160 15</inkml:trace>
  <inkml:trace contextRef="#ctx0" brushRef="#br1" timeOffset="5544.14">18893 15785 3679 0,'0'0'160'0,"-3"6"32"0,-4-2-192 0,2 1 0 16,2 2 0-16,1-2 0 0,2-5 4752 0,0 0 912 15,0 0 176-15,0 0 48 0,0 0-3776 0,0 0-736 0,0 0-160 0,0 0-16 16,0 0 304-16,7-4 64 0,3-1 16 0,0-2 0 16,2 0-160-16,-1-1-16 0,4-3-16 0,0 1 0 15,1 1-416-15,1-4-80 0,3 0 0 0,0 0-16 16,3-4-336-16,1 0-64 16,4-4-16-16,0 0 0 0,2-2-144 0,3-2-48 15,0-1 0-15,1 0 0 0,1-2-144 0,0 2-128 0,0-2 144 0,-1 0-144 16,-1-1 0-16,-1 2 128 0,-1 0-128 0,2 1 0 15,-2 2 0-15,-1-1 0 0,-2 5 0 0,-2 0 0 16,-3 3 0-16,-1 3 0 0,-2 1 0 0,-3 1 0 16,-1 4 0-16,-2-1 0 0,0 2 0 0,-1 2 0 15,-1 0 0-15,-3 1 0 0,-1-2 128 0,0 0-128 0,-2 1 0 0,1 0 0 16,-1 0 128-16,0 1-128 0,-1 0 0 0,-5 4 0 16,6-1 128-16,-6 1-128 15,6-4 208-15,-6 4 0 0,0 0 0 0,5-2 0 16,-5 2-32-16,0 0-16 0,6-1 0 0,-6 1 0 15,8 0-16-15,-1 0 0 0,-1 3 0 0,3 1 0 0,0-2-144 0,2 3 192 16,-1 2-192-16,3 2 192 0,0-2-192 0,2 2 128 16,0 0-128-16,5 3 128 0,2 2 0 0,1 6 0 15,1-1 0-15,2 3 0 0,3 2-128 0,2-3 128 16,0 2-128-16,2 0 128 0,2 0 16 0,0-2 0 16,0-1 0-16,2 1 0 0,2 0 64 15,-4 1 16-15,-2-5 0 0,-1 3 0 0,1-5-80 0,-2 1-16 16,-2-2 0-16,0 1 0 0,-2-1-128 0,0-1 0 15,1 0 0-15,-2 0 128 0,-1 2-288 0,-1-2-64 16,3-2-16-16,-4 1 0 16,-1-4-1024-16,-2 0-208 0,-2-2-32 0,0 1-16 15,-2-1-1168-15,-2 1-256 0,1-2-32 0</inkml:trace>
  <inkml:trace contextRef="#ctx0" brushRef="#br1" timeOffset="6035.96">19594 14433 25919 0,'0'0'1152'0,"0"0"224"0,0 0-1104 0,0 0-272 0,0 0 0 0,0 0 0 16,6 1 1472-16,2 3 256 0,-2 1 32 0,2 3 16 15,1 2-352-15,-1 3-64 0,0 4-16 0,0 4 0 16,0 5-656-16,-1 7-144 15,1 1-32-15,0 5 0 0,-3 4-304 0,1 0-64 0,-3 0-16 0,1 0 0 16,0 0-128-16,0 0 0 0,-1 0 144 0,-1 0-144 31,0-1-400-31,-1-3-160 0,-1-1-16 0,0-2-16 16,0-2-1776-16,0-4-336 0,1-2-80 0,-1-4-6640 0,0-2-1328 0</inkml:trace>
  <inkml:trace contextRef="#ctx0" brushRef="#br1" timeOffset="6267.92">19884 14567 18431 0,'0'-20'1632'0,"0"14"-1312"15,0-1-320-15,2-2 0 0,-2 0 3024 0,0 4 544 16,0 5 96-16,0 0 32 0,0 0-1472 0,0 0-304 16,0 0-48-16,7 8-16 0,0 5-944 0,-1 5-192 15,2 4-32-15,0 4-16 0,0 4-352 0,0 5-80 16,-2 5-16-16,1 0 0 0,-1 3-224 0,1-1 0 0,-1-2 0 0,1-1 0 15,-1-2 0-15,1-5-160 0,-1 1 0 0,0-4 0 32,-1-5-1552-32,0-1-304 0,-1-6-64 0,-1-4-8848 15,-1 0-1760-15</inkml:trace>
  <inkml:trace contextRef="#ctx0" brushRef="#br1" timeOffset="6670.54">19725 13622 26207 0,'-9'-26'1152'0,"5"14"256"0,-1-2-1136 15,0-2-272-15,-2-2 0 0,1 2 0 0,-2 3 1616 0,1 3 272 16,-3 1 48-16,1 2 16 0,0 3-720 0,-2 5-144 15,1 5-16-15,-1 4-16 0,1 7-544 0,2 5-96 16,0 6-32-16,1 4 0 0,0-1-256 0,3 5-128 16,1-1 0-16,3 1 128 0,3 1-128 0,1-2 0 15,3-2 0-15,2-3 0 16,2-4 0-16,4-3 0 0,2-3 0 0,2-3 0 16,2-3 0-16,3-5 0 0,2-5 176 0,0-3-176 0,1-2 304 0,0-7-48 15,0-5 0-15,-4-4 0 0,-1-4 304 0,-4-1 48 16,-2-1 16-16,-3-1 0 0,-4 0 64 0,-2-1 16 15,-5-3 0-15,0 2 0 0,-6 0 32 0,-3-1 16 16,-3 2 0-16,-3 4 0 0,-4-1-240 0,-4 1-64 16,-3 0 0-16,0 2 0 0,-2 1-272 0,-2 3-176 15,1 3 192-15,0 6-192 0,0 5-128 0,5 2-144 16,3 4-32-16,0 3 0 16,3 2-2320-16,2 3-448 0</inkml:trace>
  <inkml:trace contextRef="#ctx0" brushRef="#br1" timeOffset="7502.9">21470 15729 22175 0,'0'-6'976'0,"24"-5"208"0,-24 11-944 0,-1-4-240 16,-4-5 0-16,1 2 0 16,-1-1 2112-16,-2 2 384 0,1-1 80 0,-2 3 16 15,-1 2-816-15,0 0-176 0,-2 1-16 0,-1 2-16 16,2 2-656-16,1 2-128 0,-2 2-16 0,1 2-16 0,1 4-432 0,1 3-64 16,2 4-32-16,0 5 0 0,1 3-224 0,1 3 144 15,2 1-144-15,0 2 128 0,4 3-128 0,3-3 0 16,4 1 0-16,3-1 128 0,2-5-128 0,3-2 0 15,1-2 0-15,4-4 0 0,3-6 128 0,1 0-128 16,0-6 128-16,2-4-128 0,-2-5 272 0,-1-4-16 16,-2-4-16-16,-1-2 0 0,-1-3 272 0,-1-3 64 15,-3-2 16-15,-2-2 0 0,-2-1-16 0,-2-2-16 16,-2-3 0-16,-4-2 0 0,-1 2-96 0,-3-2-16 0,-2 0 0 0,-3 1 0 16,-3-2-48-16,-2 2-16 0,-4 1 0 0,-1-2 0 15,-3 4-64-15,-1 0-32 0,-2 3 0 0,-1 3 0 16,1 1-288-16,-3 4 0 0,1 0 0 0,1 5 0 15,2 0-400-15,1 5-96 16,2 1-16-16,3 4 0 16,4 0-2352-16,2 2-464 0,7-4-112 0</inkml:trace>
  <inkml:trace contextRef="#ctx0" brushRef="#br1" timeOffset="8155.98">22078 15452 22175 0,'0'0'976'0,"0"0"208"15,0 0-944-15,0 0-240 0,0 0 0 0,0 0 0 0,0 0 2016 0,0 0 352 16,8 5 80-16,-1-1 16 0,1 0-576 0,-1-1-112 15,-7-3-32-15,10 1 0 0,-1 2-848 0,0-2-192 16,0 2-16-16,0-1-16 0,1 0-448 0,2 0-96 16,0-2 0-16,1 0-128 15,0 0-1888-15,0 0-480 0,-1-2-112 0,-3-1-16 0</inkml:trace>
  <inkml:trace contextRef="#ctx0" brushRef="#br1" timeOffset="8602.01">22275 15271 6447 0,'0'0'272'0,"-5"-5"80"0,1-2-352 0,-2 1 0 0,-2 1 0 0,-1-2 0 15,1 1 4928-15,-3 0 896 0,0 0 192 0,-2 1 48 16,0 1-3568-16,-3-2-720 0,-2 5-144 0,-2 1-32 15,-1 0-256-15,0 3-64 0,-2 1-16 0,0 2 0 16,-2 3-720-16,1 3-144 0,2 4-16 0,1 1-16 0,3 3-192 16,2 3-48-16,3 0 0 0,3 3 0 0,2-1-128 0,3 2 0 15,2 2 0-15,3 0-176 0,6-1 176 0,1 1-160 16,5 0 160-16,2-4-160 0,5-1 160 0,2 0-208 16,1 1 80-16,4-6 128 15,0-2-320-15,1-3 48 0,-1-2 16 0,2-3 0 16,-1-1 112-16,0-3 144 0,1-5-208 0,0-4 80 0,1-1 128 0,-1-3 0 15,-1-2 0-15,-1-3 0 0,-3-4 128 0,1-1 0 16,-5-3 0-16,-2-1 0 0,-2-2 272 0,-5-2 64 16,-3-1 16-16,-2-1 0 0,0 1 144 0,-2 1 16 15,-3 1 16-15,-3 0 0 0,-3 1-208 0,-1 0-64 16,-3 2 0-16,-3 1 0 0,-4-1-192 0,-3 1-64 16,-2 2 0-16,-2 2 0 15,0 1-464-15,-2 3-112 0,-3 1 0 0,2 2-16 16,-1-1-2800-16,1 3-544 0</inkml:trace>
  <inkml:trace contextRef="#ctx0" brushRef="#br1" timeOffset="12506.19">24775 15143 11055 0,'0'0'976'0,"-6"4"-784"0,1 1-192 0,0 3 0 0,-2 3 5088 0,2-1 976 16,1 2 192-16,2 2 32 0,0-1-4320 0,2 4-880 15,0 3-160-15,2-3-32 0,0 2-416 0,2 5-80 16,0 2-16-16,1 4 0 0,1 0-384 0,0 0 0 0,1 2 0 0,2 7 0 31,0-5-432-31,0-4-64 0,-1-4-16 0,0-1 0 16,-1 0-2976-16,-1-4-608 0</inkml:trace>
  <inkml:trace contextRef="#ctx0" brushRef="#br1" timeOffset="12674.15">24627 15477 22111 0,'0'0'1968'0,"0"0"-1584"15,0 0-384-15,0 0 0 0,0 0 3968 0,0 0 720 16,0 0 144-16,7-1 32 0,6 1-3264 0,1 0-640 16,4 0-128-16,5 0-16 0,3 0-352 0,1 0-64 15,0-6-16-15,5 3 0 0,2-3-384 0,1 0 0 16,0-1 0-16,5-2-19504 16</inkml:trace>
  <inkml:trace contextRef="#ctx0" brushRef="#br1" timeOffset="13237.15">27053 14970 28959 0,'0'0'1280'0,"0"-7"272"0,0 1-1232 0,-1 1-320 16,0-2 0-16,-2 2 0 0,3 5 1264 0,-6-5 192 15,-3-1 32-15,-1 4 16 0,1 2 80 0,-1 2 16 16,-2 4 0-16,-2 3 0 0,-4 4-800 0,1 2-160 16,1 4-16-16,2 3-16 0,-3 1-336 0,4 3-64 15,2 1-16-15,5-1 0 0,2 1-192 0,2 2 0 0,2-3 0 0,6 0 0 16,0-1 0-16,2-2 128 0,0-1-128 0,4 2 0 16,5-3 0-16,2 2 128 0,1-1-128 0,-1 2 0 15,2-4 0-15,3 0 0 0,2-4 0 0,-2-2 0 16,0-2-448-1,1-3-96-15,1-1-16 0,1-2 0 16,0-6-2320-16,0 0-480 0,-3-5-96 0</inkml:trace>
  <inkml:trace contextRef="#ctx0" brushRef="#br1" timeOffset="13422.01">27540 14971 31679 0,'0'0'1408'0,"0"0"272"0,0 0-1344 0,0 0-336 0,0 0 0 0,-5 5 0 15,-2 5 768-15,0 3 64 0,0 2 32 0,0 6 0 16,2 4-32-16,0 4 0 0,-1 3 0 0,3 1 0 16,0 3-384-16,0-1-64 0,2 1-32 0,1-4 0 0,1 1-352 0,1 1 0 15,3-4 0-15,0-2-128 16,0 0-2080-16,2-2-416 0,1-3-64 0,-1-3-11840 16</inkml:trace>
  <inkml:trace contextRef="#ctx0" brushRef="#br1" timeOffset="13603.51">27705 14843 12895 0,'0'0'576'0,"0"0"112"0,0 0-560 0,0 0-128 16,0 0 0-16,0 0 0 0,-2 10 4160 0,-1 0 784 0,2 7 176 0,1 2 16 16,1 5-3584-16,2 3-720 0,1 5-128 0,0 1-48 15,1 7-368-15,1-1-80 0,1 2-16 0,2 1 0 16,-1-3-384-16,-2-1-64 0,1-3-32 0,-1 0-9760 31,1 1-1968-31</inkml:trace>
  <inkml:trace contextRef="#ctx0" brushRef="#br1" timeOffset="13781.45">27532 15284 20271 0,'-4'-4'1792'0,"0"-2"-1424"0,0 0-368 0,2 1 0 16,2 5 4384-16,0 0 800 0,0 0 176 0,5-5 16 0,1 1-4336 0,5 1-864 16,2 2-176-16,2-1 0 15,6 2-768-15,1 2-128 0,1-2 0 0,0 3-10272 16,4 1-2048-16</inkml:trace>
  <inkml:trace contextRef="#ctx0" brushRef="#br1" timeOffset="14207.3">27944 15318 34495 0,'-16'8'1536'0,"16"-8"304"0,0 0-1472 0,-1 8-368 16,1-8 0-16,4 7 0 0,1 0 544 0,4-1 32 15,4 0 16-15,4-2 0 0,3 0-80 0,-1-2 0 16,0 2-16-16,0-1 0 0,-2-2-368 0,-1 2-128 15,-2-2 0-15,-1 3 0 0,-1-2 0 0,-3 4 0 0,-4-1 0 0,-2 3 0 16,-5-1 0-16,0 4 0 0,-3 1 0 0,-3-1 0 16,-3 1 0-16,1 1 0 0,0-1 0 0,-1-2 0 15,-2 1 0-15,1-1 0 0,1-1 0 0,0 0 0 16,3-2-192-16,2-2 0 0,-1-1 16 0,7-4 0 16,0 0-96-16,0 0-32 0,3 8 0 0,3-4 0 15,2-2-160-15,3 2-48 0,2-4 0 0,1 3 0 16,3-1 320-16,0 1 48 0,1 1 16 0,0 0 0 0,1 0 320 0,-1 1 80 15,-1 0 16-15,0 2 0 0,-4 1 768 0,0 1 160 16,-4 1 16-16,-1 1 16 0,-3-1-96 0,-2-1-32 16,-5 4 0-16,-2 0 0 15,-2 2-224-15,-2-1-32 0,-1 0-16 0,-1 1 0 16,-3-4-528-16,-2 0-96 0,0-3-32 0,0-2 0 16,0-1-1168-16,0-1-240 0,1-4-64 0,0-4-18608 15</inkml:trace>
  <inkml:trace contextRef="#ctx0" brushRef="#br1" timeOffset="14486.18">28618 15288 15663 0,'0'0'1392'0,"0"0"-1120"0,0 0-272 0,0 0 0 16,0 0 5440-16,0 0 1024 0,0 0 192 0,10-1 64 15,2-5-5056-15,4 1-1024 0,3 0-192 0,5 0-32 16,1-2-96-16,2 1 0 0,3-1-16 0,2 2 0 15,1 1-1840-15,2 0-384 0,3 0-64 0,-1 0-14848 16</inkml:trace>
  <inkml:trace contextRef="#ctx0" brushRef="#br1" timeOffset="14772.93">29524 15006 23039 0,'0'0'2048'0,"0"0"-1648"16,0 0-400-16,-8-6 0 0,-1-2 3328 0,0 2 576 16,0 2 112-16,-3 0 16 0,2 4-1872 0,-2 4-384 15,-1 2-80-15,-3 3-16 0,-1 3-944 0,-1 2-192 16,-3 5-32-16,-1 3-16 0,0 5-304 0,5 3-64 16,4-3-128-16,1 5 192 0,-1-1-192 0,3 2 176 0,2-3-176 0,5-4 160 15,6 0-160-15,2-1 0 16,4-3 0-16,2-1 0 0,0-2 0 0,5 1 0 15,4-5 0-15,2 0 0 0,2-2-240 0,3-4 32 0,0 0 0 0,4-4 0 32,3-5-1632-32,1-2-320 0,0-4-64 0,2-1-15648 0</inkml:trace>
  <inkml:trace contextRef="#ctx0" brushRef="#br1" timeOffset="14957.46">29847 15009 15663 0,'0'0'1392'0,"0"0"-1120"0,0 0-272 0,0 0 0 0,-4 14 3120 0,2 2 560 16,0 0 112-16,2 2 32 15,-2 0-2016-15,-1 4-400 0,2 3-64 0,1 1-32 16,0 5-256-16,-1 2-48 0,-2 2-16 0,0-1 0 16,1-1-832-16,-1-3-160 0,-1-3 0 0,2 0 0 15,0-2-1312-15,2-3-176 0,2-1-48 0,0-6-8656 16,2-4-1744-16</inkml:trace>
  <inkml:trace contextRef="#ctx0" brushRef="#br1" timeOffset="15135.15">30125 14823 18431 0,'0'0'816'0,"0"0"160"0,-5 7-784 0,-2 5-192 0,1 1 0 0,-3 4 0 16,-2 4 2512-16,6 6 464 0,2 7 96 0,1 3 0 15,-2 2-1808-15,1 3-368 0,1 1-80 0,2 1-16 16,1 4-624-16,-1-4-176 16,-3 2 0-16,2 1-14384 0</inkml:trace>
  <inkml:trace contextRef="#ctx0" brushRef="#br1" timeOffset="15320.8">29830 15317 24879 0,'-15'-8'2208'0,"3"3"-1760"0,-1-1-448 0,1 1 0 0,2-1 3680 0,3 0 656 15,7 6 128-15,0 0 16 0,-5-7-3184 0,5 7-640 16,0 0-128-16,10-8-16 0,5 3-304 0,2 1-48 16,2 0-16-16,3 1 0 15,5 3-2160-15,1 1-432 0,2 5-96 0</inkml:trace>
  <inkml:trace contextRef="#ctx0" brushRef="#br1" timeOffset="15773.13">30322 15308 35535 0,'0'0'1568'0,"-11"3"336"0,2 0-1520 0,9-3-384 15,0 0 0-15,0 0 0 0,0 0 480 0,0 0 32 16,11 5 0-16,3-1 0 0,3-3 256 0,0 2 48 0,-1 0 16 0,-1-2 0 16,1 2-640-16,0-1-192 0,-1 0 128 0,0 0-128 15,-4 1 0-15,-11-3 0 0,0 0 0 0,11 5 0 16,-11-5 0-16,0 0 0 0,0 0 0 0,-2 12 0 16,-4-4 0-16,-1-1 0 0,-2 0 0 0,0-1 0 15,-3 2 0-15,3-4 0 0,-2 0-128 0,1 1 128 16,3 2-144-16,7-7 16 0,0 0 0 0,0 0 0 15,-6 8-384-15,6-8-64 0,-1 13 0 16,5-3-16-16,-4-10 160 0,8 10 48 0,0 0 0 0,3-1 0 16,1 4 576-16,1-3 112 0,0 1 16 0,1 2 16 0,1-2 592 0,-3 4 112 15,-2-2 32-15,-2-2 0 0,-2 3 80 0,0 0 32 16,-3-1 0-16,-3 1 0 0,-1 2-240 0,-4 0-48 16,-2 2-16-16,-3-4 0 15,-3 2-160-15,-3-2-16 0,-2 0-16 0,0 1 0 16,0-5-304-16,2-1-64 0,-1-2-16 0,0-2 0 15,-1 0-304-15,2-3 0 0,2-2 0 0,1-2-144 16,0 2-1616-16,2-4-320 0,1 2-64 0,-1-5-18896 0</inkml:trace>
  <inkml:trace contextRef="#ctx0" brushRef="#br1" timeOffset="16167.42">29901 15265 15663 0,'0'0'688'0,"0"0"144"0,-7-8-656 0,7 8-176 16,0 0 0-16,0 0 0 0,0-13 3888 0,0 13 736 15,3-11 160-15,2 3 16 16,-5 8-2256-16,10-6-464 0,-2 1-96 0,1 1 0 16,1 2-1200-16,0 1-224 0,4 1-48 0,3 1-16 0,4-2-288 0,0 1-48 15,1 0-16-15,3 3 0 16,2 1-2832-16,-1-3-560 0</inkml:trace>
  <inkml:trace contextRef="#ctx0" brushRef="#br0" timeOffset="19475.43">28000 16881 4607 0,'-16'3'400'0,"16"-3"-400"0,-9 11 0 0,3 2 0 16,2 3 4016-16,2-2 720 0,2 2 128 0,2 1 48 15,-1 1-3424-15,3 1-672 0,1 0-144 0,2 3-32 0,2 4 272 16,0 0 48-16,-1-1 16 0,1-4 0 0,1-1-416 0,-1-2-96 15,-1-2-16-15,-1-2 0 0,-1-2 80 0,1-2 16 16,-7-10 0-16,6 8 0 0,-6-8-80 0,0 0-16 16,0 0 0-16,0 0 0 0,0 0-176 0,0 0-32 15,0 0-16-15,0 0 0 0,-1-9 48 0,-2-6 16 0,1 0 0 0,-1-5 0 16,1-1-288-16,-1-2 0 0,-1-3 0 0,-1 0 0 16,-3-4-176-16,2-3-144 0,-1-1-16 0,3 2-16 31,3-5-464-31,1 2-80 0,0 1-32 0,4 5 0 15,1 6 352-15,1 5 80 0,2-1 16 0,0 6 0 0,0 3 480 0,2 5-144 0,1 2 144 0,-1 3 0 16,-10 0 272-16,13 4 144 16,0 3 32-16,-1 2 0 0,0 4 208 0,-4 1 48 0,-5 0 16 0,0 2 0 15,2 0-128-15,-1 1-16 0,-1-2-16 0,-3 1 0 16,-1-3-320-16,-2 3-64 0,0-1-16 0,-1 2 0 16,-2-4-400-16,1 2-80 0,-2-4 0 0,1 1-16 31,-1-2-2512-31,-1-2-496 0</inkml:trace>
  <inkml:trace contextRef="#ctx0" brushRef="#br0" timeOffset="19653.12">28344 16397 26719 0,'0'0'1184'16,"0"0"240"-16,0 0-1136 0,3 15-288 0,-1 3 0 0,0 0 0 0,0 1 1120 0,0-3 160 15,-4 4 48-15,0 2 0 0,-2 4-864 0,1 2-160 16,1 0-48-16,-1 5 0 0,-1 2-256 0,-1 3 0 16,-2 2 0-16,2 1 0 15,1-1-2048-15,0-2-480 0,0-5-96 0,0-6 0 0</inkml:trace>
  <inkml:trace contextRef="#ctx0" brushRef="#br0" timeOffset="19870.37">28584 16546 22111 0,'0'0'1968'0,"0"0"-1584"0,0 0-384 0,-7-3 0 15,1 3 1776-15,-1 4 272 0,-2 3 48 0,-1 2 16 16,-3 4-1088-16,-1-3-192 0,-2 2-64 0,0 3 0 16,-1 2 128-16,-1 2 32 0,0 3 0 0,1 2 0 0,4-2-560 0,0 0-112 15,-2 0-32-15,4-2 0 16,0-3-224-16,5 0 0 0,1-2 0 0,2 1 0 15,2-3-160-15,1-1-80 0,0-12-16 0,6 14 0 32,1-1-2256-32,3-3-464 0,3 1-96 0</inkml:trace>
  <inkml:trace contextRef="#ctx0" brushRef="#br0" timeOffset="20202.28">28721 16692 2751 0,'-14'9'256'0,"2"-2"-256"15,-1-1 0-15,-2 3 0 0,1 3 4256 0,1-1 800 16,1 2 176-16,3 0 16 0,0 0-3904 0,1 1-768 16,0 2-176-16,5-1-16 0,1 2 128 0,5-1 16 15,1-3 16-15,2-1 0 0,2-2-192 0,4-2-32 0,2-3-16 0,3-2 0 16,1-1-112-16,3-2 0 0,0-2-16 0,-1-2 0 16,-5-1-176-16,1-2 0 15,0 1 144-15,-2-2-144 0,-1-1 0 0,-1-2 128 16,-2 1-128-16,-2 1 0 0,-2-2 176 0,0 3-48 15,-6 8 0-15,2-5 0 0,-2 5 816 0,0 0 144 16,4-9 48-16,-4 9 0 0,0 0 272 0,0 0 64 0,0 0 16 0,0 0 0 16,0 0-832-16,0 0-160 0,4 14-48 0,1 2 0 15,2 0-320-15,1-1-128 0,2 0 0 0,2-1 0 32,1 3-1344-32,1-3-384 0,2-1-64 0,2 2-13568 0</inkml:trace>
  <inkml:trace contextRef="#ctx0" brushRef="#br0" timeOffset="20642.01">29611 16808 23551 0,'-10'9'1040'0,"3"0"224"0,1 3-1008 0,-1 1-256 16,1 0 0-16,1 0 0 0,1 0 960 0,1-2 160 15,3-11 32-15,0 0 0 0,0 10 304 0,0-10 64 16,7 8 16-16,-7-8 0 0,0 0-800 0,0 0-160 0,10-4-16 0,0-1-16 16,1-3-160-16,-1 0-16 0,1-4-16 0,-1-1 0 15,2-2-176-15,-2-1-48 0,-2-1 0 0,0 4 0 16,0-1-128-16,0 2 0 0,-1 2 0 0,1-3 0 15,-1 0 0-15,-1 2 0 0,1-1 0 0,-1 3 0 16,1 0 0-16,-1 3 0 16,1-1 0-16,-7 7 0 0,10-4 0 0,-10 4 0 15,12 4 0-15,-1 3 0 0,-11-7 0 0,13 9 0 0,0 1 0 0,-2 2 0 16,0 1 224-16,-1-1 16 0,-1-1 0 0,3 1 0 16,0-4 80-16,1 0 32 0,1-3 0 0,0-1 0 15,2-3-32-15,-3-1 0 0,-1-2 0 0,1-2 0 16,1-2-160-16,1-1-32 0,-1-4-128 0,-1 2 192 15,-3-7-1520-15,2 2-304 0,-1-3-64 16,0 2-14640-16</inkml:trace>
  <inkml:trace contextRef="#ctx0" brushRef="#br0" timeOffset="20941.02">30630 16356 29823 0,'-14'-3'1328'0,"4"3"272"0,-3 3-1280 0,-5 2-320 16,-7 1 0-16,-1 4 0 16,-1 0-640-16,-1 2-176 0,1-1-32 0,1 3-16 0,2 0 1504 0,3 2 288 15,3 0 64-15,3 1 16 0,3-1-752 0,4-3-128 16,3 0-128-16,3 1 144 0,4-1-144 0,2 2 0 0,3-2 0 0,5-1 0 16,4-2 128-16,1 3 0 0,-2-2 0 0,4 2 0 15,2 0 448-15,1-3 96 0,0 2 16 0,0-1 0 16,-2 1 368-16,0 0 80 0,1 0 16 0,-4-2 0 15,-4-1-256-15,-2 0-32 0,-1 0-16 0,-1 1 0 16,-9-10-416-16,4 9-96 0,-6 1-16 0,-4 2 0 16,-4 0-128-16,-2-1-48 15,-2 1 0-15,-2-1 0 16,-1-2-1584-16,-1-5-320 0,-3-1-64 0,0 0-15200 0</inkml:trace>
  <inkml:trace contextRef="#ctx0" brushRef="#br0" timeOffset="21069.28">30405 16469 23951 0,'0'0'2128'0,"0"0"-1696"0,12-2-432 0,1 2 0 15,1 0 3696-15,2-3 656 0,0 0 128 0,2 2 16 16,0-3-3744-16,0 3-752 0,1 1-160 0,0 0-32 16,2 0-1264-16,3 0-256 0,0-1-48 0,2 1-8880 15,-1-3-1776-15</inkml:trace>
  <inkml:trace contextRef="#ctx0" brushRef="#br0" timeOffset="21410.11">31156 16281 28559 0,'-13'-6'1264'0,"1"3"272"0,-3 3-1232 0,-2 0-304 0,-1 2 0 0,-1 1 0 16,0 1 1984-16,-2 6 320 15,-3 1 80-15,4 5 16 0,-1 1-1504 0,-1 4-288 16,1 3-64-16,1 0-16 0,5 2-96 0,2 5-32 0,1 5 0 0,4-3 0 15,4 4-256-15,4-1-144 0,3 2 160 0,3-3-160 16,3-3 160-16,6-2-160 0,5-3 160 0,7-1-160 16,1-5 160-16,5-7-160 0,2-2 160 0,5-5-160 15,6-10 224-15,-2-2-48 0,-2-4-16 0,-4-2 0 16,-4-3 112-16,-4-2 32 0,-3-2 0 0,-2-4 0 16,-3-3 16-16,-4-1 16 0,-7-1 0 0,-5-2 0 15,0 2 176-15,-5-3 16 0,-2-3 16 0,-5 4 0 16,-3 2-32-16,-3 0 0 0,-2-2 0 0,-2 3 0 15,0 2-512-15,-5 5 0 0,-7 3 0 0,-2 7 0 32,-2 2-2112-32,-6 7-384 0,-8 7-80 0,-1 2-16 0</inkml:trace>
  <inkml:trace contextRef="#ctx0" brushRef="#br1" timeOffset="34236.75">21775 16649 5519 0,'0'-5'496'0,"0"0"-496"0,0-1 0 0,5-12 0 0,-6 13 2800 0,1 0 464 16,0 0 80-16,1 1 32 0,-1 4-1536 0,0 0-304 15,0 0-64-15,0 0-16 0,0 0-48 0,0 0 0 0,0 0 0 0,0 0 0 16,3 7-192-16,-1 4-64 0,1 1 0 0,-3 2 0 15,0 3-304-15,0 4-64 0,-3 0-16 0,3-2 0 16,-2 1-432-16,0-1-80 16,0 0-32-16,0-3 0 0,0 0-96 0,0-2-128 15,1-1 176-15,0-1-176 0,1-1 128 0,0-11-128 16,0 0 0-16,0 0 0 16,0 0-224-16,0 0-160 0,0 0-16 0,8-7-16 15,-2-2-608-15,1-3-112 0,-1-3-16 0,1-2-16 16,-1-2 416-16,1-1 96 0,-2-4 16 0,0-1 0 0,0 1 464 0,1 0 176 0,-3-3 0 0,1 1-144 15,0 1 688-15,2 3 144 0,-3 1 16 0,3 1 16 16,-2 5 240-16,-1 3 64 0,3 3 0 0,-6 9 0 16,0 0-400-16,0 0-80 0,0 0-16 0,4 12 0 15,-2 2-240-15,1 3-48 0,-1 1-16 0,1 3 0 16,0 1-224-16,-1-4 0 0,2 1 0 0,-1-1 0 16,1 0 128-16,0-4-128 0,-1-2 0 0,1-1 0 0,-1-4 0 15,1-1 128-15,-4-6-128 0,6 4 0 16,-6-4 0-16,10-2 0 0,-1-3 0 0,-1-1 0 15,-2-2 0-15,2-1 0 0,-2-6 0 0,1 0-160 16,-2-2 160-16,2-2 0 0,-1 0 0 0,1 1 128 16,-1-5-128-16,1 3 0 0,-1-1 128 0,1 1-128 15,-1 3 176-15,-1 3-48 0,-1 1 0 0,0 4 0 0,-1 1 128 0,-3 8 32 16,0 0 0-16,0 0 0 0,0 0-32 0,5 8-16 16,-2 3 0-16,-1 5 0 0,0 2-240 0,-1 4 0 15,0 5 0-15,2-3 0 16,-1 2-256-16,2 3-160 0,3-4-32 0,-1 1 0 15,1-3-1504-15,-1 0-304 0,2-4-64 0,3-1-7584 16,-1 1-1504-16</inkml:trace>
  <inkml:trace contextRef="#ctx0" brushRef="#br1" timeOffset="34609.96">22376 16722 16575 0,'0'0'1472'0,"0"0"-1168"15,0 0-304-15,0 0 0 0,-7-4 3120 0,-1 0 560 0,1 2 112 0,-1 0 32 16,0 1-2160-16,1 1-416 0,2 1-96 0,5-1 0 15,-8 4-576-15,2 1-96 0,-1 5-32 0,2-4 0 16,1 1-448-16,2 0 0 0,-1 3 0 0,3 0 0 16,1 0 0-16,1 0 0 0,0-3 0 0,2 1 0 15,0 0 0-15,0-1-160 0,-4-7 160 0,5 5-128 16,-5-5-160-16,7 4-32 0,-7-4 0 0,0 0 0 16,6 2-112-16,-6-2-16 0,0 0-16 0,7-1 0 31,-1-2-96-31,-1-1-16 0,-5 4 0 0,6-6 0 0,0-2 176 0,-2-1 16 0,0 0 16 0,0 1 0 15,0 0 368-15,1 2-144 0,-1-1 144 0,0 2 0 16,2 1 240-16,-6 4 144 0,0 0 48 0,8 3 0 16,0 1 464-16,0 2 80 0,0 1 32 0,-1 2 0 15,1 0-112-15,0 3-32 0,-4 1 0 0,-1 0 0 0,-2 1 96 0,-1 2 0 16,-1-5 16-16,-3 4 0 0,-2 2-112 0,-1-3-32 16,-2 2 0-16,-2-5 0 0,-1 2-416 0,1-1-96 15,-1-3 0-15,0 0-16 0,0-1-304 0,2-1 0 16,1-3 0-16,1-4 0 15,0 0-1952-15,3 0-352 0,1-8-64 0,2 1-9536 16,2-2-1920-16</inkml:trace>
  <inkml:trace contextRef="#ctx0" brushRef="#br1" timeOffset="35176.24">22708 16498 12895 0,'0'0'1152'0,"1"12"-928"15,1-1-224-15,0 5 0 0,1 1 3088 0,1 2 576 0,0 4 112 0,-2-3 32 16,1 1-2192-16,1 0-432 0,0-1-96 0,0-2 0 16,-2-2-640-16,2-2-112 0,-1-1-16 0,2-1-16 15,-2-1-160-15,-1-1-16 0,-2-10-128 0,0 0 192 16,0 0 0-16,0 0-16 0,0 0 0 0,0 0 0 16,0 0 80-16,0 0 0 0,-6-7 16 0,1-1 0 15,-1-1 16-15,1-3 0 0,1-3 0 0,2-3 0 0,-1-2-288 0,2-4 0 16,-2-4-128-16,3-1 128 15,1 0-544-15,2 2-16 0,-2 1 0 0,2 3 0 0,1-1 560 0,0 5 0 16,1 0 0-16,0 4 144 0,0 2 112 0,2 3 0 16,-1 3 16-16,2 1 0 0,-3 2 16 0,-5 4 0 15,0 0 0-15,0 0 0 0,8 7 48 0,0 0 16 16,-1 0 0-16,-2 4 0 16,-1 1-160-16,0 1-16 0,-2 0-16 0,1 1 0 15,-1 2-16-15,0 1 0 0,-1-4 0 0,0 1 0 0,-1-1-144 0,0 1 128 16,-1-1-128-16,0-1 128 0,-1-2-128 0,1 0 0 15,0-1 0-15,0-1-176 16,1-8-272-16,0 0-64 0,0 0-16 0,0 0 0 16,0 0-416-16,0 0-80 0,0 0 0 0,0 0-16 0,0 0 512 0,0 0 96 15,7-4 32-15,0 0 0 0,2 1 192 0,0 1 32 16,2-2 16-16,-1 0 0 0,2 1 576 0,-1 3 112 0,0 0 32 0,1 1 0 16,1 3 144-16,-2 2 16 0,0 0 16 0,-1 2 0 15,-1 0 256-15,1 1 48 0,-3 0 16 0,-1 1 0 16,-3 2 144-16,-1-1 16 0,-4-2 16 0,0 2 0 15,-2 1-208-15,-1 1-32 0,-2-1-16 0,-2 1 0 16,-1-1-464-16,-2 1-80 0,-1-2-32 0,-1 1 0 16,1 0-400-16,1 0 128 0,-3-6-128 0,2 2 0 31,2-3-992-31,0-1-288 0,2 0-48 0,9-4-16 16,-6 0-2400-16,0-3-480 0</inkml:trace>
  <inkml:trace contextRef="#ctx0" brushRef="#br1" timeOffset="35475.46">23215 16493 26607 0,'3'17'1168'0,"-2"-11"256"0,2 5-1136 0,-1 2-288 16,1 1 0-16,1 3 0 0,-3-2 1616 0,1 1 272 16,-1-2 48-16,0 2 16 0,0 2-896 0,2 1-176 15,-2-2-48-15,1-3 0 0,-2 0-496 0,1 1-96 16,-2-2-32-16,1-4 0 15,-2-1-80-15,2-2-128 0,0-6 176 0,0 0-176 0,0 0 304 0,0 0-48 16,0 0-16-16,0 0 0 0,0 0 192 0,0-9 32 16,0-1 16-16,2-5 0 0,-1-2-304 0,2-1-176 15,-1 0 192-15,2-2-192 0,0-1 0 0,3-1 0 16,-1 0 0-16,2 1 0 0,0 2 0 0,1 2 0 16,0 2 0-16,1 4 0 0,0 0 128 0,-1 3-128 15,-2 2 0-15,1 2 0 0,0 1 464 0,1 3-16 0,0 0 0 0,0 3 0 31,1 2-3632-31,-3 2-720 0,0-1-160 0</inkml:trace>
  <inkml:trace contextRef="#ctx0" brushRef="#br1" timeOffset="35830.29">22453 16191 9215 0,'0'0'816'0,"1"-6"-656"15,-1 6-160-15,3-7 0 0,-1 0 2944 0,-2 7 544 16,0 0 112-16,0 0 32 0,0 0-1408 0,0 0-288 16,0 0-48-16,3 7-16 0,-2 1-400 0,0 5-64 15,1 3-32-15,-1 1 0 0,2 1-800 0,-1 3-176 16,-2 0-16-16,1 1-16 0,-2 1-368 0,2 1 144 0,-1-2-144 0,0 0 0 31,0 0-1264-31,0-1-352 0,0-2-80 0,0-3-12368 16</inkml:trace>
  <inkml:trace contextRef="#ctx0" brushRef="#br1" timeOffset="36274.32">22372 16345 24591 0,'0'0'1088'0,"0"0"224"0,0 0-1056 0,4-1-256 0,0-6 0 0,1 2 0 15,3 0 1200-15,-1 1 176 0,1-1 32 0,1 1 16 16,-1 0-736-16,3-1-160 0,-1 1-16 0,3-3-16 0,3 1-496 0,-2 1-320 15,-2-2 64-15,0 2 0 16,1-2-2160-16,0 1-416 0,1 2-96 0,-2 0-16 16,-3 0-656-16,0 0-144 0,-2-1-32 0,-2 2 0 15,-5 3 2368-15,4-5 480 0,-2-1 96 0,-2 6 0 0,2-8 2112 0,-4 0 400 16,1 0 96-16,-3 0 16 16,-1 2 832-16,-2-3 160 0,-2 1 32 0,-1 1 16 15,-1 2-560-15,-2 1-112 0,-4 2-32 0,0 0 0 16,-2 2-464-16,-1 3-112 0,1 2-16 0,-1 2 0 0,-1 3-448 15,2 2-112-15,0 1-16 0,1 4 0 0,3 0-512 0,2 2-96 16,2 2-32-16,3 1 0 0,4-1-128 0,3 1-48 16,2-2 0-16,2 1 0 0,4-3-144 0,3 0 0 15,2-1 144-15,3 0-144 0,4-1 144 0,1-2-144 16,3-1 192-16,1-1-192 0,4-5 208 0,0-1-64 16,1-2-16-16,0-1 0 0,-2-3-128 0,-2-2 128 15,-2 0-128-15,-3-4 128 0,-2-1-128 0,-1-2 192 0,-2-2-192 0,-2 1 192 16,-3-2 16-16,-1 2 16 0,-1-9 0 0,-3 2 0 15,-1-1-64-15,0-2-16 0,-5 1 0 0,-2-3 0 16,-1 0-336-16,0-1-64 0,-2 1 0 0,-2 0-16 31,-3 0-2416-31,1-3-496 0</inkml:trace>
  <inkml:trace contextRef="#ctx0" brushRef="#br0" timeOffset="56575.89">21000 13572 15663 0,'0'0'688'0,"0"0"144"0,0 0-656 0,0 0-176 16,0 0 0-16,0 0 0 0,0 0 2752 0,0 0 512 16,0 0 96-16,0 8 32 0,2 1-1584 0,-1 3-304 15,0 1-64-15,2 5-16 0,1 4-464 0,0 3-80 0,0 1-32 0,-1 4 0 16,-1 2-80-16,-1 3 0 15,-1-3-16-15,1 5 0 0,-1 3-592 0,0-1-160 16,-1 2 0-16,-2-3 0 0,1 3 144 0,-1-2-144 16,2 2 192-16,0-3-192 0,-1 1 208 0,2 0-64 15,0 0-16-15,0-1 0 16,0-3-2368-16,-1-1-464 0,0-5-112 0,-1-5-7216 16,2-3-1440-16</inkml:trace>
  <inkml:trace contextRef="#ctx0" brushRef="#br0" timeOffset="56804.33">20876 14296 10127 0,'0'0'896'0,"0"0"-704"0,-5 0-192 0,5 0 0 15,0 0 4192-15,0 0 800 0,0 0 176 0,-2 8 16 16,-1 1-3312-16,2 3-656 0,-1 2-144 0,4 3-32 16,-1 5-272-16,2 1-48 0,-1 1-16 0,1 1 0 0,1 1-224 0,0-1-48 15,1-2-16-15,1 0 0 0,2-6 160 0,0 0 16 16,2-2 16-16,2-4 0 0,1-3-96 0,2-3-32 15,0-2 0-15,3-2 0 16,1-1-64-16,-1-4-16 0,2-2 0 0,-1-3 0 16,2-3-16-16,0-1 0 0,0-3 0 0,0-1 0 15,1-2-1280-15,0 2-272 0,0-3-48 0,-1-2-16832 16</inkml:trace>
  <inkml:trace contextRef="#ctx0" brushRef="#br0" timeOffset="57190.63">20464 12695 20271 0,'0'0'1792'0,"-5"0"-1424"0,5 0-368 0,0 0 0 0,0 0 2208 0,0 0 368 15,-5-4 80-15,5 4 16 0,0 0-1072 0,1-7-224 16,-1 7-32-16,6-6-16 16,3-1-672-16,1 2-128 0,1 1-16 0,0-2-16 0,2-2-496 0,0-1 0 15,2 0 0-15,-1 1 0 16,2 1-320-16,1-2-144 0,-2 1-48 0,0 2 0 16,-5-1-3024-16,0 1-624 0,9-8-112 15,-8 6-16-15</inkml:trace>
  <inkml:trace contextRef="#ctx0" brushRef="#br0" timeOffset="57504.59">20580 12372 24127 0,'-15'0'1072'0,"7"2"208"0,-1 2-1024 0,-3 1-256 15,-3-2 0-15,-1 3 0 0,-4 2 768 0,-2 5 80 16,-1 0 32-16,-1 3 0 0,1 1 32 0,1 2 16 16,2 2 0-16,3 1 0 0,-2 1-304 0,3 0-64 15,3 1-16-15,2 0 0 0,4 0-240 0,3-1-48 0,1-1-16 0,4-2 0 16,5-2-112-16,3-1-128 0,4-1 176 0,4-3-176 15,4 1 224-15,3-1-64 0,5-1-16 0,2-4 0 16,-1-4 80-16,0-3 16 0,0-4 0 0,0-2 0 16,0-1 112-16,-1-3 32 0,-2-3 0 0,-1-1 0 15,0-2 80-15,-2 0 32 0,-3-3 0 0,-3-2 0 16,-1-1 0-16,-4 0 0 0,-3-1 0 0,-3 0 0 0,-4 0 112 0,-3 0 32 16,-4-1 0-16,-3 1 0 15,-3 0-464-15,-2 1-176 0,-1 0 128 0,-1 3-128 16,-3 0 256-16,1 2-16 0,0 2-16 0,1 2 0 31,-2 2-912-31,2 3-176 0,2 5-32 0,3 2-11456 0,1 2-2272 0</inkml:trace>
  <inkml:trace contextRef="#ctx0" brushRef="#br0" timeOffset="57939.91">21251 12656 27647 0,'0'0'608'0,"0"0"128"0,-3-8 32 0,0 1 0 0,-2 1-624 0,1-1-144 0,-1 1 0 0,0-1 0 15,-2 1 1632-15,1 1 288 0,-1 1 64 0,2 2 16 16,-3 1-800-16,0 2-176 0,1 2-16 0,-3 2-16 0,1 4-480 0,2-1-80 15,1 4-32-15,2 1 0 0,2 1-400 0,0 2 128 16,2 1-128-16,4-3 0 0,2 2 0 0,0-2 0 16,2-1 0-16,1 0 0 0,1-2-368 0,2-2 48 15,3-3 16-15,-1 0 0 16,2-3-672-16,-1-1-144 0,1-2-32 0,-2-2 0 16,-2 0-496-16,-2-2-96 15,-1-1-32-15,-1-2-7376 0,-1 1-1488 0</inkml:trace>
  <inkml:trace contextRef="#ctx0" brushRef="#br0" timeOffset="58303.79">21378 12447 10127 0,'0'0'896'0,"0"0"-704"15,0 0-192-15,0 0 0 0,0 0 3824 0,7 7 720 16,-5 2 160-16,1 3 32 0,-2 2-2720 0,1 0-544 16,-2 3-96-16,0 1-32 0,0 3-448 0,1 1-112 0,2 2-16 0,1-3 0 15,-3 0-368-15,1-2-80 0,1-1 0 0,1 1-16 16,1-2-176-16,0-2-128 0,-1-2 144 0,0 0-144 15,0 0 0-15,0-3 128 0,0-1-128 0,2-3 0 16,1-1 0-16,-7-5 0 0,6 0 0 0,1-2 0 16,0-1 0-16,0-2 0 0,1-3 0 0,0-1 0 15,0 0-224-15,0-5 64 0,-1-1 16 0,1 0 0 16,0-1 0-16,0 0 0 16,1 2 0-16,-2 1 0 0,-1-3 144 0,-2 5 0 0,0 1 0 0,0 4 128 15,-4 6 272-15,0 0 64 0,2-7 16 0,-2 7 0 16,0 0-96-16,0 0-32 0,0 0 0 0,3 9 0 15,0 2-352-15,-2 2 128 0,0 1-128 0,2 2 0 16,-1 1 0-16,1-3 0 0,0 2 0 0,1-2 0 16,0 1-448-16,1-1-48 0,1-4-16 0,2 1 0 15,0-2-864-15,1-1-176 0,-1-3-48 0,1-2 0 16,-1-3-192-16,2 1-32 0,1-2-16 0,-2-2-9920 16</inkml:trace>
  <inkml:trace contextRef="#ctx0" brushRef="#br0" timeOffset="58605.81">21811 12598 1839 0,'0'0'160'0,"0"0"-160"16,0 0 0-16,-6 2 0 0,-1-2 5120 0,1 1 1008 16,-1 2 192-16,1 2 32 0,-2-3-3616 0,1 4-736 0,1 0-144 15,2 2-16-15,0 0-672 0,1 1-128 0,1 1-16 0,-2 0-16 16,1 0-608-16,2 0-112 0,1 1-32 0,2-1 0 16,1 1-256-16,2-2 0 15,2-3 0-15,1 0 0 0,1-3-128 0,1 1-48 16,1-2 0-16,-2-2 0 0,0-2-96 0,0 1-32 15,0-2 0-15,-1-2 0 0,-2 0 176 0,1-2 128 16,-2 1-192-16,0-2 192 0,1 0 0 0,-2-1 0 16,-1-1 0-16,1-1 0 0,-1 1 0 0,-2-1 0 0,1 0 0 0,-2-1 0 15,1 0 0-15,0 3 0 0,1 1 0 0,-2 8 0 16,0 0 272-16,0 0-32 0,0 0-16 0,0 0 0 16,0 0 48-16,0 0 16 0,0 0 0 0,0 8 0 15,0 4-288-15,1-3 0 0,0 1-128 0,2 2 128 31,-1 0-608-31,1 0-32 0,1-1 0 0,1 0 0 16,0-2-1504-16,3-1-304 0,0-2-64 0</inkml:trace>
  <inkml:trace contextRef="#ctx0" brushRef="#br0" timeOffset="59108.23">22022 12653 8287 0,'0'0'368'0,"0"0"80"0,3 8-448 0,0 1 0 15,1 0 0-15,-1 3 0 0,1 1 3920 0,2-1 704 16,-3-2 144-16,1 2 32 0,-1-3-2448 0,1 1-496 15,0 1-80-15,0-5-32 0,-4-6-704 0,0 0-144 16,0 0-16-16,0 0-16 0,0 0-192 0,0 0-32 16,0 0-16-16,0 0 0 0,0-6-288 0,1-5-48 15,2 0-16-15,-2-4 0 0,0 0-432 0,1-2-96 16,-1-1 0-16,1-1-16 16,2 0-976-16,2 0-192 0,0 1-32 0,2 3-16 15,0 0-544-15,0 1-96 0,1 1-32 0,1 0 0 16,2 0-1104-16,0 2-208 0,-1 2-48 0,1 0-16 15,-2 0 1136-15,1 1 224 0,-1 3 64 0,-1 2 0 0,-1 1 1392 0,-8 2 272 0,8 4 64 0,-3 1 16 16,-1 1 2816-16,-1 2 560 0,1 1 128 0,-3-1 0 16,0 1-192-16,-1 2-32 0,0-1-16 0,-1 2 0 15,0-3-1472-15,-1 1-288 0,1 1-64 0,0-3-16 16,0-1-320-16,1 3-64 0,0 1-16 0,0-3 0 16,1 0-352-16,3-1-80 0,-4-7-16 0,0 0 0 15,0 0-208-15,0 0 0 0,8 3 0 0,-2-1 0 16,-6-2-128-16,8-2-80 0,-8 2-16 0,6-2 0 15,1-1 48-15,-7 3 16 0,6-1 0 0,-6 1 0 16,8 0 160-16,-8 0 224 0,8 3-48 0,0-2-16 16,0 3 448-16,0 1 96 0,-2 0 0 0,1 3 16 15,-3 0 128-15,-1 0 32 0,-1-1 0 0,-1 4 0 16,-2-1-96-16,-1 1-16 0,0-1 0 0,-2 2 0 16,-3 0-304-16,0-1-64 0,-3 0-16 0,1-1 0 0,-1 1-384 15,1 0 0-15,1-3 0 0,1-1 0 16,1-2-1456-16,-2-1-320 0,2-4-64 0,6 0-16 15,-7-4-2240-15,3-1-464 0</inkml:trace>
  <inkml:trace contextRef="#ctx0" brushRef="#br0" timeOffset="59335.81">22395 12683 17791 0,'7'-1'384'0,"3"-2"96"0,2-1 16 0,0 0 0 0,1 1-496 0,0-3 0 0,1 2 0 0,2-2 0 16,1-3 848-16,0 0 80 0,-2-2 16 0,1 1 0 15,-3-1-640-15,-1 3-128 16,-2-1-32-16,-2 0 0 0,-2 1-144 0,-3 2 0 15,-2-1 0-15,-1 7 128 0,0 0 384 0,-7-4 64 16,-3 3 0-16,0 2 16 0,-3 3 1040 0,0 4 208 16,-1 1 32-16,1 4 16 0,3-1 96 0,4 4 0 0,1-1 16 0,2 2 0 15,3-1-848-15,4 0-160 0,4-2-32 0,2-1-16 16,3-3-656-16,4-2-128 0,4-3-32 0,3-1 0 31,0-1-2176-31,2-3-448 0</inkml:trace>
  <inkml:trace contextRef="#ctx0" brushRef="#br0" timeOffset="60107.53">23756 12802 24479 0,'0'0'1088'0,"-4"2"208"0,-1 2-1040 0,0 2-256 0,1-1 0 0,1 3 0 16,-2-1 1408-16,1 3 240 0,0 0 32 0,3 0 16 16,0 2-464-16,0 2-80 0,-1 5-32 0,4-5 0 15,-2-4-512-15,-2 0-96 0,4 1-32 0,-1 0 0 16,0-2-288-16,0 0-64 0,-1-9-128 0,2 7 192 16,-2-7-192-16,0 0 128 0,4 5-128 0,-4-5 0 0,0 0 0 0,7-3-288 15,0-1 32-15,0-1 16 16,-2-4-336-16,0 0-80 0,0-3-16 0,0 0 0 0,1 1 384 0,-1-1 80 15,0-3 16-15,0 4 0 0,-3-1 192 0,0 2 0 16,2 0 0-16,-1 4 0 0,-3 6 0 0,0 0 256 16,0 0-48-16,0 0-16 0,0 0 112 0,0 0 16 15,0 0 0-15,4 6 0 0,-2 5-192 0,1 2-128 16,-1-3 192-16,1 2-192 0,-2-1 160 0,2-1-160 0,-2-1 128 0,1-1-128 16,-2-8 144-16,0 0-144 0,0 0 160 0,0 0-160 15,5 6 176-15,-5-6-176 16,0 0 192-16,0 0-192 0,0 0 384 0,9-4-48 15,0-1 0-15,0-3 0 0,-1-1 48 0,0-1 16 16,-3-1 0-16,1 0 0 0,1-1-96 0,-2 2-32 16,2 2 0-16,-1 0 0 0,1 1-272 0,-2 2 0 15,2 1 0-15,-7 4 0 0,0 0-128 0,6 2 128 16,-6-2 0-16,7 5-144 0,-1 1 144 0,-1 3-128 0,1 3 128 0,-1 1-128 31,1-1-1072-31,2 4-208 0,1-2-32 0,0 0-16 16,2 1-1520-16,0-1-304 0,3-5-64 0</inkml:trace>
  <inkml:trace contextRef="#ctx0" brushRef="#br0" timeOffset="60406.02">24213 12979 20895 0,'0'0'928'0,"0"0"192"0,1-6-896 0,0-2-224 0,-1 0 0 0,0 1 0 15,0 7 1808-15,0 0 320 0,-6-5 64 0,-1 1 16 0,1 3-736 0,-2-2-160 16,8 3-32-16,-9 3 0 0,1 0-368 0,0 0-80 16,2 1 0-16,-1 2-16 0,1 1-416 0,0 1-80 15,2 0 0-15,2 0-16 0,2-8-304 0,0 10 0 16,0 1 0-16,2 1 0 0,5-5-192 0,-2 1 192 15,0 0-208-15,2 0 80 16,-1-3 0-16,2-1 0 0,0-1 0 0,0-1 0 0,4-1 128 0,-3-1 0 16,1-1 0-16,1-1 0 0,-1-2-160 0,2-3 160 15,-4-1-192-15,1-1 192 16,-1 4-528-16,1-3 0 0,-4-1 0 0,-1 0 0 0,0-2 336 0,-2 2 64 16,1 1 128-16,0-2-208 0,-2 2 208 0,-1 2 256 15,0-1-48-15,0 7-16 0,0 0 464 0,0 0 96 16,0 0 16-16,0 0 0 0,0 0-384 0,0 0-64 15,0 0 0-15,0 0-16 0,0 0-304 0,-1 8 0 16,1 2 0-16,0 3 0 0,0-1-192 0,0 3 0 0,2 2 0 0,-1-3 0 31,1 1-2944-31,2-1-592 0</inkml:trace>
  <inkml:trace contextRef="#ctx0" brushRef="#br0" timeOffset="60689.9">24501 12746 26895 0,'0'0'1184'0,"0"0"256"0,0 0-1152 0,0 0-288 0,0 0 0 0,0 0 0 15,0 0 1024-15,0 0 128 0,-2 6 48 0,1 2 0 16,0 1 96-16,0 3 32 0,-2 2 0 0,2 2 0 16,-2 0-896-16,0-1-176 0,0 3-48 0,-1-2 0 0,0 0-208 15,0 1 0-15,0 1 0 0,-1 0 0 0,-1 0 128 0,3 2-128 16,-1-4 0-16,1-1 0 0,-1 0 0 0,1-1 128 15,2-5-128-15,-1 0 0 0,0 0 0 0,1 0 0 16,1-9 0-16,0 0 0 0,0 0 0 0,0 0-192 16,-3 7 16-16,3-7 0 15,0 0-400-15,0 0-64 0,0 0-32 0,0 0 0 16,0 0-112-16,7-3-32 0,-2-1 0 0,2 1 0 16,-2-1 16-16,1 0 0 0,1 0 0 0,1 0-12192 15</inkml:trace>
  <inkml:trace contextRef="#ctx0" brushRef="#br0" timeOffset="61304.87">24632 12880 5519 0,'0'0'240'0,"2"-5"64"0,-2 5-304 0,0 0 0 16,0 0 0-16,0 0 0 0,0 0 5440 0,0 0 1024 15,0 0 192-15,0 0 64 0,1-3-4256 0,-2 1-848 16,-1 2-160-16,0 2-48 15,2-2-592-15,-3 8-128 0,-1 0-32 0,-1 1 0 16,0 1-400-16,0 1-64 0,-2 1-32 0,1-2 0 16,-2 0-160-16,-1 1 128 0,0-1-128 0,1 2 128 0,1-3 272 0,-1 2 48 15,-1-1 16-15,1-2 0 0,2 0-256 0,1-1-48 16,1 1-16-16,0 0 0 0,4-8-16 0,-1 8-128 16,1 2 192-16,2-3-64 0,2-3-128 0,3-2 0 15,0 1 0-15,3-2 0 0,0 1-176 0,2-1 176 0,3-1-128 16,1 3 128-16,5-6-192 0,0 2 64 0,-2-1 0 0,1 1 0 15,-6-2-48-15,2 1 0 0,-4-2 0 0,1-3 0 16,-2 1-16-16,1-1 0 0,-1 2 0 0,0-3 0 16,0-2 192-16,-1-1 0 0,-2 1 0 0,-2 1 0 15,1-4 0-15,-2 1-128 0,-1 3 128 0,0-1 0 16,-3-1 0-16,-1 2 0 16,-1 0 0-16,-2 1 0 0,-1 2 0 0,1 0 0 15,-3 1 144-15,1 2-144 0,-1 3 384 0,-1 2-48 16,1 3 0-16,-1 3 0 0,-2 1 112 0,2 1 0 0,1 2 16 0,1 2 0 15,1 2-144-15,2 0-16 0,1-2-16 0,4-1 0 16,2 1-288-16,3-1 0 0,0-1 128 0,1 0-128 16,0-2-192-16,1 0-112 0,2-3-16 0,0 2 0 15,1-2-1520-15,0 0-304 0,1-5-64 0,1 2-8736 16,0-4-1728-16</inkml:trace>
  <inkml:trace contextRef="#ctx0" brushRef="#br0" timeOffset="61602.57">25143 12888 30815 0,'-6'-1'672'0,"-2"1"144"0,-1 3 16 0,-1-1 48 0,-1 0-704 0,1 1-176 0,-2-3 0 0,3 3 0 16,0 2 1088-16,2-1 176 0,2 0 32 0,5-4 16 0,0 0-720 0,0 9-144 16,3 0-16-16,2 0-16 0,-5-9-416 0,0 0 0 15,13 9 0-15,1 2 0 0,1-1 0 0,0-2-224 16,2 0 80-16,1-1 16 0,3 3 128 0,-1-3 0 15,-2 3 0-15,-1-5-128 0,-1 3 128 0,-2 2 176 16,-5-4-48-16,-1 1 0 0,-3 1 736 0,-1 0 144 16,-4 1 16-16,-1-1 16 0,-2-1 240 0,-3 3 64 0,-3-1 0 0,-1 0 0 15,-1-1-448-15,-2 1-96 0,-2-1-16 0,1-1 0 16,0 0-384-16,1-1-80 0,-2-2 0 0,3 2-16 16,1-3-512-16,0 0-112 0,0-2 0 0,0-1-16 31,2 0-2672-31,0 0-544 0</inkml:trace>
  <inkml:trace contextRef="#ctx0" brushRef="#br0" timeOffset="63773">25868 13159 11055 0,'0'0'976'0,"0"0"-784"15,0 0-192-15,0 0 0 0,0 0 3024 0,0 0 560 0,0 0 128 0,0 0 0 16,0 0-1904-16,15 10-384 0,-14 1-80 0,0 2 0 16,1 3-368-16,0-3-64 0,1 4-16 0,1-3 0 15,-2 2-272-15,1-2-64 0,0-1-16 0,0-1 0 16,1-1-304-16,0 1-64 0,-1-3-16 0,1-1 0 0,-4-8-160 0,0 0 192 16,0 0-192-16,0 0 192 0,0 0-192 0,0 0 0 15,8 0 0-15,-1-4 128 16,0-2-128-16,-1-1 0 0,0-5-160 0,0 1 160 15,1-1-256-15,-2-2 64 0,-1-1 0 0,1 1 0 16,0 0-32-16,1-2 0 0,0 2 0 0,-1 1 0 16,2 1 224-16,-1 1-144 0,0 4 144 0,-1 0-128 15,-5 7 128-15,0 0 176 0,0 0-48 0,5 7 0 16,-2 2 128-16,-1 2 32 0,-2 2 0 0,0 3 0 16,-1-2-64-16,0 3-16 0,-2 0 0 0,2 2 0 0,-1-1-208 15,2 0 176-15,0-5-176 0,2 1 160 0,-1-3-160 0,0-3 0 16,-1-8 144-16,0 0-144 0,0 0-176 0,0 0-96 15,5 4-32-15,-5-4 0 0,8-3 496 0,0-1 112 16,-1-5 16-16,-1 0 0 0,2-3-320 0,1-1 0 16,0 0 0-16,0-1 0 0,0-1 0 0,-1 2 0 15,0 2 0-15,0-2 0 0,-2 2 0 0,1 1 0 0,-2 1 128 0,2-1-128 16,-2 3 0-16,-1 0 0 16,0 2 0-16,-4 5 0 0,0 0 0 0,0 0 0 15,0 0 0-15,0 0 0 0,0 0 0 0,0 0 0 16,0 0 0-16,6 5 0 0,-6-5 0 0,5 7 0 15,1 0 0-15,-1 0 0 0,0-2 0 0,2 2 0 0,-1-1-176 16,2-1 176-16,0 1-208 0,0-1 64 0,1 0 16 0,1-1 0 16,2 0-112-16,1-2-16 0,-3-2 0 0,1 0 0 15,-2 0 256-15,0 0-192 0,-1-2 192 0,-2-2-192 16,1 0 192-16,-1-2 0 0,2-1 0 0,0 2 0 16,-3-2 0-16,1-1 0 0,-3 1 0 0,0-2 0 0,-2-1 0 15,-1 3 0-15,0 0 128 0,0 7-128 0,-4-6 0 0,-1 0 0 16,-3 5 128-16,2 1-128 0,-2 4 0 0,0 1 0 15,0 3 0-15,1 0 0 16,0 0 0-16,3 2 0 0,2-2-160 0,2 4 160 16,0-1 0-16,2 1 0 0,2-2 0 0,1 1 0 15,2-2 0-15,1 0 0 0,2-1 0 0,2-1 0 16,-2-2 224-16,3-1-32 0,2-2-16 0,-2-2 0 16,-2-4 144-16,1 0 48 0,-1-1 0 0,-2-1 0 15,-2-3-64-15,0-1-16 0,-1 1 0 0,-2 1 0 0,-1-1-288 0,-3 2 160 16,0-1-160-16,-3-1 128 15,1-2-672-15,-2-1-144 0,-1-1-16 0,1 2-16 16,-1 2-2096-16,1-5-432 0,0 1-80 0,1 3-8944 16</inkml:trace>
  <inkml:trace contextRef="#ctx0" brushRef="#br0" timeOffset="64135.88">26554 12897 2751 0,'0'0'256'0,"0"0"-256"0,0 0 0 0,0 0 0 16,0 0 4672-16,7 6 896 0,-2 2 192 0,-1 3 16 15,-3 2-3200-15,0 4-640 0,-1 4-128 0,-1 1-16 16,0 3-640-16,-2 2-112 0,1 0-16 0,0 2-16 16,1-2-480-16,1-1-80 15,0-1-32-15,0-1 0 0,1-4-288 0,2 1-128 0,1-1 0 0,-2-2 128 16,4 0-128-16,-1-2 0 0,0-3 0 0,0-1 0 16,3 0 0-16,1-3 128 0,0 1-128 0,2-5 0 15,-2-1 0-15,1-4 0 0,1-1 0 0,-1-2 0 16,1-2 160-16,-2-1-160 0,-1-5 192 0,-2 1-192 15,1-2 192-15,2 2-64 0,0-5 0 0,-1 1-128 16,-3 0 192-16,0-1-192 0,0 1 192 0,0 0-192 16,1-3 384-16,-4 1-48 0,-3 0 0 0,0 2 0 15,2 4 272-15,-1-1 48 0,-1 3 16 0,1 8 0 0,-3-5 16 0,3 5 0 16,-6-1 0-16,-1 2 0 0,1 3-320 0,-1 2-64 16,1 4-16-16,3 1 0 0,2 2-288 0,1 3 0 15,-2-2 0-15,2 2 0 0,3-2 0 0,1 2-256 16,1-3 80-16,2 3 16 15,2-2-1488-15,2-1-288 0,4 0-64 0,2-4-9552 16,2-1-1904-16</inkml:trace>
  <inkml:trace contextRef="#ctx0" brushRef="#br0" timeOffset="64305.84">27072 13155 25567 0,'-8'-8'1136'0,"8"8"224"0,0 0-1088 0,-7-1-272 16,7 1 0-16,-5 3 0 0,-3-2 1392 0,2 1 208 15,-1 2 64-15,2 3 0 0,1 2-656 0,0-1-128 0,0 1-32 0,2 1 0 16,0 2-592-16,4 1-112 0,0 2-16 0,2-5-128 16,1 0 0-16,1 1 0 0,0-2-160 0,2 0 160 15,1 0-816-15,2-1-32 0,-1-1-16 16,2-1 0-16,2-5-2224 0,0 1-448 0,-2-2-96 0,0-3-6720 16</inkml:trace>
  <inkml:trace contextRef="#ctx0" brushRef="#br0" timeOffset="64637.2">27219 13245 3679 0,'0'0'320'0,"0"0"-320"16,1-9 0-16,1 1 0 15,-2 2 3392-15,0-1 624 0,0 1 112 0,0-1 32 16,-2 1-1728-16,2 6-320 0,-2-6-80 0,2 6-16 16,0 0-624-16,0 0-128 0,-7-2-32 0,7 2 0 15,0 0-272-15,-6 4-48 0,0 2-16 0,3 2 0 16,-1 1-448-16,1 1-80 0,2 4-32 0,1-4 0 16,1 2-336-16,2-1 0 0,1 1 0 0,1-1 128 15,0 0-128-15,1-2 0 0,1 1 0 0,1-4-128 0,0-1-16 0,-8-5 0 16,7 3 0-16,4-2 0 0,-1-1-16 0,-1-1 0 15,-1-3 0-15,-1 0 0 0,-1 0 160 0,1 2 0 16,-1-5-144-16,0 2 144 0,-1-2-192 0,1 1 16 16,0 1 16-16,-1-2 0 0,-1 1 160 0,-2-1 0 15,1-1 0-15,-2 2 0 0,-1 6 0 0,1-7 0 16,-1 1 160-16,0 6-160 0,0 0 400 0,0 0-16 0,0 0 0 0,0 0 0 16,0 0 128-16,0 0 0 0,0 0 16 0,0 0 0 15,0 0-384-15,2 7-144 16,-2 1 0-16,2 0 144 0,5-1-144 0,-2 0 0 15,-5-7 0-15,7 10 0 16,0-4-480-16,1 1-32 0,1-1 0 0,1-2 0 16,-1-1-2144-16,0-3-432 0,1-2-96 0,-1-2-8992 0</inkml:trace>
  <inkml:trace contextRef="#ctx0" brushRef="#br0" timeOffset="64976.12">27536 13006 20671 0,'1'-22'912'0,"-1"14"192"0,-1-2-880 0,0 2-224 0,1 0 0 0,0 8 0 15,0 0 1152-15,0 0 192 0,0 0 48 0,0 0 0 16,-7 4-112-16,2 5-32 0,0 6 0 0,1 3 0 16,-2 6-496-16,3-1-112 0,1 0 0 0,2 4-16 0,0-1-240 0,3 1-32 15,1-1-16-15,1-1 0 0,1-2-144 0,5 2-48 16,-2-5 0-16,0-2 0 0,-1-2 0 0,1-1 0 16,2-1 0-16,-1 0 0 0,0-5-144 0,2-3 192 15,1-1-192-15,2-2 192 16,-5-3-192-16,0-1 0 0,1-2 0 0,-2-3 0 15,0-1 0-15,0-1 0 0,0-4 0 0,-1 2-176 0,-1-2 176 0,-2 1-160 16,0-2 160-16,-2 0-160 0,-3-1 160 0,0 1 0 16,-2 0 0-16,-2 2 0 0,-1 2 0 0,0-1 0 15,0 5 144-15,-2 1-144 0,1 3 672 0,6 1 32 16,-7 4 0-16,2 2 0 0,0 4-64 0,1 0 0 16,0 3 0-16,3 1 0 0,-1 3-192 0,4 2-32 15,0-1-16-15,2 0 0 0,3-4-400 0,2 2 0 0,3 0 0 16,3-3 0-1,5-2-2528-15,3-1-432 0</inkml:trace>
  <inkml:trace contextRef="#ctx0" brushRef="#br0" timeOffset="65503.55">28661 13068 4607 0,'0'0'400'0,"0"0"-400"15,0 0 0-15,0 0 0 0,0 0 5744 0,-3 9 1056 16,3-9 224-16,-4 12 32 0,0-1-4272 0,1 4-864 15,0 2-160-15,-1 1-32 0,0-1-848 0,2 2-176 16,-2 4-16-16,1-1-16 16,2-1-480-16,-1-2-192 0,1-2 176 0,1 0-176 0,0 0 0 0,3-3 0 15,1-1 0-15,2-1 0 0,2 1 0 0,1-2 0 16,2-1-128-16,0-1 128 0,2-5-384 0,2-1 16 16,-1-2 16-16,2-1 0 15,-1-5-80-15,0-1-16 0,-1 0 0 0,0-1 0 0,-1 1 64 0,0-2 0 16,-1-4 0-16,-1 5 0 0,-2-4 192 0,-2 3 32 15,-1-1 16-15,-1 1 0 0,-1-1 144 0,0 0 0 16,0 0 128-16,-4 9-128 0,2-9 288 0,0 1-16 0,-2 8 0 0,0 0 0 16,-2-10 240-16,0 3 32 0,2 7 16 0,-7-4 0 15,7 4 32-15,-9-1 16 0,0 1 0 0,0 4 0 16,1 2 48-16,0 1 16 0,-1 1 0 0,1 2 0 16,0 3-160-16,2 1-48 15,1 3 0-15,1-1 0 0,2-3-272 0,2 1-64 0,0 1-128 0,4-1 192 16,0-2-192-16,3-2-208 0,2-2 32 0,3-1 16 31,2 2-1376-31,2-4-256 0,-1-1-64 0,3-3-16 16,3-2-1968-16,1-3-400 0</inkml:trace>
  <inkml:trace contextRef="#ctx0" brushRef="#br0" timeOffset="65769.74">29175 13254 26495 0,'0'0'1168'0,"-11"-2"240"0,-1-1-1120 0,1 0-288 16,-2-1 0-16,0 2 0 0,-2 1 752 0,4 1 80 15,0 0 32-15,1 3 0 0,1 1-192 0,1 2-32 16,1-1-16-16,7-5 0 0,-6 9-400 0,6-9-80 16,0 0-16-16,6 12 0 0,5-5 48 0,0 3 0 15,1-4 0-15,1 2 0 0,3 1-176 0,-1-2 0 0,0 0 0 16,-2 3 0-16,-3-4 0 0,1 1 0 0,-4-1 0 0,0 1 0 16,-4 2 608-16,-3 0 32 0,0-9 16 0,-3 12 0 15,-1 1 320-15,-2-4 64 0,-5 1 16 0,-1-2 0 16,-2-1-480-16,-2 2-112 15,1-2-16-15,2 0 0 0,1-3-448 0,2-1-160 16,-1-1 0-16,1-2 0 16,1-4-2000-16,9 4-400 0,0 0-64 0,0 0-12592 0</inkml:trace>
  <inkml:trace contextRef="#ctx0" brushRef="#br0" timeOffset="66036.08">29405 13270 8287 0,'0'0'368'0,"0"0"80"0,0 0-448 0,-9-1 0 0,-1-1 0 0,1 1 0 16,0 0 5088-16,1 1 928 0,-1 1 192 0,9-1 48 16,-11 1-4592-16,11-1-928 0,-9 5-176 0,9-5-48 0,0 0-512 0,0 0-304 15,0 0 48-15,0 0 0 32,0 0-384-32,5 11-64 0,-5-11 0 0,12 9-16 0,1-2 480 0,0-2 112 0,0-1 128 0,0 1-208 15,0 3 512-15,0 2 96 0,-1-1 32 0,0 0 0 16,-1-2 736-16,-1 5 160 0,-4-2 16 0,-2 2 16 15,-1-2-32-15,-2 1-16 0,-1-11 0 0,-3 10 0 16,-3 0-480-16,-2 1-112 0,-1 1-16 0,-2-1 0 0,0 1-400 16,-2-1-96-16,0-1-16 0,1-2 0 15,3 0-544-15,0-4-112 0,-1-2-32 0,10-2-11984 16,0 0-2416-16</inkml:trace>
  <inkml:trace contextRef="#ctx0" brushRef="#br0" timeOffset="66438.16">30165 13150 13823 0,'0'0'608'0,"0"0"128"0,-7-1-592 0,7 1-144 0,0 0 0 0,0 0 0 16,-3 13 3376-16,0 1 640 0,-1 2 128 0,2 2 16 15,-1 1-1792-15,2 4-352 0,0-3-80 0,-1 4-16 16,1 2-848-16,1-1-176 0,1-2-48 0,2 1 0 15,1-1-464-15,-2-2-112 0,-2-4-16 0,2-1 0 16,-2-7-64-16,0-9 0 0,5 10-16 0,-5-10 0 16,0 0 0-16,0 0 0 0,0 0 0 0,0 0 0 15,0 0-16-15,4-9 0 0,-1-1 0 0,-2-3 0 16,-2-4-160-16,-2-2 0 0,-2 1 0 0,-1-1 128 16,0-2 192-16,1 0 48 0,2 0 0 0,3-4 0 15,1 0-208-15,2 1-32 0,0-2-128 0,1 1 192 16,-1 0-448-16,3 2-80 0,3 3-32 0,0 4 0 0,0 3 192 0,0 6 48 15,-1-3 0-15,1 6 0 0,2-1 128 0,-1 3 0 16,-10 2 160-16,12-2-160 0,-1 1 0 0,4 1 0 16,-2 0 0-16,1 0 0 0,1 1-160 0,1-1-128 15,0 0-32-15,1 0 0 16,0 0-2784-16,0 0-560 0,-1 0-112 0</inkml:trace>
  <inkml:trace contextRef="#ctx0" brushRef="#br0" timeOffset="66607.09">30171 13265 27583 0,'0'0'1216'0,"0"0"256"0,0 0-1168 0,0 0-304 0,0 0 0 0,0 0 0 16,11 5 960-16,2 0 144 0,2-5 32 0,3 0 0 15,0-4-112-15,3 2 0 0,1-1-16 0,2-1 0 31,1 0-1136-31,-2-1-240 0,-1 0-32 0,-1-1-9808 0,0 3-1952 0</inkml:trace>
  <inkml:trace contextRef="#ctx0" brushRef="#br0" timeOffset="66784.57">30203 13382 20271 0,'-9'9'1792'0,"1"0"-1424"16,3 2-368-16,1-2 0 0,4-9 3184 0,0 0 560 15,0 14 112-15,4-5 32 0,-4-9-2096 0,14 4-432 16,2-1-80-16,2 1 0 16,2-2-848-16,1 0-176 0,1-4-16 0,0 0-16 15,2 2-1104-15,-1-4-208 0,2 1-64 0,0-3-9888 16,-1-1-1984-16</inkml:trace>
  <inkml:trace contextRef="#ctx0" brushRef="#br0" timeOffset="66985.3">30941 13013 30351 0,'0'0'1344'0,"0"0"272"0,0 0-1296 0,0 0-320 0,0 0 0 0,-2 10 0 16,-2 1 1280-16,-2 2 192 0,0 3 48 0,1 2 0 16,-1 3-368-16,3 0-80 0,-1 3-16 0,-2 1 0 15,4-4-832-15,0 1-224 0,4-1 0 0,0-3 0 31,0 3-848-31,-2-1-256 0,0-6-48 0,0-1-16 0,0 0-1936 0,2-1-384 0</inkml:trace>
  <inkml:trace contextRef="#ctx0" brushRef="#br0" timeOffset="67173.34">30764 13198 28383 0,'0'0'1264'0,"0"0"256"0,0 0-1216 0,0 0-304 0,0 0 0 0,12 0 0 16,-2-1 1488-16,2 1 240 0,-1 0 64 0,4 0 0 0,-1 1-320 0,2-1-48 16,2 1-16-16,0-1 0 0,-1 0-1152 0,1-1-256 15,2 0 0-15,1-2 0 16,0 1-2112-16,-2 2-336 0,-3-2-80 0,-2 1-12592 16</inkml:trace>
  <inkml:trace contextRef="#ctx0" brushRef="#br0" timeOffset="67503.06">31115 12983 22111 0,'-16'-5'1968'0,"0"0"-1584"15,-1-2-384-15,0 2 0 0,-2 1 2480 0,-2 1 400 16,-3-1 96-16,1 3 16 0,-2 2-1728 0,3 3-352 0,1 3-64 16,2 5-16-16,-2 2-128 0,-1 5-16 0,-1 1-16 0,1 1 0 15,1-2-336-15,4 4-64 0,4 0-16 0,3 2 0 16,0 4 48-16,4-2 0 0,5 2 0 0,4-2 0 15,3-4-304-15,5 2 0 0,3-3 128 0,3-1-128 16,2 0 0-16,2-4 0 0,0-3 0 0,3-2 0 16,0-5 0-16,4-2 0 0,0-1 0 0,2-6 0 15,2-3 144-15,-2-1-16 0,-2-3-128 0,0-2 192 16,-2 1 144-16,0-2 32 0,-1-2 0 0,-4-1 0 16,-3 0 256-16,-4-1 48 0,-3-1 16 0,-4 0 0 0,-1-2-352 0,-6-1-64 15,-4-1-16-15,-4 0 0 0,-1-2-256 0,-3-1 0 16,-4 1 0-16,-1 2 0 15,-1-4-1168-15,-3 4-352 0,-2 3-64 0,-2 4-10960 16,-1 3-2208-16</inkml:trace>
  <inkml:trace contextRef="#ctx0" brushRef="#br0" timeOffset="78809.62">18420 17459 911 0,'0'0'0'0,"0"0"0"0,0 0 0 0,0 0 0 0,0 0 4128 0,0 0 736 0,9 1 160 0,0-1 32 16,-1-1-3392-16,1-1-688 0,1 0-128 0,0-1-16 0,2-1 464 0,1 0 112 16,4-5 0-16,0 1 16 0,0 1 80 0,0-1 16 15,-2-1 0-15,0 1 0 0,-2-3-224 0,0 2-32 16,-3 3-16-16,-2-2 0 0,-2 0-288 0,-2 2-64 15,-2-1-16-15,-2 7 0 0,-2-6-112 0,-2 0 0 16,-2 2-16-16,-3 3 0 0,-2 1-176 0,-2 5-16 0,-1-2-16 0,-2 3 0 16,-1 4-288-16,0 1-48 0,0 4-16 0,0 2 0 15,2 1-192-15,-1 0 0 0,2 3 0 0,2 1 0 16,4 2 0-16,2 0 0 0,1 0 0 0,2 2 0 16,4-3 0-16,3-2 0 0,4-1-160 0,1-2 160 15,0-1-448 1,3-3-16-16,1 1 0 0,3-2 0 15,1-2-560-15,1 0-128 0,3-2 0 0,1 1-16 16,-1-7-1808-16,2-2-352 0,3-2-80 0,2-2-16 16,-4-3 1568-16,1-3 320 0,-1-3 64 0,-1-1 16 15,-1-1 176-15,-2-3 16 0,-3-3 16 0,-2 2 0 0,-3 0 1376 0,-1-1 256 0,-4 0 64 0,0 2 16 16,-3-1 704-16,-2 2 144 0,1 2 32 0,-3 1 0 16,-1 2 320-16,-2 1 80 0,-1 1 16 0,0 2 0 15,4 7-208-15,0 0-32 0,-7-3-16 0,0 3 0 16,0 3-656-16,1 2-128 0,-1 2-16 0,2 2-16 15,1 0-448-15,0 4-96 0,2 1-16 0,1 2 0 16,1-2-128-16,2 2 0 0,1 2 0 0,1-5 0 0,2 0 0 0,1-1 0 16,-1 0 0-16,3-4 0 0,-1 0 0 0,0-2 0 15,0-1-144-15,0-1 144 0,-1-3 0 0,0 1 0 16,1-4 0-16,0 1 0 0,-2-3 208 0,1-1 0 16,-1-1 0-16,-1-1 0 15,1-1-80-15,-1 0 0 0,-1-1-128 0,0-1 192 0,0-1-192 16,-1 1 176-16,-1 0-176 0,-1 0 160 0,0 1-160 0,1 1 128 15,-2 8-128-15,0 0 128 0,0 0 48 0,0 0 0 16,0 0 0-16,0 0 0 0,0 0-176 0,4 7 0 16,1 2 0-16,0 0-176 0,0 0-48 0,2 0-16 15,1-1 0-15,1 0 0 16,0-1-2384-16,1 0-464 0,1 1-112 0</inkml:trace>
  <inkml:trace contextRef="#ctx0" brushRef="#br0" timeOffset="79043.09">19184 17496 12895 0,'0'0'1152'0,"0"0"-928"0,0 0-224 0,0 0 0 16,0 0 2848-16,0 0 528 0,0 0 96 0,7 4 32 15,-1 0-1904-15,2 3-368 0,0 1-80 0,1 2 0 16,1 2-384-16,1 1-80 0,-1 0-16 0,-1-1 0 16,-1-1 0-16,1-3 0 0,-3-1 0 0,-1-1 0 0,-1 1-16 0,0-1 0 15,-4-6 0-15,0 0 0 0,0 0-128 0,0 0-16 16,0 0-16-16,0 0 0 0,0 0-224 0,0 0-32 15,0 0-16-15,-2-8 0 0,1-2-224 0,0-4 176 16,-2-5-176-16,0 1 160 16,2 1-432-16,1-1-96 0,0-2-16 0,3 1 0 15,-1-2-1520-15,1 1-304 0,2 2-64 16,0-1-7712-16,1 0-1536 0</inkml:trace>
  <inkml:trace contextRef="#ctx0" brushRef="#br0" timeOffset="79437.84">19476 17078 23951 0,'0'0'1056'0,"0"0"224"0,2 6-1024 0,0 1-256 16,1 1 0-16,-1 2 0 0,1 1 1408 0,0 2 240 0,-1 1 32 15,2 4 16-15,1 8-480 0,1 2-112 0,0-1-16 0,-1 2 0 16,0 1-416-16,1 1-96 0,-4-1 0 0,2-1-16 16,0-3-240-16,0 0-32 0,-1-3-16 0,-1 1 0 15,0-1-144-15,-1-3-128 0,0-2 192 0,0-4-192 16,-1-2 192-16,2-3-64 0,-2-9 0 0,0 0-128 15,0 0 0-15,0 0 0 0,0 0 0 0,0 0 0 16,-5-7 0-16,2-4-304 0,0-1 48 0,3-5 0 16,-1-1 48-16,2-3 16 0,2-2 0 0,1-2 0 31,0 2-704-31,0-1-144 0,0 2-32 0,1 1 0 16,1 3 336-16,2 2 64 0,1 6 16 0,2 1 0 0,-1 3 848 0,2 4 160 0,0 3 32 0,2 2 16 15,0 5 304-15,1 3 64 0,-1-3 16 0,2 4 0 16,-3 1 128-16,-2 0 32 0,-2 0 0 0,-2 1 0 15,-2-1 48-15,-1 2 16 0,-3 0 0 0,-1 1 0 16,-2-2-176-16,-3 1-48 0,-2-1 0 0,-3 0 0 0,-2 2-336 0,-1-2-80 16,-3-1-16-16,-1-4 0 0,0 2-224 0,0-1-128 15,2-3 128-15,0-1-128 16,4-2-384-16,-1-2-160 0,0-5-32 0,4-2 0 16,2-2-2416-16,3-3-480 0,2-5-112 0</inkml:trace>
  <inkml:trace contextRef="#ctx0" brushRef="#br0" timeOffset="79737.67">20101 17366 34319 0,'-16'9'1520'0,"8"-4"320"0,-1 1-1472 0,0 0-368 16,-1-1 0-16,-1 2 0 0,1 1 1056 0,1 0 144 15,1-1 16-15,1 4 16 0,2 2-656 0,1-1-144 16,2 2-32-16,2 0 0 0,1 2-400 0,3 1 0 0,2-2 0 0,3 2 0 15,2-1-192-15,-1-3 192 0,3-1-160 0,3 0 160 16,-3-1-240-16,1-2 48 0,2-2 16 0,0-1 0 16,-1-2 176-16,5 0 144 0,-2-2-16 0,-1-4-128 15,-3-2 544-15,-1-2 0 0,-2-3 0 0,-2 0 0 16,-1 1 64-16,-3-3 16 0,-1-2 0 0,-2 0 0 0,0-1-384 16,-2-2-80-16,-2 1-16 0,-1-2 0 15,-1-2-400-15,-2 0-64 0,1-1-32 0,-1 1 0 31,-2 1-1712-31,0 1-352 0,-4 1-64 0,1 0-14096 0</inkml:trace>
  <inkml:trace contextRef="#ctx0" brushRef="#br0" timeOffset="79931.54">20399 17336 10127 0,'0'0'448'0,"0"0"96"0,0 0-544 0,0 0 0 15,0 8 0-15,0 0 0 0,2 1 5504 0,0 1 1008 16,2-1 192-16,0 1 32 0,0-3-4656 0,4 4-928 16,2 1-192-16,1 1-48 0,-1 0-624 0,2 0-128 0,-2 0-32 0,2-3 0 15,0 2-128-15,-1 0 0 0,1 1-160 0,1-4 160 32,-1-4-2016-32,0 1-304 0,-2 6-64 0,-1-1-12064 0</inkml:trace>
  <inkml:trace contextRef="#ctx0" brushRef="#br0" timeOffset="80108.14">20691 17367 21183 0,'-15'16'944'0,"7"-7"192"0,-4 2-912 0,-1 3-224 0,-3 3 0 0,-1 1 0 16,-1 0 3552-16,0 3 672 0,1 1 128 0,-1 1 16 15,0-1-2688-15,-1 3-528 0,2-1-128 0,0 2 0 16,0-3-1024-16,2-1-128 0,2-1-64 0,1-3-16 15,4-4-3168-15,3-5-624 0</inkml:trace>
  <inkml:trace contextRef="#ctx0" brushRef="#br0" timeOffset="80550.2">20807 17356 911 0,'0'0'0'0,"0"0"0"0,0 0 0 0,0 0 0 0,0 0 6064 0,-1 9 1120 15,0-1 240-15,-1 2 32 0,2 2-4320 0,2 1-880 16,-2-3-160-16,4 5-48 16,1-1-1360-16,1 0-288 0,1-1-48 0,1 0-16 15,1-1-336-15,1 0 144 0,1-3-144 0,0 1 0 32,2-1-1024-32,-1 1-320 0,-1-3-64 0,-2 0-8576 0,0-2-1728 0</inkml:trace>
  <inkml:trace contextRef="#ctx0" brushRef="#br0" timeOffset="80735.82">21042 17390 22111 0,'0'0'1968'0,"-4"6"-1584"15,-1 2-384-15,1 1 0 0,-1 4 2896 0,1 3 496 16,-1 5 112-16,1 3 16 0,-4 0-1648 0,1 6-320 16,2 5-64-16,0 0-16 0,0 0-960 0,1-2-192 15,1 1-32-15,2-3-16 0,1 2-272 0,1-2-176 0,1-4 32 0,0-2 0 31,1-9-2608-31,-1 0-528 0,1-2-112 0,0-4-11216 0</inkml:trace>
  <inkml:trace contextRef="#ctx0" brushRef="#br0" timeOffset="80938.03">21197 16996 24879 0,'0'0'2208'0,"-1"-5"-1760"0,1 5-448 0,0 0 0 16,0 0 3136-16,0 0 560 0,0 0 96 0,-1 10 32 16,-1 6-2288-16,1 5-464 0,0 2-96 0,-1 6-16 15,1 1-256-15,1 1-48 0,0 5-16 0,1 2 0 0,1 0-496 0,-2 0-144 16,-2 0 0-16,2 0 0 16,0-1-1472-16,0 4-352 0,-1 0-80 0,0-1-10112 15,1-4-2016-15</inkml:trace>
  <inkml:trace contextRef="#ctx0" brushRef="#br0" timeOffset="81309.2">21385 17521 2751 0,'-4'-8'128'0,"3"6"16"0,-3-6-144 0,0 1 0 16,-1 1 0-16,-2 1 0 0,2 1 7344 0,0-3 1424 15,-2 2 304-15,2 1 48 0,-2 0-6336 0,7 4-1264 16,-9 2-256-16,3 1-48 0,-1 3-960 0,-1 3-256 15,2-1 0-15,1 3 128 0,1 2-128 0,-1 3-144 16,3 2 144-16,1-3-208 0,1-1 208 0,1 0-144 0,1-1 144 0,0-1-128 16,1 0-48-16,1-4 0 0,0-2 0 0,-4-6 0 15,0 0-48-15,9 1-16 0,1 3 0 0,-1-6 0 16,-1-2 96-16,0-3 16 0,0 2 0 0,0-1 0 16,1-2 128-16,0-3 256 0,-1-2-64 0,-1 0-16 15,1 0 144-15,1 3 48 0,1-2 0 0,-3 4 0 16,0 0 272-16,-2 2 48 0,-1 3 16 0,-4 3 0 15,0 0-192-15,0 0-48 0,0 0 0 0,3 8 0 0,-2 3-224 0,-1 0-48 16,-1 4-16-16,3 2 0 16,1 2-176-16,1-2-256 0,-3-3 64 0,2 1 16 31,-1 0-2480-31,2-2-496 0,1-2-112 0,-1-1-12864 0</inkml:trace>
  <inkml:trace contextRef="#ctx0" brushRef="#br0" timeOffset="81478.21">21681 17293 15663 0,'0'-13'1392'0,"0"0"-1120"16,0 1-272-16,-1 3 0 0,1 9 2352 0,0 0 400 15,0 0 96-15,0 0 16 0,0 0-880 0,1 13-192 16,0 3-16-16,2 2-16 0,-2 4-592 0,2-1-112 16,-1 3-32-16,0 0 0 0,1 2-592 0,1 2-128 0,0-5-32 0,0 5 0 15,1 0-272-15,-2 0-192 0,0-1 16 0,-2-1 16 31,-1 0-3056-31,0 0-624 0</inkml:trace>
  <inkml:trace contextRef="#ctx0" brushRef="#br0" timeOffset="81662.17">21630 17444 22111 0,'0'0'1968'0,"0"0"-1584"0,0 0-384 0,8-9 0 15,-2 1 3264-15,2 2 576 0,1 1 128 0,2-1 0 16,0 1-2688-16,4 4-528 0,2 0-112 0,0 1-32 16,-2 0-416-16,1 2-192 0,1 2 160 0,1 0-160 15,-1 1-1712-15,0 0-432 0,-1 3-96 0,-5-6-12800 16</inkml:trace>
  <inkml:trace contextRef="#ctx0" brushRef="#br0" timeOffset="81975.56">21947 17538 11055 0,'0'0'976'0,"0"0"-784"16,0 0-192-16,2 9 0 0,2-2 4032 0,2-1 768 15,0 1 160-15,2-2 32 0,1 0-3488 0,3-1-688 0,2-1-144 0,0-2-32 16,1 2 224-16,0-3 32 16,2 0 16-16,0-3 0 0,-1-2-144 0,-2 0-48 15,-1 2 0-15,-1-2 0 0,0-2-192 0,-2 1-32 16,-2-3-16-16,-1 2 0 0,-2-1-256 0,-1 2-48 15,0-1-16-15,-3-2 0 0,-2 1-160 0,-2 2 0 16,-2 2 144-16,-3 1-144 0,-1-2 128 0,-3 4-128 0,-1 1 160 0,-1 0-160 16,-3 4 496-16,0 2 0 0,0 2 0 0,0 1 0 15,1 4 128-15,3 2 16 0,3 0 16 0,3 2 0 16,2 0-16-16,5 1-16 16,5-1 0-16,6 0 0 0,3 0-288 0,7-1-48 0,5-6-16 15,12 1 0 1,-2-6-848-16,6-1-192 0,6-3-16 0,2-3-12768 0,1-5-2544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06.0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0 105 6911 0 0,'5'-1'528'0'0,"-5"1"-521"0"0,1 0-1 0 0,0-1 1 0 0,-1 1-1 0 0,1 0 0 0 0,0 0 1 0 0,-1 0-1 0 0,1 0 1 0 0,0 0-1 0 0,0-1 0 0 0,-1 1 1 0 0,1 0-1 0 0,0 0 1 0 0,-1 1-1 0 0,1-1 0 0 0,0 0 1 0 0,-1 0-1 0 0,1 0 1 0 0,0 0-1 0 0,-1 1 0 0 0,1-1 1 0 0,0 0-1 0 0,-1 0 1 0 0,1 1-1 0 0,0-1 0 0 0,0 1 1 0 0,0 1 15 0 0,0 0 0 0 0,-1 0 1 0 0,1 0-1 0 0,-1 0 0 0 0,1-1 0 0 0,-1 1 1 0 0,0 0-1 0 0,0 0 0 0 0,0 2 0 0 0,2 13 677 0 0,4 19 1421 0 0,2 1-1 0 0,22 60 0 0 0,-9-35-1207 0 0,29 129 714 0 0,-44-163-1036 0 0,-1 0-1 0 0,2 52 0 0 0,-7-78-67 0 0,-13-56-451 0 0,2-2 1 0 0,3 1-1 0 0,2-1 1 0 0,3-1 0 0 0,2 1-1 0 0,11-100 1 0 0,-8 142-95 0 0,14-76-439 0 0,-13 80 474 0 0,0 1 0 0 0,0-1 0 0 0,1 1 0 0 0,0 0 0 0 0,0 0 0 0 0,1 1 0 0 0,6-10 0 0 0,-9 16 3 0 0,-1 0 0 0 0,1 0 1 0 0,0 0-1 0 0,0 0 1 0 0,0 0-1 0 0,0 0 1 0 0,0 0-1 0 0,0 1 1 0 0,1-1-1 0 0,-1 1 0 0 0,0 0 1 0 0,1-1-1 0 0,-1 1 1 0 0,1 0-1 0 0,-1 0 1 0 0,1 1-1 0 0,0-1 1 0 0,-1 1-1 0 0,1-1 1 0 0,0 1-1 0 0,0 0 0 0 0,-1 0 1 0 0,1 0-1 0 0,0 0 1 0 0,0 0-1 0 0,-1 1 1 0 0,1-1-1 0 0,0 1 1 0 0,-1 0-1 0 0,1 0 0 0 0,-1 0 1 0 0,1 0-1 0 0,-1 0 1 0 0,1 0-1 0 0,2 3 1 0 0,0 0 28 0 0,1 0 0 0 0,0 0 1 0 0,-1 1-1 0 0,0-1 1 0 0,0 2-1 0 0,-1-1 0 0 0,1 0 1 0 0,-1 1-1 0 0,0 0 1 0 0,0 0-1 0 0,-1 0 0 0 0,5 12 1 0 0,-4-5-4 0 0,-1 1-1 0 0,0-1 1 0 0,-1 1 0 0 0,0 0 0 0 0,-1 0 0 0 0,-1-1 0 0 0,0 1-1 0 0,-2 15 1 0 0,-5 17 177 0 0,-13 47-1 0 0,10-51-178 0 0,2-8-42 0 0,-1 0 0 0 0,-15 34 0 0 0,23-65-7 0 0,-9 12-6 0 0,4-9-42 0 0,5-5-27 0 0,7-29-329 0 0,-5 26 412 0 0,1-1 0 0 0,0 1 0 0 0,0 0 0 0 0,0-1-1 0 0,1 1 1 0 0,-1 0 0 0 0,0 0 0 0 0,1 1 0 0 0,0-1 0 0 0,-1 0-1 0 0,1 1 1 0 0,0 0 0 0 0,0-1 0 0 0,0 1 0 0 0,-1 0 0 0 0,1 1 0 0 0,0-1-1 0 0,0 0 1 0 0,6 1 0 0 0,1-2 61 0 0,1 2 0 0 0,0 0 0 0 0,0 0 0 0 0,14 2 0 0 0,1 4 189 0 0,-1 0 0 0 0,1 2-1 0 0,37 17 1 0 0,-30-12 45 0 0,48 24 394 0 0,-51-22-441 0 0,51 19 0 0 0,-54-29-2017 0 0,-15-5-6165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07.3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2 725 5063 0 0,'-1'-3'174'0'0,"1"-1"92"0"0,8-6-162 0 0,13-10 83 0 0,-16 15 3458 0 0,-3 4-2343 0 0,70-33 3839 0 0,-18 9-2923 0 0,58-37 0 0 0,52-33-895 0 0,-10 5-965 0 0,82-63-266 0 0,-87 40 39 0 0,-147 111-130 0 0,11-10 46 0 0,0-1 0 0 0,-1-1 0 0 0,19-26 0 0 0,-17 21 222 0 0,-13 18 178 0 0,-1 0-413 0 0,0 0 0 0 0,1 1 0 0 0,-1-1 0 0 0,1 1 0 0 0,-1-1 0 0 0,0 1 0 0 0,1-1 0 0 0,-1 1 0 0 0,1 0-1 0 0,-1-1 1 0 0,1 1 0 0 0,0-1 0 0 0,-1 1 0 0 0,1 0 0 0 0,-1 0 0 0 0,1-1 0 0 0,-1 1 0 0 0,1 0 0 0 0,0 0 0 0 0,-1 0 0 0 0,1 0 0 0 0,0-1 0 0 0,-1 1 0 0 0,1 0 0 0 0,0 0-1 0 0,-1 0 1 0 0,1 0 0 0 0,-1 1 0 0 0,1-1 0 0 0,1 0 0 0 0,22 3 938 0 0,-17-1-968 0 0,0 0-1 0 0,0 1 1 0 0,0 0-1 0 0,0 0 1 0 0,11 9 0 0 0,33 25 30 0 0,-24-16-26 0 0,294 197 440 0 0,-231-167 4 0 0,148 62 0 0 0,-128-66-41 0 0,69 24 39 0 0,-144-62-377 0 0,-23-7-110 0 0,0 1-1 0 0,0 1 1 0 0,0 0-1 0 0,15 8 1 0 0,-25-11-513 0 0,8 10-4723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07.9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4143 0 0,'0'0'191'0'0,"1"2"284"0"0,5 10 1549 0 0,0 1 1 0 0,0-1-1 0 0,4 18 1 0 0,-5-9-535 0 0,5 32 0 0 0,0 99-1000 0 0,-10-123 68 0 0,2 73-259 0 0,13 211-2395 0 0,-12-291 784 0 0,1-4-51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08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 6911 0 0,'0'0'315'0'0,"0"-1"-7"0"0,1-5 9 0 0,0 5 773 0 0,14 8 3275 0 0,-13-3-4150 0 0,0-1-1 0 0,0 0 1 0 0,0 1 0 0 0,0-1 0 0 0,-1 1-1 0 0,1-1 1 0 0,-1 1 0 0 0,2 7-1 0 0,4 34 619 0 0,-6-37-687 0 0,15 202 1572 0 0,-9-127-1271 0 0,3 21-64 0 0,-7-72-330 0 0,-3-21-43 0 0,2 0 1 0 0,-1 0 0 0 0,1 0 0 0 0,5 16-1 0 0,-2-20-2306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08.6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148 100 4143 0 0,'-6'-4'-429'0'0,"-2"-1"1588"0"0,-1 0 0 0 0,1 0 0 0 0,-1 1 1 0 0,-18-6-1 0 0,25 10-968 0 0,0-1-1 0 0,0 1 1 0 0,0-1 0 0 0,0 1 0 0 0,0 0-1 0 0,0 0 1 0 0,0 0 0 0 0,0 0 0 0 0,0 0-1 0 0,0 0 1 0 0,0 1 0 0 0,0-1 0 0 0,0 1-1 0 0,0-1 1 0 0,0 1 0 0 0,0 0 0 0 0,1 0-1 0 0,-1 0 1 0 0,0 0 0 0 0,0 0 0 0 0,1 0-1 0 0,-1 0 1 0 0,1 1 0 0 0,-1-1 0 0 0,1 0-1 0 0,0 1 1 0 0,-1-1 0 0 0,1 1 0 0 0,0 0 0 0 0,-2 2-1 0 0,-1 5-52 0 0,0 0-1 0 0,0 0 0 0 0,1 0 0 0 0,1 1 0 0 0,-1-1 1 0 0,1 1-1 0 0,1 0 0 0 0,-1 17 0 0 0,2-13-78 0 0,1 1-1 0 0,0-1 0 0 0,0 1 0 0 0,2-1 0 0 0,5 19 0 0 0,-6-28 21 0 0,0 0-1 0 0,0 1 1 0 0,1-1 0 0 0,-1-1-1 0 0,1 1 1 0 0,1 0-1 0 0,-1-1 1 0 0,0 1-1 0 0,1-1 1 0 0,0 0 0 0 0,0 0-1 0 0,0-1 1 0 0,1 1-1 0 0,-1-1 1 0 0,1 0-1 0 0,0 0 1 0 0,0 0 0 0 0,0-1-1 0 0,0 0 1 0 0,0 0-1 0 0,1 0 1 0 0,-1-1-1 0 0,1 1 1 0 0,-1-1 0 0 0,1 0-1 0 0,-1-1 1 0 0,1 0-1 0 0,9 0 1 0 0,-12 0 3 0 0,1 0 1 0 0,0-1-1 0 0,0 0 1 0 0,0 1-1 0 0,0-1 1 0 0,0 0-1 0 0,-1-1 1 0 0,1 1-1 0 0,0-1 1 0 0,-1 0-1 0 0,1 1 0 0 0,-1-2 1 0 0,0 1-1 0 0,0 0 1 0 0,0-1-1 0 0,0 1 1 0 0,0-1-1 0 0,0 0 1 0 0,3-5-1 0 0,-1 2 44 0 0,0 0-1 0 0,-1-1 1 0 0,0 0 0 0 0,0 1-1 0 0,-1-1 1 0 0,0-1-1 0 0,0 1 1 0 0,0 0-1 0 0,-1-1 1 0 0,0 1 0 0 0,-1-1-1 0 0,0 0 1 0 0,0 0-1 0 0,0-7 1 0 0,-2 2 30 0 0,0 1 0 0 0,-1-1 0 0 0,0 1 0 0 0,-1 0 0 0 0,-1 0 0 0 0,0 0 0 0 0,0 1 0 0 0,-7-13 0 0 0,6 13-62 0 0,0 0-1 0 0,-1 1 1 0 0,-1 0 0 0 0,1 0-1 0 0,-2 0 1 0 0,-10-11 0 0 0,15 18-115 0 0,0 1 0 0 0,0-1 1 0 0,0 1-1 0 0,0-1 0 0 0,0 1 1 0 0,-1 0-1 0 0,1 1 0 0 0,-1-1 1 0 0,1 1-1 0 0,-1-1 1 0 0,0 1-1 0 0,1 0 0 0 0,-1 0 1 0 0,0 1-1 0 0,0-1 0 0 0,0 1 1 0 0,0 0-1 0 0,0 0 0 0 0,1 0 1 0 0,-1 0-1 0 0,0 1 0 0 0,0 0 1 0 0,-7 2-1 0 0,5-1-547 0 0,0 0 0 0 0,1 1 0 0 0,-1-1-1 0 0,1 1 1 0 0,-1 1 0 0 0,-6 5 0 0 0,-1 3-6919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0.1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86 94 7743 0 0,'0'0'356'0'0,"1"-4"-8"0"0,-1 3-341 0 0,1 1-1 0 0,-1-1 1 0 0,0 0-1 0 0,0 0 1 0 0,1 1-1 0 0,-1-1 1 0 0,0 0-1 0 0,0 1 1 0 0,0-1-1 0 0,0 0 1 0 0,0 1-1 0 0,0-1 1 0 0,0 0-1 0 0,0 0 1 0 0,0 1-1 0 0,-1-1 1 0 0,1 0-1 0 0,0 1 1 0 0,-1-2-1 0 0,0 1-5 0 0,0 1-1 0 0,0 0 0 0 0,0 0 1 0 0,1-1-1 0 0,-1 1 0 0 0,0 0 0 0 0,0 0 1 0 0,0 0-1 0 0,0 0 0 0 0,0 0 1 0 0,0 0-1 0 0,0 0 0 0 0,0 0 1 0 0,0 1-1 0 0,0-1 0 0 0,0 0 0 0 0,0 1 1 0 0,0-1-1 0 0,-2 1 0 0 0,1 1 86 0 0,-1-1 0 0 0,1 1 0 0 0,-1 0 0 0 0,1-1 0 0 0,0 1-1 0 0,-1 0 1 0 0,1 1 0 0 0,0-1 0 0 0,1 0 0 0 0,-1 0 0 0 0,0 1 0 0 0,0-1-1 0 0,1 1 1 0 0,0 0 0 0 0,-2 4 0 0 0,-3 7 703 0 0,-6 24 0 0 0,12-38-787 0 0,-4 16 305 0 0,0-1 1 0 0,1 1 0 0 0,1 0-1 0 0,0 24 1 0 0,2-32-217 0 0,1 0 1 0 0,-1 1-1 0 0,2-1 0 0 0,-1 0 0 0 0,1-1 1 0 0,0 1-1 0 0,0 0 0 0 0,1 0 1 0 0,0-1-1 0 0,8 13 0 0 0,-8-16-9 0 0,0-1-1 0 0,0 0 0 0 0,0 0 1 0 0,0 0-1 0 0,0-1 0 0 0,1 1 1 0 0,-1-1-1 0 0,1 0 1 0 0,0 0-1 0 0,-1 0 0 0 0,1 0 1 0 0,0-1-1 0 0,0 1 0 0 0,7 0 1 0 0,-3 0 84 0 0,-1 0 1 0 0,1-1-1 0 0,0-1 0 0 0,0 1 1 0 0,-1-1-1 0 0,1 0 1 0 0,9-2-1 0 0,-9 0-39 0 0,0 0-1 0 0,-1-1 1 0 0,1 1-1 0 0,-1-2 1 0 0,0 1-1 0 0,0-1 1 0 0,0 0-1 0 0,-1 0 1 0 0,1-1-1 0 0,-1 0 1 0 0,0 0-1 0 0,-1 0 1 0 0,1-1-1 0 0,-1 0 1 0 0,0 0-1 0 0,0 0 1 0 0,-1-1-1 0 0,0 0 1 0 0,0 1-1 0 0,0-1 1 0 0,-1-1-1 0 0,0 1 1 0 0,0 0-1 0 0,-1-1 1 0 0,0 0-1 0 0,-1 1 1 0 0,1-1-1 0 0,-2 0 1 0 0,1 0-1 0 0,-1 0 1 0 0,0 0-1 0 0,-2-10 1 0 0,1 9-92 0 0,0 1 0 0 0,-1 0 0 0 0,0 0 0 0 0,-1 0 0 0 0,0 0 0 0 0,0 0 0 0 0,-9-14 0 0 0,0 5-18 0 0,-28-32 1 0 0,29 35-292 0 0,8 9 37 0 0,-1 1 1 0 0,1 0-1 0 0,0 0 1 0 0,-1 0 0 0 0,0 1-1 0 0,0-1 1 0 0,0 1 0 0 0,-9-5-1 0 0,6 4-1185 0 0,2 0-60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0.5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12207 0 0,'0'0'1106'0'0,"1"2"-773"0"0,9 21 1002 0 0,-1-1 0 0 0,-1 1-1 0 0,-1 0 1 0 0,6 39 0 0 0,6 101-868 0 0,-15-119-319 0 0,-2-10-350 0 0,5 30-363 0 0,2-23-6288 0 0,-5-32 1105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0.8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85 1 7831 0 0,'0'0'603'0'0,"0"2"-396"0"0,3 14 2071 0 0,1 0 1 0 0,6 20-1 0 0,32 67-799 0 0,-23-62-1164 0 0,-11-20-273 0 0,79 171-351 0 0,-45-94-1311 0 0,-27-53-442 0 0,-9-24-2820 0 0</inkml:trace>
  <inkml:trace contextRef="#ctx0" brushRef="#br0" timeOffset="1">3 426 5527 0 0,'-3'-10'15679'0'0,"10"9"-14099"0"0,0 1-4069 0 0,27-3 3064 0 0,58 2 0 0 0,-79 1-1019 0 0,0-1-1 0 0,22-3 1 0 0,-15 1-343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3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1 131 5527 0 0,'19'-7'507'0'0,"-17"6"-375"0"0,0 0 0 0 0,0 0 0 0 0,0 0 0 0 0,0 0 0 0 0,0 1 0 0 0,0-1 0 0 0,1 1 0 0 0,-1 0-1 0 0,0 0 1 0 0,0 0 0 0 0,1 0 0 0 0,-1 0 0 0 0,0 0 0 0 0,0 0 0 0 0,1 1 0 0 0,-1-1 0 0 0,2 2 0 0 0,31 4 1535 0 0,0-1 0 0 0,1-2 0 0 0,53-2 0 0 0,-65-1-1225 0 0,189-6 2748 0 0,-93-2-2295 0 0,-53 2-142 0 0,69 4 1 0 0,-69 5 1 0 0,96-8-1 0 0,-83-4-226 0 0,-23 1-27 0 0,112 0 1 0 0,-137 8-411 0 0,42-6-1 0 0,-8 0 41 0 0,-47 6-45 0 0,18-3 170 0 0,0 3 1 0 0,53 5-1 0 0,-61-1-158 0 0,0-2-1 0 0,39-3 1 0 0,57-10 221 0 0,-75 6-58 0 0,-26 2-192 0 0,6 0-5 0 0,49 0 0 0 0,-54 3-22 0 0,43-6-1 0 0,-53 4-38 0 0,131-10 114 0 0,66-7-53 0 0,-188 17-44 0 0,41 4-1 0 0,-60-2-5 0 0,47 5-2 0 0,17 1-13 0 0,46-1 65 0 0,16-10 64 0 0,-79 0-64 0 0,-32 2-53 0 0,-4 0-5 0 0,-10 3-221 0 0,-1-1-1 0 0,1 1 1 0 0,-1-2 0 0 0,1 1 0 0 0,-1 0-1 0 0,0-1 1 0 0,1 0 0 0 0,-1-1-1 0 0,7-3 1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20.3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51 7367 0 0,'0'0'667'0'0,"2"1"-547"0"0,-1 0-102 0 0,0 0 1 0 0,-1-1-1 0 0,1 1 1 0 0,0-1-1 0 0,-1 1 0 0 0,1 0 1 0 0,0 0-1 0 0,-1-1 1 0 0,1 1-1 0 0,-1 0 0 0 0,0 0 1 0 0,1 0-1 0 0,-1 0 1 0 0,0-1-1 0 0,1 1 0 0 0,-1 0 1 0 0,0 0-1 0 0,0 0 1 0 0,0 0-1 0 0,1 0 0 0 0,-1 0 1 0 0,0 0-1 0 0,-1 0 1 0 0,1 0-1 0 0,0-1 0 0 0,0 1 1 0 0,0 0-1 0 0,0 0 1 0 0,-1 1-1 0 0,0 8 831 0 0,0 7 59 0 0,1-1 0 0 0,1 0 0 0 0,5 29 0 0 0,15 48 136 0 0,-7-39-345 0 0,35 119 198 0 0,-46-163-874 0 0,1 5 146 0 0,-10-22 152 0 0,-10-24-120 0 0,6 8-257 0 0,1-1 1 0 0,1 0-1 0 0,-6-33 0 0 0,-8-77-740 0 0,21 126 724 0 0,-2-13-63 0 0,1 0 1 0 0,1 1 0 0 0,3-29-1 0 0,-2 43 116 0 0,0 0 1 0 0,1 1-1 0 0,0-1 0 0 0,0 1 1 0 0,1 0-1 0 0,-1-1 0 0 0,1 1 0 0 0,0 0 1 0 0,1 0-1 0 0,-1 0 0 0 0,1 0 1 0 0,0 1-1 0 0,0-1 0 0 0,1 1 0 0 0,-1-1 1 0 0,1 1-1 0 0,8-7 0 0 0,-9 10 37 0 0,0-1-1 0 0,0 1 1 0 0,0 0-1 0 0,1-1 1 0 0,-1 1-1 0 0,0 1 1 0 0,1-1-1 0 0,-1 0 1 0 0,0 1-1 0 0,1 0 1 0 0,-1 0-1 0 0,1 0 1 0 0,-1 0-1 0 0,0 0 1 0 0,1 1-1 0 0,-1-1 1 0 0,1 1 0 0 0,-1 0-1 0 0,0 0 1 0 0,0 0-1 0 0,0 1 1 0 0,1-1-1 0 0,-1 1 1 0 0,-1-1-1 0 0,1 1 1 0 0,0 0-1 0 0,0 0 1 0 0,-1 1-1 0 0,1-1 1 0 0,-1 0-1 0 0,1 1 1 0 0,-1 0-1 0 0,0-1 1 0 0,0 1-1 0 0,0 0 1 0 0,2 6-1 0 0,-2-4 8 0 0,-1 0-1 0 0,0-1 1 0 0,0 1-1 0 0,0 0 0 0 0,-1 0 1 0 0,0 0-1 0 0,1 0 1 0 0,-2 0-1 0 0,1 0 1 0 0,-1 0-1 0 0,1 0 1 0 0,-1 0-1 0 0,-1-1 0 0 0,1 1 1 0 0,-4 8-1 0 0,-3 4 14 0 0,-1 0 0 0 0,-18 28-1 0 0,4-16-39 0 0,18-24 22 0 0,0 1 0 0 0,1 0 0 0 0,0 0 1 0 0,0 0-1 0 0,0 0 0 0 0,-4 10 0 0 0,8-15 13 0 0,0 1 0 0 0,0 0 1 0 0,-1-1-1 0 0,1 1 0 0 0,0-1 0 0 0,1 1 1 0 0,-1-1-1 0 0,0 1 0 0 0,0 0 0 0 0,1-1 1 0 0,-1 1-1 0 0,1-1 0 0 0,-1 1 1 0 0,1-1-1 0 0,0 0 0 0 0,-1 1 0 0 0,1-1 1 0 0,0 0-1 0 0,0 1 0 0 0,0-1 0 0 0,0 0 1 0 0,1 1-1 0 0,2 3 86 0 0,1-1 0 0 0,-1 0 0 0 0,1 0 0 0 0,6 3 0 0 0,-3-2 21 0 0,1 0 1 0 0,0-1-1 0 0,0 0 1 0 0,18 4-1 0 0,41 7 130 0 0,-56-13-253 0 0,34 5 9 0 0,48 12-2365 0 0,-72-11 1468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4.0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 1 11343 0 0,'-4'8'1031'0'0,"3"-7"-1011"0"0,0 1 0 0 0,0-1 0 0 0,-1 0-1 0 0,1 0 1 0 0,-1 1 0 0 0,1-1 0 0 0,-1 0 0 0 0,0 0 0 0 0,-1 0 0 0 0,-7 6 69 0 0,10-7-33 0 0,-1 1 0 0 0,1 0 1 0 0,0-1-1 0 0,0 1 0 0 0,0-1 0 0 0,0 1 1 0 0,-1-1-1 0 0,1 1 0 0 0,0 0 0 0 0,0-1 1 0 0,0 1-1 0 0,0-1 0 0 0,1 1 0 0 0,-1 0 1 0 0,0-1-1 0 0,0 1 0 0 0,0-1 0 0 0,0 1 1 0 0,1 0-1 0 0,-1-1 0 0 0,0 1 0 0 0,0-1 1 0 0,1 1-1 0 0,0 0 0 0 0,7 11 801 0 0,-3-6-657 0 0,0-1 0 0 0,1-1 0 0 0,-1 1 0 0 0,1-1 0 0 0,0 0 0 0 0,0 0 0 0 0,1-1 0 0 0,-1 1 1 0 0,1-1-1 0 0,-1-1 0 0 0,1 1 0 0 0,8 1 0 0 0,13 6-142 0 0,0 2 0 0 0,-1 1-1 0 0,-1 2 1 0 0,-1 0 0 0 0,0 1 0 0 0,0 2 0 0 0,24 24 0 0 0,-42-37 106 0 0,0 1 1 0 0,-1 0-1 0 0,0 1 1 0 0,-1-1-1 0 0,1 1 1 0 0,-1 0 0 0 0,-1 1-1 0 0,1-1 1 0 0,-1 1-1 0 0,0 0 1 0 0,-1 0-1 0 0,0 0 1 0 0,0 0 0 0 0,-1 1-1 0 0,0-1 1 0 0,-1 1-1 0 0,1-1 1 0 0,-2 1-1 0 0,1 0 1 0 0,-2 9 0 0 0,0-1 234 0 0,-1 0 0 0 0,-1 0 0 0 0,-9 28 0 0 0,-22 49 504 0 0,11-33-599 0 0,16-43-393 0 0,-13 23 0 0 0,7-14-1774 0 0,1 0-4577 0 0,7-14-352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7.8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11399 0 0,'4'1'522'0'0,"-3"-1"-492"0"0,0 0 1 0 0,0 0 0 0 0,0 0 0 0 0,0 0 0 0 0,0 0 0 0 0,0 0-1 0 0,0 1 1 0 0,0-1 0 0 0,0 0 0 0 0,-1 1 0 0 0,1-1-1 0 0,0 1 1 0 0,0-1 0 0 0,0 1 0 0 0,-1-1 0 0 0,1 1-1 0 0,1 1 1 0 0,0 1-7 0 0,-1-1-1 0 0,0 1 1 0 0,0 0-1 0 0,0 0 0 0 0,0 0 1 0 0,0 5-1 0 0,9 59 422 0 0,-7-43 406 0 0,1 0 1 0 0,13 46 0 0 0,0-24-143 0 0,20 54-146 0 0,-29-83-552 0 0,0 0 0 0 0,1 0 0 0 0,19 24 0 0 0,-27-39-160 0 0,0-1 0 0 0,0 1 0 0 0,1 0-1 0 0,-1-1 1 0 0,0 1 0 0 0,1-1 0 0 0,0 0 0 0 0,-1 0 0 0 0,1 1-1 0 0,0-1 1 0 0,-1 0 0 0 0,1 0 0 0 0,0-1 0 0 0,0 1-1 0 0,0 0 1 0 0,0 0 0 0 0,0-1 0 0 0,2 1 0 0 0,4-2-1581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8.1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6447 0 0,'0'0'586'0'0,"1"2"-486"0"0,64 78 3510 0 0,-1-1-1624 0 0,-34-39-1269 0 0,5 7 701 0 0,30 54 1 0 0,-55-83-1034 0 0,-1 0 0 0 0,-1 0 0 0 0,0 1 0 0 0,-2 0 0 0 0,0 1 0 0 0,6 37 0 0 0,-9-27-216 0 0,-1-1 0 0 0,-2 1 0 0 0,-1 0-1 0 0,-1-1 1 0 0,-1 1 0 0 0,-2-1 0 0 0,-1 0 0 0 0,-10 32 0 0 0,11-51-275 0 0,0 0-1 0 0,0 0 1 0 0,-1 0-1 0 0,0 0 1 0 0,-1-1 0 0 0,-12 14-1 0 0,-6 8-4069 0 0,20-22-1642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8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33 135 5527 0 0,'0'0'498'0'0,"-1"1"-210"0"0,-2 7 422 0 0,0 0 0 0 0,0 0 0 0 0,1 1 0 0 0,0-1 0 0 0,0 1 0 0 0,1-1 0 0 0,0 1 0 0 0,0 12 0 0 0,-1 5-334 0 0,-8 152 1649 0 0,8-139-1514 0 0,5 32 1952 0 0,12-89-1947 0 0,-9 4-436 0 0,0-1 0 0 0,-1 0-1 0 0,4-17 1 0 0,0-2-42 0 0,4-17 30 0 0,14-99 0 0 0,-24 47-68 0 0,-2 36 0 0 0,7 28-228 0 0,-8 41 195 0 0,1 0 0 0 0,-1 0-1 0 0,1 0 1 0 0,0 0 0 0 0,0 0-1 0 0,0-1 1 0 0,0 1 0 0 0,2 2 0 0 0,3 6-42 0 0,37 119-505 0 0,-3-8 450 0 0,-31-98 158 0 0,0 1-68 0 0,15 26-1 0 0,-21-44 130 0 0,1-1 0 0 0,-1 1-1 0 0,1-1 1 0 0,0 0-1 0 0,0 0 1 0 0,1 0 0 0 0,0 0-1 0 0,0-1 1 0 0,9 7 0 0 0,-12-10 229 0 0,9-2 1442 0 0,-8-3-1615 0 0,-1 0 0 0 0,1 0-1 0 0,-1 0 1 0 0,1 0 0 0 0,-1 0-1 0 0,-1 0 1 0 0,1 0 0 0 0,0-1-1 0 0,-1 1 1 0 0,0-1 0 0 0,0 1-1 0 0,0-1 1 0 0,-1 0 0 0 0,1-5-1 0 0,-1-4-53 0 0,0 0 0 0 0,-1 0 0 0 0,-4-21-1 0 0,-5-16-365 0 0,-9-47-113 0 0,1 34-4084 0 0,13 44-2246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9.1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121 1 3679 0 0,'0'0'284'0'0,"-6"6"78"0"0,-25 17 5541 0 0,26-20-5568 0 0,0 1-1 0 0,-1-1 0 0 0,1 1 0 0 0,1 0 1 0 0,-1 0-1 0 0,1 1 0 0 0,-1-1 1 0 0,1 1-1 0 0,1 0 0 0 0,-1 0 0 0 0,1 1 1 0 0,-3 5-1 0 0,1 1 21 0 0,0 1 0 0 0,1 1 0 0 0,1-1-1 0 0,-3 26 1 0 0,5-34-284 0 0,1 1 0 0 0,-1 0 0 0 0,2-1 0 0 0,-1 1 0 0 0,0-1-1 0 0,1 1 1 0 0,0-1 0 0 0,1 1 0 0 0,-1-1 0 0 0,1 0 0 0 0,0 1 0 0 0,0-1 0 0 0,1 0-1 0 0,4 7 1 0 0,-5-11-48 0 0,-1 0 1 0 0,1 0-1 0 0,0 0 0 0 0,0 0 0 0 0,0-1 0 0 0,0 1 1 0 0,0 0-1 0 0,0-1 0 0 0,0 0 0 0 0,0 1 0 0 0,0-1 1 0 0,0 0-1 0 0,0 0 0 0 0,3 0 0 0 0,3-3 45 0 0,0 0 0 0 0,-1 0 0 0 0,1-1 0 0 0,-1 0 0 0 0,0 0 0 0 0,0 0 0 0 0,0-1 0 0 0,-1 0 0 0 0,0 0 0 0 0,0-1 0 0 0,6-7 0 0 0,-9 9-43 0 0,0 0-1 0 0,-1 0 0 0 0,1-1 1 0 0,-1 1-1 0 0,0-1 0 0 0,0 0 1 0 0,-1 1-1 0 0,2-10 1 0 0,4-6 3 0 0,-5 11-134 0 0,0 2 926 0 0,-1 13-368 0 0,-1 6-418 0 0,0 0 0 0 0,1-1 0 0 0,1 1 1 0 0,0-1-1 0 0,6 21 0 0 0,-6-26-210 0 0,1-1-1 0 0,-1 0 1 0 0,1 1-1 0 0,0-1 1 0 0,0 0-1 0 0,0 0 1 0 0,1-1-1 0 0,-1 1 1 0 0,1-1-1 0 0,0 0 1 0 0,1 0-1 0 0,-1 0 1 0 0,8 5-1 0 0,16 7-2905 0 0,-16-14 1328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9.4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104 15 2759 0 0,'-2'-1'207'0'0,"1"-1"214"0"0,-1 1-1 0 0,0 0 1 0 0,0-1 0 0 0,0 1-1 0 0,1 0 1 0 0,-1 0-1 0 0,0 0 1 0 0,-1 0 0 0 0,1 1-1 0 0,0-1 1 0 0,0 0 0 0 0,0 1-1 0 0,0 0 1 0 0,0-1-1 0 0,-1 1 1 0 0,1 0 0 0 0,0 0-1 0 0,0 0 1 0 0,-1 1 0 0 0,1-1-1 0 0,0 0 1 0 0,-3 2-1 0 0,2-1-177 0 0,0 1 0 0 0,0-1 0 0 0,1 1 0 0 0,-1 0 0 0 0,1-1 0 0 0,0 1 0 0 0,-1 0 0 0 0,1 1 0 0 0,0-1 0 0 0,0 0 0 0 0,0 1 0 0 0,1-1 0 0 0,-1 1 0 0 0,0-1 0 0 0,1 1 0 0 0,-2 4 0 0 0,0 2-187 0 0,0 0 0 0 0,1 0-1 0 0,0 0 1 0 0,1 0 0 0 0,0 0 0 0 0,0 0-1 0 0,1 0 1 0 0,0 1 0 0 0,1-1 0 0 0,0 0-1 0 0,0 0 1 0 0,1 0 0 0 0,0 0 0 0 0,0 0 0 0 0,1 0-1 0 0,1-1 1 0 0,-1 1 0 0 0,1-1 0 0 0,1 0-1 0 0,7 10 1 0 0,-8-11-24 0 0,0-1 1 0 0,1 1-1 0 0,0-1 0 0 0,1-1 1 0 0,-1 1-1 0 0,1-1 1 0 0,0 0-1 0 0,0 0 0 0 0,1-1 1 0 0,-1 1-1 0 0,1-2 0 0 0,0 1 1 0 0,0-1-1 0 0,1 0 1 0 0,-1 0-1 0 0,0-1 0 0 0,1 0 1 0 0,0 0-1 0 0,-1-1 0 0 0,1 0 1 0 0,0 0-1 0 0,0-1 0 0 0,0 0 1 0 0,9-1-1 0 0,-13 0 27 0 0,-1 0 0 0 0,1 0-1 0 0,-1-1 1 0 0,0 1 0 0 0,0-1-1 0 0,0 1 1 0 0,0-1 0 0 0,0 0-1 0 0,0 0 1 0 0,0 0 0 0 0,-1-1-1 0 0,1 1 1 0 0,-1-1 0 0 0,1 1-1 0 0,-1-1 1 0 0,0 0 0 0 0,0 0-1 0 0,0 0 1 0 0,2-5-1 0 0,0 0 125 0 0,0-1-1 0 0,-1 0 0 0 0,0 0 1 0 0,-1 0-1 0 0,1-1 0 0 0,0-10 1 0 0,-3 15-143 0 0,0 0 1 0 0,0 0-1 0 0,0 0 1 0 0,0 0-1 0 0,-1 0 1 0 0,0 0-1 0 0,0 0 1 0 0,-1 0-1 0 0,1 0 1 0 0,-1 0 0 0 0,0 1-1 0 0,0-1 1 0 0,-1 1-1 0 0,1-1 1 0 0,-5-5-1 0 0,-5-4-353 0 0,0 1 0 0 0,-26-24 0 0 0,27 27-176 0 0,-38-26-7013 0 0,47 34 5358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19.8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7367 0 0,'0'1'334'0'0,"2"7"-310"0"0,11 67 1771 0 0,0-25 2775 0 0,23 87 840 0 0,-2-5-4909 0 0,-25-98-651 0 0,8 21-414 0 0,-16-54 102 0 0,10-21-4321 0 0,-7 5 3196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20.1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83 0 11455 0 0,'0'0'1040'0'0,"1"2"-853"0"0,11 46 982 0 0,13 40 242 0 0,16 43-803 0 0,2 2-1467 0 0,-31-98-999 0 0,10 42 0 0 0,-18-59 362 0 0</inkml:trace>
  <inkml:trace contextRef="#ctx0" brushRef="#br0" timeOffset="1">0 349 14855 0 0,'0'0'3118'0'0,"4"-6"-1521"0"0,-2 3-1464 0 0,1 0 0 0 0,-1 1 0 0 0,1-1 1 0 0,0 1-1 0 0,0 0 0 0 0,0 0 0 0 0,0 0 0 0 0,0 0 1 0 0,1 1-1 0 0,-1-1 0 0 0,0 1 0 0 0,7-2 0 0 0,5-1 141 0 0,26-2 0 0 0,-20 3-172 0 0,-13 2-260 0 0,12-2-501 0 0,-6 3-4698 0 0,-1 0-1421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23.4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1 156 6767 0 0,'0'0'1139'0'0,"2"0"-683"0"0,6-1 79 0 0,0 0 1 0 0,-1 0-1 0 0,1-1 1 0 0,12-5-1 0 0,22-4 1441 0 0,-16 8-218 0 0,1 1 0 0 0,42 3 0 0 0,-41 0-1289 0 0,0-1-1 0 0,36-4 1 0 0,145-32 731 0 0,-170 31-710 0 0,54 0 0 0 0,-4 1 50 0 0,-49 1-298 0 0,-12 1 125 0 0,49-9 0 0 0,-50 4-199 0 0,-1 2 0 0 0,1 1-1 0 0,0 0 1 0 0,32 2 0 0 0,6 3 68 0 0,46 5-11 0 0,-77-3-115 0 0,-1-1 0 0 0,0-1 0 0 0,62-7 0 0 0,-66 4 58 0 0,36 1 0 0 0,-5 1-28 0 0,76 3-59 0 0,-31 2-26 0 0,-42-6-20 0 0,103 3 122 0 0,231 2 221 0 0,-255-4-300 0 0,-83-2-46 0 0,73-10 0 0 0,-73 9 10 0 0,-20 1-20 0 0,53 0-22 0 0,-63 3 0 0 0,0-1 0 0 0,54-9 0 0 0,-61 6 12 0 0,0 1 0 0 0,0 2 0 0 0,41 3 0 0 0,2-1 4 0 0,143-1 101 0 0,-187 0-109 0 0,-13-1 9 0 0,0 0 0 0 0,0 0-1 0 0,13-2 1 0 0,13-1-17 0 0,-31 3-50 0 0,0-1 1 0 0,0 1-1 0 0,0 0 0 0 0,0-1 0 0 0,0 0 0 0 0,0 0 1 0 0,-1 0-1 0 0,1 0 0 0 0,0 0 0 0 0,4-3 1 0 0,3-1-1573 0 0,-8 4 840 0 0,1-5-4153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26.2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0 7831 0 0,'0'1'22'0'0,"-1"-1"0"0"0,1 0 0 0 0,0 1 0 0 0,0-1 0 0 0,-1 0 0 0 0,1 1 0 0 0,0-1 0 0 0,0 0-1 0 0,0 1 1 0 0,0-1 0 0 0,-1 1 0 0 0,1-1 0 0 0,0 0 0 0 0,0 1 0 0 0,0-1 0 0 0,0 1 0 0 0,0-1-1 0 0,0 1 1 0 0,0-1 0 0 0,0 0 0 0 0,0 1 0 0 0,0-1 0 0 0,0 1 0 0 0,1-1 0 0 0,-1 1 0 0 0,0-1 0 0 0,0 0-1 0 0,0 1 1 0 0,0-1 0 0 0,1 1 0 0 0,-1-1 0 0 0,0 0 0 0 0,0 1 0 0 0,1-1 0 0 0,-1 0 0 0 0,0 0-1 0 0,1 1 1 0 0,20 21 6233 0 0,-20-20-5643 0 0,1 2-422 0 0,1 1 0 0 0,0 0 0 0 0,1-1 0 0 0,-1 0 0 0 0,1 0 0 0 0,0 0 0 0 0,0 0 0 0 0,0 0 0 0 0,0-1 0 0 0,1 0 0 0 0,-1 0 0 0 0,1 0 0 0 0,6 3 0 0 0,0-2 61 0 0,0 0 0 0 0,23 5 0 0 0,-23-7-75 0 0,-1 1 0 0 0,0 0 0 0 0,19 8 0 0 0,-7 1 66 0 0,-6-4-173 0 0,0 0 0 0 0,0 1 0 0 0,-2 1 0 0 0,23 18 0 0 0,-16-9-37 0 0,-10-10 26 0 0,0 1 1 0 0,-1 0 0 0 0,12 16-1 0 0,-20-23 24 0 0,1 1 0 0 0,-1 0 0 0 0,0-1 0 0 0,0 1-1 0 0,-1 0 1 0 0,1 0 0 0 0,-1 0 0 0 0,0 0 0 0 0,0 1 0 0 0,0-1 0 0 0,0 0-1 0 0,-1 0 1 0 0,0 1 0 0 0,1-1 0 0 0,-2 8 0 0 0,-1-2 167 0 0,0 0 0 0 0,-1 1 0 0 0,0-1-1 0 0,-1 0 1 0 0,-5 10 0 0 0,-28 46 536 0 0,20-37-626 0 0,-37 57 153 0 0,29-49-278 0 0,15-25-363 0 0,1 2 1 0 0,0 0-1 0 0,-9 18 0 0 0,12-19-1098 0 0,-1 1-393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29.0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0 6047 0 0,'0'0'6376'0'0,"-1"2"-6080"0"0,-1 11 126 0 0,1-1 0 0 0,1 1-1 0 0,0 0 1 0 0,0 0-1 0 0,5 22 1 0 0,-2-9 48 0 0,21 126 1241 0 0,-2-23-798 0 0,-19-105-841 0 0,0-7-101 0 0,-1 0-1 0 0,0 1 0 0 0,-2-1 1 0 0,-2 30-1 0 0,3-23-3251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27.6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47 6647 0 0,'-1'3'150'0'0,"-4"7"1093"0"0,4-7 1286 0 0,5-8-1413 0 0,2-4-675 0 0,-4 5-240 0 0,0 1 0 0 0,1-1-1 0 0,-1 1 1 0 0,1 0 0 0 0,0 0-1 0 0,-1 0 1 0 0,2 0 0 0 0,-1 0 0 0 0,0 1-1 0 0,0-1 1 0 0,1 1 0 0 0,6-3-1 0 0,-5 3-84 0 0,0 0-1 0 0,0 1 1 0 0,1 0-1 0 0,-1 0 0 0 0,0 1 1 0 0,1-1-1 0 0,-1 1 1 0 0,0 0-1 0 0,1 1 0 0 0,-1-1 1 0 0,10 3-1 0 0,2 2 269 0 0,0 0-1 0 0,19 8 0 0 0,-26-8-223 0 0,0 0 1 0 0,0 0-1 0 0,0 1 0 0 0,-1 0 1 0 0,1 1-1 0 0,-2 0 1 0 0,1 0-1 0 0,-1 1 0 0 0,0 0 1 0 0,-1 0-1 0 0,1 1 0 0 0,-2 0 1 0 0,1 0-1 0 0,-1 1 1 0 0,-1 0-1 0 0,0 0 0 0 0,0 0 1 0 0,-1 1-1 0 0,0-1 0 0 0,-1 1 1 0 0,0 0-1 0 0,-1 0 1 0 0,0 0-1 0 0,-1 0 0 0 0,0 1 1 0 0,-1-1-1 0 0,-1 20 1 0 0,-1-17-131 0 0,0-1 0 0 0,-1 1 0 0 0,0-1 0 0 0,-1 0 0 0 0,-1 0 1 0 0,0-1-1 0 0,0 1 0 0 0,-1-1 0 0 0,-1-1 0 0 0,0 1 1 0 0,-1-1-1 0 0,0 0 0 0 0,-17 18 0 0 0,7-13-36 0 0,0 2-34 0 0,-28 21 0 0 0,44-38 18 0 0,0 1 1 0 0,0-1-1 0 0,-1 1 1 0 0,1-1 0 0 0,-1 0-1 0 0,1 0 1 0 0,-1 0-1 0 0,1-1 1 0 0,-1 1 0 0 0,1 0-1 0 0,-1-1 1 0 0,0 0-1 0 0,1 1 1 0 0,-1-1 0 0 0,0 0-1 0 0,1-1 1 0 0,-5 1-1 0 0,6-1 7 0 0,-1 1-1 0 0,1-1 0 0 0,0 0 0 0 0,-1 1 1 0 0,1-1-1 0 0,-1 0 0 0 0,1 0 0 0 0,0 0 1 0 0,0 0-1 0 0,0 0 0 0 0,-1 0 0 0 0,1 0 1 0 0,0-1-1 0 0,0 1 0 0 0,1 0 0 0 0,-1-1 1 0 0,0 1-1 0 0,0 0 0 0 0,1-1 0 0 0,-1 1 1 0 0,0-1-1 0 0,1 1 0 0 0,0-1 0 0 0,-1 1 1 0 0,1-1-1 0 0,0 0 0 0 0,0 1 0 0 0,0-1 1 0 0,0 1-1 0 0,0-3 0 0 0,1-4-12 0 0,-1 0 1 0 0,2 0-1 0 0,-1 1 0 0 0,1-1 1 0 0,1 1-1 0 0,-1-1 0 0 0,1 1 0 0 0,0 0 1 0 0,1 0-1 0 0,0 0 0 0 0,0 0 1 0 0,0 1-1 0 0,9-10 0 0 0,-10 12 30 0 0,1 1 1 0 0,0 0-1 0 0,-1 0 0 0 0,1 0 0 0 0,0 1 0 0 0,0-1 1 0 0,1 1-1 0 0,-1 0 0 0 0,1 0 0 0 0,-1 1 0 0 0,1-1 0 0 0,-1 1 1 0 0,1 0-1 0 0,0 0 0 0 0,-1 1 0 0 0,1-1 0 0 0,0 1 1 0 0,0 0-1 0 0,0 0 0 0 0,6 2 0 0 0,1 0 23 0 0,-1 1 0 0 0,1 1 0 0 0,-1 0 0 0 0,1 0-1 0 0,-1 1 1 0 0,19 13 0 0 0,-24-15-92 0 0,0 1-1 0 0,0-1 1 0 0,1-1-1 0 0,-1 1 1 0 0,9 2-1 0 0,-12-5-393 0 0,0 1 1 0 0,0-1-1 0 0,0 1 0 0 0,0-1 0 0 0,0 0 1 0 0,1-1-1 0 0,-1 1 0 0 0,5-1 0 0 0,2-2-5675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27.9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2759 0 0,'15'8'87'0'0,"-7"-3"629"0"0,1-1-1 0 0,-1 1 1 0 0,0 1-1 0 0,15 12 0 0 0,-4 2 1131 0 0,-1 2 0 0 0,-1 0 0 0 0,18 29-1 0 0,34 80 2323 0 0,-56-103-3188 0 0,-2 0-1 0 0,0 1 1 0 0,10 52 0 0 0,-17-60-602 0 0,-1 1-1 0 0,-1 0 1 0 0,-1 0 0 0 0,-1 0-1 0 0,-6 43 1 0 0,-30 85 125 0 0,6-36-1831 0 0,25-77-3612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37.36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0 340 9183 0 0,'0'0'831'0'0,"1"-3"-686"0"0,2-5-179 0 0,-2 10 74 0 0,0 17 291 0 0,0 12 663 0 0,62 240 5355 0 0,-59-254-6082 0 0,0 0 0 0 0,-2-1 0 0 0,1 1 0 0 0,-1 18 0 0 0,-2-34-186 0 0,-1 8 467 0 0,-3-20-534 0 0,1 0-1 0 0,0 0 1 0 0,0 0-1 0 0,1 0 1 0 0,0-22-1 0 0,-2-1-10 0 0,-2-19 3 0 0,2-63 0 0 0,10-54-121 0 0,-5 145 58 0 0,0-1 17 0 0,2 0-1 0 0,0 0 1 0 0,2 0-1 0 0,1 0 1 0 0,1 1-1 0 0,1-1 1 0 0,14-28-1 0 0,-21 50 34 0 0,1 0-1 0 0,1 1 1 0 0,-1-1-1 0 0,0 0 1 0 0,1 1-1 0 0,0-1 1 0 0,6-5-1 0 0,2 2 6 0 0,-6 7 5 0 0,-3 0 8 0 0,-1 0 0 0 0,1 0 0 0 0,0 0 0 0 0,-1 0-1 0 0,1 0 1 0 0,-1 0 0 0 0,1 0 0 0 0,0 0-1 0 0,-1 1 1 0 0,1-1 0 0 0,-1 0 0 0 0,1 1-1 0 0,-1 0 1 0 0,1-1 0 0 0,-1 1 0 0 0,0 0 0 0 0,1-1-1 0 0,-1 1 1 0 0,0 0 0 0 0,1 0 0 0 0,-1 0-1 0 0,0 0 1 0 0,0 0 0 0 0,0 1 0 0 0,0-1 0 0 0,0 0-1 0 0,1 2 1 0 0,1 1 38 0 0,1 2 23 0 0,0-1 0 0 0,0 1 0 0 0,-1 0-1 0 0,0 1 1 0 0,0-1 0 0 0,-1 0 0 0 0,1 1-1 0 0,-1 0 1 0 0,-1-1 0 0 0,2 14 0 0 0,-1-2 235 0 0,-1 0 0 0 0,-2 35 0 0 0,-1-26-179 0 0,-2 0 0 0 0,0 0-1 0 0,-2 0 1 0 0,-1-1 0 0 0,-1 0 0 0 0,-1 0 0 0 0,-13 25-1 0 0,-19 31 16 0 0,36-72-131 0 0,6-6 7 0 0,13-9 30 0 0,-12 4-42 0 0,-1 0-1 0 0,2 0 1 0 0,-1 0 0 0 0,0 0-1 0 0,0 1 1 0 0,0-1 0 0 0,0 1-1 0 0,0-1 1 0 0,1 1 0 0 0,2 0-1 0 0,11 4 198 0 0,0 1-1 0 0,0 0 0 0 0,-1 2 0 0 0,25 13 0 0 0,-12-3 190 0 0,36 29 0 0 0,-51-36-301 0 0,-6-6-41 0 0,-1 0 0 0 0,-1 1 1 0 0,10 9-1 0 0,-12-12 16 0 0,6 2-67 0 0,-1 1-176 0 0,-6-5-467 0 0,5-6-5025 0 0,-3-3 4008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37.70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8287 0 0,'1'1'8552'0'0,"3"3"-8058"0"0,-1-1-1 0 0,1 1 1 0 0,-1 0 0 0 0,1 0-1 0 0,-1 1 1 0 0,-1-1 0 0 0,4 7-1 0 0,16 38 1060 0 0,0 2-1498 0 0,-7-26-1802 0 0,-8-10 665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54.6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42 2759 0 0,'-8'-8'15563'0'0,"15"-1"-13700"0"0,-2 7-1515 0 0,1 0 0 0 0,0 1 1 0 0,-1 0-1 0 0,1 0 1 0 0,0 1-1 0 0,0-1 0 0 0,0 1 1 0 0,0 1-1 0 0,0-1 1 0 0,-1 1-1 0 0,10 2 1 0 0,-15-3-347 0 0,12 2 222 0 0,0-1 0 0 0,0 0-1 0 0,0-1 1 0 0,0 0 0 0 0,0-1-1 0 0,21-3 1 0 0,-22 1-189 0 0,1 2-1 0 0,22-1 1 0 0,15-1-153 0 0,-17 0-149 0 0,-22 3-599 0 0,-1-1 1 0 0,16-3-1 0 0,-13 0-487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55.4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42 5063 0 0,'0'0'390'0'0,"4"-12"2734"0"0,5-18 5594 0 0,-7 32-8230 0 0,2 2-356 0 0,0 0-1 0 0,0 0 0 0 0,-1 1 1 0 0,0-1-1 0 0,1 1 1 0 0,-2 0-1 0 0,1 0 0 0 0,0 0 1 0 0,-1 1-1 0 0,3 8 1 0 0,1 10 222 0 0,5 28-1 0 0,-7-28-155 0 0,6 28 121 0 0,30 174 163 0 0,-31-152-446 0 0,10 63-2930 0 0,-16-122 1280 0 0,-3-1-66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55.8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5 5983 0 0,'0'0'464'0'0,"-11"-2"-333"0"0,6 1 3106 0 0,5 0-3054 0 0,-1 1-1 0 0,1 0 0 0 0,0 0 1 0 0,-1 0-1 0 0,1 0 0 0 0,-1-1 0 0 0,1 1 1 0 0,-1 0-1 0 0,1 0 0 0 0,0 0 1 0 0,-1 0-1 0 0,1 0 0 0 0,-1 0 1 0 0,1 0-1 0 0,0 0 0 0 0,-1 0 1 0 0,1 0-1 0 0,-1 1 0 0 0,1-1 0 0 0,0 0 1 0 0,-1 0-1 0 0,1 0 0 0 0,-1 1 1 0 0,8 4 4385 0 0,-3-2-4006 0 0,-1-2 1 0 0,1 1 0 0 0,0 0 0 0 0,0-1-1 0 0,6 2 1 0 0,70 4 1104 0 0,86-4-1 0 0,-110-4-1682 0 0,-29 2-970 0 0,0-2 0 0 0,40-6 0 0 0,-61 6 262 0 0,0-1 1 0 0,-1 0-1 0 0,10-4 0 0 0,-1-1-1324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2:56.1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57 13247 0 0,'0'0'2212'0'0,"2"0"-1348"0"0,41-12 2345 0 0,-12 2-1819 0 0,-4 3-541 0 0,-7 2-22 0 0,36-6-1 0 0,-21 6-385 0 0,-20 3-268 0 0,1 0 0 0 0,20 0-1 0 0,-3 3-135 0 0,-4 1-65 0 0,30-3-1 0 0,-9 0-681 0 0,-18 3-3844 0 0,-25-2 2822 0 0,20 2-5740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18.0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1 310 3223 0 0,'2'2'340'0'0,"8"7"219"0"0,-9-9-471 0 0,0 1-1 0 0,1-1 0 0 0,-1 1 1 0 0,0-1-1 0 0,0 0 1 0 0,0 0-1 0 0,1 1 1 0 0,-1-1-1 0 0,0 0 0 0 0,0 0 1 0 0,1 0-1 0 0,-1 0 1 0 0,0-1-1 0 0,0 1 1 0 0,1 0-1 0 0,-1 0 0 0 0,0-1 1 0 0,0 1-1 0 0,2-1 1 0 0,-2 0 120 0 0,10-1 365 0 0,-1-1-1 0 0,17 0 0 0 0,5-1-129 0 0,-13 2-268 0 0,-1 0-1 0 0,0 1 0 0 0,26 3 0 0 0,-1-1-91 0 0,154 3 185 0 0,54-16 788 0 0,-42-9-464 0 0,108-9 46 0 0,2 21-241 0 0,-19 8-201 0 0,-108-1-3 0 0,359-7 95 0 0,-454 6-191 0 0,92-1 86 0 0,52 5 96 0 0,195 4 174 0 0,208 14-195 0 0,-229-11-11 0 0,-85-2 28 0 0,-35-1-57 0 0,80 3-9 0 0,-124-4-108 0 0,11 0 9 0 0,263 3 295 0 0,-258-7-150 0 0,71-5-90 0 0,-45 0-49 0 0,549-8 75 0 0,-503 6-193 0 0,292-4 138 0 0,-173 4-72 0 0,427-9 311 0 0,69 6 769 0 0,-714 12-979 0 0,-45 1-137 0 0,474 15 90 0 0,-280 4-89 0 0,676 22 248 0 0,-818-41 87 0 0,453 1-76 0 0,-117-14-137 0 0,-146-8 20 0 0,-117 6-100 0 0,-18 0 4 0 0,-194 7-70 0 0,1282-88 182 0 0,-917 58-188 0 0,-166 14 13 0 0,189-6 34 0 0,-278 17-39 0 0,416-19 57 0 0,-460 23-64 0 0,175-10 0 0 0,147 4 0 0 0,-266 11 0 0 0,122 3 0 0 0,-106 1 0 0 0,245 2 64 0 0,-14 8 17 0 0,51-1-26 0 0,-203-4-55 0 0,-64 0 0 0 0,168 11 12 0 0,-187-5 48 0 0,863 34 239 0 0,-858-32-185 0 0,67 3 89 0 0,202 3 64 0 0,14 0-139 0 0,214-7 69 0 0,-390-5-90 0 0,90 1 48 0 0,-118-8-103 0 0,-67 0-19 0 0,805-12 223 0 0,-258-15 114 0 0,-753 22-345 0 0,374-17 164 0 0,69-16 28 0 0,-304 32 370 0 0,-97 10-1680 0 0,-1 9-5125 0 0,-61-8-726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24.2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1 301 11231 0 0,'0'2'256'0'0,"15"83"720"0"0,-5-38-762 0 0,36 168 1892 0 0,-45-209-2018 0 0,-1 0 0 0 0,0-1 0 0 0,0 1 0 0 0,-1 8 0 0 0,-1-8-1 0 0,1-5-66 0 0,1-1 0 0 0,0 1 0 0 0,-1-1 0 0 0,1 1 0 0 0,-1-1 1 0 0,1 1-1 0 0,0-1 0 0 0,-1 1 0 0 0,1-1 0 0 0,-1 0 0 0 0,1 1 0 0 0,-1-1 0 0 0,0 0 0 0 0,1 1 1 0 0,-1-1-1 0 0,1 0 0 0 0,-1 0 0 0 0,1 1 0 0 0,-1-1 0 0 0,0 0 0 0 0,1 0 0 0 0,-1 0 0 0 0,0 0 1 0 0,1 0-1 0 0,-1 0 0 0 0,1 0 0 0 0,-1 0 0 0 0,0 0 0 0 0,1 0 0 0 0,-1-1 0 0 0,0 1 0 0 0,1 0 1 0 0,-1 0-1 0 0,1 0 0 0 0,-1-1 0 0 0,1 1 0 0 0,-1 0 0 0 0,1-1 0 0 0,-1 1 0 0 0,1 0 0 0 0,-1-1 1 0 0,1 1-1 0 0,-1-1 0 0 0,1 1 0 0 0,-1-1 0 0 0,1 1 0 0 0,0-1 0 0 0,-1 1 0 0 0,1-1 0 0 0,0 1 1 0 0,-1-2-1 0 0,0 1-48 0 0,-2-3 71 0 0,0 0 0 0 0,1-1 0 0 0,-1 1 1 0 0,1-1-1 0 0,0 1 0 0 0,0-1 1 0 0,0 0-1 0 0,1 0 0 0 0,-1 0 1 0 0,0-5-1 0 0,0-8 107 0 0,-1-27 0 0 0,0-45 484 0 0,16-142 1 0 0,-10 204-553 0 0,2 0 1 0 0,1 0 0 0 0,1 1-1 0 0,15-35 1 0 0,-20 56-49 0 0,1 1 0 0 0,0 0 0 0 0,0-1 0 0 0,1 1 0 0 0,-1 1-1 0 0,1-1 1 0 0,0 0 0 0 0,0 1 0 0 0,1 0 0 0 0,-1 0 0 0 0,1 0 0 0 0,10-6-1 0 0,-13 8-18 0 0,1 1 0 0 0,0 0 0 0 0,-1 0 0 0 0,1 0 0 0 0,0 0-1 0 0,-1 1 1 0 0,1-1 0 0 0,0 1 0 0 0,0-1 0 0 0,0 1-1 0 0,0 0 1 0 0,-1 0 0 0 0,1 0 0 0 0,0 1 0 0 0,0-1 0 0 0,0 1-1 0 0,-1-1 1 0 0,1 1 0 0 0,0 0 0 0 0,0 0 0 0 0,-1 0 0 0 0,1 1-1 0 0,-1-1 1 0 0,1 1 0 0 0,-1-1 0 0 0,0 1 0 0 0,0 0 0 0 0,1 0-1 0 0,1 3 1 0 0,1 0 31 0 0,-1 0-1 0 0,0 0 0 0 0,0 1 1 0 0,-1 0-1 0 0,1 0 1 0 0,-1 0-1 0 0,-1 0 0 0 0,4 10 1 0 0,0 6 82 0 0,5 26 0 0 0,-9-27-89 0 0,-1 1 0 0 0,0 0-1 0 0,-2 0 1 0 0,-1 0 0 0 0,-5 27-1 0 0,5-28-18 0 0,-8 38 102 0 0,-28 92-1 0 0,13-93-47 0 0,25-57-20 0 0,-1-2 3 0 0,0-4-60 0 0,0 0-1 0 0,1 0 1 0 0,0 0-1 0 0,0 0 1 0 0,0 0-1 0 0,0 0 0 0 0,1 0 1 0 0,-1 0-1 0 0,1 0 1 0 0,0 0-1 0 0,1 0 1 0 0,-1 1-1 0 0,1-1 1 0 0,0 0-1 0 0,4-6 1 0 0,-2 5 32 0 0,-1 0 0 0 0,1 0 0 0 0,0 0 1 0 0,1 0-1 0 0,-1 0 0 0 0,1 1 0 0 0,0 0 0 0 0,1 0 1 0 0,-1 1-1 0 0,10-7 0 0 0,-6 6 72 0 0,0 0 0 0 0,1 1 1 0 0,-1 1-1 0 0,1-1 0 0 0,-1 2 0 0 0,1-1 0 0 0,0 1 0 0 0,0 1 0 0 0,0 0 0 0 0,0 0 0 0 0,18 1 0 0 0,-15 2-25 0 0,1 0-1 0 0,-1 0 0 0 0,0 1 0 0 0,0 1 0 0 0,0 0 0 0 0,-1 1 0 0 0,1 1 0 0 0,13 7 0 0 0,-11-4 22 0 0,0 1-1 0 0,-1 1 1 0 0,0 0 0 0 0,0 1-1 0 0,19 22 1 0 0,-25-24-223 0 0,18 18-1001 0 0,-24-25 975 0 0,0-1-1 0 0,0-1 0 0 0,1 1 0 0 0,-1 0 0 0 0,1 0 0 0 0,-1-1 0 0 0,1 1 1 0 0,0-1-1 0 0,4 2 0 0 0,5-1-1599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29.5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2303 0 0,'7'17'4856'0'0,"10"50"277"0"0,-3-15-3778 0 0,45 190 2709 0 0,3-38-3541 0 0,-56-179-1847 0 0,-6-23 751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25.2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1 578 4607 0 0,'0'0'688'0'0,"7"-8"4771"0"0,-1 4-4391 0 0,-1 0 0 0 0,1 0 0 0 0,-1 1 0 0 0,11-5 0 0 0,0 0-8 0 0,117-57 2600 0 0,28-16-2611 0 0,181-115 75 0 0,-151 68-320 0 0,-181 121-642 0 0,0-1-1 0 0,-1 0 1 0 0,-1-1 0 0 0,11-12-1 0 0,-18 19-41 0 0,5-3 216 0 0,-3 3-323 0 0,0 1-1 0 0,0 0 0 0 0,0 0 1 0 0,0 0-1 0 0,0 0 0 0 0,0 1 1 0 0,0-1-1 0 0,0 1 1 0 0,0 0-1 0 0,1 0 0 0 0,-1 0 1 0 0,0 0-1 0 0,0 0 0 0 0,0 1 1 0 0,0-1-1 0 0,0 1 1 0 0,0 0-1 0 0,4 1 0 0 0,7 4 85 0 0,0 0-1 0 0,21 13 0 0 0,-11-5-52 0 0,291 150 356 0 0,-142-85 30 0 0,-95-45-212 0 0,-29-12 16 0 0,0-3 0 0 0,1-2 0 0 0,58 12 0 0 0,-62-19-57 0 0,-27-5-133 0 0,1 0 0 0 0,-1-2 0 0 0,1 0 0 0 0,0-1-1 0 0,20-2 1 0 0,-16 1-132 0 0,-20-1-215 0 0,1 0 0 0 0,-1 0 0 0 0,1 0 1 0 0,0 0-1 0 0,-1-1 0 0 0,9-2 0 0 0,-12 3 176 0 0,0 0 1 0 0,0 0-1 0 0,0 0 1 0 0,0 0-1 0 0,0 0 0 0 0,0 0 1 0 0,0 0-1 0 0,0 0 0 0 0,0 0 1 0 0,0 0-1 0 0,0 1 0 0 0,0-1 1 0 0,0 0-1 0 0,0 1 1 0 0,0-1-1 0 0,1 1 0 0 0,4 1-2183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25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41 10655 0 0,'-3'-4'49'0'0,"3"3"-5"0"0,-1 0 0 0 0,1 0 1 0 0,-1 0-1 0 0,1 0 0 0 0,-1 0 0 0 0,1 0 0 0 0,0 0 0 0 0,0 0 0 0 0,-1 0 0 0 0,1 0 1 0 0,0 0-1 0 0,0 0 0 0 0,0 0 0 0 0,0 0 0 0 0,0 0 0 0 0,0 0 0 0 0,1 0 0 0 0,-1 0 1 0 0,0 0-1 0 0,0 0 0 0 0,1 0 0 0 0,-1 0 0 0 0,1 0 0 0 0,0-1 0 0 0,3-8 693 0 0,1 10 1459 0 0,5 16 728 0 0,-8-12-3482 0 0,4 9 808 0 0,-1-1 0 0 0,0 1-1 0 0,-1 0 1 0 0,2 13 0 0 0,8 57 479 0 0,-8-46-494 0 0,4 102 314 0 0,-6-57-364 0 0,-3-16-109 0 0,1 9-54 0 0,0-51-218 0 0,3 21-716 0 0,3-17-5766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26.1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7831 0 0,'0'0'7822'0'0,"1"2"-6740"0"0,11 43 699 0 0,8 54-1 0 0,-15-72-1447 0 0,23 201 394 0 0,-1 0-914 0 0,-17-198-1967 0 0,-7-23-2035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26.5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116 1 10135 0 0,'-2'0'464'0'0,"-13"4"76"0"0,11-3-480 0 0,0-1-1 0 0,0 1 1 0 0,0 1-1 0 0,0-1 0 0 0,0 0 1 0 0,1 1-1 0 0,-1 0 0 0 0,0 0 1 0 0,1 0-1 0 0,-1 0 1 0 0,1 0-1 0 0,0 1 0 0 0,0-1 1 0 0,-5 6-1 0 0,3 0 215 0 0,0 0 0 0 0,0 1 1 0 0,1 0-1 0 0,0 0 0 0 0,0 0 0 0 0,1 0 0 0 0,1 1 0 0 0,-1-1 1 0 0,1 1-1 0 0,1-1 0 0 0,0 1 0 0 0,0 0 0 0 0,1 0 1 0 0,0-1-1 0 0,3 16 0 0 0,1 1-247 0 0,1-1 0 0 0,1 1 0 0 0,1-1-1 0 0,18 40 1 0 0,-19-52-15 0 0,1 0-1 0 0,0 0 1 0 0,0-1-1 0 0,2 1 1 0 0,-1-2-1 0 0,14 14 1 0 0,-18-20 58 0 0,1 0 0 0 0,0-1 0 0 0,0 0 0 0 0,0 0 0 0 0,0 0 0 0 0,1 0 0 0 0,0-1 0 0 0,-1 0 1 0 0,1 0-1 0 0,0-1 0 0 0,1 0 0 0 0,-1 0 0 0 0,0 0 0 0 0,0-1 0 0 0,1 0 0 0 0,8 1 0 0 0,-13-2 9 0 0,1 0 0 0 0,-1-1-1 0 0,0 1 1 0 0,0 0 0 0 0,0-1 0 0 0,1 1-1 0 0,-1-1 1 0 0,0 0 0 0 0,0 0 0 0 0,0 0-1 0 0,0 0 1 0 0,0 0 0 0 0,0 0 0 0 0,-1-1-1 0 0,1 1 1 0 0,2-2 0 0 0,-1-1 62 0 0,0 1-1 0 0,0-1 1 0 0,-1 1 0 0 0,1-1 0 0 0,-1 0 0 0 0,0 0-1 0 0,3-7 1 0 0,-1-1 128 0 0,-1 1 0 0 0,0-1-1 0 0,-1 1 1 0 0,0-1 0 0 0,0-15-1 0 0,-2 9-1 0 0,-1 0 0 0 0,-1 0-1 0 0,-1 1 1 0 0,-1-1-1 0 0,0 1 1 0 0,-1-1-1 0 0,-1 1 1 0 0,0 1-1 0 0,-13-23 1 0 0,14 30-230 0 0,0 0 0 0 0,-1 1 1 0 0,0 0-1 0 0,0 0 0 0 0,-1 0 0 0 0,0 1 1 0 0,0 0-1 0 0,-11-8 0 0 0,13 11-279 0 0,0 1 0 0 0,0-1 0 0 0,-1 1 0 0 0,1 1 0 0 0,-1-1 0 0 0,0 1 0 0 0,0 0-1 0 0,0 0 1 0 0,0 0 0 0 0,0 1 0 0 0,0 0 0 0 0,0 0 0 0 0,0 1 0 0 0,-11 0 0 0 0,-9 4-7501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27.1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102 7 8895 0 0,'0'0'407'0'0,"-1"2"-6"0"0,-7 3-53 0 0,1 1 0 0 0,-1 1 0 0 0,2 0 0 0 0,-1 0 0 0 0,1 0 0 0 0,0 1 0 0 0,0-1 0 0 0,1 1 0 0 0,0 1 0 0 0,-6 15 0 0 0,4-4 124 0 0,2 1-1 0 0,0 0 0 0 0,2 0 1 0 0,0 1-1 0 0,0 27 0 0 0,3-39-423 0 0,1 1-1 0 0,0 0 0 0 0,0-1 1 0 0,1 0-1 0 0,0 1 1 0 0,1-1-1 0 0,0 0 0 0 0,1 0 1 0 0,0 0-1 0 0,0-1 0 0 0,1 1 1 0 0,11 14-1 0 0,-13-19-1 0 0,1-1-1 0 0,0 0 0 0 0,0 0 1 0 0,0-1-1 0 0,1 1 1 0 0,-1-1-1 0 0,1 0 0 0 0,0 0 1 0 0,0 0-1 0 0,0-1 1 0 0,0 1-1 0 0,0-1 0 0 0,1 0 1 0 0,-1-1-1 0 0,0 0 1 0 0,9 2-1 0 0,-9-3 34 0 0,-1 0 1 0 0,0 0 0 0 0,0 0-1 0 0,0 0 1 0 0,0-1-1 0 0,0 1 1 0 0,0-1-1 0 0,0 0 1 0 0,-1 0 0 0 0,1-1-1 0 0,0 1 1 0 0,0-1-1 0 0,-1 0 1 0 0,1 0-1 0 0,-1 0 1 0 0,1 0 0 0 0,-1 0-1 0 0,0-1 1 0 0,0 0-1 0 0,0 0 1 0 0,0 0-1 0 0,-1 0 1 0 0,4-5 0 0 0,-1 0 89 0 0,0 0 1 0 0,0 0-1 0 0,-1-1 1 0 0,-1 0 0 0 0,1 0-1 0 0,-1 0 1 0 0,-1 0-1 0 0,0 0 1 0 0,0-1-1 0 0,-1 1 1 0 0,0-1 0 0 0,-1 1-1 0 0,0-1 1 0 0,-2-16-1 0 0,0 11-89 0 0,-2 1 0 0 0,1 0-1 0 0,-2 0 1 0 0,0 1-1 0 0,0-1 1 0 0,-1 1 0 0 0,-1 0-1 0 0,0 1 1 0 0,-11-14-1 0 0,6 8-329 0 0,-31-41 168 0 0,12 24-4356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27.5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0 919 0 0,'1'3'67'0'0,"23"119"16421"0"0,-16-68-12909 0 0,-3-20-4427 0 0,9 87 1697 0 0,9 52-1564 0 0,-7-116-3497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27.8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117 1 9671 0 0,'0'0'1247'0'0,"2"1"-110"0"0,2 3-570 0 0,1-1 0 0 0,-1 1 0 0 0,0 0 1 0 0,0 1-1 0 0,0-1 0 0 0,-1 1 0 0 0,1-1 0 0 0,3 9 0 0 0,21 47 104 0 0,-17-34-311 0 0,131 367-253 0 0,-118-318-607 0 0,-7-18-1575 0 0,-11-30-3648 0 0</inkml:trace>
  <inkml:trace contextRef="#ctx0" brushRef="#br0" timeOffset="1">1 418 17247 0 0,'0'0'2255'0'0,"1"0"-1846"0"0,8 0-222 0 0,0 0 0 0 0,0 0 0 0 0,0-1-1 0 0,0-1 1 0 0,0 0 0 0 0,0 0 0 0 0,-1-1 0 0 0,11-4-1 0 0,8-1-107 0 0,37-9-767 0 0,-40 13-208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41.11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1 157 9847 0 0,'0'0'890'0'0,"4"-2"-733"0"0,-4 1-157 0 0,0 1 0 0 0,1 0 0 0 0,-1-1 0 0 0,1 1-1 0 0,0 0 1 0 0,-1 0 0 0 0,1-1 0 0 0,-1 1 0 0 0,1 0 0 0 0,-1 0 0 0 0,1 0 0 0 0,0-1 0 0 0,-1 1 0 0 0,1 0-1 0 0,-1 0 1 0 0,1 0 0 0 0,0 0 0 0 0,-1 0 0 0 0,1 0 0 0 0,0 1 0 0 0,-1-1 0 0 0,1 0 0 0 0,-1 0 0 0 0,1 0-1 0 0,-1 0 1 0 0,1 1 0 0 0,0-1 0 0 0,-1 0 0 0 0,1 1 0 0 0,-1-1 0 0 0,1 0 0 0 0,-1 1 0 0 0,1-1 0 0 0,-1 1-1 0 0,0-1 1 0 0,1 1 0 0 0,1 3 48 0 0,0 0 0 0 0,-1-1 0 0 0,0 1 0 0 0,0 0-1 0 0,1 7 1 0 0,0-1 196 0 0,49 176 4884 0 0,-26-104-3966 0 0,-14-51-660 0 0,-8-24-364 0 0,0 0 0 0 0,-1 0-1 0 0,0 1 1 0 0,0-1 0 0 0,-1 0 0 0 0,1 1 0 0 0,-2-1 0 0 0,1 1-1 0 0,-1 11 1 0 0,0-18 646 0 0,-1 0-769 0 0,1-1 0 0 0,0 0 0 0 0,0 0 0 0 0,0 1 0 0 0,-1-1 0 0 0,1 0 0 0 0,0 1 0 0 0,0-1 0 0 0,-1 0 0 0 0,1 0 0 0 0,0 1 0 0 0,0-1 0 0 0,-1 0 0 0 0,1 0 0 0 0,0 0 0 0 0,-1 1 0 0 0,1-1 0 0 0,0 0 0 0 0,-1 0 0 0 0,1 0 0 0 0,0 0 0 0 0,-1 0 0 0 0,1 0 0 0 0,-1 0 0 0 0,1 0 0 0 0,0 0 0 0 0,-1 0 0 0 0,1 0 0 0 0,0 0 0 0 0,-1 0 0 0 0,0 0 0 0 0,-11-2 152 0 0,8 0-153 0 0,0-1 1 0 0,0 1 0 0 0,1-1-1 0 0,-1 0 1 0 0,1 0 0 0 0,0 0-1 0 0,0 0 1 0 0,0 0-1 0 0,0-1 1 0 0,1 0 0 0 0,-1 1-1 0 0,1-1 1 0 0,-3-7-1 0 0,-2-6 65 0 0,-10-33-1 0 0,16 47-78 0 0,-7-24-3 0 0,2 0 0 0 0,0-1 0 0 0,-2-41 0 0 0,6 41-40 0 0,2 0 1 0 0,7-53-1 0 0,-5 68 26 0 0,1 0 1 0 0,0-1-1 0 0,1 1 0 0 0,0 1 0 0 0,1-1 1 0 0,1 1-1 0 0,0 0 0 0 0,8-13 1 0 0,-11 21 12 0 0,0 0 0 0 0,0 0 0 0 0,0 1 0 0 0,0-1 0 0 0,1 1 0 0 0,0 0 0 0 0,-1 0 0 0 0,1 0 0 0 0,0 0 0 0 0,1 1 0 0 0,-1-1 0 0 0,0 1 0 0 0,1 0 0 0 0,4-1 1 0 0,-5 2 3 0 0,-1 0 1 0 0,0 1 0 0 0,1 0 0 0 0,0-1-1 0 0,-1 1 1 0 0,1 0 0 0 0,-1 0 0 0 0,1 1 0 0 0,-1-1-1 0 0,1 1 1 0 0,-1 0 0 0 0,0 0 0 0 0,1 0-1 0 0,-1 0 1 0 0,0 1 0 0 0,0-1 0 0 0,1 1 0 0 0,-1 0-1 0 0,0 0 1 0 0,2 2 0 0 0,0-1 49 0 0,0 1 0 0 0,-1-1 0 0 0,0 1 0 0 0,1 0 0 0 0,-2 0 0 0 0,1 0 0 0 0,0 1-1 0 0,-1-1 1 0 0,0 1 0 0 0,0 0 0 0 0,0 0 0 0 0,0 0 0 0 0,-1 0 0 0 0,2 8 0 0 0,-1-1 25 0 0,-1-1 0 0 0,-1 1 0 0 0,0 0-1 0 0,-1 0 1 0 0,0 0 0 0 0,-1-1 0 0 0,0 1-1 0 0,-1 0 1 0 0,0-1 0 0 0,-1 1 0 0 0,-5 12-1 0 0,-4 10 8 0 0,-34 63-1 0 0,25-55-21 0 0,21-42-60 0 0,-1 0 0 0 0,1 0 0 0 0,0 1 0 0 0,0-1 0 0 0,0 0 0 0 0,0 0 0 0 0,0 1 0 0 0,0-1 0 0 0,0 0 0 0 0,0 0 0 0 0,0 1 0 0 0,0-1 0 0 0,0 0 0 0 0,0 0 0 0 0,0 1 0 0 0,0-1 0 0 0,0 0 0 0 0,0 0 0 0 0,0 1 0 0 0,0-1 0 0 0,0 0 0 0 0,0 0 0 0 0,0 1 0 0 0,0-1 0 0 0,0 0 0 0 0,1 0 0 0 0,-1 1 0 0 0,0-1 0 0 0,0 0 0 0 0,0 0 0 0 0,0 0 0 0 0,1 1 0 0 0,-1-1 0 0 0,0 0 0 0 0,0 0 0 0 0,0 0 0 0 0,1 0 0 0 0,-1 0 0 0 0,0 1 0 0 0,0-1 0 0 0,1 0 0 0 0,-1 0 0 0 0,0 0 0 0 0,0 0 0 0 0,1 0 0 0 0,-1 0 0 0 0,0 0 0 0 0,0 0 0 0 0,1 0 0 0 0,-1 0 0 0 0,0 0 0 0 0,0 0 0 0 0,1 0 0 0 0,-1 0 0 0 0,0 0 0 0 0,0 0 0 0 0,1 0 0 0 0,-1 0 0 0 0,0 0 0 0 0,1-1 0 0 0,11 1 57 0 0,1 0-1 0 0,0-1 0 0 0,15-3 1 0 0,-12 1 30 0 0,25-1 0 0 0,-23 5-6 0 0,0 0 0 0 0,0 2 0 0 0,0 0 0 0 0,0 1 0 0 0,28 9-1 0 0,-44-12-206 0 0,7 2 209 0 0,-1-1 0 0 0,14 3 1 0 0,-2-5-2128 0 0,-19-1 1381 0 0,1 1 0 0 0,0 0 0 0 0,-1-1-1 0 0,1 0 1 0 0,-1 1 0 0 0,1-1 0 0 0,-1 0 0 0 0,1 0 0 0 0,1-1 0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41.46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 1 11055 0 0,'0'0'1002'0'0,"0"2"-824"0"0,-1 7 475 0 0,1-1 0 0 0,0 1 1 0 0,0 0-1 0 0,1 0 0 0 0,0-1 0 0 0,1 1 0 0 0,-1 0 0 0 0,5 10 0 0 0,5 11-279 0 0,15 28 0 0 0,4 11-6624 0 0,-27-58 814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52.5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61 7367 0 0,'0'0'1583'0'0,"6"-5"1902"0"0,-2 4-3173 0 0,1-1-1 0 0,-1 1 0 0 0,0 0 1 0 0,0 1-1 0 0,1-1 0 0 0,-1 1 1 0 0,0 0-1 0 0,1 0 0 0 0,-1 0 1 0 0,0 0-1 0 0,0 1 0 0 0,1 0 1 0 0,-1 0-1 0 0,7 3 0 0 0,-5-3-212 0 0,-1 1 0 0 0,0-1 0 0 0,0 0-1 0 0,1 0 1 0 0,-1-1 0 0 0,0 1-1 0 0,1-1 1 0 0,-1 0 0 0 0,1-1 0 0 0,6-1-1 0 0,30-8 243 0 0,-24 7-224 0 0,22-8 0 0 0,63-22-1361 0 0,-87 30-3043 0 0,-1 4-1405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29.9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1839 0 0,'0'0'7314'0'0,"8"4"-5069"0"0,4-1-1384 0 0,0-1-1 0 0,1 0 1 0 0,-1-1 0 0 0,0-1-1 0 0,17 0 1 0 0,-3-1 40 0 0,15 0 72 0 0,38 2-508 0 0,-46 0-2661 0 0,-21 0 954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52.9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124 20 10103 0 0,'-2'-4'1079'0'0,"1"3"-959"0"0,1 0 1 0 0,-1 0-1 0 0,0-1 0 0 0,0 1 1 0 0,0 0-1 0 0,0 0 0 0 0,0 1 1 0 0,0-1-1 0 0,0 0 0 0 0,0 0 0 0 0,0 0 1 0 0,-1 1-1 0 0,1-1 0 0 0,0 1 1 0 0,0-1-1 0 0,-1 1 0 0 0,1-1 1 0 0,0 1-1 0 0,-1 0 0 0 0,1 0 1 0 0,0-1-1 0 0,-1 1 0 0 0,1 0 1 0 0,0 0-1 0 0,-1 0 0 0 0,1 1 1 0 0,0-1-1 0 0,-1 0 0 0 0,1 0 0 0 0,0 1 1 0 0,-1-1-1 0 0,1 1 0 0 0,0-1 1 0 0,0 1-1 0 0,-1-1 0 0 0,0 2 1 0 0,-3 1 5 0 0,1 1 0 0 0,0-1 0 0 0,0 1 0 0 0,0 0-1 0 0,1 0 1 0 0,-1 0 0 0 0,1 0 0 0 0,-3 6 0 0 0,0 1-68 0 0,0 0 0 0 0,1 1 0 0 0,0-1 0 0 0,1 1 0 0 0,1 0 0 0 0,0 0 0 0 0,0 1 0 0 0,1-1 1 0 0,0 15-1 0 0,1-12-33 0 0,1 0 0 0 0,1 0 1 0 0,0 0-1 0 0,1 0 1 0 0,1 0-1 0 0,0 0 1 0 0,7 19-1 0 0,-7-27-11 0 0,1 1 1 0 0,-1-1-1 0 0,1 0 0 0 0,1 0 0 0 0,-1 0 0 0 0,1 0 1 0 0,0-1-1 0 0,1 0 0 0 0,0 0 0 0 0,0-1 0 0 0,8 7 0 0 0,-10-9 28 0 0,0 0-1 0 0,0-1 0 0 0,0 0 1 0 0,0 0-1 0 0,0 0 1 0 0,1 0-1 0 0,-1 0 0 0 0,1-1 1 0 0,-1 0-1 0 0,1 0 0 0 0,-1 0 1 0 0,1-1-1 0 0,-1 0 0 0 0,1 1 1 0 0,0-2-1 0 0,-1 1 0 0 0,1 0 1 0 0,0-1-1 0 0,-1 0 1 0 0,1 0-1 0 0,5-2 0 0 0,-5 0 81 0 0,0 1 0 0 0,0-1 0 0 0,0 0 0 0 0,0-1 0 0 0,0 1 0 0 0,0-1-1 0 0,-1 0 1 0 0,0 0 0 0 0,0 0 0 0 0,6-8 0 0 0,-7 8-24 0 0,-1 0 1 0 0,1 0-1 0 0,-1 0 1 0 0,1-1-1 0 0,-1 1 1 0 0,-1-1-1 0 0,1 1 0 0 0,0-1 1 0 0,-1 0-1 0 0,0 0 1 0 0,0 1-1 0 0,-1-1 0 0 0,1-6 1 0 0,-2 0 7 0 0,0 0 0 0 0,0-1 1 0 0,-1 1-1 0 0,0 0 0 0 0,-1 0 0 0 0,-6-15 0 0 0,5 19-44 0 0,1 0 0 0 0,-1 0 0 0 0,-1 0 0 0 0,1 0-1 0 0,-1 1 1 0 0,0 0 0 0 0,0 0 0 0 0,-1 0-1 0 0,-12-9 1 0 0,-14-10-1672 0 0,-40-29-4733 0 0,68 51 4672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53.3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5983 0 0,'0'0'464'0'0,"1"1"-16"0"0,6 10 1716 0 0,-1 1 0 0 0,0-1 0 0 0,4 13 0 0 0,-2-3-503 0 0,4 23 0 0 0,10 91-878 0 0,-19-119-457 0 0,2 29-338 0 0,-2-14-909 0 0,1 0 0 0 0,15 49 0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53.6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76 1 2759 0 0,'1'0'10365'0'0,"4"5"-8482"0"0,0 1-1447 0 0,-1 0-1 0 0,0 0 0 0 0,0 1 1 0 0,-1-1-1 0 0,1 1 1 0 0,-2 0-1 0 0,4 10 0 0 0,3 7-176 0 0,90 245 247 0 0,-31-80-5263 0 0,-61-170 3210 0 0</inkml:trace>
  <inkml:trace contextRef="#ctx0" brushRef="#br0" timeOffset="1">51 401 6447 0 0,'-9'0'586'0'0,"-10"1"-140"0"0,13-1-810 0 0,-10-3 12377 0 0,23 2-10518 0 0,13 0-1028 0 0,1 0-1 0 0,31 4 0 0 0,-13 5-6598 0 0,-21-2-687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3:55.4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32 485 5983 0 0,'-9'3'676'0'0,"-4"0"-708"0"0,3-2 6952 0 0,12-1-6464 0 0,25 2 614 0 0,0-1-1 0 0,53-6 1 0 0,-38 2-491 0 0,292-15 3308 0 0,-86 0-2663 0 0,-79 4-759 0 0,-4 10 20 0 0,-66 3-201 0 0,-29 0-61 0 0,-6 1-62 0 0,71-10 1 0 0,233-27 627 0 0,-184 37-448 0 0,44-3 214 0 0,-127-5-409 0 0,50-2 33 0 0,-68 8-39 0 0,40-2 108 0 0,-73 1-154 0 0,168-15 398 0 0,-40 7-191 0 0,-110 8-130 0 0,148-13 253 0 0,-14 6-307 0 0,-10 7-39 0 0,-149 3-92 0 0,-23 1 14 0 0,9 0 0 0 0,13 0 0 0 0,-39 0 0 0 0,14-5 0 0 0,-13 3-7 0 0,1 0-3 0 0,0-1 1 0 0,0 1-1 0 0,-1-1 0 0 0,1 1 1 0 0,-1-1-1 0 0,1-1 1 0 0,4-2-1 0 0,-7 4-22 0 0,-2 0 26 0 0,1 0 0 0 0,0 1 0 0 0,0-1 0 0 0,-1 0 0 0 0,1 0-1 0 0,-1 1 1 0 0,1-1 0 0 0,-1 0 0 0 0,1 0 0 0 0,-1 0 0 0 0,1 0 0 0 0,-1 0 0 0 0,0 0 0 0 0,1 0-1 0 0,-1 0 1 0 0,0 0 0 0 0,0 0 0 0 0,0-1 0 0 0,1-1-5 0 0,-1 1 0 0 0,1-1 0 0 0,-1 0 0 0 0,0 1 0 0 0,0-1 0 0 0,0 0 0 0 0,0 1 0 0 0,-1-1 0 0 0,1 0 0 0 0,-1 1 0 0 0,1-1 0 0 0,-1 1 0 0 0,0-1 0 0 0,0 1 0 0 0,0-1-1 0 0,-1 1 1 0 0,1 0 0 0 0,-3-4 0 0 0,-1-3-40 0 0,-1 0 33 0 0,0 0 0 0 0,-1 1 1 0 0,0-1-1 0 0,0 2 0 0 0,-1-1 1 0 0,1 1-1 0 0,-14-9 0 0 0,-5-6 1 0 0,11 11-17 0 0,0 0-1 0 0,-29-16 1 0 0,13 10 13 0 0,-31-16-134 0 0,61 32 97 0 0,3 3-267 0 0,-2-2 317 0 0,0 1 1 0 0,0-1-1 0 0,0 0 1 0 0,0 1-1 0 0,0-1 0 0 0,0 0 1 0 0,0 0-1 0 0,0 1 1 0 0,0-1-1 0 0,1 0 1 0 0,-1 0-1 0 0,0 1 0 0 0,0-1 1 0 0,0 0-1 0 0,0 0 1 0 0,1 1-1 0 0,-1-1 1 0 0,0 0-1 0 0,0 0 0 0 0,1 0 1 0 0,-1 0-1 0 0,0 1 1 0 0,1-1-1 0 0,11 6-118 0 0,1-1 0 0 0,0 0 0 0 0,17 3 0 0 0,-22-5 69 0 0,-1-1-1 0 0,0 1 1 0 0,1 0 0 0 0,-1 0-1 0 0,12 9 1 0 0,31 25-35 0 0,-19-13 40 0 0,40 34-25 0 0,-64-51 76 0 0,-1 0 1 0 0,1 0 0 0 0,-1 1-1 0 0,0 0 1 0 0,-1 0 0 0 0,0 0-1 0 0,5 11 1 0 0,-9-14 40 0 0,0-1 1 0 0,0 1-1 0 0,0-1 0 0 0,0 1 1 0 0,-1-1-1 0 0,0 1 1 0 0,0-1-1 0 0,0 1 0 0 0,-1-1 1 0 0,1 1-1 0 0,-1-1 0 0 0,0 1 1 0 0,0-1-1 0 0,-1 0 0 0 0,1 0 1 0 0,-1 1-1 0 0,0-1 0 0 0,-5 7 1 0 0,-2 3 129 0 0,0-1-1 0 0,0 0 1 0 0,-2-1 0 0 0,-11 12 0 0 0,-24 18 250 0 0,27-24-303 0 0,0 0 0 0 0,0 1 0 0 0,-16 23 0 0 0,18-19-116 0 0,11-15-35 0 0,0-1-1 0 0,1 1 1 0 0,0 0 0 0 0,0 1 0 0 0,0 0 0 0 0,-4 13-1 0 0,5-8-941 0 0,1-1-1 0 0,1 1 0 0 0,0 0 0 0 0,0 0 0 0 0,2 15 0 0 0,0-18-579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26.38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9 11807 0 0,'0'0'1374'0'0,"3"-3"-761"0"0,8-3-190 0 0,-11 6-398 0 0,1 0 1 0 0,-1 0-1 0 0,0 0 1 0 0,1 0-1 0 0,-1 0 0 0 0,0 0 1 0 0,0 0-1 0 0,1 0 0 0 0,-1 0 1 0 0,0 0-1 0 0,0 0 0 0 0,1 1 1 0 0,-1-1-1 0 0,0 0 1 0 0,0 0-1 0 0,1 0 0 0 0,-1 0 1 0 0,0 0-1 0 0,0 0 0 0 0,1 1 1 0 0,-1-1-1 0 0,0 0 0 0 0,0 0 1 0 0,1 1-1 0 0,0 1 163 0 0,0 1-1 0 0,0-1 0 0 0,0 1 1 0 0,-1-1-1 0 0,1 1 0 0 0,-1-1 1 0 0,1 4-1 0 0,2 10 401 0 0,27 192 3228 0 0,-14-84-3643 0 0,-11-93-1090 0 0,-2-11-5839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26.77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43 7367 0 0,'2'0'9695'0'0,"14"2"-8507"0"0,-1-2 1 0 0,1 0-1 0 0,-1-1 1 0 0,26-4-1 0 0,64-19-81 0 0,-61 13-747 0 0,-31 9-492 0 0,0 1 0 0 0,-1 0 0 0 0,1 1 0 0 0,-1 1 0 0 0,1 0 0 0 0,0 1 0 0 0,20 5 0 0 0,-19-5-741 0 0,6 3-998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27.21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152 0 13703 0 0,'0'0'630'0'0,"-2"1"-14"0"0,-33 3 193 0 0,19-4 107 0 0,11-1-716 0 0,1 1 0 0 0,-1 0-1 0 0,0 0 1 0 0,1 0-1 0 0,-1 1 1 0 0,1-1-1 0 0,-1 1 1 0 0,1 0 0 0 0,-1 1-1 0 0,1-1 1 0 0,-1 1-1 0 0,1 0 1 0 0,-6 3 0 0 0,9-5-200 0 0,0 1 1 0 0,0 0 0 0 0,0 0 0 0 0,-1-1 0 0 0,1 1-1 0 0,0 0 1 0 0,0 0 0 0 0,0 0 0 0 0,0 0 0 0 0,1 1-1 0 0,-1-1 1 0 0,0 0 0 0 0,0 0 0 0 0,0 3 0 0 0,-2 0-3 0 0,1-2 2 0 0,1-2 0 0 0,1 1 0 0 0,-1-1 0 0 0,1 1 0 0 0,-1 0 0 0 0,1-1 0 0 0,-1 1 0 0 0,1-1 0 0 0,-1 1 0 0 0,1 0 0 0 0,0-1 0 0 0,-1 1 0 0 0,1 0 0 0 0,0 0 0 0 0,-1-1 0 0 0,1 1 0 0 0,0 0 0 0 0,0 0 0 0 0,0-1 0 0 0,0 1 0 0 0,0 1 0 0 0,-1 1 0 0 0,1-1 0 0 0,-1 0 0 0 0,1 0 0 0 0,0 0 0 0 0,0 0 0 0 0,0 0 0 0 0,0-1 0 0 0,0 1 0 0 0,0 0 0 0 0,1 0 0 0 0,-1 0 0 0 0,1 0 0 0 0,-1 0 0 0 0,1-1 0 0 0,1 3 0 0 0,-1 0 25 0 0,1 0-1 0 0,-1 0 1 0 0,1 0-1 0 0,0 0 1 0 0,0 0 0 0 0,1-1-1 0 0,-1 1 1 0 0,1-1-1 0 0,0 1 1 0 0,0-1-1 0 0,3 3 1 0 0,3 1 160 0 0,0-1-1 0 0,18 10 1 0 0,14 10 124 0 0,-25-15-55 0 0,19 11 1 0 0,-24-16-14 0 0,1 1 1 0 0,-1 0-1 0 0,-1 0 1 0 0,0 2 0 0 0,11 9-1 0 0,-2 3 896 0 0,-18-20-502 0 0,-11 14 185 0 0,5-10-757 0 0,1-1 0 0 0,-1 1 0 0 0,0-1 0 0 0,0-1 0 0 0,0 1 0 0 0,-1-1-1 0 0,1 1 1 0 0,-1-2 0 0 0,0 1 0 0 0,0-1 0 0 0,-7 3 0 0 0,-2-1-215 0 0,-1 0 1 0 0,0-1-1 0 0,-20 2 0 0 0,14-9-383 0 0,21 4 341 0 0,1 0 1 0 0,-1 0-1 0 0,0 0 1 0 0,1-1-1 0 0,-1 1 1 0 0,0 0-1 0 0,1-1 1 0 0,-1 1-1 0 0,1 0 0 0 0,-1-1 1 0 0,1 1-1 0 0,-1-1 1 0 0,0 1-1 0 0,1-1 1 0 0,0 1-1 0 0,-1-1 1 0 0,1 1-1 0 0,-1-1 1 0 0,1 0-1 0 0,0 1 1 0 0,-1-1-1 0 0,1 1 1 0 0,0-1-1 0 0,-1 0 1 0 0,1 1-1 0 0,0-1 1 0 0,0 0-1 0 0,0 0 1 0 0,0 1-1 0 0,0-2 1 0 0,1-8-6833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27.62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111 98 9215 0 0,'-39'-43'10116'0'0,"37"39"-8330"0"0,1 4-1715 0 0,0-1 1 0 0,1 1 0 0 0,-1 0 0 0 0,0-1-1 0 0,1 1 1 0 0,-1-1 0 0 0,0 1 0 0 0,1 0 0 0 0,-1-1-1 0 0,0 1 1 0 0,0 0 0 0 0,1 0 0 0 0,-1 0-1 0 0,0 0 1 0 0,0 0 0 0 0,0 0 0 0 0,1 0-1 0 0,-1 0 1 0 0,0 0 0 0 0,0 0 0 0 0,1 0 0 0 0,-1 0-1 0 0,-1 1 1 0 0,-2 2-53 0 0,0 0-1 0 0,1 1 0 0 0,-1 0 1 0 0,1 0-1 0 0,0 0 1 0 0,0 0-1 0 0,0 0 0 0 0,0 1 1 0 0,1-1-1 0 0,0 1 1 0 0,0 0-1 0 0,0-1 0 0 0,0 1 1 0 0,-1 7-1 0 0,1-1 7 0 0,0 0-1 0 0,0 0 1 0 0,1 0 0 0 0,1 1-1 0 0,1 18 1 0 0,1-10-25 0 0,1-1 0 0 0,1 0 0 0 0,8 23 0 0 0,-9-32 0 0 0,2 1 0 0 0,-1-1 0 0 0,1 0 0 0 0,1 0 0 0 0,-1 0 0 0 0,15 17 0 0 0,-16-24-2 0 0,-1 0-1 0 0,1 0 0 0 0,-1 0 1 0 0,1 0-1 0 0,0 0 1 0 0,0-1-1 0 0,0 0 1 0 0,0 0-1 0 0,1 0 1 0 0,-1 0-1 0 0,1-1 0 0 0,-1 1 1 0 0,1-1-1 0 0,-1 0 1 0 0,1-1-1 0 0,0 1 1 0 0,-1-1-1 0 0,1 0 0 0 0,0 0 1 0 0,0 0-1 0 0,-1-1 1 0 0,1 1-1 0 0,0-1 1 0 0,6-2-1 0 0,-5 1 0 0 0,0 0-1 0 0,0-1 0 0 0,-1 1 1 0 0,1-1-1 0 0,0 0 1 0 0,-1-1-1 0 0,0 1 1 0 0,0-1-1 0 0,0 0 1 0 0,0 0-1 0 0,0-1 0 0 0,-1 1 1 0 0,0-1-1 0 0,0 0 1 0 0,0 0-1 0 0,-1-1 1 0 0,6-9-1 0 0,-5 5 129 0 0,0 0-1 0 0,-1 0 1 0 0,0-1-1 0 0,0 1 1 0 0,-1-1-1 0 0,-1 0 1 0 0,1-17-1 0 0,-2 22-51 0 0,-1 0 0 0 0,1-1 0 0 0,-1 1-1 0 0,-1 0 1 0 0,1 0 0 0 0,-1 0 0 0 0,0 0 0 0 0,0 0-1 0 0,-1 0 1 0 0,0 0 0 0 0,0 1 0 0 0,0 0 0 0 0,0-1-1 0 0,-7-6 1 0 0,-17-18-434 0 0,-1 1-1 0 0,-63-48 1 0 0,73 68-3239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27.96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15175 0 0,'0'0'1372'0'0,"0"2"-1130"0"0,1 14 368 0 0,1 1 1 0 0,0 0 0 0 0,5 16 0 0 0,-4-22-234 0 0,5 28 603 0 0,-1-15-537 0 0,-2 1 1 0 0,3 42-1 0 0,9 109-588 0 0,-15-161-863 0 0,1-1 1 0 0,4 16-1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28.32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9215 0 0,'0'0'2599'0'0,"1"2"-779"0"0,13 45 2549 0 0,3 28-2246 0 0,3 14-1347 0 0,7 38-162 0 0,-12-48-456 0 0,1 26-143 0 0,-5-16-490 0 0,1-21-2634 0 0,-9-48 1515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39.0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0 919 0 0,'0'0'11608'0'0,"2"1"-11288"0"0,1 0 20 0 0,0 1-1 0 0,1-1 1 0 0,0-1 0 0 0,-1 1-1 0 0,1 0 1 0 0,-1-1-1 0 0,1 0 1 0 0,0 0 0 0 0,6 0-1 0 0,-5-1-73 0 0,0 1-1 0 0,0 0 0 0 0,0 1 1 0 0,0-1-1 0 0,-1 1 0 0 0,1 0 1 0 0,7 2-1 0 0,131 48 1763 0 0,-128-44-1943 0 0,38 14 190 0 0,64 20 432 0 0,-112-40-641 0 0,6 3-4 0 0,27 12 148 0 0,-5-1-146 0 0,-28-13-64 0 0,0 0 0 0 0,-1 0 0 0 0,5 1-242 0 0,-8-3-46 0 0,13 5-4571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28.67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32 13 10591 0 0,'-1'1'247'0'0,"-17"2"1138"0"0,5-6 3754 0 0,28 6 2402 0 0,11-3-5802 0 0,24-4-1498 0 0,46-8-1901 0 0,-82 12 595 0 0,1 2-14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29.79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79 5983 0 0,'37'-43'464'0'0,"-29"34"-36"0"0,-3 19 2866 0 0,-3-8-2893 0 0,-1 0 0 0 0,1-1 0 0 0,-1 1-1 0 0,1-1 1 0 0,0 1 0 0 0,0-1 0 0 0,0 1 0 0 0,0-1 0 0 0,0 0 0 0 0,0 0 0 0 0,0 0 0 0 0,0 0 0 0 0,1-1 0 0 0,-1 1 0 0 0,0 0 0 0 0,1-1 0 0 0,-1 0 0 0 0,0 1 0 0 0,1-1 0 0 0,1 0 0 0 0,9-1 80 0 0,-1 1 0 0 0,21-5 0 0 0,-12 2 300 0 0,-2-1-646 0 0,-1 0 0 0 0,35-13 0 0 0,-22 7-1222 0 0,1 0-5059 0 0,-14 7 120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53.5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1 588 1839 0 0,'0'0'9634'0'0,"4"-2"-8741"0"0,14-8-49 0 0,-14 7-159 0 0,13-10 1114 0 0,12-6-707 0 0,-13 9-610 0 0,-1 0-1 0 0,18-8 1 0 0,281-116 1974 0 0,-257 112-2310 0 0,51-24 108 0 0,61-36-138 0 0,18-9 36 0 0,-105 42 99 0 0,-37 21 126 0 0,-21 13-138 0 0,-11 6-42 0 0,-1 2 0 0 0,19-9-1 0 0,-28 15-190 0 0,1 0-1 0 0,-1 1 0 0 0,1-1 0 0 0,-1 1 0 0 0,1 0 0 0 0,-1 0 1 0 0,1 0-1 0 0,-1 0 0 0 0,1 1 0 0 0,-1 0 0 0 0,0-1 0 0 0,1 1 1 0 0,-1 0-1 0 0,4 2 0 0 0,6 2 15 0 0,-1 1 1 0 0,14 8-1 0 0,177 110 196 0 0,-178-109-153 0 0,207 115 394 0 0,16-11-73 0 0,-164-84-607 0 0,0 1 298 0 0,-72-30-1277 0 0,-1 0 1 0 0,17 14-1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4:55.3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7167 0 0,'0'0'3422'0'0,"1"2"-2973"0"0,5 22 1596 0 0,7 50 0 0 0,-6-31-954 0 0,36 349 2185 0 0,-34-257-2580 0 0,6 139 588 0 0,-14-261-1214 0 0,2 24 164 0 0,2 59 275 0 0,-1 4 754 0 0,-4-99-1135 0 0,0 11 71 0 0,1 35 151 0 0,-1-46-283 0 0,0 9 493 0 0,0-8-535 0 0,0-1 0 0 0,0 1 0 0 0,0 0 0 0 0,1-1 0 0 0,-1 1 0 0 0,0-1 0 0 0,1 1 0 0 0,-1 0 0 0 0,1-1 0 0 0,-1 1 0 0 0,1-1 0 0 0,0 1 0 0 0,0-1 0 0 0,0 0 0 0 0,1 2 0 0 0,-2-2-23 0 0,1 0-1 0 0,-1 0 1 0 0,0-1-1 0 0,1 1 1 0 0,-1 0-1 0 0,1-1 1 0 0,-1 1 0 0 0,1 0-1 0 0,0-1 1 0 0,-1 1-1 0 0,1-1 1 0 0,-1 1-1 0 0,1-1 1 0 0,0 1-1 0 0,0-1 1 0 0,-1 0 0 0 0,1 1-1 0 0,0-1 1 0 0,0 0-1 0 0,-1 0 1 0 0,3 1-1 0 0,0 0 18 0 0,14 6 21 0 0,0 0 0 0 0,0-1 0 0 0,29 6 0 0 0,57 6-6 0 0,-32-7-14 0 0,357 88 673 0 0,-262-49-389 0 0,-125-37-20 0 0,76 32 0 0 0,-95-31-63 0 0,5 5 33 0 0,-26-18-177 0 0,0 0-10 0 0,4 3-43 0 0,-3-2-20 0 0,0 0 0 0 0,1 0 0 0 0,-1-1 0 0 0,0 1 0 0 0,1-1 0 0 0,-1 1 0 0 0,1-1 0 0 0,0 0 0 0 0,-1 0 0 0 0,1 0 0 0 0,0-1 0 0 0,0 1 0 0 0,-1-1 0 0 0,1 1 0 0 0,0-1 0 0 0,0 0 1 0 0,0 0-1 0 0,4 0 0 0 0,5-2 19 0 0,-1 0 0 0 0,0-1 0 0 0,15-5 0 0 0,-4 1-11 0 0,61-12-40 0 0,96-10 0 0 0,-61 12 12 0 0,18-6 0 0 0,137-20-32 0 0,-157 21 48 0 0,-86 12-60 0 0,-6 3-24 0 0,-24 6 76 0 0,1 1 0 0 0,0 0 1 0 0,0-1-1 0 0,0 1 0 0 0,-1-1 0 0 0,1 1 0 0 0,0-1 0 0 0,-1 1 1 0 0,1-1-1 0 0,0 0 0 0 0,-1 1 0 0 0,1-1 0 0 0,-1 0 0 0 0,1 0 0 0 0,-1 1 1 0 0,1-2-1 0 0,12-16-67 0 0,-8 11 71 0 0,0 0 1 0 0,0 0-1 0 0,-1 0 0 0 0,0-1 1 0 0,0 1-1 0 0,0-1 0 0 0,-1 0 0 0 0,-1 0 1 0 0,1 0-1 0 0,-1-1 0 0 0,1-10 1 0 0,0-10-32 0 0,-2-58 0 0 0,-2 30 21 0 0,0 2 14 0 0,-12-76 0 0 0,1 16 0 0 0,-39-291 185 0 0,35 301-162 0 0,8 55-23 0 0,-11-89 0 0 0,18 128-311 0 0,0 1 0 0 0,-1-1 0 0 0,-1 1 0 0 0,1-1 0 0 0,-1 1 0 0 0,-6-11 0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1 263 4143 0 0,'0'0'1686'0'0,"2"-5"-285"0"0,8-15 67 0 0,-9 20-1407 0 0,-1-1 0 0 0,0 1 0 0 0,0-1 0 0 0,0 1 0 0 0,1 0 1 0 0,-1-1-1 0 0,0 1 0 0 0,1 0 0 0 0,-1-1 0 0 0,0 1 0 0 0,1 0 0 0 0,-1 0 0 0 0,0-1 0 0 0,1 1 0 0 0,-1 0 0 0 0,0 0 0 0 0,1-1 1 0 0,-1 1-1 0 0,1 0 0 0 0,-1 0 0 0 0,0 0 0 0 0,1 0 0 0 0,-1 0 0 0 0,1 0 0 0 0,-1 0 0 0 0,1 0 0 0 0,-1 0 0 0 0,0 0 0 0 0,1 0 1 0 0,-1 0-1 0 0,1 0 0 0 0,-1 0 0 0 0,1 0 0 0 0,1 0 207 0 0,68-13 3001 0 0,-42 7-2454 0 0,1 1 0 0 0,30-1 0 0 0,-38 4-636 0 0,1 0 0 0 0,-1-2 0 0 0,0 0 0 0 0,0-1 0 0 0,28-12 0 0 0,97-49 21 0 0,-105 46-128 0 0,6-5-206 0 0,31-13-718 0 0,-36 23-4210 0 0,-26 11-130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13.5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2759 0 0,'0'0'126'0'0,"0"1"-5"0"0,1 4 872 0 0,0 0 0 0 0,1-1 0 0 0,-1 1 0 0 0,1-1-1 0 0,0 1 1 0 0,4 7 0 0 0,-1-5-90 0 0,0-1-1 0 0,0 1 0 0 0,9 8 1 0 0,-5-6-389 0 0,1-1 1 0 0,0 0-1 0 0,1 0 1 0 0,0-1-1 0 0,12 6 1 0 0,12 2 459 0 0,53 16 1 0 0,-87-31-966 0 0,16 5-57 0 0,1-1 0 0 0,21 3 0 0 0,10-4-3226 0 0,-32-3-2344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14.1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6447 0 0,'0'0'3514'0'0,"1"2"-2522"0"0,22 102 4181 0 0,1 58-2230 0 0,-8-11-1472 0 0,7 53-945 0 0,-21-192-756 0 0,0 0 1 0 0,5 13-1 0 0,2-6-5254 0 0,-3-7-922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3.5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0 441 919 0 0,'0'0'11398'0'0,"14"-7"-9596"0"0,9-4 646 0 0,37-24-1 0 0,-37 22-1794 0 0,0 1 0 0 0,32-12 0 0 0,13-5 117 0 0,60-28-16 0 0,-106 47-697 0 0,134-62 2 0 0,51-21 34 0 0,-165 76 173 0 0,51-29 1 0 0,-93 46-266 0 0,2-1 46 0 0,0-1-1 0 0,0 1 1 0 0,1 0-1 0 0,-1 0 1 0 0,1 0 0 0 0,-1 0-1 0 0,1 0 1 0 0,0 0-1 0 0,-1 1 1 0 0,6-1-1 0 0,-7 1 145 0 0,19-3 54 0 0,-9 4-194 0 0,0 0 0 0 0,0 1-1 0 0,0 1 1 0 0,0 0-1 0 0,-1 1 1 0 0,0 0-1 0 0,1 0 1 0 0,16 10 0 0 0,-10-5 70 0 0,29 10 1 0 0,-10-5 104 0 0,67 35 0 0 0,6 3 171 0 0,121 49 455 0 0,-214-93-848 0 0,-4-3-30 0 0,-1 1 0 0 0,17 12 0 0 0,36 19-2045 0 0,-53-32-2771 0 0,-6-3 18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4.1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 3679 0 0,'0'0'4818'0'0,"0"-1"-4524"0"0,0 1 0 0 0,0-1-1 0 0,1 1 1 0 0,-1-1 0 0 0,0 1 0 0 0,1-1 0 0 0,-1 1 0 0 0,0 0 0 0 0,1-1 0 0 0,-1 1 0 0 0,1 0 0 0 0,-1-1 0 0 0,0 1-1 0 0,1 0 1 0 0,0-1 0 0 0,2 2-145 0 0,-1 0-1 0 0,0 0 1 0 0,1 0-1 0 0,-1 0 1 0 0,0 0-1 0 0,0 1 1 0 0,1-1 0 0 0,-1 1-1 0 0,0 0 1 0 0,-1-1-1 0 0,1 1 1 0 0,0 0-1 0 0,0 0 1 0 0,-1 0-1 0 0,1 0 1 0 0,-1 0-1 0 0,0 1 1 0 0,0-1-1 0 0,1 0 1 0 0,-2 1-1 0 0,1-1 1 0 0,0 0-1 0 0,0 1 1 0 0,0 2-1 0 0,2 11 480 0 0,-1-1-1 0 0,2 30 1 0 0,-3-27-280 0 0,-1 186 1138 0 0,-2-146-1382 0 0,-2 16-48 0 0,0 31 16 0 0,4-84-604 0 0,2-1 0 0 0,0 0 1 0 0,5 23-1 0 0,-6-33 99 0 0,-1-8 124 0 0,0 0 0 0 0,0-1 0 0 0,0 1 0 0 0,1 0 0 0 0,-1-1 0 0 0,0 1 0 0 0,1 0 0 0 0,-1-1 0 0 0,2 3 0 0 0,2 3-1215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4.5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10823 0 0,'0'0'980'0'0,"2"9"-84"0"0,14 102 3482 0 0,0 58-2764 0 0,13 129-1130 0 0,-26-267-3460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12.1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14 110 8087 0 0,'-1'1'48'0'0,"1"1"0"0"0,-1-1-1 0 0,1 0 1 0 0,0 1 0 0 0,0-1-1 0 0,-1 1 1 0 0,1-1 0 0 0,0 1 0 0 0,0-1-1 0 0,0 0 1 0 0,0 1 0 0 0,1 2-1 0 0,0-2-7 0 0,-1 1-1 0 0,0-1 0 0 0,0 0 1 0 0,0 0-1 0 0,0 1 0 0 0,0-1 1 0 0,-1 5-1 0 0,1 3 466 0 0,0 1 0 0 0,0 0-1 0 0,1 0 1 0 0,0-1 0 0 0,1 1-1 0 0,6 19 1 0 0,-3-8 41 0 0,30 104 1942 0 0,-3-11-1175 0 0,-31-110-1194 0 0,0-2-5 0 0,0 1 0 0 0,0-1 0 0 0,0 0 0 0 0,-1 1 0 0 0,0-1 0 0 0,0 0 0 0 0,0 1 0 0 0,0 3 0 0 0,-10-16-42 0 0,3-1-63 0 0,0 0 0 0 0,1 0 0 0 0,1 0 0 0 0,0-1 0 0 0,0 0 0 0 0,1 0 0 0 0,-3-13 0 0 0,-6-26-9 0 0,2-1 0 0 0,3 0 0 0 0,2 0 0 0 0,0-53 0 0 0,6 94-16 0 0,0 1 0 0 0,1 0-1 0 0,0 0 1 0 0,0 0 0 0 0,1 0 0 0 0,1 0-1 0 0,-1 0 1 0 0,8-17 0 0 0,-9 24 12 0 0,1-1 0 0 0,-1 1 0 0 0,0 0 0 0 0,1-1 0 0 0,-1 1 0 0 0,1 0 0 0 0,-1 0 0 0 0,1 0 1 0 0,0 0-1 0 0,0 1 0 0 0,0-1 0 0 0,0 0 0 0 0,0 1 0 0 0,1-1 0 0 0,-1 1 0 0 0,0 0 0 0 0,1 0 0 0 0,-1 0 0 0 0,1 0 0 0 0,-1 0 0 0 0,1 1 0 0 0,-1-1 0 0 0,1 1 0 0 0,0-1 1 0 0,-1 1-1 0 0,1 0 0 0 0,0 0 0 0 0,-1 0 0 0 0,1 0 0 0 0,0 1 0 0 0,-1-1 0 0 0,1 1 0 0 0,-1 0 0 0 0,1 0 0 0 0,3 1 0 0 0,-2 0 24 0 0,0-1-1 0 0,-1 1 0 0 0,1 0 1 0 0,0 0-1 0 0,-1 1 0 0 0,0-1 1 0 0,1 1-1 0 0,-1 0 1 0 0,0 0-1 0 0,0 0 0 0 0,0 0 1 0 0,-1 0-1 0 0,4 5 0 0 0,-3-2 25 0 0,0 0-1 0 0,-1 0 1 0 0,1 0 0 0 0,-1 0-1 0 0,0 0 1 0 0,-1 1-1 0 0,2 11 1 0 0,-2 0 36 0 0,-1 0 0 0 0,0-1 1 0 0,-1 1-1 0 0,-1 0 0 0 0,-6 24 1 0 0,3-22-62 0 0,-1 1 1 0 0,0-1 0 0 0,-2 0 0 0 0,0-1 0 0 0,-1 0-1 0 0,-22 34 1 0 0,16-28-20 0 0,9-16 0 0 0,1 0 0 0 0,-10 10 0 0 0,8-7-78 0 0,6-11 4 0 0,3-1 14 0 0,13 3 202 0 0,0 0 1 0 0,1-1-1 0 0,28-1 0 0 0,-22-1 340 0 0,29 5-1 0 0,-23 1-29 0 0,30 10 0 0 0,-2 1-268 0 0,-19-6-44 0 0,-23-6-901 0 0,26 5 0 0 0,-26-8-857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4.8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104 76 9215 0 0,'-3'-5'473'0'0,"-1"0"0"0"0,0 0 0 0 0,0 1 0 0 0,-1-1 1 0 0,1 1-1 0 0,-1 0 0 0 0,0 1 0 0 0,-9-6 0 0 0,13 9-372 0 0,0-1 1 0 0,1 1-1 0 0,-1 0 0 0 0,0 0 1 0 0,0 0-1 0 0,1 0 1 0 0,-1 0-1 0 0,0 0 1 0 0,0 0-1 0 0,1 1 1 0 0,-1-1-1 0 0,0 0 1 0 0,1 0-1 0 0,-1 0 0 0 0,0 1 1 0 0,1-1-1 0 0,-1 0 1 0 0,0 1-1 0 0,1-1 1 0 0,-1 1-1 0 0,1-1 1 0 0,-1 1-1 0 0,0 0 1 0 0,-11 12 621 0 0,9-9-619 0 0,0 1 1 0 0,0 0-1 0 0,1 1 0 0 0,-1-1 0 0 0,1 0 1 0 0,1 1-1 0 0,-1-1 0 0 0,-1 8 0 0 0,1 1-107 0 0,1 0 0 0 0,-1 17-1 0 0,3-10 6 0 0,0 0-1 0 0,1-1 0 0 0,1 1 0 0 0,10 34 1 0 0,-9-43-10 0 0,0-1 0 0 0,0 0 0 0 0,1 0 0 0 0,0 0 0 0 0,1-1 0 0 0,1 0 0 0 0,-1 0 0 0 0,1 0 0 0 0,15 14 0 0 0,-17-19 70 0 0,1 0 0 0 0,0-1-1 0 0,0 1 1 0 0,0-1 0 0 0,0-1 0 0 0,1 1 0 0 0,-1-1 0 0 0,13 4 0 0 0,-15-6 31 0 0,0 0 0 0 0,0 0 0 0 0,0 0 0 0 0,0-1 0 0 0,0 1 0 0 0,0-1 1 0 0,0 0-1 0 0,0-1 0 0 0,0 1 0 0 0,0-1 0 0 0,0 1 0 0 0,0-1 0 0 0,-1 0 1 0 0,1-1-1 0 0,0 1 0 0 0,0-1 0 0 0,4-2 0 0 0,-1-1 75 0 0,-1 0 0 0 0,1 0-1 0 0,-1-1 1 0 0,-1 0 0 0 0,1 0 0 0 0,-1 0-1 0 0,0-1 1 0 0,0 0 0 0 0,-1 0 0 0 0,0 0-1 0 0,0 0 1 0 0,-1-1 0 0 0,4-10-1 0 0,-2 3 13 0 0,-1 1 0 0 0,-1-1 0 0 0,0 1 0 0 0,-1-1 0 0 0,-1 0 0 0 0,0-23 0 0 0,-2 27-63 0 0,0 0-1 0 0,-1-1 1 0 0,-1 1 0 0 0,0 0-1 0 0,0 0 1 0 0,-1 0 0 0 0,-10-19-1 0 0,6 16-86 0 0,-1 0-1 0 0,0 0 0 0 0,0 1 1 0 0,-23-23-1 0 0,29 33-243 0 0,-1 0 0 0 0,0 0 0 0 0,0 0 1 0 0,0 0-1 0 0,-9-4 0 0 0,11 6-83 0 0,0 0-1 0 0,0 0 1 0 0,0 1 0 0 0,0-1-1 0 0,-1 0 1 0 0,1 1 0 0 0,0 0 0 0 0,-1-1-1 0 0,1 1 1 0 0,0 0 0 0 0,0 0-1 0 0,-1 0 1 0 0,1 1 0 0 0,-4 0 0 0 0,-4 3-1753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6.8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70 34 1839 0 0,'0'0'83'0'0,"-9"3"10"0"0,-1 3 2287 0 0,0 1 0 0 0,-11 9 0 0 0,20-15-2080 0 0,-1 1 0 0 0,1 0 1 0 0,-1 0-1 0 0,1 0 0 0 0,0 0 0 0 0,0 0 0 0 0,0 0 0 0 0,0 0 0 0 0,0 0 0 0 0,1 0 0 0 0,-1 0 0 0 0,0 4 0 0 0,-4 32 39 0 0,4-26-47 0 0,1-3-278 0 0,1 0 0 0 0,0 0 0 0 0,0 1 0 0 0,0-1 0 0 0,6 16 0 0 0,-5-17-18 0 0,0-1 72 0 0,1-1 0 0 0,-1 0-1 0 0,1 1 1 0 0,0-1-1 0 0,0 0 1 0 0,1-1 0 0 0,0 1-1 0 0,0-1 1 0 0,0 0 0 0 0,1 0-1 0 0,0 0 1 0 0,0 0-1 0 0,0-1 1 0 0,0 0 0 0 0,1 0-1 0 0,10 6 1 0 0,-9-6 133 0 0,1-1 1 0 0,0 1 0 0 0,1-1-1 0 0,-1-1 1 0 0,0 1 0 0 0,1-2-1 0 0,-1 1 1 0 0,1-1-1 0 0,-1 0 1 0 0,1-1 0 0 0,0 0-1 0 0,13-2 1 0 0,-16 2-82 0 0,-1-1 0 0 0,0-1 0 0 0,1 1 0 0 0,-1-1 0 0 0,0 0 1 0 0,0 0-1 0 0,0-1 0 0 0,0 1 0 0 0,0-1 0 0 0,-1 0 0 0 0,1 0 0 0 0,-1-1 0 0 0,0 1 0 0 0,1-1 0 0 0,-2 0 1 0 0,1 0-1 0 0,0-1 0 0 0,-1 1 0 0 0,0-1 0 0 0,0 1 0 0 0,0-1 0 0 0,-1 0 0 0 0,0 0 0 0 0,0 0 0 0 0,0 0 1 0 0,0-1-1 0 0,-1 1 0 0 0,0-1 0 0 0,0 1 0 0 0,0-1 0 0 0,-1 1 0 0 0,0-1 0 0 0,0 1 0 0 0,0-1 1 0 0,-1 1-1 0 0,1-1 0 0 0,-4-8 0 0 0,1 5-58 0 0,0-1 0 0 0,-1 1-1 0 0,0 0 1 0 0,-1 0 0 0 0,0 1 0 0 0,-1-1 0 0 0,-9-11 0 0 0,0 4-100 0 0,0 1 0 0 0,-24-20 0 0 0,34 31-302 0 0,0 1-1 0 0,0-1 1 0 0,-1 1-1 0 0,1 0 1 0 0,-1 1 0 0 0,1-1-1 0 0,-1 1 1 0 0,0 0-1 0 0,0 1 1 0 0,0-1-1 0 0,-10 0 1 0 0,15 2 91 0 0,-1 0 1 0 0,1 1-1 0 0,0-1 1 0 0,-1 0-1 0 0,1 1 1 0 0,0-1-1 0 0,-1 1 1 0 0,1 0-1 0 0,0-1 1 0 0,0 1-1 0 0,-1 0 1 0 0,1 0-1 0 0,0 0 1 0 0,0 0-1 0 0,-2 2 1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7.1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8751 0 0,'0'0'794'0'0,"9"17"907"0"0,-2 2 1137 0 0,14 37 1332 0 0,-17-43-3987 0 0,-1-1 0 0 0,0 1-1 0 0,-1-1 1 0 0,0 1 0 0 0,0 14 0 0 0,4 83-71 0 0,0 2-1090 0 0,-5-71-1498 0 0,1-21 1026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7.4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11231 0 0,'0'2'514'0'0,"4"32"236"0"0,-3-18-493 0 0,7 28 0 0 0,-6-37-163 0 0,100 317 894 0 0,-87-283-1504 0 0,-3-7-3245 0 0,-2-11-462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7.8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9215 0 0,'0'0'2391'0'0,"2"1"-812"0"0,5 1-857 0 0,1-1 1 0 0,-1 1 0 0 0,1-1-1 0 0,-1 0 1 0 0,1-1 0 0 0,0 0-1 0 0,12-1 1 0 0,0-1 22 0 0,29 1 1 0 0,7 0-350 0 0,51 2-1694 0 0,-90 0 518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8.7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13 1375 0 0,'0'0'390'0'0,"14"-8"5126"0"0,-11 7-5044 0 0,1 0 0 0 0,-1 0 1 0 0,1 1-1 0 0,-1-1 0 0 0,1 1 0 0 0,-1 0 1 0 0,1 0-1 0 0,-1 0 0 0 0,1 0 0 0 0,-1 1 1 0 0,1 0-1 0 0,-1-1 0 0 0,1 1 1 0 0,-1 1-1 0 0,4 1 0 0 0,9 4 520 0 0,27 15 0 0 0,-37-18-486 0 0,14 9 291 0 0,0 1 0 0 0,28 26 0 0 0,6 5 51 0 0,-18-17-407 0 0,241 167 1264 0 0,-158-126-474 0 0,-26-15-303 0 0,-39-23-607 0 0,15 9-37 0 0,-63-36-261 0 0,-3-1 41 0 0,1 2 28 0 0,-2-2 4 0 0,4 2 0 0 0,1-2-3 0 0,-6-3-84 0 0,1 1 0 0 0,-1-1-1 0 0,1 0 1 0 0,-1 0-1 0 0,1 0 1 0 0,-1 0 0 0 0,0 0-1 0 0,1 0 1 0 0,-1 0-1 0 0,1-1 1 0 0,-1 1 0 0 0,1 0-1 0 0,-1-1 1 0 0,0 1-1 0 0,2-2 1 0 0,19-10 47 0 0,-20 11-43 0 0,42-24 63 0 0,1 2 0 0 0,62-22 0 0 0,-87 36-76 0 0,19-12 0 0 0,13-6 0 0 0,-3 3 24 0 0,-32 15-10 0 0,0 0-1 0 0,18-5 0 0 0,-19 7-65 0 0,0-1-1 0 0,0 0 1 0 0,-1-1 0 0 0,18-13-1 0 0,4-2-124 0 0,-25 16-905 0 0,-1-1-1 0 0,15-14 0 0 0,-17 15-1027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9.1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47 30 6911 0 0,'0'0'528'0'0,"-4"-14"3266"0"0,4 13-3336 0 0,0 0-1 0 0,0 0 1 0 0,0 0 0 0 0,0 0 0 0 0,-1 0 0 0 0,1 0 0 0 0,0 0 0 0 0,-1 0 0 0 0,1 0 0 0 0,-1 0 0 0 0,1 0-1 0 0,-1 0 1 0 0,1 1 0 0 0,-1-1 0 0 0,-1-1 0 0 0,2 3-387 0 0,-1-1 0 0 0,0 0-1 0 0,0 1 1 0 0,0-1 0 0 0,1 1 0 0 0,-1-1 0 0 0,0 1-1 0 0,1-1 1 0 0,-1 1 0 0 0,0-1 0 0 0,1 1 0 0 0,-1 0 0 0 0,1-1-1 0 0,-1 1 1 0 0,1 0 0 0 0,-1 0 0 0 0,1-1 0 0 0,0 1-1 0 0,-1 1 1 0 0,-3 5-38 0 0,1-1 0 0 0,0 1 0 0 0,0-1 0 0 0,1 1 0 0 0,0 0 0 0 0,0 0 0 0 0,1 0 0 0 0,-1 0 0 0 0,1 15 0 0 0,1-12 2 0 0,0 0 0 0 0,1-1 1 0 0,0 1-1 0 0,0 0 0 0 0,1 0 0 0 0,6 15 0 0 0,-6-19-35 0 0,1-1 0 0 0,-1 1 0 0 0,1-1-1 0 0,0 0 1 0 0,1 0 0 0 0,-1-1 0 0 0,1 1-1 0 0,0-1 1 0 0,0 1 0 0 0,1-1 0 0 0,-1-1 0 0 0,1 1-1 0 0,0-1 1 0 0,6 4 0 0 0,-4-3 2 0 0,0 0-1 0 0,1-1 1 0 0,0 0 0 0 0,-1-1-1 0 0,1 0 1 0 0,0 0 0 0 0,0 0-1 0 0,0-1 1 0 0,14 0 0 0 0,-17-1 42 0 0,-1 0 0 0 0,1-1 0 0 0,-1 1 0 0 0,0-1 0 0 0,1 0 1 0 0,-1 0-1 0 0,0 0 0 0 0,0-1 0 0 0,0 0 0 0 0,0 0 1 0 0,0 0-1 0 0,0 0 0 0 0,0 0 0 0 0,-1-1 0 0 0,1 1 0 0 0,4-6 1 0 0,-6 6 17 0 0,0 0 0 0 0,0 0 0 0 0,-1-1 1 0 0,1 1-1 0 0,-1-1 0 0 0,0 1 1 0 0,1-1-1 0 0,-1 0 0 0 0,0 0 0 0 0,0 1 1 0 0,-1-1-1 0 0,1 0 0 0 0,-1 0 1 0 0,1 0-1 0 0,-1 0 0 0 0,0 0 1 0 0,0 1-1 0 0,0-1 0 0 0,0 0 0 0 0,-1 0 1 0 0,1 0-1 0 0,-1 0 0 0 0,0 0 1 0 0,0 1-1 0 0,-1-5 0 0 0,-1 1 7 0 0,0 1-1 0 0,0 0 1 0 0,0 0 0 0 0,-1 0-1 0 0,0 0 1 0 0,0 0 0 0 0,0 1-1 0 0,0-1 1 0 0,-1 1 0 0 0,-5-4-1 0 0,-7-4-102 0 0,-31-15-1 0 0,17 10-372 0 0,-7-1-1760 0 0,21 11-1877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9.5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5063 0 0,'0'0'390'0'0,"0"2"-252"0"0,6 24 6044 0 0,12 37 0 0 0,2 3-3916 0 0,-11-26-1875 0 0,-2 0 0 0 0,2 46 0 0 0,-5 28-4775 0 0,-4-106 2821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39.8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108 0 8751 0 0,'0'0'1098'0'0,"1"2"-98"0"0,8 13 342 0 0,-2 1 0 0 0,0-1 0 0 0,7 23 1 0 0,1 3-560 0 0,62 163-329 0 0,-58-155-768 0 0,-9-26-1067 0 0,7 30-1 0 0,-12-33 131 0 0</inkml:trace>
  <inkml:trace contextRef="#ctx0" brushRef="#br0" timeOffset="1">0 286 13823 0 0,'0'0'6567'0'0,"2"-1"-5704"0"0,18-7 119 0 0,0 1 0 0 0,1 1 0 0 0,30-6 1 0 0,-40 10-1171 0 0,1 1 0 0 0,-1 0 0 0 0,1 1 0 0 0,-1 0 0 0 0,1 0 0 0 0,0 1 0 0 0,-1 1 0 0 0,14 3 0 0 0,-8 0-863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41.4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35 10103 0 0,'1'0'150'0'0,"1"-7"619"0"0,4-15-536 0 0,-5 21-202 0 0,-1 1 0 0 0,1-1 0 0 0,-1 1-1 0 0,1 0 1 0 0,0-1 0 0 0,-1 1 0 0 0,1 0 0 0 0,0-1-1 0 0,-1 1 1 0 0,1 0 0 0 0,0 0 0 0 0,-1-1 0 0 0,1 1-1 0 0,0 0 1 0 0,-1 0 0 0 0,1 0 0 0 0,0 0 0 0 0,0 0-1 0 0,-1 0 1 0 0,1 0 0 0 0,0 0 0 0 0,0 1 0 0 0,20 3 907 0 0,-15-3-615 0 0,273 31 6733 0 0,-122-18-5341 0 0,62-1 238 0 0,-75-6-783 0 0,-58-5-677 0 0,97-10 1 0 0,-45 1-97 0 0,8 2 184 0 0,-114 3-629 0 0,290 4 1126 0 0,-278 2-1033 0 0,141 5 254 0 0,-48-8-36 0 0,-1 0-69 0 0,71 1-59 0 0,22-4 227 0 0,230-10-103 0 0,-376 12-243 0 0,-71 0-39 0 0,23 1-608 0 0,0-2-1 0 0,0-1 0 0 0,-1-2 0 0 0,38-8 1 0 0,-49 2-2292 0 0,-14 4-681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12.7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9615 0 0,'0'0'1623'0'0,"2"0"-979"0"0,0 1-491 0 0,10 3 759 0 0,1-1 1 0 0,0 0 0 0 0,0-1 0 0 0,0 0-1 0 0,19 0 1 0 0,-22-2-554 0 0,0 1 0 0 0,0 0 0 0 0,18 4-1 0 0,-16-3-127 0 0,0 0-1 0 0,18 1 1 0 0,2-4-80 0 0,40-6-1 0 0,-19 2-1922 0 0,-35 2-4764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41.8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5983 0 0,'0'0'464'0'0,"1"2"-60"0"0,1 4 537 0 0,0 0-1 0 0,0 0 1 0 0,0-1 0 0 0,1 1-1 0 0,0-1 1 0 0,0 0-1 0 0,4 5 1 0 0,-2-4-621 0 0,0 0 0 0 0,0-1 1 0 0,0 0-1 0 0,0 0 0 0 0,1 0 1 0 0,0-1-1 0 0,0 1 1 0 0,0-1-1 0 0,12 5 0 0 0,10 4 178 0 0,-16-7-329 0 0,1 0-1 0 0,17 4 1 0 0,-11-3 33 0 0,0 1 0 0 0,0 0 0 0 0,-1 1 1 0 0,0 1-1 0 0,-1 1 0 0 0,17 14 0 0 0,-29-22-33 0 0,-1 1 0 0 0,0-1 0 0 0,1 1 0 0 0,-2 0 0 0 0,1 1 0 0 0,0-1 0 0 0,-1 1 0 0 0,0-1 0 0 0,0 1 0 0 0,0 0 0 0 0,-1 0 0 0 0,1 0 0 0 0,-1 0 0 0 0,2 8 0 0 0,-3-6 40 0 0,0 1 0 0 0,0 0 0 0 0,-1 0 0 0 0,0-1 0 0 0,0 1 0 0 0,-1 0 0 0 0,0 0 0 0 0,0-1 0 0 0,-5 15 0 0 0,-3 5 340 0 0,-2 0-1 0 0,-17 32 1 0 0,3-10-122 0 0,-4 12-157 0 0,-27 65 11 0 0,17-17 232 0 0,13-35-3118 0 0,9-25-4892 0 0,10-31-122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44.6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21 8751 0 0,'0'0'399'0'0,"5"-5"-4"0"0,-1 1-328 0 0,9-7 21 0 0,-13 11-87 0 0,0 0-1 0 0,0 0 0 0 0,0 0 0 0 0,0 0 0 0 0,1 0 0 0 0,-1 0 0 0 0,0 0 1 0 0,0 0-1 0 0,0 0 0 0 0,0 0 0 0 0,1 0 0 0 0,-1 0 0 0 0,0 0 0 0 0,0 0 0 0 0,0 0 1 0 0,0 0-1 0 0,0 1 0 0 0,0-1 0 0 0,1 0 0 0 0,-1 0 0 0 0,0 0 0 0 0,0 0 1 0 0,0 0-1 0 0,0 0 0 0 0,0 0 0 0 0,0 1 0 0 0,0-1 0 0 0,0 0 0 0 0,1 0 0 0 0,-1 0 1 0 0,0 0-1 0 0,0 0 0 0 0,0 1 0 0 0,0-1 0 0 0,1 13-2 0 0,-2 18 1231 0 0,1 0-1 0 0,2-1 0 0 0,1 1 0 0 0,10 47 1 0 0,6 9-641 0 0,14 46-4236 0 0,-28-119 2166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44.99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3679 0 0,'0'0'284'0'0,"1"2"-186"0"0,-1 26 1808 0 0,-1-21-701 0 0,1-1 0 0 0,0 0-1 0 0,1 9 1 0 0,7 33 1395 0 0,19 102 743 0 0,22 73-3850 0 0,-37-178-4209 0 0,-7-25-239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45.36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 14 455 0 0,'-17'1'18238'0'0,"34"-1"-16572"0"0,85-13-4474 0 0,-90 12 1720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45.7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32 11343 0 0,'0'0'1031'0'0,"2"0"-850"0"0,16-1 468 0 0,0-1-1 0 0,-1-1 0 0 0,30-8 1 0 0,14-3 1379 0 0,-43 13-1286 0 0,-16 1 526 0 0,-1 9-224 0 0,-1-2-796 0 0,-1-1 1 0 0,0 1-1 0 0,0 0 0 0 0,-1-1 0 0 0,1 1 0 0 0,-1-1 0 0 0,-1 1 1 0 0,-5 11-1 0 0,-4 10 13 0 0,9-21-237 0 0,1 0 1 0 0,1 0-1 0 0,-1 0 0 0 0,1 0 1 0 0,0 1-1 0 0,1-1 1 0 0,-1 0-1 0 0,1 0 1 0 0,1 1-1 0 0,0-1 0 0 0,0 0 1 0 0,0 0-1 0 0,1 0 1 0 0,0 0-1 0 0,4 11 0 0 0,-4-14-23 0 0,0 0-1 0 0,1-1 0 0 0,-1 1 0 0 0,1-1 0 0 0,0 1 0 0 0,0-1 0 0 0,0 0 0 0 0,0 0 0 0 0,0 0 0 0 0,1 0 0 0 0,-1-1 0 0 0,1 1 0 0 0,6 2 0 0 0,-3-1-13 0 0,-2-2-187 0 0,0 0 0 0 0,0 0 0 0 0,1-1 0 0 0,-1 0 0 0 0,0 0 0 0 0,1 0 0 0 0,-1 0 0 0 0,0-1 0 0 0,1 0 0 0 0,-1 0 0 0 0,1-1 0 0 0,-1 1-1 0 0,1-1 1 0 0,-1 0 0 0 0,0-1 0 0 0,8-2 0 0 0,5-2-1328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46.07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86 0 5063 0 0,'-2'1'390'0'0,"-25"12"-99"0"0,20-10 1013 0 0,1 0-1 0 0,-1 0 1 0 0,1 1-1 0 0,0-1 1 0 0,-1 1-1 0 0,-5 6 1 0 0,11-9-1235 0 0,0 0 0 0 0,1 0 0 0 0,-1 0 0 0 0,1 0 0 0 0,-1 0 0 0 0,1 0 0 0 0,0 0 0 0 0,-1 1 0 0 0,1-1 0 0 0,0 0 1 0 0,0 0-1 0 0,0 0 0 0 0,0 0 0 0 0,0 0 0 0 0,0 1 0 0 0,0-1 0 0 0,0 0 0 0 0,0 0 0 0 0,1 2 0 0 0,7 21-64 0 0,0-8-5 0 0,1 0 1 0 0,1-1-1 0 0,0 0 0 0 0,17 18 0 0 0,-1 0 37 0 0,2 2 458 0 0,-15-20 195 0 0,-1 1 0 0 0,0 0 0 0 0,-1 1 0 0 0,8 18 0 0 0,-17-31-511 0 0,0 0 0 0 0,-1 0 1 0 0,0 0-1 0 0,0 0 0 0 0,0 0 1 0 0,0 1-1 0 0,0-1 0 0 0,-1 0 1 0 0,0 0-1 0 0,0 1 0 0 0,0-1 1 0 0,-1 0-1 0 0,1 0 0 0 0,-1 0 0 0 0,-1 5 1 0 0,0-4-63 0 0,0 0 0 0 0,-1-1 1 0 0,1 1-1 0 0,-1 0 0 0 0,0-1 0 0 0,0 0 1 0 0,0 0-1 0 0,-1 0 0 0 0,1 0 0 0 0,-1 0 1 0 0,-8 5-1 0 0,8-6-84 0 0,1 0-71 0 0,0 0-1 0 0,0 0 1 0 0,-1-1-1 0 0,1 1 1 0 0,-1-1-1 0 0,0 0 1 0 0,0 0-1 0 0,1-1 1 0 0,-1 1-1 0 0,-1-1 1 0 0,1 0-1 0 0,0 1 1 0 0,0-2-1 0 0,0 1 1 0 0,-5 0-1 0 0,7-1-201 0 0,1-1-1 0 0,-1 1 1 0 0,1 0 0 0 0,-1-1-1 0 0,1 1 1 0 0,0-1 0 0 0,-1 1-1 0 0,1-1 1 0 0,0 1 0 0 0,-1-1-1 0 0,1 0 1 0 0,0 0 0 0 0,0 0-1 0 0,-1 0 1 0 0,1 0-1 0 0,0 0 1 0 0,0 0 0 0 0,0 0-1 0 0,0 0 1 0 0,1-1 0 0 0,-1 1-1 0 0,0 0 1 0 0,0 0 0 0 0,1-1-1 0 0,-1 1 1 0 0,1-1 0 0 0,-1 1-1 0 0,1 0 1 0 0,0-1-1 0 0,-1 1 1 0 0,1-1 0 0 0,0 1-1 0 0,0-1 1 0 0,0 1 0 0 0,0-1-1 0 0,0-1 1 0 0,2-10-5431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46.4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63 29 11719 0 0,'0'0'1383'0'0,"-8"1"1180"0"0,3 3-2269 0 0,1 1 0 0 0,0-1 0 0 0,0 1 1 0 0,0-1-1 0 0,0 1 0 0 0,1 0 0 0 0,0 1 1 0 0,0-1-1 0 0,0 1 0 0 0,-3 8 0 0 0,3-6-188 0 0,1 1 0 0 0,0 0-1 0 0,0 0 1 0 0,1 0 0 0 0,0 0-1 0 0,1 0 1 0 0,0 10 0 0 0,0-11-128 0 0,1 0 1 0 0,0 0 0 0 0,1-1 0 0 0,0 1 0 0 0,0-1 0 0 0,1 1 0 0 0,0-1 0 0 0,5 10-1 0 0,-6-12 32 0 0,1-1 1 0 0,0 0-1 0 0,0 1 0 0 0,1-1 0 0 0,-1 0 0 0 0,1-1 0 0 0,0 1 0 0 0,0-1 0 0 0,0 1 0 0 0,0-1 0 0 0,1-1 0 0 0,8 6 0 0 0,-9-7 31 0 0,-1 1-1 0 0,1-1 0 0 0,-1 0 0 0 0,1 0 1 0 0,-1 0-1 0 0,1-1 0 0 0,0 1 1 0 0,-1-1-1 0 0,1 0 0 0 0,0 0 1 0 0,-1 0-1 0 0,1 0 0 0 0,0-1 1 0 0,-1 1-1 0 0,1-1 0 0 0,0 0 1 0 0,-1 0-1 0 0,1-1 0 0 0,-1 1 1 0 0,0-1-1 0 0,1 1 0 0 0,-1-1 0 0 0,0 0 1 0 0,0 0-1 0 0,0-1 0 0 0,3-2 1 0 0,-1-1 78 0 0,1 0 0 0 0,-1 0 1 0 0,-1 0-1 0 0,1-1 0 0 0,-1 0 0 0 0,0 1 1 0 0,0-2-1 0 0,-1 1 0 0 0,0 0 1 0 0,-1-1-1 0 0,3-9 0 0 0,-3 9-57 0 0,0 0 0 0 0,-1 0-1 0 0,0 0 1 0 0,-1 0 0 0 0,1 0 0 0 0,-2 0 0 0 0,1-1-1 0 0,-3-8 1 0 0,2 11-26 0 0,0 0 0 0 0,-1 1 0 0 0,0 0 0 0 0,-1-1 0 0 0,1 1 0 0 0,-1 0 0 0 0,0 0 0 0 0,0 0 0 0 0,-1 1 0 0 0,1-1 0 0 0,-1 1 0 0 0,-6-6 0 0 0,3 4-483 0 0,-1 0-1 0 0,1 1 0 0 0,-1 0 1 0 0,0 0-1 0 0,-1 1 0 0 0,-11-5 1 0 0,8 5-1940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46.78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19 72 14799 0 0,'-2'8'1343'0'0,"-1"1"-1589"0"0,0-3 903 0 0,1 0-1 0 0,0 0 1 0 0,0 0 0 0 0,1 1-1 0 0,0-1 1 0 0,-1 12 0 0 0,4 44 657 0 0,-2-60-1242 0 0,0 0 0 0 0,3 5-22 0 0,-2-4 39 0 0,0 0 0 0 0,1 1-1 0 0,-1-1 1 0 0,1 0 0 0 0,-1 0-1 0 0,1 0 1 0 0,0 0 0 0 0,0 0-1 0 0,0 0 1 0 0,0-1 0 0 0,1 1-1 0 0,-1-1 1 0 0,1 1 0 0 0,0-1-1 0 0,-1 0 1 0 0,1 0 0 0 0,0 0-1 0 0,0 0 1 0 0,1-1 0 0 0,4 3-1 0 0,-2-2-75 0 0,0 0 1 0 0,0 0-1 0 0,1-1 0 0 0,-1 0 1 0 0,0 0-1 0 0,1 0 0 0 0,-1 0 1 0 0,1-1-1 0 0,7-1 0 0 0,6-3-109 0 0,-16 4-37 0 0,0-1 1 0 0,1 1-1 0 0,-1-1 0 0 0,0 0 0 0 0,0-1 0 0 0,1 1 1 0 0,-1-1-1 0 0,0 1 0 0 0,0-1 0 0 0,-1-1 0 0 0,1 1 0 0 0,0 0 1 0 0,-1-1-1 0 0,1 0 0 0 0,2-3 0 0 0,-3 3-388 0 0,-1 0 1 0 0,0 0-1 0 0,1 0 0 0 0,-1 0 0 0 0,-1-1 1 0 0,1 1-1 0 0,0-1 0 0 0,-1 1 0 0 0,0-1 0 0 0,0 0 1 0 0,1-5-1 0 0,1-6-5366 0 0</inkml:trace>
  <inkml:trace contextRef="#ctx0" brushRef="#br0" timeOffset="1">207 0 14855 0 0,'0'0'332'0'0,"0"2"51"0"0,-1 32 495 0 0,1-15-157 0 0,0 1 1 0 0,5 38 0 0 0,12 48 3482 0 0,8 37-1815 0 0,-12-60-2780 0 0,-12-56-4273 0 0,0-19 2904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55.8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58 14 9183 0 0,'-2'0'39'0'0,"4"-3"840"0"0,4-7-790 0 0,-16 16 520 0 0,6-2-386 0 0,-1 0 0 0 0,1 0 0 0 0,0 0 0 0 0,1 1 0 0 0,-5 5 0 0 0,4-1-103 0 0,0 1 0 0 0,0-1 0 0 0,1 1 0 0 0,-4 15 0 0 0,6-19-103 0 0,0 0 0 0 0,0 1 1 0 0,1-1-1 0 0,0 0 0 0 0,0 0 1 0 0,0 1-1 0 0,1-1 0 0 0,2 10 1 0 0,-2-14 57 0 0,0 1 0 0 0,0-1 0 0 0,0 0-1 0 0,0 0 1 0 0,0 1 0 0 0,1-1 0 0 0,-1 0 0 0 0,1 0 0 0 0,-1 0 0 0 0,1-1 0 0 0,0 1 0 0 0,0 0 0 0 0,0 0 0 0 0,0-1 0 0 0,0 0 0 0 0,0 1 0 0 0,0-1 0 0 0,0 0 0 0 0,1 0 0 0 0,-1 0 0 0 0,1 0 0 0 0,-1 0 0 0 0,0-1 0 0 0,1 1 0 0 0,2 0 0 0 0,-3-1 32 0 0,0 0 1 0 0,0 0 0 0 0,-1 0 0 0 0,1 0 0 0 0,0 0 0 0 0,0-1 0 0 0,0 1 0 0 0,-1-1 0 0 0,1 1 0 0 0,0-1 0 0 0,-1 1 0 0 0,1-1 0 0 0,0 0 0 0 0,-1 0 0 0 0,1 0 0 0 0,-1 0 0 0 0,1 0 0 0 0,-1 0 0 0 0,1 0 0 0 0,-1 0 0 0 0,0-1 0 0 0,0 1 0 0 0,1 0 0 0 0,-1-1 0 0 0,0 1 0 0 0,0-1 0 0 0,-1 0 0 0 0,1 1 0 0 0,0-1 0 0 0,0 0 0 0 0,-1 1 0 0 0,1-1 0 0 0,-1 0 0 0 0,1-2 0 0 0,-1-3-110 0 0,1-1 1 0 0,-1 1-1 0 0,-1 0 0 0 0,1 0 1 0 0,-1 0-1 0 0,-1 0 1 0 0,1 0-1 0 0,-1 0 1 0 0,-1 0-1 0 0,1 0 1 0 0,-1 0-1 0 0,0 1 1 0 0,-1 0-1 0 0,1-1 1 0 0,-1 1-1 0 0,0 0 1 0 0,-1 1-1 0 0,1-1 1 0 0,-1 1-1 0 0,-11-9 1 0 0,9 10-1519 0 0,-1-1-3675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56.2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85 5527 0 0,'2'7'93'0'0,"1"-1"0"0"0,0 1 0 0 0,1-1 0 0 0,-1 0 0 0 0,1 0 0 0 0,0 0 0 0 0,9 8 0 0 0,-6-5 1441 0 0,0 0 1 0 0,6 11-1 0 0,-1 0 999 0 0,7 16 299 0 0,-18-35-2481 0 0,-1 15 1841 0 0,-2-20-2115 0 0,0-1 0 0 0,0 1 0 0 0,1-1 0 0 0,-1 1 0 0 0,1-1 0 0 0,0 0 0 0 0,0 1 0 0 0,0-1 1 0 0,1 0-1 0 0,0 0 0 0 0,0-8 0 0 0,1 2-7 0 0,0 0 1 0 0,1 1-1 0 0,0-1 1 0 0,5-13-1 0 0,-4 16-26 0 0,0 0 0 0 0,1 1 0 0 0,0 0 0 0 0,0 0 0 0 0,0 0 0 0 0,1 0 0 0 0,0 0 0 0 0,0 1 0 0 0,1 0 0 0 0,0 0 0 0 0,0 1 0 0 0,0 0 0 0 0,9-6 0 0 0,-9 8-140 0 0,0-1-1 0 0,0 1 0 0 0,0 0 1 0 0,0 1-1 0 0,0-1 0 0 0,1 1 1 0 0,0 1-1 0 0,-1-1 1 0 0,1 1-1 0 0,0 0 0 0 0,-1 1 1 0 0,1-1-1 0 0,0 2 0 0 0,0-1 1 0 0,0 1-1 0 0,9 1 1 0 0,-9 0-1658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13.6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33 229 455 0 0,'5'68'9138'0'0,"-3"-48"-7555"0"0,-1 0 0 0 0,-1 39 0 0 0,-7 13-454 0 0,-13 86 799 0 0,20-155-1886 0 0,-7 13 162 0 0,7-15-43 0 0,-6-28-80 0 0,5 3-188 0 0,2 0 1 0 0,0-1-1 0 0,7-29 0 0 0,22-70-390 0 0,-21 91 318 0 0,-4 14 120 0 0,0 0 1 0 0,1 1-1 0 0,0-1 1 0 0,2 2-1 0 0,0-1 0 0 0,1 1 1 0 0,16-23-1 0 0,-24 40 67 0 0,-1 1-1 0 0,1-1 1 0 0,0 0-1 0 0,-1 0 1 0 0,1 0 0 0 0,-1 1-1 0 0,1-1 1 0 0,0 0-1 0 0,-1 1 1 0 0,1-1-1 0 0,-1 1 1 0 0,1-1-1 0 0,-1 1 1 0 0,1 0 0 0 0,2 1 11 0 0,-2 0 1 0 0,1 1-1 0 0,0 0 1 0 0,0-1 0 0 0,-1 1-1 0 0,0 0 1 0 0,1-1-1 0 0,-1 1 1 0 0,0 0 0 0 0,0 4-1 0 0,6 30 172 0 0,-3 131 395 0 0,-5-128-358 0 0,1-22-65 0 0,0-7 25 0 0,0 1 0 0 0,2 12-1 0 0,-2-22 357 0 0,1-4-490 0 0,5-11-30 0 0,0-1 0 0 0,0 0 0 0 0,-2 0 0 0 0,1-1 0 0 0,-2 0 0 0 0,2-17 0 0 0,7-27-22 0 0,6-11 9 0 0,15-55-57 0 0,-25 101 36 0 0,1 0 1 0 0,23-44-1 0 0,-15 44 10 0 0,-17 24 1 0 0,0-1 1 0 0,1 1-1 0 0,-1-1 0 0 0,0 1 0 0 0,1 0 1 0 0,-1-1-1 0 0,0 1 0 0 0,1 0 0 0 0,-1 0 1 0 0,1-1-1 0 0,-1 1 0 0 0,0 0 0 0 0,1 0 0 0 0,-1-1 1 0 0,1 1-1 0 0,-1 0 0 0 0,1 0 0 0 0,-1 0 1 0 0,1 0-1 0 0,-1 0 0 0 0,0 0 0 0 0,1 0 1 0 0,-1 0-1 0 0,1 0 0 0 0,-1 0 0 0 0,1 0 0 0 0,0 0 1 0 0,2 4 29 0 0,-1-2-14 0 0,0 0 1 0 0,-1 1 0 0 0,1-1 0 0 0,-1 1 0 0 0,0 0 0 0 0,1-1 0 0 0,-1 1 0 0 0,0 0 0 0 0,-1 0 0 0 0,2 3 0 0 0,3 33 77 0 0,-3-28-85 0 0,0 18 73 0 0,-2 43-1 0 0,0 1-60 0 0,1-44-349 0 0,8 123 439 0 0,4-52-6652 0 0,-10-78 988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58.5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6447 0 0,'0'2'7067'0'0,"5"11"-5518"0"0,2 5-566 0 0,-1 1-1 0 0,-1-1 0 0 0,0 1 1 0 0,2 24-1 0 0,2 81 216 0 0,-4-38-918 0 0,-1-29-293 0 0,1 5-658 0 0,0-22-3499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58.8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11863 0 0,'0'0'1683'0'0,"6"7"-796"0"0,-1 0-669 0 0,-1 1 0 0 0,0 0 0 0 0,0 0 0 0 0,-1 0 0 0 0,0 0 0 0 0,0 1 0 0 0,-1-1 0 0 0,1 11 0 0 0,4 7 58 0 0,37 193 1022 0 0,-42-206-1297 0 0,19 86-164 0 0,-10-48-2290 0 0,-6-32 1114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59.25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36 15287 0 0,'0'0'2352'0'0,"10"-16"376"0"0,-7 14-2662 0 0,0 0-1 0 0,0 0 0 0 0,0 0 1 0 0,0 0-1 0 0,0 1 0 0 0,0-1 1 0 0,0 1-1 0 0,1 0 1 0 0,-1 0-1 0 0,1 0 0 0 0,-1 0 1 0 0,0 0-1 0 0,8 1 0 0 0,3-1-811 0 0,0 1 1 0 0,14 2-1 0 0,-15 0-1172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5:59.6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20 9215 0 0,'0'0'6955'0'0,"10"-7"-5182"0"0,-5 5-1482 0 0,1 0 1 0 0,-1 0-1 0 0,1 0 0 0 0,0 1 0 0 0,-1 0 1 0 0,1 0-1 0 0,0 0 0 0 0,0 1 0 0 0,-1 0 0 0 0,1 0 1 0 0,0 0-1 0 0,11 3 0 0 0,-10-2-162 0 0,0 1 1 0 0,0 0-1 0 0,-1 1 0 0 0,1-1 0 0 0,-1 1 1 0 0,1 1-1 0 0,-1-1 0 0 0,0 1 1 0 0,0 0-1 0 0,6 5 0 0 0,-10-7-107 0 0,-1 0 1 0 0,1 0-1 0 0,0 1 0 0 0,-1-1 0 0 0,0 0 1 0 0,1 0-1 0 0,-1 1 0 0 0,0-1 1 0 0,0 1-1 0 0,0-1 0 0 0,-1 1 0 0 0,1 0 1 0 0,0-1-1 0 0,-1 1 0 0 0,0-1 0 0 0,0 1 1 0 0,1 0-1 0 0,-2 4 0 0 0,0 2-20 0 0,0-1 0 0 0,-1 0 0 0 0,0 0-1 0 0,-4 13 1 0 0,2-15-147 0 0,1-1 0 0 0,-1 0 0 0 0,1 0 0 0 0,-2 0 0 0 0,1-1 1 0 0,0 1-1 0 0,-1-1 0 0 0,0 0 0 0 0,-10 6 0 0 0,12-8-6 0 0,-1 1-19 0 0,0 0-1 0 0,0-1 1 0 0,0 1 0 0 0,0-1 0 0 0,-1 0 0 0 0,1 0 0 0 0,-1 0 0 0 0,1-1-1 0 0,-1 0 1 0 0,-6 1 0 0 0,11-2 34 0 0,-1-3-112 0 0,1 3 255 0 0,0-1 0 0 0,0 1 1 0 0,0 0-1 0 0,0 0 0 0 0,0 0 1 0 0,0 0-1 0 0,0 0 0 0 0,0-1 1 0 0,0 1-1 0 0,0 0 0 0 0,0 0 1 0 0,0 0-1 0 0,0 0 0 0 0,0-1 0 0 0,0 1 1 0 0,0 0-1 0 0,0 0 0 0 0,0 0 1 0 0,0 0-1 0 0,0 0 0 0 0,0 0 1 0 0,0-1-1 0 0,0 1 0 0 0,1 0 1 0 0,-1 0-1 0 0,0 0 0 0 0,0 0 0 0 0,0 0 1 0 0,0 0-1 0 0,0 0 0 0 0,0 0 1 0 0,1 0-1 0 0,-1-1 0 0 0,0 1 1 0 0,0 0-1 0 0,0 0 0 0 0,0 0 1 0 0,0 0-1 0 0,1 0 0 0 0,1-1 80 0 0,0 0 1 0 0,1 0-1 0 0,-1 0 0 0 0,0 0 1 0 0,1 0-1 0 0,-1 1 0 0 0,1-1 1 0 0,-1 1-1 0 0,1-1 0 0 0,-1 1 0 0 0,5 0 1 0 0,-2 0 63 0 0,0 0 0 0 0,1 1 0 0 0,-1 0 0 0 0,9 2 0 0 0,-1 2 125 0 0,-1 1 0 0 0,0 0 1 0 0,15 10-1 0 0,-14-8-229 0 0,26 12 1 0 0,-37-19-393 0 0,1 0 1 0 0,-1-1 0 0 0,0 0-1 0 0,0 1 1 0 0,0-1 0 0 0,1 0-1 0 0,-1 0 1 0 0,0 0-1 0 0,0 0 1 0 0,0 0 0 0 0,0-1-1 0 0,1 1 1 0 0,1-2 0 0 0,5-1-6410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6:00.0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138 15 5063 0 0,'0'0'390'0'0,"-18"-14"8004"0"0,16 14-8292 0 0,0 0-1 0 0,0 0 0 0 0,0 0 0 0 0,0 0 0 0 0,0 1 1 0 0,1-1-1 0 0,-1 1 0 0 0,0-1 0 0 0,0 1 1 0 0,0 0-1 0 0,0-1 0 0 0,0 1 0 0 0,1 0 0 0 0,-1 0 1 0 0,0 0-1 0 0,-2 3 0 0 0,-27 22 386 0 0,26-20-480 0 0,-1-1 1 0 0,1 1-1 0 0,0 0 0 0 0,1 0 0 0 0,-1 1 0 0 0,1-1 0 0 0,1 1 0 0 0,-1 0 1 0 0,1 0-1 0 0,0 0 0 0 0,1 0 0 0 0,0 1 0 0 0,-2 8 0 0 0,4-13-5 0 0,0 0 0 0 0,1-1 0 0 0,-1 1 0 0 0,1 0 0 0 0,-1 0 1 0 0,1-1-1 0 0,0 1 0 0 0,0 0 0 0 0,0-1 0 0 0,1 1 0 0 0,-1-1 0 0 0,0 1 0 0 0,1-1 0 0 0,0 0 0 0 0,0 1 0 0 0,-1-1 0 0 0,1 0 0 0 0,0 0 0 0 0,4 2 0 0 0,5 5-37 0 0,1-1-1 0 0,20 12 1 0 0,-13-9 3 0 0,2 2 189 0 0,24 20 1 0 0,-39-27 201 0 0,0-1 0 0 0,0 1 1 0 0,0 0-1 0 0,-1 0 0 0 0,1 1 1 0 0,-2 0-1 0 0,8 12 0 0 0,-11-16-200 0 0,0 0 0 0 0,1 0 0 0 0,-2 0 0 0 0,1 1-1 0 0,0-1 1 0 0,-1 0 0 0 0,1 1 0 0 0,-1-1 0 0 0,0 1 0 0 0,0-1 0 0 0,0 0-1 0 0,-1 1 1 0 0,1-1 0 0 0,-1 0 0 0 0,0 1 0 0 0,0-1 0 0 0,0 0 0 0 0,0 0-1 0 0,0 0 1 0 0,-4 6 0 0 0,1-3-66 0 0,0 0 0 0 0,-1 0 0 0 0,0 0 0 0 0,0-1 0 0 0,0 0-1 0 0,0 0 1 0 0,-1 0 0 0 0,-10 6 0 0 0,5-3-92 0 0,7-5-24 0 0,0 0 0 0 0,-1-1 0 0 0,1 1-1 0 0,-1-1 1 0 0,1 0 0 0 0,-9 3 0 0 0,10-4-38 0 0,-14 1-1379 0 0,17-2 1243 0 0,-1-1 0 0 0,0 1 0 0 0,1 0 1 0 0,-1 0-1 0 0,1 0 0 0 0,-1-1 0 0 0,0 1 0 0 0,1-1 1 0 0,-1 1-1 0 0,1 0 0 0 0,-1-1 0 0 0,1 1 0 0 0,-1-1 1 0 0,1 1-1 0 0,-1-1 0 0 0,1 1 0 0 0,0-1 1 0 0,-1 1-1 0 0,1-1 0 0 0,0 0 0 0 0,-1 1 0 0 0,1-1 1 0 0,-1 0-1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6:00.41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44 30 2303 0 0,'-9'13'654'0'0,"-5"8"7858"0"0,3 3-3428 0 0,9-17-4480 0 0,0 1-1 0 0,0 0 1 0 0,1 0-1 0 0,-1 12 1 0 0,1-11-669 0 0,1-1-1 0 0,1 1 1 0 0,0 0 0 0 0,0 0 0 0 0,1-1 0 0 0,0 1 0 0 0,0-1 0 0 0,1 1-1 0 0,7 15 1 0 0,-5-16 87 0 0,0 0 0 0 0,0 0-1 0 0,1-1 1 0 0,0 1 0 0 0,0-1-1 0 0,1 0 1 0 0,0-1 0 0 0,0 0-1 0 0,1 0 1 0 0,9 6 0 0 0,-13-10 55 0 0,0 0 1 0 0,0 0-1 0 0,1-1 1 0 0,-1 1-1 0 0,1-1 0 0 0,-1 0 1 0 0,1 0-1 0 0,0-1 1 0 0,-1 1-1 0 0,1-1 1 0 0,0 0-1 0 0,-1 0 1 0 0,1-1-1 0 0,0 1 0 0 0,-1-1 1 0 0,6-1-1 0 0,-4 0 65 0 0,0-1-1 0 0,0 1 1 0 0,0-1-1 0 0,-1-1 1 0 0,1 1-1 0 0,-1-1 1 0 0,0 1-1 0 0,0-1 1 0 0,0-1 0 0 0,8-8-1 0 0,-7 6 25 0 0,-1 0 0 0 0,0 0 0 0 0,0 0 0 0 0,-1-1 0 0 0,0 1 0 0 0,-1-1 0 0 0,1 0 0 0 0,1-10 0 0 0,-3 12-71 0 0,0 0-1 0 0,-1 0 0 0 0,0 0 0 0 0,-1-1 0 0 0,0 1 0 0 0,0 0 0 0 0,0-1 1 0 0,0 1-1 0 0,-1 0 0 0 0,0 0 0 0 0,-2-8 0 0 0,0 8 4 0 0,1 0 1 0 0,-1-1-1 0 0,-1 1 1 0 0,1 1-1 0 0,-1-1 0 0 0,0 0 1 0 0,0 1-1 0 0,0 0 0 0 0,-1 0 1 0 0,-9-7-1 0 0,2 2-35 0 0,0 2-1 0 0,0 0 1 0 0,-26-13-1 0 0,34 19-140 0 0,-1 0 0 0 0,0 1 0 0 0,0-1 0 0 0,0 1-1 0 0,0 0 1 0 0,-7-1 0 0 0,10 2-138 0 0,0-1-1 0 0,1 1 0 0 0,-1 0 1 0 0,0 0-1 0 0,0 1 0 0 0,0-1 1 0 0,1 0-1 0 0,-1 1 0 0 0,0-1 1 0 0,0 1-1 0 0,1-1 0 0 0,-1 1 1 0 0,0 0-1 0 0,1 0 0 0 0,-1 0 1 0 0,1 0-1 0 0,-1 0 0 0 0,1 0 1 0 0,0 0-1 0 0,-1 0 1 0 0,-1 3-1 0 0,-2 3-1402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6:00.86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 0 7367 0 0,'0'0'667'0'0,"-1"1"-547"0"0,-3 5 3271 0 0,-2 7 2603 0 0,2-5-4751 0 0,1 4-515 0 0,0 0-1 0 0,-3 21 1 0 0,5-28-565 0 0,1-1 0 0 0,0 1 0 0 0,0 0 0 0 0,0-1 0 0 0,0 1 0 0 0,1-1 0 0 0,-1 1 0 0 0,1-1 0 0 0,1 1 0 0 0,1 5 0 0 0,-1-7-129 0 0,-1 0 0 0 0,1 0 1 0 0,0 1-1 0 0,0-2 0 0 0,0 1 1 0 0,1 0-1 0 0,-1 0 0 0 0,0-1 1 0 0,1 1-1 0 0,0-1 0 0 0,0 0 1 0 0,0 1-1 0 0,0-1 0 0 0,0-1 1 0 0,0 1-1 0 0,0 0 0 0 0,1-1 1 0 0,-1 0-1 0 0,1 0 0 0 0,-1 0 1 0 0,1 0-1 0 0,-1 0 0 0 0,1-1 1 0 0,-1 1-1 0 0,1-1 0 0 0,0 0 1 0 0,6-1-1 0 0,-3 0-794 0 0,0 0 0 0 0,0-1-1 0 0,0 0 1 0 0,-1 0 0 0 0,1 0 0 0 0,0-1-1 0 0,-1 0 1 0 0,1 0 0 0 0,-1-1 0 0 0,0 0-1 0 0,0 0 1 0 0,-1 0 0 0 0,1-1 0 0 0,8-9-1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6:01.19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 0 5983 0 0,'0'0'464'0'0,"0"2"-305"0"0,-3 15 2082 0 0,1-4 65 0 0,1-1 0 0 0,0 1 0 0 0,1 13 0 0 0,15 89 2196 0 0,-2-29-3039 0 0,0 64-2781 0 0,-11-139-218 0 0,1-1-79 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22T15:35:08.523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7030A0"/>
    </inkml:brush>
    <inkml:brush xml:id="br3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21553 974 911 0,'0'0'0'0,"0"0"0"0,0 0 0 0,0 0 0 0,0 0 4576 0,0 0 832 16,0 0 160-16,22 4 48 0,-20 7-3696 0,-1 1-720 15,1 2-160-15,1 3-16 16,0 2-384-16,1 0-64 0,-1-1 0 0,1 0-16 0,0 4-272 0,0-2-48 15,-1-1-16-15,-1-2 0 0,0 3-64 0,-1-4-16 16,-1-2 0-16,0 0 0 0,0 1 272 0,0-5 48 16,0-10 16-16,-1 8 0 0,-1 1-160 0,2-3-48 15,0-6 0-15,0 0 0 0,0 0-112 0,0 0-32 16,0 0 0-16,0 0 0 0,-5-9-128 0,1-1 160 16,0-3-160-16,2-3 160 0,0-2-160 0,2-2 0 15,0-4 0-15,2-2 0 0,0-2-192 0,2-2-32 16,0 0 0-16,1-1 0 0,2 1 224 0,-1 4-192 0,1 0 192 0,-1 2-192 15,2 2 192-15,0 4 0 0,1 2 0 0,-1 2 0 16,3 5 0-16,-1 0 160 0,-1 3-32 0,0 4 0 16,0-1 96-16,-1 5 16 0,0 1 0 0,0 5 0 15,-2 0-112-15,0 5-128 0,-1 3 176 0,-1 3-176 16,-3-2 192-16,0 5-64 16,-1 3 0-16,-1 1-128 0,-3 0 160 0,0 0-160 0,-1 1 128 0,0-4-128 15,-1-3 0-15,1 0 0 0,-1-4 0 0,-1 1 0 16,1 0-240-16,1-4 32 0,-2-3 0 0,0-2 0 15,1-3 80-15,1-1 128 0,5-4-208 0,0 0 80 16,-5-4 128-16,1-1 0 0,1-1 0 0,3-1-128 16,1-1 128-16,2-1 0 0,2-1 0 0,2 1 0 0,-1 2 400 0,2 1 16 15,0-2 0-15,1 0 0 0,0 0 288 0,0 3 64 16,4 2 16-16,0 3 0 16,2-2-288-16,-1 2-64 0,2 0-16 0,-1 2 0 15,1 1-240-15,0 1-48 0,-1 0-128 0,2 1 192 0,1 0-192 0,1 2 0 16,-2-1 0-16,2 1 0 15,-1-1-2304-15,-1 3-368 0,-1-5-64 0</inkml:trace>
  <inkml:trace contextRef="#ctx0" brushRef="#br0" timeOffset="660.44">22265 1042 10127 0,'0'0'896'0,"0"0"-704"16,0 0-192-16,0 0 0 0,0 0 4256 0,0 0 816 15,0 0 176-15,0 0 16 0,5-5-2800 0,2-1-560 16,2-2-112-16,2 0-32 0,4-3-992 0,0 1-192 16,1-2-32-16,2 2-16 0,3-4-144 0,3 0-16 15,3-1-16-15,-1-1 0 0,-1 2-208 0,1-4-144 16,-1 2 192-16,0 3-192 0,-2-1 128 0,-3 2-128 16,-2-1 0-16,-1 0 0 0,-3 2 0 0,0 2 0 15,1 1 128-15,-3 1-128 0,-2-1 0 0,-1 1 0 0,-1 1 0 16,-2-1 0-16,1 3 0 0,-3-2 0 0,0 1 0 0,-4 5 0 15,0 0 128-15,0 0-128 0,0 0 0 0,0 0 0 16,0 0 0-16,0 0-192 0,0 0 16 0,0 0 16 16,0 0 288-16,0 0 64 0,0 0 16 0,0 0 0 15,0 0-208-15,0 0 0 0,0 0 0 0,0 0 0 16,0 0 0-16,8 0 0 0,1 1 0 0,0 0 0 16,0 2 0-16,0 1 0 0,0 2 128 0,0 1-128 0,2-1 304 0,0-1-48 15,1 2 0-15,1 2 0 16,2 3-128-16,0 0-128 0,0 2 192 0,2 0-192 15,-1 1 272-15,4-1-48 0,-2 3-16 0,2-5 0 16,-1-1-208-16,1 2 144 0,0-2-144 0,-2 2 128 16,-1 0-256-16,0 0-64 0,0 4-16 0,-2-4 0 15,1 0-3536-15,-2-1-704 0</inkml:trace>
  <inkml:trace contextRef="#ctx0" brushRef="#br0" timeOffset="1054.36">22659 492 19343 0,'0'0'1728'0,"0"0"-1392"0,0 0-336 0,0 0 0 16,0 0 1536-16,0 0 256 0,0 0 32 0,0 0 16 15,0 0-704-15,5 11-144 0,-3 0-32 0,1 4 0 16,-2 0-640-16,2 3-128 0,0 2-16 0,-1 0-16 16,-1-1-160-16,1 1 0 0,-1-1 144 0,0 2-144 0,2 1 0 0,0-3-128 15,-1-1 0-15,1-3 0 16,-2 0-2288-16,0-2-448 0</inkml:trace>
  <inkml:trace contextRef="#ctx0" brushRef="#br0" timeOffset="1254.91">22763 450 23039 0,'0'0'1024'0,"0"0"192"0,-1 9-960 0,-1 3-256 16,1-1 0-16,1 2 0 0,-1 0 1296 0,1 1 224 15,1 2 32-15,0-2 16 0,-1 2-784 0,2-1-144 16,-1 0-48-16,2 0 0 0,-1 2-592 0,2-2 0 15,0 0 0-15,0 0-192 16,1-4-896-16,0 0-192 0,0-2-48 0,-1-3-10896 16</inkml:trace>
  <inkml:trace contextRef="#ctx0" brushRef="#br0" timeOffset="1633.4">22743 196 9215 0,'0'0'816'0,"-5"-5"-656"16,-3-2-160-16,0 2 0 0,-1 0 3600 0,0 1 688 16,0 3 144-16,1-1 32 0,2 1-2288 0,6 1-448 15,-7 0-80-15,7 0-32 0,-8 7-1040 0,2 3-224 16,1 3-32-16,2 3-16 0,2 1-304 0,2 0 160 15,0 1-160-15,2 0 128 16,2-2-128-16,2 1 0 0,1-2 0 0,-1 0 0 0,1-2 0 0,1-3 128 16,2-1-128-16,-1-1 0 0,1-4 0 0,-2-1 0 15,-1-2 128-15,1-1-128 0,0-1 288 0,0-6 32 16,0 1 0-16,-1-2 0 0,-3-1 352 0,-1 0 80 16,-3-2 16-16,-1-1 0 0,-1 1-320 0,-2-5-48 15,-2 0-16-15,-3 1 0 0,1 0-176 0,0 1-32 16,-2 0-16-16,-2-2 0 0,1 0-288 0,0 2-64 15,-2 1-16-15,3 3 0 16,1 4-1792-16,0 3-368 0,0 0-64 0,2 4-11904 0</inkml:trace>
  <inkml:trace contextRef="#ctx0" brushRef="#br0" timeOffset="2099.39">23570 944 911 0,'-4'-2'0'0,"-3"-3"0"16,0 3 0-16,-2 0 0 0,-1-2 5408 0,0 1 992 15,-2 6 208-15,1-3 48 0,-3 2-4192 0,3 4-832 16,-2 1-160-16,2 3-48 0,0 1-704 0,1 2-144 0,1 2-16 0,3 0-16 16,1 1-544-16,1-2 0 0,2 1 0 0,4 0 0 15,0-2 0-15,3 0 0 0,2-2 0 0,3-1 0 16,1-1 0-16,1-2 0 0,-2-4 0 0,3 0 0 15,3 0 0-15,-1-2 0 0,1-1 0 0,0-1 0 16,-1-2 144-16,-2 0 32 16,-2-3 0-16,-2 0 0 0,-1-2 416 0,-3 0 96 15,0-1 16-15,-2 0 0 0,-3-2-128 0,-2 1-32 16,-2-2 0-16,-1 2 0 0,0-3-384 0,-3 0-160 0,-2 0 128 16,1-2-128-1,0 4-1440-15,1 0-368 0,1 3-80 0,2 2-16 16,0 1-512-16,0 1-96 0</inkml:trace>
  <inkml:trace contextRef="#ctx0" brushRef="#br0" timeOffset="2632.55">23775 908 16575 0,'0'0'736'0,"0"0"160"0,0 0-720 0,0 0-176 16,0 10 0-16,1 1 0 0,0-1 2624 0,1 3 512 15,0 3 80-15,2 2 32 0,0 2-1744 0,1 2-352 16,0-3-64-16,1 4 0 0,-1-4-720 0,1-1-144 16,0 1-32-16,-1-4 0 0,0 0-16 0,0-4-16 0,-1-3 0 0,-4-8 0 15,3 9 32-15,-2-1 0 0,-1-8 0 0,0 0 0 16,0 0 192-16,0 0 64 16,0 0 0-16,0 0 0 0,-4-4 128 0,0-2 16 15,0-2 16-15,0-1 0 0,2-3-384 0,0-2-80 16,1-3-16-16,0-4 0 0,1-4-352 0,1-4-80 15,0-1-16-15,2 2 0 16,0 0-352-16,1 2-80 0,-1 0-16 0,3 2 0 0,0-1 320 0,2 3 48 0,0 3 16 0,1 0 0 16,-1 4 384-16,-2 4 0 0,5 3 144 0,-2 1-144 15,-1 2 320-15,1 1-32 0,0 2-16 0,0 0 0 16,0 2-80-16,-1 4-32 0,0 1 0 0,-2 1 0 16,-6-6 80-16,6 7 16 0,-3 1 0 0,0 1 0 15,-2 3-64-15,-1 1-16 0,-2 3 0 0,-1 1 0 16,-1 0-48-16,-1 1-128 0,-3 0 192 0,0 0-64 15,1-1-128-15,-1 0 128 0,1-4-128 0,1 0 128 16,-1 1-128-16,3-4 128 0,2-2-128 0,-1-2 128 16,3-6 0-16,0 0-128 0,0 0 192 0,0 0-64 15,0 0 128-15,0 0 0 0,0 0 16 0,0 0 0 16,0 0 240-16,11 3 64 0,-1-1 0 0,0 2 0 16,1-4-176-16,-1 3-16 0,1 1-16 0,0 0 0 15,1-2-368-15,0 1 128 0,-2 1-128 0,2-1 0 0,-2-1-176 16,2-1-96-16,0-1-32 0,1-1 0 15,-1-1-2576-15,-1-1-528 0</inkml:trace>
  <inkml:trace contextRef="#ctx0" brushRef="#br0" timeOffset="2809.73">24284 499 23951 0,'0'0'2128'0,"0"0"-1696"16,-5 5-432-16,1 3 0 0,0-1 2576 0,2 3 432 16,-1 0 96-16,2 2 16 0,1 1-1120 0,1 0-208 15,2 1-64-15,1 1 0 0,1-1-1184 0,1 0-240 0,1 1-48 0,-1 0-16 32,2 1-1664-32,0 1-336 0,0 0-64 0</inkml:trace>
  <inkml:trace contextRef="#ctx0" brushRef="#br1" timeOffset="21562.86">8133 5565 11967 0,'0'0'1072'0,"0"0"-864"0,0 0-208 0,6-7 0 0,-12 18 848 0,-2-2 128 0,0 5 32 0,-1-1 0 0,0 0-144 0,0 2-32 16,-1 2 0-16,3 1 0 15,-1 0-80-15,1 3-32 0,2 1 0 0,0 2 0 16,1-1-432-16,3 2-96 0,2-3 0 0,2-1-16 16,0-4 16-16,3-2 16 0,-1-2 0 0,1-2 0 15,2-3 176-15,1-2 16 0,0-2 16 0,1-4 0 16,-1-1 272-16,1-4 48 0,1-2 16 0,-1-2 0 0,0-3 144 0,0-1 48 15,-3-2 0-15,0-2 0 0,-1-4-80 0,0-3-16 16,-4-3 0-16,1-3 0 0,-2-3-160 0,-1 1-48 16,-2-5 0-16,-1 1 0 0,-1-1-272 0,0 1-64 15,-1 1-16-15,0-1 0 0,-3 2-288 0,1 1-256 16,1 1 64-16,1 2 0 16,-1 4-1024-16,1-1-208 0,1 2-48 0,0 4-8272 0,2 4-1664 0</inkml:trace>
  <inkml:trace contextRef="#ctx0" brushRef="#br1" timeOffset="21894.14">8307 5631 18367 0,'11'17'816'0,"-6"-8"160"0,1 2-784 0,1 1-192 0,1-1 0 0,0-2 0 16,-1 1 1216-16,1-4 192 0,0-1 32 0,0-2 16 15,1 1-160-15,-1-4-16 0,0 1-16 0,1-2 0 16,-1-3-256-16,-1-3-48 0,1 0-16 0,0-3 0 15,-3 1-240-15,-1-2-32 0,3 3-16 0,-3-3 0 16,-3 1-368-16,-1-2-80 0,-3 0-16 0,1 3 0 16,-1 0-32-16,-1 3-16 0,-1 2 0 0,0 1 0 15,-2 1 112-15,1 3 32 0,-1 0 0 0,1 6 0 0,0 2-96 0,3 5 0 16,-1 4-16-16,1 2 0 0,2 1-176 0,1 1 0 16,0 0 0-16,2 0 128 0,4-1-128 0,0-1 0 15,3-1 0-15,2 1 0 0,2-5-128 0,2 0-64 16,4-2-16-16,0 0 0 31,1-4-1632-31,1-1-320 0,-1-2-64 0,0 1-16 0,-2-5-1024 0,-1 0-224 0</inkml:trace>
  <inkml:trace contextRef="#ctx0" brushRef="#br1" timeOffset="22265.51">8702 5663 3679 0,'0'0'160'0,"0"0"32"0,0 0-192 0,0 0 0 0,0 0 0 0,0 0 0 16,0 0 3568-16,7 9 656 0,-1 4 144 0,2 0 32 15,0 4-3040-15,0 2-592 0,0 2-128 0,-1 1-32 16,1-1 48-16,0 1 16 0,1-1 0 0,0 0 0 16,0 0 48-16,-1-3 16 0,-1 0 0 0,-1 1 0 15,1-2-496-15,-1-3-112 0,0-1 0 0,-2-1-128 16,-3 0 432-16,1-2-32 0,1 0 0 0,-2-3 0 16,-1-7-400-16,0 0 0 0,0 0-224 0,0 0 80 15,0 0 304-15,0 0 64 0,-5-4 16 0,0-3 0 16,0 0-80-16,-1-4-16 0,1-3 0 0,1-3 0 31,0-3-480-31,1-6-112 0,-1 0 0 0,0-4-16 16,0-2-176-16,1-2-48 0,2-3 0 0,0 1 0 0,1-1 464 0,1 1 96 0,1-1 128 0,2 1-208 15,0 1-32-15,3 5 0 0,-1 5 0 0,1 3 0 16,-1 3 880-16,1 5 192 0,-1 4 16 0,0 3 16 16,-6 7-144-16,7 3-16 0,0 3-16 0,-1 3 0 0,-2 2-208 0,-1-1-32 15,-2 5-16-15,-1 3 0 0,0-1-144 0,-2 5-32 16,-2 1 0-16,-1 2 0 0,1-1-256 0,-3 0 0 15,1 1 0-15,-1 0-144 16,-1-2-1712-16,2-3-352 0,-1-3-64 0,1-3-9648 0</inkml:trace>
  <inkml:trace contextRef="#ctx0" brushRef="#br1" timeOffset="22729.9">9011 5437 20319 0,'4'16'896'0,"1"-7"192"0,1 5-864 0,0 2-224 16,1-1 0-16,-1 4 0 0,-2-1 1600 0,-1 2 256 16,1-2 64-16,-2 0 16 0,1-1-512 0,-2-1-96 0,0-1-32 0,1-3 0 15,-2 1-704-15,0 0-144 0,-2 0-16 0,1-4-16 16,0-2-192-16,1-7-32 0,0 0-16 0,0 0 0 16,0 0-176-16,0 0 192 0,0 0-192 0,-1-12 192 31,-2 0-512-31,0-7-112 0,1-5-16 0,0 0 0 15,4 0-304-15,0 1-64 0,1-2-16 0,1 0 0 0,1-1 128 0,2 1 32 0,0-2 0 0,1 3 0 16,0 5 272-16,0 2 48 0,1 1 16 0,-1 3 0 16,0 3 144-16,-1 2 48 0,1 3 0 0,-1 1 0 15,-7 4 144-15,0 0-160 0,0 0 160 0,6 5-160 16,0 4 160-16,-3 4 224 0,0 2-48 0,0 1-16 16,-1 3 144-16,1-4 16 0,-2 4 16 0,2 0 0 15,-1 1 0-15,1-1 0 0,0 0 0 0,2-3 0 16,0 0-128-16,2 0-16 0,-2-6-16 0,3 1 0 0,-2-2-16 0,3-1 0 15,-2-2 0-15,2-1 0 0,0 1 128 0,0-3 32 16,-1 0 0-16,1-2 0 0,-1-1 192 0,-8 0 32 16,5-5 16-16,0-1 0 0,-2-1 144 0,-2-1 48 15,-1-2 0-15,-2-1 0 0,-4 2-752 0,0 0 0 16,-2 0 0-16,-1 0-208 0,0-2 592 0,-2 1 112 0,1 0 16 0,0-1 16 31,-1 1-1744-31,1-3-336 0,1-2-80 0,1 2-8336 16,0 0-1664-16</inkml:trace>
  <inkml:trace contextRef="#ctx0" brushRef="#br1" timeOffset="22867.09">9366 5082 23951 0,'0'0'1056'0,"0"0"224"0,6 7-1024 0,2 2-256 0,0 3 0 0,0 3 0 16,0 5 896-16,0 4 112 0,-1 0 16 0,2 5 16 15,3 1-448-15,-3 1-80 0,0 1-32 0,-1 1 0 16,0 3-608-16,0 1-128 0,0 3-32 0,-2-5-12512 15</inkml:trace>
  <inkml:trace contextRef="#ctx0" brushRef="#br1" timeOffset="23329.95">9342 5468 21183 0,'-2'-13'1888'0,"1"0"-1504"0,-1 3-384 0,1-1 0 16,1 1 1920-16,1 2 320 0,2 2 64 0,2-2 16 15,3 1-1168-15,2 2-256 0,3 3-32 0,2 0-16 0,3 2-672 0,3 0-176 16,1 2 0-16,3-1 0 0,2 1-240 0,3 1-80 16,1-2 0-16,2 3-16 15,-3-2-496-15,-1-1-80 0,-2-1-32 0,-2 0 0 16,-2 0 160-16,-1 0 16 0,-2-1 16 0,-2-1 0 0,-3 0 464 0,-5 0 96 16,-10 2 0-16,7-1 16 0,-7 1 352 0,0 0 64 0,0 0 16 0,0 0 0 15,0 0 512-15,-7 4 128 16,-1 0 0-16,0 1 16 0,-2 0-224 0,-2 2-48 15,0-1-16-15,1 2 0 0,-1 0-208 0,3 1-32 16,-2 0-16-16,2 0 0 0,0 0-144 0,4 1-32 16,4 0 0-16,-1 2 0 0,2-12-192 0,2 6 176 0,-2-6-176 15,5 9 160-15,3 1-160 0,0-5 0 0,-1-4 0 0,2-1 0 16,2 1 160-16,1 1-160 0,-1-2 192 0,2-2-192 16,2 0 192-16,-2-2-192 0,-1-1 192 0,-2-1-192 15,-1 1 128-15,0 1-128 0,-1 0 0 0,-1 2 0 16,-2-3 160-16,-5 5-160 0,4-6 128 0,-4 6-128 15,0 0 512-15,0 0 0 0,0 0 16 0,0 0 0 16,0 0 32-16,0 0 0 0,0 0 0 0,1 8 0 16,0 0-416-16,2 1-144 0,-1 2 0 0,2 0 144 15,0 4-336-15,2 0-80 0,0-2-16 0,1 2 0 16,-1-2-2592-16,3-2-528 0,0-1-112 0,0-1 0 0</inkml:trace>
  <inkml:trace contextRef="#ctx0" brushRef="#br1" timeOffset="23966.87">9790 5345 15135 0,'0'0'672'0,"0"0"144"0,0 0-656 0,0 0-160 0,0 0 0 0,0 0 0 0,0 0 1408 0,0 0 240 15,0 0 48-15,0 0 16 0,0 0-432 0,0 0-96 16,0 0-16-16,0 0 0 0,0 0-256 0,0 0-48 16,0 0-16-16,-7 6 0 0,2 3-80 0,0 0-32 15,-1 3 0-15,1 4 0 0,-1-2-240 0,1 3-48 16,1 3-16-16,1-1 0 0,0 1-672 0,2-1-128 0,1 1-16 0,3-5-16 16,1 1 784-16,2-2 176 0,1 1 16 0,0-2 16 15,3-3-432-15,3-1-160 16,1-1 0-16,2-4 144 0,-1-3 80 0,2-2 16 15,1-4 0-15,1 1 0 0,-1 0-48 0,0-1-16 16,-1-2 0-16,-1 1 0 0,-2-5-32 0,-1 2 0 16,-2-1 0-16,-4-1 0 0,-1 1 0 0,-4-1 0 15,-3 2 0-15,-3 0 0 0,-4-1 16 0,-2-1 0 0,-5 2 0 0,0 0 0 16,-3 1-160-16,-2 2 0 0,0-1 144 0,0 1-144 16,-3-1-176-16,3 2-96 0,0 0-32 0,3 0 0 31,1-1-1216-31,3 2-240 0,4 3-48 0,3 0-12288 0</inkml:trace>
  <inkml:trace contextRef="#ctx0" brushRef="#br1" timeOffset="24328.43">10078 5369 25679 0,'0'0'1136'0,"0"9"240"0,1 3-1104 0,-1 1-272 0,0-2 0 0,0 2 0 15,1 0 1456-15,2 1 224 0,1 0 48 0,0 1 16 16,0-2-720-16,0 1-128 0,0 3-48 0,1-3 0 16,0-3-608-16,0-3-240 0,0-2 176 0,-1 1-176 0,-1-1 128 0,-3-6-128 15,0 0 0-15,0 0 144 0,0 0-144 0,0 0 0 16,0 0 144-16,0 0-144 0,4-8 0 0,0-1 0 0,0-2 0 0,0-3 0 16,-2-2-272-16,1-1-32 15,1-4 0-15,-2 1 0 16,1 3-208-16,1-1-32 0,0 1-16 0,0 3 0 0,1-3 160 0,0 4 16 15,0 0 16-15,0 4 0 0,-1 3 240 0,-4 6 128 16,0 0-160-16,7 4 160 0,1 3-128 0,0 1 128 16,-1 2 0-16,1 3-144 0,0 4 144 0,1-1 0 0,0-2 0 0,2 0 0 15,-1 1 0-15,2-1-256 0,1-1 32 0,1-1 16 32,3-4-2096-32,0-1-432 0,-1 1-80 0,-1-5 0 15,1-2-1152-15,0-1-240 0</inkml:trace>
  <inkml:trace contextRef="#ctx0" brushRef="#br1" timeOffset="24633.06">10533 5423 3679 0,'-2'-12'320'0,"1"7"-320"0,1 5 0 0,-2-7 0 16,-4-1 3312-16,0 2 592 0,-1 1 112 0,-1 2 16 0,1 2-1744 0,-1 1-368 16,-1 1-64-16,0 0 0 0,-2 2-208 0,3 1-48 15,0 2 0-15,2 2 0 16,-1 3-624-16,2-3-128 0,3 2-16 0,0 2-16 16,2-3-528-16,2 0-96 0,-1-1-32 0,3 0 0 15,1-2-160-15,2-2 0 0,-7-4 0 0,10 5 0 16,2-1-160-16,-1-1-16 0,2-2 0 0,-1-2 0 15,0-3-256-15,0-1-48 0,-1 1-16 0,1-1 0 16,-3-2 64-16,0 0 16 0,1-2 0 0,-3 0 0 0,0 0 256 0,-2 0 160 16,-1 0-192-16,-1 1 192 0,-3 8 0 0,1-5 320 15,-1 5-32-15,0 0-16 0,-3-7 448 0,3 7 96 16,0 0 16-16,0 0 0 0,0 0-400 0,0 0-80 16,-5 5-16-16,0 3 0 0,1 3-336 0,0 2 128 15,1 1-128-15,2 0 0 0,2 1 0 0,1-1 0 16,0-1 0-16,4 0 0 15,-1-4-2384-15,3-1-496 0</inkml:trace>
  <inkml:trace contextRef="#ctx0" brushRef="#br1" timeOffset="24811.41">10813 4934 26719 0,'-5'-11'2368'0,"5"11"-1888"0,0 0-480 0,-5 3 0 15,-2-2 1296-15,3 8 176 0,0 4 16 0,0 4 16 16,2 3-608-16,-1 6-128 0,2 1-32 0,2 5 0 16,2 0-320-16,1 2-64 0,1 1-16 0,1 1 0 15,1-2-336-15,2-1 0 0,1-1 0 0,2-1 0 32,1-1-432-32,2 0-48 0,0-1-16 0,1-3-9840 0,-2 0-1968 0</inkml:trace>
  <inkml:trace contextRef="#ctx0" brushRef="#br1" timeOffset="24981.27">10792 5245 29487 0,'-13'-19'2624'0,"9"14"-2112"16,4 5-512-16,-4-7 0 0,2 1 1168 0,0-1 128 16,2 7 32-16,0 0 0 0,6-6-432 0,0-1-64 0,2 2-32 0,2 2 0 15,2 2-560-15,2 2-112 16,2 2-128-16,2 1 176 15,3-2-2032-15,1 2-384 0,-1-1-96 0</inkml:trace>
  <inkml:trace contextRef="#ctx0" brushRef="#br1" timeOffset="25296.17">11178 5303 17503 0,'0'0'768'0,"0"0"176"0,0 0-752 0,0 0-192 0,7 10 0 0,-2-3 0 16,-5-7 3072-16,8 4 592 0,-1 0 112 15,3-2 32-15,0-1-2448 0,0-2-480 0,2-3-112 0,0 2 0 16,1-5-496-16,0 2-80 0,-3-5-32 0,1 2 0 16,-2-1-160-16,0-2 0 0,-1 1 0 0,-2-2 0 31,-2-1-352-31,-2 2-96 0,-2 4-32 0,-3-2 0 16,-1-2-272-16,-2 3-48 0,-4 2-16 0,-1 1 0 0,-4 2 480 0,2 3 80 0,-1 1 32 0,0 3 0 15,-1 4 848-15,0 2 160 0,0 2 48 0,4 1 0 16,0 4 208-16,3-1 48 0,2 2 16 0,3 2 0 0,3-2-64 15,3 0-16-15,2 0 0 0,6-1 0 0,3-1-480 0,7-2-96 16,5-1-32-16,2-4 0 0,4-3-208 0,4-4-32 16,5-2-16-16,4-4-12448 15,6-2-2496-15</inkml:trace>
  <inkml:trace contextRef="#ctx0" brushRef="#br0" timeOffset="45030.85">12357 4111 25167 0,'-4'3'1104'0,"9"29"240"0,-8-25-1072 0,1 3-272 0,0 2 0 0,2 1 0 16,2 0 896-16,2 3 128 0,1 3 32 0,3 2 0 15,1 3-208-15,1 2-32 16,1 1-16-16,0 3 0 0,0 1-464 0,1-1-80 16,-2-4-32-16,0 1 0 0,1-3-224 0,-2-2 0 0,0-1 0 0,-1-4 0 15,-2-1 208-15,0-6-48 0,-1 1-16 0,-1-3 0 16,-4-8 16-16,0 0 0 0,0 0 0 0,0 0 0 16,0 0 48-16,-4-6 16 0,-1-1 0 0,-2-5 0 15,1-2-80-15,-2 0-16 0,0-5 0 0,0-3 0 16,0-4 48-16,1-3 0 0,-1-1 0 0,0-1 0 15,3-1-176-15,1 2 0 0,1 0 0 0,3 0 0 16,-1 0 0-16,2 3 0 0,2 2 0 0,1-1 0 16,1 4 0-16,0 3 0 0,3 2 0 0,1 1 128 0,0 7-128 0,2-2 128 15,0 4-128-15,1 3 128 0,-2 1 368 0,2 3 64 16,0 0 16-16,0 3 0 0,-1 1-256 0,1 2-64 16,-3 2 0-16,0 2 0 0,-1 3-64 0,0 4 0 15,-1-1-16-15,-2 1 0 0,-1 1-32 0,0 2 0 16,-3 1 0-16,-1 1 0 0,-1 0-144 0,-1 1 128 15,-2-3-128-15,2 2 128 0,-2 0-128 0,-1 0 128 16,-2-2-128-16,1-2 128 0,-1-2-128 0,1-3 0 0,-1-4 0 0,1 0 0 16,0-1 0-16,1-3 0 15,5-5 0-15,0 0 128 0,0 0-128 0,0 0 0 16,0 0 0-16,0 0 128 0,0 0 0 0,0 0-128 16,3-5 192-16,-3 5-64 0,6-3 176 0,3-2 16 15,2 1 16-15,2 2 0 0,2-1 240 0,4 2 64 16,-1 1 0-16,2 0 0 0,-1-2-16 0,3 2 0 0,0 0 0 0,2 2 0 15,1-1-224-15,-2 3-32 0,1-1-16 0,-2-1 0 16,1-1-352-16,-2 3 144 0,-1-2-144 0,-1 0 0 31,1 1-1088-31,-1 0-336 0,1 0-64 0,-2 1-18560 0</inkml:trace>
  <inkml:trace contextRef="#ctx0" brushRef="#br0" timeOffset="46266.22">13331 4148 12895 0,'0'0'1152'0,"0"0"-928"0,-7 4-224 0,7-4 0 0,0 0 2224 0,0 0 400 0,0 0 64 0,0 0 32 15,0 0-976-15,0 0-192 0,0 0-32 0,10 5-16 0,-10-5-48 16,10 1-16-16,0-1 0 0,0-4 0 15,2 0-240-15,1-2-48 0,2-5-16 0,0 1 0 16,1-2-400-16,1-1-80 0,0-1-16 0,1 1 0 16,-1-4-192-16,2 1-32 0,2 1-16 0,0-1 0 15,0 0-208-15,1 1-64 0,2 0 0 0,-2 0 0 16,-1-1-128-16,1-1 0 0,-1 0 0 0,0 0 0 16,-2 3 0-16,1-1 0 0,-1 4 128 0,1-2-128 0,-2 2 0 0,-1 1 0 15,-3 1 0-15,-1 0 128 0,-1-2-128 0,-1 2 0 16,2 3 0-16,-3-2 128 0,-1 1-128 0,-2 1 128 15,-2-1-128-15,1 3 128 0,0-2-128 0,-1 2 0 16,-1 1 0-16,-4 3 128 0,0 0-128 0,5-5 0 16,0 1 0-16,-5 4 128 0,0 0-128 0,0 0 0 15,4-5 0-15,-4 5 0 0,0 0 0 0,0 0 128 16,0 0-128-16,4-5 0 0,-4 5 192 0,0 0-32 16,0 0-16-16,0 0 0 0,0 0 112 0,4-4 0 0,-4 4 16 0,0 0 0 15,0 0 96-15,4-4 16 16,1 1 0-16,-5 3 0 0,5-2-48 0,-5 2 0 15,7-3 0-15,-1 2 0 0,-6 1-128 0,9 1-16 16,3 0-16-16,1 3 0 0,-1-1-32 0,4 1 0 16,3 2 0-16,-1 2 0 0,3 1-16 0,1 2-128 0,2 0 192 0,2 1-64 15,3 1-128-15,-1-1 0 0,1 2 144 0,1-1-144 16,3-1 192-16,0 2-16 0,3 3-16 0,0-4 0 16,-3-1-16-16,-1 0 0 0,-2 1 0 0,0-1 0 15,-1-1-144-15,-2-2 0 0,-2 1 0 0,-1-3 0 16,-4 1 0-16,1-1 0 0,0-3 0 0,-1 1 0 31,-3 1-816-31,0 0-144 0,-2-1-16 0,1 1-16 0,-3-3-2208 0,-1 1-448 16</inkml:trace>
  <inkml:trace contextRef="#ctx0" brushRef="#br0" timeOffset="46666.75">13920 3247 16575 0,'0'0'1472'0,"0"0"-1168"0,0 0-304 0,-5-4 0 16,1 0 1904-16,4 4 320 0,0 0 64 0,0 0 16 16,0 0-304-16,0 0-48 0,0 0-16 0,-2 8 0 15,2 1-1008-15,0 7-208 0,0 4-32 0,2 3-16 16,0 0 64-16,0 3 16 0,-2 3 0 0,0 1 0 15,1-1-432-15,3-1-64 0,0 1-32 0,-2 1 0 0,1-1-224 16,0-2 0-16,-1-4 0 0,1 0-160 31,1-4-480-31,1-2-112 0,0-1-16 0,2-5 0 16,-2 1-2208-16,0-5-448 0,2-1-96 0</inkml:trace>
  <inkml:trace contextRef="#ctx0" brushRef="#br0" timeOffset="46868.03">14065 3282 8287 0,'-4'-18'368'0,"4"13"80"0,1-5-448 0,0 4 0 0,1-2 0 0,-2 8 0 0,0 0 4688 0,0 0 864 15,0 0 160-15,0 0 48 0,0 0-3056 0,2 8-592 16,2 4-128-16,-1 3-32 0,-1 4-1440 0,1 3-304 16,-2 5-48-16,3 0-16 0,0 6-144 0,2-2 192 15,0 3-192-15,-2 0 192 0,0-4-192 0,1-2 0 16,3-1-192-16,-1-1 192 15,0-4-1616-15,-2-2-208 0,0-5-32 0,1 0-7872 0,-3-8-1552 0</inkml:trace>
  <inkml:trace contextRef="#ctx0" brushRef="#br0" timeOffset="47229.15">13943 2500 24767 0,'-14'-4'1088'0,"7"3"240"0,0-1-1072 0,-1 2-256 0,0 0 0 0,0 3 0 15,-1 2 1536-15,0 3 240 0,0 4 48 0,2 3 16 16,1 5-896-16,2 3-176 0,0 1-48 0,5 3 0 0,3-1-528 0,3 2-192 16,2-1 0-16,1 0 144 15,3-3-144-15,3-1 0 0,2-1 0 0,0-2 0 16,1-6 0-16,-1-3 160 0,1-2-32 0,1-5-128 15,0 0 144-15,-2-2-144 0,-1 0 0 0,0-5 144 0,0-5 512 0,-2 0 112 16,0-2 0-16,-2 0 16 0,-3-3 0 0,-1-3 0 16,-4-1 0-16,1-1 0 0,-2-1-48 0,-2 0-16 15,-2-2 0-15,-1 0 0 0,-2 0-208 0,-3 0-32 16,-5 2-16-16,0-3 0 0,-2 1-64 0,-2 0-16 16,0 3 0-16,-2 2 0 0,-2 3-384 0,0 3 128 0,-2-1-128 0,1 3 0 31,1 3-480-31,1 3-176 0,1 2-48 0,2 3-12528 15,2 5-2512-15</inkml:trace>
  <inkml:trace contextRef="#ctx0" brushRef="#br0" timeOffset="47768.56">15267 3950 25167 0,'-7'-12'1104'0,"4"8"240"0,3 4-1072 0,-6-5-272 0,-1 2 0 0,-2 2 0 0,-2 1 1792 0,0 0 288 16,1 4 64-16,2 4 16 0,-1 3-1152 0,1 6-240 15,3 3-32-15,1 2-16 0,2 3-416 0,2 1-96 16,2 1-16-16,0 2 0 0,4-2-192 0,1-1 0 15,4-2 0-15,1-2 0 0,1-4 0 0,1-1 176 16,0-4-176-16,2-1 160 0,1-3-160 0,0-2 0 16,-2-4-192-16,1-1 192 0,0-5 0 0,-2-1 208 0,-1-2 0 0,0-2 0 15,-2-3 224-15,-2 0 32 0,-3-1 16 0,-1-1 0 16,-1-3-96-16,-2 1-32 0,-1-2 0 0,-4-2 0 16,-2 1-160-16,-1 0-48 0,-3 0 0 0,-2-2 0 15,-1-1-144-15,-1 0 0 0,-2 1 0 0,0 1 0 31,0-2-2096-31,0 4-400 0,4 3-64 0,1 0-7856 0,3 2-1552 0</inkml:trace>
  <inkml:trace contextRef="#ctx0" brushRef="#br0" timeOffset="47979.3">15669 3720 16575 0,'0'0'736'0,"0"0"160"0,0 0-720 0,0 0-176 15,0 0 0-15,0 0 0 0,0 0 5984 0,0 0 1168 16,0 0 224-16,0 0 48 0,0 0-5376 0,10-1-1088 16,0-1-224-16,2 2-32 0,-1 0-704 0,2 2-224 0,0-1 0 0,2 2 0 31,-1-3-1760-31,3 0-336 0,-1 0-80 0,-2 0-9504 15,2 0-1888-15</inkml:trace>
  <inkml:trace contextRef="#ctx0" brushRef="#br0" timeOffset="48430.15">15835 3504 15663 0,'-14'-9'1392'0,"7"6"-1120"0,-1 2-272 0,-2 1 0 15,-3 1 2928-15,-2 2 528 0,2-1 96 0,0-2 32 16,0 3-1216-16,0-2-256 0,2 2-32 0,1 2-16 16,0 1-1056-16,1 2-224 0,0 3-32 0,1 0-16 15,-2 2-320-15,-1 2-64 0,1-1-16 0,1 6 0 16,-1-1-48-16,3 5-16 0,-3 0 0 0,1 1 0 15,4 0-112-15,3 1-32 0,3 0 0 0,0 0 0 0,0-4-128 16,3 2 0-16,2-2 0 0,3-1 0 0,4-5 0 0,1-2 0 16,0-1 0-16,3-3 0 0,3 1 0 0,2-5 0 15,4-2 0-15,0-3 0 0,-1-4-192 0,1-3 192 16,1-1-160-16,1-3 160 0,-1 0-144 0,-1-2 144 16,-1-2-128-16,0-2 128 0,-2-3 0 0,-1 0-160 0,-1 1 160 15,-2 0 0-15,-4 0 0 0,-2-3 0 16,-1 1 0-16,-3-1 0 0,-2-1 0 0,-5 0 0 15,-2 0 160-15,-2 0-32 0,-5 1 416 0,-2 3 96 16,-8-6 0-16,-1 5 16 0,-2-1 112 0,-2 3 32 16,-3-1 0-16,-1 2 0 0,0 1-400 0,0 0-80 0,1 4 0 0,2 1-16 15,2 3-496-15,3 1-80 0,-1 2-32 0,2 3-13488 16,6 2-2704-16</inkml:trace>
  <inkml:trace contextRef="#ctx0" brushRef="#br1" timeOffset="61434.45">13486 5165 1839 0,'0'0'160'0,"0"0"-160"0,0 0 0 0,0 0 0 0,9 13 3520 0,-9-13 688 0,0 0 128 0,8 0 16 0,-8 0-2016 0,9-3-416 15,-3-1-64-15,-1-2-32 0,-1-1-352 0,2 1-64 16,-6 6 0-16,3-6-16 0,0 1-304 0,-3 5-48 16,0-6-16-16,0 6 0 0,-5-6 16 0,0 5 0 15,-2-2 0-15,-2 3 0 16,0 3-144-16,-3 1-16 0,-1 5-16 0,0 2 0 15,-1-1-864-15,1 2 0 0,1 1 0 0,2 2 0 0,0 4 0 0,3-2-128 16,1 2 128-16,5-1 0 16,4 2 0-16,2-2-128 0,3-1 128 0,2-4 0 0,3-1-384 0,3 0 0 15,1-1 0-15,1-1 0 16,0-5-2048-16,2-1-416 0,1-4-80 0,0 0-16 16,1 0-512-16,0-6-128 0</inkml:trace>
  <inkml:trace contextRef="#ctx0" brushRef="#br1" timeOffset="61766.21">13814 5161 25167 0,'-9'-8'1104'0,"9"8"240"0,-5-4-1072 0,-2 0-272 0,1 0 0 0,-2 4 0 16,-1 0 1536-16,0 3 256 0,-2 2 64 0,2 1 0 15,0 4-1024-15,0-3-192 0,1 4-32 0,2 2-16 16,-1 1-432-16,2 1-160 0,2-2 0 0,2 1 144 16,1 0-144-16,1 1 0 0,1-5 0 0,1 1 0 15,4-1-128-15,1-1 128 0,1-2 0 0,0-2 0 16,1-1 0-16,1-3 0 0,-1 0 0 0,1-2 0 0,-1 0-176 0,1-5 48 15,-4 1 0-15,1-3 0 0,0-1 128 0,0 0 0 16,0 0 0-16,-2-1 0 16,1-6 128-16,-2 3-128 0,-1 1 128 0,1-1-128 15,-4 0 192-15,1-2-48 0,-2-1 0 0,0 4 0 16,-2-1 400-16,0 4 80 0,-1 1 16 0,2 2 0 16,1-1 16-16,0 7 16 0,0 0 0 0,0 0 0 15,0 0-352-15,0 0-64 0,3 9 0 0,0 3-16 0,1 1-240 0,2 3-192 16,0-3 48-16,3 4 0 15,-1-3-560-15,1 2-96 0,2-1-32 0,0 1 0 16,2-2-2736-16,0-1-544 0</inkml:trace>
  <inkml:trace contextRef="#ctx0" brushRef="#br1" timeOffset="62029.03">14065 5136 911 0,'0'0'0'0,"0"0"0"15,0 0 0-15,0 0 0 0,0 0 3648 0,0 8 656 16,0-8 128-16,1 9 32 0,0 0-2192 0,2 3-432 0,1 1-96 0,1 1-16 16,0 2-384-16,0-2-64 0,-2-1-32 0,2 0 0 15,0-5-352-15,1 1-64 0,0-2 0 0,-6-7-16 16,0 0-176-16,0 0-48 0,0 0 0 0,0 0 0 16,0 0 464-16,0 0 96 0,0 0 0 0,0 0 16 15,1-8-224-15,1-3-48 0,-4 0-16 0,2-2 0 16,0 0-512-16,0-2-112 0,-1-2 0 0,0-1-16 15,-1-2-240-15,2 2-256 0,2 0 48 0,0 0 16 32,1-2-640-32,0 1-128 0,-1-4-32 0,1 4 0 15,2 2-2080-15,0 1-400 0,0-1-96 0,1 2-9168 0</inkml:trace>
  <inkml:trace contextRef="#ctx0" brushRef="#br1" timeOffset="62435.71">14208 4798 9215 0,'0'0'816'0,"0"0"-656"15,0 0-160-15,0 0 0 16,0 0 3136-16,4 9 576 0,1 2 128 0,0 2 32 16,-1 0-1920-16,0 3-384 0,0 0-80 0,1 4-16 0,-1 2-480 0,0 2-96 15,-1-2-32-15,1 3 0 0,-1 1-416 0,1-2-96 16,0-1-16-16,0-3 0 0,-1 0-192 0,-1 0-144 16,0-1 192-16,-1-1-192 0,-1-3 176 0,0-2-176 15,0-1 160-15,-1-2-160 0,-1-1 192 0,2 0-64 16,0-9-128-16,0 0 192 0,0 0-192 0,0 0 176 15,0 0-176-15,0 0 160 0,-2-4-448 0,-1-4-96 0,2 1 0 0,2-5-16 32,-1-2-336-32,1-1-64 0,2 1-16 0,1-2 0 0,-1 1 368 0,2-2 80 0,1 1 16 0,3 2 0 15,2 1 352-15,-1 1-144 0,1 5 144 0,0 3 0 16,1 3 0-16,1 2 192 16,2 3 0-16,-1 2 0 0,-4-5 320 0,1 4 64 0,-2 2 16 0,0 0 0 15,-1 1 368-15,-4 3 64 0,-4-1 0 0,0-2 16 16,1 1-64-16,-4 1-16 0,-2 2 0 0,-4 1 0 15,-3 2-336-15,-1 0-80 0,0 1-16 0,0 0 0 16,0-3-288-16,0-2-64 0,0 0-16 0,1-1 0 16,1-3-160-16,0-1 0 0,1-1 0 0,1-2 0 31,1-4-1216-31,3-1-336 0,5 2-64 0,0 0-16 0,0 0-2480 16,1-7-496-16,3-4-112 0,2-2-16 0</inkml:trace>
  <inkml:trace contextRef="#ctx0" brushRef="#br1" timeOffset="62701">14599 5034 17503 0,'0'0'1552'0,"0"0"-1232"16,0 0-320-16,-4 8 0 0,-1 0 2448 0,-2 1 432 15,1 0 96-15,-2 2 16 0,0 2-1088 0,0 1-224 0,2 2-32 0,1-1-16 16,-1 0-976-16,5-1-192 16,0 2-32-16,2-1-16 0,3-2-240 0,1 0-48 15,2-1-128-15,-1-3 192 0,2-1-192 0,1-3 128 16,0-2-128-16,1-1 0 0,-10-2 384 0,10 2 0 15,-1-4-16-15,0-2 0 0,-1-1-64 0,-3-1-16 16,2-1 0-16,-2-1 0 0,-1-1-96 0,0 0-32 16,0 0 0-16,-3-3 0 0,-2 1-160 0,-1 0 0 15,1-2 0-15,0 3-176 16,-2-1-1408-16,-1 2-272 0,0 3-64 0,-1-4-13456 0</inkml:trace>
  <inkml:trace contextRef="#ctx0" brushRef="#br1" timeOffset="62863.42">14728 5025 21183 0,'0'0'944'0,"0"0"192"0,0 0-912 0,7 7-224 16,-1 0 0-16,2 4 0 0,0 1 1104 0,1 1 176 15,1 0 48-15,2 1 0 16,0 0-896-16,1 1-176 0,0-1-48 0,3 2 0 15,-3 1-592 1,1-3-128-16,0-1-32 0</inkml:trace>
  <inkml:trace contextRef="#ctx0" brushRef="#br1" timeOffset="63064.63">15018 5056 11055 0,'0'0'976'0,"-7"-1"-784"15,-1-3-192-15,-2 8 0 0,-3 3 3904 0,0 0 720 16,-2-1 160-16,1 0 16 0,1 5-2336 0,-1 2-480 0,-1 1-80 0,1 2-32 16,2-3-1232-16,2 4-240 0,1-2-48 0,1 4-16 31,0-1-1824-31,1 0-368 0,2 0-80 0,1-1-12272 0</inkml:trace>
  <inkml:trace contextRef="#ctx0" brushRef="#br1" timeOffset="63233.8">15076 5135 8287 0,'0'0'736'0,"0"0"-592"0,0 0-144 0,0 6 0 16,0 2 2928-16,0 0 544 0,0 1 112 0,1 3 32 15,2-3-2272-15,1 3-448 0,1 1-80 0,2 0-32 16,-2 1-2672-16,0-1-544 0,2-3-96 0,-1 1-32 0</inkml:trace>
  <inkml:trace contextRef="#ctx0" brushRef="#br1" timeOffset="63433.72">15244 5125 22911 0,'0'0'1024'0,"0"0"192"0,0 0-960 0,0 0-256 0,-2-3 0 15,2 3 0-15,-5-3 2048 0,5 3 384 0,-6 5 64 0,2 3 0 16,1 2-1216-16,-1 3-240 0,-2 3-48 0,4 0-16 15,-1 5-736-15,2-1-240 16,-2 3 128-16,2-4-128 0,0 2 0 0,-1 0 0 16,1 0-176-16,1 1 176 15,0 0-1760-15,1-2-240 0,1-3-48 0,-1-2-11584 0</inkml:trace>
  <inkml:trace contextRef="#ctx0" brushRef="#br1" timeOffset="63619.85">15377 4818 16575 0,'0'0'1472'0,"0"0"-1168"0,0 0-304 0,0 0 0 0,0 0 3184 0,0 0 576 16,0 0 112-16,-2 9 32 0,-1 3-1904 0,1 6-368 16,-2 5-80-16,0 3-16 0,-2 3-992 0,3 1-208 15,1 3-32-15,0 1-16 0,0 0-288 0,2-1 0 16,2 0 0-16,0 0 0 31,2-2-1936-31,0-1-400 0,1-3-80 0,1-2-11664 0</inkml:trace>
  <inkml:trace contextRef="#ctx0" brushRef="#br1" timeOffset="63968.24">15639 5094 24991 0,'-7'-12'1104'0,"3"9"240"0,-2 0-1088 0,-1 0-256 15,-1 1 0-15,0 0 0 0,-1 1 1616 0,0 2 272 16,0 2 48-16,1 1 16 0,1 2-1056 0,1 4-224 0,-3 1-32 0,3 2-16 16,4 0-624-16,0 0 0 0,1-1 0 0,1 1-128 15,1-1 128-15,2 0 0 0,1-2 0 0,1-3 0 16,-5-7-384-16,11 0 16 16,-1 1 0-16,2 0 0 15,-2-3-528-15,2-5-128 0,0 1 0 0,-2-1-16 0,-1 1 656 0,0-4 144 16,-1 3 32-16,0-4 0 0,-1 1 208 0,-1-2 160 0,-1 2-32 0,1-3 0 15,-3 2 320-15,0 2 64 0,2 0 16 0,-2 0 0 16,-2 1 304-16,2 3 64 0,-3 5 16 0,0 0 0 16,0 0 32-16,0 0 0 0,0 0 0 0,-2 10 0 15,1 3-368-15,1 2-64 0,0-1 0 0,0 1-16 16,0 1-496-16,1 1 0 0,1 0 0 0,0 1 0 16,1 1-752-16,1-3-240 15,0 0-48-15,1-2-16 0,2 0-2064 0,-2-3-400 0</inkml:trace>
  <inkml:trace contextRef="#ctx0" brushRef="#br1" timeOffset="64154.57">15848 4631 2751 0,'0'0'128'0,"0"0"16"0,0 0-144 0,-5 7 0 0,0 1 0 0,1 3 0 0,0 4 6464 0,1 2 1248 16,1 2 256-16,2 5 48 0,1 2-5376 0,3 0-1072 15,1 0-224-15,1 1-32 0,2 2-1040 0,3 1-272 16,2 0 0-16,2 1 0 0,0-2 0 0,-1 0 0 16,-1-2-176-16,-1-1 176 15,1 0-2688-15,-3-2-400 0,1-1-96 0</inkml:trace>
  <inkml:trace contextRef="#ctx0" brushRef="#br1" timeOffset="64323.05">15781 4985 9215 0,'0'0'400'0,"0"0"96"0,-6-7-496 0,3 5 0 0,3 2 0 0,0 0 0 0,0 0 3936 0,0 0 688 15,8-4 144-15,3 2 32 0,-2 1-3584 0,2 1-704 16,3-3-128-16,0 3-48 31,0 3-1584-31,1 0-320 0,-1 1-64 0</inkml:trace>
  <inkml:trace contextRef="#ctx0" brushRef="#br1" timeOffset="64628.7">16084 4994 911 0,'0'0'0'0,"4"5"0"0,1 2 0 0,0-4 0 0,3 1 4304 0,0 2 784 16,0-2 160-16,1-2 16 0,1 1-2832 0,2-3-576 16,-3-3-128-16,0 3 0 0,0 0-336 0,1 0-64 15,-3-2-16-15,1-1 0 0,0-1-608 0,0 0-128 16,-2 0-32-16,0 2 0 0,-6 2-256 0,5-7-48 15,-5 7-16-15,4-8 0 0,-3-1-32 0,-1 0 0 16,-1 0 0-16,-2 1 0 0,-1 0 64 0,-1 2 0 0,-2 0 0 0,0 3 0 16,-4 3 192-16,1 0 32 0,-3 2 16 0,0 3 0 15,0 3-176-15,1 4-16 0,2 1-16 0,0 4 0 16,4 2 160-16,1 2 16 0,2 4 16 0,4-5 0 16,5-2-32-16,1 0 0 15,5-1 0-15,2-1 0 0,2-2-272 0,2 0-176 16,3-3 192-16,1-1-192 0,3 1 240 0,1-1-64 15,0-3-16-15,3-3 0 0,0-1-416 0,-1 0-64 16,1-2-32-16,0-1-18080 0</inkml:trace>
  <inkml:trace contextRef="#ctx0" brushRef="#br1" timeOffset="65201.48">13619 6171 25567 0,'0'0'1136'0,"0"0"224"0,0 0-1088 0,0 0-272 0,1 5 0 0,0 4 0 16,-1 4 1152-16,2-1 160 0,-1 3 32 0,0 1 16 15,-1 3-400-15,1-1-64 0,1 5-32 0,0-4 0 16,1-1-608-16,0-2-112 0,-2 1-16 0,0-3-128 16,2-1 128-16,-1-4-128 0,0 1 0 0,-1-3 0 15,-1-7 144-15,0 0-144 0,0 0 0 0,0 0 144 16,0 0-288-16,0 0-64 0,5-5-16 0,-1-3 0 16,0-2 224-16,0-2-192 0,0-4 192 0,1 1-192 0,0-4 192 0,1 2 0 15,-3-1 0-15,1 1 0 0,0 1 256 0,-1-2 0 16,-1 4 0-16,1 3 0 0,0 1 448 0,-1 3 64 15,-2 7 32-15,0 0 0 16,0 0-352-16,0 0-80 0,7 11-16 0,-1-1 0 16,2 3-144-16,0 3-16 0,1 1-16 0,0 1 0 15,2 0-400-15,-1 2-80 0,2 1-16 0,1-2 0 32,1 1-2464-32,3-4-496 0,1-1-112 0</inkml:trace>
  <inkml:trace contextRef="#ctx0" brushRef="#br1" timeOffset="65530.64">14023 6137 23039 0,'0'0'2048'0,"0"0"-1648"0,0 8-400 0,-3 0 0 15,-1 1 1376-15,3-1 192 0,2 4 32 0,2 1 16 16,-1 1-720-16,2 3-160 0,0 2-32 0,2 1 0 16,0 0-384-16,3 0-96 0,0 0-16 0,2-1 0 15,0-3-208-15,2-2 128 0,1-1-128 0,0-5 0 16,-1 0 0-16,0-1 0 0,-1-3-208 0,-2-3 64 31,1-1-240-31,-2-1-32 0,0-3-16 0,0-2 0 0,-1-1 256 0,-2-3 176 16,1 1-208-16,-3 0 80 0,-2-1 128 0,1-1 0 0,0-2 160 0,-1 2-160 15,-1-5 192-15,1 2-48 0,-1 1-16 0,-1 1 0 16,0 1 240-16,0 0 32 0,0 3 16 0,0 1 0 16,0 7 272-16,0 0 48 0,0 0 16 0,0 0 0 15,0 0-256-15,0 0-48 0,0 11-16 0,1 2 0 16,1 2-432-16,-1-1 0 0,5-1 0 0,1 0 0 15,-1 0-144-15,4-2-64 0,0 5-16 0,3-4 0 16,-1-2-2448-16,0 1-480 16,4-1-112-16</inkml:trace>
  <inkml:trace contextRef="#ctx0" brushRef="#br1" timeOffset="65707.73">14609 6122 17503 0,'0'0'768'0,"-5"-6"176"15,0 2-752-15,0-2-192 0,0 2 0 0,-2 1 0 0,7 3 3424 0,-6 0 656 0,-2 2 128 0,-1 3 16 16,2 1-2064-16,1 5-432 0,0 1-64 0,2 3-32 16,2 5-1120-16,2 2-240 0,1-3-32 0,3 5-16 15,1-1-224-15,2 0 144 16,1-3-144-16,2 1 128 0,0-4-128 0,2 2 0 16,3-5 0-16,0-1 0 15,1-4-1920-15,-1-2-400 0,2-4-96 0,0-3-7888 16,0-3-1568-16</inkml:trace>
  <inkml:trace contextRef="#ctx0" brushRef="#br1" timeOffset="66100.58">14823 5882 26367 0,'0'0'1168'0,"-8"-2"240"0,1 0-1120 0,-1 2-288 0,-1 2 0 0,1 0 0 16,0 3 1664-16,0 1 288 0,0 5 48 0,3 4 16 15,1 6-928-15,2 1-176 0,0 3-32 0,4 4-16 16,0 4-432-16,3 0-96 0,2 1-16 0,2 0 0 15,2-2-160-15,2-3-32 0,0 0-128 0,2-3 192 0,2-2-192 0,0-3 0 16,1-2 0-16,2-2 0 0,0-1 0 0,2-5 0 16,-1-1-144-16,-2-4 144 0,-1-1-336 0,1-2 16 15,-5 0 16-15,-1-3 0 0,-1-2 304 0,-1-2 0 16,-1-1-128-16,-3 0 128 16,0-2 0-16,-2 0 272 0,0-3-48 0,-1 0-16 15,-1-2 80-15,-1 1 16 0,1-3 0 0,-3-1 0 16,0-1 80-16,-1 2 0 0,-1 1 16 0,-1-2 0 0,-3 2-80 0,1 0-32 15,0 3 0-15,0 3 0 0,-2 1 368 0,1 3 80 16,-1 2 16-16,1 5 0 0,0 0-320 0,3 5-64 16,0 3-16-16,2 2 0 0,2 3-352 0,2 1 0 15,0-1 0-15,4 1-128 0,1-2 128 0,2 0-192 16,2-1 192-16,1-2-192 16,1-1-1104-16,2-3-240 0,0-4-32 0,1-1-16 15,1-1-1040-15,0-3-192 0,-2-3-64 0,1-1-11488 0</inkml:trace>
  <inkml:trace contextRef="#ctx0" brushRef="#br1" timeOffset="66369.22">15343 6192 6447 0,'0'0'272'0,"0"0"80"0,-3-4-352 0,-3 1 0 0,2-2 0 0,4 5 0 16,-5-2 4224-16,5 2 768 0,-6 1 144 0,0 3 48 15,1 1-2816-15,1 3-576 0,0 4-96 0,3 2-32 16,0-1-736-16,1 3-160 0,0 1-16 0,2-2-16 15,2 0-208-15,3-2-32 0,-1-2-16 0,4 0 0 16,0-2-128-16,2 0-32 0,-1-2 0 0,2-5 0 0,0 1 176 0,2-3 16 16,-2-3 16-16,0 1 0 0,-1-5-112 0,-2 0-32 15,-1-2 0-15,-2 0 0 0,-2-1-64 0,-2-2-32 16,-2 0 0-16,-2 2 0 0,-5-3-160 0,0-1-128 16,-2 2 192-16,-1-1-192 0,-2-2 0 0,0 4 0 15,-1 0 0-15,-1 1 0 16,-1-1-704-16,2 2-64 0,0 1 0 0,3 3 0 15,0 4-1408-15,2-2-304 0,2 3-48 0,5 0-11952 0</inkml:trace>
  <inkml:trace contextRef="#ctx0" brushRef="#br1" timeOffset="66732.82">15530 6210 5519 0,'5'12'496'0,"0"-2"-496"15,1 5 0-15,1 3 0 0,2-1 4688 0,2 2 848 0,-1 2 160 0,1 1 48 16,-1 1-2992-16,2-1-608 0,1 1-112 0,-1 2-32 15,-2-1-1024-15,1-2-208 0,-1 0-32 0,0-4-16 16,1-1-432-16,-2-4-96 0,0-1 0 0,0-3-16 16,-1 0-48-16,-1-2-128 0,-2-2 192 0,-5-5-64 15,0 0 16-15,0 0 0 0,0 0 0 0,1-5 0 16,-2-6-144-16,-3 1 0 0,1-2 0 0,-1-2 0 16,-1-3 0-16,-1-2 0 0,-2-1-192 0,1-4 192 15,-1-2-576 1,2-1 16-16,-1-2 0 0,2-5 0 0,0 1-128 0,1-2-16 0,0-1-16 15,2 1 0-15,0 1 240 0,4 2 48 0,-1-1 16 0,3 3 0 0,0 3 752 0,1 5 160 16,0 5 16-16,0 7 16 16,2-1 528-16,-7 11 96 0,8 0 32 0,-1 6 0 15,-1 3-416-15,-1 5-64 0,-1 4-32 0,-2 2 0 16,0 3-528-16,-1 4-144 0,-2-1 0 0,-2 1 0 16,-1-2 176-16,0-1-48 0,0 1 0 0,0-3 0 0,1-2-128 0,-1-3-192 15,0-3 32-15,0-2 16 16,0-3-2944-16,4-9-592 0,0 0-112 0</inkml:trace>
  <inkml:trace contextRef="#ctx0" brushRef="#br1" timeOffset="67099.81">15741 5811 15663 0,'3'-17'1392'0,"-1"8"-1120"0,2 1-272 0,0 2 0 16,-4 6 3152-16,0 0 576 0,7-1 112 0,0 4 32 15,1 5-2048-15,-1 7-416 0,-1 4-64 0,0 5-32 16,-1 2-544-16,0 4-128 0,0 2 0 0,0 2-16 15,-1 1-240-15,0-1-64 16,0 1 0-16,1-1 0 0,1-1-64 0,-1-3-32 16,0-4 0-16,0-1 0 0,0-3-224 0,1-2 144 15,-1-4-144-15,0-2 128 0,-1-3-128 0,0-3 0 16,2-4 0-16,-2 0 128 16,-4-4-512-16,0 0-96 0,0 0-32 0,6-9 0 0,-3-3 288 0,1-1 48 0,0 0 16 0,-1-4 0 15,-1 0 160-15,1-1 0 0,1 0 0 0,0-1 128 16,-1 5 64-16,-1-3 0 0,1 1 16 0,1 3 0 15,-2 4 240-15,2 3 32 0,-4 6 16 0,0 0 0 0,0 0 144 16,0 0 16-16,5 5 16 0,3 1 0 0,-1 5-288 0,-2 1-64 16,0 2-16-16,2 0 0 15,0 2-304-15,0 1 0 0,0 0 0 0,-1 1 0 16,2 0-528 0,0 2-64-16,0-4-16 0,1 0 0 0,-2-3-1904 0,0 1-384 15,-1-4-80-15,1-1-11984 0</inkml:trace>
  <inkml:trace contextRef="#ctx0" brushRef="#br1" timeOffset="67395.94">16188 6063 12895 0,'0'0'1152'0,"0"0"-928"0,0 0-224 0,0 0 0 16,-2 6 3424-16,0 4 640 0,1-1 128 0,0 1 32 15,-1 1-2304-15,2 2-464 0,2 1-96 0,0 2-16 16,1-1-832-16,1 1-192 0,0-1-16 0,1 1-16 16,-2-2-1104-16,1-1-208 0,-1 1-64 0</inkml:trace>
  <inkml:trace contextRef="#ctx0" brushRef="#br1" timeOffset="67565.13">16097 5810 23951 0,'0'0'2128'0,"0"0"-1696"16,-7 0-432-16,7 0 0 0,0 0-176 0,0 0-112 0,0 0-32 0,0 0-10000 15</inkml:trace>
  <inkml:trace contextRef="#ctx0" brushRef="#br1" timeOffset="67967.03">16294 5565 28559 0,'0'0'2544'0,"-3"6"-2032"0,-1 3-512 0,0 3 0 15,1 3 1168-15,0 2 144 0,0 2 32 0,2 5 0 16,1 2-512-16,1 4-80 0,3 1-32 0,0 1 0 16,3 2-592-16,0 2-128 0,4 1 0 0,-1 1 0 15,-1-3 0-15,2 2 0 0,1-3 0 0,1-2 144 16,0 0-144-16,1-4 0 0,0-2 0 0,1-1-176 15,-1-3 176-15,0-1 0 0,1-3 0 0,0 1 0 16,0-4 0-16,0-2 0 0,0-2 0 0,-1-2 0 16,0-3 0-16,1-3 0 0,-2 0 0 0,-2-2 0 0,0-2 0 0,1-2 176 15,1-5-48-15,-2-2 0 0,0-3-128 0,-2-2 0 16,0 0 0-16,-1-3 0 31,-2-2-304-31,1 0-144 0,-4-2-16 0,-2 3-16 0,-2 2 64 0,-3 0 16 0,-3 1 0 0,1 1 0 16,-2 0 400-16,-1 3 0 0,-2 5 0 0,2 4 0 15,-1 4 608-15,-1 6 48 0,0-1 16 0,1 4 0 0,3 3 160 0,0 2 16 16,2 2 16-16,2 1 0 0,3-1-224 0,3 0-32 16,2 0-16-16,4 0 0 0,2-1-288 0,2-1-64 15,1 0-16-15,2-2 0 0,1 0-224 0,1-3 0 16,1-1 0-16,1-1 0 16,-2 0-1088-16,0-1-256 0,1-3-48 0,0-2-16 15,0-2-1856-15,0-1-384 0</inkml:trace>
  <inkml:trace contextRef="#ctx0" brushRef="#br1" timeOffset="68161.25">16952 5483 28559 0,'0'0'2544'16,"0"0"-2032"-16,-2 8-512 0,-1 5 0 0,2 4 1872 0,-1 2 288 15,1 3 48-15,1 0 16 0,3 6-1136 0,-1-1-208 16,2 1-48-16,1-1-16 16,1 0-688-16,0 1-128 0,1-1 0 0,1 0 0 15,1-2-2352-15,2 1-416 0</inkml:trace>
  <inkml:trace contextRef="#ctx0" brushRef="#br1" timeOffset="68482.67">17186 6414 22463 0,'0'0'496'0,"0"0"96"0,-2 7 32 0,2-7 0 0,-5 4-496 0,5-4-128 0,-5 6 0 0,5-6 0 15,-5 1 960-15,5-1 192 0,0 0 16 0,0 0 16 16,-6-1-736-16,3-5-128 0,0 1-48 0,2-3 0 31,1-1-720-31,0 0-160 0,1-4-32 0,2 1 0 0,-2 2 192 0,1-1 48 16,0 2 0-16,0 0 0 0,1 1 640 0,0 2 128 15,-3 6 16-15,0 0 16 0,0 0 912 0,6-2 176 0,2 0 48 0,0 4 0 16,0 1-416-16,-1 1-80 0,1 1-16 0,-1-1 0 16,-2 1-304-16,0 2-64 0,0-1-16 0,-1 4 0 15,-1-5-240-15,-2 3-48 0,0-1-16 0,-1 2 0 16,-1-2-208-16,1-7-128 0,-1 7 160 0,-2-1-11488 15,3-6-2304-15</inkml:trace>
  <inkml:trace contextRef="#ctx0" brushRef="#br1" timeOffset="71664.36">15109 3659 15951 0,'0'0'704'0,"0"0"144"0,0 0-672 0,0 0-176 0,0 0 0 0,0 0 0 16,25-13 1584-16,-25 13 272 0,0 0 64 0,0 0 16 15,0 0-992-15,0 0-208 0,5-3-32 0,-5 3-16 16,6-5-448-16,-6 5-96 0,0 0-16 0,8-4 0 16,-1 1 224-16,-7 3 32 0,0 0 16 0,0 0 0 15,5-5 48-15,-5 5 16 0,0 0 0 0,0 0 0 16,0 0-80-16,0 0 0 0,0 0-16 0,0 0 0 15,0 0-112-15,0 0-32 0,0 0 0 0,0 0 0 16,0 0-224-16,0 0 176 0,0 0-176 0,0 0 160 0,0 0 80 0,0 0 16 16,0 0 0-16,0 0 0 15,0 0-2144-15,0 0-416 0,0 0-96 0</inkml:trace>
  <inkml:trace contextRef="#ctx0" brushRef="#br1" timeOffset="71963.44">15351 3639 11055 0,'0'0'480'0,"0"0"112"16,0 0-464-16,-2 7-128 0,2-7 0 0,-2 8 0 0,2-8 2944 0,0 0 576 15,-2 7 128-15,2-7 0 0,0 0-2432 0,0 0-512 16,0 0-80-16,0 0-32 0,0 0-464 0,0 0-128 0,0 0 0 0,0 0 0 15,0 0 0-15,0 0-160 0,0 0 160 0,0 0-208 16,0 0 208-16,0 0 0 0,0 0 0 0,0 0 0 16,4-7 304-16,0 0 0 0,-2 3 0 0,-2 4 0 15,0 0 224-15,0 0 48 0,0 0 16 0,0 0 0 16,0 0 496-16,0 0 80 0,0 0 32 0,0 0 0 16,0 0-368-16,0 0-64 0,0 0 0 0,3 7-16 0,-1 1-480 0,1-1-80 15,1 1-32-15,-4-8-11024 16,5 4-2192-16</inkml:trace>
  <inkml:trace contextRef="#ctx0" brushRef="#br1" timeOffset="73302.1">15315 3225 20271 0,'0'0'896'0,"0"0"192"0,-5-6-880 0,1 3-208 16,0-4 0-16,2-2 0 0,1 0 784 0,1-2 112 15,3-2 32-15,1-2 0 0,2-1-224 0,3-5-64 16,2 0 0-16,0-2 0 0,2-3-352 0,2 1-80 16,2-2-16-16,1-1 0 0,2-2 64 0,2-1 16 15,0-2 0-15,1 1 0 0,3-2 96 0,-1 1 16 16,0 1 0-16,0 0 0 0,0-1-192 0,1 1-16 15,1 0-16-15,0 0 0 0,1 0-160 0,-1 0 0 16,-1 4 0-16,3 2 0 0,-3 1 0 0,-1 1 0 0,2 2 0 0,0 1 0 16,1 2 0-16,1-1 0 0,-1 1 0 0,2-2 0 15,0 3 0-15,-1-1 0 0,-2 1 0 0,1 0 0 16,-4-2 0-16,2 2 0 0,3 0 0 0,-1 0 0 16,-2-1 0-16,-2 4 128 0,1-4-128 0,1 2 0 15,0-1 0-15,2 1 0 0,-4 2 0 0,3 0 0 16,0 2 0-16,2 0 0 0,-1 0 0 0,2 0 0 15,-2 0 0-15,-2 1 0 0,-2 1 0 0,0-1 0 0,-2 0 0 16,-1 2 0-16,0 1 176 0,0 2-176 0,1 1 288 0,-1 2-32 16,-3 0-16-16,2 0 0 0,-1 0 48 0,1 3 16 15,-1-2 0-15,1 2 0 16,-1-1-64-16,1 2-16 0,1 2 0 0,-2-2 0 16,1 0 0-16,-1 0 0 0,0 0 0 0,0 1 0 15,1 3 96-15,-1 0 0 0,2-2 16 0,-1 1 0 16,-1 1-80-16,1 0-32 0,-3 1 0 0,1-2 0 0,-1 2-96 0,0 0-128 15,-1-1 176-15,1 0-176 0,-1 0 128 0,1 0-128 16,0 1 0-16,0 0 0 0,-1 2 0 0,0-1 128 16,-1-1-128-16,1 1 0 0,0-1 176 0,-1 1-176 15,1 0 160-15,1 0-160 0,0 1 160 0,-2-1-160 16,0 1 160-16,0-1-160 0,5 1 192 0,-3-1-64 16,-2 1-128-16,1-1 192 0,2 1-192 0,-1-1 176 0,-1 2-176 0,1-1 160 15,1 1-32-15,-2 1-128 0,-2 0 192 0,1 1-64 16,0-2 112-16,-1 1 16 0,1 2 0 0,-1-2 0 15,-1-3 64-15,2 2 32 0,3 0 0 0,-1 0 0 16,-2 0-112-16,0-1-32 16,-2 1 0-16,0 0 0 0,-1 1-80 0,-1 0 0 15,1-2-128-15,1 1 192 0,-1-2-48 0,1 3-16 16,0 0 0-16,1 2 0 0,-1-5 64 0,0 3 0 16,0 2 0-16,0 1 0 0,0-3-64 0,0 0 0 0,0-1 0 0,2 1 0 15,2 0-128-15,-2 0 0 0,1 0 144 0,0 0-144 16,-2 2 128-16,2-2-128 0,1-1 128 0,0 1-128 15,0-3 160-15,-2 1-32 0,-1 1-128 0,0-2 192 16,-1-1-64-16,1 3-128 0,0 1 176 0,-1 0-176 16,0 1 128-16,2-3-128 0,-1 1 0 0,0 1 0 0,-1-1 0 0,0 1 128 15,-1 2-128-15,-1-2 0 0,-1-1 144 0,0-1-144 16,1 1 0-16,-1-1 144 0,1-1-144 0,-1 1 192 16,-1-3-192-16,0 2 192 15,-1 0-192-15,0-1 128 0,0 0-128 0,0-1 128 16,-2 0-128-16,2 1 0 0,1 2 0 0,-1-1 0 15,0 2 0-15,0-2 0 0,-2-2 0 0,1 0 0 0,1 0-192 0,-1 0-64 16,1-1 0-16,0-1-16 16,0 2-288-16,0-1-48 0,-2-1-16 0,1-2 0 15,0 0-320-15,-7 0-64 0,7 0-16 0,0-4 0 16,-7 4-2048-16,6-5-400 0,-1 0-96 0</inkml:trace>
  <inkml:trace contextRef="#ctx0" brushRef="#br1" timeOffset="73632.47">18673 2367 13647 0,'0'0'592'0,"0"0"144"0,0 0-592 0,0 0-144 0,0 0 0 0,0 0 0 16,0 0 1088-16,0 0 176 0,0 9 32 0,1 0 16 15,3 3-512-15,0-4-96 0,0-1-32 0,3 3 0 0,-1 1-288 0,2 2-48 16,2 0-16-16,1 2 0 0,-1-1 128 0,1 2 0 15,-1-2 16-15,1 2 0 16,0-1 432-16,-2 1 64 0,1 0 32 0,-3-2 0 16,0-1 528-16,-1-1 96 0,-2-1 32 0,-2 1 0 15,-4 0 32-15,0-2 16 0,-2 1 0 0,-1-2 0 16,-4 1-448-16,-2-2-96 0,-1 0 0 0,1 0-16 16,-2-2-464-16,-2 2-96 0,-2 0 0 0,2-1-16 15,-2-2-368-15,2 0-192 0,2-1 192 0,2 1-192 16,0-2-928-16,1 2-288 0,1 1-64 0,1 1-17728 15</inkml:trace>
  <inkml:trace contextRef="#ctx0" brushRef="#br1" timeOffset="74565.16">20024 3513 11055 0,'0'0'976'0,"0"0"-784"15,-5 2-192-15,1 4 0 0,0-2 1472 0,4-4 240 16,-3 5 48-16,3-5 16 0,0 0-784 0,0 8-160 16,0-8-16-16,4 9-16 0,1-1-176 0,2 1-48 15,2-2 0-15,-1 3 0 0,2 0 128 0,1 2 0 16,-2 1 16-16,1 1 0 0,1 0 112 0,2 1 32 0,0-1 0 0,1 2 0 15,0-1-256-15,2 1-48 0,1 0-16 0,1-2 0 16,0-2-144-16,1 0-16 0,-1-3-16 0,3 0 0 16,0-1-112-16,0-2-32 0,1-2 0 0,-1-1 0 15,-1-1-16-15,1 0 0 0,0-1 0 0,-1 0 0 16,-1-2-16-16,-1-2-16 16,-1-1 0-16,2 2 0 0,-2-5-176 0,1 1 0 15,1-1 144-15,0-1-144 0,-2 1 0 0,-2-1-256 0,1 1 32 0,-2 1 16 16,1-3 80-16,-2 2 128 0,-2 2-208 0,0 0 80 15,-1 1 128-15,-1-2-208 0,-1 5 80 0,-1-3 128 16,-1 2-176-16,-6 2 176 0,5-6-128 0,-5 6 128 16,3-6-128-16,-2 1 128 0,-2-2-128 0,-2 1 128 15,1-1 0-15,-3-1 0 0,-3 3 0 0,-3-1 128 16,-2-2-128-16,-1 0 0 0,-3 0-128 0,0-1 128 16,-2 1-176-16,-2-2 176 0,0 1-208 0,0 1 80 15,0 0 128-15,2 3 0 0,-1 0 0 0,0 1-128 0,1 1 128 16,2 2 176-16,1-1-48 0,3 2 0 0,4 0 192 0,3 2 48 15,6-2 0-15,0 0 0 0,0 0-368 0,0 0 0 16,7 0 0-16,4 0 0 0,3-2 0 0,1 1-160 16,-1 1 16-16,3-2 0 0,0 0-144 0,2 1-32 15,3 0 0-15,-1-1 0 0,0 0 1056 0,0 0 208 0,0 1 32 16,-2 0 16 0,1-2-1648-16,-2 1-336 0,-1 0-64 0,-1 2-16 0,-3 2 896 0,-1 0 176 15,-2 2 0-15,-1 1 0 0,-1 3 528 0,-3-1 32 16,-1 0 0-16,0 1 0 0,0 0 512 0,-1 3 96 0,-2-2 32 0,0-2 0 15,1 1-432-15,0 1-96 0,-1 1-16 0,2-1 0 16,1 1-400-16,1 1-96 0,0-1-16 0,2 2 0 16,1-1-144-16,1 1-192 0,3 1 32 0,-1-2-11744 15,1 2-2336-15</inkml:trace>
  <inkml:trace contextRef="#ctx0" brushRef="#br0" timeOffset="82035.67">22819 4472 24879 0,'0'0'2208'0,"0"0"-1760"16,13 29-448-16,-13-29 0 0,-4 4 400 0,4-4 0 15,-3 9 0-15,3 1 0 0,2 2 672 0,2 3 128 16,1 2 16-16,3 3 16 0,1 4-848 0,3 2-192 16,-1 3-16-16,2 1-16 0,0 1-160 0,-3-6 0 15,-4 2 144-15,2-4-144 0,-2 0 160 0,1-2-32 16,-1-2-128-16,0-2 192 0,-2-1-192 0,-1-2 0 16,0-4 128-16,-3-10-128 0,0 0 208 0,0 0 0 0,0 0 0 0,0-10 0 15,-1-4-336-15,-2-5-80 0,-1-4-16 0,-1-3 0 16,0-3 32-16,-2 0 16 15,1-3 0-15,-1 1 0 0,1-2 176 0,-1 3-160 16,2-1 160-16,1-1-160 0,0-1 160 0,3-1-128 16,0 0 128-16,3 2-128 0,2 1 128 0,1 3 0 15,3-1 0-15,3 3 0 0,0 2 384 0,2 3 96 16,2 2 32-16,0 3 0 0,4 4 224 0,-2 5 48 16,-1 1 16-16,1 4 0 0,0 2-288 0,0 4-48 0,-4 2-16 0,-1 3 0 15,-1 3-80-15,-1 2-32 0,-2 2 0 0,-3 2 0 16,-4 5-144-16,1 1-16 0,-2 4-16 0,-4-1 0 15,-3 4 48-15,-2-1 16 0,-3 0 0 0,2-1 0 16,-4-2-224-16,-1 1 0 0,-2-2 0 0,2-1-160 16,0-3 160-16,2-1 128 0,1-1-128 0,2-4 176 15,1-2 80-15,2 0 0 0,2-5 16 0,1-2 0 16,4-7 112-16,0 0 0 0,0 0 16 0,0 0 0 16,6 8 16-16,1-1 0 0,4-2 0 0,2-1 0 0,1 2 80 0,4 0 16 15,1-2 0-15,0 1 0 0,1 1-64 0,1 1 0 16,-1-1 0-16,3 1 0 0,-1-2-224 0,0 0-48 15,1-1-16-15,0 0 0 0,0 0-160 0,-1 0 0 16,-1 1 0-16,0-1 128 16,1-4-1920-16,0 0-384 15,0-3-64-15</inkml:trace>
  <inkml:trace contextRef="#ctx0" brushRef="#br0" timeOffset="82964.74">23807 4511 6447 0,'0'0'576'0,"0"0"-576"16,-5 4 0-16,0 0 0 0,0 3 3632 0,-1-2 608 16,6-5 128-16,0 0 32 0,0 0-2416 0,0 0-464 0,0 0-112 0,0 0 0 15,0 0-240-15,0 0-32 0,0 0-16 0,0 0 0 16,9-7-192-16,2 4-32 0,1 1-16 0,2 0 0 15,0-4 144-15,3 0 16 0,0-6 16 0,3 0 0 16,3 2-288-16,9-6-64 0,-1-6-16 0,0 0 0 16,2 1-384-16,1 0-80 0,1 2-16 0,0-5 0 15,-1-2-208-15,0 1 0 0,-4 2 128 0,0 1-128 16,0-6 0-16,-2 5 0 0,-2-2 0 0,-1 6 0 16,-1 2 128-16,-1 0-128 0,-1 0 0 0,-1 1 0 15,0 3 0-15,-1 1 0 0,-1 5 0 0,-3-1 0 0,-2-4 0 0,-1 2 0 16,0 2 0-16,-1 1 0 15,-3 2 0-15,-1 0 0 0,-2 1 0 0,1-1 0 16,-1 2 0-16,-6 3 0 0,8 3 0 0,0-2 0 16,0 0 0-16,-2-1 0 0,-6 0 0 0,0 0 0 0,8-2 0 0,0 0 128 15,-3 4-128-15,2-5 0 0,-1-2 0 0,1 2 0 16,-1-1 0-16,1 4 0 0,-7 0 160 0,9 4-16 16,0 3 0-16,3-1 0 0,0 1 96 0,1-2 16 15,0 0 0-15,2-1 0 0,1 1 32 0,0 2 16 16,2 2 0-16,3 3 0 0,0 2-96 0,3 2-16 0,4-1 0 15,0 2 0-15,2 2-16 0,11 4-16 0,-1-1 0 0,1-1 0 16,-5-1 80-16,-1-1 16 0,-2-3 0 0,-2-1 0 16,-1 1-96-16,2-2-16 0,-5 1 0 0,0-2 0 15,1-4-144-15,-4 0 0 16,-1 0 144-16,-1 0-144 0,-1-2 0 0,-2-1 0 16,1 1 0-16,-2 1 0 15,-1 2-1216-15,-1-2-272 0,-2-4-48 0,-2-3-11520 16,-2 7-2304-16</inkml:trace>
  <inkml:trace contextRef="#ctx0" brushRef="#br0" timeOffset="83396.92">24489 3470 11967 0,'0'0'1072'0,"0"0"-864"16,0 0-208-16,4 8 0 0,-4-8 3248 0,4 10 592 15,-2 4 128-15,1 5 32 0,0 0-2064 0,-2 6-400 16,0 4-96-16,1 2-16 0,0 3-800 0,1-7-176 0,-1 3-16 0,1 1-16 15,1 1-224-15,0-2-64 0,0 0 0 0,0 0 0 16,1-4-352-16,3 4-80 0,-2-5-16 0,1-5 0 31,-2-8-2752-31,0 0-544 0</inkml:trace>
  <inkml:trace contextRef="#ctx0" brushRef="#br0" timeOffset="83637.88">24751 3541 11055 0,'0'0'480'0,"4"-7"112"0,-1-2-464 0,-2 1-128 0,-1 8 0 0,0 0 0 16,0 0 3888-16,0 0 752 0,0 0 160 0,3 8 16 16,-2 2-2576-16,1 4-528 0,1 5-112 0,0 3 0 15,-1 5-832-15,1-1-176 0,1-1-16 0,0 2-16 0,1 2-384 0,0 0-176 16,2-3 160-16,-1 1-160 0,1 2 128 0,0 5-128 15,1-6 0-15,-2-3 144 0,-1-4-144 0,0-3-256 16,-2-2 64-16,-1-2 16 16,1-5-2208-16,-1-1-448 0,-2-8-96 0</inkml:trace>
  <inkml:trace contextRef="#ctx0" brushRef="#br0" timeOffset="84035.82">24615 2805 12895 0,'-13'-17'1152'0,"6"8"-928"0,-4 5-224 0,1-1 0 16,-2 2 2560-16,0 4 480 0,1 6 96 0,0-1 0 15,-1 6-1392-15,6 0-272 0,-2 4-64 0,2 3-16 16,-1 5-768-16,3 3-160 0,2 4-16 0,0 2-16 15,4-1-288-15,1 1-144 0,3-3 160 0,0-3-160 16,3-2 144-16,3-4-144 0,1-1 128 0,1-5-128 0,2 0 240 0,1-4-48 16,1-3 0-16,2-4 0 0,-1-1 400 0,1-3 80 15,-1-4 16-15,1-4 0 0,0-3 336 0,-3-2 80 16,-1-2 16-16,0-1 0 0,-3-2-496 0,0-3-112 16,-4-1 0-16,-1-2-16 0,-4 0-208 0,0 0-32 15,-4 2-16-15,-5-11 0 16,-6 6 32-16,-2 2 16 0,-5 3 0 0,-2 0 0 0,-3 1-112 0,-3 3-32 15,-3 0 0-15,3 5 0 0,1 2-144 0,1 5-192 16,0 4 32-16,3 7 16 16,3 7-1904-16,1 4-384 0,1 3-80 0</inkml:trace>
  <inkml:trace contextRef="#ctx0" brushRef="#br0" timeOffset="84665.01">26042 4318 16575 0,'0'0'736'0,"0"0"160"0,2-7-720 0,-2 0-176 0,0 7 0 0,0 0 0 15,0 0 1952-15,0 0 352 0,3-9 80 0,-2 1 16 16,-1 8-416-16,0 0-64 16,-4-5-32-16,-1 2 0 0,5 3-736 0,0 0-160 15,-6 4-32-15,-1 3 0 0,2 2-416 0,0 3-96 16,-1 2 0-16,3 3-16 0,-1 4-144 0,2 5-32 15,1-3 0-15,2 9 0 0,3-1-48 0,1-1-16 0,2-4 0 0,1 1 0 16,0-3 16-16,2-2 0 0,3-4 0 0,1-1 0 16,3-4-16-16,3-1-16 0,1-5 0 0,0-5 0 15,2-1-16-15,2-1 0 0,0-2 0 0,-2-3 0 16,-1-2 208-16,0-3 32 0,-2-3 16 0,-3-3 0 16,-3-2 96-16,-1-1 0 0,-1-3 16 0,-3 4 0 15,-2-2-208-15,-3-2-64 0,-4-4 0 0,-3 1 0 16,-3 2-64-16,-4 3-32 0,-4 4 0 0,-7-1 0 15,-5-2 0-15,-3 2 0 0,-2 3 0 0,1 5 0 16,-1 2 80-16,1 1 16 0,4-1 0 0,0 2 0 16,4 1-560-16,5 2-96 0,1 0-32 0,3 4 0 15,1 3-2160-15,4 0-432 0</inkml:trace>
  <inkml:trace contextRef="#ctx0" brushRef="#br2" timeOffset="87797.14">26945 4440 13823 0,'0'0'1216'0,"0"0"-960"0,-10 8-256 0,3-1 0 0,2 4 2928 0,0 3 528 16,0 4 128-16,1 3 0 0,2 3-2064 0,0 2-432 16,-3 1-64-16,-1 4-32 0,1 3-480 15,-1 2-112-15,0-1-16 0,5-3 0 0,4-3-384 0,-1-2 0 16,0 0 0-16,-1-5 0 0,2-5 0 0,-1-3 128 16,-1-1-128-16,1-3 0 0,-2 0 160 0,0-10-160 0,0 0 192 0,0 0-192 15,0 0 240-15,-3-7-64 0,-2-5-16 0,0 1 0 16,0-5-160-16,2-1-224 0,3-3 48 0,1 0 16 15,1-7-64-15,-1 1-16 16,0-1 0-16,2-4 0 0,1 1 0 0,2 0 0 16,2-2 0-16,0 2 0 0,1 3 32 0,1 1 0 15,3 3 0-15,3-7 0 0,-4 5 208 0,0 4-176 16,1 1 176-16,0 6-160 0,-2 4 480 0,1 1 112 16,0-1 16-16,1 4 0 0,-1 2 400 0,1 1 96 15,0 5 16-15,-2 0 0 0,-11-2-96 0,0 0-16 0,12 11 0 0,-4 0 0 16,-3-1-208-16,-4-1-64 0,-2 2 0 0,-1 0 0 15,-4 6-128-15,0 2-16 0,-3 0-16 0,0 3 0 16,-2 1-224-16,-1 1-64 0,1 0 0 0,-1-3 0 16,1 1-128-16,2-1 0 0,0 2 0 0,-2 0 0 15,0-6 128-15,2-3-128 0,2-2 0 0,4-4 128 16,3-8-128-16,0 0 0 0,0 0 0 0,0 0 128 0,0 0-128 0,0 0 160 16,0 0-160-16,0 0 160 0,0 0 32 0,11 5 0 15,2-4 0-15,2 1 0 16,0-2 96-16,1 0 32 0,-2 0 0 0,5 0 0 15,1 0-320-15,0 0 128 0,-3-2-128 0,1 1 0 16,2-4 0-16,1 4 0 0,-3-3 0 0,3 1 0 16,0-1-192-16,-1-1-160 0,1-3-32 0,0 0 0 15,0 0-2400-15,-3-1-480 0,-2-1-112 0</inkml:trace>
  <inkml:trace contextRef="#ctx0" brushRef="#br2" timeOffset="87974.26">27632 3942 32991 0,'0'0'1472'0,"0"0"288"0,0 0-1408 0,0 0-352 16,-1 19 0-16,0-6 0 0,-1 0 1792 0,0 2 304 16,0 3 48-16,2 3 16 0,0-2-896 0,3 5-176 0,0-1-48 0,-1-1 0 15,0 2-880-15,2-1-160 0,1 1 0 0,3-1-13216 16,1-3-2576-16</inkml:trace>
  <inkml:trace contextRef="#ctx0" brushRef="#br2" timeOffset="126933.93">19571 4989 15663 0,'0'0'688'0,"0"0"144"0,-1-7-656 0,1 7-176 15,0 0 0-15,-5-4 0 0,-3-1 3696 0,-1 1 704 16,-3 0 144-16,0 3 16 0,-1 2-2128 0,-1 3-448 16,-2-1-64-16,1 1-32 0,-1 2-1008 0,-2-1-208 15,-3 3-32-15,0 0-16 0,0 1-400 0,0 0-80 16,5-1-16-16,-1 0 0 0,1 0-128 0,3 2 0 0,2 1 0 0,4-2 0 15,1-3 0-15,4 2 0 0,2 1 0 0,4-2-176 16,2-2-144-16,5 1-48 0,3 1 0 0,4-1 0 16,1 1 112-16,1 1 32 0,0 0 0 0,1-1 0 15,0 1 224-15,1 3-144 0,-3-2 144 0,2 0-128 16,0-1 128-16,-3 0 0 0,-3 1 0 0,-2 0 128 16,-2 0 256-16,-1 3 64 0,-5-2 16 0,-1 3 0 0,-3 0 304 0,-1 0 48 15,-1 0 16-15,-2 2 0 0,-2-1-256 0,-2 0-64 16,0-1 0-16,-3 3 0 15,-1 2-336-15,0-3-176 0,1-2 160 0,1 2-160 16,-2-2 0-16,2-1-288 0,0-3 32 0,1 0 16 31,2-2-1216-31,0-2-240 0,6-5-48 0,-3 6-16 16,0 1-1088-16,3-7-224 0,0 0-32 0,0 0-16 16,0 0-976-16,0 0-192 0</inkml:trace>
  <inkml:trace contextRef="#ctx0" brushRef="#br2" timeOffset="127401.69">19601 5428 11103 0,'0'0'496'0,"7"-7"96"0,-1 2-464 0,1-1-128 16,-2 2 0-16,0-1 0 0,1 1 512 0,-2-3 64 16,2 2 32-16,1 0 0 0,-2 0 176 0,0-1 48 15,-5 6 0-15,6-5 0 0,0 1 352 0,-1-2 80 16,-1 0 16-16,-4 6 0 0,0 0-32 0,0 0 0 16,0 0 0-16,0 0 0 0,0 0-16 0,0 0 0 0,0 0 0 0,0 0 0 15,0 0 0-15,1 10 0 0,-2 1 0 0,-2 2 0 16,1 2-336-16,-1-1-64 0,0 0 0 0,1 1-16 15,-1-1-384-15,2 0-80 0,1 1-16 0,0-5 0 16,1-1-336-16,0-1 144 16,-1-8-144-16,0 0 0 0,0 0 128 0,0 0-128 15,4 7 0-15,-4-7 0 0,0 0 144 0,8-6-16 16,-1-1-128-16,-1-1 192 0,1-1-48 0,-1-2-16 0,2-4 0 0,-1 0 0 16,-2-4 48-16,0 2 0 0,0-2 0 0,2 3 0 15,-1-3-176-15,1 2-176 0,-2 2 48 0,-1 2 0 16,-1 2 128-16,-1 2 0 0,1 1 0 0,-3 8 0 15,0 0 0-15,0 0 0 0,0 0 0 0,0 0 0 16,0 0 0-16,0 0-128 0,6 8 128 0,1 4-128 0,-1 2 128 0,2 2 0 16,3 1-144-16,-2 2 144 0,0 2 0 0,0-1 0 15,1-3 0-15,1 0 0 0,-1 0 0 0,2-2 0 16,1-6 0-16,-1 2 0 0,-2-3 288 0,1-3 32 16,-2-4 0-16,1 0 0 0,-1-1 368 0,-1-1 80 15,0-4 0-15,0-2 16 0,-2-2-144 0,0 0-48 16,-1-3 0-16,0 1 0 0,-1-2-368 0,1 0-80 15,-4-2-16-15,1 2 0 0,-4-1-384 0,2-2-64 16,0-1-32-16,0 0 0 16,0 2-2176-16,2-5-432 0,-4-1-96 0,1 2-13728 15</inkml:trace>
  <inkml:trace contextRef="#ctx0" brushRef="#br2" timeOffset="127995.09">20171 4995 5519 0,'-2'-5'496'0,"-1"-2"-496"0,0 1 0 0,2-1 0 0,1 1 5248 0,1-2 944 16,1-1 192-16,2 1 32 16,1-1-3952-16,1 1-800 0,2-1-144 0,1 2-48 15,2 4-944-15,2-4-192 0,1 3-32 0,2 2-16 16,1 2 32-16,1 1 0 0,3 1 0 0,0 2 0 0,-2 2 144 0,2-3 48 16,1 3 0-16,-1 4 0 0,-1 3 176 0,-2 3 32 15,0 2 16-15,-2-4 0 0,-2 3-192 0,-2 2-32 16,-2-2-16-16,-1 2 0 15,0-3-112-15,-3 5-32 0,-2-1 0 0,1 3 0 16,-3-1-160-16,-2 1-16 0,-1 2-16 0,0 0 0 0,-3 2-160 0,-1-1 128 16,-2-2-128-16,-1 0 128 0,1 1-128 0,-4-3 0 15,-1-1 0-15,-1-1 0 0,-1 1 0 0,0-6 0 16,-2 0 0-16,0-2 0 0,2-4 0 0,-2 0 0 16,-1-4 0-16,0-2 0 0,2-3-240 0,2-3 32 15,0-2 0-15,1 0 0 0,2 0 48 0,2-2 16 0,0-1 0 0,3-2 0 16,1 2 144-16,3 0 0 0,1-1 0 0,2 0 0 15,3 0 0-15,1 2 128 0,1 2 0 0,5 0 0 16,2 0 112-16,5 1 16 0,-4-3 16 0,5 5 0 16,1 2 48-16,4 1 16 0,-1 0 0 0,0 2 0 15,-1 1 80-15,1-2 16 0,-1 3 0 0,-1 2 0 16,-1 0-48-16,0-1 0 0,-1 1 0 0,-1 2 0 16,-1 1-240-16,1 1-144 0,0-2 160 0,-1 1-160 15,-1 3-672-15,0 0-224 0,0-2-64 0,2-1-12960 16,-1 0-2592-16</inkml:trace>
  <inkml:trace contextRef="#ctx0" brushRef="#br2" timeOffset="141436.31">15212 7781 30687 0,'0'0'1360'16,"6"3"288"-16,-8 10-1328 0,0 4-320 0,1 5 0 0,1-3 0 0,-3 2 512 0,5 2 16 15,2 0 16-15,1 8 0 0,0 2 192 0,0-1 32 16,2 0 16-16,-1-1 0 15,1-4-544-15,-1 1-112 0,0-2-128 0,-1-3 176 16,-1-2-176-16,0 0 128 0,-2-4-128 0,2-3 128 16,-3-2 16-16,1-4 0 0,-2-2 0 0,0-6 0 15,0 0 32-15,0 0 0 0,0 0 0 0,-7-5 0 16,-1-3-16-16,1-5 0 0,-1-4 0 0,0-2 0 0,-2-5-160 0,-1-3 0 16,1-3 0-16,2-3 0 0,3 1 0 0,1-1-176 15,1 1 48-15,2-1 0 0,3 0 128 0,4 3 0 16,-1-2-144-16,1 2 144 0,1 0 0 0,1 3-144 15,1 2 144-15,1 1 0 0,2 3 0 0,-2 2 0 0,2 5 0 16,1 4 0-16,2 0 128 0,-2 5-128 0,0 2 0 0,-2 3 144 16,0 1 0-16,1 3 0 0,-3 3 0 0,-2 2 0 15,-1 3-16-15,-2 1 0 0,-2 2 0 0,1 2 0 16,-3 4-128-16,0 1 128 0,-1 2-128 0,-1 2 128 16,0-1-128-16,-2 1 0 0,-2 0 0 0,1-3 0 15,1-1 320-15,0-3 0 0,1-1-16 0,0-2 0 16,0-2-304-16,2-4-144 0,1 0 16 15,1-1 0-15,2-2 128 0,1 0 256 0,2 0-64 0,2-4-16 16,1 3-48-16,0-2-128 0,1-2 192 0,1 1-64 16,4-1-128-16,-1 1 0 0,0-3 0 0,3 1 0 15,2 1 0-15,-1-1 0 0,1-1-192 0,0-1 192 32,0-2-2096-32,-1-2-288 0,1-2-64 0</inkml:trace>
  <inkml:trace contextRef="#ctx0" brushRef="#br2" timeOffset="141596.24">15772 7497 23039 0,'0'0'2048'0,"0"0"-1648"0,-2 6-400 0,-1 4 0 0,-1 1 3216 0,2-2 560 16,0 3 128-16,2 0 0 0,2 0-2336 0,2 1-480 16,2 2-80-16,1 1-32 0,0 1-848 0,3 0-128 0,1 0-128 0,1 2 128 31,1 0-3136-31,1 2-512 0</inkml:trace>
  <inkml:trace contextRef="#ctx0" brushRef="#br2" timeOffset="141958.07">16695 7927 10127 0,'-9'-8'896'0,"4"6"-704"15,-3 0-192-15,0 0 0 0,-1 1 5312 0,0 1 1040 16,-1 1 208-16,-1 1 32 16,2 0-3920-16,1 3-800 0,1 0-144 0,-1 4-48 15,1 3-992-15,3 2-208 0,3 2-32 0,0 1-16 0,1 1-432 0,1 0 0 16,2 1 0-16,3-1 0 0,2 2-352 0,2 0 0 16,3 0 0-16,3 0 0 15,2-2-1984-15,2 1-400 0,-2-2-80 0</inkml:trace>
  <inkml:trace contextRef="#ctx0" brushRef="#br2" timeOffset="142295.81">17012 7961 31039 0,'-18'5'1376'0,"9"1"288"0,-3 1-1344 0,-1 2-320 0,1 1 0 0,1 0 0 15,0 0 1072-15,1 3 144 0,1-1 16 0,2 3 16 16,2-1-224-16,1 0-32 0,3 1-16 0,2-1 0 15,3-1-800-15,1 0-176 0,3 0 0 0,1-4 0 16,1 0-192-16,1-1 16 0,1 0 0 0,2-2 0 16,0 0-96-16,1-1-32 0,-2-1 0 0,1 0 0 15,-2-2 112-15,-2 0 32 0,-1-2 0 0,0-2 0 16,-1-2 160-16,0-1 0 0,0 0 0 0,-2-2 128 16,1 1-128-16,-2-3 176 0,-1-2-176 0,-1 0 192 15,-1-1-64-15,0 0 0 0,-1 2 0 0,0-1 0 16,-1 1 208-16,2-1 48 0,-1 2 0 0,0 2 0 15,-1 0 80-15,0 7 32 0,-2-5 0 0,2 5 0 16,0 0-304-16,0 0-64 0,0 0-128 0,0 0 192 16,5 6-192-16,1 2-128 0,1 0 128 0,-1 0-208 15,1-2-1120-15,-1 2-208 0,1 3-64 0,1-2-9520 16,1 2-1904-16</inkml:trace>
  <inkml:trace contextRef="#ctx0" brushRef="#br2" timeOffset="142632.85">17330 7945 30351 0,'0'0'1344'0,"0"0"272"0,-2 8-1296 0,-1 0-320 0,0 1 0 0,2 0 0 16,0 0 832-16,2 4 80 0,-1 1 32 0,1 0 0 16,1 0-416-16,2 1-80 15,1-4 0-15,1 1-16 16,1-3-880-16,-1-1-160 0,1-2-32 0,1 1-16 15,0-4-672-15,-1 1-128 0,0-4-16 0,0 1-16 16,-7-1 656-16,0 0 128 0,0 0 16 0,5-5 16 0,-1-2 672 0,0-2 0 0,-2-1 0 0,1-2 0 16,-1 0 0-16,2-1 0 0,0 0 0 0,0 0 0 15,0-1 224-15,0-1-32 0,1 0 0 0,-1-1 0 16,0 3 560-16,1-3 96 0,0 2 32 0,1 1 0 16,-2 0 368-16,-1 2 80 0,1 5 16 0,-4 6 0 15,0 0-560-15,0 0-96 0,0 0-32 0,7 4 0 16,-1 2-320-16,0 4-64 0,-3 1-16 0,1 4 0 15,0 0-256-15,0 1 0 0,-1 0 0 0,2 0 0 16,2-3-1728-16,-2 2-416 0,0 0-80 0</inkml:trace>
  <inkml:trace contextRef="#ctx0" brushRef="#br2" timeOffset="142801.72">17658 7681 14559 0,'1'13'640'0,"-1"-13"144"0,0 0-624 0,0 0-160 15,0 0 0-15,0 8-6448 0</inkml:trace>
  <inkml:trace contextRef="#ctx0" brushRef="#br2" timeOffset="142964.01">17871 7513 25791 0,'0'0'2304'0,"-2"7"-1856"0,0 4-448 0,1 3 0 15,0 3 2368-15,1 3 384 0,0 2 80 0,2 4 16 16,2 5-1376-16,3 4-288 0,-1 2-48 0,2-1-16 16,0 1-880-16,1-3-240 0,2 1 0 0,0 0 0 31,1-2-1536-31,0-1-384 0,-3 0-64 0,0-4-8704 0,-1-2-1728 0</inkml:trace>
  <inkml:trace contextRef="#ctx0" brushRef="#br2" timeOffset="143138.62">17807 7831 25791 0,'0'0'2304'0,"0"0"-1856"15,0 0-448-15,0 0 0 0,0 0 3024 0,0 0 512 16,0 0 112-16,8 6 0 0,0-1-1472 0,4 1-320 15,3-1-48-15,5-1-16 0,4-2-1248 0,0 0-256 16,2-2-48-16,4-4-16 16,2-4-2144-16,4 1-448 0</inkml:trace>
  <inkml:trace contextRef="#ctx0" brushRef="#br2" timeOffset="144065.54">18652 7475 14735 0,'0'0'1312'0,"0"0"-1056"15,0 0-256-15,0 0 0 0,0 0 2400 0,0 0 416 16,3-8 96-16,-3 8 16 0,8-1-1200 0,2 3-224 16,3 5-48-16,2 2-16 0,1 4-176 0,0 4-48 15,-2 4 0-15,1 5 0 0,-1 1-448 0,0 5-80 16,2 1-32-16,-4 1 0 0,-2 0-208 0,-1 1-64 15,-2-3 0-15,-2-2 0 0,-1-3-208 0,-3 0-48 0,-1-3-128 0,-1-2 192 16,0-1-64-16,-3-2 0 0,-1-4-128 0,-2-2 192 16,1-3-48-16,-2-2-16 0,0-1 0 0,0-2 0 15,0-1-128-15,0-3 0 0,1-4 0 0,0 0 0 32,1-4-448-32,0-2-112 0,1-2-16 0,1-3-16 0,3-2-208 0,2 1-32 0,2-2-16 15,1 0 0-15,1 0 368 0,2 1 80 0,2 3 16 0,1 2 0 16,3 1 384-16,1 4-160 0,2 2 160 0,1 5 0 15,-3 2 0-15,1 1 128 0,-2 2 0 0,-1 3 16 16,-1 2 368-16,0-1 80 0,-2 2 16 0,-1 0 0 16,-2 1-112-16,-1 0-32 0,-2 1 0 0,-2 1 0 15,-2-1-208-15,-2 2-64 0,-2 0 0 0,-1-1 0 16,-2 2-48-16,-1 0-16 0,-2 1 0 0,0-4 0 16,-3-1 0-16,1-1-128 0,0-1 192 0,2-4-64 0,0 0-128 0,3-1 0 15,1-2 144-15,7-4-144 0,-7 2 0 0,7-2 0 16,0 0 0-16,0 0 0 0,0 0 0 0,0 0 0 15,5-6 0-15,3 1 0 0,3 1-128 0,0 2 128 16,2-1-128-16,2 0 128 0,-1 1 0 0,0 1 0 16,1-5 0-16,-1 1 0 0,4 0 0 0,-1 0 0 15,-1-1 0-15,0 0 0 0,-1-2 0 0,-1-1 0 16,0 0 0-16,-3 0 0 0,1-2 0 0,-2 1 0 16,0-1 0-16,-4 1 128 0,-1 0-128 0,-2 0 0 0,-2 0 0 0,-2 1 128 15,-2 0-128-15,1 1 0 0,-5 1 0 0,1 1 0 16,-3 1 128-16,1 1-128 0,-1 1 160 0,1 3-160 15,1 1 736-15,7-1 48 0,-5 6 16 0,2 0 0 16,3-6-416-16,-1 12-64 0,1-3-32 0,3 3 0 16,2 1 352-16,1-3 80 0,4 1 16 0,3-1 0 15,2 2-736-15,3 0-192 16,3-2 0-16,5-2-16 0,4-2 208 0,6-2-192 16,5-1 192-16,13-4-13472 0,-1-6-2576 0</inkml:trace>
  <inkml:trace contextRef="#ctx0" brushRef="#br2" timeOffset="144534.54">20116 7477 27407 0,'0'0'1216'0,"0"0"256"0,0 0-1184 0,0 0-288 0,0 0 0 0,0 0 0 0,-2 11 960 0,0 2 128 16,5 5 16-16,0 4 16 0,3 2-336 0,2 2-64 15,-1 1-16-15,0 6 0 16,2 6-384-16,1 0-64 0,0 3-32 0,0-2 0 16,2-1-224-16,-1-2 0 0,0-2 0 0,0-2 0 31,-1-3-1408-31,1-4-320 0,-5-4-64 0</inkml:trace>
  <inkml:trace contextRef="#ctx0" brushRef="#br2" timeOffset="144703.1">20111 7842 28671 0,'0'0'1280'0,"0"0"256"0,-1-6-1232 0,1 6-304 16,0 0 0-16,0 0 0 0,0 0 512 0,5-5 64 15,2 1 0-15,2 1 0 0,2 2-192 0,4 1-16 16,0 0-16-16,4 0 0 0,0 0-352 0,2 1 0 16,4 0 0-16,0 3 0 15,2-1-1312-15,2 1-336 0,-1-3-64 0</inkml:trace>
  <inkml:trace contextRef="#ctx0" brushRef="#br2" timeOffset="145065.5">20539 7859 11967 0,'0'0'1072'0,"0"0"-864"15,0 0-208-15,0 0 0 0,0 0 2752 0,0 0 496 0,0 0 96 0,0 0 32 16,0 0-1840-16,0 0-384 0,8 4-64 0,-1-1 0 15,-7-3-496-15,13 1-80 0,2-1-32 0,-3-1 0 16,-1-3-32-16,1-1 0 0,-2-2 0 0,0 1 0 16,-1-1 224-16,-3-1 32 0,1-1 16 0,-2 0 0 15,-1-1-112-15,-2 2-32 0,0-3 0 0,-2 2 0 16,-2 0-224-16,-1 1-48 0,-1-2-16 0,-2 3 0 16,1 2 208-16,-1 1 32 0,-3 2 16 0,-2 0 0 15,-1 4 352-15,2 2 64 0,0 1 0 0,0 3 16 0,1 1-976 0,1 1 0 16,1 2 0-16,1 1-160 0,2 0 160 0,2 1 0 15,2 1 160-15,1 0-160 0,2 2 0 0,2-1 0 16,2-3 0-16,2 0 0 0,1 0 0 0,3-1 0 16,0 0 0-16,2-2 0 15,1-1-624-15,1-2-16 0,2-1 0 0,-2 1 0 16,1-2-1840-16,0-1-368 0,0-2-80 0,-1 1-11840 16</inkml:trace>
  <inkml:trace contextRef="#ctx0" brushRef="#br2" timeOffset="145332.12">20895 7781 17791 0,'0'0'784'0,"0"0"176"0,0 0-768 0,0 0-192 0,6 7 0 0,1 1 0 15,-1 2 1664-15,3 3 320 0,-1 1 48 0,0 1 16 16,-1-1-400-16,0 0-80 0,1-1-16 0,1 0 0 16,-2 0-384-16,-2-1-80 0,-1-1 0 0,-1-2-16 15,-1-1 112-15,1-2 32 0,-3-6 0 0,0 0 0 16,0 0-256-16,0 0-32 0,0 0-16 0,0 0 0 15,0 0-144-15,0 0-16 0,0 0-16 0,-5-3 0 16,2-3-352-16,0-1-64 0,1-2 0 0,0-1-16 16,1-3-304-16,1-1 0 0,1 0-176 0,2-1 176 15,-2-1-688-15,2 1-16 0,2-1-16 0,3 0 0 32,1 2-2128-32,2-3-416 0,-1 1-96 0,2 1-7376 0,-2-1-1472 0</inkml:trace>
  <inkml:trace contextRef="#ctx0" brushRef="#br2" timeOffset="145487.75">21258 7470 11055 0,'0'0'976'0,"0"0"-784"16,0 0-192-16,0 0 0 0,0 0 4160 0,0 0 768 15,0 0 176-15,0 0 16 0,0 0-2480 0,0 13-496 16,0 1-96-16,3 2-32 0,1 3-1056 0,0 5-224 16,1 2-32-16,0 2-16 0,2 4-496 0,1 3-192 15,1-1 128-15,2 1-128 0,0 0 0 0,-1 0 0 16,1-1-144-16,-1-1 144 15,3-1-1856-15,-1-4-256 0,0-2-48 0,-1-4-13072 0</inkml:trace>
  <inkml:trace contextRef="#ctx0" brushRef="#br2" timeOffset="145672.24">21277 7751 12895 0,'-7'-14'1152'0,"5"9"-928"0,-2-1-224 0,4 6 0 16,-3-6 4496-16,3 6 864 0,0-7 160 0,0 7 48 15,0 0-3200-15,5-5-640 0,3 1-128 0,2 2-32 16,2-2-976-16,3 1-192 0,-1 1-32 0,3-1-16 16,2 3-544-16,2 0-128 0,3 0 0 0,-1 1-16 15,1-1-1808-15,0 3-352 0,-1-1-80 0,-3 2-7328 16,0 2-1456-16</inkml:trace>
  <inkml:trace contextRef="#ctx0" brushRef="#br2" timeOffset="145793.06">21691 7793 18655 0,'0'0'832'0,"3"9"160"16,1 1-800-16,0 2-192 0,1 0 0 0,0 0 0 0,-1 1 1056 0,1 1 160 16,0-1 48-16,2 0 0 0,-2 1-816 0,2-3-144 15,-1-1-48-15,2-1-10816 16</inkml:trace>
  <inkml:trace contextRef="#ctx0" brushRef="#br2" timeOffset="146267.78">21760 7558 16575 0,'0'0'1472'0,"0"0"-1168"0,0 0-304 0,0 0 0 15,6 9 800-15,0 0 96 0,3-1 32 0,2 3 0 16,0 0-736-16,2 1-192 0,2-1 0 0,0 0 0 16,1 0-592-16,1-1-160 0,-1 1-16 15,-1 0-16-15,0 1 336 0,-2 0 80 0,0-2 16 0,-2 2 0 16,0-3 352-16,1 0 0 0,-3 0 0 0,-1-1 128 0,-2 1 768 0,1 2 160 15,-4-1 32-15,-1 2 0 16,-5-2 544-16,2 3 112 0,-3-2 32 0,0 1 0 16,-1-1-416-16,0 0-80 0,-1-2 0 0,2-1-16 15,1 0-352-15,0-1-64 0,0 2-16 0,1-1 0 16,-1 0-416-16,2 0-96 0,2 0 0 0,2-2-16 16,-3-6-304-16,6 7 128 0,-1-2-128 0,3-1 0 15,3-1 0-15,0-2 0 0,0-1 0 0,-1-3 0 0,1-1 0 16,1-1 0-16,-1-1-160 0,1-2 160 0,-2-1 0 0,0-1 0 15,-3 1 0-15,1-1 0 0,-3-2 0 0,1 0 0 16,-2 1 0-16,-1 3 0 0,0-4 0 0,0 3 128 16,-1 0 0-16,1 2 0 0,-2-2 400 0,-1 3 80 15,0-1 16-15,0 7 0 0,0 0 144 0,0 0 16 16,0 0 16-16,0 0 0 0,0 0-128 0,0 0-32 16,0 0 0-16,0 0 0 0,-1 8-448 0,1 1-192 0,0 3 176 15,1-2-176-15,0 3 0 0,2 0 0 0,0-2 0 0,1 1 0 31,1-1-704-31,1 1-64 0,2-2-32 0,0 0 0 16,-2-1-2352-16,2-1-480 0,0-2-80 0,0-1-5888 0,0-1-1152 0</inkml:trace>
  <inkml:trace contextRef="#ctx0" brushRef="#br2" timeOffset="146564.81">22277 7869 2751 0,'0'-7'256'0,"1"-1"-256"0,0-1 0 0,1 0 0 15,-1-3 3440-15,0 2 640 0,-1-1 128 0,1 4 16 16,1 0-1488-16,-2 7-304 0,0 0-64 0,0 0-16 15,0 0-560-15,8 7-128 0,-1 0 0 0,3 5-16 16,-1 2-448-16,0 1-96 0,0 3-16 0,1 2 0 16,1-2-368-16,-1 0-80 0,1-1 0 0,-1 0-16 15,0-4-256-15,0 0-48 0,-4-1-16 0,1-3 0 16,-2-1-144-16,-1-2-32 0,-4-6 0 0,0 0 0 0,0 0 176 0,0 0 16 16,0 0 16-16,0 0 0 0,4-5 48 0,-2-2 16 15,1-3 0-15,-2-2 0 0,-1-1-16 0,0-1-16 16,0-7 0-16,1-1 0 0,-3-2-368 0,1 0 144 15,-2-5-144-15,3 3 0 0,1-3-176 0,1 6-144 16,-1 2-16-16,1 4-16 0,2 4 80 0,2 4 16 16,-2 2 0-16,1 3 0 15,-5 4-176-15,0 0-16 0,9 3-16 0,-1 1 0 16,0 1-176-16,1 2-16 0,0 2-16 0,0 0 0 16,1 0-3104-16,1-1-608 0</inkml:trace>
  <inkml:trace contextRef="#ctx0" brushRef="#br2" timeOffset="146734.32">22739 7737 30815 0,'0'0'1360'0,"0"0"288"0,-2 6-1328 0,1 2-320 0,-2 0 0 0,2-1 0 15,1-7 1184-15,-2 9 160 0,2 0 48 0,3 0 0 16,0-1-736-16,0 1-144 0,1 0-16 0,2 1-16 31,-1-2-800-31,3 1-176 0,-1 0-16 0,3 2-16 16,0-3-2224-16,-1 0-448 0,-1-2-96 0,0-2-16 0</inkml:trace>
  <inkml:trace contextRef="#ctx0" brushRef="#br2" timeOffset="146898.2">22955 7659 14735 0,'0'0'1312'0,"1"7"-1056"0,-2 1-256 0,-1 4 0 15,0 4 5168-15,-1 5 976 0,-1 3 192 0,0 6 32 16,-2 4-3216-16,-1 4-640 0,1 2-128 0,-1 3-16 0,-1 3-1056 0,2 1-208 15,-2 3-32-15,0 0-16 0,3 5-544 0,0 0-128 16,0 1 0-16,1-3-16 16,1-2-1136-16,0-1-240 0,2-3-32 0,1 0-20720 15</inkml:trace>
  <inkml:trace contextRef="#ctx0" brushRef="#br2" timeOffset="147530.73">24260 6790 30351 0,'-15'-5'1344'0,"9"5"272"0,-3 1-1296 0,-2 3-320 0,-1 3 0 0,-1 2 0 15,-2 1 1024-15,-1 5 144 16,-2 3 32-16,0 5 0 0,-1 6 240 0,2 8 48 16,0 2 16-16,3 8 0 0,1 4-912 0,1 3-176 0,5 4-32 0,3-1-16 15,2-1-368-15,4-12 128 0,0 2-128 0,3 0 0 16,2-1 0-16,5 0-320 0,-1-6 64 0,4-4 16 31,2-1-1296-31,5 2-272 0,0-6-48 0,1-6-16 16,0-6 400-16,0-8 64 0,-1-3 32 0,-1-7-12320 0</inkml:trace>
  <inkml:trace contextRef="#ctx0" brushRef="#br2" timeOffset="147698.76">24485 6853 21183 0,'0'0'1888'0,"0"0"-1504"15,0 0-384-15,0 0 0 0,0 0 1664 0,0 0 272 16,-5 6 48-16,1 5 16 0,1 5-832 0,2 3-160 16,2 5-48-16,2 6 0 0,2 5-560 0,2 5-112 15,1 4-32-15,1 5 0 16,0-4-256-16,4 4 0 0,0-2 0 0,-3-10 0 16,2 1-224-16,0-1-160 0,0-2-16 0,-1-3-16 15,1-2-2080-15,0 0-432 0,1-2-80 0</inkml:trace>
  <inkml:trace contextRef="#ctx0" brushRef="#br2" timeOffset="147899.69">24548 7359 23439 0,'-11'-28'1024'0,"9"19"240"0,-4-2-1008 16,3-1-256-16,-1 0 0 0,0 2 0 0,1 1 2048 0,0 1 352 0,3 1 80 0,0 7 16 16,-1-6-944-16,1 6-176 0,0 0-32 0,0 0-16 15,8-3-1024-15,1 3-304 0,3 3 128 0,2-1-128 16,1 1 0-16,2 1 0 0,1 0-192 0,1 0 64 15,3 1-1968 1,1 0-384-16,0 0-80 0,2 2-11296 0</inkml:trace>
  <inkml:trace contextRef="#ctx0" brushRef="#br2" timeOffset="148068.72">24906 7184 26367 0,'0'0'1168'0,"0"0"240"0,0 0-1120 0,0 0-288 0,-2-3 0 0,2 3 0 15,0 0 928-15,0 0 128 0,0 0 32 0,0 0 0 16,0 11-560-16,1 1-96 0,0-2-32 0,1 2 0 16,0 1-400-16,1 1 0 0,1 2 0 0,0 1 0 15,-2-3-512-15,2 2-128 0,-1 1-16 0,1-3-12752 16</inkml:trace>
  <inkml:trace contextRef="#ctx0" brushRef="#br2" timeOffset="148207.18">25033 7247 23951 0,'-4'6'2128'0,"-1"3"-1696"0,-1 3-432 0,-1 6 0 16,-1-2 1760-16,0 5 272 0,-1-2 48 0,2 0 16 15,1 1-576-15,-1 3-112 0,-1 0-32 0,1 2 0 16,0 0-944-16,2-1-192 16,1 0-48-16,0 6 0 15,0-1-656-15,4-3-144 0,3-8-32 0,1-4-9984 0,2 2-1984 16</inkml:trace>
  <inkml:trace contextRef="#ctx0" brushRef="#br2" timeOffset="148633.19">25207 7206 7359 0,'0'0'656'0,"0"0"-528"15,0 0-128-15,7 7 0 0,-2-1 2912 0,0 2 544 16,1 3 128-16,0 0 0 15,-2 1-1472-15,0 2-288 0,1 3-64 0,0 4-16 16,1 4-784-16,-3 2-176 0,0-3-16 0,0 2-16 16,1-3-384-16,-2-1-80 0,2-1-16 0,-3 0 0 15,-2 3 176-15,2-7 16 0,-1 1 16 0,0-5 0 0,-1-4 96 0,-2-1 0 16,1 1 16-16,-2-1 0 0,1-2-240 0,3-6-48 16,0 0-16-16,-6-2 0 0,-1-5-160 0,2-1-128 15,0-1 192-15,1-3-192 16,3-2-320-16,-1-5-160 0,1-6-32 0,1-4-16 15,1-2-752-15,2 6-128 0,0 0-48 0,0-3 0 16,3 0 160-16,2 1 16 0,-1 1 16 0,2-2 0 0,2 1 928 0,3-3 176 16,-1 5 160-16,-1 2-208 0,0 1 1040 0,-1 5 224 15,1 4 32-15,-1 5 16 0,-2 3-16 0,0 2 0 0,0 2 0 0,-1 1 0 16,-2 2-368-16,-6-2-80 0,0 0 0 0,4 11-16 16,-1 2-176-16,-2 4-48 15,-2 1 0-15,-2 2 0 0,-1 3-400 0,-1-1 128 0,-1 0-128 16,-1 1 0-1,-1 1-464-15,2 0-176 0,1-2-48 0,-1-1-9296 0,1-7-1872 0</inkml:trace>
  <inkml:trace contextRef="#ctx0" brushRef="#br2" timeOffset="148769.15">25512 7144 3679 0,'3'9'320'0,"0"4"-320"16,-2 0 0-16,0-3 0 15,2 3 3712-15,-2 0 688 0,0 2 128 0,2 0 16 16,0 2-2976-16,-1 2-608 0,1 1-112 0,1 1-16 16,-3-4-1728-16,2 3-352 0</inkml:trace>
  <inkml:trace contextRef="#ctx0" brushRef="#br2" timeOffset="148931.2">25618 6926 10127 0,'4'-18'448'0,"-4"18"96"0,3-7-544 0,-3 7 0 0,0 0 0 0,0 0 0 16,6-2 2656-16,5 2 416 0,-1 3 96 0,0 3 16 15,1 0-2256-15,-3-1-448 0,1-1-96 0,2 0 0 16,3 0-608-16,6 3-112 0,1 2-32 0</inkml:trace>
  <inkml:trace contextRef="#ctx0" brushRef="#br2" timeOffset="149099.5">25855 7002 10127 0,'-2'6'896'0,"-1"3"-704"0,-3-1-192 0,-1 2 0 16,-1 2 3488-16,2-3 672 0,-2 2 128 0,0 0 16 16,0 1-1712-16,3 4-352 0,2-2-64 0,1 1 0 15,-1-1-1088-15,2 0-192 0,1 1-64 0,1 0 0 16,3 0-640-16,0-1-192 0,1-1 0 0,3-1 128 31,3-3-1504-31,5 4-288 0,-1-3-64 0,-3-7-8064 0,1 1-1616 0</inkml:trace>
  <inkml:trace contextRef="#ctx0" brushRef="#br2" timeOffset="149399.32">26094 7088 2751 0,'-12'9'256'0,"0"-3"-256"16,3-1 0-16,-1 3 0 16,-2 3 6000-16,3-1 1152 0,-1 1 224 0,0 0 48 15,3 2-4992-15,0 0-992 0,5 3-208 0,-1-2-32 0,3 1-880 0,4-1-192 16,-2-2-128-16,5 2 192 15,1-5-592-15,4-2-112 0,-1-3-32 0,1-2 0 16,0 0-304-16,1-2-64 0,0-2-16 0,0 0 0 16,0-2 304-16,-1-3 64 0,-1-2 16 0,-3 4 0 0,0-2 304 0,0 0 64 15,0-4 16-15,-1-1 0 0,3-1 160 0,-1 0 0 16,-1-1 0-16,-1-8 0 0,-1 2 0 0,-3 5-128 0,4 2 128 0,-4 6-128 16,-2-3 464-16,-1-1 112 0,0 11 0 0,0 0 16 15,0 0 784-15,0 0 160 0,0 0 16 0,-4 8 16 16,-1 1-768-16,1 2-160 0,-3 0-16 0,5 4-16 15,0 2-304-15,2 1-176 0,-1 3 192 0,0-2-192 16,1 5 0-16,2-5-224 0,2 0 16 0,2-1 0 16,-3 0-2064-16,5-4-416 15,4-1-64-15</inkml:trace>
  <inkml:trace contextRef="#ctx0" brushRef="#br2" timeOffset="149584.54">26592 6510 28559 0,'-18'10'2544'0,"7"6"-2032"0,0 9-512 0,-1 7 0 16,0 8 1728-16,2 0 240 0,0 2 48 0,3 1 16 0,-1 1-1456 0,3 0-304 16,2-1-48-16,2 2-16 0,2-1-208 0,2-11 128 15,1 1-128-15,2 5-10832 16,3-2-2224-16</inkml:trace>
  <inkml:trace contextRef="#ctx0" brushRef="#br2" timeOffset="149932.91">27568 6620 20271 0,'-6'-7'1792'0,"-1"2"-1424"0,0 2-368 0,-3 2 0 16,1 0 3264-16,-1 1 576 16,-2 1 112-16,-1-1 16 0,-1 0-2608 0,1 0-528 0,0 1-96 0,1 2-32 15,3 2-432-15,0 2-80 0,1-1-32 0,3 2 0 32,1 4-464-32,2-1-80 0,2-11-32 0,7 15 0 15,2-1-48-15,0 0-16 0,0 2 0 0,0-3 0 0,2 1 352 0,1 1 128 0,1 0 0 0,-2 4-144 16,-1 0 336-16,-3-1 80 0,-1 2 16 0,-1 0 0 15,-3-1 560-15,0-1 112 0,-1 1 32 0,-4 0 0 16,-1 1-320-16,-2-1-64 0,-2 2-16 0,-2 0 0 0,-2 1-336 0,-1-4-64 16,0 1 0-16,2-4-16 15,2 4-1072 1,0-4-192-16,-1-2-64 0,1-1 0 0,0 0-2096 0,1-4-416 0</inkml:trace>
  <inkml:trace contextRef="#ctx0" brushRef="#br2" timeOffset="150261.54">27687 6959 21183 0,'0'0'1888'0,"0"0"-1504"15,0 0-384-15,0 0 0 0,-10 10 2688 0,-1 2 480 16,1-3 96-16,2 3 0 0,3-1-1904 0,-3 4-384 16,-3 0-80-16,2 4 0 0,0 3-112 0,3-3-16 0,0-2 0 0,4 0 0 15,1-1-608-15,1-2-160 0,1-1 0 0,4-4 0 16,-5-9-256-16,8 5-96 0,-8-5-16 0,10 2 0 31,-10-2-272-31,11-4-64 0,-2-4-16 0,0-2 0 16,-1-1 208-16,0-3 64 0,1 0 0 0,-1-1 0 0,-3 1-272 0,1 0-48 0,1-1-16 15,-1 2 0-15,-2 3-64 0,2-2-16 16,-1 4 0-16,-5 8 0 0,0 0 144 0,0 0 16 0,0 0 16 0,5 13 0 0,-2-2 688 0,-1 0 304 16,1 0-32-16,1-1 0 0,-4-10 128 0,9 11 32 15,-1-5 0-15,2-1 0 16,3-1-432-16,0-2 0 0,-1-4 0 0,0 0 0 15,-2-4 0-15,2 1 128 0,1-4-128 0,-1 0 128 16,-2-1-128-16,-2 0 192 0,-3 1-192 0,0 1-12320 16</inkml:trace>
  <inkml:trace contextRef="#ctx0" brushRef="#br2" timeOffset="150631.37">28095 6657 15663 0,'0'0'1392'0,"13"-1"-1120"0,0-7-272 0,2 3 0 16,0-1 1168-16,2 2 176 0,1-2 48 0,1 5 0 16,-1-4-576-16,0 4-112 0,2 1-32 0,-1 0 0 15,1 0-480-15,-1 1-192 0,0 4 128 0,-1-1-128 16,0 0 368-16,-2 1-16 0,-2 0 0 0,-3 3 0 15,-5 3 512-15,-1-2 96 16,-2 1 32-16,-3 2 0 0,0 0 160 0,-5 1 16 16,-6-2 16-16,-2 4 0 0,-2 2-464 0,0 2-80 0,1 2-32 0,1-1 0 15,-2-2-96-15,2 0 0 0,0 2-16 0,2-1 0 16,-1 1 96-16,3 1 32 0,1 2 0 0,4-3 0 16,1-3 144-16,3 0 16 0,3 1 16 0,4-4 0 15,6-1-192-15,2-4-32 0,6 0-16 0,5-3 0 16,5-4-256-16,6-4-48 0,6-7-16 0,3-2 0 15,2-2-1504-15,3-3-288 0,2-2-64 0</inkml:trace>
  <inkml:trace contextRef="#ctx0" brushRef="#br2" timeOffset="151429.35">25715 8029 13823 0,'0'23'1216'0,"0"-7"-960"0,0 2-256 0,2 7 0 16,2 2 1472-16,-1-3 240 0,-1 1 48 0,2-1 16 16,1 1-880-16,2 0-160 0,-2-3-32 0,0-1-16 0,1-3-176 0,0 3-48 15,1-4 0-15,-4-4 0 0,0-3 48 0,0 0 0 16,-3-10 0-16,0 0 0 0,0 0 192 0,0 0 64 15,1-10 0-15,2 3 0 0,-5-4-288 0,2-2-48 16,0-2-16-16,2-5 0 0,0 0-224 0,1 0-64 16,-1-3 0-16,2 0 0 0,0-1-128 0,1-2 0 15,1-5-160-15,-1 1 160 0,-1 1-176 0,0 6 176 16,1 1-192-16,0 5 192 0,-1 4-128 0,0 4 128 0,3 3 0 0,-7 6 0 16,7 0-192-16,2 4 192 0,1 4-192 0,0 1 192 15,0 3-176-15,1 1 176 0,2 1-160 0,-1 0 160 16,1-3 0-16,-2 4 0 0,1-1 0 0,0 0 0 15,0 2 0-15,-1-3 0 0,1-4 0 0,0 0 0 16,-2 0 0-16,1-2 0 0,-1-1 0 0,-1 1 160 16,0-1-160-16,2-2 0 15,-3-4 144-15,2 0-144 0,0 2 336 0,2-5 0 16,-3-5 0-16,2 0 0 0,0 1 112 0,0-5 32 0,-3 0 0 0,0 2 0 16,-2 2-208-16,1-3-32 0,-3-3-16 0,-2 1 0 15,-2 0-64-15,0 4-16 0,-2 1 0 0,2 8 0 16,-6-5 304-16,-2 1 64 0,1 1 16 0,-4 6 0 15,1 3 160-15,1 4 16 0,-2 0 16 0,1 3 0 16,1-3-464-16,0 3-112 0,1 3-16 0,3 1 0 16,1 0-128-16,2-4 0 0,2 0 0 0,3-1 0 15,1 0 0-15,2-1-256 0,2 1 64 0,4 1 16 16,2-3-1792-16,8 2-352 0,3-3-80 0,5-2-12336 16</inkml:trace>
  <inkml:trace contextRef="#ctx0" brushRef="#br2" timeOffset="151699.54">26614 8052 11967 0,'-17'-4'1072'0,"9"3"-864"0,-1 0-208 0,-1 1 0 16,-5 0 3328-16,1 1 608 0,0-2 128 0,-1 2 32 15,0 0-2144-15,0 2-416 16,2-2-96-16,3 2-16 0,2 1-560 0,3 1-112 16,0 3-32-16,2-2 0 0,3-6-720 0,3 10 0 0,1-3-160 0,2 6 32 15,2 4 128-15,4-1-128 0,-1-6 128 0,2 2-128 16,3-1 128-16,0-1-160 0,-2 4 160 0,-1-1-160 15,0 0 160-15,-2-1 0 0,-2-1 0 0,-3-1 128 16,-2 3 416-16,-3 0 96 0,-2 4 0 0,-3-3 16 16,-2 3 96-16,-5 2 16 15,-3-1 0-15,-3 0 0 0,1-1-464 0,2-4-96 16,0 0-16-16,-1-1 0 0,2-4-336 0,0-2-80 0,0-2-16 0,3-1 0 31,3-2-3168-31,1-5-640 0</inkml:trace>
  <inkml:trace contextRef="#ctx0" brushRef="#br2" timeOffset="151892.54">26787 7812 23951 0,'0'0'2128'0,"0"0"-1696"0,0 0-432 0,0 0 0 0,0 0 1872 0,-2 8 304 16,1 1 48-16,-1 4 16 0,2-1-528 0,2 6-112 15,0 1 0-15,3 5-16 0,2 0-1120 0,-1 2-208 16,0 0-64-16,-1 1 0 0,-1 3-192 0,2 3 0 15,2-2 0-15,1 2 0 16,0 0 0-16,0-2-256 0,-1-3 48 0,-2 1 16 16,-4 0-2768-16,3-4-560 0</inkml:trace>
  <inkml:trace contextRef="#ctx0" brushRef="#br2" timeOffset="152335.43">26738 8151 30815 0,'-9'-18'1360'0,"6"12"288"0,2 0-1328 0,-2 0-320 16,-2-2 0-16,1 2 0 0,2 2 1184 0,0-2 160 16,2 1 48-16,0 5 0 0,0 0-688 0,7-4-128 0,2-1-16 0,0 3-16 15,0 2-544-15,3 0 0 0,4 0 0 0,0 0 0 32,3 1-512-32,-2 4 0 0,1-1 0 0,-2 2 0 15,-1-3-1696-15,2 1-352 0,3 0-64 0,-3 0 0 16,-2 1 816-16,-2 2 160 0,0 0 48 0,-1 2 0 0,-3-2-160 15,2 0-32-15,-5 0 0 0,1 1 0 0,-2 1 1792 0,0 3 320 0,0 1 64 0,-1 0 32 16,1-1 1072-16,1 2 224 0,-2-1 32 0,0 2 16 16,-1-1-224-16,1 0-32 0,2 1-16 0,-3-4 0 0,1 2 16 0,0 0 0 15,2-1 0-15,-3-1 0 0,0-2 96 0,-2-3 0 16,-1-6 16-16,0 0 0 0,-1 7-384 0,1-7-80 16,0 0 0-16,0 0-16 0,0 0-352 0,0 0-64 15,0 0-16-15,-3-6 0 0,2-1-352 0,1-4-80 16,-2 0-16-16,0-4 0 15,1 0-256-15,0 0 0 0,-1 1 0 0,4-2 0 16,0-2-448-16,2 1-32 0,0 1-16 0,3 1 0 16,0-1-1264-16,1 3-256 0,0-3-48 0,1 2-16 15,0 1-368-15,0 0-80 0,1 3-16 0,-1 3 0 16,-2-2 848-16,3 2 160 0,-1 1 48 0,0 2 0 16,1 3-496-16,1-1-112 0,-3 1-16 0</inkml:trace>
  <inkml:trace contextRef="#ctx0" brushRef="#br2" timeOffset="152431.51">27347 8137 2751 0,'6'13'256'0,"-2"-5"-256"0,0 0 0 0,1 2 0 15,-1 2 4080-15,-1 1 768 0,-3 0 144 0,0 0 48 16,1 0-3184-16,2-2-624 0,-2 2-128 0,0-3-16 16,-1 0-768-16,0 0-128 0,0-3-48 0,0-7 0 31,0 0-1952-31,-5 6-400 0,5-6-80 0</inkml:trace>
  <inkml:trace contextRef="#ctx0" brushRef="#br2" timeOffset="152736.17">27510 8012 11055 0,'0'0'976'0,"0"0"-784"0,0 0-192 0,0 0 0 15,11 0 3440-15,-11 0 640 0,11 0 128 0,-11 0 16 16,0 0-2112-16,0 0-416 0,0 0-96 0,0 0 0 16,0 0-704-16,6 6-128 0,-6-6-16 0,2 13-16 15,-4-2-208-15,0 1-32 0,-1-2-16 0,1 2 0 0,-1 3-304 0,0 0-176 16,2-1 192-16,-3 2-192 0,0 2 160 0,2-5-160 15,0 0 128-15,2 0-128 0,0 1 288 0,2 1-32 16,2-2 0-16,-2 1 0 0,1 1-128 0,1-1-128 16,1-2 144-16,1-2-144 0,2-1 0 0,1-1 0 15,-1-1-208-15,7-2 64 16,-2-1-496-16,0 0-112 0,1-4-16 0,0-4 0 16,1-3-208-16,-2-1-48 0,-3-1-16 0,1 0 0 15,-1-4-2544-15,0 0-496 0,5-9-96 0,-4 1-32 0</inkml:trace>
  <inkml:trace contextRef="#ctx0" brushRef="#br2" timeOffset="152897.31">27793 7885 16575 0,'1'-16'1472'0,"-1"16"-1168"15,0 0-304-15,4-12 0 0,0 1 2720 0,-4 11 480 16,0 0 112-16,0 0 16 0,0 0-1088 0,0 0-224 0,6 15-32 0,0 4-16 16,-3 5-848-16,1 4-160 0,3 2-48 0,-1 3 0 15,1-2-656-15,-1 4-128 0,1 5-128 0,1-13 192 16,-2 3-192-16,2 3 0 0,0 3 0 0,1-3 0 15,-1 1-336-15,0-2-48 0,-2-1-16 0,1-1 0 16,1-1-2720 0,-2-2-528-16</inkml:trace>
  <inkml:trace contextRef="#ctx0" brushRef="#br2" timeOffset="153049.76">27791 8215 13823 0,'-7'-18'1216'0,"1"6"-960"0,-2-2-256 0,2-2 0 0,2 5 3840 0,3 0 736 15,-1 2 144-15,4 3 16 0,-2 6-3520 0,4-10-704 16,0 1-128-16,-4 9-48 0,0 0-336 0,13-1 0 16,-2 0 0-16,4-1 0 15,2 1-1600-15,1-2-272 0,0 1-64 0,3 1-16 16,1 3-1328-16,0-1-272 0,-2-2-48 0</inkml:trace>
  <inkml:trace contextRef="#ctx0" brushRef="#br2" timeOffset="153194.49">28083 8098 8287 0,'6'10'736'0,"-2"5"-592"15,-2 3-144-15,2-1 0 0,0 1 2832 0,-1 0 544 16,-1 2 96-16,1 0 32 0,2-1-2224 0,-4 1-432 16,-2-2-80-16,2-2-32 0,-1-3-464 0,2-2-80 15,-2-11-32-15,2 12 0 0,-2-12-160 0,0 0-272 0,0 0 64 0,0 0-10336 16</inkml:trace>
  <inkml:trace contextRef="#ctx0" brushRef="#br2" timeOffset="153469.79">28164 7945 8287 0,'5'-10'736'0,"2"1"-592"16,-1 0-144-16,0 1 0 16,-6 8 3088-16,0 0 592 0,0 0 112 0,0 0 32 15,0 0-2368-15,0 0-480 0,0 0-80 0,2 18-32 16,-2 0 288-16,2 2 48 0,-4 0 16 0,2 2 0 16,0 2-960-16,3-1-256 0,-1-2 0 0,2-3 0 15,3 0 0-15,1-2 0 0,-2-1 0 0,2 1 0 16,1 1 128-16,3-1-128 0,0-7 128 0,1 0-128 15,1 3 448-15,2-6 0 0,-2-6 0 0,2 0 0 0,-1 0 144 0,-2-4 48 16,0 2 0-16,-2-4 0 0,-2 1 192 0,0-1 32 16,0-4 16-16,-2 0 0 0,-3 0-192 0,-4-3-48 15,-3-3 0-15,-2 2 0 0,-3 1-192 0,-1 1-64 16,-4 1 0-16,0 0 0 0,-3-1-192 0,1-1-32 16,-1 0-16-16,-1 1 0 15,1 3-1248-15,1-3-256 0,0 0-48 0,4 1-16 16,0-1-1520-16,5 2-288 0,2 2-64 0</inkml:trace>
  <inkml:trace contextRef="#ctx0" brushRef="#br2" timeOffset="153766.74">28488 7960 13823 0,'2'14'1216'0,"1"-2"-960"16,-1 3-256-16,2 4 0 0,1 4 3136 0,-2 3 592 15,-3 0 112-15,-1-1 32 0,1-1-1760 0,-3-4-368 0,1 0-64 0,2 0-16 16,0-1-208-16,0 1-48 0,-3-2-16 0,2-2 0 15,1-5-816-15,4-2-144 0,-4-9-48 0,0 0 0 16,7 7-96-16,-7-7-32 0,12-1 0 0,1-2 0 16,0-6-256-16,0-3-176 0,-1-3 32 0,-3 0 0 15,-1 2-176-15,0-2-48 0,-2-5 0 0,2-1 0 16,0-4 16-16,-2 1 0 0,0-3 0 0,-1 4 0 16,0 1-32-16,2 4 0 0,-1-1 0 0,1 5 0 0,-1 2 384 15,-1 4 0-15,-5 8 0 0,0 0 128 0,0 0 32 0,0 0 0 16,2 11 0-16,-1 3 0 0,-1 2-160 0,1 2 0 15,-1 0 0-15,3 3 0 0,-1 0-224 0,2 0-32 16,2-1 0-16,0-4 0 16,3-1-3216-16,2-3-656 0</inkml:trace>
  <inkml:trace contextRef="#ctx0" brushRef="#br2" timeOffset="154027.87">29049 8022 5519 0,'0'0'496'0,"-6"-9"-496"15,-3 3 0-15,-3 0 0 0,2-3 4640 0,0 5 832 16,3-1 160-16,7 5 48 0,-11 0-4400 0,2 3-896 0,-1 1-160 0,10-4-32 16,0 0 32-16,-6 8 16 0,6-8 0 0,0 11 0 15,6 1-240-15,2 0 0 0,3 0 0 0,2-1 0 16,2 1 448-16,2 1 32 0,1-1 16 0,-1 2 0 16,-3 2 768-16,0 2 144 15,1 2 48-15,-3-6 0 0,-3-1 208 0,-2 3 32 16,-3-2 16-16,-4 2 0 0,-4-5-496 0,-1 5-112 0,1 0-16 0,-3-5 0 15,-5 2-512-15,-3-1-96 0,-3-1-32 0,-1-2 0 16,-4 1-288-16,1-3-160 0,3-1 160 0,-1 1-160 31,-1-3-976-31,3-2-304 0,2-2-48 0,5-1-17984 0</inkml:trace>
  <inkml:trace contextRef="#ctx0" brushRef="#br2" timeOffset="154432.4">30221 7842 5519 0,'0'0'496'0,"-9"-2"-496"16,9 2 0-16,-11-3 0 0,-2 2 5440 0,-2 4 1008 15,-3 0 192-15,-2 5 32 0,-2 3-4976 0,1 3-992 16,-1 2-208-16,1 2-48 0,-1 1 592 0,3 1 112 15,-1-2 32-15,6-1 0 0,5-2-160 0,3-2-48 16,4-2 0-16,1-2 0 0,1-9-624 0,0 0-128 16,7 8-32-16,6-1 0 0,3-3-192 0,1-2 0 15,-1-2 0-15,-1-2 0 0,0-3-208 0,0-2 64 0,1 0 16 0,0 1 0 16,-1-2 128-16,0-1 0 0,-4 0 0 0,1 0 0 16,-2-2 0-16,0 1 0 0,3 1 0 0,-4 1 128 15,-3-1 0-15,-6 9 0 0,0 0 0 0,0 0 0 16,0 0 336-16,0 0 80 0,0 0 16 0,0 0 0 15,0 0-48-15,0 0-16 0,-5 10 0 0,0 2 0 16,1 0-352-16,1 1-144 0,2 0 128 0,1 0-128 16,0 0 0-16,1 1-320 0,2 1 48 0,2-1 16 31,3 0-1792-31,1 1-368 0,0 2-64 0,0-4-8704 0,2 0-1744 0</inkml:trace>
  <inkml:trace contextRef="#ctx0" brushRef="#br2" timeOffset="154835.73">30451 8055 14735 0,'0'0'640'16,"0"0"160"-16,5-8-640 0,-5 8-160 0,0 0 0 0,9-2 0 0,-9 2 2544 0,0 0 464 15,9 6 112-15,1 2 16 0,-4 2-1984 0,1 6-384 16,-4 7-64-16,0 0-32 0,-3 0 288 0,-1 1 64 16,-1 0 16-16,1 1 0 0,0-1-352 0,0-2-80 15,1-3-16-15,-2 2 0 0,0-8-256 0,-1 0-48 16,2 2-16-16,-1-5 0 0,2-10-128 0,0 0-16 15,-3 6-128-15,3-6 192 0,0 0-32 0,0 0-16 16,0 0 0-16,0 0 0 0,-11-3-144 0,3-4 128 0,0-2-128 0,3 1 128 16,-1-4-128-16,0 1 0 0,1-2 0 0,3-3-176 15,0-5 176-15,2-1 0 0,3-2 128 0,2-2-128 16,0-2-256-16,5-1-112 0,-1-5-16 0,2 2-16 31,1-4-1840-31,1 2-384 0,0 3-64 0,2 5 0 0,-1 3 1840 0,2 2 368 0,-1 5 80 0,0 4 16 16,-2 6 1616-16,-3 3 336 0,-10 3 64 0,0 0 16 15,10 12 256-15,-3 1 48 16,-2 4 16-16,-4 0 0 0,-3 2-688 0,-3 2-144 0,-3-1-32 0,-3-1 0 16,0 1-512-16,-1 0-96 0,-1-1-32 0,1-1 0 15,0 1-464-15,2-2 0 0,0-3 0 0,0 2 0 16,3-3-1472-16,1-3-352 16,1 0-64-16,5-10-9568 0,0 0-1904 0</inkml:trace>
  <inkml:trace contextRef="#ctx0" brushRef="#br2" timeOffset="155196.39">30813 7996 28735 0,'0'0'1280'0,"6"13"256"0,0 9-1232 0,-1-1-304 16,-1 3 0-16,-1 1 0 0,-1-1 1168 0,0 0 176 16,-1-2 48-16,-1 4 0 15,-1 4 160-15,-3-4 48 0,-1 0 0 0,-2-5 0 0,1-3-1088 0,0-2-192 16,4 0-64-16,-1-5 0 0,1 0 0 0,-2-3 0 15,4-8 0-15,0 0 0 0,0 0-256 0,0 0 128 16,0 0-128-16,-8-6 0 0,0 0 0 0,3-2 0 16,3-2-240-16,4-7 80 0,2-3-96 0,0-2-32 15,-2-2 0-15,1-3 0 16,1-7-224-16,2-1-64 0,2-2 0 0,2 0 0 16,2-1-1648-16,0 1-336 0,0 1-64 0,-1-1 0 15,5 5 1536-15,0 3 320 0,-1 4 64 0,2 4 16 0,-1 1 1232 0,-2 5 240 0,-2 4 48 0,-2 4 16 16,-10 7 1472-16,11 1 304 0,-11-1 48 0,8 11 16 15,-3 0-1264-15,-2 4-240 0,-5 3-48 0,-3 3-16 16,-4-2-240-16,-2 0-48 0,0-1-16 0,-1-1 0 16,0 0-544-16,-1 0-96 0,-4-2-32 0,3-2 0 15,1-2-480-15,2-2-112 16,2-1 0-16,9-8-16 0,0 0-2496 0,-7 2-496 0,7-2-112 0</inkml:trace>
  <inkml:trace contextRef="#ctx0" brushRef="#br2" timeOffset="155367">31130 7536 23039 0,'0'0'1024'0,"0"0"192"0,0 0-960 0,0 0-256 0,0 0 0 0,11 4 0 16,-5 4 4048-16,-2 6 768 0,-5 7 160 0,-3 6 16 0,-4 3-3088 16,0 0-624-16,-4 4-128 0,1 3-32 0,-1-3-784 0,2 1-144 15,0 1-48-15,6-3 0 0,1-7-336 0,0 1-80 16,2-1-16-16,1-6 0 15,0-3-2016-15,2-3-416 0,3-2-80 0,5-2-14192 0</inkml:trace>
  <inkml:trace contextRef="#ctx0" brushRef="#br2" timeOffset="155536.47">31334 7850 28559 0,'0'0'2544'0,"0"0"-2032"15,0 0-512-15,0 0 0 0,-3 12 1984 0,2 0 288 16,-1 1 64-16,0-3 16 0,2-10-1728 0,-3 13-352 15,2-1-64-15,3 0-16 0,-2-12-192 0,8 13 0 0,-1 0 0 0,1-3-160 32,-8-10-1392-32,10 9-288 0,0-2-48 0,2-3-16 15,0-2 480-15,0-2 80 0,-2-1 32 0,2-2 0 16,2-2-1968-16,0-1-400 0,0-3-80 0</inkml:trace>
  <inkml:trace contextRef="#ctx0" brushRef="#br2" timeOffset="155666.49">31560 7874 3679 0,'0'0'160'0,"0"0"32"0,0 0-192 0,0 0 0 0,0 0 0 0,0 0 0 16,-6 5 6816-16,-5 5 1312 0,-3 6 272 0,-2 4 48 15,-2 2-5280-15,0 3-1056 0,-2-1-224 0,3 1-32 0,2 0-880 0,2 0-160 16,2-2-48-16,2 2 0 0,1 1-640 0,3 0-128 16,1-4 0-16,4-1 0 15,2-1-1536-15,0-3-256 0,3-2-48 0,1-1-9904 16,1-2-1984-16</inkml:trace>
  <inkml:trace contextRef="#ctx0" brushRef="#br2" timeOffset="155928.57">31757 7144 22287 0,'11'14'976'0,"-1"-1"224"0,4 4-960 0,1 5-240 0,0 7 0 0,1 7 0 15,0 6 2336-15,-1 6 416 0,1 2 96 0,0 6 16 16,-2 4-368-16,-2 4-64 0,-3-2 0 0,0 1-16 15,-1-3-736-15,-2-1-144 0,0-5-16 0,-4-2-16 16,-2-1-736-16,0-4-160 16,-2-4-32-16,-4-2 0 0,-1-2-576 0,-3-1 0 15,0-1 0-15,-6-1 0 16,-3-4-1840-16,-3 2-384 0,-4-7-80 0</inkml:trace>
  <inkml:trace contextRef="#ctx0" brushRef="#br3" timeOffset="201864.18">12625 5071 18719 0,'0'0'832'0,"-4"8"160"0,0 2-800 0,-1 0-192 0,0 1 0 0,0 1 0 15,-2 1 1040-15,1 1 176 0,-1 4 16 0,1 2 16 16,-1 1-304-16,-2-1-64 0,-1 4-16 0,-2 1 0 16,0 1-400-16,2 1-80 0,-3-2 0 0,0 4-16 0,-2 3 528 0,1-2 96 15,1-2 32-15,-3 3 0 0,-2 3-208 0,-3 2-48 16,-1 1 0-16,-1-1 0 0,-2 2-480 0,-1 4-96 15,-2 0-32-15,1-1 0 0,0 0-160 0,-2 0 192 16,0 1-192-16,0 1 192 16,2 1-192-16,0 3 0 0,-3-2 0 0,0 3 0 15,0-1 560-15,0 2 80 0,0-3 0 0,1 1 16 0,-1-1-464 16,0-1-192-16,0 0 128 0,1-4-128 0,2-2 0 16,2-2 128-16,3-3-128 0,1-3 0 15,2-4-256-15,1 1-128 0,1-3-16 0,2-6-16 16,1-2-3072-16,1-1-608 0</inkml:trace>
  <inkml:trace contextRef="#ctx0" brushRef="#br3" timeOffset="202066.16">11452 6577 11967 0,'-7'0'1072'0,"1"0"-864"0,-2 2-208 0,0 2 0 15,0 3 4064-15,1-1 768 0,-1 5 160 0,-1 2 16 16,-2 0-3472-16,2 2-704 0,0 6-144 0,0 0-32 15,1 4-192-15,1 2-32 0,4 3-16 0,0-3 0 16,2 2-256-16,3-3-160 0,3-2 192 0,5-3-192 16,1-3 240-16,6-4-64 0,5-1-16 0,4-5 0 15,3-3 208-15,2-1 32 0,6-3 16 0,5-1 0 16,5-2-416-16,2-2 0 0,3-3 0 0,2 0-10688 16,-2-4-2208-16</inkml:trace>
  <inkml:trace contextRef="#ctx0" brushRef="#br3" timeOffset="202865.07">7186 7341 17503 0,'-6'18'1552'0,"6"-18"-1232"0,-2 9-320 0,1 3 0 16,0-1 960-16,1 2 128 0,0 3 16 0,1 2 16 0,0 1-208 0,2 1-32 15,-1 3-16-15,2-1 0 0,-1-1-544 0,1-3-128 16,0-4 0-16,1 1-16 0,0 0-176 0,0-2 128 15,-1-4-128-15,3-1 128 0,-2-1 128 0,0-2 0 16,1 1 16-16,-6-6 0 0,6 0 0 0,1-1 0 16,-1-2 0-16,1-2 0 0,-1-3-144 0,1 1-128 15,-2-1 144-15,-1-3-144 0,0 0 128 0,0 0-128 16,-2 3 0-16,2 2 0 0,-1-1 0 0,-3 7 0 0,4-5 0 0,-4 5 0 16,0 0-320-16,0 0-48 0,6 7-16 0,2 2 0 15,0 3 128-15,2 2 0 0,2 3 16 0,2 2 0 16,1-3 240-16,0 1-144 0,1 0 144 0,1-4-128 15,2 1 304-15,0-2 64 16,-2-2 16-16,-2-2 0 0,1-4 384 0,-3-1 64 0,-1-1 32 0,-2-4 0 16,-1-2 432-16,-1-4 96 0,0-1 16 0,-2-1 0 15,-2-2-208-15,-1 0-48 0,-2-1 0 0,1-3 0 16,-2-1-576-16,0-1-128 0,-2-3-32 0,1-1 0 16,0-1-288-16,-1 1 0 0,0-1-208 0,0 1 80 31,1 1-2624-31,0-1-528 0,1 3-112 0,2 2-9984 0</inkml:trace>
  <inkml:trace contextRef="#ctx0" brushRef="#br3" timeOffset="203098.98">7760 7419 8287 0,'0'0'736'0,"5"6"-592"0,-1 1-144 0,0 1 0 0,-2 1 2512 0,1 1 480 16,-3 1 80-16,1 0 32 0,-1 5-1392 0,0 1-288 16,-1 0-48-16,2-1-16 0,-1-1-528 0,2 2-96 15,0 1-32-15,2-3 0 0,1 0-288 0,2-2-64 16,-1-4-16-16,2 2 0 0,3-1 96 0,0-3 16 0,0-1 0 0,1-3 0 15,-1-2 240-15,1-1 48 0,0-1 16 0,-2-2 0 16,1-2-240-16,-1-1-32 0,-2-1-16 0,-2-1 0 16,0-2-208-16,-3-1-32 15,-3-4-16-15,-2 4 0 0,-2 0-16 0,-3 0 0 16,-3-1 0-16,0 1 0 0,-1-2-64 0,1 0-128 16,-1 0 176-16,2 0-176 15,-1 1-256-15,1 0-144 0,1 2-48 0,1 1-9920 0,2 1-1984 0</inkml:trace>
  <inkml:trace contextRef="#ctx0" brushRef="#br3" timeOffset="203434.67">8092 7424 20271 0,'-2'8'1792'0,"-1"2"-1424"0,0 3-368 0,2 0 0 15,0 0 1424-15,-1 2 224 0,1 0 32 0,1 5 16 0,-2-3-384 0,-1 2-80 16,2 2-16-16,-1-1 0 0,1-2-832 0,0-1-192 15,1-1-16-15,0-3-16 16,1-2-160-16,3-3 0 0,1-1 0 0,-5-7 0 16,0 0 0-16,0 0-320 0,8-2 48 0,0-3 16 15,-2-3 64-15,0-2 32 0,-3-3 0 0,3 0 0 0,-2 0 160 0,1-1 0 16,-1-2 0-16,0-4 0 0,-1 3 0 0,3 0 0 16,0-1 0-16,1 0 0 0,1 0 0 0,-2 1 0 15,3 0 0-15,0 0 0 0,0 2 0 0,-1 5 0 16,1 2 0-16,-1 2 0 0,-3 2 0 0,-5 4 0 15,0 0 0-15,0 0 0 0,8 6 0 0,0 1 0 16,-1 2 0-16,-2 0 0 0,-3 3 0 0,2-2 0 16,-1 3 0-16,0 0 0 0,-2 0-288 0,0-1-32 15,0 2 0-15,1 1 0 16,-1-1-640-16,0 0-144 0,-1-1-32 0,3-1-6688 16,0-3-1344-16</inkml:trace>
  <inkml:trace contextRef="#ctx0" brushRef="#br3" timeOffset="203562.61">8369 7219 17503 0,'0'0'1552'0,"0"0"-1232"0,0 0-320 0,0 0 0 16,0 0 496-16,0 0 32 0,0 0 16 0,-2 7-6048 16,2 1-1216-16</inkml:trace>
  <inkml:trace contextRef="#ctx0" brushRef="#br3" timeOffset="203766.74">8565 7024 2751 0,'0'0'128'0,"0"0"16"0,0 0-144 0,0 0 0 0,8 0 0 0,-1 1 0 0,-1 6 4320 0,2 3 832 15,0 4 160-15,1 5 48 0,-1 3-3552 0,0 2-704 16,0 6-144-16,-1 4-16 0,1 3-688 0,0 2-256 15,-1 0 176-15,0-1-176 16,1-2-1632-16,0 0-416 0,-2-1-96 0</inkml:trace>
  <inkml:trace contextRef="#ctx0" brushRef="#br3" timeOffset="203920.03">8556 7434 25567 0,'-6'-17'1136'0,"4"10"224"0,2-4-1088 0,2-1-272 15,-1-1 0-15,2 2 0 0,1-1 1696 0,1 2 288 16,4 0 48-16,1 3 16 0,3 1-1216 0,2 4-256 0,-1-2-32 0,3 1-16 16,1 1-528-16,4 0 0 0,3 1 0 0,1 0 0 31,-1-1-1600-31,2 2-256 0,3 0-64 0,0 0-11568 0</inkml:trace>
  <inkml:trace contextRef="#ctx0" brushRef="#br3" timeOffset="204229.74">9472 7294 18255 0,'0'0'800'0,"0"0"176"0,0 0-784 0,-2-7-192 16,-2-1 0-16,0 0 0 0,-1 1 1808 0,-1 0 320 15,-2 2 64-15,0 2 16 0,0-1-752 0,-1 4-160 16,0 2-16-16,0 3-16 0,0 3-704 0,0 2-144 16,1 3-32-16,1 3 0 15,1 1-384-15,2 2 0 0,1 1 0 0,3 1 0 16,1 0-192-16,3-1 16 0,3 1 16 0,1-1 0 0,2-1 160 0,2-2 0 15,1-1 0-15,1-2 0 0,2-3 0 0,0-2 0 16,-1-3 0-16,0-2 0 0,-2-4 256 0,0-2-32 16,0-2 0-16,-3-4 0 0,-1-4 448 0,0-1 96 0,-1-2 0 15,-3-4 16-15,-1-3-256 0,-2-3-48 0,-2-1-16 0,0-4 0 16,2 0-256-16,-2 0-48 0,-2-2-16 0,-4-3 0 16,-1 1-144-16,-1 2 0 0,-1 1 0 0,-1 1 0 31,1 3-640-31,0 1-224 0,1 3-32 0,1 5-9632 15,-1 5-1920-15</inkml:trace>
  <inkml:trace contextRef="#ctx0" brushRef="#br3" timeOffset="204499.02">9724 7171 17503 0,'-3'16'1552'0,"-3"5"-1232"0,1 2-320 0,0 3 0 16,-2 3 1728-16,2-2 272 0,0 2 64 0,2-2 16 15,2 2-448-15,4-2-96 0,3-1 0 0,3-2-16 16,0-5-880-16,3 0-160 0,1-4-32 0,2 0-16 16,-2-4-144-16,2-3-32 0,2-1 0 0,-1-2 0 15,-1-5 48-15,1-5 0 0,-2-3 0 0,-1-3 0 16,0 1 272-16,-1-2 48 0,-3-2 16 0,-2-2 0 0,-5-1 160 0,0-4 32 16,-2 2 16-16,-3-3 0 0,-2-2-64 0,-3 2-16 15,-1 1 0-15,-4 0 0 0,-4 1-320 0,-1 1-64 16,-2 0 0-16,-1 2-16 15,-1-3-672-15,-1 3-128 0,-5-2-16 0,1 4-16 16,-3 6-2928-16,0 3-576 0</inkml:trace>
  <inkml:trace contextRef="#ctx0" brushRef="#br3" timeOffset="204997.49">7083 8337 14735 0,'-3'6'1312'0,"0"5"-1056"0,-1 4-256 0,1 5 0 15,0 3 2176-15,1 3 368 0,1 3 80 0,1 1 0 16,0 3-1504-16,2-2-304 0,1-1-64 0,2-3-16 0,0-3-496 0,2-5-112 16,1-2 0-16,1-4-128 0,-2-2 128 0,1-5-128 15,-8-6 0-15,8 0 0 0,-8 0 0 0,5-8 0 16,-1-3 0-16,-1-4 0 0,-2 0 0 0,-2-2 128 15,-2 0-128-15,-2-4 160 0,-1 0 96 0,-2 0 0 0,0 0 16 0,-1-1 0 16,-2-1-272-16,2-1 0 16,-1-6 0-16,2 1 0 0,3-2 256 0,1 0-64 15,1-2-16-15,2 3 0 0,2 3 528 0,2 3 128 16,-2 4 0-16,3 1 16 0,1 2-528 0,2 4-96 16,2 3-32-16,3 1 0 0,1 1-192 0,1 0 0 15,-1 3 0-15,3 2 0 0,2 3 0 0,-1 3-208 16,4 0 32-16,0-1 16 15,1-2-2432-15,-1 1-480 0</inkml:trace>
  <inkml:trace contextRef="#ctx0" brushRef="#br3" timeOffset="205159.23">7067 8451 16575 0,'0'0'1472'0,"0"0"-1168"0,0 0-304 0,0 0 0 0,0 0 1968 0,8-4 336 15,1-2 64-15,2-2 0 0,2-1-1472 0,1 1-288 16,2-2-64-16,1 2-16 16,1 0-272-16,0 0-64 0,1 0-16 0,0 2 0 31,-1-1-720-31,-1 2-144 0,-1 0-16 0</inkml:trace>
  <inkml:trace contextRef="#ctx0" brushRef="#br3" timeOffset="205363.08">7133 8567 10127 0,'-11'15'448'0,"7"-9"96"0,0 2-544 0,2 0 0 16,-1 0 0-16,3-1 0 0,0-7 4304 0,4 8 752 15,1-1 160-15,3-2 32 0,0-1-3328 0,2-1-640 16,3-3-144-16,3-2-32 0,1 1-720 0,1-3-128 0,2-1-48 16,1-2 0-16,0 1-208 0,2-1 0 0,2-2 0 0,0-1 0 31,-2-1-2640-31,-1 0-432 0</inkml:trace>
  <inkml:trace contextRef="#ctx0" brushRef="#br3" timeOffset="205703.41">7504 8184 17503 0,'0'0'1552'0,"4"-6"-1232"0,1 0-320 0,2 1 0 15,1 0 2048-15,1 1 368 0,1 0 64 0,2 4 16 16,1 0-1216-16,1 0-224 0,5 3-48 0,-1 1-16 15,0 2-352-15,0 3-80 0,1 0-16 0,-2 3 0 0,-2 2 176 0,1 2 48 16,-3 0 0-16,-1 2 0 0,-3 1-48 0,-3 2 0 16,-1 2 0-16,-2 3 0 0,-2-3-224 0,-1 2-48 15,-2 0-16-15,-1-1 0 0,-1 1-240 0,-1-1-32 16,-1-4-16-16,-1 3 0 0,-1-3-144 0,0 0 0 16,1-4 0-16,-1-2 0 15,-1-2-208-15,-1-2-32 0,0-5 0 0,0-1 0 16,-2-1-112-16,1-2-32 0,2-2 0 0,0-3 0 15,1-1 80-15,3-2 16 0,1-1 0 0,2-2 0 0,0 1 288 0,4 1 0 16,0 2 0-16,5-1 0 0,3 1 0 0,2 0-128 16,0 2 128-16,2 0 0 0,0 2-160 0,3 1 32 15,2-1 0-15,1 2 0 0,3-1 128 0,1 0 0 16,2 2 0-16,3-1-10592 16,2-1-2048-16</inkml:trace>
  <inkml:trace contextRef="#ctx0" brushRef="#br3" timeOffset="205847.26">8241 8432 23039 0,'0'0'2048'0,"0"0"-1648"0,0 0-400 0,0 0 0 16,5-8 2288-16,2 1 368 16,0 2 80-16,5 1 16 0,2 0-1536 0,3 0-288 0,2 1-64 0,0-1-16 31,2 0-2064-31,3 1-432 0,0 0-80 0,1 2-12528 0</inkml:trace>
  <inkml:trace contextRef="#ctx0" brushRef="#br3" timeOffset="206062.52">8857 8107 5519 0,'0'0'240'0,"2"11"64"0,-2-2-304 0,1 5 0 15,0 2 0-15,2-1 0 0,1 0 5376 0,1 0 1008 16,0 4 208-16,3 0 32 16,3 5-4832-16,-2 0-976 0,0 1-192 0,1-1-48 0,2 2-768 0,1 1-176 15,-1 2-16-15,-1-3-8704 16,1-1-1744-16</inkml:trace>
  <inkml:trace contextRef="#ctx0" brushRef="#br3" timeOffset="206431.05">8852 8432 9215 0,'-8'-16'816'0,"6"7"-656"0,-1 0-160 0,2 1 0 16,0-2 3536-16,1-1 688 0,1 1 128 0,3 1 16 15,2-4-2848-15,2 2-576 16,1 1-112-16,2 1-32 0,0 2-528 0,2-2-96 16,2 2-32-16,0 1 0 0,4-1-144 0,0 2 0 15,1 0 0-15,-1 0 0 0,1 1 0 0,-2 1 0 0,-1 3 0 0,0 2 0 16,-1-4 0-16,-3 2 128 0,0 0-128 0,-4 2 0 15,-3-1 208-15,-2 4-32 0,-1 2-16 0,-2-1 0 16,-1-6 480-16,0 8 80 0,-2 2 32 0,-2 2 0 16,-1 1-176-16,-2-1-48 0,1 1 0 0,0 1 0 15,4 1-400-15,0-1-128 0,2-1 0 0,2 0 0 16,-1-1 0-16,2 1 0 0,1-4 0 0,2 1 0 16,3-1 0-16,0-1 0 0,2-1 0 0,-2-1 0 0,0-2 272 0,0-1 0 15,0-2 0-15,0-2 0 0,0-2 176 0,-1-2 48 16,0-2 0-16,-1 0 0 0,-2-3-48 0,-1 0-16 15,-2-3 0-15,1 0 0 0,-2 0-176 0,-1 0-16 16,-1 0-16-16,-2 1 0 0,-1-1-224 0,-1 1-128 16,0 1 128-16,0 0-208 15,-2 2-2016-15,1-1-400 0,2 1-64 0,-1-2-11712 0</inkml:trace>
  <inkml:trace contextRef="#ctx0" brushRef="#br3" timeOffset="206698.7">9303 8230 13823 0,'0'0'608'0,"0"0"128"0,0 0-592 0,4 7-144 16,-1 1 0-16,-2 3 0 0,-1 3 3072 0,-1-1 592 16,-2 1 112-16,1 2 32 0,-1 0-2112 0,2-1-416 15,1 0-96-15,1 0-16 0,0 1-528 0,3-2-96 0,1-2-32 0,3 1 0 16,-3-4-160-16,5-1-32 0,0-1-16 0,2-1 0 16,0-2 48-16,1 0 16 0,0-3 0 0,-2-1 0 15,0-2 32-15,-1-2 16 0,-1-2 0 0,-1 0 0 16,-3-2 368-16,-1-1 80 0,-1-1 16 0,-2-3 0 15,-1-2-96-15,-1 1-16 0,-3 0 0 0,-3 1 0 16,-2-1-304-16,-1 1-64 0,-2-1-16 0,0 1 0 16,-1 0 0-16,-1 3 0 0,1-3 0 0,1 3 0 15,1 1-1664-15,1 1-320 0,1 2-80 0,3 3-10992 16,6 3-2176-16</inkml:trace>
  <inkml:trace contextRef="#ctx0" brushRef="#br3" timeOffset="207066.01">9787 8227 30287 0,'0'0'1344'0,"0"0"272"0,0 0-1296 0,0 0-320 0,0 0 0 0,0 0 0 16,0 0 768-16,0 0 96 0,0 0 16 0,0 0 0 15,0 0-48-15,3 9-16 0,-1 2 0 0,2 0 0 16,0 2-624-16,1 0-192 0,2 0 0 0,2-1 0 15,0-1 0-15,0-2 0 16,-1 0 0-16,0-1 0 0,0 2 0 0,-2-5 0 16,2 2 0-16,-2-2 0 0,1-1 0 0,0 0 0 15,-7-4 0-15,9 5-192 0,-2-4 192 0,1 2 0 16,-8-3 0-16,8 3 0 0,-8-3 0 0,7-4 0 0,-7 4 0 0,7-6 0 16,0 0-240-16,-1-2-48 0,0 0-16 0,-1 1 0 15,-1-3-48-15,-2 3-16 0,1-5 0 0,0 1 0 16,-1-2 368-16,0-1-176 0,-2 0 176 0,0-1-128 15,0 0 288-15,0-1 64 0,-2 0 16 0,1-2 0 16,0-1-48-16,1 0 0 0,0 1 0 0,-2 0 0 0,2 0-320 0,2 2-80 16,-1 3-16-16,0 2 0 31,1 1-784-31,-2 4-144 0,1 0-48 0,-1 6-8256 0,0 0-1648 0</inkml:trace>
  <inkml:trace contextRef="#ctx0" brushRef="#br3" timeOffset="207398.27">10389 8228 10127 0,'0'0'448'0,"0"0"96"0,0 0-544 0,0 0 0 0,6-6 0 0,-1 1 0 16,-1-1 3808-16,0 0 656 0,-1-2 128 0,1-1 16 15,-2 0-2272-15,0-2-464 0,1 0-80 0,-2-2-32 16,-1 1-912-16,0 0-176 0,-1 3-32 0,-3-3-16 16,0 3 208-16,-1 1 64 0,-3 1 0 0,0 0 0 15,-1 3-240-15,0 1-32 0,0 1-16 0,0 2 0 16,0 2-320-16,-1 5-64 16,3-3-16-16,-1 2 0 0,1 2-208 0,2 3 0 0,0 0 0 0,1 2 0 15,3-3 0-15,1 1 0 0,1 4 0 0,3-2-160 16,0-2 160-16,2 1-208 0,3 1 80 0,2 2 128 31,-1-2-1808-31,3-2-240 0,2 0-64 0,0-2-8736 0,2-1-1760 0</inkml:trace>
  <inkml:trace contextRef="#ctx0" brushRef="#br3" timeOffset="207730.12">10745 8175 18431 0,'-10'-9'1632'0,"5"5"-1312"15,-1-3-320-15,-1 1 0 0,-3 1 2448 0,1 2 432 16,-1-2 64-16,-2 1 32 0,-1 0-1168 0,-1 1-224 15,2 3-48-15,0 2-16 0,2 0-896 0,-1 2-176 16,2 4-48-16,0 1 0 16,1 2-400-16,2-1 128 0,1 3-128 0,2 0 0 15,2 0 144-15,1 0-144 0,1 0 160 0,3 0-160 0,1-1 128 0,2-2-128 16,-1-2 0-16,3-3 0 0,3-2 0 0,1-2 0 16,0-2-128-16,1-2 128 0,2 1-192 0,-3-3 64 15,-1-2 128-15,-2-2-208 0,-1 1 208 0,1-2 0 16,-1-2 0-16,-1 2 0 0,-3 0 0 0,-1 1 0 15,-2-1 128-15,1 2-128 0,-2-1 0 0,0 1 128 0,-1-1-128 0,2 1 0 16,-2 8 192-16,0 0-192 0,-3-5 192 0,3 5-192 16,0 0 320-16,-1 9-32 0,0-1-16 0,2 2 0 15,-1 2-32-15,1-2-16 0,0 1 0 0,2 1 0 16,1 1-224-16,2 1 0 0,4 0 0 0,-1-1 0 31,1 0-976-31,2-2-304 0,0-2-48 0,1 0-16 16,1-4-2112-16,-1 1-416 0</inkml:trace>
  <inkml:trace contextRef="#ctx0" brushRef="#br3" timeOffset="207882.08">10962 7833 17503 0,'0'0'1552'0,"0"0"-1232"0,0 0-320 0,0 9 0 15,-2 2 1280-15,1 2 208 0,-2 4 48 0,0 2 0 16,-1 5-688-16,1 2-128 0,2-3-16 0,1 3-16 0,1 1-288 0,2 0-48 15,-1-1-16-15,2 0 0 0,0 0-336 0,1-1-160 16,2-2 16-16,1-2-7696 16,1-2-1536-16</inkml:trace>
  <inkml:trace contextRef="#ctx0" brushRef="#br3" timeOffset="208136.37">11186 7988 11967 0,'-4'-13'1072'0,"4"13"-864"15,-9-6-208-15,1 2 0 0,0-1 2768 0,0 3 512 16,1 4 112-16,-3 3 0 0,0-1-1120 0,0 4-224 0,-1 1-64 0,2 3 0 16,0 1-448-16,1 2-112 0,2 4-16 0,0 0 0 15,4-1-384-15,0 1-96 0,1 0-16 0,2-1 0 16,2 1-208-16,1-1-32 0,2-1-16 0,2-2 0 16,1 1-272-16,2-4-64 0,2-3-16 0,0-1 0 15,1-3-304-15,3-1 128 0,3 0-128 0,-1-4 0 16,1-1-1040-16,1-5-320 0,1 1-64 0,0-4-16 31,-2-1-1968-31,-3-2-400 0</inkml:trace>
  <inkml:trace contextRef="#ctx0" brushRef="#br3" timeOffset="208305.11">11402 7653 34959 0,'0'0'1536'0,"0"0"336"0,-2 8-1488 15,0 4-384-15,1 1 0 0,1 3 0 0,0 2 832 0,4 1 80 16,-1 5 32-16,1 1 0 0,1 2-48 0,1 0 0 16,1 0 0-16,2-1 0 0,1 1-896 0,1-1 0 15,0-1-160-15,1 1 16 16,-3 0-2640-16,0-1-528 0,10 24-96 0,-6-11-32 0</inkml:trace>
  <inkml:trace contextRef="#ctx0" brushRef="#br3" timeOffset="208579.57">11599 8284 31839 0,'0'0'1408'0,"0"0"304"0,0 11-1376 0,-1 1-336 16,0-3 0-16,-1 0 0 0,0-1 1264 0,-1-1 176 15,0 0 32-15,2 2 16 0,-1-4-48 0,-1 2-16 0,3-7 0 0,-4 5 0 16,4-5-1104-16,0 0-320 0,0 0 0 0,0 0 128 15,0 0-128-15,0 0 0 0,-1-8 0 0,2 0 0 16,0 1-560 0,1-3-32-16,0 4-16 0,-2 6 0 0,4-7 416 0,-4 7 192 0,0 0-160 0,0 0 160 15,0 0 0-15,0 0-144 0,0 0 144 0,0 0 0 0,0 0 0 0,0 0 0 16,0 0 0-16,0 0 0 16,0 0-944-16,0 0-96 0,0 0-32 0,-5 7-10064 15,0-2-2000-15</inkml:trace>
  <inkml:trace contextRef="#ctx0" brushRef="#br3" timeOffset="209032.62">10096 8127 18767 0,'0'0'832'0,"0"0"176"0,-5 2-816 0,-2-2-192 0,1-2 0 0,6 2 0 15,-7-3 608-15,7 3 80 16,0 0 16-16,-4-4 0 0,0-1 112 0,0 1 16 15,2-3 16-15,1 0 0 0,1 0-208 0,0 1-32 16,0 6-16-16,0 0 0 0,0-7 640 0,0 7 128 0,0 0 32 0,0 0 0 16,0 0-304-16,0 0-48 0,-4 9-16 0,1 3 0 15,2 4-288-15,1-1-64 0,1 0-16 0,2 2 0 16,2-3-48-16,1 2-16 0,2-5 0 0,1 0 0 16,3-2-352-16,0-4-80 0,-2-5-16 0,2 0 0 15,0-3 384-15,-1 0 80 0,1-8 16 0,0-1 0 16,-2-2-304-16,2-4-64 0,-3 0-16 0,-1-3 0 0,-3 1-240 0,0 1 0 15,-1-1 0-15,0-2 0 0,0 1-192 0,-1 1-64 16,-2 1-32-16,0 1 0 16,1 3-2272-16,-2 1-448 0,-6-16-80 0,8 6-12592 15</inkml:trace>
  <inkml:trace contextRef="#ctx0" brushRef="#br3" timeOffset="-160760.08">12538 11949 28735 0,'0'0'1280'0,"0"0"256"0,0 0-1232 0,0 0-304 15,0 0 0-15,0 0 0 16,-5 3 1248-16,5-3 192 0,-7 4 32 0,7-4 16 16,-5 1-656-16,-3 4-144 0,-1-2-32 0,0 2 0 0,0 0-464 15,0 2-192-15,-2 1 176 0,2 1-176 16,1-3 144-16,2 3-144 0,0-1 128 0,1 0-128 0,1-1 0 0,3 0 0 16,1 1 0-16,1 0 0 0,-1-8-144 0,4 6 144 15,-4-6-192-15,9 6 192 0,1 0-240 0,0-3 64 16,2 1 16-16,1-2 0 0,0 1 160 0,0 0 0 15,0-1 128-15,0 1-128 0,-1 1 0 0,-2-2 0 16,-1 2 0-16,-1 3-128 0,-3-2 528 0,0 1 112 0,-1 2 32 16,-1 0 0-16,-3 1 64 0,-1 0 16 0,-2 0 0 0,0 3 0 15,-1-3-320-15,-1 2-64 0,0-1-16 0,0 1 0 16,0-2-224-16,-1-1-288 0,2-2 64 0,4-6 16 31,-3 5-1968-31,3-5-384 0,0 0-64 0,0 0-7680 0,-4-5-1520 0</inkml:trace>
  <inkml:trace contextRef="#ctx0" brushRef="#br3" timeOffset="-160615.28">12642 11892 24767 0,'5'-13'1088'0,"-5"13"240"0,4-7-1072 0,0 1-256 0,0-1 0 0,0 3 0 16,-4 4 1984-16,8-1 352 0,-8 1 64 0,8 4 16 16,-1 2-1072-16,0 4-224 0,-2 1-32 0,2 5-16 15,-1 2-624-15,2 6-112 0,0-1-16 0,0 4-16 16,1 2-304-16,1-3 0 0,-1 2 128 0,1 0-128 15,-3 2-432-15,0-1-144 0,1-2-16 0,-3 1-16 16,0-4-2928-16,-1 3-592 0</inkml:trace>
  <inkml:trace contextRef="#ctx0" brushRef="#br3" timeOffset="-160098.96">12709 12197 23439 0,'-7'-16'1024'0,"6"7"240"0,0 0-1008 0,1 0-256 0,0 0 0 0,1 0 0 16,-1-2 1600-16,1 1 288 0,0-1 48 0,2 2 16 15,1 1-928-15,1 2-192 0,2-1-48 0,2 2 0 16,1-1-592-16,2 2-192 0,1 1 0 0,1 0 0 16,1 1-128-16,-1 1-144 15,0 1-32-15,2 1 0 16,-2 1-400-16,1 4-64 0,-1 0-32 0,-1 2 0 16,-3 1 48-16,1 2 16 0,-2 0 0 0,0 0 0 15,-1-2-160-15,0 0-16 0,-2-1-16 0,1 0 0 16,-1 1-32-16,0-4 0 0,-6-5 0 0,0 0 0 0,5 5 560 0,-5-5 96 0,0 0 32 0,0 0 0 15,0 0 512-15,0 0 96 0,0 0 32 0,0 0 0 16,0 0 272-16,0 0 64 0,0 0 16 0,0 0 0 16,2-8-368-16,0-1-80 0,-1-4-16 0,2 3 0 15,-1-2-112-15,1 0-16 0,1 1-128 0,0 0 192 16,0 2 224-16,1 1 32 0,0 3 16 0,2 0 0 0,-7 5-32 16,7 0-16-16,0 0 0 0,-7 0 0 15,0 0 176-15,8 4 48 0,0 2 0 0,-2 1 0 16,-1-1 256-16,-1 2 64 0,-1 1 16 0,-1 4 0 15,0-1-336-15,0 1-80 0,1 1-16 0,0 2 0 16,-1 0-176-16,2-1-48 0,0 1 0 0,0 0 0 16,2-2-144-16,2-1-48 0,0-1 0 0,0-2 0 15,0-2-128-15,-2-2 192 0,-6-6-192 0,8 3 192 0,-1-2 64 0,-1-2 0 16,1-4 16-16,-2-3 0 0,-1-1 64 0,0 0 16 16,-2-4 0-16,-1 0 0 0,-1-3-128 0,-1 0-32 15,-3 1 0-15,0-1 0 0,-1 2-192 0,-1-2 176 16,-2 3-176-16,0 0 160 0,1-1-432 0,1 1-96 15,-1 0-16-15,2 2 0 16,0-1-2048-16,1 3-400 0,1 3-96 0,2-1-11456 0</inkml:trace>
  <inkml:trace contextRef="#ctx0" brushRef="#br3" timeOffset="-159832.1">13201 12026 5519 0,'12'9'240'0,"-12"-9"64"0,7 7-304 0,1-1 0 15,-1 3 0-15,2 2 0 0,-1 2 4896 0,-1 0 928 0,-2 1 176 0,2-1 32 16,-1 2-3488-16,1 0-704 0,-2-2-144 0,0 2-32 15,0 0-672-15,3-3-144 0,-3 0-16 0,0-2-16 16,-1-1-352-16,0-2-64 16,-4-7-16-16,0 0 0 0,0 0-144 0,0 0-48 0,0 0 0 0,7-3 0 15,-2-1-192-15,0-2 176 0,0-5-176 0,1 1 160 16,-5-3-160-16,2 0-272 0,0 1 64 0,1-1 16 16,0-4 32-16,-1 0 16 0,1 2 0 0,-2-1 0 15,4 2 144-15,-1 0 0 0,-1 3-144 0,0 2 144 16,0 2 0-16,-4 7-144 0,0 0 144 0,0 0 0 15,5 3-176-15,1 2 176 0,0 3-160 0,-3 2 160 0,0 1-160 0,1 2 160 16,0 0-160-16,1 1 160 0,2 0-272 16,0 2 32-16,1 0 16 0,1-1 0 15,1-2-2272-15,0-1-448 0,2-1-80 0,-1-4-5696 16,1-3-1136-16</inkml:trace>
  <inkml:trace contextRef="#ctx0" brushRef="#br3" timeOffset="-159499.73">13642 12094 26719 0,'0'0'576'0,"0"0"128"0,-4-4 32 0,-2 1 32 0,-1 1-624 0,1 0-144 16,-2 2 0-16,0 2 0 0,0 2 1200 0,2 0 208 16,0-1 32-16,1 4 16 0,1 1-544 0,2 0-96 15,2-8-32-15,2 7 0 0,2 0-576 0,3-1-208 16,1 0 144-16,-1-4-144 0,0 2-160 0,1-4-112 16,0 2-32-16,1-2 0 15,-9 0-528-15,0 0-96 0,7-2-32 0,1 0 0 16,0-2 192-16,-1 1 48 0,-7 3 0 0,5-4 0 0,0-1 480 0,-1 0 112 0,-1 0 128 0,-1-1-208 15,-2 6 208-15,4-6 128 0,0-1 0 0,-4 7-128 16,0 0 544-16,0 0 0 0,7-2 0 0,-1-1 0 16,1 2 16-16,0 2 0 0,0 3 0 0,2 3 0 15,1 0 64-15,1 2 16 0,1 3 0 0,-2 3 0 0,-1 1 64 0,-1 3 32 16,-1-4 0-16,-2 4 0 16,-1 0-144-16,-2 1-16 0,0-1-16 0,-1 1 0 15,-2-2-368-15,-2 2-64 0,0 1 0 0,-2-1-128 31,-1 1-960-31,-3 1-288 0,-3 2-64 0,-4-1-14800 0</inkml:trace>
  <inkml:trace contextRef="#ctx0" brushRef="#br3" timeOffset="-159094.93">13280 12713 12895 0,'0'0'1152'0,"-7"0"-928"16,2 0-224-16,-3 0 0 0,-2 0 3120 0,1 0 576 0,-2 1 112 0,1 2 32 15,-1 1-1728-15,1 2-320 16,1 2-80-16,-2 1-16 0,1 2-768 0,1 2-160 16,1 0-16-16,1 0-16 0,1 4-384 0,1-3-80 15,-1 1-16-15,4-1 0 0,2 0-256 0,1-1 0 16,0 0 0-16,3-1 0 0,2-3 0 0,-1-1 0 15,0-3 0-15,-5-5 0 0,8 5 0 0,0-2 0 0,1 1 0 0,0-4 0 16,1 0 0-16,1-4 0 0,0 1 0 0,0-3 0 16,-1-1 0-16,1 1 0 0,-1-2 0 0,1 0 0 15,-1 0 0-15,-1-2 0 0,0 2 0 0,-2-1 0 16,-2 0 192-16,-2 0 16 0,-2 1 16 0,0 3 0 16,-1 5 160-16,0 0 16 0,0 0 16 0,0 0 0 0,0 0-96 0,0 0-32 15,-2 9 0-15,0 0 0 0,1 1-288 0,1 1 0 16,1 2 0-16,3-3 0 31,1 2-528-31,2 0-112 0,1-2-32 0,4-1 0 16,1-1-2640-16,1-1-528 0</inkml:trace>
  <inkml:trace contextRef="#ctx0" brushRef="#br3" timeOffset="-158939.42">13603 12793 19343 0,'-7'2'1728'0,"0"2"-1392"16,-1 1-336-16,-1 2 0 0,1-3 3472 0,-1 2 624 15,0 1 128-15,1-2 32 0,1 0-2400 0,3 2-496 16,2 2-80-16,0-3-32 0,1 2-928 0,1 0-192 16,3 1-128-16,1 3 144 0,3-2-144 0,1 1-144 15,1-1 144-15,2-1-208 16,1 0-1584-16,1 1-304 0,0-3-64 0,1 0-8096 16,0-1-1632-16</inkml:trace>
  <inkml:trace contextRef="#ctx0" brushRef="#br3" timeOffset="-158795.48">13772 12860 11967 0,'0'0'528'0,"0"0"112"0,0 0-512 0,-2 8-128 0,-1 0 0 0,2 1 0 15,2 3 3056-15,2-2 576 0,1 2 112 0,1 0 32 16,2 0-3152-16,0-1-624 0,2 1-128 0</inkml:trace>
  <inkml:trace contextRef="#ctx0" brushRef="#br3" timeOffset="-158664">13748 12717 13983 0,'-15'-16'624'0,"10"10"128"0,0-3-608 0,2 1-144 0,3 0 0 0,2 3 0 16,-2 5 128-16,4-7 0 0,2 3 0 0,2 2-6464 15</inkml:trace>
  <inkml:trace contextRef="#ctx0" brushRef="#br3" timeOffset="-158330.61">14023 12721 1839 0,'0'0'160'0,"-3"8"-160"15,-2 1 0-15,0 3 0 0,1 1 5392 0,0 1 1056 0,-3 2 208 0,1-1 32 16,-1 1-4000-16,3 1-816 16,4 2-144-16,-1 0-48 0,-1-1-944 0,2-2-192 15,0-2-32-15,3 0-16 0,1-1-368 0,2-1-128 16,1-2 0-16,1 1 144 0,0-2-144 0,0-1 0 15,1-3 0-15,-1-1 128 0,-8-4-128 0,10 0 0 16,-2-3 0-16,3-1 0 0,-2-1 240 0,0-3-48 0,0-2 0 0,1-2 0 16,2-1 192-16,-2-2 16 0,-3-4 16 0,0 0 0 15,-2-2-144-15,-1-3-16 0,0 0-16 0,-1-1 0 16,0-1-112-16,-2 0 0 0,-2 0-128 0,-2 1 192 16,1-1-192-16,-2 0 176 0,-1-2-176 0,-2 2 160 15,-1-1-160-15,-1 3 160 0,0 4-160 0,0 3 160 16,0 2-32-16,0 2-128 0,1 5 192 0,0 5-64 15,0 3 32-15,2 6 0 0,-1 6 0 0,2 2 0 0,2 6-160 0,1 3 0 16,1 2 0-16,2 1 0 16,1 1-576-16,2 1 16 0,2-1 0 0,0 2 0 15,1 1-1920-15,2-3-384 0,0-2-80 0,1-2 0 0</inkml:trace>
  <inkml:trace contextRef="#ctx0" brushRef="#br3" timeOffset="-158032.66">14450 12714 11055 0,'-13'3'480'0,"6"-2"112"0,-4 1-464 0,-2 2-128 15,1-2 0-15,1 3 0 0,-2-3 4560 0,1 3 896 16,1-2 176-16,4 0 48 0,1 1-3744 0,1 0-736 16,1 1-160-16,4-5-16 0,-4 7-1024 0,4-7-240 15,4 10-16-15,1-2-16 16,2 1-608-16,2-1-112 0,2 0-32 0,2-1 0 0,4 3 560 0,-2-2 96 0,-2 0 32 0,2 1 0 15,-1 0 336-15,-1 1 288 0,0 1-48 0,-3 0-16 16,0 0 832-16,-1-1 160 0,-2 1 48 0,-1 0 0 16,-1 1-288-16,-1 0-48 0,-4-2-16 0,0 2 0 15,-1 0-528-15,-2-2-96 0,0-1-32 0,-5 1 0 16,-1-7-256-16,-1 1-304 0,-2-1 64 0,0-3 16 31,-2-3-2384-31,-2-1-464 0,0-2-112 0</inkml:trace>
  <inkml:trace contextRef="#ctx0" brushRef="#br3" timeOffset="-157759.75">14523 12220 24639 0,'21'17'1088'0,"-10"-9"240"0,-1 5-1072 0,3 3-256 16,3 2 0-16,-1 2 0 0,1 0 1664 0,0 4 256 16,1-1 64-16,-2 3 16 0,-2 2-320 0,-1 2-64 15,0 1-16-15,-2 3 0 0,-1 0-720 0,-2 1-160 16,-2 2-16-16,-1-2-16 0,-3-1-480 0,-1 1-80 0,-2 1-128 0,-2-3 176 16,-1-2-176-16,-1-1 0 0,1 0-160 0,-3 0-17760 15</inkml:trace>
  <inkml:trace contextRef="#ctx0" brushRef="#br3" timeOffset="-157330.64">12377 11744 20271 0,'-26'11'896'0,"15"-2"192"0,-2 4-880 0,-2 7-208 0,1 4 0 0,-2 5 0 15,-2 0 2704-15,1 2 496 0,1 2 112 0,2 2 16 16,1 3-2064-16,3 2-416 0,1 3-80 0,2 3 0 15,4-1-368-15,3 4-64 0,2-2-16 0,3 1 0 16,4 3-144-16,5-1-48 0,5 1 0 0,3-1 0 16,5-1-128-16,2-4 0 0,1-1 0 0,1-2 0 31,2-4-2560-31,2-3-480 0</inkml:trace>
  <inkml:trace contextRef="#ctx0" brushRef="#br3" timeOffset="-138827.33">5802 10501 911 0,'0'0'0'0,"0"0"0"0,0 0 0 0,0 0 0 15,0 0 3136-15,0 0 560 0,0 0 96 0,0 0 32 16,0 0-1888-16,0 0-368 15,0 0-80-15,0 0-16 0,0 0-448 0,0 0-112 16,1 6-16-16,0 1 0 0,-1 1-128 0,1-1-48 16,1 1 0-16,-1 1 0 0,0 0-160 0,1 3-48 15,-1 1 0-15,3 2 0 0,-3 0 16 0,2 0 0 0,-1 0 0 0,1 2 0 16,-2 1-208-16,2 1-64 0,1 2 0 0,0-2 0 16,-2 1 80-16,0-1 16 0,-1-1 0 0,2 3 0 15,-1 1 96-15,1 1 0 0,-1-2 16 0,1 1 0 16,-2 1-208-16,1 1-32 0,0-2-16 0,1 0 0 15,-1 1-16-15,1-2 0 0,0 1 0 0,-1-3 0 16,3 0-192-16,1 2 176 0,-2-3-176 0,-1 2 160 0,0-1-160 0,1 1 128 16,0 1-128-16,0 0 128 0,-2 0-128 0,1 1 160 15,0-1-160-15,-1-1 160 16,1-1-160-16,-1 0-256 0,1 1 64 0,0-2 16 16,-2-1 176-16,0-1 0 0,1-2 0 0,0 0 0 15,0-1 272-15,-2 0-16 0,1 0 0 0,0 2 0 16,0-2-128-16,1-1-128 0,-1-2 144 0,0 3-144 15,1-3-192-15,-1 1-128 0,0-1-16 0,1 2-16 0,-1-4 592 16,0 1 112-16,0 0 32 0,1 2 0 0,0-5-208 0,1 2-48 16,-3-8 0-16,3 8 0 0,-1 0 176 0,-2-8 16 15,4 6 16-15,-4-6 0 0,0 0 16 0,7 4 0 16,0 0 0-16,1 1 0 0,1-5-208 0,2 0-144 16,1-2 192-16,1 0-192 0,0 0 128 0,1-1-128 15,0 0 0-15,2 2 0 0,0-4 176 0,1 4-176 0,0-5 160 0,1 2-160 16,1 1 592-16,2-1 32 0,1-2 0 0,2 1 0 31,1 0-912-31,-1 1-176 0,1-1-48 0,1 0 0 0,0-1 512 0,-1 2 0 16,-1 1 0-16,-2-4 0 0,-1 2 0 0,-1 1 0 15,1 1 0-15,0 1 0 0,-3-1 0 0,-1 1 0 16,-1 0 0-16,-2 1 0 0,-1 0 128 0,-1-1-128 16,-2 2 0-16,1 0 0 0,-2-1 0 0,1 0 128 0,0 1-128 0,-1 0 0 15,0 0 128-15,-1 0-128 0,-1 0 0 0,1 0 0 16,-8 0 0-16,9 1 0 0,1 0 0 0,-3 1 0 15,0 0 0-15,-7-2 0 0,0 0 0 0,8 0 0 16,0 0 0-16,-8 0 0 0,6-1 0 0,2-2 0 16,-8 3 160-16,6-5-160 0,-3-1 128 0,1-5-128 15,0-1 144-15,0-2-144 0,-4-2 160 0,1-1-160 16,-1-3 160-16,0-3-160 0,-1 1 160 0,-2-2-160 0,1-5 160 16,-4-2-160-16,-1-6 160 0,-1-2-160 0,0-1 208 0,0-2-48 15,0-3-16-15,-1 2 0 0,-3-2 96 0,2 2 16 16,-2 0 0-16,3 2 0 0,1 2-112 0,-1-1-16 15,1 1 0-15,2 1 0 0,-1 1-128 0,2 5 0 16,1-2 0-16,-1 4 0 0,0 1 0 0,1 3 0 16,0 1 0-16,1 3 0 0,-2-1 0 0,1 3 0 15,0 2 0-15,2 1 0 0,-1 1 0 0,0 2 0 16,1 0 0-16,-1 1 128 0,1-2-128 0,-1 4 0 0,2-1 0 0,-1 3-176 16,1-3-16-16,0 2 0 15,-1 0 0-15,0 0 0 0,-1 2 192 0,2 2 0 16,0-1 0-16,1 7-128 0,-3-6 128 0,3 6-160 15,0 0 160-15,-3-4-160 0,3 4 16 0,-3-4 0 16,-1 1 0-16,4 3 0 0,-4-4 144 0,4 4 144 16,0 0-16-16,0 0-128 0,-6-2 0 0,1-1 0 15,-1-1-160-15,1 4 160 0,-2-2 0 0,-1 2 0 16,-2 0 192-16,-2 2-64 0,-1 1 64 0,-3 1 0 0,-3-3 0 0,-3 4 0 16,-1-2 176-16,-3 2 32 0,-2 0 16 0,-1 0 0 15,-1 2 48-15,0 1 16 0,-3 0 0 0,2 1 0 16,1 1-48-16,0 1-16 0,0-1 0 0,0 0 0 15,2 2-144-15,0-3-16 0,1 2-16 0,1-2 0 16,0 1-240-16,2 1 0 0,3-1-144 0,3 1 144 16,0-1 0-16,2 2 0 0,3-4 0 0,4 1 160 31,4-1-2080-31,2 1-400 0,4 0-96 0</inkml:trace>
  <inkml:trace contextRef="#ctx0" brushRef="#br3" timeOffset="-136099.73">10020 9466 22911 0,'0'0'1024'0,"0"0"192"0,0 0-960 0,0 0-256 0,0 0 0 0,0 0 0 16,0 0 624-16,0 0 80 0,0 7 0 0,3 4 16 0,2-1-144 0,2 3-48 15,1 3 0-15,1 0 0 0,0 4-32 0,1 1-16 16,3 9 0-16,0 2 0 0,0-1 32 0,0 3 16 15,2 1 0-15,-2 0 0 0,-2 2-176 0,3 2-32 16,-3 0-16-16,0 1 0 0,-1 2-176 0,1 1-128 0,0 1 144 16,-2 2-144-16,1 0 128 0,-1-6-128 0,-2-1 0 0,1-1 144 15,-1-3-144-15,-1-4 0 0,1-1 0 0,-2-1 0 16,0-1 0-16,0-4 128 0,2 0-128 0,0-3 0 16,-2-2 0-16,0-2 0 15,0-1 128-15,2-3-128 0,1-3 0 0,-1-1 0 16,1-2 144-16,-1-2-144 0,-7-5 176 0,9 4-48 15,0-1 0-15,1-2 0 0,1-2 176 0,1-2 16 0,-1 0 16 0,4-2 0 16,2-1 112-16,2-1 0 0,3-1 16 16,4-1 0-16,3-1-224 0,2-2-48 0,5 0-16 0,-1-1 0 15,0 0-176-15,0 1 0 0,-2 1 0 0,1 0 0 16,-1 2 0-16,1 3 0 0,-1 0 0 0,1 1 0 16,0 0 0-16,0 1 0 0,-2 0 0 0,2 2 0 15,0-1 0-15,1 2 0 0,0-5 0 0,1 3 0 16,-4-3 0-16,0 0 0 0,-4-1 0 0,0 1 0 15,-2-1 0-15,-2 1 128 0,-1 1-128 0,-3-1 0 16,1 1 144-16,-1 1-144 0,-3-2 160 0,0 2-160 0,-2 1 0 0,1-2 0 16,-3 1 0-16,0 0 0 15,-2-1 0-15,-1 0 0 0,-1-2 144 0,-1 1-144 16,-2-2 160-16,1 0-160 0,-2-4 192 0,-1-2-192 16,0-3 224-16,-1-3-64 0,-2-3-16 0,-1-3 0 15,0-1-16-15,-1-1-128 0,-3-3 192 0,0 0-64 0,-3-5 0 0,1 1-128 16,-3-3 192-16,0 1-64 0,-2-6 0 0,-1-1 0 15,1-1 0-15,-1-1 0 0,0 1-128 0,2 2 0 16,-1 1 0-16,2 3 0 0,0 2 0 0,0 2 0 16,-2 1 0-16,1 3 0 0,0 0 128 0,1 2 0 15,1 2 0-15,0 4 0 0,1 6-128 0,2 0-256 16,1 4 64-16,0 2 16 0,0 0-16 0,2 3 0 0,-1 2 0 0,2 1 0 16,1 5 48-16,0 0 0 0,-3-6 0 0,2 4 0 15,1 2 144-15,0 0 0 0,0 0-144 0,0 0 144 16,-5-7 0-16,1 3 240 15,-1 2-48-15,-1-1 0 0,6 3-192 0,-7 0-192 16,-3 0 48-16,0 0 0 0,-3-1 144 0,-3 2 176 16,-3 2-48-16,-3-2 0 0,-3 2 256 0,-4-1 32 15,-3 2 16-15,-2 0 0 0,-2-1 208 0,-1 1 32 0,-4 2 16 16,-2 3 0-16,-2-2 208 0,-2 2 64 0,-3 1 0 0,-2 2 0 16,-1 1-176-16,-1-1-16 0,2 0-16 0,2-1 0 15,2-1-416-15,3-1-80 0,0 2 0 0,3-3-16 16,3 0-240-16,4 0 0 0,1-2 128 0,3 1-128 15,2-1 0-15,3-3-160 0,3 1 32 0,3 0 0 16,5 1-2016 0,5 2-400-16,7 0-80 0</inkml:trace>
  <inkml:trace contextRef="#ctx0" brushRef="#br0" timeOffset="-126028.55">16300 10995 12895 0,'0'0'1152'0,"0"0"-928"0,0 0-224 0,0 0 0 0,29-11 2752 0,-26 19 512 16,-3 1 112-16,1 2 16 0,2 2-1664 0,-1 4-320 16,-1 4-64-16,3 3 0 0,0 2-464 0,2 6-96 15,-1 3-16-15,1 1 0 0,1-3-256 0,-1 2-48 16,0 0-16-16,-1-2 0 0,-1-3 0 0,0-3-16 16,-1-1 0-16,1-1 0 0,-1-4 32 0,0-3 16 15,-2-2 0-15,0-3 0 0,0-4-208 0,1-1-32 0,-2-8-16 0,0 0 0 16,0 0 32-16,0 0 0 0,0 0 0 0,-4-12 0 15,0-3-112-15,0-5-16 0,-1-2 0 0,1-4 0 16,-3-3-128-16,2-1 0 16,0-4 0-16,1 0 128 0,0 0-128 0,2-2 0 15,0-3 0-15,1 2 0 0,1 1 0 0,3 2-176 16,-1 1 176-16,3 3-128 0,2 3 128 0,1 1 0 16,1 1 0-16,0 3-128 0,1 4 128 0,2 2 0 15,1 0-144-15,2 5 144 0,-1 3 0 0,0 3 0 0,2 1 0 0,-2 2 0 16,-1 4 0-16,0 2 128 0,0 4-128 0,-1 2 0 15,-2 0 208-15,-2 3-32 0,-3 2-16 0,-1 2 0 16,-1 2 32-16,-2 2 0 0,-1 1 0 16,0 0 0-16,-1 2-192 0,-3-3 128 0,-2 1-128 0,0 0 128 15,0-1-128-15,-2 0 0 0,0-2 0 0,2 1 128 16,-3-6-128-16,1-2 0 0,-1-4 0 0,2-2 0 16,1 3 0-16,-1-1 0 0,1-3 144 0,0-1-144 15,6-4 0-15,0 0 0 0,-6 0 0 0,6 0 128 16,0 0-128-16,0 0 0 0,0 0 0 0,0 0 0 15,0 0 0-15,0 0 0 0,9-4 0 0,3 3 0 16,-1 1 192-16,4 3-48 0,0 1 0 0,2 2 0 16,2-1 224-16,-1 2 32 0,0-4 16 0,3 0 0 15,0-3 96-15,-2 2 0 0,0-1 16 0,-1 0 0 0,0 2-256 0,0-3-48 16,2 0-16-16,-2 1 0 0,-1 1-208 0,-1 0 0 16,-1 1 0-16,0 1 0 15,-2 1-1472-15,1 1-320 0,0 2-80 0,1 1-16720 0</inkml:trace>
  <inkml:trace contextRef="#ctx0" brushRef="#br0" timeOffset="-124793.8">17388 11111 19119 0,'0'0'832'0,"0"0"192"0,-7 5-816 0,7-5-208 16,-4 5 0-16,4-5 0 0,0 0 1856 0,0 0 336 15,0 0 64-15,0 0 16 0,0 0-368 0,0 0-80 16,0 0-16-16,0 0 0 0,0 0-592 0,8 3-128 15,1-3-32-15,-1 0 0 0,1-4-64 0,2 1-16 16,0-2 0-16,4-1 0 0,2-2-160 0,2-3-48 16,2-4 0-16,4-2 0 0,1 0-192 0,5-3-64 15,4-1 0-15,2-1 0 0,-1-1-240 0,2-1-48 0,-3-2-16 0,3 3 0 16,0 2-208-16,-2-1 128 0,0-2-128 0,-1 2 0 16,-1 1 0-16,-2-1 128 0,1 1-128 0,1 2 0 15,-3-1 0-15,0 1 0 16,-1 0 128-16,-1 1-128 0,-2 0 128 0,1 2-128 15,-6 2 176-15,-2 1-176 0,-3 0 224 0,-2 1-64 16,0 4-16-16,-4-2 0 0,0 2 48 0,-2 3 0 16,-1-2 0-16,1 1 0 0,-3-1-32 0,1 2 0 15,-1 0 0-15,1 0 0 0,-2-1-160 0,0 4 160 0,2-3-160 0,-2-1 160 16,-1 1-160-16,-4 5 0 0,0 0 144 0,0 0-144 16,3-5 144-16,-3 5-144 0,0 0 192 0,0 0-192 15,2-5 240-15,-2 5-64 0,3-6-16 0,-3 6 0 16,0 0-32-16,0 0 0 0,5-3 0 0,-5 3 0 15,0 0-128-15,0 0 160 0,8 0-160 0,1 1 160 0,-1 0-160 16,1 2 0-16,0 1 144 0,1-2-144 0,5 3 0 0,2 2 144 16,2 1-144-16,2 1 0 0,0 1 144 0,4 2-144 15,1 1 0-15,4 1 144 0,1 1-16 0,2 0-128 16,1 4 192-16,1-4-64 0,0 2-128 0,1 0 192 16,1-2-192-16,-2 0 192 0,-1-2-192 0,0 2 160 15,2-2-160-15,-2-2 160 16,0 0-32-16,-1-1-128 0,-1 1 192 0,-2-1-64 15,0 1-128-15,2 0 128 0,-4-2-128 0,0 1 128 0,-2-3-128 0,-1 1 0 16,-3 1 144-16,-3-2-144 0,0-1 0 0,-1-2 0 16,1 1 0-16,-2 1 0 15,-2-1-512-15,-2 0-32 0,-3-2 0 0,-1 1 0 16,-1 1-1120-16,0-3-240 0,-8-2-32 0,0 0-16 16,0 0-1600-16,0 0-320 0</inkml:trace>
  <inkml:trace contextRef="#ctx0" brushRef="#br0" timeOffset="-124397.21">18272 9996 23951 0,'0'0'1056'0,"1"-9"224"0,0 0-1024 0,2 1-256 0,-2-1 0 0,2 0 0 0,1 1 1952 0,0-1 336 16,1 4 64-16,0-1 16 0,-5 6-688 0,6 0-128 16,1 4-16-16,1 3-16 0,-2 5-880 0,0 5-192 15,-1 1-16-15,-1 5-16 0,0 5-144 0,0 2-16 16,-2 1-16-16,1 3 0 0,-1 2-240 0,1 1 144 16,0 1-144-16,-1-2 128 15,1-2-448-15,-1 1-112 0,1-1-16 0,0-3 0 16,-1-3-2112-16,1-3-448 0,-1-2-64 0,1-1-11136 15</inkml:trace>
  <inkml:trace contextRef="#ctx0" brushRef="#br0" timeOffset="-124164.18">18519 9909 29023 0,'0'0'1280'0,"0"0"272"0,-1-7-1232 0,1 7-320 15,0 0 0-15,0 0 0 0,0 0 1264 0,0 0 192 16,3 9 32-16,-2 4 16 16,0 7-416-16,2 2-96 0,-3 3-16 0,2 5 0 15,1 4-592-15,1 2-128 0,1 2-32 0,2-1 0 16,-1-3-224-16,2 1 0 0,-1-1 0 0,0-3 0 31,1-4-256-31,0-3-160 0,0-3-32 0,0 0 0 0,-3-5-2512 0,-1-2-512 0,-2-5-112 0</inkml:trace>
  <inkml:trace contextRef="#ctx0" brushRef="#br0" timeOffset="-123729.81">18358 9312 23039 0,'-11'-20'2048'0,"6"14"-1648"16,-3 0-400-16,0 1 0 0,-1-1 1920 0,-1 0 320 15,-1 3 48-15,0 0 16 0,-2 2-688 0,1 2-128 16,1 4-16-16,1 4-16 0,-2 4-816 0,3 3-176 0,1 5-16 0,2 1-16 16,2 5-304-16,0 3-128 0,1 0 0 0,2 3 128 15,2-3-128-15,5 0 0 0,1-3 0 0,5-1 0 16,1-2 0-16,3-5 128 0,1-2-128 0,1-2 128 15,2-4 112-15,-1-1 16 0,1-5 0 0,1-3 0 16,1-3 160-16,-1-2 32 0,-1-3 16 0,0-4 0 16,-2-2 128-16,-1-3 32 0,-4-1 0 0,2-3 0 15,-2 0-48-15,-2-2-16 0,-2 0 0 0,-2-4 0 16,-3 0-96-16,-1 1-16 0,-3-1 0 0,-4 3 0 0,-3 0-32 0,-3 1-16 16,-5 1 0-16,-2 3 0 0,-5 3-128 0,-3 3-16 15,-2 6-16-15,-3 4 0 0,-3 2-240 0,1 3 0 16,2 3 0-16,1 0 0 15,3 4-320-15,1-2-96 0,3 3-32 0,5-1-13888 16,3 1-2768-16</inkml:trace>
  <inkml:trace contextRef="#ctx0" brushRef="#br0" timeOffset="-121930.49">20118 10863 22799 0,'0'0'496'0,"0"0"96"0,0 0 32 0,-4-5 32 0,4 5-528 0,0 0-128 0,0 0 0 0,-8 1 0 15,-1-1 1648-15,0 4 288 16,-2 3 64-16,1 3 16 0,-1 4-928 0,2 3-192 15,-1 4-48-15,-1 4 0 0,1 4-592 0,2-1-128 16,2 2-128-16,0-1 176 0,3-2 32 0,1 1 16 16,4-2 0-16,1 0 0 0,3-3 192 0,3-3 32 15,0-2 16-15,4-2 0 0,1-4-80 0,3-2-32 16,0-2 0-16,3-3 0 0,2-4 96 0,1-5 32 16,1-5 0-16,-1-2 0 0,2-5 0 0,-3-1 0 15,0-3 0-15,-1-2 0 0,-1-2 144 0,-2-1 16 0,-2-1 16 0,-2 1 0 16,-5 0-144-16,-2 2-48 0,-5-2 0 0,-2 3 0 15,-2 1 160-15,-4 0 16 0,-4 1 16 0,-4 1 0 16,-3 1-320-16,-2 1-64 0,-3 1-16 0,0 2 0 16,-1 1-128-16,-1 1-128 0,2 0 144 0,1 3-144 0,4 4-160 0,3 2-128 15,2 2-32-15,4 1-13776 16,2 0-2768-16</inkml:trace>
  <inkml:trace contextRef="#ctx0" brushRef="#br0" timeOffset="-113997.14">20770 10941 26719 0,'0'0'1184'0,"0"0"240"0,0 0-1136 0,0 0-288 15,0 0 0-15,0 0 0 0,0 0 1728 0,6-5 304 16,3 1 48-16,2 0 16 0,-1-3-256 0,4-3-48 16,5-1-16-16,1 0 0 0,3 1-432 0,1-2-64 15,2-2-32-15,1-1 0 0,-1 2-480 0,0 0-80 16,1 0-32-16,-1 2 0 0,0-1-448 0,0-4-80 16,0 4-128-16,0 1 176 0,1-2-176 0,-1 1 0 15,-2 0 0-15,1 2 0 16,-3-2-1152-16,2 3-176 0,-1 0-16 0,1 2-11984 0,-2-1-2400 0</inkml:trace>
  <inkml:trace contextRef="#ctx0" brushRef="#br2" timeOffset="-111197.45">21788 10468 27759 0,'0'0'1216'0,"0"0"272"0,17 21-1184 0,-17-9-304 0,1 1 0 0,0 5 0 16,2 2 960-16,1 3 144 0,0 3 32 0,1 4 0 16,1 5-64-16,2-1-16 0,1 1 0 0,2 1 0 15,1 0-720-15,-2-1-144 0,-1-3-16 0,0-4-16 16,0-2-160-16,-1-2 0 0,0-5 144 0,0-2-144 0,-4-2 320 0,-2-4-16 16,1 0 0-16,-2-5 0 0,-1-6 128 0,0 0 16 15,0 0 16-15,0 0 0 0,-6-6-48 0,1-5-16 16,-1-2 0-16,1-6 0 0,0-2-400 0,0-3 0 15,-1-3 0-15,1-4 0 0,-1-4-256 0,1-3 64 16,-1-4 0-16,2 0 16 0,0 1-16 0,1-1-16 16,1 0 0-16,4 2 0 0,0 2 208 0,1 4 0 15,1 4-160-15,1 4 160 0,1 3 0 0,2 2 0 16,-1 2 0-16,3 8 0 0,1 0 0 0,0 5 0 16,2 1 192-16,-1 2-64 0,-1 3 128 0,-1 3 0 0,2 0 16 0,-2 4 0 15,1 1-16-15,-2 2 0 16,0 2 0-16,-3 4 0 0,0 1-64 0,-3 1-32 15,-1 3 0-15,-2 0 0 0,-2 1-16 0,-1 0 0 16,-4 1 0-16,1 1 0 0,-1-1-144 0,0-1 192 16,0-1-192-16,-1-1 192 0,0-2-192 0,0-1 0 15,-1-1 144-15,1-1-144 0,0-4 0 0,2-1 0 16,-2-1 0-16,2-2 128 0,0-3-128 0,1 0 128 0,5-4-128 0,0 0 128 16,0 0-128-16,0 0 0 0,0 0 0 0,0 0 0 15,0 0 0-15,0 0 0 0,0 0 0 0,8 4 0 16,4 2 0-16,-1-1 128 0,1-2-128 0,2 1 0 15,2-3 304-15,1 0-16 0,1 1 0 0,2 0 0 16,-2-2-80-16,0 0-16 0,1 3 0 0,-1 0 0 16,0-2-192-16,2 0 0 0,1-1 0 0,-3 0 0 0,-1 0-208 0,0-1-96 15,0-2-16-15,-2-1 0 32,1-1-2208-32,-2-1-448 0,1-5-96 0</inkml:trace>
  <inkml:trace contextRef="#ctx0" brushRef="#br2" timeOffset="-108767.18">22352 9874 22111 0,'0'0'976'0,"0"0"208"0,0 0-944 0,0 0-240 15,-5 4 0-15,4 6 0 0,-1-1 1904 0,1 2 336 16,1-4 64-16,0 5 0 0,0 0-576 0,1 2-112 16,-1 1-16-16,2 0-16 0,-1-1-960 0,2 2-192 15,-1-2-48-15,2 2 0 16,1-3-384-16,1 1 0 0,-1 2 0 0,1-2-11040 15,2-2-2288-15</inkml:trace>
  <inkml:trace contextRef="#ctx0" brushRef="#br0" timeOffset="-105862.45">24394 10789 9215 0,'-1'-7'816'0,"-1"1"-656"0,1-1-160 0,1-1 0 15,1 2 4240-15,-1 6 816 0,0-5 176 0,0 5 16 16,0 0-3120-16,0 0-624 0,0 0-128 0,0 0-32 16,5 10-320-16,1 3-64 0,-2 4 0 0,1 3-16 15,-1 6-368-15,0 4-80 0,-2 2-16 0,1 2 0 16,1 3-272-16,-3-5-48 0,3 1-16 0,0 1 0 15,1 0-144-15,0-2-272 0,-1 1 64 0,1-4 16 16,1-2-1664-16,-1 4-320 0,-1-2-64 0,-2-7-12368 16</inkml:trace>
  <inkml:trace contextRef="#ctx0" brushRef="#br0" timeOffset="-105626.77">24280 11048 31039 0,'0'0'1376'0,"0"0"288"0,0 0-1344 0,0 0-320 0,0 0 0 0,0 0 0 0,8-1 1344 0,3 0 208 0,0 1 48 0,4-2 0 16,0 2-144-16,1-4-32 0,1 2 0 0,1-1 0 15,1 1-832-15,1-2-160 0,1-3-48 0,4 1 0 16,2-1-384-16,2 1 0 15,1-2 128-15,4 0-128 16,4 1-2272-16,1 2-480 0,1 1-112 0</inkml:trace>
  <inkml:trace contextRef="#ctx0" brushRef="#br0" timeOffset="-103226.67">25936 10612 26719 0,'0'0'2368'0,"0"0"-1888"0,0 0-480 0,-2 9 0 15,-1 1 1600-15,0 3 208 0,1 3 48 0,-1 5 16 16,-1 2-880-16,0 6-176 0,0 3-48 0,-1 6 0 16,-1 4-512-16,0 1-128 15,0 0 0-15,-1 4-128 0,2 1 0 0,-1-4 0 0,2-2 0 0,1-1 0 16,2-2 0-16,1-3-256 15,2-2 32-15,1-3 0 16,1-5-2784-16,1-6-576 0</inkml:trace>
  <inkml:trace contextRef="#ctx0" brushRef="#br0" timeOffset="-103058.74">26196 10515 25791 0,'0'0'1152'0,"-3"9"224"16,-2 4-1104-16,0 3-272 0,-2 2 0 0,2 6 0 0,0 0 1360 0,2 6 224 16,-1 3 32-16,1 2 16 0,2 3-800 0,0 2-176 15,0 5-16-15,2 0-16 0,1-2-496 0,1 2-128 16,0-2 0-16,1-2 0 16,0 2-1600-16,1-5-352 0,1 0-64 0</inkml:trace>
  <inkml:trace contextRef="#ctx0" brushRef="#br0" timeOffset="-102877.87">26007 11156 15663 0,'-12'-7'1392'0,"8"3"-1120"0,-1 0-272 0,1 1 0 16,4 3 4752-16,0 0 896 0,-4-5 176 0,1 2 48 15,3-2-4048-15,0 5-800 0,0 0-176 0,11-4-16 16,2 0-576-16,1 3-128 0,2 1 0 0,-1 1-128 31,5 2-2400-31,1 2-592 0,1 2-112 0</inkml:trace>
  <inkml:trace contextRef="#ctx0" brushRef="#br0" timeOffset="-102531.28">26383 11184 29023 0,'0'0'1280'0,"0"0"272"0,0 0-1232 0,0 0-320 0,0 0 0 0,0 0 0 16,0 0 896-16,4-4 112 0,3-3 16 0,3 2 16 16,3 0-208-16,2 0-64 0,-1-2 0 0,2 1 0 0,-1-1-512 0,2-1-96 15,0 2-32-15,0 1 0 0,1-1-128 0,-1 3 192 16,-5 0-192-16,0-1 192 0,-2 1-192 0,1 3 0 16,-2 0 0-16,-9 0 0 0,0 0 336 0,0 0-16 15,0 0 0-15,1 7 0 0,-2 3 256 0,-1 3 64 16,-2-1 0-16,-1 2 0 0,-3 3-192 0,1-1-48 15,-3 2 0-15,1 3 0 0,-1 1 48 0,2-1 0 0,2-1 0 0,0 1 0 16,1-1-160-16,3 0-32 16,2 0 0-16,2-2 0 0,3-2-256 0,3-2 0 15,3-2 0-15,0-2 0 0,2-3-304 0,4-5-64 16,3-1-16-16,11-2 0 16,0-1-1728-16,1-9-336 0,-1-3-80 0,7-4-13776 15</inkml:trace>
  <inkml:trace contextRef="#ctx0" brushRef="#br0" timeOffset="-102263.2">27176 10789 21183 0,'-13'-18'1888'0,"4"8"-1504"0,-3 1-384 0,-1 5 0 15,-4 6 2176-15,-1 4 352 0,-2 5 80 0,2 6 16 16,0 2-992-16,0 7-192 0,-1 7-32 0,4 1-16 16,2 2-448-16,5-8-96 0,0 3-16 0,4 3 0 15,3 2-528-15,6 15-112 0,5-8-32 0,5-5 0 16,0-4-160-16,5-4 0 0,2-4 144 0,-5-13-144 15,4-3 256-15,2 0-32 0,2-4 0 0,13-1 0 16,-2-2 160-16,-2-6 48 0,-1-5 0 0,0-5 0 16,-1-2 0-16,-2-2 0 0,-1-3 0 0,-12 6 0 15,0-3 128-15,4-10 16 0,-1 1 16 0,-5 1 0 0,-6-1 80 16,-5-2 16-16,-4 0 0 0,-2 0 0 0,-1 1-80 0,-7 2-16 16,-3-1 0-16,-5 0 0 0,-5 0-112 0,-3 1-32 15,-4 0 0-15,-3 3 0 0,-5 1-448 0,3 6 0 16,1 6 0-16,2 5 0 15,-1 2-1456-15,6 5-384 0,2 3-80 0</inkml:trace>
  <inkml:trace contextRef="#ctx0" brushRef="#br3" timeOffset="-99734.06">25412 10449 3679 0,'0'0'320'0,"0"0"-320"0,0 0 0 0,0 0 0 15,12 0 4480-15,-16 15 832 0,-1 3 176 0,1 7 16 16,0 3-4272-16,1 6-848 0,1 3-192 0,0 10-16 16,1 5 208-16,1 3 32 0,3 4 16 0,-1 2 0 15,2-2-304-15,0-12-128 0,1 1 128 0,0 0-128 16,2-3 144-16,0-4-144 0,0-2 160 0,0-2-160 15,-1-5 0-15,4 1 0 0,-4-10-176 0,1-4 176 32,-2-8-2688-32,0-4-432 0</inkml:trace>
  <inkml:trace contextRef="#ctx0" brushRef="#br3" timeOffset="-98962.34">25411 10265 17503 0,'1'-22'1552'0,"2"9"-1232"0,-1 2-320 0,2 1 0 16,1-2 1536-16,6-1 240 0,2 2 48 0,1 4 16 16,1 0-864-16,1 1-160 0,1 0-48 0,4 5 0 0,4-1 144 0,2-1 32 15,5 2 0-15,3-3 0 0,4 1-560 0,3 0-96 16,3 0-32-16,1-1 0 0,-2-2-16 0,1 3-16 16,-1-1 0-16,4 1 0 0,3 2-80 0,4-2-16 15,5 0 0-15,1 2 0 0,0 0-128 0,-3-2 0 16,-4 1 0-16,-1-1 128 0,-3 0-128 0,3 2 0 0,-1 0 0 0,3 0 0 15,2-2 0-15,0-1 0 0,-3 1 0 0,-3-2 0 16,-2 0 0-16,-1-2 0 0,1 0 0 0,-2 0 0 16,-2 1 0-16,1 0 0 0,-2 1 0 0,2 3 0 15,1-4-352-15,-4 5 48 0,-4 1 16 0,-5 3 0 16,-2 1 64-16,-4-1 16 0,-2 4 0 0,-3 0 0 16,-2 0 208-16,1 4 0 15,-2-1 0-15,-2 2 0 0,0 2 0 0,-2 1-144 16,-2 0 144-16,-1 6 0 0,0 1 0 0,2 6 0 0,0 2 0 0,1 1 0 15,1 5 0-15,0 4 0 0,1-1 0 0,0 4 0 16,-1 0 0-16,3 0 0 0,2-3 0 0,2-1 0 16,-4-2 0-16,1-1 128 0,0 2-128 0,-1-1 0 15,-1 0 0-15,1 1 0 0,-5-4 0 0,1-1 128 16,0-1-128-16,-3 3 0 0,-2-1 0 0,1 3 128 0,0-1-128 0,-2 1 0 16,-1-3 0-16,1 0 0 0,-3 0 0 0,-1-1-256 15,-1-1 64-15,0-1 0 0,-4-2 192 0,-1-2 0 16,2 0 0-16,-4 0 0 0,-2-3 0 0,1 0 128 15,-3-2-128-15,-1-1 176 0,-3 0 80 0,-1 0 32 16,-4-3 0-16,-3 0 0 0,-3 0-32 0,-4 1 0 16,-3-1 0-16,-6 0 0 0,-5-5 64 0,-3 0 0 15,-2-2 0-15,-3-2 0 16,-1-1 320-16,-5-2 64 0,-1-2 0 0,-6-1 16 0,-4-3 64 16,-5 1 16-16,-6-1 0 0,1 1 0 0,2 2 32 0,2-2 16 15,0-1 0-15,-3 1 0 0,-6-2-368 0,6 2-80 16,3-1-16-16,24 0 0 0,1 0-384 0,-2-1 0 15,0 1 128-15,0 0-128 0,-1 0 0 0,-1 0 0 16,0-1 0-16,-1 1 0 0,1 1 0 0,2-2 0 16,1 1-128-16,7 0 128 0,3 0 0 0,-1 0-144 0,-1-3 144 0,4 3 0 15,0 0-224-15,2 0 64 0,-2 0 16 0,0-1 0 16,0 0 0-16,-1-1 0 0,0 1 0 0,1 0 0 16,0-1 144-16,1 1 0 0,2-3 0 0,0 0 0 15,3-1 0-15,4-2 0 0,-1 4 0 0,1-4 0 16,1 1 0-16,3-2 0 0,2-1 0 0,3-2 0 15,0-1 0-15,2-1 144 0,3-2-16 0,1-1-128 16,1-1 208-16,3-1-64 0,1-2-16 0,1-1 0 16,3 1-128-16,3-3 0 0,1 0 0 0,1 0 0 31,1-1-1216-31,1 1-208 0,2-4-48 0</inkml:trace>
  <inkml:trace contextRef="#ctx0" brushRef="#br2" timeOffset="-67896.88">16675 12999 25391 0,'0'0'1120'0,"0"0"240"0,0 0-1088 0,0 0-272 0,7 22 0 0,-12-13 0 0,1 4 768 0,0 1 80 16,0 3 32-16,2 4 0 0,-1 3 336 0,2 0 80 15,0 2 16-15,1 1 0 0,-2-1-816 0,4 0-176 16,2 1-16-16,-3-3-16 0,0-1-288 0,0-1 0 16,1-2 0-16,-1-3 0 0,0-3 0 0,1-1 0 15,-1-1 160-15,0-4-160 0,-1-8 144 0,0 0-144 16,0 0 160-16,0 0-160 0,4-7 0 0,1-3 0 16,1-3 0-16,-1-4 0 0,-1-3-192 0,0-2 0 15,0-3 16-15,1-1 0 0,-1-3 16 0,0-1 0 16,-1-2 0-16,1 1 0 0,0 1 160 0,0 1 0 15,0 1 0-15,0 5 0 0,-1 0 0 0,-2 4 128 16,2 5-128-16,-1 2 176 0,1 0 96 0,-1 6 32 16,-2 6 0-16,0 0 0 0,0 0-144 0,3 13-32 15,0 4 0-15,-2 4 0 0,0 4 16 0,1 1 0 0,-2 1 0 16,1 3 0-16,0-3-144 0,-2-1 0 0,2 1 144 0,0-5-144 16,1 0 0-16,0-4 0 0,0-6 0 0,0 0 128 15,1-5-128-15,-3-7 0 0,0 0 0 0,0 0 0 16,0 0 0-16,0 0 0 15,6-7 0-15,2-4 0 0,0-2 0 0,0-3 128 0,0 0 0 0,-1-5 0 16,1-3-128-16,0-1 0 0,-1-1 0 0,-1-1 0 16,-2 0 0-16,0-2 0 0,1 2 0 0,0 3-128 15,-1 6 128-15,2 1 0 0,-3 0 0 0,1 5 0 16,0 7 0-16,-4 5 0 0,0 0-144 0,0 0 144 16,0 0 0-16,4 5 0 0,0 6 0 0,-1 3 0 15,-2 3-192-15,2 2 192 0,-1 5-160 0,3 2 160 16,-2-3 0-16,1 2 0 0,0 0 0 0,1 0 0 0,2 0 0 0,0-5 0 15,3 0 0-15,0-3 0 0,2-1 0 0,-1-1 0 16,1 0 0-16,1-5 0 0,2 0 0 0,0 0 0 16,1-4 0-16,1-2 0 0,-2-1 0 0,1-3 0 15,-3-3 0-15,1-1 0 0,-1 0 0 0,2 2 0 16,-2-4 128-16,1 0-128 0,-2-3 0 0,-2-3 128 16,1-2-128-16,-2-2 0 0,-1-1 144 0,0 0-144 15,-1-1 0-15,-1 1 144 0,-2-1-144 0,-2-1 0 16,-2 2 0-16,0 3 128 0,0 1-128 0,-2 3 160 0,-2 2-160 0,-2 3 160 15,6 5 96-15,-7-2 0 0,-1 1 16 0,1 2 0 16,1 4 224-16,1 2 32 0,1 1 16 0,1 2 0 16,4 2-224-16,-1 2-64 0,2 1 0 0,-1-1 0 15,5 0-256-15,2 1 160 0,1-1-160 0,0 0 128 16,1 1-128-16,0-1-192 0,2-5 32 0,0 0 16 31,2 3-1216-31,1-3-240 0,4-2-64 0,-1-2 0 16,-1-2-1584-16,0-2-320 0</inkml:trace>
  <inkml:trace contextRef="#ctx0" brushRef="#br2" timeOffset="-67719.86">17579 13023 13823 0,'-9'-10'608'0,"4"7"128"0,-2 1-592 0,1 0-144 16,-1 0 0-16,0 2 0 0,-1 2 4400 0,0 5 848 16,0 0 160-16,2-1 32 0,-1 3-3344 0,2 2-688 15,0 2-128-15,2 1-16 0,2 2-688 0,3-1-144 16,4 4-32-16,0-5 0 15,1 0-272-15,2 1-128 0,1-2 0 0,2-3 128 16,1 0-400-16,1 0-96 0,2-7-16 0,0 1 0 16,-1-2-2064-16,1-2-432 0,0-3-64 0,-1-1-11056 15</inkml:trace>
  <inkml:trace contextRef="#ctx0" brushRef="#br2" timeOffset="-67361.73">17809 12652 28383 0,'0'0'1264'0,"0"0"256"0,1 8-1216 0,0 3-304 0,1 4 0 0,-1 2 0 16,0 2 1280-16,1 6 208 0,0 5 48 0,2 4 0 15,-3-1-144-15,2 3-32 0,0 2 0 0,1-2 0 16,-1 0-992-16,3-3-208 16,-2 1-32-16,-1-1-128 0,1-6 160 0,2-1-160 15,-1-2 128-15,0-3-128 0,-1-3 0 0,1-4 0 0,-1-2-192 0,0-3 192 16,0-2-400-16,-4-7 32 0,0 0 16 0,0 0 0 15,0 0 96-15,8-8 0 0,0-4 16 0,-1-1 0 16,0-5 48-16,-2 0 0 0,-1-6 0 0,0 2 0 16,1-3 192-16,-1-1 0 0,-1 0 0 0,-2-1 160 15,2 2-160-15,0 4-176 0,0 4 48 0,0 3 0 16,-1 2 128-16,1 2 0 0,-2 2 0 0,-1 8 0 16,0 0 144-16,0 0 64 0,0 0 16 0,4 13 0 15,0 5-96-15,0 2 0 0,0 0-128 0,2 4 192 0,1-1-192 0,1 1-208 16,1-2 32-16,1-1 16 15,2-3-2336-15,1-1-480 0,1-4-96 0</inkml:trace>
  <inkml:trace contextRef="#ctx0" brushRef="#br2" timeOffset="-67028.07">18282 12993 11967 0,'-8'-3'1072'0,"-1"-1"-864"15,-1 1-208-15,-2 3 0 0,0 1 3968 0,-1 2 736 16,-1 2 160-16,2 3 16 0,2 1-2480 0,1 2-496 15,-1-1-112-15,4 3 0 0,-1 0-816 0,3 3-144 0,2-1-48 0,2 2 0 16,2 2-528-16,4-5-128 0,-1 0 0 0,1 1-128 16,4-2 128-16,0-2-128 0,0 1 0 0,2-4 0 15,2 0 0-15,1-3 0 0,-1-1-240 0,2-2 80 16,-1 0-96-16,1-2-32 0,-6-2 0 0,2-2 0 16,0-1 288-16,-2 0-192 0,0-5 192 0,-3-1-160 15,0 1 160-15,-1-2 0 0,1 0 0 0,-2-1 0 16,-1 2 0-16,-1-2 128 15,-2-2-128-15,-1 2 128 0,0 0-128 0,0 1 0 16,-1 1 128-16,-1 1-128 0,0 0 128 0,-1 4-128 0,2-1 128 0,1 7-128 16,0 0 128-16,0 0-128 0,0 0 128 0,0 0-128 15,0 0 0-15,0 0 0 0,1 7 0 0,2 0-128 16,-1 2-192-16,2 1-16 0,-1-1-16 0,2 2 0 16,0-1-2416-16,2 0-496 0,1 0-80 0,-1 0-5568 15,1-3-1120-15</inkml:trace>
  <inkml:trace contextRef="#ctx0" brushRef="#br2" timeOffset="-66667.79">18569 12976 3679 0,'0'0'160'0,"0"0"32"0,0 0-192 0,0 0 0 16,0 0 0-16,1 8 0 0,-3 0 5760 0,2 3 1120 15,0 2 224-15,1 2 32 0,0 0-4480 0,0-1-896 16,1 3-176-16,0 0-48 0,2 0-736 0,1-2-160 15,-1 1-16-15,2-2-16 0,-2 2-384 0,-1-4-80 0,5 0-16 0,-1 1 0 16,-2-6-128-16,0 1 0 0,0-1 0 0,-5-7 0 16,7 4-320-16,-7-4 16 0,0 0 0 0,8-2 0 31,-2-2-208-31,1-1-64 0,-1-3 0 0,1 1 0 16,-2-5-256-16,0 0-64 0,0-4-16 0,2 1 0 0,1-2-496 15,0 0-112-15,-1-1-16 0,1 2 0 0,-1-2 384 0,1 3 80 16,-1 5 16-16,0-3 0 0,-1 3 1056 0,1 3 0 15,-2 0 176-15,-5 7-16 0,8 2 1136 0,1 3 240 0,-2-1 32 0,-1 4 16 16,1 3-176-16,-1 2-16 0,1-2-16 0,1 2 0 16,-1 1-864-16,4 2-192 0,-3 1-16 0,-1 0-16 15,1 1-288-15,0 0-272 0,-1 1 48 0,-1-1 16 16,-1 0-1968-16,2-1-400 0,-1-1-80 0,0-2-9440 16</inkml:trace>
  <inkml:trace contextRef="#ctx0" brushRef="#br2" timeOffset="-66120.95">19030 13003 20271 0,'0'7'1792'0,"2"4"-1424"16,-2 2-368-16,1 2 0 0,-1-1 2736 0,1 0 464 15,1 2 112-15,-1-1 16 0,-1 0-1744 0,2-1-352 16,1-1-64-16,1-1-16 0,0-1-880 0,0 1-272 15,1-3 128-15,-1 0-128 16,1-1-2208-16,0 0-512 0</inkml:trace>
  <inkml:trace contextRef="#ctx0" brushRef="#br2" timeOffset="-65967.24">19000 12800 21183 0,'-17'-10'944'0,"11"7"192"0,-2 1-912 0,0-1-224 0,8 3 0 0,-6-1 0 16,6 1 2368-16,0 0 448 0,0 0 64 0,0 0-10912 16,0 0-2192-16</inkml:trace>
  <inkml:trace contextRef="#ctx0" brushRef="#br2" timeOffset="-65698.22">19373 12849 27871 0,'-21'5'1232'0,"10"-2"256"0,-2 2-1184 0,-3 1-304 16,2 2 0-16,-2 0 0 16,0 0 704-16,2-2 64 0,1-1 32 0,3 1 0 15,2-1-256-15,2 0-48 0,6-5-16 0,0 0 0 16,0 0-864-16,3 8-192 0,4 0-16 0,2-2-16 16,1 1-352-16,3 1-80 0,3 1-16 0,-1-1 0 15,2-1 640-15,0 3 128 0,-1 0 32 0,2 0 0 0,-1 3 528 0,-1 0 112 16,-6 2 32-16,-2-2 0 0,-1 0 944 0,-2 3 192 15,-3-3 48-15,0 1 0 0,-4 2-256 0,-1-2-32 16,-3 2-16-16,0-1 0 0,-2 0-656 0,-1-1-144 0,-2-2-32 0,1-1 0 16,1 1-464-16,-2-4 0 0,1 0 0 0,2-3-11616 15,0-1-2272-15</inkml:trace>
  <inkml:trace contextRef="#ctx0" brushRef="#br2" timeOffset="-65231.36">19597 12862 23039 0,'-5'13'1024'0,"4"-4"192"0,0 0-960 0,-1 5-256 0,1 6 0 0,0-2 0 16,-2 2 2432-16,3-1 448 0,-2 0 96 0,0-1 16 16,1 0-1696-16,1 0-336 0,1 1-64 0,1-2 0 15,-1-2-768-15,0 0-128 0,0-2 0 0,2-4 0 16,0 0-848-16,-3-9-96 0,4 6-16 0,-4-6 0 15,0 0 96-15,0 0 16 0,0 0 0 0,0 0 0 0,5-5 608 0,-1-1 240 16,-2-2-176-16,1-1 176 0,0 0 0 0,0-5 0 16,0 1 0-16,1 0 0 0,0 0 0 0,1 2 192 15,0-1-48-15,2 1 0 0,-1 2 352 0,2 3 64 16,-1 2 16-16,-7 4 0 0,9 3 288 0,0 0 64 16,-1 4 16-16,0 2 0 0,-2 1-96 0,1 1-16 0,-1-1 0 15,1 2 0-15,-1-1-400 0,-1-1-96 0,-1 0-16 0,0 1 0 16,0-2-320-16,0 0 0 15,-1 0 0-15,-1-1-192 16,-2-8-192-16,0 0-32 0,0 0-16 0,0 0 0 0,0 0 32 0,5-5 0 16,2-3 0-16,1-2 0 15,-3-3-112-15,2-1-32 0,0 0 0 0,1 1 0 0,1-1 288 0,0-1 48 16,2 1 16-16,-1 1 0 0,2 1 192 0,0 1 256 16,1-1-48-16,0 0-16 0,0 3 848 0,1-1 176 0,-1 4 16 0,0 1 16 15,-1 0-224-15,-2 4-64 0,0 2 0 0,-1 3 0 16,0 2-656-16,-1 5-144 0,-1 0-32 0,0 4 0 15,1 2-128-15,-2 0 0 0,0 1 0 0,-1-1 0 32,1 0-2016-32,1-1-288 0,-1-3-48 0,2-2-14480 0</inkml:trace>
  <inkml:trace contextRef="#ctx0" brushRef="#br2" timeOffset="-64867.64">20217 12841 16575 0,'0'0'1472'16,"-2"8"-1168"-16,1 1-304 0,0 0 0 0,0-1 1792 0,-1 1 288 15,1-3 64-15,1-6 16 0,0 0-864 0,0 0-160 16,0 0-48-16,0 0 0 0,0 0-240 0,0 0-48 15,0 0-16-15,-5 3 0 0,-2 1 80 0,2-3 16 16,5-1 0-16,-8 3 0 0,2-1 32 0,6-2 16 16,-7-2 0-16,2-1 0 0,5 3-544 0,0 0-96 15,-4-8-32-15,3-1 0 0,1-1-80 0,2 1-32 0,2-2 0 0,0 2 0 16,1 1-144-16,1 1-144 0,0 0 144 0,1 1-208 16,-1 0 208-16,1 2 0 0,-7 4 0 0,0 0-144 15,7 0 144-15,-7 0 0 0,0 0 0 0,8 2 0 16,0 0-144-16,-1 2 0 15,-7-4 0-15,0 0 0 16,0 0-1200-16,6 7-224 0,-1-2-48 0,-5-5-13648 0</inkml:trace>
  <inkml:trace contextRef="#ctx0" brushRef="#br2" timeOffset="-64560.39">20360 13155 28383 0,'0'0'1264'0,"0"0"256"0,-2 8-1216 0,2-8-304 16,-4 9 0-16,0-2 0 0,-1-5 1104 0,-2 3 176 15,2-1 16-15,0 0 16 0,5-4-448 0,-7 3-96 16,2-3 0-16,0 1-16 16,-1-1-752-16,2-1-208 0,4 1-16 0,-3-5 0 15,-1 1-288-15,1 0-48 0,0-1-16 0,2-1 0 16,-1 0 80-16,2 1 16 0,0-1 0 0,0 0 0 0,0 6 480 0,0 0 0 15,1-5 0-15,-1 5 160 0,0 0 336 0,0 0 64 16,0 0 16-16,0 0 0 0,9 2 336 0,-1 1 80 16,-2 1 16-16,0 1 0 0,-6-5 16 0,0 0 0 15,2 8 0-15,-1 0 0 0,-1-8-256 0,-2 7-32 16,-2 0-16-16,0 0 0 16,0-1-1424-16,0-2-272 0,4-4-64 0</inkml:trace>
  <inkml:trace contextRef="#ctx0" brushRef="#br2" timeOffset="-63793.74">21406 12870 25167 0,'0'0'544'0,"0"0"112"0,0 0 32 0,-7-3 32 0,1-1-576 0,-1-1-144 0,1 1 0 0,-1-3 0 15,-1 4 1168-15,-1 1 208 0,0 2 32 0,-1 3 16 16,-1 2-512-16,-1 3-96 0,1 4-32 0,-1 3 0 15,0 3-432-15,1 3-96 0,-1 1 0 0,3 2-16 0,1-2-240 0,1 0 0 16,2-1 0-16,3 0 0 0,-1-5 0 0,3-2 0 16,1-4 0-16,2 1 0 15,1-1 0-15,1-1 0 0,-5-9 128 0,9 3-128 16,2-3 0-16,-1 0-192 0,0-5 48 0,2-2 0 16,0-2 144-16,0 0 0 0,-1-4 0 0,1 0-128 15,-2-1 128-15,0 2 0 0,-3 0 0 0,-1 0 0 0,-2 2 128 16,-2 1-128-16,-1 1 128 0,1 2-128 0,-4-1 576 0,2 7 64 15,0 0 0-15,-6 0 0 0,-2 0 288 0,2 3 64 16,-2 1 16-16,1 2 0 0,2 4-624 0,2 0-128 16,-2 1-32-16,3 2 0 0,0-1-224 0,2-1 0 15,2 2 0-15,2 0 0 0,1 2-368 0,1 0-16 16,3-1 0-16,2-1 0 16,-1-3-2176-16,6 1-432 0,2-3-80 0,4-2-11184 0</inkml:trace>
  <inkml:trace contextRef="#ctx0" brushRef="#br2" timeOffset="-63600.03">21753 12876 11967 0,'0'0'1072'0,"-6"-5"-864"0,-2-2-208 0,-1 3 0 15,-1-1 3824-15,0 4 720 0,-2 2 128 0,0 2 48 16,0-1-2288-16,1 4-448 0,1 0-80 0,0 3-32 16,1 3-752-16,2 1-160 0,3 4-16 0,3 0-16 15,2-3-544-15,1 2-96 0,2-2-32 0,2 1 0 16,2-1-256-16,4-1 0 0,3 0 0 0,2 0 0 31,0 0-384-31,2-2-48 0,1-1 0 0,3-2 0 0,-3-3-2160 0,3-1-432 0,-4-3-96 0,2-1-10768 16</inkml:trace>
  <inkml:trace contextRef="#ctx0" brushRef="#br2" timeOffset="-63456.09">21968 12936 6447 0,'0'0'576'0,"0"0"-576"16,-7 0 0-16,7 0 0 0,-5 0 5360 0,5 0 960 15,0 0 192-15,0 0 32 0,0 0-4768 0,-1 9-960 16,2 0-192-16,2 0-48 0,0-2-272 0,4 3-64 16,1 2-16-16,1 0 0 0,1-2-416 0,3-1-96 0,2 1-16 0,0 0-9280 15,2-2-1856-15</inkml:trace>
  <inkml:trace contextRef="#ctx0" brushRef="#br2" timeOffset="-63262.96">22248 12860 28847 0,'0'0'1280'0,"0"0"256"0,-5 7-1216 0,0 2-320 0,-2 0 0 0,0 4 0 15,2 4 1424-15,-1 5 240 0,-2 1 32 0,0 3 16 16,0 1-528-16,0 4-96 0,1 4-32 0,0-1 0 16,-1 2-688-16,2-3-144 0,-1 1-32 0,3-4 0 15,2-1-352-15,0-5-80 0,2-1-16 0,2-3 0 16,0-5-2864-16,2-3-576 0</inkml:trace>
  <inkml:trace contextRef="#ctx0" brushRef="#br2" timeOffset="-63092.58">22451 12390 36223 0,'0'0'800'0,"0"13"160"0,0 5 48 0,0 6 0 0,0 2-816 0,0 6-192 15,0 7 0-15,0 2 0 0,2 4 1232 0,0 1 208 16,1 1 32-16,2 2 16 0,2 1-1040 0,-1 1-192 16,1-2-64-16,2 1 0 15,1 0-2544-15,3-5-512 0</inkml:trace>
  <inkml:trace contextRef="#ctx0" brushRef="#br2" timeOffset="-62610.34">23359 12394 21183 0,'0'0'944'0,"0"0"192"0,-2-2-912 0,2 4-224 0,0-2 0 0,4 14 0 16,2 8 1200-16,-1 4 192 15,0 2 32-15,1 6 16 0,1 1-1104 0,-2-3-208 16,3 5-128-16,1-1 128 16,2 3-512-16,-1 2-112 0,0-1-16 0</inkml:trace>
  <inkml:trace contextRef="#ctx0" brushRef="#br2" timeOffset="-62422.74">23339 12897 11967 0,'0'0'1072'0,"-4"-5"-864"0,4 5-208 0,-5-7 0 16,0-1 4288-16,1 1 832 0,0-1 144 0,3 0 48 16,2-1-3376-16,0 0-656 0,2 0-144 0,1-1-32 0,-2 1-976 0,4 1-128 15,1-1-192-15,4 2 64 0,1-3 128 0,2 4 0 16,2-3-144-16,3 2 144 31,2-1-544-31,1 2-32 0,2-1-16 0,0 3-9264 0,4 2-1840 0</inkml:trace>
  <inkml:trace contextRef="#ctx0" brushRef="#br2" timeOffset="-61865.09">23811 12907 23199 0,'0'0'1024'0,"-3"8"224"0,0 1-992 0,-3 2-256 16,1-1 0-16,1 1 0 0,-1-1 1520 0,1-3 256 16,0-2 48-16,4-5 16 0,0 0-368 0,0 0-64 0,0 0 0 0,0 0-16 15,0 0-720-15,0 0-144 0,-5-8-16 0,1-4-16 16,3 0-368-16,1-1-128 0,0-1 0 0,1-2 144 15,0 1-144-15,2-1 0 0,0 1 0 0,2 0 0 16,1 0-160-16,1 0 160 0,1 0 0 0,-1-1-144 16,1 3-208-16,1-1-32 0,2 2-16 0,-1 1 0 15,-1 2-320-15,1 1-64 0,0 2-16 16,2-1 0 0,-1 3 64-16,1 2 16 0,1 2 0 0,0-3 0 0,0 2 400 0,0 1 64 0,-1 4 32 15,0-3 0-15,-2 2 224 0,-1 1 0 0,-2 1 0 0,-1-1 0 16,-6-4 0-16,6 8 0 0,-4-1 0 0,0 1 160 15,-2 1 112-15,-2 1 32 0,0-1 0 0,-1 2 0 16,-1 0 464-16,0 1 80 0,-2-2 32 0,-1 3 0 16,3 0-160-16,-1 1-16 0,0-1-16 0,0 0 0 15,2 1-304-15,0-3-64 0,-1 1-16 0,2-2 0 0,1 1-304 0,1-2 128 16,1-1-128-16,1 1 0 0,2-3 0 0,2 1 0 16,-6-7 0-16,0 0 0 0,9 9 0 0,1-2-144 15,1-3 144-15,-1-2-128 0,-10-2 128 0,10-1-128 16,3 1 128-16,-2 0-128 0,-2-4-48 0,0 0 0 15,0-3 0-15,-2-2 0 0,-2 0 176 0,0 0-128 16,-1 1 128-16,-1-2-128 0,-3-2 128 0,-2 0 0 16,1 2 0-16,0-2 128 0,-3 0-128 0,1 2 192 0,2 4-64 15,1 6 0-15,-1-7 128 0,1 7 48 0,0 0 0 0,0 0 0 16,0 0 144-16,0 0 48 16,0 0 0-16,0 0 0 0,0 0-240 0,-3 7-32 15,0 0-16-15,3 4 0 0,0 1-208 0,2-1 0 16,-1 0 0-16,2-1 0 0,2 2-144 0,0 1-80 15,2-3-16-15,0 1 0 16,3-2-1792-16,-1 0-352 0,2-4-80 0,1 2-12320 0</inkml:trace>
  <inkml:trace contextRef="#ctx0" brushRef="#br2" timeOffset="-61493.32">24339 12661 25919 0,'0'0'1152'0,"0"0"224"0,-1 9-1104 0,-2 3-272 16,3 7 0-16,-1 0 0 16,1 3 704-16,0 1 96 0,0 2 16 0,1 2 0 15,-1 3 192-15,1-4 32 0,2 1 16 0,1-4 0 16,-1-2-592-16,-1-2-112 0,1-3-32 0,-1-3 0 16,4-1-176-16,-2-3-144 0,-1-2 192 0,-3-7-192 15,0 0 176-15,0 0-176 0,0 0 160 0,8-3-160 16,-1 0 128-16,-1-2-128 0,0-1 0 0,-1-2 144 15,-1-1-144-15,1-3 0 0,-1-4 144 0,-2-2-144 0,1-3 0 0,0 0 144 16,-2 0-144-16,2-1 0 0,-1 0 128 0,2 0-128 16,0 0 0-16,0 3 0 0,0 5 256 0,-3 4 0 15,2 2 0-15,-3 8 0 0,0 0 0 0,0 0-16 16,1 10 0-16,0 5 0 0,-1 3 272 0,0 3 48 0,0 1 16 0,2 1 0 16,-1 0-576-16,0-5-272 0,2-1 16 0,1 0 16 31,1 1-272-31,1-2-64 0,2-2-16 0,1-1 0 15,2-1-2160-15,1-1-416 0,-1 3-96 0</inkml:trace>
  <inkml:trace contextRef="#ctx0" brushRef="#br2" timeOffset="-61193.06">24855 12817 5519 0,'0'0'496'0,"-4"-3"-496"0,-3-4 0 0,-1 2 0 15,0 0 4992-15,-2 1 912 0,-1 1 176 0,-1 0 48 16,-1 1-3984-16,0-1-800 0,2 2-144 0,-1 1-48 15,1 0-336-15,1 0-80 0,1 1-16 0,2 3 0 16,2 1-464-16,5-5-112 0,0 8-16 0,3 0 0 16,1-1-128-16,2 0-176 0,5 0 48 0,2 1 0 15,2 0 128-15,1 3-192 0,0 0 192 0,-1 0-192 16,0 4 192-16,-1-2 0 0,0 0 0 0,-1 0 0 16,-2-3 256-16,-2 2 96 0,-1 0 16 0,-2-1 0 15,-2-1 256-15,-1 0 48 0,-1 0 16 0,0 0 0 16,-4-1-112-16,0-1-32 0,-4-1 0 0,0 2 0 15,-2-2-288-15,0-2-48 0,-1 2-16 0,-1-3 0 0,-5-2-320 0,2 0-80 16,0-2-16-16,3-2 0 16,1 0-1264-16,2-4-256 0,2-1-48 0,4-3-8864 15,3-1-1760-15</inkml:trace>
  <inkml:trace contextRef="#ctx0" brushRef="#br2" timeOffset="-60968.03">25300 12536 4607 0,'-18'-8'192'0,"3"5"64"0,-4-1-256 0,3 2 0 0,-1 1 0 0,-9-2 0 15,5 3 6000-15,7 3 1152 0,-2 0 224 0,1 3 48 16,-1 3-4704-16,4 0-944 16,1 4-192-16,1 5-48 0,3 3-752 0,1 4-144 0,2 1-48 0,4 3 0 15,3 2-432-15,1-1-160 0,2 2 0 0,1 0 144 16,1-1-144-16,2 0 0 0,2 2 0 0,1-7 0 31,0-1-512-31,0-3 32 0,0 0 0 0,-1-1 0 16,-3-4-1968-16,1-1-400 0,0-3-80 0,-3-2-10704 0</inkml:trace>
  <inkml:trace contextRef="#ctx0" brushRef="#br2" timeOffset="-60662.2">25094 12940 25167 0,'-3'-12'544'0,"-2"2"112"0,0 1 32 0,1 0 32 0,1-1-576 0,2 0-144 16,0 2 0-16,2 0 0 0,2 1 1344 0,-1-1 224 15,0-3 48-15,3 5 16 0,4 6-912 0,3-2-176 16,-1 0-32-16,4 1-16 0,2 1-496 0,2 0 0 16,1-2 0-16,2 1 0 15,0 1 128-15,0 0-128 0,2-4 0 0,-1 3 144 0,-3 1-144 0,-2-2 0 0,-1-3 0 16,-1 1 128-16,-1 0-128 0,0 0 0 16,-1-1 144-16,-2 1-144 0,-1 0 128 0,-1 1-128 15,-4-3 160-15,-2 2-160 0,-4 4 128 0,4-6-128 16,0-1 0-16,-4 7 144 0,0 0 48 0,-3-5 0 15,-1 0 0-15,-1 1 0 0,-1 1 624 0,-2 3 128 16,-3 0 16-16,1 2 16 0,-1 2 240 0,2 2 64 16,0 2 0-16,1 2 0 0,1 2-704 0,1 2-128 15,2 3-16-15,1 0-16 0,0 3-288 0,3-3-128 0,1 2 128 16,3-2-128-16,4 0 0 0,0 0-304 0,1-4 48 0,3 3 16 31,1-3-1952-31,4 0-400 0,2-3-80 0,2 0-13936 0</inkml:trace>
  <inkml:trace contextRef="#ctx0" brushRef="#br2" timeOffset="-60331.49">25639 12754 28671 0,'0'0'640'0,"0"0"128"0,0 0 16 0,0 0 16 0,0 0-640 0,3 9-160 16,-1 2 0-16,1 2 0 15,-1 2 832-15,2 4 144 0,0 5 32 0,3 1 0 16,-2-5 16-16,0 0 0 0,0-2 0 0,1 0 0 15,-1 1-496-15,0-4-80 0,0 0-32 0,-1-4 0 16,0-1-224-16,-1-3-32 0,-3-7-16 0,0 0 0 16,0 0 32-16,0 0 0 0,0 0 0 0,0 0 0 0,-6-2 16 0,0-3 16 15,-1-3 0-15,2-1 0 0,0-3-80 0,0 1-128 16,-1-2 176-16,3-1-176 0,-1-4 144 0,1-2-144 16,2 1 0-16,2-1 144 0,2 2-144 0,2-3 0 15,1 2 0-15,4-1 0 0,3 0 0 0,2 0 128 16,3 0-128-16,3 2 128 0,3 3-128 0,-2 2 160 15,1 6-160-15,1 0 160 0,-3 3-160 0,2 3 0 0,-2 1 0 0,1 2 0 32,-1 2-2064-32,0 3-352 0,-1 1-64 0</inkml:trace>
  <inkml:trace contextRef="#ctx0" brushRef="#br2" timeOffset="-59738.03">23430 12499 2751 0,'0'0'256'15,"-2"0"-256"-15,2 0 0 0,0 0 0 0,0 0 3600 0,0 0 688 0,0 0 128 0,0 0 16 16,-4 7-2512-16,1-1-496 0,3-6-96 0,0 11-32 16,2 2 176-16,-1 2 16 0,1 6 16 0,2 0 0 15,0 4-144-15,0 1-16 0,-1 0-16 0,1 3 0 0,0 3-688 0,0-2-144 16,-1 2-32-16,3-1 0 0,-2 0-336 0,0 1-128 15,-1 1 0-15,1-3 144 16,2-2-1984-16,-3-9-400 0,3 1-64 0</inkml:trace>
  <inkml:trace contextRef="#ctx0" brushRef="#br2" timeOffset="-56896.1">27111 12463 22911 0,'0'0'1024'0,"0"0"192"0,0 0-960 0,0 0-256 0,0 0 0 0,0 0 0 15,0 0 2048-15,-7 9 384 0,3-3 64 0,-2 2 0 0,-3 3-432 0,0 4-80 16,-3 5-32-16,1 5 0 0,1 3-928 0,0 2-176 16,-2 3-32-16,1 2-16 0,1 2-496 0,2 2-112 15,2 0 0-15,0 1-16 0,1-3-176 0,3-2 0 16,0-1 0-16,4-2 0 0,2-5-208 0,1-1-80 16,0 1-16-16,4-4 0 15,2-2-1984-15,-1-4-400 0,2-2-64 0,1-4-32 16,2-4 736-16,4-3 128 0,-1-4 48 0,1-4-10224 0</inkml:trace>
  <inkml:trace contextRef="#ctx0" brushRef="#br2" timeOffset="-56562.72">27360 12720 11967 0,'-5'-3'1072'16,"-2"0"-864"-16,1 1-208 0,-2 1 0 16,0 2 3088-16,-1 1 576 0,0 2 112 0,0 3 32 15,-2-1-1984-15,1 4-400 0,-1 1-80 0,2 5 0 16,0 0-752-16,1 0-144 0,2 1-16 0,0 2-16 15,4-1-288-15,1-2-128 0,-1-2 0 0,2-1 128 16,2-1-128-16,0-2 0 0,2-1 0 0,1-1 0 16,0-3 0-16,2-1 0 0,-7-4 0 0,9 3 0 15,2-3-224-15,-1 0 32 0,0-4 0 0,1-4 0 16,-1-1 64-16,1-3 128 0,-1 2-208 0,2-2 80 16,-2-2 128-16,1-1 0 0,-2 0 0 0,-1 0 0 0,-3 1 0 0,1 0 144 15,1 1-144-15,-3 1 0 0,-2 0 416 0,0 2-32 16,-1 1 0-16,0 3 0 0,-1 0 384 0,0 6 64 15,-5-5 0-15,5 5 16 0,0 0-208 0,-6 5-64 16,-1-1 0-16,2 4 0 0,0 2-448 0,1 4-128 16,2 1 0-16,1 2 0 15,0 1-656-15,1-1-208 0,2 4-32 0,5-3-16 16,1-1-2544-16,1-1-496 0</inkml:trace>
  <inkml:trace contextRef="#ctx0" brushRef="#br2" timeOffset="-56361.83">27705 12681 23951 0,'0'0'2128'0,"-5"-4"-1696"0,-3-3-432 0,2 2 0 15,-1-2 2464-15,-1 2 416 0,-1 1 64 0,1 4 32 16,-1 3-1520-16,2-1-304 0,0 5-64 0,0 2-16 16,2 3-560-16,0 1-128 0,1 3 0 0,2 0-16 15,-1 1-368-15,3 2 128 0,3-1-128 0,2 0 0 16,1 0 0-16,3-2 0 0,2 0 0 0,1-2 0 15,-1-1-624-15,2-1-80 0,3-3-32 0,2-1 0 16,0-2-2688-16,2 1-544 0</inkml:trace>
  <inkml:trace contextRef="#ctx0" brushRef="#br2" timeOffset="-56223.68">27999 12731 4607 0,'0'0'400'0,"-4"7"-400"15,0 2 0-15,1 3 0 0,2-2 4560 0,1 2 832 16,0 1 176-16,3 1 16 0,-1-2-4384 0,5 0-880 16,-1 0-192-16,3-2-7504 15,2 0-1520-15</inkml:trace>
  <inkml:trace contextRef="#ctx0" brushRef="#br2" timeOffset="-56062.51">28073 12649 15663 0,'-7'-9'1392'0,"-2"-1"-1120"0,-1-2-272 0,-2 0 0 16,-1 0 2864-16,1 3 512 0,2 0 96 0,1 3 32 16,1-1-2704-16,3 3-544 15,5 4-96-15,0 0-32 16,0 0-480-16,8 2-96 0,2-1-32 0,3 2-7744 0,1 0-1552 0</inkml:trace>
  <inkml:trace contextRef="#ctx0" brushRef="#br2" timeOffset="-55765.74">28306 12551 21023 0,'-13'6'928'0,"13"-6"192"0,-8 5-896 0,1 1-224 0,-2 5 0 0,-1-1 0 15,3 3 1216-15,0 3 208 0,1 1 48 0,0 2 0 0,1 2-528 0,2 1-112 16,1 1 0-16,3 1-16 0,3 0-624 0,1-3-192 16,4 1 128-16,1-1-128 0,0-2 0 0,3-2 128 15,1-6-128-15,2 0 0 0,4-4 368 0,-3-3-48 16,-2-4 0-16,2-4 0 0,0-3 240 0,0-4 32 15,0 0 16-15,-3-3 0 0,-3-4 80 0,-1-1 16 16,-1-4 0-16,-2-1 0 0,-3-2-192 0,-2-1-48 16,-2-4 0-16,-2 1 0 15,-2 2 48-15,-1-2 0 0,-2 0 0 0,-2-1 0 0,-4 0-304 0,-5-19-48 16,1 9-16-16,1 3 0 16,0 1-1680-16,3 7-352 0,2 9-64 0,0 6-16 15,1-1-1040-15,1 8-192 0,-2 2-64 0,11 6 0 0</inkml:trace>
  <inkml:trace contextRef="#ctx0" brushRef="#br2" timeOffset="-55620.26">28761 12649 29487 0,'-6'9'2624'0,"1"2"-2112"0,-1 1-512 0,2-1 0 15,2 2 1552-15,1-2 208 0,1-11 32 0,-4 10 16 16,0-2-1232-16,4-8-240 0,0 0-48 0,0 0-16 15,0 0-896-15,0 0-176 0,0 0-32 0,0 0-9616 16,0 0-1920-16</inkml:trace>
  <inkml:trace contextRef="#ctx0" brushRef="#br2" timeOffset="-55299.27">28902 12403 6447 0,'0'0'576'0,"0"0"-576"0,7 13 0 0,-1 0 0 0,2-1 2368 0,0 1 384 16,2-2 64-16,2 0 0 15,4-1-2816-15,-2 1-816 0,2-2-32 0,-1-3-16 0,0-2 864 0,-2 1 240 16,0 1 16-16,0-2 0 0,-2-2 224 0,-11-2 48 16,0 0 16-16,0 0 0 0,11 3 144 0,-11-3 16 15,0 0 16-15,0 0 0 0,0 0-176 0,0 0-32 16,-5 13-16-16,-2-4 0 0,-1 1 48 0,0 2 16 0,-1 2 0 0,0 1 0 15,0 0 736-15,0 1 160 0,2 2 16 0,4-2 16 16,-3 1-288-16,6 0-64 0,4-4-16 0,7 1 0 16,2-2-592-16,1-2-112 0,0-3-32 0,6-1 0 15,2 1-384-15,2-3-256 0,-1-4 48 0,2-3-14512 16</inkml:trace>
  <inkml:trace contextRef="#ctx0" brushRef="#br2" timeOffset="-54993.35">29304 12065 25103 0,'0'0'1104'0,"5"7"240"0,-5-7-1072 0,8 9-272 15,1 0 0-15,3 3 0 16,1-6 1344-16,2 3 224 0,3 3 32 0,3 4 16 16,4 2 288-16,5 4 48 0,3 0 16 0,2 6 0 15,1 4-736-15,1 1-144 0,-2 3-16 0,-4 5-16 0,-5-3-352 0,-1 7-64 16,-3 2 0-16,-6 0-16 0,-6 0-304 0,-4-3-48 16,-6-1-16-16,-2 3 0 0,-5 1 112 0,-4-3 16 15,-1 3 0-15,-2-1 0 16,-3-1-1264-16,0-2-240 0,0-2-48 0,-2-1-18256 0</inkml:trace>
  <inkml:trace contextRef="#ctx0" brushRef="#br3" timeOffset="-21460.01">5498 17963 2751 0,'0'0'256'0,"0"0"-256"0,0 0 0 0,0 0 0 0,0 0 3520 0,-2 8 640 0,5 2 144 0,-2-2 32 16,1 4-2848-16,0 0-560 0,2 2-112 0,0 4-32 15,0 5-80-15,1 0-32 0,2 3 0 0,1-1 0 16,-2 1-352-16,2 0-64 0,0 0 0 0,1 0-16 16,-1 1 16-16,0 2 0 0,-3 0 0 0,1 1 0 15,1 1-80-15,-1-1-16 16,1 0 0-16,-1 0 0 0,1 1-160 0,-2 1 128 0,0-1-128 0,0-2 128 15,-1-5-128-15,0-3 0 0,-1-2 144 0,0-4-144 16,-1-6 0-16,-1-1 0 0,-1-8 0 0,0 0 0 31,0 0-928-31,0 0-208 0,2-9-32 0,-2-4-16 0</inkml:trace>
  <inkml:trace contextRef="#ctx0" brushRef="#br3" timeOffset="-20564.62">5525 17894 17679 0,'0'0'768'0,"0"0"192"0,-5 0-768 0,5 0-192 0,0 0 0 0,0 0 0 15,0 0 928-15,0 0 160 0,0 0 16 0,0 0 16 16,0 0-128-16,1-6-32 0,-1-2 0 0,4 0 0 15,1 1-320-15,3-3-64 0,1 0 0 0,2 0-16 16,0 1-16-16,3 1 0 0,1 1 0 0,2 0 0 16,3 2-352-16,1 0-192 0,1 1 192 0,2 0-192 0,3-1 0 0,0-1 0 15,2 1 0-15,-1 1 0 16,1 0 0-16,-2-2 0 0,1 1 0 0,-1-1 0 16,0 1 0-16,1 0 0 0,-1-1 128 0,1 0-128 15,-1 0 0-15,2 2 0 0,-1-1 0 0,2 1 0 16,-1 0 0-16,0 0 0 0,-1-1 0 0,1 1 0 15,1 3 128-15,-3-1-128 0,-2 1 0 0,-1 1 0 16,-2 1 0-16,0 1 0 0,-2-2 0 0,-2 1 0 0,-1 0 0 0,0 0 0 16,-2 1 0-16,0-1 0 15,-1 0 144-15,0 1-144 0,1 0 0 0,-4 1 144 0,-1-1-144 0,-1 2 0 16,-1-2 0-16,-1 0 0 0,0 1 0 0,1 1 0 16,-2 0 0-16,1 2 128 0,-1 2-128 0,1 1 0 15,-2 3 0-15,0 1 0 0,0 4 0 0,2 0 0 0,-1 2 0 16,2 1 0-16,1 0 0 0,0-1 0 0,1 2 0 0,0-2 0 15,0 2 0-15,1 3 0 16,-1 1 0-16,1 2 0 0,2 0 0 0,-1 2 0 16,-1 1 0-16,2-3 0 0,3 2 0 0,0 1 0 15,-3-3 0-15,1 1 0 0,2-3 0 0,1-2 0 16,-4-1 0-16,0-1 0 0,-2-1 0 0,0-1 128 16,-2-2-128-16,-1 0 0 0,-2 0 0 0,-1-3 128 0,-1-2-128 15,0 1 0-15,-2-2 144 0,-1 2-144 0,-1-4 160 0,-1 1-160 16,-2 1 176-16,-2-1-176 0,-3-1 192 0,-1 0-192 15,1-1 192-15,-2 0-64 16,-2-2 0-16,-1 1-128 0,-2-2 0 0,0 2 0 0,-3-3 0 0,-1 1 0 16,1 0 288-16,-1 0-48 0,-2-1-16 0,0 3 0 15,-1-3 0-15,-2 1 0 0,2 0 0 0,0 0 0 16,0 0 96-16,-2 1 0 0,-3 0 16 0,-1-2 0 16,1-1 48-16,-3-1 0 0,-2 1 0 0,-4 0 0 15,-1-2 128-15,-4 0 48 0,-1 0 0 0,2-1 0 16,1 0 80-16,0 0 32 0,2-1 0 0,2 0 0 0,0 1-32 15,1 0-16-15,3-1 0 0,1 1 0 0,1-2-304 0,2 2-48 16,-1 3-16-16,2-2 0 0,1-1-128 0,2 0-128 16,1 0 192-16,1 0-192 0,1 0 0 0,3 0 0 15,3 1 0-15,2 1 0 16,2-2-1296-16,3 0-272 0,2-3-48 0,5 3-16032 16</inkml:trace>
  <inkml:trace contextRef="#ctx0" brushRef="#br3" timeOffset="-19562.22">6066 16237 13407 0,'0'0'592'0,"0"0"128"0,0 0-576 0,0 0-144 15,0 0 0-15,2 7 0 0,-2 2 512 0,0 2 80 16,1 4 16-16,0 2 0 0,0 2 48 0,1 5 16 0,0 2 0 0,1 12 0 16,2 3-96-16,-1 1-32 15,0 1 0-15,1 1 0 0,0 2 96 0,2-3 32 16,-2 1 0-16,2-1 0 0,-2-2-336 0,0-5-64 16,0-2-16-16,2-2 0 0,-1-5-80 0,0-2-32 15,-1-4 0-15,0-3 0 0,-1-3 0 0,0-3 0 0,-2-3 0 0,-2-9 0 16,0 0-144-16,0 0 160 0,0 0-160 0,0 0 160 31,2-8-480-31,-2-3-80 0,-2-5-32 0,0-1 0 0,-1-2-432 16,-1-4-96-16,-1 0 0 0,1-3-16 0,-1-1 400 0,1-3 96 0,-1-3 16 0,0 0 0 15,-2-1 336-15,2 1 128 0,0-4 0 0,-2 1-144 16,1-5 320-16,0 2 64 0,2 0 16 0,2 0 0 16,-2 1 80-16,1-2 32 0,1 0 0 0,-1 0 0 15,3 2-112-15,0 4-32 0,0 6 0 0,1 2 0 16,2 3 48-16,0 1 16 0,-1 4 0 0,1 4 0 15,2 2 160-15,0 5 48 0,2 1 0 0,1 2 0 16,1 1 16-16,1 3 16 0,3 3 0 0,2 1 0 16,-1 2-384-16,3-2-144 0,1 0 0 0,4 1 144 15,3 2-144-15,1-2 0 0,2 0 0 0,-1 2 0 16,2 1 0-16,-3 1-144 0,-2 0 144 0,0 1-208 0,-3 1-128 0,-2 1-32 16,0-1 0-16,0 1 0 0,-2 0 368 0,-3 3 0 15,-2-2 0-15,-1 4 0 0,-2 0 192 0,0 2 96 16,-3 1 32-16,1 0 0 0,-2 1-128 0,-1 0-32 15,0 1 0-15,0 0 0 16,0-1 80-16,1 1 16 0,0 2 0 0,0-1 0 0,1-1-256 0,-1 0 128 16,0 1-128-16,2 0 0 0,0 0 128 0,1 1-128 15,0 1 0-15,0-1 0 0,1 1 0 0,0 0 0 16,0 1 0-16,0-2 0 0,2-1 0 0,-2 0 0 16,-1-3 0-16,1 0 0 0,-3-1 192 0,0-3 64 15,-3-1 0-15,0-2 0 0,-2-1 640 0,1-1 128 16,-4-2 16-16,0-1 16 0,-3-2 288 0,-3-1 64 0,-3 1 16 0,-3-3 0 15,-4 0-240-15,-2 0-48 0,-1-2-16 0,-3 0 0 16,-4 3-160-16,-1-4-16 0,-1 0-16 0,0 0 0 16,-2-2-352-16,-2-1-80 15,-1-1-16-15,0-1 0 0,-2-2-352 0,2 1-128 0,1-1 0 0,4 1 0 32,3 1-1280-32,2 1-368 0,1 1-64 0</inkml:trace>
  <inkml:trace contextRef="#ctx0" brushRef="#br0" timeOffset="-15132.88">13203 17113 10127 0,'0'0'448'0,"0"0"96"0,-4-4-544 0,-3 7 0 16,1 1 0-16,6-4 0 0,0 0 3584 0,-5 4 624 16,5-4 112-16,0 0 32 0,0 0-2112 0,0 0-400 15,0 0-96-15,0 0-16 0,0 0-832 0,6-6-160 16,2 3-32-16,4-3-16 0,2 0-48 0,3-2 0 15,1-2 0-15,2-1 0 0,3-2 0 0,3 0-16 0,4 0 0 0,2-1 0 16,-5-3-192-16,0-1-48 0,1-1 0 0,0 0 0 16,1-1-256-16,1 1-128 0,-1 2 128 0,-1-4-128 15,4 0 0-15,-1 1 128 0,-1 2-128 0,1 1 0 16,2 0 0-16,1 0 0 16,-2 2 0-16,0-2 0 0,-2 0 0 0,0 1 0 15,-4-2 0-15,-2 2 0 0,0 3 0 0,-3-1 0 16,-4-2 128-16,0 1-128 0,1 1 128 0,-1 4-128 15,-1 0 192-15,-3 0-64 0,-3 1-128 0,-2 2 0 0,0-3 0 0,-1 3 0 16,0 0 0-16,-1 2 0 0,0-2 0 0,-1 3 128 16,-5 4-128-16,6-2 0 0,-6 2 144 0,8-1-144 15,0-2 144-15,0 3-144 0,-8 0 192 0,10 3-192 16,1-3 256-16,-1 2-64 0,1 2-16 0,2 3 0 16,0-4 64-16,2 4 16 0,4 2 0 0,0 2 0 15,2-4 0-15,4 4 16 0,2 1 0 0,4 1 0 16,1-2 48-16,2 4 16 0,1-2 0 0,0 1 0 0,2 2 16 0,2-1 0 15,0 1 0-15,1 0 0 0,1-2-80 0,-1-1-16 16,3 0 0-16,-1-1 0 0,-1-1-80 0,1 0-32 16,-1-2 0-16,-1 1 0 0,-2 0-144 0,-2-1 0 15,-2-1 144-15,0-1-144 0,1 2 0 0,-2-2 128 16,-3 0-128-16,-1-1 0 0,-2 1 0 0,-1-1-208 16,-1-1 16-16,-3 1 16 15,-1-1-1232-15,-3 0-240 0,-2 1-48 0,-5 1-11488 0,-1 1-2304 0</inkml:trace>
  <inkml:trace contextRef="#ctx0" brushRef="#br0" timeOffset="-14028.73">13171 17150 22911 0,'0'0'1024'0,"0"0"192"0,0 0-960 0,0 0-256 15,0 0 0-15,0 0 0 0,0 0 864 0,0 0 128 16,0 0 32-16,0 8 0 0,0-8 176 0,0 7 32 16,0 4 16-16,2-2 0 0,0 3-224 0,2 3-32 15,1 1-16-15,2 5 0 0,1 0-208 0,0 5-64 0,-1 2 0 0,3 2 0 16,0 2-112-16,0 2-16 0,1 2-16 0,1 2 0 16,2 1-240-16,-1-1-64 0,0-2 0 0,0 1 0 15,0-1-96-15,-1-1-32 0,-3-1 0 0,0 0 0 16,2-1-128-16,0-2 128 0,1 0-128 0,-2-1 128 15,1 0-128-15,-1 0 0 16,-1 0 0-16,1 0 128 0,-4-2-128 0,1-5 0 16,-2-2 144-16,-1-3-144 0,1-1 240 0,-2-1-32 0,-1-4 0 0,1-2 0 15,-2 1 80-15,0-5 16 0,-1-6 0 0,0 0 0 16,0 0-304-16,0 0-176 0,0 0 32 0,0 0 0 16,8 3 144-16,1-2 0 0,0-2 0 0,1-1 0 15,-1 1 384-15,2 1 128 0,5-3 0 0,0 2 16 16,-1 0-528-16,2 0 0 0,3 1 0 0,2-3 0 15,3 2 0-15,1-1 0 0,5 1 0 0,2-2 0 16,1 2 128-16,1 1-128 0,1 4 0 0,1-3 0 16,-3 1 128-16,-2 2-128 0,0-3 0 0,-2 4 0 0,0-1 240 0,-2 2-64 15,-2 0-16-15,-1 2 0 0,0-2 96 0,-2 1 32 16,-2-1 0-16,-1 2 0 0,-1 0-160 0,0 0-128 16,-4-2 192-16,1 2-192 0,-2 0 144 0,-1 2-144 15,-2-2 0-15,-2 1 144 0,0-2-144 0,-1-2 0 16,0 0 144-16,-1 0-144 0,0 0 0 0,-1-1 144 15,-6-4-144-15,8 3 0 0,0 0 160 0,0-2-160 0,-2-1 128 16,1-1-128-16,-1-2 0 0,5-1 128 0,-1-4-128 0,2 0 0 16,1 1 0-16,1-5 0 15,3 4 0-15,2-5 0 0,-2 3 0 0,1-2 0 16,1 3 0-16,4 1 0 0,1 0 0 0,4 2 0 16,0-5 0-16,2 5 0 0,0-1 0 0,2 2 0 15,3-2 0-15,0 1 0 0,2-1 0 0,-2 2 0 16,0 0 0-16,-1 2 0 0,-4 1 0 0,-3-1 0 15,-3 2 0-15,-2 1 0 0,-1 0 0 0,-2 1 0 0,-2 0 0 0,0 1 0 16,-1 0 0-16,-2 0 0 0,-1-2 0 0,-1 1 0 16,-2 1 0-16,-1 0 0 0,1-1 0 0,-3 0 0 15,3 2 0-15,-1-3 0 0,-2-3 0 0,1 1 0 16,0-1 0-16,-1-1 0 0,-2-1 0 0,0-1 0 16,-1-5 0-16,-1-1 0 0,-1-1 0 0,0-4 0 15,-1-2 0-15,-1-5 0 0,-1-2 0 0,-1-2 0 16,1-4 128-16,0-3-128 0,-2-4 128 0,2-3-128 0,-1-2 256 0,1-3-16 15,-2-3-16-15,1 1 0 16,-1-2 112-16,-1 3 32 0,3 0 0 0,0 1 0 16,-1 1-176-16,1 3-48 0,-1 3 0 0,-1 2 0 15,2 3-144-15,-2 2 0 0,0 2 0 0,1 2 0 16,-1 2-144-16,1 3-16 0,-1-1 0 0,2 7 0 16,-2 0-992-16,2 6-208 0,-1 2-48 0,1 5 0 15,1 5-2288-15,0 0-464 0</inkml:trace>
  <inkml:trace contextRef="#ctx0" brushRef="#br0" timeOffset="-13585.42">13839 17266 19807 0,'-18'-6'880'0,"10"6"176"0,0 0-848 0,-1-1-208 16,0-1 0-16,0 0 0 0,1-2 1440 0,0 2 240 15,0-2 48-15,2 1 16 0,-1-2 272 0,3 1 48 16,4 4 16-16,0 0 0 0,0 0-704 0,4-6-144 15,1-1-16-15,3-1-16 16,1 2-480-16,3-5-80 0,2 2-32 0,5-1 0 0,0-2-432 0,2 0-176 16,4-1 128-16,1 0-128 15,1 0-800-15,-1 1-240 0,-1 1-48 0,-1-2-10192 16,-1 1-2032-16</inkml:trace>
  <inkml:trace contextRef="#ctx0" brushRef="#br0" timeOffset="-13296.6">13590 17822 29135 0,'-12'7'1280'0,"12"-7"288"0,0 0-1248 0,0 0-320 0,0 0 0 0,0 0 0 16,0 0 384-16,7 6 0 0,1-3 16 0,1 1 0 16,1-4 576-16,3 1 112 0,3-1 32 0,1-1 0 15,1-2-576-15,2 3-112 0,0-2-32 0,4 0 0 16,5 0-400-16,-1-1 128 0,1-2-128 0,2 0 0 16,-1 1-1216-16,0-1-320 0,0-1-64 0,0 3-8128 15,-1 0-1648-15</inkml:trace>
  <inkml:trace contextRef="#ctx0" brushRef="#br0" timeOffset="-12894.69">14879 17253 23951 0,'-7'-8'1056'0,"7"8"224"0,-4-5-1024 0,0 1-256 0,0 1 0 0,4 3 0 16,0 0 2624-16,0 0 448 0,-3 7 112 0,-1 2 16 15,3 1-1376-15,1 5-272 0,0 3-48 0,0 1-16 16,3 4-528-16,-1 1-128 0,1 0 0 0,-2 2-16 16,0 0-304-16,1 1-64 0,-1 1-16 0,-1 0 0 15,-1-3-224-15,1 1-32 0,-2-1-16 0,1-2 0 0,-2 1-160 0,0-5 0 16,-1 1 144-16,0 0-144 0,1-2 0 0,2-3 0 16,-2-2 0-16,2-1 0 15,1-1-1664-15,0-2-240 0,0 0-48 0,0-3-10464 16,0-6-2112-16</inkml:trace>
  <inkml:trace contextRef="#ctx0" brushRef="#br0" timeOffset="-11197.55">15304 17064 4607 0,'0'0'400'0,"0"0"-400"16,-4 5 0-16,-3 0 0 0,-1 0 3360 0,0-1 592 0,1 3 112 0,7-7 32 15,-7 0-2400-15,1 0-480 0,6 0-80 0,0 0-32 16,-5-6 352-16,5 6 64 0,0 0 16 0,0 0 0 16,0-7-320-16,1-1-64 15,1 0-16-15,2 2 0 0,0-1-256 0,2 0-48 16,2 1-16-16,2-2 0 0,2 0-112 0,2-1 0 0,3-1-16 0,6-2 0 15,-1-1-176-15,4-1-16 0,4-5-16 0,2 1 0 16,6 0-272-16,0-3-48 0,0-1-16 0,1 0 0 16,0-2-144-16,0 1 0 0,-1 1 144 0,0-1-144 0,0 3 0 15,-1-1 0-15,-1 1 0 0,-3 3 0 0,1 2 0 0,-1-2 0 16,-2 1 0-16,-3 0 0 0,-2 1 0 0,-4 2 0 16,-3 1 0-16,-2 0 0 15,-2 0 0-15,-2 2 0 0,-3 1 0 0,-1 1 0 16,0 2 0-16,-1-1 144 0,-1-2-16 0,-2 2-128 15,0 1 416-15,-1 1-32 0,0-1 0 0,-4 6 0 0,4-3 0 16,-4 3 0-16,4-7 0 0,-4 7 0 0,0 0-64 0,4-5 0 16,-4 5-16-16,0 0 0 0,0 0-48 0,6-1 0 15,1-3 0-15,2 4 0 0,1 1-32 0,2 3-16 16,1 1 0-16,1 3 0 0,2 2 48 0,5 3 16 16,4 2 0-16,3 3 0 0,5 4 0 0,2-1 0 15,3 1 0-15,2 2 0 0,5 0-144 0,-1 1-128 16,-1-1 192-16,-1-2-192 0,0 0 160 0,-1 0-160 15,0-1 128-15,-2-2-128 0,-1 0 0 0,-3-4 128 0,1 0-128 0,-2-2 0 16,-1-3 144-16,1 2-144 0,-3-3 160 0,-1 0-160 16,0-1 0-16,-3 0 0 15,-2-2-128-15,-3 0 128 16,-1-1-1888-16,-3 0-272 0,-2 0-48 0,-3-2-11040 16,-4-1-2192-16</inkml:trace>
  <inkml:trace contextRef="#ctx0" brushRef="#br0" timeOffset="-10826.16">16054 15833 16575 0,'0'0'736'0,"0"0"160"0,0 0-720 0,0 0-176 16,0 0 0-16,0 0 0 0,8 4 2608 0,-3 2 480 15,-1 6 112-15,1 4 0 0,2 3-1600 0,-1 7-336 16,2 2-64-16,-1 4-16 0,-1 5-656 0,1 1-128 15,-1 1-16-15,1 2-16 0,-2 0-224 0,0-2-144 16,2-1 192-16,-1-2-192 0,1-2 0 0,-2-2 0 16,0-3 0-16,0-4 0 15,-1 0-688-15,0-5-80 0,1-2-32 0,0-4 0 16,-1-2-2432-16,0-3-480 0</inkml:trace>
  <inkml:trace contextRef="#ctx0" brushRef="#br0" timeOffset="-10633.13">16298 15949 25967 0,'0'0'1152'0,"0"0"240"16,0 0-1120-16,0 0-272 0,0 0 0 0,0 0 0 0,0 0 1296 0,0 0 208 15,1 8 32-15,2 4 16 0,-1 4-784 0,1 4-144 16,0 2-48-16,-1 4 0 16,1 4-384-16,2 2-64 0,0-2-128 0,0 1 176 15,1 1-176-15,-1-2 0 0,1-1 0 0,2-2 0 16,-1-6-608-16,-1-1-160 0,-1-2-16 15,1-2-16-15,-2-3-2192 0,-1-4-432 0</inkml:trace>
  <inkml:trace contextRef="#ctx0" brushRef="#br0" timeOffset="-10230.91">16163 15188 13823 0,'-9'-17'608'0,"4"8"128"0,-3-2-592 0,1 1-144 0,-1-2 0 0,-1 1 0 15,-2 2 3024-15,2 2 576 0,-1 0 112 0,0 1 32 16,1 2-2064-16,0 1-400 0,0 2-96 0,1 2-16 16,-1 3-720-16,1 4-160 0,0 1-32 0,2 4 0 15,2 5-128-15,0 0-128 16,0 7 192-16,6-1-192 0,3 2 0 0,1 1 0 15,1 2 0-15,3-2 0 0,3-2 0 0,3 0 0 0,2-6 0 0,2-2-144 16,1-4 144-16,-1-4 0 0,0-3 0 0,0-4 0 16,-2-2 640-16,0-2 48 0,0-5 16 0,-1-3 0 15,-1-3 448-15,-2-2 80 0,-3 0 32 0,-2-2 0 16,-1-3-336-16,-2-2-64 0,-2-3-16 0,-1 2 0 16,-2-5-208-16,-2 2-64 0,-5 0 0 0,-1 0 0 15,-4 0-128-15,1 4-16 0,-2 1-16 0,0 1 0 16,-2 2-208-16,0 0-32 0,-1 1-16 0,0 1 0 15,-4 5-160-15,1 0-144 0,0 5 144 0,1 4-208 16,-1 5-1904-16,2 6-384 0,0 3-80 0,3 6-15488 16</inkml:trace>
  <inkml:trace contextRef="#ctx0" brushRef="#br0" timeOffset="-9231.42">17626 16957 1839 0,'0'0'0'0,"0"0"160"0,0 0-160 0,3-5 0 0,-1-2 0 0,1-1 0 16,-2 2 3712-16,1-3 704 0,-1-1 128 0,0 3 48 15,-1 0-2352-15,2 1-448 0,0-2-112 0,0 0-16 16,-2 0-160-16,0 2-32 0,-2-1-16 0,1 1 0 15,-2 2-160-15,-1-3-16 0,-1 3-16 0,0 2 0 0,5 2-96 0,-7-2-16 16,0 1 0-16,-1 2 0 0,-1 2-448 0,-2 2-112 16,0 4-16-16,-1 3 0 0,0 1-352 0,2 3-80 15,0 2-16-15,4 4 0 0,2 2-128 0,1 2 128 16,2 1-128-16,2 0 128 0,2 1-128 0,2-2 0 16,2-3 0-16,2 1 0 0,1-6 0 0,3 0 0 15,2-1 0-15,2-2 0 0,2-4 0 0,2-2 128 16,3-1-128-16,0-4 128 0,2-4 96 0,0-2 16 0,-1-5 0 0,-3-2 0 15,-1-3 176-15,-1-1 32 0,-3-1 16 0,-2-2 0 16,0-2-80-16,-2-2-32 16,-3-2 0-16,-1 0 0 0,-1-1 64 0,-3-1 16 15,-2 1 0-15,-3-1 0 0,-4 1-96 0,-1 0-16 16,-3 1 0-16,-1 3 0 0,-2 1-160 0,0 3-32 16,-4 0-128-16,0 1 192 0,-2 3-192 0,-1 2 176 15,-3 2-176-15,1 2 160 0,2 1-160 0,0 3-192 16,-1 1 32-16,2 2 16 15,2 4-1520-15,0 0-288 0,1 3-64 0,4 0-17280 0</inkml:trace>
  <inkml:trace contextRef="#ctx0" brushRef="#br2" timeOffset="605.95">5632 16983 17503 0,'0'0'1552'0,"0"0"-1232"16,0 0-320-16,0 0 0 0,0-7 928 0,0 7 128 16,0 0 32-16,0 0 0 0,0 0-1088 0,0 0 0 15,-1-5-288-15,1 5 64 0,0 0 224 0,0 0 0 16,0 0 0-16,0 0-6224 0,2-6-1136 15</inkml:trace>
  <inkml:trace contextRef="#ctx0" brushRef="#br2" timeOffset="767.14">5637 16996 14735 0,'0'0'640'0,"-5"0"160"0,5 0-640 0,0 0-160 0,-8 2 0 0,0 4 0 15,3-4 960-15,0 2 144 0,0 0 48 0,1 1 0 16,0 1-1024-16,0-1-128 0</inkml:trace>
  <inkml:trace contextRef="#ctx0" brushRef="#br2" timeOffset="905.27">5581 17084 4607 0,'0'0'400'0,"0"0"-400"0,-5 2 0 0,1 2 0 0,0 0 1408 0</inkml:trace>
  <inkml:trace contextRef="#ctx0" brushRef="#br2" timeOffset="1002.9">5525 17195 6447 0,'-12'8'272'0,"9"-3"80"0,-3 1-352 0,0-1 0 0</inkml:trace>
  <inkml:trace contextRef="#ctx0" brushRef="#br2" timeOffset="1142.36">5452 17345 11967 0,'0'0'1072'0,"0"0"-864"0,-8 3-208 0,3 1 0 15,0-3 1024-15,0 4 176 0,-1-2 16 0,6-3 16 16,-5 6-1056-16,1 0-176 0</inkml:trace>
  <inkml:trace contextRef="#ctx0" brushRef="#br2" timeOffset="1270.3">5358 17520 17503 0,'0'0'1552'0,"-5"4"-1232"15,5-4-320-15,-6 2 0 0,-2 2 384 0,0 2 32 16,0-1 0-16,3-1 0 0,5-4-416 0,-5 5-192 16</inkml:trace>
  <inkml:trace contextRef="#ctx0" brushRef="#br2" timeOffset="1399.58">5300 17610 19455 0,'-15'1'864'0,"15"-1"176"0,-5 4-832 0,-1 1-208 16,-1-1 0-16,2 0 0 0,0 1 0 0,-2-2 0 16,1 2 0-16</inkml:trace>
  <inkml:trace contextRef="#ctx0" brushRef="#br2" timeOffset="1538.49">5204 17757 14735 0,'-11'2'640'0,"5"1"160"0,1 0-640 0,0 2-160 0,0 0 0 0,-2 1 0 16,1-4 1344-16,-1 4 256 0,-1-3 32 0,1 4-6992 16,0-3-1392-16</inkml:trace>
  <inkml:trace contextRef="#ctx0" brushRef="#br2" timeOffset="1670.01">5099 17884 7359 0,'0'0'656'15,"0"0"-528"-15,-7 4-128 0,-1 0 0 0,2-1 2672 0,1 4 496 16,-2-3 96-16,2 1 32 0,0 0-2640 0,1 0-528 16,4-5-128-16</inkml:trace>
  <inkml:trace contextRef="#ctx0" brushRef="#br2" timeOffset="1766.05">5026 18005 5519 0,'-5'4'496'0,"1"1"-496"15,0-1 0-15,0 2 0 0,0-3 2928 0,-1 2 480 16,0 1 112-16,-1-1 0 0,0 0-2816 0,-1 0-560 16,2 0-144-16</inkml:trace>
  <inkml:trace contextRef="#ctx0" brushRef="#br2" timeOffset="2151.47">4819 20132 10127 0,'0'0'896'0,"0"0"-704"15,0 0-192-15,0 0 0 0,-6 5 1680 0,1 2 304 16,5-7 64-16,-6 4 16 0,-1 1-1616 0,7-5-448 16,-4 6 128-16,4-6-7936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22T15:43:02.45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15329 18129 21311 0,'0'0'944'0,"0"0"192"0,0 0-912 0,9 5-224 0,-13 2 0 0,2-1 0 16,-1 1 976-16,3-7 160 0,0 0 16 0,0 6 16 16,0-6 176-16,1 7 16 0,-1-7 16 0,6 7 0 15,-1 0-288-15,0-2-64 0,2-1-16 0,0 0 0 16,3 1-96-16,0 0-16 0,0 1 0 0,2 0 0 0,2 5-64 0,7-2-32 16,3 2 0-16,2 2 0 0,0 2-96 0,1-1 0 15,2 0-16-15,1 2 0 0,0 1-64 0,3 0-16 16,0-1 0-16,1 1 0 0,0-3-176 0,1 2-48 15,1-3 0-15,0 0 0 0,3-2 48 0,0 1 0 16,0-1 0-16,1 2 0 0,-1-4-80 0,0 1-16 16,-4-2 0-16,0 0 0 0,0 0-144 0,-1-2-16 15,-2 1-16-15,-2 0 0 0,0 1-32 0,-3 0 0 0,-2-1 0 16,-2-1 0-16,-1 1 48 0,-1 1 0 16,0-1 0-16,-1 2 0 0,-2-2 0 0,0-2 0 15,-4-1 0-15,0 0 0 0,-4-1-176 0,0-1 192 16,1 1-192-16,-3-1 192 0,-2-2-192 0,1-1 128 15,-7 1-128-15,0 0 128 0,0 0-128 0,0 0 0 16,4-5 0-16,-2 0 0 16,-1-2-768-16,-1 7-192 0,0-5-48 0,0 5 0 15,0 0-2064-15,0 0-432 0,0 0-80 0</inkml:trace>
  <inkml:trace contextRef="#ctx0" brushRef="#br0" timeOffset="769.87">16669 18541 1839 0,'0'0'160'0,"0"0"-160"0,0 0 0 0,-5 1 0 0,5-1 4112 0,-5-1 800 16,0-1 144-16,5 2 48 15,-4-1-2800-15,4 1-576 0,0 0-96 0,0 0-32 16,0 0-384-16,0 0-64 0,0 0-32 0,0 0 0 15,0 0-64-15,5-4-16 0,2-1 0 0,0 0 0 16,2 0-80-16,1-2 0 0,0-1-16 0,2 0 0 16,-1 1-128-16,0-3-32 0,1-1 0 0,1-4 0 0,1-2-256 0,2-2-48 15,-1-1-16-15,2-1 0 0,0 1 16 0,7-9 0 16,0-2 0-16,1-2 0 0,1-3-48 0,-2-4-16 16,2 1 0-16,1 2 0 0,2-4-240 0,-2 2-48 15,-1 2-128-15,-1 2 192 0,-1 3-192 0,-1 3 0 16,3 3 0-16,-4 1 0 0,-2 2 0 0,-2 1 128 0,-1 1-128 0,-1 2 0 15,-1 0 144-15,0 2-16 0,-1-1 0 0,0 1 0 16,-1-2-128-16,-1 4 192 0,-3-1-192 0,0 2 192 16,-1-2-64-16,-1 4 0 15,-1 1 0-15,1-1 0 0,-2 3-128 0,0-3 160 16,0 2-160-16,-1-2 160 0,0 3-160 0,0 0 0 16,0 2-160-16,-4 7 160 15,0 0-2240-15,0 0-336 0,0 0-80 0</inkml:trace>
  <inkml:trace contextRef="#ctx0" brushRef="#br0" timeOffset="11636.19">9071 15301 26207 0,'0'0'1152'0,"0"0"256"0,0 0-1136 0,15 7-272 0,-14 4 0 0,2 2 0 16,0 2 208-16,4 2-16 0,2 2 0 0,2 5 0 15,0 2-192-15,2-2 0 0,0 3 128 0,0-3-128 32,0-2-336-32,0-3-112 0,2-6-32 0,-2-2-7232 0,-1-1-1440 0</inkml:trace>
  <inkml:trace contextRef="#ctx0" brushRef="#br0" timeOffset="11774.76">9127 15129 23039 0,'-19'-14'1024'0,"10"8"192"0,-2 0-960 0,2 1-256 0,0-1 0 0,1 1 0 0,2 0 1040 0,0 1 176 16,2 0 16-16,4 4 16 0,0 0-1248 0,0 0-160 16,0 0-80-16,8 4-16 15,3 0-2432-15,2 3-512 0</inkml:trace>
  <inkml:trace contextRef="#ctx0" brushRef="#br0" timeOffset="12064.2">9316 15304 17903 0,'7'13'784'0,"-3"-4"176"0,-2 3-768 15,2 3-192-15,0 0 0 0,1 1 0 0,1 3 800 0,-1-2 112 16,-1-3 32-16,1-1 0 0,0-1-544 0,0-3-96 16,-1-1-32-16,-4-8 0 0,6 4 80 0,-6-4 16 15,0 0 0-15,0 0 0 0,6-4 48 0,-1-5 16 16,0-3 0-16,-1-2 0 0,-1-3-256 0,0-2-48 15,-1 0-128-15,1-1 192 0,-1-1-192 0,1 0 0 16,-2 1 128-16,2-1-128 0,0 0 0 0,0 3 176 0,1-1-176 0,2 4 160 16,-1 2 544-16,0 2 128 0,0 2 0 0,0 3 16 15,-5 6-192-15,0 0-32 0,0 0-16 0,10 1 0 16,0 7-272-16,0 2-48 0,1 7-16 0,-1 1 0 16,1 3-144-16,-1 3-128 0,2 0 144 0,0 1-144 15,-1-1-416 1,2 1-176-16,0-1-48 0,0 0-8592 0,2-3-1728 0</inkml:trace>
  <inkml:trace contextRef="#ctx0" brushRef="#br0" timeOffset="12249.09">9702 14906 30927 0,'-13'-20'672'0,"11"17"144"0,-2-7 16 0,0 4 64 0,-1 1-720 0,5 5-176 0,0 0 0 0,0 0 0 0,0 0 736 0,0 0 112 15,2 9 32-15,2 5 0 0,3 6-480 0,0 4-80 16,4 4-32-16,1 1 0 0,-1 3-288 0,4-1 0 16,-1 6 0-16,3 1 0 15,3 0-240-15,-4 1-144 0,4-3-48 0,-3 1 0 16,0-5-1088-16,0 0-208 0,-1-4-64 0,-3 0-7104 16,-2-1-1408-16</inkml:trace>
  <inkml:trace contextRef="#ctx0" brushRef="#br0" timeOffset="12433.03">9795 15323 26895 0,'-17'-14'1184'0,"10"6"256"0,1 0-1152 0,-1-5-288 0,1 1 0 0,-1 1 0 15,2-1 1712-15,0 4 272 0,1-4 64 0,3 3 16 16,1 0-1168-16,2 0-256 0,2 0-32 0,1 0-16 16,2-3-592-16,2 2 0 0,3 0 0 0,1 0 0 0,1 1-240 0,0 1-112 15,2-2-32-15,-2 1 0 31,2 1-2448-31,0 3-496 0,-2 1-112 0,0 1-4864 0,1 3-976 0</inkml:trace>
  <inkml:trace contextRef="#ctx0" brushRef="#br0" timeOffset="12635.46">10037 15193 4607 0,'0'0'400'0,"7"8"-400"0,1 1 0 0,-1 0 0 16,0 1 4176-16,1 1 752 0,0-1 160 0,-2-1 32 0,1-1-2576 0,-2 0-512 15,0 0-112-15,0-2 0 0,-5-6-448 0,0 0-96 16,0 0-16-16,0 0 0 0,0 0-544 0,6 5-112 15,-3-1-32-15,-3-4 0 0,0 0-288 0,0 0-48 16,0 0-16-16,3-5 0 0,0-4-192 0,-1 1-128 16,0-1 160-16,-1-1-160 0,0-3-192 0,2 0-128 0,-1-2-16 0,1 2-16 31,-2-1-704-31,3-2-144 0,1 2-16 0,3 0-16 16,-1-1-2112-16,2 2-432 0,1 0-64 0</inkml:trace>
  <inkml:trace contextRef="#ctx0" brushRef="#br0" timeOffset="12963.19">10365 15014 5519 0,'0'0'496'0,"0"0"-496"16,0 0 0-16,0 0 0 0,0 0 3584 0,0 0 608 16,0 0 128-16,0 0 32 0,-2 11-2368 0,0-2-448 15,-2 1-112-15,0 1-16 0,-4 0 16 0,1 4 0 16,1 2 0-16,-1-2 0 0,1 2-480 0,-1 1-112 0,2 1 0 0,0-1-16 16,2-2-240-16,1-2-32 0,0-2-16 0,2-1 0 0,0 1-336 0,3-4-64 15,-3-8 0-15,5 8-128 16,-5-8 0-16,8 4 0 0,0 0 0 0,1-4 0 15,-1 0 0-15,0-3 0 0,0 0 0 0,-2 0-144 16,-1-4 144-16,0 0 0 0,1 0 0 0,-2 0 0 16,0-5 0-16,-1 2 0 0,0 0 0 0,0-2 0 15,-2 0 0-15,0-1 128 0,1 0-128 0,-1 0 0 0,-1 0 0 0,0 1 144 16,0 2-144-16,0 1 0 0,0 2 336 0,0 1-32 16,0 6-16-16,0 0 0 0,0 0 48 0,0 0 16 15,0 0 0-15,0 0 0 0,0 0-160 0,8 9-16 16,1 1-16-16,0 3 0 0,-1 2-160 0,1 0 0 15,0 2 0-15,1-1 0 16,2-2-480-16,1 0-128 0,2-1-32 0,-2 1 0 16,-2-3-2880-16,1 0-576 0</inkml:trace>
  <inkml:trace contextRef="#ctx0" brushRef="#br0" timeOffset="13734.57">10753 14942 5519 0,'0'0'496'0,"0"0"-496"16,-6 3 0-16,0 1 0 0,6-4 4928 0,-4 8 896 0,2 1 192 0,1 1 16 16,-1 2-3792-16,2 2-752 0,3 2-144 0,1 0-48 15,1-1-480-15,1 1-112 0,1-2 0 0,-2 1-16 16,3-1-464-16,0-1-96 0,-2-2 0 0,1-2-128 16,-2 0 128-16,0-1-128 0,-5-8 0 0,4 7 0 15,-4-7 0-15,0 0 0 0,4 7 0 0,-4-7 0 16,0 0 0-16,0 0-144 0,0 0 144 0,0 0-192 0,4-7 0 0,0 0-16 15,-1-8 0-15,-1 2 0 16,-1 0-320-16,2-1-64 0,0-3-16 0,-2-1 0 31,0 1 48-31,-1 0 16 0,2 1 0 0,-1-2 0 0,0 1 336 0,0 3 64 0,2-2 16 0,1 4 0 16,-1 3 128-16,1 0 224 0,-4 9-48 0,0 0-16 16,0 0 288-16,0 0 48 0,0 0 16 0,6 12 0 15,-1 2 256-15,0 3 64 0,1 1 16 0,-1 0 0 16,0 2-352-16,2 0-80 0,0-2-16 0,0-3 0 0,0 1-256 15,0-4-144-15,0-2 160 0,1-2-160 0,-8-8 0 0,7 4 0 16,1-1-128-16,0-6 128 0,-1-1-256 0,-2-4 64 16,0 0 16-16,-1 1 0 0,0-2 176 0,-1-2 0 15,-1-3 0-15,1 1 0 0,-1 0 0 0,1-2 0 16,-2 0 0-16,1-1 0 0,-1 0 0 0,0 2 0 16,0-4 0-16,1 3 0 0,-1 4 0 0,-1 0 0 0,0 3 0 0,-1 2 128 15,1 6-128-15,0 0 0 0,0 0 0 0,0 0 0 16,2 9 0-16,1 0 0 15,0 3 0-15,1 4 0 0,1-3 0 0,1 1 0 16,1 2 0-16,1-5 0 0,1 1 0 0,0-2 0 16,0-2 0-16,0 0 0 0,0-1 0 0,0-3-128 15,0-4 128-15,2 0-192 0,-1-4 0 0,1 1-16 16,-2 0 0-16,-1-2 0 0,-2-1 208 0,1-2 0 0,1 0-160 0,-2-2 160 16,1 1 0-16,-3-1 0 0,-1 0 0 0,1 0 0 15,-2-1 0-15,-2 1 0 0,0 1 0 0,0-1 0 16,-2 1 0-16,1 1 0 0,-3 2 0 0,2-1 0 15,2 7 128-15,0 0-128 0,-7-2 0 0,2 3 128 16,5-1-128-16,-4 11 0 0,0-1-160 0,3 4 160 16,2 5-192-16,2-4 192 0,-1 1-208 0,2-2 80 15,1-1 128-15,3-1 0 0,3-3-144 0,-1-2 144 0,0-3 0 0,2-1 0 16,1 1 0-16,-1-1 0 0,-2-3 128 0,1-1 64 16,-3-2 0-16,-2-1 0 15,-1-1 256-15,1-2 64 0,-4 1 16 0,-1-2 0 16,1 0 80-16,-2-1 16 0,-3-1 0 0,-1-2 0 15,0 4-368-15,-1-1-64 0,-3 1 0 0,2 0-16 0,-1 1-352 0,1-5-64 16,-2 3-16-16,1 1 0 16,2 0-2272-16,-1 2-464 0,-1-5-80 0</inkml:trace>
  <inkml:trace contextRef="#ctx0" brushRef="#br0" timeOffset="14130.79">11273 14587 28383 0,'0'0'1264'0,"0"0"256"0,0 0-1216 0,0 0-304 0,0 0 0 0,0 0 0 15,0 0 1328-15,0 0 208 16,0 0 32-16,8 6 16 0,-1 1-672 0,0 4-128 16,1 5-16-16,0 2-16 0,0 4-432 0,0 4-96 15,0-3-16-15,-1 4 0 0,1-1-208 0,0 0 128 16,0-1-128-16,1-2 0 0,0 1 0 0,1-2 128 0,2-2-128 0,1-1 0 16,0-2 0-16,-1 0 0 0,-3-4 128 0,3-4-128 15,-2-1 0-15,2-1-192 0,-2-1 48 0,1-2 0 16,-1-1-160-16,1-2-16 0,-1-1-16 0,-1-1 0 31,-1 1-112-31,0-6-32 0,-2 1 0 0,1-1 0 16,0-3-96-16,-1-1 0 0,-2 0-16 0,1-2 0 0,-1-1 256 0,-1-1 48 0,-2 0 16 0,-1-2 0 15,-1 3 272-15,-1 0 0 0,0-2 0 0,-1 1 144 0,-1 0 368 16,0 2 80-16,-1 0 16 0,-1 1 0 0,-1 0 160 0,2 2 16 16,0 2 16-16,1 2 0 15,0 1-32-15,4 4 0 0,0 0 0 0,-5 6 0 16,1 0-128-16,1 5-16 0,1-2-16 0,2 4 0 15,1 2-288-15,0 1-64 0,0 0-16 0,3-1 0 16,3 1-240-16,1 0 144 0,-1-1-144 0,4 0 128 0,-1-5-128 0,2 2-144 16,1-2 144-16,3 1-208 15,-2-4-1456-15,2 3-304 0,1 0-48 0,1-4-16 16,2-2-1488-16,-2-1-288 0</inkml:trace>
  <inkml:trace contextRef="#ctx0" brushRef="#br0" timeOffset="14299.79">11885 14748 10127 0,'0'0'896'0,"0"0"-704"0,0 0-192 0,-8 4 0 16,0 1 4160-16,0 2 784 0,2-1 176 0,-1 4 16 15,2-1-3216-15,1 2-656 0,0 1-128 0,3 0-32 16,2 1-240-16,2 0-48 0,1-1-16 0,1-1 0 16,1 1-608-16,2 0-192 0,-1 0 128 0,2-2-128 15,1-2-512-15,2 0-176 0,0-2-16 0,-1-2-16 16,1-4-2512-16,-1 1-496 0,2-1-112 0</inkml:trace>
  <inkml:trace contextRef="#ctx0" brushRef="#br0" timeOffset="14633.35">12040 14753 26367 0,'0'0'1168'0,"-4"7"240"15,0 1-1120-15,0 1-288 0,1 1 0 0,1 2 0 0,-2 1 1984 0,3 1 352 16,-1-1 64-16,4 1 16 15,-1 0-2272-15,2 2-448 0,0-3-80 0,3 0-32 0,0-3 416 0,1-1 0 16,1-2 0-16,1-2 128 0,0-1-128 0,0-3 0 16,0-2 0-16,1-2 0 15,1 1-384-15,-1-5-32 0,-2-2-16 0,0 1 0 16,0-1-224-16,0 0-48 0,-3 1-16 0,0-2 0 0,-1 0 368 0,-1 3 80 16,-2-2 16-16,2-1 0 0,-3 1 256 0,1 0 0 15,-1 0 0-15,0 0 0 0,0 1 0 0,0 2 0 16,0 6 144-16,0 0-144 0,0 0 384 0,0 0-16 15,0 0 0-15,0 0 0 0,0 0 176 0,0 0 32 16,0 0 16-16,0 7 0 0,0 3-16 0,1-1-16 0,2 1 0 16,1 0 0-16,0 0-208 0,1 0-32 0,0-2-16 0,1 0 0 15,2 0-304-15,1-1-176 0,1 1 32 0,1-3 0 32,1-1-2352-32,0 0-448 0,-1-1-112 0</inkml:trace>
  <inkml:trace contextRef="#ctx0" brushRef="#br0" timeOffset="14827.34">12379 14370 3679 0,'0'0'320'0,"0"0"-320"16,-7 8 0-16,2 2 0 16,0 0 5408-16,1 4 1008 0,-1 0 208 0,1 4 32 15,3 3-4432-15,-1 1-896 0,2 2-176 0,3 1-48 16,2 1-528-16,3 0-96 0,0 0-32 0,1-3 0 15,1 1-640-15,2-2-128 0,1-1-16 0,1-2-16 16,2-2-2800-16,0 0-560 0,-1-4-128 0,1-3 0 0</inkml:trace>
  <inkml:trace contextRef="#ctx0" brushRef="#br0" timeOffset="15196.92">12628 14761 7359 0,'0'0'320'0,"2"-8"80"0,-2-1-400 0,2-2 0 16,-1-2 0-16,0 0 0 0,-1-3 3440 0,0 0 592 15,-1 2 128-15,0 0 32 0,-2-1-2208 0,-1 3-432 0,0-1-80 0,-1 4-32 16,0 3 176-16,0 2 48 0,-1 1 0 0,1 3 0 15,5 0-464-15,-6 5-96 0,0 2-16 0,3 3 0 16,-1 0-304-16,1 1-64 0,2 4-16 0,1-1 0 16,-2 3-480-16,2-3-96 15,0 1-128-15,2-2 176 0,0 1-176 0,2-5 0 16,0 0 0-16,3-1 0 0,-2-3 0 0,3 0 0 16,0-3 0-16,1-1 0 0,0-1 0 0,0-3 0 0,0 0 0 0,0-3 0 15,0-1-256-15,0 0 32 0,-1-3 0 0,0 0 0 16,-1 1 80-16,-1 2 16 0,-1-5 0 0,1 1 0 15,-3 2 128-15,0 0 0 0,0 1 0 0,-2 2-128 16,-1-1-16-16,0 7 0 0,0 0 0 0,0 0 0 16,0 0 144-16,0 0 0 0,0 0 0 0,-4 7-128 15,0 1 128-15,2 1 128 0,-1 1-128 0,2 2 176 16,1-3-176-16,1-1 160 0,2 0-160 0,0-1 160 0,3 0-160 0,0 0-224 16,1-1 48-16,1-2 16 15,-1 0-816-15,2-2-176 0,2 0-16 0,1-2-16 16,-2-3-2080-16,2 1-432 0,0-4-80 0,-3 1-4032 15,-2-1-832-15</inkml:trace>
  <inkml:trace contextRef="#ctx0" brushRef="#br0" timeOffset="15431.04">12917 14614 20671 0,'0'0'912'0,"3"8"192"0,-1 0-880 0,1 1-224 0,1 2 0 0,0-1 0 16,-2 0 1536-16,2-1 272 15,-1-1 48-15,0 0 16 0,-2 0-432 0,0-2-96 16,-1-6 0-16,0 0-16 0,0 7-560 0,0-7-128 15,0 6 0-15,0-6-16 0,0 0-256 0,0 0-48 16,0 0-16-16,0 0 0 0,-5-4-144 0,1-1-32 16,0-1 0-16,2-1 0 0,-1-3-128 0,0-1 0 0,1-1 0 0,-1 2 0 15,1-4 0-15,2 1 0 0,0-2 0 0,2 1 0 16,2 0 0-16,1-1 0 0,2 0-160 0,1-1 160 16,1 0 0-16,0 2 0 0,1 1 0 0,2-1 0 15,0 3 0-15,-1 1 0 0,1 2 0 0,6-1 0 16,-2 4-832-16,-2 2-240 0,0 2-32 15,-5 2-13728-15</inkml:trace>
  <inkml:trace contextRef="#ctx0" brushRef="#br0" timeOffset="18159.83">19630 17025 23951 0,'-3'-6'1056'0,"0"1"224"0,-4-1-1024 0,2 2-256 0,1-3 0 0,0 2 0 16,0 0 2784-16,1 1 496 0,3 4 112 0,0 0 0 16,0 0-2224-16,0 0-448 0,3 9-80 0,1 3-32 15,1 3-608-15,2 4 0 0,1 3 0 0,1 2 0 16,1 4-144-16,1 2 144 0,-2 1-160 0,0 2 160 16,1-1-784-16,1 1-64 0,-5-2-16 0,1-1 0 31,-3-2-2272-31,-2-1-464 0,0-2-96 0</inkml:trace>
  <inkml:trace contextRef="#ctx0" brushRef="#br0" timeOffset="18311.07">19553 17362 18431 0,'0'-14'816'0,"0"7"160"16,0-2-784-16,1 0-192 0,2-1 0 0,1-1 0 0,0 1 4768 0,1-2 912 16,0 3 176-16,3-2 32 0,0 1-3440 0,1 0-688 15,2-1-144-15,2 2-16 0,1 1-896 0,4-2-192 16,2 2-16-16,3-1-16 0,5 0-480 0,3 2 0 15,3 1 0-15,4-1-13888 16,-1 2-2848-16</inkml:trace>
  <inkml:trace contextRef="#ctx0" brushRef="#br0" timeOffset="18728.68">21326 16924 31679 0,'0'0'1408'0,"0"0"272"0,0 8-1344 0,0 2-336 15,0 2 0-15,2 4 0 0,-1 5 992 0,1 5 128 16,2 4 32-16,-1 2 0 0,0 3-240 0,0 3-32 15,1 4-16-15,2 1 0 0,0 1-608 0,-1 1-128 16,2 0-128-16,-2-4 176 0,2-2-432 0,0-1-64 0,3-2-32 0,-1-1 0 31,0-5-3408-31,0-5-672 0</inkml:trace>
  <inkml:trace contextRef="#ctx0" brushRef="#br0" timeOffset="18906.2">21629 16825 27647 0,'0'0'2448'0,"0"13"-1952"0,-3 1-496 0,3 6 0 15,0 3 1728-15,3 6 256 0,1 2 64 0,1 3 0 16,0 2-1664-16,2-1-384 0,-1 1 0 0,2 1 0 16,1-1 0-16,1 2 0 0,2 1 0 0,-1 0 0 15,-2-2-2096-15,0-6-464 0,-1-1-80 0</inkml:trace>
  <inkml:trace contextRef="#ctx0" brushRef="#br0" timeOffset="19074.71">21566 17375 23039 0,'-16'-13'1024'0,"10"7"192"0,-2-2-960 0,2-1-256 16,0 0 0-16,2 1 0 15,2-3 3152-15,1 4 592 0,1-3 112 0,1 3 32 16,0-1-2736-16,6-3-560 0,3 2-96 0,2 0-32 0,1-1-464 0,3 1-208 15,0-1 16-15,1 4 0 16,2 3-2592-16,0-2-512 0,-1 5-96 0,2 0-32 0</inkml:trace>
  <inkml:trace contextRef="#ctx0" brushRef="#br0" timeOffset="19396.65">21779 17270 31839 0,'0'0'1408'0,"0"0"304"0,0 0-1376 0,0 0-336 0,0 0 0 0,0 0 0 16,0 0 528-16,0 0 48 0,9-3 0 0,1-1 0 16,2 0-272-16,2 0-48 0,2 0-16 0,1 2 0 15,1-2-240-15,0 1 0 0,1-1 0 0,-1 2 0 16,-1-1 160-16,-2 3-160 0,0 3 160 0,-4-3-160 16,-1 2 464-16,-3 2 0 0,-1 3 0 0,-1-1 0 15,-3 3 416-15,0 2 80 0,-4 1 0 0,0 3 16 0,-2 2-336 0,1 3-80 16,1 1-16-16,-1 1 0 0,-1 1-160 0,2 1-16 15,-1-1-16-15,2-1 0 16,2 0-176-16,3-1-48 0,0-1 0 0,2-1 0 16,3 0-128-16,3-4 0 0,3-2 0 0,2-1 0 15,2 0-1328-15,1-4-288 0,0-3-64 0,4-8-16 16,1-3-896-16,1-6-176 0,1-4-48 0,2-3 0 16,1-2-224-16,0-3-48 0</inkml:trace>
  <inkml:trace contextRef="#ctx0" brushRef="#br0" timeOffset="19669.05">22576 17116 12895 0,'3'-30'1152'0,"-3"15"-928"15,-6-1-224-15,-4-1 0 0,0 0 2912 0,-2 1 544 16,-1 2 96-16,-2 3 32 0,-5-2-1392 0,0 7-272 16,2 3-48-16,0 6-16 0,1 3-512 0,0 5-128 15,1 2 0-15,2 6-16 0,5 5-544 0,2 3-96 16,5 3-32-16,3 1 0 0,4 5-112 0,6-3-32 0,4 1 0 0,6-1 0 16,3-3-384-16,4-3 0 0,5-2 128 0,2-4-128 15,2-5 0-15,-1-5 128 0,-2-3-128 0,-1-3 128 16,-2-7 48-16,-1-2 0 0,-3-3 0 0,-2-3 0 15,-3-3 160-15,-2-3 48 0,-3-2 0 0,-3-2 0 16,-2 1 304-16,-4-5 64 0,-3-2 16 0,-1 3 0 16,-4-1 0-16,-4 1 0 15,-3-5 0-15,-3 4 0 0,-3 0-416 0,-3-1-80 0,-2 2-16 16,-2 1 0-16,1 4-256 0,-5-1 0 0,-2 4 0 0,-4-2 0 31,-5 2-2800-31,-3 4-608 0</inkml:trace>
  <inkml:trace contextRef="#ctx0" brushRef="#br1" timeOffset="33299.37">21000 14201 26719 0,'0'0'2368'0,"0"0"-1888"16,0 0-480-16,0 0 0 0,0 0 1152 0,21-8 144 16,-23 20 32-16,2 1 0 0,1 0-1152 0,3 0-176 15,2 2-144-15,2 0 144 16,0-4-2496-16,1 1-368 0,11 8-80 0,-5-11-7920 0</inkml:trace>
  <inkml:trace contextRef="#ctx0" brushRef="#br1" timeOffset="33469.33">21218 14107 26495 0,'0'0'576'0,"0"0"128"0,-10 10 32 0,8-2 0 0,1 4-592 0,0 1-144 0,-1-1 0 0,2 2 0 16,0 3 0-16,3 0 0 0,0 2 0 0,2 2 128 31,1-1-2256-31,1-1-464 0</inkml:trace>
  <inkml:trace contextRef="#ctx0" brushRef="#br1" timeOffset="33833.6">21631 14331 23039 0,'-8'21'2048'0,"6"-11"-1648"0,-1 6-400 0,1 5 0 15,0 2 1792-15,2 3 288 0,2 4 48 0,0-1 16 16,1 0-1344-16,2-2-272 0,2 0-48 0,2 0-16 0,-1-3-240 0,1 0-48 16,1-1-16-16,2-3 0 0,0-3-320 0,-2-4-64 15,-2-3-16-15,-2-2 0 16,-6-8-496-16,0 0-96 0,0 0-32 0,0 0 0 15,0 0 288-15,3-6 48 0,-2-5 16 0,-1-2 0 0,-2-1 368 0,-2-1 144 16,-1-2 0-16,-1-2-144 0,-3-2 144 0,0-2 0 0,0-2 0 16,0-3 0-16,0-2 0 0,1 0 0 0,0-3 0 0,0 0 0 15,0 0 0-15,2 1 0 0,-1-1 0 0,2 3 0 16,1 3 464-16,2 3 128 0,0 2 32 0,2 4 0 16,0 2 464-16,3 2 80 15,0 1 32-15,2 1 0 0,1 4-304 0,3-1-48 16,0 3-16-16,3-1 0 0,3 1-352 0,0-1-80 15,1 1-16-15,1-1 0 0,-2 2-256 0,4-2-128 0,0 3 0 0,1 1 128 32,-1 0-480-32,1 2-96 0,-2 1-32 0,-1-2-10528 0,-1 1-2112 0</inkml:trace>
  <inkml:trace contextRef="#ctx0" brushRef="#br1" timeOffset="34020.92">21631 14441 2751 0,'0'0'128'0,"-5"5"16"0,-1 0-144 0,0 0 0 0,6-5 0 0,0 0 0 15,0 0 7680-15,0 0 1520 0,9-1 288 0,3-4 64 16,3-1-7056-16,1 1-1408 0,4 0-272 0,2-3-64 16,2 0-1760-16,2-3-336 0,1 0-80 0,0 1-14848 15</inkml:trace>
  <inkml:trace contextRef="#ctx0" brushRef="#br1" timeOffset="34164.19">22159 14464 21183 0,'-4'14'1888'0,"3"-6"-1504"16,-2 1-384-16,2 3 0 0,1 1 2160 0,1 1 352 16,-1 1 80-16,2-2 16 0,0-1-1952 0,2 1-384 0,-1 0-80 0,2-3 0 31,2 0-1424-31,0-2-288 0,1-1-48 0</inkml:trace>
  <inkml:trace contextRef="#ctx0" brushRef="#br1" timeOffset="34300.12">22164 14305 18479 0,'0'0'816'0,"0"0"176"0,3-5-800 0,1 1-192 16,1-1 0-16,2 1 0 0,1 0 0 0,2 1 0 15,3-1 0-15,-1 3 0 31,1 0-2112-31,1-1-352 0</inkml:trace>
  <inkml:trace contextRef="#ctx0" brushRef="#br1" timeOffset="34534.86">22419 14278 911 0,'0'0'0'0,"0"0"0"0,6 5 0 0,-6-5 0 0,3 8 0 0,-3 1 0 0,-1 0 4592 0,-3-1 832 15,-4 1 160-15,0 4 48 0,-1-4-3488 0,0 3-688 16,0-1-144-16,-1 1-32 0,0 0-384 0,1-2-64 16,1 1-32-16,2-2 0 0,2-1-624 0,1 0-176 15,2-1 0-15,2 3 0 0,-1-10 0 0,4 7 128 16,1-1-128-16,3 0 0 0,0 2 224 0,1-2-32 15,0 1 0-15,2-1 0 0,0 1 320 0,1-3 64 0,-2 0 16 0,1 1 0 16,-1 0 112-16,1 2 0 0,-2-1 16 0,-3 2 0 16,0 0-96-16,-1 2-32 0,-4-1 0 0,-1 2 0 15,-3-1-112-15,0 2-32 0,-4 0 0 0,1-2 0 16,-1 1-256-16,0-1-64 0,0-2-128 0,-1 0 192 31,0-2-1472-31,2-1-320 0,-1-1-48 0,7-4-8720 16,0 0-1760-16</inkml:trace>
  <inkml:trace contextRef="#ctx0" brushRef="#br1" timeOffset="34768.19">22708 14444 8287 0,'-1'-13'368'0,"1"13"80"0,0-6-448 0,0-1 0 0,0 1 0 0,-3 1 0 16,-1-2 4752-16,0 2 880 0,1 1 160 0,3 4 32 15,-7 1-3648-15,0 3-752 0,0 1-144 0,0 3-16 16,1 3-432-16,0 2-96 0,1 2-16 0,3 5 0 0,3-3-128 0,1 2-16 15,2-3-16-15,2 0 0 0,-2-2-336 0,2 0-64 16,3 1-16-16,-1-1 0 0,0-2-144 0,1 0 0 16,0-2 0-16,1 2 0 15,0-1-480-15,-3-3-32 0,4 0 0 0,-2-3 0 16,0-1-1360-16,0-2-288 0,0-2-48 0,-1-3-16 16,-1-2-928-16,-1-4-192 0,5-16-48 0,-5 1 0 0</inkml:trace>
  <inkml:trace contextRef="#ctx0" brushRef="#br1" timeOffset="35270.36">22855 14199 13823 0,'6'-17'1216'0,"-4"8"-960"16,1-1-256-16,1 1 0 0,0 2 3520 0,-4 7 640 15,5-4 144-15,-5 4 32 0,0 0-2160 0,8 9-416 16,-2 6-96-16,1 4 0 0,-3 1-720 0,0 5-144 16,-2 3-32-16,1 0 0 0,-2 2-160 0,0 1-32 0,-1 3-16 0,2-2 0 15,-2 2-48-15,1-1-16 0,-1 0 0 0,3-5 0 16,-2-2-320-16,0-2-176 0,1-2 192 0,-1-4-192 15,0 0 0-15,2-5 0 0,-1-3 0 0,1-4 0 16,-3-6 0-16,0 0-192 0,0 0 0 0,0 0 0 16,8-5-240-1,0-2-32-15,-2-3-16 0,1-2 0 0,-1-2 96 0,1 0 32 0,-1-2 0 0,1-1 0 16,-2-1 32-16,0 1 16 0,2 2 0 0,-1 2 0 16,1 0 0-16,-2 3 0 0,0-2 0 0,0 4 0 15,2 4 160-15,-7 4 144 0,8 0-208 0,-2 3 80 16,-6-3 128-16,8 7 0 0,0 2 0 0,2 2 128 15,1 1 64-15,-1 1 0 0,-1 0 16 0,2 2 0 16,0-1-208-16,3-1 176 0,1-1-176 0,-1-1 160 16,0 0-160-16,-1-2 0 0,1-1 144 0,0-2-144 15,1 1 0-15,-2-2 144 0,0-4-144 0,-2-1 0 16,1-1 192-16,-1-2-64 0,-1 0 0 0,0-4-128 0,-3-1 240 0,-1-1-64 16,1-3-16-16,-2 1 0 0,-1-4 16 0,-1 1 0 15,-1-2 0-15,-2 2 0 0,0 2 16 0,0 2 16 16,-1-1 0-16,0 2 0 0,-3 1-208 0,-1 1 0 15,-3 1 0-15,0 4 0 0,-2-1 400 0,0 3 96 16,3 3 16-16,0 2 0 0,1 3-192 0,0 1-16 16,1 1-16-16,2 3 0 0,2 0-288 0,2 2 0 15,2 0 0-15,4 0 0 0,-1-2 0 0,3 0-144 16,2-1-16-16,0-2 0 16,1-1-640-16,0-1-128 0,-2-2-32 0,3-3 0 15,0 1-2128-15,0-3-432 0,-1 1-96 0</inkml:trace>
  <inkml:trace contextRef="#ctx0" brushRef="#br1" timeOffset="35570">23575 14451 1839 0,'0'0'0'0,"5"10"160"0,1 0-160 0,0 3 0 0,-1 2 0 0,3 2 0 16,-1 1 5728-16,-1 1 1120 0,-1-1 208 0,1 0 48 15,-3-2-4560-15,3-1-928 0,-1-4-176 0,0 1-32 0,0-2-800 0,-1 0-160 16,0 0-16-16,-4-10-16 0,0 0-224 0,0 0-64 15,0 0 0-15,0 0 0 0,0 0 32 0,0 0 0 16,0 0 0-16,0 0 0 0,-5-7-160 0,1-1 192 16,0-2-192-16,0-3 192 0,2-2 16 0,0 0 16 15,2-2 0-15,2-3 0 16,2-1-224-16,1-3 0 0,3 0-144 0,3-1 144 16,2 1 0-16,3 0 208 0,2 1-16 0,0 2 0 15,1 0 528-15,0 3 112 0,2 0 0 0,1 2 16 16,2 3-1232-16,-1-1-240 0</inkml:trace>
  <inkml:trace contextRef="#ctx0" brushRef="#br1" timeOffset="36204.42">24733 14292 15663 0,'-4'-5'1392'0,"4"5"-1120"0,0 0-272 0,0 0 0 16,0 0 2752-16,0 0 480 15,0 0 96-15,4 10 32 0,0 3-1888 0,1 5-368 16,1 6-80-16,0-1 0 0,-1-2-192 0,1 4-16 16,2 4-16-16,1-3 0 0,-2-3-512 0,-1-2-96 15,0-7-32-15,-2-1 0 0,-1-2-160 0,1 2 0 16,0-3 0-16,-1 1 0 0,-1-6-176 0,-2-5-64 15,2 7-16-15,-2-7 0 0,0 0 256 0,0 0-192 0,-5-4 192 0,-1 0-192 16,2 0 192-16,-2-3-176 0,-1-1 176 0,2-3-160 16,-3-6 160-16,2-1 0 0,-1-2 0 0,-2-6 0 15,0 2 0-15,1-3 0 0,2-2 0 0,-1-1 0 16,3 0 0-16,0 3 0 0,0 0 0 0,2 2 0 16,3 3 496-16,2 1 128 0,1 1 16 0,1 10 16 15,3-3-48-15,3 4-16 0,3 0 0 0,0 3 0 16,1 0-592-16,2 2 0 0,2 1-192 0,4-2 64 15,-1 1-1472-15,0 3-272 0,-1 2-64 0,-1 2-12704 16</inkml:trace>
  <inkml:trace contextRef="#ctx0" brushRef="#br1" timeOffset="36367.87">24848 14373 23951 0,'0'0'1056'0,"0"0"224"0,0 0-1024 0,0 0-256 16,5 9 0-16,1-5 0 0,3-2 1856 0,2 0 304 16,1-2 64-16,1-2 16 0,2 0-1552 0,2 0-304 15,1 1-64-15,2 0-16 16,-2-6-2512-16,2 2-496 0,-2 4-112 0</inkml:trace>
  <inkml:trace contextRef="#ctx0" brushRef="#br1" timeOffset="36570.72">24879 14588 4607 0,'-5'6'400'0,"-1"1"-400"0,0-1 0 0,1 1 0 15,1-1 5504-15,1 1 1024 16,3-7 208-16,0 0 48 0,3 8-4672 0,2 0-912 0,1-4-192 0,4-1-48 16,0-3-400-16,4 0-96 0,3-2-16 0,0-1 0 15,0 1-448-15,3-2-256 0,2 0 16 0,3 0 16 16,-6 0-1824-16,3-1-384 0,2 0-64 15</inkml:trace>
  <inkml:trace contextRef="#ctx0" brushRef="#br1" timeOffset="36838.05">25441 14296 24879 0,'-19'6'1088'0,"12"-3"256"0,-2 1-1088 0,-1 0-256 15,0 4 0-15,-2 1 0 16,1 0 816-16,-3 1 96 0,1 2 32 0,3-2 0 15,2 1-480-15,3-2-80 0,4 5-32 0,1-1 0 0,2 0-208 0,5 0-144 16,1 1 192-16,3-3-192 0,0-2 192 0,1 2-64 16,3-1 0-16,0-2-128 0,1-1 528 0,0-1 0 15,0 2 0-15,-1 0 0 0,1-2 320 0,-3 1 64 16,-4-2 16-16,-1 2 0 0,-1-1-48 0,-2 2-16 16,-5-8 0-16,0 0 0 0,0 0-224 0,-2 9-32 15,-3 3-16-15,-3-1 0 0,-3 2-304 0,-2-2-64 0,1-2-16 0,0-1 0 16,0 1-464-16,1-3-112 15,0-3-16-15,2-2 0 16,0-2-2000-16,1-2-416 0,8 3-80 0,-4-11-12064 0</inkml:trace>
  <inkml:trace contextRef="#ctx0" brushRef="#br1" timeOffset="37010.21">25618 14078 26607 0,'0'0'1168'0,"0"0"256"0,0 0-1136 0,0 0-288 0,9 1 0 0,-1 5 0 15,-1 1 784-15,-1 5 112 0,-1 1 0 0,2 7 16 0,-1 3-16 0,2 3 0 16,1 0 0-16,0 3 0 0,0 2-480 0,2-1-96 16,-1 3-32-16,-1 0 0 0,1 0-288 0,-1 3 0 15,-1-1 128-15,1-3-128 0,-2 0-176 0,0-4-80 16,0 0-32-16,-2-2 0 16,-1-4-2592-16,-2-1-512 0</inkml:trace>
  <inkml:trace contextRef="#ctx0" brushRef="#br1" timeOffset="37172.6">25614 14442 30575 0,'-1'-16'1344'0,"2"10"304"0,0-2-1328 0,3-1-320 16,2 1 0-16,0 1 0 0,2 1 848 0,2 1 112 16,2-1 0-16,2 3 16 0,5 0-608 0,0 2-128 0,1-1-32 0,2 1 0 31,3 0-1328-31,-1-1-272 0,1 2-48 0,-3 0-12592 0</inkml:trace>
  <inkml:trace contextRef="#ctx0" brushRef="#br1" timeOffset="37501.11">26080 14455 17503 0,'0'0'1552'0,"0"0"-1232"0,0 0-320 0,2 4 0 15,-2-4 3008-15,0 0 528 0,7 2 112 0,1-2 32 16,1-2-2160-16,-2-2-432 0,3-1-96 0,-1-1-16 16,1-3-624-16,-2-1-128 0,-2-2-32 0,1 2 0 15,-3-1-320-15,-1 1-80 0,-3 1-16 0,-2 0 0 16,-2 0 224-16,-1 1 0 0,-1 1-160 0,-2 2 160 16,-3 1 0-16,0 1 240 0,-2 2-48 0,0 4 0 15,1 1 192-15,0 2 48 0,0 2 0 0,-1 4 0 0,0 1 336 0,3 2 64 16,-1 2 0-16,4 3 16 0,3-1-336 0,2 1-64 15,4-2 0-15,3 2-16 0,4 1-304 0,-1-2-128 16,1 0 128-16,1-3-128 0,2-1 0 0,1 0-256 16,1-2 48-16,9 3 0 15,-4-5-576-15,-3-4-112 0,-1 0-32 0,-4-5 0 16,-1 1-1616-16,6-3-320 0,-3-3-64 0,-5 1-6256 16,0-2-1248-16</inkml:trace>
  <inkml:trace contextRef="#ctx0" brushRef="#br1" timeOffset="37768.87">26332 14441 11967 0,'8'14'1072'0,"0"0"-864"0,-1 1-208 0,-2-4 0 15,-1 5 3536-15,1 0 672 0,2 1 128 0,-1 0 16 16,-2 1-2128-16,0-1-432 0,1 1-96 0,-1-4-16 16,-1 1-416-16,-1-1-96 0,2-2-16 0,-3-1 0 15,-2-3-320-15,0-1-80 0,1-7-16 0,0 0 0 16,0 0 48-16,0 0 16 0,0 0 0 0,0 0 0 15,0 0-192-15,0 0-32 0,-3-8-16 0,2-1 0 16,1-2-320-16,0 1-64 0,0-4-16 0,1-1 0 0,0 1-352 0,3-7-80 16,0 2-16-16,0 0 0 15,0 2-576-15,1 2-112 0,3 0-32 0,-3 5 0 16,1-2-1936-16,3-1-384 0,-1 4-64 0,-1 1-11568 16</inkml:trace>
  <inkml:trace contextRef="#ctx0" brushRef="#br1" timeOffset="37953.56">26677 14577 25279 0,'-7'12'1120'0,"5"-5"224"0,0 2-1072 0,0 0-272 16,-1 0 0-16,0 2 0 0,0-1 688 0,0-1 80 16,3-9 0-16,0 0 16 0,0 0-80 0,0 0 0 15,0 0-16-15,0 0 0 0,0 0-688 0,0 0 0 16,0 0 0-16,0 0 0 15,5-9-576-15,-2-3 16 0,-3-2 0 0,-2 0 0 16,1-1-496-16,-1 0-96 0,-2-2-32 0,0-2-6496 0,-3 1-1280 0</inkml:trace>
  <inkml:trace contextRef="#ctx0" brushRef="#br1" timeOffset="38262.22">27141 14018 13823 0,'2'-21'608'0,"-2"8"128"0,-1 3-592 0,-2-1-144 16,-2 0 0-16,-1 2 0 0,-5 3 3760 0,2 5 720 15,-1 2 128-15,2 6 48 0,-1 3-3312 0,-2 2-640 16,1 6-144-16,0 7-32 16,-1 6-304-16,2 3-64 0,1 1-16 0,3 6 0 15,2 2-144-15,2 1 0 0,0 1 0 0,2 0 128 0,3 5-128 0,-1-18 0 16,0 2 0-16,5 14 128 16,1-3-1920-16,1-7-400 0,-4-5-80 0</inkml:trace>
  <inkml:trace contextRef="#ctx0" brushRef="#br1" timeOffset="38431.4">26969 14508 21183 0,'-15'-24'944'0,"11"11"192"0,2 0-912 0,-1 1-224 0,-1-1 0 0,3 1 0 16,0 3 2912-16,5 1 544 0,2 0 96 0,6 2 32 15,2 4-2752-15,2 0-560 0,-2 0-96 0,2 2-32 16,2 2-384-16,0 0-80 0,3 1 0 0,0-2-9728 15,1 1-1952-15</inkml:trace>
  <inkml:trace contextRef="#ctx0" brushRef="#br1" timeOffset="38575.33">27516 14448 12895 0,'-6'16'1152'0,"-1"2"-928"0,2 4-224 0,1 2 0 16,3 2 4224-16,-2 0 816 0,-1-2 144 0,3-4 48 15,1 0-3984-15,3-1-800 0,2-3-144 0,0 1-48 16,0-1-1168-16,2-3-240 0,-2-4-64 0</inkml:trace>
  <inkml:trace contextRef="#ctx0" brushRef="#br1" timeOffset="38712.39">27493 14315 22463 0,'-9'-17'992'0,"5"8"208"0,0-1-960 0,0 1-240 0,1 0 0 0,3 1 0 15,0 8 528-15,0 0 64 0,8-5 16 0,-8 5 0 16,13 0-608-16,0 2-128 0,3 5-32 0,0-1-7056 16,0 1-1408-16</inkml:trace>
  <inkml:trace contextRef="#ctx0" brushRef="#br1" timeOffset="39201.62">27864 14352 4607 0,'0'0'400'0,"0"0"-400"0,-10 0 0 0,1 0 0 15,9 0 6688-15,-11 3 1248 0,0-1 256 0,-1 3 64 16,0 2-4992-16,0 2-1008 0,-1 3-192 0,3 1-32 16,1 0-896-16,2 2-176 0,-1 0-48 0,3 0 0 15,1 1-720-15,3 1-192 0,1 0 0 0,3 0 0 16,-1 2-240-16,3-4-128 0,1-2-16 0,2 0-16 16,2-1-1776-16,2-2-336 0,1-2-80 0,0-3-16 15,1-1-416-15,2-4-96 0,2 0-16 0,3-3 0 16,1-1 0-16,1-2 0 0,2 1 0 0,-3-4 0 15,-1-4 1184-15,0 0 224 0,0 1 64 0,-3-1 0 0,-3-4 2032 0,-4 2 400 16,0 4 96-16,-2-2 16 0,-3-2 1504 0,0 2 304 16,-1 3 64-16,-5 10 16 0,0-14-224 0,0 4-48 15,0 10-16-15,0 0 0 0,0 0-560 0,0 0-128 16,-11 0 0-16,1 6-16 0,0 3-1008 0,-1 3-192 16,1-1-32-16,2 2-16 0,3 3 32 0,-1-2 0 0,0-1 0 15,2 3 0-15,1-3-208 0,5 0-32 16,2-3-16-16,2 1 0 0,3-2-304 0,0-1 128 15,-9-8-128-15,13 5 0 16,2-1-240-16,-2-4-144 0,0-3-48 0,-1-1 0 16,-2 1-32-16,0-3-16 0,2 1 0 0,0-1 0 0,-2-1 336 0,1-1 144 0,-2-2-128 15,-1-1 128-15,-2 2 0 0,-1 1 0 0,-5 8 144 0,8-7-144 16,-8 7 368-16,0 0-48 0,0 0 0 0,0 0 0 16,0 0 144-16,0 0 32 0,0 0 0 0,0 0 0 15,0 0-288-15,-5 10-48 0,0 4-16 0,1-1 0 16,1 0-144-16,2-2 0 0,2 1 0 0,2-2 0 31,1 0-832-31,0 1-256 0,1-2-64 0,0-1-9856 0,-5-8-1984 0</inkml:trace>
  <inkml:trace contextRef="#ctx0" brushRef="#br1" timeOffset="39435.54">28478 14134 21183 0,'0'0'944'0,"0"0"192"0,0 0-912 0,-4 16-224 16,-1 2 0-16,1 4 0 0,2 6 2416 0,0 0 432 16,1 4 96-16,1 0 0 0,3 1-1376 0,1 1-288 15,0 2-48-15,2-2-16 0,2-1-784 0,0 2-176 16,0-1-16-16,1-2-16 16,0-2-672-16,0-1-144 0,-1-3-32 0,0-1 0 15,-2-3-3408-15,-1-2-672 0,-1 3-144 0,-5-6-16 0</inkml:trace>
  <inkml:trace contextRef="#ctx0" brushRef="#br1" timeOffset="39569.43">28392 14484 28271 0,'-4'-21'1248'0,"2"9"272"0,2 0-1216 0,0 2-304 0,0-1 0 0,0 11 0 16,0 0 1312-16,6-6 208 0,1-2 32 0,-7 8 16 15,9-4-432-15,1 2-96 0,3 0-16 0,3 1 0 16,2 4-832-16,1-3-192 0,0-2 0 0,-1 1 0 31,1 1-2432-31,2 0-448 0,1-1-96 0,-1-2-10704 0</inkml:trace>
  <inkml:trace contextRef="#ctx0" brushRef="#br1" timeOffset="40034.55">28815 14409 7359 0,'0'0'656'0,"5"16"-528"0,1 3-128 0,-2 0 0 15,-1-1 2368-15,0 0 448 0,-1 0 96 0,-2 1 16 16,0-2-1456-16,-1 1-272 0,0-4-64 0,-1 1-16 15,0-1-352-15,0-4-80 0,1 1-16 0,1-11 0 16,0 0-960-16,0 0-192 0,0 0-32 0,0 0-16 16,0 0-944-16,0 0-192 0,11-3-48 0,-2-2 0 0,0-12 1104 15,1-13-8576-15,2-8 7920 0,-7 16 1008 16,-2-4 256-16,-2 1 0 0,0 0 2848 0,1 1 608 16,0-4 128-16,4 4 32 0,-1-1-3168 0,0 3-624 15,-1-1-128-15,0 7-16 0,-2 1 64 0,5 3 32 16,-1 2 0-16,2 3 0 0,-8 7 1232 0,0 0 240 0,0 0 48 0,0 0 16 15,0 0 400-15,0 0 80 16,7 14 0-16,-5-3 16 0,-3 4-416 0,0 0-96 16,-2 2-16-16,2 3 0 0,-2-1-832 0,2 3-160 15,1 2-32-15,0 1-16 0,-1 1-240 0,3-1 0 16,3-3 0-16,1-1 0 0,0-1 0 0,2-4 0 16,1 0 0-16,2-3 0 0,-1-3 0 0,3-2 0 0,3 0 0 0,2-4-160 15,-2-3 432-15,1-2 96 0,1-1 16 0,-1-1 0 16,-4-5 368-16,-2-1 80 0,0-1 0 0,-2 0 16 15,-2 0 64-15,-2 0 16 0,-1-1 0 0,-2-1 0 16,0-1-272-16,-2 0-48 0,-3-3-16 0,-1 3 0 16,0 0-592-16,-1 1 0 0,-2 1 0 0,-2 0 0 15,-4 1-848-15,2 1-144 0,-1-2-32 0,1 5 0 16,2 2-1344-16,1-1-288 0,2 1-48 0,-1 1-7504 16,2-1-1504-16</inkml:trace>
  <inkml:trace contextRef="#ctx0" brushRef="#br1" timeOffset="40331.72">29323 14248 7359 0,'0'0'656'0,"0"0"-528"0,11 6-128 0,-4 2 0 0,-1 2 4304 0,-1 5 832 16,-3 2 176-16,1 2 16 0,-3-2-2864 0,0 5-576 16,-1 6-112-16,-1-2-32 0,2-1-80 0,-1-1-32 15,0-2 0-15,1-2 0 0,2 0-672 0,1-5-144 16,0 0-32-16,-1-1 0 0,2-1-480 0,1-7-112 15,-1 1 0-15,-4-7-16 0,0 0-176 0,0 0 0 16,0 0 0-16,11-1-176 0,-2-5-112 0,-1 0-32 16,-2-7 0-16,1 1 0 0,1 2 144 0,1-5 32 15,1 0 0-15,2-2 0 0,0 0-80 0,-1 0-16 0,0-3 0 0,2 3 0 32,1 2-144-32,2-1-16 0,-1 2-16 0,1 3 0 0,0 0 416 0,-2 3 128 0,-1 1 0 0,0 5 0 15,0 0 704-15,-1 2 160 0,-12 0 32 0,12 7 0 16,-2-2-304-16,-2 4-48 0,0 0-16 0,-2 4 0 15,1-1-480-15,-2 1-176 16,-2 0 0-16,-1 0 144 16,1 0-1680-16,-1-1-352 0,0 0-64 0,-2-12-10080 0,0 0-2032 0</inkml:trace>
  <inkml:trace contextRef="#ctx0" brushRef="#br1" timeOffset="40540.44">30100 13760 37487 0,'0'0'1664'0,"0"0"336"0,0 0-1600 0,-8 5-400 15,-1 2 0-15,1 2 0 0,1 0 512 0,0 3 0 16,2-1 16-16,1 3 0 0,-3 0-144 0,2-1-48 16,1-1 0-16,2 1 0 15,-1-2-672-15,2 1-144 0,0-1-32 0,1-11 0 16,5 13-2192-16,-1-6-448 0,-4-7-96 0</inkml:trace>
  <inkml:trace contextRef="#ctx0" brushRef="#br1" timeOffset="40668.44">30238 13750 30351 0,'0'0'1344'0,"0"10"272"0,0 3-1296 0,-1 0-320 15,-1 0 0-15,-2 1 0 0,0 2 1104 0,0 1 160 16,1 1 16-16,3 1-11056 15,1-5-2208-15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14.1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 2 2303 0 0,'-9'-1'2179'0'0,"6"0"-1306"0"0,1 1-1 0 0,-1 0 1 0 0,0 1 0 0 0,1-1-1 0 0,-1 0 1 0 0,1 1-1 0 0,-6 1 1 0 0,6-1-680 0 0,0 0-1 0 0,0 0 1 0 0,-1 0 0 0 0,1 0 0 0 0,0 0 0 0 0,0 1-1 0 0,0-1 1 0 0,-1 3 0 0 0,2-3-154 0 0,0 1-1 0 0,1-1 1 0 0,-1 1-1 0 0,1 0 1 0 0,0-1-1 0 0,-1 1 1 0 0,1 0 0 0 0,0-1-1 0 0,0 1 1 0 0,0 0-1 0 0,0 1 1 0 0,0 1 43 0 0,0 1-70 0 0,0 0-1 0 0,1-1 1 0 0,-1 1-1 0 0,1-1 0 0 0,0 1 1 0 0,0-1-1 0 0,1 1 1 0 0,-1-1-1 0 0,1 0 1 0 0,0 1-1 0 0,0-1 0 0 0,1 0 1 0 0,3 5-1 0 0,-6-8-11 0 0,1 1 0 0 0,0-1 0 0 0,0 1 0 0 0,0-1 0 0 0,0 0 0 0 0,0 1 0 0 0,1-1 0 0 0,-1 0 0 0 0,0 0 0 0 0,1 0 0 0 0,-1 0 0 0 0,0 0 0 0 0,1 0 0 0 0,1 1 0 0 0,3 1 0 0 0,-3 0 0 0 0,-2-2 0 0 0,0 0 0 0 0,0 0 0 0 0,1 0 0 0 0,-1 0 0 0 0,0 0 0 0 0,0-1 0 0 0,1 1 0 0 0,-1 0 0 0 0,0-1 0 0 0,1 1 0 0 0,-1-1 0 0 0,0 1 0 0 0,1-1 0 0 0,-1 0 0 0 0,1 0 0 0 0,2 0 0 0 0,17-1 0 0 0,-12-1 0 0 0,-2-3 0 0 0,-6 4 0 0 0,0 0 0 0 0,0 0 0 0 0,0 0 0 0 0,0 0-1 0 0,0 0 1 0 0,0 0 0 0 0,0 0 0 0 0,-1 0 0 0 0,1 0 0 0 0,0-1-1 0 0,-1 1 1 0 0,1 0 0 0 0,-1 0 0 0 0,2-3 0 0 0,-2 1-16 0 0,1 1-79 0 0,-2-7-278 0 0,-1 5 153 0 0,-1 1 1 0 0,1-1 0 0 0,-1 0 0 0 0,0 1-1 0 0,0 0 1 0 0,-1-1 0 0 0,1 1-1 0 0,-1 1 1 0 0,1-1 0 0 0,-5-2 0 0 0,6 4-304 0 0,1-2-1879 0 0,3 3 1859 0 0,2 2 665 0 0,4 2 98 0 0,0 1 0 0 0,0 1-1 0 0,-1-1 1 0 0,0 1-1 0 0,0 1 1 0 0,11 13-1 0 0,-8-9 224 0 0,10 9 605 0 0,-2 2 0 0 0,16 24 0 0 0,-27-35-482 0 0,0 0 0 0 0,-1 0 0 0 0,0 1 0 0 0,-1-1 0 0 0,0 1 0 0 0,5 24 0 0 0,-9-31-420 0 0,0-1 0 0 0,-1 1 0 0 0,0 0 0 0 0,0 0 0 0 0,0 0 0 0 0,0 0 0 0 0,-1-1 0 0 0,1 1 0 0 0,-1 0 0 0 0,0 0 1 0 0,-1-1-1 0 0,1 1 0 0 0,-1-1 0 0 0,0 1 0 0 0,0-1 0 0 0,-1 0 0 0 0,1 1 0 0 0,-1-1 0 0 0,0-1 0 0 0,0 1 0 0 0,0 0 1 0 0,0-1-1 0 0,-1 1 0 0 0,-4 3 0 0 0,1-3 72 0 0,1 0-1 0 0,-1 0 1 0 0,1 0 0 0 0,-1-1 0 0 0,0 0-1 0 0,0-1 1 0 0,0 1 0 0 0,-1-1 0 0 0,1 0-1 0 0,-1-1 1 0 0,1 0 0 0 0,-1 0 0 0 0,1-1-1 0 0,-15-1 1 0 0,10 1-1202 0 0,0-2 0 0 0,0 0 0 0 0,0 0 0 0 0,1-1 0 0 0,-1 0 0 0 0,1-1 0 0 0,-13-6 0 0 0,9 2-5816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34.2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0 622 8863 0 0,'0'0'3104'0'0,"4"-4"-2316"0"0,10-12 84 0 0,-11 12 38 0 0,11 0 903 0 0,9-4-792 0 0,-1-1-1 0 0,1-2 1 0 0,-1 0 0 0 0,35-24 0 0 0,8-4-308 0 0,178-95 742 0 0,-78 41-1219 0 0,-123 67-210 0 0,43-36 0 0 0,-68 49-25 0 0,-3 2 2 0 0,70-48 69 0 0,-76 53-48 0 0,0 0 1 0 0,-1-1 0 0 0,0 0-1 0 0,9-11 1 0 0,-13 15-2 0 0,17-19 308 0 0,-19 22 21 0 0,14-13 461 0 0,4 14-722 0 0,-15-1-84 0 0,-1 1-1 0 0,1-1 1 0 0,-1 1-1 0 0,1 0 1 0 0,-1 0 0 0 0,1 0-1 0 0,-1 1 1 0 0,1-1-1 0 0,4 4 1 0 0,-3-3-4 0 0,0 1 0 0 0,0-1-1 0 0,-1 0 1 0 0,7 1 0 0 0,-2 0 23 0 0,0 0 1 0 0,0 1-1 0 0,0 0 0 0 0,-1 0 1 0 0,1 1-1 0 0,-1 0 0 0 0,8 7 1 0 0,51 46 199 0 0,-36-29-170 0 0,177 160 251 0 0,-176-164-248 0 0,0-2 0 0 0,1-1 1 0 0,2-2-1 0 0,43 20 0 0 0,48 10-1187 0 0,-116-47-689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34.9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4143 0 0,'0'0'8547'0'0,"2"2"-7692"0"0,2 4-512 0 0,1 1 1 0 0,-1 0-1 0 0,0-1 1 0 0,-1 1-1 0 0,0 1 1 0 0,0-1-1 0 0,0 0 1 0 0,2 14-1 0 0,0 7 151 0 0,2 31-1 0 0,-2-16-90 0 0,6 94 18 0 0,-8-78-354 0 0,0 85-247 0 0,7-57-2268 0 0,-7-64 689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35.2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1 3223 0 0,'0'2'143'0'0,"-1"39"-842"0"0,-4 22 3993 0 0,-1 69 5094 0 0,10-89-8228 0 0,1 0 0 0 0,1 0 0 0 0,19 61 0 0 0,-10-35-3400 0 0,-13-57 2354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35.7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116 148 9671 0 0,'-1'-2'440'0'0,"-14"-25"275"0"0,-4-5 1322 0 0,18 31-1938 0 0,1 0 0 0 0,-1 0 0 0 0,0 1 0 0 0,0-1 0 0 0,0 0 0 0 0,0 1 0 0 0,0-1 0 0 0,0 0 0 0 0,0 1 0 0 0,0-1 0 0 0,0 1 0 0 0,0 0 0 0 0,0-1 0 0 0,0 1 0 0 0,0 0 0 0 0,0-1 0 0 0,-1 1 0 0 0,1 0 0 0 0,0 0 0 0 0,0 0 0 0 0,0 0 0 0 0,0 0 0 0 0,-1 0 0 0 0,1 1 0 0 0,0-1 0 0 0,0 0 0 0 0,0 1 0 0 0,0-1 0 0 0,0 0 0 0 0,0 1 0 0 0,0-1 0 0 0,0 1 0 0 0,0 0 0 0 0,0-1 0 0 0,-1 2 0 0 0,-3 3-82 0 0,1 1 1 0 0,0 0-1 0 0,0-1 0 0 0,0 1 0 0 0,1 1 0 0 0,0-1 0 0 0,0 0 0 0 0,1 1 0 0 0,0 0 1 0 0,0-1-1 0 0,0 1 0 0 0,-1 11 0 0 0,2-7-7 0 0,0-1 0 0 0,1 1 0 0 0,0 0 0 0 0,1 0 0 0 0,0 0 0 0 0,1-1 0 0 0,3 16 0 0 0,-2-20 35 0 0,-1 1 0 0 0,1-1 0 0 0,1 0 1 0 0,-1 0-1 0 0,1 0 0 0 0,0 0 0 0 0,0-1 0 0 0,1 1 1 0 0,0-1-1 0 0,0-1 0 0 0,0 1 0 0 0,0 0 0 0 0,1-1 0 0 0,-1 0 1 0 0,1-1-1 0 0,11 6 0 0 0,-12-7 15 0 0,0-1-1 0 0,-1-1 1 0 0,1 1-1 0 0,0 0 1 0 0,-1-1 0 0 0,1 0-1 0 0,0 0 1 0 0,0 0 0 0 0,-1-1-1 0 0,10-2 1 0 0,-7 1 126 0 0,1 0 0 0 0,-1 0 1 0 0,1-1-1 0 0,-1 0 0 0 0,12-7 0 0 0,-12 5 24 0 0,0 0 0 0 0,0-1 0 0 0,0 1 0 0 0,-1-2 0 0 0,0 1 0 0 0,0-1 0 0 0,0 1 0 0 0,-1-1 0 0 0,7-12 0 0 0,-10 14-123 0 0,1-1 1 0 0,0 0 0 0 0,-1 0-1 0 0,0 0 1 0 0,0-1 0 0 0,-1 1-1 0 0,0 0 1 0 0,0-1 0 0 0,0 1-1 0 0,-1 0 1 0 0,0-1 0 0 0,0 1-1 0 0,-3-13 1 0 0,-16-58 417 0 0,18 70-475 0 0,-1 0 0 0 0,-1 0 0 0 0,0 0 0 0 0,0 1-1 0 0,0-1 1 0 0,0 1 0 0 0,-1-1 0 0 0,-8-9 0 0 0,10 14-40 0 0,0-1 1 0 0,0 1-1 0 0,0 0 0 0 0,0 0 1 0 0,0 0-1 0 0,-1 0 0 0 0,1 0 1 0 0,-1 0-1 0 0,1 1 0 0 0,-1-1 1 0 0,0 1-1 0 0,1 0 1 0 0,-1 0-1 0 0,0 0 0 0 0,0 0 1 0 0,0 0-1 0 0,0 1 0 0 0,0-1 1 0 0,0 1-1 0 0,0 0 0 0 0,0 0 1 0 0,0 0-1 0 0,-5 1 0 0 0,6-1-200 0 0,-1 1 0 0 0,1 0 0 0 0,0 0-1 0 0,0 0 1 0 0,0 0 0 0 0,0 1-1 0 0,0-1 1 0 0,0 1 0 0 0,0-1-1 0 0,1 1 1 0 0,-4 3 0 0 0,-8 12-5861 0 0,5-4-212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36.4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 2 2303 0 0,'-2'0'569'0'0,"-14"2"12140"0"0,12 0-13345 0 0,0 2 808 0 0,0 0 0 0 0,1 0 1 0 0,0 0-1 0 0,-1 0 0 0 0,2 0 1 0 0,-1 1-1 0 0,0 0 0 0 0,1-1 1 0 0,0 1-1 0 0,0 0 0 0 0,0 0 1 0 0,0 0-1 0 0,1 0 0 0 0,-1 8 1 0 0,1-5-11 0 0,0 1 0 0 0,1-1 0 0 0,0 1 1 0 0,1 0-1 0 0,0-1 0 0 0,0 1 0 0 0,0-1 1 0 0,4 11-1 0 0,-2-12-121 0 0,-1-1 0 0 0,1 1 1 0 0,0 0-1 0 0,1-1 0 0 0,-1 0 0 0 0,1 0 0 0 0,1 0 1 0 0,-1 0-1 0 0,1 0 0 0 0,0-1 0 0 0,11 9 1 0 0,-10-8-26 0 0,1-1 1 0 0,0 0 0 0 0,9 6 0 0 0,-13-10-7 0 0,0 1 1 0 0,0-1-1 0 0,0 0 0 0 0,0 0 1 0 0,0 0-1 0 0,0 0 1 0 0,1-1-1 0 0,-1 1 1 0 0,0-1-1 0 0,0 0 0 0 0,1 0 1 0 0,2-1-1 0 0,13 1 63 0 0,-16 0-60 0 0,-1 0 0 0 0,1 1 0 0 0,-1-1 0 0 0,0-1 0 0 0,1 1-1 0 0,-1 0 1 0 0,0-1 0 0 0,1 1 0 0 0,-1-1 0 0 0,0 1 0 0 0,1-1 0 0 0,-1 0 0 0 0,0 0 0 0 0,0 0 0 0 0,2-2 0 0 0,1-1 43 0 0,-1 1-1 0 0,0-1 1 0 0,0 0-1 0 0,-1-1 1 0 0,1 1 0 0 0,-1-1-1 0 0,0 0 1 0 0,0 1-1 0 0,0-1 1 0 0,-1-1 0 0 0,0 1-1 0 0,0 0 1 0 0,0 0-1 0 0,0-1 1 0 0,-1 1-1 0 0,0-1 1 0 0,0 1 0 0 0,-1-1-1 0 0,0 0 1 0 0,0 1-1 0 0,0-1 1 0 0,0 0-1 0 0,-1 1 1 0 0,-2-8 0 0 0,2 7-37 0 0,-1 1 0 0 0,0-1 0 0 0,-1 1 0 0 0,1 0 0 0 0,-1 0 0 0 0,0 0 0 0 0,0 0 0 0 0,-1 1 0 0 0,1-1 0 0 0,-1 1 0 0 0,0 0 0 0 0,0 0 0 0 0,-5-4 0 0 0,-9-5-90 0 0,0 1-1 0 0,-21-11 0 0 0,28 17-21 0 0,-13-7-941 0 0,8 7-4065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36.7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0 13935 0 0,'0'2'638'0'0,"-4"52"368"0"0,1-38-289 0 0,2 1-1 0 0,0 26 1 0 0,4-10 99 0 0,9 87 589 0 0,-8-94-1393 0 0,1-1 1 0 0,14 42-1 0 0,-14-51-5 0 0,-2-9-220 0 0,-1 0 1 0 0,1 0-1 0 0,0 0 1 0 0,0 0-1 0 0,0-1 1 0 0,1 1-1 0 0,7 8 1 0 0,2 3-3320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37.0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10591 0 0,'0'2'819'0'0,"1"24"11"0"0,1 1 1 0 0,2-1-1 0 0,10 43 0 0 0,32 79 932 0 0,-26-88-1781 0 0,14 31 165 0 0,-15-41-1231 0 0,-1 1-3728 0 0,-12-28 194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37.4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 38 11055 0 0,'-36'8'7771'0'0,"38"-9"-6920"0"0,20-6-333 0 0,1 0 1 0 0,1 2 0 0 0,33-3 0 0 0,20-6-1868 0 0,-56 10-55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39.6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 1375 0 0,'0'0'128'0'0,"2"-5"1136"0"0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43.8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1 502 2759 0 0,'0'2'50'0'0,"5"-3"147"0"0,18-14 11184 0 0,-19 16-11102 0 0,0-1 1 0 0,0-1-1 0 0,0 1 0 0 0,0-1 0 0 0,8-1 1 0 0,-11 1-206 0 0,29-8 752 0 0,-24 6-685 0 0,0 1 0 0 0,0 0 0 0 0,1 0 0 0 0,-1 1 0 0 0,0 0 0 0 0,10-1 0 0 0,34 1 488 0 0,33 0 55 0 0,-67 2-476 0 0,28-4 0 0 0,-29 2-43 0 0,-1 0 0 0 0,23 2 0 0 0,69 5 549 0 0,-44-3-427 0 0,-38-2-165 0 0,0-2-1 0 0,46-6 0 0 0,46-16 25 0 0,-58 10-16 0 0,34-2 215 0 0,-73 11-244 0 0,-10 2-8 0 0,1 0 0 0 0,0 0 0 0 0,15-7-1 0 0,-3 0 138 0 0,-1 2-1 0 0,1 0 0 0 0,30-4 0 0 0,-29 6-52 0 0,22-1 94 0 0,-32 5-170 0 0,23-5 0 0 0,8-2 23 0 0,12-4-8 0 0,-37 8-35 0 0,-1 1 0 0 0,1 0 0 0 0,32 1 0 0 0,0-1 24 0 0,4-5-26 0 0,-34 4-48 0 0,39-1 1 0 0,19 6 21 0 0,-68-1-39 0 0,1-2 0 0 0,20-4 0 0 0,0 0 20 0 0,55-1-13 0 0,-14 3 189 0 0,-47 0-167 0 0,51-2 55 0 0,-33 7-67 0 0,-17 0 21 0 0,46-4 1 0 0,6-2 22 0 0,-38 5 25 0 0,-30 0-68 0 0,0 0 1 0 0,12-1-1 0 0,4-2 34 0 0,31 2 0 0 0,-48 1-62 0 0,36 3-5 0 0,-29-1 41 0 0,1-1-1 0 0,28-1 0 0 0,-39 0-15 0 0,0 0-1 0 0,0 1 0 0 0,10 1 0 0 0,15 2-113 0 0,-9-2-160 0 0,-14 0 155 0 0,1-1 0 0 0,17 0-1 0 0,76 2 776 0 0,-101-2-680 0 0,1-1 0 0 0,-1 0-1 0 0,1 0 1 0 0,0 0 0 0 0,-1 0 0 0 0,1 0-1 0 0,3-1 1 0 0,2 0 13 0 0,39-4 40 0 0,-40 7-37 0 0,-5-2-10 0 0,1 1 0 0 0,-1-1 0 0 0,1 0 0 0 0,-1 0 0 0 0,1 0 0 0 0,-1 0 0 0 0,4-1 0 0 0,4 0 5 0 0,-9 1 42 0 0,-4-12 23 0 0,0 6-73 0 0,0-1 0 0 0,0 1 1 0 0,-1 0-1 0 0,1 0 0 0 0,-1 0 0 0 0,-1 1 0 0 0,1-1 1 0 0,-1 1-1 0 0,0 0 0 0 0,-10-8 0 0 0,-6-3 9 0 0,-36-20 0 0 0,40 26-11 0 0,-29-16-1 0 0,19 11 0 0 0,0-1 0 0 0,-25-21 0 0 0,30 20-16 0 0,21 17-65 0 0,16 2 3 0 0,0 2-1 0 0,17 5 1 0 0,11 4-1 0 0,52 6-92 0 0,59 14-151 0 0,-135-28 322 0 0,-3-1 0 0 0,0 1 0 0 0,29 13 0 0 0,-41-17 0 0 0,-1 1 0 0 0,1 0 0 0 0,-1 0 0 0 0,1 1 0 0 0,-1-1 0 0 0,0 1 0 0 0,0 0 0 0 0,0-1 0 0 0,0 1 0 0 0,0 1 0 0 0,-1-1 0 0 0,1 0 0 0 0,-1 1 0 0 0,0-1 0 0 0,0 1 0 0 0,0 0 0 0 0,1 3 0 0 0,-3-4 7 0 0,0 1 1 0 0,0-1-1 0 0,-1 0 0 0 0,1 0 0 0 0,-1 0 1 0 0,1 1-1 0 0,-1-1 0 0 0,0 0 0 0 0,0 0 0 0 0,0 0 1 0 0,-1 0-1 0 0,-2 4 0 0 0,-2 7 36 0 0,-3 5 107 0 0,-18 30-1 0 0,3-6-17 0 0,12-23-97 0 0,-1 1 0 0 0,-23 27 0 0 0,4-5-12 0 0,-61 72-6132 0 0,65-83 3078 0 0,12-14-4429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02.9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73 45 10279 0 0,'0'0'1198'0'0,"-7"-1"1534"0"0,4 1-2614 0 0,0 1-1 0 0,-1 0 1 0 0,1 0 0 0 0,0 1 0 0 0,0-1 0 0 0,0 1 0 0 0,1-1 0 0 0,-1 1 0 0 0,0 0 0 0 0,0 0 0 0 0,1 0 0 0 0,-1 1-1 0 0,1-1 1 0 0,0 0 0 0 0,0 1 0 0 0,0 0 0 0 0,0-1 0 0 0,0 1 0 0 0,1 0 0 0 0,-1 0 0 0 0,1 0 0 0 0,-1 0 0 0 0,1 0 0 0 0,-1 4-1 0 0,0 0-84 0 0,1 0 0 0 0,-1 0 0 0 0,1 0 0 0 0,1 0 0 0 0,-1 1 0 0 0,1-1-1 0 0,1 0 1 0 0,-1 0 0 0 0,1 0 0 0 0,2 10 0 0 0,1-7 13 0 0,-1 1 0 0 0,2-1 1 0 0,-1 0-1 0 0,1 0 0 0 0,1-1 0 0 0,0 1 1 0 0,0-1-1 0 0,1 0 0 0 0,0-1 1 0 0,0 0-1 0 0,1 0 0 0 0,0 0 0 0 0,1-1 1 0 0,0 0-1 0 0,0-1 0 0 0,0 0 0 0 0,1-1 1 0 0,0 1-1 0 0,0-2 0 0 0,0 1 0 0 0,0-2 1 0 0,17 5-1 0 0,-19-6 11 0 0,-1-1-1 0 0,0 0 1 0 0,1 0 0 0 0,0-1 0 0 0,-1 0 0 0 0,1 0-1 0 0,-1 0 1 0 0,1-1 0 0 0,-1-1 0 0 0,1 1 0 0 0,-1-1-1 0 0,0 0 1 0 0,1-1 0 0 0,-1 0 0 0 0,0 0-1 0 0,-1 0 1 0 0,1-1 0 0 0,-1 0 0 0 0,1 0 0 0 0,-1-1-1 0 0,7-7 1 0 0,-10 9 1 0 0,0 0 0 0 0,0 0-1 0 0,-1 0 1 0 0,0-1 0 0 0,0 1 0 0 0,0-1-1 0 0,0 0 1 0 0,0 1 0 0 0,-1-1-1 0 0,0 0 1 0 0,1 0 0 0 0,-2 0 0 0 0,1 0-1 0 0,0-8 1 0 0,-1 6-9 0 0,0 0 0 0 0,-1 0 0 0 0,0 0 0 0 0,0 0 0 0 0,0 0 0 0 0,-1 0 0 0 0,0 0 0 0 0,0 1 0 0 0,-3-7 0 0 0,-4-3-7 0 0,0 0-1 0 0,-1 1 1 0 0,0 0 0 0 0,-1 1 0 0 0,-1 0-1 0 0,-13-11 1 0 0,6 8-327 0 0,0 1 0 0 0,-2 1 0 0 0,-22-12 0 0 0,38 23 46 0 0,0 1-1 0 0,0 0 0 0 0,-1 0 1 0 0,1 0-1 0 0,-6-1 0 0 0,9 3-111 0 0,-1-1-1 0 0,1 1 1 0 0,0 0-1 0 0,0-1 0 0 0,-1 1 1 0 0,1 0-1 0 0,0 0 1 0 0,-1 1-1 0 0,1-1 0 0 0,0 0 1 0 0,0 1-1 0 0,-1-1 1 0 0,1 1-1 0 0,-3 1 0 0 0,-1 4-4804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19.3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0 235 8207 0 0,'7'16'292'0'0,"-1"1"0"0"0,6 24 0 0 0,5 15 730 0 0,14 20 937 0 0,21 57 1847 0 0,-53-144-3451 0 0,-17-90-89 0 0,-5-11-677 0 0,16 88 292 0 0,1 0-1 0 0,2 0 1 0 0,0-1-1 0 0,2 1 1 0 0,0-37-1 0 0,3 48 106 0 0,0 0-28 0 0,0-1-1 0 0,5-15 0 0 0,-5 24 31 0 0,1 0-1 0 0,0 0 1 0 0,0 0-1 0 0,0 0 1 0 0,0 1-1 0 0,1-1 1 0 0,0 1-1 0 0,6-8 1 0 0,1 1-1 0 0,-8 7 10 0 0,0 1 0 0 0,1 0 0 0 0,0 0 0 0 0,0 0-1 0 0,0 0 1 0 0,0 1 0 0 0,0-1 0 0 0,0 1 0 0 0,1 0 0 0 0,-1-1 0 0 0,1 2-1 0 0,5-3 1 0 0,-8 3 10 0 0,0 1-1 0 0,1 0 1 0 0,-1 0-1 0 0,0-1 0 0 0,0 1 1 0 0,0 0-1 0 0,1 0 1 0 0,-1 1-1 0 0,0-1 0 0 0,0 0 1 0 0,0 0-1 0 0,1 0 1 0 0,-1 1-1 0 0,0-1 1 0 0,0 1-1 0 0,0-1 0 0 0,0 1 1 0 0,1 0-1 0 0,1 1 34 0 0,0 0 0 0 0,-1 0-1 0 0,1 0 1 0 0,-1 0 0 0 0,0 0 0 0 0,4 5-1 0 0,-2 0 44 0 0,1-1 0 0 0,-1 1-1 0 0,-1 0 1 0 0,0 0 0 0 0,3 8-1 0 0,-4-7 30 0 0,0 0-1 0 0,-1 0 1 0 0,0 0-1 0 0,0 0 1 0 0,-1 0-1 0 0,0 1 0 0 0,-1 9 1 0 0,-13 59 382 0 0,6-36-418 0 0,6-30-108 0 0,-1-1 1 0 0,0 1 0 0 0,-1 0 0 0 0,0-1-1 0 0,-1 0 1 0 0,0 0 0 0 0,-1 0-1 0 0,-11 15 1 0 0,16-24-53 0 0,25 4-1238 0 0,-13-1 1484 0 0,-1 0 1 0 0,1 1-1 0 0,-1 0 1 0 0,0 0 0 0 0,0 2-1 0 0,0-1 1 0 0,-1 1-1 0 0,0 0 1 0 0,0 1 0 0 0,-1 0-1 0 0,0 0 1 0 0,-1 1-1 0 0,0 0 1 0 0,0 1-1 0 0,0-1 1 0 0,-1 1 0 0 0,5 12-1 0 0,-11-19 1 0 0,1-1-1 0 0,0 1 1 0 0,0 0-1 0 0,-1-1 1 0 0,1 1-1 0 0,-1 0 1 0 0,0 0-1 0 0,0 0 1 0 0,0-1-1 0 0,0 1 1 0 0,-1 0-1 0 0,1 0 1 0 0,-1-1-1 0 0,1 1 1 0 0,-1 0-1 0 0,0-1 1 0 0,0 1-1 0 0,0 0 1 0 0,-1-1-1 0 0,1 1 1 0 0,0-1-1 0 0,-1 0 1 0 0,-2 4-1 0 0,-2-1-11 0 0,1 1 0 0 0,-1-1 0 0 0,0 0 0 0 0,0 0 0 0 0,0-1 0 0 0,-1 0 0 0 0,-10 5 0 0 0,11-7-131 0 0,-1 1-1 0 0,0-2 1 0 0,0 1-1 0 0,0-1 1 0 0,0 0-1 0 0,0 0 1 0 0,0-1-1 0 0,0 0 1 0 0,0 0-1 0 0,-12-3 1 0 0,9 2-128 0 0,-1 1 0 0 0,0-1 1 0 0,-14 3-1 0 0,-1-2-1125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45.4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170 32 455 0 0,'31'5'0'0'0,"-31"-5"14"0"0,0 0-1 0 0,0 0 1 0 0,0 0-1 0 0,0 0 0 0 0,0 0 1 0 0,0 0-1 0 0,1 0 1 0 0,-1 0-1 0 0,0 0 0 0 0,0 0 1 0 0,0 0-1 0 0,0 0 1 0 0,0 0-1 0 0,0 0 0 0 0,0 0 1 0 0,1 0-1 0 0,-1 0 0 0 0,0 0 1 0 0,0 0-1 0 0,0 0 1 0 0,0 0-1 0 0,0 0 0 0 0,0 0 1 0 0,0 0-1 0 0,0 0 1 0 0,1 0-1 0 0,-1 0 0 0 0,0-1 1 0 0,0 1-1 0 0,0 0 1 0 0,0 0-1 0 0,0 0 0 0 0,0 0 1 0 0,0 0-1 0 0,0 0 0 0 0,0 0 1 0 0,0 0-1 0 0,0-1 1 0 0,0 1-1 0 0,0 0 0 0 0,0 0 1 0 0,0 0-1 0 0,0 0 1 0 0,0 0-1 0 0,-3-7 3918 0 0,-6-4 1914 0 0,7 9-5461 0 0,0 0-1 0 0,-1 1 1 0 0,1-1 0 0 0,0 1-1 0 0,-1-1 1 0 0,1 1-1 0 0,-1 0 1 0 0,0 0 0 0 0,1 0-1 0 0,-1 0 1 0 0,0 1 0 0 0,0-1-1 0 0,-2 1 1 0 0,1 0-230 0 0,1 0 0 0 0,0 0-1 0 0,0 0 1 0 0,0 1 0 0 0,0 0 0 0 0,-1-1 0 0 0,1 1 0 0 0,0 1-1 0 0,0-1 1 0 0,1 0 0 0 0,-1 1 0 0 0,0-1 0 0 0,0 1 0 0 0,1 0-1 0 0,-1 0 1 0 0,1 0 0 0 0,-4 3 0 0 0,-15 15 359 0 0,15-15-379 0 0,-1 1 0 0 0,2 0 0 0 0,-1 0 0 0 0,1 0 0 0 0,0 1 0 0 0,0-1 0 0 0,-7 14 0 0 0,7-9-52 0 0,1 0-1 0 0,0 1 1 0 0,1 0-1 0 0,0 0 1 0 0,0 0-1 0 0,1 0 1 0 0,1 0-1 0 0,0 0 1 0 0,1 0-1 0 0,0 1 0 0 0,1-1 1 0 0,1 0-1 0 0,-1 0 1 0 0,2 0-1 0 0,0 0 1 0 0,0 0-1 0 0,9 18 1 0 0,-10-22-75 0 0,2-1 0 0 0,-1 0 0 0 0,1 1 0 0 0,0-1 0 0 0,1 0 1 0 0,-1-1-1 0 0,1 1 0 0 0,8 7 0 0 0,2-3 35 0 0,-7-6-26 0 0,-1-2-1 0 0,1 1 0 0 0,1-1 0 0 0,-1 0 1 0 0,0 0-1 0 0,1-1 0 0 0,0 0 0 0 0,-1-1 0 0 0,1 0 1 0 0,0 0-1 0 0,0-1 0 0 0,13-1 0 0 0,-10-1-162 0 0,0 0-1 0 0,0 0 1 0 0,-1-2 0 0 0,1 1-1 0 0,-1-1 1 0 0,0-1-1 0 0,0 0 1 0 0,17-10-1 0 0,20-14-5118 0 0,-33 19-680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45.7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11399 0 0,'0'0'1032'0'0,"0"2"-845"0"0,3 192 3670 0 0,8 2-5142 0 0,-9-153-718 0 0,1-24 311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46.1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79 17 5527 0 0,'0'-6'-1195'0'0,"-1"-4"5964"0"0,0 17-81 0 0,3 35-3520 0 0,11 62 0 0 0,1 2-1008 0 0,5 26-734 0 0,-10-78-1379 0 0,-5-31-3062 0 0</inkml:trace>
  <inkml:trace contextRef="#ctx0" brushRef="#br0" timeOffset="1">0 324 11519 0 0,'0'0'3314'0'0,"2"-1"-3081"0"0,1-2-215 0 0,0 0 0 0 0,0 1-1 0 0,1 0 1 0 0,-1 0 0 0 0,1 0 0 0 0,0 0 0 0 0,-1 1-1 0 0,1-1 1 0 0,0 1 0 0 0,0 0 0 0 0,0 0 0 0 0,0 0 0 0 0,0 1-1 0 0,0-1 1 0 0,0 1 0 0 0,5 0 0 0 0,15-2-85 0 0,23-8-2020 0 0,-31 8-2721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46.5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 10655 0 0,'0'0'964'0'0,"1"1"-794"0"0,1-1-77 0 0,0 0 1 0 0,0 0 0 0 0,-1 0-1 0 0,1 0 1 0 0,0-1-1 0 0,-1 1 1 0 0,1 0 0 0 0,0-1-1 0 0,-1 1 1 0 0,1-1-1 0 0,2 0 1 0 0,-2 0 12 0 0,0 0 0 0 0,1 0 0 0 0,-1 0 0 0 0,0 1 0 0 0,0-1 0 0 0,1 1 1 0 0,2 0-1 0 0,3 0 23 0 0,0-1 0 0 0,0 1 1 0 0,11-3-1 0 0,-17 3-107 0 0,0-1 0 0 0,1 1 0 0 0,-1 0 0 0 0,0 0 0 0 0,1 0 0 0 0,-1 1 0 0 0,0-1 0 0 0,1 1 0 0 0,-1-1 0 0 0,0 1 0 0 0,5 1 0 0 0,23 14 360 0 0,-19-9 103 0 0,-10-6-436 0 0,0-1 0 0 0,0 1 1 0 0,0 0-1 0 0,0-1 0 0 0,0 1 1 0 0,0 0-1 0 0,0 0 1 0 0,-1 0-1 0 0,1 0 0 0 0,0 0 1 0 0,-1 0-1 0 0,1 0 0 0 0,0 0 1 0 0,-1 0-1 0 0,0 0 0 0 0,1 0 1 0 0,-1 0-1 0 0,1 2 0 0 0,-1 0 52 0 0,1 0 0 0 0,-1 0 0 0 0,0-1 0 0 0,0 1-1 0 0,-1 0 1 0 0,1 0 0 0 0,-2 4 0 0 0,0 1-16 0 0,-1-1 0 0 0,0 0 0 0 0,0 0 0 0 0,0 0 0 0 0,-6 7 0 0 0,3-3-77 0 0,5-9-11 0 0,-1 1 1 0 0,1 0-1 0 0,-1-1 1 0 0,1 1 0 0 0,-1-1-1 0 0,0 0 1 0 0,0 0-1 0 0,0 0 1 0 0,-1 0 0 0 0,1 0-1 0 0,0 0 1 0 0,-1 0-1 0 0,1-1 1 0 0,-1 1 0 0 0,0-1-1 0 0,-3 2 1 0 0,4-2-197 0 0,6-2-2175 0 0,0 1 2310 0 0,0-1 1 0 0,-1 0-1 0 0,1 0 1 0 0,0 0-1 0 0,-1 0 0 0 0,6-3 1 0 0,-6 3 64 0 0,1-1 1 0 0,-1 1-1 0 0,1-1 1 0 0,0 1-1 0 0,0 0 0 0 0,0 1 1 0 0,5-1-1 0 0,-1 1 70 0 0,1 0 1 0 0,-1 0-1 0 0,0 1 0 0 0,0 1 0 0 0,0-1 0 0 0,0 1 1 0 0,0 1-1 0 0,0-1 0 0 0,0 1 0 0 0,-1 1 0 0 0,1-1 0 0 0,11 9 1 0 0,-17-10 166 0 0,0 0 0 0 0,1 0 0 0 0,-1 0 0 0 0,0 0 0 0 0,0 0 0 0 0,-1 0 0 0 0,1 1 0 0 0,0-1 0 0 0,-1 1 0 0 0,0-1 0 0 0,1 1 0 0 0,-1-1 0 0 0,0 1 0 0 0,1 5 0 0 0,-1-6-182 0 0,-1-1 1 0 0,0 1-1 0 0,1 0 0 0 0,-1 0 0 0 0,0 0 0 0 0,0 0 0 0 0,0-1 0 0 0,0 1 0 0 0,-1 0 0 0 0,1 0 0 0 0,0 0 1 0 0,-1-1-1 0 0,1 1 0 0 0,-1 0 0 0 0,0 0 0 0 0,0-1 0 0 0,1 1 0 0 0,-1-1 0 0 0,0 1 0 0 0,0-1 0 0 0,-1 1 1 0 0,1-1-1 0 0,0 1 0 0 0,-2 1 0 0 0,-16 13 284 0 0,13-11-299 0 0,-1 1-1 0 0,1-1 0 0 0,-1 0 0 0 0,0 0 0 0 0,0-1 0 0 0,-15 6 0 0 0,-6 2-66 0 0,21-9-68 0 0,0 1 0 0 0,-1-2 0 0 0,1 1 0 0 0,-1-1 0 0 0,1 0 1 0 0,-1 0-1 0 0,-12 0 0 0 0,18-2-313 0 0,-8-10-1631 0 0,1-1 252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46.8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93 1 3679 0 0,'-1'1'167'0'0,"-18"15"39"0"0,-2 1-219 0 0,14-8 1703 0 0,0-1-1 0 0,0 1 0 0 0,1 0 1 0 0,-7 15-1 0 0,11-19-841 0 0,0 1 0 0 0,0-1 0 0 0,0 1 1 0 0,1-1-1 0 0,-1 7 0 0 0,2 18-868 0 0,2-16 18 0 0,0 1 0 0 0,1-1-1 0 0,0 0 1 0 0,2 0 0 0 0,-1-1 0 0 0,2 1-1 0 0,0-1 1 0 0,0 0 0 0 0,1 0-1 0 0,1-1 1 0 0,0 0 0 0 0,1 0 0 0 0,12 13-1 0 0,-18-23 42 0 0,0 1-1 0 0,1-1 1 0 0,-1 0-1 0 0,0 1 1 0 0,1-1-1 0 0,-1-1 0 0 0,1 1 1 0 0,0-1-1 0 0,-1 1 1 0 0,1-1-1 0 0,0 0 1 0 0,7 1-1 0 0,-8-2 25 0 0,-1 0 0 0 0,0-1 0 0 0,1 1 0 0 0,-1-1 0 0 0,0 1 0 0 0,0-1 0 0 0,0 0 0 0 0,0 0 0 0 0,1 1 0 0 0,-1-2 0 0 0,0 1 0 0 0,0 0 0 0 0,-1 0 0 0 0,1-1 0 0 0,0 1-1 0 0,0-1 1 0 0,-1 1 0 0 0,1-1 0 0 0,2-3 0 0 0,-1 1 75 0 0,0 0-1 0 0,0 0 1 0 0,-1-1-1 0 0,0 1 0 0 0,1-1 1 0 0,-1 1-1 0 0,-1-1 1 0 0,3-7-1 0 0,0-8 121 0 0,-1 0 1 0 0,0-23-1 0 0,-3 33-241 0 0,0 0 0 0 0,-1 0 1 0 0,0 0-1 0 0,-1 0 0 0 0,0 1 1 0 0,-4-15-1 0 0,-15-21-656 0 0,4 15-6403 0 0,10 17 1115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47.1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1 919 0 0,'2'5'12'0'0,"1"0"-1"0"0,-1 0 0 0 0,0 0 0 0 0,-1 0 0 0 0,1 1 0 0 0,0 8 0 0 0,-1-10-9 0 0,9 59 6625 0 0,-3-17 756 0 0,-1-16-5433 0 0,28 132 770 0 0,-27-118-2690 0 0,-7-36-116 0 0,1 0-1 0 0,0 0 1 0 0,0 0-1 0 0,1-1 0 0 0,0 1 1 0 0,0 0-1 0 0,1 0 0 0 0,0-1 1 0 0,7 14-1 0 0,-9-20-883 0 0,14-18-10688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47.5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162 0 7367 0 0,'0'0'667'0'0,"0"3"-334"0"0,7 41 2993 0 0,3 15-513 0 0,2-21-2539 0 0,2-1 0 0 0,30 58 1 0 0,10 25-1721 0 0,-48-103 850 0 0</inkml:trace>
  <inkml:trace contextRef="#ctx0" brushRef="#br0" timeOffset="1">49 422 6911 0 0,'-5'1'142'0'0,"0"-1"0"0"0,0 0 0 0 0,0 0 0 0 0,0-1 0 0 0,1 1 0 0 0,-1-1 0 0 0,-9-5 10898 0 0,19 2-6611 0 0,4-1-4100 0 0,-1 0 0 0 0,18-7-1 0 0,6 3-210 0 0,-17 6-184 0 0,27-10 0 0 0,-13 4-438 0 0,-8 6-3184 0 0,-13 2 871 0 0,11-1-4641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1.3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4607 0 0,'1'1'8328'0'0,"4"6"-7814"0"0,-1-1 0 0 0,-1 1 0 0 0,1 0 0 0 0,-1 0 0 0 0,0 0 0 0 0,2 10 0 0 0,9 49 440 0 0,-3-12-676 0 0,23 74-144 0 0,-13-34-3515 0 0,-16-77 1798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1.6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10823 0 0,'0'0'980'0'0,"0"2"-804"0"0,-1 12 63 0 0,1 1-1 0 0,1 0 1 0 0,0 0-1 0 0,1-1 1 0 0,1 1-1 0 0,4 16 1 0 0,3 11-211 0 0,14 70-405 0 0,-16-76-3006 0 0,-3-12-879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2.0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 21 13359 0 0,'0'0'612'0'0,"-15"0"224"0"0,7-2 1052 0 0,35-6-753 0 0,-2 4-930 0 0,-4 1-637 0 0,1 1 0 0 0,30 0 0 0 0,-35 2-876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19.8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1 112 6911 0 0,'0'0'315'0'0,"1"2"-7"0"0,33 74 2034 0 0,-4-10 2421 0 0,-24-51-3632 0 0,7 25 0 0 0,-9-27-407 0 0,0 0 0 0 0,10 21 1 0 0,-10-22 705 0 0,-4-12-1416 0 0,0 0 1 0 0,0 1 0 0 0,0-1-1 0 0,0 0 1 0 0,0 0 0 0 0,0 0-1 0 0,0 0 1 0 0,0 0 0 0 0,0 0-1 0 0,0 0 1 0 0,0 0 0 0 0,0 1-1 0 0,0-1 1 0 0,0 0 0 0 0,0 0-1 0 0,0 0 1 0 0,0 0 0 0 0,-1 0-1 0 0,1 0 1 0 0,0 0 0 0 0,0 0-1 0 0,0 0 1 0 0,0 0 0 0 0,0 0-1 0 0,0 1 1 0 0,0-1 0 0 0,0 0-1 0 0,-1 0 1 0 0,1 0 0 0 0,0 0-1 0 0,0 0 1 0 0,0 0 0 0 0,0 0-1 0 0,0 0 1 0 0,0 0 0 0 0,0 0-1 0 0,-1 0 1 0 0,1 0 0 0 0,0 0-1 0 0,0 0 1 0 0,0 0 0 0 0,0 0-1 0 0,0 0 1 0 0,0 0 0 0 0,-1-1-1 0 0,1 1-6 0 0,-1-1 0 0 0,0 1 0 0 0,0-1 0 0 0,0 1 0 0 0,0-1 0 0 0,0 0 0 0 0,1 1 0 0 0,-1-1 0 0 0,0 0 0 0 0,1 0 0 0 0,-1 1 0 0 0,0-1 0 0 0,1 0 0 0 0,-1 0 0 0 0,1 0 0 0 0,-1 0 0 0 0,1-1 0 0 0,-5-16-23 0 0,1 0 0 0 0,1-1 0 0 0,1 1 0 0 0,0-1 0 0 0,2 1 0 0 0,0-1 0 0 0,1 1 0 0 0,0-1 0 0 0,2 1 0 0 0,9-35 0 0 0,-8 41 7 0 0,1 0 0 0 0,0 1 1 0 0,1-1-1 0 0,0 2 0 0 0,1-1 1 0 0,10-13-1 0 0,-14 20 9 0 0,1 0 0 0 0,0 1 0 0 0,0-1 0 0 0,1 1 1 0 0,-1 0-1 0 0,1 0 0 0 0,-1 0 0 0 0,1 1 0 0 0,0 0 0 0 0,0 0 0 0 0,0 0 0 0 0,0 0 0 0 0,1 1 0 0 0,-1 0 0 0 0,0 0 0 0 0,1 0 0 0 0,5 0 0 0 0,-3 1-22 0 0,0 0-1 0 0,0 1 0 0 0,0 0 0 0 0,0 0 1 0 0,0 0-1 0 0,0 1 0 0 0,-1 1 0 0 0,1-1 1 0 0,-1 1-1 0 0,15 8 0 0 0,4 0-1045 0 0,-12-5-3998 0 0,-1 0-1287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2.3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1375 0 0,'3'1'11280'0'0,"2"1"-11013"0"0,0 0 0 0 0,0-1 0 0 0,0 0-1 0 0,0 0 1 0 0,1 0 0 0 0,-1 0 0 0 0,9-1-1 0 0,1 1 27 0 0,21 8 614 0 0,-35 7-198 0 0,-2-8-481 0 0,0-1 0 0 0,0 1-1 0 0,-1 0 1 0 0,0-1 0 0 0,-1 1 0 0 0,-5 12 0 0 0,-5 17 584 0 0,7-20-365 0 0,4-14-336 0 0,1 1 1 0 0,0-1-1 0 0,0 1 0 0 0,0 0 1 0 0,0-1-1 0 0,0 8 0 0 0,1-6-54 0 0,1 0 0 0 0,-1-1 0 0 0,1 1 0 0 0,0 0 0 0 0,0-1 0 0 0,0 1 0 0 0,0-1 0 0 0,1 1-1 0 0,0-1 1 0 0,0 1 0 0 0,0-1 0 0 0,1 0 0 0 0,-1 0 0 0 0,1 0 0 0 0,4 4 0 0 0,-6-7-50 0 0,0 0 0 0 0,0 0 0 0 0,0-1 0 0 0,0 1-1 0 0,0 0 1 0 0,0-1 0 0 0,0 1 0 0 0,1-1 0 0 0,-1 0 0 0 0,0 1 0 0 0,0-1 0 0 0,1 0 0 0 0,-1 0 0 0 0,0 1 0 0 0,3-1 0 0 0,1 0 25 0 0,16 7 19 0 0,-18-5-45 0 0,0-1 0 0 0,1 0 0 0 0,-1 0 0 0 0,0 0 0 0 0,1 0-1 0 0,-1-1 1 0 0,6 1 0 0 0,14 0-42 0 0,-17-1-74 0 0,0 1 0 0 0,0-1 0 0 0,0 0 0 0 0,0-1 0 0 0,0 1 0 0 0,0-1 0 0 0,0-1 0 0 0,0 1 0 0 0,7-4 0 0 0,-11 5-8 0 0,9-5-1146 0 0,0 0 1 0 0,17-11 0 0 0,-16 7-825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2.7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159 1 6447 0 0,'0'0'499'0'0,"-2"0"-328"0"0,-10 4 1225 0 0,1 0 1 0 0,-1 1 0 0 0,1 0 0 0 0,-17 11-1 0 0,6-4-986 0 0,18-9-358 0 0,-1 0 1 0 0,1 0-1 0 0,0 0 1 0 0,0 0 0 0 0,0 0-1 0 0,0 1 1 0 0,1 0-1 0 0,-1-1 1 0 0,1 1-1 0 0,0 1 1 0 0,0-1-1 0 0,1 0 1 0 0,-1 1-1 0 0,1 0 1 0 0,0-1-1 0 0,0 1 1 0 0,-2 10-1 0 0,5-5-52 0 0,4 1 0 0 0,1-5 0 0 0,1 0 0 0 0,-1 0 0 0 0,1-1 0 0 0,0 0 0 0 0,1 0 0 0 0,-1 0 0 0 0,14 5 0 0 0,13 9 0 0 0,-9-4 176 0 0,13 9 518 0 0,-35-22-637 0 0,0 1 1 0 0,0 0-1 0 0,-1-1 1 0 0,1 1 0 0 0,-1 0-1 0 0,1 1 1 0 0,-1-1-1 0 0,0 0 1 0 0,2 6 0 0 0,-2-5 57 0 0,-1 0 0 0 0,0 1 0 0 0,0-1 0 0 0,0 1 0 0 0,-1-1 0 0 0,1 1 0 0 0,-1-1 0 0 0,0 1 0 0 0,-1-1 0 0 0,1 1 0 0 0,-1-1 0 0 0,0 1 0 0 0,0-1 0 0 0,0 0 0 0 0,0 1 0 0 0,-1-1 0 0 0,0 0 0 0 0,0 0 0 0 0,0 0 0 0 0,0 0 1 0 0,-1 0-1 0 0,1-1 0 0 0,-1 1 0 0 0,0-1 0 0 0,0 1 0 0 0,-1-1 0 0 0,-5 5 0 0 0,8-8-154 0 0,1 1-1 0 0,-1-1 1 0 0,1 1 0 0 0,-1-1 0 0 0,1 1-1 0 0,-1-1 1 0 0,0 0 0 0 0,1 1 0 0 0,-1-1-1 0 0,0 0 1 0 0,1 1 0 0 0,-1-1 0 0 0,0 0-1 0 0,1 0 1 0 0,-1 0 0 0 0,0 1-1 0 0,1-1 1 0 0,-1 0 0 0 0,0 0 0 0 0,0 0-1 0 0,1 0 1 0 0,-1 0 0 0 0,0 0 0 0 0,0-1-1 0 0,1 1 1 0 0,-1 0 0 0 0,0 0 0 0 0,1 0-1 0 0,-1-1 1 0 0,0 1 0 0 0,1 0 0 0 0,-1-1-1 0 0,0 1 1 0 0,1 0 0 0 0,-2-2 0 0 0,1 1-220 0 0,0-1 1 0 0,1 1 0 0 0,-1-1-1 0 0,0 1 1 0 0,1-1 0 0 0,-1 1-1 0 0,1-1 1 0 0,-1 0 0 0 0,1 1-1 0 0,0-1 1 0 0,-1 0 0 0 0,1 1-1 0 0,0-1 1 0 0,0 0 0 0 0,1-1-1 0 0,0-10-1685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3.0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88 1 11343 0 0,'-6'5'154'0'0,"0"0"0"0"0,1 1 0 0 0,0 0 0 0 0,0 0 0 0 0,0 0 0 0 0,0 1 0 0 0,-3 7 0 0 0,0 2 531 0 0,0 1 0 0 0,2 0 0 0 0,-8 30-1 0 0,12-36-438 0 0,0-1-1 0 0,1 1 0 0 0,0 0 0 0 0,1 0 1 0 0,0-1-1 0 0,1 1 0 0 0,3 18 1 0 0,-1-14-191 0 0,0 0 0 0 0,2 0 1 0 0,0 0-1 0 0,11 22 0 0 0,-12-31 4 0 0,-1 0 0 0 0,1 0 0 0 0,0 0 0 0 0,1-1 0 0 0,-1 1 0 0 0,1-1 0 0 0,0 0 0 0 0,1 0 0 0 0,-1-1-1 0 0,1 0 1 0 0,0 0 0 0 0,8 5 0 0 0,-10-7-1 0 0,0 0 0 0 0,0 0 0 0 0,0-1 0 0 0,0 1 0 0 0,1-1 0 0 0,-1 0 0 0 0,8 1 1 0 0,-9-2 20 0 0,-1-1 1 0 0,1 1 0 0 0,0 0-1 0 0,0-1 1 0 0,0 1 0 0 0,-1-1-1 0 0,1 0 1 0 0,0 0 0 0 0,-1 0-1 0 0,1 0 1 0 0,0-1 0 0 0,-1 1 0 0 0,3-2-1 0 0,1-2 47 0 0,-1 1 1 0 0,0-1-1 0 0,0 1 0 0 0,0-2 0 0 0,0 1 0 0 0,-1 0 0 0 0,0-1 0 0 0,0 0 1 0 0,0 0-1 0 0,-1 0 0 0 0,0 0 0 0 0,0-1 0 0 0,0 1 0 0 0,-1-1 1 0 0,0 0-1 0 0,-1 0 0 0 0,2-12 0 0 0,-2 9-104 0 0,0 0 0 0 0,-1-1 0 0 0,0 1 0 0 0,-1-1-1 0 0,0 1 1 0 0,-1-1 0 0 0,0 1 0 0 0,0 0 0 0 0,-1 0 0 0 0,-1 0 0 0 0,-5-13-1 0 0,1 9-651 0 0,-1 1 0 0 0,0 0 0 0 0,-13-15 0 0 0,4 6-2211 0 0,17 20 2321 0 0,-1 1 0 0 0,1-1-1 0 0,-1 0 1 0 0,0 1 0 0 0,0-1-1 0 0,0 1 1 0 0,-2-2 0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3.4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42 4143 0 0,'0'2'319'0'0,"-3"40"430"0"0,-1-13 3163 0 0,2-19-1683 0 0,1-1-1 0 0,0 19 1 0 0,1-17-1488 0 0,1-1 0 0 0,0 0 1 0 0,3 10-1 0 0,-3-15-667 0 0,0 0-1 0 0,1 1 1 0 0,0-1-1 0 0,0 0 1 0 0,0-1-1 0 0,0 1 1 0 0,1 0-1 0 0,-1-1 0 0 0,1 1 1 0 0,1-1-1 0 0,-1 0 1 0 0,0 0-1 0 0,1 0 1 0 0,0 0-1 0 0,8 6 1 0 0,-7-8-15 0 0,0 0 0 0 0,1-1 0 0 0,-1 1 0 0 0,0-1 0 0 0,0 0 0 0 0,1-1 0 0 0,-1 1 0 0 0,1-1 0 0 0,7-1 0 0 0,-8 1-2 0 0,1 0-2 0 0,-1 0 1 0 0,1-1 0 0 0,-1 0-1 0 0,1-1 1 0 0,0 1 0 0 0,8-5-1 0 0,34-17-77 0 0,-25 11-313 0 0,-18 8 38 0 0,1 1 0 0 0,-1-1 0 0 0,1 1 0 0 0,-1-1 1 0 0,9-10-1 0 0,8-12-3745 0 0,-14 14-1525 0 0</inkml:trace>
  <inkml:trace contextRef="#ctx0" brushRef="#br0" timeOffset="1">223 1 13591 0 0,'-4'19'581'0'0,"0"0"0"0"0,2 0-1 0 0,0 0 1 0 0,2 0 0 0 0,0 1-1 0 0,1-1 1 0 0,6 33 0 0 0,3-11-530 0 0,2 0 0 0 0,2-2 0 0 0,20 41 0 0 0,-24-55-1075 0 0,-5-12-512 0 0,-1 1-66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4.0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1 455 0 0,'0'2'10438'0'0,"1"23"-8007"0"0,4 25 0 0 0,16 66 284 0 0,-8-47-2008 0 0,-3-20-724 0 0,2 0 0 0 0,19 48 0 0 0,-18-73-861 0 0,-8-16 249 0 0,5 8-767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5.9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0 600 6447 0 0,'0'0'7504'0'0,"3"0"-6546"0"0,-2 0-796 0 0,1-1 0 0 0,0 0 1 0 0,0 1-1 0 0,0-1 0 0 0,-1 0 1 0 0,1 0-1 0 0,0 0 0 0 0,-1 0 0 0 0,1 0 1 0 0,-1 0-1 0 0,1 0 0 0 0,-1-1 1 0 0,1 1-1 0 0,-1 0 0 0 0,0-1 1 0 0,2-3-1 0 0,14-12 896 0 0,-4 9-396 0 0,0-1-1 0 0,20-8 1 0 0,-11 6-110 0 0,55-24 652 0 0,-26 14-640 0 0,30-17-60 0 0,98-62 0 0 0,-77 42-385 0 0,-63 37-50 0 0,57-39-1 0 0,-38 19-44 0 0,-27 20 7 0 0,-2-1 0 0 0,32-30 0 0 0,-52 44-19 0 0,-7 5-8 0 0,2-7 44 0 0,1-1-15 0 0,-4 9-20 0 0,0-9 28 0 0,0 9 510 0 0,1 3-544 0 0,0-1 1 0 0,0 1-1 0 0,1 0 0 0 0,-1 0 1 0 0,0 0-1 0 0,0 0 1 0 0,0 1-1 0 0,3 1 0 0 0,1 1-4 0 0,49 34 44 0 0,8 5 30 0 0,-20-15 170 0 0,58 48 0 0 0,-59-42 0 0 0,55 33 0 0 0,-40-29-81 0 0,-38-25-96 0 0,-1-1 0 0 0,2 0 0 0 0,34 15-1 0 0,-35-20-20 0 0,86 29 102 0 0,-100-35-149 0 0,-3 0-9 0 0,1 0 0 0 0,0-1 0 0 0,-1 0 0 0 0,1 0 1 0 0,-1 1-1 0 0,1-2 0 0 0,-1 1 0 0 0,1 0 1 0 0,3-1-1 0 0,4-1-1663 0 0,0 0 1 0 0,15-5 0 0 0,-15 3 90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6.8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158 77 1839 0 0,'0'0'480'0'0,"-10"-1"6268"0"0,6 1-6335 0 0,1 0 0 0 0,-1-1 0 0 0,0 2-1 0 0,0-1 1 0 0,0 0 0 0 0,0 1 0 0 0,0-1-1 0 0,0 1 1 0 0,1 0 0 0 0,-1 0 0 0 0,0 1-1 0 0,1-1 1 0 0,-1 1 0 0 0,-4 3 0 0 0,3-2-105 0 0,-1 1 1 0 0,1 0-1 0 0,0 1 1 0 0,1-1-1 0 0,-1 1 1 0 0,1 0-1 0 0,0 0 1 0 0,-4 7-1 0 0,2-2-158 0 0,0 1 0 0 0,1-1 0 0 0,1 1 0 0 0,-1 0 0 0 0,2 1 0 0 0,-1-1 0 0 0,2 1 0 0 0,-1-1 0 0 0,0 18 0 0 0,3-20-109 0 0,1 1 1 0 0,-1 0-1 0 0,2-1 0 0 0,-1 1 1 0 0,1-1-1 0 0,1 0 0 0 0,0 0 0 0 0,0 0 1 0 0,1 0-1 0 0,0 0 0 0 0,0-1 1 0 0,11 16-1 0 0,-7-14 38 0 0,-1 0 0 0 0,2-1 0 0 0,-1 0 0 0 0,1-1 1 0 0,0 1-1 0 0,1-2 0 0 0,0 1 0 0 0,0-2 0 0 0,19 10 0 0 0,-26-14-59 0 0,9 4 135 0 0,1-1-1 0 0,16 6 0 0 0,-23-10-76 0 0,-1 0 0 0 0,0 0 0 0 0,0-1 1 0 0,0 1-1 0 0,1-1 0 0 0,-1 0 0 0 0,0-1 0 0 0,0 1 0 0 0,7-2 0 0 0,-6 1-1 0 0,-1 0 1 0 0,0-1-1 0 0,0 1 0 0 0,0-1 0 0 0,0 0 1 0 0,0 0-1 0 0,-1 0 0 0 0,1-1 1 0 0,-1 0-1 0 0,1 0 0 0 0,-1 0 0 0 0,0 0 1 0 0,0-1-1 0 0,0 0 0 0 0,-1 0 0 0 0,1 0 1 0 0,-1 0-1 0 0,6-9 0 0 0,-4 4 40 0 0,0-1 0 0 0,0 1 0 0 0,6-20 0 0 0,-10 23-91 0 0,0-1 0 0 0,0 1-1 0 0,0 0 1 0 0,-1 0 0 0 0,1 0 0 0 0,-2-1 0 0 0,1 1-1 0 0,-2-8 1 0 0,-2-14 27 0 0,3 17-29 0 0,0 0 1 0 0,-1 0 0 0 0,-1 1-1 0 0,-5-16 1 0 0,0 6-10 0 0,-2 0 0 0 0,0 1 0 0 0,-24-33 0 0 0,23 37-188 0 0,-41-49-83 0 0,47 58-74 0 0,-1 0 1 0 0,0 1 0 0 0,0-1-1 0 0,-1 2 1 0 0,1-1 0 0 0,-1 1-1 0 0,-13-7 1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7.7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0 389 3223 0 0,'0'0'17488'0'0,"2"0"-16921"0"0,1 1-392 0 0,1-1 1 0 0,-1 0-1 0 0,0 0 0 0 0,1-1 1 0 0,-1 1-1 0 0,0-1 0 0 0,1 0 1 0 0,-1 0-1 0 0,0 0 0 0 0,0 0 1 0 0,0 0-1 0 0,6-4 1 0 0,5-3 393 0 0,17-13 1 0 0,-29 20-525 0 0,35-24 633 0 0,1 1-1 0 0,44-19 1 0 0,-53 27-448 0 0,45-32 1 0 0,11-7 20 0 0,-65 44-251 0 0,88-52 0 0 0,-87 45-253 0 0,-17 14 158 0 0,-1 1 0 0 0,0 0 0 0 0,1 0 0 0 0,7-4 0 0 0,-9 5-168 0 0,0 1 1 0 0,0 0-1 0 0,-1-1 0 0 0,1 1 1 0 0,-1-1-1 0 0,1 1 1 0 0,-1-1-1 0 0,0 0 0 0 0,1 1 1 0 0,0-4-1 0 0,-1 3 167 0 0,1 0-1035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8.6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 30 455 0 0,'-13'-29'17598'0'0,"16"49"-17089"0"0,-1 0 0 0 0,-1 0 0 0 0,-1 0 0 0 0,-1 0 0 0 0,-5 29 0 0 0,-1 42-90 0 0,6-18-297 0 0,0 46-39 0 0,3-31-153 0 0,1 25 115 0 0,-1-92-1006 0 0,1-1 0 0 0,0 1 0 0 0,11 29 0 0 0,-8-31-1788 0 0,-1-10 1099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8.9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1 11975 0 0,'0'0'1083'0'0,"0"3"-768"0"0,-7 87 3081 0 0,1 7-1706 0 0,5 116-247 0 0,1-53-1196 0 0,0-129-235 0 0,-1-21-99 0 0,1 0-1 0 0,1-1 1 0 0,-1 1 0 0 0,4 14 0 0 0,-4-22-681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22.7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6 201 2303 0 0,'0'2'167'0'0,"-3"10"106"0"0,2-9 317 0 0,0 0-1 0 0,1 0 1 0 0,0 0-1 0 0,0 0 1 0 0,0 0-1 0 0,0 0 1 0 0,0 0-1 0 0,0 0 1 0 0,1 0-1 0 0,0 0 0 0 0,0 3 1 0 0,15 30 1014 0 0,-8-19-955 0 0,61 154 2587 0 0,-53-125-2229 0 0,17 86-1 0 0,-32-128-944 0 0,0 16 219 0 0,-1-11-52 0 0,-8-14-85 0 0,5 1-136 0 0,-1 0 0 0 0,1 0 0 0 0,0 0 0 0 0,1 0-1 0 0,-1 0 1 0 0,1-1 0 0 0,-4-8 0 0 0,-11-37 16 0 0,14 38-41 0 0,-19-59-258 0 0,3-1 0 0 0,-13-107 1 0 0,30 158 224 0 0,1-1 0 0 0,1 0 0 0 0,0 0 0 0 0,6-29 0 0 0,-4 42 26 0 0,0 1 0 0 0,0 0 0 0 0,1-1 0 0 0,0 1 0 0 0,8-15 0 0 0,-8 19 19 0 0,0 0-1 0 0,0 0 1 0 0,0 0 0 0 0,0 0-1 0 0,1 0 1 0 0,-1 1 0 0 0,1-1-1 0 0,0 1 1 0 0,0 0 0 0 0,0 0 0 0 0,6-2-1 0 0,-7 3 17 0 0,1 1 0 0 0,-1-1 0 0 0,1 1 0 0 0,-1 0 0 0 0,1 0 0 0 0,-1 1 0 0 0,1-1 0 0 0,0 1 0 0 0,-1 0-1 0 0,1-1 1 0 0,0 2 0 0 0,-1-1 0 0 0,1 0 0 0 0,3 2 0 0 0,-1-1 30 0 0,-1 1 0 0 0,1 0 0 0 0,-1 0 1 0 0,0 0-1 0 0,0 1 0 0 0,0 0 0 0 0,0 0 0 0 0,6 5 0 0 0,-2 1 38 0 0,0-1 1 0 0,0 2-1 0 0,0-1 0 0 0,-1 1 0 0 0,-1 1 1 0 0,0-1-1 0 0,8 17 0 0 0,-10-16 14 0 0,0 0-1 0 0,-1 1 1 0 0,-1-1-1 0 0,0 1 1 0 0,0 0-1 0 0,-1 0 1 0 0,-1 0-1 0 0,0 0 1 0 0,-1 0-1 0 0,0 0 1 0 0,0 0-1 0 0,-2 0 1 0 0,-2 14-1 0 0,2-16-77 0 0,0-1 0 0 0,-1 0 0 0 0,0 0 0 0 0,-1 0-1 0 0,0 0 1 0 0,0 0 0 0 0,-1-1 0 0 0,0 1 0 0 0,-1-1-1 0 0,0 0 1 0 0,0-1 0 0 0,0 0 0 0 0,-1 0-1 0 0,0 0 1 0 0,0-1 0 0 0,-15 10 0 0 0,21-15-8 0 0,-1 0-5 0 0,0 1 0 0 0,0-1 0 0 0,-1 0 0 0 0,1 0 0 0 0,0 0 0 0 0,0 0 0 0 0,0 0 0 0 0,-1 0 0 0 0,1-1 0 0 0,-1 1 0 0 0,1-1 0 0 0,0 0 0 0 0,-1 0 0 0 0,1 0 0 0 0,-1 0 0 0 0,1 0 0 0 0,0 0 0 0 0,-1 0 0 0 0,1-1 0 0 0,-1 1 0 0 0,1-1 0 0 0,-4-1 0 0 0,5 1-2 0 0,0 1 0 0 0,1 0 0 0 0,-1 0 0 0 0,0 0 0 0 0,1-1 0 0 0,-1 1 0 0 0,1 0 0 0 0,-1-1 0 0 0,1 1 0 0 0,-1 0 0 0 0,1-1 0 0 0,-1 1 0 0 0,1-1 0 0 0,-1 1 0 0 0,1-1 0 0 0,-1 1 0 0 0,1-1 0 0 0,0 1 0 0 0,-1-1 0 0 0,1 1 0 0 0,0-1 0 0 0,0 0 0 0 0,-1 1 0 0 0,1-1 0 0 0,0 0 0 0 0,0 1 0 0 0,0-1 0 0 0,0 1 0 0 0,0-1 0 0 0,0 0 0 0 0,0 1 0 0 0,0-2 0 0 0,-1 1 0 0 0,1 0 0 0 0,0-1 1 0 0,0 1-1 0 0,0 0 0 0 0,1-1 0 0 0,-1 1 0 0 0,0 0 0 0 0,0-1 0 0 0,1 1 0 0 0,-1 0 1 0 0,1 0-1 0 0,-1-1 0 0 0,1 1 0 0 0,-1 0 0 0 0,1 0 0 0 0,0 0 0 0 0,-1 0 0 0 0,1 0 1 0 0,0 0-1 0 0,2-2 0 0 0,-1 2-1 0 0,0-1 1 0 0,1 0-1 0 0,-1 1 0 0 0,1 0 1 0 0,-1-1-1 0 0,1 1 0 0 0,0 0 1 0 0,-1 0-1 0 0,4 0 1 0 0,5-1 42 0 0,-1 0 1 0 0,1 1 0 0 0,-1 1 0 0 0,12 0 0 0 0,5 3 326 0 0,0 1-1 0 0,0 2 1 0 0,0 0 0 0 0,37 15 0 0 0,-13 2-52 0 0,-38-16-487 0 0,1 0 1 0 0,17 4-1 0 0,-24-9-804 0 0,-1 0 1 0 0,1-1-1 0 0,0 0 1 0 0,11 0-1 0 0,-8-1-709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7:59.3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123 142 6447 0 0,'0'0'586'0'0,"-2"0"-486"0"0,-13 2 169 0 0,12-2 39 0 0,-1 0 0 0 0,1 0 1 0 0,0 0-1 0 0,0 1 0 0 0,-1 0 1 0 0,1-1-1 0 0,0 1 0 0 0,0 1 0 0 0,0-1 1 0 0,0 0-1 0 0,0 1 0 0 0,0-1 1 0 0,0 1-1 0 0,0 0 0 0 0,0 0 0 0 0,1 0 1 0 0,-1 0-1 0 0,-2 5 0 0 0,-1 0-160 0 0,1 1-1 0 0,0 1 1 0 0,0-1-1 0 0,1 1 1 0 0,0 0-1 0 0,1 0 1 0 0,0 0-1 0 0,0 0 1 0 0,1 1-1 0 0,0-1 1 0 0,1 1-1 0 0,0-1 1 0 0,0 1-1 0 0,1 0 1 0 0,2 18-1 0 0,0-18-65 0 0,1 0 1 0 0,1-1-1 0 0,0 1 0 0 0,0-1 0 0 0,0 0 1 0 0,1 0-1 0 0,1 0 0 0 0,8 11 0 0 0,-11-17-11 0 0,-1 0-1 0 0,1-1 0 0 0,-1 1 1 0 0,1-1-1 0 0,0 0 0 0 0,0 0 0 0 0,0 0 1 0 0,0 0-1 0 0,0 0 0 0 0,1 0 1 0 0,-1-1-1 0 0,6 2 0 0 0,-1-1 142 0 0,1 0-1 0 0,0-1 1 0 0,13 1-1 0 0,-16-2-104 0 0,0 0-1 0 0,-1 0 1 0 0,1-1-1 0 0,-1 0 1 0 0,0 0-1 0 0,1-1 1 0 0,-1 1-1 0 0,0-1 1 0 0,0 0 0 0 0,1-1-1 0 0,-2 1 1 0 0,1-1-1 0 0,0 0 1 0 0,5-5-1 0 0,-2 2 24 0 0,0-1-1 0 0,0-1 0 0 0,-1 0 1 0 0,0 0-1 0 0,-1 0 1 0 0,10-15-1 0 0,-6 4-4 0 0,-1-1 0 0 0,-1 0-1 0 0,-1 0 1 0 0,0-1 0 0 0,-2 0 0 0 0,5-28 0 0 0,-9 38-76 0 0,-1 1 1 0 0,0-1 0 0 0,-1 0 0 0 0,0 1 0 0 0,0-1 0 0 0,-1 0 0 0 0,-1 1 0 0 0,1 0 0 0 0,-2-1-1 0 0,0 1 1 0 0,-5-11 0 0 0,5 16-3 0 0,0 0 0 0 0,0 0-1 0 0,0 1 1 0 0,0-1 0 0 0,-1 1 0 0 0,1 0-1 0 0,-1 0 1 0 0,0 1 0 0 0,-1 0 0 0 0,1 0 0 0 0,-1 0-1 0 0,1 0 1 0 0,-10-2 0 0 0,11 3-44 0 0,-1 1 0 0 0,0 1 0 0 0,1-1 0 0 0,-1 0 0 0 0,0 1 0 0 0,0 0 0 0 0,1 0 0 0 0,-1 1 0 0 0,0-1 0 0 0,0 1 0 0 0,1 0 0 0 0,-1 0 0 0 0,1 1 0 0 0,-1-1 0 0 0,1 1 0 0 0,-1 0 0 0 0,1 0 0 0 0,-6 4 0 0 0,0 1-124 0 0,1 1 1 0 0,-1-1 0 0 0,2 2-1 0 0,-1-1 1 0 0,1 1 0 0 0,-8 11-1 0 0,15-19 69 0 0,-2 2-130 0 0,1 0 1 0 0,0-1 0 0 0,0 1 0 0 0,0 0-1 0 0,0 0 1 0 0,1 0 0 0 0,-1 1 0 0 0,1-1-1 0 0,0 0 1 0 0,0 0 0 0 0,0 1-1 0 0,0 3 1 0 0,0 6-1735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01.5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97 24 3679 0 0,'0'0'284'0'0,"-1"-4"-186"0"0,-7-15 11614 0 0,5 19-10911 0 0,0 0-710 0 0,0 0 1 0 0,0 0 0 0 0,0 0-1 0 0,1 1 1 0 0,-1-1-1 0 0,0 1 1 0 0,0-1-1 0 0,1 1 1 0 0,-1 0 0 0 0,0 0-1 0 0,1 0 1 0 0,-1 1-1 0 0,1-1 1 0 0,-1 1-1 0 0,1-1 1 0 0,0 1 0 0 0,-1 0-1 0 0,1 0 1 0 0,0 0-1 0 0,0 0 1 0 0,1 0-1 0 0,-1 0 1 0 0,0 0 0 0 0,1 1-1 0 0,-1-1 1 0 0,1 1-1 0 0,0-1 1 0 0,0 1-1 0 0,0 0 1 0 0,-2 4 0 0 0,-1 10 47 0 0,0 0 1 0 0,1 0 0 0 0,1 0 0 0 0,1 0 0 0 0,0 1 0 0 0,1-1 0 0 0,1 0 0 0 0,0 1-1 0 0,2-1 1 0 0,6 25 0 0 0,-7-34-123 0 0,0-1 1 0 0,1 0-1 0 0,0 0 0 0 0,0-1 0 0 0,1 1 1 0 0,0 0-1 0 0,0-1 0 0 0,0 0 0 0 0,1 0 1 0 0,0-1-1 0 0,0 1 0 0 0,0-1 0 0 0,1 0 1 0 0,0 0-1 0 0,0-1 0 0 0,0 1 0 0 0,0-1 1 0 0,1-1-1 0 0,0 1 0 0 0,9 2 1 0 0,-7-2-144 0 0,1-2 1 0 0,-1 1 0 0 0,1-1-1 0 0,-1-1 1 0 0,1 0 0 0 0,0 0-1 0 0,0-1 1 0 0,-1 0 0 0 0,1 0-1 0 0,0-1 1 0 0,0-1 0 0 0,-1 0-1 0 0,1 0 1 0 0,-1-1 0 0 0,12-4 0 0 0,-19 5-415 0 0,1 1 0 0 0,0 0 0 0 0,-1-1 0 0 0,0 0 1 0 0,1 1-1 0 0,2-4 0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01.9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0 919 0 0,'-1'3'67'0'0,"0"0"-286"0"0,-12 52 1153 0 0,10-39 2144 0 0,1 0 0 0 0,0 0 0 0 0,1 24 0 0 0,1 8-996 0 0,-1-30-1720 0 0,2 1 0 0 0,3 30 0 0 0,-2-37-290 0 0,0 3-107 0 0,1 0-1 0 0,0-1 1 0 0,1 0-1 0 0,1 0 1 0 0,9 20 0 0 0,6-8-2928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02.2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128 1 6911 0 0,'0'3'315'0'0,"-6"30"566"0"0,2 0 1 0 0,2 0-1 0 0,2 42 0 0 0,9 25 3357 0 0,19 48-3355 0 0,-21-112-774 0 0,10 32-2139 0 0,-15-51-3042 0 0</inkml:trace>
  <inkml:trace contextRef="#ctx0" brushRef="#br0" timeOffset="1">0 327 6911 0 0,'0'0'12424'0'0,"3"0"-12165"0"0,64-3-23 0 0,-19 1-751 0 0,-21-1-1333 0 0,-10 3-164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02.7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9215 0 0,'0'0'707'0'0,"1"2"-464"0"0,4 3 249 0 0,1-1 0 0 0,-1 1 0 0 0,1-1 0 0 0,0 0 0 0 0,0-1 0 0 0,9 5 0 0 0,41 12 2883 0 0,-42-16-2897 0 0,27 12 594 0 0,-38-15-888 0 0,-1 0-20 0 0,3 0-112 0 0,-2 0-24 0 0,0 0 0 0 0,-1 0 0 0 0,1 0 0 0 0,-1 0 0 0 0,1 0 0 0 0,-1 1 0 0 0,1-1 0 0 0,-1 1 0 0 0,4 2 0 0 0,-5-2 79 0 0,0-2-93 0 0,-1 0 0 0 0,0 0 0 0 0,0 1 1 0 0,0-1-1 0 0,1 0 0 0 0,-1 0 1 0 0,0 1-1 0 0,0-1 0 0 0,0 0 1 0 0,1 1-1 0 0,-1-1 0 0 0,0 0 1 0 0,0 1-1 0 0,0-1 0 0 0,0 0 0 0 0,0 1 1 0 0,0-1-1 0 0,0 0 0 0 0,0 1 1 0 0,0-1-1 0 0,0 0 0 0 0,0 1 1 0 0,0-1-1 0 0,0 0 0 0 0,0 1 1 0 0,0-1-1 0 0,0 0 0 0 0,0 1 0 0 0,0-1 1 0 0,-1 0-1 0 0,1 1 0 0 0,0-1 1 0 0,0 0-1 0 0,0 0 0 0 0,0 1 1 0 0,-1-1-1 0 0,1 0 0 0 0,0 0 0 0 0,-1 1 1 0 0,-9 11 330 0 0,9-11-402 0 0,-29 38 211 0 0,29-39-150 0 0,1 1 1 0 0,-1 0-1 0 0,1-1 0 0 0,-1 1 1 0 0,0 0-1 0 0,1-1 0 0 0,-1 1 0 0 0,0-1 1 0 0,1 1-1 0 0,-1-1 0 0 0,0 1 0 0 0,1-1 1 0 0,-1 1-1 0 0,0-1 0 0 0,0 0 0 0 0,0 1 1 0 0,1-1-1 0 0,-3 0 0 0 0,-1 1 6 0 0,-1 1 1 0 0,0 0-1 0 0,0-1 0 0 0,-6 5 0 0 0,1 0-83 0 0,8-5-62 0 0,2 2-509 0 0,0 0 606 0 0,-1 3 7 0 0,7 10-150 0 0,-5-15 175 0 0,-1-1 1 0 0,1 1 0 0 0,-1-1-1 0 0,1 1 1 0 0,-1-1 0 0 0,1 0-1 0 0,0 1 1 0 0,-1-1 0 0 0,1 0-1 0 0,0 1 1 0 0,-1-1 0 0 0,1 0-1 0 0,0 0 1 0 0,-1 1 0 0 0,1-1-1 0 0,0 0 1 0 0,-1 0 0 0 0,2 0-1 0 0,1 0-7 0 0,3 2-2 0 0,-5-1 10 0 0,1-1 0 0 0,0 1 1 0 0,-1 0-1 0 0,1-1 0 0 0,-1 1 0 0 0,1 0 1 0 0,-1 0-1 0 0,1 1 0 0 0,0 0 0 0 0,13 9 1 0 0,-1-1 57 0 0,3 2 360 0 0,17 17 1 0 0,-28-24-316 0 0,-1 0 0 0 0,-1 1 0 0 0,1-1 0 0 0,-1 1 0 0 0,0 0 0 0 0,0 1 0 0 0,3 6 0 0 0,-4-6 171 0 0,-1 0-1 0 0,1 0 1 0 0,-1 0-1 0 0,0 0 1 0 0,-1 0-1 0 0,0 1 1 0 0,0 8-1 0 0,0-12-150 0 0,-2 0 0 0 0,1-1 0 0 0,0 1 0 0 0,-1-1 0 0 0,1 1 0 0 0,-1-1-1 0 0,0 1 1 0 0,0-1 0 0 0,-1 0 0 0 0,1 1 0 0 0,-1-1 0 0 0,0 0 0 0 0,1 0-1 0 0,-1 0 1 0 0,0 0 0 0 0,-5 4 0 0 0,1-1 24 0 0,0 0-1 0 0,-1-1 1 0 0,0 0 0 0 0,0 0-1 0 0,-1 0 1 0 0,0-1 0 0 0,1 0-1 0 0,-15 5 1 0 0,10-6-543 0 0,0 0 0 0 0,-1 0 0 0 0,1-1 0 0 0,0-1 0 0 0,-20 0 0 0 0,16 0-1228 0 0,0 0-363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36.4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6 678 7367 0 0,'-6'4'6711'0'0,"187"-101"-756"0"0,167-94-3471 0 0,-318 174-2410 0 0,62-28 63 0 0,-6 3-53 0 0,-31 12-60 0 0,73-44 88 0 0,-12-2-16 0 0,-109 71-67 0 0,-1 1 52 0 0,1 1 1 0 0,-1-2 0 0 0,0 1-1 0 0,0-1 1 0 0,-1 0-1 0 0,1 0 1 0 0,-1-1-1 0 0,0 1 1 0 0,0-1-1 0 0,-1 0 1 0 0,7-12-1 0 0,-10 17 34 0 0,-1-1-10 0 0,11-11 100 0 0,-8 9-169 0 0,-3 4-30 0 0,1-1 0 0 0,0 0 0 0 0,0 1 0 0 0,0-1 0 0 0,0 0 0 0 0,0 1 0 0 0,-1-1 0 0 0,1 1 0 0 0,0-1 0 0 0,0 1 0 0 0,0 0 0 0 0,1-1 0 0 0,-1 1 0 0 0,1 0 0 0 0,5-3 26 0 0,-3 3-28 0 0,-1-1 0 0 0,1 0 0 0 0,0 1 0 0 0,0 0 0 0 0,0 0 0 0 0,0 0 0 0 0,0 0 0 0 0,0 1 0 0 0,0-1 0 0 0,6 3 0 0 0,39 13 40 0 0,105 57 11 0 0,-54-22-57 0 0,-49-27 2 0 0,204 89 0 0 0,62 2 152 0 0,-221-78-58 0 0,-40-14-52 0 0,-25-11-246 0 0,-10-5-249 0 0,0 1 0 0 0,24 13 0 0 0,-7-5-5677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36.9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1 455 0 0,'1'2'8091'0'0,"6"8"-7217"0"0,0 0 0 0 0,0 0 0 0 0,-1 1 0 0 0,-1 0 1 0 0,0 0-1 0 0,-1 0 0 0 0,5 15 0 0 0,15 88 675 0 0,-21-95-1127 0 0,50 321 1571 0 0,-20-120-2257 0 0,-17-147-1889 0 0,-8-42-2131 0 0,-6-27 3129 0 0,2 12-3885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37.3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6447 0 0,'0'0'499'0'0,"0"2"-88"0"0,2 60 5229 0 0,7 36-3063 0 0,12 85-620 0 0,45 186-1 0 0,-62-352-2084 0 0,0-2-1 0 0,1 1 0 0 0,1 0 1 0 0,0-1-1 0 0,1 0 0 0 0,1-1 1 0 0,13 19-1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37.7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150 221 12119 0 0,'-9'-9'307'0'0,"2"-1"1"0"0,-1 0-1 0 0,-6-14 0 0 0,-8-8 1036 0 0,21 31-651 0 0,1 0-603 0 0,-1 1-1 0 0,0 0 0 0 0,0-1 1 0 0,0 1-1 0 0,0 0 1 0 0,0 0-1 0 0,0 0 0 0 0,0 0 1 0 0,0 0-1 0 0,0 0 0 0 0,0 0 1 0 0,0 0-1 0 0,1 0 1 0 0,-1 1-1 0 0,0-1 0 0 0,0 0 1 0 0,0 0-1 0 0,0 1 0 0 0,0-1 1 0 0,0 1-1 0 0,-3 7-56 0 0,0 0-1 0 0,1 0 1 0 0,0 0 0 0 0,0 1-1 0 0,1-1 1 0 0,0 1-1 0 0,0-1 1 0 0,1 1 0 0 0,0 0-1 0 0,1 0 1 0 0,0-1-1 0 0,0 1 1 0 0,1 0-1 0 0,0 0 1 0 0,4 13 0 0 0,0-5-58 0 0,0 0 0 0 0,1 0 0 0 0,1-1 0 0 0,0 0 0 0 0,1-1 0 0 0,20 29 0 0 0,-23-37 39 0 0,1 0 0 0 0,0-1-1 0 0,1 1 1 0 0,0-1 0 0 0,0 0-1 0 0,0-1 1 0 0,0 0 0 0 0,1 0-1 0 0,0 0 1 0 0,0-1 0 0 0,12 4 0 0 0,-14-5 86 0 0,1-1 0 0 0,-1-1 0 0 0,1 1 0 0 0,-1-1 0 0 0,1 0 0 0 0,0 0 0 0 0,-1-1 0 0 0,1 0 0 0 0,0 0 0 0 0,0-1 0 0 0,-1 1 0 0 0,1-1 0 0 0,-1-1 0 0 0,1 0 0 0 0,-1 0 0 0 0,7-2 0 0 0,-8 1-1 0 0,-1 0-1 0 0,0 0 1 0 0,0 0-1 0 0,0 0 1 0 0,0-1-1 0 0,-1 0 1 0 0,1 1-1 0 0,-1-1 1 0 0,0 0-1 0 0,0-1 1 0 0,0 1-1 0 0,-1-1 1 0 0,1 1-1 0 0,-1-1 1 0 0,3-8-1 0 0,0-5 181 0 0,0 1 0 0 0,-1-1 0 0 0,2-19 0 0 0,-5 24-205 0 0,0 1 0 0 0,0-1 0 0 0,-1 0 0 0 0,-1 0-1 0 0,0 0 1 0 0,-1 1 0 0 0,0-1 0 0 0,-1 0 0 0 0,-1 1 0 0 0,0 0 0 0 0,0 0-1 0 0,-1 0 1 0 0,-1 0 0 0 0,0 1 0 0 0,0 0 0 0 0,-1 0 0 0 0,-1 1 0 0 0,0 0-1 0 0,0 0 1 0 0,-1 0 0 0 0,0 1 0 0 0,-1 1 0 0 0,1 0 0 0 0,-2 0 0 0 0,1 1-1 0 0,-1 0 1 0 0,-18-8 0 0 0,18 10-95 0 0,0 0-1 0 0,0 1 0 0 0,-1 1 1 0 0,1 0-1 0 0,-1 1 0 0 0,0 0 1 0 0,-22-1-1 0 0,27 3-196 0 0,0 0 0 0 0,0 1 0 0 0,0-1 0 0 0,0 2 0 0 0,1-1 0 0 0,-1 1 0 0 0,0 0 0 0 0,1 0 0 0 0,0 1 0 0 0,-1 0 0 0 0,1 0 0 0 0,0 0 0 0 0,0 1 0 0 0,-9 8 0 0 0,-1 3-1891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38.3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57 68 11663 0 0,'0'0'531'0'0,"-1"1"-8"0"0,1 0-497 0 0,-1-1 0 0 0,1 0 0 0 0,0 1 0 0 0,0-1 0 0 0,0 0 0 0 0,0 1 0 0 0,-1-1 0 0 0,1 0 0 0 0,0 0 0 0 0,0 1 0 0 0,0-1 0 0 0,-1 0 0 0 0,1 0 0 0 0,0 1 0 0 0,0-1 0 0 0,-1 0 0 0 0,1 0 0 0 0,0 0 0 0 0,-1 0 0 0 0,1 1 0 0 0,0-1 0 0 0,-1 0 0 0 0,1 0 0 0 0,0 0 0 0 0,-1 0 0 0 0,1 0 0 0 0,0 0 0 0 0,-1 0 0 0 0,1 0 0 0 0,0 0 0 0 0,-1 0 0 0 0,1 0 0 0 0,0 0 0 0 0,-1 0 0 0 0,1 0 0 0 0,0 0 0 0 0,-1 0 0 0 0,1 0 0 0 0,0-1 0 0 0,-1 1 0 0 0,1 0 0 0 0,0 0 0 0 0,-1 0 0 0 0,1 0 0 0 0,0-1 0 0 0,0 1 0 0 0,-1 0 0 0 0,1 0 0 0 0,0-1 0 0 0,0 1 0 0 0,-1 0 0 0 0,1 0 0 0 0,0-1 0 0 0,0 1 0 0 0,0 0 0 0 0,0-1 0 0 0,-1 1 0 0 0,1 0 0 0 0,0-1 0 0 0,0 1 0 0 0,0 0 0 0 0,0-1 0 0 0,0 1 0 0 0,0 0 0 0 0,0-1 0 0 0,0 1-74 0 0,0-1 122 0 0,0 1 0 0 0,0-1 0 0 0,-1 1 0 0 0,1-1 0 0 0,0 1 0 0 0,0 0 0 0 0,0-1 0 0 0,-1 1 0 0 0,1 0 0 0 0,0-1 1 0 0,0 1-1 0 0,-1 0 0 0 0,1-1 0 0 0,0 1 0 0 0,-1 0 0 0 0,1-1 0 0 0,0 1 0 0 0,-1 0 0 0 0,1 0 0 0 0,0-1 0 0 0,-1 1 0 0 0,1 0 1 0 0,-1 0-1 0 0,1 0 0 0 0,-1 0 0 0 0,1 0 0 0 0,0 0 0 0 0,-1 0 0 0 0,1-1 0 0 0,-1 1 0 0 0,1 0 0 0 0,-1 0 0 0 0,1 1 1 0 0,0-1-1 0 0,-2 0 0 0 0,1 1-19 0 0,0-1 1 0 0,0 1-1 0 0,1 0 1 0 0,-1 0-1 0 0,0 0 0 0 0,0 0 1 0 0,0 0-1 0 0,0 0 1 0 0,1 0-1 0 0,-1 0 1 0 0,1 0-1 0 0,-2 2 1 0 0,0 4 102 0 0,-1 1 1 0 0,1-1 0 0 0,-3 12-1 0 0,3-4-30 0 0,1 1-1 0 0,1-1 1 0 0,0 1-1 0 0,1-1 1 0 0,1 0-1 0 0,4 22 1 0 0,-3-25-101 0 0,1 0 0 0 0,0 0 0 0 0,0 0 0 0 0,1-1 0 0 0,0 1 0 0 0,1-1 0 0 0,1 0 0 0 0,9 12 0 0 0,-10-15 22 0 0,0-1 0 0 0,1-1 0 0 0,-1 0 0 0 0,1 1 0 0 0,0-2 0 0 0,1 1 0 0 0,0-1-1 0 0,11 6 1 0 0,-14-9-10 0 0,0 0 0 0 0,0 0 0 0 0,0-1 1 0 0,0 0-1 0 0,0 0 0 0 0,0 0 0 0 0,1 0 0 0 0,-1-1 0 0 0,0 0 0 0 0,0 0 0 0 0,1 0 0 0 0,-1-1 0 0 0,0 0 0 0 0,0 0 0 0 0,0 0 0 0 0,7-2 0 0 0,-5-1 22 0 0,1 1-1 0 0,-1-1 1 0 0,0 0-1 0 0,0 0 1 0 0,-1-1-1 0 0,1 0 1 0 0,-1 0 0 0 0,0 0-1 0 0,-1-1 1 0 0,1 0-1 0 0,-1 0 1 0 0,0 0-1 0 0,0-1 1 0 0,-1 0-1 0 0,0 0 1 0 0,0 0-1 0 0,-1 0 1 0 0,0-1 0 0 0,0 1-1 0 0,2-10 1 0 0,-3 9-19 0 0,0-1 0 0 0,-1 0 1 0 0,1 0-1 0 0,-2 0 1 0 0,1 1-1 0 0,-2-1 1 0 0,1 0-1 0 0,-1 0 0 0 0,0 0 1 0 0,-1 0-1 0 0,0 1 1 0 0,0-1-1 0 0,-1 0 0 0 0,0 1 1 0 0,-1 0-1 0 0,1 0 1 0 0,-2 0-1 0 0,-5-8 0 0 0,1 3-58 0 0,-1 1 0 0 0,-1 0 0 0 0,0 1-1 0 0,-1 1 1 0 0,0-1 0 0 0,-23-13-1 0 0,-16-5-3136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23.2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1 919 0 0,'2'0'400'0'0,"44"19"8504"0"0,1-3-5170 0 0,-34-12-3111 0 0,0-1 0 0 0,0-1-1 0 0,0 0 1 0 0,0-1 0 0 0,23 0 0 0 0,55 0 1766 0 0,-59 1-3782 0 0,41-4 1 0 0,-56 1-4907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38.6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0 9215 0 0,'0'0'422'0'0,"-1"2"-13"0"0,-2 13-95 0 0,-1-1 0 0 0,0 19 0 0 0,1 63 6326 0 0,3-73-5629 0 0,3 23 52 0 0,9 61 0 0 0,-3-43-886 0 0,-9-63-184 0 0,8 64-973 0 0,28 115 0 0 0,-26-157-2621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38.9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13039 0 0,'0'1'598'0'0,"14"141"764"0"0,33 56-246 0 0,-13-72-624 0 0,-4-22-652 0 0,0 3-96 0 0,-8-25-1938 0 0,-12-44-52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39.3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65 8751 0 0,'-6'1'10332'0'0,"69"-16"-7921"0"0,-20 3-1794 0 0,-28 8-392 0 0,20-9-1 0 0,9-3-1998 0 0,-19 11-5669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54.5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153 68 1839 0 0,'0'0'1320'0'0,"-1"0"-1242"0"0,1 0 0 0 0,0 0 0 0 0,0 0 0 0 0,0 1 0 0 0,0-1 0 0 0,-1 0 0 0 0,1 0 0 0 0,0 0 0 0 0,0 0 0 0 0,0 0 0 0 0,0 0-1 0 0,-1 0 1 0 0,1 0 0 0 0,0 0 0 0 0,0 0 0 0 0,0 0 0 0 0,-1 0 0 0 0,1 0 0 0 0,0 0 0 0 0,0 0 0 0 0,0 0 0 0 0,-1 0 0 0 0,1 0 0 0 0,0 0-1 0 0,0 0 1 0 0,0 0 0 0 0,0 0 0 0 0,-1-1 0 0 0,1 1 0 0 0,0 0 0 0 0,0 0 0 0 0,0 0 0 0 0,0 0 0 0 0,-1-2 486 0 0,1-1 0 0 0,-1 1 0 0 0,1 0-1 0 0,0 0 1 0 0,0-1 0 0 0,0 1 0 0 0,0-4 0 0 0,0-15 1603 0 0,-1 20-1953 0 0,1 0-1 0 0,0-1 1 0 0,-1 1 0 0 0,1 0-1 0 0,-1-1 1 0 0,1 1-1 0 0,-1 0 1 0 0,0 0-1 0 0,1 0 1 0 0,-1 0-1 0 0,0-1 1 0 0,0 1 0 0 0,0 0-1 0 0,0 0 1 0 0,0 0-1 0 0,0 1 1 0 0,0-1-1 0 0,0 0 1 0 0,0 0 0 0 0,-1 1-1 0 0,1-1 1 0 0,-2 0-1 0 0,1 0 390 0 0,1 2-56 0 0,-3 0-377 0 0,-1 1 1 0 0,1 0 0 0 0,0 0 0 0 0,0 0-1 0 0,0 1 1 0 0,1-1 0 0 0,-1 1 0 0 0,0 0 0 0 0,1 0-1 0 0,0 0 1 0 0,-5 6 0 0 0,-4 8 270 0 0,7-11-256 0 0,0 1 1 0 0,1-1-1 0 0,-1 1 1 0 0,2 0-1 0 0,-1 1 1 0 0,1-1 0 0 0,-5 15-1 0 0,1 5 78 0 0,3-13-177 0 0,1-1 0 0 0,0 1 0 0 0,1-1 1 0 0,1 1-1 0 0,-1 17 0 0 0,3-12-52 0 0,0 0 0 0 0,2-1 0 0 0,0 0 0 0 0,9 30 0 0 0,-10-40 2 0 0,1-1-1 0 0,0 0 1 0 0,1 0 0 0 0,0 0 0 0 0,0-1 0 0 0,0 1-1 0 0,1-1 1 0 0,-1 0 0 0 0,2 0 0 0 0,-1-1-1 0 0,1 1 1 0 0,0-1 0 0 0,12 8 0 0 0,0-2-65 0 0,0-1 1 0 0,0 0-1 0 0,1-2 1 0 0,1 0 0 0 0,-1-2-1 0 0,1 0 1 0 0,0-1-1 0 0,35 5 1 0 0,-50-10-214 0 0,-1 0 1 0 0,1 0-1 0 0,-1-1 1 0 0,0 1-1 0 0,1-1 1 0 0,5-1-1 0 0,-7 1-150 0 0,0 0-1 0 0,0 0 1 0 0,0-1 0 0 0,-1 1 0 0 0,1-1-1 0 0,0 1 1 0 0,-1-1 0 0 0,0 0-1 0 0,1 0 1 0 0,-1 0 0 0 0,0 0-1 0 0,0 0 1 0 0,0-1 0 0 0,0 1 0 0 0,0 0-1 0 0,1-4 1 0 0,3-7-1335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54.8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 4143 0 0,'-1'2'4043'0'0,"1"3"-3206"0"0,0 1-1 0 0,0 0 1 0 0,0 0-1 0 0,1 0 1 0 0,1 6-1 0 0,1 23 93 0 0,5 69 177 0 0,-2-38-853 0 0,5 26-183 0 0,0-7-282 0 0,-10-75-260 0 0,0-1 0 0 0,5 17 0 0 0,-1-7-1008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55.2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150 1 10591 0 0,'0'2'819'0'0,"26"115"1524"0"0,-4-33-848 0 0,5 16-688 0 0,-8-44-850 0 0,26 87 296 0 0,-21-44-2952 0 0,-20-77-2268 0 0</inkml:trace>
  <inkml:trace contextRef="#ctx0" brushRef="#br0" timeOffset="1">8 526 14623 0 0,'0'0'671'0'0,"-1"0"-14"0"0,1 0-638 0 0,-1 0 0 0 0,1-1 0 0 0,0 1 0 0 0,-1 0 0 0 0,1 0 0 0 0,-1 0 1 0 0,1-1-1 0 0,0 1 0 0 0,-1 0 0 0 0,1-1 0 0 0,0 1 0 0 0,0 0 0 0 0,-1 0 0 0 0,1-1 0 0 0,0 1 0 0 0,-1-1 0 0 0,1 1 0 0 0,0 0 0 0 0,0-1 0 0 0,0 1 0 0 0,0 0 0 0 0,-1-1 0 0 0,1 1 0 0 0,0-1 0 0 0,0 1 0 0 0,0-1 0 0 0,0 1 0 0 0,0 0 0 0 0,0-1 0 0 0,0 1 0 0 0,0-1 0 0 0,0 1 0 0 0,0-1 1 0 0,0 1-1 0 0,0 0 0 0 0,1-1 0 0 0,-1 0 0 0 0,0 0 88 0 0,0 0-3 0 0,0-1 0 0 0,1 0-1 0 0,-1 0 1 0 0,0 0 0 0 0,1 0 0 0 0,-1 1 0 0 0,1-1-1 0 0,-1 0 1 0 0,1 1 0 0 0,0-1 0 0 0,0 0 0 0 0,0 1-1 0 0,0-1 1 0 0,0 1 0 0 0,0-1 0 0 0,0 1 0 0 0,3-3-1 0 0,0 2 33 0 0,0 0-1 0 0,0-1 1 0 0,0 1 0 0 0,0 1-1 0 0,9-3 1 0 0,-6 1-66 0 0,12-2-281 0 0,1 0 1 0 0,0 2-1 0 0,0 0 0 0 0,0 1 1 0 0,0 1-1 0 0,38 2 0 0 0,-38 3-4237 0 0,1 1-1412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55.6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13391 0 0,'0'0'1210'0'0,"2"1"-996"0"0,2 0-151 0 0,-1 1 0 0 0,1-1 0 0 0,0 0 0 0 0,0-1 0 0 0,0 1 0 0 0,0-1-1 0 0,6 0 1 0 0,4 1 509 0 0,1 1 114 0 0,-3-1-414 0 0,0 1 0 0 0,1 0 0 0 0,-1 1 0 0 0,0 0-1 0 0,15 7 1 0 0,-17-5-56 0 0,-7-4-125 0 0,1 1 0 0 0,-1 0-1 0 0,0 0 1 0 0,0 0 0 0 0,5 4 0 0 0,-7-5-63 0 0,0 0 0 0 0,0 1 0 0 0,1-1 0 0 0,-2 1 0 0 0,1-1 0 0 0,0 1 0 0 0,0 0 0 0 0,0-1 0 0 0,-1 1-1 0 0,1 0 1 0 0,-1-1 0 0 0,1 1 0 0 0,-1 0 0 0 0,0 0 0 0 0,0 1 0 0 0,0 1 11 0 0,0-1 0 0 0,0 1 0 0 0,-1-1 0 0 0,1 0 0 0 0,-1 1-1 0 0,0-1 1 0 0,0 0 0 0 0,0 1 0 0 0,0-1 0 0 0,-1 0 0 0 0,-2 4 0 0 0,-23 33 142 0 0,27-40-181 0 0,-16 15 0 0 0,10-8-25 0 0,5-6-98 0 0,4 0-913 0 0,37 9 894 0 0,29 9 379 0 0,-61-17-7 0 0,-1 1 0 0 0,1 1 0 0 0,-1-1 0 0 0,0 1 0 0 0,0 1 0 0 0,10 8 1 0 0,-14-10-44 0 0,-1-1 0 0 0,1 1 0 0 0,-1 0 0 0 0,0 0 0 0 0,0 0 1 0 0,0 0-1 0 0,-1 1 0 0 0,1-1 0 0 0,-1 0 0 0 0,1 1 0 0 0,-1-1 1 0 0,1 7-1 0 0,-2-8-114 0 0,0-1 0 0 0,0 1 0 0 0,0-1 0 0 0,-1 1 1 0 0,1-1-1 0 0,0 1 0 0 0,-1-1 0 0 0,1 1 0 0 0,-1-1 0 0 0,0 1 0 0 0,1-1 1 0 0,-3 3-1 0 0,1 1 109 0 0,-2 3-108 0 0,-1 0 1 0 0,0 0-1 0 0,0 0 1 0 0,-1-1-1 0 0,0 1 0 0 0,0-1 1 0 0,0-1-1 0 0,-1 1 0 0 0,0-1 1 0 0,-1 0-1 0 0,1-1 0 0 0,-1 0 1 0 0,0 0-1 0 0,-1 0 0 0 0,1-1 1 0 0,-16 5-1 0 0,22-8-146 0 0,0-1 0 0 0,0 1-1 0 0,0-1 1 0 0,-1 0 0 0 0,1 1 0 0 0,0-1 0 0 0,0 0-1 0 0,-1 0 1 0 0,1-1 0 0 0,0 1 0 0 0,0 0-1 0 0,-1-1 1 0 0,1 1 0 0 0,0-1 0 0 0,0 0 0 0 0,0 0-1 0 0,-3-1 1 0 0,4 1-239 0 0,-1 0 0 0 0,0 0 0 0 0,1 0-1 0 0,-1 0 1 0 0,1 0 0 0 0,0-1 0 0 0,-1 1 0 0 0,1-1 0 0 0,0 1-1 0 0,0-1 1 0 0,-1 1 0 0 0,0-4 0 0 0,-2-6-1592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56.0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15 100 5983 0 0,'-14'1'16519'0'0,"22"-9"-16303"0"0,1 1 0 0 0,0 0 1 0 0,1 0-1 0 0,-1 1 0 0 0,1 0 1 0 0,1 1-1 0 0,-1 0 0 0 0,1 0 0 0 0,0 1 1 0 0,0 1-1 0 0,11-3 0 0 0,15-1-1064 0 0,0 2 1 0 0,41 0-1 0 0,-71 5 179 0 0,0 0 1 0 0,0-1 0 0 0,-1 0-1 0 0,1-1 1 0 0,10-3-1 0 0,-4 0-1275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8:56.5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158 0 11919 0 0,'0'0'547'0'0,"-2"1"-11"0"0,-10 0-74 0 0,1 1-1 0 0,-20 6 1 0 0,27-6-216 0 0,0-1 0 0 0,0 1 1 0 0,1 0-1 0 0,-1 0 0 0 0,1 0 0 0 0,0 0 1 0 0,-1 0-1 0 0,1 1 0 0 0,0 0 1 0 0,1-1-1 0 0,-1 1 0 0 0,-3 5 1 0 0,0 0 124 0 0,1-1-179 0 0,0 0 0 0 0,0 1-1 0 0,0-1 1 0 0,1 1 0 0 0,1 1 0 0 0,-5 12 0 0 0,6-16-153 0 0,-2 13 174 0 0,-3 21-1 0 0,6-34-189 0 0,1 1 1 0 0,0 0 0 0 0,0-1-1 0 0,0 1 1 0 0,1-1-1 0 0,0 1 1 0 0,0-1 0 0 0,2 7-1 0 0,-1-4-13 0 0,1 0-1 0 0,0 0 1 0 0,0-1 0 0 0,1 1-1 0 0,0-1 1 0 0,0 0 0 0 0,1 0-1 0 0,0 0 1 0 0,0-1-1 0 0,1 0 1 0 0,-1 0 0 0 0,1 0-1 0 0,13 9 1 0 0,-4-5 88 0 0,1 0 1 0 0,0-2-1 0 0,29 13 1 0 0,-36-18-38 0 0,1-1 0 0 0,-1 1 0 0 0,0-1 0 0 0,1-1 0 0 0,-1 0 0 0 0,1 0 0 0 0,0-1 0 0 0,18-2 0 0 0,-20 1-4 0 0,0 0 1 0 0,1-1 0 0 0,-1 0-1 0 0,0-1 1 0 0,0 1 0 0 0,0-1-1 0 0,9-6 1 0 0,-14 7 2 0 0,1 0-1 0 0,-1 0 1 0 0,0-1-1 0 0,0 0 1 0 0,0 0 0 0 0,0 0-1 0 0,0 0 1 0 0,-1 0-1 0 0,1 0 1 0 0,-1-1 0 0 0,0 1-1 0 0,0-1 1 0 0,0 0-1 0 0,0 1 1 0 0,-1-1 0 0 0,3-7-1 0 0,-1-3 161 0 0,0 1 0 0 0,-1-1 1 0 0,0 0-1 0 0,-1 1 0 0 0,-1-1 0 0 0,0 0 0 0 0,-4-26 0 0 0,3 33-147 0 0,-1-1-1 0 0,0 1 1 0 0,-1 0 0 0 0,1 0-1 0 0,-1 0 1 0 0,-1 0 0 0 0,1 1-1 0 0,-1-1 1 0 0,-1 1 0 0 0,1 0-1 0 0,-1 0 1 0 0,0 0 0 0 0,0 1-1 0 0,-1-1 1 0 0,1 1-1 0 0,-8-4 1 0 0,-66-40-145 0 0,77 48-66 0 0,1 1 0 0 0,-1-1 0 0 0,0 0 0 0 0,0 0 0 0 0,0 1 0 0 0,-1-1 0 0 0,1 1 0 0 0,0 0 1 0 0,0-1-1 0 0,0 1 0 0 0,0 0 0 0 0,0 0 0 0 0,0 1 0 0 0,-4 0 0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08.0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60 2303 0 0,'0'0'11363'0'0,"6"0"-10343"0"0,17-3-85 0 0,-17 3-34 0 0,102-6 4536 0 0,1 9-5005 0 0,-98-3-537 0 0,0-1 1 0 0,0 0-1 0 0,-1-1 0 0 0,1-1 1 0 0,18-6-1 0 0,-9 3-875 0 0,-15 4 125 0 0,0 0 1 0 0,0 0-1 0 0,-1-1 0 0 0,1 1 0 0 0,6-7 0 0 0,-4 5-1764 0 0,4-4-3025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24.1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228 16 3223 0 0,'0'0'6836'0'0,"-5"-4"-4836"0"0,-1 2-1511 0 0,1 0-1 0 0,-1 0 1 0 0,1 1-1 0 0,-1-1 1 0 0,1 1-1 0 0,-1 1 1 0 0,0-1-1 0 0,0 1 1 0 0,1 0-1 0 0,-1 0 1 0 0,-10 2-1 0 0,9-1-258 0 0,0 1 1 0 0,1 0-1 0 0,-1 0 0 0 0,1 1 1 0 0,0 0-1 0 0,-1 0 1 0 0,1 0-1 0 0,1 1 0 0 0,-8 5 1 0 0,7-4-166 0 0,-1 1 0 0 0,1 0 0 0 0,0 0 1 0 0,1 1-1 0 0,-1 0 0 0 0,2 0 0 0 0,-1 0 1 0 0,1 0-1 0 0,0 1 0 0 0,0 0 0 0 0,0 0 1 0 0,2 0-1 0 0,-1 0 0 0 0,1 0 0 0 0,0 1 1 0 0,-1 12-1 0 0,2-4 12 0 0,0-1 0 0 0,2 1-1 0 0,0-1 1 0 0,1 1 0 0 0,0-1 0 0 0,2 0 0 0 0,0 0 0 0 0,0 0 0 0 0,8 16-1 0 0,-7-21-13 0 0,1 0 0 0 0,0-1 0 0 0,0 0 0 0 0,1 0 0 0 0,0 0 0 0 0,1-1 0 0 0,0 0 0 0 0,0 0 0 0 0,1-1 0 0 0,0 0-1 0 0,1 0 1 0 0,-1-1 0 0 0,14 6 0 0 0,-16-9-41 0 0,0-1 0 0 0,1-1 0 0 0,-1 0 0 0 0,1 0 0 0 0,-1 0 0 0 0,1-1 0 0 0,0 0 0 0 0,-1 0 0 0 0,1-1-1 0 0,0 0 1 0 0,0 0 0 0 0,8-2 0 0 0,4-1-167 0 0,0-2 0 0 0,0 1-1 0 0,27-12 1 0 0,-32 9-1149 0 0,0 0 1 0 0,22-15-1 0 0,-23 13-545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08.3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1375 0 0,'2'1'2076'0'0,"24"10"4560"0"0,-24-10-5382 0 0,13 13 1183 0 0,-11-9-2134 0 0,-1-1 1 0 0,0 1-1 0 0,0 1 1 0 0,0-1-1 0 0,0 0 1 0 0,-1 1-1 0 0,0-1 1 0 0,0 1-1 0 0,-1 0 0 0 0,2 11 1 0 0,0 4 613 0 0,-1 36 0 0 0,-1-5-294 0 0,-2 50-71 0 0,0 0-146 0 0,2-77-2893 0 0,-1 1-3318 0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08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3223 0 0,'0'0'10091'0'0,"1"2"-8911"0"0,9 15-624 0 0,-1 0 1 0 0,0 0-1 0 0,-1 1 1 0 0,7 25-1 0 0,17 81-397 0 0,-26-98-115 0 0,-3-12-132 0 0,30 131-39 0 0,-17-47-3072 0 0,-13-78 1789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09.0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48 56 14767 0 0,'-42'-7'1482'0'0,"42"7"-1440"0"0,0 0 0 0 0,0 0 0 0 0,-1 0 1 0 0,1 0-1 0 0,0 0 0 0 0,0 0 1 0 0,0 0-1 0 0,0 0 0 0 0,0 0 1 0 0,-1 0-1 0 0,1 0 0 0 0,0 0 0 0 0,0 0 1 0 0,0 0-1 0 0,0 0 0 0 0,-1 0 1 0 0,1 0-1 0 0,0 0 0 0 0,0 0 0 0 0,0 0 1 0 0,0 0-1 0 0,0 0 0 0 0,-1 0 1 0 0,1 0-1 0 0,0 0 0 0 0,0 0 1 0 0,0 0-1 0 0,0-1 0 0 0,0 1 0 0 0,0 0 1 0 0,0 0-1 0 0,-1 0 0 0 0,1 0 1 0 0,0 0-1 0 0,0 0 0 0 0,0-1 1 0 0,0 1-1 0 0,0 0 0 0 0,0 0 0 0 0,0 0 1 0 0,0 0-1 0 0,0 0 0 0 0,0-1 1 0 0,0 1-1 0 0,0 0 0 0 0,0 0 0 0 0,0 0 1 0 0,0 0-1 0 0,0 0 0 0 0,0-1 1 0 0,0 1-1 0 0,0 0 0 0 0,0 0 1 0 0,0 0-1 0 0,0 0 0 0 0,0-1 0 0 0,0 1 1 0 0,0 0-1 0 0,0 0 0 0 0,0 0 1 0 0,0 0-1 0 0,0 0 0 0 0,0 0 1 0 0,1-1-1 0 0,5-6 1771 0 0,-1 4-1924 0 0,0 0 288 0 0,-1 0 0 0 0,1 0-1 0 0,0 1 1 0 0,0 0 0 0 0,1 0 0 0 0,-1 0 0 0 0,0 1-1 0 0,8-1 1 0 0,13-5 299 0 0,-18 5-447 0 0,-1 1-1 0 0,1 0 0 0 0,0 0 1 0 0,0 1-1 0 0,0 0 1 0 0,0 0-1 0 0,11 2 1 0 0,25 1 7 0 0,-16-2-1516 0 0,-2 3-3376 0 0,-10 0-2312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25.1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1 481 5063 0 0,'0'0'390'0'0,"6"-4"-252"0"0,16-13 4 0 0,-16 13 507 0 0,5 13 1130 0 0,-7-7-1502 0 0,0 0 1 0 0,0-1 0 0 0,0 0-1 0 0,0 0 1 0 0,0 0-1 0 0,0 0 1 0 0,0 0 0 0 0,0-1-1 0 0,0 0 1 0 0,0 0 0 0 0,0 0-1 0 0,5-1 1 0 0,11 1 447 0 0,129-3 1227 0 0,-48 2-521 0 0,-28-1-511 0 0,421-4 2144 0 0,-445 6-2874 0 0,82-5 391 0 0,29-14 185 0 0,-88 9-272 0 0,100 0 0 0 0,71 15-34 0 0,-161-2-448 0 0,37-5 333 0 0,-31 0-38 0 0,6-5 73 0 0,-17 1-144 0 0,-25 4-155 0 0,217-3 145 0 0,-33-6-115 0 0,-196 9-105 0 0,195-19 122 0 0,-234 21-127 0 0,220-12 179 0 0,63-1-36 0 0,-241 10-138 0 0,21-1 99 0 0,37-3 158 0 0,15-4-24 0 0,-48 6-132 0 0,86 3-3 0 0,-26 1-16 0 0,50-2-77 0 0,-98 4 53 0 0,-46-2-64 0 0,-5 1 0 0 0,0 0 0 0 0,34 6 0 0 0,4 5 64 0 0,-30-6-64 0 0,-29-4 0 0 0,29 0 0 0 0,-36 0 0 0 0,0-1 0 0 0,0 0 0 0 0,0 0 0 0 0,-1 0 0 0 0,1 0 0 0 0,0 0 0 0 0,0 0 0 0 0,0 0 0 0 0,0 0-1 0 0,0 0 1 0 0,0-1 0 0 0,0 1 0 0 0,0 0 0 0 0,0 0 0 0 0,1-2 0 0 0,9-2 12 0 0,-9 2 41 0 0,-2 1-50 0 0,0 1 1 0 0,0 0-1 0 0,1-1 1 0 0,-1 1-1 0 0,0-1 0 0 0,0 1 1 0 0,0-1-1 0 0,0 1 0 0 0,0-1 1 0 0,0 1-1 0 0,0-1 0 0 0,0 1 1 0 0,0-1-1 0 0,0 1 0 0 0,0-1 1 0 0,0 1-1 0 0,0-1 1 0 0,0 1-1 0 0,0-1 0 0 0,-1 1 1 0 0,1-1-1 0 0,0 1 0 0 0,0 0 1 0 0,0-1-1 0 0,-1 1 0 0 0,1-1 1 0 0,0 1-1 0 0,-1 0 0 0 0,1-1 1 0 0,-1 0-1 0 0,0 0 10 0 0,-8-15 44 0 0,3 4-12 0 0,-1-1 0 0 0,-9-10 0 0 0,-34-45 63 0 0,-53-63-13 0 0,100 126-202 0 0,-2 1 0 0 0,1 0 0 0 0,0 0 0 0 0,-1 0 1 0 0,1 0-1 0 0,-1 1 0 0 0,0-1 0 0 0,0 1 0 0 0,-1 0 0 0 0,-6-2 0 0 0,11 5-204 0 0,0 1 0 0 0,0-1 0 0 0,0 1 1 0 0,0 0-1 0 0,0-1 0 0 0,0 1 0 0 0,0 0 0 0 0,0 0 0 0 0,1-1 0 0 0,-1 1 0 0 0,0 0 1 0 0,1 0-1 0 0,-1 0 0 0 0,0 0 0 0 0,1 0 0 0 0,-1 0 0 0 0,1 0 0 0 0,-1 1 0 0 0,1-1-134 0 0,-6 12-6723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26.9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53 106 7279 0 0,'-1'-1'166'0'0,"-5"-7"44"0"0,-14-20 174 0 0,5 11 709 0 0,10 11 2569 0 0,13 12-2449 0 0,10 9-958 0 0,-1 2-1 0 0,-1 0 1 0 0,0 1-1 0 0,13 20 1 0 0,6 7 254 0 0,-23-31-393 0 0,51 57 404 0 0,-62-69-450 0 0,6 2 429 0 0,-12-9 594 0 0,-22-22-1011 0 0,0 1-1 0 0,-2 1 0 0 0,-31-22 1 0 0,31 32 38 0 0,-1-1 168 0 0,28 14-249 0 0,0 1-1 0 0,0 0 1 0 0,1-1-1 0 0,-1 1 1 0 0,1-1-1 0 0,-1 1 1 0 0,1-1-1 0 0,0 0 1 0 0,-1 0-1 0 0,1 0 1 0 0,0 0-1 0 0,-1-3 1 0 0,1 4 62 0 0,14-17 283 0 0,-8 15-326 0 0,-1 0 0 0 0,1 0 0 0 0,-1 0 1 0 0,1 1-1 0 0,0 0 0 0 0,0 0 0 0 0,0 0 0 0 0,0 1 0 0 0,0 0 0 0 0,10-2 0 0 0,4 2 365 0 0,33 1 0 0 0,-2 1 10 0 0,192-27 722 0 0,-119 11-484 0 0,139 2-1 0 0,-200 12-604 0 0,323-7 622 0 0,-271 8-201 0 0,148 20-1 0 0,-153-3-382 0 0,-27-3 74 0 0,151 7-1 0 0,-102-14 67 0 0,0-1-61 0 0,27 5-21 0 0,2-1-15 0 0,228-28 158 0 0,-145 4-154 0 0,-47 9 30 0 0,84-5 317 0 0,-160 4-310 0 0,221 0 564 0 0,-280 3-435 0 0,110-20 1 0 0,-138 17-257 0 0,-20 4-47 0 0,-1 1 0 0 0,1 0 0 0 0,19 1 0 0 0,-15 0-15 0 0,24-1-1 0 0,-33 0-680 0 0,1 1 0 0 0,-1 0 0 0 0,1 0 0 0 0,-1 1 0 0 0,9 2 0 0 0,-14-1-734 0 0,5 2-36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01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 11343 0 0,'0'0'1031'0'0,"0"1"-850"0"0,-1 5-35 0 0,0-1-1 0 0,1 1 0 0 0,0-1 1 0 0,0 0-1 0 0,0 1 0 0 0,0-1 1 0 0,1 1-1 0 0,0-1 1 0 0,0 0-1 0 0,3 7 0 0 0,2 17 884 0 0,3 39-53 0 0,12 69-1949 0 0,-20-135-78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03.1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0 11807 0 0,'0'0'1068'0'0,"-1"2"-877"0"0,0 5 124 0 0,1 1-1 0 0,0-1 1 0 0,0 0 0 0 0,1 0 0 0 0,-1 0 0 0 0,2 0-1 0 0,-1 0 1 0 0,1 0 0 0 0,3 9 0 0 0,6 11-284 0 0,14 26 0 0 0,-1-4 28 0 0,8 31-3011 0 0,-28-67 1208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03.6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146 341 8287 0 0,'-4'-6'5682'0'0,"6"5"-5452"0"0,0-1 0 0 0,0 1 0 0 0,0 0 0 0 0,0 0 0 0 0,0 0-1 0 0,0 0 1 0 0,0 1 0 0 0,0-1 0 0 0,0 0 0 0 0,0 1 0 0 0,0 0 0 0 0,0-1 0 0 0,4 1 0 0 0,-4 0-3 0 0,16-4 373 0 0,29-8-1 0 0,-23 5-316 0 0,13-7 165 0 0,-26 9-523 0 0,0 1-1 0 0,14-3 0 0 0,-6 3-685 0 0,0-1-1 0 0,29-11 1 0 0,-45 15 519 0 0,-1-1 0 0 0,1 1 0 0 0,0-1-1 0 0,-1 0 1 0 0,0 0 0 0 0,1 0 0 0 0,-1 0 0 0 0,0 0 0 0 0,0 0 0 0 0,0-1 0 0 0,0 1 0 0 0,-1-1 0 0 0,1 1-1 0 0,-1-1 1 0 0,3-5 0 0 0,-1-2-566 0 0,0 0 0 0 0,0-1 0 0 0,1-11 0 0 0,0-3-433 0 0,-3 21 1271 0 0,-1 0-1 0 0,1-1 0 0 0,-1 1 0 0 0,0 0 1 0 0,-1-1-1 0 0,1 1 0 0 0,-1 0 0 0 0,0 0 1 0 0,0-1-1 0 0,0 1 0 0 0,-1 0 0 0 0,1 0 1 0 0,-1 0-1 0 0,0 0 0 0 0,0 1 0 0 0,-1-1 1 0 0,1 0-1 0 0,-1 1 0 0 0,1-1 0 0 0,-1 1 1 0 0,0 0-1 0 0,0 0 0 0 0,-1 0 0 0 0,1 1 1 0 0,-1-1-1 0 0,1 1 0 0 0,-1 0 0 0 0,0 0 1 0 0,0 0-1 0 0,0 0 0 0 0,0 0 0 0 0,-4 0 1 0 0,-6-1 413 0 0,0 0 0 0 0,0 1 0 0 0,0 0 0 0 0,0 2 0 0 0,0-1 0 0 0,-14 3 1 0 0,5 0 49 0 0,1 2 0 0 0,-1 0 0 0 0,-21 8 0 0 0,32-8-283 0 0,0 1 1 0 0,0 1-1 0 0,0 0 0 0 0,1 0 0 0 0,0 1 0 0 0,0 0 1 0 0,1 1-1 0 0,0 0 0 0 0,0 1 0 0 0,0 0 1 0 0,-15 20-1 0 0,20-22-125 0 0,0 0 0 0 0,0 0 1 0 0,1 1-1 0 0,0 0 0 0 0,0-1 1 0 0,1 1-1 0 0,0 1 0 0 0,0-1 1 0 0,1 0-1 0 0,0 1 0 0 0,0-1 1 0 0,1 1-1 0 0,0 0 1 0 0,1-1-1 0 0,0 1 0 0 0,0 0 1 0 0,1-1-1 0 0,3 17 0 0 0,-1-16-57 0 0,0 1 0 0 0,1-1 0 0 0,0 0 0 0 0,1 0 0 0 0,0 0 0 0 0,0 0 0 0 0,1-1 0 0 0,0 0 0 0 0,0 0 0 0 0,1-1 0 0 0,0 1 0 0 0,1-2 0 0 0,0 1 0 0 0,0-1 0 0 0,0 0 0 0 0,0-1 0 0 0,14 7 0 0 0,-9-5-7 0 0,1-1 1 0 0,0-1 0 0 0,1 0 0 0 0,-1-1 0 0 0,1 0 0 0 0,0-2 0 0 0,0 1 0 0 0,0-2-1 0 0,0 0 1 0 0,30-2 0 0 0,-29-1 27 0 0,1 0-1 0 0,-1-1 1 0 0,1-1-1 0 0,-1-1 1 0 0,22-9-1 0 0,-27 9 37 0 0,-1 0 0 0 0,0-1 0 0 0,0-1 0 0 0,0 0 0 0 0,-1 0 0 0 0,0 0 0 0 0,-1-1 0 0 0,13-15 0 0 0,-12 12 110 0 0,-1 1 0 0 0,-1-2-1 0 0,0 1 1 0 0,-1-1 0 0 0,0 0 0 0 0,-1 0-1 0 0,0-1 1 0 0,-1 1 0 0 0,0-1-1 0 0,-1 0 1 0 0,1-13 0 0 0,-3 16-98 0 0,0 1 0 0 0,-1-1 0 0 0,0 1-1 0 0,0 0 1 0 0,-1-1 0 0 0,-1 1 0 0 0,1 0 0 0 0,-2-1 0 0 0,1 1 0 0 0,-1 0 0 0 0,-1 1 0 0 0,1-1 0 0 0,-1 1-1 0 0,-1-1 1 0 0,0 1 0 0 0,-7-10 0 0 0,7 13-35 0 0,0 0 0 0 0,0 0 0 0 0,0 1-1 0 0,-1-1 1 0 0,1 1 0 0 0,-1 0 0 0 0,0 1 0 0 0,0-1 0 0 0,0 1-1 0 0,-1 0 1 0 0,-7-2 0 0 0,4 2-498 0 0,0 1 0 0 0,-16-3-1 0 0,15 4-1951 0 0,1 1-1 0 0,-14 0 0 0 0,10 1-4814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37.4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1 455 0 0,'5'14'422'0'0,"8"18"12727"0"0,1-6-10417 0 0,-4-10-2266 0 0,-2 0 1 0 0,0 0-1 0 0,-2 1 1 0 0,1 0-1 0 0,-2 0 0 0 0,4 19 1 0 0,-2 2-342 0 0,3 68 1 0 0,-9-97-275 0 0,0 0-1 0 0,1 0 1 0 0,3 11 0 0 0,1-2-3246 0 0,-3-10 1544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37.7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1375 0 0,'0'0'13774'0'0,"1"1"-13045"0"0,4 3-502 0 0,-1-1 0 0 0,0 1 0 0 0,0 0 1 0 0,0 1-1 0 0,0-1 0 0 0,-1 1 0 0 0,0-1 0 0 0,1 1 1 0 0,3 10-1 0 0,3 6-7 0 0,7 26-1 0 0,-5-10-46 0 0,20 61-56 0 0,-26-72-557 0 0,8 51 1 0 0,-7-30-2495 0 0,-4-34 1285 0 0,1-1-57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24.5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1375 0 0,'0'0'66'0'0,"0"11"5091"0"0,2-7-4240 0 0,0-1-1 0 0,1 1 1 0 0,-1-1 0 0 0,0 0 0 0 0,1 1-1 0 0,0-1 1 0 0,0-1 0 0 0,4 5-1 0 0,-3-4-464 0 0,0-1-1 0 0,0 0 1 0 0,0 1-1 0 0,0-1 1 0 0,0-1-1 0 0,8 4 1 0 0,-3-4-231 0 0,0 1 1 0 0,-1-1 0 0 0,1 0 0 0 0,0-1 0 0 0,-1 0 0 0 0,1-1-1 0 0,16-2 1 0 0,9-2-293 0 0,31-7 641 0 0,-58 10-1213 0 0,0 0 0 0 0,0 0-1 0 0,0-1 1 0 0,0 0 0 0 0,-1 0 0 0 0,11-8-1 0 0,-9 5-5216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38.1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6 5983 0 0,'-6'-1'13958'0'0,"16"3"-13403"0"0,-1-1 1 0 0,1 0 0 0 0,0-1 0 0 0,11-1 0 0 0,-1 1-118 0 0,67-6-1995 0 0,-74 4 523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14:40:26.7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23 184 11887 0 0,'-22'-9'1333'0'0,"22"9"-1236"0"0,6 2-231 0 0,33 9 71 0 0,-1-3-1 0 0,1-1 0 0 0,72 4 1 0 0,-71-7-72 0 0,42 11 0 0 0,28 3-49 0 0,-25-9 174 0 0,90 5-72 0 0,97-21-94 0 0,-146 3 157 0 0,97 2-26 0 0,258-7 767 0 0,-406 6-653 0 0,16-1 85 0 0,170-2 179 0 0,89 2-173 0 0,-205-1-153 0 0,192-13 60 0 0,334-22 386 0 0,-655 39-440 0 0,599-18 545 0 0,43 9-11 0 0,6-1 8 0 0,803-31 735 0 0,-1298 37-1121 0 0,242-11 12 0 0,-309 11-177 0 0,543-34 66 0 0,-114 21 116 0 0,-506 18-164 0 0,586 3 351 0 0,306-6-138 0 0,-277-3 216 0 0,-418 7-151 0 0,136 12-91 0 0,-236-6-169 0 0,442 35-40 0 0,-131-16 48 0 0,-224-18-32 0 0,844 24 408 0 0,-911-29-360 0 0,122-1 48 0 0,-143-4-59 0 0,243-8 294 0 0,-132 6-53 0 0,-60 2-116 0 0,368-3 9 0 0,-220 4-190 0 0,-114-7 8 0 0,-93 3 44 0 0,154-13-38 0 0,-39 1-12 0 0,-30 7 47 0 0,587-17-28 0 0,205 57-18 0 0,-663-17 0 0 0,323 18 0 0 0,-3 2 0 0 0,-366-18 0 0 0,-119-3 0 0 0,69 3 0 0 0,68-4 54 0 0,165 3-44 0 0,-355-14-11 0 0,160 2 13 0 0,-76-2 52 0 0,5 0 67 0 0,448 8 77 0 0,-510-8-182 0 0,24 4-26 0 0,83-3 0 0 0,26-7 39 0 0,-65 3-14 0 0,29 2-25 0 0,9 1 0 0 0,-83 0 30 0 0,16-1 4 0 0,199 3 30 0 0,15 15-28 0 0,-58-2-8 0 0,-8 12 172 0 0,30 2 45 0 0,-73-11-65 0 0,-94-4-45 0 0,72 11 57 0 0,-1-17 3 0 0,-129-6-121 0 0,60 11 56 0 0,17 1-20 0 0,106-21 49 0 0,-73 4-18 0 0,-101 5-83 0 0,163-13 70 0 0,-96 3-48 0 0,-42 3-35 0 0,161-7-45 0 0,-102 7 21 0 0,-24 2 11 0 0,124-6 43 0 0,-231 7-75 0 0,-53 0 0 0 0,63 5 0 0 0,-49 0 0 0 0,56-3 0 0 0,-15-1 0 0 0,19-5 0 0 0,-22 0 0 0 0,40 4 0 0 0,-26 3-1 0 0,-63 0 7 0 0,44-3 0 0 0,122-22 47 0 0,-95 11-42 0 0,197-15 42 0 0,-111 2-53 0 0,168-14 0 0 0,-349 39-380 0 0,-1 1-1 0 0,1 1 1 0 0,28 4 0 0 0,-19 1-1307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22T15:47:29.426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2635 4367 7535 0,'0'0'320'0,"0"0"96"0,0 0-416 0,0 0 0 16,0 0 0-16,17-3 0 0,-17 3 0 0,1 8 128 0,-1-8-128 0,1 8 0 16,-1-8 0-16,0 0 0 15,0 0 0-15,0 0 0 0,0 0 1040 0,0 0 128 16,0 0 32-16,0 0 0 0,0 0 224 0,0 0 48 16,0 0 16-16,0 0 0 0,0 0-272 0,0 0-64 15,0 0-16-15,0 0 0 0,-4-4-240 0,4 4-32 16,0 0-16-16,0-7 0 0,2 1-144 0,-2-1-16 15,0 1-16-15,1 2 0 0,-1 4-144 0,0 0-16 16,0 0-16-16,0 0 0 0,4-7-112 0,0 1 0 0,-4 6-16 0,6-3 0 16,-6 3-32-16,0 0 0 0,0 0 0 0,0 0 0 15,0 0-48-15,0 0-16 0,6 7 0 0,-2 2 0 16,-2-1-48-16,-1 0-16 0,-1-8 0 0,-1 7 0 0,-3 1-80 0,2-1-128 16,-2-1 176-16,4-6-176 15,0 0 208-15,0 0-64 0,0 0-16 0,-7 2 0 16,-2-2 16-16,1-2 0 0,3-2 0 0,0 0 0 15,0-3-144-15,-1 0 0 0,2 2 144 0,-1 1-144 0,3-3 0 0,-1 1 0 16,2-1 0-16,1 7 128 0,-2-6-128 0,2-1 0 16,2 1 0-16,-2 6-128 0,5-4 128 0,0-3 0 15,-5 7 0-15,5-4 0 0,-5 4 0 0,7-2-128 16,-7 2 128-16,9 0 0 0,-1 0 0 0,0 0 0 16,-8 0 0-16,6 1 0 0,-6-1 256 0,0 0-32 15,0 0 0-15,0 0 0 0,0 0 96 0,0 0 0 16,3 7 16-16,-3-7 0 0,-2 7-160 0,2-7-48 15,0 0 0-15,0 0 0 0,-2 7-128 0,-2 0 0 16,0-2 0-16,4-5-176 16,0 0-1600-16,-4 6-320 0,4-6-64 0,0 0-11920 15</inkml:trace>
  <inkml:trace contextRef="#ctx0" brushRef="#br0" timeOffset="426.89">2680 4755 2751 0,'0'0'256'0,"0"0"-256"0,0 0 0 0,0 0 0 0,-1-5 3200 0,1-4 608 15,0 1 112-15,1 2 32 0,2-1-2112 0,0 2-432 16,1-3-64-16,-1 1-32 16,1 2-288-16,0 0-48 0,2 0-16 0,-3 0 0 15,0-2-32-15,2 2-16 0,2 1 0 0,-7 4 0 16,0 0-176-16,0 0-32 0,8 1-16 0,-8-1 0 16,0 0-144-16,0 0-32 0,0 0 0 0,0 0 0 0,0 0-144 0,0 0-48 15,4 8 0-15,-4-8 0 0,0 0-128 0,-2 8-48 16,0 0 0-16,-2-2 0 0,-2 1-144 0,3-2 128 15,3-5-128-15,-6 5 128 0,6-5-128 0,-5 3 0 16,5-3 144-16,0 0-144 0,-6-1 0 0,6 1 0 16,0 0 0-16,0 0 0 0,-2-7 0 0,1 0 0 15,1 1 0-15,1-2 0 0,-1 2 0 0,0 6 0 16,6-6 0-16,-1 3 0 0,-1-4 0 0,-4 7 0 16,0 0 0-16,9-3 0 15,-1 3-752-15,-1 3-64 0,1 0-16 0</inkml:trace>
  <inkml:trace contextRef="#ctx0" brushRef="#br0" timeOffset="2098.64">1452 2523 22463 0,'0'0'992'0,"0"0"208"0,0 0-960 0,0 0-240 16,6-5 0-16,0 0 0 0,1-4 608 0,2-2 80 16,1-2 16-16,1 0 0 0,0-1 0 0,1-3 16 15,0-4 0-15,-2-1 0 0,-1-2-576 0,0-2-144 0,1-2 0 0,-1-1 0 16,-1-1 0-16,-2-1 160 15,1-2-160-15,-1 1 160 0,1-2-160 0,-2 0 0 16,0 1-160-16,-1-1 160 0,-1-1-320 0,-2 4 48 16,-1 2 0-16,0 3 0 0,0 3 272 0,-1 3 0 0,1 3 0 0,1 7 0 15,-1 0 0-15,0 10 144 0,0 0-16 0,0 0 0 16,0 0-128-16,5 14 192 0,2 4-192 0,0 4 192 16,1 5-192-16,3 6 0 0,2 3 0 0,1 4 0 15,-2-1 0-15,1 0 128 0,-1-1-128 0,-1-1 0 31,1 1-464-31,0-1-176 0,-1-3-48 0,-1-4-10896 0</inkml:trace>
  <inkml:trace contextRef="#ctx0" brushRef="#br0" timeOffset="2429.94">1626 2234 14799 0,'0'0'640'0,"0"0"160"0,0 0-640 0,0 0-160 0,0 0 0 0,9 4 0 16,1 0 0-16,3 0 0 0,2-1 0 0,2 0 0 0,0 1 0 0,1 1 0 16,0-2 0-16,2 1 128 0,-1-4-128 0,2 0 0 15,0 0 0-15,0 0 0 0,0-4 0 0,-2 1 0 16,-1-2 0-16,-1 0 128 0,0 0-128 0,0 1 192 16,-4 0-192-16,-2 1 192 0,-3-1 480 0,-8 4 96 15,6 0 32-15,-6 0 0 0,0 0 896 0,0 0 176 0,0 0 48 0,-6 4 0 16,-4 3-368-16,0-1-64 0,-2-1-16 0,1 3 0 15,1-1-384-15,1-1-96 0,1 1-16 0,2-1 0 16,1 2-320-16,1 1-64 0,1-1-16 0,2 1 0 16,2 0-192-16,3 2-32 15,1-1-16-15,2 2 0 0,-1 1-336 0,4 1 0 16,1-3 0-16,4 0 0 0,3 0 0 0,0-1 0 16,2-2-128-16,2-1 128 15,3-1-1984-15,-1-2-304 0,-1-3-64 0,-4-1-11712 0</inkml:trace>
  <inkml:trace contextRef="#ctx0" brushRef="#br0" timeOffset="2601.87">2240 2227 27695 0,'0'0'1216'0,"0"0"272"0,-3 11-1184 0,1-5-304 16,-1 3 0-16,2 1 0 16,-1 1 1088-16,2 0 144 0,2 0 48 0,2 4 0 15,2-5-880-15,1 2-160 0,0 2-48 0,1-3 0 16,3 0-192-16,-2 1-256 0,1-1 48 0,2 0 16 31,1 2-1904-31,0-1-368 0,-1-3-80 0,0-1-16 0,-2-3-608 0,0-1-128 0</inkml:trace>
  <inkml:trace contextRef="#ctx0" brushRef="#br0" timeOffset="2761.81">2460 2278 19983 0,'0'0'880'0,"0"0"192"0,0 0-864 0,0 0-208 15,0 0 0-15,0 0 0 0,0 0 2240 0,0 9 416 16,0 6 80-16,0 0 16 0,-1 2-1200 0,1 3-224 15,0 2-48-15,0 3-16 0,1 1-816 0,0 1-144 16,1 1-48-16,0-2 0 0,2 0-256 0,0-2-176 16,0-1 32-16,1-4 0 15,0-3-2496-15,2-3-496 0</inkml:trace>
  <inkml:trace contextRef="#ctx0" brushRef="#br0" timeOffset="2931.73">2624 1772 27647 0,'0'0'2448'0,"-1"11"-1952"0,1 3-496 0,0 2 0 15,0 6 1840-15,0 3 272 0,1 5 48 0,2 1 16 16,1 7-656-16,1 2-128 0,0 6-32 0,3-1 0 16,-1 2-1072-16,3 2-288 0,3-1 0 0,0 1 0 15,2 1-2720-15,-4-2-640 0</inkml:trace>
  <inkml:trace contextRef="#ctx0" brushRef="#br0" timeOffset="3167.84">3340 1901 20271 0,'0'0'1792'0,"0"0"-1424"16,0 0-368-16,0 0 0 0,-4 7 2752 0,2 1 464 16,0 2 112-16,2 3 0 0,2 4-1408 0,0 3-304 15,3 3-48-15,2 7-16 0,1-1-1008 0,2 3-208 0,-1 4-32 0,2 0-16 16,-1 3-288-16,2 0-176 0,1 2 32 0,0-5 0 31,1 2-2288-31,1-1-464 0,-2-1-96 0</inkml:trace>
  <inkml:trace contextRef="#ctx0" brushRef="#br0" timeOffset="3831.63">3394 2338 26495 0,'-13'-13'1168'0,"7"8"240"0,1-2-1120 0,0 1-288 16,0-1 0-16,-1 0 0 16,1-3 1344-16,1 1 224 0,4 0 32 0,3 0 16 15,2 0-928-15,2 0-192 0,-1-3-48 0,1 2 0 16,2 0-848-16,1 3-176 0,3-1-48 0,3 3 0 15,1-1-496-15,0 4-96 0,1-1-32 0,2 3 0 16,-1 1-32-16,1 2 0 0,-1 1 0 0,2 1 0 16,-3 2 368-16,1-1 64 0,-4 5 16 0,1 2 0 0,0 0 832 0,-2 0 0 15,-2 4 176-15,-2-2-32 0,-1 0 976 0,-1 0 192 16,0 1 32-16,0-2 16 0,-2-2-32 0,2-1-16 16,-3-2 0-16,0 0 0 0,-1-3-640 0,-4-6-128 15,0 0-32-15,0 0 0 0,0 0-64 0,0 0 0 16,0 0-16-16,0-6 0 0,0-5-16 0,-1 0 0 15,-2-4 0-15,2 1 0 0,0-2-240 0,-2-1-48 0,1-1-128 16,-1-1 192-16,0-1-192 0,3 2-208 0,3-2 32 0,0 3 16 31,2-2-480-31,0 3-80 0,3 3-32 0,-2 3 0 16,2 2-96-16,1 1-32 0,2 3 0 0,1 2 0 16,-1-1 160-16,2 2 16 0,0-2 16 0,2 3 0 0,0 0 368 0,0 1 80 0,-2 1 16 0,-2-1 0 15,0 2 224-15,-2-1 0 0,-1 2 0 0,-8-4 0 16,5 7 512-16,0-1 32 15,-5-6 16-15,2 11 0 0,-2 2 672 0,-2-4 144 0,0 4 32 0,-2 1 0 16,0-1-224-16,-1-1-32 0,3 2-16 0,0-1 0 16,-1 0-416-16,-1-1-80 0,3-3 0 0,-2 0-16 15,2-1-416-15,1-8-80 0,0 0 0 0,0 0-128 16,0 0 0-16,4 8 0 0,0-1 0 0,-4-7 0 16,0 0 0-16,8 1 0 0,1-1 0 0,0-1 0 15,0-1 0-15,0-3 0 0,-1 0-128 0,0-3 128 16,0-1 0-16,-2 0 0 0,1-3 0 0,-1 2-144 15,1-1 144-15,-2 2 0 0,-3 0 0 0,2 1 0 0,-1 2 0 0,-3 6-128 16,0 0 128-16,0 0 0 0,0 0 0 0,0 0 0 16,0 0 0-16,0 0 176 0,-3 9-32 0,2 4 0 15,0 0 0-15,1-2 0 0,0 1-144 0,2 1 0 16,1 2 0-16,1-2 0 16,0-3-512-16,1 1-64 0,2-1-32 0,0-2 0 15,3-2-2832-15,-1-3-560 0</inkml:trace>
  <inkml:trace contextRef="#ctx0" brushRef="#br0" timeOffset="4129.85">4231 2100 26783 0,'0'0'1184'0,"-2"10"240"0,1 4-1136 0,1 2-288 0,0 2 0 0,0 0 0 16,0 3 1120-16,1 0 160 15,1 0 48-15,0 1 0 0,2-2-160 0,1-3-16 0,2-2-16 0,1-2 0 16,-1-1-864-16,3-3-272 0,-1-1 160 0,-1-3-160 15,-1-3 0-15,1-2 0 0,-1 1 0 0,-1-4 0 16,1-3 0-16,-2-5-144 0,1 2 144 0,-2-2 0 16,-1-4-144-16,1 1 144 0,-1-2 0 0,-1 1-144 15,1-2 144-15,-1 0 0 0,0-2 0 0,0 4 0 16,2-5 0-16,1 5 0 0,-2 0 0 0,0 2 0 16,-2 3 352-16,0-1 0 0,0 5 0 0,-1 6 0 15,0 0-96-15,0 0-32 0,0 0 0 0,4 10 0 0,-1 3-224 16,1 4 0-16,-1-1 0 0,2 3 0 0,0 2-288 0,1 0 48 15,2-1 16-15,3-3 0 16,-1 0-2400-16,1-2-464 0,0-2-112 0</inkml:trace>
  <inkml:trace contextRef="#ctx0" brushRef="#br0" timeOffset="4397.28">4759 2148 26207 0,'-12'-8'1152'0,"7"5"256"0,-2 1-1136 15,-2-2-272-15,-1 0 0 0,-2 0 0 0,-1 0 1408 0,-2 2 240 16,4 0 32-16,0 0 16 0,1 0-768 0,2 2-160 16,2 0-16-16,6 0-16 0,0 0-736 0,0 0-160 0,0 0-32 15,0 0 0 1,0 0-320-16,9 7-64 0,2-1 0 0,4 0-16 16,0-1 144-16,4 1 16 0,-1 1 16 0,1 1 0 0,2 1 256 0,0 0 160 0,0-1-192 0,-1 0 192 15,-4-1 128-15,3 1 128 0,-6 0 16 0,-1 0 16 16,-3 2 544-16,-3-1 96 0,-2 2 32 0,-1 1 0 15,-2-1-112-15,-1 1-16 0,-3-3 0 0,-1 2 0 16,-2 0-288-16,-1 0-64 0,-2-2-16 0,0 1 0 16,0-1-272-16,-3-2-64 0,-1-3-128 0,2 0 192 15,-1-2-1536-15,1 0-304 0,4-2-64 0,0-2-9056 16,2-2-1824-16</inkml:trace>
  <inkml:trace contextRef="#ctx0" brushRef="#br0" timeOffset="4962.24">5233 1866 11967 0,'1'-8'1072'0,"-1"-1"-864"15,-1 0-208-15,0-3 0 0,-3 1 2592 0,0 2 480 16,-1-1 80-16,-2 4 32 0,-3-2-944 0,2 3-192 16,-1 2-48-16,1 2 0 0,0 2-1296 0,2 3-272 15,1 3-48-15,-1 3-16 0,2 4-64 0,2 3-16 16,-1 3 0-16,1 3 0 0,3 3 256 0,0 4 48 15,3-1 16-15,1 1 0 0,3 0-224 0,0 4-64 16,-2-3 0-16,2 1 0 0,3-2-320 0,-1-2 0 0,-1 0 0 16,2-1 128-16,-1-1-128 0,-1-1-240 0,-1-4 64 0,0-2 16 31,1-2-592-31,-2-1-112 0,-4-3-32 0,1 0 0 16,0-4 16-16,-2-2 0 0,-2-7 0 0,0 0 0 0,0 0 496 0,0 0 80 0,-10-2 32 0,0-3 0 15,-2 0 272-15,1-2 0 0,-1-2 0 0,0-1 0 16,0-2 208-16,2 2 0 0,-1-2 0 0,2 3 0 15,2-4 32-15,1 1 0 16,1 0 0-16,3 1 0 0,0 0-48 0,5 1-16 0,1 1 0 0,2 1 0 16,2-1-176-16,2-1 0 0,2 5 0 0,3 0 128 15,0 0 80-15,2 0 16 0,0-1 0 0,3 1 0 16,-2 0 240-16,1 0 48 0,2 0 16 0,0-2 0 16,-3-1-80-16,-1 0-32 0,-1 1 0 0,-2 0 0 15,1 2-224-15,-4-3-32 0,-1 0-16 0,-4 0 0 16,-1 1 48-16,-2-1 0 0,-2 1 0 0,-1 7 0 15,-1-5 256-15,-3-2 48 0,-1 2 16 0,-2 1 0 16,2 2 32-16,-1 0 16 0,-1 2 0 0,7 0 0 0,-8 4-128 0,2 3-32 16,0 1 0-16,3 5 0 0,0-4-208 0,0 4-32 15,3 1-16-15,2 2 0 16,0 1-144-16,3-2 0 0,2-2-160 0,5 6 160 16,-1-4-544-16,2 0-16 0,2-2 0 0,-3-5 0 15,1-3-2080-15,1 0-432 0,-2 0-64 0,-1-3-11408 16</inkml:trace>
  <inkml:trace contextRef="#ctx0" brushRef="#br0" timeOffset="5230.05">5666 2100 14735 0,'0'0'1312'0,"1"9"-1056"0,-1 0-256 0,0 1 0 16,0 1 3024-16,0-1 560 0,0-1 96 0,2 0 32 15,-2-1-1520-15,0-1-288 0,0-7-64 0,0 0-16 16,0 0-1232-16,0 0-240 0,0 0-48 0,0 0-16 15,0 0-80-15,0 0-16 0,0 0 0 0,0 0 0 16,0 0-192-16,-3-8 144 0,0-3-144 0,1 0 128 16,0-2-128-16,2 0 0 0,0-3 144 0,3 0-144 0,1 2 144 0,2 0-144 15,4 1 192-15,-1 2-192 16,1-1 736-16,2 2 32 0,1 0 16 0,3-1 0 16,2-2 320-16,3-1 64 0,2-2 16 0,3-1 0 15,0 4-512-15,2 0-96 0,-2-3-32 0,13-2 0 16,-5 4-928-16,0 5-176 0,-2 2-32 0,-7 6-19328 15</inkml:trace>
  <inkml:trace contextRef="#ctx0" brushRef="#br0" timeOffset="5872.34">6358 1952 14735 0,'0'0'1312'0,"0"0"-1056"0,0 0-256 0,0 0 0 15,0 8 1664-15,2 1 256 0,-1 0 64 0,0 0 16 0,-2-1-256 0,0 0-48 16,1-8-16-16,0 0 0 0,0 0-832 0,0 7-160 15,0-7-48-15,0 0 0 0,0 0-368 0,0 0-80 16,0 0 0-16,0 0-16 0,-3 7-176 0,0 0 160 0,-2-1-160 0,1 0 160 16,4-6-160-16,-5 6 0 15,0-3 144-15,5-3-144 0,0 0 0 0,0 0 0 16,0 0 0-16,0 0 0 0,0 0 0 0,0 0 0 16,1-7 0-16,2-1 0 0,1 1 0 0,-1 0 128 15,3 1-128-15,0-1 0 0,2 1 368 0,0 2 0 16,0-2 0-16,-2 5 0 0,-6 1-16 0,8 0 0 0,0 0 0 0,-8 0 0 15,8 1-352-15,-3 5 144 0,-5-6-144 0,0 0 0 16,8 6 0-16,-4 1-272 0,-2 1 16 0,0 1 16 31,-2 1-3056-31,-2-1-608 0</inkml:trace>
  <inkml:trace contextRef="#ctx0" brushRef="#br0" timeOffset="6190.8">6429 2201 10127 0,'-7'12'896'0,"6"-4"-704"0,0 4-192 0,-2-1 0 15,-1 1 2752-15,0 0 528 0,0 1 112 0,2-1 0 16,-2 1-1232-16,1-2-256 0,0 0-48 0,1-3-16 16,2-8-1120-16,0 0-208 0,-1 7-64 0,1-7 0 0,0 0-288 0,0 0-160 15,0 0 160-15,0 0-160 0,0 0 0 0,0 0 0 16,0 0 0-16,-3-5 0 0,2 0 0 0,-1-2 0 15,1 1-128-15,1-2 128 16,1 0-160-16,1 0 160 0,-1 1-128 0,0-1 128 0,-1 1 0 0,3-2 0 16,-2 3 192-16,-1 6-64 0,4-6 320 0,-4 6 64 15,0 0 0-15,0 0 16 0,0 0-48 0,0 0-16 16,0 0 0-16,0 0 0 0,0 0-304 0,0 0-160 16,0 0 160-16,0 0-160 0,0 0 0 0,0 0-208 15,8 4 16-15,0 0 0 16,-8-4-2000-16,8 0-400 0,-1 2-80 0</inkml:trace>
  <inkml:trace contextRef="#ctx0" brushRef="#br0" timeOffset="6595.11">7083 2033 1839 0,'0'0'160'0,"0"0"-160"0,1-6 0 0,-2-1 0 15,1 7 4896-15,-4-6 944 0,-2 0 192 0,-1 4 48 16,1-2-3376-16,-2 4-656 0,-1 1-144 0,0 3-32 16,-4 1-800-16,-1 4-176 0,0 6-16 0,1-1-16 0,0 2-304 0,1 3-64 15,1-2-16-15,1 3 0 0,4-5-144 0,2 1-16 16,1-2-16-16,2-1 0 0,1-1-160 0,1 0-16 16,2-2-128-16,2 2 192 0,3-3-192 0,3 0 0 15,-1-1 0-15,0-1 0 0,2-2 0 0,0-1-128 16,0-2 128-16,1-2-160 0,0-2 32 0,-2-1 0 15,1-1 0-15,-1-1 0 16,-1-2 128-16,0 0 0 0,1-2 0 0,-1-2 0 0,1-1-128 0,-2 1 128 16,-1-2-128-16,-2 0 128 0,-1 0 0 0,-2 0 0 15,1 1 0-15,-3 1 0 0,0 4 176 0,-1 0-48 16,0 7 0-16,0 0 0 0,0 0 352 0,0 0 64 16,0 0 16-16,-7 5 0 0,0-1-304 0,1 5-48 15,0 2-16-15,3 2 0 0,0-2-192 0,2 5 0 16,2 1 0-16,4 0-160 15,0-3-416-15,3 2-96 0,0-2-16 0,1-1-10400 16,3-2-2096-16</inkml:trace>
  <inkml:trace contextRef="#ctx0" brushRef="#br0" timeOffset="6790.07">7558 2051 20271 0,'-21'-6'1792'0,"10"5"-1424"0,-3-1-368 0,-2 2 0 15,1 2 2672-15,-2-1 464 0,0 0 80 0,0 2 32 16,1 1-848-16,1 2-160 0,3 2-48 0,3 4 0 16,0-3-1456-16,3 4-288 0,4 1-64 0,0-1-16 15,5 4-368-15,4-4 0 0,2 0 0 0,2 0 0 32,4 0-448-32,3-1-64 0,3-3-16 0,1 0 0 0,2-1-2464 15,-1-1-480-15,0-5-112 0</inkml:trace>
  <inkml:trace contextRef="#ctx0" brushRef="#br0" timeOffset="6965.98">7726 2088 6447 0,'0'0'272'0,"0"0"80"0,0 0-352 0,-1 9 0 16,-1-1 0-16,2 2 0 0,0 1 4016 0,3 2 720 16,1 2 160-16,1 2 32 0,3 2-3648 0,0-1-736 15,2-1-144-15,3 0-7776 0,1 0-1568 0</inkml:trace>
  <inkml:trace contextRef="#ctx0" brushRef="#br0" timeOffset="7097">7732 1926 17503 0,'-11'-15'768'0,"7"11"176"0,4 4-752 0,0 0-192 0,-3-6 0 0,2 2 0 16,1 4 1408-16,0 0 240 0,5-5 48 0,4 3 16 15,3-2-2544-15,2 1-512 0,16-3-112 16,-1 3-16-16</inkml:trace>
  <inkml:trace contextRef="#ctx0" brushRef="#br0" timeOffset="7361.43">8123 1993 15663 0,'-3'6'1392'0,"-5"5"-1120"15,-1 0-272-15,-1 4 0 0,0 0 2832 0,1 4 512 16,0 1 112-16,2 3 0 0,3-1-1664 0,3 1-320 15,2-2-80-15,3 1-16 0,3 2-944 0,2-6-192 16,1 0-48-16,2-5 0 0,1 0-192 0,1-4 128 0,1-1-128 0,0-1 0 16,1-6 160-16,1-2-160 15,-1-4 160-15,-1-3-160 0,-2-3 192 0,-2-2-64 16,-2 0-128-16,-1-5 192 0,-2 0 144 0,-1-4 32 16,-2-1 0-16,-3 1 0 0,-1-5 144 0,-2 1 48 15,-1 0 0-15,-2 0 0 0,-5-2 64 0,0 2 16 16,-1-2 0-16,-1-1 0 0,-3 0-640 0,1-1 0 15,0-1 0-15,2 1-192 16,0 5-2176-16,3 3-448 0,1 4-96 0,2 2-7168 0,2 2-1440 0</inkml:trace>
  <inkml:trace contextRef="#ctx0" brushRef="#br0" timeOffset="7508.22">8380 1929 18591 0,'6'23'832'0,"-4"-11"160"0,2 4-800 0,0 3-192 0,-1-1 0 0,0 3 0 0,0-1 1024 0,1 1 176 16,1-2 16-16,2 1 16 16,-1-3-512-16,1 0-96 0,1-4-32 0,-1-2 0 31,1 1-2624-31,0-5-528 0,0-1-96 0</inkml:trace>
  <inkml:trace contextRef="#ctx0" brushRef="#br0" timeOffset="7863.73">8400 1911 8287 0,'-1'-6'736'0,"-1"0"-592"16,1-3-144-16,1 0 0 0,1-1 1712 0,3 3 304 16,1-1 64-16,2 1 16 15,1 2-3856-15,2 1-768 0,3 2-160 0,2 2-16 16,1 2 1584-16,3-2 320 0,0 1 64 0,2 1 16 0,-1-1 480 0,-2 2 112 16,0-3 128-16,0 0-208 0,-1 0 1232 0,-1-3 240 0,0 0 48 0,-2 2 16 15,-2 1 256-15,-2-2 48 0,-1 0 16 0,0 1 0 16,-9 1-48-16,0 0-16 0,0 0 0 0,0 0 0 15,0 0 0-15,0 0 0 0,0 0 0 0,-5 8 0 16,-1 2 112-16,-1 1 32 16,1-1 0-16,-1 2 0 0,2 2 80 0,0 2 32 15,1 1 0-15,1 1 0 0,3 0-432 0,0 6-96 0,2-3-16 0,0 1 0 16,2 0-320-16,4-1-64 0,1 0-16 0,3-3 0 16,1-3-512-16,4 0-96 0,2-3-32 0,3-3 0 15,2-2-256-15,1 0 0 0,1-2 128 0,1-5-128 16,2 2-1184-16,1-2-288 0,1-2-64 15,2 0-17792-15</inkml:trace>
  <inkml:trace contextRef="#ctx0" brushRef="#br0" timeOffset="22131.07">13100 6895 15663 0,'-9'19'688'0,"9"-19"144"0,0 0-656 0,0 0-176 16,0 0 0-16,0 0 0 0,0 0 2816 0,6-4 512 16,3-1 128-16,3-3 0 0,2-1-2000 0,2-1-416 15,4-2-80-15,-1-1 0 0,2-1-512 0,-3 1-80 16,3-3-32-16,3-1 0 0,0-1 112 0,4-3 0 0,-1-3 16 0,0 0 0 15,1-5 0-15,7-5 0 0,-1 1 0 0,-3 1 0 32,-1 1-464-32,-1-1 0 0,-3 5 0 0,-1 1-160 0,1 1 160 0,-1-1 0 15,-2 2 0-15,-2 1 128 0,-2 3-128 0,0-2 0 16,-2 3 128-16,-2 2-128 0,0 0 0 0,-2 4 144 16,1 4-144-16,-1-2 0 0,-1 1 288 0,-2 1-48 15,-1 1-16-15,0 1 0 0,1 1 128 0,-1 2 32 0,-1-3 0 16,1 2 0-16,-2 1-160 0,1 2-32 0,-1-1 0 0,1 0 0 15,-2 1 48-15,1 1 0 0,-2-1 0 0,3 4 0 16,2 1-96-16,1 0-16 0,-1 0 0 0,0 1 0 16,1 3 16-16,1 0 0 0,2 2 0 0,2 0 0 15,2 4 32-15,0 2 0 0,2-1 0 0,2 3 0 16,0 1-32-16,3 0 0 0,2 1 0 0,2 1 0 16,2 1 32-16,3-1 0 0,4-1 0 0,1 1 0 15,1 0-176-15,1-2 192 0,-2 0-192 0,-1-1 192 0,-2-3-64 16,-1 1 0-16,-3-1 0 0,-1-4 0 0,-1 1-128 0,0-1 0 15,-3-1 144-15,1 2-144 0,-1-1 0 0,-2-1 144 16,-2-2-144-16,-1-1 0 16,-1 1-1088-16,0-2-336 0,-3 2-64 0,-2-3-10656 15,-2-2-2128-15</inkml:trace>
  <inkml:trace contextRef="#ctx0" brushRef="#br0" timeOffset="22595.77">13602 5515 12895 0,'-3'-17'576'0,"3"11"112"0,0 6-560 0,0 0-128 0,0 0 0 0,0 0 0 0,0 0 3296 0,0 0 624 16,0 0 128-16,5 4 32 16,2 2-2224-16,-2 5-448 0,-1 3-96 0,1 6-16 15,0 4-656-15,2 8-128 0,-1 4-16 0,1 3-16 16,1-1-208-16,0 1-32 0,-1 0-16 0,1 2 0 16,1 0-224-16,0 0 144 0,2-2-144 0,-1-1 128 15,1 1-304-15,-1-3-64 0,-1 1-16 0,0-5 0 16,-1 0-832-16,0-2-160 0,0-2-32 15,-2-1-16-15,0-4-2224 0,-1-6-432 0</inkml:trace>
  <inkml:trace contextRef="#ctx0" brushRef="#br0" timeOffset="22822.47">13865 5432 15663 0,'0'0'1392'0,"0"0"-1120"0,0 0-272 16,4 10 0-16,1 3 1968 0,0 2 336 0,3 4 64 0,0 1 0 15,0 6-272-15,0 1-64 0,-1 3-16 0,3 3 0 16,3 2-992-16,-2 4-192 0,0 0-32 0,1 2-16 16,-1-1-464-16,1 0-112 0,0 0-16 0,-1-3 0 15,1 0-192-15,-1-3-192 0,-1-2 48 0,1 0 0 31,-2-2-1840-31,0-4-384 0,-1-4-64 0</inkml:trace>
  <inkml:trace contextRef="#ctx0" brushRef="#br0" timeOffset="23259.93">13615 4860 4607 0,'-11'-10'192'0,"11"10"64"0,-8-3-256 0,1-1 0 16,-1 1 0-16,-1 0 0 0,0 1 4880 0,1 0 944 15,0 1 176-15,0 2 32 0,0 2-3664 0,0 2-752 16,1 2-144-16,0 6-16 0,1 5-944 0,2 3-176 0,0 2-32 0,1 3-16 15,3 2-288-15,1 1 0 0,2-5 0 0,2 4 0 16,2-4 0-16,2 0 0 0,1-5-128 0,3 0 128 16,4-4 0-16,2-3 0 0,0-3 0 0,-1-4 0 15,1-2 0-15,2-4 128 0,-1-4 16 0,0-3 0 16,-2-1 336-16,0-4 64 0,-1-3 16 0,-1-1 0 16,-2-3 80-16,-2-2 0 0,-3 0 16 0,-2-1 0 15,-2 0-160-15,-2 1-48 0,-5 0 0 0,0 0 0 0,-4 1-48 0,-1 2-16 16,-5 0 0-16,0 2 0 15,-2 3-64-15,-2 0 0 0,-1-1-16 0,0 1 0 16,0 5-176-16,0 1-128 0,0 2 144 0,0 0-144 31,2 5-464-31,1 1-192 0,-1 0-48 0,5 7-17072 0</inkml:trace>
  <inkml:trace contextRef="#ctx0" brushRef="#br0" timeOffset="23999.21">14104 4667 8287 0,'0'0'736'0,"-7"1"-592"0,1 2-144 0,6-3 0 16,0 0 5376-16,0 0 1024 0,0 0 224 0,0 0 32 16,0 0-3936-16,0 0-800 0,7-3-144 0,4 0-48 15,2-5-1024-15,1-1-224 0,-1-1-32 0,3-1-16 16,1-2-80-16,2 0-16 0,2-2 0 0,1 0 0 15,2 2-192-15,-1 0-144 0,0 0 192 0,-1 2-192 32,0 1-272-32,0-1-176 0,0 2-16 0,-1-1-16 15,-1 4-3040-15,-2-1-624 0,0 4-112 0</inkml:trace>
  <inkml:trace contextRef="#ctx0" brushRef="#br0" timeOffset="24208.15">14672 4020 19343 0,'0'0'1728'0,"0"0"-1392"15,0 0-336-15,5-4 0 0,-5 4 2128 0,0 0 368 16,0 0 64-16,0 0 0 0,9 8-704 0,-2 2-128 16,-1 5-48-16,0 3 0 0,-2 4-1024 0,-1 4-208 15,1 3-32-15,-1 2-16 0,0 2-400 0,-1 1-192 0,2-2 0 0,-1 3 16 31,1-2-2064-31,1-3-400 0,1-4-96 0,0-3-10272 0</inkml:trace>
  <inkml:trace contextRef="#ctx0" brushRef="#br0" timeOffset="24409">14942 3861 21183 0,'0'0'1888'0,"0"0"-1504"0,0 9-384 0,1 3 0 16,3 3 1360-16,-1 2 208 0,-2 3 32 0,2 1 16 16,1 1-352-16,1 3-80 0,0 2-16 0,3 2 0 15,0 1-656-15,-1 2-144 0,3 1-32 0,0-2 0 16,0 1-1824-16,1-4-368 0,1-2-80 0,-2 0-10528 16</inkml:trace>
  <inkml:trace contextRef="#ctx0" brushRef="#br0" timeOffset="24611.09">14722 4257 20271 0,'0'0'1792'0,"0"0"-1424"0,0 0-368 0,0 0 0 15,0 0 3424-15,0 0 608 16,0 0 128-16,5-4 32 0,0-1-2144 0,3 0-448 15,2 0-64-15,3-1-32 0,2 0-1088 0,2-2-224 16,2-1-32-16,5 0-16 16,-1-2-1600-16,2 1-320 0,1 0-64 0</inkml:trace>
  <inkml:trace contextRef="#ctx0" brushRef="#br0" timeOffset="25186.72">13041 4247 21823 0,'0'0'960'0,"0"0"208"0,0 0-928 0,0 0-240 0,0 0 0 0,0 0 0 15,0 0 1472-15,0 0 256 0,3 9 64 0,1 1 0 0,0 3-768 0,-1 2-128 16,1 2-48-16,2 1 0 0,0 1-656 0,-1 4-192 16,1-1 0-16,-1-1 0 31,1-2-592-31,1 1-192 0,-2 2-48 0,0-3-7968 0,0 2-1600 0</inkml:trace>
  <inkml:trace contextRef="#ctx0" brushRef="#br0" timeOffset="25664.15">12990 4483 22463 0,'-4'-13'992'0,"4"13"208"0,-1-7-960 0,1 1-240 15,0-2 0-15,1 0 0 0,1 0 1616 0,0 0 288 16,1-1 48-16,2 0 16 0,2 3-1008 0,2 0-192 15,1-3-32-15,2 3-16 0,0-1-560 0,1 1-160 16,-2-1 0-16,1-1 0 0,1-1-256 0,0 1-112 0,-1-1-16 0,1 0-16 31,-1 1-544-31,-2-3-96 0,-1-1-32 0,0 0 0 16,-1-1 16-16,-1 0 0 0,-2-3 0 0,-1 0 0 16,-2-3 288-16,0 2 48 0,-2 2 16 0,-3 0 0 0,-2 0 704 0,-2 0 0 0,0 4 128 0,-3-1-128 15,-1 1 1008-15,-2 4 80 0,-3 1 32 0,0 4 0 16,-1 2-32-16,-1 0-16 15,0 1 0-15,-3 4 0 0,0 2-176 0,2 3-48 0,-1 6 0 0,1 1 0 16,-1 4-336-16,2 3-64 0,1 4 0 0,2-1-16 16,4 3-176-16,3 3-16 0,4 3-16 0,4 1 0 15,4-1-224-15,2 1 0 0,4-2 0 0,3-1 0 16,2-4 0-16,3-4 0 0,2-1 0 0,4-4 0 16,3-6 0-16,0-3 0 0,1-5 0 0,0-5 0 15,1-2 176-15,1-4-176 0,0-1 192 0,-1-5-192 0,-1-3 304 0,0-3-48 16,-2-5-16-16,-3-1 0 0,-3-2 288 0,-2 1 64 15,-4-4 16-15,-3 2 0 0,-3 0 64 0,-4 0 16 16,-4-1 0-16,-3 1 0 16,-4-1-240-16,0 3-64 0,-3-3 0 0,-1 1 0 15,-5 0-192-15,0 3-32 0,-2 0-16 0,0 2 0 16,-2 1-400-16,1 2-64 0,-1 4-32 0,3 0 0 16,0 4-2400-16,3 2-496 0</inkml:trace>
  <inkml:trace contextRef="#ctx0" brushRef="#br0" timeOffset="26259.92">15486 6689 5519 0,'0'0'496'0,"0"-8"-496"16,-3-3 0-16,0 1 0 0,1 1 4096 0,-2 0 736 15,0 0 144-15,0-1 16 0,-1 0-2208 0,-2 1-448 16,-2 0-96-16,1 1 0 0,-2 0-1040 0,-1 3-208 15,2 1-32-15,0 3-16 0,1 2-304 0,1 6-48 16,-1-1-16-16,1 3 0 0,2 3-256 0,0 4-64 0,-2-2-16 0,5 4 0 16,0 3-240-16,4-1 144 0,2-1-144 0,-1-1 128 15,3 1-128-15,0-4 0 0,3 1 0 0,2-2 0 16,1 1 0-16,2-6 0 0,0 1 0 0,2-5 0 16,2-1 0-16,-1-1 0 0,-1-4 0 0,-2-3 0 15,0-3 0-15,-1 1 0 16,-1-5 0-16,-1 1 0 0,-4 1 0 0,0-3 0 15,-4 0 192-15,-3 2-64 0,-3 1 32 0,-1-3 0 0,-1 1 0 0,-3 1 0 16,0-3-32-16,-2 3-128 0,-5-3 192 0,1 2-64 31,0 5-512-31,1-4-96 0,0 4-32 0,1-1 0 16,0 0-2080-16,3 0-416 0,1-5-96 0</inkml:trace>
  <inkml:trace contextRef="#ctx0" brushRef="#br0" timeOffset="26464.27">15697 6498 8287 0,'0'0'736'0,"0"0"-592"16,0 0-144-16,0 0 0 0,5 8 4896 0,-1 0 944 15,0 1 192-15,0 2 48 0,-3 2-3504 0,3 0-688 16,0 4-144-16,0-2-16 16,0 2-880-16,1 3-160 0,-1 1-48 0,0 2 0 0,1 3-464 0,0 0-176 15,0 0 0-15,2 2 144 16,-2-2-448-16,0-2-80 0,-1 0-32 0,0-1 0 15,0-2-2048-15,0-1-416 0,-1-2-64 0,-1-4-10672 0</inkml:trace>
  <inkml:trace contextRef="#ctx0" brushRef="#br0" timeOffset="26664.92">15899 6415 27647 0,'0'0'2448'0,"0"0"-1952"15,0 0-496-15,0 0 0 0,0 0 1424 0,0 0 192 16,1 9 48-16,0 4 0 0,2 0-384 0,0 4-80 16,1 1-16-16,1 4 0 0,0 5-944 0,3 0-240 0,0 2 0 0,-1 1 0 15,1-2-208-15,1 4-96 0,2-1-16 0,-2-2 0 32,1-2-752-32,2 0-144 0,-3 1-48 0,2-2 0 15,-2-3-1568-15,0 1-320 0,-3-5-64 0</inkml:trace>
  <inkml:trace contextRef="#ctx0" brushRef="#br0" timeOffset="26882.07">15835 6789 32015 0,'0'0'1408'0,"0"0"320"0,0 0-1392 0,0 0-336 16,0 0 0-16,0 0 0 0,0 0 1632 0,0 0 256 0,0 0 48 0,0 0 16 15,8-6-544-15,1-1-96 0,0 3-32 0,1 1 0 16,1 1-832-16,2-1-192 16,0 1-16-16,1-2-16 0,1 0-224 0,-1 0-208 15,3 3 32-15,1-2-12896 16,3 0-2592-16</inkml:trace>
  <inkml:trace contextRef="#ctx0" brushRef="#br0" timeOffset="66863.72">17077 5891 18479 0,'0'0'816'0,"0"0"176"0,0 0-800 0,0 0-192 15,0 0 0-15,0 0 0 0,0 0 1184 0,0 0 192 16,0 0 32-16,15-4 16 0,-5 4-256 0,2 0-48 16,2 0-16-16,3 0 0 0,1-3-160 0,1 2-48 15,0 0 0-15,1-1 0 0,2 2-16 0,0-2-16 16,0-1 0-16,2 2 0 0,-2-3-224 0,3 1-32 16,-1 1-16-16,3-1 0 0,3-1-64 0,0 0-16 0,1-1 0 0,3 0 0 15,1-4-192-15,0 2-64 0,2 1 0 0,-2-1 0 16,0-1-64-16,2 2 0 0,-1-5-16 0,-1 2 0 15,-1 0 96-15,0 1 32 0,-1-3 0 0,0 1 0 16,-1 3-112-16,-1 0 0 0,0 1-16 0,1 2 0 16,0 0-48-16,0 1 0 0,-2 1 0 0,1 0 0 15,0 2 32-15,-1-2 0 16,-3-1 0-16,1-1 0 0,-5-1 64 0,2 2 16 0,0-2 0 0,-2 1 0 16,-1 0 16-16,-1 0 0 0,-2 2 0 0,0-3 0 15,1 2-96-15,-1 2-16 0,1-1 0 0,-1 1 0 16,0-3-144-16,0 2 192 0,-1 2-192 0,2-2 192 15,2 1-192-15,-1-2 0 0,0-1 0 0,0 2 0 16,1-1 0-16,0 1 0 0,0 0 0 0,-2-2 0 16,-2 0 0-16,0-1 0 0,-1 0 128 0,-1 1-128 0,0 3 0 0,-1 1 0 15,-1-4 0-15,2 4 0 0,0 0 0 0,-1 0 0 16,-3-3 128-16,0 3-128 16,-3-4 0-16,1 3 160 0,2 0-160 0,-1 1 160 15,-2 1-160-15,0 0 0 0,0-1 0 0,0 2 0 0,-1 0 0 16,0-2 0-16,0-4 0 0,-2 4 0 0,3 2 0 0,-1 0 0 15,-8-2 0-15,8 0 0 0,0 0 0 0,0 0 0 16,-2 0 0-16,-6 0 0 0,0 0 0 0,0 0 0 16,0 0 0-16,0 0 0 0,3-6 192 0,-3-1-32 15,-2 1-16-15,-2-2 0 0,-2 0 32 0,-2 0 0 16,-4-1 0-16,-2 0 0 0,-3-1 96 0,0-1 32 16,-1 1 0-16,-3-2 0 0,-4 0-160 0,0-1-16 15,1 0-128-15,0 3 192 0,2-1-192 0,1 2 0 16,2 0 0-16,2 3-160 15,2-1-432-15,5 3-96 0,1 1-16 0,9 3 0 16,0 0-2752-16,0 0-576 0,0 0-96 0</inkml:trace>
  <inkml:trace contextRef="#ctx0" brushRef="#br0" timeOffset="67597.41">17587 6417 16575 0,'0'0'1472'0,"0"0"-1168"0,0 0-304 0,-5 7 0 16,5-7 1920-16,-3 7 336 0,3 0 64 0,0 5 16 16,2 1-976-16,2 1-192 15,1 2-32-15,1 1-16 0,2 1-672 0,0 1-144 16,0-5-32-16,0 2 0 0,1-1-272 0,1 1 0 15,1-1 0-15,-4-1 0 0,1-4 256 0,-1-1-64 16,-2-2-16-16,-1-1 0 0,-4-6 208 0,0 0 32 16,0 0 16-16,0 0 0 0,0 0-432 0,0 0 0 15,-9-6 0-15,-2 0 0 0,2 0-160 0,-3-2 160 0,-3-2 0 0,-2-1-144 16,0-1 144-16,0-1 0 0,0 0 0 0,0-1 0 16,0 0 0-16,0-1 0 0,-2-2 0 0,2 0 0 15,1-1 0-15,3 3 0 0,1-2 0 0,2 2 128 16,2 4 16-16,3-3 16 0,1 4 0 0,1 1 0 15,1 1 224-15,2 2 32 0,0 6 16 0,5-6 0 0,1 2-80 0,2 2-16 16,1 1 0-16,3-1 0 16,4 1 144-16,2 0 32 0,1-2 0 0,2 0 0 15,2 1 144-15,1 1 48 0,4-5 0 0,0 2 0 16,4 0-64-16,-1 1-16 0,2 0 0 0,-1-1 0 0,1 0-80 16,1 0-16-16,1 0 0 0,0 0 0 0,-1 0-144 0,1-2-16 15,2 1-16-15,2 0 0 16,1 1-32-16,3-2-16 0,-2 0 0 0,0 2 0 15,2-3-112-15,0 4 0 0,0 0-16 0,-2 3 0 16,-3-5 16-16,-1 1 0 0,1 3 0 0,0-2 0 0,-4 0-64 0,0 1 0 16,0-1 0-16,-2 0 0 0,1 1 0 0,-2-1 0 15,0 2 0-15,-1-4 0 0,-1 3-128 0,-3-3 160 16,-1 1-160-16,-2 0 160 0,-2 2-160 0,0-1 128 16,0 2-128-16,-3-2 128 0,-2 1-128 0,0-1 0 15,-1 2 0-15,1 1 128 0,-2 0-128 0,2 1-176 16,-1-1 48-16,2 0 0 15,-1 0-2112-15,2 0-400 0,-1 1-96 0,0 1-16144 0</inkml:trace>
  <inkml:trace contextRef="#ctx0" brushRef="#br0" timeOffset="100096.24">17257 4826 28271 0,'0'0'1248'0,"-8"-3"272"0,8 3-1216 0,-10 1-304 0,1 2 0 0,-1 2 0 16,-1 0 1472-16,2 3 224 0,-1 3 48 0,-1 0 16 16,2 4-656-16,0 2-128 0,0 4-16 0,0 1-16 15,1-1-496-15,3-5-112 0,2 1-16 0,0 3 0 16,1 2-32-16,2-1-16 0,1-1 0 0,2-1 0 16,2 2-144-16,4 5-128 0,0 0 144 0,4-2-144 0,3-2 0 0,2 0 0 15,0-4 0-15,2-1 0 0,-1-1-256 0,1-3-112 16,1-3-16-16,1 1 0 15,0-7-2224-15,-1-2-448 0,-3-2-80 0,-1-2-6528 16,-1-2-1280-16</inkml:trace>
  <inkml:trace contextRef="#ctx0" brushRef="#br0" timeOffset="100291.62">17515 4841 20271 0,'0'0'1792'0,"0"0"-1424"15,0 0-368-15,0 0 0 0,0 7 2176 0,0 2 352 16,2 3 80-16,-1 1 16 0,2 2-1344 0,-1 4-272 0,2 4-48 0,1-3-16 16,-1 3-720-16,2 1-224 0,-1 0 128 0,0 2-128 15,0-1 0-15,0-1 0 0,1-1 0 0,1 1 0 32,0-1-2240-32,1-2-464 0,-2-3-96 0</inkml:trace>
  <inkml:trace contextRef="#ctx0" brushRef="#br0" timeOffset="100484.93">17684 4710 19343 0,'-3'-16'848'0,"3"16"192"0,0 0-832 0,0 0-208 16,0 0 0-16,0 0 0 0,0 0 2704 0,0 0 496 16,5 6 112-16,2 6 16 0,1 3-2240 0,1 3-432 15,0 1-80-15,3 5-32 0,-1 1-416 0,1 2-128 16,1 2 0-16,0 2 0 0,-1 3 0 15,0 1 0-15,-2-4-192 0,0 1 48 16,0-2-1040-16,-1 0-208 0,-2-4-32 0,0-2-11776 16</inkml:trace>
  <inkml:trace contextRef="#ctx0" brushRef="#br0" timeOffset="100629.99">17628 5062 23951 0,'0'0'2128'0,"0"0"-1696"0,0 0-432 0,0 0 0 16,0 0 1536-16,6-4 208 0,-1-2 48 0,3 3 16 16,1-1-1280-16,3-2-256 0,2 3-48 0,3-3-9376 15,3 1-1856-15</inkml:trace>
  <inkml:trace contextRef="#ctx0" brushRef="#br0" timeOffset="101063.32">17907 4990 25791 0,'0'0'2304'0,"0"0"-1856"0,0 0-448 0,0 0 0 16,0 0 1872-16,0 0 288 0,7 4 48 0,1-4 16 16,0-5-1088-16,0 1-224 0,1 1-32 0,1-1-16 15,2 2-672-15,-1-4-192 0,-2 2 0 0,-1 3 0 0,-1 0 0 0,-7 1 0 16,8 2 0-16,-1 1 128 0,-7-3-128 0,4 8 144 15,-2 4-144-15,1-2 160 0,-3-1-32 0,-2 2 0 16,-3-4 0-16,0 4 0 0,0 1-128 0,0 1 192 16,-2-4-192-16,2 1 192 0,0 1-192 0,1-4 0 15,1 0 144-15,3-7-144 0,-4 6 0 0,4-6-288 16,0 0 48-16,0 0 16 16,0 0-176-16,0 0-48 0,0 0 0 0,0 0 0 0,9 3 240 0,2-2 32 0,-2-1 16 0,1 0 0 15,2 0 160-15,1 0 0 0,0 0-144 0,2 2 144 16,-4-1 0-16,2 2 256 0,2-1-32 0,-1 3-16 15,0 2 368-15,-2-1 80 0,-2 2 16 0,-2-1 0 16,0 1 160-16,-3-1 16 16,-2 0 16-16,-2 1 0 0,-1 1-224 0,-2 0-32 15,-2 1-16-15,-1 1 0 0,-3-1-272 0,-1 1-64 16,-2-1-16-16,-1 1 0 0,-1-2-432 0,0-1-96 0,0-2-16 16,2-2 0-1,-1-4-1680-15,0-1-352 0,2-3-64 0,1-3-14432 0</inkml:trace>
  <inkml:trace contextRef="#ctx0" brushRef="#br0" timeOffset="101366.49">18419 4621 13823 0,'0'0'608'0,"0"0"128"0,0 0-592 0,-5 1-144 16,-2 1 0-16,2 1 0 15,-3 1 4512-15,-1 4 864 0,-1 5 192 0,0 3 16 16,0 2-3536-16,1 3-704 0,1 2-128 0,2 2-48 15,0 0-720-15,5 0-128 0,2 1-48 0,5 0 0 16,0 1-272-16,3-2 0 0,2-4 0 0,2-3 0 0,0-2 0 0,4-3 0 16,2-1 0-16,1-3-144 0,-2-4 144 0,0-2 0 15,1-1 0-15,-1-3-128 0,0-4 128 0,-1-4 0 16,-3-2 128-16,-1-2-128 0,-2-3 416 0,-1-1 16 16,-1 2 0-16,-3-1 0 0,-4 1-48 0,-2-1 0 0,-1 2 0 0,-3-3 0 15,-1 1-128-15,-3 0-48 0,-3 2 0 0,1 0 0 16,-2-3-208-16,1 2-192 0,-1 1 48 0,0 1 0 31,-1 1-1520-31,0 0-320 0,0 1-48 0,1 2-9232 16,1 1-1856-16</inkml:trace>
  <inkml:trace contextRef="#ctx0" brushRef="#br0" timeOffset="101570.75">18751 4419 24879 0,'0'0'1088'0,"0"0"256"0,0 0-1088 0,0 0-256 0,0 0 0 0,8 4 0 16,0 2 2496-16,0 2 448 0,0 4 96 0,-1 2 16 15,1 2-1664-15,0 3-336 0,0 2-64 0,1 4-16 16,-1 2-656-16,0 5-128 0,0 3-16 0,-1 3-16 16,1-2-160-16,0 2 0 0,-1-4 0 0,-1 1 128 31,1-4-1232-31,-1-1-256 0,-1-1-48 0,2-4-16 0,-2-6-1392 0,0-2-288 15,0-2-48-15</inkml:trace>
  <inkml:trace contextRef="#ctx0" brushRef="#br0" timeOffset="101788.08">19020 4339 26783 0,'0'0'1184'0,"1"9"240"0,-1 2-1136 0,-1-2-288 15,1 0 0-15,1 7 0 0,1 3 1344 0,0 4 224 0,5-3 32 0,-1 5 16 16,1 3-1024-16,2 0-208 0,0 0-32 0,1-1-16 16,2 0-336-16,1 2 128 0,0 0-128 0,0 2 0 15,0-5-176-15,0-1-96 0,0-3-32 0,0 1 0 32,-1 4-1920-32,0-3-384 0,-2 0-80 0,1-3-9200 15</inkml:trace>
  <inkml:trace contextRef="#ctx0" brushRef="#br0" timeOffset="101964.09">18934 4781 37727 0,'0'0'832'0,"0"0"160"0,-5-4 32 0,5 4 48 0,0 0-864 0,0 0-208 0,1-7 0 0,4 0 0 15,2 1 1392-15,3-1 224 0,3 1 48 0,2-1 16 0,-1 0-1264 0,3 2-256 16,-2-1-160-16,4-1 192 15,-1-2-1200-15,0 4-224 0,-1 1-48 0,0 1-11008 16,0 1-2208-16</inkml:trace>
  <inkml:trace contextRef="#ctx0" brushRef="#br0" timeOffset="102473.2">18218 4262 23327 0,'0'0'1024'0,"0"0"224"0,0 0-992 0,0 0-256 0,0 0 0 0,0 0 0 0,0 0 1536 0,0 0 256 15,5 7 48-15,-5-7 16 16,0 0-832-16,0 0-144 0,2 8-48 0,-2-8 0 16,2 9-256-16,-2-1-64 0,-1 1-16 0,-2-3 0 15,-1 2-272-15,1 0-48 0,0 0-16 0,0 0 0 16,-3-2-32-16,1-1 0 0,-1-2 0 0,6-3 0 15,-6 1 32-15,-1-2 0 0,1-2 0 0,-1-1 0 0,3 2-160 0,2-2 128 16,2 4-128-16,0 0 128 0,0-7-128 0,0 1 0 16,-3-1 0-16,3 2 0 0,1-1-144 0,-1 6 144 15,6-7 0-15,-1 3 0 0,-5 4 0 0,0 0 0 16,0 0 0-16,8 0 0 0,-8 0 0 0,8 0 256 16,-8 0-32-16,0 0 0 0,7 3 96 0,-7-3 32 15,0 0 0-15,0 0 0 0,0 0-144 0,0 0-16 16,0 0-16-16,0 6 0 0,-1 1-176 0,-2-1-192 15,3-6 32-15,-2 7 16 16,-1 1-2080-16,3-8-400 0,0 0-96 0</inkml:trace>
  <inkml:trace contextRef="#ctx0" brushRef="#br0" timeOffset="102830.32">18425 4249 22799 0,'0'0'1008'0,"0"0"208"0,0 0-960 0,2 8-256 0,-2-8 0 0,0 0 0 16,0 9 1536-16,0-9 272 0,0 0 48 0,1 9 16 15,-1-9-912-15,0 0-176 0,0 0-32 0,-1 8-16 16,1-8-208-16,-4 7-32 0,4-7-16 0,-4 5 0 0,0-1-32 0,4-4-16 16,0 0 0-16,-7 1 0 0,1-2-224 0,6 1-32 15,-5-3-16-15,0 1 0 0,1-3-160 0,1-1 160 16,0 0-160-16,3-1 160 0,0 1-160 0,2-2 128 15,-1 0-128-15,2 0 128 0,1 2-128 0,1-1 128 16,0 3-128-16,0-1 128 16,-5 5 64-16,8-2 16 0,0 0 0 0,0 1 0 15,-2 0 160-15,1 1 16 0,-7 0 16 0,8 1 0 0,-2 0 96 16,-6-1 16-16,0 0 0 0,0 0 0 0,0 0-128 0,0 0-32 16,0 0 0-16,0 0 0 0,0 0-112 0,0 0-32 15,1 9 0-15,-1-9 0 0,-2 7-208 0,2-7 176 16,0 0-176-16,-4 6 160 15,4-6-1184-15,0 0-224 0,-5 3-48 0</inkml:trace>
  <inkml:trace contextRef="#ctx0" brushRef="#br1" timeOffset="110925.89">3138 4650 16575 0,'0'0'1472'0,"0"0"-1168"0,0 0-304 0,0 0 0 0,0 0 656 0,10 0 80 15,4-3 16-15,2-1 0 16,3-2-176-16,2-4-48 0,1 0 0 0,3 0 0 16,3-3 0-16,1 1 0 0,2 0 0 0,3-1 0 15,1 1-112-15,4 2-32 0,4-3 0 0,3-1 0 16,2-2 112-16,0-1 16 0,-1-1 0 0,2-2 0 0,-1-2-80 16,1 2-16-16,1 1 0 0,2-1 0 0,2 1-288 0,0-1-128 15,4-1 0-15,-2 0 128 0,-3 1-128 0,-1-1 160 16,1-1-160-16,-3 3 160 0,0-2-32 0,2 3 0 15,2 3 0-15,0-1 0 0,1 0 16 0,-2-2 0 16,1 1 0-16,-1 1 0 0,3 2 64 0,-3 2 16 16,-3 2 0-16,3 1 0 0,-3 2-96 0,3 1 0 15,-1-1-128-15,-3 2 192 0,-1-3 128 0,-1 0 0 0,-2 1 16 0,-2-1 0 16,0 1 96-16,0-2 16 0,0 1 0 0,1 2 0 16,-1-3-256-16,0 2-32 0,2 1-16 0,-1 0 0 15,-1 1-144-15,0 1 0 0,-4-1 144 0,0 4-144 16,0-3 192-16,0 3-48 15,-2-1 0-15,-1 2 0 0,2 0-144 0,0 0 192 0,0 0-192 0,1 0 192 16,-3 0-192-16,1 0 0 0,-1-2 0 0,1 0 128 16,-3 0-128-16,-2-1 128 0,2 1-128 0,-1-1 128 15,-1-1 96-15,0 1 16 0,-4 1 0 0,4-1 0 16,0 2-112-16,0 0-128 0,-2-1 176 0,0 2-176 16,1 0 144-16,-1 2-144 0,0 0 0 0,1 1 144 15,2-3-16-15,1 1-128 0,-4-1 192 0,0 0-64 0,-2 0 48 0,1-1 0 16,1-2 0-16,-1-1 0 0,-2 4 64 0,0-4 16 15,1 2 0-15,-2-1 0 0,-1 1-16 0,-1 0 0 16,4 2 0-16,-2 0 0 0,-1 0-80 0,-1 0-16 16,0-2 0-16,2 0 0 0,1 0-144 0,2 0 160 15,-2 0-160-15,1-1 160 0,-2 1-160 0,1-2 0 16,1 0 144-16,0 0-144 16,-3 1 0-16,0-2 0 0,0 1 0 0,-1 0 128 15,0 0-128-15,-2 2 0 0,0-1 128 0,-1 0-128 0,-1 1 0 0,0-1 0 16,3-1 0-16,0 2 128 0,-3-1-128 0,0-1 0 15,1 0-128-15,0-1 128 0,1 0-256 0,-2 1 48 16,-2-3 0-16,6-2 0 16,-6 1-224-16,-2 2-32 0,-2-1-16 0,-4 1 0 15,-2 1-208-15,-1-2-32 0,-7 7-16 0,0 0 0 16,5-9-1152-16,-5 9-224 0,0-9-64 0,0 9 0 16,-4-9-736-16,-1 1-160 0,-3 0-16 0</inkml:trace>
  <inkml:trace contextRef="#ctx0" brushRef="#br1" timeOffset="111130.3">7928 3618 3679 0,'0'0'320'16,"0"0"-320"-16,0 0 0 0,0 0 0 0,0 0 2928 0,8 3 512 0,1 0 96 0,1-1 32 16,2 0-1712-16,1-1-352 0,3 0-64 0,2 0-16 15,2 1-400-15,-1 2-64 0,1-3-32 0,-1 4 0 0,-1-2 48 16,1 2 16-16,-2 2 0 0,0 0 0 16,-2 1 192-16,1 0 32 0,-3 0 16 0,-3 1 0 15,-2 0 48-15,-3 1 0 0,-1 0 0 0,-1 0 0 16,-2 2-144-16,-2 1-32 0,-4 0 0 0,-3 2 0 15,-3 4-400-15,-2-1-64 0,0 2-32 0,-1 2 0 16,0 2-320-16,-2-1-64 0,2-2-16 0,-5 7 0 16,5-2-1040-16,5-5-192 0,4 1-64 0</inkml:trace>
  <inkml:trace contextRef="#ctx0" brushRef="#br1" timeOffset="111861.08">8821 4197 10127 0,'0'0'896'0,"0"0"-704"16,0-4-192-16,-10 4 0 0,-1 0 1632 0,2 0 288 0,0 0 64 0,0 0 16 15,-3 2-352-15,2-1-80 0,-1 0-16 0,2 2 0 16,0-1-480-16,0 2-112 0,1 0 0 0,0 2-16 15,0-1-464-15,0 1-96 0,1 3 0 0,0-2-16 16,1 2-128-16,-1 1-32 0,1 1 0 0,0 1 0 16,2-1 32-16,1 2 0 0,-1-1 0 0,1 1 0 15,2 1 208-15,2 1 64 0,-2-2 0 0,2 0 0 16,0 0 0-16,2 0 0 0,1 1 0 0,-2 1 0 16,2-2-240-16,2 1-32 0,-1 0-16 0,1-1 0 15,2 0-224-15,1-1 0 0,0 1 0 0,2 0 0 16,1-1 0-16,1 0 0 0,-2-3-144 0,1 0 144 31,-2-3-864-31,2 1-80 0,-1 0-16 0,-1-2-8384 0,0 0-1664 0</inkml:trace>
  <inkml:trace contextRef="#ctx0" brushRef="#br1" timeOffset="112196.48">8751 4429 5519 0,'0'0'496'0,"0"0"-496"16,0 0 0-16,0 0 0 0,0 0 2848 0,1 8 480 16,1 0 80-16,2 0 32 0,0 1-2272 0,1-3-448 0,2 2-80 0,1 1-32 15,0 0-224-15,1 2-32 0,0 1-16 0,1-1 0 16,1 0-16-16,-1-1 0 0,1-1 0 0,-1-1 0 15,-1-1 112-15,0 1 16 0,-1-3 0 0,-1 0 0 16,-2-4 192-16,-5-1 64 0,0 0 0 0,0 0 0 16,0 0 416-16,0 0 96 0,0 0 0 0,-5 5 16 15,-2-1-176-15,-1 0-32 0,-2 0-16 0,-2 1 0 16,-1 2-416-16,0-1-80 0,-1 1 0 0,-1-2-16 16,1 2-176-16,0 1-16 0,1 2-16 15,1-3 0-15,2-1-288 0,2 1-144 0,2-1 16 0,4 1-10912 16,2-7-2176-16</inkml:trace>
  <inkml:trace contextRef="#ctx0" brushRef="#br1" timeOffset="114331.13">18229 4099 19583 0,'2'-5'864'0,"7"-18"176"0,-9 23-832 0,0 0-208 16,3-7 0-16,-2-4 0 0,-1-1 1056 0,0 0 160 15,0-1 48-15,2-1 0 0,-1-5-528 0,-2 0-96 16,-3-2-32-16,1 0 0 0,2-1-96 0,-2-1 0 16,-1-2-16-16,0 0 0 0,-2 0 288 0,-2-1 64 0,3 3 16 15,-3-1 0-15,-1-1-96 0,-2 2 0 16,0 0-16-16,-1 2 0 0,0-3-128 0,0 1-32 15,-2 1 0-15,-2 1 0 0,1 2-224 0,-2 2-48 16,0 3-16-16,-3-3 0 0,2 3 32 0,1 2 16 16,0-1 0-16,-1 1 0 0,-3 1-48 0,0 0-16 15,0 2 0-15,-1-1 0 0,3 1-112 0,-1-2-32 16,-1 5 0-16,-1-4 0 0,-3 4-144 0,1-1 0 0,0 1 144 0,-1 1-144 16,-1 2 0-16,0 3 0 0,0-4 0 0,3 3 0 15,-1 1 0-15,2 2 0 0,-2 2 0 0,2 2 0 16,-1 0 0-16,1 1 0 0,1 0 0 0,0 4 0 15,-1 1 0-15,0 1 0 0,1 0 0 0,0 1 0 16,0 0 0-16,-1 5 0 0,-2-2 0 0,1 2-128 16,0 1 128-16,-1-1 0 0,1 2 0 0,2 3 0 15,-4 2 0-15,4-2 0 0,0 2 0 0,2 3 0 0,-2-1-128 0,0 0 128 16,0 2-128-16,-1 0 128 16,-3 1-240-16,0 2 48 0,-1 2 0 0,-1-2 0 31,-3 3-320-31,0 1-64 0,0-1-16 0,-1 1 0 0,-6-1 592 0,-1 0 0 0,-2-3 0 0,0 0 192 15,-1-2-192-15,1-1 0 0,1 2 144 0,1-2-144 16,0-3 192-16,1 0-16 0,1-1-16 0,-1 2 0 16,5-1 64-16,1-1 16 0,-2 3 0 0,0-4 0 15,1-4-240-15,1-1 128 0,1 1-128 0,1 1 0 0,3-3 128 0,0 0-128 16,-2 1 0-16,4-1 0 0,0-2 0 0,2 0 0 16,1 0 0-16,2 1 0 0,0-2 0 0,0 1 0 15,0 0 0-15,1 0 0 0,-1 0 0 0,0 0 0 0,2-1 0 16,0-3 0-16,1 2 0 0,-1 1 0 0,0-2 0 0,-2 2 0 15,0 2 0-15,1 0 0 0,-2-2 0 0,0 1 0 16,2 0 0-16,-1 1 0 16,-2 0 0-16,1 1 0 0,2-1 0 0,0 0 0 15,2 0 0-15,-1 1 0 0,-1-2 144 0,1 0-144 16,0-1 128-16,1 1-128 0,2-1 128 0,1 0-128 16,-1-3 128-16,1 1-128 0,0-1 128 0,0 0-128 15,-1 0 0-15,-1 0 128 0,-1 0-128 0,2-1 0 16,2-2 144-16,0 2-144 0,1-4 144 0,-1 1-144 0,-1 0 192 0,0 2-192 15,0-3 256-15,1 1-64 0,2 1-16 0,-2 1 0 16,-2 0-176-16,1 1 0 0,0 0 144 0,-1 1-144 16,1-2 0-16,0 1 0 0,0-1 0 0,0 0 0 15,0 2 0-15,0-1 0 0,0-3 0 0,0 2 0 16,-1-1 128-16,-1 1-128 0,2 0 160 0,2-2-160 0,-1 2 224 16,2-1-48-16,-1-2-16 0,1 1 0 0,-1 2-160 0,1-1 192 15,-1-1-192-15,1 0 192 0,0 0-192 0,-1 1 160 16,2-1-160-16,-1 0 160 0,-1-1-16 0,1-1 0 15,-2 1 0-15,0 0 0 16,-1-1 32-16,0 0 0 0,0 1 0 0,0 0 0 16,1-1-48-16,1-1-128 0,-1 2 192 0,0 0-64 15,0 1-128-15,1 1 0 0,-1 1 0 0,-1-2 0 0,-1-1 0 0,-1 1 0 16,1-3 0-16,0 1 0 0,1 2 0 0,1 0 0 16,1-1 0-16,1-2 0 15,1 0-432-15,1-2-64 0,-1 0-16 0,4-2 0 16,5-2-1536-16,0 0-304 0,0 0-64 0,0 0-16 15,0 0-1520-15,0 0-304 0</inkml:trace>
  <inkml:trace contextRef="#ctx0" brushRef="#br1" timeOffset="114631.91">14495 5742 1839 0,'0'0'160'0,"0"0"-160"0,0 0 0 0,0 0 0 16,0 0 1152-16,0 0 208 0,0 0 48 0,0 0 0 15,0 0 800-15,0 0 160 16,-5 1 48-16,5-1 0 0,0 0 32 0,-7 6 16 0,-1 3 0 0,2-1 0 16,-1 1-960-16,2 1-192 0,1 2-32 0,-1 1-16 15,2 0-560-15,1 1-128 0,-1-1 0 0,0 2-16 16,-1 0-128-16,3-2-32 0,1 2 0 0,0 0 0 16,-1 1-32-16,1 1-16 0,2 1 0 0,2-1 0 15,0-2-112-15,3-1-32 0,1 0 0 0,2-1 0 16,2 0-208-16,1-1 0 0,1-2 128 0,3-2-128 0,-1-3 0 0,1-2 0 15,0-2 0-15,1 1 0 0,0 0 0 0,3 1 0 16,2-3 0-16,2-3 0 31,1 2-864-31,2-2-272 0,-1 1-48 0</inkml:trace>
  <inkml:trace contextRef="#ctx0" brushRef="#br1" timeOffset="117093">13280 5891 24879 0,'0'0'2208'0,"9"8"-1760"0,-9-2-448 0,-2 2 0 0,1 2 1072 0,0-2 128 16,-2 1 16-16,2 0 16 16,0-1-64-16,1 1-16 0,1 2 0 0,-1-2 0 15,-1 1-768-15,-1 1-176 0,-2-1-16 0,2-1-16 16,-2 0 368-16,0 1 80 0,0 0 16 0,0-1 0 16,-4-2 64-16,1-2 32 0,-5-1 0 0,1 0 0 15,-2-2-128-15,0 0-32 0,-1-4 0 0,-2 0 0 16,-1-2-192-16,0 0-64 0,-1 0 0 0,-1-3 0 0,-1-3-80 0,-1-3-32 15,2-3 0-15,0-1 0 0,2-1-208 0,-1-1 0 16,-1-4 0-16,0 0 0 0,1-2 0 0,1 2 0 16,2-1 0-16,3 1 0 0,1 1-144 0,2-1 144 15,3 1 0-15,1-1-144 0,2 3 144 0,2-2-128 16,1 1 128-16,2 2-128 0,2 2 128 0,1-1-160 16,2 1 160-16,2 0-160 0,3 0 160 0,-1 0-160 0,1-2 160 0,0 1-160 31,-2 1-240-31,2-1-48 0,0 1-16 0,0 3-11664 15,-2 2-2336-15</inkml:trace>
  <inkml:trace contextRef="#ctx0" brushRef="#br1" timeOffset="119862.87">12851 5450 10127 0,'0'0'448'0,"0"0"96"0,-8-2-544 0,8 2 0 0,-5 0 0 0,-4-4 0 16,-1 2 2672-16,3 0 416 0,1-2 96 0,1 0 16 16,0 0-1536-16,5 4-288 0,0 0-64 0,-5-4-16 0,5 4-256 0,-3-4-48 15,1 0-16-15,2 4 0 0,0 0-112 0,0 0-32 16,0 0 0-16,0 0 0 0,5-5-304 0,1 1-64 15,3 1-16-15,3 2 0 0,1-4-192 0,3 1-64 16,-2-1 0-16,3 0 0 0,1-2-192 0,1 1 0 16,-1-1 128-16,1-1-128 0,0 0 0 0,-1 1 0 0,0 0 0 0,-1 3 0 15,-3 0 0-15,0 3 176 0,-3 1-176 0,0 3 160 16,-5 0-160-16,-1 3 0 16,-1 2 0-16,-1 2 0 0,-4 2 0 0,-1 3 160 15,1 2-160-15,-4 2 160 0,-2-1 0 0,-1 0 0 0,1 2 0 0,0-1 0 16,2 2-160-16,1 0-176 0,0 0 48 0,3 1 0 31,1 3-2176-31,2-3-448 0</inkml:trace>
  <inkml:trace contextRef="#ctx0" brushRef="#br0" timeOffset="125163.3">20992 6870 12895 0,'0'0'1152'0,"0"0"-928"0,0 0-224 0,0 0 0 0,0 0 1664 0,0 0 304 0,0 0 48 0,0 0 16 15,0 0-112-15,0 0 0 0,0 0-16 0,0 0 0 16,24-16-256-16,-19 16-48 0,2-2-16 0,2-4 0 15,1-3-544-15,5 0-96 0,2-4-32 0,2-1 0 16,6-6-80-16,1-1-32 0,3 1 0 0,1-3 0 16,2 0-384-16,2 2-80 15,1 4-16-15,3-4 0 0,1-1-176 0,3-1-144 16,-3-1 192-16,1 1-192 0,0-1 272 0,-1 2-48 16,0-7-16-16,0 5 0 0,-1-1-48 0,-1 1-16 15,0 2 0-15,-2 0 0 0,-2-1-144 0,-1 3 0 16,-2 2 144-16,-2 1-144 0,-2 2 160 0,-1 0-32 0,-2 0-128 0,-1 2 192 15,-2 3 128-15,-3 0 0 0,-2 0 16 0,0 1 0 16,-5 1-32-16,1 2-16 0,-2-1 0 0,0 2 0 16,-3 0-48-16,0 0-16 0,-1 1 0 0,-5 4 0 15,0 0 0-15,0 0 0 0,6-5 0 0,-6 5 0 16,0 0-48-16,7-4-16 0,-7 4 0 0,5-3 0 16,-5 3-32-16,5-5 0 0,-5 5 0 0,0 0 0 0,0 0 16 0,7-4 0 15,-1 1 0-15,-6 3 0 0,7-5 16 0,-1 4 0 16,2-2 0-16,0 3 0 0,-8 0-32 0,9 3 0 15,0 0 0-15,2 0 0 0,-1 4 0 0,2 1-128 16,0 1 192-16,3 1-64 0,3 2-128 0,2 0 128 16,2 3-128-16,4 0 128 0,-1 0-128 0,2 5 160 15,3 0-160-15,2 0 160 0,0 3 32 0,3-1 0 16,-1 0 0-16,0-1 0 16,0-2-16-16,1 1 0 0,1-2 0 0,0 2 0 0,3-3-176 0,-1 0 192 15,0-1-192-15,0 0 192 0,-1-3-192 0,1 2 160 16,-3-2-160-16,-1-2 160 0,-1 2-160 0,-3-1 192 15,-3-4-192-15,-2 1 192 0,-2 0-192 0,1 2 192 16,-2-1-192-16,0 0 192 0,-3 0-192 0,-1-1 0 0,1 2 0 0,0 0 128 16,-2-3-128-16,1 2 0 0,0-2 0 0,-1 2 0 15,-1-1-128-15,-2 2-128 16,-1 1 0-16,1 2-16 16,-1 3-1712-16,-2-1-352 0,-3-1-64 0,-2 2-18080 15</inkml:trace>
  <inkml:trace contextRef="#ctx0" brushRef="#br0" timeOffset="126063.96">21906 5358 1839 0,'0'0'160'0,"0"0"-160"0,0 0 0 0,0 0 0 16,0 0 4064-16,0 0 784 0,-2-7 144 0,2 3 48 15,0 4-2800-15,0 0-544 0,0 0-112 0,0 0-32 16,0 0-448-16,0 0-80 0,9 4-32 0,0 3 0 16,0-1 64-16,0 6 16 0,3 3 0 0,-2 5 0 15,1 3 16-15,1 2 16 0,1 5 0 0,0 0 0 16,1 0-272-16,0 4-48 15,2 0-16-15,0 0 0 0,-2 0-112 0,0-4-16 16,1 0-16-16,-1 1 0 0,-1 0-176 0,0-3-16 0,0-2-16 0,1 0 0 16,-1-3-256-16,1 1-160 0,-3-3 192 0,0-2-192 15,-2 1 0-15,-1-2 0 0,1-1 0 0,0-3 0 32,-1-1-432-32,0-2-192 0,-1-2-32 0,0 0-16 0,-2-2-1760 15,-5-7-336-15,0 0-80 0,0 0-12704 0</inkml:trace>
  <inkml:trace contextRef="#ctx0" brushRef="#br0" timeOffset="126561">21763 4767 17103 0,'0'0'752'0,"-4"-4"160"0,-1-1-720 0,1 0-192 0,-1-1 0 0,5 6 0 15,-6-3 1392-15,3-4 240 0,-3 3 48 0,1 1 16 16,5 3-448-16,0 0-96 0,-9 3 0 0,1 4-16 16,2 0-464-16,0 5-96 0,1 2 0 0,1 2-16 15,0 1-224-15,2 1-32 0,2 3-16 0,2 1 0 16,4 1-288-16,0-3 160 0,1 0-160 0,1-2 128 16,2-1 128-16,3 0 0 0,1-4 16 0,2-1 0 15,0-3 96-15,2 0 16 0,0-2 0 0,2 0 0 16,1-4 176-16,-1-2 32 0,3-2 16 0,-3-5 0 15,0-4 96-15,0-3 0 0,-4-1 16 0,-1-2 0 16,-2-1 16-16,-3-1 0 0,-1-1 0 0,-3 0 0 16,-4 0-96-16,0 1-32 0,-5-1 0 0,-4 1 0 0,2 0-160 0,-5 1-48 15,-3 0 0-15,-3 3 0 0,-2 1-80 0,0 0 0 16,-2-1-16-16,0 3 0 0,1 0-160 0,-1 3-16 16,2 2-128-16,1 2 192 15,3 0-1072-15,1 3-208 0,2 0-64 0,4 3-11632 16,1 3-2320-16</inkml:trace>
  <inkml:trace contextRef="#ctx0" brushRef="#br0" timeOffset="127156.16">21878 4311 14735 0,'0'0'1312'0,"0"0"-1056"0,0 0-256 0,0 0 0 15,0 0 2432-15,0 0 416 0,0 0 96 0,0 0 0 16,0 0-448-16,0 0-112 0,2-6-16 0,1 0 0 15,1-2-1120-15,0-2-224 0,1-3-64 0,1-2 0 16,4-2-240-16,-1 0-48 16,1-6-16-16,1 2 0 0,-1 3-320 0,-1 2-64 0,0 2-16 0,-1 1 0 15,0-2-512-15,-2 5-96 0,1 2-32 0,-1 2 0 32,0 2-2304-32,-1-3-480 0,3 3-96 0,-4-1-10912 0</inkml:trace>
  <inkml:trace contextRef="#ctx0" brushRef="#br0" timeOffset="127381.84">22161 3571 16575 0,'3'-14'736'0,"-3"14"160"0,3-6-720 0,1-1-176 16,0-1 0-16,0 2 0 0,-2-1 3280 0,-2 7 624 15,0 0 128-15,0 0 32 0,0 0-2176 0,7 11-432 16,-3-1-96-16,0 7-16 0,0 4-1152 0,-2 4-192 15,0-1 0-15,-2 4-192 0,0-1 192 0,-2-1 0 16,2 2 128-16,0-2-128 16,0-2-448-16,0 0-176 0,0-2-16 0,2-1-16 15,-1-3-2096-15,0-3-432 0,2-5-80 0</inkml:trace>
  <inkml:trace contextRef="#ctx0" brushRef="#br0" timeOffset="127565.77">22299 3534 23327 0,'0'-23'1024'0,"0"16"224"0,1 0-992 0,0-3-256 0,-1 1 0 0,0 3 0 16,0 6 1536-16,0 0 272 0,0 0 48 0,0 0 16 15,7 8-992-15,1 3-208 0,-2 0-32 0,2 8-16 16,-3 0-496-16,3 5-128 0,1 0 0 0,-1 2 0 16,-1-1 0-16,0 1 0 0,3 2 0 0,-1-5-128 15,0 1-480-15,0-2-96 0,-1-1 0 0,0-2-8384 16,-2-1-1680-16</inkml:trace>
  <inkml:trace contextRef="#ctx0" brushRef="#br0" timeOffset="127771.02">22198 3693 15663 0,'0'0'1392'0,"-4"-4"-1120"0,4 4-272 0,-6-3 0 0,6 3 3312 0,0 0 592 15,0 0 128-15,0 0 32 0,0 0-1376 0,0 0-256 16,0 0-64-16,9-6-16 0,3-1-1168 0,1-1-224 16,0 2-64-16,3-2 0 0,4 0-576 0,1-2-128 0,0 2-32 0,3-1 0 31,0 0-2464-31,2 2-512 0</inkml:trace>
  <inkml:trace contextRef="#ctx0" brushRef="#br0" timeOffset="129793.49">22281 6069 8287 0,'0'0'368'0,"0"0"80"0,0 0-448 0,0 0 0 0,0 0 0 0,0 0 0 0,0 0 2704 0,0 0 464 15,0 0 96-15,0 0 0 0,0 0-1216 0,0 0-240 16,0 0-48-16,0 0-16 0,0 0-32 0,0 0-16 16,0 0 0-16,0 0 0 0,15 2-96 0,-15-2 0 15,7-2-16-15,1-3 0 0,1 0-304 0,1 0-48 16,3 0-16-16,3-3 0 0,1-4-320 0,2 0-80 16,2 1-16-16,4-4 0 0,1-2-320 0,1-2-64 0,3-2-16 15,-1-1 0-15,0-1-224 0,-2 1-48 0,-1-1-128 0,0-1 192 16,0 2-192-16,-1 1 0 0,-1 2 0 0,-2-2 0 15,-1 5 144-15,-2-1-144 0,-1 4 128 0,-1 0-128 16,-1 3 0-16,-2 1 0 16,-2-2 0-16,-2 2-176 0,0 0-16 0,-1 1 0 15,0 2 0-15,-1 2 0 16,-1-3-256-16,1 3-64 0,0 2-16 0,-1-1 0 16,-1-1-1536-16,2 4-304 0,-1-2-64 0,-1 2-14992 0</inkml:trace>
  <inkml:trace contextRef="#ctx0" brushRef="#br0" timeOffset="130698.28">23458 5358 1839 0,'0'0'160'0,"0"0"-160"16,0-6 0-16,-2 0 0 0,0-1 5600 0,-1 1 1088 0,-1-2 224 0,-1 0 32 15,0-1-3872-15,-2 3-768 0,1-1-144 0,-1 3-48 16,1 1-928-16,-2 2-192 0,-1-1-32 0,1 2-16 16,0 2-512-16,0 2-112 0,1 1 0 0,-1 3-16 15,0 3-304-15,3 2 0 0,2 0 0 0,1 2 0 16,0 4 0-16,1-1 0 0,1-1-176 0,0-2 176 16,0 0 0-16,3 0-128 0,0 4 128 0,4-2 0 15,1-3 0-15,2-2-192 0,3-3 192 0,2-3-160 16,0-1 160-16,1 1 0 0,1-1 0 15,1-5 0-15,-2-4 320 0,-1-1 32 0,0-2 16 0,-1 1 0 16,-1-6 80-16,-1 3 32 0,0 1 0 0,-5-2 0 16,-1-3-16-16,-2-2 0 0,-2 2 0 0,-1-4 0 15,-2 0-144-15,-1 2-16 0,-2-5-16 0,-2 3 0 16,-1-2-288-16,-1 2 0 0,-1 1 128 0,-1 2-128 16,1-2-288-1,-1 3-112-15,0 3-32 0,-1 0 0 0,1 3-1392 0,3 0-288 0,2 3-48 0,1 2-14624 16</inkml:trace>
  <inkml:trace contextRef="#ctx0" brushRef="#br0" timeOffset="130995.32">23921 5401 24879 0,'0'0'2208'0,"-4"2"-1760"0,0 5-448 0,0-3 0 16,4-4 2512-16,0 0 432 0,0 0 64 0,0 0 32 15,0 7-1184-15,2 1-256 0,-2-8-32 0,8 3-16 16,3-2-1072-16,3-1-224 0,0-1-32 0,5 1-16 15,0 2-208-15,2-3 0 0,1-4 0 0,2 1 0 32,-1 3-1328-32,2-1-256 0,1 1-48 0,-1-1-16 0,-2 0-2320 0,1-2-448 0</inkml:trace>
  <inkml:trace contextRef="#ctx0" brushRef="#br0" timeOffset="131260.01">24613 5230 30575 0,'-11'-3'1344'0,"8"3"304"0,-4-1-1328 0,1 2-320 0,-4-1 0 0,1 3 0 0,0 1 1728 0,-1 1 256 16,-2 1 64-16,-1 1 16 0,4-1-768 0,0 2-144 16,0 1-48-16,1 3 0 0,1 1-624 0,1 2-128 15,0-2-32-15,3 0 0 0,0 2-176 0,3 2-144 16,1 3 192-16,2-1-192 0,2 0 144 0,3-4-144 15,0-7 0-15,1 2 144 0,1 5-144 0,2-1 0 16,1-1 0-16,3-4 0 16,-1-5-416-16,2 3-16 0,0-3 0 0,1 3 0 15,2 3-1824-15,1-4-368 0,1-1-80 0,-2-6-8112 0,-2-5-1600 0</inkml:trace>
  <inkml:trace contextRef="#ctx0" brushRef="#br0" timeOffset="131450.24">24969 5244 6447 0,'0'0'272'0,"0"0"80"0,1-6-352 0,-1-1 0 0,0 7 0 0,0 0 0 15,0 0 5776-15,0 0 1088 0,0 0 224 0,0 0 32 16,0 0-4992-16,0 0-992 0,4 11-208 0,-1 2-32 0,-2 2-640 0,-1 3-128 16,0 3-128-16,1 3 176 0,1-2-176 0,-1 3 0 15,-1 5-160-15,1 0 160 16,2 6-1472-16,1-3-208 0,0-8-48 0,1-2-7712 15,0-1-1552-15</inkml:trace>
  <inkml:trace contextRef="#ctx0" brushRef="#br0" timeOffset="131660.07">25209 5128 11055 0,'-4'7'976'0,"-1"-1"-784"16,-1 3-192-16,2 3 0 0,1 4 3872 0,0-1 736 16,-1 6 128-16,3-1 48 0,1-1-2976 0,5 1-592 0,1 1-112 0,2 0-16 15,0 1-1088-15,1-3 0 0,0 2 0 0,0 3-192 32,2-2-2752-32,-2-1-560 0</inkml:trace>
  <inkml:trace contextRef="#ctx0" brushRef="#br0" timeOffset="131843.53">25072 5519 18431 0,'-5'-13'816'0,"5"13"160"0,0 0-784 0,0 0-192 0,-4-6 0 0,4 6 0 16,0 0 3168-16,0 0 592 0,-4-8 112 0,4 3 32 15,0 5-2432-15,0 0-464 0,0 0-112 0,9-3 0 16,1 2-896-16,3-3 0 0,0 1-176 0,3 3 32 15,1 0-688-15,4-5-144 0,0-2-32 0,1 1-13600 16</inkml:trace>
  <inkml:trace contextRef="#ctx0" brushRef="#br0" timeOffset="132293.89">25443 5354 15663 0,'-2'6'1392'0,"2"-6"-1120"0,0 0-272 0,0 0 0 15,0 0 3280-15,0 0 608 0,0 4 112 0,0 1 32 16,0-5-2016-16,0 0-400 0,9 4-80 0,1-4 0 16,3 3-1088-16,-1-1-192 15,-2 2-64-15,2-1 0 0,1-2-64 0,-1 1 0 16,0 3-128-16,-2 0 192 0,-1 1 64 0,0 1 16 16,-1-2 0-16,0 2 0 0,-8-7 176 0,0 0 16 15,8 9 16-15,-3 1 0 0,0 1-288 0,1-3-48 16,-6-8-16-16,0 0 0 0,0 0-128 0,-2 9 0 0,1 4 144 0,0 0-144 15,-3-4 128-15,0-3-128 0,-1-2 128 0,-2 0-128 16,3-2 0-16,0 0 0 0,0 5 0 0,0-2 128 16,2 0-128-16,2-5-256 0,0 0 64 0,0 0 0 0,0 0 0 0,5 7 0 15,0-3 0-15,3-3 0 16,1-2 192-16,0-1-128 0,2 1 128 0,-1 4-128 16,5 4 128-16,-1 0 256 0,0-2-64 0,1-1-16 15,-4 0 128-15,1 0 16 0,-2 1 16 0,2 2 0 16,0 2 288-16,-4 0 48 0,-2-3 16 0,-1 1 0 15,-2 1 208-15,-2 1 64 0,-2 3 0 0,-3-2 0 0,-1-1-128 0,-2 3 0 16,-3-2-16-16,0-1 0 0,-2 2-368 0,-1-3-64 16,-2-1 0-16,-3 3-16 0,1-4-368 0,2-1 0 15,-1-2 0-15,0-3-128 16,3-3-1792-16,2-1-336 0,-1 0-80 0</inkml:trace>
  <inkml:trace contextRef="#ctx0" brushRef="#br0" timeOffset="132874.31">23351 4629 20207 0,'0'0'896'0,"0"0"192"0,0 0-880 0,0 0-208 0,9 5 0 0,-5 4 0 15,0-2 1808-15,0 2 320 0,-2 3 64 0,1-2 16 16,0 4-880-16,-1 2-176 0,1 1-48 0,-2 1 0 15,-1 0-640-15,0 2-128 0,-1-1-16 0,-1 1-16 16,1-2-304-16,0 1-272 0,-2-3 48 0,2 0 16 31,0-2-2432-31,-2 1-496 0</inkml:trace>
  <inkml:trace contextRef="#ctx0" brushRef="#br0" timeOffset="133936.07">23805 4814 8287 0,'0'0'368'0,"0"0"80"0,0 0-448 0,0 0 0 16,-4 4 0-16,0 2 0 0,4-6 5504 0,-3 11 1008 0,1-1 208 0,2 1 32 15,0 0-4768-15,2 4-960 0,2 0-192 0,0 2-48 16,1 3-784-16,2 2 0 0,1 4 0 0,-1-6-144 31,1-6-528-31,0 3-96 0,0 2-32 0,-2-2 0 16,0-5-2224-16,-1 0-448 0</inkml:trace>
  <inkml:trace contextRef="#ctx0" brushRef="#br0" timeOffset="134129.74">23729 5076 11967 0,'0'0'1072'0,"0"0"-864"0,0 0-208 0,0 0 0 16,0 0 3760-16,0 0 704 0,3-8 144 0,0 2 16 15,4-1-2512-15,1 1-512 0,0 0-112 0,1 1-16 16,1 0-1056-16,2 0-224 0,0-2-32 0,-1 2-16 16,2 1-1264-16,0-2-256 0,1-4-48 0,-1 5-7936 15,0 1-1584-15</inkml:trace>
  <inkml:trace contextRef="#ctx0" brushRef="#br0" timeOffset="134459.85">23904 4732 14735 0,'0'0'1312'0,"-8"-4"-1056"0,-1 0-256 0,-3 1 0 0,-2 2 2880 0,2 2 512 16,-2 1 96-16,-2-1 32 0,2 2-1328 0,-3 2-256 15,0 0-48-15,0 3-16 0,0 4-784 0,0 2-144 16,0 2-48-16,3 0 0 0,1 4-448 0,-1 4-112 16,1 0-16-16,3 1 0 0,2 1 0 0,4-1 0 15,4 1 0-15,3 0 0 0,1 0-144 0,2-1-48 16,5 0 0-16,0-2 0 0,3 1-128 0,1-4 0 0,3 4 0 0,1-6 0 15,0-3 0-15,2-4-176 0,3 0 176 0,-2-7-192 16,-1-3-96-16,1-2-32 0,0-2 0 0,-1-4 0 16,0 0 320-16,-7-4 0 0,3-2 0 0,-1 0 144 15,-3-1 176-15,0-1 48 0,-2 1 0 0,-2-4 0 16,-1-3 208-16,0-4 32 0,-3 2 16 0,-3-2 0 16,-5-2-144-16,0 1-32 0,-2 2 0 0,-1-1 0 15,-2 2-448-15,-4 1 0 0,-2 1 0 0,-2 0 0 31,-1 1-1632-31,0 3-320 0,0 2-64 0</inkml:trace>
  <inkml:trace contextRef="#ctx0" brushRef="#br0" timeOffset="148725.99">23236 3935 3679 0,'0'0'320'0,"0"0"-320"0,0 0 0 0,3 5 0 0,-1-14 3456 0,1 3 608 0,-3 6 128 0,4-7 32 16,-2 1-1216-16,1-1-224 0,-3 7-48 0,0 0-16 16,0 0-736-16,0 0-128 0,0 0-48 0,0 0 0 15,7 4-640-15,-2 3-128 0,-1 2-16 0,1 0-16 16,0 3-448-16,-1 3-96 0,-1 5-16 0,-1 3 0 0,0 1-272 0,-1 8-176 16,-1 4 192-16,0-1-192 0,-1-1 0 0,-1-2-256 15,2 2 32-15,0-5 0 16,0-4-1728-16,2-6-352 0,-1 1-64 0,0-5-13008 15</inkml:trace>
  <inkml:trace contextRef="#ctx0" brushRef="#br0" timeOffset="148919.49">23451 3790 27007 0,'0'0'1200'0,"0"0"240"0,0 0-1152 0,0 0-288 15,0 0 0-15,0 0 0 0,0 0 1376 0,0 0 224 16,5 7 32-16,1 1 16 0,0 2-544 0,1 5-96 16,-1 4-32-16,1 3 0 0,-2 4-736 0,3 2-240 0,-2 2 128 0,1 2-128 15,-1 0 0-15,1 0 0 0,-1 1 0 0,1-3 0 32,1 1-496-32,-3-6-96 0,-1 0-32 0,-2-1 0 15,1-1-2608-15,0-1-528 0</inkml:trace>
  <inkml:trace contextRef="#ctx0" brushRef="#br0" timeOffset="149145.21">23331 4084 34031 0,'-19'-4'1504'0,"12"4"320"0,-1 1-1456 0,2 2-368 0,6-3 0 0,0 0 0 15,0 0 2080-15,0 0 352 0,0 0 64 0,0 0 0 16,0 0-1056-16,0 0-224 0,6-5-32 0,5 3-16 16,-1-3-752-16,3 1-160 0,3 0-16 0,2-1-16 0,2 2-224 0,2 0 0 15,0-1 0-15,3 0 0 16,1 1-2096-16,1 3-512 0,-1 4-96 0</inkml:trace>
  <inkml:trace contextRef="#ctx0" brushRef="#br0" timeOffset="152424.84">24056 6861 11055 0,'-1'-3'480'0,"1"-3"112"16,8-9-464-16,-10 7-128 0,2 1 0 0,-1-4 0 0,-3 2 2240 0,2 0 448 15,-2-1 64-15,0 0 32 0,-1 3-304 0,-1 0-64 16,1 2-16-16,-1 2 0 0,-2 3-864 0,0 3-160 16,-2 1-32-16,-1 2-16 0,-1 6-656 0,2 4-128 15,0 5-32-15,-1 2 0 0,2 6-336 0,0 5-176 16,1-1 160-16,3-1-160 0,2-2 0 0,2 0 128 0,2-4-128 0,3-1 0 16,1-3 0-16,3-5 0 0,1-2 0 0,2-2 0 15,2-1 0-15,1-3 0 0,0-2 0 0,3-1 144 16,0-4 96-16,0-2 16 0,1-2 0 0,1-3 0 15,-2-1 192-15,-2-4 32 16,-3-1 16-16,-1 0 0 0,-2-6-48 0,0 0 0 16,-4-1 0-16,-1 1 0 0,-3 0-96 0,-2 2-32 15,-4 0 0-15,-2-2 0 0,1 2-160 0,-3 0-32 16,-3 2-128-16,1 0 192 16,0 1-560-16,0 2-112 0,1-2-32 0,1 3 0 15,1 3-1600-15,1-1-336 0,-1-1-64 0,5 3-8064 0,0 1-1616 0</inkml:trace>
  <inkml:trace contextRef="#ctx0" brushRef="#br0" timeOffset="152612.13">24325 6792 8287 0,'0'0'368'0,"0"0"80"0,9-3-448 0,-9 3 0 0,9-1 0 0,-9 1 0 16,0 0 4000-16,0 0 720 0,0 0 144 0,10 9 16 15,-3 3-2416-15,-1-3-480 0,-2 5-112 0,-1 2-16 16,0 1-976-16,-1 0-208 0,1 2-32 0,-2 2-16 0,0 1-432 0,1 2-64 15,-1-3-128-15,-1 1 176 0,0 1-176 0,-1 1-192 16,-1-1 32-16,1-1 16 16,1-4-2720-16,3 1-528 0</inkml:trace>
  <inkml:trace contextRef="#ctx0" brushRef="#br0" timeOffset="152812.82">24553 6656 21183 0,'0'0'1888'0,"0"0"-1504"0,0 0-384 0,0 0 0 16,0 0 2800-16,0 0 480 0,-1 10 112 0,1 2 0 15,1 3-1840-15,2 4-368 0,-1 5-80 0,1 2-16 16,-1 6-816-16,1 3-272 16,0 2 160-16,0-1-160 0,4 1-128 0,0 1-128 0,-2-2 0 0,1-2-16 31,3-6-2560-31,0 0-512 0,1-2-112 0</inkml:trace>
  <inkml:trace contextRef="#ctx0" brushRef="#br0" timeOffset="153039.4">24402 7067 23951 0,'-12'-13'1056'0,"8"10"224"0,0 0-1024 0,-1 2-256 16,5 1 0-16,0 0 0 0,0 0 3456 0,0 0 640 16,0 0 128-16,0 0 32 15,8 0-2336-15,1-4-480 0,3 2-96 0,1 0 0 16,1 4-928-16,3-2-176 0,2 2-48 0,4 0 0 0,1-2-192 0,4-2-160 16,0 0 32-16,4-1-13056 15,-1 0-2624-15</inkml:trace>
  <inkml:trace contextRef="#ctx0" brushRef="#br0" timeOffset="176063.34">22489 8020 16751 0,'1'-5'736'0,"1"-1"160"0,-1 0-704 0,0 2-192 0,-1 0 0 0,3-3 0 16,1 4 1216-16,-2-3 192 0,2 1 64 0,-1 3 0 16,2-2-416-16,-1 2-80 0,3 2-16 0,-1-1 0 15,1 2-64-15,-1 1 0 16,3 2-16-16,-1 1 0 0,1 1 80 0,-2 2 0 16,-2 4 16-16,2 5 0 0,0 2-320 0,0 6-64 15,-1 2-16-15,1 5 0 0,-2 2-256 0,-1 2-48 16,1 5-16-16,-2-5 0 0,-1 4-96 0,1 1-32 0,1-2 0 0,-1-6 0 15,-1 0 64-15,2 4 16 0,-3 0 0 0,1 0 0 16,-1 2-48-16,0-1-16 0,1 0 0 0,-1 10 0 16,2-1-144-16,-2-2 0 0,0 0 0 0,0-1 0 15,2-3 0-15,0-2 0 0,-1-1 128 0,1-3-128 16,-1-4 0-16,1-1 0 0,1-5 0 0,0-3 128 16,-1-4-128-16,0-1 0 0,1-1 144 0,0-3-144 0,0-1 208 15,0-3-16-15,-4-9-16 0,0 0 0 0,0 0 96 0,8 1 32 16,1-3 0-16,1-4 0 0,2-3 112 0,0-4 32 15,0 0 0-15,1-2 0 0,1-2-32 0,0-3 0 16,1-2 0-16,0-2 0 0,2 0-128 0,0 0-32 16,0-2 0-16,1 1 0 0,1 1-256 0,-1 0 160 15,0 1-160-15,2 1 128 0,-1 1-128 0,1 1-176 16,-1 3 48-16,1 2 0 16,-2 3-2416-16,-1 1-464 0,-2 4-112 0</inkml:trace>
  <inkml:trace contextRef="#ctx0" brushRef="#br0" timeOffset="176625.77">21769 8346 21071 0,'0'0'928'0,"0"0"208"0,0 0-912 0,0 0-224 0,0 0 0 0,0 0 0 16,8 4 608-16,1-4 80 0,2-6 16 0,2 1 0 0,0-3 0 0,1-1 16 15,2-3 0-15,2-1 0 0,2-1-496 0,1-2-96 16,-1 0-128-16,1-1 176 0,-1-3 80 0,-2 3 32 16,0 4 0-16,-1-3 0 0,-2 2 32 0,-2 1 0 15,-2 1 0-15,-1 2 0 0,-3 2-320 0,1-1 160 16,-1 1-160-16,-2 2 128 0,0-1 112 0,-1 2 16 15,-4 5 0-15,0 0 0 0,0 0 160 0,0 0 32 16,0 0 16-16,7 6 0 0,-2 5 176 0,-1 0 48 16,0 4 0-16,0 2 0 0,-1 2-288 0,1 4-48 0,-1 1-16 0,1 4 0 15,0-1 176-15,0 3 16 0,-2 3 16 0,1 3 0 16,-1 1-48-16,1 6-16 0,0-2 0 0,-1-4 0 16,0 1 0-16,-1-1 0 0,0 3 0 0,-1-1 0 15,0-3-112-15,0 3-32 16,0 2 0-16,2 7 0 0,0-1-336 0,-1-1 0 15,2-5 0-15,-2-3 0 0,1-4 0 0,0-3 0 0,2-2 0 0,0 0 0 16,-1-2-320-16,1-1 32 0,-2-1 0 0,2-6 0 31,0 1-1472-31,0-1-288 0,0 2-64 0,0-4-8656 0,0 0-1728 0</inkml:trace>
  <inkml:trace contextRef="#ctx0" brushRef="#br0" timeOffset="179331">24262 8410 8287 0,'-5'-2'736'0,"-2"0"-592"0,0-1-144 0,-3 3 0 0,0 1 4688 0,-3 2 912 0,0-2 176 0,-3 3 48 16,1 1-3424-16,-2 3-672 0,-4 3-144 0,1 2-32 15,2 0-528-15,1 5-128 0,-1 5 0 0,2 2-16 16,2 0-432-16,1 1-96 0,1 1-16 0,3 1 0 15,2-1-48-15,2-2-16 0,0 0 0 0,4-2 0 16,2-2-32-16,2 1-16 16,2-2 0-16,3-1 0 0,1 1-32 0,1-2-16 15,2-1 0-15,1 0 0 0,3-1-176 0,1-2 0 16,0-1 0-16,0-1 0 0,1-3-192 0,3 0-64 0,-2-2 0 0,1-2-16 31,1-3-592-31,-2 0-112 0,-2-4-32 0,0 0 0 16,-1-5-1408-16,-2-2-272 0,0-1-64 0,-1-1-16 15,0-3-256-15,0-2-48 0,1-1-16 0</inkml:trace>
  <inkml:trace contextRef="#ctx0" brushRef="#br0" timeOffset="179498.92">24489 8570 9215 0,'4'-13'400'0,"-4"13"96"0,4-9-496 0,-2 0 0 16,4 0 0-16,-2 3 0 0,-4 6 3440 0,0 0 592 16,0 0 112-16,0 0 16 0,0 0-2048 0,0 0-432 15,3 12-80-15,1 6 0 0,-2 3-832 0,0-3-144 16,0 1-48-16,-1 3 0 0,-1 8-352 0,0 1-80 15,-1-2-16-15,1 1 0 16,-2 1-512-16,4 0-128 0,-4 3 0 0,2-2-8800 0,0-4-1760 0</inkml:trace>
  <inkml:trace contextRef="#ctx0" brushRef="#br0" timeOffset="179691.65">24776 8337 18431 0,'-7'-11'1632'0,"7"11"-1312"0,0 0-320 0,0 0 0 16,0 0 3152-16,-5 5 560 0,0 2 128 0,2 5 0 15,2 5-2320-15,0 3-480 0,-2 4-80 0,3 1-32 16,1 6-496-16,2 4-112 0,0 2 0 0,2 0-16 16,1 1-304-16,1 0 0 0,-1-1-208 0,3 11 80 31,-1-4-1728-31,0-1-320 0,-1-1-80 0,-1-2-11632 0</inkml:trace>
  <inkml:trace contextRef="#ctx0" brushRef="#br0" timeOffset="179861.28">24635 8918 23951 0,'-9'-17'2128'0,"6"12"-1696"0,1 2-432 0,2 3 0 16,0 0 2464-16,0 0 416 0,0-5 64 0,4 0 32 0,2 1-1824 0,3 0-352 15,2-1-80-15,2 0-16 0,2-2-576 0,2 1-128 16,11-1 0-16,-4 4 0 16,0 2-2464-16,-1-2-480 0</inkml:trace>
  <inkml:trace contextRef="#ctx0" brushRef="#br0" timeOffset="180294.41">25017 8820 22111 0,'0'0'1968'0,"-4"7"-1584"0,4-7-384 0,0 0 0 16,-5 4 2496-16,5-4 400 0,0 0 96 0,1 7 16 15,3 1-1792-15,1-1-368 0,3-1-64 0,1 0-16 16,2-1-448-16,0 0-112 0,2 0-16 0,2 2 0 16,-2-3-192-16,-1 2 0 15,-5-1 0-15,1 1 0 0,-1-1 0 0,-1 1 0 0,-1 2 0 0,-2-1 0 16,-2 3 0-16,-1-1 0 0,-2 0 0 0,0-2 0 15,0 1 0-15,-1 0 128 0,-2-2-128 0,-1 2 0 16,-1 0 0-16,1-2 128 0,0-2-128 0,0 1 0 16,-1-5 0-16,3 3 0 0,4-3 0 0,0 0 0 31,0 0-352-31,0 0-64 0,6-1-16 0,0-1 0 0,1 2 112 0,0-2 32 0,3 0 0 0,1 2 0 16,2 0 288-16,2 0 0 0,2 0 0 0,1 0 0 15,1 2 0-15,0 0 0 0,-1 0 0 0,-1 0 0 0,0 1 608 0,-3 1 32 16,-2 1 0-16,-2 3 0 0,-1-2 96 0,-2 2 32 15,-2 0 0-15,-2 4 0 0,-3 3-32 0,0-6 0 16,-3-1 0-16,-1 0 0 0,-2 1-224 0,-2 2-64 16,-1-1 0-16,0 4 0 0,-4 3-320 0,-6 2-128 15,0-10 0-15,-1 0 144 16,1-4-656-16,0-1-144 0,3-1-32 0,0-3-11840 16,2-2-2368-16</inkml:trace>
  <inkml:trace contextRef="#ctx0" brushRef="#br0" timeOffset="180632.03">25838 8548 24879 0,'-20'1'1088'0,"10"2"256"0,-1 1-1088 0,-4 2-256 0,-2 3 0 0,-1 2 0 15,-3 0 2576-15,2 2 464 0,-1 6 96 0,1 2 0 16,0 2-1648-16,4 3-336 0,-1 3-64 0,6 1 0 15,2 0-816-15,3 0-144 0,3 2-128 0,5 0 144 16,2-4-144-16,3-3 0 0,2-3 0 0,6-2 0 16,4-2-144-16,2-5 144 0,2-4 0 0,4 0 0 15,1-5 0-15,-1-1 0 0,0-4 0 0,-4-2 0 16,2-2 432-16,-2-2-16 0,-3 1 0 0,-3-5 0 0,-1 0 240 0,-4-1 48 16,-1-4 16-16,-2 3 0 0,-1-1-144 0,-2-5-48 15,-2 1 0-15,-2-1 0 0,-3-2-288 0,-2 0-64 16,0 0-16-16,-2 2 0 15,-1-1-160-15,-3 0 0 0,1 2-192 0,-1-3 192 16,-1 2-1744-16,-1-1-240 16,-1 2-32-16,0 0-10544 0,-2-1-2112 0</inkml:trace>
  <inkml:trace contextRef="#ctx0" brushRef="#br0" timeOffset="180865.49">26445 8445 34143 0,'0'0'1520'0,"0"0"304"0,0 0-1456 0,0 0-368 0,1 8 0 0,0 2 0 16,-1 2 704-16,0 2 80 0,0 2 16 0,0 5 0 15,2 5 16-15,-4 4 0 0,4 6 0 0,-1 2 0 16,0 4-624-16,0 1-192 0,-1 0 0 0,0 2 0 15,2-2 0-15,-1-4-144 0,0-3-16 0,1-1 0 16,-1 1-1408-16,3-4-288 0,-3-9-48 0,2-1-8656 16,1-3-1728-16</inkml:trace>
  <inkml:trace contextRef="#ctx0" brushRef="#br0" timeOffset="181091.45">26744 8343 23951 0,'0'0'2128'16,"0"0"-1696"-16,-2 9-432 0,-1 6 0 0,1 1 1856 0,0 4 304 15,1 2 48-15,1 3 16 0,1 2-688 0,2 5-128 16,0 2-16-16,-1 1-16 0,1 1-848 0,3 5-160 16,-1 2-48-16,3 0 0 0,3-3-480 0,-2 1-96 15,-1-2-32-15,1-5 0 16,0-3-2272-16,1-1-448 0,-2-4-80 0,1-3-32 0</inkml:trace>
  <inkml:trace contextRef="#ctx0" brushRef="#br0" timeOffset="181260.04">26668 8827 25791 0,'0'0'1152'0,"0"0"224"0,-4-3-1104 0,4 3-272 0,0 0 0 0,0 0 0 15,6-4 2944-15,1-2 512 0,0 0 128 0,4 1 0 16,2-1-1888-16,3-1-384 0,2 1-80 0,3-1-16 16,1 1-1088-16,0-1-128 0,-4 1-240 0,2 0 64 15,2 4-2240 1,-2-1-448-16,-1-1-80 0</inkml:trace>
  <inkml:trace contextRef="#ctx0" brushRef="#br0" timeOffset="181780.06">25644 8288 8287 0,'0'0'736'0,"0"0"-592"16,-1-5-144-16,0 1 0 0,-1 2 4032 0,2 2 784 15,0 0 160-15,0 0 16 0,0 0-2496 0,0 0-512 0,-1-7-112 0,1 7-16 16,0 0-928-16,0 0-192 0,0 0-32 0,0 0-16 15,0 0-352-15,0 0-64 0,0 0-16 0,0 0 0 16,0 0 112-16,0 0 16 0,0 0 0 0,0 0 0 16,0 0-32-16,0 0 0 0,-5 3 0 0,-1 1 0 15,0-3-192-15,1 1-32 0,0 1-128 0,-1-2 192 16,0-1-192-16,2 0 0 0,4 0 0 0,0 0 0 16,-4-2 0-16,4 2 0 0,0 0 0 0,0-5 0 15,1-2 0-15,-1 3-128 0,0 4-16 0,0 0 0 0,3-5 144 0,1 0 0 16,-4 5-144-16,0 0 144 0,0 0 0 0,0 0 0 15,8 0 0-15,-2 0 0 0,-6 0 192 0,0 0-64 16,0 0 0-16,7 2 0 0,-7-2-128 0,0 0 128 16,0 0-128-16,0 0 128 0,0 0-128 0,0 0-192 15,0 0 32-15,1 8 16 16,-1-8-1984-16,1 8-400 0,-1-8-80 0,0 0-12176 16</inkml:trace>
  <inkml:trace contextRef="#ctx0" brushRef="#br0" timeOffset="182158.13">25950 8206 4607 0,'0'0'400'0,"0"0"-400"0,0 0 0 0,0 0 0 16,0 0 3712-16,0 0 640 0,0 0 144 0,0 0 32 15,2 9-1792-15,-2 3-368 0,-2-4-64 0,1 0 0 16,1-8-1024-16,-4 6-208 0,4-6-48 0,-5 5 0 15,0 1-368-15,-2-1-80 0,2 0 0 0,5-5-16 16,-6 3-112-16,-1 1 0 0,7-4-16 0,-6-3 0 16,-4-1 0-16,3 1 0 0,0 1 0 0,7 2 0 15,-5-1-208-15,1-3-32 0,1 0-16 0,3 4 0 0,2-4-176 0,-1-1 0 16,2-2 0-16,0 2 0 0,1 0 0 0,2-1 0 16,-1 0 0-16,3 1 0 15,-2 1 0-15,2 0 0 0,-3 0 0 0,-5 4 0 16,5-3 0-16,-5 3 0 0,0 0 0 0,0 0 0 15,0 0 240-15,0 0 64 0,0 0 16 0,0 0 0 16,0 0 176-16,0 0 32 0,2 9 16 0,-2 1 0 16,-2-3-192-16,2-7-32 0,0 0-16 0,0 0 0 0,-3 6-176 15,-1 0-128-15,4-6 144 0,0 0-144 0,-4 7 0 0,4-7-240 16,0 0 32-16,0 0-12416 16,0 0-2480-16</inkml:trace>
  <inkml:trace contextRef="#ctx0" brushRef="#br1" timeOffset="187797.25">25851 7942 17503 0,'0'0'1552'0,"0"0"-1232"0,0 0-320 0,0 0 0 0,0 0 1536 0,0 0 240 15,0 0 48-15,3-4 16 0,-2-4-624 0,2 1-112 16,1-1-16-16,2 2-16 15,0-1-544-15,-1-2-96 0,0-1-32 0,4-4 0 16,0-1-64-16,0 3-16 0,1-1 0 0,1-2 0 0,2-2-32 0,-1-1-16 16,1 2 0-16,0-4 0 0,0 1-128 0,0-1-16 15,-2-1-128-15,-1 1 192 0,2-3-192 0,1 3 0 16,-1 1 0-16,1-2 0 0,0-5 0 0,0 0 0 16,0 0 0-16,0 0-160 0,0 1 160 0,-2-2 0 15,1 1 0-15,-1 2 0 0,0 1 0 0,-1 5 0 16,-1 1 0-16,1-4 0 0,2-3 0 0,1 2 0 15,0-3 0-15,1 1 0 0,-2-4 0 0,5-9 0 0,0-1 0 0,-2 1 0 16,2 1 0-16,-2-3 0 0,-2 1 0 0,0 1 0 16,0 1 0-16,0 1 0 0,-3-1 0 0,1 5 0 15,-1-1 0-15,-1-1 0 0,0 3 128 0,2-1-128 16,-5-2 0-16,4-1 144 0,-1 2-144 0,0-2 0 16,0 0 256-16,0 0-64 15,1-1-16-15,0-2 0 0,-3-2-176 0,1-4 160 16,0 0-160-16,1 0 160 0,-2 1-160 0,1 2 128 0,-2-1-128 0,2 2 128 15,0 3 48-15,-2 1 0 0,-1-2 0 0,1 5 0 16,-2-1-16-16,-1 2 0 0,1-1 0 0,-1-2 0 16,-2 2 32-16,2-2 0 0,0 0 0 0,-2 3 0 15,0-2-16-15,-1 3 0 0,0-1 0 0,-2 0 0 16,-1-1-32-16,2 2 0 0,-1 0 0 0,1 2 0 16,0 2 112-16,-2 1 0 0,-2 0 16 0,0 0 0 15,1-2 176-15,0 2 16 0,0 2 16 0,-3-13 0 0,0 6-160 0,0 4-16 16,-1 3-16-16,2-1 0 0,-1-3-96 0,2 11-32 15,4 2 0-15,-5-11 0 0,0 2-160 0,-2-1 0 16,0 0 0-16,0 3 128 0,-2 3-128 0,1-3 0 16,-2 0 0-16,1-1 0 0,-3-1 0 0,1 0 0 15,2-2 0-15,-2 3 0 0,-1 0 0 0,0 0 0 16,-3 0 0-16,1 2 0 16,2 0 128-16,-3 2-128 0,0 1 0 0,-1-1 128 0,-1-2-128 15,1 4 0-15,-1 1 0 0,0 1 128 0,-2-1-128 0,1 2 0 16,-2 2 0-16,1-1 0 0,1-1 0 0,-1 0 0 15,2 0 0-15,0 0 0 0,-2 2 0 0,3 0 128 16,3-1-128-16,-3 2 0 0,-3 0 0 0,2-1 128 16,1-1-128-16,-1 0 0 0,0 4 192 0,-1-2-64 15,1-2 0-15,0 0 0 0,-2-1 32 0,-1 0 0 0,1 0 0 0,-1 0 0 16,-1-2-32-16,-1 0 0 0,3-2 0 0,-1 2 0 16,0 0 0-16,0 4 0 0,0-1 0 0,2 0 0 15,-1-2-128-15,0 2 160 0,1 0-160 0,1 1 160 16,-1-1-32-16,4 3-128 0,2-2 192 0,-4 2-64 15,-3 0-128-15,1-1 0 0,0 2 0 0,1 0 0 16,1 0 0-16,0 2 0 0,2-1 0 0,-2 1 0 16,-3-2 0-16,2 3 0 0,1 1 0 0,-1 0 0 15,-1 0 0-15,1-1 0 0,0 1 128 0,1-3-128 16,0 2 0-16,0 0 0 0,-1-3 0 0,1 4 0 16,0 1 0-16,1 0 0 0,1-5 0 0,0 4 0 0,1 1 0 0,0 1 0 15,-2-2 0-15,2 0 0 0,-1 3 0 0,6 1 0 16,0 0 0-16,-1 0 0 0,-4-2 0 0,0 2 0 15,0 2 0-15,1-1 0 0,-3 0 0 0,0 2 0 16,1-2 0-16,-2 2 0 0,0-1 0 0,0 0 0 16,0 0 0-16,0 1 0 0,-1-3 0 0,0 2 0 15,1 2 128-15,0-1-128 0,0-2 0 0,0 2 0 16,1-2 0-16,1 2 128 16,0-1-128-16,1 1 0 0,-1-2 0 0,1 1 0 0,0-1 0 0,1 0 0 15,-2 2 0-15,4-2 0 0,2 2 0 0,-2-1 0 16,1-2 0-16,-1 0 128 0,2 0-128 0,3 0 0 15,-5 0 0-15,3 0 0 0,1 2 0 0,0-1 0 16,-2-1 0-16,1 0 0 0,0 0 0 0,0 0 0 0,-2 0 0 16,0 0 0-16,-2 1 0 0,1 2 0 0,2-1 0 0,0 0 0 15,-1-4 0-15,-1 2 0 0,1 2 128 0,-1-2-128 16,1 0 0-16,0 2 160 0,0 1-160 0,0 0 160 16,-3-3-32-16,0 1-128 0,1 0 192 0,0 0-64 15,-1 1-128-15,2-1 128 0,-1 0-128 0,0 3 128 16,2-4-128-16,-1 3 0 0,1-2 0 0,-2 2 128 15,1-1-128-15,-1 2 0 0,1-2 0 0,1 0 0 16,-1 1 0-16,1 1 0 0,1 0 0 0,0 0 0 16,0-1-384-16,0 3-16 0,-2-4 0 0,-1 5 0 31,3 1-720-31,3-1-144 0,-1 0-16 0,7-7-16 16,0 0-1344-16,-10 5-272 0,1-1-48 0,3-1-6944 0,1-1-1376 0</inkml:trace>
  <inkml:trace contextRef="#ctx0" brushRef="#br1" timeOffset="188096.26">24018 3798 4607 0,'0'0'192'0,"0"0"64"0,0 0-256 0,0 0 0 16,0 0 0-16,0 0 0 0,0 0 3456 0,0 0 640 15,0 0 128-15,-1 8 16 0,-3 0-2224 0,-1 1-448 16,-3 2-96-16,-1 0 0 0,-1 0-768 0,-2 2-128 0,0 0-48 0,2 2 0 16,1 0-64-16,-1-1-16 0,3 2 0 0,0-2 0 15,1 0 240-15,0 1 32 0,2-2 16 0,2 1 0 16,1 2-272-16,-1-3-48 16,2-3-16-16,2 1 0 0,1-1-80 0,4-1-32 0,-2-1 0 0,4 0 0 15,2 0-48-15,0 1-16 0,4-3 0 0,2 1 0 16,2-3-224-16,2 1 0 0,0 0 0 0,13 4 0 31,1-2-1968-31,3-1-272 0,0-2-64 0</inkml:trace>
  <inkml:trace contextRef="#ctx0" brushRef="#br1" timeOffset="188831.15">23191 4578 13823 0,'0'0'1216'0,"-8"0"-960"0,0 3-256 0,1 7 0 0,-2-10 1472 0,0 1 240 15,0 1 48-15,0-1 16 0,-2-1-240 0,1 1-64 16,0 0 0-16,-1 2 0 0,1 0-592 0,-1-1-128 16,0 0-32-16,-2 0 0 0,1 0-80 0,0 1-32 15,0 1 0-15,1 2 0 0,-2 1-112 0,0 3-32 16,1-1 0-16,0 2 0 0,-1 2-256 0,1 0-48 15,1 2-16-15,1-1 0 0,1 2-144 0,1-1 192 16,2 2-192-16,1 0 192 0,0 0-192 0,2 2 0 16,2-5 144-16,1 8-144 0,2-4 0 0,0-7 128 0,1 0-128 0,3 2 0 15,0 1 128-15,1-1-128 16,0 0 160-16,1-4-160 0,0 0 0 0,1 3 0 16,2-3 0-16,0 1 0 0,0-2-192 0,-1 1-16 15,2-1-16-15,0 0 0 16,-1-2-784-16,1 1-144 0,-1 1-48 0,-1-2-7696 0,-1 1-1552 0</inkml:trace>
  <inkml:trace contextRef="#ctx0" brushRef="#br1" timeOffset="189098.8">23029 4900 1839 0,'0'0'160'0,"0"0"-160"15,0 0 0-15,0 0 0 0,0 0 4416 0,0 0 832 16,0 0 192-16,0 0 16 0,0 0-3728 0,0 0-768 15,0 0-128-15,9 4-48 0,3 2-368 0,-2-2-80 16,-1-1-16-16,2 0 0 16,0 0 208-16,1 1 48 0,0 2 0 0,-2 0 0 15,-1 2 80-15,-1 1 32 0,-1 0 0 0,-3 2 0 16,0-5 48-16,-2 2 16 0,1 0 0 0,-3 1 0 16,-1-1-80-16,-1-2-16 0,-2 1 0 0,0 2 0 15,-1 3-288-15,-1 1-64 0,-3-2-16 0,-1 4 0 0,0-1-288 0,-3 2 0 16,-1 1 0-16,-2-2 0 0,-1 4-368 0,1 0 32 15,1 1 0-15,0-3 0 16,1 0-1728-16,2-2-352 0,3 0-64 0</inkml:trace>
  <inkml:trace contextRef="#ctx0" brushRef="#br0" timeOffset="192495.4">21034 12903 24063 0,'0'0'1072'0,"0"0"208"0,0 0-1024 0,0 0-256 16,0 0 0-16,0 0 0 0,0 0 512 0,0 0 32 16,0 0 16-16,0 0 0 15,0 0 384-15,0 0 80 0,0 0 0 0,26-24 16 16,-26 24-352-16,0 0-80 0,4-6-16 0,3 1 0 15,1 0 192-15,1-1 48 0,2-4 0 0,6-3 0 16,-1 0-112-16,2 0-16 0,2-1 0 0,1-2 0 16,-1 1-176-16,3-2-32 0,3 0-16 0,1-3 0 0,2-1-224 15,2 1-64-15,0-3 0 0,3 0 0 0,3-2-192 0,-1 0 144 16,-1 2-144-16,-1-5 128 0,0 1-128 0,-1 2 0 16,-3 3 144-16,0 1-144 0,-1-1 0 0,-1 3 0 15,0 0 0-15,-1 1 128 0,-1 4-128 0,0-1 0 16,1 2 0-16,0 0 0 0,-3 0 0 0,2 2 0 15,-1 3 0-15,-1-3 0 0,-4 2 0 0,3 1 0 16,-5 2 0-16,-1 1 0 0,-2-2 0 0,0 2 128 16,-3 0-128-16,1-2 0 0,-2 3 0 0,1-2 128 0,0 2-128 0,-2 1 0 15,1-1 224-15,-1 2-32 0,1-2 0 0,-1 1 0 16,-2 1-192-16,0-1 0 0,-8 3 0 0,7-3 0 16,0 2 336-16,-1 0-16 15,-6 1-16-15,8 0 0 0,0 0 16 0,1 1 16 0,2 0 0 0,2 1 0 16,2 0-96-16,1 2-32 0,1 1 0 0,2 3 0 15,2-1-16-15,3 2 0 0,2 0 0 0,3 3 0 16,2-2 48-16,1 3 0 0,2 2 0 0,2 3 0 16,-1-1 32-16,1 2 16 0,2 3 0 0,2 1 0 0,2-1 64 0,3 1 16 15,1 6 0-15,1 0 0 0,-1 1-96 0,0-2-16 16,-1 2 0-16,0-1 0 0,-4-2-32 0,2-1-16 16,-2-2 0-16,-2-2 0 15,-1 1-64-15,1 0-16 0,0-2 0 0,0-1 0 16,0 0-128-16,-2-2 0 0,-3 0 144 0,1-1-144 15,-1 0 0-15,-7-5 128 0,-1-2-128 0,0 1 0 16,-2 2 0-16,-1-5-288 0,-2 0 48 0,0-1 16 16,-3 0-1552-16,3 1-304 0,-3-2-64 0,-3-1-17920 15</inkml:trace>
  <inkml:trace contextRef="#ctx0" brushRef="#br0" timeOffset="193395.44">21780 11511 22399 0,'-1'-1'496'0,"1"1"96"0,0 0 32 0,0 0 0 0,0 0-496 0,0 0-128 0,0 0 0 0,0 0 0 16,0 0 1184-16,0 0 224 0,5 9 32 0,1 1 16 0,2 1-128 0,1 1-32 15,3 2 0-15,0 2 0 0,1 0-224 0,1 4-48 16,3 0-16-16,1 2 0 0,2 0-480 0,1 3-80 16,0 1-32-16,1 1 0 0,1 3-176 0,1 3-48 15,-1-1 0-15,1 1 0 0,-2-2-192 0,0 0 176 16,0 1-176-16,0-2 160 0,2 0-160 0,-3-4 128 15,-2-1-128-15,-1-2 128 0,1-1-128 0,0-2-192 16,-2-2 32-16,-1 0 16 16,-1-3-576-16,0-2-112 0,-3-4-32 0,-2-1-9920 0,0-3-1984 0</inkml:trace>
  <inkml:trace contextRef="#ctx0" brushRef="#br0" timeOffset="193863.49">21635 10789 15663 0,'-9'-11'688'0,"9"11"144"0,-6-1-656 0,-1 0-176 16,-1 1 0-16,0 1 0 0,1 2 2800 0,-3 1 528 16,0 1 96-16,1 4 32 0,-2 5-2240 0,4 1-448 15,-2 2-96-15,1 3-16 0,1 5-496 0,3 3-160 16,2 3 0-16,3 0 0 0,0 0 0 0,3 3 0 15,3-2 0-15,2-2 0 0,3-4 128 0,1-2-128 16,1 0 0-16,3-7 0 0,0-1 224 0,1-2-16 16,6-1 0-16,-2-4 0 0,-1-4 176 0,-1-2 48 15,0-3 0-15,1-3 0 0,-2-2 336 0,1-3 80 16,-4-2 16-16,-2-2 0 0,-2-1 16 0,-1-1 0 16,-1-1 0-16,-4 1 0 0,-1-2-128 0,-2 1-32 0,-3-1 0 15,-1 0 0-15,-3-1-272 0,-3 1-48 0,-1 1-16 0,0 1 0 16,-1-2-224-16,-1 2-160 0,-2 0 192 0,-1-1-192 15,-2 2-144-15,0 1-144 0,1 3-32 0,-1 3 0 32,0 2-2560-32,1 0-512 0,-1 4-96 0</inkml:trace>
  <inkml:trace contextRef="#ctx0" brushRef="#br0" timeOffset="194302.43">20819 10716 16575 0,'0'0'1472'0,"0"0"-1168"15,0 0-304-15,0 0 0 0,0 0 1952 0,0 0 336 0,0 0 64 0,0 0 16 16,0 0-384-16,0 0-64 0,0 0 0 0,0 0-16 16,4 6-1008-16,0 5-192 0,-2-1-32 0,1 6-16 15,-2 2-304-15,2 4-64 0,1 4-16 0,-1 0 0 16,-1 2-272-16,1 0 0 0,1 0 0 0,-2 2 0 16,1-5-1792-16,1-1-272 0,1-4-48 0,0-2-11392 15</inkml:trace>
  <inkml:trace contextRef="#ctx0" brushRef="#br0" timeOffset="194511.57">21069 10700 18431 0,'-1'-13'816'0,"1"13"160"16,-1-8-784-16,2 1-192 0,0 1 0 0,-1 6 0 0,2-6 2496 0,-2 6 448 15,0 0 80-15,0 0 32 0,0 0-1488 0,0 0-288 16,8 2-64-16,-2 8-16 0,1 3-720 0,0 5-144 15,1 4-16-15,-1 3-16 0,1 1-304 0,-2 4 128 16,2-3-128-16,0 3 0 16,-2 0-384-16,1-1-176 0,-2-2-32 0,0-2-16 15,0 0-848-15,-1-3-160 0,0-1-48 0,-3-2-11264 0</inkml:trace>
  <inkml:trace contextRef="#ctx0" brushRef="#br0" timeOffset="194713.69">20867 10906 15663 0,'-10'-5'1392'0,"10"5"-1120"0,-7 0-272 0,7 0 0 16,0 0 3904-16,0 0 704 0,0 0 160 0,0 0 32 16,0 0-2880-16,8 1-560 0,0 2-112 0,2-2-32 15,3-1-352-15,3 0-80 0,4-1-16 0,2-3 0 16,0-1-768-16,3-2 0 0,1-2-144 0,1-1 16 31,3-1-1792-31,0 1-336 0</inkml:trace>
  <inkml:trace contextRef="#ctx0" brushRef="#br0" timeOffset="195626.99">22359 12102 11055 0,'0'0'480'0,"-5"6"112"0,-1-2-464 0,1 1-128 0,1 2 0 0,0-1 0 15,2 2 2512-15,2-8 496 0,0 0 80 0,0 0 32 16,0 0-1280-16,0 0-256 0,0 0-48 0,9 0-16 0,1-2-304 0,2-2-64 15,1-3-16-15,1-1 0 0,1 1 64 0,0-1 16 16,2-4 0-16,2 0 0 0,-1-1-176 0,1 0-16 16,1-1-16-16,2-2 0 0,-1-1-240 0,0 0-32 15,0-1-16-15,1-3 0 16,0-2-208-16,1-2-64 0,2-2 0 0,0 0 0 16,-3 0-240-16,3 0-48 0,0-2-16 0,1 0 0 15,0 1-144-15,-1 2 0 0,-2-3 0 0,-1 4 0 16,0 3 0-16,-1 1 0 0,-1 2-192 0,-1-1 192 15,-2 3-448-15,-1 1 16 0,0 1 16 0,-3 3 0 16,-2-1-384-16,1 4-80 0,-3 1-16 0,0 2 0 16,-1-1-2704-16,1 3-560 0</inkml:trace>
  <inkml:trace contextRef="#ctx0" brushRef="#br0" timeOffset="196493.49">23623 11009 20319 0,'0'0'896'0,"0"0"192"0,-4 1-864 0,-3 3-224 0,-1-4 0 0,0 4 0 16,0 0 1280-16,-2 1 224 0,-1 2 32 0,1-1 16 16,-1 2-368-16,1 3-80 0,2-1-16 0,0 3 0 0,2 2-592 0,-1 1-128 15,0 1-32-15,1 3 0 0,4 0-144 0,0 0-48 16,4 1 0-16,0 3 0 0,5 0-144 0,2 1 0 15,4-1 144-15,1-2-144 0,2-3 384 0,2-3 0 16,2-4 0-16,1-3 0 0,-1-3-64 0,1 1 0 16,2-6 0-16,-4-2 0 0,-1-3 144 0,-1-2 32 15,-1-2 0-15,-3-1 0 0,-1-3 208 0,-2-2 64 16,-2-5 0-16,-2-2 0 0,-2-1-128 0,-2 0-32 0,-4 0 0 0,0-2 0 16,-3 1-304-16,1 1-64 0,-4 0-16 0,0 0 0 15,-1-2-224-15,-2 2 0 16,0 1 0-16,-1 3 0 15,-1-2-320-15,0 3-176 0,-3 2-16 0,2 3-16 16,1 0-2224-16,2 2-432 0,2 3-80 0</inkml:trace>
  <inkml:trace contextRef="#ctx0" brushRef="#br0" timeOffset="196762.46">24158 11008 29135 0,'0'0'1280'0,"-5"-4"288"0,-1 1-1248 0,0-1-320 0,-3 3 0 0,-2 0 0 0,-2-3 1152 0,2 3 192 16,-2 1 16-16,0 1 16 15,-3 0 128-15,2 2 32 0,-1 1 0 0,2 2 0 16,0 3-960-16,1 1-176 0,1 3-32 0,0 1-16 16,3 0-352-16,1 2 144 0,3 0-144 0,4 0 0 15,0 1 160-15,2 0-160 0,2-1 128 0,3 1-128 16,1-7 0-16,2 1 128 0,2 1-128 0,2-1 0 0,2 1 0 0,2-2 0 15,1 0 0-15,4-1 0 16,4 2-336-16,0 0-112 0,-1-2 0 0,1-1-16 16,0 0-1456-16,-5-4-272 0,-2-4-64 0,1-2-16 15,-3-2-496-15,-1-1-112 0,-3-1 0 0,0-4-8240 0</inkml:trace>
  <inkml:trace contextRef="#ctx0" brushRef="#br0" timeOffset="196922.41">24509 10825 23551 0,'0'0'512'0,"0"0"128"0,0 0 0 0,2 9 16 0,2 3-528 0,-1 4-128 15,-2 2 0-15,0 3 0 0,3 1 752 0,-1 4 112 16,-1 0 32-16,1 0 0 0,0 2-576 0,1 0-128 0,-1-2 0 0,3-1-16 31,0-3-1984-31,2-1-400 0</inkml:trace>
  <inkml:trace contextRef="#ctx0" brushRef="#br0" timeOffset="197106.34">24850 10698 26719 0,'0'0'1184'0,"0"0"240"0,0 0-1136 0,0 0-288 15,0 0 0-15,-5 7 0 0,2 5 1632 0,-1 4 272 16,2-1 48-16,2 6 16 0,1 3-1392 0,0 3-256 15,1 2-64-15,-1 1-16 0,2-2-464 0,-1 4-96 16,1 0 0-16,-1 1-9760 16,1-2-1952-16</inkml:trace>
  <inkml:trace contextRef="#ctx0" brushRef="#br0" timeOffset="197276.71">24634 11044 9215 0,'-5'-13'400'0,"2"8"96"0,-2 0-496 0,1-2 0 16,4 7 0-16,0 0 0 0,-3-5 4928 0,3 5 880 16,0 0 176-16,0 0 32 0,11-4-4224 0,2 2-832 0,1 0-192 0,4 2-16 15,3-2-752-15,1 0 0 0,3 2 0 0,1 4-9872 16,-1-1-2016-16</inkml:trace>
  <inkml:trace contextRef="#ctx0" brushRef="#br0" timeOffset="197696.82">24994 10980 30463 0,'0'0'1344'0,"0"0"288"0,0 0-1312 0,0 0-320 16,0 0 0-16,0 0 0 15,7 8 1008-15,1-1 128 0,3-1 16 0,0-2 16 16,2 0-416-16,3-1-96 0,-2-1-16 0,2 1 0 15,1-3-640-15,-3 1 0 0,-2 2 0 0,-2-2 0 0,-2 2-192 0,-2 1 16 16,-6-4 16-16,2 6 0 0,-1 3-144 0,-3-1-16 16,-3 1-16-16,-3 2 0 0,-1-1 80 0,-2-1 32 15,0 0 0-15,-1 1 0 0,1-3 224 0,2 3-192 16,0-3 192-16,3 1-192 0,-1-1 192 0,3 0-144 16,2 1 144-16,2-8-128 0,0 0-32 0,5 11 0 0,0-3 0 0,4 1 0 15,2 0 160-15,2 0 0 0,4-3-144 0,1 1 144 16,1 1 0-16,1 1 128 15,-2-3 0-15,0 2 0 0,1 0 544 0,-4 1 96 16,0 0 32-16,-4 2 0 0,0-1 400 0,-3 2 80 16,-2-2 0-16,-2 2 16 0,-3 1-96 0,-2-1-32 15,-3-2 0-15,0 1 0 0,0 0-512 0,-2 0-96 16,-3-1-32-16,-2 1 0 0,-2-2-528 0,1 0 0 16,-1-1 0-16,0 1-192 15,-1 0-2672-15,0 2-528 0</inkml:trace>
  <inkml:trace contextRef="#ctx0" brushRef="#br0" timeOffset="198164.42">24541 12923 30639 0,'-4'10'672'0,"0"-7"144"0,-3-3 16 0,-3 0 32 0,3 0-688 0,-4 4-176 15,1-4 0-15,-1 6 0 0,-2 6 1360 0,2 0 240 16,-1 1 64-16,0 0 0 0,0 4-592 0,1 1-112 0,3 7-32 0,3-2 0 16,1-2-608-16,4 4-112 0,2 2-16 0,3 0-16 15,3-4-176-15,3-1 0 0,2-1 0 0,2-1 0 16,1-3 0-16,4-3 0 0,0 0 0 0,3-3 0 16,-1-4 0-16,0-3 0 0,-1-4 0 0,-2-1 0 15,-2-4 0-15,0 1 0 0,-1-3 192 0,-3-2-64 16,-3-2 240-16,-2 1 32 0,-3 1 16 0,-1-2 0 15,-1-2-80-15,-2 0-16 16,-2-2 0-16,-3 0 0 0,-1-1-144 0,-3 2-48 0,-1 1 0 0,-3-3 0 16,-1 2-128-16,0 1 0 0,-1-3 0 0,1 3-176 31,0 0-720-31,-3-4-160 0,4 2-32 0,3 2 0 16,0 2-2224-16,2 3-448 0,5 0-80 0</inkml:trace>
  <inkml:trace contextRef="#ctx0" brushRef="#br0" timeOffset="198350.53">24870 12851 27071 0,'6'9'1200'0,"-6"-9"240"0,0 0-1152 0,8 3-288 15,0 2 0-15,1 3 0 0,1 3 1248 0,0 2 192 16,-1 2 32-16,0 6 16 0,0 6-160 0,-1 3-48 16,0 6 0-16,-2 0 0 0,-1 2-512 0,2 1-128 15,-1-1 0-15,0-2-16 0,0-3-464 0,1 0-160 0,-1-3 0 0,1 0 144 31,0-2-464-31,1 0-80 0,-1-9-32 0,-1-1 0 16,1-2-3200-16,-1-4-640 0</inkml:trace>
  <inkml:trace contextRef="#ctx0" brushRef="#br0" timeOffset="198550.44">25138 12791 20271 0,'-1'-2'1792'0,"1"2"-1424"0,0 0-368 0,0 0 0 15,0 0 1728-15,0 0 288 0,4 9 48 0,-2 8 16 16,4 9-576-16,0 1-112 0,2-2-32 0,2 4 0 16,4 5-384-16,-5-7-80 0,1 0 0 0,2 6-16 15,0 1-560-15,2 1-128 0,-1 2 0 0,1-2-16 16,2 0-176-16,2 7 0 0,-1-4-160 0,-1-1 160 16,-3-1-2112-16,1-4-336 0,-2-2-64 0,0-1-11040 15</inkml:trace>
  <inkml:trace contextRef="#ctx0" brushRef="#br0" timeOffset="198755.93">25059 13224 31327 0,'-5'1'2784'0,"-1"2"-2224"16,1 1-560-16,5-4 0 0,0 0 3072 0,0 0 496 15,0 0 96-15,0 7 32 0,0-7-1776 0,8 6-368 16,4-2-64-16,3-1-16 0,6-3-848 0,5-3-176 16,6-1-48-16,0-2 0 15,-3-1-976-15,1-1-192 0,5-1-32 0,0-3-21216 0</inkml:trace>
  <inkml:trace contextRef="#ctx0" brushRef="#br0" timeOffset="-187631.98">19474 11506 26079 0,'0'0'1152'0,"0"0"256"0,-8-1-1136 0,0 1-272 0,0 0 0 0,-1 0 0 15,-3 0 1136-15,1-2 160 0,0 1 48 0,-1 0 0 16,-1-1 144-16,-1 1 48 0,-2-2 0 0,-1 2 0 16,0 0-576-16,1 0-96 0,-4-3-32 0,2 1 0 15,1 3-192-15,-1-3-32 0,-2 0-16 0,0 3 0 0,1-3 32 0,-1 2 0 16,1 1 0-16,-1 0 0 0,1 0-224 0,-2 0-32 16,-3 1-16-16,1 2 0 0,-2-1-48 0,0 2-16 15,-1-3 0-15,0 1 0 16,-3 2 16-16,2-2 0 0,0 1 0 0,-1-1 0 15,0 1-96-15,0 1-16 0,2-2 0 0,0 1 0 16,0 1 272-16,1-3 48 0,1 1 16 0,-1 2 0 16,1-3-528-16,0 1-352 0,0 1 48 0,1 0 16 0,-1-1 288 15,2 1 0-15,0 1 0 0,1-3 0 0,-3 0 0 0,2 1 0 16,0-2 0-16,0 0 0 0,-2 0 144 0,1 0-144 16,0 0 128-16,-1 1-128 0,1-1 0 0,0 1 0 15,1 1 0-15,0 2 0 0,-1-3 0 0,1 1 128 16,1 1-128-16,1-3 0 0,2 1 0 0,1 1 0 15,1-1 128-15,1 2-128 0,-2-3 0 0,1 1 0 16,0 0 0-16,2 0 0 0,1-1 0 0,1 0 0 16,1 0 0-16,1 0 0 0,1 0 0 0,1 0 0 15,3 0 0-15,1-1 0 0,4 1 128 0,0 0-128 16,0 0 0-16,0 0 128 0,4-8-128 0,4 1 0 16,2-3 0-16,5 0 0 0,0 0 0 0,6-5 0 0,4 2 0 0,4-1-176 15,2-2 176-15,2 1 0 0,-1-1 0 0,2-1 0 16,1 0 0-16,2 3 0 0,-1-2 0 0,0-1 0 15,-4 0-192-15,-1 1 32 0,-2 2 16 0,-1 1 0 32,-2 1-1744-32,-3 3-352 0,-2 1-64 0,-3 3-10752 0,-2 3-2144 0</inkml:trace>
  <inkml:trace contextRef="#ctx0" brushRef="#br0" timeOffset="-183733.05">17935 12207 29375 0,'-8'2'1296'0,"1"-1"272"0,-1 0-1248 0,1 2-320 15,7-3 0-15,0 0 0 16,-5 4 848-16,5-4 112 0,0 0 32 0,0 0 0 15,0 0 32-15,0 0 0 0,12 0 0 0,2 1 0 0,0-1-384 0,5-1-64 16,2-2 0-16,1 2-16 0,4 0 16 0,2-1 16 16,2 1 0-16,4 0 0 0,3-1-208 0,1 1-64 15,2 0 0-15,-1 2 0 0,0-2-192 0,0-1-128 16,1 1 128-16,0 1-128 0,0 0 0 0,2 0 0 16,1 0 0-16,1 0 0 0,2 0 0 0,0 0 0 15,-1-1 0-15,-2 1 0 0,-4 0 0 0,-1 0 0 16,-1-2 0-16,-3 2 0 0,-4 0 0 0,-3 2 0 15,-1-1 0-15,-1 0 0 0,-3 1 0 0,-1 0 0 0,0 1 0 0,0 1 0 16,-3 0 0-16,-1-2 0 16,-2 2 0-16,1 0 0 0,-2 1 0 0,1 1 0 0,-3-3 0 0,-1 3 0 15,1-1 0-15,0 0 0 0,-4 2 0 0,-2-1 128 16,-1 1 32-16,-1 1 16 16,-1 1 0-16,-3 4 0 0,-2-2 272 0,-3 4 48 15,-4 4 16-15,-3 1 0 0,-3 1 112 0,-2 1 16 0,-3 1 16 0,1 2 0 16,-3 0-128-16,-1 1-16 0,1 3-16 0,1-1 0 15,3-3-288-15,1 1-48 0,2-1-16 0,0-2 0 16,3 1-960-16,5-5-192 0,3 1-32 0,4-2-12960 16,4 2-2576-16</inkml:trace>
  <inkml:trace contextRef="#ctx0" brushRef="#br0" timeOffset="-181101.53">17014 10329 23951 0,'0'0'2128'0,"7"-2"-1696"16,-17-4-432-16,-1-1 0 0,0 2 2304 0,-1 1 384 15,-1-1 80-15,-3 4 16 0,3-3-1248 0,-1 4-256 16,0 1-64-16,1 2 0 0,0 1-608 0,-2 2-128 16,3 2-32-16,2 0 0 0,1 2-128 0,4 1-16 15,1 2-16-15,2 1 0 0,2 4-96 0,3-1 0 0,1 3-16 0,1 1 0 16,2-2-176-16,2 7 0 0,0-5 144 0,1 1-144 15,2-4 0-15,2 1 0 0,1-2 0 0,0-2 0 16,1 0 0-16,1-2 0 0,4-3-192 0,-2 2 64 31,2-2-1280-31,0-3-256 0,1-2-64 0,1-1 0 16,-1-3-1968-16,-3-2-400 0</inkml:trace>
  <inkml:trace contextRef="#ctx0" brushRef="#br0" timeOffset="-180923.85">17321 10084 23039 0,'0'0'2048'0,"0"0"-1648"0,0 0-400 0,-4 7 0 0,-1 1 2256 0,1 4 368 0,0 2 80 0,2 5 16 0,-1 3-1120 0,0 2-208 16,2 5-48-16,1 1-16 0,0 3-832 0,1 2-176 16,1 3-16-16,0 1-16 0,2 1-288 0,1-1 0 15,2-2-176-15,-1-1 176 16,1-2-2304-16,1-2-368 0,0-5-64 0,-1-4-11536 0</inkml:trace>
  <inkml:trace contextRef="#ctx0" brushRef="#br0" timeOffset="-180729.84">17455 10074 8287 0,'-3'-13'368'0,"3"13"80"0,-3-4-448 0,3 4 0 16,0 0 0-16,0 0 0 0,0 0 5760 0,0 0 1056 15,0 0 224-15,3 10 32 0,0 3-4880 0,3 4-976 0,-1 3-192 0,1 7-32 16,5 2-736-16,-1 5-128 16,2 2-128-16,1 1 144 0,1 3-288 0,1 0-64 0,-2 2-16 0,-1-2 0 31,-1-1-2176-31,1-1-432 0,1-3-96 0</inkml:trace>
  <inkml:trace contextRef="#ctx0" brushRef="#br0" timeOffset="-180569.32">17405 10421 14735 0,'0'0'1312'0,"0"0"-1056"0,0 0-256 0,0 0 0 0,0 0 4080 0,0 0 752 16,0 0 160-16,7 0 16 0,3 0-3872 0,1 2-784 16,2-1-160-16,3 0-16 15,1 2-1616-15,1-1-320 0,3 2-64 0</inkml:trace>
  <inkml:trace contextRef="#ctx0" brushRef="#br0" timeOffset="-180166.23">17686 10490 23951 0,'0'0'2128'0,"0"0"-1696"16,0 0-432-16,0 0 0 0,0 0 1936 0,0 0 304 15,0 0 64-15,0 0 16 0,0 0-1168 0,9 4-256 16,2-2-32-16,1 0-16 0,-1 1-608 0,1-3-240 15,1 0 176-15,0 0-176 0,0 0 192 0,-1 0-48 0,-3 0-16 0,-3 1 0 16,-6-1-128-16,0 0 0 0,8 5 0 0,-1 2-176 16,-3 1 400-16,-2-1 80 0,0 1 16 0,-4 1 0 15,0 2 48-15,-2 1 16 0,0-1 0 0,0 1 0 16,0 0-224-16,0 1-32 0,-1-4-128 0,0 1 192 16,-2-1-192-16,2-1 0 15,5-8 0-15,0 0 0 16,0 0-960-16,0 0-64 0,0 0-32 0,0 0 0 15,7-6 64-15,0 1 16 0,1-2 0 0,0 2 0 0,0 0 688 0,1 1 144 0,0 0 144 0,3 4-208 16,0 0 544-16,1 1 112 0,0 2 32 0,0 1 0 16,-2 1 288-16,2 1 48 0,-2 2 16 0,-2 1 0 15,-3-2 32-15,2-1 16 0,-2 3 0 0,-3 2 0 16,-1 1-112-16,-1-1 0 0,-2 1-16 0,-2 1 0 16,-1 0-320-16,-1 0-64 0,-3 0-16 0,-1 0 0 0,-3 0-352 0,-1 0 128 15,-1-2-128-15,1-1 0 16,0-2-1216-16,0 0-304 0,1 0-64 0,2-3-10160 15,-1-3-2032-15</inkml:trace>
  <inkml:trace contextRef="#ctx0" brushRef="#br0" timeOffset="-179803.23">18349 10202 34095 0,'-15'0'1504'0,"6"0"320"0,-1 3-1456 0,-5 1-368 16,-2 1 0-16,0 1 0 0,0 6 1456 0,0-1 208 15,2 3 64-15,1 4 0 0,0 0-784 0,3 6-160 0,-2 2-16 0,5 3-16 16,4 1-752-16,3 0 0 0,2 0 0 0,4 0-160 16,4-2 160-16,3-2 256 0,2-1-64 0,3-3-16 15,3 2-464-15,2-9-96 0,-1-3 0 0,0-3-16 16,0-2 400-16,-1-5-160 0,3-3 160 0,-2-4 0 15,-1-3 0-15,0-1 176 0,-2-3 0 0,-1-2 0 16,-3-2 208-16,1-1 32 0,-6 0 16 0,0-1 0 16,-2-3-48-16,-4 0 0 0,0-1 0 0,-3 1 0 0,-3 0-208 0,1-1-48 15,-3-1-128-15,-1-1 192 0,0 2-192 0,-3 0-256 16,-2 1 48-16,1-2 16 16,0 3-1840-16,0-1-352 0,1 3-80 0,-1 2-15056 0</inkml:trace>
  <inkml:trace contextRef="#ctx0" brushRef="#br0" timeOffset="-179223.34">18790 10236 18431 0,'0'0'1632'0,"0"0"-1312"15,0 0-320-15,0 0 0 0,0 0 2976 0,0 0 528 16,0 0 96-16,0 0 32 0,0 0-1584 0,2 8-304 15,0 2-64-15,1 2-16 0,0 1-832 0,-1 3-160 0,1 2-32 0,-2 2-16 16,-1-1-368-16,0 3-80 0,1 2-16 0,1 1 0 16,-2-1-160-16,0 2 0 15,0 2 0-15,0-5 0 16,-2 3-1536-16,2-2-256 0,2-1-32 0,0-2-8992 16,-2-4-1792-16</inkml:trace>
  <inkml:trace contextRef="#ctx0" brushRef="#br0" timeOffset="-179016.23">18972 10183 22111 0,'0'0'1968'0,"0"7"-1584"16,0 4-384-16,0 1 0 0,1 2 2720 0,2 3 464 16,-3 1 80-16,1 4 32 0,2 0-1600 0,0 3-320 15,3 3-64-15,1 2-16 0,1 0-960 0,0 0-192 16,0 0-144-16,-2 0 192 31,1-2-624-31,1-2-112 0,-2-1-32 0,2-3 0 0,-1-2-1696 0,-1-2-352 0,-2 0-64 0,0-3-11008 0</inkml:trace>
  <inkml:trace contextRef="#ctx0" brushRef="#br0" timeOffset="-178839.76">18895 10473 12895 0,'0'0'1152'0,"0"0"-928"16,0 0-224-16,0 0 0 0,0 0 5488 0,0 0 1040 16,0 0 224-16,0 0 32 0,6-1-4288 0,2 0-880 15,3-4-160-15,0-1-48 0,2 1-960 0,2-1-192 16,0-1-32-16,2 1-16 16,-1 0-1952-16,0 0-400 0,-3-1-80 0</inkml:trace>
  <inkml:trace contextRef="#ctx0" brushRef="#br0" timeOffset="-178515.48">18316 9627 2751 0,'0'0'256'0,"0"0"-256"0,-4 3 0 0,4-3 0 0,0 0 6512 0,0 0 1248 15,-3 9 256-15,2-1 48 0,1 1-4944 0,0 1-1008 16,0 2-192-16,1 1-32 0,2 0-1248 0,0 1-256 15,-2 1-64-15,0 0 0 16,2 2-1120-16,-1 0-224 0,1-1-64 0,-2 0-10032 0,1-2-2000 0</inkml:trace>
  <inkml:trace contextRef="#ctx0" brushRef="#br0" timeOffset="-178270.39">18109 8876 15663 0,'0'0'688'0,"0"-5"144"0,0 5-656 0,0 0-176 0,0 0 0 0,0 0 0 0,0 0 3728 0,0 0 720 16,0 0 144-16,0 0 16 0,0 11-2816 0,0 2-576 15,0 2-128-15,0 5 0 16,0-2-832-16,0 3-256 0,0 1 128 0,-2 0-128 15,1-1-256-15,0 0-96 0,1 0-32 0,1-4 0 16,0-3-2336-16,1-2-480 0,-2-2-80 16</inkml:trace>
  <inkml:trace contextRef="#ctx0" brushRef="#br0" timeOffset="-178084.83">18266 8632 29823 0,'0'0'1328'0,"0"0"272"0,0 0-1280 0,0 0-320 16,0 0 0-16,0 0 0 0,7 10 976 0,-1 3 144 0,2 0 32 16,0 2 0-16,-1 6-640 0,-1 1-112 0,1 3-16 0,0 3-16 15,1 0-608-15,-1 3-112 0,-1-1-32 0,0 2 0 32,-1-6-1760-32,0 0-352 0,0-1-80 0,0-4-9904 0</inkml:trace>
  <inkml:trace contextRef="#ctx0" brushRef="#br0" timeOffset="-177898.02">18102 8922 23951 0,'0'0'2128'0,"0"0"-1696"0,0 0-432 0,0 0 0 15,0 0 2544-15,0 0 416 0,0 0 96 0,9 4 16 16,2 0-1520-16,3-4-288 0,3 0-64 0,3 0-16 0,0-4-928 0,5 0-256 15,1-3 0-15,0 2 128 16,0 1-2336-16,0-1-480 0</inkml:trace>
  <inkml:trace contextRef="#ctx0" brushRef="#br0" timeOffset="-176732.73">18056 8735 8287 0,'0'0'368'0,"0"0"80"0,0 0-448 0,0 0 0 0,0 0 0 0,0 0 0 16,0 0 3280-16,0 0 576 0,0 0 112 0,0 0 32 16,0 0-1472-16,0 0-288 0,0 0-64 0,3 12-16 15,0 5-560-15,-2 3-128 0,-1-5 0 0,0 6-16 16,-1 1-752-16,1 3-160 0,0 3-32 0,0-1 0 15,0-1-368-15,0-1-144 0,-2 2 0 0,4-2 144 16,-4 0-528-16,4-3-128 0,0 1 0 0,1-3-16 16,0-6-2224-16,-1 1-432 0,-1-4-80 0,2 0-9360 0</inkml:trace>
  <inkml:trace contextRef="#ctx0" brushRef="#br0" timeOffset="-176365.82">18289 8685 6447 0,'0'0'272'0,"0"0"80"0,0 0-352 0,2-6 0 0,-2 6 0 0,4-5 0 16,0-1 2944-16,-4 6 512 0,0 0 96 0,0 0 32 15,0 0-1376-15,0 0-272 0,8-4-48 0,0 4-16 16,-2 4-208-16,-1 2-64 0,-1 2 0 0,-1 4 0 0,-1 1-448 0,2 5-112 15,-1 0-16-15,0 3 0 0,-2 1-416 0,0 2-96 16,1 1 0-16,-1 1-16 0,0 0-352 0,0 1-144 16,-1-1 128-16,2 0-128 15,-1-1-1552-15,2-3-400 0,1-1-80 0</inkml:trace>
  <inkml:trace contextRef="#ctx0" brushRef="#br0" timeOffset="-175907.44">17874 9640 1839 0,'0'0'0'0,"0"0"160"0,0 0-160 0,0 0 0 0,0 0 0 0,0 0 0 0,0 0 6256 0,0 8 1216 16,1 1 240-16,1 3 48 0,-1-2-5504 0,0 6-1104 15,3 1-208-15,-1 1-48 0,-1 0-720 0,1 2-176 16,0 1 0-16,0 0 0 15,0 0-1664-15,1-1-352 0,-1 1-80 0,-1 0-16 0</inkml:trace>
  <inkml:trace contextRef="#ctx0" brushRef="#br0" timeOffset="-175396.98">17827 9884 11967 0,'0'0'528'0,"0"0"112"0,0 0-512 0,0 0-128 15,0 0 0-15,3-6 0 0,-1-1 3760 0,2-2 720 16,0 0 128-16,1 1 48 0,0 0-3248 0,2 2-640 16,1 0-128-16,0 1-16 0,-1 0-192 0,4 0-48 0,1 0 0 0,-1-2 0 15,-1 1-544-15,0-1-112 0,0 2-32 0,1-2 0 32,-3 2-240-32,1-1-48 0,-1-1-16 0,-2 0 0 15,-2 0-160-15,0 0-48 0,-1 1 0 0,-1-2 0 0,-2 0 448 0,-1-2 96 0,-2-1 16 0,-1 2 0 16,-1-4 256-16,0 3 0 0,-2-1 0 0,1 2 144 0,-3-1 336 0,1 0 64 15,-1 3 16-15,-2 1 0 0,0 2 288 0,-2 2 64 16,-2-1 16-16,1 2 0 0,-2 2-256 0,1 2-48 16,-1 2-16-16,0 3 0 0,-1 1 176 0,0 3 48 15,-1 1 0-15,3 0 0 0,1 2-832 0,3-1 0 16,0 1 0-16,3 2 0 0,3 0 0 0,3 1 0 16,0 1 192-16,5 1-192 0,-2 3 224 0,4 0-64 15,5 2-16-15,1 0 0 0,1-1-144 0,1 0 0 16,1-2 0-16,3-1 0 0,3-3 0 15,0-2 0-15,0-2 0 0,3-5-176 0,-1-2 176 0,0-5 0 16,-1-2 0-16,1-2-128 0,0-1 128 0,-1-6 0 16,-2-1 128-16,-2-3-128 0,-1-3 384 0,-2-2 16 15,-1-2 0-15,-2-1 0 0,-3 0-16 0,-4-1 0 16,0 0 0-16,-3 0 0 0,-4-2 0 0,-1 1 0 16,-2 2 0-16,-2 2 0 0,-1-5 96 0,-3 2 16 15,0-2 0-15,-1 4 0 16,-2-1-768-16,-1 0-160 0,0 0-16 0,1 1-16 15,-1 3-2384-15,0 2-480 0</inkml:trace>
  <inkml:trace contextRef="#ctx0" brushRef="#br0" timeOffset="-172996.01">21640 10421 1839 0,'0'0'0'0,"0"0"160"0,21-14-160 0,-21 14 0 0,0 0 0 0,0 0 0 16,0 0 3632-16,0 0 688 0,0 0 144 0,0 0 16 16,0 0-3680-16,0 0-800 0,0 0 0 0,0 0-144 15,0 0-1264-15,0 0-256 0,0 0-64 0,0 0 0 16,0 0-64-16,2 8-32 0,-2-8 0 0,0 9 0 16,0-9 1344-16,0 0 272 0,0 0 48 0,-2 6 16 0,2-6 1680 0,0 0 352 15,0 0 64-15,0 0 16 0,0 0-176 0,0 0-16 16,0 0-16-16,0 0 0 0,-5 4-384 0,5-4-80 15,-4 3-16-15,4-3 0 0,0 0-192 0,0 0-64 16,-2 5 0-16,2-5 0 0,0 0-336 0,0 0-80 16,0 0-16-16,0 0 0 0,0 0-80 0,-2 7-32 0,2-7 0 0,0 0 0 15,0 0 176-15,0 0 48 0,-2 9 0 0,-1-3 0 16,3-6-32-16,0 0 0 16,-5 4 0-16,5-4 0 0,-7 4-160 0,1 0-16 15,6-4-16-15,-5 4 0 0,5-4-480 0,-6 2 128 16,1 1-128-16,5-3 0 0,0 0 0 0,-5-3 144 15,5 3-144-15,0 0 128 0,-3-10-128 0,2 2 0 16,1 2 0-16,0-3 0 0,1 1 0 0,-1 1 0 0,0 7-128 0,4-6 128 16,0 1 0-16,1-1-176 0,-5 6 176 0,7-2-128 15,-7 2 128-15,0 0 0 0,8-3 0 0,-1 3 0 16,-7 0 272-16,0 0-16 0,8 4 0 0,0 1 0 16,-1 2 160-16,-7-7 32 0,0 0 0 0,0 0 0 15,0 0-96-15,4 8-16 0,-1-1 0 0,-1 0 0 16,-2 1-64-16,0-8-16 0,-4 4 0 0,0 2 0 0,0 1-112 0,-1-1-16 15,5-6-128-15,-7 5 192 16,2-3-192-16,5-2-192 0,0 0 48 0,0 0 0 31,-5 0-1328-31,5 0-272 0,0 0-48 0,0 0-9280 0,0 0-1840 0</inkml:trace>
  <inkml:trace contextRef="#ctx0" brushRef="#br0" timeOffset="-172571.69">21895 10546 7359 0,'0'0'656'0,"0"0"-528"0,0 0-128 0,0 9 0 16,-2-1 2880-16,1 0 560 16,0-1 96-16,1-7 32 0,0 0-1392 0,-3 9-288 15,-2-3-48-15,1 1-16 0,4-7-544 0,-5 5-96 16,0 0-32-16,-1-2 0 0,6-3-288 0,-5 0-64 15,0 0-16-15,0-1 0 0,-2-1-224 0,2-2-48 16,0 2-16-16,5 2 0 0,-2-5-96 0,0-1-16 16,-1 0 0-16,1-1 0 0,2 1-208 0,0 6-48 0,2-7-128 0,1 2 192 15,-1-2-192-15,2 2 128 0,2 0-128 0,0 1 0 16,2 2 0-16,2 0 0 0,-2 0 0 0,0 2 0 16,0 2 0-16,0-2 0 0,-8 0 0 0,9 3 0 15,0 1 192-15,-1-3 64 0,-8-1 0 0,0 0 0 0,6 3 336 0,-6-3 80 16,0 0 16-16,0 0 0 15,0 0-32-15,0 0 0 0,0 0 0 0,0 7 0 16,-1 0-272-16,1-7-64 0,-5 7-16 0,-2-2 0 16,2 1-144-16,5-6-32 0,0 0 0 0,0 0 0 15,-7 2-128-15,7-2 0 0,0 0 144 0,0 0-144 16,-6 0 0-16,6 0 0 0,0 0-160 0,0 0 160 16,0 0-1568-16,0 0-208 0,0 0-32 0,0 0-10288 15,0 0-2064-15</inkml:trace>
  <inkml:trace contextRef="#ctx0" brushRef="#br1" timeOffset="-168898.16">21746 10331 15663 0,'17'-28'1392'0,"-17"28"-1120"15,0 0-272-15,0 0 0 0,0 0 1984 0,1-7 320 16,-2 1 80-16,0-2 16 0,-1-1-880 0,2 1-176 0,-1 0-48 0,1 0 0 16,0-1-704-16,0-1-144 0,0-1-16 0,0-5-16 15,0 2-96-15,0-4 0 0,0 1-16 0,-1 0 0 16,-2-3 128-16,1 1 16 0,-1 1 16 0,-1-3 0 15,-1 0-48-15,1-1-16 0,0 0 0 0,-3-1 0 16,0 0 64-16,-4 1 16 0,-1 0 0 0,1 2 0 16,-1-3-48-16,-1 3-16 0,-1-1 0 0,1 2 0 15,-3 0-128-15,-1 1-32 0,-3 0 0 0,0 1 0 16,-3 1-64-16,0 1-32 0,-3-1 0 0,1 0 0 0,0 1-160 16,1 3 128-16,-1-2-128 0,0 1 128 15,-1 0-128-15,1 0 0 0,0-1 0 0,2 1 128 16,1-1 48-16,0 4 0 0,-3-2 0 0,1 0 0 15,1 0 16-15,1 1 0 0,0 0 0 0,-1 1 0 16,1 1-16-16,-3 1 0 0,-1 1 0 0,2 1 0 16,-1-2-176-16,0 3 160 0,-1 0-160 0,0-1 160 15,0 3-160-15,-2 0 0 0,2 0 144 0,2 1-144 0,-2-2 0 0,1 1 0 16,0-1 0-16,-2 3 128 0,-1 1-128 0,1 0 128 16,0-1-128-16,-1 1 128 0,-1 1-128 0,-2-1 0 15,-1-1 0-15,-1-1 128 0,0 0-128 0,1-2 144 16,-1 0-144-16,2-3 160 0,0 1 48 0,1-1 16 15,-2 0 0-15,5-1 0 0,1 1 0 0,0 1 0 16,0-1 0-16,1 2 0 0,2 1-80 0,0 0-16 16,2 0 0-16,2 0 0 0,-2 0-128 0,0 0 0 0,-1 2 144 15,1-3-144-15,0 1 0 0,0 0 144 0,1-3-144 0,0 1 0 16,1-1 128-16,0 1-128 0,1-2 0 0,-2 1 0 16,3 1 0-16,1-1 160 0,-3-2-160 0,2 3 128 15,0-1 32-15,0 1 0 16,-1-1 0-16,3 2 0 0,-1 0-160 0,0 1 128 15,1-1-128-15,-1 1 128 0,-1 0-128 0,1 0 0 16,2 0 0-16,0 0 128 0,1 0-128 0,0 0 0 0,0 0 0 16,0-1 0-16,0 0 0 0,1 0 0 0,0-1 0 0,0 1 0 15,1 0 0-15,-1 1 0 0,0 0 128 0,2 0-128 16,-3-1 0-16,1 1 0 0,0 0 0 0,2 0 128 16,-2 0-128-16,0 1 0 0,1 0 0 0,-1 0 0 15,1 1 0-15,1 0 0 0,-2 1 0 0,0 0 0 16,-1-2 0-16,2 1 0 0,-1 0 128 0,0-2-128 15,-1 2 0-15,0-1 0 0,0-2 144 0,0 2-144 16,1 1 0-16,1-1 144 0,0 1-144 0,1-1 0 0,1 0 0 0,0 1 0 16,-1-2-160-16,3 0 160 0,0 1 0 0,1 1 0 15,-2-1 0-15,1 2 0 0,-1-4-176 0,2 2 176 16,-1 0-128-16,1 1 128 0,-1-2 0 0,1 1 0 16,1 1 0-16,-1 0 0 0,1-3 0 0,5 5 256 15,-5-4-48-15,0 2 0 0,5 2-208 0,-7-2 0 16,2-2 0-16,0 2 0 0,5 2 0 0,0 0 0 15,-5-3 0-15,5 3 0 0,-6-4 0 0,6 4 0 16,-5-2 0-16,5 2 0 0,0 0 0 0,0 0 0 16,0 0 0-16,-5-3 0 0,5 3 0 0,0 0 0 15,0 0 0-15,0 0 0 0,0 0 0 0,0 0 0 16,0 0 0-16,0 0 0 0,-5-4 0 0,5 4 0 16,0 0 0-16,0 0 0 0,0 0 0 0,0 0 0 0,0 0 0 0,0 0 0 15,0 0 0-15,0 0 0 0,0 0 0 0,0 0 0 16,0 0 0-16,0 0 0 0,0 0 0 0,0 0 0 15,0 0 0-15,1-6 0 0,-1 6 0 0,5-7 0 16,0 1 0-16,3-1 0 0,-1 0 0 0,2 2 0 16,3-1 0-16,1-1 0 0,1 1 0 0,-1-3 0 15,-1 1 0-15,0 1 0 0,-1 1 0 0,2 1 0 16,-1-1 0-16,1 1-128 0,-1 1 128 0,0 0 0 0,-2 0 0 0,0 2 0 31,1-2 0-31,-2 1 0 0,0 3 0 0,-1-2 0 0,-2 0 0 0,1 1 0 16,-7 1 0-16,0 0 0 0,5-1 0 0,-5 1 0 15,0 0 0-15,0 0 0 0,0 0 0 0,0 0 0 16,0 0 0-16,0 0 0 0,0 0 0 0,0 0 0 16,-9 0 0-16,0 1 0 0,0 0 0 0,-2 3 0 15,1-2 0-15,-1 0 0 0,0 2 0 0,-1 0-160 16,0 0 160-16,2 0-208 0,-2 0 80 0,0 0 128 0,-1 0 0 0,0 1 0 16,-1-3 0-16,1 2 0 0,1 0 0 0,0 0 0 15,1 0 0-15,0 1 0 0,1-1 0 0,1 3 0 16,0-3 0-16,1 1 0 0,1-3 0 0,1 4 0 15,-1-1 0-15,3 0 0 0,4-5-160 0,-2 8 160 16,-1 0 0-16,3 1-144 0,3-3 144 0,-1 2 0 16,2 1-144-16,1-1 144 0,2 3 0 0,1-1 0 15,1 0-144-15,3 1 144 0,1-1 0 0,1 1 0 0,0 0 0 16,1 1 0-16,-2-1 0 0,0 0 0 0,-1 4 0 0,-2-4 0 16,0 0 0-16,1-1 0 15,-1 1 0-15,1-1 0 0,-1-1 0 0,1 0 0 16,-4 0 0-16,1 1 0 15,0-3-352-15,0 0-112 0,-8-7-32 0,6 5 0 16,1 0-2496-16,-7-5-496 0,0 0-96 0</inkml:trace>
  <inkml:trace contextRef="#ctx0" brushRef="#br1" timeOffset="-168401.96">18650 9542 3679 0,'0'0'320'0,"0"0"-320"16,-6-5 0-16,1 0 0 0,0-3 2208 0,0 3 368 15,-2 0 80-15,2 1 16 0,5 4-1504 0,-5-4-288 16,5 4-64-16,0 0-16 0,0 0 32 0,0 0 16 16,0 0 0-16,0 0 0 0,0 0-272 0,0 0-48 0,0 0-16 0,0 0 0 15,0 0 304-15,0 0 48 0,0 0 16 0,5 4 0 16,2 2-208-16,-2-2-32 0,0 5-16 0,2-2 0 15,-1 2-176-15,1 0-16 0,-1 0-16 0,2 2 0 16,1 1 32-16,-1-1 0 0,0 1 0 0,-2 2 0 16,-1-1-112-16,1 0-16 15,0 0 0-15,-2 0 0 0,-3 1-112 0,-1-4-16 16,0 4-16-16,-1-2 0 0,-2-2 80 0,0 3 32 16,-3-2 0-16,0 1 0 0,-1-2-112 0,-1 1-32 0,1-1 0 0,-1 0 0 15,0 1-144-15,0-2 0 0,0 0 144 0,1-2-144 31,-1-1-704-31,1-1-224 0,1 1-32 0,-1 0-16 16,2-2-2336-16,5-4-464 0,-5 4-80 0</inkml:trace>
  <inkml:trace contextRef="#ctx0" brushRef="#br1" timeOffset="-168134.95">18547 9778 15599 0,'0'0'688'0,"0"0"144"0,0 0-656 0,0 0-176 16,0 0 0-16,0 0 0 0,0 0 944 0,0 0 144 15,0 0 48-15,0 0 0 0,1 8 176 0,0 4 32 16,-1-3 16-16,0 2 0 0,0 0-112 0,0 1-32 16,0 0 0-16,0 1 0 0,0 0-432 0,0 1-80 15,0 1-32-15,0-2 0 0,0 0-80 0,0 0-16 16,0 0 0-16,0-2 0 0,0 0-80 0,-1 1-32 0,1-1 0 0,1 0 0 16,1-2-80-16,0 0-32 15,2 0 0-15,1-2 0 0,2-1-224 0,1-1-128 16,1 1 128-16,3-5-128 0,2 0 0 0,2-2 128 15,0 0-128-15,4-5 0 16,1 2-272-16,2-2-128 0,3-2-32 0,0 2-15472 0</inkml:trace>
  <inkml:trace contextRef="#ctx0" brushRef="#br0" timeOffset="-164902.61">11597 13205 8287 0,'-7'1'368'0,"-1"2"80"0,-1-3-448 0,-1 1 0 0,3 1 0 0,2 1 0 15,5-3 4656-15,0 0 848 0,0 0 160 0,0 0 32 16,0 0-3712-16,8-6-768 0,1-4-128 0,4 3-48 15,4-3-304-15,2 0-64 0,4-2-16 0,1-1 0 16,4-1 96-16,3 0 16 0,2-2 0 0,1-1 0 0,-1-1-192 0,1-1-48 16,4-3 0-16,1 1 0 0,0 2-160 0,3 2-48 15,1-4 0-15,3 2 0 0,1-2-192 0,0 0-128 16,0-1 160-16,-2-2-160 0,-3 1 144 0,-2 1-144 16,1-1 128-16,-2 1-128 0,-1 1 0 0,-2 2 128 15,1 2-128-15,-3-3 0 0,-3 3 128 0,0 0-128 16,-1 4 0-16,-1-2 128 0,-3 2-128 0,-1 0 0 15,-2 1 0-15,1 2 0 0,-5-1 128 0,-1 2-128 16,-1 0 128-16,0 1-128 0,-4 0 128 0,-1 2-128 0,-2-1 128 0,0 2-128 16,-3 0 144-16,1 1-144 0,-1 0 160 0,-2 0-160 15,-5 4 320-15,5-4-16 0,2 1-16 0,-7 3 0 16,4-3-32-16,-4 3-16 16,7 0 0-16,0 0 0 0,-7 0-64 0,9-2-16 15,5 5 0-15,-1 1 0 0,2 0-32 0,0 1 0 16,2 1 0-16,3 2 0 0,1 1 80 0,4 3 16 15,3 1 0-15,5 3 0 0,2-1 48 0,3 4 16 0,5 0 0 0,0 1 0 16,0-1 80-16,1 1 16 0,2-1 0 0,1 2 0 16,-2-1-48-16,2-1 0 0,0 0 0 0,3-1 0 15,-2-1-80-15,-1-1-32 0,-1-2 0 0,-1 0 0 0,-3-1-96 0,-2-1 0 16,0-2-128-16,-5 0 192 16,-4 0-192-16,-1-4 128 0,-1 1-128 0,-3 0 0 15,-3-2 128-15,1 0-128 0,-3 1 0 0,-3-2 144 16,-3 2-144-16,0-1-224 0,-2-1 48 0,-1 0 16 31,1 1-2320-31,-2 0-464 0,0 2-80 0</inkml:trace>
  <inkml:trace contextRef="#ctx0" brushRef="#br0" timeOffset="-163436.52">12358 11623 19343 0,'0'0'1728'0,"0"0"-1392"0,0 0-336 0,0 0 0 15,0 0 1568-15,0 0 240 16,0 0 48-16,4 8 16 0,4 0-480 0,2 5-112 15,2 3 0-15,2 3-16 0,3 5-240 0,3 0-64 16,2 4 0-16,0 3 0 0,3 3 112 0,1 1 16 16,3 2 0-16,1 0 0 0,1 3-208 0,0-3-48 15,0-1 0-15,2-3 0 0,1 1-448 0,-2 0-80 0,1-4-32 0,-2 0 0 16,-2-1-272-16,0-2 160 0,-5-1-160 0,0-1 128 31,-1-1-1216-31,0-1-256 0,-3-1-64 0,0 0-10240 0,-2 2-2064 0</inkml:trace>
  <inkml:trace contextRef="#ctx0" brushRef="#br0" timeOffset="-162897.99">11994 10995 20271 0,'0'0'1792'0,"-4"-5"-1424"16,-2-2-368-16,-1 2 0 0,1 0 1712 0,-2 3 272 0,-1-2 48 0,1 3 16 16,-1 1-576-16,1 1-128 0,0 3 0 0,0 4-16 15,1 3-832-15,0 2-176 0,1 5-16 0,2 1-16 16,-2 5-80-16,4 2-16 0,2 1 0 0,4 3 0 15,2 0-192-15,3 0 0 0,3-1 0 0,2-2 0 16,5-1 0-16,2-5 0 0,-1-2 0 0,3-5 0 16,1-1 192-16,2-7-16 0,2-2 0 0,0-1 0 15,1-7 400-15,0-2 64 0,-3-6 32 0,0-3 0 0,-5-1 128 16,-2-4 32-16,-2-2 0 0,-4-2 0 0,-1 2-224 0,-7-3-32 16,-3 2-16-16,-5-3 0 0,-4 2-32 0,-2 2 0 15,-6 1 0-15,-2 1 0 0,-3-1-240 0,-1 1-48 16,-1 3-16-16,-1 2 0 0,-2 0-224 0,-1 2 0 15,1 3 0-15,0 1 0 16,3 3-1584-16,0 6-352 0,1 0-80 0</inkml:trace>
  <inkml:trace contextRef="#ctx0" brushRef="#br0" timeOffset="-162332.93">10840 11029 17503 0,'0'0'1552'0,"0"0"-1232"0,0 0-320 0,0 0 0 15,0 0 2880-15,0 0 528 0,0 0 112 0,0 0 0 16,8 4-1456-16,-1 1-288 0,-1 1-64 0,1 5-16 16,1 2-1104-16,-2 1-208 15,1 2-64-15,-1 2 0 0,-1 4-320 0,1 3 0 16,-2 1 0-16,2 1 0 16,1 1-1568-16,-1-1-288 0,1-2-48 0,-1-2-8016 15,-1 0-1600-15</inkml:trace>
  <inkml:trace contextRef="#ctx0" brushRef="#br0" timeOffset="-162123.42">11086 10810 23951 0,'0'0'1056'0,"0"0"224"0,-4-4-1024 0,1-1-256 0,0 1 0 0,3 4 0 0,0 0 1840 0,0 0 304 15,2 10 64-15,-1 4 16 0,0 5-1120 0,2 4-208 16,1 3-64-16,1 4 0 0,0 4-608 0,2 1-224 15,1 2 144-15,-1-1-144 0,1 1 0 0,1-1-144 16,0 1 0-16,2-3 0 16,-1-2-2432-16,1-2-496 0,-1-1-80 0</inkml:trace>
  <inkml:trace contextRef="#ctx0" brushRef="#br0" timeOffset="-161962.3">11020 11162 32415 0,'0'0'1440'0,"0"0"288"0,-4-4-1376 0,4 4-352 16,0 0 0-16,0-5 0 0,0 5 864 0,4-6 96 0,2 1 32 0,1 1 0 15,2 3-720-15,3-3-144 0,3 1-128 0,0 3 192 32,2 0-1440-32,1 2-288 0,3 0-48 0,0 1-12960 0</inkml:trace>
  <inkml:trace contextRef="#ctx0" brushRef="#br0" timeOffset="-161570.56">11345 11301 14735 0,'0'0'640'0,"0"0"160"0,0 0-640 0,0 0-160 16,0 0 0-16,0 0 0 15,0 0 3920-15,6-4 752 0,2 0 160 0,1 0 32 16,2-1-3136-16,1 0-608 0,2 0-128 0,0 0-32 15,1-1-256-15,-1 1-64 0,-1 1-16 0,0 3 0 16,0-3 16-16,0 3 16 0,-1 1 0 0,-2 1 0 16,-2 3-96-16,0-1-32 0,-8-3 0 0,5 7 0 0,-1 3-176 0,-1 0-32 15,-2 3-16-15,-1-1 0 0,0 1-176 0,-1 1-128 16,-2-1 192-16,-2 1-192 0,-2 2 0 0,1 0 0 16,-1-2-192-16,-1 0 48 0,-1-1 144 0,1 1-160 15,1-5 160-15,0 1-160 0,-1 1 160 0,2-4 0 0,-2 0 0 0,1-2 0 16,1 0 0-16,2 0 0 15,4-5 0-15,0 0 128 0,0 0-128 0,0 0 0 16,0 0 0-16,5 7 0 0,-5-7 0 0,8 3 144 16,1 1-144-16,2-2 0 0,0-1 256 0,4-1-48 15,0-1-16-15,2-1 0 0,0-2-320 0,1 1-80 16,1-2-16-16,0-2 0 16,1-1-1760-16,3-2-368 0,1-2-64 0</inkml:trace>
  <inkml:trace contextRef="#ctx0" brushRef="#br0" timeOffset="-161360.17">11894 10164 24991 0,'0'16'1104'0,"1"-7"240"0,2 4-1088 0,-1 4-256 0,1-3 0 0,0 7 0 16,-1 4 1280-16,2 1 192 0,1 2 32 0,2 0 16 0,1 2-976 0,-1-2-192 16,1 2-32-16,1-2-16 15,1 0-1472-15,0-2-304 0,-1-2-48 0,0 1-10960 0</inkml:trace>
  <inkml:trace contextRef="#ctx0" brushRef="#br0" timeOffset="-160835.52">11839 10481 28799 0,'-12'-5'1280'0,"12"5"256"0,0 0-1232 0,0 0-304 16,-4-4 0-16,4 4 0 0,0 0 1504 0,0 0 240 16,3-6 48-16,1-2 16 0,2-1-864 0,4 1-176 15,0 1-48-15,2 1 0 0,-1-1-592 0,3 1-128 0,-1 0 0 0,1 0 0 16,-1-2-256-16,3 0 16 0,1-1 0 0,-1-1 0 31,-1-1-992-31,0 2-208 0,1-4-32 0,0-1-16 16,-3 1-1424-16,0-2-288 0,-1 0-48 0,-2-1-16 15,-1-1 1536-15,-1 0 288 0,-4-1 64 0,0 0 16 16,-3-2 336-16,-2 3 64 0,-3 2 0 0,-1-4 16 0,-1 4 1824 0,0-1 352 0,-3 0 80 0,-2 2 16 16,-2 1 912-16,-1 3 176 0,-3-3 32 0,-1 2 16 0,-3 1-384 15,-3 1-80-15,0-3-16 0,-5 4 0 0,-4 3-656 0,1 4-144 16,-2 2-32-16,0 4 0 0,1 4-592 0,3 2-128 15,4 2-32-15,2 4 0 16,-1 3-400-16,4 6 0 0,4 4 128 0,4 2-128 16,5 0 0-16,4 2 0 0,4 0 0 0,4 4-176 15,7 4 176-15,2 1 0 0,4-5-144 0,3 1 144 0,8-3 0 0,0-2 0 16,2-4 0-16,3-5 0 0,0-4-144 0,1-6 144 16,-3-3 0-16,0-3 0 0,-1-4 0 0,-1-1 0 15,-2-6 0-15,-1-1 0 0,-1-2 448 0,-3-3 64 16,-1-2 0-16,-1-3 0 0,-3-3 352 0,-2 0 80 15,-2-5 16-15,0 1 0 0,-4-7-80 0,-2 3-16 16,-2-4 0-16,-2 2 0 0,-2 0-256 0,-1 3-48 16,-4-3-16-16,-1 2 0 0,-4-1-304 0,-2 2-64 15,-3-1-16-15,-2 1 0 0,-2 0-160 0,-1 0 192 0,-1 1-192 0,-2 1 192 16,-2 0-480-16,1 3-96 0,-1 3 0 0,2 3-13856 16,3 3-2768-16</inkml:trace>
  <inkml:trace contextRef="#ctx0" brushRef="#br0" timeOffset="-159570.46">13003 12472 13823 0,'0'0'1216'0,"0"0"-960"15,0 0-256-15,0 0 0 0,0 0 2384 0,0 0 432 0,0 0 96 0,0 0 16 16,0 0-960-16,0 0-192 0,0 0-48 0,4-5 0 16,1-2-368-16,3 1-80 0,3-1 0 0,0-1-16 15,0-1-48-15,-2-1-16 16,3-2 0-16,1-1 0 0,1-3-288 0,2-1-48 16,-1-5-16-16,2 0 0 0,2-3-288 0,1-3-64 15,6-4-16-15,1-2 0 0,0-2 64 0,2-2 16 0,-1-2 0 0,2-1 0 16,2 0-560-16,-1 0 0 0,-4-2-240 0,1 3 80 15,-1 2 160-15,-2 1 0 0,-3 4 0 0,-3 1 128 16,0 4-128-16,-2-1 0 0,-2 3 0 0,0 2 0 16,-1 1-256-16,0 2 0 0,-2 1-16 0,-1 4 0 31,-2-3-1360-31,0 5-272 0,-3 2-48 0,1 2-16 0,-1 2-512 0,1 1-96 0,-2 4-32 16,-1-3-11584-16</inkml:trace>
  <inkml:trace contextRef="#ctx0" brushRef="#br0" timeOffset="-159266.58">14072 11008 16575 0,'-4'-4'1472'0,"1"1"-1168"0,3 3-304 0,0 0 0 16,-8-7 3840-16,0 1 704 0,1 2 128 0,1 3 48 0,-2 1-2752 15,-1 1-560-15,-2 2-96 0,2 4-32 0,0 2-960 0,1 4-320 16,1 2 160-16,0 5-160 0,2 2 0 0,2 2 0 15,2-2-192-15,1 1 192 0,3 2-176 0,0-3 176 16,3-1-128-16,1-1 128 0,5-4-144 0,0 0 144 16,-2-4-160-16,2-2 160 0,1-2-128 0,0-1 128 15,0-3 0-15,0-3-144 0,-2-2 144 0,2-5 0 16,1 0 128-16,-1-2-128 0,-2-2 512 0,-4-2 16 16,0-3 16-16,-3 0 0 0,-3-2 160 0,-1-1 48 15,-1-2 0-15,-2 0 0 0,-1 1-400 0,-2-2-80 0,-3 0-16 0,-1 2 0 16,1-2-256-16,0 1 0 0,1 2 0 0,1 2 0 31,-1 2-1712-31,0 1-288 0,0 0-64 0,2 1-9440 0,0 0-1872 0</inkml:trace>
  <inkml:trace contextRef="#ctx0" brushRef="#br0" timeOffset="-158999.54">14385 10816 25567 0,'0'0'1136'0,"-6"4"224"0,-2 3-1088 0,0-1-272 0,0 1 0 0,-1 2 0 16,-1 0 1536-16,-1 4 240 0,0 1 48 0,-1 2 16 16,0 1-112-16,2 0-32 0,0 1 0 0,3 2 0 15,1 1-608-15,4-1-128 0,2 0-32 0,1 0 0 16,2-2-480-16,-1 0-112 0,5-1-16 0,2 0 0 0,3-3-176 0,1-2-144 16,1-2 192-16,0-2-192 15,1-3 192-15,2-2-192 0,2-2 192 0,2-1-192 0,1-2 0 0,-1-2 0 16,-1 0 0-16,-2-3 0 15,-1-2-1456-15,1-1-240 0,-2-1-48 0,-1-2-16 16,1 0-1792-16,-4-1-352 0</inkml:trace>
  <inkml:trace contextRef="#ctx0" brushRef="#br0" timeOffset="-158847.6">14718 10728 25391 0,'0'0'1120'0,"0"0"240"0,0 0-1088 0,1 7-272 15,-1 1 0-15,0 3 0 0,0-1 1600 0,1 3 256 16,-1 3 48-16,2 3 16 0,-1 2-576 0,1 3-128 16,2 0 0-16,0 5-16 0,0 0-832 0,0-1-176 0,1 1-16 0,1 0-16 31,1-3-480-31,0-1-80 0,-1-3-32 0,4-3 0 16,-1 1-2752-16,0-7-544 0,-1-3-112 0</inkml:trace>
  <inkml:trace contextRef="#ctx0" brushRef="#br0" timeOffset="-158663.04">14900 10574 23039 0,'0'0'1024'0,"0"0"192"0,0 0-960 0,0 0-256 16,0 9 0-16,3 7 0 0,2 3 1936 0,0 5 352 16,0 4 64-16,3 5 16 0,1 5-1520 0,3 3-288 15,1 2-64-15,0-2-16 0,3 0-480 0,-1 0 0 16,1-1 0-16,0-3 0 15,-1-2-1984-15,0-1-480 0,-4-3-96 0</inkml:trace>
  <inkml:trace contextRef="#ctx0" brushRef="#br0" timeOffset="-158502.58">14857 11111 12895 0,'-26'-17'1152'0,"14"6"-928"15,-1-3-224-15,0 0 0 0,0-2 3648 0,2 1 704 16,0-1 128-16,3 2 16 0,3 0-2144 0,1 5-432 15,2-1-96-15,3 3-16 0,3 2-1024 0,2 1-208 16,2 2-32-16,3 0-16 0,2 2-656 0,2 2-144 0,3-1-32 0,2 2 0 31,1-1-2832-31,2 0-576 0</inkml:trace>
  <inkml:trace contextRef="#ctx0" brushRef="#br0" timeOffset="-158069.77">15162 10941 21183 0,'0'0'944'0,"0"0"192"0,0 0-912 0,-4 4-224 0,4-4 0 0,0 0 0 0,0 0 2560 0,0 0 448 15,0 0 112-15,0 0 16 0,7 7-2064 0,2-1-416 16,3 1-80-16,2-3 0 0,0 0-576 0,1 1 0 16,-1-1 0-16,0 1 0 0,-1 0 0 0,0 0 0 15,-1 1 0-15,-1 0 0 0,-2 1 288 0,-3 1-48 16,0 1-16-16,-3 0 0 15,0 0 352-15,-2 1 80 0,-1 1 16 0,-2-1 0 0,0 2-256 0,0-3-48 16,-3 0-16-16,-1 0 0 0,1 0-112 0,1-1-32 16,0 0 0-16,0 0 0 0,1-2-208 0,0 1-288 15,3-7 64-15,-1 8 16 0,1-8-144 0,1 8-32 16,-1-8 0-16,4 7 0 0,1 0 128 0,3-1 0 16,1-4 16-16,0 3 0 0,3 1 240 0,1-2 0 15,-1 0-160-15,-2 0 160 0,4 1 272 0,-2 2 128 16,-1-1 32-16,-1 2 0 0,-1 1 688 0,-2 1 144 15,-2 0 16-15,-1-1 16 0,0 0-48 0,-3 0-16 0,-1 0 0 0,-3 2 0 16,-2-1-240-16,-1 1-48 0,-4 0-16 0,0-1 0 16,-2 0-480-16,-1 0-112 0,-2 0-16 0,-1 0 0 15,-1-3-192-15,0 0-128 0,1-1 160 0,0-3-160 32,-3 1-832-32,1-1-272 0,0-3-48 0,0-3-20800 0</inkml:trace>
  <inkml:trace contextRef="#ctx0" brushRef="#br0" timeOffset="-157000.11">14862 12936 7359 0,'0'0'320'0,"0"0"80"0,0 0-400 0,0 0 0 15,0 0 0-15,-2 9 0 0,-5-8 4864 0,1 2 880 16,-1 0 176-16,1 1 32 0,-2 1-3616 0,-1 1-736 16,0 3-128-16,1 3-48 15,0 1-752-15,1 3-160 0,1 1-16 0,2 2-16 16,1 2-320-16,2 1-160 0,2-1 160 0,3-1-160 0,2-3 0 0,1-2 0 15,6 0 0-15,2-2 0 0,0-1 0 0,2-2 128 16,2-2-128-16,0-2 144 0,2 0 32 0,0-5 0 16,-3 0 0-16,0-2 0 0,-1 0 160 0,-1-6 48 15,-2-1 0-15,-1-1 0 0,2 3 160 0,-4-7 32 16,-3-3 16-16,1-1 0 0,-2 0-160 0,-2 0-48 16,-2-1 0-16,-3 0 0 0,-6-3-112 0,-1 2-16 15,-2 5-16-15,-3-3 0 0,-1 1 0 0,-4 0 0 0,-3 2 0 16,1 3 0-16,-1-1-480 0,-1 3-80 0,3-2-32 0,0 5 0 31,1 2-2384-31,3 3-464 0,-1-1-112 0,5 6-12096 0</inkml:trace>
  <inkml:trace contextRef="#ctx0" brushRef="#br0" timeOffset="-156816.2">15195 12905 30351 0,'0'0'1344'0,"0"0"272"0,0 0-1296 0,0 0-320 15,6-2 0-15,1-3 0 16,-2 1 1408-16,2 2 224 0,-1 0 32 0,2 4 16 16,-8-2-320-16,6 5-64 0,0 4-16 0,-1 3 0 15,0 3-944-15,-1 4-192 0,0 3-144 0,0 3 192 16,0 1-192-16,1 2 0 0,0 1 0 0,0 0 0 16,1-2-448-16,-1 1-192 0,0-2-16 0,2-3-16 15,-1 1-2656-15,2-6-512 0,0 0-128 0</inkml:trace>
  <inkml:trace contextRef="#ctx0" brushRef="#br0" timeOffset="-156616.27">15518 12673 31327 0,'0'0'2784'0,"-6"1"-2224"0,-2 2-560 0,1 2 0 15,-1 1 1616-15,3 5 224 0,1 1 32 0,2 1 16 16,0 1-960-16,4 5-192 0,2 5-32 0,1 2-16 15,1 3-432-15,2 2-96 0,0 2-16 0,1 0 0 16,3 0-288-16,0 2-64 0,-1 0-16 0,1 1 0 31,1-1-1808-31,1 1-352 0,-1 0-80 0,1-5-7984 0,-3 1-1600 0</inkml:trace>
  <inkml:trace contextRef="#ctx0" brushRef="#br0" timeOffset="-156397.79">15375 13130 29487 0,'-13'3'1296'0,"13"-3"288"0,-9 3-1264 0,2 0-320 16,7-3 0-16,0 0 0 0,0 0 3296 0,0 0 608 15,0 0 112-15,0 0 16 0,13 2-2400 0,3-2-480 16,1-2-112-16,2 1-16 0,5-1-768 0,2-2-256 15,2-2 128-15,4 0-128 16,2-2-1616-16,-2-1-384 0,0 0-80 0</inkml:trace>
  <inkml:trace contextRef="#ctx0" brushRef="#br0" timeOffset="-107101.72">14780 12665 13823 0,'22'-29'1216'0,"-22"29"-960"0,0 0-256 0,0 0 0 15,0 0 2496-15,0 0 464 0,0 0 96 0,0 0 16 16,0 0-1280-16,0 0-256 0,0 0-64 0,0 0 0 16,-5 5-832-16,1 1-192 0,4-6-16 0,0 0-16 0,0 0-416 0,0 0 0 15,0 0 0-15,0 0 0 0,0 0 0 0,0 0 0 16,0 0 0-16,0 0 0 0,0 0 128 0,2-7-128 15,-2 1 0-15,1 0 128 0,0 0-128 0,-1 6 160 16,3-7-160-16,-1 1 160 0,-2 6-16 0,0 0 0 16,0 0 0-16,6-4 0 0,-6 4 112 0,5-4 32 15,-5 4 0-15,0 0 0 0,0 0-96 0,8-1 0 16,-8 1-16-16,0 0 0 0,0 0 112 0,0 0 32 16,0 0 0-16,0 0 0 0,0 0 144 0,0 0 48 15,0 0 0-15,0 0 0 0,0 0-32 0,0 0 0 16,0 0 0-16,-4 5 0 0,-1 0-96 0,-1-2-32 15,6-3 0-15,-6 2 0 0,6-2-160 0,-7 0-48 0,1 2 0 0,6-2 0 16,0 0-144-16,0 0 0 0,-5 0 0 0,5 0 0 16,0 0-128-16,0 0-64 0,0 0-16 0,-2-7 0 31,4 1-1600-31,-2 6-320 0,3-7-64 0,-3 7-13424 0</inkml:trace>
  <inkml:trace contextRef="#ctx0" brushRef="#br0" timeOffset="-106520.86">15051 12619 911 0,'0'0'0'0,"0"0"0"0,0 0 0 0,0 0 0 0,0 0 0 0,0 0 0 16,0 0 5232-16,0 0 960 0,0 0 192 0,0 0 32 0,0 0-3856 0,0 0-768 15,0 0-144-15,0 0-48 0,0 0-512 0,0 0-128 16,0 0 0-16,0 0-16 0,0 0-112 0,-3 5 0 16,-4 1-16-16,-1-2 0 0,0-2-256 0,2 1-48 15,-2 1-16-15,1 0 0 0,2-2-304 0,5-2-48 16,0 0-16-16,-6 3 0 0,1-3-128 0,5 0 0 16,0 0 0-16,0 0 128 0,-6 0-128 0,6 0 0 15,-5-5 0-15,5 5 128 0,0 0-128 0,0 0 0 16,1-8 0-16,2 1 0 0,0 1 0 0,1 2 0 15,-4 4 128-15,3-7-128 0,-3 7 0 0,6-5 0 16,0 1 144-16,1 0-144 0,-7 4 144 0,8-1-144 16,-8 1 192-16,0 0-192 0,0 0 320 0,0 0-64 15,7 3 0-15,-7-3 0 0,0 0 64 0,0 0 0 16,4 5 0-16,-4-5 0 0,0 0-16 0,2 6 0 0,-2-6 0 0,-2 8 0 16,2-8-32-16,0 0 0 0,-8 3 0 0,3 1 0 15,5-4-144-15,-5 2-128 0,-2 0 144 0,2-2-144 16,5 0 0-16,-4-2 128 0,4 2-128 0,0 0 0 15,0 0 0-15,-4-4 0 0,1-2 0 0,3 6 0 16,0 0 0-16,1-7 0 0,-1 7 0 0,4-6 0 16,0-1 0-16,-4 7-128 0,5-4 128 0,1 0 0 0,2 2 0 0,0-1-128 15,0 1 128-15,0 2 0 0,-8 0 0 0,6 1 0 16,-6-1 0-16,7 1 0 0,-7-1 0 0,0 0 128 16,0 0-128-16,0 0 144 0,0 0 32 0,0 0 0 15,0 0 0-15,0 8 0 0,-2-1-32 0,0-1 0 16,2-6 0-16,0 0 0 15,0 0-272-15,0 0-64 0,0 0-16 0,0 0 0 16,9 1-3520-16</inkml:trace>
  <inkml:trace contextRef="#ctx0" brushRef="#br1" timeOffset="-103769.89">14892 12289 1839 0,'0'0'160'0,"0"0"-160"0,0 0 0 0,-2-10 0 0,4 5 2912 0,2 0 544 16,1-1 128-16,1 1 0 0,-1-1-1904 0,0-1-384 15,2-1-80-15,-2 2 0 0,0-3-272 0,0 0-48 16,2-2-16-16,-2-1 0 0,0-1-160 0,2 0-16 0,-3 0-16 0,-2-4 0 15,-2 0 144-15,0-1 16 0,0 1 16 0,-1 0 0 16,-3-2-112-16,0 2-32 0,-1-3 0 0,-2 1 0 16,0 0-80-16,-1 1 0 0,-1 1-16 0,0 1 0 15,-1 2 16-15,1 1 0 0,-2 0 0 0,-1 3 0 16,-1-1-368-16,1 2-64 0,-1-1-16 0,0 3 0 16,0 1 0-16,-1-2-16 0,-1 0 0 0,0 1 0 15,0 2-16-15,2 3 0 0,1-5 0 0,1 4 0 16,-2 2 16-16,0 0 0 0,-2 0 0 0,1 2 0 0,0 1-48 0,1 2 0 15,0 2 0-15,0 3 0 0,-2 1 16 0,1 3 0 16,-4 0 0-16,-1 4 0 0,1 3 48 0,0 2 16 16,0 1 0-16,1 3 0 0,0 2-80 0,0 2 0 15,-1-1-128-15,1 2 192 0,1 0-192 0,0-1 0 16,1-1 0-16,0 1 0 16,2-3 0-16,-1-1 0 0,2 0-128 0,2-1 128 15,1 0-896-15,-1-6-64 0,1 1 0 0,2-4-16 16,-1-2-2848-16,0-2-560 0,-10 5-112 0,3-6-32 0</inkml:trace>
  <inkml:trace contextRef="#ctx0" brushRef="#br1" timeOffset="-103533.93">14145 12090 21183 0,'0'0'944'0,"0"0"192"0,0 0-912 0,0 0-224 0,0 0 0 0,0 0 0 16,0 0 2432-16,-1 8 448 0,-2 4 96 0,1 2 16 15,-1 1-1424-15,-1 4-288 0,-1-1-48 0,1 3-16 16,-1 2-608-16,0 2-128 16,0-1-32-16,-1-1 0 0,1 2-160 0,1-4-32 0,2 0-16 0,-1-2 0 15,0 1-112-15,2-2-128 0,1 0 176 0,0 0-176 16,1-1 176-16,1-1-176 0,0-2 160 0,2-1-160 16,1 0 160-16,5-1-160 0,3-3 160 0,2-1-160 15,1-3 272-15,1-2-32 0,2-3-16 0,5-3 0 16,2-1-224-16,3-1-256 0,2-1 48 0,3-1-11696 15,2-2-2352-15</inkml:trace>
  <inkml:trace contextRef="#ctx0" brushRef="#br1" timeOffset="-102632.14">12299 12014 3679 0,'2'3'320'0,"0"0"-320"0,-2-3 0 0,0 0 0 0,0 0 3280 0,0 0 592 15,0 0 112-15,0 0 32 0,0 0-1392 0,8 18-256 16,-15-14-64-16,0 1-16 0,-2 0-512 0,-2 0-112 16,1 3 0-16,-2-1-16 0,-1-1-496 0,0 3-112 0,-1-1-16 0,-2 1 0 15,0-2-176-15,-2-1-32 0,0 0-16 0,-1-1 0 16,1-1-96-16,-3 0-32 0,2-2 0 0,-1-1 0 16,1 2-80-16,-1 0-16 0,1-3 0 0,-1 0 0 15,2-3-288-15,0 0-64 0,2 2-16 0,0-4 0 16,1 0-208-16,-1-2 0 0,2 1 0 0,-1-3 0 0,1 1 208 0,1 0-48 15,0-2-16-15,1-1 0 16,2 1 32-16,-1-1 0 0,1 1 0 0,1 1 0 16,1-3-176-16,1 2 0 0,2-2 0 0,1 0 0 15,2 2 0-15,0-1 0 0,1 1 0 0,1 1 0 16,1 1 0-16,2 0 0 0,0 0 0 0,2 2 0 16,1-5 0-16,2 3 0 0,1 1 0 0,0-1 0 0,0 0 0 15,1 1 0-15,0 0 0 0,-1 0 0 0,0 1-256 0,0-1-16 16,1-1-16-16,-3 0 0 15,0 3-608-15,-1 1-128 0,0 0-32 0,-1-1 0 16,-1 0-1792-16,-4 5-352 0,0 0-80 0,2-7-11392 0</inkml:trace>
  <inkml:trace contextRef="#ctx0" brushRef="#br1" timeOffset="-102364.25">11731 11720 11967 0,'-13'0'528'0,"8"1"112"0,-2-1-512 0,1 3-128 15,-2-3 0-15,0 0 0 0,8 0 3776 0,0 0 736 16,0 0 144-16,0 0 16 0,0 0-2560 0,0 0-512 15,0 0-96-15,0 0-32 0,9 0-752 0,0 1-144 16,0-2-48-16,0 1 0 0,2 0-96 0,1 1-32 0,1 0 0 0,1 1 0 16,0-4-160-16,1 1-48 0,-2 0 0 0,0-2 0 15,-2 2-192-15,1-2 144 0,-1 3-144 0,-1 0 128 16,-1 1-128-16,0 2 0 0,0 1 0 0,1 1 128 16,-3 2-128-16,1 3 0 0,-1-2 0 0,-1 4 0 15,1-5 0-15,-1 4 0 0,1 1 0 0,-1-1 0 16,0-2 128-16,0 3-128 0,2 1 0 0,-2 0 128 15,0 2-128-15,-1-2 0 0,0 2 0 0,2 1 0 32,-1 0-1728-32,2-1-256 0,0 0-64 0</inkml:trace>
  <inkml:trace contextRef="#ctx0" brushRef="#br0" timeOffset="-98868.21">7700 11930 25919 0,'0'0'1152'0,"0"0"224"0,0 0-1104 0,0 0-272 0,0 0 0 0,0 0 0 0,0 0 464 0,6 7 48 15,3-1 0-15,2-5 0 0,1 2 464 0,3-1 112 16,3 1 0-16,2 1 16 0,3-2-400 0,4 2-64 15,3-3-32-15,1 1 0 0,4-2-48 0,2-2-16 16,-1 1 0-16,1-3 0 0,-1 2-112 0,-1-1-32 16,0 0 0-16,2 2 0 0,-1-3-96 0,2 2-32 15,1-2 0-15,2 1 0 0,1 2-96 0,2 0-32 0,0-2 0 0,-1 2 0 16,-1-1-144-16,-2 2 128 0,-1 2-128 0,-2 0 128 16,-3 3-128-16,-3 2 0 0,-1-2 0 0,0-1 0 15,0 1 0-15,-1 2 0 0,-3-2 0 0,0 2 128 16,0-1-128-16,-3 1 0 0,0-5 0 0,-1-1 0 15,-1 2 0-15,-2 0 0 16,-1-3 128-16,-2 0-128 0,-2 0 0 0,-3 0 0 16,-2-3 0-16,-1 0 0 0,-2 2 0 0,0-4 0 0,-6 5 144 0,1-8-144 15,-4-1 192-15,-1-1-48 0,-2-1 0 0,-3-1 0 16,-3-1-16-16,-2-1 0 0,-2 0 0 0,-2-2 0 16,-3-3 0-16,0 0-128 0,0 1 192 0,0 0-64 15,-1-1 32-15,0 3 0 0,0 0 0 0,2 0 0 16,1 3-160-16,2 1 0 0,0 1 0 0,2 0 128 15,2 4-256-15,2 0-64 0,0 0-16 0,2 4 0 16,1-1-1792-16,2 5-368 0,6-1-64 0,-5 6-13248 16</inkml:trace>
  <inkml:trace contextRef="#ctx0" brushRef="#br0" timeOffset="-98337.87">8074 12445 23199 0,'0'0'1024'0,"0"0"224"0,-5 5-992 0,5-5-256 0,-3 8 0 0,3 1 0 16,-3 1 496-16,5 2 48 0,2 2 16 0,1 2 0 16,1 1 336-16,1 2 64 0,1 5 0 0,1-2 16 15,0 1-416-15,0 2-96 0,2-1-16 0,-1-1 0 16,0-1-144-16,1-1-48 0,-2-1 0 0,-1-3 0 16,0-3-256-16,-1 0 160 0,0-4-160 0,-2-3 128 15,-1 0 16-15,-4-7 0 0,0 0 0 0,0 0 0 16,0 0 112-16,0 0 0 0,-6-8 16 0,-2-4 0 15,-3 1-112-15,1-1-32 0,-2-1 0 0,-1-3 0 16,0-1-288-16,-1-1-64 0,-2 0-16 0,-1-1 0 16,-2-3 48-16,-2 1 16 0,0 2 0 0,0-2 0 15,0 0-128-15,3 2-16 0,1 0-16 0,1 2 0 0,1 2 336 0,4 2 0 16,3 1-144-16,3 2 144 0,3 2 288 0,2 4 112 16,0 4 32-16,6-4 0 0,6 1-32 0,4 3 0 15,3 0 0-15,5 2 0 0,4 0 368 0,1 1 80 16,2-1 16-16,3 2 0 0,1-2 48 0,4-1 16 15,2-1 0-15,3 0 0 0,3-1 96 0,3-1 32 16,2-2 0-16,1 2 0 0,3-5-496 0,0 1-112 0,0-1 0 0,2 1-16 16,-2-1-288-16,-1 3-144 15,1-1 160-15,-2 1-160 0,1 0 0 0,-1-1 0 0,-1 2 0 0,15 2 0 32,-9-1-2176-32,-9 4-336 0,-5 5-64 0</inkml:trace>
  <inkml:trace contextRef="#ctx0" brushRef="#br0" timeOffset="-92835.29">2879 13060 12895 0,'0'0'576'0,"0"0"112"0,0 0-560 0,0 0-128 16,0 0 0-16,0 0 0 15,0 0 3104-15,0 0 592 0,0 0 112 0,0 0 32 16,6-4-2288-16,5-1-448 0,0 1-80 0,5 0-32 16,2-1-32-16,4-2 0 0,3-1 0 0,4-1 0 0,3 1-80 0,4-3-32 15,0-1 0-15,3-1 0 0,0-3-128 0,-1-1-16 16,-3 0-16-16,3 0 0 0,3 2-272 0,-2-2-48 15,1-4-16-15,2 3 0 0,1 1 0 0,1-1 0 16,3-2 0-16,-1 0 0 0,-2 1-160 0,0-3-16 16,-1 1-16-16,-1 0 0 0,-3 1 80 0,2 2 16 15,-2 0 0-15,-1 1 0 0,-3-1-128 0,-1 1-128 0,-3 1 176 0,2 3-176 16,-2 1 256-16,-2 1-64 16,-3-1-16-16,-2 3 0 0,-1-7 0 0,-4 6 0 15,-1-1 0-15,-1 2 0 0,-1 0-48 0,-3 1 0 16,-1 2 0-16,-2-1 0 0,-1 3-128 0,0-1 160 15,-1 2-160-15,0 0 160 0,-3-3-160 0,2 4 160 16,1 0-160-16,-2 1 160 0,-1 0-160 0,-5 1 0 0,4-5 0 0,-4 5 0 16,7-2 0-16,-7 2-320 0,0 0 48 0,0 0 16 31,0 0-2384-31,0 0-480 0,8-4-80 0</inkml:trace>
  <inkml:trace contextRef="#ctx0" brushRef="#br0" timeOffset="-92265.85">4434 12323 15375 0,'0'0'672'0,"0"0"160"0,0 0-672 0,0 0-160 0,0 0 0 0,0 0 0 15,0 0 2032-15,0 0 368 0,0 0 80 0,0 0 16 16,-4 7-576-16,4-7-96 0,0 0-32 0,0 8 0 16,0-8-464-16,0 0-112 0,0 0 0 0,0 0-16 0,0 0-176 0,3-7-16 15,-1-3-16-15,1-3 0 0,-2-4 64 0,2 0 16 16,-1-5 0-16,0 1 0 15,-2-5-304-15,2-2-48 0,0-2-16 0,-1-1 0 16,0-3-336-16,0-2-80 0,1-3-16 0,0-3 0 16,0 0 208-16,-1-1 32 0,2-1 16 0,-1-1 0 15,0 1-352-15,-1 0-176 0,0-2 160 0,-1 0-160 16,1 2 128-16,1 2-128 0,-1 2 0 0,0 4 0 0,1 0 0 0,-1 5 0 16,0 1 0-16,2 4 0 0,-1 3-288 0,1 3-48 15,0 3-16-15,-1 4 0 16,1 3-1600-16,1 4-320 0,-4 6-64 0,0 0-16208 15</inkml:trace>
  <inkml:trace contextRef="#ctx0" brushRef="#br0" timeOffset="-91103.9">4553 10389 22047 0,'0'0'976'0,"0"0"208"0,0 0-944 0,0 0-240 0,0 0 0 0,-2 7 0 15,-3-12 1456-15,-1 0 240 0,-2 4 48 0,0 1 16 16,0 1-608-16,0 2-128 0,-1 4-32 0,1 3 0 15,0 0-800-15,1 2-192 0,0 5 0 0,2 2 0 0,0 1 0 0,1 3 0 16,1-1 0-16,2 3 0 0,1 3 160 0,1 0-160 16,2 1 160-16,2-2-160 0,2-1 176 0,2-1-176 15,1-3 192-15,3-1-192 0,0-4 144 0,2-3-144 16,0-2 0-16,1-3 144 0,-1-5 144 0,1 0 32 16,-2-3 0-16,1-3 0 15,-1-3 272-15,-1-3 64 0,-1-8 16 0,-2-1 0 16,1-2 32-16,-6-2 16 0,-2-1 0 0,-3-2 0 0,-2-1-256 0,0 1-48 15,-4 0-16-15,0 1 0 0,-2-1-208 0,0 1-64 16,0-1 0-16,-1 2 0 16,0 0-512-16,0 1-96 0,-1 2-32 0,1 0 0 15,1 2-2960-15,2 3-608 0</inkml:trace>
  <inkml:trace contextRef="#ctx0" brushRef="#br0" timeOffset="-90868.87">4984 10269 24879 0,'0'0'1088'0,"0"0"256"0,0 0-1088 16,0 0-256-16,0 0 0 0,0 0 0 0,-5 0 1792 0,-3 1 288 15,-1-1 64-15,0 5 16 0,0 0-912 0,0 5-176 16,-2 0-48-16,1 3 0 0,-1 4-640 0,3 1-128 0,-1 2-16 0,0 3-16 16,1-2 192-16,2 3 32 0,1 0 16 0,3 0 0 15,1-1-16-15,2-2-16 0,2 1 0 0,2-3 0 16,3-1-208-16,1-3-32 0,2 1-16 0,2-2 0 15,4-1-48-15,-1-1 0 0,1-1 0 0,0-2 0 16,2-3-288-16,0 1-64 0,1-6-16 0,1-1 0 16,-1-1-1936-16,1-4-384 15,-1-1-64-15,-3 0-12768 0</inkml:trace>
  <inkml:trace contextRef="#ctx0" brushRef="#br0" timeOffset="-90697.79">5352 10203 19343 0,'0'0'848'0,"0"0"192"0,0 0-832 0,0 0-208 16,0 0 0-16,0 0 0 0,0 0 3136 0,0 0 576 16,-2 8 112-16,2 3 16 0,2 2-2496 0,2 4-496 15,0 1-96-15,-1 4-32 0,1 4-528 0,0-1-192 0,0 0 0 0,1 2 144 16,1 2-144-16,-1-1 0 16,0 0-160-16,2-1 160 15,-1-3-2208-15,1-2-352 0,-2-5-64 0</inkml:trace>
  <inkml:trace contextRef="#ctx0" brushRef="#br0" timeOffset="-90512.19">5494 10087 21183 0,'0'0'944'0,"0"0"192"0,0 0-912 0,0 0-224 15,0 0 0-15,0 0 0 0,0 0 2352 0,4 13 416 0,1 7 96 0,0 1 16 16,2 1-1728-16,1 4-352 0,-1 4-64 0,2 1-16 15,-1 2-544-15,1 1-176 0,1 0 0 0,-1 0 0 32,0 0-1152-32,0 1-352 0,0-4-64 0,0-1-12080 0</inkml:trace>
  <inkml:trace contextRef="#ctx0" brushRef="#br0" timeOffset="-90347.98">5472 10481 16575 0,'-8'-15'736'0,"5"9"160"0,-2 1-720 0,2 0-176 0,3 5 0 0,0 0 0 16,0 0 3968-16,3-7 752 0,4 1 144 0,-1-1 48 0,2 1-3760 0,4-1-768 15,2 1-128-15,3 1-48 16,0-2-1856-16,2 3-368 0,4 2-80 0</inkml:trace>
  <inkml:trace contextRef="#ctx0" brushRef="#br0" timeOffset="-89936.71">5822 10361 16575 0,'0'0'736'0,"0"0"160"0,-6 0-720 0,6 0-176 0,-4-2 0 0,4 2 0 16,0 0 3568-16,0 0 672 0,8-2 144 0,2 1 32 16,2 0-2784-16,2 1-544 0,1-4-128 0,-1 4 0 15,0 1-736-15,-1 2-224 0,0-3 128 0,-1 1-128 0,0 3 128 16,-2 0-128-16,-2 0 144 15,-1 1-144-15,-1 3 256 0,-2 0-64 0,-4-8 0 0,3 10 0 16,-2 2 64-16,-1 1 0 0,-3 0 0 0,-1 1 0 16,1 1-128-16,-3-1-128 0,0 0 176 0,1-3-176 15,-1-2 128-15,2-1-128 0,-1-2 0 0,5-6 0 16,0 0-336 0,0 0-128-16,0 0-32 0,0 0 0 0,0 0-144 0,0 0-16 15,5 7-16-15,2-2 0 0,0 0 352 0,0 0 64 0,2-3 0 0,1 1 16 0,0 3 368 0,2-1 80 16,1 0 16-16,0 2 0 0,0 2 576 0,-1 0 112 15,-2 1 32-15,0 2 0 0,-2 0 272 0,0 0 64 16,-1 3 16-16,-2 1 0 0,-3 1 176 0,-2-2 48 16,-1 2 0-16,-3 2 0 0,-2-1-432 0,-1 1-96 15,-3 1-16-15,-2-2 0 0,-4 0-400 0,1-1-96 16,-1 0-16-16,0-4 0 0,-1-1-288 0,2-3-176 16,-2-2 192-16,0-1-192 15,-1-2-848-15,1-2-288 0,1-4-48 0,0-3-21248 0</inkml:trace>
  <inkml:trace contextRef="#ctx0" brushRef="#br0" timeOffset="-88734.38">4274 12508 7359 0,'0'0'320'0,"0"0"80"0,0 0-400 0,18-5 0 0,-21-1 0 0,2 2 0 15,0-3 4672-15,1 7 832 0,0 0 192 0,5-5 16 0,1 1-3488 0,2 4-704 16,1 3-144-16,2 2-32 0,2 3-288 0,2 5-64 16,5 1-16-16,1 6 0 0,1 1-80 0,0 3-32 15,2 0 0-15,-1-2 0 0,1 1-400 0,0 2-80 16,1 0 0-16,1 0-16 0,2 0-240 0,-1-2-128 15,0-1 128-15,-1-1-128 0,-2-3-128 0,-1-1-112 16,-1-1-16-16,-1-3 0 16,-2 0-1792-16,-1-4-384 0,0-2-64 0,-1-3-7872 0,-5-3-1568 0</inkml:trace>
  <inkml:trace contextRef="#ctx0" brushRef="#br0" timeOffset="-88469.22">4437 12215 13823 0,'0'0'1216'0,"0"0"-960"0,0 0-256 0,0 0 0 16,0 0 3744-16,0 0 704 0,0 0 144 0,0 0 16 15,3 5-2560-15,5 2-512 0,4 3-96 0,4 1-32 16,-1 2-256-16,4 2-64 0,0 4-16 0,5 3 0 15,3-3-160-15,3 5-16 0,-3-1-16 0,3-2 0 0,2 1-432 0,-1 0-96 16,-2-1-16-16,-1-1 0 0,-2-2-336 0,4 0 0 16,-2 1 0-16,-2-2-128 15,-1-2-1408-15,-1 0-288 0,1-2-48 0,-1 0-9904 16,-1 0-1968-16</inkml:trace>
  <inkml:trace contextRef="#ctx0" brushRef="#br0" timeOffset="-88064.76">5090 13056 27759 0,'0'0'608'0,"-4"-5"128"0,1 0 32 0,1-1 0 0,-1 1-608 0,3 5-160 0,-5-4 0 0,0 2 0 16,5 2 1536-16,0 0 256 0,-7 4 64 0,2 2 16 16,0 2-768-16,1 2-144 0,2 3-48 0,1 4 0 15,1 2-208-15,3 1-64 0,1 3 0 0,2 0 0 16,3-2-208-16,2 1-48 0,0 2-16 0,5-5 0 16,4 1-368-16,3-3 144 0,1-2-144 0,2-3 0 15,2-3 0-15,2-4 0 0,-2-1 0 0,-4-5 0 16,0-4 0-16,-3-3 0 0,-2 0 0 0,0-4 0 0,-2 1 192 0,-4-2-192 15,-4-2 192-15,-4 1-192 0,-1 0 544 0,0-2 0 16,-7 2 0-16,1-2 0 16,-1-1 64-16,-4 1 16 0,-2-1 0 0,-2 3 0 15,-4 1-176-15,-3 0-16 0,-2 0-16 0,-2 2 0 16,-1-3-224-16,-3 2-32 0,-2 2-16 0,0-3 0 0,2 3-144 0,2-4-144 16,5 3 144-16,2 2-208 15,2 1-1456-15,3 3-304 0,6-1-48 0</inkml:trace>
  <inkml:trace contextRef="#ctx0" brushRef="#br0" timeOffset="-87394.39">5705 13036 30351 0,'0'0'1344'0,"0"0"272"0,0 0-1296 0,0 0-320 0,0 0 0 0,0 0 0 0,0 0 1664 0,0 0 272 16,9-1 48-16,0-1 16 0,3-4-720 0,1 1-128 16,1-1-48-16,2-1 0 15,1 1-400-15,3-2-96 0,-1 0-16 0,2-1 0 16,-3 1-336-16,0-4-64 0,2 2 0 0,0-1-16 15,-1 1-304-15,2 1-64 0,0 0-16 0,0 1 0 32,-2-1-2304-32,1 2-464 0,-1 2-96 0</inkml:trace>
  <inkml:trace contextRef="#ctx0" brushRef="#br0" timeOffset="-87170">6280 12652 30351 0,'0'0'656'0,"0"0"144"0,0 0 32 0,0 0 32 0,0 0-688 0,5 6-176 15,-1-2 0-15,0 3 0 0,0 2 1392 0,1 3 240 0,3 2 48 0,-1 4 16 16,-4 4-880-16,3 2-176 0,0 3-48 0,3 3 0 16,-1 2-432-16,1 1-160 0,0-1 0 0,2 0 144 31,-1 0-528-31,3-4-96 0,-1-2-32 0,0-3 0 15,-2-5-2032-15,1-5-400 0,-4-3-96 0</inkml:trace>
  <inkml:trace contextRef="#ctx0" brushRef="#br0" timeOffset="-86976.06">6524 12433 18431 0,'0'0'1632'0,"0"0"-1312"0,0 0-320 0,0 0 0 16,0 0 2944-16,0 0 528 0,0 9 112 0,2 1 0 15,2 3-2032-15,3 3-400 0,2 2-96 0,1 2-16 16,1 3-672-16,-1 1-144 0,2 1-32 0,0 1 0 16,1 0-192-16,0 1 0 0,2 2 0 0,0 1 0 0,-2 0-336 0,0 0-16 15,0 0 0-15,0-2 0 16,0 1-2752-16,-1-2-544 0</inkml:trace>
  <inkml:trace contextRef="#ctx0" brushRef="#br0" timeOffset="-86767.62">6412 12820 37311 0,'0'0'1664'0,"0"0"320"0,-7 5-1584 0,7-5-400 16,0 0 0-16,0 0 0 0,0 0 1296 0,0 0 176 15,12 2 48-15,1-5 0 0,0-2-832 0,4-3-176 16,2-1-16-16,4-4-16 0,0-2-16 0,1 1 0 15,-4 1 0-15,1-1 0 16,0-1-2640-16,0 2-512 0,-3 0-128 0</inkml:trace>
  <inkml:trace contextRef="#ctx0" brushRef="#br0" timeOffset="-86349.37">5380 13591 23087 0,'0'0'1024'0,"0"0"208"0,0 0-976 0,0 0-256 0,0 0 0 0,0 0 0 16,0 0 1408-16,0 0 256 0,0 9 32 0,2 0 16 15,2 4-512-15,0 1-112 0,3 2 0 0,1 1-16 16,0 1-688-16,2 2-128 0,2 0-16 0,1 1-16 16,0 0-224-16,0 1-192 0,0 0 48 0,-1-1 0 31,-3 0-1632-31,0-1-320 0,-1-5-64 0,-1 1-6416 0,-1 0-1296 0</inkml:trace>
  <inkml:trace contextRef="#ctx0" brushRef="#br0" timeOffset="-86178.43">5378 13847 7359 0,'0'0'656'0,"0"0"-528"0,0 0-128 0,0 0 0 15,0 0 4304-15,1-6 832 0,2-1 176 0,1 1 16 16,1-2-3696-16,1 0-736 0,1-1-160 0,2 1-32 0,1-1-576 0,4 1-128 16,-1 0 0-16,1-1 0 0,2 0-128 0,-1 0 128 15,0 1-192-15,0 0 192 16,1 3-2016-16,-2-1-288 0,-1-1-64 0</inkml:trace>
  <inkml:trace contextRef="#ctx0" brushRef="#br0" timeOffset="-85835.61">5503 13441 10127 0,'-12'0'896'0,"-2"0"-704"16,-2 0-192-16,-1 0 0 0,-2 0 3328 0,-3 1 640 15,-2 4 128-15,-1-1 32 0,-1 1-1776 0,0 3-368 16,-1 3-64-16,2 0 0 0,3 1-816 0,1 4-144 15,3-2-48-15,3 6 0 0,4 3-272 0,3 3-64 16,3 3-16-16,5 1 0 0,2 1-192 0,6 2-48 0,4 1 0 16,3 1 0-16,2-4-192 0,7 2-128 0,2-2 128 0,1-4-128 15,1-3 0-15,0-2 128 0,2-3-128 0,2-3 0 16,-1-4 0-16,0-4-128 0,1-4 0 0,-1-3 0 16,0-2 128-16,-1-5 0 0,-2-4 0 0,-1 1 0 15,0-4 0-15,-2-2 0 0,-3 0 192 0,-4-5-64 16,-3 1 320-16,-2-2 64 0,-5-3 0 0,-3 0 16 15,-3-3 240-15,-3 3 64 0,-4 0 0 0,-3-1 0 16,-4 1-512-16,-2-2-80 0,-2 2-32 0,-2 2 0 16,-3 1 0-16,-1 2 0 0,-1 0 0 0,-3 4 0 15,-3-4-80-15,-1 4 0 0,-3 0-128 0,2 4 192 16,2-1-512-16,2 4-96 0,0-1-32 0,3 3 0 16,5 2-1584-16,4 1-320 0,5 2-64 0</inkml:trace>
  <inkml:trace contextRef="#ctx0" brushRef="#br0" timeOffset="-76204.16">6980 14926 13823 0,'0'0'608'0,"0"0"128"0,12 3-592 0,-8 10-144 0,1 2 0 0,1-1 0 0,2 1 2032 0,1-2 368 15,2-3 80-15,1 2 16 0,1-1-784 0,1 1-160 16,3 0-16-16,1 0-16 0,3-1-176 0,1 2-48 16,0 0 0-16,3 3 0 0,3-3-224 0,0 0-48 15,3 4-16-15,2-1 0 16,0-1-224-16,1 1-32 0,1 0-16 0,1 1 0 0,-3 0-224 0,1-2-32 15,1 0-16-15,-1-1 0 0,-2-1-16 0,1 1 0 16,1 1 0-16,1-1 0 0,2-1-96 0,-1 1-32 16,3 1 0-16,-1 0 0 0,0 0-64 0,0-1 0 15,-1-1-16-15,-3 0 0 0,-1 3-16 0,0-5 0 16,-1 3 0-16,-1-1 0 0,-2-2-64 0,0 2-16 16,-1 0 0-16,1-1 0 0,1 0-144 0,0 0 0 15,-2-1 144-15,-1 1-144 0,2 0 0 0,-1 1 0 16,2-3 0-16,-1 1 128 0,0-2-128 0,-3 1 0 0,-2 1 128 0,1 0-128 15,-4 0 128-15,1-1-128 0,-1 1 128 0,0-1-128 16,0 2 0-16,-2-4 0 0,-2 1 0 0,-1 0 128 16,0-1-128-16,-1 0 0 0,2-1 0 0,-1 1 128 15,0-3-128-15,-2 2 0 0,-1-2 0 0,1 0 0 0,-2-1 0 16,-2-1 144-16,0-1-144 0,-3 0 0 0,0-1 144 0,-7-1-144 16,0 0 0-16,6-1 144 15,0-3-16-15,-6 4-128 0,2-7 192 0,-2-2-64 16,0-1 16-16,-4-3 0 0,-1-3 0 0,-3-2 0 15,-3-2 48-15,-4-2 16 0,-3-4 0 0,-2 1 0 16,-2-3-16-16,-4 0-16 0,-3-2 0 0,-1 0 0 16,-1-4 16-16,0 2 0 0,-2-1 0 0,2 3 0 15,0 0-192-15,1 0 0 0,1 4 0 0,4 3 128 0,2 1-128 16,2 2-192-16,4 3 32 0,3 3 16 16,2-2-1776-16,4 4-368 0,2 2-64 0,3 2-17344 0</inkml:trace>
  <inkml:trace contextRef="#ctx0" brushRef="#br0" timeOffset="-75437.84">7031 15699 8287 0,'0'0'368'0,"-7"-3"80"0,0 0-448 0,-1 1 0 0,-1-1 0 0,1 1 0 15,8 2 3904-15,-7-2 704 0,1 2 144 0,6 0 32 16,-7-2-2992-16,7 2-576 0,0 0-128 0,0 8-32 16,2 1-624-16,1 4-128 0,4 2-32 0,0 5 0 0,-1 2-32 0,3 3-16 15,2-3 0-15,-1 3 0 0,0 1-48 0,1 0-16 16,1 0 0-16,-1-1 0 0,1-2-160 0,-1-1 0 15,-2-2 0-15,0-3 0 0,-1-4 144 0,-3-1-144 16,-1-3 160-16,-2-3-160 0,-2-6 0 0,0 0 0 16,0 0 0-16,0 0 0 0,0 0 0 0,-2-4 0 15,-2-6 0-15,-1-2 0 0,-3-2 0 0,0-3 0 16,-1-3 0-16,-2 0 0 0,1-3 128 0,-2 1-128 0,1 1 0 0,-1-2 0 16,-1-3 0-16,0 2 0 0,0 0 0 0,1 0 0 15,1 2 0-15,2 2 0 0,3 2 0 0,-1 4 0 16,1-2 320-16,2 4-48 15,1 1 0-15,3 2 0 0,2 2 112 0,-2 7 32 16,2-5 0-16,-2 5 0 0,9-4-128 0,2 3-32 16,0 2 0-16,4 3 0 0,3 1 176 0,3 4 16 15,2 3 16-15,5 2 0 0,0 6 192 0,6-1 48 0,4 5 0 0,5 2 0 16,5 1 32-16,3 2 16 0,4 1 0 0,1 1 0 16,0-1-288-16,-1 0-48 0,-2-1-16 0,1-4 0 15,-1-1-64-15,2 0-16 0,4 1 0 0,-3-1 0 16,-3-3 48-16,-3 1 0 0,-3-2 0 0,-3 0 0 15,0-1-80-15,-3 2-16 0,-3-3 0 0,-2 2 0 16,-1-2-48-16,-1 0-16 0,-3 2 0 0,-1-5 0 16,-2-1-16-16,-1-1 0 0,-3 0 0 0,-1-2 0 0,2 0-192 0,-3 0 144 15,-1-1-144-15,0 0 128 0,-2-2-128 0,1 0 0 16,-4 0 0-16,-1-2 0 16,0-2-1344-16,-1 0-192 0,-1-2-32 0,0 1-11968 15,0-3-2400-15</inkml:trace>
  <inkml:trace contextRef="#ctx0" brushRef="#br0" timeOffset="-63062.66">7610 14248 4607 0,'0'0'400'0,"0"0"-400"0,-5-6 0 0,-11 17 0 0,11-14 5472 0,-3 1 1008 0,0-2 208 0,-1 1 32 15,-1 2-3728-15,-1 1-752 0,-1 0-160 0,1 2-32 0,-1 5-720 0,0 3-160 16,0 3-16-16,2 2-16 0,0 3-640 0,2 2-128 15,3 2-32-15,1 1 0 0,1-1-208 0,3 2-128 16,1-2 128-16,3 1-128 0,1-2 0 0,3-1 0 16,4-2 0-16,0-1 0 0,-1 0 0 0,3 0 0 15,0-4 0-15,0 1 0 0,2-1-320 0,-2-1-48 16,2-1 0-16,-1-1 0 16,2 0-1920-16,0-1-384 0,0-3-80 0,-1 0-12400 15</inkml:trace>
  <inkml:trace contextRef="#ctx0" brushRef="#br0" timeOffset="-62870.71">7826 14252 2751 0,'0'0'256'0,"0"0"-256"0,-1-6 0 0,1 6 0 16,0 0 6784-16,0 0 1328 16,0 0 256-16,0 0 48 0,0 0-5552 0,0 0-1120 0,0 0-208 0,0 0-64 15,0 11-736-15,1 4-160 0,2 1-16 0,-1 5-16 16,2 2-416-16,0 3-128 0,0 4 0 0,0 0 0 31,0 0-400-31,3 2-144 0,-2 0-32 0,0-2 0 16,0-1-1776-16,2-6-352 0,-2 0-80 0,0-5-6896 0,0-3-1392 0</inkml:trace>
  <inkml:trace contextRef="#ctx0" brushRef="#br0" timeOffset="-62706.19">8002 14218 16575 0,'-1'-15'1472'0,"2"9"-1168"15,-2-3-304-15,0 1 0 0,-1 1 3344 0,2 7 624 16,0 0 112-16,0 0 16 0,0 0-2080 0,0 0-416 16,3 7-96-16,2 6-16 0,0 2-848 0,2 8-160 0,-1 3-32 0,2 4-16 15,1 1-432-15,0 3 128 16,1-2-128-16,-1 2 0 0,0 3-240 0,-1-5-128 16,-1 2-16-16,1-2-10752 15,-2-4-2160-15</inkml:trace>
  <inkml:trace contextRef="#ctx0" brushRef="#br0" timeOffset="-62545">7946 14537 16575 0,'-12'-12'736'0,"9"6"160"0,-1-2-720 0,2-1-176 0,1 1 0 0,1 1 0 16,3 1 3888-16,1-2 736 0,1 3 160 0,1 1 16 15,2 1-3712-15,2 0-768 0,4 1-128 0,1 2-48 31,3 0-1616-31,1 0-320 0,-1 2-64 0</inkml:trace>
  <inkml:trace contextRef="#ctx0" brushRef="#br0" timeOffset="-62136.01">8190 14515 1839 0,'0'0'160'0,"-7"2"-160"0,-2-2 0 0,1 0 0 15,8 0 6672-15,-6 2 1312 0,6-2 256 0,0 0 48 0,-7 1-5664 16,7-1-1152-16,0 0-208 0,0 0-48 0,0 0-784 0,0 0-160 15,0 0-16-15,7 7-16 0,1-2-240 0,1 0 0 16,3 0 0-16,-2 0 0 0,-2 1 0 0,0 0 0 16,0 1 0-16,-1 1 0 0,0-2 0 0,-2 2 0 15,-1 0 0-15,1 1 0 0,-2 0 0 0,-1-1 0 16,0 1 0-16,-2 0 0 0,0-1 0 0,0 1 144 16,-2-1-144-16,1 0 128 0,1-2-128 0,0-6 0 0,0 0 0 0,0 0 0 15,0 0-256-15,0 0-64 0,0 0-32 0,0 0 0 31,0 0-304-31,0 0-64 0,0 0-16 0,0 0 0 0,0 0 320 0,5-6 64 0,1-1 16 0,0 1 0 16,1-1 336-16,-1 2 256 0,5 0-32 0,-1 1-16 16,2 1 256-16,-1 2 48 15,2 0 16-15,1 1 0 0,-1 0 112 0,0 2 0 16,-2 2 16-16,0 0 0 0,-2 2 176 0,-1 1 16 16,-2 1 16-16,-1 1 0 0,-1 0-32 0,-2 1-16 0,-4 4 0 0,0-3 0 15,-2 2-272-15,-3 0-48 0,-1 0-16 0,-2 0 0 16,-2-1-304-16,-1-1-176 0,0-2 192 0,0-1-192 15,0-2-176-15,0-2-144 0,0-4-16 0,0-3-16 32,1-2-2080-32,2-1-432 0,2-2-80 0,2-4-13600 0</inkml:trace>
  <inkml:trace contextRef="#ctx0" brushRef="#br0" timeOffset="-61834.86">8628 14323 21183 0,'0'0'1888'0,"0"0"-1504"15,-8 2-384-15,-1 0 0 0,0 3 2944 0,-2 3 528 16,0 1 112-16,0 3 0 0,1 5-1744 0,1 3-368 16,0 3-64-16,2 3 0 0,3 1-816 0,2 3-144 15,2-2-48-15,1-1 0 0,3-1-272 0,2-1-128 16,2-3 0-16,3-1 128 0,3-1-128 0,0-5 0 16,2-3 0-16,-2-2 0 0,-1-3 192 0,0-3 16 15,0-3 0-15,0-1 0 0,0-2 272 0,-2-4 48 16,-2 0 16-16,-1-5 0 0,-2-2 160 0,1-1 48 0,-1-2 0 0,0-1 0 15,-5 0-496-15,-1 1-80 0,0-3-32 0,0 1 0 16,-1 0-144-16,-2 0-224 0,-1-1 48 0,-1 1 16 31,-2-2-1312-31,0 1-272 0,-3 1-48 0,0 1-16 16,1 0-1680-16,1 2-336 0,2 4-64 0</inkml:trace>
  <inkml:trace contextRef="#ctx0" brushRef="#br0" timeOffset="-61657.91">8893 14184 22111 0,'0'0'1968'0,"2"9"-1584"0,0-1-384 0,0 2 0 15,1 2 2592-15,-2 2 432 0,0 3 96 0,-1 1 16 16,0 1-1008-16,0 3-192 0,0 4-32 0,0-1-16 16,0 3-1008-16,2 2-208 0,-2 3-32 0,1-1-16 15,0 1-624-15,2 0 0 0,1-2 0 0,-2-4-128 16,0 1-752-16,0-2-144 0,1-4-16 0,2-2-16 15,-2-7-1376-15,-1-2-256 0,1-2-64 0,1-3-11536 16</inkml:trace>
  <inkml:trace contextRef="#ctx0" brushRef="#br0" timeOffset="-61461.77">9169 14128 1839 0,'0'0'160'0,"-4"9"-160"15,0 4 0-15,2 2 0 0,-1 4 6272 0,-1 0 1216 16,3 3 240-16,2 3 48 0,0 0-4976 0,3 4-1008 16,2-1-192-16,-1 2-32 0,0 0-880 0,1 0-176 0,2 0-48 0,1-1 0 15,-1-2-464-15,1 1 0 0,0-3 0 0,1-1 0 32,-3-2-2096-32,1-1-304 0,-1-1-64 0,-1-2-6992 0,-2-1-1392 0</inkml:trace>
  <inkml:trace contextRef="#ctx0" brushRef="#br0" timeOffset="-61284.08">9048 14589 34495 0,'0'0'1536'0,"0"0"304"0,0 0-1472 0,0 0-368 0,0 0 0 0,0 0 0 16,0 0 1088-16,0 0 128 0,12-2 48 0,1-1 0 15,2-4-448-15,2 1-96 0,0-2-16 0,0 0 0 16,0 0-912-16,-1 2-192 0,-1-4-48 0,0 0 0 15,-2 0-2416-15,-4 0-480 0</inkml:trace>
  <inkml:trace contextRef="#ctx0" brushRef="#br0" timeOffset="-60837.03">8443 13954 21711 0,'0'0'960'0,"0"0"192"0,0 0-912 0,0 0-240 0,0 0 0 0,0 0 0 16,0 0 1856-16,0 0 320 0,0 0 64 0,0 0 0 15,0 0-912-15,0 0-192 0,5 7-48 0,-2-3 0 16,-3-4-480-16,1 8-96 0,0 1-32 0,1 0 0 16,-2-9-144-16,0 8-16 0,0-1-16 0,0 1 0 15,0-8-304-15,0 0 160 0,-4 7-160 0,4-7 128 0,0 0-128 0,0 0 0 16,0 0 0-16,0 0 128 16,0 0-128-16,0 0 0 0,0 0 0 0,0 0 0 15,-4-5 0-15,4 5 0 0,-3-8 0 0,3 8 0 16,0 0 0-16,0 0 0 0,5-8 0 0,1 1 0 15,0 2 0-15,-6 5 0 0,0 0 0 0,4-4 0 16,-4 4 208-16,8-2 16 0,-8 2 0 0,0 0 0 0,0 0 16 0,0 0 0 16,0 0 0-16,0 0 0 0,0 0-240 0,0 0 128 15,0 0-128-15,0 0 0 16,0 6-576-16,0-6-224 0,0 0-32 0,-3 9-16 16,2-2-2736-16,0-1-528 0</inkml:trace>
  <inkml:trace contextRef="#ctx0" brushRef="#br0" timeOffset="-60504.02">8701 13927 22911 0,'0'0'1024'0,"0"0"192"0,1 8-960 0,-1-8-256 0,3 8 0 0,0-1 0 16,-2 1 1888-16,-1-8 336 15,0 0 64-15,1 9 16 0,-1 0-928 0,0 1-176 0,-1-4-48 0,1 1 0 16,-1 0-736-16,1 0-160 0,0-7-16 0,-4 8-16 15,0-2-224-15,4-6 144 0,0 0-144 0,-7 2 128 16,7-2-128-16,-6 0 0 0,-1 0 144 0,7 0-144 16,-8-6 0-16,2 1 0 0,1-3 0 0,1 2 128 15,1-1-128-15,2-2 192 0,-1-3-64 0,4 2 0 16,-1 2 64-16,2 0 0 0,1 1 16 0,1-1 0 0,-1 1-16 16,-4 7-16-16,8-2 0 0,-2 0 0 0,-6 2 0 0,0 0 0 15,9 0 0-15,-2 0 0 16,-7 0 112-16,0 0 32 0,0 0 0 0,5 6 0 15,-5-6-176-15,0 0-16 0,5 9-128 0,-2-3 192 32,-3-6-1152-32,0 0-256 0,0 9-32 0,0-1-15536 0</inkml:trace>
  <inkml:trace contextRef="#ctx0" brushRef="#br1" timeOffset="-50199.65">8585 13687 15663 0,'0'0'1392'0,"0"0"-1120"0,-7-1-272 0,7 1 0 0,0 0 2576 0,-6-3 464 0,-1 2 96 0,1-1 0 15,1 1-1072-15,-1 1-208 0,-1-4-64 0,0 2 0 16,-1-5-816-16,0 1-160 0,1-2-48 0,-4-1 0 0,-3-3-448 0,1-1-80 15,-1 1-32-15,-2-3 0 0,-1-1 0 0,-4 0 0 16,0 2 0-16,-1 1 0 0,-1 1-16 0,0 0 0 16,0 1 0-16,-2 4 0 0,0 1-32 0,1 2-16 15,-1-1 0-15,0 1 0 0,2 0-144 0,-2 0 160 16,-3-3-160-16,-2 1 160 0,2-3-160 0,-2 2 0 16,0-2 0-16,1 1 0 0,0-2 0 0,2 2 0 15,1 1 0-15,1 0 0 0,-1-3 0 0,3 3 0 16,1 1 0-16,-1 0 0 0,4 1 0 0,1 1 0 15,-2 1 0-15,2 2 0 0,0 1 0 0,1-1 0 16,0-2 0-16,1 2 0 0,2 1 0 0,-2 0 0 16,-1 0 144-16,1 0-144 0,-1-2 144 0,1 2-144 15,-3-1 192-15,2 0-192 0,0-2 304 0,0 3-48 16,0-3-16-16,1 2 0 0,0-1-32 0,2-1 0 0,0-1 0 0,3 1 0 16,-2 1-32-16,2-1-16 0,1 2 0 0,1-2 0 15,1 1 16-15,0-1 0 0,2-1 0 0,-1 2 0 16,2-4-176-16,0 2 128 0,-1 1-128 0,1-4 128 15,0 2-128-15,1 0 0 0,0-1 0 0,0 1 0 16,0-1 0-16,-1-1 0 0,1 1 0 0,0-1 0 16,0-1 128-16,0 0-128 0,1-1 0 0,-1 2 128 0,0-3-128 15,0 3 0-15,0-3 144 0,0 3-144 0,1-1 0 0,1 0 128 16,-1 1-128-16,1 1 0 0,-1-1 0 0,3 7 0 16,-1-6 0-16,-2 1 0 0,0-1 0 0,3 6 0 15,0 0 0-15,0 0 0 0,0 0 0 0,0 0 0 16,0 0 0-16,0 0 0 15,-3-3 176-15,3 3-48 0,0 0 0 0,0 0 0 16,0 0-128-16,0 0 128 0,-6-3-128 0,6 3 128 16,0 0-128-16,0 0 128 0,0 0-128 0,0 0 128 0,-6 0-128 0,6 0 0 15,0 0 0-15,0 0-176 0,0 0 176 0,-4 6 0 16,1 2 0-16,2 0 0 0,0 3 0 0,-1-2-160 16,2 1 160-16,0 2-160 0,2 0 160 0,-1-1 0 15,0 1 160-15,1-2-160 0,-1 1 560 0,1-1 16 16,1 2 0-16,0-2 0 15,-1 0-992-15,1 0-192 0,0-2-32 0,-1 1-16 0,-2-9 528 0,3 8 128 16,-3-8 0-16,0 0 0 0,0 0 0 0,0 0 0 16,0 0 0-16,0 0 0 0,0 0 128 0,0 0-128 0,0 0 128 0,0 0-128 15,1-8 128-15,-1-1-128 0,0-2 128 0,-1 0-128 16,-2-1 128-16,1-1-128 0,-2-1 128 0,1 1-128 16,-1-4 0-16,-1 0 0 0,-2 1 0 0,1-1 128 15,1 1-128-15,-1 3 0 0,1 0 0 0,0 3 0 16,0 1 0-16,1 1 0 15,0 1 0-15,4 7 128 0,-1-5-128 0,1 5 144 0,1-5-144 0,2-2 160 0,-1 1 64 16,2 1 16-16,1 0 0 16,2-1 0-16,-3 1 80 0,2 3 0 0,-1-4 16 0,2 5 0 15,1-3-112-15,1 1-32 0,0-2 0 0,3 1 0 16,1 2-192-16,2-1 0 0,1-1 0 0,2 0 0 31,2-1-912-31,2 2-240 0,3-2-32 0,5 1-18848 0</inkml:trace>
  <inkml:trace contextRef="#ctx0" brushRef="#br1" timeOffset="-48668.49">5938 13065 8287 0,'3'8'368'0,"0"0"80"0,7 7-448 0,-6-3 0 15,1 3 0-15,2-2 0 0,-1 2 1472 0,1 1 224 16,1-2 32-16,2 2 16 0,2-1-656 0,-1 2-128 0,0 0-16 0,-1 2-16 16,-1-1 64-16,2 0 16 0,-1 0 0 0,1 3 0 15,-2 0-112-15,0 1-32 0,-1 0 0 0,0-1 0 16,-1-2 32-16,1-1 0 0,-1 3 0 0,-2-4 0 15,-1 0-64-15,0-2-16 0,-2 0 0 0,1-2 0 16,-2-2-48-16,-1 1 0 0,0-2 0 0,-1 0 0 16,-3-1 0-16,0-1 0 15,-1-3 0-15,-1 0 0 0,-2 0-208 0,-1 2-48 0,-1-6-16 0,1 2 0 16,-1-1-64-16,-2-2-16 0,-2 0 0 0,-1-4 0 16,0 2-16-16,0-4 0 0,1 3 0 0,1-1 0 15,0-4-192-15,1 1-32 0,2 1-16 0,-1-1 0 16,1 1-160-16,1-1 0 0,0 1 0 0,1-2 0 15,1-1 0-15,1 0-144 0,-1-4 144 0,1 0-160 16,-1 2 160-16,2-3-160 0,0-1 160 0,0 4-160 16,0 2 160-16,2-2 0 0,3 5 0 0,-3-1-128 0,-1 1 128 0,0-1 0 15,4 7 0-15,0 0-128 0,-1-8 128 0,1 8 0 16,0 0 0-16,0 0-128 0,0 0 128 0,0 0 0 16,0 0 0-16,0 0 0 0,0 0 0 0,0 0 0 15,0 0 0-15,0 9 128 0,0-1-128 16,1 3 0-16,2-2 0 0,1 3 0 0,1-1 0 0,2 4 0 15,-3 0 0-15,1 1-128 0,0 0 128 0,2 0 0 16,-4 3 0-16,1-2 0 0,0-2 0 0,0 0 0 16,0-5 0-16,-1 1 0 0,-1-2 0 0,1-3 0 15,-3-6 0-15,0 0 128 0,0 0-128 0,0 0 128 16,0 0-128-16,0 0 128 0,0 0-128 0,0 0 0 16,0 0 0-16,0 0 0 0,0 0 0 0,-5-5 0 15,-2-3 0-15,1 0 0 0,-1-1 0 0,1-4 0 0,-2 1 0 16,0 1 0-16,0-4 0 0,0 1 0 0,1 0 0 0,-1-1-128 15,1 1 128-15,1 0 0 0,-3 1 0 0,3 2 0 16,2-2 0-16,2 3 0 0,-2 1 0 0,1-1-128 16,2 3 128-16,0 0 0 0,1 7 0 0,1-6 0 15,2-1 0-15,-1 2 128 0,-2 5-128 0,5-5 128 16,1-1 16-16,-1 1 16 0,0 0 0 0,3 0 0 16,0 1 16-16,1-1 0 0,0-1 0 0,0 0 0 0,2-1-176 0,-1 1 128 15,2 1-128-15,-1-2 128 31,1-1-768-31,0 0-144 0,1-1-48 0,0-1-17216 0</inkml:trace>
  <inkml:trace contextRef="#ctx0" brushRef="#br0" timeOffset="-44603.39">10760 17778 19343 0,'0'0'848'0,"0"0"192"0,7-13-832 0,-16 13-208 16,3 1 0-16,-1-1 0 0,-1 2 2000 0,3-4 368 15,5 2 64-15,0 0 0 0,0 0-1232 0,0 0-256 0,0 0-48 0,0 0-16 16,0 0 144-16,11-2 48 0,2-2 0 0,4 0 0 16,0-7-416-16,5 2-80 0,5 0 0 0,3-1-16 15,1-3-128-15,3-2-32 0,4 0 0 0,5-1 0 16,4-2 0-16,3-2 0 0,2-2 0 0,-1 0 0 15,-2 0-48-15,2-2-16 0,0 0 0 0,1-1 0 16,0-1-192-16,2 0-144 0,-1 0 192 0,2 1-192 16,0-1 160-16,-3 2-160 0,-3 0 128 0,-2-1-128 15,-4-1 0-15,-1 2 0 0,0 3-192 0,-3 2 192 16,-1 1 0-16,-3 1 160 0,-3 1 16 0,0 0 0 16,-1 2-176-16,-1 0 0 0,0-1 0 0,-4 2 128 15,-1 3-128-15,-2-2 0 0,-1 0 144 0,-2 2-144 16,-1 1 0-16,-3 0 144 0,-2 1-144 0,-2 0 0 0,-1 2 144 0,-1-1-144 15,-1 2 0-15,-1 0 144 0,-1 1-144 0,0-3 160 16,0 2-160-16,-1 0 160 0,0 1-32 0,0 1 0 16,1 1 0-16,3 0 0 0,0 2 32 0,1 2 0 15,-1 0 0-15,2 1 0 0,1 5-32 0,4 1 0 16,1 1 0-16,4 5 0 0,3 0 80 0,4 5 16 16,4 1 0-16,3 2 0 0,2 0 16 0,1 2 0 15,3 3 0-15,-1-2 0 0,2 0 64 0,0 1 16 0,2 1 0 0,-1-1 0 16,2 0-128-16,3 1 0 0,2-2-16 0,-1-4 0 15,-2 1-176-15,-1-2 0 16,-2 0 144-16,0-1-144 0,-1-3 0 0,-4-2 128 16,0 0-128-16,-6-2 0 15,-3 1-272-15,-4 0-128 0,1 1-32 0,-5-2 0 16,-2-3-2592-16,-4 3-528 0,-3 2-96 0</inkml:trace>
  <inkml:trace contextRef="#ctx0" brushRef="#br0" timeOffset="-44137.08">12165 16258 20447 0,'1'-16'896'0,"1"10"192"0,0-2-864 0,2 1-224 0,1-3 0 0,3 1 0 16,3-2 1360-16,0 2 240 0,1 0 32 0,1 3 16 16,1 2-272-16,1 2-48 0,-1 2-16 0,2 4 0 15,-2 6-384-15,0 1-80 0,1 5-16 0,-2 5 0 16,-3 5-16-16,1 5-16 0,-2 6 0 0,-1 3 0 16,-2 3-288-16,-1 4-64 15,-1 5-16-15,0-1 0 0,0 0-256 0,-1-2-48 16,-2 0-128-16,0-5 192 0,1-1-448 0,-1-4-112 0,0-4-16 0,2-3 0 31,-2-4-2080-31,2-3-416 0,1-3-96 0</inkml:trace>
  <inkml:trace contextRef="#ctx0" brushRef="#br0" timeOffset="-43893.05">12560 16197 15663 0,'0'-16'688'0,"0"10"144"0,0-2-656 0,1 1-176 16,-1 7 0-16,0 0 0 0,0 0 4096 0,0 0 768 15,0 0 176-15,7 4 16 0,-1 7-2992 0,0 7-592 16,-1 7-128-16,0 6-32 0,0 4-608 0,-1 4-112 16,0 3-16-16,0 3-16 0,0 5-368 0,0 0-192 0,0 0 192 0,1 0-192 15,1-1 128-15,1 0-128 0,-2-4 0 0,2-2 0 16,-2-4 0-16,0-2-192 15,0-3 0-15,2-3 0 16,-1-5-1472-16,0-2-304 0,-1-3-48 0,0-3-8736 16,-1-4-1760-16</inkml:trace>
  <inkml:trace contextRef="#ctx0" brushRef="#br0" timeOffset="-43497.39">12530 15473 23839 0,'-14'-27'1056'0,"7"16"224"0,-1 0-1024 0,1 0-256 15,-3 1 0-15,1 3 0 0,0-1 512 0,0 4 48 16,0 3 16-16,0 5 0 0,0 5 224 0,0 4 48 16,-1 5 16-16,4 7 0 15,-2 1-672-15,2 6-192 0,2 3 0 0,2-1 128 16,5-2-128-16,2 0 0 0,2-2 0 0,3 0 0 15,1-2 0-15,2 0 0 0,1-5 128 0,4-1-128 16,2-2 464-16,1-5 32 0,-2-2 0 0,2-2 0 16,2-1 512-16,1-3 96 0,-2-7 32 0,0 0 0 0,-1-5-112 0,-3-1 0 15,-2-3-16-15,-2-2 0 0,-2-4 16 0,-2-2 0 16,-2-2 0-16,-2-3 0 0,-6-2-128 0,-2 1 0 16,-2-2-16-16,-4-1 0 0,-2 0-240 0,-4 2-64 15,-5 1 0-15,-1-1 0 0,-4 2-208 0,-2 3-48 16,-4 0-16-16,0 2 0 0,-1 2-304 0,1 2 160 15,0 1-160-15,2 3 128 16,2 2-816-16,4 5-160 0,3 3-48 0,4 4-13104 0,4 3-2624 0</inkml:trace>
  <inkml:trace contextRef="#ctx0" brushRef="#br0" timeOffset="-42864.5">14196 17618 23327 0,'0'0'1024'0,"0"0"224"0,0 0-992 0,0 0-256 15,0 0 0-15,1-7 0 0,-1 7 1840 0,2-8 320 16,-4-1 64-16,1 1 16 0,0 2-192 0,0 1-48 16,-3-1 0-16,4 6 0 0,0 0-752 0,0 0-160 0,0 0-16 0,-6 6-16 15,4 4-608-15,-2 3-128 0,1 5-32 0,2 7 0 16,0 4-464-16,1 3-80 0,2 4-32 0,2-1 0 15,1 0 288-15,3-1 0 0,3-4 0 0,2-4 0 16,4-1 0-16,1-3 0 0,1-4 176 0,2-2-176 16,2-3 128-16,-3-4-128 0,3-5 0 0,0-3 0 15,-1-2 256-15,0-4-48 0,-2-4-16 0,-2-3 0 16,-2-1 64-16,-3-2 0 0,-1-4 0 0,-5 2 0 0,-1-3-32 0,-5 3 0 16,-1-5 0-16,-7 1 0 0,-2 1-16 0,-2-1 0 15,-3-3 0-15,-1 3 0 0,-6 1-64 0,3 4-16 16,1-1 0-16,1 4 0 0,2 0-320 0,1 1-64 15,1 4 0-15,3 4-16 16,2 0-1568 0,7 4-304-16,0 0-64 0,6 6-16 0,1-1-1600 0,6 0-320 0</inkml:trace>
  <inkml:trace contextRef="#ctx0" brushRef="#br0" timeOffset="-42630.25">15126 17542 11055 0,'0'0'480'0,"0"0"112"0,1-5-464 0,-2 0-128 15,-3-2 0-15,-1 2 0 0,-5 0 4608 0,0 1 896 16,-2 0 176-16,-1 1 32 0,-1 2-3088 0,-2 1-608 16,-2-1-128-16,0 2-32 0,0 3-800 0,1 1-160 15,1 0-48-15,2 3 0 0,1 3-400 0,2 7-64 0,2 1-32 0,1 5 0 16,0-2-352-16,3 5 0 0,3 1 0 0,2 0-192 16,2 4 192-16,5-2 128 0,2-2-128 0,3 0 176 15,2-2-176-15,4 0 0 0,3-6 0 0,2-4 0 16,5 3-256-16,-1-4-48 0,1 1 0 0,-4-7 0 31,1-1-1568-31,1 0-320 0,-1-3-64 0,-2-4-16 16,0-1-1104-16,-4-4-208 0,15-10-64 0,-8 1-7552 0</inkml:trace>
  <inkml:trace contextRef="#ctx0" brushRef="#br0" timeOffset="-42444.25">15385 17494 24063 0,'-2'-20'1072'0,"2"9"208"16,0-1-1024-16,1-1-256 0,1 1 0 0,1 0 0 15,1 2 1984-15,0 2 352 0,0 3 64 0,-4 5 16 0,0 0-928 16,6 8-176-16,0 2-32 0,-1 6-16 0,0 3-608 0,-1 2-112 16,0 4-32-16,-2 4 0 0,1 6-80 0,0-4-32 15,-5 0 0-15,2 5 0 0,2 1-256 0,-1 3-144 16,2 0 160-16,-1 0-160 16,-1 1-320-16,2-2-144 0,1-4-48 0,1-1 0 15,0-1-2848-15,1-5-576 0,-1-3-112 0</inkml:trace>
  <inkml:trace contextRef="#ctx0" brushRef="#br0" timeOffset="-42233.23">15697 17330 26719 0,'-3'-7'2368'0,"1"2"-1888"15,2 5-480-15,0 0 0 0,0 0 1968 0,0 0 288 16,0 0 64-16,0 8 16 0,0 5-1312 0,1 6-272 0,3 7-48 0,0 7-16 15,0 5-336-15,1 2-64 0,1 4-16 0,1 3 0 16,-1 2-272-16,0 0 128 0,-1 1-128 0,0-2 0 16,2-1 0-16,-1 0-272 0,1 0 16 0,-2 0 16 15,-1 2-2960-15,-2-3-576 0</inkml:trace>
  <inkml:trace contextRef="#ctx0" brushRef="#br0" timeOffset="-42064.02">15548 17885 29487 0,'-29'-23'1296'0,"16"12"288"0,-2-3-1264 0,0-1-320 0,5 5 0 0,1 1 0 0,4 0 2800 0,-1 2 496 15,4 1 96-15,2 6 32 0,8-3-2384 0,2 0-464 16,4 0-112-16,5 1-16 0,3 2-576 0,3 2-128 16,2-2-32-16,2 1 0 15,-1 0-2144-15,4 0-416 0,0 1-96 0,0-2 0 0</inkml:trace>
  <inkml:trace contextRef="#ctx0" brushRef="#br0" timeOffset="-41597.22">16060 17762 34095 0,'-7'2'3024'0,"0"-1"-2416"16,7-1-480-16,0 0-128 0,0 0 1712 0,0 0 320 0,0 0 64 0,0 0 16 15,14 7-1072-15,3-4-208 0,2 1-32 0,3-1-16 16,1 1-448-16,2-3-80 0,-1 1-32 0,-1 1 0 16,-2-3-224-16,0 3 0 0,-2 2 0 0,-2-1 0 15,-4 0 0-15,-1 1 128 0,-3 0-128 0,-2 1 0 16,-3 0 0-16,-4-6 144 0,1 8-144 0,-2 0 128 16,-2 0 224-16,-2 1 32 0,-2 0 16 0,-1-1 0 15,-1 0-112-15,-1-1-32 0,1 0 0 0,0-1 0 16,1 1-256-16,1-1 0 0,1-3 0 0,6-3 0 15,0 0-384-15,-2 8-64 0,2-8-32 0,3 10 0 16,0-1-160-16,2 1-16 0,3-3-16 0,1 1 0 0,4 0 288 16,0 2 48-16,0 0 16 0,0 1 0 0,1 1 320 0,1 1 0 15,-1 0 0-15,2 2 0 0,-2 0 512 0,-1 1 80 16,-1-1 16-16,-3 1 0 0,-1-3 224 0,-2 1 64 16,-2 2 0-16,-3-2 0 0,-1-1 128 0,-2 1 16 15,-5-1 16-15,-1 1 0 0,1-1-272 0,-4-1-48 16,-1-1-16-16,1-1 0 0,-2-3-368 0,-3 1-80 15,-2-1-16-15,1-1 0 0,0-2-256 0,3-1 0 16,-1-1 0-16,1 0 0 16,0-2-1600-16,2 0-256 0,1-3-64 0,2-1-20784 15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57.0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127 88 455 0 0,'-17'-12'0'0'0,"3"5"21"0"0,9 7 120 0 0,2 1 97 0 0,1-2 341 0 0,-1 1 0 0 0,1 0 0 0 0,-1 1 0 0 0,1-1-1 0 0,-1 0 1 0 0,0 1 0 0 0,1-1 0 0 0,0 1 0 0 0,-1 0-1 0 0,1 0 1 0 0,-1 0 0 0 0,1 0 0 0 0,0 0 0 0 0,0 0-1 0 0,0 1 1 0 0,-3 2 0 0 0,2-1-202 0 0,0 0 1 0 0,0 0-1 0 0,0 1 0 0 0,0-1 1 0 0,1 1-1 0 0,0 0 0 0 0,-1-1 1 0 0,-2 9-1 0 0,1 0-172 0 0,1 1-1 0 0,0 0 1 0 0,0 0 0 0 0,1 0 0 0 0,0 19-1 0 0,1-19-104 0 0,1 0 0 0 0,1 0 0 0 0,0 0 0 0 0,1 0 0 0 0,0-1 0 0 0,1 1 0 0 0,0-1 0 0 0,1 1 0 0 0,1-1-1 0 0,0 0 1 0 0,0-1 0 0 0,1 1 0 0 0,1-1 0 0 0,-1 0 0 0 0,2 0 0 0 0,13 14 0 0 0,-17-21-9 0 0,0-1 0 0 0,0 1 0 0 0,1-1 0 0 0,0 0 0 0 0,-1 0 0 0 0,1-1 0 0 0,0 0 0 0 0,0 1 1 0 0,0-2-1 0 0,1 1 0 0 0,-1 0 0 0 0,0-1 0 0 0,1 0 0 0 0,-1 0 0 0 0,1-1 0 0 0,-1 0 0 0 0,1 0 0 0 0,-1 0 0 0 0,1 0 0 0 0,-1-1 0 0 0,0 0 0 0 0,1 0 1 0 0,-1-1-1 0 0,0 1 0 0 0,1-1 0 0 0,-1 0 0 0 0,0 0 0 0 0,0-1 0 0 0,-1 0 0 0 0,1 0 0 0 0,0 0 0 0 0,5-6 0 0 0,-1 1 180 0 0,0-1 0 0 0,-1 0-1 0 0,-1-1 1 0 0,0 0 0 0 0,0 0 0 0 0,-1-1-1 0 0,0 0 1 0 0,-1 0 0 0 0,0 0-1 0 0,0-1 1 0 0,5-23 0 0 0,-8 27-173 0 0,-1-1-1 0 0,0 1 1 0 0,0-1 0 0 0,0 1 0 0 0,-1-1-1 0 0,0 0 1 0 0,-1 1 0 0 0,0-1 0 0 0,0 1-1 0 0,-1-1 1 0 0,0 1 0 0 0,0 0-1 0 0,-1 0 1 0 0,0 0 0 0 0,-1 0 0 0 0,0 0-1 0 0,-8-13 1 0 0,-1 5 69 0 0,-1 0 1 0 0,-29-27-1 0 0,34 36-167 0 0,-1 0 0 0 0,1 0 0 0 0,-1 1 0 0 0,0 0 0 0 0,-1 0-1 0 0,-18-6 1 0 0,27 11-102 0 0,0 0-1 0 0,0 0 0 0 0,-1 1 0 0 0,1-1 0 0 0,0 1 0 0 0,-1 0 0 0 0,1-1 0 0 0,-1 1 0 0 0,1 0 0 0 0,0 0 0 0 0,-1 0 0 0 0,1 1 1 0 0,-1-1-1 0 0,1 1 0 0 0,0-1 0 0 0,-1 1 0 0 0,1 0 0 0 0,0 0 0 0 0,0 0 0 0 0,0 0 0 0 0,0 0 0 0 0,0 0 0 0 0,0 1 0 0 0,0-1 1 0 0,0 1-1 0 0,0-1 0 0 0,0 1 0 0 0,1 0 0 0 0,-1-1 0 0 0,1 1 0 0 0,-2 3 0 0 0,-9 12-1457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53.8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0 237 8263 0 0,'0'0'748'0'0,"2"1"-614"0"0,0 2-60 0 0,0 0 1 0 0,0 1 0 0 0,0-1-1 0 0,-1 0 1 0 0,1 1 0 0 0,-1-1 0 0 0,0 1-1 0 0,1 4 1 0 0,7 17 1597 0 0,-5-16-1159 0 0,-1 0 1 0 0,0 0 0 0 0,2 11-1 0 0,8 20 561 0 0,33 77 728 0 0,60 237 1 0 0,-83-264-1474 0 0,-22-88 81 0 0,-3-22-195 0 0,1 1 1 0 0,-6-21-1 0 0,0-3-145 0 0,-28-382-68 0 0,35 373-51 0 0,1 0 0 0 0,3 1 0 0 0,16-80 0 0 0,-18 121 38 0 0,1 1-1 0 0,0 0 1 0 0,1 0 0 0 0,-1 1-1 0 0,2-1 1 0 0,-1 1-1 0 0,12-16 1 0 0,-15 22 4 0 0,1 0 1 0 0,0-1-1 0 0,0 1 0 0 0,0 0 1 0 0,0 0-1 0 0,0 1 1 0 0,0-1-1 0 0,1 0 0 0 0,-1 1 1 0 0,1-1-1 0 0,-1 1 1 0 0,1 0-1 0 0,-1 0 0 0 0,1 0 1 0 0,0 0-1 0 0,-1 0 1 0 0,1 1-1 0 0,0-1 0 0 0,0 1 1 0 0,0-1-1 0 0,0 1 1 0 0,-1 0-1 0 0,1 1 0 0 0,0-1 1 0 0,0 0-1 0 0,0 1 1 0 0,-1-1-1 0 0,1 1 0 0 0,0 0 1 0 0,3 1-1 0 0,-1 1 14 0 0,0 0-1 0 0,-1 0 0 0 0,1 0 0 0 0,-1 1 1 0 0,0-1-1 0 0,0 1 0 0 0,0 0 1 0 0,-1 0-1 0 0,1 1 0 0 0,-1-1 1 0 0,4 9-1 0 0,3 5 126 0 0,13 32 0 0 0,-14-25-83 0 0,-2 1 0 0 0,0 0 0 0 0,-1 0-1 0 0,-2 0 1 0 0,-1 0 0 0 0,-1 1 0 0 0,-1-1 0 0 0,-1 1-1 0 0,-2-1 1 0 0,0 1 0 0 0,-2-1 0 0 0,-1 0 0 0 0,-1 0-1 0 0,-12 33 1 0 0,14-50-29 0 0,-1-1 0 0 0,0 0 0 0 0,0 0 0 0 0,0 0 0 0 0,-1 0 0 0 0,-8 7 0 0 0,14-14-28 0 0,0 0 1 0 0,-1-1-1 0 0,1 0 0 0 0,0 1 0 0 0,-1-1 1 0 0,1 1-1 0 0,0-1 0 0 0,-1 1 0 0 0,1-1 1 0 0,0 1-1 0 0,-1-1 0 0 0,1 0 0 0 0,-1 1 1 0 0,1-1-1 0 0,-1 0 0 0 0,1 0 0 0 0,-1 1 0 0 0,1-1 1 0 0,-1 0-1 0 0,1 0 0 0 0,-1 0 0 0 0,0 0 1 0 0,1 1-1 0 0,-1-1 0 0 0,1 0 0 0 0,-1 0 1 0 0,1 0-1 0 0,-1 0 0 0 0,1 0 0 0 0,-1-1 1 0 0,0 1-1 0 0,1 0 0 0 0,-1 0 0 0 0,1 0 1 0 0,-1 0-1 0 0,1-1 0 0 0,-1 1 0 0 0,1 0 0 0 0,-1 0 1 0 0,1-1-1 0 0,-1 1 0 0 0,1 0 0 0 0,-1-1 1 0 0,1 1-1 0 0,0 0 0 0 0,-1-1 0 0 0,1 1 1 0 0,-1-1-1 0 0,1 1 0 0 0,0-1 0 0 0,0 1 1 0 0,-1-1-1 0 0,1 1 0 0 0,0-1 0 0 0,-1 0 1 0 0,0-2-21 0 0,0 0 1 0 0,0 0 0 0 0,0 0 0 0 0,1 0 0 0 0,-1 0 0 0 0,1 0 0 0 0,-1 0 0 0 0,1-6 0 0 0,0 6 16 0 0,1-1 1 0 0,-1 1 0 0 0,1 0 0 0 0,0 0 0 0 0,0 0 0 0 0,0 0 0 0 0,0 0 0 0 0,0 0 0 0 0,1 0 0 0 0,-1 0 0 0 0,1 1 0 0 0,0-1-1 0 0,0 0 1 0 0,0 1 0 0 0,0 0 0 0 0,3-3 0 0 0,-1 2 7 0 0,0 0-1 0 0,0 0 1 0 0,1 1 0 0 0,-1-1-1 0 0,0 1 1 0 0,1 0 0 0 0,0 1-1 0 0,-1-1 1 0 0,9-1 0 0 0,4 1 104 0 0,0 1 1 0 0,0 0 0 0 0,-1 1 0 0 0,1 1 0 0 0,18 3 0 0 0,11 5 536 0 0,-2 1-1 0 0,83 32 0 0 0,49 33 126 0 0,-175-75-764 0 0,6 4-428 0 0,0 0 0 0 0,14 9 0 0 0,-5 1-366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55.7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0 664 8895 0 0,'0'0'2706'0'0,"2"-1"-2108"0"0,58-31 1770 0 0,76-71 1232 0 0,51-34-1632 0 0,-87 64-1574 0 0,2-1-124 0 0,-58 43-213 0 0,53-47-1 0 0,40-52 99 0 0,-137 130-106 0 0,1-1 0 0 0,-1 1 1 0 0,1 0-1 0 0,0-1 0 0 0,-1 1 0 0 0,1-1 0 0 0,0 1 0 0 0,-1 0 0 0 0,1-1 0 0 0,0 1 0 0 0,0 0 1 0 0,-1 0-1 0 0,1 0 0 0 0,0 0 0 0 0,0 0 0 0 0,-1 0 0 0 0,1 0 0 0 0,0 0 0 0 0,0 0 1 0 0,-1 0-1 0 0,1 0 0 0 0,0 0 0 0 0,1 1 0 0 0,17 8 8 0 0,-9-4 26 0 0,-7-4-71 0 0,0 0 1 0 0,0 1-1 0 0,0-1 1 0 0,-1 1 0 0 0,1 0-1 0 0,0 0 1 0 0,-1 0-1 0 0,1 0 1 0 0,-1 0-1 0 0,3 4 1 0 0,5 4 46 0 0,75 48 64 0 0,-20-11 97 0 0,3-2 1 0 0,1-4-1 0 0,3-3 1 0 0,87 34-1 0 0,57 16 859 0 0,-163-67-902 0 0,1-2-1 0 0,1-3 1 0 0,77 14 0 0 0,-46-20-27 0 0,8 2-1490 0 0,-93-12 330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56.3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20 455 0 0,'0'-2'979'0'0,"1"0"-1"0"0,-1 1 0 0 0,0-1 0 0 0,0 0 0 0 0,-1-9 7899 0 0,2 13-8189 0 0,2 2-453 0 0,0 0 0 0 0,-1 1 0 0 0,1-1 0 0 0,-1 1 0 0 0,0 0 0 0 0,0 0 1 0 0,2 9-1 0 0,5 41 503 0 0,-5-26-549 0 0,3 38 104 0 0,-2 133 0 0 0,-2-16-655 0 0,-2-174 230 0 0,0-1 0 0 0,5 20 0 0 0,-5-26-148 0 0,0 0 1 0 0,0 1-1 0 0,0-1 1 0 0,1 0 0 0 0,0 0-1 0 0,-1 0 1 0 0,1 0-1 0 0,0-1 1 0 0,0 1-1 0 0,0 0 1 0 0,1-1-1 0 0,2 3 1 0 0,3 0-1036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56.6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2303 0 0,'1'2'8948'0'0,"7"19"-6871"0"0,10 39 1 0 0,6 71 43 0 0,-8-36-1081 0 0,21 144-357 0 0,-24-141-550 0 0,5 5-2153 0 0,-15-90 655 0 0,2-2-298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57.8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106 21 13103 0 0,'0'0'298'0'0,"-9"2"392"0"0,-9-18-246 0 0,18 15-382 0 0,-1 1 1 0 0,0-1-1 0 0,1 0 0 0 0,-1 1 0 0 0,0 0 0 0 0,1-1 1 0 0,-1 1-1 0 0,0-1 0 0 0,0 1 0 0 0,1 0 0 0 0,-1-1 0 0 0,0 1 1 0 0,0 0-1 0 0,1 0 0 0 0,-1 0 0 0 0,0 0 0 0 0,0-1 0 0 0,0 1 1 0 0,0 0-1 0 0,1 0 0 0 0,-1 1 0 0 0,0-1 0 0 0,0 0 1 0 0,-1 0-1 0 0,1 1 21 0 0,-1 0 1 0 0,1 0-1 0 0,0 0 1 0 0,-1 0 0 0 0,1 0-1 0 0,0 0 1 0 0,0 0-1 0 0,0 0 1 0 0,0 0-1 0 0,0 1 1 0 0,0-1 0 0 0,-1 2-1 0 0,-2 6 147 0 0,-1 0-1 0 0,2 1 1 0 0,-5 13 0 0 0,6-16-227 0 0,-3 11 23 0 0,0 0 0 0 0,1 1 1 0 0,2 0-1 0 0,0-1 0 0 0,0 28 1 0 0,2-32-28 0 0,1 1 0 0 0,1 0 0 0 0,0 0-1 0 0,1-1 1 0 0,1 1 0 0 0,0-1 0 0 0,9 19 0 0 0,-11-28 4 0 0,1 0-1 0 0,0 0 1 0 0,1 0 0 0 0,-1 0-1 0 0,1-1 1 0 0,0 1-1 0 0,0-1 1 0 0,0 0 0 0 0,1-1-1 0 0,-1 1 1 0 0,1-1-1 0 0,0 0 1 0 0,0 0-1 0 0,0 0 1 0 0,1 0 0 0 0,-1-1-1 0 0,0 0 1 0 0,1 0-1 0 0,9 1 1 0 0,-2-1 113 0 0,0 0 1 0 0,1-1 0 0 0,-1 0-1 0 0,0-1 1 0 0,0-1-1 0 0,1 0 1 0 0,19-4-1 0 0,-28 4-34 0 0,0-1-1 0 0,0 1 1 0 0,0-1-1 0 0,0 0 1 0 0,-1-1-1 0 0,1 1 1 0 0,-1-1-1 0 0,1 0 1 0 0,-1 0 0 0 0,0 0-1 0 0,0 0 1 0 0,0-1-1 0 0,-1 0 1 0 0,1 0-1 0 0,-1 0 1 0 0,0 0-1 0 0,0 0 1 0 0,0-1-1 0 0,-1 1 1 0 0,0-1-1 0 0,1 1 1 0 0,-2-1-1 0 0,1 0 1 0 0,2-10-1 0 0,-1 2 28 0 0,-1-1 0 0 0,-1 0-1 0 0,0 0 1 0 0,0 0 0 0 0,-1 0-1 0 0,-1 0 1 0 0,-1 1 0 0 0,-3-16-1 0 0,4 22-97 0 0,0 1-1 0 0,-1 0 0 0 0,1 0 1 0 0,-2-1-1 0 0,1 1 1 0 0,-1 0-1 0 0,0 1 1 0 0,0-1-1 0 0,0 0 1 0 0,-1 1-1 0 0,0 0 0 0 0,0 0 1 0 0,0 0-1 0 0,0 0 1 0 0,-1 1-1 0 0,0 0 1 0 0,0-1-1 0 0,0 2 0 0 0,-1-1 1 0 0,1 1-1 0 0,-1 0 1 0 0,-12-5-1 0 0,-4-1-298 0 0,14 6-191 0 0,0-1 0 0 0,0 2 0 0 0,-1-1 0 0 0,1 1 1 0 0,-10-1-1 0 0,14 2 215 0 0,0 1-240 0 0,-1-1 0 0 0,0 1-1 0 0,1-1 1 0 0,-6-2 0 0 0,-3-5-1014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58.2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12063 0 0,'0'0'554'0'0,"1"2"-17"0"0,2 19-146 0 0,3 25 0 0 0,-1 0 1170 0 0,26 226 2019 0 0,-19-148-3519 0 0,1-55-1412 0 0,-13-67 213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24.9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 6911 0 0,'0'0'3063'0'0,"6"5"-552"0"0,1-1-2048 0 0,0-1 0 0 0,0 0 0 0 0,0 0 0 0 0,0 0 0 0 0,1-1 0 0 0,-1 0 0 0 0,0 0 0 0 0,1 0 0 0 0,0-1 0 0 0,-1-1 0 0 0,9 1 0 0 0,16-2 35 0 0,42-5-1 0 0,-53 4-518 0 0,-13 0-224 0 0,0 1 0 0 0,0-1 0 0 0,15-6 1 0 0,-4 0-4689 0 0,-8 2-707 0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58.5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3679 0 0,'0'0'167'0'0,"2"5"26"0"0,4 10 3981 0 0,7 20 0 0 0,1 5-1011 0 0,80 194-1277 0 0,-70-165-2938 0 0,22 104 1 0 0,-41-148 289 0 0,0-3-26 0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9:58.9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39 4143 0 0,'2'0'8716'0'0,"0"-1"-8123"0"0,11 0 1078 0 0,0-1 1 0 0,16-5 0 0 0,-19 5-1382 0 0,1 0 0 0 0,-1 0 0 0 0,1 1 0 0 0,11 0 0 0 0,21-2 219 0 0,14-5-492 0 0,-19 3-5549 0 0,-12 2-868 0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00.6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1 437 2303 0 0,'0'0'102'0'0,"2"3"-1"0"0,-1-2-50 0 0,0 1-1 0 0,0-1 1 0 0,0 0-1 0 0,0 0 1 0 0,0 1-1 0 0,0-1 1 0 0,1 0-1 0 0,-1 0 1 0 0,0 0 0 0 0,1 0-1 0 0,-1-1 1 0 0,1 1-1 0 0,-1 0 1 0 0,1-1-1 0 0,1 1 1 0 0,2 1 770 0 0,0-1 1 0 0,0-1 0 0 0,0 1 0 0 0,9-1-1 0 0,4 0 989 0 0,25-6 0 0 0,1 1-744 0 0,-42 5-1036 0 0,330-20 6149 0 0,-41 20-4740 0 0,-14-5 580 0 0,-169 0-1428 0 0,189 15 909 0 0,-53 2-1068 0 0,11-9 161 0 0,-84 3-379 0 0,-112-4-104 0 0,42-2 152 0 0,248-13 486 0 0,-114-7-481 0 0,-95 5-108 0 0,-87 10-76 0 0,14-1 68 0 0,75 3-1 0 0,69-3 88 0 0,-129 1-177 0 0,335-2 2 0 0,-409 7-62 0 0,255-17 71 0 0,-228 13-83 0 0,-16 2-2 0 0,0 0 0 0 0,0-1-1 0 0,22-7 1 0 0,-28 7 2 0 0,0 0-1 0 0,1 1 1 0 0,0 0-1 0 0,13 1 0 0 0,29-4-74 0 0,-33 0 64 0 0,-1 0 0 0 0,35-14 1 0 0,-49 16 11 0 0,23-10-103 0 0,-24 11 89 0 0,-1-4-34 0 0,-1-11-16 0 0,-5 15 74 0 0,0 1 0 0 0,0-1 0 0 0,1 1 0 0 0,-1-1 0 0 0,0 1 0 0 0,0-1 0 0 0,-1 1 0 0 0,1-1 0 0 0,0 1 0 0 0,0 0 0 0 0,-1-1 0 0 0,1 1 0 0 0,-1-1 0 0 0,1 1 0 0 0,-1 0 0 0 0,0-1 0 0 0,1 1 0 0 0,-1 0 0 0 0,0-1 0 0 0,0 1 0 0 0,0 0 0 0 0,0 0 0 0 0,0 0 0 0 0,-2-1 0 0 0,1-1 0 0 0,-7-5 0 0 0,1 1 0 0 0,-1 0 0 0 0,0 1 0 0 0,-15-9 0 0 0,3 3 0 0 0,-73-51 66 0 0,-31-20-428 0 0,122 80 349 0 0,2 3 8 0 0,0-1 0 0 0,0 0-1 0 0,0 1 1 0 0,0-1 0 0 0,0 1 0 0 0,0-1 0 0 0,0 1 0 0 0,0 0-1 0 0,0-1 1 0 0,0 1 0 0 0,0 0 0 0 0,0 0 0 0 0,0 0-1 0 0,0-1 1 0 0,-1 1 0 0 0,-1 0-46 0 0,-5 2 24 0 0,3 1 5 0 0,4-3-79 0 0,2 2-26 0 0,6 7 86 0 0,0 0-1 0 0,0 0 1 0 0,0-1-1 0 0,1 0 1 0 0,1-1 0 0 0,10 9-1 0 0,62 33-49 0 0,78 44 0 0 0,-150-88 126 0 0,0 0-1 0 0,0 1 1 0 0,-1 1 0 0 0,0 0-1 0 0,0 0 1 0 0,-1 0 0 0 0,1 1-1 0 0,6 10 1 0 0,-11-14-9 0 0,1 1 0 0 0,-2 0 0 0 0,1 1 0 0 0,0-1 0 0 0,-1 0 0 0 0,0 1 0 0 0,0 0 0 0 0,-1-1 0 0 0,1 1 0 0 0,-1 0 0 0 0,0 0 0 0 0,-1 0 0 0 0,0-1 0 0 0,0 1 0 0 0,-1 11 0 0 0,-2-3 76 0 0,0 0-1 0 0,-1-1 0 0 0,-1 1 1 0 0,0-1-1 0 0,-1 0 1 0 0,-12 20-1 0 0,-54 70 851 0 0,37-56-782 0 0,-28 51-1386 0 0,44-66-1287 0 0,11-16 1046 0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06.5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12239 0 0,'0'0'274'0'0,"0"4"39"0"0,3 17 92 0 0,2 0-1 0 0,0-1 1 0 0,10 27-1 0 0,3 12 1269 0 0,49 208-327 0 0,-63-249-2874 0 0,1 0-1 0 0,1 0 0 0 0,10 21 1 0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06.8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6911 0 0,'1'1'528'0'0,"4"7"-168"0"0,1-2 0 0 0,0 1 0 0 0,0-1 0 0 0,0 1 0 0 0,9 5 0 0 0,15 17 1848 0 0,27 30 123 0 0,26 30 121 0 0,-63-65-1961 0 0,60 76 1686 0 0,-70-85-1835 0 0,0 1 0 0 0,-1 0 0 0 0,-1 1 0 0 0,-1 0 0 0 0,6 17 0 0 0,-4-1-148 0 0,-2 1 0 0 0,-2-1 0 0 0,-1 1 1 0 0,-1 0-1 0 0,-2 0 0 0 0,-1 1 0 0 0,-2-1 0 0 0,-1 0 0 0 0,-2-1 1 0 0,-16 61-1 0 0,15-70-613 0 0,0 5-6161 0 0,1-17-492 0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07.7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3223 0 0,'4'1'504'0'0,"-2"0"-249"0"0,0 0-1 0 0,-1 0 1 0 0,1 0-1 0 0,-1 0 0 0 0,1 0 1 0 0,-1 0-1 0 0,1 0 0 0 0,-1 0 1 0 0,1 1-1 0 0,-1-1 0 0 0,0 0 1 0 0,0 1-1 0 0,0-1 1 0 0,0 1-1 0 0,0 0 0 0 0,0-1 1 0 0,0 1-1 0 0,0 0 0 0 0,-1 0 1 0 0,1-1-1 0 0,-1 1 1 0 0,1 0-1 0 0,-1 0 0 0 0,0 0 1 0 0,1 0-1 0 0,-1 3 0 0 0,1 75 4138 0 0,-6 40-1920 0 0,0-22-1501 0 0,5-22-214 0 0,11 93-1 0 0,-10-161-711 0 0,1 0 1 0 0,0 0-1 0 0,0 0 0 0 0,1 0 0 0 0,0-1 0 0 0,1 0 1 0 0,-1 1-1 0 0,2-1 0 0 0,-1 0 0 0 0,9 9 1 0 0,-11-14-13 0 0,0-1 0 0 0,0 0 0 0 0,0 1 0 0 0,0-1 0 0 0,1 0 0 0 0,-1-1 0 0 0,1 1 0 0 0,-1 0 0 0 0,0-1 0 0 0,1 1 0 0 0,-1-1 0 0 0,1 0 0 0 0,-1 0 0 0 0,4 0 0 0 0,-3 0 24 0 0,4 0 49 0 0,0 0 0 0 0,0 0 0 0 0,0-1 0 0 0,0-1 0 0 0,0 1 1 0 0,10-4-1 0 0,42-19 198 0 0,-38 14-286 0 0,74-22-539 0 0,-67 23-1163 0 0,-13 4-266 0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08.0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92 408 6447 0 0,'0'0'688'0'0,"-2"11"-688"0"0,0-2 272 0 0,2 1 32 0 0</inkml:trace>
  <inkml:trace contextRef="#ctx0" brushRef="#br0" timeOffset="1">25 77 5527 0 0,'-12'-13'240'0'0,"9"6"56"0"0,0-1-232 0 0,0 0-64 0 0,1-2 0 0 0,0 1 0 0 0,2 1 1056 0 0,2 1 1488 0 0,3 1-8136 0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08.6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47 126 8287 0 0,'-5'74'1561'0'0,"0"-14"1328"0"0,-5 85 431 0 0,2-47-2607 0 0,6-60-552 0 0,-8 70 443 0 0,9-90-471 0 0,0-14-94 0 0,1 0 0 0 0,0 0 0 0 0,-1 0 0 0 0,-2 8 0 0 0,2-11 25 0 0,13-17 0 0 0,-6-4-51 0 0,-1 0 0 0 0,-1 0 0 0 0,3-34 0 0 0,-1 7-17 0 0,14-126-440 0 0,-15 85 898 0 0,27-141 0 0 0,-31 224-408 0 0,4-14 440 0 0,-5 18-473 0 0,1 1 0 0 0,-1 0 0 0 0,0-1-1 0 0,0 1 1 0 0,0 0 0 0 0,0 0 0 0 0,1-1 0 0 0,-1 1-1 0 0,0 0 1 0 0,0 0 0 0 0,0 0 0 0 0,1-1-1 0 0,-1 1 1 0 0,0 0 0 0 0,0 0 0 0 0,1 0 0 0 0,-1 0-1 0 0,0 0 1 0 0,1 0 0 0 0,-1-1 0 0 0,0 1-1 0 0,1 0 1 0 0,-1 0 0 0 0,0 0 0 0 0,0 0 0 0 0,1 0-1 0 0,-1 0 1 0 0,0 0 0 0 0,1 0 0 0 0,-1 0 0 0 0,0 0-1 0 0,1 1 1 0 0,-1-1 0 0 0,0 0 0 0 0,0 0-1 0 0,1 0 1 0 0,-1 0 0 0 0,0 0 0 0 0,0 0 0 0 0,1 1-1 0 0,-1-1 1 0 0,0 0 0 0 0,0 0 0 0 0,1 0 0 0 0,-1 1-1 0 0,0-1 1 0 0,0 0 0 0 0,0 0 0 0 0,1 1-1 0 0,-1-1 1 0 0,0 0 0 0 0,0 0 0 0 0,0 1 0 0 0,0-1-1 0 0,0 1 1 0 0,5 6 1 0 0,-1 0 0 0 0,-1 0-1 0 0,0 1 1 0 0,0 0 0 0 0,0 0-1 0 0,-1 0 1 0 0,0 0 0 0 0,1 10-1 0 0,0-3-8 0 0,15 66 10 0 0,18 102 34 0 0,-11-26-826 0 0,0 12-510 0 0,-17-119-1086 0 0,-4-29 1034 0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09.0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 13391 0 0,'0'0'1488'0'0,"2"1"-1134"0"0,4 0-167 0 0,1 0 1 0 0,0-1 0 0 0,0 1-1 0 0,-1-1 1 0 0,1 0 0 0 0,0-1-1 0 0,0 0 1 0 0,7-2 0 0 0,27-1-143 0 0,-27 4-312 0 0,25-1-129 0 0,-14-2-4518 0 0,-11 0 11 0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09.3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51 6911 0 0,'-1'2'528'0'0,"-10"40"511"0"0,7-25 1958 0 0,-3 34 1 0 0,4 1-1172 0 0,8 88 1 0 0,21 39-2706 0 0,-16-127-2095 0 0,-7-29-2348 0 0</inkml:trace>
  <inkml:trace contextRef="#ctx0" brushRef="#br0" timeOffset="1">263 1 1839 0 0,'1'2'6924'0'0,"5"38"319"0"0,1 0-4615 0 0,1-1-2692 0 0,2 43 1 0 0,5 130-747 0 0,-11-160-413 0 0,-1-13-3418 0 0,-2-13-465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25.3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5983 0 0,'0'0'851'0'0,"1"1"265"0"0,10 5-34 0 0,0 0 0 0 0,0 0 1 0 0,0-1-1 0 0,0-1 0 0 0,1 0 0 0 0,0-1 1 0 0,0 0-1 0 0,23 3 0 0 0,-19-5-1274 0 0,0 0 0 0 0,21-2 0 0 0,-23-1-1458 0 0,1 0 0 0 0,21-6-1 0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09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8287 0 0,'1'2'6363'0'0,"6"16"-4631"0"0,9 34 1 0 0,5 62-1465 0 0,-13-59-84 0 0,22 199-1044 0 0,-17-116-1674 0 0,-10-112 1058 0 0,-2-2-278 0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0.0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29 10103 0 0,'0'0'5162'0'0,"7"3"-3830"0"0,0-3-880 0 0,0 0-1 0 0,-1 0 1 0 0,1-1 0 0 0,0 0 0 0 0,11-2 0 0 0,-4 0-130 0 0,20-8 119 0 0,-29 9-752 0 0,0 0 1 0 0,1 0 0 0 0,-1 1 0 0 0,0-1-1 0 0,0 1 1 0 0,1 0 0 0 0,9 0 0 0 0,-6 2-1088 0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0.4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1 12895 0 0,'0'0'2395'0'0,"-1"1"-1854"0"0,-5 36 462 0 0,-10 56-726 0 0,16-91-238 0 0,-1 1 1 0 0,1 0-1 0 0,0 0 0 0 0,0 0 0 0 0,1 0 1 0 0,-1 0-1 0 0,0 0 0 0 0,1 0 0 0 0,0 0 1 0 0,0-1-1 0 0,0 1 0 0 0,0 0 0 0 0,0-1 1 0 0,0 1-1 0 0,4 4 0 0 0,-3-3-1 0 0,0-1 1 0 0,1 0-1 0 0,0 1 1 0 0,-1-1-1 0 0,1-1 1 0 0,0 1-1 0 0,1 0 1 0 0,-1-1-1 0 0,0 1 0 0 0,6 2 1 0 0,-5-4-44 0 0,0 1 0 0 0,0-1 0 0 0,0 0 0 0 0,0 0 0 0 0,-1-1 0 0 0,1 1 0 0 0,0-1 0 0 0,0 0 0 0 0,0 0 0 0 0,0 0 0 0 0,0 0 0 0 0,0-1 0 0 0,7-2 0 0 0,-5 2-379 0 0,0-1 1 0 0,-1 0-1 0 0,1-1 0 0 0,-1 1 1 0 0,0-1-1 0 0,0 0 1 0 0,0 0-1 0 0,8-8 0 0 0,-5 2-1264 0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0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0 8751 0 0,'-3'82'3102'0'0,"0"19"2278"0"0,12 32-3529 0 0,3-45-3428 0 0,-9-68-4707 0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1.4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6911 0 0,'0'0'1716'0'0,"2"1"-618"0"0,9 3 19 0 0,0 0 0 0 0,1-1 1 0 0,13 3-1 0 0,7 1-181 0 0,-16-3-419 0 0,-1 1 1 0 0,0 0-1 0 0,-1 2 0 0 0,25 13 1 0 0,-34-17-435 0 0,-1 0 1 0 0,1 0-1 0 0,-1 1 1 0 0,0-1-1 0 0,0 1 0 0 0,0 0 1 0 0,0 0-1 0 0,-1 1 1 0 0,1-1-1 0 0,-1 1 1 0 0,0 0-1 0 0,-1 0 0 0 0,1 0 1 0 0,-1 0-1 0 0,0 0 1 0 0,3 10-1 0 0,-3-1-73 0 0,-1 0 0 0 0,-1 0 0 0 0,0 0 0 0 0,0 0-1 0 0,-1 0 1 0 0,-1-1 0 0 0,-1 1 0 0 0,0 0 0 0 0,0-1 0 0 0,-1 0 0 0 0,-1 0-1 0 0,-12 24 1 0 0,13-30-105 0 0,-1 0-1 0 0,0 0 0 0 0,-1 0 1 0 0,1 0-1 0 0,-1-1 1 0 0,-12 10-1 0 0,14-13 36 0 0,1-1-1 0 0,0 1 1 0 0,-1-1 0 0 0,0 0 0 0 0,0 0-1 0 0,1-1 1 0 0,-6 2 0 0 0,7-2 30 0 0,0-1 0 0 0,0 0 0 0 0,0 1 0 0 0,0-1 0 0 0,0 0 0 0 0,0 0 1 0 0,0 0-1 0 0,0 0 0 0 0,0-1 0 0 0,0 1 0 0 0,0 0 0 0 0,0-1 0 0 0,0 0 0 0 0,-4-1 0 0 0,4 1 17 0 0,1-1-1 0 0,-1 0 1 0 0,0 0-1 0 0,1 1 0 0 0,-1-1 1 0 0,1 0-1 0 0,0 0 1 0 0,0 0-1 0 0,0 0 1 0 0,0-1-1 0 0,0 1 0 0 0,0 0 1 0 0,0 0-1 0 0,1-1 1 0 0,-1 1-1 0 0,1 0 1 0 0,-1-1-1 0 0,1 1 1 0 0,0-1-1 0 0,0 1 0 0 0,0 0 1 0 0,1-4-1 0 0,0 3 24 0 0,-1 0-1 0 0,1 0 1 0 0,0 1 0 0 0,0-1-1 0 0,0 0 1 0 0,1 0-1 0 0,-1 1 1 0 0,1-1-1 0 0,-1 1 1 0 0,1-1 0 0 0,0 1-1 0 0,0 0 1 0 0,0-1-1 0 0,0 1 1 0 0,0 0-1 0 0,4-2 1 0 0,-2 2 23 0 0,0 0-1 0 0,0 0 1 0 0,0 0 0 0 0,0 1 0 0 0,0 0-1 0 0,0 0 1 0 0,0 0 0 0 0,0 0-1 0 0,1 0 1 0 0,5 1 0 0 0,2 0 44 0 0,1 1 0 0 0,0 1 0 0 0,0 0 0 0 0,-1 0 0 0 0,0 1 0 0 0,20 8 0 0 0,-19-6-195 0 0,2 1-176 0 0,-1 0-1 0 0,1-2 0 0 0,-1 1 1 0 0,1-2-1 0 0,31 4 0 0 0,-33-8-801 0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1.8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 6447 0 0,'0'0'586'0'0,"2"0"-486"0"0,4-1 369 0 0,-1 1 1 0 0,1-1-1 0 0,0 1 0 0 0,0 0 1 0 0,0 1-1 0 0,0-1 1 0 0,0 1-1 0 0,0 1 1 0 0,0-1-1 0 0,10 5 0 0 0,-7-2-19 0 0,-1 0-1 0 0,0 1 0 0 0,0 0 0 0 0,0 0 0 0 0,0 1 0 0 0,8 8 1 0 0,3 7 295 0 0,0 1 1 0 0,-1 1 0 0 0,23 37-1 0 0,-25-32-255 0 0,-1 1 1 0 0,-1 0-1 0 0,-2 1 0 0 0,-1 1 0 0 0,-1-1 0 0 0,-1 2 0 0 0,7 58 0 0 0,-13-68-395 0 0,-2 0-1 0 0,0-1 0 0 0,-2 1 0 0 0,0 0 0 0 0,-1 0 0 0 0,-1-1 0 0 0,-1 1 0 0 0,-8 22 0 0 0,-13 54-1619 0 0,10-39 325 0 0,12-43-1025 0 0,1-7-2154 0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2.1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4143 0 0,'0'0'319'0'0,"1"2"-210"0"0,4 34 2833 0 0,-1-8 529 0 0,1 41-1 0 0,-6 100-1325 0 0,3-12-1825 0 0,-1-107-1176 0 0,11 77 0 0 0,-9-109-213 0 0,2-1-46 0 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2.5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73 0 7831 0 0,'0'0'2372'0'0,"8"4"1168"0"0,-5-1-3241 0 0,0-1-1 0 0,-1 1 1 0 0,0 0-1 0 0,1 0 1 0 0,-1 0-1 0 0,0 0 1 0 0,0 1-1 0 0,2 3 1 0 0,11 34-115 0 0,-4-13 16 0 0,54 163 51 0 0,-64-187-253 0 0,57 232-769 0 0,-56-229 653 0 0,4 22-1335 0 0,-1 0-3901 0 0</inkml:trace>
  <inkml:trace contextRef="#ctx0" brushRef="#br0" timeOffset="1">23 530 1839 0 0,'-1'-1'13'0'0,"0"0"0"0"0,0 0 0 0 0,0 1-1 0 0,0-1 1 0 0,0 0 0 0 0,0 0-1 0 0,0 1 1 0 0,0-1 0 0 0,0 1-1 0 0,-11-5 9532 0 0,11-6-4349 0 0,3 8-4925 0 0,0 0 0 0 0,0 1 0 0 0,0-1 0 0 0,1 1 0 0 0,-1-1 0 0 0,1 1 0 0 0,-1 0 0 0 0,1 0 0 0 0,0 0 0 0 0,3-2 0 0 0,32-14-222 0 0,-26 13-428 0 0,0 1 1 0 0,0 0-1 0 0,0 1 0 0 0,0 1 0 0 0,1 0 0 0 0,-1 0 0 0 0,0 1 0 0 0,24 2 1 0 0,-14 0-1255 0 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3.0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11807 0 0,'0'0'1068'0'0,"1"1"-877"0"0,13 2 188 0 0,-1 0 0 0 0,1-1 0 0 0,16 1 0 0 0,-13-1 286 0 0,31 6-1 0 0,-45-7-611 0 0,0 0-1 0 0,-1 0 1 0 0,1 0-1 0 0,-1 1 1 0 0,1-1-1 0 0,-1 1 0 0 0,3 1 1 0 0,-3-1 19 0 0,-1-1 572 0 0,-1 1-290 0 0,2 4-221 0 0,0 0 1 0 0,-1 0-1 0 0,0 0 1 0 0,0 1-1 0 0,-1-1 0 0 0,0 0 1 0 0,0 0-1 0 0,0 1 1 0 0,-1-1-1 0 0,0 0 1 0 0,-2 9-1 0 0,0-2-90 0 0,-1-1 1 0 0,-1-1-1 0 0,0 1 0 0 0,-11 19 0 0 0,14-28 0 0 0,-3 1-33 0 0,1 4-10 0 0,1-1-12 0 0,3-6-50 0 0,40 9-180 0 0,-23-6 351 0 0,1 0 0 0 0,0 1 0 0 0,32 14-1 0 0,-42-16 69 0 0,-2 0-29 0 0,-1-1 0 0 0,0 1 0 0 0,0 0 0 0 0,0 0 0 0 0,0 1 0 0 0,0-1 0 0 0,-1 1 0 0 0,1 0 0 0 0,-1 1 0 0 0,0-1 0 0 0,0 1 0 0 0,-1-1 0 0 0,1 1 0 0 0,-1 0 0 0 0,0 1 0 0 0,2 5 0 0 0,-3-7-52 0 0,-1 0-1 0 0,0 0 1 0 0,0 0-1 0 0,0 0 1 0 0,0 1-1 0 0,0-1 1 0 0,-1 0-1 0 0,0 1 0 0 0,0-1 1 0 0,0 1-1 0 0,0-1 1 0 0,-1 0-1 0 0,0 1 1 0 0,0-1-1 0 0,0 0 1 0 0,0 0-1 0 0,-1 0 1 0 0,1 0-1 0 0,-1 0 1 0 0,0 0-1 0 0,0 0 1 0 0,-4 5-1 0 0,-1 0-37 0 0,-1 0 0 0 0,0 0-1 0 0,-11 9 1 0 0,15-15-58 0 0,1-1 0 0 0,-1 1 0 0 0,1 0 0 0 0,-1-1 0 0 0,0 0 1 0 0,0 0-1 0 0,0 0 0 0 0,-1 0 0 0 0,1-1 0 0 0,0 0 0 0 0,-7 2 0 0 0,9-3-67 0 0,-1 0 0 0 0,1 0 0 0 0,0 0 0 0 0,0-1 1 0 0,0 1-1 0 0,0-1 0 0 0,-1 1 0 0 0,1-1 0 0 0,0 0 0 0 0,0 1 0 0 0,0-1 0 0 0,0 0 0 0 0,1 0 0 0 0,-1-1 0 0 0,0 1 0 0 0,0 0 1 0 0,1-1-1 0 0,-3-1 0 0 0,0-1-738 0 0,0-1 0 0 0,0 0 0 0 0,1 0 1 0 0,0 0-1 0 0,-4-7 0 0 0,-1-4-6055 0 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3.4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114 0 14479 0 0,'0'0'663'0'0,"-1"1"-12"0"0,-7 5-480 0 0,1 0 1 0 0,-1 0 0 0 0,2 0-1 0 0,-1 1 1 0 0,1 0 0 0 0,0 0-1 0 0,0 0 1 0 0,-8 15 0 0 0,8-9-1 0 0,0 0 0 0 0,0 0-1 0 0,1 0 1 0 0,1 1 0 0 0,-4 17 0 0 0,4-5-107 0 0,1 1 0 0 0,1-1-1 0 0,1 1 1 0 0,2-1 0 0 0,6 49 0 0 0,-2-56-49 0 0,-1 1-1 0 0,2-1 1 0 0,1 0 0 0 0,0-1 0 0 0,1 0 0 0 0,1 0-1 0 0,1 0 1 0 0,1-1 0 0 0,17 21 0 0 0,-21-29 51 0 0,1-1 0 0 0,1 0 0 0 0,-1 0 0 0 0,1-1 0 0 0,14 9 0 0 0,-18-13 2 0 0,0 0 0 0 0,1 0 1 0 0,-1 0-1 0 0,0-1 0 0 0,1 0 1 0 0,0 0-1 0 0,-1 0 0 0 0,1-1 1 0 0,0 0-1 0 0,0 0 0 0 0,0-1 1 0 0,7 1-1 0 0,-8-2 59 0 0,1 0 0 0 0,0 0 1 0 0,-1 0-1 0 0,0-1 0 0 0,1 0 0 0 0,-1 0 0 0 0,0 0 1 0 0,0-1-1 0 0,0 1 0 0 0,0-1 0 0 0,-1 0 1 0 0,1-1-1 0 0,-1 1 0 0 0,0-1 0 0 0,1 0 1 0 0,-2 0-1 0 0,1 0 0 0 0,0-1 0 0 0,-1 1 0 0 0,0-1 1 0 0,0 0-1 0 0,0 0 0 0 0,-1 0 0 0 0,0 0 1 0 0,2-6-1 0 0,0-4 17 0 0,-1 1 0 0 0,-1-1 0 0 0,0 1 0 0 0,-1-1 0 0 0,0 0 0 0 0,-1 1 0 0 0,-1-1 0 0 0,-4-21 0 0 0,0 7-115 0 0,-3 0-1 0 0,0 0 0 0 0,-14-32 0 0 0,9 34-976 0 0,-1-1 1 0 0,-1 2-1 0 0,-1 0 0 0 0,-26-31 1 0 0,26 38-1019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8:26.0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32 142 4143 0 0,'-1'1'6122'0'0,"-3"46"-1328"0"0,1-3-3614 0 0,-6 58 392 0 0,-2 8-368 0 0,10-106-1157 0 0,-2 21 434 0 0,4-22-251 0 0,3-14-132 0 0,10-44-387 0 0,7-57-1 0 0,-17 89 259 0 0,-2 9 2 0 0,4-25-20 0 0,2 1 1 0 0,23-71 0 0 0,-27 98 48 0 0,-4 11 0 0 0,0 1 0 0 0,0-1 0 0 0,0 0 0 0 0,0 0 0 0 0,1 0 0 0 0,-1 1 0 0 0,0-1 0 0 0,0 0 0 0 0,0 0 0 0 0,0 0 0 0 0,0 1 0 0 0,0-1 0 0 0,0 0 0 0 0,0 0 0 0 0,0 0 0 0 0,1 0 0 0 0,-1 1 0 0 0,0-1 0 0 0,0 0 0 0 0,0 0 0 0 0,0 0 0 0 0,0 0 0 0 0,1 0 0 0 0,-1 1 0 0 0,0-1 0 0 0,0 0 0 0 0,0 0 0 0 0,1 0 0 0 0,-1 0 0 0 0,0 0 0 0 0,0 0 0 0 0,0 0 0 0 0,1 0 0 0 0,-1 0 0 0 0,0 0 0 0 0,0 0 0 0 0,0 0 0 0 0,1 0 0 0 0,-1 0 0 0 0,0 0 0 0 0,0 0 0 0 0,0 0 0 0 0,1 0 0 0 0,-1 0 0 0 0,0 0 0 0 0,0 0 0 0 0,0 0 0 0 0,1 0 0 0 0,-1-1 0 0 0,0 1 0 0 0,0 0 0 0 0,0 0 0 0 0,0 0 0 0 0,1 0 0 0 0,-1 0 0 0 0,0 0 0 0 0,0-1 0 0 0,0 1 0 0 0,0 0 0 0 0,0 0 0 0 0,0 0 0 0 0,0 0 0 0 0,1-1 0 0 0,-1 1 0 0 0,33 101 0 0 0,-1-2 0 0 0,21 15-5 0 0,-44-99 64 0 0,0 0 1 0 0,0 0-1 0 0,2-1 0 0 0,0-1 1 0 0,15 15-1 0 0,-24-26-18 0 0,0 1-1 0 0,1-1 1 0 0,-1 0-1 0 0,1-1 1 0 0,0 1 0 0 0,0 0-1 0 0,-1-1 1 0 0,1 1 0 0 0,0-1-1 0 0,0 0 1 0 0,0 0 0 0 0,1 0-1 0 0,-1-1 1 0 0,6 1 0 0 0,-7-1 0 0 0,1 0 1 0 0,-1 0-1 0 0,1-1 1 0 0,-1 1 0 0 0,1-1-1 0 0,-1 1 1 0 0,1-1-1 0 0,-1 0 1 0 0,0 0-1 0 0,1 0 1 0 0,-1-1 0 0 0,0 1-1 0 0,0 0 1 0 0,0-1-1 0 0,0 0 1 0 0,0 1-1 0 0,0-1 1 0 0,-1 0 0 0 0,3-3-1 0 0,3-4 69 0 0,-1-1 1 0 0,0 0-1 0 0,-1 0 0 0 0,0-1 1 0 0,0 1-1 0 0,5-21 0 0 0,1-2 53 0 0,-7 20-114 0 0,0 0 1 0 0,-1 0-1 0 0,-1-1 1 0 0,2-22-1 0 0,-3-56 6 0 0,-2 47-44 0 0,3-13-473 0 0,1 0-3161 0 0,-3 44 2028 0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3.7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13591 0 0,'0'0'1479'0'0,"1"2"-1300"0"0,8 9-14 0 0,-2 0 0 0 0,1 1 0 0 0,-2 0 1 0 0,7 15-1 0 0,16 54 112 0 0,-19-49-317 0 0,20 41-1 0 0,-25-62-505 0 0,-1-1-1 0 0,4 16 1 0 0,-6-20 212 0 0,3 11-725 0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4.1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77 9215 0 0,'0'0'2346'0'0,"2"-1"-821"0"0,58-19 3042 0 0,5-2-4501 0 0,-49 17-223 0 0,-3 2-719 0 0,0-1 0 0 0,-1 0 0 0 0,14-7 0 0 0,-16 4-959 0 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14.5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327 10 5063 0 0,'-8'-2'528'0'0,"-9"1"1973"0"0,0 0-1 0 0,-30 3 0 0 0,34 0-1644 0 0,-1 0 0 0 0,1 1 0 0 0,-25 8 0 0 0,29-7-699 0 0,0 0 0 0 0,0 0 0 0 0,1 1 0 0 0,-1 0 0 0 0,1 0 0 0 0,0 1 0 0 0,0 0 0 0 0,1 1 0 0 0,0-1 0 0 0,0 2 0 0 0,0-1 0 0 0,1 1 0 0 0,0-1 0 0 0,-6 13 0 0 0,6-11-101 0 0,1 1 0 0 0,0 0 0 0 0,0 1 0 0 0,1-1 0 0 0,1 1 0 0 0,0-1-1 0 0,0 1 1 0 0,1 0 0 0 0,0 0 0 0 0,1 1 0 0 0,0-1 0 0 0,2 13 0 0 0,0-8-32 0 0,2 1 0 0 0,0-1 0 0 0,1 1 0 0 0,1-1 0 0 0,0 0 1 0 0,1-1-1 0 0,1 0 0 0 0,0 0 0 0 0,1 0 0 0 0,1-1 0 0 0,16 22 0 0 0,-19-29-19 0 0,-1-2 0 0 0,0 1 0 0 0,1 0 0 0 0,0-1 1 0 0,1 0-1 0 0,-1 0 0 0 0,1-1 0 0 0,0 0 0 0 0,0 0 0 0 0,0-1 0 0 0,0 0 0 0 0,1 0 0 0 0,0 0 0 0 0,-1-1 0 0 0,1 0 0 0 0,0-1 0 0 0,0 0 0 0 0,0 0 0 0 0,0 0 1 0 0,0-1-1 0 0,0-1 0 0 0,0 1 0 0 0,0-1 0 0 0,0 0 0 0 0,-1-1 0 0 0,1 0 0 0 0,0 0 0 0 0,-1-1 0 0 0,12-5 0 0 0,1-1 152 0 0,0-1-1 0 0,-1-1 1 0 0,29-22-1 0 0,-37 24 13 0 0,0 0 0 0 0,-1-1 0 0 0,-1 0 0 0 0,0-1-1 0 0,0 0 1 0 0,13-22 0 0 0,-14 18-5 0 0,-1 0 1 0 0,0 0-1 0 0,-1-1 0 0 0,-1 0 0 0 0,0 0 1 0 0,-1 0-1 0 0,2-18 0 0 0,-5 23-116 0 0,0-1 0 0 0,-1 0 0 0 0,0 1 0 0 0,-1-1 0 0 0,0 0 0 0 0,-1 1 0 0 0,0-1 0 0 0,0 1 0 0 0,-2 0 0 0 0,-8-22-1 0 0,9 27-33 0 0,-1 0-1 0 0,0 1 0 0 0,0-1 0 0 0,-1 1 1 0 0,1 0-1 0 0,-1 0 0 0 0,0 0 0 0 0,0 1 1 0 0,-1-1-1 0 0,0 1 0 0 0,1 1 0 0 0,-1-1 0 0 0,-1 1 1 0 0,1 0-1 0 0,0 0 0 0 0,-1 1 0 0 0,-9-3 1 0 0,1 2-527 0 0,1 0 1 0 0,-1 0 0 0 0,0 2 0 0 0,1 0 0 0 0,-1 0 0 0 0,0 2 0 0 0,-18 2 0 0 0,10 1-1271 0 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39.3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0 666 2759 0 0,'0'0'6016'0'0,"3"2"-5798"0"0,10 9-29 0 0,-13-10-178 0 0,0-1 0 0 0,1 0 0 0 0,-1 1 0 0 0,1-1 0 0 0,-1 0 0 0 0,1 0 0 0 0,-1 0 0 0 0,1 1 0 0 0,-1-1 0 0 0,1 0 0 0 0,0 0 0 0 0,-1 0 0 0 0,1 0 0 0 0,-1 0 0 0 0,1 0 0 0 0,-1 0 0 0 0,1 0 0 0 0,-1 0 0 0 0,1 0 0 0 0,-1-1 0 0 0,1 1 0 0 0,-1 0 0 0 0,1 0 0 0 0,-1 0 0 0 0,1-1 0 0 0,-1 1-1 0 0,2-1 1 0 0,-1 1 35 0 0,12-2 117 0 0,0 0-1 0 0,1 1 0 0 0,-1 0 0 0 0,17 2 0 0 0,-3-1-53 0 0,21 3 35 0 0,90 16-1 0 0,-103-13-30 0 0,-9-3 145 0 0,34 0 1 0 0,16 1 312 0 0,-18-1-171 0 0,-42-3-273 0 0,1 1 0 0 0,23 4 1 0 0,3 4-10 0 0,-15-2 4 0 0,53 5 0 0 0,69 2 152 0 0,-19 0-68 0 0,60 7 169 0 0,-106-10-188 0 0,15 5 19 0 0,30 4-78 0 0,-34-16-128 0 0,44 4 0 0 0,-24-2 23 0 0,-3 0 80 0 0,-48 1-73 0 0,68 4 110 0 0,295-11 492 0 0,-247 12-333 0 0,-24 0-84 0 0,-29-11-14 0 0,68 3 83 0 0,79 12-91 0 0,-106-18-161 0 0,5 1 0 0 0,449 5 256 0 0,-426 2-74 0 0,-48 1-45 0 0,342-15 275 0 0,-313 14-361 0 0,-111-2-54 0 0,68-4 0 0 0,-60-6-11 0 0,66-3 28 0 0,-42 9-29 0 0,335-14 182 0 0,-377 8-101 0 0,99 1-1 0 0,226 8 168 0 0,-236-11-196 0 0,225 0 77 0 0,-274 10-119 0 0,118-12-1 0 0,-29 3-13 0 0,-8 1 38 0 0,56-5 23 0 0,-94 5 4 0 0,78 1 66 0 0,15 7 16 0 0,-20-11-36 0 0,16 0 40 0 0,-59 8-90 0 0,-24 2-48 0 0,-35-7 30 0 0,78-2-52 0 0,37-2 33 0 0,20 1 44 0 0,-68 5-43 0 0,33 1 10 0 0,41 0 66 0 0,59-13-28 0 0,-129 10-17 0 0,55 1 13 0 0,2-2 25 0 0,-24 0-31 0 0,9 0 18 0 0,122-6 98 0 0,197-7 85 0 0,-468 16-246 0 0,-22 2-17 0 0,811-34 251 0 0,-652 26-202 0 0,25-1 15 0 0,267-8 84 0 0,-175 5-92 0 0,377-6 9 0 0,-366 12-41 0 0,347-8 48 0 0,182-1 276 0 0,-326 1-442 0 0,-400 11 83 0 0,565-23 121 0 0,-492 22-85 0 0,86-4-2 0 0,292-17-3 0 0,-39 2-4 0 0,52 2 23 0 0,-389 16-31 0 0,7 1 33 0 0,261-13-57 0 0,68 2 0 0 0,-300 13 57 0 0,-105 1-43 0 0,215-10-13 0 0,-25 3 36 0 0,-72 5 5 0 0,24-4 20 0 0,23-2 93 0 0,498-19-86 0 0,-615 24-39 0 0,88-1-3 0 0,-43-5-25 0 0,2-1 0 0 0,-140 16-2 0 0,89-2 15 0 0,-67-7 5 0 0,220-6 17 0 0,-23 1-35 0 0,188 0 0 0 0,-160 3 0 0 0,-126 1 20 0 0,-18 1 13 0 0,119-6-22 0 0,-14 7-11 0 0,-214 3 11 0 0,108-10 42 0 0,19 1 0 0 0,-55 2 7 0 0,16 0 8 0 0,50 2 18 0 0,-38 0-33 0 0,-84 1-23 0 0,11 1 4 0 0,61-3 59 0 0,-121 4-62 0 0,54-3 10 0 0,112-5 47 0 0,-83 1-74 0 0,-19 1-17 0 0,49-6 3 0 0,-78 6 0 0 0,110-4-1636 0 0,-175 11-576 0 0,-1-2-5188 0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1.0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 6911 0 0,'1'2'315'0'0,"7"13"102"0"0,-5-6-411 0 0,-1 0-1 0 0,0 0 1 0 0,-1 0-1 0 0,1 10 1 0 0,-1-1 141 0 0,11 111 4172 0 0,3 32-1861 0 0,-9-121-2068 0 0,21 76 0 0 0,-25-108-355 0 0,-1-5-16 0 0,0 0-1 0 0,0 0 1 0 0,1 1 0 0 0,-1-1 0 0 0,1 0 0 0 0,2 4 0 0 0,7-24-36 0 0,-3-6-51 0 0,-1 0 1 0 0,-1-1 0 0 0,5-31-1 0 0,-1 1-82 0 0,8-43-21 0 0,5-23-23 0 0,-16 94 212 0 0,1-1 0 0 0,15-35 0 0 0,-21 58 43 0 0,0-1 0 0 0,1 1-1 0 0,-1 0 1 0 0,0 0 0 0 0,1 0 0 0 0,0 0 0 0 0,0 1-1 0 0,0-1 1 0 0,5-3 0 0 0,-8 7-42 0 0,1 0-1 0 0,-1 0 1 0 0,1-1-1 0 0,-1 1 1 0 0,1 0-1 0 0,-1 0 1 0 0,1 0-1 0 0,0 0 1 0 0,-1 0 0 0 0,1 0-1 0 0,-1 0 1 0 0,1 0-1 0 0,-1 0 1 0 0,1 0-1 0 0,-1 0 1 0 0,1 0 0 0 0,-1 1-1 0 0,1-1 1 0 0,-1 0-1 0 0,1 0 1 0 0,-1 1-1 0 0,1-1 1 0 0,-1 0 0 0 0,1 0-1 0 0,-1 1 1 0 0,0-1-1 0 0,1 0 1 0 0,-1 1-1 0 0,0-1 1 0 0,1 1 0 0 0,-1 0-1 0 0,11 12 248 0 0,-7-4-170 0 0,0 0-1 0 0,-1 0 1 0 0,0 0 0 0 0,-1 0-1 0 0,2 10 1 0 0,4 49 188 0 0,-8-62-261 0 0,12 254 292 0 0,-12-258-287 0 0,5-12 132 0 0,6-23-144 0 0,-1-1-1 0 0,-1 0 1 0 0,6-55 0 0 0,-7 40 42 0 0,-7 42-7 0 0,16-75-309 0 0,-14 71 371 0 0,0 0 1 0 0,1 0-1 0 0,0 1 1 0 0,1 0-1 0 0,8-13 1 0 0,-8 16 159 0 0,-4 6-121 0 0,1 1-51 0 0,0 0-81 0 0,0 1 0 0 0,1-1 0 0 0,-1 1 0 0 0,0-1 0 0 0,0 1 0 0 0,0 0 0 0 0,0 0 0 0 0,0 0 0 0 0,0 0 0 0 0,-1 0 0 0 0,1 0 0 0 0,0 0 0 0 0,0 1 0 0 0,-1-1 0 0 0,1 1 0 0 0,-1-1 0 0 0,1 1 0 0 0,-1 0 0 0 0,0-1 0 0 0,0 1 0 0 0,1 0 0 0 0,0 3 0 0 0,4 6 79 0 0,-1 1 0 0 0,7 21 0 0 0,-8-19-24 0 0,10 28 15 0 0,-8-20-73 0 0,2 0 1 0 0,16 33-1 0 0,-14-36-16 0 0,1 0 0 0 0,1-1 0 0 0,1 0 0 0 0,19 20 1 0 0,-26-32 3 0 0,0 0 1 0 0,0 0 0 0 0,1-1-1 0 0,0 0 1 0 0,0 0 0 0 0,0 0-1 0 0,1-1 1 0 0,0-1 0 0 0,-1 1-1 0 0,1-1 1 0 0,0 0 0 0 0,1-1-1 0 0,15 3 1 0 0,-15-4 18 0 0,-1-1 0 0 0,1 0 0 0 0,0 0 0 0 0,-1-1 0 0 0,1-1 0 0 0,-1 1 0 0 0,1-1 0 0 0,-1 0 0 0 0,0-1 0 0 0,0 0 0 0 0,0 0 0 0 0,0-1 1 0 0,0 0-1 0 0,-1-1 0 0 0,0 1 0 0 0,0-1 0 0 0,0-1 0 0 0,0 1 0 0 0,-1-1 0 0 0,0 0 0 0 0,0-1 0 0 0,-1 1 0 0 0,0-1 0 0 0,0 0 0 0 0,0-1 0 0 0,6-12 0 0 0,-6 8 14 0 0,-1 1-1 0 0,0-1 1 0 0,0 1 0 0 0,2-15-1 0 0,-6 22-20 0 0,1 0 0 0 0,-1 0 0 0 0,1 0 0 0 0,-1 0 0 0 0,-1 0 0 0 0,1 0 0 0 0,0 0 0 0 0,-1 0 0 0 0,0 0 0 0 0,0 0 0 0 0,0 0 0 0 0,0 1-1 0 0,-1-1 1 0 0,1 0 0 0 0,-1 0 0 0 0,-4-5 0 0 0,5 8 5 0 0,0-1-1 0 0,-1 1 0 0 0,1 0 1 0 0,0 0-1 0 0,-1 0 0 0 0,1 0 1 0 0,-1 1-1 0 0,1-1 0 0 0,-1 0 1 0 0,1 1-1 0 0,-1-1 0 0 0,1 1 1 0 0,-1-1-1 0 0,0 1 0 0 0,1 0 1 0 0,-1-1-1 0 0,0 1 0 0 0,1 0 1 0 0,-1 0-1 0 0,0 0 0 0 0,1 0 1 0 0,-1 1-1 0 0,0-1 0 0 0,1 0 1 0 0,-1 1-1 0 0,1-1 0 0 0,-1 1 1 0 0,1 0-1 0 0,-1-1 0 0 0,1 1 1 0 0,-1 0-1 0 0,1 0 0 0 0,-1 0 1 0 0,1 0-1 0 0,0 0 0 0 0,0 0 1 0 0,-1 0-1 0 0,1 1 0 0 0,0-1 1 0 0,0 0-1 0 0,0 1 0 0 0,0-1 1 0 0,1 1-1 0 0,-2 2 0 0 0,-1 2 0 0 0,1 1-1 0 0,-1 0 1 0 0,2 0 0 0 0,-2 8-1 0 0,-1 4-19 0 0,3-13 0 0 0,0-1-1 0 0,1 1 0 0 0,0 0 1 0 0,0-1-1 0 0,1 1 0 0 0,-1-1 1 0 0,1 1-1 0 0,0-1 1 0 0,1 1-1 0 0,-1-1 0 0 0,4 7 1 0 0,0 0-16 0 0,0 0 1 0 0,1-1-1 0 0,13 20 1 0 0,-14-24-104 0 0,1 0-1 0 0,1 0 1 0 0,-1 0 0 0 0,1-1-1 0 0,0 0 1 0 0,0 0 0 0 0,1-1-1 0 0,-1 0 1 0 0,1 0 0 0 0,1-1-1 0 0,-1 0 1 0 0,12 4 0 0 0,-9-5-726 0 0,1 0 1 0 0,-1 0-1 0 0,1-1 1 0 0,0-1-1 0 0,-1 0 1 0 0,1-1-1 0 0,0 0 1 0 0,0 0-1 0 0,14-3 1 0 0,-6-1-3731 0 0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1.4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74 39 1375 0 0,'0'0'66'0'0,"-2"-9"4"0"0,1 8 408 0 0,1-1 0 0 0,-1 0 0 0 0,1 1-1 0 0,-1-1 1 0 0,0 1 0 0 0,1-1-1 0 0,-1 1 1 0 0,0-1 0 0 0,0 1-1 0 0,0 0 1 0 0,0 0 0 0 0,-1-1 0 0 0,1 1-1 0 0,0 0 1 0 0,0 0 0 0 0,-1 0-1 0 0,1 0 1 0 0,-1 0 0 0 0,1 0-1 0 0,-1 1 1 0 0,1-1 0 0 0,-1 0 0 0 0,1 1-1 0 0,-5-2 1064 0 0,-2 5 331 0 0,6-2-1734 0 0,1-1 0 0 0,-1 1 1 0 0,0 0-1 0 0,1 0 1 0 0,-1-1-1 0 0,1 1 1 0 0,-1 0-1 0 0,1 0 0 0 0,-1 0 1 0 0,1 1-1 0 0,0-1 1 0 0,0 0-1 0 0,-1 0 1 0 0,1 1-1 0 0,0-1 0 0 0,0 1 1 0 0,0-1-1 0 0,-1 4 1 0 0,1-2-40 0 0,0 0 0 0 0,0 0 0 0 0,1 0 0 0 0,-1 1 0 0 0,1-1 0 0 0,-1 0 0 0 0,1 1 0 0 0,0-1 0 0 0,1 5 0 0 0,1 2-52 0 0,0 0-1 0 0,0 0 0 0 0,1 0 1 0 0,0-1-1 0 0,8 16 0 0 0,-8-20-41 0 0,1 1-1 0 0,-1-1 1 0 0,1 0-1 0 0,1 0 0 0 0,-1 0 1 0 0,0-1-1 0 0,1 1 1 0 0,0-1-1 0 0,0 0 1 0 0,1 0-1 0 0,-1-1 0 0 0,1 0 1 0 0,0 0-1 0 0,-1 0 1 0 0,1-1-1 0 0,0 1 1 0 0,1-1-1 0 0,-1-1 1 0 0,0 1-1 0 0,10 0 0 0 0,-7-1-330 0 0,0 0 0 0 0,1-1 0 0 0,-1 0 0 0 0,1-1 0 0 0,16-3 0 0 0,-18 3-698 0 0,0-1 1 0 0,-1-1 0 0 0,1 0 0 0 0,-1 0 0 0 0,0 0 0 0 0,13-8 0 0 0,-4-1-3864 0 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1.7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 4143 0 0,'0'0'319'0'0,"0"2"-210"0"0,-3 18 3634 0 0,1 36-1 0 0,8 21 141 0 0,23 77-2082 0 0,-4-28-662 0 0,-19-90-960 0 0,16 54 0 0 0,-22-88-42 0 0,1-3-132 0 0,1 0-1 0 0,-1 0 1 0 0,0 0 0 0 0,0 0-1 0 0,0 0 1 0 0,0 0 0 0 0,0-1-1 0 0,0 1 1 0 0,-1 0 0 0 0,1-1-1 0 0,0 1 1 0 0,0-3 0 0 0,0 3-1 0 0,5-14-22 0 0,-1 0 0 0 0,0 0 0 0 0,-1 0 0 0 0,-1 0 0 0 0,2-19 0 0 0,-4 20 1 0 0,2-1-1 0 0,-1 1 0 0 0,2 0 0 0 0,0 0 1 0 0,1 0-1 0 0,9-20 0 0 0,-10 28 34 0 0,-1 0 0 0 0,1 1 0 0 0,0 0 0 0 0,1-1 0 0 0,-1 2 0 0 0,1-1 0 0 0,0 0 0 0 0,8-4 0 0 0,-12 9 18 0 0,0 0 0 0 0,0 0 0 0 0,0 0 0 0 0,0 0 0 0 0,0 1 0 0 0,0-1 0 0 0,0 0 0 0 0,0 1 0 0 0,0-1 0 0 0,0 0 0 0 0,0 1-1 0 0,0 0 1 0 0,0-1 0 0 0,0 1 0 0 0,0-1 0 0 0,1 3 0 0 0,-1-2 55 0 0,3 1 13 0 0,-1 1 0 0 0,0 0 0 0 0,1 0 0 0 0,-1 0 0 0 0,-1 1 0 0 0,1-1 0 0 0,0 1 0 0 0,3 6 0 0 0,14 36 554 0 0,-9-21-280 0 0,10 18-920 0 0,47 72-1 0 0,-54-95-6942 0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2.4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133 46 2759 0 0,'0'-2'200'0'0,"-1"1"0"0"0,0-1 0 0 0,1 0 0 0 0,-1 1 0 0 0,0-1 0 0 0,0 0 0 0 0,0 1 0 0 0,0-1-1 0 0,0 1 1 0 0,0 0 0 0 0,-1-1 0 0 0,1 1 0 0 0,0 0 0 0 0,-1 0 0 0 0,1 0 0 0 0,-1 0 0 0 0,1 0-1 0 0,-1 0 1 0 0,-2-1 0 0 0,-4-3 1901 0 0,6 4-1620 0 0,0-1-1 0 0,-1 1 1 0 0,1-1-1 0 0,-1 1 1 0 0,1 0 0 0 0,-1 0-1 0 0,1 0 1 0 0,-1 1-1 0 0,1-1 1 0 0,-5 0 0 0 0,6 1-371 0 0,-1 0 1 0 0,1 0 0 0 0,-1 0 0 0 0,1 0 0 0 0,0 0 0 0 0,-1 0-1 0 0,1 0 1 0 0,0 0 0 0 0,-1 1 0 0 0,1-1 0 0 0,0 1 0 0 0,-1-1 0 0 0,1 1-1 0 0,0-1 1 0 0,0 1 0 0 0,-1 0 0 0 0,1 0 0 0 0,0-1 0 0 0,0 1 0 0 0,0 0-1 0 0,-1 1 1 0 0,-3 5-16 0 0,1 0-1 0 0,-1 0 0 0 0,1 0 1 0 0,1 0-1 0 0,-1 1 0 0 0,1 0 1 0 0,1-1-1 0 0,-1 1 0 0 0,2 0 1 0 0,-1 0-1 0 0,-1 13 0 0 0,3-7 27 0 0,0-1-1 0 0,0 0 1 0 0,1 1 0 0 0,1-1-1 0 0,0 0 1 0 0,6 18-1 0 0,-7-26-120 0 0,1 0 0 0 0,0-1 0 0 0,1 1 0 0 0,-1-1 0 0 0,1 0 0 0 0,0 0 0 0 0,5 7 0 0 0,-7-10 0 0 0,1 0 0 0 0,-1 1 0 0 0,0-1 0 0 0,1 0 0 0 0,-1 0 0 0 0,1 0 0 0 0,-1 0 0 0 0,1 0 0 0 0,-1 0 0 0 0,1-1 0 0 0,0 1 0 0 0,-1 0 0 0 0,1-1 0 0 0,0 0 0 0 0,-1 1 0 0 0,1-1 0 0 0,0 0 0 0 0,0 0 0 0 0,0 0 0 0 0,-1 0 0 0 0,1 0 0 0 0,0 0 0 0 0,0 0 0 0 0,-1-1 0 0 0,1 1 0 0 0,0 0 0 0 0,-1-1 0 0 0,1 0 0 0 0,0 1 0 0 0,-1-1 0 0 0,1 0 0 0 0,-1 0 0 0 0,3-1 0 0 0,-3 1 0 0 0,3-1 5 0 0,-1-1-1 0 0,1 0 1 0 0,-1 1-1 0 0,0-1 1 0 0,0 0-1 0 0,0-1 1 0 0,0 1-1 0 0,-1 0 1 0 0,1-1-1 0 0,-1 1 1 0 0,0-1-1 0 0,0 0 1 0 0,3-8-1 0 0,0-4 18 0 0,0 0 0 0 0,3-19-1 0 0,-8 34-21 0 0,5-40 224 0 0,-5 40-128 0 0,1-10 1651 0 0,3 29-1943 0 0,1 0 1 0 0,14 35-1 0 0,-16-49-276 0 0,-1 0 1 0 0,1 0-1 0 0,-1-1 0 0 0,1 1 0 0 0,0-1 1 0 0,0 1-1 0 0,1-1 0 0 0,-1 0 0 0 0,1 0 1 0 0,0-1-1 0 0,-1 1 0 0 0,8 3 0 0 0,-8-4-180 0 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2.8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60 11599 0 0,'0'0'1164'0'0,"2"2"-1066"0"0,2 2 137 0 0,-1 1-1 0 0,1 0 1 0 0,-1 0 0 0 0,0 1 0 0 0,0-1 0 0 0,0 0 0 0 0,-1 1 0 0 0,0 0 0 0 0,2 8 0 0 0,8 16 740 0 0,-5-10-246 0 0,9 29 0 0 0,2 8 69 0 0,-15-50-719 0 0,-1-1 138 0 0,0-1 0 0 0,1 0-1 0 0,5 10 1 0 0,-7-14-21 0 0,0-1-184 0 0,1 0 0 0 0,0 1 0 0 0,0-1 0 0 0,-1 0 0 0 0,1 0 0 0 0,0 0 0 0 0,3-1 0 0 0,-2 0 6 0 0,0 0 0 0 0,-1 0 0 0 0,1-1 0 0 0,-1 1 0 0 0,0-1 0 0 0,1 1 0 0 0,-1-1 0 0 0,0 0 1 0 0,0 1-1 0 0,0-1 0 0 0,0-1 0 0 0,1-1 0 0 0,20-29-49 0 0,11-36-221 0 0,12-34-133 0 0,-18 35 146 0 0,-17 50 223 0 0,-10 18 16 0 0,-1 0 0 0 0,0-1 0 0 0,0 1 0 0 0,1 0 0 0 0,-1 0 0 0 0,0-1 0 0 0,1 1 0 0 0,-1 0 0 0 0,0 0 0 0 0,0 0 0 0 0,1-1 0 0 0,-1 1 0 0 0,1 0 0 0 0,-1 0 0 0 0,0 0 0 0 0,1 0 0 0 0,-1 0 0 0 0,0 0 0 0 0,1 0 0 0 0,-1 0 0 0 0,0 0 0 0 0,1 0 0 0 0,-1 0 0 0 0,0 0 0 0 0,1 0 0 0 0,-1 0 0 0 0,1 0 0 0 0,-1 0 0 0 0,0 0 0 0 0,1 0 0 0 0,-1 1 0 0 0,0-1 0 0 0,1 0 0 0 0,-1 0 0 0 0,0 0 0 0 0,0 1 0 0 0,1-1 0 0 0,-1 0 0 0 0,0 0 0 0 0,1 1 0 0 0,-1-1 0 0 0,0 0 0 0 0,0 0 0 0 0,0 1 0 0 0,1-1 0 0 0,-1 0 0 0 0,0 1 0 0 0,0-1 0 0 0,0 1 0 0 0,0-1 0 0 0,9 11 35 0 0,-1 1 0 0 0,0 0 0 0 0,-1 0 0 0 0,0 1 0 0 0,8 21 0 0 0,-9-20-131 0 0,0 0 0 0 0,1 0 0 0 0,0-1 0 0 0,16 21 0 0 0,0-8-2821 0 0,-13-17-1805 0 0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3.1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4143 0 0,'7'17'184'0'0,"-4"-7"40"0"0,-1-2-224 0 0,1 4 0 0 0,1 1 0 0 0,-1 2 0 0 0,5 1 928 0 0,-1 1 152 0 0,-2 0 24 0 0,0-1-3000 0 0,0-1-600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07.8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7095 0 0,'8'6'1606'0'0,"-3"2"-1147"0"0,0 1 1 0 0,0-1-1 0 0,-1 1 1 0 0,0 0-1 0 0,-1 0 0 0 0,0 1 1 0 0,0-1-1 0 0,-1 1 1 0 0,3 18-1 0 0,12 106 2245 0 0,5-27-1269 0 0,-4-31-862 0 0,-13-46-186 0 0,-1 0 0 0 0,0 34-1 0 0,-5-31-216 0 0,2 0 0 0 0,7 37 0 0 0,-5-49-12 0 0,-1 1 0 0 0,-1 0 1 0 0,-1 0-1 0 0,-1-1 1 0 0,-6 36-1 0 0,5-46-99 0 0,1 8-828 0 0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3.5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 3223 0 0,'0'0'515'0'0,"8"-3"2837"0"0,-3 1-2542 0 0,-1 1-1 0 0,1 0 1 0 0,0 0-1 0 0,0 0 1 0 0,5 0-1 0 0,-3 0-796 0 0,0 2 0 0 0,0-1 0 0 0,0 1 0 0 0,-1-1 0 0 0,1 2 0 0 0,0-1 0 0 0,0 1 0 0 0,0 0 0 0 0,10 6 0 0 0,-6-1 0 0 0,-10-2-15 0 0,-1-3 1 0 0,1 2 36 0 0,1 0-1 0 0,-1 1 1 0 0,0-1-1 0 0,0 0 1 0 0,0 1-1 0 0,-1 0 1 0 0,0-1-1 0 0,0 1 1 0 0,0-1-1 0 0,-1 6 1 0 0,-2 5 233 0 0,-9 29 1 0 0,5-21-210 0 0,6-21-62 0 0,1-1 0 0 0,-1 0 0 0 0,1 0 0 0 0,0 1 0 0 0,0-1 0 0 0,0 0 0 0 0,0 1 0 0 0,0-1 0 0 0,0 0 0 0 0,0 0 0 0 0,0 1 0 0 0,0-1 0 0 0,0 0 0 0 0,1 0 0 0 0,-1 1 1 0 0,0-1-1 0 0,1 0 0 0 0,-1 0 0 0 0,1 0 0 0 0,0 0 0 0 0,-1 1 0 0 0,1-1 0 0 0,0 0 0 0 0,0 0 0 0 0,0 0 0 0 0,0 0 0 0 0,1 0 0 0 0,0 2-2 0 0,4 1 40 0 0,-1 1 0 0 0,2-1 0 0 0,-1 0-1 0 0,0-1 1 0 0,1 1 0 0 0,-1-1 0 0 0,1-1 0 0 0,8 3-1 0 0,-14-4-20 0 0,16 4 350 0 0,-14-5-224 0 0,1 1-1 0 0,0 0 0 0 0,-1 1 1 0 0,0-1-1 0 0,1 1 1 0 0,-1-1-1 0 0,0 1 0 0 0,5 3 1 0 0,-4-2 253 0 0,0 1 1 0 0,-1-1 0 0 0,1 1 0 0 0,-1-1 0 0 0,4 6 0 0 0,-6-8-234 0 0,0 1 0 0 0,0-1 0 0 0,-1 1 0 0 0,1-1 0 0 0,0 1 0 0 0,-1 0 0 0 0,0-1 0 0 0,1 1 0 0 0,-1 0 0 0 0,0-1 0 0 0,1 1 0 0 0,-1 0 0 0 0,0-1 0 0 0,0 1 0 0 0,-1 0 0 0 0,1-1 0 0 0,0 1 0 0 0,0 0 0 0 0,-1 1 1 0 0,-27 72 1474 0 0,24-66-1581 0 0,0-1-1 0 0,-1 1 1 0 0,0-1 0 0 0,-1 0-1 0 0,0 0 1 0 0,-7 8-1 0 0,-12 11-3 0 0,19-19-287 0 0,0-1 0 0 0,-1 1 1 0 0,-10 8-1 0 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3.9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29 7367 0 0,'0'0'667'0'0,"1"1"-296"0"0,3 1 148 0 0,-1 1 0 0 0,1-1-1 0 0,-1 1 1 0 0,0 0 0 0 0,0 0 0 0 0,0 0 0 0 0,-1 0 0 0 0,1 0 0 0 0,-1 1 0 0 0,1-1 0 0 0,-1 1 0 0 0,0 0-1 0 0,-1 0 1 0 0,1 0 0 0 0,1 5 0 0 0,1 3-185 0 0,-1 0-1 0 0,0 0 0 0 0,-1 1 1 0 0,0 13-1 0 0,5 62 706 0 0,-6-83-1030 0 0,1-5-49 0 0,4-11-145 0 0,5-21-326 0 0,-10 30 454 0 0,5-18-222 0 0,-4 12 179 0 0,1 0 0 0 0,0 0 0 0 0,0 1 1 0 0,0-1-1 0 0,1 0 0 0 0,0 1 0 0 0,7-9 0 0 0,-10 15 191 0 0,8 5 556 0 0,-4 2-478 0 0,0 1 0 0 0,-1-1 1 0 0,0 1-1 0 0,0 0 1 0 0,0 0-1 0 0,-1 0 0 0 0,0 1 1 0 0,2 8-1 0 0,7 15 169 0 0,-10-24-295 0 0,-2-7-26 0 0,0 1 0 0 0,0 0 0 0 0,1 0 0 0 0,-1-1 0 0 0,0 1 0 0 0,0 0 0 0 0,0-1 0 0 0,1 1 0 0 0,-1-1 0 0 0,1 1 0 0 0,-1 0 0 0 0,0-1-1 0 0,1 1 1 0 0,-1-1 0 0 0,1 1 0 0 0,-1-1 0 0 0,1 1 0 0 0,-1-1 0 0 0,1 1 0 0 0,-1-1 0 0 0,1 0 0 0 0,0 1 0 0 0,-1-1 0 0 0,1 0 0 0 0,0 0 0 0 0,-1 1-1 0 0,1-1 1 0 0,0 0 0 0 0,-1 0 0 0 0,2 0 0 0 0,1 0-5 0 0,1 0 0 0 0,-1 0 0 0 0,0-1 0 0 0,1 1 0 0 0,-1-1 0 0 0,0 0 0 0 0,0 0 0 0 0,1 0 0 0 0,-1-1 0 0 0,0 1 0 0 0,0-1 0 0 0,-1 0 0 0 0,1 0 0 0 0,0 0 0 0 0,0 0-1 0 0,-1 0 1 0 0,1 0 0 0 0,-1-1 0 0 0,3-3 0 0 0,2-3-50 0 0,0 0 0 0 0,0-1 0 0 0,-1 0-1 0 0,6-13 1 0 0,-5 10-139 0 0,1 0 0 0 0,15-19 0 0 0,-7 12-69 0 0,-9 11 148 0 0,1 0 0 0 0,17-15 0 0 0,-4 5 33 0 0,-20 17 88 0 0,1 1-1 0 0,0-1 1 0 0,0 1-1 0 0,0 0 1 0 0,0 0-1 0 0,0 0 1 0 0,0 0-1 0 0,1 0 0 0 0,-1 0 1 0 0,0 0-1 0 0,0 1 1 0 0,1-1-1 0 0,-1 1 1 0 0,0 0-1 0 0,1 0 1 0 0,-1-1-1 0 0,0 2 1 0 0,1-1-1 0 0,-1 0 1 0 0,4 1-1 0 0,-4 0 19 0 0,-1-1 0 0 0,1 1 0 0 0,-1 0 0 0 0,1 0 0 0 0,-1 0 0 0 0,0 0 0 0 0,1 0 0 0 0,-1 0 0 0 0,0 0 0 0 0,0 0 1 0 0,0 0-1 0 0,0 1 0 0 0,2 1 0 0 0,-1 0 67 0 0,6 10 134 0 0,0-1-1 0 0,-1 1 1 0 0,0 1 0 0 0,-1-1-1 0 0,0 1 1 0 0,3 18 0 0 0,-5-22-101 0 0,14 49 76 0 0,4 9-1216 0 0,-6-26-7179 0 0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4.4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0 10591 0 0,'0'0'2435'0'0,"9"8"386"0"0,-8-5-2690 0 0,0 0-1 0 0,-1 0 0 0 0,1 0 1 0 0,-1 0-1 0 0,0 0 0 0 0,0 0 1 0 0,0 0-1 0 0,0 0 1 0 0,0 0-1 0 0,-2 5 0 0 0,-9 28 964 0 0,3-25-390 0 0,8-11-671 0 0,-1 1 0 0 0,1-1-1 0 0,0 0 1 0 0,-1 0-1 0 0,1 0 1 0 0,0 1 0 0 0,-1-1-1 0 0,1 0 1 0 0,0 0 0 0 0,-1 0-1 0 0,1 0 1 0 0,-1 1 0 0 0,1-1-1 0 0,0 0 1 0 0,-1 0 0 0 0,1 0-1 0 0,-1 0 1 0 0,1 0 0 0 0,0 0-1 0 0,-1 0 1 0 0,1 0 0 0 0,-1 0-1 0 0,1 0 1 0 0,0-1-1 0 0,-1 1 1 0 0,1 0 0 0 0,0 0-1 0 0,-1 0 1 0 0,1 0 0 0 0,-1-1-1 0 0,1 1 1 0 0,0 0 0 0 0,0 0-1 0 0,-1 0 1 0 0,1-1 0 0 0,0 1-1 0 0,-1 0 1 0 0,1-1 0 0 0,0 1-1 0 0,-1-1 1 0 0,1-1-30 0 0,-1 1 1 0 0,1-1 0 0 0,0 0-1 0 0,0 0 1 0 0,0 0-1 0 0,0 1 1 0 0,0-1-1 0 0,0 0 1 0 0,0 0-1 0 0,1 1 1 0 0,-1-1 0 0 0,1 0-1 0 0,1-3 1 0 0,-1-2-1 0 0,0 6-2 0 0,-1-1-1 0 0,0 1 0 0 0,1-1 1 0 0,-1 1-1 0 0,1-1 0 0 0,0 1 1 0 0,-1 0-1 0 0,1-1 0 0 0,2-2 1 0 0,19-16-85 0 0,-20 18 85 0 0,10-4 12 0 0,1 2 150 0 0,-10 5-97 0 0,-1 0-5 0 0,0-1 379 0 0,-2 0-330 0 0,0-1 0 0 0,1 1 0 0 0,-1 0-1 0 0,0 0 1 0 0,1 1 0 0 0,-1-1 0 0 0,0 0 0 0 0,1 0-1 0 0,-1 0 1 0 0,0 0 0 0 0,1 0 0 0 0,-1 0 0 0 0,0 0-1 0 0,1 1 1 0 0,-1-1 0 0 0,0 0 0 0 0,1 0 0 0 0,-1 0-1 0 0,0 1 1 0 0,1-1 0 0 0,-1 0 0 0 0,0 1-1 0 0,-1 2-199 0 0,0 0 0 0 0,-1 0 0 0 0,0 1-1 0 0,1-1 1 0 0,-1 0 0 0 0,0-1 0 0 0,-1 1-1 0 0,1 0 1 0 0,0-1 0 0 0,-1 1 0 0 0,1-1-1 0 0,-4 3 1 0 0,4-4-842 0 0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0:45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74 2303 0 0,'0'0'448'0'0,"-3"-16"7754"0"0,4 15-7987 0 0,-1 0 1 0 0,1 0-1 0 0,-1 0 1 0 0,0 0 0 0 0,1 0-1 0 0,-1 1 1 0 0,1-1-1 0 0,0 0 1 0 0,-1 0 0 0 0,1 1-1 0 0,0-1 1 0 0,-1 0-1 0 0,1 1 1 0 0,0-1-1 0 0,0 1 1 0 0,0-1 0 0 0,0 1-1 0 0,-1-1 1 0 0,1 1-1 0 0,0 0 1 0 0,0-1 0 0 0,0 1-1 0 0,0 0 1 0 0,0 0-1 0 0,0-1 1 0 0,0 1-1 0 0,0 0 1 0 0,0 0 0 0 0,0 0-1 0 0,0 0 1 0 0,0 0-1 0 0,0 1 1 0 0,0-1 0 0 0,0 0-1 0 0,0 0 1 0 0,0 1-1 0 0,-1-1 1 0 0,1 0-1 0 0,0 1 1 0 0,0-1 0 0 0,2 2 1423 0 0,-2 2-1244 0 0,-3 9 334 0 0,2-11-560 0 0,-2-2-113 0 0,2 0-54 0 0,-1 1-1 0 0,0-1 1 0 0,0 0-1 0 0,1 0 1 0 0,-1 1-1 0 0,0-1 1 0 0,0 0-1 0 0,0 0 1 0 0,1 0-1 0 0,-1 0 1 0 0,0 0-1 0 0,0 0 1 0 0,0 0-1 0 0,1 0 1 0 0,-1 0-1 0 0,0-1 1 0 0,0 1-1 0 0,0 0 1 0 0,1 0-1 0 0,-1-1 1 0 0,0 1-1 0 0,1 0 1 0 0,-1-1-1 0 0,0 1 1 0 0,1-1-1 0 0,-1 1 1 0 0,0-1-1 0 0,1 1 1 0 0,-1-1-1 0 0,1 0 1 0 0,-1 1-1 0 0,1-1 1 0 0,-1 0-1 0 0,1 1 1 0 0,-1-1-1 0 0,1 0 1 0 0,0 1-1 0 0,-1-1 1 0 0,1-1-1 0 0,-1 1-5 0 0,1 1 0 0 0,0-1-1 0 0,0 1 1 0 0,-1 0 0 0 0,1-1-1 0 0,0 1 1 0 0,0-1 0 0 0,0 1-1 0 0,0-1 1 0 0,-1 1 0 0 0,1-1-1 0 0,0 1 1 0 0,0-1 0 0 0,0 1-1 0 0,0-1 1 0 0,0 1 0 0 0,0-1-1 0 0,0 1 1 0 0,0-1 0 0 0,0 1-1 0 0,1 0 1 0 0,-1-1 0 0 0,0 1-1 0 0,0-1 1 0 0,0 1 0 0 0,0-1-1 0 0,1 1 1 0 0,-1-1 0 0 0,0 1-1 0 0,0 0 1 0 0,1-1 0 0 0,-1 0-1 0 0,1 1-16 0 0,0-1 17 0 0,0-2-13 0 0,0 1 0 0 0,0 0 0 0 0,0 0-1 0 0,0 0 1 0 0,1-1 0 0 0,-1 1 0 0 0,1 0-1 0 0,0 1 1 0 0,0-1 0 0 0,2-2 0 0 0,1-1 13 0 0,3 1 4 0 0,-7 3-3 0 0,0 1 1 0 0,1 0-1 0 0,-1-1 0 0 0,0 1 0 0 0,1 0 1 0 0,-1 0-1 0 0,0 0 0 0 0,1 0 1 0 0,-1 0-1 0 0,0 0 0 0 0,1 0 0 0 0,-1 1 1 0 0,0-1-1 0 0,1 0 0 0 0,-1 1 0 0 0,0-1 1 0 0,1 1-1 0 0,-1 0 0 0 0,1 0 0 0 0,4 2 14 0 0,-4-3 297 0 0,-2 2-197 0 0,1 0-63 0 0,0 0-1 0 0,0 0 1 0 0,-1 0 0 0 0,1 0 0 0 0,-1 0 0 0 0,0 0 0 0 0,1 0 0 0 0,-1 0-1 0 0,0 0 1 0 0,0 0 0 0 0,0 1 0 0 0,-1-1 0 0 0,1 0 0 0 0,0 0-1 0 0,-1 0 1 0 0,0 0 0 0 0,1 0 0 0 0,-1 0 0 0 0,0 0 0 0 0,0-1-1 0 0,0 1 1 0 0,0 0 0 0 0,0 0 0 0 0,-3 2 0 0 0,3-3-16 0 0,-6 5-172 0 0,-6 1-206 0 0,12-7-479 0 0,-1 2-256 0 0,-5 3-50 0 0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22T15:55:12.193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7030A0"/>
    </inkml:brush>
    <inkml:brush xml:id="br2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15615 4339 11967 0,'0'0'528'16,"0"0"112"-16,0 0-512 0,0 0-128 0,0 0 0 0,0 0 0 0,0 0 2368 0,0 0 432 15,0 0 80-15,0 0 32 0,2 9-1312 0,1 5-272 16,1 0-48-16,2 5-16 0,-1 1-400 0,1-2-80 16,2 2-16-16,-1 2 0 0,2 4-160 0,1 3-32 15,0 2-16-15,-1 2 0 16,-1-2-80-16,2 8-16 0,2-1 0 0,-3-3 0 0,-1-6-224 0,0-2-48 16,-2-2-16-16,0-3 0 0,-2-2 16 0,-2-4 0 15,-1 0 0-15,-2-4 0 0,-1-3 160 0,0-2 32 16,2-7 16-16,-6 3 0 0,-2 0-64 0,0-3-16 15,2-6 0-15,-2-1 0 0,0-2-160 0,0-3-32 16,-1-5-128-16,0-2 192 0,0-5-192 0,1-3 0 16,3-3 128-16,-1-1-128 0,1-6 0 0,1-3 0 15,0-2 0-15,2-1 0 0,2-1 0 0,0-1 0 0,0 1 0 16,1 2 0-16,2 2 0 0,1 1 0 0,1 2 0 16,1 3 0-16,2 2 0 0,1 3 0 0,0 2 0 0,3 4 0 15,1 4 192-15,2 3-16 0,-1 3 0 0,0 3 0 16,1 2 0-16,0 5 0 0,1 1 0 0,0 4 0 15,-1 5-16-15,1-1 0 0,-1 5 0 0,0 2 0 16,-3 2-160-16,-1 4 192 0,0 2-192 0,-2 3 192 16,-1 0-48-16,-2 2 0 0,-3 0 0 0,-2 1 0 0,0 3-16 0,-1 0-128 15,-2 0 192-15,-1 3-64 16,-2-3-128-16,0 1 0 0,-3 0 144 0,0-1-144 16,-1-1 0-16,1-4 128 0,0-4-128 0,0-2 0 15,-1 0 0-15,0-2 0 0,0-3 0 0,0-1 128 16,0-3-128-16,1-2 192 0,0-3-64 0,2-2 0 15,-1-2-128-15,7-1 0 0,-6-2 0 0,2-4 0 0,1 1 0 0,1-4 0 16,-1-3 0-16,2 1 0 0,2-2 0 0,2 0 0 16,0 0 0-16,3-1 128 15,1 3 64-15,4-1 0 0,3 0 16 0,3 2 0 0,0 1 208 0,3 4 32 16,2 2 16-16,3 3 0 0,2 1 48 0,3 2 0 0,0-1 0 0,0 5 0 16,1 1-160-1,-1 0-32-15,-1-1 0 0,-2 1 0 0,-1 1-144 0,0 0-48 16,1 1 0-16,-3-1 0 0,-4 0-128 0,-1 0 0 15,0-1 144-15,-1 1-144 0,-1 1-192 0,0-1-96 16,1-1-32-16,-1-1 0 16,0-2-2080-16,0-1-416 0,-1 0-96 0</inkml:trace>
  <inkml:trace contextRef="#ctx0" brushRef="#br0" timeOffset="893.18">16823 4317 10127 0,'0'0'448'0,"0"0"96"0,-2-8-544 0,-5 12 0 16,3 3 0-16,4-7 0 0,-5 5 2400 0,5-5 368 16,0 0 80-16,0 0 16 0,0 0-1216 0,0 0-240 15,0 0-64-15,0 0 0 0,6 0 192 0,4-1 16 16,-1-3 16-16,1 0 0 0,-1-3 0 0,2 1 0 0,2-3 0 15,2 0 0-15,5-2-416 0,1-1-64 16,1-1-32-16,4-2 0 0,3-2-192 0,6 0-32 16,3-3-16-16,2-1 0 0,4-2-160 0,1-2-16 15,2-2-16-15,0-1 0 0,-2 2-128 0,2 0-32 16,3 2 0-16,-1 0 0 0,0-1-160 0,0 2-48 16,1-1 0-16,-1 2 0 0,-5 1-64 0,-2 2-32 15,-1-1 0-15,-2 3 0 0,-5 2 16 0,-3 0 0 16,-1 2 0-16,-1 2 0 0,-3-1 112 0,-2 3 32 0,-1 0 0 0,-3 1 0 15,-3-4 32-15,-1 4 16 0,0-4 0 0,-1 3 0 16,2 0-224-16,-4 3-144 0,-2-3 192 0,-1 1-192 16,2 1 192-16,0 1-192 0,-6-1 192 0,2 2-192 15,0 0-160-15,1 0-144 0,-3-2-16 0,2 2-16 32,0-2-2160-32,0 2-448 0,-3 1-64 0</inkml:trace>
  <inkml:trace contextRef="#ctx0" brushRef="#br0" timeOffset="7029.08">18140 2706 11967 0,'0'0'1072'0,"19"2"-864"0,-17 15-208 0,-1 0 0 15,2 2 3328-15,-1 1 640 0,0 4 112 0,0 3 16 16,2 3-1936-16,1 3-400 0,2 3-80 0,1 3-16 15,-3 6-912-15,0 0-192 0,0 2-48 0,1 0 0 16,0-1 0-16,-1-11 0 0,-2 0 0 0,-2 1 0 16,2-4-240-16,-1 1-48 0,4 2-16 0,-2-4 0 15,1-1-208-15,1 4 0 0,2-4 128 0,-1-4-128 32,0 0-448-32,0-2-128 0,-1-7-16 0,1 0-16 15,1-2-2784-15,-2 0-544 0</inkml:trace>
  <inkml:trace contextRef="#ctx0" brushRef="#br0" timeOffset="7500.25">18089 1826 3679 0,'-5'-3'320'15,"0"3"-320"-15,-2 1 0 0,1 2 0 0,-2 1 5760 0,0 1 1072 0,-1 0 208 0,1 5 64 16,1 4-4640-16,2 5-928 0,0 5-176 0,0 5-32 15,0 5-1024-15,2 1-304 0,2 1 128 0,2 1-128 16,3-1 0-16,1-3 0 0,2-1-160 0,2-2 160 16,1-2-368-16,2-5 48 0,1-2 0 0,1-3 0 15,1-1 320-15,2-6-176 0,1-3 176 0,1-6-128 16,2-4 352-16,-2-4 80 0,-2 0 16 0,-2-3 0 0,-2-2 368 0,-1-4 80 16,0-4 0-16,-5 0 16 0,0-3-144 0,-4-2-48 15,-3 1 0-15,-2-1 0 16,-3-1-208-16,-3 2-32 0,-3 1-16 0,-3 0 0 15,-1 1-112-15,-1 0-32 0,1-1 0 0,-2 0 0 16,0 5-448-16,0-3-112 0,-3 3-16 0,3-1 0 16,2 2-2432-16,-1 2-480 0,2 1-96 0</inkml:trace>
  <inkml:trace contextRef="#ctx0" brushRef="#br0" timeOffset="7710.51">18465 1690 28447 0,'0'0'1264'0,"0"0"256"0,0 0-1216 0,0 0-304 16,0 0 0-16,0 0 0 0,0 12 1472 0,0 4 256 16,1-1 32-16,0 6 16 0,0 4-912 0,1 4-176 15,-1 3-48-15,2 5 0 0,-1-1-496 0,2 1-144 16,-1 2 0-16,-1-4 0 0,2-1-224 0,2-2-112 15,-3 0-32-15,3-5 0 16,-1-1-2400-16,0-2-496 0,0-5-80 0,1-3-32 0</inkml:trace>
  <inkml:trace contextRef="#ctx0" brushRef="#br0" timeOffset="7897.33">18646 1522 21183 0,'0'0'944'0,"0"0"192"0,-2 13-912 0,1 3-224 16,0 2 0-16,1 3 0 0,0 4 2368 0,1-1 448 16,2 6 64-16,1 4 32 0,2 3-1824 0,1 1-384 15,-1 1-64-15,3 0 0 16,2 0-640-16,1 0-160 0,2-1-16 0,-1-2 0 16,0-2-2880-16,0-3-576 0</inkml:trace>
  <inkml:trace contextRef="#ctx0" brushRef="#br0" timeOffset="8097.24">18505 1922 30399 0,'0'0'2704'0,"-5"-2"-2160"0,1-5-544 0,4 7 0 15,-3-6 2432-15,3 6 368 0,0 0 80 0,0 0 0 16,2-8-784-16,1 1-176 0,5 1-16 0,4-1-16 15,4 1-1344-15,3-1-272 0,3 1-48 0,3 0-16 16,1 1-208-16,3 0-128 0,2 1 128 0,3-2-21504 16</inkml:trace>
  <inkml:trace contextRef="#ctx0" brushRef="#br1" timeOffset="11826.93">18276 3588 5519 0,'0'0'496'0,"0"0"-496"0,0 0 0 0,0 0 0 15,0 0 3360-15,0 0 576 0,0 0 112 0,0 0 32 16,16 0-1760-16,-16 0-336 0,0 0-80 0,6-5-16 16,-2-1-672-16,2 0-128 0,1 5-16 0,2-3-16 15,0 3-160-15,0 0-16 0,3 1-16 0,-1-3 0 16,1 2-176-16,1 1-48 0,0-2 0 0,4 1 0 15,3-1 32-15,1-2 0 0,-2 0 0 0,3-2 0 16,3 1 0-16,3-1 0 0,-2-3 0 0,4-1 0 0,0 1-96 0,1 2 0 16,-1-1-16-16,1 0 0 0,3 0-304 0,-3 0-48 15,-1 0-16-15,-2 3 0 0,0 3-192 0,0-1 0 16,-1-1 0-16,-3 4 0 0,-1 0 0 0,-2 0 0 16,-3 1 0-16,0 1 0 0,1 2 0 0,-2-2 0 15,-3 2 0-15,0 0 0 16,-1-1-720-16,-1-1-96 0,0 1-16 0,-2-1 0 15,-1 0-1920-15,2 0-384 0,-2 1-64 0</inkml:trace>
  <inkml:trace contextRef="#ctx0" brushRef="#br1" timeOffset="12092.28">19667 3212 25679 0,'0'0'1136'0,"0"0"240"16,0 0-1104-16,0 0-272 0,0 0 0 0,-3 6 0 0,3-6 1504 0,-4 8 240 16,0 1 48-16,2 3 16 0,-1 3-896 0,2 2-176 15,-2 3-32-15,2 2-16 0,-1 3-560 0,1 4-128 16,-1 1 0-16,0 1 0 0,4 1 0 0,-2 1 0 15,-2 0 0-15,2-3 0 32,0-4-768-32,2-2-144 0,-1 0-32 0,1-3-8736 0,1-3-1760 0</inkml:trace>
  <inkml:trace contextRef="#ctx0" brushRef="#br1" timeOffset="12292.82">19977 3075 22111 0,'0'0'1968'0,"0"0"-1584"16,-1 8-384-16,-1 2 0 0,1 0 1184 0,0 5 160 0,-1 3 16 0,2 3 16 15,0 2-32-15,2 3-16 0,-1 3 0 0,0 2 0 16,3 2-1024-16,-1 2-304 0,1 0 128 0,0 2-128 16,0 2 0-16,1 0-240 0,1-2 48 0,2-3 0 31,0-1-2352-31,0-1-464 0,0-2-80 0</inkml:trace>
  <inkml:trace contextRef="#ctx0" brushRef="#br1" timeOffset="12534.32">19727 3504 19343 0,'0'0'1728'0,"0"0"-1392"0,0 0-336 0,0 0 0 0,0 0 2352 0,0 0 400 16,0 0 64-16,0 0 32 0,9 4-928 0,2-1-192 15,5 0-48-15,4 0 0 0,2 1-960 0,4-4-192 16,3 0-32-16,-1 0-16 0,1-4-352 0,-2 1-128 16,1 0 0-16,-1 2 144 15,2 1-1856-15,-3 0-368 0,-1 0-80 0</inkml:trace>
  <inkml:trace contextRef="#ctx0" brushRef="#br1" timeOffset="13164.46">18248 3631 15663 0,'0'0'688'0,"0"0"144"0,0 0-656 0,0 0-176 16,3-6 0-16,-3 6 0 0,0 0 2864 0,0 0 528 16,6-1 128-16,2 2 0 0,0 4-1792 0,1 3-352 0,0 4-80 0,2 1-16 15,0 5-256-15,1 2-48 0,1 2-16 0,0 2 0 16,0 3-32-16,2 1-16 0,-1 0 0 0,1 2 0 15,2 3-416-15,0-1-96 0,-1-2-16 0,-2-2 0 16,-1 0-32-16,-1-2-16 0,-1-1 0 0,2-2 0 16,0-1-336-16,0-1 144 0,0-1-144 0,0-2 0 15,0-1 144-15,0 0-144 16,-1-4 0-16,-1 1 144 16,1-1-1152-16,-2-1-224 0,0 0-48 0,0-2-16 15,-1 1-2288-15,0 0-464 0</inkml:trace>
  <inkml:trace contextRef="#ctx0" brushRef="#br1" timeOffset="13489.76">18922 4764 28847 0,'0'0'1280'0,"0"0"256"0,0 0-1216 0,0 0-320 0,0 0 0 0,0 0 0 16,0 0 1392-16,0 12 208 0,-1 0 64 0,1 2 0 15,0 2-544-15,1 2-96 0,0 6-32 0,2-4 0 16,0 4-672-16,1-2-144 0,-2 0-32 0,1 3 0 15,-1 5-144-15,2 0 0 0,0 0 0 0,1 1 0 16,-1-1-240-16,3 1-128 0,-2 1-16 0,0-2-16 31,2-3-1984-31,-1-2-400 0,1-4-80 0,-1-2-6528 16,1-3-1296-16</inkml:trace>
  <inkml:trace contextRef="#ctx0" brushRef="#br1" timeOffset="13720.18">19191 4704 27759 0,'0'0'1216'0,"0"0"272"0,-3 8-1184 0,1 3-304 0,-1 0 0 0,0 2 0 16,2 2 1280-16,1 0 192 0,0 2 32 0,3 0 16 0,1 4-640 0,1 1-128 15,0 3-32-15,1 2 0 0,4 6-576 0,-1 0-144 16,1-2 0-16,1 2 0 0,-1-1 0 0,2 2 0 15,-1-1 0-15,0-3 0 16,-1-4-784-16,1 1-48 0,-1 0 0 0,1 0 0 16,-2-4-1680-16,-1-2-352 0,1-3-64 0</inkml:trace>
  <inkml:trace contextRef="#ctx0" brushRef="#br1" timeOffset="13977.91">19012 5051 15663 0,'0'0'688'0,"-5"4"144"0,-4-4-656 0,4 1-176 0,5-1 0 0,0 0 0 15,0 0 4592-15,0 0 880 0,0 0 176 0,0 0 48 16,7-4-3216-16,3 1-640 0,0-1-128 0,3 1-32 15,1-1-832-15,3 0-160 0,0 0-48 0,3 2 0 16,1-1-400-16,-1 1-96 0,1-1-16 0,3 3 0 16,-1 1-1664-1,2 3-352-15,2-1-64 0</inkml:trace>
  <inkml:trace contextRef="#ctx0" brushRef="#br2" timeOffset="24115.55">5249 4279 13823 0,'0'0'608'0,"0"0"128"0,0 0-592 0,0 0-144 15,-7 0 0-15,7 0 0 0,0 0 1232 0,0 0 224 16,-6 0 32-16,6 0 16 0,0 0-240 0,0 0-48 0,-5 6-16 15,2 0 0-15,3-6-528 0,-3 8-96 0,1 0-32 0,0 2 0 16,2 2-352-16,0 2-64 16,0 2 0-16,2 2-128 15,-1 2-1152-15,0 3-352 0,1 3-64 0</inkml:trace>
  <inkml:trace contextRef="#ctx0" brushRef="#br2" timeOffset="24266.29">5293 4784 7359 0,'-9'5'656'0,"9"-5"-528"0,-7 5-128 0,1 2 0 0,1 2 3264 0,-1-1 640 0,0 1 112 0,-1 0 16 15,4 0-3200-15,1 2-640 0,2 0-192 0,2 2 0 16,-2 0 0-16,0 0 0 0,2-1 0 0,1 3-6496 16,1-6-1312-16</inkml:trace>
  <inkml:trace contextRef="#ctx0" brushRef="#br2" timeOffset="24430.42">5340 5135 1839 0,'0'0'160'0,"0"0"-160"0,-5 7 0 0,1 1 0 16,4-8 3872-16,-1 7 736 0,1-7 160 0,-2 8 32 16,2-8-3504-16,0 7-688 0,3 3-144 0,1-1-16 15,0-1-448-15,1 1-176 0,0 0 16 0,2 0 0 16,-2 1-1776-16,0-1-368 0</inkml:trace>
  <inkml:trace contextRef="#ctx0" brushRef="#br2" timeOffset="24568.94">5463 5274 16639 0,'0'0'736'0,"0"0"160"0,0 0-720 0,0 0-176 0,0 0 0 0,0 0 0 15,1 8 656-15,3 0 112 0,0 0 0 0,2-3 16 31,2 1-992-31,0 1-208 0,0 1-32 0,0-4-16 0</inkml:trace>
  <inkml:trace contextRef="#ctx0" brushRef="#br2" timeOffset="24728.88">5682 5453 17215 0,'0'0'768'0,"0"0"144"0,0 0-720 0,0 0-192 0,7 1 0 0,1-1 0 15,1 0 384-15,2 0 32 0,1 1 16 0,2 1 0 16,-1-2-432-16,1 0 0 0,2 0 0 0,2 2-8304 16</inkml:trace>
  <inkml:trace contextRef="#ctx0" brushRef="#br2" timeOffset="24899.06">6090 5427 11967 0,'0'0'1072'0,"0"0"-864"16,0 0-208-16,0 0 0 0,5 6 1728 0,0-2 320 15,-5-4 48-15,0 0 16 0,8 3-832 0,-2-3-176 16,1 1-16-16,1 2-16 0,2-1-752 0,-1 2-128 16,0-1-48-16,3-1 0 15,1 2-752-15,0-2-160 0,2-2-16 0,0 0-9072 0</inkml:trace>
  <inkml:trace contextRef="#ctx0" brushRef="#br2" timeOffset="24998.96">6537 5390 9215 0,'0'0'816'0,"0"0"-656"0,0 0-160 0,0 0 0 16,8-1 1424-16,1 0 256 16,0-2 48-16,0 2 16 0,-1 1-1184 0,0 0-240 15,0 0-64-15,-1 0 0 16,1 0-608-16,1 0-128 0,0 0-32 0</inkml:trace>
  <inkml:trace contextRef="#ctx0" brushRef="#br2" timeOffset="25158.99">6845 5244 14911 0,'0'0'656'0,"0"0"144"0,0 0-640 0,0 0-160 0,0 0 0 0,0 0 0 15,7 1 1088-15,-7-1 192 0,0 0 48 0,7-1 0 0,-7 1-848 0,8-2-160 16,0-1-48-16,-1 0-6272 16,1-1-1248-16</inkml:trace>
  <inkml:trace contextRef="#ctx0" brushRef="#br2" timeOffset="25297.81">6993 4960 10127 0,'-1'-12'896'0,"0"7"-704"0,-1-3-192 0,1 0 0 16,0-2 944-16,1-1 144 16,1 1 48-16,2 0-6784 15</inkml:trace>
  <inkml:trace contextRef="#ctx0" brushRef="#br2" timeOffset="25434.38">6950 4565 3679 0,'0'0'320'0,"-4"-7"-320"0,-2 3 0 0,0-2 0 15,6 6 2048-15,-2-7 320 0,-2 1 80 0</inkml:trace>
  <inkml:trace contextRef="#ctx0" brushRef="#br2" timeOffset="25562.43">6908 4249 12319 0,'0'0'544'0,"-4"-4"112"0,4 4-528 0,-3-5-128 0,-4-1 0 0</inkml:trace>
  <inkml:trace contextRef="#ctx0" brushRef="#br2" timeOffset="25799.52">6769 4116 1839 0,'0'0'160'0,"0"0"-160"16,0 0 0-16,0 0 0 0,0 0 688 0,0 0 96 15,-7 0 32-15,7 0 0 0,0 0-976 0,-6 0-192 0,-1-1-32 0,0 0-16 16,0 1 208-16,0 0 32 0,0 0 16 0,-1 0 0 16,0 0 144-16,0 0 0 0</inkml:trace>
  <inkml:trace contextRef="#ctx0" brushRef="#br2" timeOffset="25951.46">6406 4135 14735 0,'-19'4'1312'0,"10"-3"-1056"0,-3 3-256 0,0-4 0 16,2 2 768-16,-1 0 80 0,1 0 32 0,1-2 0 15,0 0-880-15,1 0 0 0,-1 0 0 0,2 0-7904 16</inkml:trace>
  <inkml:trace contextRef="#ctx0" brushRef="#br2" timeOffset="26229.36">5792 4058 17503 0,'-11'-2'1552'0,"-2"2"-1232"0,1 2-320 0,0-1 0 15,-2 0 1344-15,2 3 224 0,2-2 32 0,1 0 16 16,-1 1-1312-16,3-3-304 0,0 1 0 0,1 2 0 16,6-3-960-16,0 0-160 0,-6 4-32 0</inkml:trace>
  <inkml:trace contextRef="#ctx0" brushRef="#br2" timeOffset="26430.29">5515 4152 12895 0,'-24'1'1152'0,"14"3"-928"0,-2 0-224 0,-2 1 0 0,-1 0 1872 0,-2 0 336 15,-1 1 64-15,0-1 16 0,-2-5-1264 0,1 1-240 16,1 0-48-16,2 1-16 0,0 0-720 0,1-2 0 16,0 2-192-16,4-1-6768 15,1 0-1344-15</inkml:trace>
  <inkml:trace contextRef="#ctx0" brushRef="#br2" timeOffset="26559.46">5215 4176 17327 0,'0'0'768'0,"0"0"160"0,0 0-736 0,0 0-192 0,9 0 0 0,0 0 0 16,2-1 896-16,0 0 128 0,2-1 48 0,3 1 0 16,2 0-368-16,-1 0-64 0,1-1 0 0,-1 2-16 15,0-1-624-15,0 0-208 0,0-1 0 0,0 0-10016 16</inkml:trace>
  <inkml:trace contextRef="#ctx0" brushRef="#br2" timeOffset="26728.22">5813 4105 16575 0,'0'0'736'0,"0"0"160"0,0 0-720 0,0 0-176 0,0 0 0 0,5 6 0 0,-5-6 672 0,7 5 96 16,2 1 32-16,3-4 0 16,2 0-1520-16,2-2-304 0</inkml:trace>
  <inkml:trace contextRef="#ctx0" brushRef="#br2" timeOffset="26889.64">6167 4097 19983 0,'0'0'880'0,"0"0"192"0,0 0-864 0,1 8-208 16,-1-8 0-16,0 0 0 0,0 0 512 0,10 4 48 15,1 1 16-15,0-3 0 0,1 2-384 0,1 0-64 16,2 0 0-16,0 0-128 16,3-1-752-16,3-2-256 0</inkml:trace>
  <inkml:trace contextRef="#ctx0" brushRef="#br2" timeOffset="26997.47">6593 4127 2751 0,'0'0'256'0,"0"0"-256"16,0 0 0-16,0 0 0 0,0 0 3200 0,0 0 608 15,0 0 112 1,17-5 32-16</inkml:trace>
  <inkml:trace contextRef="#ctx0" brushRef="#br2" timeOffset="34365.49">5396 5990 14735 0,'0'0'640'0,"-1"-7"160"0,-3 1-640 0,1 1-160 0,3 5 0 0,0 0 0 16,0 0 4160-16,0 0 784 15,0 0 176-15,0 0 16 0,0 0-3056 0,0 0-608 16,0 0-128-16,0 0-32 0,0 0-624 0,0 0-128 16,4 9-32-16,-1 2 0 0,-2 1 0 0,0 1 0 15,1 3 0-15,-2-2 0 0,0 8-208 0,-2-1-32 0,1 1-16 0,0 2 0 16,-1-1-272-16,0 0 160 0,-1-1-160 0,1-1 128 15,-1-1-128-15,0 0 160 0,0-3-160 0,0 2 160 16,0-3-160-16,1 1 0 0,-2 0 0 0,1-3 0 16,1 2 0-16,2-3 0 0,1-3 0 0,3 3 0 15,0 1 0-15,2-3 0 0,2 0 0 0,1-2 0 16,2-3 0-16,0 1 0 0,2-2 224 0,2-2-64 16,3-3-160-16,0-2 128 0,0 0-128 0,2-2 128 15,-2-1-128-15,2-1 160 0,-1 3-160 0,1-5 160 16,-3 0-160-16,1 0 128 0,0 2-128 0,-1-4 128 15,-1 3-368-15,1-1-80 0,-3 1 0 0,1 2-16 16,-1 0-2416-16,-1 1-496 0,0 0-80 0</inkml:trace>
  <inkml:trace contextRef="#ctx0" brushRef="#br2" timeOffset="34672.54">5996 6382 3679 0,'0'0'160'0,"-7"0"32"0,1 2-192 0,6-2 0 0,-8 1 0 0,1-1 0 16,2 0 7488-16,5 0 1472 0,0 0 272 0,0 0 64 15,0 0-7280-15,0 0-1456 0,0 0-304 0,0 0-11376 16,0 0-2272-16</inkml:trace>
  <inkml:trace contextRef="#ctx0" brushRef="#br2" timeOffset="35165.4">6320 6052 16575 0,'3'-9'1472'0,"-2"-1"-1168"0,-2-2-304 0,-2 0 0 15,-2 1 2720-15,-1 0 480 0,2 2 112 0,-1 0 16 16,-2 1-1200-16,-1 0-224 0,-2 2-48 0,1-1-16 16,1 6-896-16,-1 2-176 15,-3 1-48-15,0 3 0 0,2 4-336 0,-1 4-80 16,0 4-16-16,2 4 0 0,1 1-288 0,1 3 0 16,1 3 0-16,2 2-144 0,1 0 144 0,2 3 0 15,2 0-144-15,3-1 144 0,1-1 0 0,2-1-176 0,1-1 176 0,2-1-128 16,2-8 128-16,2 1 0 0,2-3 0 0,1-2 0 15,2-3 0-15,0-4-128 0,-1-3 128 0,1-4 0 16,2-1 0-16,0-2 0 0,0-1 0 0,-3-4 0 16,-1 0 0-16,-3-1 144 0,-2 2-144 0,-1-4 0 15,-4 1 0-15,0-1 0 0,-3 0-192 0,-2-2 48 16,0 1 0-16,-2 0 0 0,-2-1 0 0,0 2 0 16,-2-4 144-16,-4 1-128 0,-4 0 128 0,-1 1-128 15,-1-1 128-15,-2 2 0 0,-1 0 0 0,0-1 0 16,1-1 0-16,-1 3 0 0,1 0 0 0,3 2 128 15,2 2 160-15,2 1 32 0,3 1 16 0,1 2 0 16,5 1 96-16,0 0 16 0,0 0 0 0,0 0 0 16,6 7-64-16,3-1 0 0,3-1 0 0,1 2 0 15,1-4-224-15,2-1-160 0,2-1 192 0,2-1-192 16,1 2 0-16,0-4 0 0,-2 1 0 0,1 0-144 16,1-2-1728-16,-2-1-352 0,1 0-64 0</inkml:trace>
  <inkml:trace contextRef="#ctx0" brushRef="#br2" timeOffset="35303.49">6751 6232 29487 0,'-13'11'1296'0,"7"-6"288"0,1 2-1264 0,1-1-320 15,4-6 0-15,0 0 0 0,0 0 2176 0,0 0 368 16,0 0 80-16,7 4-12960 15,1-4-2592-15</inkml:trace>
  <inkml:trace contextRef="#ctx0" brushRef="#br1" timeOffset="42770.75">23080 1972 27695 0,'0'0'1216'0,"0"0"272"0,0 0-1184 0,0 0-304 0,0 0 0 0,0 0 0 16,0 0 896-16,-12 2 128 0,16 10 32 0,-2 4 0 16,2 3-224-16,0 6-32 0,0 2-16 0,1 3 0 0,2 3-592 0,1 1-192 15,-2 1 128-15,1 2-128 0,-2 2 0 0,2-3-256 16,-2-2 64-16,3-4 0 31,-2-2-2320-31,1-4-464 0</inkml:trace>
  <inkml:trace contextRef="#ctx0" brushRef="#br1" timeOffset="42979.07">22922 2037 23951 0,'-5'-5'2128'0,"0"0"-1696"16,-1-2-432-16,6 7 0 0,-6-8 2688 0,1 2 464 16,5 6 96-16,0 0 16 0,-4-7-1408 0,4 7-288 15,1-6-48-15,3-1-16 0,4-2-1008 0,3 1-208 16,4 2-32-16,6-3-16 0,2-1-240 0,3 4 0 15,2-2-144-15,2 4 144 16,3-1-1312-16,0 5-160 0,0 0-48 0,-1 3 0 16,2 2-1504-16,-3 1-304 0,25 9-64 0,-13-2-16 0</inkml:trace>
  <inkml:trace contextRef="#ctx0" brushRef="#br1" timeOffset="43393.88">23537 2053 22111 0,'-2'9'1968'0,"-2"1"-1584"0,-1-1-384 0,-3 3 0 15,1 1 1744-15,2 0 272 0,1 0 48 0,2 3 16 16,2 1-320-16,1 0-64 0,-1 0-16 0,4 0 0 16,2 1-1056-16,5-1-224 0,-2 0-32 0,1-4-16 15,2 1-224-15,1-3-128 0,1-5 160 0,3-1-160 16,0-5 160-16,1-2-160 0,-1-2 160 0,0-3-160 0,0-2 128 0,-2-1-128 16,-2-1 0-16,-2-2 0 0,-1 0 160 0,-4 0-160 15,-1-1 160-15,-1-1-160 0,0 1 144 0,-1 0-144 16,-3 2 128-16,0-1-128 0,0 0 128 0,1 0-128 15,-2 1 128-15,-1 2-128 0,1-1 0 0,0 2 0 16,0 3 0-16,1 6 0 0,0 0 0 0,0 0 0 16,0 0 0-16,0 0 0 0,0 0-240 0,0 0 80 15,0 9 16-15,2 1 0 0,1 2 144 0,2 1-128 0,0 0 128 16,2 3-128-16,-1-3 128 0,2 0 0 16,2 0 0-16,2-1 0 0,3-2 0 0,-1-1 0 15,2 0 0-15,-3-1 0 0,-2-1 0 0,0-2 0 16,-1-1 0-16,1-3 128 0,-2-1 80 0,0-1 32 15,-3-3 0-15,1 0 0 0,-1-3 256 0,1-2 48 16,-2-2 16-16,0-3 0 0,-1 3-192 0,-1-5-48 0,-2 2 0 0,0 1 0 16,-1-6-320-16,-1 3 128 0,-1 0-128 0,-1-2 0 31,-1-2-368-31,-1 1-144 0,0-1-16 0,-1 2-16 16,1-1-2208-16,1 3-432 0,0 1-80 0</inkml:trace>
  <inkml:trace contextRef="#ctx0" brushRef="#br1" timeOffset="43692.6">24253 2029 12895 0,'0'0'1152'0,"0"0"-928"0,0 0-224 0,0 0 0 16,0 0 2864-16,0 0 528 0,0 0 96 0,0 0 32 16,-9 0-1024-16,-2 3-208 0,1 1-48 0,0 4 0 15,-1 2-1360-15,2 3-288 0,1 3-48 0,2 2-16 16,-1 3-304-16,5 0-64 0,2-2-16 0,4 1 0 15,1-1-144-15,4-2 160 0,4 3-160 0,1-6 160 0,2 2 0 0,1-6 0 16,1-1 0-16,0-1 0 0,1-4 224 0,-1-1 64 16,0-3 0-16,2-3 0 0,-1-3 256 0,-2-1 48 15,-4 2 16-15,-1-6 0 0,-2 0 32 0,-1-1 16 16,-2-1 0-16,-2 0 0 0,-2-3-176 0,-2-1-48 0,-3 2 0 0,-1 0 0 16,-1-2-256-16,-3 0-48 0,-2-1-16 0,0 1 0 15,-2-4-272-15,-1 3 0 0,0 4-176 0,0-5-13808 16,-1 2-2768-16</inkml:trace>
  <inkml:trace contextRef="#ctx0" brushRef="#br1" timeOffset="44217.56">25742 1660 23951 0,'0'0'2128'0,"0"0"-1696"0,0 0-432 0,0 0 0 16,-5 4 1232-16,1 3 176 0,0 3 16 0,-1 3 16 16,-1 1-160-16,3 9-16 15,-1 1-16-15,0 5 0 0,0 2-608 0,0 5-128 0,3 3-32 0,-1-2 0 16,1 4-352-16,0-1-128 0,-1-2 0 0,2-3 144 15,2-1-400-15,0-8-64 0,1 0-32 0,1-1 0 32,1 0-1712-32,4-4-352 0,-1-3-64 0,0-4-10256 0</inkml:trace>
  <inkml:trace contextRef="#ctx0" brushRef="#br1" timeOffset="44395.51">26025 1598 19343 0,'0'0'1728'0,"0"0"-1392"0,0 0-336 0,0 0 0 0,0 0 1040 0,5 7 144 16,0 3 32-16,-1 3 0 0,-1 4 32 0,-1 3 16 16,2 5 0-16,0 4 0 15,0 2-496-15,1 4-80 0,1 3-32 0,1 4 0 0,-1 1-496 0,-1-1-160 0,1 1 0 0,0 1 0 32,-3-1-448-32,1-1-192 0,0-6-32 0,-1 2-12320 15</inkml:trace>
  <inkml:trace contextRef="#ctx0" brushRef="#br1" timeOffset="44568.56">25862 1981 28559 0,'0'0'2544'0,"0"0"-2032"0,0 0-512 0,6-4 0 15,2-1 688-15,3 0 32 0,-1 1 16 0,3 0 0 16,3 1-304-16,3-2-64 0,2 1-16 0,0-1-9824 15,0 0-1952-15</inkml:trace>
  <inkml:trace contextRef="#ctx0" brushRef="#br1" timeOffset="44730.99">26422 1392 23039 0,'0'0'1024'0,"-6"4"192"0,-5 2-960 0,2 5-256 15,-1-2 0-15,0 2 0 0,-1 2 1408 0,3 2 224 16,2-1 48-16,2 4 16 0,1 5-1376 0,2-4-320 16,1 5 0-16,1 0-12912 0</inkml:trace>
  <inkml:trace contextRef="#ctx0" brushRef="#br1" timeOffset="45031.05">26651 1811 16575 0,'-16'4'736'0,"8"-1"160"0,-1 1-720 0,-1 1-176 0,-1 2 0 0,-1-3 0 15,-2 1 2912-15,0 0 544 0,1 0 128 0,1 0 0 16,2 2-2320-16,0 1-480 0,3 2-80 0,3-1-32 16,-2 0-672-16,4 1 0 0,1-1-256 0,2 1 80 31,4-1-608-31,2 3-128 0,0 0-32 0,3-2 0 0,1 1 336 0,1-1 64 15,0 2 16-15,1 1 0 0,1-2 528 0,0 3 0 0,1-1 0 0,-1 0 144 16,-1-2 432-16,-2 1 96 0,-2 0 16 0,-3 0 0 16,-2-2 512-16,-3-1 96 0,-2 0 32 0,-3 2 0 0,-1 2 144 0,-3-2 16 15,-2 4 16-15,-1-4 0 16,0 5-800-16,-2 0-144 0,-2-3-48 0,-2 1 0 16,-1 2-1056-1,1-1-224-15,0 4-32 0,0 0-16560 0</inkml:trace>
  <inkml:trace contextRef="#ctx0" brushRef="#br1" timeOffset="45564.16">24992 3465 13823 0,'-6'-16'608'0,"6"16"128"0,-5-7-592 0,-1 1-144 0,1-1 0 0,-1 2 0 16,6 5 2864-16,-11 0 528 0,-2 3 128 0,0 2 0 15,0 4-1568-15,0 4-320 0,0 4-64 0,3 3-16 16,-2 2-768-16,3 1-144 0,2 5-48 0,2 2 0 16,0 0-304-16,1-2-64 0,3 0-16 0,2-2 0 15,0-1 80-15,3-2 16 0,0-1 0 0,1-2 0 16,0-6-304-16,2-1 0 0,-1 0 0 0,5-4 0 16,-1-4 0-16,1-1 0 0,-2-1 0 0,0-3 0 0,-1-3 0 0,-3-2 0 15,0-1 0-15,0-3 0 0,2-5 0 0,-2-1 0 16,0-3 0-16,-1-2 0 0,0-2 0 0,0 0 0 15,-1-4 0-15,-1 2 160 0,1 2-160 0,-2 4 128 16,-1 2-128-16,0 3 128 0,-1 4 144 0,0 2 32 16,1 7 0-16,0 0 0 0,0 0-48 0,-6 6-16 15,1 0 0-15,1 2 0 0,0 5-240 0,2 4 0 16,0 3-144-16,4 2 144 16,0-3-528-16,2 2-16 0,1-1 0 0,3-1 0 15,3-3-1648-15,2-1-336 0,1 0-64 0,4-2-10880 16</inkml:trace>
  <inkml:trace contextRef="#ctx0" brushRef="#br1" timeOffset="45835.95">25432 3514 11967 0,'-8'-19'528'0,"4"9"112"0,-4 0-512 0,-1 2-128 0,-1 4 0 0,3 4 0 16,-2 0 2848-16,0 2 544 0,1 0 96 0,-3 3 32 15,1 3-1856-15,0 3-352 0,2 0-80 0,-1 9-16 16,3 2-752-16,5 4-144 0,1 7-48 0,4 1 0 15,5 2-272-15,2-3 0 0,-1-2 0 0,3-2 0 16,0-5 128-16,3-1-128 0,-1-4 0 0,2-4 0 16,2-5 368-16,-2-2-48 0,-3-4 0 0,0-4 0 15,-1-4 640-15,0-5 112 0,-1-4 16 0,-3-7 16 16,-2-3-112-16,-2-5-32 0,-2-3 0 0,-3-3 0 16,-4 0-416-16,-2-2-96 0,0-3 0 0,-2 1-16 15,0 0-240-15,-4 0-32 0,-2 2-16 0,0-1 0 16,-2 1-336-16,1-5-64 0,-2-1 0 0,0-1-16 15,0 4-1600-15,4 4-320 0,1 5-64 0,3 5-16 16,5 6-1024-16,0 4-208 0</inkml:trace>
  <inkml:trace contextRef="#ctx0" brushRef="#br1" timeOffset="46165.24">25885 3448 5519 0,'0'0'240'0,"-5"1"64"0,-1 0-304 0,-1 3 0 0,1 1 0 0,-2 2 0 16,-3 1 5344-16,2 2 1008 0,0 3 208 0,-3 8 32 16,2 0-4560-16,2 4-928 0,3 1-176 0,4 2-32 15,1 1-688-15,1 0-208 0,4-2 128 0,3-1-128 16,1-5 0-16,3-1 0 0,-1-3 128 0,3-2-128 16,0-6 240-16,0-2-16 15,1-2 0-15,-1-2 0 0,-2-3 592 0,1-3 112 16,-2-2 32-16,0-2 0 0,-2-2 80 0,-1-1 32 15,0-3 0-15,-3-3 0 0,0-1-240 0,-1-5-32 0,-1-4-16 16,-1-3 0-16,-2-2-464 0,0-3-112 0,-1-4-16 0,0-1 0 16,-3-1-192-16,0 1 0 0,-2 0 0 0,0-1 0 31,-3 0-256-31,-3 2-160 0,2 0-32 0,-2 2 0 16,-2-5-2576-16,2 8-528 0,1 1-96 0,2 7-11712 0</inkml:trace>
  <inkml:trace contextRef="#ctx0" brushRef="#br1" timeOffset="46498.38">26100 3548 20895 0,'13'16'928'0,"-5"-9"192"0,3 1-896 0,-1 0-224 16,-1 0 0-16,2-2 0 0,-1 0 2080 0,1-4 368 16,0-2 80-16,1 0 16 15,0-2-896-15,-1-5-176 0,4-2-48 0,-5 1 0 0,-1 0-720 0,1-3-160 16,-3-5-32-16,1 2 0 0,-5-6-128 0,-3 3-16 15,-2-2-16-15,0 3 0 0,-3 3 112 0,-3-3 32 16,-3-5 0-16,0 3 0 0,-1 3 0 0,0 1 0 16,-2 7 0-16,1 1 0 0,-2 4-32 0,2 3 0 0,0 4 0 0,3 4 0 15,0 5 192-15,0 1 48 0,3 2 0 0,0 5 0 16,4 3-896-16,5 1-160 0,2 1-32 0,5 1-16 16,1-2 400-16,5 3 0 0,2-6 0 0,2 1 0 15,3-5-176-15,3 1 0 0,1-3 0 0,3-2 0 31,-1 0-512-31,0-4-96 0,-1-2-32 0,-2-2 0 16,0-2-1296-16,0-2-272 0,-3-3-48 0,0-3-16 16,-1-2-1168-16,-3-3-224 0,9-13-64 0,-1-5 0 0</inkml:trace>
  <inkml:trace contextRef="#ctx0" brushRef="#br1" timeOffset="47064.49">26793 3510 18431 0,'0'0'1632'0,"-4"-2"-1312"15,-1-6-320-15,2 3 0 0,3 5 2576 0,-4-8 448 16,-2-1 96-16,-1 1 16 0,0-1-848 0,2 2-176 16,-1-2-16-16,-1 5-16 0,1 0-1072 0,-1 0-224 15,-1-2-32-15,1 1-16 0,-1 2-368 0,-1 2-80 0,-2 5-16 0,-1 2 0 16,1 4-272-16,2 6 0 0,1 1 0 0,1 5 0 15,2 0 0-15,0 4 0 0,2 3 0 0,2-4 0 16,1 0 0-16,3-6 0 0,0 1 0 0,4 1 0 16,2-4 0-16,0 0 0 0,2-2 0 0,0 0 0 15,2-4 0-15,7 2 0 0,1-5-128 0,0-4 128 16,-3-4 0-16,3-4-144 0,-3-1 144 0,-1-5-128 16,-1-6 128-16,-2-2 0 0,-2-5 0 0,-1 0 0 15,2-4 0-15,-6 6 0 0,-2-3-144 0,-1-2 144 16,-1-4-144-16,-2-2 144 0,-1-2-192 0,0-3 192 0,0-1 0 0,-5-11 0 15,-7 2 0-15,0-3 0 0,-2 0-240 0,0-5 64 16,-1-1 16-16,2 7 0 16,0 4-160-16,0 4-16 0,-1 6-16 0,2 9 0 15,3 5 608-15,1 7 128 0,2 5 32 0,0 5 0 16,6 4 32-16,-5 12 16 0,1 6 0 0,2 8 0 0,2 7-208 0,2 4-64 16,2 6 0-16,4 3 0 0,1 1-192 0,4 3 0 15,3-1 0-15,0 1 0 0,0 0 0 0,5 4-256 16,1-2 16-16,2-5 16 15,1-5-2656-15,-3-6-512 0,-1-3-128 0</inkml:trace>
  <inkml:trace contextRef="#ctx0" brushRef="#br1" timeOffset="47531.54">27252 2818 11055 0,'0'0'976'0,"0"0"-784"0,0 0-192 0,0 0 0 0,0 0 3808 0,0 0 720 16,0 0 144-16,0 0 16 0,0 0-2112 0,0 0-416 15,0 0-96-15,0 0-16 0,0 0-1056 0,0 0-224 16,0 0-32-16,0 0-16 0,5 9-384 0,-3-1-80 16,1 0 0-16,0 1-16 0,-2 3-240 0,2 1 128 15,-1 1-128-15,1 2 0 0,-1 2 256 0,1 1-64 16,0 4 0-16,1 1 0 0,-3 1 208 0,1 2 48 0,1 1 0 15,0 1 0-15,-1-5-32 16,1 1 0-16,-1 0 0 0,2-2 0 0,0-2-240 0,0-1-48 16,0-2-128-16,1 0 192 0,1 3-192 0,-1-3 0 15,-1 2 0-15,0 2 0 0,1-1-160 0,0 1-80 16,-1-1-16-16,1 1 0 16,2-1-528-16,-2 1-112 0,0-2-32 0,-2-1 0 15,-1 2-2384-15,1-1-464 0,1-5-112 0</inkml:trace>
  <inkml:trace contextRef="#ctx0" brushRef="#br1" timeOffset="47903.57">27488 3956 5519 0,'0'0'240'0,"-8"0"64"0,1 3-304 0,1-1 0 0,-2 2 0 0,0 0 0 0,0-1 5456 0,2-1 1040 15,6-2 208-15,0 0 32 0,-7 4-4496 0,7-4-912 16,-6 3-176-16,6-3-48 0,0 0-800 0,-6 1-176 16,6-1-128-16,0 0 192 0,0 0-192 0,0 0-192 15,0 0 32-15,0 0 16 16,0-5 144-16,2-2-192 0,-1 1 192 0,0 1-192 16,-1 5 192-16,0 0 0 0,8-4 0 0,0 0 0 15,-8 4 192-15,8 0-48 0,0 1 0 0,0 2 0 0,-1 1 80 0,1 1 16 16,0 0 0-16,-2 0 0 0,2-1 112 0,0 1 32 15,-1 3 0-15,-2-4 0 0,-5-4 160 0,0 0 32 16,2 7 16-16,0 1 0 0,-2 1 272 0,0 0 48 16,-5-1 16-16,-2-2 0 0,-2-1-192 0,0 1-32 0,-2-3-16 0,1 1 0 15,-2 0-304-15,0 0-48 0,-2-1-16 0,1-2 0 16,-3-1-320-16,5 0 128 0,0 0-128 0,2 0 0 31,0 0-1664-31,1 0-384 0,3-1-96 0</inkml:trace>
  <inkml:trace contextRef="#ctx0" brushRef="#br1" timeOffset="48701.55">11636 3860 12895 0,'0'0'1152'0,"0"0"-928"0,-7 2-224 0,7-2 0 0,0 0 2656 0,0 0 480 15,0 0 112-15,0 0 16 0,0 0-1088 0,8 4-224 16,2-1-32-16,5-2-16 0,2-1-384 0,4 0-80 16,3-1-16-16,4-4 0 0,2-2-416 0,0 2-96 0,1 1-16 0,2-1 0 15,0-2-448-15,3 1-80 0,0 0-32 0,2 1 0 16,0-1-336-16,1-1 0 15,1 3 0-15,2 2 128 16,1-2-2112-16,1 0-400 0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27.5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1 103 2759 0 0,'0'1'207'0'0,"3"6"-166"0"0,12 8 230 0 0,-15-14-77 0 0,1 0 0 0 0,0 0 0 0 0,0 0 0 0 0,-1-1 0 0 0,1 1 0 0 0,-1 0 0 0 0,1 0 0 0 0,-1 0 0 0 0,0 0 0 0 0,1 0 0 0 0,-1 1 0 0 0,0-1 0 0 0,0 0 0 0 0,1 0 0 0 0,-1 0 0 0 0,0 0 0 0 0,0 0 0 0 0,0 0 0 0 0,0 0 0 0 0,-1 0 0 0 0,1 2 0 0 0,0 2 742 0 0,1 8 126 0 0,1 0 0 0 0,1 0 0 0 0,6 17 0 0 0,2 7 26 0 0,10 58 580 0 0,42 151 645 0 0,-62-245-2295 0 0,5 14 95 0 0,-1 1 0 0 0,-1-1 0 0 0,0 1 0 0 0,-1-1 0 0 0,1 21 0 0 0,-4-35-88 0 0,0 1-1 0 0,0-1 0 0 0,0 1 1 0 0,0-1-1 0 0,0 1 0 0 0,0-1 1 0 0,-1 1-1 0 0,1 0 0 0 0,0-1 1 0 0,-2 2-1 0 0,2-3-15 0 0,0 0-1 0 0,0 0 1 0 0,0 1-1 0 0,0-1 1 0 0,-1 0-1 0 0,1 0 0 0 0,0 0 1 0 0,0 0-1 0 0,0 0 1 0 0,0 0-1 0 0,-1 0 1 0 0,1 0-1 0 0,0 1 1 0 0,0-1-1 0 0,-1 0 1 0 0,1 0-1 0 0,0 0 1 0 0,0 0-1 0 0,0 0 1 0 0,-1 0-1 0 0,1 0 1 0 0,0 0-1 0 0,0 0 0 0 0,0 0 1 0 0,-1-1-1 0 0,1 1 1 0 0,0 0-1 0 0,0 0 1 0 0,-1 0-1 0 0,-2-1 10 0 0,2 1-4 0 0,0-1 0 0 0,0 0 0 0 0,0 0 0 0 0,0 0 0 0 0,0 0 0 0 0,0 0 0 0 0,0 0 0 0 0,1 0 0 0 0,-1 0 0 0 0,0 0 0 0 0,1-1 0 0 0,-2-1 0 0 0,1 1 8 0 0,-6-14-9 0 0,0 0-1 0 0,1-1 0 0 0,1 0 1 0 0,-7-34-1 0 0,6 24-10 0 0,-1-11-16 0 0,1-1-1 0 0,3 1 0 0 0,1-1 1 0 0,1 0-1 0 0,2 0 0 0 0,2 1 1 0 0,2-1-1 0 0,10-42 0 0 0,-9 60 1 0 0,0 1 0 0 0,1-1 0 0 0,1 1 0 0 0,1 1 0 0 0,21-35 0 0 0,-29 52 14 0 0,1 0 0 0 0,-1 0 0 0 0,1 0 0 0 0,-1 0 0 0 0,1 0-1 0 0,0 1 1 0 0,0-1 0 0 0,0 0 0 0 0,-1 1 0 0 0,2 0 0 0 0,-1-1 0 0 0,0 1 0 0 0,0 0-1 0 0,0 0 1 0 0,0 0 0 0 0,1 0 0 0 0,-1 1 0 0 0,3-2 0 0 0,-2 2 1 0 0,0 0 0 0 0,0 0 0 0 0,1 0 0 0 0,-1 1 0 0 0,0-1 0 0 0,0 1 0 0 0,0-1 0 0 0,0 1 0 0 0,0 0 0 0 0,0 0 0 0 0,0 0 0 0 0,4 3 0 0 0,0 1 20 0 0,1 0 1 0 0,-1 0-1 0 0,0 1 1 0 0,0 0-1 0 0,-1 0 1 0 0,1 0-1 0 0,-1 1 1 0 0,9 14-1 0 0,-8-8 71 0 0,0 0 0 0 0,-1 0 0 0 0,-1 0 0 0 0,0 1 0 0 0,-1 0 0 0 0,4 20 0 0 0,-4-10 100 0 0,-1 1 0 0 0,0 48 0 0 0,-5-38-86 0 0,0 0-1 0 0,-12 51 0 0 0,11-71-84 0 0,-1 0 0 0 0,-1 0 0 0 0,0 0 0 0 0,-1-1 0 0 0,-1 0 0 0 0,0 0-1 0 0,-1-1 1 0 0,-10 14 0 0 0,1-10 33 0 0,10-13-44 0 0,7-4-10 0 0,0 1 0 0 0,-1-1 0 0 0,1 0 0 0 0,-1 0 0 0 0,1 0 0 0 0,0 0 0 0 0,-1 0 0 0 0,1 0 0 0 0,0 0 0 0 0,-1 0 0 0 0,1 0 0 0 0,-1 0 0 0 0,1 0 0 0 0,0 0 0 0 0,-1 0 0 0 0,1 0 0 0 0,0 0 0 0 0,-1 0 0 0 0,1 0 0 0 0,0 0 0 0 0,-1-1 0 0 0,1 1 0 0 0,0 0 0 0 0,-1 0 0 0 0,1-1 0 0 0,-2-2 0 0 0,1 3 0 0 0,1-1 0 0 0,0 1 0 0 0,-1-1 0 0 0,1 1 0 0 0,-1-1 0 0 0,1 0 0 0 0,0 1 0 0 0,0-1 0 0 0,-1 1 0 0 0,1-1 0 0 0,0 0 0 0 0,0 1 0 0 0,0-1 0 0 0,0 0 0 0 0,0 1 0 0 0,-1-1 0 0 0,1 0 0 0 0,0 1 0 0 0,1-1 0 0 0,-1 0 0 0 0,0 1 0 0 0,0-1 0 0 0,0 1 0 0 0,0-1 0 0 0,0 0 0 0 0,1 1 0 0 0,-1-1 0 0 0,0 0 0 0 0,0 1 0 0 0,1-2 0 0 0,1 0 0 0 0,-1-1 6 0 0,1-1-1 0 0,0 0 1 0 0,0 1 0 0 0,1-1-1 0 0,-1 1 1 0 0,1 0-1 0 0,-1 0 1 0 0,1 0-1 0 0,0 0 1 0 0,0 1 0 0 0,1-1-1 0 0,-1 1 1 0 0,0-1-1 0 0,1 1 1 0 0,0 0 0 0 0,-1 1-1 0 0,1-1 1 0 0,0 1-1 0 0,0-1 1 0 0,0 1-1 0 0,0 0 1 0 0,4 0 0 0 0,5-1 23 0 0,-1 1 1 0 0,1 0 0 0 0,-1 1-1 0 0,1 0 1 0 0,-1 1 0 0 0,14 2-1 0 0,-2 2 66 0 0,0 1 0 0 0,40 15 0 0 0,43 27-28 0 0,-80-35-500 0 0,7 5-1149 0 0,-9-10-3972 0 0,-11-4-565 0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28.2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0 678 8751 0 0,'0'0'1096'0'0,"2"-1"-252"0"0,17-8 1606 0 0,29-18-1 0 0,11-6-1412 0 0,53-14 355 0 0,-52 23-562 0 0,90-50-1 0 0,10-14-196 0 0,29-18-401 0 0,-28-7-98 0 0,-70 47 7 0 0,-80 58-75 0 0,-1-1 0 0 0,8-9 1 0 0,-12 12 5 0 0,0 0 1 0 0,0 0-1 0 0,0 1 1 0 0,1 0-1 0 0,-1 0 1 0 0,1 1-1 0 0,10-6 1 0 0,-13 9-36 0 0,0-1 0 0 0,1 1 1 0 0,-1 0-1 0 0,0 0 0 0 0,7-1 1 0 0,6 4 76 0 0,1 1 1 0 0,-1 1 0 0 0,0 0 0 0 0,0 1 0 0 0,23 11 0 0 0,79 44 309 0 0,-79-38-238 0 0,318 139 1069 0 0,-34-14-868 0 0,-224-94-270 0 0,-32-8-725 0 0,-54-35-1053 0 0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28.7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 3679 0 0,'0'-1'167'0'0,"1"-6"2045"0"0,8 13 2428 0 0,-7-3-4177 0 0,0 0 0 0 0,1 1 0 0 0,-1-1-1 0 0,-1 0 1 0 0,1 1 0 0 0,0-1 0 0 0,-1 1 0 0 0,1 4 0 0 0,9 34 708 0 0,-10-35-849 0 0,33 217 2088 0 0,-29-62-2195 0 0,-3-60-782 0 0,4-55-430 0 0,-1-18-1486 0 0,-3-17-3013 0 0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29.0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4607 0 0,'0'0'208'0'0,"0"3"-9"0"0,2 68 6027 0 0,19 118 0 0 0,12-17-4838 0 0,-23-125-1296 0 0,37 147-363 0 0,-32-131-1799 0 0,-12-47 336 0 0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29.4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108 28 8287 0 0,'-6'-4'354'0'0,"1"0"-288"0"0,-2 1 0 0 0,1-1 0 0 0,0 1 0 0 0,-11-4 0 0 0,16 7 15 0 0,0-1 0 0 0,0 1 0 0 0,-1-1 0 0 0,1 1 0 0 0,0 0 0 0 0,-1 0 0 0 0,1 0-1 0 0,0 0 1 0 0,-1 0 0 0 0,1 0 0 0 0,0 0 0 0 0,-1 0 0 0 0,1 1 0 0 0,0-1 0 0 0,-1 0 0 0 0,1 1-1 0 0,0-1 1 0 0,0 1 0 0 0,-1-1 0 0 0,1 1 0 0 0,0 0 0 0 0,0-1 0 0 0,0 1 0 0 0,0 0 0 0 0,0 0-1 0 0,0 0 1 0 0,0 0 0 0 0,0 0 0 0 0,-1 2 0 0 0,-2 3 203 0 0,1 1 0 0 0,0 0 1 0 0,0 0-1 0 0,1-1 0 0 0,-1 2 0 0 0,2-1 0 0 0,-1 0 1 0 0,1 0-1 0 0,0 0 0 0 0,1 1 0 0 0,-1 8 0 0 0,3 11-261 0 0,6 43-1 0 0,-8-66 34 0 0,3 15-52 0 0,1-2 0 0 0,1 1 0 0 0,0 0 0 0 0,1-1 1 0 0,1 0-1 0 0,0-1 0 0 0,2 1 0 0 0,13 20 1 0 0,-16-29 40 0 0,0 0 0 0 0,0 0 0 0 0,0-1 0 0 0,1 0 0 0 0,0 0 0 0 0,0-1 1 0 0,1 0-1 0 0,0 0 0 0 0,0-1 0 0 0,0 0 0 0 0,1-1 0 0 0,-1 1 0 0 0,1-2 1 0 0,0 1-1 0 0,0-1 0 0 0,1 0 0 0 0,14 1 0 0 0,-20-3 34 0 0,-1-1 0 0 0,1 0 1 0 0,-1 0-1 0 0,1 0 0 0 0,-1 0 0 0 0,1-1 0 0 0,-1 0 0 0 0,1 1 0 0 0,-1-1 0 0 0,0 0 0 0 0,1-1 1 0 0,-1 1-1 0 0,0-1 0 0 0,4-1 0 0 0,-3 0 103 0 0,0 0-1 0 0,0-1 1 0 0,-1 1 0 0 0,1-1 0 0 0,-1 0 0 0 0,1 1-1 0 0,-1-2 1 0 0,5-7 0 0 0,-3 1 126 0 0,0 0 0 0 0,-1 1 0 0 0,0-2 1 0 0,0 1-1 0 0,-1 0 0 0 0,-1-1 0 0 0,2-20 0 0 0,-3 12 12 0 0,0-1 0 0 0,-5-39-1 0 0,2 50-270 0 0,0 0 0 0 0,0 0 0 0 0,-1 0-1 0 0,0 1 1 0 0,0-1 0 0 0,-1 1 0 0 0,-10-17-1 0 0,10 21-51 0 0,0 1-1 0 0,0 0 1 0 0,0 0-1 0 0,0 0 0 0 0,-1 0 1 0 0,0 1-1 0 0,1-1 0 0 0,-1 1 1 0 0,-1 1-1 0 0,1-1 0 0 0,0 1 1 0 0,-1 0-1 0 0,1 0 0 0 0,-1 0 1 0 0,-7-1-1 0 0,2 1-294 0 0,1 0-1 0 0,-1 1 0 0 0,0 0 1 0 0,0 1-1 0 0,0 0 1 0 0,0 1-1 0 0,-13 2 1 0 0,0 3-1395 0 0,1 2-69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06.9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1839 0 0,'0'0'7992'0'0,"5"1"-7270"0"0,18 3 1120 0 0,-21-3-1701 0 0,0 0 0 0 0,0 0 0 0 0,0 0 0 0 0,0 0 0 0 0,-1 0 0 0 0,1 0 0 0 0,0 0 0 0 0,-1 1 0 0 0,1-1 0 0 0,-1 1 0 0 0,0-1 0 0 0,1 1 0 0 0,-1-1 0 0 0,0 1 0 0 0,0 0 0 0 0,0-1 0 0 0,0 1 0 0 0,0 0 0 0 0,0 0 0 0 0,-1 0 0 0 0,1 0 0 0 0,0 3 0 0 0,1 5 298 0 0,0 1 0 0 0,1 20 0 0 0,-2-23-331 0 0,5 278 1967 0 0,-6-209-3458 0 0,4-25-2834 0 0,-4-42 2686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09.6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0 511 5207 0 0,'0'0'4768'0'0,"7"-7"-3789"0"0,10-11 14 0 0,-11 12-707 0 0,-1-1 0 0 0,1 2 0 0 0,1-1 0 0 0,-1 1 0 0 0,12-8 0 0 0,75-50 1586 0 0,-13 7-694 0 0,-45 37-779 0 0,-1 2 1 0 0,2 1 0 0 0,49-14-1 0 0,-68 23-315 0 0,30-16 0 0 0,-12 5 8 0 0,-11 5 119 0 0,26-17-1 0 0,-22 11 21 0 0,99-61 1153 0 0,-124 78-1273 0 0,0 0 0 0 0,0 0 0 0 0,-1 0 0 0 0,1 0-1 0 0,-1-1 1 0 0,1 1 0 0 0,2-6 0 0 0,-4 7-78 0 0,0 0 214 0 0,0 0-162 0 0,0-1-1 0 0,0 0 1 0 0,0 0-1 0 0,1 1 1 0 0,-1-1 0 0 0,1 1-1 0 0,-1-1 1 0 0,1 1 0 0 0,3-3-1 0 0,3 2-56 0 0,0 0 0 0 0,1 0 0 0 0,-1 1-1 0 0,0 0 1 0 0,1 0 0 0 0,-1 1-1 0 0,1 0 1 0 0,-1 0 0 0 0,1 1-1 0 0,12 3 1 0 0,4 1 22 0 0,1 2 1 0 0,27 11-1 0 0,63 33 221 0 0,-24-10 149 0 0,-41-20-184 0 0,90 34 200 0 0,-84-33-266 0 0,6 2-89 0 0,58 17 36 0 0,-118-40-116 0 0,12 1 51 0 0,-1-1 34 0 0,29 2-1578 0 0,-39-2 662 0 0,0 1 0 0 0,0-1 0 0 0,-1 1 0 0 0,1 0 0 0 0,0 1 0 0 0,-1-1 0 0 0,4 4 0 0 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29.9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104 4 13791 0 0,'-1'1'315'0'0,"0"-1"-267"0"0,-2 1 19 0 0,1 0 0 0 0,-1 0-1 0 0,1 0 1 0 0,-1 0 0 0 0,1 0 0 0 0,0 0 0 0 0,0 1 0 0 0,-1-1 0 0 0,1 1 0 0 0,0 0 0 0 0,0 0 0 0 0,1-1 0 0 0,-1 1 0 0 0,0 0-1 0 0,1 1 1 0 0,-3 2 0 0 0,-4 8-161 0 0,-27 50 915 0 0,31-54-604 0 0,1 1 0 0 0,-1-1 1 0 0,2 1-1 0 0,-1-1 0 0 0,-1 14 0 0 0,4-13-149 0 0,-1-1 1 0 0,2 1-1 0 0,-1 0 1 0 0,1-1-1 0 0,1 1 1 0 0,-1-1 0 0 0,2 0-1 0 0,-1 1 1 0 0,1-1-1 0 0,1 0 1 0 0,0 0 0 0 0,0-1-1 0 0,9 15 1 0 0,-10-19-49 0 0,-1 0 1 0 0,1 0 0 0 0,0-1-1 0 0,0 1 1 0 0,1-1-1 0 0,-1 0 1 0 0,1 0 0 0 0,-1 0-1 0 0,1 0 1 0 0,0-1 0 0 0,0 1-1 0 0,0-1 1 0 0,0 0-1 0 0,1 0 1 0 0,-1-1 0 0 0,0 1-1 0 0,1-1 1 0 0,-1 0-1 0 0,1 0 1 0 0,0-1 0 0 0,-1 1-1 0 0,1-1 1 0 0,0 0 0 0 0,-1 0-1 0 0,1-1 1 0 0,-1 1-1 0 0,1-1 1 0 0,0 0 0 0 0,7-3-1 0 0,-4 2 81 0 0,-1-2 0 0 0,0 1 0 0 0,-1-1-1 0 0,1 0 1 0 0,-1 0 0 0 0,1 0 0 0 0,-1-1-1 0 0,0 0 1 0 0,-1 0 0 0 0,1-1 0 0 0,-1 0 0 0 0,0 0-1 0 0,-1 0 1 0 0,0 0 0 0 0,7-14 0 0 0,-7 12-13 0 0,-1 0 0 0 0,1 0-1 0 0,-2-1 1 0 0,0 1 0 0 0,0-1 0 0 0,0 0 0 0 0,-1 0 0 0 0,0 0 0 0 0,-1 1 0 0 0,0-1 0 0 0,0 0 0 0 0,-1 0 0 0 0,-2-12 0 0 0,1 13-35 0 0,0 1 0 0 0,-1 0 0 0 0,1 0 0 0 0,-1 0 0 0 0,-1 0 0 0 0,1 0 0 0 0,-1 1 0 0 0,0-1 0 0 0,-1 1 0 0 0,1 0 0 0 0,-1 1 0 0 0,-7-7 0 0 0,4 5-277 0 0,0 1-1 0 0,-1-1 1 0 0,0 2 0 0 0,0-1 0 0 0,-1 1 0 0 0,1 1-1 0 0,-1 0 1 0 0,-11-3 0 0 0,17 6-414 0 0,-1 0 1 0 0,1 1-1 0 0,0 0 1 0 0,0 0-1 0 0,-1 0 1 0 0,1 0-1 0 0,-7 2 1 0 0,3-1-488 0 0,5-1-809 0 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30.2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7831 0 0,'0'0'1098'0'0,"8"7"4510"0"0,-3 0-4936 0 0,0 0-1 0 0,-1 0 1 0 0,1 1 0 0 0,-2-1 0 0 0,1 1 0 0 0,-1 0 0 0 0,4 14 0 0 0,9 64 128 0 0,-12-60-442 0 0,12 109-129 0 0,5 28-814 0 0,-17-145 146 0 0,11 46-2349 0 0,-10-49 924 0 0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30.6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148 0 9671 0 0,'0'2'748'0'0,"1"30"548"0"0,2 0-1 0 0,1-1 0 0 0,16 62 0 0 0,40 91 179 0 0,-43-138-1598 0 0,11 24-456 0 0,5 11-3255 0 0,-26-60 2459 0 0</inkml:trace>
  <inkml:trace contextRef="#ctx0" brushRef="#br0" timeOffset="1">3 369 10591 0 0,'-3'-1'6406'0'0,"16"8"-1321"0"0,-4-5-5432 0 0,7-2 788 0 0,-1-1-1 0 0,0-1 0 0 0,0-1 1 0 0,0 0-1 0 0,23-8 1 0 0,21-4-995 0 0,-33 10-308 0 0,1-1-53 0 0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35.4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0 108 8783 0 0,'0'0'794'0'0,"5"-1"-550"0"0,12-5 297 0 0,-15 5-357 0 0,1 1 0 0 0,-1-1 0 0 0,0 1-1 0 0,0 0 1 0 0,0 0 0 0 0,1 0 0 0 0,-1 0 0 0 0,4 0 0 0 0,7 0 326 0 0,49-9 1487 0 0,-11 0-147 0 0,86-2-1 0 0,22 17 82 0 0,28 1-766 0 0,-133-8-932 0 0,-9 1 74 0 0,78-10 0 0 0,-75 3-34 0 0,-1 3-1 0 0,84 2 1 0 0,94 23 201 0 0,-153-16-256 0 0,97-3 1 0 0,-19-14 255 0 0,-95 5-248 0 0,95 2-1 0 0,383 17 111 0 0,-431-11-244 0 0,25-2 8 0 0,17-6 28 0 0,-89 2-116 0 0,34 0 51 0 0,8-1 37 0 0,-41 1 5 0 0,-15 1-20 0 0,-19 1-16 0 0,32 1 0 0 0,80 2 19 0 0,0-6 116 0 0,-8-2-79 0 0,-101 7-53 0 0,0-1-1 0 0,44-10 0 0 0,-60 10-56 0 0,-1 1 1 0 0,1 1 0 0 0,12 0-1 0 0,-12 0 4 0 0,1 0-1 0 0,14-2 0 0 0,-11 0-91 0 0,1 1-1 0 0,-1 1 0 0 0,1 0 1 0 0,27 4-1 0 0,-9-1-847 0 0,10 2-5735 0 0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35.8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1375 0 0,'2'1'8412'0'0,"100"36"-1474"0"0,-66-25-6742 0 0,-1 1 1 0 0,0 2 0 0 0,44 25-1 0 0,-74-37-74 0 0,0 1 0 0 0,0 0 0 0 0,0 1 0 0 0,0-1 0 0 0,-1 1 0 0 0,1 0-1 0 0,-1 0 1 0 0,0 0 0 0 0,-1 0 0 0 0,1 1 0 0 0,-1-1 0 0 0,0 1 0 0 0,-1 0 0 0 0,1 0-1 0 0,-1 0 1 0 0,0 1 0 0 0,1 7 0 0 0,-1-2 145 0 0,-1 0 1 0 0,-1 0-1 0 0,0 0 0 0 0,0 0 1 0 0,-1 0-1 0 0,0 0 0 0 0,-1 0 1 0 0,-6 17-1 0 0,-10 37 566 0 0,-29 88 518 0 0,27-99-1452 0 0,-19 48 894 0 0,14-34-7894 0 0,20-53-586 0 0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36.8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3223 0 0,'0'0'143'0'0,"3"1"-3"0"0,-2-1-140 0 0,0 1 0 0 0,0-1 0 0 0,0 1 0 0 0,0 0 0 0 0,0 0 0 0 0,0-1 0 0 0,0 1 0 0 0,0 0 0 0 0,0 0 0 0 0,0 0 0 0 0,-1 0 0 0 0,1 0 0 0 0,0 0 0 0 0,-1 0 0 0 0,1 0 0 0 0,0 0 0 0 0,-1 1 0 0 0,1-1-1 0 0,-1 0 1 0 0,0 0 0 0 0,1 1 0 0 0,-1-1 0 0 0,0 2 0 0 0,4 39 981 0 0,-3-26 386 0 0,10 72 5963 0 0,6 1-4097 0 0,-3-34-3095 0 0,2-1 1 0 0,41 92-1 0 0,-55-141-526 0 0,0 0 1 0 0,1 0-1 0 0,-1 0 0 0 0,1 0 0 0 0,1-1 0 0 0,-1 0 0 0 0,0 1 0 0 0,1-1 0 0 0,0 0 1 0 0,6 4-1 0 0,-2-3-4346 0 0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37.2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1839 0 0,'1'2'134'0'0,"38"55"1751"0"0,0 2 3804 0 0,-26-36-4548 0 0,-1 1 0 0 0,-2 0-1 0 0,0 0 1 0 0,-2 1 0 0 0,11 50-1 0 0,-9-22 242 0 0,3 57 0 0 0,-12-80-1231 0 0,0 0 1 0 0,-3 0 0 0 0,-6 44 0 0 0,-4-19-176 0 0,3-15-3443 0 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40.6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77 8287 0 0,'0'0'639'0'0,"2"-9"564"0"0,-1 6-942 0 0,0 0 0 0 0,0 0-1 0 0,1 0 1 0 0,-1 0 0 0 0,1 1 0 0 0,0-1 0 0 0,0 0 0 0 0,0 1 0 0 0,0-1 0 0 0,1 1 0 0 0,-1 0 0 0 0,0 0 0 0 0,1 0 0 0 0,0 0 0 0 0,-1 0 0 0 0,1 0 0 0 0,0 1 0 0 0,0-1-1 0 0,5-1 1 0 0,6-1 113 0 0,-1 0 0 0 0,1 0-1 0 0,17-1 1 0 0,-26 4-153 0 0,-1 1-146 0 0,1-1-1 0 0,-1 1 1 0 0,0 0-1 0 0,0 0 0 0 0,0 0 1 0 0,1 1-1 0 0,-1-1 1 0 0,0 1-1 0 0,0 0 1 0 0,0 0-1 0 0,0 1 1 0 0,0-1-1 0 0,0 1 0 0 0,0 0 1 0 0,-1 0-1 0 0,1 0 1 0 0,-1 0-1 0 0,1 1 1 0 0,4 4-1 0 0,-4-3 9 0 0,0 1 0 0 0,0-1 0 0 0,-1 1 1 0 0,0-1-1 0 0,0 1 0 0 0,0 0 0 0 0,-1 0 0 0 0,0 0 0 0 0,0 1 0 0 0,0-1 1 0 0,0 0-1 0 0,-1 1 0 0 0,0-1 0 0 0,1 8 0 0 0,-1 3 25 0 0,-1-1 0 0 0,0 1 0 0 0,-1-1-1 0 0,0 0 1 0 0,-1 0 0 0 0,-8 28 0 0 0,3-23-264 0 0,0-1-1 0 0,-2 0 1 0 0,0 0 0 0 0,-16 23 0 0 0,15-23-215 0 0,8-14 281 0 0,0-1-1 0 0,-1 1 1 0 0,1-1-1 0 0,-1 0 1 0 0,0 0-1 0 0,0 0 1 0 0,-1 0-1 0 0,1 0 1 0 0,-1-1-1 0 0,0 0 1 0 0,1 1-1 0 0,-6 2 1 0 0,9-6 81 0 0,-1 0 0 0 0,1 0 1 0 0,0 0-1 0 0,0 0 0 0 0,0 0 1 0 0,0 0-1 0 0,-1 0 0 0 0,1 0 1 0 0,0 0-1 0 0,0 0 0 0 0,0 0 0 0 0,0 0 1 0 0,-1 0-1 0 0,1 0 0 0 0,0 0 1 0 0,0 0-1 0 0,0 0 0 0 0,0 0 0 0 0,-1 0 1 0 0,1 0-1 0 0,0 0 0 0 0,0 0 1 0 0,0 0-1 0 0,0 0 0 0 0,-1 0 0 0 0,1 0 1 0 0,0 0-1 0 0,0 0 0 0 0,0-1 1 0 0,0 1-1 0 0,0 0 0 0 0,-1 0 1 0 0,1 0-1 0 0,0 0 0 0 0,0 0 0 0 0,0-1 1 0 0,0 1-1 0 0,0 0 0 0 0,0 0 1 0 0,0 0-1 0 0,0 0 0 0 0,0 0 0 0 0,0-1 1 0 0,0 1-1 0 0,-1-7-251 0 0,1 4 250 0 0,0 0-1 0 0,0 0 1 0 0,1 0-1 0 0,-1-1 1 0 0,1 1 0 0 0,0 0-1 0 0,0 0 1 0 0,0 0-1 0 0,1 1 1 0 0,-1-1 0 0 0,0 0-1 0 0,1 0 1 0 0,0 1-1 0 0,0-1 1 0 0,0 1 0 0 0,0-1-1 0 0,0 1 1 0 0,0 0 0 0 0,1 0-1 0 0,4-3 1 0 0,-3 2 90 0 0,1 0 0 0 0,0 1 0 0 0,-1-1 0 0 0,1 1 1 0 0,0 1-1 0 0,0-1 0 0 0,0 1 0 0 0,1-1 0 0 0,-1 1 1 0 0,0 1-1 0 0,9-1 0 0 0,46 1 141 0 0,70 0-3395 0 0,-106-2-2480 0 0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40.9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8751 0 0,'2'1'674'0'0,"7"6"-223"0"0,0 1 1 0 0,0 0 0 0 0,0 1 0 0 0,-1 0-1 0 0,0 0 1 0 0,-1 1 0 0 0,0 0 0 0 0,0 0-1 0 0,-1 1 1 0 0,5 13 0 0 0,5 14 1542 0 0,19 67 0 0 0,-27-73-1595 0 0,-2 1 1 0 0,0-1 0 0 0,-3 1-1 0 0,0 0 1 0 0,-4 50-1 0 0,-3-35-360 0 0,-2 0-1 0 0,-1-1 0 0 0,-18 55 1 0 0,14-48-3510 0 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41.3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10967 0 0,'0'0'499'0'0,"2"1"-4"0"0,0-2-352 0 0,1 1-87 0 0,10 8-57 0 0,-10-5 99 0 0,0 0-1 0 0,0 0 1 0 0,0 0-1 0 0,0 0 1 0 0,0 0-1 0 0,-1 1 1 0 0,0 0-1 0 0,1-1 0 0 0,2 9 1 0 0,13 37 1181 0 0,-8-3-230 0 0,-2 1 1 0 0,5 92-1 0 0,-7-59-845 0 0,21 126-308 0 0,-11-118-2691 0 0,-13-67 1360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10.8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21 455 0 0,'0'0'5946'0'0,"7"-6"-3012"0"0,-3 4-2675 0 0,-1 0-1 0 0,1 1 0 0 0,-1-1 0 0 0,1 0 1 0 0,0 1-1 0 0,-1 0 0 0 0,1 0 0 0 0,0 0 1 0 0,0 1-1 0 0,0-1 0 0 0,0 1 0 0 0,0 0 1 0 0,-1 0-1 0 0,1 0 0 0 0,0 0 0 0 0,0 1 1 0 0,0-1-1 0 0,0 1 0 0 0,4 2 0 0 0,9 2 437 0 0,-1 1 0 0 0,31 16-1 0 0,-36-16-200 0 0,22 9 324 0 0,1-1 1 0 0,0-1-1 0 0,39 7 0 0 0,-49-12-303 0 0,45 20 0 0 0,0 0 189 0 0,54 23 234 0 0,-98-43-699 0 0,-1 0-37 0 0,1-1-1 0 0,-1-1 1 0 0,28 3-1 0 0,-43-8-190 0 0,5 3 33 0 0,-4-3-73 0 0,-8-1-367 0 0,-1 0 0 0 0,0-1 1 0 0,0 1-1 0 0,0 0 0 0 0,1 0 1 0 0,-1-1-1 0 0,0 1 0 0 0,0 0 1 0 0,0-1-1 0 0,1 1 0 0 0,-1-1 1 0 0,1 0-1 0 0,3-3-1715 0 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41.6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100 0 12815 0 0,'0'2'587'0'0,"2"25"-199"0"0,2-1 0 0 0,0 0 0 0 0,2 0 0 0 0,11 34 1 0 0,-4-14 65 0 0,62 272-2442 0 0,-71-289-3054 0 0</inkml:trace>
  <inkml:trace contextRef="#ctx0" brushRef="#br0" timeOffset="1">0 516 14655 0 0,'0'0'1592'0'0,"0"-7"-1592"0"0,2-5 0 0 0,3 4 0 0 0,3 0 432 0 0,4-1 56 0 0,1 1 16 0 0,2 0 0 0 0,3-2-400 0 0,-1 3-104 0 0,0-1 0 0 0,1 1 0 0 0,-1 1-944 0 0,1 1-232 0 0,-2 0-40 0 0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42.0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 10911 0 0,'0'0'987'0'0,"2"0"-810"0"0,45-3 239 0 0,-34 2-101 0 0,0 0 0 0 0,1 0 0 0 0,-1 2 0 0 0,1 0 0 0 0,14 2 0 0 0,-24-2-191 0 0,-1 1 0 0 0,0-1 1 0 0,0 0-1 0 0,0 1 0 0 0,0 0 1 0 0,0 0-1 0 0,0 0 0 0 0,0 0 1 0 0,0 0-1 0 0,-1 0 0 0 0,5 5 1 0 0,-7-5-12 0 0,1 1 1 0 0,0-1 0 0 0,-1 0 0 0 0,1 0-1 0 0,-1 0 1 0 0,1 1 0 0 0,-1-1 0 0 0,0 0 0 0 0,0 1-1 0 0,0-1 1 0 0,-1 5 0 0 0,0 0 175 0 0,0-2-176 0 0,0 1 0 0 0,0-1 0 0 0,-1 0 0 0 0,0 1-1 0 0,0-1 1 0 0,0 0 0 0 0,0 0 0 0 0,-1 0 0 0 0,-5 7 0 0 0,-3 6 58 0 0,-20 32-108 0 0,31-49-180 0 0,8-1-1621 0 0,15 0 1688 0 0,0 1-1 0 0,38 6 1 0 0,-54-6 212 0 0,-1 0 1 0 0,1 1-1 0 0,-1 0 1 0 0,1 1-1 0 0,-1-1 1 0 0,0 1-1 0 0,0 0 1 0 0,0 1-1 0 0,-1-1 1 0 0,1 1 0 0 0,-1 0-1 0 0,0 1 1 0 0,9 9-1 0 0,-12-11-19 0 0,0-1 0 0 0,0 1-1 0 0,0 0 1 0 0,0 0-1 0 0,-1 0 1 0 0,0 0 0 0 0,1 1-1 0 0,-1-1 1 0 0,0 0 0 0 0,0 0-1 0 0,-1 1 1 0 0,1-1 0 0 0,-1 1-1 0 0,0-1 1 0 0,0 0 0 0 0,0 1-1 0 0,-1 5 1 0 0,0-4-26 0 0,0 0 0 0 0,0-1 0 0 0,-1 1 0 0 0,1-1 0 0 0,-1 1 0 0 0,0-1 0 0 0,-1 0-1 0 0,1 0 1 0 0,-1 0 0 0 0,0 0 0 0 0,0 0 0 0 0,-4 4 0 0 0,-13 18 74 0 0,17-22-186 0 0,0 0 0 0 0,0 0 0 0 0,0 0 0 0 0,0-1 1 0 0,0 1-1 0 0,-1-1 0 0 0,-6 6 0 0 0,6-7 7 0 0,-3 3-144 0 0,0-1 1 0 0,0 0-1 0 0,0 0 1 0 0,-1-1-1 0 0,-7 3 1 0 0,13-5-28 0 0,1-1-1 0 0,-1 1 1 0 0,1-1 0 0 0,-1 0 0 0 0,0 0 0 0 0,1 1 0 0 0,-1-1 0 0 0,0-1 0 0 0,1 1 0 0 0,-1 0 0 0 0,1 0 0 0 0,-1 0 0 0 0,0-1 0 0 0,1 1 0 0 0,-1-1-1 0 0,1 1 1 0 0,-1-1 0 0 0,1 0 0 0 0,-1 0 0 0 0,1 1 0 0 0,0-1 0 0 0,-1 0 0 0 0,1 0 0 0 0,0-1 0 0 0,0 1 0 0 0,-1 0 0 0 0,1 0 0 0 0,0 0-1 0 0,0-1 1 0 0,0 1 0 0 0,0-3 0 0 0,-6-8-1741 0 0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46.3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68 10159 0 0,'0'0'464'0'0,"-1"-1"-8"0"0,-3-6-294 0 0,2 4-144 0 0,1 0 0 0 0,-1 0 0 0 0,0 0-1 0 0,0 1 1 0 0,0-1 0 0 0,0 0 0 0 0,-4-2 3475 0 0,6 7-3275 0 0,-4 12-168 0 0,1 0 1 0 0,0 0-1 0 0,1 0 1 0 0,1 0-1 0 0,0 0 1 0 0,1 0-1 0 0,1 0 1 0 0,0 1-1 0 0,3 14 1 0 0,3 5-56 0 0,2-1 0 0 0,20 54 0 0 0,-22-70 5 0 0,1 0 0 0 0,1-1 0 0 0,19 28 0 0 0,-22-36 0 0 0,0 1 0 0 0,1-1 0 0 0,0-1 0 0 0,1 0 0 0 0,0 0 0 0 0,0 0 0 0 0,0-1 0 0 0,12 7 0 0 0,-16-11 16 0 0,0 0 0 0 0,0 0 1 0 0,0-1-1 0 0,0 1 0 0 0,0-1 0 0 0,0 0 0 0 0,1 0 0 0 0,-1 0 0 0 0,1-1 0 0 0,-1 0 0 0 0,0 1 0 0 0,1-2 1 0 0,-1 1-1 0 0,1 0 0 0 0,-1-1 0 0 0,0 0 0 0 0,1 0 0 0 0,-1 0 0 0 0,0 0 0 0 0,0-1 0 0 0,0 0 0 0 0,0 0 1 0 0,7-4-1 0 0,-6 2 99 0 0,1 0 1 0 0,-1-1 0 0 0,0 0-1 0 0,0 0 1 0 0,-1 0 0 0 0,1-1-1 0 0,-1 0 1 0 0,-1 0 0 0 0,1 0-1 0 0,-1 0 1 0 0,0 0 0 0 0,0-1-1 0 0,0 1 1 0 0,1-9 0 0 0,1-5 240 0 0,-1 1 0 0 0,-1-1 0 0 0,0 1 0 0 0,-2-1 0 0 0,0 0 0 0 0,-4-36 0 0 0,2 45-292 0 0,-1 0 1 0 0,0 0 0 0 0,-1 1 0 0 0,0-1-1 0 0,-1 1 1 0 0,0-1 0 0 0,-1 1 0 0 0,0 1-1 0 0,0-1 1 0 0,-1 1 0 0 0,0 0 0 0 0,-1 0-1 0 0,-15-15 1 0 0,13 15-50 0 0,2 2 1 0 0,0-1 1 0 0,-1 2-1 0 0,0-1 0 0 0,-1 1 0 0 0,1 0 0 0 0,-1 0 0 0 0,-1 1 0 0 0,-10-4 0 0 0,2 2-169 0 0,13 4-58 0 0,-1 1 1 0 0,1 0-1 0 0,-1 1 1 0 0,-9-3-1 0 0,12 4 148 0 0,1 0 0 0 0,0 0 0 0 0,-1 0 0 0 0,1 1 0 0 0,0-1-1 0 0,-1 0 1 0 0,1 1 0 0 0,0 0 0 0 0,0-1 0 0 0,-1 1 0 0 0,1 0 0 0 0,0 0 0 0 0,0 0-1 0 0,0 0 1 0 0,-3 3 0 0 0,2-1-235 0 0,0-1-1 0 0,0 1 1 0 0,0 0-1 0 0,0 0 1 0 0,1 1-1 0 0,-1-1 1 0 0,1 1-1 0 0,0-1 1 0 0,0 1-1 0 0,0 0 1 0 0,0-1-1 0 0,1 1 1 0 0,0 0-1 0 0,-1 0 0 0 0,1 0 1 0 0,1 0-1 0 0,-2 8 1 0 0,1 5-1401 0 0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46.7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0 6911 0 0,'0'0'528'0'0,"-4"8"-128"0"0,1 0 286 0 0,0 0 0 0 0,1-1-1 0 0,0 1 1 0 0,0 0 0 0 0,1 0-1 0 0,-1 0 1 0 0,2 0 0 0 0,0 14-1 0 0,8 67 473 0 0,-7-83-1048 0 0,27 144 315 0 0,-7-43-2731 0 0,-17-88 844 0 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1:47.2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107 387 9383 0 0,'-4'-6'316'0'0,"0"0"0"0"0,1-1 0 0 0,0 1 0 0 0,0-1 0 0 0,-3-10 2010 0 0,8 6 198 0 0,-1 8-2375 0 0,0 1 0 0 0,1 0 0 0 0,-1-1 0 0 0,1 1-1 0 0,-1 0 1 0 0,1 0 0 0 0,0 0 0 0 0,0 0 0 0 0,0 0 0 0 0,0 0 0 0 0,0 1 0 0 0,0-1 0 0 0,0 1 0 0 0,1-1 0 0 0,-1 1 0 0 0,1 0 0 0 0,4-2 0 0 0,7-2-160 0 0,0 1-1 0 0,17-3 0 0 0,-5 1 147 0 0,10-2 18 0 0,-22 5-406 0 0,0 0 1 0 0,-1-1-1 0 0,23-9 0 0 0,-32 10 96 0 0,0 1 0 0 0,0-1 0 0 0,0 1 0 0 0,0-1 1 0 0,0-1-1 0 0,0 1 0 0 0,-1 0 0 0 0,1-1 0 0 0,-1 0 0 0 0,0 0 1 0 0,0 0-1 0 0,0 0 0 0 0,-1 0 0 0 0,4-7 0 0 0,-4 5 178 0 0,0 1 0 0 0,-1 0 0 0 0,0-1-1 0 0,1 1 1 0 0,-2-1 0 0 0,1 1 0 0 0,0-1-1 0 0,-1 1 1 0 0,0-1 0 0 0,-1 1 0 0 0,1-1-1 0 0,-1 1 1 0 0,0-1 0 0 0,0 1 0 0 0,-1 0-1 0 0,0-1 1 0 0,0 1 0 0 0,0 0 0 0 0,0 0-1 0 0,-1 0 1 0 0,0 0 0 0 0,0 1 0 0 0,0-1-1 0 0,-1 1 1 0 0,1 0 0 0 0,-1 0 0 0 0,0 0-1 0 0,0 0 1 0 0,-1 1 0 0 0,1-1 0 0 0,-1 1-1 0 0,1 0 1 0 0,-1 1 0 0 0,0-1 0 0 0,0 1-1 0 0,-8-3 1 0 0,0 2 147 0 0,0 1 1 0 0,1 0-1 0 0,-1 1 0 0 0,0 0 0 0 0,0 1 0 0 0,0 1 1 0 0,0 0-1 0 0,0 0 0 0 0,0 2 0 0 0,1-1 0 0 0,-25 10 0 0 0,30-10-148 0 0,0 1-1 0 0,0 0 0 0 0,0 1 0 0 0,0 0 0 0 0,1 0 0 0 0,-1 0 1 0 0,1 1-1 0 0,0 0 0 0 0,0 0 0 0 0,1 1 0 0 0,0 0 1 0 0,-1-1-1 0 0,2 2 0 0 0,-1-1 0 0 0,1 1 0 0 0,0-1 0 0 0,0 1 1 0 0,1 0-1 0 0,0 0 0 0 0,0 1 0 0 0,-1 7 0 0 0,3-7-19 0 0,0-1 0 0 0,0 1 0 0 0,1 0 0 0 0,0-1 0 0 0,1 1 0 0 0,0 0 0 0 0,0-1 0 0 0,3 12 0 0 0,2 0 0 0 0,0-1 0 0 0,11 22 0 0 0,-8-22-10 0 0,0 0 0 0 0,1-1 0 0 0,24 30 0 0 0,-27-39 6 0 0,0 0 0 0 0,0-1 0 0 0,1 1 0 0 0,0-2 0 0 0,1 1 0 0 0,0-1 0 0 0,0 0 0 0 0,0-1 0 0 0,11 5 0 0 0,-16-9 27 0 0,0 1-1 0 0,1-1 0 0 0,-1 0 1 0 0,1 0-1 0 0,-1 0 0 0 0,1 0 0 0 0,0-1 1 0 0,-1 0-1 0 0,1 0 0 0 0,-1 0 1 0 0,1-1-1 0 0,0 0 0 0 0,4-1 1 0 0,-3 0 54 0 0,1 0 1 0 0,-1-1 0 0 0,0 1-1 0 0,0-1 1 0 0,0-1-1 0 0,0 1 1 0 0,0-1 0 0 0,5-6-1 0 0,-2 2 35 0 0,0 0 0 0 0,-1-1 1 0 0,-1 0-1 0 0,1 0 0 0 0,-2 0 0 0 0,1-1 0 0 0,-1-1 0 0 0,-1 1 0 0 0,9-22 0 0 0,-10 19-18 0 0,0-1-1 0 0,-1-1 1 0 0,0 1 0 0 0,-1 0-1 0 0,-1-1 1 0 0,0 1-1 0 0,-1-1 1 0 0,-2-21-1 0 0,0 27-76 0 0,1-1 0 0 0,-2 1-1 0 0,1 1 1 0 0,-1-1 0 0 0,0 0-1 0 0,-1 1 1 0 0,0-1 0 0 0,-1 1-1 0 0,1 0 1 0 0,-1 0 0 0 0,-1 1-1 0 0,0 0 1 0 0,0 0 0 0 0,-9-9-1 0 0,8 11-194 0 0,0 1 0 0 0,0-1 0 0 0,0 2 0 0 0,0-1 0 0 0,-1 1 0 0 0,0 0 0 0 0,1 0 0 0 0,-1 1 0 0 0,0 0 0 0 0,0 0 0 0 0,-13 0 0 0 0,2 0-1662 0 0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39.51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13 0 7855 0 0,'0'0'714'0'0,"0"2"-586"0"0,9 74 4053 0 0,-3-43-3044 0 0,-1 1 0 0 0,-1 40-1 0 0,-6 67 556 0 0,0-96-1233 0 0,-14 104 427 0 0,9-100-607 0 0,-2 67 0 0 0,9-97-240 0 0,0-5 48 0 0,2 26-1 0 0,-1-35-14 0 0,0-1-1 0 0,0 0 0 0 0,0 0 1 0 0,0 1-1 0 0,1-1 1 0 0,0 0-1 0 0,-1 0 0 0 0,2-1 1 0 0,-1 1-1 0 0,3 4 1 0 0,0-4 156 0 0,-1 0 1 0 0,1 0 0 0 0,0-1 0 0 0,0 0 0 0 0,0 0 0 0 0,8 3 0 0 0,-10-4-122 0 0,1-1-1 0 0,0 0 1 0 0,0-1-1 0 0,0 1 1 0 0,-1-1-1 0 0,1 1 1 0 0,0-1-1 0 0,8-1 1 0 0,30-7-37 0 0,-24 4-44 0 0,12-3 228 0 0,-4 2-136 0 0,27-3 0 0 0,-9 5-653 0 0,-21 2-1574 0 0,0-1 0 0 0,27-5 0 0 0,-29 2 22 0 0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39.86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75 310 5063 0 0,'0'0'496'0'0,"0"10"-496"0"0,-2 0 0 0 0,0 0 1104 0 0,2 3 168 0 0,2 2 32 0 0,1 0 8 0 0,-1-3-1152 0 0,0-3-232 0 0</inkml:trace>
  <inkml:trace contextRef="#ctx0" brushRef="#br0" timeOffset="1">43 100 1839 0 0,'-20'-6'160'0'0,"14"1"-160"0"0,-1-4 0 0 0,2 1 0 0 0,2 0 2216 0 0,1 0 408 0 0,2-4 88 0 0,2 2 8 0 0,-1 0-2080 0 0,3 2-424 0 0,1-1-88 0 0,1 3-5416 0 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40.35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7 154 8287 0 0,'1'2'639'0'0,"1"8"-237"0"0,-1 0-1 0 0,-1-1 1 0 0,0 19-1 0 0,0 11 2266 0 0,-1 43 486 0 0,0-16-2056 0 0,9 134-149 0 0,-8-170-927 0 0,-5 41 0 0 0,0-10 25 0 0,3-47-1 0 0,0-9-30 0 0,1 0 0 0 0,1 0 1 0 0,-1 0-1 0 0,1 1 0 0 0,-1-1 0 0 0,2 6 1 0 0,0-41-138 0 0,2 1 0 0 0,8-32 1 0 0,2-31-37 0 0,-5 38 73 0 0,1-9-41 0 0,-4-15-6 0 0,17-84 0 0 0,17-20 502 0 0,-19 116 948 0 0,-13 72-850 0 0,-1 2-378 0 0,-1 0 1 0 0,0 0-1 0 0,0 1 0 0 0,-1 0 0 0 0,0 0 0 0 0,4 11 1 0 0,12 61 212 0 0,-17-70-295 0 0,93 461 11 0 0,-75-358-636 0 0,7 43-3288 0 0,-26-119 228 0 0,-2-34 1790 0 0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40.68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9 75 7367 0 0,'0'0'334'0'0,"-1"0"-1"0"0,-3-3 1996 0 0,1-5 2493 0 0,3 8-4724 0 0,0-1 1 0 0,0 1-1 0 0,0 0 0 0 0,0 0 1 0 0,0-1-1 0 0,0 1 1 0 0,0 0-1 0 0,0 0 1 0 0,0-1-1 0 0,0 1 1 0 0,0 0-1 0 0,0 0 0 0 0,0-1 1 0 0,0 1-1 0 0,0 0 1 0 0,0 0-1 0 0,0-1 1 0 0,0 1-1 0 0,0 0 1 0 0,0 0-1 0 0,0-1 1 0 0,0 1-1 0 0,0 0 0 0 0,0 0 1 0 0,0 0-1 0 0,1-1 1 0 0,-1 1-1 0 0,0 0 1 0 0,0 0-1 0 0,0 0 1 0 0,0-1-1 0 0,1 1 0 0 0,-1 0 1 0 0,0 0-1 0 0,0 0 1 0 0,1-1-1 0 0,69-1 1214 0 0,-64 2-1298 0 0,0-1 1 0 0,1 0-1 0 0,-1-1 0 0 0,0 0 0 0 0,0 0 0 0 0,0 0 0 0 0,6-3 0 0 0,22-8-805 0 0,-8 2-803 0 0,-4 2-3540 0 0,-5 5-368 0 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41.02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5527 0 0,'0'0'907'0'0,"1"2"866"0"0,4 52 5893 0 0,1 5-5533 0 0,26 344 41 0 0,-24-272-4045 0 0,-6-108-2660 0 0,1-2-1408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11.8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1 292 6935 0 0,'0'0'2984'0'0,"9"-1"-868"0"0,3-1-1448 0 0,1 0 0 0 0,-1-2 0 0 0,-1 1 0 0 0,15-8 0 0 0,102-42 2675 0 0,-43 24-2151 0 0,-43 10-573 0 0,40-24-1 0 0,-76 39-574 0 0,13-7 113 0 0,1 0 1 0 0,-1 2-1 0 0,30-11 1 0 0,2-2 92 0 0,-18 7-70 0 0,9-6-3 0 0,-39 20-165 0 0,7-1-8 0 0,2 1 51 0 0,-8 1-46 0 0,23-3 111 0 0,7 1-2465 0 0,-30 0 872 0 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41.38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7831 0 0,'1'1'2307'0'0,"5"6"-1449"0"0,0 0-1 0 0,-1 0 1 0 0,0 0-1 0 0,-1 0 1 0 0,0 1-1 0 0,0 0 1 0 0,5 14-1 0 0,-2 0-195 0 0,8 40 0 0 0,27 356 1126 0 0,-37-334-1864 0 0,10 79-3005 0 0,-12-142 1695 0 0</inkml:trace>
  <inkml:trace contextRef="#ctx0" brushRef="#br0" timeOffset="1">248 2 9671 0 0,'0'0'875'0'0,"1"3"-492"0"0,6 17 2480 0 0,6 30 0 0 0,6 64-1247 0 0,-12-63-1296 0 0,20 104-142 0 0,11 83-3790 0 0,-35-201 2310 0 0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41.72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 58 13703 0 0,'0'0'1246'0'0,"-1"-2"-926"0"0,0 1-209 0 0,1-1 1 0 0,0 1 0 0 0,-1 0 0 0 0,1-1-1 0 0,0 1 1 0 0,0 0 0 0 0,-1-1-1 0 0,1 1 1 0 0,0-1 0 0 0,1 1 0 0 0,-1 0-1 0 0,0-1 1 0 0,0 1 0 0 0,0 0 0 0 0,1-1-1 0 0,-1 1 1 0 0,1 0 0 0 0,-1-1 0 0 0,1 1-1 0 0,0 0 1 0 0,-1 0 0 0 0,1 0 0 0 0,0-1-1 0 0,0 1 1 0 0,0 0 0 0 0,0 0-1 0 0,1-1 1 0 0,0 0-69 0 0,0 0 0 0 0,0 1 0 0 0,0-1-1 0 0,1 1 1 0 0,-1-1 0 0 0,0 1 0 0 0,1 0 0 0 0,-1 0-1 0 0,0 0 1 0 0,1 0 0 0 0,0 0 0 0 0,-1 1 0 0 0,1-1-1 0 0,4 0 1 0 0,-1 1-266 0 0,0 0 0 0 0,-1 0 0 0 0,1 0 0 0 0,0 1 0 0 0,-1 0 0 0 0,1 0-1 0 0,-1 0 1 0 0,1 1 0 0 0,-1-1 0 0 0,0 1 0 0 0,6 3 0 0 0,-8-4-1760 0 0,7 1-3381 0 0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44.93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1 119 2759 0 0,'0'-3'58'0'0,"0"2"-49"0"0,0 0 1 0 0,0 0-1 0 0,0 1 0 0 0,0-1 1 0 0,0 0-1 0 0,0 0 1 0 0,0 1-1 0 0,0-1 1 0 0,0 0-1 0 0,1 1 1 0 0,-1-1-1 0 0,0 0 1 0 0,0 1-1 0 0,1-1 1 0 0,-1 0-1 0 0,1 1 1 0 0,-1-1-1 0 0,0 0 1 0 0,2 0-1 0 0,15-18 16 0 0,-17 18 95 0 0,1 0 0 0 0,-1 0 0 0 0,1 0 0 0 0,-1 0-1 0 0,0 0 1 0 0,0 0 0 0 0,1 0 0 0 0,-1 0 0 0 0,0 0-1 0 0,0 0 1 0 0,0 0 0 0 0,0 0 0 0 0,0 0 0 0 0,0 0-1 0 0,0 0 1 0 0,-1-1 0 0 0,1-7 1534 0 0,13-45 6583 0 0,-14 77-7552 0 0,-2 1-1 0 0,-8 37 0 0 0,3-18-530 0 0,6-34-120 0 0,0 1-4 0 0,0 0 0 0 0,1 0 0 0 0,0 0 0 0 0,1 0-1 0 0,1 18 1 0 0,-1-26-3 0 0,0-1 0 0 0,0 1 0 0 0,1-1-1 0 0,-1 1 1 0 0,1-1 0 0 0,-1 0 0 0 0,1 1 0 0 0,-1-1-1 0 0,1 0 1 0 0,0 0 0 0 0,-1 1 0 0 0,1-1-1 0 0,0 0 1 0 0,0 0 0 0 0,0 0 0 0 0,0 0 0 0 0,0 0-1 0 0,0 0 1 0 0,0 0 0 0 0,0 0 0 0 0,1 0-1 0 0,-1-1 1 0 0,0 1 0 0 0,0 0 0 0 0,1-1 0 0 0,-1 1-1 0 0,0-1 1 0 0,3 1 0 0 0,2 0 81 0 0,0-1-1 0 0,1 1 1 0 0,-1-1-1 0 0,1 0 1 0 0,8-2-1 0 0,-8 1-53 0 0,0 1 1 0 0,0-1-1 0 0,8 2 0 0 0,-5 0-57 0 0,0 0 0 0 0,0 0 0 0 0,16-1 0 0 0,36-2-2325 0 0,-62 2 2174 0 0,1 0 1 0 0,-1 0 0 0 0,1 0-1 0 0,0-1 1 0 0,-1 1-1 0 0,1 0 1 0 0,-1 0-1 0 0,1-1 1 0 0,-1 1 0 0 0,1 0-1 0 0,-1-1 1 0 0,1 1-1 0 0,-1 0 1 0 0,1-1-1 0 0,0 0 1 0 0,1-1-341 0 0,7-6-1180 0 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45.27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15 0 7367 0 0,'0'0'568'0'0,"0"2"-373"0"0,-4 11 991 0 0,1 0-1 0 0,0 1 1 0 0,1-1 0 0 0,0 16-1 0 0,2 59 1230 0 0,1-39-1473 0 0,0-2-238 0 0,1 0 0 0 0,13 65 0 0 0,12 8-1868 0 0,-20-99-208 0 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48.88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 91 10591 0 0,'-1'2'197'0'0,"6"-11"570"0"0,10-26-597 0 0,-20 58 1829 0 0,1 0 0 0 0,-1 35 0 0 0,-6 186 247 0 0,4-47-2203 0 0,6-192-26 0 0,-1 15 26 0 0,3-11-24 0 0,-1-8 314 0 0,15-186-77 0 0,-2 48-224 0 0,-9-58-170 0 0,-4 168 132 0 0,5-52 6 0 0,-5 79-1 0 0,0 0 1 0 0,0 0-1 0 0,0 0 0 0 0,-1-1 1 0 0,1 1-1 0 0,0 0 0 0 0,1 0 0 0 0,-1-1 1 0 0,0 1-1 0 0,0 0 0 0 0,0 0 0 0 0,0 0 1 0 0,0-1-1 0 0,0 1 0 0 0,0 0 1 0 0,0 0-1 0 0,0 0 0 0 0,0-1 0 0 0,0 1 1 0 0,0 0-1 0 0,1 0 0 0 0,-1 0 1 0 0,0 0-1 0 0,0-1 0 0 0,0 1 0 0 0,0 0 1 0 0,1 0-1 0 0,-1 0 0 0 0,0 0 0 0 0,0 0 1 0 0,1-1-1 0 0,3 7-54 0 0,2 9-65 0 0,19 83-152 0 0,-8-26 118 0 0,0-1 66 0 0,-7-27 115 0 0,19 48 0 0 0,-24-79-21 0 0,6 16 0 0 0,17 31 0 0 0,-24-52 24 0 0,0 0 0 0 0,1-1-1 0 0,1 1 1 0 0,-1-1 0 0 0,1-1 0 0 0,0 1 0 0 0,0-1-1 0 0,12 9 1 0 0,-17-14 3 0 0,0 0 0 0 0,0 0 0 0 0,1-1-1 0 0,-1 1 1 0 0,0 0 0 0 0,0-1 0 0 0,0 1-1 0 0,0 0 1 0 0,1-1 0 0 0,-1 0 0 0 0,0 1-1 0 0,0-1 1 0 0,1 0 0 0 0,-1 0 0 0 0,0 1 0 0 0,1-1-1 0 0,-1 0 1 0 0,0 0 0 0 0,1-1 0 0 0,-1 1-1 0 0,0 0 1 0 0,1 0 0 0 0,-1-1 0 0 0,0 1-1 0 0,0 0 1 0 0,1-1 0 0 0,-1 1 0 0 0,0-1 0 0 0,0 0-1 0 0,0 1 1 0 0,0-1 0 0 0,0 0 0 0 0,0 0-1 0 0,0 0 1 0 0,0 0 0 0 0,0 0 0 0 0,0 0-1 0 0,0 0 1 0 0,0 0 0 0 0,-1 0 0 0 0,2-2 0 0 0,1-4 130 0 0,0 1 0 0 0,0-1 0 0 0,-1 1 0 0 0,0-1 0 0 0,0 0 1 0 0,1-10-1 0 0,5-52 55 0 0,-4-1-1 0 0,-4-90 1 0 0,-7 107-813 0 0,0 7-1240 0 0,3 0-2536 0 0,0 24-1900 0 0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49.32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149 1 6447 0 0,'-2'0'7872'0'0,"-3"0"-7680"0"0,0 1 0 0 0,-1-1 0 0 0,1 2 0 0 0,0-1 0 0 0,0 0 0 0 0,0 1 0 0 0,0 0 0 0 0,0 0 0 0 0,0 0 0 0 0,1 1 0 0 0,-1 0-1 0 0,1 0 1 0 0,-1 0 0 0 0,1 0 0 0 0,0 1 0 0 0,0 0 0 0 0,1-1 0 0 0,-1 1 0 0 0,1 1 0 0 0,-5 7 0 0 0,1-2-35 0 0,1 1 1 0 0,0-1-1 0 0,1 2 1 0 0,0-1-1 0 0,1 0 1 0 0,-6 24-1 0 0,9-27-98 0 0,-1 0-1 0 0,1 0 1 0 0,1 0-1 0 0,-1-1 1 0 0,2 1-1 0 0,-1 0 1 0 0,1 0-1 0 0,0 0 0 0 0,0 0 1 0 0,1 0-1 0 0,5 13 1 0 0,-5-17-49 0 0,-1-1 0 0 0,1 0-1 0 0,0 0 1 0 0,0 1 0 0 0,1-1 0 0 0,-1-1 0 0 0,0 1 0 0 0,1 0 0 0 0,0-1-1 0 0,0 1 1 0 0,-1-1 0 0 0,7 4 0 0 0,-7-5-2 0 0,-1 0-1 0 0,1-1 1 0 0,0 1 0 0 0,0 0 0 0 0,-1-1-1 0 0,1 1 1 0 0,0-1 0 0 0,0 0 0 0 0,0 1-1 0 0,0-1 1 0 0,0 0 0 0 0,0 0 0 0 0,0 0-1 0 0,0-1 1 0 0,-1 1 0 0 0,1 0 0 0 0,0-1-1 0 0,0 1 1 0 0,0-1 0 0 0,0 1-1 0 0,-1-1 1 0 0,1 0 0 0 0,0 0 0 0 0,-1 0-1 0 0,4-2 1 0 0,1-2 7 0 0,-1 0-1 0 0,0-1 0 0 0,0 1 1 0 0,0-1-1 0 0,-1 0 1 0 0,0-1-1 0 0,0 1 1 0 0,0-1-1 0 0,-1 1 0 0 0,0-1 1 0 0,2-8-1 0 0,4-12 23 0 0,7-45-1 0 0,-12 51-3 0 0,-2 9 94 0 0,-1 1 0 0 0,1-14 0 0 0,-2 24 910 0 0,3 14-882 0 0,3 21-149 0 0,17 51-1 0 0,-17-70-961 0 0,0 1-1 0 0,1-1 1 0 0,0 0-1 0 0,1-1 1 0 0,14 19-1 0 0,-14-23-915 0 0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50.0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1 109 10135 0 0,'0'0'919'0'0,"0"2"-759"0"0,0 9 356 0 0,0-1 0 0 0,1 1 0 0 0,0 0-1 0 0,1-1 1 0 0,0 1 0 0 0,7 18 0 0 0,-2-4 624 0 0,28 79 567 0 0,-1-4-1126 0 0,-24-58-497 0 0,-6-22 32 0 0,12 33 0 0 0,-16-52 428 0 0,-2-3-343 0 0,1 2-196 0 0,1 0 1 0 0,0 0-1 0 0,0 0 1 0 0,-1 0-1 0 0,1-1 1 0 0,0 1-1 0 0,0 0 0 0 0,0 0 1 0 0,-1 0-1 0 0,1 0 1 0 0,0 0-1 0 0,0 0 0 0 0,0 0 1 0 0,0-1-1 0 0,-1 1 1 0 0,1 0-1 0 0,0 0 1 0 0,0 0-1 0 0,0 0 0 0 0,0-1 1 0 0,0 1-1 0 0,0 0 1 0 0,-1 0-1 0 0,1 0 0 0 0,0 0 1 0 0,0-1-1 0 0,0 1 1 0 0,0 0-1 0 0,0-1 1 0 0,-4-13 40 0 0,1-1 0 0 0,1 0 1 0 0,0 0-1 0 0,0-21 1 0 0,-2-21 35 0 0,-2-70-532 0 0,5 83 299 0 0,2 3-335 0 0,8-53 0 0 0,-7 79 445 0 0,-1 7 18 0 0,1 0 1 0 0,0 0 0 0 0,0 0-1 0 0,1 0 1 0 0,0 0 0 0 0,4-8 0 0 0,-6 16 19 0 0,-1-1 1 0 0,1 1-1 0 0,-1-1 1 0 0,1 1-1 0 0,-1 0 1 0 0,1-1-1 0 0,-1 1 1 0 0,1 0 0 0 0,-1-1-1 0 0,1 1 1 0 0,0 0-1 0 0,-1 0 1 0 0,1 0-1 0 0,0-1 1 0 0,-1 1-1 0 0,1 0 1 0 0,-1 0-1 0 0,1 0 1 0 0,0 0 0 0 0,-1 0-1 0 0,1 0 1 0 0,0 0-1 0 0,0 1 1 0 0,15 3 18 0 0,-14-3 6 0 0,0 1 1 0 0,0-1-1 0 0,0 1 0 0 0,0 0 0 0 0,0 0 1 0 0,-1 0-1 0 0,1 0 0 0 0,0 0 1 0 0,-1 1-1 0 0,0-1 0 0 0,3 5 1 0 0,8 30 222 0 0,-6-15-194 0 0,-1-7-11 0 0,-1 0 0 0 0,0 0 0 0 0,-1 0 0 0 0,-1 0 0 0 0,0 24 0 0 0,-2-9-72 0 0,-2 0-1 0 0,-7 35 1 0 0,9-64-7 0 0,0-1 0 0 0,0 0 0 0 0,0 0 0 0 0,0 1-1 0 0,0-1 1 0 0,0 0 0 0 0,0 0 0 0 0,0 1 0 0 0,0-1 0 0 0,0 0 0 0 0,0 0 0 0 0,0 1 0 0 0,0-1 0 0 0,0 0 0 0 0,0 0 0 0 0,0 1 0 0 0,1-1 0 0 0,-1 0 0 0 0,0 0 0 0 0,0 1 0 0 0,0-1 0 0 0,0 0 0 0 0,1 0 0 0 0,-1 0 0 0 0,0 0 0 0 0,0 1 0 0 0,0-1 0 0 0,1 0 0 0 0,-1 0 0 0 0,0 0 0 0 0,0 0 0 0 0,0 0 0 0 0,1 0 0 0 0,-1 1 0 0 0,0-1 0 0 0,0 0 0 0 0,1 0 0 0 0,-1 0 0 0 0,0 0 0 0 0,0 0 0 0 0,1 0 0 0 0,-1 0 0 0 0,0 0 0 0 0,0 0 0 0 0,1 0 0 0 0,-1 0 0 0 0,1-1 0 0 0,17-2-188 0 0,-4 0 52 0 0,-8 2 185 0 0,1 2 1 0 0,-1-1-1 0 0,1 1 1 0 0,-1 0-1 0 0,1 0 1 0 0,-1 0-1 0 0,10 4 1 0 0,1 2 581 0 0,23 13 1 0 0,-13 1 534 0 0,-18-13-452 0 0,-7-7-149 0 0,-1 1 0 0 0,1 2-338 0 0,-1-1 1 0 0,0 1 0 0 0,1 0 0 0 0,-1 0-1 0 0,-1 0 1 0 0,1 0 0 0 0,0 0 0 0 0,-1 0-1 0 0,0 0 1 0 0,0 0 0 0 0,-1 8 0 0 0,0-4 65 0 0,-1-1 0 0 0,0 0 0 0 0,0 1 0 0 0,-1-1 0 0 0,-6 13 0 0 0,-4 0 28 0 0,0 0 0 0 0,-1-1 1 0 0,-18 20-1 0 0,16-22-442 0 0,0-1-1 0 0,-23 16 1 0 0,37-31 103 0 0,1 1 1 0 0,-1-1-1 0 0,1 0 1 0 0,-1 0-1 0 0,1 0 1 0 0,-1 0-1 0 0,0 0 1 0 0,0 0-1 0 0,1 0 1 0 0,-1 0 0 0 0,0-1-1 0 0,0 1 1 0 0,0-1-1 0 0,0 0 1 0 0,0 1-1 0 0,0-1 1 0 0,0 0-1 0 0,0 0 1 0 0,0 0-1 0 0,0 0 1 0 0,0-1-1 0 0,0 1 1 0 0,0 0-1 0 0,-3-2 1 0 0,4 1-228 0 0,1 0-1 0 0,-1 0 1 0 0,0-1 0 0 0,0 1-1 0 0,1 0 1 0 0,-1-1 0 0 0,1 1-1 0 0,-1 0 1 0 0,1-1 0 0 0,0 1-1 0 0,-1-1 1 0 0,1 1 0 0 0,0-3 0 0 0,0 1-924 0 0,-2-12-5659 0 0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50.35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 0 8287 0 0,'0'2'639'0'0,"-2"5"-227"0"0,0 0 0 0 0,1 0-1 0 0,1 1 1 0 0,-1 13 0 0 0,-1 15 4310 0 0,1-24-3690 0 0,1 0 0 0 0,0 0 0 0 0,3 16 0 0 0,0 13-117 0 0,-3 14-427 0 0,0 55-231 0 0,-4-57-429 0 0,-1 46-832 0 0,7-35-2722 0 0,0-46 1908 0 0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50.70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145 1 1375 0 0,'1'2'3348'0'0,"6"17"3409"0"0,4 17-979 0 0,-1 13-4250 0 0,13 76-284 0 0,-6 1-1144 0 0,7 56-607 0 0,-14-60-2707 0 0,-10-89 1620 0 0</inkml:trace>
  <inkml:trace contextRef="#ctx0" brushRef="#br0" timeOffset="1">34 567 10135 0 0,'-6'-10'415'0'0,"-9"-15"485"0"0,3 9 6065 0 0,12 14-6363 0 0,2 1-558 0 0,-1 0 0 0 0,0-1 1 0 0,0 1-1 0 0,1 0 1 0 0,-1-1-1 0 0,1 1 1 0 0,-1 0-1 0 0,1 0 1 0 0,-1 0-1 0 0,1 0 1 0 0,0 1-1 0 0,-1-1 1 0 0,3 0-1 0 0,29-8 666 0 0,-8 3-452 0 0,-11 2-599 0 0,-1 0-1 0 0,1 1 1 0 0,0 0-1 0 0,0 1 1 0 0,0 1-1 0 0,1 0 1 0 0,15 2-1 0 0,-17 1-1486 0 0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51.06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46 1 11775 0 0,'-3'10'1259'0'0,"-6"12"-308"0"0,1 0 1 0 0,1 1-1 0 0,1 0 0 0 0,1 1 1 0 0,-2 30-1 0 0,7-51-919 0 0,0 1 0 0 0,0-1 0 0 0,0 1 0 0 0,0-1 0 0 0,1 1 0 0 0,-1-1 0 0 0,1 1 0 0 0,0-1 0 0 0,0 1 0 0 0,0-1 0 0 0,1 0 1 0 0,-1 1-1 0 0,1-1 0 0 0,0 0 0 0 0,0 0 0 0 0,0 0 0 0 0,0-1 0 0 0,0 1 0 0 0,1 0 0 0 0,-1-1 0 0 0,1 1 0 0 0,0-1 0 0 0,4 3 0 0 0,-3-4 24 0 0,-1 1 0 0 0,1-1-1 0 0,0 0 1 0 0,0 0 0 0 0,-1-1-1 0 0,1 1 1 0 0,0-1-1 0 0,0 0 1 0 0,0 0 0 0 0,0 0-1 0 0,0 0 1 0 0,0-1 0 0 0,-1 1-1 0 0,1-1 1 0 0,5-2 0 0 0,20-2 189 0 0,-23 5-484 0 0,-1-1 0 0 0,1 0 0 0 0,0 0 0 0 0,0 0 0 0 0,-1-1 0 0 0,1 0 0 0 0,-1 0 0 0 0,1-1 0 0 0,-1 1 0 0 0,0-1 0 0 0,0 0 0 0 0,0-1 0 0 0,0 1 0 0 0,0-1 0 0 0,5-6 0 0 0,-2-1-1345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12.6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1032 1375 0 0,'0'0'6407'0'0,"6"-14"-4998"0"0,-7-31 830 0 0,0 18-1369 0 0,1 0 0 0 0,4-27-1 0 0,2-27 217 0 0,-4 51-741 0 0,5-36 0 0 0,-2 32 32 0 0,1-38 0 0 0,-6-21 357 0 0,8-106 338 0 0,-8 183-1013 0 0,-1-6 46 0 0,2 0 0 0 0,0 0 1 0 0,5-21-1 0 0,-4 33-83 0 0,-1 1-1 0 0,-1-17 1 0 0,1 1-23 0 0,2-36 1 0 0,-3 59-168 0 0,1 0 1 0 0,-1 1-1 0 0,0-1 0 0 0,0 0 0 0 0,0 0 1 0 0,0 0-1 0 0,0 0 0 0 0,-1 0 0 0 0,1 1 1 0 0,0-1-1 0 0,-1 0 0 0 0,-1-3 0 0 0,2 4-315 0 0,-3-4-1189 0 0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51.40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 0 4607 0 0,'0'0'208'0'0,"0"2"-9"0"0,-4 22-651 0 0,1-8 2809 0 0,1 1-1 0 0,0-1 0 0 0,1 19 0 0 0,7 23 2212 0 0,7 28-1943 0 0,2 19-1159 0 0,5 18-453 0 0,3 26-1202 0 0,-13-72-2633 0 0,-9-67 1884 0 0,3 10-877 0 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18.9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 1 7831 0 0,'-13'4'832'0'0,"0"1"6013"0"0,12-4-6421 0 0,0 5 2434 0 0,3-4-2321 0 0,11 6-248 0 0,1-1 1 0 0,0-1-1 0 0,0 0 0 0 0,0 0 0 0 0,22 4 1 0 0,-10-2-34 0 0,15 3-17 0 0,-26-8-210 0 0,27 10-1 0 0,-33-10-30 0 0,-3 0 36 0 0,0-1 0 0 0,0 1 0 0 0,0 0 0 0 0,9 7 0 0 0,-12-8 11 0 0,-1 0-1 0 0,1 1 1 0 0,-1-1 0 0 0,0 1-1 0 0,0-1 1 0 0,0 1-1 0 0,-1 0 1 0 0,1 0 0 0 0,-1 0-1 0 0,1 0 1 0 0,-1 0 0 0 0,1 4-1 0 0,-1-1 82 0 0,0 0 0 0 0,0-1-1 0 0,0 1 1 0 0,-1 0 0 0 0,0-1-1 0 0,0 1 1 0 0,0 0 0 0 0,-1-1-1 0 0,0 1 1 0 0,0 0 0 0 0,-1-1 0 0 0,1 1-1 0 0,-5 7 1 0 0,-3 8 219 0 0,-2 0 0 0 0,-13 20-1 0 0,11-19-106 0 0,-29 44 257 0 0,16-26-404 0 0,-26 54 0 0 0,13-13-2667 0 0,30-62 1255 0 0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20.0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15 7831 0 0,'-5'-14'959'0'0,"12"31"4520"0"0,9 34-3523 0 0,4 39-875 0 0,10 118 1 0 0,-26-181-1047 0 0,2 28-1180 0 0,3-1 0 0 0,17 60 1 0 0,-19-98-4358 0 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20.4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4607 0 0,'0'0'354'0'0,"1"1"-233"0"0,8 4 376 0 0,0 1-1 0 0,-1 0 1 0 0,0 1-1 0 0,0 0 1 0 0,0 0 0 0 0,-1 0-1 0 0,0 1 1 0 0,6 10-1 0 0,15 18 704 0 0,-19-26-796 0 0,-1 0 0 0 0,0 1 0 0 0,7 13 0 0 0,0 10 202 0 0,0 0-1 0 0,-2 1 0 0 0,-2 0 0 0 0,-2 1 0 0 0,0 0 1 0 0,-3 1-1 0 0,-1 0 0 0 0,-2 0 0 0 0,-1 0 0 0 0,-2 0 1 0 0,-7 57-1 0 0,1-41-536 0 0,-2 0 1 0 0,-26 88-1 0 0,32-136-870 0 0,0 1 0 0 0,0-1 1 0 0,-1 0-1 0 0,-4 8 0 0 0,2-5-5082 0 0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25.5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97 7831 0 0,'0'0'356'0'0,"4"-3"-6"0"0,-2 1-294 0 0,9-8-18 0 0,-11 10-33 0 0,0-1 0 0 0,0 1 0 0 0,1 0 0 0 0,-1-1 0 0 0,0 1 0 0 0,0 0 0 0 0,0-1 0 0 0,0 1 0 0 0,0 0 1 0 0,0-1-1 0 0,0 1 0 0 0,0 0 0 0 0,0-1 0 0 0,0 1 0 0 0,0 0 0 0 0,0-1 0 0 0,0 1 0 0 0,0-1 1 0 0,0 1-1 0 0,-1 0 0 0 0,1-1 0 0 0,0 1 0 0 0,0 0 0 0 0,0 0 0 0 0,0-1 0 0 0,-1 1 0 0 0,1 0 0 0 0,0-1 1 0 0,0 1-1 0 0,-1 0 0 0 0,1 0 0 0 0,0-1 0 0 0,0 1 0 0 0,-1 0 0 0 0,1 0 0 0 0,0 0 0 0 0,-1-1 1 0 0,1 1-1 0 0,0 0 0 0 0,-1 0 0 0 0,1 0 0 0 0,-1 0 0 0 0,1-1 118 0 0,0 0 0 0 0,-1 1 0 0 0,1-1 0 0 0,0 0 0 0 0,0 1 0 0 0,0-1 0 0 0,0 0 0 0 0,0 1 0 0 0,0-1 0 0 0,0 0 0 0 0,0 0 0 0 0,1 1 0 0 0,-1-1 0 0 0,0-1 0 0 0,1 2 108 0 0,-1-3-10 0 0,0 1 0 0 0,1-1 0 0 0,0 1 0 0 0,-1-1 0 0 0,1 1 0 0 0,0 0 0 0 0,0 0 1 0 0,0-1-1 0 0,1 1 0 0 0,-1 0 0 0 0,1 0 0 0 0,-1 0 0 0 0,1 0 0 0 0,-1 0 0 0 0,1 1 0 0 0,3-4 0 0 0,-1 3-41 0 0,0 0 0 0 0,-1 0 0 0 0,1 0 0 0 0,0 0 0 0 0,0 1 0 0 0,0-1 0 0 0,0 1 0 0 0,0 0 0 0 0,5 0 0 0 0,2 0-3 0 0,0 0-1 0 0,-1 1 0 0 0,1 1 1 0 0,0-1-1 0 0,-1 2 1 0 0,1-1-1 0 0,10 5 0 0 0,-12-4-78 0 0,0 2 0 0 0,0-1 0 0 0,0 1-1 0 0,-1 0 1 0 0,0 1 0 0 0,1 0 0 0 0,-2 1-1 0 0,1-1 1 0 0,-1 1 0 0 0,8 9 0 0 0,-10-10-50 0 0,-1 0 0 0 0,0 0 0 0 0,0 1 1 0 0,0-1-1 0 0,-1 1 0 0 0,0 0 1 0 0,0 0-1 0 0,0 0 0 0 0,-1 1 0 0 0,0-1 1 0 0,0 1-1 0 0,-1-1 0 0 0,0 1 1 0 0,0-1-1 0 0,0 10 0 0 0,-1 9-129 0 0,-2 0 0 0 0,-1-1-1 0 0,0 1 1 0 0,-2-1 0 0 0,-10 30-1 0 0,12-47-44 0 0,0 0-1 0 0,-1-1 0 0 0,1 1 0 0 0,-1-1 1 0 0,0 0-1 0 0,-1 0 0 0 0,0-1 1 0 0,0 1-1 0 0,-10 8 0 0 0,7-7-132 0 0,-2 0 0 0 0,1 0-1 0 0,-1-1 1 0 0,1 0 0 0 0,-17 6 0 0 0,25-12 121 0 0,-1-1 12 0 0,0 0 110 0 0,-1 0 1 0 0,1-1 0 0 0,0 1-1 0 0,0-1 1 0 0,0 1 0 0 0,1-1 0 0 0,-1 0-1 0 0,0 1 1 0 0,1-1 0 0 0,-1 0-1 0 0,1 0 1 0 0,-1-1 0 0 0,1 1-1 0 0,-1-2 1 0 0,1 1 5 0 0,0-1 0 0 0,0 1 0 0 0,1 0-1 0 0,-1-1 1 0 0,1 1 0 0 0,0 0 0 0 0,0-1 0 0 0,0 1 0 0 0,1 0-1 0 0,0-6 1 0 0,-1 8 21 0 0,1 0-1 0 0,-1-1 1 0 0,0 1-1 0 0,1 0 1 0 0,-1 0-1 0 0,1 0 0 0 0,0 0 1 0 0,-1-1-1 0 0,1 1 1 0 0,0 0-1 0 0,0 0 1 0 0,0 0-1 0 0,-1 1 1 0 0,1-1-1 0 0,0 0 1 0 0,0 0-1 0 0,0 0 0 0 0,1 1 1 0 0,-1-1-1 0 0,0 0 1 0 0,0 1-1 0 0,3-2 1 0 0,1 1 131 0 0,1-1 0 0 0,0 1 0 0 0,11-1 0 0 0,0-1 195 0 0,-10 2-210 0 0,0 0 1 0 0,0 0-1 0 0,0 1 0 0 0,0 0 1 0 0,0 0-1 0 0,0 1 1 0 0,0 0-1 0 0,0 0 1 0 0,0 0-1 0 0,-1 1 1 0 0,1 0-1 0 0,0 1 1 0 0,-1-1-1 0 0,0 1 1 0 0,1 0-1 0 0,-1 1 1 0 0,9 6-1 0 0,86 67-1321 0 0,-99-76-22 0 0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25.8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 5527 0 0,'0'0'423'0'0,"1"0"-82"0"0,4-2 139 0 0,0 1 0 0 0,0 0 0 0 0,0 0 0 0 0,0 0 0 0 0,1 1 0 0 0,-1 0 0 0 0,0 0 0 0 0,0 0 0 0 0,0 0 0 0 0,1 1 0 0 0,-1 0 0 0 0,0 0 0 0 0,0 0 0 0 0,0 1 0 0 0,0 0 0 0 0,7 4 0 0 0,4 1 227 0 0,-1 2 0 0 0,-1 0 0 0 0,25 20 0 0 0,-21-14-495 0 0,-2 1-1 0 0,0 1 0 0 0,-1 0 1 0 0,0 0-1 0 0,-2 2 0 0 0,0 0 1 0 0,-1 0-1 0 0,-1 1 0 0 0,0 1 1 0 0,-2 0-1 0 0,13 41 0 0 0,-14-33 30 0 0,-2 0 0 0 0,-1 1 0 0 0,-2-1 0 0 0,0 1 0 0 0,-2 0 0 0 0,-1 0-1 0 0,-2 0 1 0 0,-9 50 0 0 0,8-62-810 0 0,-1-1 0 0 0,-1 0 0 0 0,0 1 0 0 0,-2-1 0 0 0,-10 20 0 0 0,12-28-1249 0 0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26.2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0 7367 0 0,'0'0'568'0'0,"0"2"-373"0"0,-4 37 2322 0 0,1 1 0 0 0,3 44 0 0 0,14 83 469 0 0,-9-113-3014 0 0,1 27 185 0 0,4 30-725 0 0,-1-38-2699 0 0,-6-49-2287 0 0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26.5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93 1 6447 0 0,'0'0'499'0'0,"0"1"-328"0"0,29 156 8688 0 0,0-53-7604 0 0,6 3-1017 0 0,40 135-2262 0 0,-65-205 154 0 0</inkml:trace>
  <inkml:trace contextRef="#ctx0" brushRef="#br0" timeOffset="1">1 482 9215 0 0,'0'0'707'0'0,"-1"-9"2770"0"0,3 6-3327 0 0,-1 1 0 0 0,1 0 0 0 0,-1 0 0 0 0,1 0-1 0 0,0 0 1 0 0,0 0 0 0 0,0 0 0 0 0,0 0 0 0 0,0 0-1 0 0,0 1 1 0 0,1-1 0 0 0,-1 1 0 0 0,0 0 0 0 0,1 0-1 0 0,-1 0 1 0 0,1 0 0 0 0,0 0 0 0 0,-1 0 0 0 0,1 1-1 0 0,3-1 1 0 0,8-1 607 0 0,-1 0 0 0 0,24 1-1 0 0,41 6-3050 0 0,-48-3 1028 0 0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26.9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2303 0 0,'2'1'2452'0'0,"5"2"-336"0"0,0 1-1 0 0,1-1 0 0 0,10 2 0 0 0,13 6-1406 0 0,-24-9-512 0 0,0 1 1 0 0,0 0 0 0 0,0 1-1 0 0,-1-1 1 0 0,1 2-1 0 0,-1-1 1 0 0,0 0 0 0 0,6 7-1 0 0,-10-8-126 0 0,-1-1 0 0 0,0 0 0 0 0,0 1 0 0 0,0-1-1 0 0,0 0 1 0 0,0 1 0 0 0,-1-1 0 0 0,1 1 0 0 0,0 4 0 0 0,1 4 136 0 0,-1-7-181 0 0,-1-1 0 0 0,1 1 0 0 0,0-1 0 0 0,-1 1 0 0 0,0 0 1 0 0,0-1-1 0 0,0 1 0 0 0,0-1 0 0 0,0 1 0 0 0,-1 0 0 0 0,0-1 0 0 0,0 1 0 0 0,-2 5 0 0 0,-3 3 11 0 0,0 1 0 0 0,-16 21 0 0 0,18-28-71 0 0,3-5-137 0 0,-1-5-170 0 0,2 4 329 0 0,0 0 0 0 0,0 0 0 0 0,-1 0 0 0 0,1-1 0 0 0,0 1 0 0 0,0 0 0 0 0,0 0 0 0 0,0 0 0 0 0,-1-1 0 0 0,1 1 0 0 0,0 0 0 0 0,0 0 0 0 0,0-1 0 0 0,0 1 0 0 0,0 0 0 0 0,0 0 0 0 0,0-1 0 0 0,0 1 0 0 0,0 0 0 0 0,-1 0 0 0 0,1-1 0 0 0,0 1 0 0 0,0 0 0 0 0,0 0 0 0 0,1-1 0 0 0,-1 1 0 0 0,0 0 0 0 0,0-1 0 0 0,0 1 0 0 0,0 0 0 0 0,4-5 90 0 0,0 0 1 0 0,1 1-1 0 0,0-1 1 0 0,0 1-1 0 0,0 1 1 0 0,0-1-1 0 0,0 1 1 0 0,1 0-1 0 0,-1 0 1 0 0,1 0-1 0 0,0 1 1 0 0,0 0-1 0 0,0 0 1 0 0,0 0-1 0 0,0 1 1 0 0,1 0-1 0 0,-1 0 1 0 0,0 1-1 0 0,1-1 1 0 0,-1 1-1 0 0,0 1 1 0 0,1-1-1 0 0,-1 1 1 0 0,0 0 0 0 0,0 1-1 0 0,11 3 1 0 0,-14-4 56 0 0,-1 0 1 0 0,1 0-1 0 0,0 0 1 0 0,-1 1 0 0 0,1-1-1 0 0,0 1 1 0 0,-1 0 0 0 0,0-1-1 0 0,1 1 1 0 0,-1 0 0 0 0,0 0-1 0 0,0 1 1 0 0,0-1-1 0 0,3 5 1 0 0,-3-2 25 0 0,0 0 1 0 0,0 0-1 0 0,0 0 0 0 0,-1 1 1 0 0,1-1-1 0 0,0 10 1 0 0,-2-11-96 0 0,0 0 1 0 0,-1-1 0 0 0,1 1 0 0 0,-1 0 0 0 0,0 0 0 0 0,0-1 0 0 0,0 1 0 0 0,0-1 0 0 0,-1 1 0 0 0,-2 4 0 0 0,-1 2 30 0 0,-1-1 0 0 0,-9 13 0 0 0,7-13-137 0 0,1 0-1 0 0,-2-1 0 0 0,-10 9 0 0 0,16-14-194 0 0,0-1 0 0 0,0 0 0 0 0,-1 1 0 0 0,1-1 0 0 0,-1-1 0 0 0,1 1 1 0 0,-1 0-1 0 0,1-1 0 0 0,-1 0 0 0 0,0 0 0 0 0,0 0 0 0 0,-6 0 0 0 0,9-1 100 0 0,1 0 1 0 0,0 0-1 0 0,-1 0 0 0 0,1 0 0 0 0,-1 0 0 0 0,1 0 1 0 0,-1 0-1 0 0,1 0 0 0 0,-1-1 0 0 0,1 1 0 0 0,0 0 1 0 0,-1 0-1 0 0,1 0 0 0 0,0-1 0 0 0,-1 1 0 0 0,1 0 1 0 0,0-1-1 0 0,-1 1 0 0 0,0-1 0 0 0,0 0-314 0 0,-6-7-1166 0 0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35.0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129 42 2303 0 0,'0'-1'167'0'0,"0"-1"97"0"0,0 0 1 0 0,0 0-1 0 0,0 0 1 0 0,0 1-1 0 0,-1-1 0 0 0,1 0 1 0 0,0 0-1 0 0,-1 0 0 0 0,0 1 1 0 0,-1-4-1 0 0,-1-2 5359 0 0,3 6-5497 0 0,-1 1 1 0 0,1-1 0 0 0,0 1 0 0 0,-1-1 0 0 0,1 0 0 0 0,-1 1-1 0 0,1-1 1 0 0,-1 1 0 0 0,1-1 0 0 0,-1 1 0 0 0,1-1-1 0 0,-1 1 1 0 0,0-1 0 0 0,1 1 0 0 0,-1 0 0 0 0,0-1-1 0 0,1 1 1 0 0,-1 0 0 0 0,0-1 0 0 0,1 1 0 0 0,-1 0 0 0 0,0 0-1 0 0,0 0 1 0 0,1 0 0 0 0,-1 0 0 0 0,0 0 0 0 0,0 0-1 0 0,1 0 1 0 0,-1 0 0 0 0,0 0 0 0 0,0 0 0 0 0,-1 1-1 0 0,0-1 1 0 0,0 1 1 0 0,0-1-1 0 0,0 1 0 0 0,0 0 0 0 0,0-1 0 0 0,0 1 0 0 0,0 0 0 0 0,1 0 0 0 0,-1 1 0 0 0,-2 0 0 0 0,-1 4 81 0 0,0 0 0 0 0,1 0 0 0 0,-1 0 0 0 0,1 1 0 0 0,0 0 0 0 0,1-1 0 0 0,-1 1 0 0 0,-1 9 0 0 0,-3 9 42 0 0,-4 27 0 0 0,6-27-110 0 0,2-5-79 0 0,1 0 0 0 0,1 0 0 0 0,1 0 0 0 0,1 0 0 0 0,0 0 0 0 0,2 0 0 0 0,0 0 0 0 0,8 33 1 0 0,-7-44-53 0 0,0 0 0 0 0,0 0 0 0 0,1 0 1 0 0,0 0-1 0 0,0-1 0 0 0,1 1 0 0 0,0-1 1 0 0,1 0-1 0 0,0-1 0 0 0,10 11 0 0 0,-13-15 2 0 0,1 1 0 0 0,0-1 0 0 0,0 0-1 0 0,1 0 1 0 0,-1-1 0 0 0,0 1 0 0 0,1-1-1 0 0,0 0 1 0 0,-1 0 0 0 0,1 0 0 0 0,0-1 0 0 0,0 0-1 0 0,0 0 1 0 0,0 0 0 0 0,0 0 0 0 0,0-1-1 0 0,0 0 1 0 0,1 0 0 0 0,-1 0 0 0 0,0-1-1 0 0,5-1 1 0 0,-2 0 32 0 0,-1 0-1 0 0,1 0 0 0 0,-1-1 1 0 0,1-1-1 0 0,-1 1 0 0 0,0-1 1 0 0,-1 0-1 0 0,1-1 0 0 0,-1 0 1 0 0,0 0-1 0 0,0 0 0 0 0,0 0 1 0 0,0-1-1 0 0,-1 0 0 0 0,0 0 1 0 0,-1-1-1 0 0,1 0 0 0 0,-1 1 1 0 0,0-1-1 0 0,-1-1 0 0 0,0 1 1 0 0,0 0-1 0 0,3-13 0 0 0,-3 4 120 0 0,0 0 0 0 0,-1-1 1 0 0,0 1-1 0 0,-2-1 0 0 0,0 0 0 0 0,0 1 0 0 0,-2-1 0 0 0,-6-30 0 0 0,5 37-112 0 0,0 0-1 0 0,0 1 0 0 0,-1-1 1 0 0,0 1-1 0 0,-1 0 0 0 0,0 0 1 0 0,0 1-1 0 0,-1-1 0 0 0,0 1 0 0 0,0 0 1 0 0,-1 1-1 0 0,0 0 0 0 0,-1 0 1 0 0,1 0-1 0 0,-17-10 0 0 0,19 14-61 0 0,0 0 1 0 0,0 0-1 0 0,0 1 0 0 0,0 0 0 0 0,0 0 1 0 0,-1 0-1 0 0,1 1 0 0 0,-7-1 0 0 0,10 1-50 0 0,0 1 0 0 0,1 0 0 0 0,-1 0-1 0 0,0 0 1 0 0,0 1 0 0 0,0-1 0 0 0,0 0-1 0 0,0 1 1 0 0,0-1 0 0 0,1 1-1 0 0,-1 0 1 0 0,0-1 0 0 0,0 1 0 0 0,1 0-1 0 0,-1 0 1 0 0,1 0 0 0 0,-1 0 0 0 0,1 1-1 0 0,-1-1 1 0 0,1 0 0 0 0,-1 0-1 0 0,1 1 1 0 0,0-1 0 0 0,0 1 0 0 0,0 0-1 0 0,0-1 1 0 0,-1 3 0 0 0,0 1-819 0 0,0 0 0 0 0,0 1 0 0 0,0-1 0 0 0,1 1 0 0 0,-2 7 1 0 0,3-2-5194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43.2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1 234 4343 0 0,'0'0'7427'0'0,"29"-6"-6271"0"0,-7-1-521 0 0,0-1-1 0 0,0-1 1 0 0,28-16 0 0 0,33-14 697 0 0,5 0-434 0 0,-70 32-384 0 0,34-9-1 0 0,-39 13-421 0 0,1-1-1 0 0,-1 0 1 0 0,0-1-1 0 0,0 0 1 0 0,16-11-1 0 0,26-22 63 0 0,-48 35-1355 0 0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35.4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7831 0 0,'2'1'7195'0'0,"1"2"-6960"0"0,-1 1-1 0 0,1 0 1 0 0,0-1 0 0 0,-1 1-1 0 0,0 0 1 0 0,0 1 0 0 0,2 5-1 0 0,10 36 120 0 0,-9-27-244 0 0,-1-2-49 0 0,-1 0-1 0 0,1 22 1 0 0,-2-20-87 0 0,6 30 0 0 0,16 49-2950 0 0,-21-81 1574 0 0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35.9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17 399 8287 0 0,'0'0'15'0'0,"-6"-12"347"0"0,6 12-277 0 0,0-1-1 0 0,0 1 1 0 0,0 0-1 0 0,-1-1 1 0 0,1 1 0 0 0,0 0-1 0 0,0-1 1 0 0,0 1-1 0 0,0 0 1 0 0,-1-1 0 0 0,1 1-1 0 0,0 0 1 0 0,0 0 0 0 0,-1-1-1 0 0,1 1 1 0 0,0 0-1 0 0,0 0 1 0 0,-1-1 0 0 0,1 1-1 0 0,0 0 1 0 0,-1 0-1 0 0,1 0 1 0 0,0 0 0 0 0,-1 0-1 0 0,1-1 1 0 0,0 1-1 0 0,-1 0 1 0 0,1 0 0 0 0,-1 0-1 0 0,1 0 1 0 0,0 0 0 0 0,-1 0-1 0 0,1 0 1 0 0,0 0-1 0 0,-1 1 1 0 0,10-28 4007 0 0,-6 23-4033 0 0,1 0 1 0 0,-1 1-1 0 0,1 0 1 0 0,0-1-1 0 0,0 1 1 0 0,0 1-1 0 0,0-1 1 0 0,1 1-1 0 0,-1-1 1 0 0,1 1-1 0 0,-1 0 1 0 0,1 1-1 0 0,0-1 1 0 0,6 0-1 0 0,6-1 367 0 0,1 1-1 0 0,31 1 0 0 0,-33 2-258 0 0,0-2 1 0 0,0 0-1 0 0,19-4 0 0 0,-16 1-491 0 0,0-1-1 0 0,0-2 0 0 0,25-11 1 0 0,-37 15 201 0 0,-1-1 0 0 0,1 0 0 0 0,-1 0 0 0 0,0-1 0 0 0,0 0 0 0 0,0 0 0 0 0,-1 0 0 0 0,0 0 0 0 0,0-1 0 0 0,0 0 0 0 0,7-12 0 0 0,-8 10-72 0 0,1-1 1 0 0,-1 0 0 0 0,-1 0-1 0 0,0 0 1 0 0,0-1 0 0 0,-1 1-1 0 0,2-14 1 0 0,-3 18 224 0 0,-1 0 0 0 0,0 0 1 0 0,0 0-1 0 0,0 0 0 0 0,-1 0 0 0 0,0 0 0 0 0,0 0 0 0 0,0 0 0 0 0,-1 0 1 0 0,1 1-1 0 0,-1-1 0 0 0,0 0 0 0 0,0 1 0 0 0,-1 0 0 0 0,-5-9 1 0 0,5 11 68 0 0,0-1 1 0 0,1 1-1 0 0,-1 0 0 0 0,0 0 1 0 0,-1 0-1 0 0,1 0 1 0 0,0 0-1 0 0,0 1 1 0 0,-1-1-1 0 0,1 1 1 0 0,-1 0-1 0 0,1 0 1 0 0,-1 0-1 0 0,1 1 1 0 0,-5-1-1 0 0,-4 0 155 0 0,0 0-1 0 0,-1 1 0 0 0,-13 2 1 0 0,9 0-144 0 0,-1 0 0 0 0,1 2 1 0 0,0 0-1 0 0,0 1 0 0 0,-29 12 1 0 0,36-12-64 0 0,1 0 1 0 0,-1 1-1 0 0,1 0 1 0 0,0 0 0 0 0,1 1-1 0 0,-1 0 1 0 0,1 1-1 0 0,1 0 1 0 0,-1 0 0 0 0,-8 13-1 0 0,9-10-44 0 0,0 1 1 0 0,1-1-1 0 0,0 1 0 0 0,1 0 1 0 0,1 0-1 0 0,0 1 0 0 0,0-1 0 0 0,1 1 1 0 0,1 0-1 0 0,-2 16 0 0 0,4-18 0 0 0,0 1 0 0 0,0-1 0 0 0,1 0-1 0 0,1 0 1 0 0,0 0 0 0 0,0 0 0 0 0,1 0-1 0 0,0-1 1 0 0,1 1 0 0 0,0-1 0 0 0,1 0-1 0 0,8 14 1 0 0,-6-15 23 0 0,0 1-1 0 0,0-1 0 0 0,0-1 1 0 0,1 1-1 0 0,1-1 1 0 0,0 0-1 0 0,0-1 0 0 0,0 0 1 0 0,1-1-1 0 0,-1 0 0 0 0,2 0 1 0 0,-1-1-1 0 0,1-1 1 0 0,-1 1-1 0 0,1-2 0 0 0,1 1 1 0 0,-1-2-1 0 0,0 1 0 0 0,1-2 1 0 0,-1 1-1 0 0,1-2 1 0 0,-1 1-1 0 0,1-2 0 0 0,-1 1 1 0 0,1-2-1 0 0,13-2 1 0 0,-11 1 58 0 0,1-1 1 0 0,-1 0-1 0 0,0-1 1 0 0,0 0-1 0 0,-1-1 1 0 0,1-1-1 0 0,23-16 1 0 0,-28 16 69 0 0,1-1 1 0 0,-1 0 0 0 0,-1 0 0 0 0,1-1-1 0 0,-1 0 1 0 0,-1-1 0 0 0,0 0 0 0 0,0 0 0 0 0,-1 0-1 0 0,6-15 1 0 0,-9 18-58 0 0,0-1 0 0 0,0 1 1 0 0,-1-1-1 0 0,0 0 0 0 0,-1 0 0 0 0,1-1 0 0 0,-1 1 0 0 0,-1 0 0 0 0,0 0 0 0 0,0 0 1 0 0,-1 0-1 0 0,0-1 0 0 0,0 1 0 0 0,-1 0 0 0 0,0 0 0 0 0,0 0 0 0 0,-1 1 1 0 0,0-1-1 0 0,-5-10 0 0 0,3 8-71 0 0,-1 0 0 0 0,1 0 0 0 0,-2 1 0 0 0,1 0 0 0 0,-1 0 0 0 0,0 1 0 0 0,-1 0 0 0 0,0 0 0 0 0,-1 1 0 0 0,1 0 0 0 0,-16-9 0 0 0,-23-13-2238 0 0,31 18 337 0 0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2:59.7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1 337 7687 0 0,'0'0'350'0'0,"2"-2"-4"0"0,7-2-167 0 0,-1 1 0 0 0,0 0-1 0 0,1 0 1 0 0,0 1-1 0 0,14-3 1 0 0,-3 3 1011 0 0,31-1 0 0 0,14 4 296 0 0,-12 0-47 0 0,80-8-1 0 0,-31-5 15 0 0,112 1-1 0 0,73 19-270 0 0,-121-2-517 0 0,41-7 181 0 0,-5-1 5 0 0,-194 2-810 0 0,94 3 567 0 0,104-11-1 0 0,-121-2-187 0 0,121-8 375 0 0,247-7 97 0 0,-282 14-812 0 0,-3-2 189 0 0,-38 11-182 0 0,-28 1-10 0 0,-40-4 2 0 0,63-13 1 0 0,-5 0-51 0 0,64 0 46 0 0,-91 9-27 0 0,154-19 153 0 0,-219 25-148 0 0,46 1 0 0 0,4-1 0 0 0,-26 4 4 0 0,-39 0-55 0 0,1-1 0 0 0,19-2 1 0 0,-13 0 24 0 0,24 1 0 0 0,-2 1-16 0 0,42-1 113 0 0,-15 2-60 0 0,-33-1-68 0 0,-28 1 21 0 0,-1-1 0 0 0,1 1 0 0 0,14-3 0 0 0,5-3-17 0 0,-21 4 4 0 0,-1 0 1 0 0,1 1-1 0 0,-1 0 0 0 0,1 0 1 0 0,7 1-1 0 0,-3 0 23 0 0,32 7-5 0 0,-1-2 42 0 0,-38-5-59 0 0,1 0-1 0 0,-1-1 1 0 0,0 1 0 0 0,1-1 0 0 0,-1 0 0 0 0,0 0 0 0 0,1 0-1 0 0,5-1 1 0 0,3 0 5 0 0,-1 1 2 0 0,-1-1 0 0 0,15-2-1 0 0,14-1 18 0 0,-31 4-12 0 0,0-1 0 0 0,0 0 0 0 0,9-3 0 0 0,10-1 39 0 0,-5 3-4 0 0,-14 1-46 0 0,0 0-1 0 0,0 0 0 0 0,0 1 0 0 0,0 0 1 0 0,9 2-1 0 0,-5-2-3 0 0,0-1 0 0 0,-1 0 0 0 0,1 0 1 0 0,22-7-1 0 0,-17 1 44 0 0,-14 5-38 0 0,1 0-1 0 0,0 1 1 0 0,0-1-1 0 0,0 1 1 0 0,0-1-1 0 0,1 1 1 0 0,3 0-1 0 0,15-2 43 0 0,-14 3-32 0 0,-1-1 0 0 0,1-1 0 0 0,-1 0-1 0 0,13-4 1 0 0,-12 5 1 0 0,21-6 26 0 0,-21 4-15 0 0,0 0 1 0 0,16-1-1 0 0,-10 1 12 0 0,17-2 156 0 0,2 1-82 0 0,-31 3-106 0 0,1 0 1 0 0,-1 1 0 0 0,1 0 0 0 0,0 0 0 0 0,-1 0 0 0 0,7 1 0 0 0,-3 0 7 0 0,3-2 14 0 0,2-1-29 0 0,12-7-3 0 0,-10 7 0 0 0,11 1 3 0 0,-17 5-86 0 0,-4-1-52 0 0,-3-2-558 0 0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11.4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2247 2759 0 0,'0'0'519'0'0,"3"-4"914"0"0,8-10 450 0 0,-9 12-1285 0 0,0 0-1 0 0,0 0 1 0 0,-1 0-1 0 0,1 0 1 0 0,0 1 0 0 0,1-1-1 0 0,2-1 1 0 0,6-5 178 0 0,70-63 2799 0 0,-23 22-2596 0 0,-19 12-351 0 0,-1-2 1 0 0,57-79 0 0 0,119-187 683 0 0,-79 109-860 0 0,-121 175-446 0 0,34-34-1 0 0,-9 12 50 0 0,-13 12-24 0 0,64-84 228 0 0,83-108 403 0 0,-42 62-652 0 0,-58 77 54 0 0,4-3-64 0 0,-55 65 43 0 0,35-27-1 0 0,-42 36-1 0 0,60-42 93 0 0,-63 45-128 0 0,21-13 0 0 0,7-4 6 0 0,-6 3 59 0 0,-25 18-24 0 0,1 0 0 0 0,17-16 0 0 0,-23 17-26 0 0,17-17 139 0 0,1 1-1 0 0,1 1 0 0 0,41-27 1 0 0,-49 36-87 0 0,0 0 1 0 0,20-18 0 0 0,8-8 97 0 0,-5 7-100 0 0,-21 16-162 0 0,0 1-1 0 0,0 0 1 0 0,1 2 0 0 0,35-17-1 0 0,-52 27-1070 0 0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14.2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9239 0 0,'0'0'838'0'0,"3"4"-692"0"0,12 12-67 0 0,-10-10 179 0 0,-1 0 0 0 0,-1 0 0 0 0,1 1 0 0 0,-1-1 0 0 0,3 12 0 0 0,9 16 803 0 0,22 33 1346 0 0,42 109 0 0 0,-52-105-1677 0 0,9 24 52 0 0,152 363 1331 0 0,-178-433-2016 0 0,-2-3-22 0 0,125 328 1306 0 0,-110-275-1156 0 0,16 87 0 0 0,1 80 400 0 0,-33-207-533 0 0,1 0 0 0 0,2 0 0 0 0,16 34 0 0 0,-22-59-52 0 0,0-1 0 0 0,0 1 0 0 0,1-1 1 0 0,1 0-1 0 0,9 13 0 0 0,7 11 10 0 0,-14-20-7 0 0,14 17 0 0 0,-18-25-18 0 0,-1-1 0 0 0,1 0 0 0 0,0 0 0 0 0,0 0 0 0 0,1-1 0 0 0,-1 1 0 0 0,1-1 0 0 0,0 0-1 0 0,0 0 1 0 0,0-1 0 0 0,0 0 0 0 0,10 4 0 0 0,20 3 171 0 0,0-2 0 0 0,39 4 0 0 0,74-1 141 0 0,-98-8-265 0 0,18 1 44 0 0,0-4 0 0 0,0-2-1 0 0,72-14 1 0 0,301-38 800 0 0,-54 27-407 0 0,-295 22-428 0 0,188-20 316 0 0,-158 13-113 0 0,233 6 1 0 0,-171 10-127 0 0,109 5 208 0 0,-53-10-100 0 0,-90-1-175 0 0,180 0-16 0 0,-204 2-9 0 0,105 1-4 0 0,-75 1-13 0 0,-83-2-34 0 0,10 2 6 0 0,53 0 22 0 0,26-11 2 0 0,71 0 49 0 0,-32 5-30 0 0,-17-1 44 0 0,-127 3-87 0 0,169-10 167 0 0,-120 2-102 0 0,-6 0 9 0 0,-60 9-85 0 0,96-10-9 0 0,-96 7-1 0 0,-28 4 0 0 0,33-7 0 0 0,-32 7 0 0 0,-11 0 0 0 0,18-5 0 0 0,-18 6 0 0 0,-2 0 0 0 0,1 0 0 0 0,-1 0 0 0 0,1 0 0 0 0,0 0 0 0 0,-1 0 0 0 0,1 0 0 0 0,-1 0 0 0 0,1-1 0 0 0,0 1 0 0 0,-1 0 0 0 0,1 0 0 0 0,-1-1 0 0 0,1 1 0 0 0,-1 0 0 0 0,1 0 0 0 0,-1-1 0 0 0,1 1 0 0 0,-1-1 0 0 0,1 1 0 0 0,-1 0 0 0 0,1-1 0 0 0,-1 0 0 0 0,2-2-1 0 0,0 0 0 0 0,0 0-1 0 0,-1 0 1 0 0,1-1 0 0 0,-1 1 0 0 0,0-1 0 0 0,0 1 0 0 0,1-7-1 0 0,-2 6-2 0 0,0 0 0 0 0,0 0 0 0 0,-1 1 0 0 0,1-1-1 0 0,-1 0 1 0 0,0 0 0 0 0,0 0 0 0 0,0 0 0 0 0,-1 1 0 0 0,0-1-1 0 0,1 1 1 0 0,-1-1 0 0 0,-5-6 0 0 0,-3-3-5 0 0,-1 1 1 0 0,-12-13-1 0 0,10 11-24 0 0,-9-6 33 0 0,0 0 0 0 0,-1 2 0 0 0,-1 0 0 0 0,-37-20 0 0 0,20 13-5 0 0,8 4-13 0 0,-1 1 0 0 0,-60-25-1 0 0,86 42-115 0 0,9 3 60 0 0,13 4 33 0 0,3 1 1 0 0,39 8-94 0 0,101 39 1 0 0,-130-42 69 0 0,-9-4 50 0 0,1 2 1 0 0,-1 0 0 0 0,0 0 0 0 0,0 2-1 0 0,25 19 1 0 0,-40-27 18 0 0,-1 0 0 0 0,0 0 0 0 0,1 0 0 0 0,-1 1 0 0 0,0-1 0 0 0,0 1 0 0 0,0 0 0 0 0,-1 0 0 0 0,1-1 0 0 0,-1 1 0 0 0,1 0 0 0 0,-1 0 0 0 0,0 1 0 0 0,0-1 0 0 0,0 0 0 0 0,-1 0 0 0 0,1 0 0 0 0,-1 1 0 0 0,0-1 0 0 0,1 0 0 0 0,-2 0 0 0 0,1 1 0 0 0,0-1 0 0 0,-1 0 0 0 0,1 0 0 0 0,-1 1 0 0 0,-2 3 0 0 0,-2 7 77 0 0,-1-1 1 0 0,-1-1-1 0 0,0 1 0 0 0,-17 22 0 0 0,11-17-20 0 0,-45 59 179 0 0,-12 18 1 0 0,-77 143-18 0 0,141-227-368 0 0,0 1-1 0 0,1 0 1 0 0,0 0 0 0 0,1 0-1 0 0,1 1 1 0 0,-4 22-1 0 0,6-27-1826 0 0,1-1 0 0 0,0 0 0 0 0,0 1 0 0 0,2 9 0 0 0,1-2-6859 0 0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2.0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1 154 1375 0 0,'0'0'6043'0'0,"4"0"-2747"0"0,-2 0-3113 0 0,-1 0 15 0 0,-1 0 0 0 0,1 0-1 0 0,0 0 1 0 0,0 0 0 0 0,0 0 0 0 0,0 0 0 0 0,0 0 0 0 0,0 0 0 0 0,0 1 0 0 0,0-1 0 0 0,0 0 0 0 0,-1 1 0 0 0,2-1-1 0 0,-1 1-78 0 0,0 0 0 0 0,-1 0-1 0 0,1 0 1 0 0,0 0 0 0 0,-1 0-1 0 0,1 0 1 0 0,-1 1 0 0 0,0-1-1 0 0,1 0 1 0 0,-1 0 0 0 0,0 0-1 0 0,0 0 1 0 0,1 0 0 0 0,-1 2-1 0 0,6 31 769 0 0,12 38 0 0 0,-1-12-325 0 0,-15-49-522 0 0,44 160 2640 0 0,-42-141-2184 0 0,-4-29-360 0 0,0-1-89 0 0,1 4 196 0 0,-5-6-125 0 0,1-3-117 0 0,-1 1-1 0 0,2 0 0 0 0,-1-1 1 0 0,0 0-1 0 0,1 0 1 0 0,0 0-1 0 0,-3-10 1 0 0,-6-40 159 0 0,7 35-36 0 0,0 0-58 0 0,-21-141-256 0 0,23 137 193 0 0,1-1-1 0 0,0 1 1 0 0,2-1 0 0 0,7-38-1 0 0,-6 52-54 0 0,0 1 0 0 0,8-18 0 0 0,-9 25 74 0 0,0 0 0 0 0,1 0 0 0 0,-1 0 0 0 0,1 1 0 0 0,0-1-1 0 0,0 0 1 0 0,0 1 0 0 0,0-1 0 0 0,0 1 0 0 0,0 0-1 0 0,1-1 1 0 0,-1 1 0 0 0,4-2 0 0 0,-5 4-32 0 0,0-1 0 0 0,0 1 0 0 0,-1 0 0 0 0,1-1 0 0 0,0 1 0 0 0,0 0-1 0 0,0 0 1 0 0,0-1 0 0 0,-1 1 0 0 0,1 0 0 0 0,0 0 0 0 0,0 0 0 0 0,0 0 0 0 0,0 0 0 0 0,0 0 0 0 0,0 0 0 0 0,-1 1 0 0 0,1-1 0 0 0,0 0 0 0 0,0 0 0 0 0,0 1 0 0 0,1 0 0 0 0,-1 0 10 0 0,1 0 1 0 0,-1 0 0 0 0,1 0-1 0 0,-1 1 1 0 0,0-1 0 0 0,1 1-1 0 0,-1-1 1 0 0,0 1-1 0 0,0-1 1 0 0,1 3 0 0 0,1 3 75 0 0,0 0 0 0 0,0 1 1 0 0,4 14-1 0 0,-5-9-32 0 0,0 1 0 0 0,0 0 0 0 0,-2 0 0 0 0,1-1 0 0 0,-4 25 0 0 0,0-16-258 0 0,-1 0-1 0 0,-12 38 0 0 0,0-24-314 0 0,15-36 518 0 0,1 0 1 0 0,0 0-1 0 0,0 0 1 0 0,0 0-1 0 0,0 0 0 0 0,0 0 1 0 0,0 1-1 0 0,0-1 1 0 0,0 0-1 0 0,0 0 1 0 0,0 0-1 0 0,0 0 0 0 0,0 0 1 0 0,0 0-1 0 0,0 0 1 0 0,0 0-1 0 0,0 0 1 0 0,0 0-1 0 0,0 1 0 0 0,0-1 1 0 0,0 0-1 0 0,0 0 1 0 0,0 0-1 0 0,0 0 1 0 0,0 0-1 0 0,0 0 0 0 0,0 0 1 0 0,0 0-1 0 0,0 0 1 0 0,0 0-1 0 0,0 0 1 0 0,0 1-1 0 0,1-1 0 0 0,-1 0 1 0 0,0 0-1 0 0,0 0 1 0 0,0 0-1 0 0,0 0 1 0 0,0 0-1 0 0,0 0 0 0 0,0 0 1 0 0,0 0-1 0 0,0 0 1 0 0,0 0-1 0 0,0 0 1 0 0,0 0-1 0 0,0 0 0 0 0,1 0 1 0 0,5 0-434 0 0,4-3 19 0 0,-5 2 412 0 0,-1-1-1 0 0,1 1 0 0 0,-1 0 1 0 0,1 1-1 0 0,0-1 1 0 0,0 1-1 0 0,-1 0 1 0 0,1 0-1 0 0,0 0 0 0 0,-1 1 1 0 0,1-1-1 0 0,0 1 1 0 0,6 3-1 0 0,8 2 136 0 0,32 15 0 0 0,-51-21-120 0 0,6 3 75 0 0,6 2 210 0 0,0 1 1 0 0,0 1-1 0 0,13 9 1 0 0,-23-15-174 0 0,1 1 0 0 0,-1 0 0 0 0,0-1 0 0 0,0 1 0 0 0,0 0 0 0 0,0 0 0 0 0,0 0 0 0 0,-1 0 0 0 0,1 1-1 0 0,-1-1 1 0 0,1 0 0 0 0,-1 1 0 0 0,0-1 0 0 0,0 1 0 0 0,0-1 0 0 0,0 1 0 0 0,-1 0 0 0 0,1-1 0 0 0,-1 1 0 0 0,1 0 0 0 0,-1-1 0 0 0,0 6 0 0 0,-1-4 12 0 0,0 0-1 0 0,0-1 1 0 0,-1 1-1 0 0,0 0 0 0 0,1 0 1 0 0,-1-1-1 0 0,0 1 1 0 0,-1-1-1 0 0,1 0 1 0 0,-1 1-1 0 0,1-1 1 0 0,-4 2-1 0 0,-5 6 135 0 0,-22 15 0 0 0,24-20-226 0 0,0 0 0 0 0,-1 0-1 0 0,-15 6 1 0 0,19-10-71 0 0,1 0 0 0 0,-1 0-1 0 0,1-1 1 0 0,-1 0 0 0 0,0 0 0 0 0,1 0-1 0 0,-1-1 1 0 0,-9 0 0 0 0,14 0-50 0 0,1 0 0 0 0,-1 0 0 0 0,0 0 1 0 0,0 0-1 0 0,0 0 0 0 0,0 0 0 0 0,1 0 1 0 0,-1-1-1 0 0,0 1 0 0 0,0 0 0 0 0,0-1 0 0 0,1 1 1 0 0,-1-1-1 0 0,0 1 0 0 0,1 0 0 0 0,-1-1 1 0 0,0 1-1 0 0,1-1 0 0 0,-1 0 0 0 0,0 1 0 0 0,1-1 1 0 0,-1 0-1 0 0,1 1 0 0 0,-1-1 0 0 0,1 0 0 0 0,0 1 1 0 0,-1-1-1 0 0,1 0 0 0 0,0 0 0 0 0,-1 0 1 0 0,1 1-1 0 0,0-1 0 0 0,0-1 0 0 0,0-1-1041 0 0,0 0-1 0 0,0 0 1 0 0,0-1-1 0 0,1 1 1 0 0,-1 0-1 0 0,1 0 1 0 0,2-5-1 0 0,2-4-4731 0 0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2.3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48 11543 0 0,'0'-4'192'0'0,"1"0"0"0"0,0 0 0 0 0,0 0 0 0 0,0 1 0 0 0,0-1 0 0 0,1 0-1 0 0,0 0 1 0 0,0 1 0 0 0,0-1 0 0 0,2-3 0 0 0,-3 7-110 0 0,-1 0 0 0 0,0 0 0 0 0,0 0 0 0 0,0-1 0 0 0,0 1 0 0 0,0 0 0 0 0,0 0 0 0 0,0 0 0 0 0,1 0 0 0 0,-1 0 0 0 0,0-1-1 0 0,0 1 1 0 0,0 0 0 0 0,0 0 0 0 0,1 0 0 0 0,-1 0 0 0 0,0 0 0 0 0,0 0 0 0 0,0 0 0 0 0,1 0 0 0 0,-1 0 0 0 0,0-1 0 0 0,0 1 0 0 0,0 0 0 0 0,1 0 0 0 0,-1 0 0 0 0,0 0 0 0 0,0 0 0 0 0,0 0 0 0 0,1 0 0 0 0,-1 0 0 0 0,0 1 0 0 0,0-1 0 0 0,0 0 0 0 0,1 0-1 0 0,-1 0 1 0 0,0 0 0 0 0,0 0 0 0 0,0 0 0 0 0,0 0 0 0 0,1 0 0 0 0,-1 0 0 0 0,0 1 0 0 0,0-1 0 0 0,0 0 0 0 0,6 7 1282 0 0,-6-6-1513 0 0,4 7 456 0 0,0 1 0 0 0,-1 0 0 0 0,0 0 0 0 0,0 1 0 0 0,2 14 0 0 0,3 50 400 0 0,-8-67-640 0 0,5 226 1078 0 0,-6-156-1450 0 0,4-24-1920 0 0,-1-31-4132 0 0,-2-15 507 0 0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2.6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77 3679 0 0,'2'-40'295'0'0,"-1"22"2559"0"0,0-1 6755 0 0,11 35-7615 0 0,2 19-1506 0 0,-1 1-1 0 0,14 72 0 0 0,-16-62-373 0 0,5 21-46 0 0,18 79-689 0 0,-18-88-2688 0 0,-14-42 1619 0 0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3.0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6 110 15607 0 0,'0'0'712'0'0,"-5"-16"264"0"0,5 14-860 0 0,0-1 0 0 0,0 1 0 0 0,1-1-1 0 0,-1 1 1 0 0,1-1 0 0 0,0 1 0 0 0,-1-1 0 0 0,1 1 0 0 0,0 0-1 0 0,0 0 1 0 0,1-1 0 0 0,-1 1 0 0 0,0 0 0 0 0,1 0-1 0 0,0 0 1 0 0,-1 0 0 0 0,1 1 0 0 0,0-1 0 0 0,0 0-1 0 0,4-2 1 0 0,0-1 290 0 0,1 1-1 0 0,-1 0 0 0 0,1 0 1 0 0,0 1-1 0 0,11-5 0 0 0,-6 4-516 0 0,-5 1-191 0 0,0 1 0 0 0,0 0-1 0 0,1 0 1 0 0,0 0-1 0 0,-1 1 1 0 0,14 0-1 0 0,-5 2-1453 0 0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3.3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10135 0 0,'0'0'2590'0'0,"7"5"855"0"0,0-2-2637 0 0,1 0 0 0 0,-1 0-1 0 0,1-1 1 0 0,9 2 0 0 0,-9-3-598 0 0,0 1-1 0 0,-1 1 1 0 0,12 4-1 0 0,-18-7-97 0 0,6 8 496 0 0,-5-2-546 0 0,-1 0 1 0 0,1 0-1 0 0,-2 0 0 0 0,1 0 0 0 0,-1 10 0 0 0,0-13-41 0 0,-1 0 0 0 0,1 0 0 0 0,-1 0-1 0 0,0 0 1 0 0,0 0 0 0 0,0 0 0 0 0,0 0 0 0 0,-1 0-1 0 0,1 0 1 0 0,-1 0 0 0 0,0-1 0 0 0,0 1-1 0 0,-3 3 1 0 0,1-1-57 0 0,3-4-59 0 0,1 1 0 0 0,-1-1 1 0 0,0 0-1 0 0,-1 1 0 0 0,1-1 0 0 0,0 0 0 0 0,0 0 1 0 0,-1 1-1 0 0,-2 0 0 0 0,18 9-30 0 0,72 38 322 0 0,-77-44 145 0 0,0 1 0 0 0,-1 0 0 0 0,1 0 1 0 0,-1 1-1 0 0,0 0 0 0 0,9 12 0 0 0,-16-18-261 0 0,0 0-1 0 0,-1-1 1 0 0,0 1 0 0 0,1 0 0 0 0,-1 0 0 0 0,0 0 0 0 0,1 0-1 0 0,-1 1 1 0 0,0-1 0 0 0,0 0 0 0 0,0 0 0 0 0,0 0-1 0 0,0 0 1 0 0,0 0 0 0 0,0 0 0 0 0,0 0 0 0 0,0 0-1 0 0,-1 0 1 0 0,1 0 0 0 0,0 0 0 0 0,-1 0 0 0 0,1 0 0 0 0,-1 0-1 0 0,1 0 1 0 0,-1 0 0 0 0,1 0 0 0 0,-1-1 0 0 0,-1 2-1 0 0,-20 23 781 0 0,21-24-809 0 0,-5 3-63 0 0,0 1 0 0 0,0-1 0 0 0,-1 0 0 0 0,1 0 0 0 0,-1 0 0 0 0,0-1 1 0 0,0-1-1 0 0,0 1 0 0 0,0-1 0 0 0,-1 0 0 0 0,1 0 0 0 0,0-1 0 0 0,-1 0 0 0 0,0-1 0 0 0,1 1 1 0 0,-1-1-1 0 0,-7-2 0 0 0,13 2-142 0 0,0 0-1 0 0,0-1 1 0 0,0 0 0 0 0,1 1 0 0 0,-1-1-1 0 0,0 0 1 0 0,1 0 0 0 0,-1 0 0 0 0,1 0 0 0 0,-1 0-1 0 0,-1-2 1 0 0,-6-10-4327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45.0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0 661 919 0 0,'0'0'10750'0'0,"8"-16"-9277"0"0,-3-4-1205 0 0,0 0-1 0 0,-2 0 1 0 0,0 0-1 0 0,-2 0 1 0 0,0-23 0 0 0,0-4-25 0 0,4-82 203 0 0,16-95 1020 0 0,-17 176-1023 0 0,-1 16-1512 0 0,0 10-3207 0 0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3.8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35 30 3223 0 0,'-5'4'12855'0'0,"3"10"-9881"0"0,2-12-2920 0 0,1-1-1 0 0,-1 0 1 0 0,0 0-1 0 0,-1 0 1 0 0,1 1-1 0 0,0-1 0 0 0,0 0 1 0 0,0 0-1 0 0,-1 0 1 0 0,1 0-1 0 0,-1 2 1 0 0,0-2 99 0 0,1-1-73 0 0,-4 3 3 0 0,4-3 10 0 0,-1 0-94 0 0,0 0 1 0 0,0 0-1 0 0,0 0 0 0 0,0 0 1 0 0,0 0-1 0 0,1 0 0 0 0,-1 0 0 0 0,0-1 1 0 0,0 1-1 0 0,0 0 0 0 0,0 0 0 0 0,1-1 1 0 0,-1 1-1 0 0,-1-2 0 0 0,1 2 16 0 0,0-1-1 0 0,1 0 1 0 0,-1 0-1 0 0,1 0 1 0 0,-1 0-1 0 0,1 0 1 0 0,-1 0 0 0 0,1 0-1 0 0,0-1 1 0 0,-1 1-1 0 0,1 0 1 0 0,0 0-1 0 0,0 0 1 0 0,0 0-1 0 0,0 0 1 0 0,0 0 0 0 0,0-1-1 0 0,0 1 1 0 0,1-1-1 0 0,1-18-116 0 0,-2 19 4 0 0,7-9-24 0 0,-5 9 202 0 0,-1 0 1 0 0,1 0 0 0 0,-1 0 0 0 0,1 0 0 0 0,-1 0 0 0 0,1 0-1 0 0,0 1 1 0 0,-1-1 0 0 0,1 0 0 0 0,0 1 0 0 0,-1 0 0 0 0,1-1-1 0 0,0 1 1 0 0,0 0 0 0 0,-1 0 0 0 0,1 0 0 0 0,0 0-1 0 0,0 0 1 0 0,0 0 0 0 0,-1 1 0 0 0,1-1 0 0 0,0 0 0 0 0,0 1-1 0 0,-1 0 1 0 0,1-1 0 0 0,-1 1 0 0 0,1 0 0 0 0,0 0 0 0 0,-1 0-1 0 0,1 0 1 0 0,1 2 1216 0 0,-2-1-1226 0 0,-1-1 0 0 0,1 1 0 0 0,-1 0 1 0 0,0-1-1 0 0,0 1 0 0 0,0 0 0 0 0,0-1 0 0 0,0 1 0 0 0,0 0 0 0 0,0 0 0 0 0,-1 1 0 0 0,0 0 0 0 0,0 0 0 0 0,0 0-1 0 0,-1 0 1 0 0,1 0-1 0 0,-1 0 1 0 0,0-1 0 0 0,0 1-1 0 0,-2 2 1 0 0,-10 6-892 0 0,13-10 342 0 0,0-1 0 0 0,0 1-1 0 0,0-1 1 0 0,0 1 0 0 0,0-1 0 0 0,-1 1 0 0 0,1-1 0 0 0,0 0 0 0 0,0 0 0 0 0,-2 1 0 0 0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4.2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13503 0 0,'0'0'1224'0'0,"1"2"-896"0"0,4 6 266 0 0,-1 0 0 0 0,1 1 0 0 0,-1 0 0 0 0,0-1 0 0 0,-1 1 0 0 0,0 1-1 0 0,3 18 1 0 0,4 73 630 0 0,-6-45-985 0 0,1 86-280 0 0,-10-48-4738 0 0,4-81 3105 0 0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4.6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 71 5983 0 0,'-8'-12'640'0'0,"8"11"-474"0"0,-1 0 0 0 0,0 0-1 0 0,1 0 1 0 0,0 0 0 0 0,-1 0-1 0 0,1 0 1 0 0,0 0 0 0 0,-1 0 0 0 0,1 0-1 0 0,0 0 1 0 0,0 0 0 0 0,0 0-1 0 0,0-1 1 0 0,0 1 0 0 0,0 0-1 0 0,0 0 1 0 0,0 0 0 0 0,1 0-1 0 0,-1 0 1 0 0,0 0 0 0 0,1 0-1 0 0,-1-1 1 0 0,0 1 0 0 0,1 0-1 0 0,0 0 1 0 0,-1 1 0 0 0,1-1-1 0 0,-1 0 1 0 0,1 0 0 0 0,0 0-1 0 0,0 0 1 0 0,0 0 0 0 0,-1 1 0 0 0,1-1-1 0 0,0 0 1 0 0,0 1 0 0 0,0-1-1 0 0,0 1 1 0 0,0-1 0 0 0,0 1-1 0 0,2-1 1 0 0,3-2 1050 0 0,0 1-1 0 0,1 0 1 0 0,-1 0 0 0 0,1 1 0 0 0,8-1 0 0 0,22-1 664 0 0,53 3 0 0 0,-53 2-3333 0 0,53-6-1 0 0,-71 2-6437 0 0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5.0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1 10135 0 0,'-4'77'1397'0'0,"0"-10"3945"0"0,-3 134-378 0 0,17-68-10631 0 0,-8-121 1445 0 0,0-3-960 0 0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5.4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14943 0 0,'0'0'687'0'0,"0"8"224"0"0,3 13-575 0 0,6 28 0 0 0,-3-25 18 0 0,3 23 134 0 0,23 115-77 0 0,-19-54-3252 0 0,-11-86 855 0 0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5.7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28 11055 0 0,'0'0'7860'0'0,"8"-3"-6424"0"0,13-3-870 0 0,-1 1 0 0 0,29-4-1 0 0,11 5-2746 0 0,-42 4 249 0 0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6.1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54 150 5527 0 0,'0'9'568'0'0,"1"17"3149"0"0,4 28 0 0 0,8 26 87 0 0,1 5-3150 0 0,0 5-1746 0 0,-37-205 944 0 0,-40-122 0 0 0,59 227 559 0 0,1 0 0 0 0,1-1 0 0 0,-3-20 0 0 0,5 28-291 0 0,0 1 1 0 0,0 0-1 0 0,0-1 1 0 0,0 1-1 0 0,0 0 1 0 0,1-1-1 0 0,-1 1 1 0 0,1 0-1 0 0,-1-1 1 0 0,1 1-1 0 0,0 0 1 0 0,0 0-1 0 0,0 0 1 0 0,0-1-1 0 0,0 1 1 0 0,0 0-1 0 0,1 1 1 0 0,-1-1-1 0 0,1 0 1 0 0,-1 0-1 0 0,1 1 1 0 0,0-1-1 0 0,0 0 1 0 0,2-1-1 0 0,5-1 99 0 0,0 0 0 0 0,0 0 0 0 0,0 1-1 0 0,0 0 1 0 0,0 1 0 0 0,1 0 0 0 0,-1 0 0 0 0,1 1-1 0 0,10 0 1 0 0,4 1-1468 0 0,0 2 0 0 0,35 6-1 0 0,-45-6-374 0 0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3:36.4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1 12895 0 0,'0'0'214'0'0,"-1"0"0"0"0,1 0 0 0 0,-1 1 0 0 0,1-1 0 0 0,0 0 0 0 0,-1 1 0 0 0,1-1 0 0 0,0 0 0 0 0,-1 1 0 0 0,1-1 0 0 0,0 1 0 0 0,0-1 0 0 0,-1 1 0 0 0,1-1 0 0 0,0 0 0 0 0,0 1 0 0 0,0-1 0 0 0,0 1 0 0 0,-1-1 0 0 0,1 1-1 0 0,0-1 1 0 0,0 1 0 0 0,0-1 0 0 0,0 1 0 0 0,0-1 0 0 0,0 1 0 0 0,0-1 0 0 0,1 1 0 0 0,-1-1 0 0 0,0 1 0 0 0,1 0 10 0 0,-1 0 0 0 0,1-1 0 0 0,0 1 0 0 0,0-1 0 0 0,-1 1 1 0 0,1-1-1 0 0,0 1 0 0 0,0-1 0 0 0,0 1 0 0 0,0-1 0 0 0,0 0 0 0 0,0 1 0 0 0,0-1 0 0 0,1 0 0 0 0,8 1 425 0 0,0 0 0 0 0,13-1 0 0 0,-17 0-301 0 0,156-6 1548 0 0,-93 2-3670 0 0,-28 2-1040 0 0,-23 0-5423 0 0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29.5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95 88 6911 0 0,'-1'-14'736'0'0,"-12"-24"4213"0"0,12 34-4374 0 0,-1 1 0 0 0,1 0 1 0 0,-1 0-1 0 0,0 0 0 0 0,0 0 0 0 0,0 0 0 0 0,0 0 0 0 0,-6-5 1 0 0,8 8-532 0 0,-1 0 1 0 0,1-1 0 0 0,-1 1-1 0 0,0 0 1 0 0,1 0-1 0 0,-1 0 1 0 0,0-1 0 0 0,1 1-1 0 0,-1 0 1 0 0,0 0 0 0 0,1 0-1 0 0,-1 0 1 0 0,0 0 0 0 0,0 0-1 0 0,1 0 1 0 0,-1 1 0 0 0,0-1-1 0 0,1 0 1 0 0,-1 0 0 0 0,1 0-1 0 0,-1 1 1 0 0,0-1 0 0 0,1 0-1 0 0,-1 1 1 0 0,1-1 0 0 0,-1 0-1 0 0,0 1 1 0 0,1-1 0 0 0,-1 1-1 0 0,1-1 1 0 0,0 1-1 0 0,-1-1 1 0 0,1 1 0 0 0,-1-1-1 0 0,1 1 1 0 0,0 0 0 0 0,-1-1-1 0 0,1 2 1 0 0,-14 24 203 0 0,9-11-230 0 0,1 0 1 0 0,0 0-1 0 0,1 0 0 0 0,0 1 1 0 0,0 27-1 0 0,2-34-19 0 0,1 0 0 0 0,1 1 1 0 0,0-1-1 0 0,0 0 0 0 0,1 1 0 0 0,0-1 0 0 0,0 0 1 0 0,1 0-1 0 0,1-1 0 0 0,7 17 0 0 0,-9-22 8 0 0,1 0 1 0 0,-1 0-1 0 0,0 0 0 0 0,1 0 1 0 0,0-1-1 0 0,0 1 0 0 0,0-1 1 0 0,0 0-1 0 0,0 0 0 0 0,0 0 0 0 0,0 0 1 0 0,1 0-1 0 0,-1-1 0 0 0,7 3 1 0 0,-8-4 38 0 0,0 1 0 0 0,1 0 0 0 0,-1-1 0 0 0,0 0 0 0 0,1 0 0 0 0,-1 0 0 0 0,1 0 0 0 0,-1 0 1 0 0,0 0-1 0 0,1 0 0 0 0,-1-1 0 0 0,1 1 0 0 0,-1-1 0 0 0,0 0 0 0 0,0 0 0 0 0,1 0 0 0 0,-1 0 1 0 0,0 0-1 0 0,0 0 0 0 0,0 0 0 0 0,0-1 0 0 0,0 1 0 0 0,3-4 0 0 0,2-2 141 0 0,-1-1 0 0 0,0 0 0 0 0,0 0 0 0 0,-1 0 0 0 0,0-1 0 0 0,0 1 0 0 0,-1-1 0 0 0,0 0 0 0 0,-1-1 0 0 0,0 1 0 0 0,3-16 0 0 0,-5 18-146 0 0,0 0 0 0 0,-1 1 0 0 0,0-1 0 0 0,0 1 0 0 0,-1-1 0 0 0,1 0 0 0 0,-1 1 0 0 0,-1-1 0 0 0,1 1 1 0 0,-1 0-1 0 0,-1-1 0 0 0,1 1 0 0 0,-1 0 0 0 0,0 0 0 0 0,0 0 0 0 0,-1 1 0 0 0,1-1 0 0 0,-7-5 0 0 0,6 5-1 0 0,-1 2 0 0 0,1-1-1 0 0,-2 0 1 0 0,1 1 0 0 0,0 0 0 0 0,-1 0 0 0 0,0 0-1 0 0,0 1 1 0 0,-11-5 0 0 0,14 7-166 0 0,0 0 0 0 0,0 0 0 0 0,0 1-1 0 0,-1-1 1 0 0,1 1 0 0 0,0 0 0 0 0,0 0 0 0 0,0 0 0 0 0,-6 1 0 0 0,6 0-311 0 0,0-1 0 0 0,0 1 1 0 0,0 0-1 0 0,1 0 0 0 0,-1 1 1 0 0,0-1-1 0 0,1 0 0 0 0,-1 1 0 0 0,1 0 1 0 0,0 0-1 0 0,-5 4 0 0 0,-1 2-6299 0 0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22.0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1 665 8751 0 0,'0'0'2620'0'0,"3"0"-1694"0"0,2 0-680 0 0,0-1-1 0 0,0 0 1 0 0,0 0 0 0 0,0-1 0 0 0,0 0 0 0 0,-1 1 0 0 0,1-1 0 0 0,-1-1 0 0 0,5-2-1 0 0,16-7 543 0 0,93-35 1166 0 0,39-17-575 0 0,-115 44-931 0 0,66-41 1 0 0,-43 16 24 0 0,67-63 0 0 0,-53 50-185 0 0,-54 41-169 0 0,32-27 0 0 0,-18 11-20 0 0,18-18 236 0 0,0 5 252 0 0,-48 39-498 0 0,0 1 0 0 0,0 0 0 0 0,10-5-1 0 0,-13 7-78 0 0,-2 3 1 0 0,-1 0 0 0 0,1 0 0 0 0,-1 0 0 0 0,1 0 0 0 0,0 1 0 0 0,0-1 0 0 0,-1 1 0 0 0,1 0-1 0 0,0 0 1 0 0,0 0 0 0 0,-1 1 0 0 0,1-1 0 0 0,0 1 0 0 0,-1 0 0 0 0,1 0 0 0 0,6 3 0 0 0,-1-1 37 0 0,1 1 0 0 0,-1 1 0 0 0,0 0 0 0 0,17 12-1 0 0,21 26 237 0 0,-33-29-163 0 0,29 23 1 0 0,52 36 217 0 0,29 20 98 0 0,-46-46-199 0 0,2-3 1 0 0,122 48-1 0 0,-76-33-191 0 0,-74-34-260 0 0,-34-17-542 0 0,-2 1-1 0 0,17 11 1 0 0,-31-18 396 0 0,0-1-1 0 0,0 1 1 0 0,0 0 0 0 0,-1 0-1 0 0,1 0 1 0 0,-1 0 0 0 0,3 4 0 0 0,1 1-826 0 0,3 4-791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54.4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0 282 1839 0 0,'0'0'7474'0'0,"7"3"-6497"0"0,18-20 1324 0 0,205-94 3811 0 0,-78 11-5368 0 0,-142 91-708 0 0,9-12 46 0 0,-8 12-72 0 0,-7 5-46 0 0,13-10-3454 0 0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23.4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1 124 3223 0 0,'0'0'5678'0'0,"0"1"-5086"0"0,7 9 321 0 0,0 0 0 0 0,-1 1 0 0 0,-1 0 0 0 0,6 15 0 0 0,14 50 1531 0 0,-24-69-2291 0 0,33 129 2199 0 0,-1 43-630 0 0,-24-119-1276 0 0,19 162 1151 0 0,-11-63-682 0 0,-12-138-783 0 0,-4-20-48 0 0,-1 1 40 0 0,1 0 0 0 0,-1-1 1 0 0,1 1-1 0 0,-1 0 0 0 0,1-1 0 0 0,0 1 0 0 0,0-1 0 0 0,1 4 0 0 0,90 24 23 0 0,129 49 317 0 0,-26 2-72 0 0,191 114 65 0 0,-356-176-293 0 0,-13-9 41 0 0,20 14 1 0 0,4 8 170 0 0,-40-30-312 0 0,10 5 13 0 0,-6-2-37 0 0,-4-3-35 0 0,-1 0 0 0 0,1-1 1 0 0,0 1-1 0 0,0 0 0 0 0,-1-1 0 0 0,1 1 0 0 0,0-1 0 0 0,0 1 1 0 0,0-1-1 0 0,0 1 0 0 0,0-1 0 0 0,0 1 0 0 0,0-1 1 0 0,0 0-1 0 0,0 0 0 0 0,0 0 0 0 0,0 1 0 0 0,0-1 0 0 0,0 0 1 0 0,0 0-1 0 0,0 0 0 0 0,0 0 0 0 0,0 0 0 0 0,0-1 1 0 0,0 1-1 0 0,0 0 0 0 0,0 0 0 0 0,0-1 0 0 0,0 1 1 0 0,-1-1-1 0 0,1 1 0 0 0,1-1 0 0 0,18-10 9 0 0,-1 0 0 0 0,0-1-1 0 0,28-24 1 0 0,-17 11-5 0 0,77-50 47 0 0,-88 63-4 0 0,1 1 1 0 0,1 1-1 0 0,35-13 0 0 0,129-27-284 0 0,-82 24 151 0 0,13 4 81 0 0,-79 16-11 0 0,-36 6 7 0 0,0 0-1 0 0,0-1 1 0 0,1 1 0 0 0,-1 0-1 0 0,0-1 1 0 0,0 1-1 0 0,0 0 1 0 0,0-1-1 0 0,1 0 1 0 0,-1 1-1 0 0,0-1 1 0 0,0 0-1 0 0,0 1 1 0 0,0-1 0 0 0,0 0-1 0 0,-1 0 1 0 0,1 0-1 0 0,0 0 1 0 0,0 0-1 0 0,0 0 1 0 0,-1 0-1 0 0,1 0 1 0 0,0 0-1 0 0,-1 0 1 0 0,1 0-1 0 0,-1 0 1 0 0,0-1 0 0 0,1 1-1 0 0,-1 0 1 0 0,0 0-1 0 0,0 0 1 0 0,0-1-1 0 0,1-1 1 0 0,4-16-34 0 0,-3 11 38 0 0,1 0 0 0 0,-1-1 0 0 0,-1 1 0 0 0,1-1 0 0 0,-2 1 0 0 0,1-16 0 0 0,0-2 0 0 0,7-403 117 0 0,-10 217-23 0 0,-3 94-37 0 0,1-85-73 0 0,5 180-525 0 0,2 1-1 0 0,9-40 1 0 0,-12 61-338 0 0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23.8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20 179 6911 0 0,'0'0'528'0'0,"-13"-2"-363"0"0,9 1 2814 0 0,4 1-2769 0 0,-1-1 0 0 0,1 1-1 0 0,0 0 1 0 0,0-1 0 0 0,0 1 0 0 0,0 0-1 0 0,-1-1 1 0 0,1 1 0 0 0,0 0-1 0 0,0-1 1 0 0,0 1 0 0 0,0 0 0 0 0,0-1-1 0 0,0 1 1 0 0,0 0 0 0 0,0-1 0 0 0,0 1-1 0 0,0 0 1 0 0,0-1 0 0 0,0 1-1 0 0,0 0 1 0 0,0-1 0 0 0,0 1 0 0 0,1 0-1 0 0,-1-1 1 0 0,0 1 0 0 0,0 0-1 0 0,0-1 1 0 0,0 1 0 0 0,1 0 0 0 0,-1 0-1 0 0,0-1 1 0 0,14-12 1517 0 0,17-7-1192 0 0,17-1 10 0 0,63-19 0 0 0,-25 10-816 0 0,-8 2-2328 0 0,-53 15 1228 0 0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24.2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13247 0 0,'0'0'1195'0'0,"2"2"-982"0"0,1 3 65 0 0,1-1-1 0 0,0 0 1 0 0,0 0 0 0 0,0 0-1 0 0,1 0 1 0 0,-1-1-1 0 0,1 0 1 0 0,0 0 0 0 0,0 0-1 0 0,0 0 1 0 0,0-1 0 0 0,10 4-1 0 0,8 0 820 0 0,41 8-1 0 0,-48-11-986 0 0,84 8 270 0 0,-16-2-472 0 0,13 6-4617 0 0,-73-11-1326 0 0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24.5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 12 3679 0 0,'0'0'284'0'0,"-13"-11"7378"0"0,13 11-7498 0 0,0 0 0 0 0,-1-1 0 0 0,1 1 0 0 0,0 0 0 0 0,0 0 0 0 0,-1 0 0 0 0,1 0 0 0 0,0 0 0 0 0,0 0 0 0 0,-1 0 0 0 0,1 0 0 0 0,0 0 0 0 0,0 0 0 0 0,-1 0 0 0 0,1 0 0 0 0,0 1 0 0 0,0-1 0 0 0,0 0 0 0 0,-1 0 0 0 0,1 0 0 0 0,0 0 0 0 0,0 0 0 0 0,-2 1 821 0 0,2-1-821 0 0,0 1 0 0 0,0-1 0 0 0,0 0 0 0 0,0 1 0 0 0,-6 11 1478 0 0,1 16-933 0 0,3-2 87 0 0,2 43 0 0 0,1-9-159 0 0,-1 101 379 0 0,2-128-1117 0 0,2 0 0 0 0,13 60 0 0 0,6 0-3131 0 0,-15-64 1536 0 0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25.8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14 390 455 0 0,'-13'-2'15098'0'0,"12"1"-14884"0"0,10-6 431 0 0,-1 1 1 0 0,0 0-1 0 0,15-8 0 0 0,10-7 628 0 0,-14 10-869 0 0,0 0 1 0 0,1 1 0 0 0,0 1-1 0 0,1 2 1 0 0,26-8 0 0 0,6-2-64 0 0,159-47 146 0 0,-18 6-125 0 0,-144 41-351 0 0,80-29 53 0 0,-54 22 63 0 0,-36 12 80 0 0,-24 8-66 0 0,-10 2-41 0 0,0 0 1 0 0,0 0-1 0 0,0 0 0 0 0,0-1 1 0 0,7-3-1 0 0,-9 4-25 0 0,0 0 0 0 0,0 1 0 0 0,0-1 1 0 0,0 1-1 0 0,0 0 0 0 0,0 1 0 0 0,1-1 0 0 0,7 0 0 0 0,-10 1 225 0 0,18 0 92 0 0,-10 2-353 0 0,-1-1-1 0 0,0 2 1 0 0,0-1-1 0 0,0 1 1 0 0,0 0-1 0 0,11 7 1 0 0,-4-3 46 0 0,65 31 193 0 0,-24-9-135 0 0,-33-16-33 0 0,35 24 0 0 0,-1-1 51 0 0,-44-28-137 0 0,144 86 272 0 0,-27-24-197 0 0,-83-47-160 0 0,-40-19-260 0 0,-1 1 0 0 0,1 0 0 0 0,8 7 0 0 0,-8-6-1473 0 0,-1 1 0 0 0,10 12 1 0 0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28.8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19 1375 0 0,'9'-18'12131'0'0,"-9"18"-12007"0"0,6 9 1626 0 0,4 15-1197 0 0,-5-2 799 0 0,0 1 0 0 0,2 43 1 0 0,-6 47-271 0 0,-1-35-803 0 0,0-16-254 0 0,-2-43-382 0 0,2 0 0 0 0,0 0 1 0 0,1-1-1 0 0,1 1 0 0 0,8 37 0 0 0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29.1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6911 0 0,'0'0'9567'0'0,"1"2"-8776"0"0,3 6-411 0 0,0 0 1 0 0,-1 0 0 0 0,0 1 0 0 0,3 17 0 0 0,4 40 400 0 0,-5-21-409 0 0,8 63 119 0 0,-9-64-423 0 0,2-1-1 0 0,19 72 0 0 0,-25-115-589 0 0,2 7 1390 0 0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0.1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72 55 4143 0 0,'0'0'191'0'0,"0"0"-11"0"0,1-18 1492 0 0,-9-3 5114 0 0,5 15-5105 0 0,3 6-1596 0 0,0-1 1 0 0,0 1-1 0 0,0-1 1 0 0,0 1-1 0 0,-1-1 1 0 0,1 1-1 0 0,0-1 1 0 0,-1 1-1 0 0,1 0 0 0 0,0-1 1 0 0,-1 1-1 0 0,1-1 1 0 0,0 1-1 0 0,-1 0 1 0 0,1-1-1 0 0,-1 1 1 0 0,1 0-1 0 0,0-1 1 0 0,-1 1-1 0 0,1 0 1 0 0,-1 0-1 0 0,1-1 1 0 0,-1 1-1 0 0,1 0 1 0 0,-1 0-1 0 0,1 0 1 0 0,-1 0-1 0 0,0 0 1 0 0,1 0-1 0 0,-1 0 1 0 0,1 0-1 0 0,-1 0 1 0 0,1 0-1 0 0,-1 0 1 0 0,1 0-1 0 0,-1 0 1 0 0,1 0-1 0 0,-1 0 1 0 0,1 0-1 0 0,-1 1 1 0 0,1-1-1 0 0,-1 0 1 0 0,1 0-1 0 0,-1 1 1 0 0,1-1-1 0 0,-1 0 1 0 0,1 1-1 0 0,-1 0 1 0 0,-2 1 2 0 0,1 0 1 0 0,0 0-1 0 0,-1 1 1 0 0,1-1 0 0 0,0 1-1 0 0,-2 3 1 0 0,1 0-48 0 0,-1 1 1 0 0,1 0-1 0 0,0 0 1 0 0,1 1-1 0 0,0-1 0 0 0,0 1 1 0 0,1-1-1 0 0,0 1 1 0 0,0-1-1 0 0,0 1 0 0 0,1 0 1 0 0,1 0-1 0 0,-1-1 1 0 0,1 1-1 0 0,0-1 0 0 0,4 13 1 0 0,-3-14-42 0 0,0 0 0 0 0,0-1 1 0 0,0 1-1 0 0,1-1 0 0 0,0 1 0 0 0,0-1 1 0 0,0 0-1 0 0,0 0 0 0 0,1-1 0 0 0,0 1 1 0 0,0-1-1 0 0,0 0 0 0 0,1 0 0 0 0,0 0 1 0 0,-1 0-1 0 0,1-1 0 0 0,0 0 0 0 0,1 0 0 0 0,-1 0 1 0 0,0-1-1 0 0,11 4 0 0 0,-10-5 31 0 0,0 0 1 0 0,-1 0-1 0 0,1-1 0 0 0,0 1 0 0 0,0-1 1 0 0,0-1-1 0 0,-1 1 0 0 0,1-1 0 0 0,0 0 1 0 0,0 0-1 0 0,-1-1 0 0 0,1 1 0 0 0,-1-1 1 0 0,10-5-1 0 0,-12 5 21 0 0,0 1 0 0 0,-1-1 0 0 0,1 0 0 0 0,0 0 0 0 0,-1 0 0 0 0,0 0 0 0 0,1 0 0 0 0,-1-1 0 0 0,0 1 0 0 0,0-1 0 0 0,0 1 0 0 0,0-1 0 0 0,-1 0-1 0 0,1 0 1 0 0,-1 0 0 0 0,0 0 0 0 0,1 0 0 0 0,-1 0 0 0 0,-1 0 0 0 0,1 0 0 0 0,0 0 0 0 0,-1-1 0 0 0,0 1 0 0 0,1 0 0 0 0,-1 0 0 0 0,-1-1 0 0 0,0-4 0 0 0,0 3 9 0 0,0 0 0 0 0,-1 1 0 0 0,1-1 0 0 0,-1 1 0 0 0,-1-1 0 0 0,1 1 0 0 0,0 0-1 0 0,-1-1 1 0 0,0 1 0 0 0,0 1 0 0 0,0-1 0 0 0,-1 0 0 0 0,1 1 0 0 0,-1 0 0 0 0,0-1 0 0 0,-4-2 0 0 0,-4-1-94 0 0,0-1 0 0 0,-1 2 0 0 0,0-1 0 0 0,-18-5 0 0 0,17 8-530 0 0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0.5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19 1375 0 0,'7'-19'16468'0'0,"-4"23"-16229"0"0,0 0 0 0 0,0 1 0 0 0,0-1 0 0 0,-1 1 0 0 0,1-1 0 0 0,-1 1 0 0 0,0 0 0 0 0,-1 0 0 0 0,1 0 0 0 0,-1 0 0 0 0,1 6-1 0 0,2 13 233 0 0,0 26-1 0 0,-3-32-197 0 0,0-1-432 0 0,-1 1-87 0 0,2-1 0 0 0,-1 0 0 0 0,2-1 0 0 0,1 1 0 0 0,5 18 0 0 0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0.8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4607 0 0,'0'0'354'0'0,"0"2"87"0"0,9 32 7092 0 0,-2 2-4556 0 0,16 54-1772 0 0,13 32-752 0 0,1 2-791 0 0,-6-43-2717 0 0,-27-72 1693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6:54.9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106 19 4143 0 0,'0'0'319'0'0,"-6"-5"2885"0"0,5 3-2790 0 0,-1 1-1 0 0,1 0 1 0 0,-1 0 0 0 0,0-1 0 0 0,0 1-1 0 0,1 1 1 0 0,-1-1 0 0 0,0 0-1 0 0,0 0 1 0 0,0 1 0 0 0,0-1 0 0 0,0 1-1 0 0,0-1 1 0 0,0 1 0 0 0,0 0-1 0 0,-3 0 1 0 0,3 0-238 0 0,0 1 0 0 0,0 0-1 0 0,0 0 1 0 0,-1-1 0 0 0,1 1 0 0 0,0 0-1 0 0,0 1 1 0 0,1-1 0 0 0,-1 0 0 0 0,0 1-1 0 0,0-1 1 0 0,1 1 0 0 0,-1-1 0 0 0,0 1-1 0 0,-1 2 1 0 0,-1 2-54 0 0,0 0 0 0 0,1 0 1 0 0,-1 0-1 0 0,1 0 0 0 0,0 1 0 0 0,1-1 0 0 0,-1 1 0 0 0,2 0 0 0 0,-1 0 0 0 0,1 0 1 0 0,-1 0-1 0 0,1 9 0 0 0,1-1 80 0 0,0-1 1 0 0,1 1-1 0 0,0 0 1 0 0,7 26-1 0 0,-7-36-165 0 0,1 0-1 0 0,-1 0 1 0 0,1 0-1 0 0,1 0 0 0 0,-1-1 1 0 0,1 1-1 0 0,0-1 1 0 0,0 1-1 0 0,0-1 1 0 0,0 0-1 0 0,1-1 1 0 0,-1 1-1 0 0,1 0 0 0 0,0-1 1 0 0,0 0-1 0 0,1 0 1 0 0,-1 0-1 0 0,0-1 1 0 0,1 1-1 0 0,0-1 1 0 0,0 0-1 0 0,0 0 0 0 0,-1-1 1 0 0,2 1-1 0 0,-1-1 1 0 0,9 1-1 0 0,-6-2-14 0 0,0 0-1 0 0,-1-1 1 0 0,1 0-1 0 0,-1 0 1 0 0,0 0-1 0 0,1-1 1 0 0,-1 0-1 0 0,0-1 1 0 0,0 1-1 0 0,0-2 1 0 0,0 1-1 0 0,0-1 1 0 0,-1 1-1 0 0,0-2 1 0 0,6-4-1 0 0,39-31-3310 0 0,-45 34 1154 0 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1.2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16 15751 0 0,'0'0'720'0'0,"-1"0"-16"0"0,-4 1 2634 0 0,29-6-259 0 0,-4-1-2233 0 0,82 0-24 0 0,-58 6-8161 0 0,-30 0-367 0 0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2.4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1195 401 1839 0 0,'15'-37'14112'0'0,"-25"31"-11488"0"0,-138-80 3143 0 0,76 41-4786 0 0,-66-47-161 0 0,88 57-670 0 0,26 18-1 0 0,-28-24 0 0 0,26 22-147 0 0,-8-3-15 0 0,33 22-41 0 0,-5 22-36 0 0,0-15 151 0 0,0 1-1 0 0,0-2 1 0 0,0 1-1 0 0,-1-1 0 0 0,0 0 1 0 0,-8 6-1 0 0,-5 3 112 0 0,-43 34 672 0 0,-107 60 0 0 0,64-43-387 0 0,14-13-288 0 0,1 0-43 0 0,83-48-145 0 0,3-1-83 0 0,-1 0 1 0 0,1-1 0 0 0,-1 0 0 0 0,1 0 0 0 0,-13 3-1 0 0,18-5-498 0 0,37-9-5919 0 0,-18 3-1511 0 0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3.2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15 2759 0 0,'-5'-15'8541'0'0,"10"34"-2300"0"0,-3-7-7024 0 0,3 37 2604 0 0,-1 31-389 0 0,-2 97-297 0 0,-2-155-1389 0 0,2 0 0 0 0,0-1-1 0 0,1 1 1 0 0,12 38 0 0 0,-14-58-180 0 0,0 0 0 0 0,0 0 0 0 0,1 0 0 0 0,-1 0 0 0 0,0 0 0 0 0,1 0 0 0 0,-1 0 0 0 0,1 0 0 0 0,0-1 0 0 0,0 1 0 0 0,2 1 0 0 0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3.5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4607 0 0,'0'2'7532'0'0,"2"73"-1571"0"0,1 5-4634 0 0,4 166 174 0 0,-6-227-1546 0 0,2 10-3 0 0,0-2-5678 0 0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3.9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190 72 6911 0 0,'0'0'528'0'0,"-2"-1"-341"0"0,-7-5 422 0 0,2 1 453 0 0,0 1-1 0 0,-1 0 1 0 0,1 0-1 0 0,-15-5 1 0 0,21 8-985 0 0,0 1 1 0 0,-1-1-1 0 0,1 1 0 0 0,-1 0 1 0 0,1-1-1 0 0,-1 1 0 0 0,0 0 1 0 0,1 0-1 0 0,-1 0 0 0 0,1 0 1 0 0,-1 0-1 0 0,1 1 0 0 0,-1-1 1 0 0,1 0-1 0 0,-1 1 0 0 0,1-1 1 0 0,-1 1-1 0 0,1-1 0 0 0,0 1 1 0 0,-1 0-1 0 0,1 0 0 0 0,0 0 1 0 0,-1-1-1 0 0,1 1 0 0 0,0 0 1 0 0,0 1-1 0 0,0-1 1 0 0,0 0-1 0 0,0 0 0 0 0,0 0 1 0 0,0 1-1 0 0,-1 1 0 0 0,-2 5-40 0 0,1 0 0 0 0,0 0 0 0 0,0 1 1 0 0,0-1-1 0 0,1 0 0 0 0,0 1 0 0 0,1 0 0 0 0,0-1 0 0 0,1 1 0 0 0,-1 0 0 0 0,2-1 0 0 0,-1 1 0 0 0,3 13 0 0 0,-2-17 13 0 0,0 0 0 0 0,1 0 0 0 0,-1 0-1 0 0,1-1 1 0 0,0 1 0 0 0,1-1 0 0 0,-1 1-1 0 0,1-1 1 0 0,-1 0 0 0 0,1 0 0 0 0,0 0-1 0 0,1 0 1 0 0,-1 0 0 0 0,1-1-1 0 0,0 1 1 0 0,0-1 0 0 0,0 0 0 0 0,0 0-1 0 0,0-1 1 0 0,1 1 0 0 0,-1-1 0 0 0,1 0-1 0 0,-1 0 1 0 0,9 2 0 0 0,-9-3 86 0 0,0 0 0 0 0,0-1 0 0 0,0 1 0 0 0,0-1 0 0 0,0 1 0 0 0,0-1 1 0 0,0-1-1 0 0,0 1 0 0 0,0 0 0 0 0,0-1 0 0 0,0 0 0 0 0,0 0 0 0 0,0 0 0 0 0,0 0 0 0 0,-1-1 0 0 0,1 0 0 0 0,0 1 1 0 0,-1-1-1 0 0,1-1 0 0 0,-1 1 0 0 0,0 0 0 0 0,1-1 0 0 0,-1 0 0 0 0,-1 1 0 0 0,1-1 0 0 0,0 0 0 0 0,-1-1 0 0 0,1 1 0 0 0,1-4 1 0 0,2-3 130 0 0,-2 0-1 0 0,1 0 1 0 0,-1 0 0 0 0,-1 0 0 0 0,0-1 0 0 0,0 1 0 0 0,-1-1 0 0 0,0 0 0 0 0,0-17 0 0 0,-2 20-209 0 0,0 0 0 0 0,-1 0 0 0 0,1 0 0 0 0,-2 0 0 0 0,1 0 0 0 0,-6-14 0 0 0,7 20-53 0 0,-1-1 0 0 0,0 1 0 0 0,0-1 0 0 0,-1 1 1 0 0,1-1-1 0 0,-1 1 0 0 0,1 0 0 0 0,-1 0 0 0 0,0 0 0 0 0,1 0 0 0 0,-1 0 0 0 0,0 0 0 0 0,0 0 0 0 0,-1 0 0 0 0,1 1 0 0 0,0-1 0 0 0,-1 1 0 0 0,1 0 0 0 0,0 0 1 0 0,-1 0-1 0 0,0 0 0 0 0,1 0 0 0 0,-5-1 0 0 0,-4 1-104 0 0,1 1 0 0 0,0 0 0 0 0,0 0 0 0 0,-1 1 0 0 0,1 0 0 0 0,0 1 0 0 0,0 0 0 0 0,0 1 0 0 0,0 0 0 0 0,1 0 0 0 0,-1 1 0 0 0,-8 5 0 0 0,8-3-422 0 0,0 0 1 0 0,0 1 0 0 0,1 0 0 0 0,0 0-1 0 0,0 1 1 0 0,-10 11 0 0 0,2 2-1474 0 0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4.5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5 4607 0 0,'-1'-5'9075'0'0,"2"7"-8834"0"0,0-1 0 0 0,0 0 0 0 0,0 1 0 0 0,0-1 0 0 0,0 0 0 0 0,0 1 0 0 0,0-1 0 0 0,0 1 0 0 0,-1 0 0 0 0,2 1 0 0 0,3 15 430 0 0,0 0 1 0 0,-1 1-1 0 0,2 22 1 0 0,-1-9-388 0 0,-1-5-192 0 0,-1 0 0 0 0,-2 0 0 0 0,-1 39 0 0 0,0-59-381 0 0,0 1 0 0 0,0 0 0 0 0,1 0-1 0 0,2 8 1 0 0,0-3-4429 0 0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4.8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 9671 0 0,'1'-6'1004'0'0,"0"1"-828"0"0,-1 4 587 0 0,18 7 2244 0 0,-16-4-2918 0 0,1 1 0 0 0,0-1 0 0 0,-1 1 0 0 0,1-1 0 0 0,-1 1 0 0 0,0 0 0 0 0,0 0 0 0 0,0 0 0 0 0,0 0 0 0 0,-1 0 0 0 0,3 4 0 0 0,12 43 168 0 0,-11-30-156 0 0,66 222-1111 0 0,-67-225-361 0 0,-1-1-3608 0 0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35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53 11055 0 0,'0'0'1002'0'0,"8"-1"715"0"0,10-5 1691 0 0,-15 4-2964 0 0,1 1 0 0 0,0 0 0 0 0,-1 0-1 0 0,1 0 1 0 0,5-1 0 0 0,23 0-78 0 0,-1-1 0 0 0,1-2 0 0 0,50-14 0 0 0,-60 11-844 0 0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4:59.8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3302 305 3223 0 0,'-4'2'42'0'0,"0"-1"0"0"0,1 0 0 0 0,-1 0 0 0 0,0 0 0 0 0,0 0 0 0 0,0-1 0 0 0,-6 1 0 0 0,3-1 142 0 0,1 1 4256 0 0,-3-1-1841 0 0,-35-9 1120 0 0,37 7-3277 0 0,-1 0 0 0 0,0 0 0 0 0,0 1 0 0 0,0 0 0 0 0,-14 1 0 0 0,-39-2 1700 0 0,-199 12 1481 0 0,160-13-2647 0 0,-105-18 1 0 0,173 17-824 0 0,-41 2 1 0 0,-134 7 163 0 0,89-12 149 0 0,31 0-244 0 0,58 5-223 0 0,17 1 36 0 0,0 0 0 0 0,-16 1 0 0 0,-75 3 298 0 0,-44 0-119 0 0,-214 32 602 0 0,140-20-561 0 0,142-12-185 0 0,-85-7-44 0 0,40-2 129 0 0,61 7-134 0 0,-130-5 33 0 0,156 0-35 0 0,-29 0 26 0 0,10 6-1 0 0,-59 11-1 0 0,12-1-2 0 0,96-12-34 0 0,-1 1 0 0 0,1-1 0 0 0,0-1 1 0 0,0 1-1 0 0,0-1 0 0 0,0-1 0 0 0,0 1 0 0 0,-9-4 0 0 0,15 5-7 0 0,1 0 0 0 0,0-1 0 0 0,0 1 0 0 0,-1 0 0 0 0,1 0 0 0 0,0 0 0 0 0,0 0 0 0 0,-1-1 0 0 0,1 1 0 0 0,0 0 0 0 0,0 0 0 0 0,0-1 0 0 0,0 1 0 0 0,-1 0 0 0 0,1 0 0 0 0,0-1 0 0 0,0 1 0 0 0,0 0 0 0 0,0 0 0 0 0,0-1 0 0 0,0 1 0 0 0,0 0 0 0 0,0-1 0 0 0,0 1 0 0 0,0 0 0 0 0,0 0 0 0 0,0-1 0 0 0,0 1 0 0 0,0 0 0 0 0,0-1 0 0 0,0 1 0 0 0,0 0 0 0 0,0 0 0 0 0,0-1 0 0 0,0 1 0 0 0,0 0 0 0 0,1 0 0 0 0,-1-1 0 0 0,0 1 0 0 0,0 0 0 0 0,0 0 0 0 0,0-1 0 0 0,1 1 0 0 0,1-4 0 0 0,0 1 0 0 0,0 0 0 0 0,1 0 0 0 0,-1 0 0 0 0,1 0 0 0 0,0 0 0 0 0,-1 0 0 0 0,7-3 0 0 0,5-7 0 0 0,10-8 0 0 0,1 0 0 0 0,40-25 0 0 0,-47 34 0 0 0,17-12 0 0 0,-13 7 0 0 0,1 2 0 0 0,0 1 0 0 0,40-18 0 0 0,10-3-64 0 0,-57 26 50 0 0,-13 7 8 0 0,0 0 0 0 0,0 0 0 0 0,1 0 0 0 0,-1 0 0 0 0,1 1 0 0 0,-1 0 0 0 0,1-1 0 0 0,0 1-1 0 0,5 0 1 0 0,-15 16-107 0 0,-4-2 94 0 0,-1-2-1 0 0,0 1 1 0 0,-1-1 0 0 0,0-1-1 0 0,0 0 1 0 0,-1-1 0 0 0,-20 11-1 0 0,-14 11-34 0 0,18-10 41 0 0,-27 19 15 0 0,-13 1-2 0 0,-43 24 0 0 0,72-37-117 0 0,38-25 106 0 0,3 4 0 0 0,3-2-5 0 0,0-1 0 0 0,0 0 0 0 0,0 0 1 0 0,0 0-1 0 0,0-1 0 0 0,1 1 0 0 0,0-1 0 0 0,0 0 0 0 0,8 3 0 0 0,3 3-6 0 0,187 125 86 0 0,-174-111-165 0 0,-4-4-561 0 0,50 32 0 0 0,-66-47 507 0 0,-1 1 1 0 0,1-2 0 0 0,0 1 0 0 0,0-1 0 0 0,1 0 0 0 0,-1-1-1 0 0,1 0 1 0 0,-1-1 0 0 0,1 0 0 0 0,13 0 0 0 0,-4-2-1461 0 0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55:07.3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0 398 3679 0 0,'0'0'7307'0'0,"3"0"-6839"0"0,3-1-198 0 0,0 0 0 0 0,0 0 1 0 0,-1 0-1 0 0,12-4 0 0 0,-12 3-61 0 0,1 0 1 0 0,-1 0-1 0 0,1 1 0 0 0,-1 0 0 0 0,1 0 1 0 0,-1 1-1 0 0,11-1 0 0 0,29 7 1031 0 0,-18-2-871 0 0,0-1 1 0 0,0-1 0 0 0,0-1-1 0 0,42-5 1 0 0,-33 0 32 0 0,58 2 0 0 0,-29 1-79 0 0,96-11 158 0 0,-59 4-7 0 0,49-5 212 0 0,45-3-14 0 0,-169 15-527 0 0,95-4 204 0 0,-25 1-299 0 0,-31 0 49 0 0,-20 2-33 0 0,-23 0-18 0 0,1 1-1 0 0,0 1 0 0 0,41 5 1 0 0,-28 0-35 0 0,1-1 0 0 0,0-2 1 0 0,39-4-1 0 0,98-11 191 0 0,-124 8-113 0 0,180-7 70 0 0,-171 11-149 0 0,96 3 40 0 0,-49-5-52 0 0,-12-2 53 0 0,23 5-42 0 0,6 0-11 0 0,4 0 0 0 0,-110 1 0 0 0,0-2 0 0 0,21-2 0 0 0,3-1 0 0 0,46 0 53 0 0,-57 3-42 0 0,-5 0-11 0 0,-14 0 0 0 0,24 2 0 0 0,-11 0 0 0 0,-20 0 0 0 0,16-1 0 0 0,4-6 11 0 0,-13 3 31 0 0,-2 1-20 0 0,-7 0 31 0 0,3-2 11 0 0,-5 3-56 0 0,-1-1 1 0 0,0 1-1 0 0,0 0 1 0 0,0 0-1 0 0,0-1 0 0 0,0 1 1 0 0,0 0-1 0 0,0 0 0 0 0,0-1 1 0 0,0 1-1 0 0,-1 0 0 0 0,1 0 1 0 0,-1-1-1 0 0,1 1 0 0 0,-1-1 1 0 0,1 2-4 0 0,-2-3 10 0 0,0 0 1 0 0,1 0-1 0 0,-1 0 0 0 0,0 1 1 0 0,0-1-1 0 0,-1 1 1 0 0,1 0-1 0 0,-5-4 0 0 0,2 2 17 0 0,-47-39 54 0 0,-16-12-33 0 0,29 24-42 0 0,32 26-2 0 0,-1 0-1 0 0,0 0 1 0 0,-16-6 0 0 0,16 7-4 0 0,1 0-1 0 0,-1 0 1 0 0,-12-9-1 0 0,16 9 4 0 0,0 0 13 0 0,-14-4 3 0 0,-13-8-104 0 0,30 16 11 0 0,2 3-62 0 0,3 2 113 0 0,-1 0 0 0 0,1 1 0 0 0,0-1-1 0 0,1-1 1 0 0,-1 1 0 0 0,1-1-1 0 0,0 1 1 0 0,9 5 0 0 0,49 27-39 0 0,-38-23 30 0 0,105 62-277 0 0,-108-62 255 0 0,-11-8 29 0 0,-1 1 0 0 0,-1 0 0 0 0,0 1-1 0 0,0 0 1 0 0,11 12 0 0 0,-17-16 18 0 0,0-1 0 0 0,0 1-1 0 0,0 0 1 0 0,3 8 0 0 0,-3-1 2 0 0,-4-7 6 0 0,0 0 0 0 0,0 0-1 0 0,-1 0 1 0 0,1 0 0 0 0,-1 0-1 0 0,0 0 1 0 0,0 0 0 0 0,0-1-1 0 0,-1 1 1 0 0,1-1 0 0 0,-1 0 0 0 0,0 0-1 0 0,0 0 1 0 0,0 0 0 0 0,0 0-1 0 0,-7 4 1 0 0,-6 3 92 0 0,0 0 1 0 0,-26 11-1 0 0,25-13-50 0 0,-175 90 304 0 0,185-94-468 0 0,-1 0 1 0 0,1 0-1 0 0,0 1 0 0 0,0 0 0 0 0,0 1 0 0 0,1 0 0 0 0,0 0 1 0 0,0 0-1 0 0,1 1 0 0 0,-1-1 0 0 0,1 1 0 0 0,1 1 1 0 0,-7 11-1 0 0,0 3-1535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7:01.4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6479 0 0,'0'0'586'0'0,"3"11"1024"0"0,8 59 4721 0 0,-2 1-3411 0 0,0 6-1749 0 0,-6-27-977 0 0,1 5-1519 0 0,-4-54 765 0 0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22T15:56:40.355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7030A0"/>
    </inkml:brush>
    <inkml:brush xml:id="br2">
      <inkml:brushProperty name="width" value="0.05292" units="cm"/>
      <inkml:brushProperty name="height" value="0.05292" units="cm"/>
      <inkml:brushProperty name="color" value="#FF0000"/>
    </inkml:brush>
    <inkml:brush xml:id="br3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14094 3143 21183 0,'0'0'944'0,"0"0"192"0,0 0-912 0,0 0-224 0,0 0 0 0,0 0 0 16,0 0 1376-16,0 0 224 0,0 0 64 0,0 0 0 0,7 14-480 0,-3-5-96 15,5 7 0-15,0 5-16 0,0 2-400 0,-1 10-80 16,0 3-16-16,0 4 0 0,1 6-144 0,-1 2-48 16,0 1 0-16,-1-2 0 0,1-1-192 0,0-4-64 15,-1-4 0-15,-2-3 0 0,0-4-128 0,-1-2 0 16,-2-4 144-16,1-3-144 0,0-1 240 0,-2-3-32 16,-2-5 0-16,-2-2 0 0,0-3 0 0,0-3 0 15,3-5 0-15,0 0 0 0,-10 0-16 0,3-7 0 16,0-2 0-16,-1-5 0 0,0-5-192 0,1-3-288 15,-3-2 64-15,3-6 16 0,0-4 48 0,1-3 16 16,-2-7 0-16,0 0 0 0,1-3-112 0,2 0 0 16,3-3-16-16,2-1 0 0,1 2 272 0,3 0 0 0,1 4 128 0,2 1-128 15,-1 2 208-15,2 4-48 0,1 1-16 0,1 7 0 16,2 1 48-16,1 4 16 0,0 3 0 0,2 5 0 16,0 5-16-16,2 5 0 0,0 3 0 0,0 4 0 15,0 0 32-15,0 4 0 0,-1 7 0 0,-1 2 0 16,-3 2 48-16,0 4 16 15,-2 3 0-15,-2 5 0 0,-4 3-112 0,-1 3-32 0,-3 1 0 0,-3 1 0 16,-2 1-144-16,0 4 0 0,-1-4 144 0,0 1-144 16,-3-1 0-16,0-3 0 0,1-1 0 0,-1-3 128 15,-1-4-128-15,1-3 0 0,0-3 0 0,1-2 0 16,1-1 0-16,0-4 0 0,1-3 128 0,-1-3-128 16,7-6 128-16,0 0-128 0,-5 0 128 0,5 0-128 0,-2-7 0 0,4-3 0 15,0 0 0-15,4 0 0 0,3-1 0 0,1 2 128 16,2-1 0-16,4 0 0 0,4 1 320 0,3 2 64 15,-1-1 0-15,4 1 16 0,2 2-528 0,2 2 0 16,0-2 0-16,3 3 0 0,-2 2 704 0,1 1 144 16,-1 0 32-16,0 0 0 0,1 2-624 0,-3 1-128 15,0 5-128-15,1-2 176 0,-2 2-176 0,-1 0 0 0,0 3-160 16,-1-3 160 0,-2 1-2160-16,1 2-336 0,2 0-64 0</inkml:trace>
  <inkml:trace contextRef="#ctx0" brushRef="#br0" timeOffset="796.87">15565 3230 11055 0,'0'0'976'0,"0"0"-784"0,0 0-192 0,0 0 0 0,-8 0 3600 0,8 0 688 0,0 0 128 0,0 0 16 15,0 0-1984-15,0 0-400 0,11-4-64 0,2-3-32 16,2 1-864-16,5-2-192 0,2-2-16 0,4-2-16 16,4-1-160-16,1-1-16 0,3-3-16 0,3-2 0 15,2 1-416-15,3 0-96 16,1 1-16-16,0 0 0 0,1-3-16 0,-1 0-128 0,-1-1 192 0,-3 2-64 15,-1 0-128-15,-3 2 0 0,-1-4 0 0,-3 3 128 16,-1-2-128-16,-1 6 0 0,-3-2 144 0,-1 2-144 16,-3-2 0-16,-3 2 144 0,-2 1-144 0,-2 3 0 15,-4 0 144-15,0 3-144 0,-2-1 0 0,-3 1 144 16,-2-1-144-16,0 2 128 0,0 1-128 0,-4 5 128 16,0-7 0-16,0 7 0 0,0 0 0 0,1-5 0 15,-2-2 0-15,1 7-128 0,0-6 192 0,0 6-64 16,0 0 176-16,0 0 16 0,0 0 16 0,0 0 0 15,0 0-336-15,0 0 0 0,8 1 0 0,2 2 0 0,3 1 0 0,4 1 0 16,4 1 0-16,4 5 128 0,0 3 32 0,1 2 16 16,3 1 0-16,-1 0 0 0,2 0 144 0,0-2 48 15,1 1 0-15,2 1 0 0,0-3-224 0,1 2-144 16,-1-2 192-16,0 2-192 0,2 0 144 0,-1-1-144 16,0 3 0-16,0-5 144 0,-1 2-144 0,-2 0 0 15,0-1 0-15,-2 1 0 16,-3-1-464-16,0 2-80 0,-3 0-16 0,0-1 0 15,-3 1-2816-15,-1 1-560 0</inkml:trace>
  <inkml:trace contextRef="#ctx0" brushRef="#br0" timeOffset="1166.17">17877 3030 29599 0,'0'0'1312'0,"-4"-3"272"0,0-4-1264 0,-3 0-320 0,1 2 0 0,-2 1 0 16,-3 2 1472-16,1 0 256 0,-2 4 32 0,1 3 16 15,-1 3-848-15,1 4-160 0,0 3-48 0,2 6 0 16,1 4-720-16,4 2 0 0,-1 3 0 0,5 0 0 15,2-1 0-15,5 0-128 0,3-2 128 0,2 2 0 16,2-5 0-16,2 1 0 0,1-1 0 0,1-5 0 16,3-2 0-16,0-6 0 0,0-2 0 0,1-4 0 0,0-1 128 0,0-3 0 15,-1-4-128-15,-1-2 192 0,-2-3 0 0,-1 1 0 16,-3-6 0-16,-1 0 0 0,-2-2 64 0,-4 0 16 16,0-5 0-16,-3 3 0 0,-4 1 0 0,-3-1 0 15,-2-1 0-15,-3 0 0 0,-2-2-272 0,-5 1 0 16,0-2 0-16,-2-1 0 15,-1 0-1600-15,1 1-288 0,0 3-48 0,1-2-9136 16,0 3-1808-16</inkml:trace>
  <inkml:trace contextRef="#ctx0" brushRef="#br0" timeOffset="1398.64">18410 2871 36447 0,'0'0'1616'0,"0"9"336"0,0 5-1568 0,0 1-384 0,0 3 0 0,0 2 0 16,0 1 1072-16,0 4 128 0,0 2 16 0,1 4 16 15,2 4-432-15,1 3-96 0,1-1 0 0,0-1-16 0,-1 1-688 0,2-2 0 16,2-1 0-16,0-2-176 16,1 1-656-16,0-3-144 0,0-4-32 0,1 0 0 31,-3-5-2128-31,3-1-416 0,-3-5-96 0,1 0-10192 0</inkml:trace>
  <inkml:trace contextRef="#ctx0" brushRef="#br0" timeOffset="1602.49">18646 2779 10127 0,'0'0'448'0,"0"0"96"0,1-7-544 0,-1 7 0 15,0 0 0-15,0 0 0 0,0 0 4240 0,4 16 752 16,1 1 128-16,0 9 48 0,1 1-2752 0,0 7-560 15,2 4-96-15,1 2-32 0,0 3-1136 0,2 0-224 0,0 1-48 16,2-1-16-16,0-2-304 0,0-2 0 0,2-1 128 0,-2-1-128 31,-1-1-512-31,1-1-144 0,2-2-48 0,-2-2 0 16,-1-1-3184-16,-3-2-640 0</inkml:trace>
  <inkml:trace contextRef="#ctx0" brushRef="#br0" timeOffset="1795.35">18504 3162 43359 0,'0'0'960'0,"0"0"192"0,0 0 32 0,0 8 32 0,0-8-960 0,0 0-256 0,0 0 0 0,5 5 0 0,4 0 1216 0,1-2 192 16,3-3 32-16,3-1 16 0,1-2-880 0,3-1-160 15,0 2-32-15,5-5-16 16,4-1-2144-16,6 0-416 0,2 1-96 0</inkml:trace>
  <inkml:trace contextRef="#ctx0" brushRef="#br1" timeOffset="20331.36">21128 2465 15663 0,'0'0'1392'0,"-4"-6"-1120"0,-2-3-272 0,2 1 0 0,1 2 2720 0,-1-1 480 16,0 2 112-16,2 1 16 0,0-4-1200 0,2 8-224 0,0 0-48 0,0 0-16 15,0 0-832-15,0 0-176 0,0 0-16 0,0 0-16 16,0 0-448-16,4 8-96 0,1 1 0 0,2 3-16 16,0 1-240-16,2 3 0 0,0-3 0 0,0 1-160 15,-3-1 160-15,4 2 0 0,-1-2 0 0,0-2 128 16,-1 0-128-16,-1-2 0 0,1-4 0 0,0 0-128 16,0-3-64-16,-8-2-16 0,8-2 0 0,1-2 0 15,-1-2-16-15,0-3 0 0,-2-2 0 0,1 0 0 16,-2-4 224-16,0 0-144 0,1-4 144 0,1 1-128 0,-2 1-48 15,0 2 0-15,1 3 0 0,-1 0 0 0,0 3 176 0,0 2-192 16,1 2 192-16,-6 5-192 0,6 0 192 0,1 3-192 16,-7-3 192-16,7 8-192 15,1 1 192-15,1 0 0 0,-1 1-144 0,1-3 144 16,3 1 0-16,0-2 160 0,1 1-16 0,-1-2 0 16,-2-1 304-16,2-3 48 0,-1 2 16 0,2-1 0 15,-2 0 0-15,-1-2 0 0,-1-2 0 0,1-3 0 16,-1 1 320-16,-1 0 64 0,-2-2 0 0,1-1 16 0,-1-2-400 0,-1 1-96 15,-1-5-16-15,0 3 0 0,-1-3-256 0,-1-3-144 16,0 1 160-16,-2-2-160 16,0-2-304-16,0 2-144 0,-2 2-48 0,1 0 0 15,-2 2-2112-15,1 2-416 0,0-1-96 0,1 3-12368 16</inkml:trace>
  <inkml:trace contextRef="#ctx0" brushRef="#br1" timeOffset="20462.45">21704 2342 22175 0,'0'0'976'0,"2"7"208"0,-2-1-944 0,1-1-240 0,-1 2 0 0,1 1 0 16,1 1 848-16,-1-3 128 15,0 2 32-15,2 3 0 0,-2 0-880 0,0-3-128 16,-1-8 0-16</inkml:trace>
  <inkml:trace contextRef="#ctx0" brushRef="#br1" timeOffset="20605.13">21653 2007 11055 0,'0'0'976'0,"0"0"-784"0,0 0-192 0,0 0 0 15,0 0 3024-15,0 0 560 0,0 0 128 0,0 0 0 0,0 0-2880 16,4 8-592-16,-1 0-112 0,2 1-7440 16,3 1-1488-16</inkml:trace>
  <inkml:trace contextRef="#ctx0" brushRef="#br1" timeOffset="20798.43">21836 1978 12895 0,'0'0'1152'0,"0"0"-928"16,0 0-224-16,3 8 0 0,-3-8 3184 0,0 11 592 16,1 2 112-16,0 4 16 0,2 2-2144 0,1 5-432 15,0 2-96-15,1 2-16 0,1 1-832 0,1 1-160 16,-1 0-32-16,2 3-16 0,0-2-352 0,1-2-64 15,-2-6-16-15,2-2 0 16,1-2-2720-16,1-2-544 0</inkml:trace>
  <inkml:trace contextRef="#ctx0" brushRef="#br1" timeOffset="20969.06">22124 1780 13823 0,'0'0'608'15,"0"0"128"-15,-3 11-592 0,1 2-144 0,1 4 0 0,1 5 0 0,-3 0 4848 0,3 4 928 16,1 3 192-16,2 3 48 0,1 3-3968 0,1 3-800 16,2 3-160-16,0-4-16 0,1 1-1072 0,1 0 0 15,2 0-288-15,0-3 64 16,1-2-3168 0,1-1-640-16</inkml:trace>
  <inkml:trace contextRef="#ctx0" brushRef="#br1" timeOffset="21532.46">22824 2109 27759 0,'-1'19'1216'0,"2"-6"272"0,2 4-1184 0,-1 3-304 0,2 1 0 0,0 1 0 16,1-1 864-16,1-2 112 0,0-2 32 0,2-1 0 16,0 1 16-16,0-4 16 0,-2-1 0 0,-1-1 0 15,1-4-784-15,-1 1-256 16,0-1 160-16,0-3-160 0,-5-4 0 0,0 0 0 0,0 0 0 0,0 0 0 16,3-9-224-16,-2-1 32 0,-1-7 0 0,0 0 0 15,-1-3 192-15,-2 1 0 0,1-3 0 0,0 1 0 16,1 0 0-16,1 0 0 0,0 0 0 0,0 0 0 15,1-2 0-15,2 3 0 0,1 3 0 0,1 3 0 16,0 1 0-16,3 3-192 0,1 2 192 0,2 3-192 16,0 3 192-16,2 2-144 0,0 4 144 0,2 3-128 15,0-1 128-15,2 3 0 0,-1-1 0 0,1 1 0 16,1-2 0-16,0-1 0 0,-1 1 0 0,0-2 0 0,0 0 0 0,-2-2 0 16,-2-2 0-16,-2 2 0 0,0-3 0 0,-2 0 0 15,-1-3 0-15,-2 1 0 0,-6 2 0 0,0 0 176 16,0 0-176-16,4-7 192 0,-2-1 128 0,-2 0 48 15,-3-1 0-15,-1 0 0 0,-1-1 224 0,0 1 48 16,-2 1 16-16,2 3 0 0,-3 1 112 0,-1 1 0 16,0 2 16-16,0 2 0 0,0 2-48 0,1 3-16 0,0 3 0 15,0 3 0-15,0 2-448 0,3 3-80 16,2 2-32-16,3-1 0 0,2 0-160 0,2 0 0 16,2-1 0-16,2-1-176 15,1-2-1104-15,3-1-208 0,2-1-48 0,1-3-16 16,0 0-1632-16,1-2-320 0</inkml:trace>
  <inkml:trace contextRef="#ctx0" brushRef="#br1" timeOffset="21837.33">23462 1984 19343 0,'-7'0'1728'0,"-2"-2"-1392"0,-1 2-336 0,-2 0 0 15,3 4 2160-15,-2 3 352 0,1-1 80 0,2 2 16 16,0 4-912-16,2 5-176 0,1-2-48 0,1 6 0 15,1-3-1088-15,3 5-240 0,3-1-144 0,2-1 192 16,1-1-192-16,2 0 0 0,1-2 0 0,3-1 0 0,1-5 0 0,0 0 0 16,0-4 0-16,1-1 0 0,1 4 0 0,-1-7 0 15,-2-3 0-15,0-1 0 0,-2-1 592 0,-1-2 48 16,-1-2 0-16,0-3 0 0,1 0 448 0,-3-5 80 16,1 0 32-16,-3-2 0 0,-1-2-512 0,-1-3-112 15,1-1 0-15,-2-2-16 16,0-5-288-16,-2 2-48 0,-4-1-16 0,-2-1 0 15,1 0-208-15,-1-2 176 0,1 0-176 0,-1 1 160 16,-1 0-512-16,1 2-96 0,-4-2-32 0,2 2 0 16,-1 2-864-16,2 4-160 0,3 3-32 0,-1 5-16 15,2-1-1824-15,1 5-352 0,-1 2-80 0,0 3-16 0</inkml:trace>
  <inkml:trace contextRef="#ctx0" brushRef="#br1" timeOffset="22172.11">23665 1934 23039 0,'0'12'2048'0,"-1"2"-1648"0,-2 2-400 0,-1 3 0 16,2 2 1856-16,0 3 304 15,4-1 48-15,0 1 16 0,2-2-496 0,1 0-112 16,2-1-16-16,1-4 0 0,0 0-1152 0,1-2-224 0,1-3-48 0,2-3-16 16,0 0-160-16,-1-5 192 0,1-1-192 0,0-3 192 15,0-3-192-15,-1-1 0 0,1-2 0 0,0-3 0 16,-2-1 0-16,1-1-176 0,-4-4 176 0,1 0-128 15,0-1 128-15,-3-1 0 0,-1-2 0 0,0 0 128 16,-1 4 16-16,-2-2 16 0,0 1 0 0,-1 3 0 16,-1 1 384-16,0 5 80 0,1 0 16 0,0 7 0 0,0 0-240 0,0 0-32 15,0 0-16-15,0 0 0 0,-3 7-352 0,3 3 0 16,1 2 0-16,2 1 0 0,1 4 0 0,0 2 0 16,1-2 0-16,0 3-192 31,0-5-1248-31,2 2-256 0,1-2-48 0,2-2-16 0,3 0-1152 0,2-5-224 15,0-2-64-15,2 1-9184 0</inkml:trace>
  <inkml:trace contextRef="#ctx0" brushRef="#br1" timeOffset="22502.94">24202 2060 21647 0,'2'-18'960'0,"-2"12"192"0,0-5-912 0,0 1-240 16,-3 1 0-16,0-2 0 0,1 2 2384 0,-2-3 432 16,-3 2 96-16,2 2 16 0,1 2-992 0,-1 2-192 15,0 1-32-15,5 3-16 0,-7 3-832 0,2 3-160 16,0 5-48-16,1 0 0 0,1 4-416 0,2 2-96 15,1 2-16-15,3 2 0 0,0 1-128 0,4 0 0 0,2 1 0 0,2-4 0 16,0 1 0-16,5-5 128 0,1 0-128 0,1-2 0 16,0-2 0-16,1-1 0 0,-1-4 0 0,1 1 0 15,0-2 0-15,-1-1 128 0,0-4-128 0,0 0 0 16,-2-4 128-16,0-1-128 0,-2 1 0 0,-1-4 128 16,0 0-128-16,-1 0 128 0,-2-5-128 0,-1 0 128 15,-1 0-128-15,-1 0 0 0,-2-1 144 0,-1-2-144 16,-2 0 0-16,-2 1 0 0,-1-1 0 0,-4 2 0 15,-2 0 0-15,-2 3 144 0,-1 1-144 0,-1 2 0 0,0 3 240 16,-1 3-64-16,0 4-16 0,2 3 0 16,1 4 176-16,0 4 48 0,1 3 0 0,3 3 0 15,1-1 160-15,2 3 32 0,4-1 16 0,3 1 0 16,3-2-160-16,3 0-48 0,2-4 0 0,4 0 0 16,4-2-256-16,4-3-128 0,5-2 0 0,8-4 128 15,7-3-1728-15,6-4-368 0,3-3-64 0</inkml:trace>
  <inkml:trace contextRef="#ctx0" brushRef="#br1" timeOffset="23037.1">25621 1989 26207 0,'0'0'1152'0,"0"0"256"0,0 0-1136 0,0 0-272 0,0 0 0 0,0 0 0 16,0 0 704-16,-4 6 96 0,2 5 16 0,4 4 0 15,0 6 112-15,4-3 32 0,-1 7 0 0,3-1 0 0,2-3-368 0,2 1-64 16,1-4-16-16,1 2 0 0,3 2-64 0,0-3 0 16,1-4-16-16,2-5 0 0,2-7 96 0,-1-1 32 15,-2-2 0-15,-2 2 0 0,-1 3 160 0,-2-5 48 16,-3-5 0-16,-1-3 0 0,-2-5-32 0,-3 0 0 16,0 1 0-16,-1-1 0 0,2-3-416 0,-4-5-64 15,0 1-32-15,-1-3 0 16,0 0-512-16,0 1-96 0,1 0-32 0,-1 7 0 15,2 0-2272-15,-2-1-448 0,0 0-80 0</inkml:trace>
  <inkml:trace contextRef="#ctx0" brushRef="#br1" timeOffset="23205.02">26151 2163 19343 0,'-5'15'1728'0,"2"-5"-1392"0,0 5-336 0,-1 2 0 0,0 2 1664 0,0-1 272 0,-1-3 48 0,2-6 16 15,3-9-960-15,-1 8-192 0,1 2-32 0,1-2-16 32,-1-8-1648-32,0 0-336 0,3-5-64 0,0-4-10576 0</inkml:trace>
  <inkml:trace contextRef="#ctx0" brushRef="#br1" timeOffset="23306.15">26097 1870 11967 0,'0'0'528'0,"0"0"112"0,0 0-512 0,0 0-128 16,-7-4 0-16,7 4 0 0,-5 0 2688 0,5 0 512 15,0 0 112-15,0 0 16 16,2 7-2672-16,4 1-528 0,0 2-128 0,3 0-7072 16,2 0-1440-16</inkml:trace>
  <inkml:trace contextRef="#ctx0" brushRef="#br1" timeOffset="23565.96">26356 2210 20895 0,'0'0'448'0,"0"10"112"0,0 1 16 0,0-2 16 0,0 6-464 0,-1-2-128 0,-1-7 0 0,1 2 0 15,-2 0 1792-15,3-8 320 0,0 0 80 0,0 0 16 16,0 0-432-16,0 0-96 16,0 0-16-16,-3-1 0 0,-1-3-576 0,2-5-128 15,2-3-32-15,2-1 0 0,0 0-448 0,1-4-96 16,1-1 0-16,1-2-16 0,1-2 352 0,2-3 80 16,0-1 16-16,0 1 0 0,1-2-640 0,0 1-176 0,0 4 0 0,-1-1 0 15,0 3 272-15,0 3-16 0,0 2 0 0,-2 1 0 16,1 0-128-16,0 3-128 0,3 5 144 0,4 0-144 31,-2 0-320-31,-1 5-144 0,4 5-48 0,-6-2 0 16,1 2-3040-16,6 4-608 0</inkml:trace>
  <inkml:trace contextRef="#ctx0" brushRef="#br1" timeOffset="23790.31">26900 1651 26719 0,'0'0'1184'0,"0"0"240"0,0 0-1136 0,0 0-288 0,0 0 0 0,-3 9 0 16,-1 2 2128-16,0 8 368 0,2 5 80 0,2-5 16 0,1 3-1456 0,1 4-304 15,1 4-48-15,1 2-16 0,-3 2-640 0,3 2-128 16,3 3 0-16,-2 2 0 15,-1-1-752-15,0 0-48 0,1 0-16 0,-2-4 0 16,-2 1-3104-16,3-5-624 0</inkml:trace>
  <inkml:trace contextRef="#ctx0" brushRef="#br1" timeOffset="24230.24">26879 2238 12895 0,'-5'-12'1152'0,"-2"-1"-928"0,2-1-224 0,0-2 0 15,3-1 3648-15,1 3 704 0,-2-3 128 0,3 4 16 16,6 0-2032-16,-3 0-416 0,-3 2-64 0,3-1-32 15,2 5-1296-15,3-4-256 0,1 3-48 16,8-2-16 0,3 2-688-16,-5 2-144 0,-2 0-16 0,2 3-16 15,3 1-1824-15,0 1-352 0,1 0-80 0,-3-1-16 16,1 1 1168-16,-1 1 224 0,-2 0 64 0,1 0 0 16,-2 0-288-16,-1 0-48 0,-2 0-16 0,-10 0 0 0,0 0 1280 0,9-1 256 0,-1 1 160 0,-8 0-192 15,0 0 1856-15,8 4 384 0,0 3 64 0,-1 5 0 16,0-1 48-16,-3 4 0 0,-2 3 0 0,0-3 0 15,-1 2-496-15,0 0-80 0,1 1-32 0,0 0 0 16,1-1-720-16,1 0-128 0,0-3-48 0,2 6 0 0,1-4-384 0,1-3-80 16,-8-13 0-16,11 10-16 0,2-3-176 0,0-3 0 15,-4-2 144-15,3-2-144 16,0-1 0-16,0-2-192 0,-1-7 32 0,1-1 0 16,0-2-32-16,1 2-16 0,1-2 0 0,-1-2 0 0,-2-4-16 15,-1 0 0-15,1 1 0 0,-5 0 0 0,-2 0 224 0,-1-1 0 16,-1 1 0-16,-2 0-144 0,0 4 144 0,0 3 128 15,-2 2-128-15,2 9 176 0,0 0 64 0,-7 0 16 16,-1 3 0-16,3 3 0 0,0 3-256 0,0 4 0 16,-1 3 0-16,0 4 0 0,-1 2 0 0,3-1 0 15,2 1 0-15,2-1 0 0,0 1-288 0,4-4 0 0,2 2 0 0,5 4 0 32,2-4-2976-32,1-6-608 0</inkml:trace>
  <inkml:trace contextRef="#ctx0" brushRef="#br1" timeOffset="24603.18">27738 2036 11967 0,'-11'-6'1072'0,"11"6"-864"0,-7-1-208 0,-2 2 0 16,-2 2 4640-16,-1 1 880 0,1 1 176 0,-1 0 48 0,0 5-3712 0,2 1-752 16,2 2-128-16,0 3-48 0,3 2-432 0,2-3-96 15,-1 0 0-15,3 0-16 16,2-1-560-16,3 0 0 0,1-3 0 0,5 4 0 15,0-3-448-15,2 0 0 0,-1-6 0 0,1-2 0 16,-12-4-176-16,15 0-16 0,-2-1-16 0,-3 0 0 16,0-3 336-16,1 0 80 0,-1-3 16 0,-1-2 0 15,2 1 224-15,-2-1-144 0,0-1 144 0,-1-6-128 0,0 3 128 0,-2 0 0 16,-2 1-144-16,0-1 144 0,-1 0 160 0,-1-1 96 16,-2 1 32-16,0 4 0 0,0-2 432 0,0 5 96 15,0 6 16-15,0 0 0 0,0 0-272 0,0 0-48 16,0 0-16-16,-4 5 0 0,2 3-16 0,-1 2 0 15,-1 2 0-15,2 1 0 0,-1 1-224 0,2 2-32 0,-1-2-16 0,2 1 0 16,3 2-208-16,0-2-160 0,-1-2 32 0,4 4 0 31,0-1-1520-31,4-4-288 0,2-3-64 0,-1-5-8960 16,0 0-1792-16</inkml:trace>
  <inkml:trace contextRef="#ctx0" brushRef="#br1" timeOffset="24797.08">28152 1740 8287 0,'0'0'368'0,"0"0"80"0,0 0-448 0,0 0 0 0,0 0 0 0,0 0 0 16,-1 9 5520-16,-1 3 1024 0,-1 2 208 0,-1 4 32 16,-1 6-4256-16,1 0-864 0,1 5-160 0,-1 0-32 0,2 2-1056 0,-1 2-208 15,1-2-32-15,-1 0-16 0,2 1-160 0,1-2-256 16,2-4 64-16,5 6 16 31,-2-7-1776-31,0-5-352 0,0-4-80 0,2-4-16 0,1-3-1408 16,0-3-288-16</inkml:trace>
  <inkml:trace contextRef="#ctx0" brushRef="#br1" timeOffset="24982.86">28352 1629 21183 0,'6'-20'944'0,"-2"14"192"0,0 1-912 0,-4 5-224 15,0 0 0-15,0 0 0 0,0 7 1776 0,0 6 304 16,-2 4 64-16,0 4 16 0,0 4-576 0,-1 2-112 16,-1 5-32-16,2 0 0 0,-1 1-976 0,2 2-192 0,-1 2-32 15,1-3-16-15,1-1-368 0,1 3-80 0,2-4-16 0,4 11 0 32,-1-9-3232-32,1-5-656 0,-1 5-128 0,1-11-32 0</inkml:trace>
  <inkml:trace contextRef="#ctx0" brushRef="#br1" timeOffset="25166.03">28584 2032 28559 0,'0'0'2544'0,"0"0"-2032"0,-7 8-512 0,5-1 0 16,1 3 992-16,-1-1 96 0,-2 1 32 0,2 2 0 16,2 1-176-16,1 1-48 0,2 1 0 0,1-2 0 15,-1-2-896-15,3 1 0 0,2-2 0 0,3 2 0 31,0-3-896-31,0-2-48 0,1-1-16 0,0-2 0 0,1-2-2208 0,0-2-448 0,0-3-96 0,0-1-3520 16,0-1-720-16</inkml:trace>
  <inkml:trace contextRef="#ctx0" brushRef="#br1" timeOffset="25335.09">28836 1952 12895 0,'0'0'1152'0,"0"0"-928"16,0 0-224-16,0 0 0 0,-3 11 4224 0,-1 3 816 15,-1 8 144-15,-3 4 48 0,-1 6-2416 0,-3 5-496 16,-2 5-80-16,-2 1-32 0,-1 3-592 0,2-3-112 15,-1 2-32-15,2 4 0 0,-1 1-624 0,2-1-128 0,0-2-16 0,3-3-16 32,2-1-1200-32,1-4-256 0,2-1-32 0,1-4-12768 0,0 0-2560 0</inkml:trace>
  <inkml:trace contextRef="#ctx0" brushRef="#br1" timeOffset="26134.89">21917 3480 7359 0,'0'0'656'0,"0"-6"-528"0,0-1-128 0,-2 1 0 15,0-1 3920-15,1 1 752 0,-2-6 160 0,-1 3 32 16,-1 1-2512-16,-2 3-496 0,1 2-112 0,-1 1-16 15,-3 0-816-15,-1 6-160 0,1 0-48 0,0 5 0 16,-1 2-480-16,1 3-96 0,-1 4-128 0,1 2 176 16,1-1-176-16,1 2 0 0,1-1 0 0,2-1 0 15,3-2 0-15,0 0 0 0,1 0 0 0,1-3 0 0,0-1 0 0,3-1 0 16,0-1 0-16,3-5 0 0,-1 1 0 0,3-3 0 16,0-2 144-16,-1-4-144 0,2-2 0 0,1-3 144 15,-1-2-144-15,-1-1 0 0,-1-1 176 0,0-1-176 16,-1 3 160-16,1 0-160 15,-3-4 224-15,0 1-48 0,-2 1-16 0,1 0 0 16,-2 3 224-16,1 1 64 0,0-3 0 0,0 3 0 0,-1 0 16 16,-1 7 16-16,0 0 0 0,0 0 0 0,0 0-224 0,0 0-64 15,0 0 0-15,0 0 0 0,4 9-192 0,1 2 0 16,-1-1 0-16,1 3 0 0,0-2-384 0,2 2 16 16,1 0 16-16,-1-2 0 15,0 1-1824-15,1-1-384 0,2-2-64 0,1-1-11520 16</inkml:trace>
  <inkml:trace contextRef="#ctx0" brushRef="#br1" timeOffset="26470.96">22145 3398 26783 0,'0'0'576'0,"0"0"128"0,0 0 32 0,0 0 32 0,-1-5-624 0,1 5-144 0,0 0 0 0,0 0 0 16,0 0 1648-16,1 8 288 0,0 2 64 0,-1 2 16 15,3 7-928-15,-1 1-176 0,0 0-32 0,0 2-16 0,1 2-384 0,0 1-80 16,-1-1-16-16,1 0 0 15,1 1-384-15,0-1 128 0,0-3-128 0,-1-5 0 16,1-1 0-16,2-3 0 0,-1-3 0 0,1-3 0 16,-6-6-384-16,11-2-144 0,-1-2-48 0,1-3 0 15,-2-3-48-15,0-3-16 0,-1-4 0 0,-1-1 0 0,1-1 368 0,0 0 64 16,-3-3 16-16,2-1 0 0,-2 1 192 0,0 3 0 16,1-4 0-16,-1 3 0 15,-1 1 0-15,0 4 0 0,-1 3 0 0,1 2 0 16,0 0 192-16,-1 3 96 0,1 0 16 0,-4 7 0 15,5-4 16-15,-5 4 0 0,0 0 0 0,9 7 0 0,0 2-320 0,-1 1 0 16,-1 1 0-16,-1 3 0 0,2 3 0 0,0 1 0 16,-2 2 0-16,1-2 0 15,-1-1-544-15,2-1-160 0,1-3-48 0,0 0-9408 16,2-2-1872-16</inkml:trace>
  <inkml:trace contextRef="#ctx0" brushRef="#br1" timeOffset="26640.02">22623 3338 24639 0,'0'0'1088'0,"0"0"240"0,-4 9-1072 0,1 0-256 0,-1 0 0 0,1 2 0 15,0 2 896-15,1 3 112 0,-2-2 16 0,4 5 16 16,3 5-224-16,-1-1-48 0,1 1-16 0,-1 1 0 16,1-4-752-16,1 2 0 0,1 0 0 0,3 0 0 31,1-4-848-31,0-2-176 0,-1-1-16 0,1-3-7488 0,-1-4-1504 0</inkml:trace>
  <inkml:trace contextRef="#ctx0" brushRef="#br1" timeOffset="26800.06">22810 3328 27359 0,'0'0'1216'0,"0"0"240"0,0 0-1168 0,0 0-288 0,0 0 0 0,1 11 0 15,-1 6 1792-15,0 7 288 0,-1 3 64 0,-2 7 16 0,-1 9-400 0,0 4-80 16,0 5-16-16,1 2 0 0,0 2-768 0,0-3-144 15,1 1-48-15,-1-2 0 0,2 1-528 0,2-2-176 16,3-1 0-16,1-6-19360 16</inkml:trace>
  <inkml:trace contextRef="#ctx0" brushRef="#br1" timeOffset="32168.03">24112 3372 19343 0,'-4'-4'848'0,"0"-1"192"0,7-7-832 0,-3 12-208 0,-4-4 0 0,4 4 0 16,-4-5 2880-16,4 5 544 0,-5-3 96 0,5 3 32 0,-7-6-1648 0,2 1-336 15,5 5-64-15,0 0-16 16,-5-3-912-16,5 3-176 0,-8 0-32 0,0 0-16 16,2 1-32-16,-2 5-16 0,-1-3 0 0,1 8 0 15,-1 5-48-15,1 2 0 0,0 1 0 0,1 6 0 0,0 3-128 0,3 0-128 16,1 0 192-16,2 0-192 0,2 1 128 0,2-3-128 15,2-4 0-15,3-1 0 0,1-3 0 0,0-3 0 16,3-2 0-16,2 0 0 0,5-5-272 0,0 1-64 16,5-3-16-16,-2-3 0 15,1-3-560-15,6-3-112 0,0-2-32 0,-3-3 0 16,0-1-416-16,-3-3-96 0,1-3-16 0,-5 0 0 16,1 0 368-16,-6 3 80 0,-1 0 16 0,-1-1 0 0,-3-1 736 0,0 1 128 15,-2 1 48-15,-2 2 0 0,-2 0 208 0,-2 0 192 0,-1 0-48 0,-1-3 0 16,-3 2 672-16,-1 5 128 0,-2-1 16 0,2 3 16 15,-4 2 160-15,-2 2 16 0,1 0 16 0,1 1 0 16,0 4-528-16,1 2-96 0,2 2-32 0,0 1 0 16,1 1-192-16,1-2-64 0,0 1 0 0,1 1 0 15,2-4-112-15,2 3-16 0,1-3-128 0,0 1 192 16,-2-8-192-16,5 8 0 16,-5-8 0-16,0 0 0 0,10 4 128 0,-1-1-128 0,-1-1 0 15,1-2 0-15,0 0 128 0,0-4-128 0,0-1 0 0,-1-1 144 16,0-2-144-16,0-1 128 0,-1-2-128 0,0 1 128 15,-2 2-128-15,-2-1 128 0,2 0-128 0,-1-3 128 16,-2 1-128-16,-2 4 128 0,2-2-128 0,-2 5 128 0,0 4 320 0,0 0 48 16,0 0 16-16,0 0 0 0,0 0-208 0,-4 6-48 15,1 2 0-15,3 1 0 0,-1 1-256 0,1 1-144 16,1 1 16-16,2-3 0 0,-1 1 128 0,2 1-192 16,0-2 192-16,1 1-192 15,2 1-432-15,-1-2-80 0,1 1-32 0,1 1 0 16,1-2-2704-16,0-3-528 0</inkml:trace>
  <inkml:trace contextRef="#ctx0" brushRef="#br1" timeOffset="32432.6">24679 3384 16575 0,'0'0'1472'0,"0"0"-1168"0,0 0-304 0,0 0 0 15,2 9 1792-15,-1 3 288 0,-1-5 64 0,3 5 16 16,-2-1-304-16,3 3-64 0,0 2-16 0,0 1 0 15,1-1-1040-15,0 1-208 0,2-1-32 0,0 0-16 16,-3-5-272-16,2 1-48 0,-1-3-16 0,0 0 0 16,0-1 144-16,-5-8 32 15,5 7 0-15,-5-7 0 0,0 0-80 0,0 0-16 16,0 0 0-16,7 0 0 0,-7 0 16 0,5-5 0 0,-2-2 0 0,-1-2 0 16,2-3-240-16,-1-1 128 0,-1-3-128 0,1 2 0 15,-2-4 0-15,1 1-336 0,-1 0 48 0,0 1 16 31,1 2-176-31,0 0-16 0,-1-3-16 0,1 2 0 16,-2 2-576-16,1 2-112 0,2-2-32 0,1 1-7952 0,0 0-1584 0</inkml:trace>
  <inkml:trace contextRef="#ctx0" brushRef="#br1" timeOffset="32836.8">24945 3027 15663 0,'0'0'1392'16,"0"0"-1120"-16,2 6-272 0,-1 4 0 0,-1 3 2288 0,0 4 400 15,0 3 64-15,0 3 32 0,0 4-496 0,1-3-112 16,1 2 0-16,0 3-16 0,1-3-1392 0,1 2-256 16,1 0-64-16,-3 0-16 0,0-5 144 0,0 2 16 15,1 0 16-15,-2-3 0 0,1 0-336 0,-1-3-64 16,0-2-16-16,1 0 0 0,-1-4-192 0,0-1 144 16,0-5-144-16,-1-7 128 0,0 0-128 0,0 0 0 15,0 0 0-15,0 0 0 0,0 0 0 0,0 0-144 16,0 0 144-16,2-9-208 0,-1-5-80 0,0 0-16 15,1-3 0-15,-1 0 0 16,2-2-160-16,-1-1-48 0,1 1 0 0,1-2 0 16,1-1-336-16,1-1-80 0,1 5-16 0,1 3 0 0,0 1 944 0,2 1 304 0,2 4 0 0,1 1 0 15,0 2-176-15,1 2-128 0,2 4 144 0,-1 0-144 16,1 3 368-16,0 2-32 0,-2 3 0 0,-2 2 0 16,-2 2 176-16,-1 1 48 0,-2 3 0 0,-2-2 0 15,-2 3-48-15,-5 1-16 0,-1 2 0 0,-4-1 0 16,-2 2-96-16,-2 1-16 0,0-4 0 0,-1 1 0 15,-1-1-192-15,0-1-32 0,0 0-16 0,0-3 0 16,0-3-144-16,2-4 0 0,2 0 0 0,0-4 0 16,3-1-448-16,6-2-192 0,-7-2-16 0,4-4-10720 15,3-1-2128-15</inkml:trace>
  <inkml:trace contextRef="#ctx0" brushRef="#br1" timeOffset="33100.79">25374 3303 22047 0,'0'0'976'0,"0"0"208"0,0 0-944 0,0 0-240 16,0 0 0-16,-5 12 0 0,-4-6 1984 0,4 2 336 16,-2 5 80-16,1 1 16 0,0 5-1008 0,4 0-192 15,1 5-32-15,2-1-16 0,3-5-768 0,1 2-144 16,1-2-48-16,2-1 0 0,1-1-208 0,2-3 0 16,1-1 128-16,1-3-128 0,1-5 128 0,2-1 0 15,-1-3-128-15,1-1 192 0,0-1 0 0,-3-5 0 0,-4-2 0 0,0-4 0 16,-1 1 0-16,1-9 0 0,-3 2 0 0,-3 7 0 15,-4 2 64-15,-1-5 16 0,0 2 0 0,-2 4 0 16,-3 0-16-16,-1-3-16 0,1-1 0 0,-1 0 0 16,-3 1-240-16,-2-5 0 0,2 3 0 0,0 1-160 15,1-1-1760 1,5 5-336-16,-1 2-80 0,1-6-7872 0,1 3-1568 0</inkml:trace>
  <inkml:trace contextRef="#ctx0" brushRef="#br1" timeOffset="33403.08">25550 3243 20447 0,'0'0'896'0,"0"0"192"0,11 13-864 0,-1-3-224 0,1 2 0 0,-5-1 0 16,-1-2 2176-16,2 2 384 0,-2 5 64 0,2 4 32 15,-2 4-784-15,-3-4-144 0,1 0-48 0,-2 3 0 16,2 2-720-16,-1 2-160 0,-2-3-32 0,2-1 0 16,2-1-448-16,0-1-112 0,0-5-16 0,-1-2 0 15,3-1-192-15,0-4 128 0,1-1-128 0,-1-4 0 0,-6-4 0 0,8 1 0 16,-8-1 0-16,9-2 0 15,0-7 128-15,-1-1-128 0,1 0 0 0,-1-2 144 16,-1-1-144-16,-1 0 0 0,2-2 0 0,0-1-176 16,0-2 48-16,-1-2 0 0,2 3 0 0,2-6 0 0,-5 0-16 15,0 12 0-15,-1 2 0 0,1-4 0 0,0 0 144 0,-2 3 0 16,-1 3 0-16,-3 7 0 0,0 0 0 0,0 0 0 16,10 4 0-16,-1 2 0 0,0 1-128 0,0 0 128 15,0 0-128-15,7 5 128 16,-3 2-1632-16,-2-2-240 0,0-2-48 0,-1 2-16 15,1 1-832-15,0-1-176 0,1-6-16 0</inkml:trace>
  <inkml:trace contextRef="#ctx0" brushRef="#br1" timeOffset="33768.37">26126 3333 4607 0,'0'0'192'0,"2"-8"64"0,-2 8-256 0,0 0 0 0,0 0 0 0,0 0 0 16,0 0 5760-16,0 0 1088 0,0 0 240 0,0 0 32 15,0 0-4640-15,0 0-944 0,1 14-176 0,3 2-32 16,-1-6-1040-16,1 2-288 0,3 0 0 0,0-2 128 16,-7-10-544-16,9 12-112 0,1-1-32 0,1-1 0 15,1-4-656-15,-2-2-128 0,-10-4-16 0,10 3-16 16,1 0-304-16,-11-3-64 0,10-6-16 0,-1 2 0 16,-9 4 784-16,11-6 144 0,-3-4 48 0,-2-1 0 15,-2 1 224-15,1-2 48 0,2-2 16 0,1 1 0 16,-2-4-192-16,1 4-32 0,1-3-16 0,-2 3 0 0,-1 1 352 0,0 3 80 15,-5 9 16-15,0 0 0 0,0 0 2016 0,0 0 416 16,3 10 80-16,-2 7 16 16,-1 6 272-16,-2 3 64 0,-5 5 16 0,-1 4 0 15,1 3-976-15,-1 1-192 0,0-4-32 0,0-1-16 0,2 3-784 0,2-5-144 16,0-2-48-16,3-12 0 0,1 1-400 0,1-2-144 16,0-4 0-16,3 5 0 15,-1-5-2448-15,-3-13-480 0,11 7-112 0</inkml:trace>
  <inkml:trace contextRef="#ctx0" brushRef="#br1" timeOffset="33963.76">26604 2871 15663 0,'0'0'1392'0,"0"0"-1120"0,0 0-272 0,-8 15 0 15,0 4 4032-15,0 3 736 0,2 6 160 0,0 4 16 16,1 4-2288-16,1-9-464 0,0 6-80 0,-1 20-32 15,1-1-896-15,2-13-176 0,-1 8-48 0,0 4 0 16,1 5-624-16,1 1-128 0,-2 5-16 0,0-2-16 31,2-3-2032-31,1-3-384 0</inkml:trace>
  <inkml:trace contextRef="#ctx0" brushRef="#br1" timeOffset="37365.92">27537 2983 11967 0,'5'-13'1072'0,"1"-1"-864"15,-1 2-208-15,1 2 0 0,1-4 2496 0,-1 2 464 16,0 1 96-16,0 1 16 0,1-2-1424 0,-2 4-288 16,-5 8-48-16,0 0-16 0,0 0-224 0,0 0-48 15,0 0-16-15,0 0 0 0,0 0-240 0,0 19-32 16,-3 8-16-16,-2 4 0 0,-3 5 96 0,-2 4 16 0,-3 6 0 0,-3 2 0 15,-2 4-176-15,0 1-16 0,1 2-16 0,1-3 0 16,2-3-192-16,3-2-48 0,3-2 0 0,1-1 0 16,0-2-80-16,4-1-32 0,2-4 0 0,2-1 0 15,2-4-144-15,2-2-128 0,3-6 192 0,4-3-192 16,2-3 0-16,3-1-256 0,1-4 32 0,-1-1 0 16,0-5-1632-16,1 0-320 0,1-3-64 0,-5-3-13760 15</inkml:trace>
  <inkml:trace contextRef="#ctx0" brushRef="#br1" timeOffset="37706.1">28137 3156 15663 0,'-7'-2'1392'0,"-1"4"-1120"16,-1 0-272-16,0 2 0 0,-1 0 3200 0,-3 3 592 16,-4-1 112-16,-1 3 32 0,-1 6-1600 0,1-2-320 0,0 2-64 15,0 3-16-15,1 3-1072 0,1 1-224 0,0 2-32 0,5-1-16 16,0 0-192-16,5-3-32 0,2-1-16 0,2-1 0 16,4 0 48-16,2-1 16 0,1-5 0 0,4 1 0 15,3-1-160-15,1-5-16 16,0 1-16-16,1-3 0 0,2 1-96 0,3-2-128 15,5-4 176-15,-2 0-176 0,-2-3-144 0,-2 2-144 16,0-2-32-16,-1 2 0 16,-3-1-2560-16,2 2-512 0,-2 2-96 0</inkml:trace>
  <inkml:trace contextRef="#ctx0" brushRef="#br1" timeOffset="37891.57">28357 3236 2751 0,'0'0'256'0,"0"0"-256"0,0 0 0 0,0 0 0 0,0 0 6544 0,12-3 1264 15,-3-3 256-15,1 1 64 16,1 0-4864-16,3 0-960 0,3-1-192 0,1 3-32 16,-2-3-1168-16,1 2-224 0,0 2-48 0,1-1-16 15,-1 1-624-15,1 0 0 0,-1 1-144 0,0 0 144 16,-1-1-2672-16,-2 2-400 0,-1 0-96 0</inkml:trace>
  <inkml:trace contextRef="#ctx0" brushRef="#br1" timeOffset="38096.76">28435 3352 31727 0,'-7'11'1408'0,"7"-11"288"0,-10 6-1360 0,10-6-336 15,-5 11 0-15,5-11 0 0,0 0 1344 0,0 0 208 16,8 10 48-16,4-2 0 0,2-5-640 0,2 1-112 0,-2-2-16 0,3 2-16 16,1-3-816-16,4 1 0 0,-1-5 0 0,-1 3-144 31,-2 0-2000-31,-1-2-400 0,0-2-80 0,-1 1 0 16,-1 2-1520-16,0-2-288 0</inkml:trace>
  <inkml:trace contextRef="#ctx0" brushRef="#br1" timeOffset="38404.14">28922 3156 11967 0,'0'0'1072'0,"0"-10"-864"16,-4 4-208-16,0 2 0 15,4 4 3120-15,-8-5 576 0,-2 4 112 0,-2 1 32 16,1 3-1344-16,0 7-272 0,-1-1-48 0,-1 5-16 16,0 2-1088-16,1 2-224 0,0 1-32 0,3 1-16 15,1 1-352-15,3 1-80 0,3 3-16 0,2 0 0 16,1-10-224-16,4 3-128 0,4-1 160 0,3-1-160 0,1-3 176 0,3 0-176 15,2-2 192-15,3-2-192 0,4-1 192 0,-1-5-64 16,1-4 0-16,1 1-128 0,2-4 224 0,-2-1-64 16,-4-2-16-16,-3-2 0 0,0-2 32 0,-2-2 0 15,-2-2 0-15,-3 0 0 0,-3-5-48 0,-2 3-128 16,-3 0 192-16,-3 2-64 0,-2-1-128 0,-3 2-272 16,-3-1 64-16,-3 2 16 15,-3-1-480-15,0-1-96 0,0-1 0 0,0-3-10496 0,-1 2-2112 0</inkml:trace>
  <inkml:trace contextRef="#ctx0" brushRef="#br1" timeOffset="38766.18">29215 2865 8287 0,'0'0'368'0,"5"13"80"15,-5-13-448-15,9 16 0 0,2 3 0 0,2 2 0 0,1 1 4432 0,0 2 816 16,2 0 144-16,2 2 48 0,2 3-2864 0,1-2-560 15,0 1-112-15,0 1-32 0,-1 1-432 0,1 0-96 16,0-6 0-16,0 4-16 0,0 0-304 0,-3 4-48 16,-2-2-16-16,-5 0 0 0,-4-4-256 0,-3 2-48 15,-3 0-16-15,-3 0 0 0,-5 4-128 0,-3-1-48 16,-5 0 0-16,0 1 0 0,-4 0-224 0,1-1-48 0,1-2-16 0,2-1 0 31,-1-2-624-31,2 1-112 0,-1-2-16 0,2-2-19936 16</inkml:trace>
  <inkml:trace contextRef="#ctx0" brushRef="#br2" timeOffset="89332.76">22004 6977 11967 0,'-5'-8'528'0,"-2"-2"112"0,0-5-512 0,-1 0-128 0,1-1 0 0,1 0 0 16,1-1 2176-16,-1 2 416 0,0-2 80 0,1 4 16 15,-1 1-336-15,2 4-64 0,1 2-16 0,-3 2 0 16,1 4-560-16,0 4-112 0,0 3-32 0,-3 5 0 16,0 6-384-16,0 7-80 0,2 5-16 0,-1 7 0 15,2 3-352-15,-2 15-80 0,2-2-16 0,1 6 0 16,3 6-384-16,0 2-96 0,1-1-16 0,2-1 0 0,4-6-144 0,0-4 0 15,2-3 0-15,0-8 0 0,1-2-272 0,4-4-96 16,0-3-16-16,3-2 0 16,0-6-2080-16,0-11-416 0,1-2-96 0,1-4-7328 15,2-6-1456-15</inkml:trace>
  <inkml:trace contextRef="#ctx0" brushRef="#br2" timeOffset="89734.98">22228 7127 23951 0,'-7'-9'1056'0,"7"9"224"0,-7 2-1024 0,1 2-256 0,-1-1 0 0,0 5 0 16,1 3 1840-16,1 8 304 0,0 3 64 0,1 4 16 16,1 1-1200-16,3-3-224 15,0 4-48-15,1 2-16 0,2 2-576 0,1-1-160 16,0-1 0-16,2-3 0 0,1-2 0 0,1-4 144 16,1-3-144-16,0-2 0 0,0-3 0 0,0-4 0 15,0-3 0-15,0 1 0 0,0-3 0 0,1-4 0 16,-1-5 0-16,0 1 0 0,-1-3 0 0,0-1 0 15,-2-3 144-15,1-4-144 0,-2-2 0 0,0 0 0 0,0-1 0 0,-2 0 0 16,-2 1-240-16,-1 1 16 0,-1-3 0 0,1 2 0 16,0 4-32-16,-2 0-16 0,1 2 0 0,1 5 0 15,0 6 64-15,0 0 16 0,5 10 0 0,3 5 0 16,1 3 0-16,2 3 16 0,1 1 0 0,2-3 0 16,0 1 176-16,3-3 128 0,0-3-128 0,1-1 176 15,1-4 240-15,-1-2 48 0,0-3 16 0,-2-3 0 16,-2-2 288-16,-1-3 48 0,0-3 16 0,-4 0 0 0,-2-5 64 0,-1-1 32 15,0-5 0-15,-1-1 0 0,0-3-496 0,-1 1-112 16,-3-2 0-16,0-3-16 16,1 2-304-16,-1-2 0 0,-1 0-176 0,-1 1 176 31,-2 2-2064-31,-1 1-304 0,0-6-64 0,-2 4-13280 0</inkml:trace>
  <inkml:trace contextRef="#ctx0" brushRef="#br2" timeOffset="90001.2">22836 7395 21071 0,'13'8'928'0,"-5"-3"208"0,2-2-912 0,2 1-224 0,0-4 0 0,1 0 0 15,1-3 1872-15,-1 1 336 0,-1-4 64 0,0-1 16 16,-2-4-832-16,0-1-176 0,1-1-16 0,-2-1-16 16,-1-2-624-16,0-1-128 0,-2 2-32 0,-2-2 0 15,-3 3-32-15,-1-1-16 0,-1 0 0 0,-3 0 0 16,-1 0-64-16,0 1-16 0,-3 3 0 0,0 0 0 15,0 4-80-15,-1 3 0 0,0 2-16 0,0 4 0 16,-2 0-48-16,1 2-16 0,3 1 0 0,1 3 0 16,-1 0-176-16,2 4-176 0,1 1 48 0,3 2 0 0,2 1-176 0,2 1-16 15,1 1-16-15,4-1 0 32,2-1-1520-32,3 1-288 0,1-5-64 0,5-1-16 15,4-2-688-15,2-1-144 0,-3-3-16 0</inkml:trace>
  <inkml:trace contextRef="#ctx0" brushRef="#br2" timeOffset="90331.77">23333 7245 11967 0,'0'0'528'0,"-3"-6"112"0,-1-1-512 0,-1 1-128 0,0-1 0 0,-1 1 0 0,0-1 3680 0,-1 3 704 15,0 2 144-15,-1-2 16 0,0 2-2384 0,0 4-496 16,0 2-80-16,0-2-32 0,1 5-784 0,0 1-144 16,3 2-48-16,0 1 0 0,0 0-384 0,3 1-64 15,1 0-128-15,3 1 176 0,-1-3-176 0,2 1 0 16,3-1-192-16,-1-2 192 15,2-2-576-15,1 0 0 0,2-2 0 0,0-2 0 16,1 1-160-16,-1-2-32 0,-2-1 0 0,-1-1 0 16,1-2 96-16,0-1 16 0,-1 0 0 0,-1-2 0 0,0-5 464 0,-2 2 192 0,0 0-176 0,-1 1 176 15,-1-5 0-15,-1 2 0 0,0-1 0 0,-1 0 0 16,0 0 352-16,-1 2 16 16,0 1 0-16,0 2 0 0,0 7 320 0,-1-6 64 15,0-2 16-15,-1 1 0 0,2 7-64 0,0 0-16 16,0 0 0-16,0 0 0 0,0 0-320 0,2 8-64 15,-1 1-16-15,0 3 0 0,5 1-288 0,-1 3 0 0,0-2 0 0,3 2 0 16,0 1 0-16,1 0-224 0,0-2 32 0,1 1 16 31,2-3-2544-31,0 1-512 0,0-3-96 0</inkml:trace>
  <inkml:trace contextRef="#ctx0" brushRef="#br2" timeOffset="90500.8">23613 6788 2751 0,'0'0'256'16,"0"0"-256"-1,0 0 0-15,0 0 0 0,-1 9 5248 0,2 4 1024 0,0 5 192 0,3-4 32 16,-1 5-4320-16,-1 3-848 0,4 3-176 0,-1 5-48 16,-1 4-816-16,1-1-160 0,1 0-128 0,0 4 144 15,-1-4-2144-15,0 1-432 0,2-2-96 0</inkml:trace>
  <inkml:trace contextRef="#ctx0" brushRef="#br2" timeOffset="90901.5">23842 7048 11055 0,'0'0'976'0,"0"0"-784"0,2-6-192 0,-4-2 0 16,0-2 3120-16,-2 3 576 0,4 7 112 0,0 0 32 15,-5-4-1328-15,-2 2-256 0,7 2-48 0,-8 0-16 16,-2 1-832-16,-1 4-160 0,1 6-48 0,0 2 0 15,0 4-592-15,0 1-128 0,-2 3-32 0,2 0 0 16,1 1-80-16,0 1 0 0,1 1-16 0,3-1 0 16,2-1-32-16,0 2 0 0,2-7 0 0,2 2 0 15,5-2-16-15,1-1 0 0,3-4 0 0,0-3 0 0,2-1-32 0,-2-3-16 16,3-3 0-16,2 0 0 0,-1 0-208 0,1-2 0 16,1-4 0-16,1 2 0 15,-1-5 0-15,-1 1-208 0,1-1 32 0,0 1 16 16,-1-2-16-16,1 0 0 0,-2-2 0 0,-2-1 0 15,-2 1 176-15,1-5 0 0,-2 1 0 0,-2 1-128 16,-4-1 128-16,-1 1 0 0,-2 0 0 0,-3 1 0 16,-2 1 0-16,0 1 144 0,-2 0-16 0,-1 0-128 15,-1 0 512-15,-1 4 0 0,-1 2 0 0,2 0 0 16,1 1-192-16,2 2-32 0,1 2-16 0,1 6 0 0,2 6-272 0,2 1 0 16,3 0 0-16,2 1 0 0,3-1-336 0,1 2-32 15,2-1 0-15,2 0 0 16,2-4-1376-16,2 0-288 0,2-1-48 0,0-3-9264 15,1 2-1856-15</inkml:trace>
  <inkml:trace contextRef="#ctx0" brushRef="#br2" timeOffset="91233.68">24263 7047 11967 0,'0'0'1072'0,"3"8"-864"16,-2 0-208-16,2 4 0 0,1 3 3984 0,0 0 752 15,0 0 160-15,1 5 32 0,1 1-2704 0,1-1-544 0,1 0-96 0,-2 0-32 16,1-3-816-16,-1 1-160 0,1-5-48 0,-2 1 0 16,0-1-336-16,-1-2-64 0,0-2 0 0,-4-9-128 15,3 8 256-15,-3-8-48 0,0 0-16 0,0 0 0 16,0 0 16-16,0 0 0 0,-2-8 0 0,1-1 0 16,-1-3-208-16,-1-2 128 0,0-5-128 0,1 0 0 15,-1-1 0-15,2-2 128 0,1-3-128 0,1-1 0 16,0 0 0-16,3 0 0 0,2 1 0 0,-1 2 0 15,3 1 304-15,1 2 16 0,0 1 0 0,3 4 0 0,-1 3 160 0,2 5 32 16,0 1 16-16,0 2 0 0,3 3-528 0,1 1 0 16,0 3 0-16,1 2 0 15,0 3-784-15,3 0-272 0,0 1-48 0,0-3-16592 16</inkml:trace>
  <inkml:trace contextRef="#ctx0" brushRef="#br2" timeOffset="92867.13">25527 6715 26719 0,'0'0'1184'0,"-4"6"240"0,0 5-1136 0,0 6-288 15,1 2 0-15,1 7 0 0,-1 4 1888 0,-1 5 320 16,2 2 64-16,-1 2 16 0,-1 1-1072 0,2 2-192 16,0 1-64-16,1 2 0 0,-2-1-720 0,2 3-240 0,0 1 128 0,2 0-128 15,-2-5-160-15,1-4-96 16,1-5 0-16,2-10-16 16,-2-5-1600-16,2-3-320 0,-1-2-64 0,3-6-12192 15</inkml:trace>
  <inkml:trace contextRef="#ctx0" brushRef="#br2" timeOffset="93027.73">25797 6622 18431 0,'0'0'1632'0,"0"0"-1312"0,0 0-320 0,0 0 0 16,0 15 2144-16,-3 1 352 0,-2 0 80 0,2 5 16 16,3 6-1600-16,0 6-320 0,0 5-64 0,3 3-16 15,1 5-240-15,1 0-48 0,1 1-16 0,1-3 0 16,0 4-496-16,0-5-112 0,4-5 0 0,-3 2-8640 15,-2-4-1728-15</inkml:trace>
  <inkml:trace contextRef="#ctx0" brushRef="#br2" timeOffset="93211.65">25572 7149 11967 0,'-1'-9'1072'0,"-1"2"-864"15,-1 1-208-15,3 6 0 16,0 0 5200-16,0 0 1008 0,3-7 192 0,2-1 32 16,1-1-4256-16,2 3-832 0,1-1-192 0,3 3-16 0,1 2-816 0,4-2-176 15,1-3-16-15,4 1-128 16,4-1-1664-16,3 1-432 0,-2-3-80 0</inkml:trace>
  <inkml:trace contextRef="#ctx0" brushRef="#br2" timeOffset="94138.91">27391 6972 28159 0,'0'0'1248'0,"0"0"256"0,-8-3-1200 0,2 2-304 15,6 1 0-15,-8-4 0 0,0 0 640 0,0 1 64 16,-2 2 0-16,-1 1 16 16,1 0 400-16,0 3 80 0,-1 2 16 0,1 5 0 15,-1 1-896-15,1 3-160 0,-1 4-32 0,2 0-128 0,1 3 352 0,3 0-32 16,3 1-16-16,3 0 0 0,4-2 0 0,3 0 0 16,1-2 0-16,4-3 0 0,0 0-304 0,3-3 0 15,3-3 0-15,2-3 0 0,1-3 224 0,1-4-64 16,0-3-16-16,-2-4 0 0,-2-3 128 0,-2-2 32 15,-1-4 0-15,-3-1 0 0,-1-4 16 0,-2-3 16 16,-2-1 0-16,-1-1 0 0,-2-2-144 0,-3-1-48 0,-2-1 0 0,-2-2 0 16,-3 1-144-16,-5-2 160 0,-3-2-160 0,-2 0 160 15,-3-2-400-15,-2 0-80 16,-2-2 0-16,0 6-16 16,-1 0-1840-16,1 5-352 0,0 5-80 0,4 5-16 15,2 5-400-15,5 5-96 0</inkml:trace>
  <inkml:trace contextRef="#ctx0" brushRef="#br2" timeOffset="94398.85">27643 6794 8287 0,'14'9'368'0,"-14"-9"80"0,0 0-448 0,5 6 0 0,-1 1 0 0,0 1 0 16,-4 1 4992-16,-1 0 896 0,-1 2 192 0,-3 1 48 16,-3 2-3568-16,2 2-704 0,-1 2-128 0,4 3-48 15,-1 2-656-15,2 1-128 0,2-1-16 0,3 2-16 16,2 0-480-16,2-4-112 0,2-2-16 0,2 1 0 0,0-3-64 0,1-3 0 15,2-2-16-15,2-3 0 0,1-4-32 0,1-2 0 16,0-3 0-16,0-3 0 0,1-2 48 0,-1-3 0 16,-1-1 0-16,5-7 0 0,-5-1-48 0,-12 8 0 15,0-1 0-15,-2-3 0 0,-2 0-144 0,-2-2 128 0,-3 0-128 0,-2-1 128 16,-2-1-384-16,-11-14-96 16,0 3-16-16,-1 1 0 15,-1 2-1856-15,2 3-368 0,1 3-80 0,1 3-8064 16,2 4-1616-16</inkml:trace>
  <inkml:trace contextRef="#ctx0" brushRef="#br2" timeOffset="94969.68">27907 6870 27871 0,'11'18'1232'0,"-5"-5"256"0,2 0-1184 0,-1 4-304 0,-1-3 0 0,-2 2 0 16,-3 1 1840-16,1-1 304 0,-1-2 64 0,0 2 16 15,2-3-576-15,-3 1-112 0,-3 2-32 0,3-5 0 16,4-3-928-16,-4-8-192 0,0 0-48 0,4 8 0 15,-4-8-336-15,8 3 0 0,-8-3 0 0,8-4 0 16,2 1-400-16,1-6-112 0,-1-1 0 0,0-3-16 16,1-2-416-16,-2 0-80 0,0-1 0 0,0 0-16 15,2-2-16-15,-3 0 0 0,-2-2 0 0,1 2 0 16,-2 0 224-16,4-14 32 0,-3 9 16 0,-2 9 0 16,-1 5 1024-16,-3 9 208 0,0 0 32 0,0 0 16 0,0 13 48 0,0 6 16 15,0 2 0-15,0 4 0 0,1 2-80 0,2 1-16 16,-1-2 0-16,4 0 0 0,-1-3-288 0,0-1-176 15,-1-1 192-15,4-1-192 16,2-5 128-16,3 0-128 0,2-5 0 0,-1-2 0 16,2-3 0-16,3-2 0 0,-1-6 0 0,2-1 0 15,0-1-512-15,-10 0-16 0,2 0 0 0,2-5 0 16,0-4-96-16,1 1-16 0,-4 0 0 0,3-1 0 16,-3-2 16-16,8-14 0 0,-8 4 0 0,-3 5 0 0,-4 2 224 0,-1 2 32 15,-5-3 16-15,0 4 0 0,-5 3 352 0,-2 3 240 16,-4 3-48-16,1 5 0 0,1 3 448 0,-1 6 96 15,1 3 16-15,1 3 0 0,1 4 80 0,0 3 0 0,1-5 16 16,3 6 0-16,2-3-224 0,4 1-48 0,3-2-16 0,4-2 0 16,3 0-336-16,2-2-64 0,1-3-16 0,4-1 0 15,2-2-144-15,-1-1 0 0,2-3 0 0,0-1 0 16,-3-2 0-16,-1-1 128 0,-1 0-128 0,-2-4 128 16,-3-4 32-16,-4 1 0 0,0 0 0 0,-1 0 0 15,0 0 208-15,-4-4 32 0,-4 1 16 0,-4-1 0 16,-1 2-144-16,-2-1-16 0,-1-2-16 0,-3 0 0 15,-4 0-240-15,-2 0 176 0,-3 0-176 0,1 0 160 32,-1-3-752-32,2 1-160 0,3-4-16 0,3 4-16 15,2-1-2784-15,2 3-544 0,2 3-112 0,3 1-8320 0</inkml:trace>
  <inkml:trace contextRef="#ctx0" brushRef="#br2" timeOffset="95235.07">28720 6972 20271 0,'4'10'1792'0,"1"3"-1424"16,0 3-368-16,1-2 0 0,1 0 2336 0,-1 1 400 16,0-5 80-16,0 1 0 0,-2-2-1008 0,-4-9-208 15,0 0-32-15,0 0-16 0,3 8-768 0,-3-8-144 16,0 0-48-16,0 0 0 0,0 0-336 0,0 0-64 16,-3-8 0-16,1-4-16 0,-2 0-176 0,1-3 128 15,0 0-128-15,-1-2 128 0,-1-1-128 0,0-3 0 16,-1-1 144-16,0-1-144 0,2-1 128 0,2-2-128 0,1 0 128 0,1 1-128 15,2-1 0-15,5 3 0 0,4-3 0 0,4 2 128 16,0 1 16-16,4 3 16 16,3 3 0-16,1 5 0 0,2 6 192 0,0 3 32 15,0 3 16-15,-2 5 0 0,3 6-400 0,0 1 128 16,0-1-128-16,3 2 0 0,0 4-144 0,-3-4-112 16,-4-1-32-16,-1 0-17936 0</inkml:trace>
  <inkml:trace contextRef="#ctx0" brushRef="#br2" timeOffset="97461.8">26089 6461 20271 0,'0'0'1792'0,"0"0"-1424"16,0 0-368-16,18-7 0 0,-18 7 1664 0,9 1 272 15,-1-2 48-15,1 1 16 0,1 0-544 0,2-1-112 16,0-1-32-16,1 1 0 0,0 1-880 0,1 0-176 15,1 0-48-15,0 0 0 0,1 0-208 0,1-1 0 16,-1-1 0-16,0 0 0 16,1-1-576-16,-1 1-144 0,1-1-48 0,-1-2 0 15,-2 4-1888-15,0-6-384 0,-2 2-80 0,-1-2-3936 16,-2 1-800-16</inkml:trace>
  <inkml:trace contextRef="#ctx0" brushRef="#br2" timeOffset="97766.84">26432 6225 11967 0,'-13'-11'1072'0,"6"8"-864"0,-3-2-208 0,-5 0 0 15,-2 2 2208-15,-2 0 400 0,-3 0 80 0,-1 0 0 16,0 3-1024-16,-1 4-224 0,1 1-32 0,0 5-16 16,0 4-224-16,1-1-32 0,1 5-16 0,3 2 0 15,1 1-624-15,2 1-128 0,-1 0-32 0,5-1 0 16,4 2-48-16,1 2-16 0,2-1 0 0,2 3 0 16,1 2-272-16,3-1 128 0,2-3-128 0,3-2 0 15,3 4 128-15,3-3-128 0,3 0 0 0,2-2 0 0,3-2 192 16,2-4-192-16,3-2 192 0,10-4-192 0,-3-4 320 0,0-3-64 15,0-3 0-15,-2-5 0 0,-5-4 272 0,-1-7 48 16,-2-2 16-16,-1-3 0 0,-3-4-96 0,-2-1-32 16,-3 0 0-16,-2-4 0 15,-4-1 48-15,-5 2 0 0,-1 0 0 0,-4 2 0 16,-3 1-48-16,-3 2 0 0,-3-3 0 0,-4 1 0 16,-2 0-160-16,-1 3-48 0,-1-2 0 0,-2 3 0 15,0 2-256-15,1 4-304 0,3 3 64 0,2 4-12288 16,0 4-2448-16</inkml:trace>
  <inkml:trace contextRef="#ctx0" brushRef="#br2" timeOffset="99149.66">22282 8468 12895 0,'0'0'576'0,"0"0"112"0,-7 0-560 0,7 0-128 0,-4 5 0 0,0 1 0 16,1 1 4304-16,-1 3 832 0,1 0 176 0,2 2 16 15,1 2-3584-15,0 3-720 0,0 5-128 0,1 4-48 16,2 2-640-16,1 3-208 0,2 4 128 0,-1-1-128 16,2 0 0-16,1 4 0 0,-1-2 0 0,1 1 0 15,0-3-304-15,0-2-64 0,0-2-16 0,0-5 0 31,-1 0-2928-31,1-7-592 0</inkml:trace>
  <inkml:trace contextRef="#ctx0" brushRef="#br2" timeOffset="99309.59">22256 8925 16575 0,'-8'-10'1472'0,"-1"-1"-1168"0,0-4-304 0,0 0 0 16,1-2 2992-16,1 1 528 0,2 3 128 0,2 3 0 0,1 0-1792 0,0 3-384 15,2-1-64-15,3 1 0 0,1 1-944 0,4 3-176 16,2 1-32-16,2 2-16 0,-2 2-240 0,3 2 0 15,2-1-144-15,0-1 144 16,2-2-624-16,2 0-16 0,-1 0-16 0,1-2 0 16,0-5-1824-16,-1-3-352 0,-1-5-80 0</inkml:trace>
  <inkml:trace contextRef="#ctx0" brushRef="#br2" timeOffset="100069.32">22530 8393 26607 0,'0'0'1168'0,"0"0"256"0,0 0-1136 0,5 11-288 15,1 2 0-15,-1 6 0 0,-1 0 1440 0,0 6 224 16,0 4 64-16,1 1 0 0,1 1-512 0,0 4-80 16,2 3-32-16,-1 1 0 0,-1 0-656 0,-1-1-144 0,0-4-32 0,3 0 0 15,-1-3-272-15,-1-1 160 0,1-3-160 0,-1-2 128 16,1-4-128-16,-1-3 0 0,1-3-160 0,2-4 160 31,-2 0-464-31,-1-5 0 0,-6-6 0 0,0 0 0 0,8-5-160 16,0-1-16-16,-2-2-16 0,-1-5 0 0,3-2 432 0,-1 0 96 0,-2-2 128 0,-2-4-208 15,1 0 208-15,-1-1 0 0,1 0 0 0,0 1 0 16,1 3 0-16,1-2 0 0,0-1 0 0,1 2 0 0,-2 3 0 0,0 4 192 16,-1 4-48-16,-1 2 0 0,-3 6 144 0,0 0 32 15,0 0 0-15,0 0 0 16,5 5 112-16,0 4 16 0,0 3 16 0,1 2 0 16,-1 7-256-16,0 0-48 0,0 4-16 0,2 2 0 15,-1-3-144-15,1-1 192 0,1-1-192 0,1-1 192 16,1-3-192-16,2-1 0 0,1-2 0 0,1-2 0 15,2-5-320-15,0-2-112 0,-1-1-16 0,2-2 0 16,0-3-528-16,0-3-112 0,0-3-32 0,0-1 0 16,-3-2 288-16,-1-1 64 0,-1-1 16 0,0-2 0 0,-3-1 480 0,-1 2 80 15,-3-1 32-15,0-1 0 0,-1 1 160 0,-1 0 176 16,-1-2-48-16,-2 6 0 0,-2-2 768 0,-1 0 160 16,-2-1 32-16,0 3 0 0,-1 0 160 0,1 3 32 15,0-2 16-15,0 3 0 0,-2 2-160 0,1 2-48 16,-1-1 0-16,1 5 0 0,-2 3-448 0,0 2-112 15,2 3-16-15,-1-1 0 0,2 4-240 0,1 5-48 0,-1-4-16 0,3 2 0 16,4 0-208-16,0 0 0 0,2-2 0 0,1-1 0 16,2 0 0-16,1-6 0 0,1 1 0 0,1-1 0 15,2-3 0-15,0 2-128 0,-1-5 128 0,1 2-208 16,-1-4-240 0,-1 0-64-16,1 0 0 0,0-2 0 0,-2 0-112 0,0 0-16 0,-1-1-16 0,0 1 0 31,-1-2 32-31,-2 0 16 0,0-1 0 0,0-1 0 15,1 0 32-15,-3-1 16 0,1-1 0 0,0 1 0 16,-1-1 0-16,-2 1 0 0,-1-2 0 0,0 1 0 0,-1 2 384 0,1-1 176 0,-1 1-160 0,-2-1 160 16,-1 1 192-16,1-1 144 0,3 7 32 0,0 0 0 15,0 0 368-15,0 0 80 0,-3-6 16 0,0 0 0 16,3 6-80-16,0 0-16 0,0 0 0 0,0 0 0 16,0 0-208-16,0 0-32 0,0 0-16 0,0 0 0 15,0 0-256-15,3 8-48 0,-1 0-16 0,2 1 0 0,1-2-160 0,2 2 0 16,-1 0 0-16,2 0 128 0,1 0-128 0,0 0-192 15,0 1 32-15,2-1 16 16,-1 0-2224-16,1 0-448 0,-1-1-96 0,1-2-16 0</inkml:trace>
  <inkml:trace contextRef="#ctx0" brushRef="#br2" timeOffset="100464.99">23484 8853 8287 0,'0'0'736'0,"-1"8"-592"0,-1 1-144 0,2 3 0 16,2 1 4704-16,0 0 912 0,2 1 176 0,-3 0 32 15,1-1-3312-15,-1 0-656 0,2 2-144 0,1-2-32 16,-1 0-912-16,0-3-176 0,-2-1-32 0,1-1-16 15,-2-8-304-15,1 7-64 0,-1-7-16 0,0 0 0 16,0 0-32-16,0 0-128 0,0 0 192 0,0 0-64 16,4-6-128-16,1-1 0 0,0-4 0 0,0-2 0 15,2 0-256-15,-3-1-64 0,0-4-32 0,-2-1 0 16,1 0 144-16,1 2 16 0,1-3 16 0,-1 3 0 16,0-4 176-16,1 2 0 0,2-2 0 0,1 3 0 15,1-4 0-15,0 2 0 0,0 3 128 0,1 3-128 16,2 1 768-16,0 4 64 0,-2 6 32 0,1 6 0 15,0 2 320-15,0 7 64 0,1 6 16 0,-1 5 0 16,0 5-240-16,0 2-64 0,0 0 0 0,-2 1 0 0,0 0-448 0,0 2-112 16,3-3-16-16,-2 0 0 15,0-3-896-15,0 2-176 0,2-4-32 0,-1-1-13392 16,1-2-2672-16</inkml:trace>
  <inkml:trace contextRef="#ctx0" brushRef="#br1" timeOffset="103001.76">24823 8363 30351 0,'0'0'1344'0,"0"0"272"0,0 0-1296 0,0 0-320 0,0 0 0 0,0 0 0 16,-7 6 832-16,2 2 112 0,-1 2 16 0,0 3 0 16,-3 3 256-16,1 4 48 0,1 3 16 0,-1 3 0 15,0 3-784-15,0 3-160 0,0 4-16 0,0 0-16 16,2 2 64-16,1 0 16 15,1 0 0-15,4-3 0 0,0-1 32 0,1-3 16 16,-1-2 0-16,4-1 0 0,3-2 16 0,0-7 0 16,1-1 0-16,1-1 0 0,3-3-160 0,1-2-32 15,1-3 0-15,3-2 0 0,3-2-128 0,7-5-128 0,1-4 144 0,-2-4-144 16,-3-2-192-16,1-3-128 0,-2-2-16 0,1 1-16 31,1-2-1328-31,-6 6-272 0,0 1-48 0,-1 1-16 16,0 1-1696-16,0 1-352 0</inkml:trace>
  <inkml:trace contextRef="#ctx0" brushRef="#br1" timeOffset="103131.93">25305 8807 4607 0,'0'0'192'0,"0"0"64"0,0 0-256 0,0 0 0 15,3 7 0-15,-2-3 0 0,-1-4 5328 0,1 9 1024 16,-2-3 208-16,1 2 32 0,0 1-5120 0,0-1-1040 16,1 0-208-16,1-2-13024 15</inkml:trace>
  <inkml:trace contextRef="#ctx0" brushRef="#br1" timeOffset="103252.89">25321 8511 18431 0,'-9'-14'1632'0,"3"9"-1312"16,0-1-320-16,-1 1 0 0,1 0 2480 0,1 1 416 16,1-2 96-16,2-1 16 0,2 7-2624 0,4-5-528 15,2 1-112-15,1 0-12480 16</inkml:trace>
  <inkml:trace contextRef="#ctx0" brushRef="#br1" timeOffset="103667.89">25735 8369 21183 0,'0'0'1888'0,"-4"11"-1504"0,-1-1-384 0,1 6 0 15,0 1 2160-15,-1 2 352 0,0 2 80 0,0 1 16 0,0-1-704 0,-1 5-144 16,0 1-32-16,1 3 0 0,-1 0-1072 0,0-1-208 15,2-5-64-15,0 2 0 16,0-3-384-16,0 3 0 0,0-1 0 0,2-3 0 16,-1-2 0-16,2-3 0 0,0-3 0 0,1 2 0 15,-2-3-320-15,1-4 16 0,1-9 0 0,0 0 0 16,0 0-176-16,0 0-32 0,0 0-16 16,4-9 0-16,0-4 80 0,0-3 0 0,-2-2 16 0,3-4 0 15,1-3-80-15,0-3 0 0,-1-2-16 0,1-1 0 16,0-1-80-16,2-2-16 0,0-3 0 0,1 1 0 0,0-6 240 0,1 4 64 15,1-2 0-15,-2 1 0 0,-1 2 496 0,4-9 96 16,-2 14 32-16,-3 15 0 0,-2 4 544 0,0 2 112 16,-1 2 32-16,-4 9 0 0,0 0-320 0,0 0-64 0,6 8-16 0,1 7 0 15,-1 4-80-15,0 6 0 0,-1 4-16 0,1 3 0 16,1 5-304-16,1-1-48 16,0 1-16-16,-1 0 0 0,2 5-128 0,1-1 0 15,-1 2 0-15,1-3 0 16,-3-2-432-16,1-4-112 0,1 0-32 0,-3-2 0 15,1-3-2528-15,-1 1-512 0</inkml:trace>
  <inkml:trace contextRef="#ctx0" brushRef="#br1" timeOffset="103824.22">25801 8775 11967 0,'-10'-20'1072'0,"5"14"-864"0,-3-1-208 0,2 0 0 0,1 1 4864 0,1-1 912 16,1-2 192-16,3 4 48 0,0 5-3776 0,0 0-768 15,7-4-128-15,3 2-48 16,4 2-816-16,2 0-160 0,0 2-48 0,1-2 0 16,1 0-1440-16,1 3-304 0,0 1-48 0,0-4-14400 15</inkml:trace>
  <inkml:trace contextRef="#ctx0" brushRef="#br1" timeOffset="104036.2">26279 8191 11055 0,'0'0'480'0,"0"0"112"0,-8 10-464 0,0 6-128 15,1 7 0-15,0 2 0 0,2 5 5776 0,1 2 1136 16,-3 4 240-16,1 0 32 0,1 2-4752 0,1 2-960 16,1 1-192-16,2 2-48 0,1 1-928 0,1 2-304 15,-2 1 160-15,2-3-160 16,2-1-1984-16,1-5-496 0,2-2-80 0</inkml:trace>
  <inkml:trace contextRef="#ctx0" brushRef="#br1" timeOffset="104294.57">26670 8180 3679 0,'0'0'160'0,"0"0"32"0,-2 7-192 0,-2 0 0 0,1 3 0 0,0 3 0 16,1 4 6800-16,-1 3 1328 0,-1 5 256 0,0 3 48 15,-1 3-6064-15,3 3-1200 0,-2 1-240 0,0 4-48 0,0-1-624 0,0 2-112 16,0 2-16-16,3-2-128 15,-1-2-240-15,1 0-144 0,0-1-48 0,2-6 0 16,-1-2-2512-16,0-5-496 0</inkml:trace>
  <inkml:trace contextRef="#ctx0" brushRef="#br1" timeOffset="104502.48">26926 8038 17503 0,'9'9'1552'0,"-11"2"-1232"16,-8 2-320-16,4 2 0 0,0 10 3312 0,2 2 592 0,1 5 128 0,-3 3 32 15,1 1-2624-15,0 2-528 0,2 3-96 0,2 2-32 16,2 1-224-16,1-1-48 0,-2 0-16 0,0 4 0 16,0 2-624-16,2 0-128 0,-1-6-32 0,2-5 0 31,2-5-3024-31,-1 0-592 0</inkml:trace>
  <inkml:trace contextRef="#ctx0" brushRef="#br1" timeOffset="104688.54">26683 8631 33919 0,'0'0'1504'0,"-2"-6"304"0,-2-5-1440 0,1 1-368 0,3 1 0 0,3 2 0 16,1-3 672-16,1 3 64 0,1 1 16 0,2-2 0 15,1 0-352-15,4 2-64 0,6-1-16 0,-5 3 0 16,7-4-464-16,7 0-112 0,-3 5 0 0,1 0-16 16,2 2-2864-16,-1-2-576 0,-2 2-128 0</inkml:trace>
  <inkml:trace contextRef="#ctx0" brushRef="#br1" timeOffset="104900.26">27177 8518 1839 0,'0'0'160'0,"0"0"-160"16,0 0 0-16,0 0 0 0,-9 4 5040 0,0 0 976 15,0 2 192-15,-2 1 32 0,0-1-3728 0,-2 3-736 0,1 2-160 0,4-1-16 16,0-1-256-16,-2 10-64 0,1-1 0 0,2-3 0 16,2 0-688-16,2-2-144 0,2 0-16 0,1-3-16 15,0-10-160-15,5 11-16 16,2-2-16-16,-1-3 0 0,1 0-96 0,5 0-128 0,1-1 176 0,-3-1-176 16,2 3 0-16,-2-5 0 0,1 2 0 0,-1-1 0 15,3-1-256-15,5 1-64 0,1 0-16 0,-4-3 0 31,1-4-1616-31,-2 1-320 0,2 1-64 0,-2-4-6912 0,1-2-1376 0</inkml:trace>
  <inkml:trace contextRef="#ctx0" brushRef="#br1" timeOffset="105101.23">27321 8429 21183 0,'-8'16'1888'0,"3"1"-1504"0,-2 5-384 0,1 7 0 0,-1 3 2992 0,1 5 528 15,0 3 96-15,2-7 32 0,1 3-1664 0,-1 1-336 16,0 6-64-16,1-3-16 0,2 3-400 0,2 0-80 16,-1 0 0-16,1-2-16 0,1 0-1072 0,0 0 0 15,2-2 0-15,0-1-192 16,1-2-2048-16,1-1-416 0,-2-2-80 0</inkml:trace>
  <inkml:trace contextRef="#ctx0" brushRef="#br2" timeOffset="107570.67">27647 7687 11967 0,'0'0'1072'0,"6"8"-864"0,-6-8-208 0,9 14 0 0,3 3 2064 0,1 3 368 0,1 3 80 0,5 4 16 16,0 6-1408-16,3 4-288 0,2-1-48 0,2 7-16 15,1 0 288-15,2 10 48 0,0 4 16 0,-1 0 0 16,2 1-160-16,-2 0-16 0,-4 0-16 0,-3-1 0 16,-4-1 128-16,-6-15 32 0,-3 6 0 0,-2 20 0 15,-5-2-336-15,-7-1-64 0,-6-5-16 0,-6 1 0 16,-7 1-304-16,-4-3-64 15,-2-6-16-15,9-16 0 0,0 2-144 0,-3 1-16 16,-1 0-128-16,-1 2 192 16,-1 2-1712-16,-1 2-336 0,1-3-80 0</inkml:trace>
  <inkml:trace contextRef="#ctx0" brushRef="#br2" timeOffset="111704.15">14055 7235 18431 0,'0'0'1632'0,"3"17"-1312"0,-3-17-320 0,4 9 0 15,-1-1 1920-15,-1 2 320 0,1-1 64 0,1 4 16 16,0 2-640-16,-1 4-128 0,1 5-16 0,2 2-16 16,-1 4-624-16,0 1-112 0,0 2-16 0,0-1-16 15,-1 1-432-15,0-8-96 0,1-1-16 0,1 3 0 0,-1-3-48 16,0-2-16-16,2-1 0 0,-2-2 0 0,0-4-144 0,0 0 128 16,-1-5-128-16,-1 0 128 0,-3-10 64 0,0 0 0 15,0 0 0-15,2-6 0 0,0-7-32 0,0-1 0 16,1-3 0-16,0-4 0 0,-1-3-160 0,1-2 0 15,-1-3 0-15,2-1 0 0,0-1 0 0,1 0 0 0,1 0 0 16,0-1 0-16,1 2 0 0,0 4 0 0,0 3 0 0,1 2 0 16,1 5 0-16,-1 3 160 0,0 4-160 0,1 4 160 15,0 4-160-15,-1 5 0 0,-1 5 144 0,1 4-144 16,0 5 0-16,0 4 0 0,0 4 0 0,0 3 0 16,-1 2 0-16,1 0 0 15,0 1 0-15,1-4 0 0,-2 0 0 0,2-2-240 16,1-4 48-16,1-4 0 15,-2-3-288-15,3-4-48 0,1-3-16 0,0-3 0 16,-2-5-416-16,2-4-64 0,2-2-32 0,-2-4 0 16,0-4 112-16,-3-1 32 0,-1-6 0 0,0-1 0 0,-1-2 464 0,-1-3 112 0,-2 0 16 0,-1-2 0 15,-1 0 320-15,-2 2 0 0,-1 1 0 0,0 1 0 16,-1 3 288-16,-2 2 32 0,-1 3 0 0,-1 4 0 16,-3 3 448-16,0 3 80 0,0 5 32 0,1 2 0 15,-3 2-176-15,4 5-48 0,-1 5 0 0,3 5 0 16,2 5-432-16,2 4-96 0,4 1 0 0,4 3-128 15,1 0 0-15,1-1 0 0,2-4 0 0,2-2 0 0,2-3 0 0,2-2-144 16,2-6 144-16,1-3 0 0,-1-3 0 0,1-3 144 16,0-3 0-16,0-5 0 0,0-2 240 0,-3-3 32 15,-1-3 16-15,-3-2 0 0,1 1 256 0,-5-2 48 16,-3-1 16-16,-2-1 0 0,-3-1 32 0,-2 0 16 16,-3-3 0-16,-4 1 0 0,-1-3-160 0,-1 1-16 15,-1 1-16-15,-2 0 0 0,-1 0-304 0,0 1-64 0,0 3-16 0,-3-3 0 31,-5 0-224-31,2 3 0 0,-1 3 0 0,2 4 0 16,2-2-624-16,2 6-160 0,2 7-48 0,2 5 0 16,1 5-3328-16,1 4-656 0</inkml:trace>
  <inkml:trace contextRef="#ctx0" brushRef="#br2" timeOffset="112100.51">15523 7193 23039 0,'0'0'1024'0,"0"0"192"15,-2 9-960-15,0 2-256 0,4-1 0 0,0 3 0 0,1 0 1600 0,2 4 256 0,2 3 64 0,1-1 16 16,-1 2-400-16,2 1-96 0,2 2-16 0,1-1 0 16,-1-3-672-16,0-2-144 0,-1-2-32 0,-1-2 0 0,-1-1-192 0,-1-1-64 15,-1-3 0-15,-2-3 0 0,-4-6 144 0,0 0 32 16,0 0 0-16,0 0 0 0,0 0 304 0,0 0 64 16,0 0 16-16,0 0 0 0,-4-6-240 0,-1-3-64 15,0-2 0-15,1-2 0 0,0-4-304 0,1-2-64 16,-1-3-16-16,1-2 0 0,1-2-192 0,1-1 0 15,0-2 0-15,2 0 0 0,2 2-208 0,0-2-48 0,1 1 0 16,0 4 0 0,3 2-448-16,1 4-112 0,1 0-16 0,1 6 0 15,1 3-96-15,0 5-32 0,1 2 0 0,0 4 0 16,3 2-1600-16,1 2-320 0,0-2-64 0,1 5-6720 0,0-1-1360 0</inkml:trace>
  <inkml:trace contextRef="#ctx0" brushRef="#br2" timeOffset="112437.58">15960 7359 20207 0,'0'0'896'0,"0"0"192"0,0 0-880 0,8 4-208 0,-8-4 0 0,10 2 0 15,1 1 1408-15,-1-3 256 0,1-1 32 0,0-1 16 16,1-4-304-16,1-1-48 0,-1 1-16 0,1-2 0 16,1-1-576-16,-2-3-112 0,-2 0-16 0,1-1-16 15,-3 0 16-15,0 2 16 0,-3-4 0 0,-1 1 0 16,0-2 80-16,-3 2 16 0,-2 1 0 0,-2 0 0 15,0 1-16-15,1 0 0 0,-5 1 0 0,1 3 0 0,-2 1-32 16,-1 1 0-16,-2 3 0 0,1 2 0 0,-2 2-160 0,-2 3-32 16,1 1-16-16,0 4 0 0,0 4-304 0,1 3-48 15,2 2-16-15,2 1 0 0,0 1-128 0,3 4 0 16,2 1 0-16,3-1-176 0,1 0 176 0,3-1 0 16,3 1 0-16,1-3-128 0,1-2-160 0,4-1-32 15,2-2 0-15,2-2 0 16,0-2-1408-16,2-1-272 0,1-4-64 0,3 0-16 15,-4-6-688-15,1 1-144 16,-1-4-32-16,0 1-10544 0</inkml:trace>
  <inkml:trace contextRef="#ctx0" brushRef="#br2" timeOffset="112905.24">16504 7270 22687 0,'0'0'1008'0,"0"-5"208"0,-4-3-976 0,3 0-240 0,-1-1 0 0,0 1 0 16,-2 0 1856-16,0 3 320 0,0 0 64 0,-1 1 0 0,-3 0-704 0,1 2-128 15,2 0-48-15,-3 2 0 0,-1 2-400 0,0 2-96 16,0 2-16-16,1 3 0 0,0 0-416 0,2 2-96 15,-1 2-16-15,2-3 0 0,1 3-320 0,2-2 144 16,0 0-144-16,2 2 0 0,2 2 0 0,0-2 0 16,3-1 0-16,2-1 0 0,-1-2 0 0,2 2 0 15,0-1 0-15,1-1 0 0,2-2-144 0,0-1 16 0,1-2 0 0,1-1 0 32,1-2-288-32,-1-1-48 0,-1 0-16 0,0-1 0 15,4-2-368-15,-3 1-80 0,-3 0-16 0,0 0 0 16,1-1-2112-16,-1 2-416 0</inkml:trace>
  <inkml:trace contextRef="#ctx0" brushRef="#br2" timeOffset="113309.49">16521 7176 14735 0,'0'0'640'0,"0"0"160"0,0 0-640 0,-3 4-160 0,3-4 0 0,-1 8 0 16,1 1 3136-16,1 0 576 15,0-1 128-15,3 2 32 0,3 2-2016 0,2 1-384 16,1 0-96-16,2 4-16 0,4-1-688 0,-1 2-144 15,2 0-16-15,0 2-16 0,2 1-288 0,-1-3-48 16,0 0-16-16,0-1 0 16,-1-1-464-16,-1-3-80 0,0-1-32 0,-2-3-9936 0,-1-1-2000 0</inkml:trace>
  <inkml:trace contextRef="#ctx0" brushRef="#br2" timeOffset="113606.05">16964 7157 24879 0,'0'0'2208'0,"-8"-2"-1760"0,0 4-448 0,2-1 0 16,-1-1 2240-16,-2 3 384 0,0 1 64 0,0 2 0 16,1 2-720-16,0 4-160 0,3 3-16 0,-1 0-16 15,0 3-1312-15,2 1-256 0,3 2-48 0,1 1-16 0,3 2-144 0,1-2 160 16,1-1-160-16,1 0 160 0,2-2-160 0,3-2 0 15,2-2 0-15,1-2 0 0,0-2 0 0,3 0-144 16,0-5 144-16,3 1-208 16,2-1-448-16,1-3-96 0,-2-3-16 0,0-1 0 15,0-3-1728-15,-1-3-336 0,-1-2-80 0,-1-3-6784 16,-1-3-1360-16</inkml:trace>
  <inkml:trace contextRef="#ctx0" brushRef="#br2" timeOffset="113749.99">17307 6896 15663 0,'-7'-24'1392'0,"5"17"-1120"0,-1-4-272 0,1 3 0 16,-1 2 2768-16,3 6 496 0,0 0 112 0,0 0 16 16,0 0-1696-16,-3 6-336 0,2 6-64 0,2 4-16 15,2 2-624-15,1 4-128 0,1 2-16 0,3 2-16 16,1 1-496-16,1 3 0 16,1 3 0-16,1-2 0 15,-1-1-480-15,2 0-96 0,2 1 0 0,-1-3-9200 0,-5-2-1824 0</inkml:trace>
  <inkml:trace contextRef="#ctx0" brushRef="#br2" timeOffset="114105.14">17320 7279 18431 0,'-12'-15'1632'0,"7"8"-1312"16,-2-1-320-16,2 2 0 0,0-3 2016 0,1 1 336 15,1 1 64-15,2 1 16 0,0-1-736 0,1 7-144 16,4-6-16-16,1 0-16 0,2 1-1120 0,0 0-208 15,2 0-64-15,3 2 0 0,-1-2-128 0,3 1 0 16,0 0-160-16,1-1 160 16,-1 1-1392-16,2 0-176 0,1-1-32 0,-2 0-16 15,2 0-1472-15,0-1-304 0,-1 0-48 0,-2 2-16 16,-1 1 816-16,-1 3 144 0,0 3 48 0,-3-1 0 0,-9-2 1792 0,8 6 352 16,-1-2 80-16,-1 1 16 0,-6-5 2752 0,0 0 544 15,4 8 112-15,-4-8 32 0,0 0-1152 0,3 7-224 16,1 1-64-16,0 0 0 0,-1 1-640 0,-1-1-144 15,1 0-32-15,0 2 0 0,-1 2-240 0,1 0-48 16,-1 0-16-16,2-1 0 0,2 0-112 0,-1-1-32 16,-1-1 0-16,1-1 0 15,-5-8-1552-15,8 5-320 0,0-2-64 0,-1-2-6912 0,3-3-1360 0</inkml:trace>
  <inkml:trace contextRef="#ctx0" brushRef="#br2" timeOffset="114436.26">17693 6947 17903 0,'0'0'784'0,"0"0"176"0,0 0-768 0,0 0-192 16,0 0 0-16,0 0 0 0,0 0 288 0,8 2 16 15,-1 2 0-15,1 3 0 0,0 3-304 0,0 3 0 16,-2 3-176-16,2 2 176 0,0 3 144 0,0-1 144 16,0-2 32-16,1 3 0 15,0-3-48-15,3 3 0 0,-2 0 0 0,1-2 0 16,0-2-272-16,2 0 0 0,0-1 128 0,0-2-128 0,0 2 160 0,2-4-32 15,0 1 0-15,0-2 0 0,-4-2 768 0,1-1 160 16,1-1 32-16,-2-3 0 0,-1-2 512 0,-2-2 128 16,0 0 0-16,0-4 16 0,-1 0-208 0,0-2-32 15,-2-3-16-15,-1-3 0 0,-1-1-688 0,-2 0-144 16,-1-1-16-16,-3-2-16 0,-1-2-304 0,-2 2-48 16,-2 2-16-16,-1 1 0 0,-3-3-48 0,-1 3-16 0,-4 1 0 0,0 2 0 15,0-1-192-15,2 2-240 0,-1 0 48 0,2 3 16 31,1 0-656-31,2 3-128 0,3 0-16 0,3 3-10320 0,5 0-2064 0</inkml:trace>
  <inkml:trace contextRef="#ctx0" brushRef="#br2" timeOffset="114734.27">18189 7071 30927 0,'8'19'1360'0,"-5"-10"304"0,0 3-1344 0,-1 4-320 0,-1-3 0 0,1 2 0 15,-2 1 1152-15,1 0 176 0,0-1 16 0,2 0 16 16,2-2-512-16,-1-3-96 0,-1-1-32 0,1-1 0 16,-1-1-480-16,3-3-112 0,-6-4 0 0,9 0-128 0,3 1 160 0,-3-4-160 15,-3-3 128-15,1-2-128 0,-1 0 0 0,2-2 0 16,-4-2 0-16,0-2 0 0,-2 2-224 0,1-3 80 16,0 0 16-16,-2-2 0 0,0-1-96 0,1-1-16 15,-1 0 0-15,2-1 0 0,0 1-48 0,1 2-16 16,4 4 0-16,0 0 0 0,0 6 304 0,0 1 0 15,-1 3 0-15,3 4 0 0,-1 5 192 0,1 3 64 16,1 4 0-16,0 2 0 0,0 2-48 0,-1 3 0 16,1 2 0-16,0 0 0 0,0 0-208 0,-1 2 0 0,-1 1 0 0,0-2 0 31,-1 1-1184-31,-1-1-336 0,-3-1-64 0,-2-1-13776 16</inkml:trace>
  <inkml:trace contextRef="#ctx0" brushRef="#br2" timeOffset="115097.13">17389 6874 11055 0,'0'0'976'0,"0"0"-784"0,0 0-192 0,-7 1 0 16,7-1 4304-16,-6 4 816 0,1 0 176 0,1 4 16 15,1 3-2880-15,1 3-592 0,0 1-112 0,2 1-32 0,2 5-608 0,0-2-112 16,1 2-16-16,-1 3-16 0,1-1-576 0,2 2-112 16,0 1-32-16,2 1 0 0,1-3-80 0,1 4-16 15,-1 2 0-15,0 0 0 0,-1 0-400 0,3 0-96 16,-1 0-16-16,0 0-11520 16,0-4-2320-16</inkml:trace>
  <inkml:trace contextRef="#ctx0" brushRef="#br2" timeOffset="115869.16">14040 8402 23199 0,'0'0'512'0,"0"0"96"0,0 0 32 0,0 0 16 0,15-3-528 0,-12 12-128 15,1 0 0-15,0 3 0 0,1 1 784 0,0 1 128 16,0 2 32-16,1 1 0 0,-1 3-496 0,1-1-112 0,1 5-16 0,-1-1 0 16,0 1-160-16,-2-1-32 0,2-1-128 0,1-2 192 15,-1-2-192-15,1-2 176 0,-2-3-176 0,1-4 160 16,1-3-160-16,-1 0 128 0,1-4-128 0,-7-2 128 15,8 0-128-15,0-5 0 0,1-2 0 0,-1 0 0 16,-1-4-320-16,1-1 16 0,-3-1 0 0,2-1 0 31,-2 1-384-31,0 1-80 0,1 1 0 0,-3 0-16 0,1 1 128 0,0 2 16 0,0 3 16 0,0-1 0 16,-4 6 400-16,5-3 80 0,-5 3 16 0,8-3 0 0,0-1 336 0,1 4 80 16,2 3 16-16,0-1 0 0,2 5 480 0,3 1 112 15,1 1 0-15,2 2 16 0,-2 1 64 0,0-3 16 16,0 0 0-16,-1-1 0 0,0-1 0 0,-3-2 0 15,0 0 0-15,-2-1 0 0,0-3-448 0,-3-1-96 16,1-1 0-16,-3 0-16 0,-6 1-240 0,5-5-64 16,-1-3 0-16,-1 0 0 31,-2-1-768-31,1-4-176 0,-2-3-16 0,0-3-16 0,-2-1-2656 0,2-1-528 0</inkml:trace>
  <inkml:trace contextRef="#ctx0" brushRef="#br2" timeOffset="115999.78">14583 8025 19343 0,'0'0'1728'0,"0"0"-1392"0,0 0-336 0,6 6 0 16,0 4 2624-16,1 3 448 0,-2 2 80 0,1 5 32 16,0 3-1264-16,0 6-256 0,1 5-64 0,-1 4 0 15,1 6-336-15,-1 6-80 0,1-1-16 0,-3 5 0 16,1 2-720-16,1-2-160 16,-2 1-32-16,1 1 0 0,2-2-256 0,-2-1 0 15,0-3-128-15,1-3-12192 16,-2-4-2432-16</inkml:trace>
  <inkml:trace contextRef="#ctx0" brushRef="#br2" timeOffset="116519.56">15281 8309 19343 0,'0'0'1728'0,"0"0"-1392"0,0 0-336 0,0 0 0 15,-7-1 2496-15,1 0 448 0,-1-2 64 0,2 0 32 16,5 3-576-16,-9 0-112 0,-1 2-32 0,-1 3 0 16,-1 3-976-16,1 3-208 0,2 6-48 0,1 4 0 15,0 3-720-15,1 3-160 0,5 0-16 0,-1 3-16 16,2 0-176-16,2 2 0 0,3-1 0 0,1-1 0 16,2-1-288-16,2-6-32 0,3-1-16 0,2-1 0 31,3-4-848-31,1-1-160 0,2-5-48 0,3-1 0 0,3-4-1872 15,3-3-384-15,1-5-80 0</inkml:trace>
  <inkml:trace contextRef="#ctx0" brushRef="#br2" timeOffset="116833.93">15667 8432 11967 0,'0'0'1072'0,"-9"0"-864"16,-2 0-208-16,-2 1 0 0,-1 2 3424 0,-2-1 640 16,1 5 128-16,-1 2 32 0,-1 3-2176 0,0-2-448 15,4 2-64-15,0 0-32 0,0-1-720 0,4 2-144 0,1-1-16 0,4 1-16 16,3 0-480-16,2 0-128 0,2 0 0 0,2-4 0 15,3 2 0-15,2-3 0 16,2-3 0-16,3 0 0 0,0 0 0 0,0-5 0 16,2 0 0-16,-1-2-128 0,-2-2 128 0,-1-3 0 15,0 1 0-15,-1-2 0 0,-1-4 0 0,-2 2 144 16,-1-2-144-16,-1 1 160 0,-1 0 0 0,-2 2 0 0,-1-3 0 16,0 1 0-16,-3 4 288 0,0-2 48 0,0 2 16 0,0 7 0 15,0 0 32-15,0 0 16 16,0 0 0-16,0 0 0 0,0 0-192 0,-4 7-48 0,0 2 0 0,2-2 0 15,0 3-320-15,2 0 0 0,3 2 0 0,0-1 0 16,-1 3-256-16,3-3 0 0,2 0-16 0,-1-1 0 31,5 1-1552-31,1-2-304 0,-1-2-64 0,2 0-8176 0,-1-3-1616 0</inkml:trace>
  <inkml:trace contextRef="#ctx0" brushRef="#br2" timeOffset="117066.86">15894 8374 20271 0,'0'0'896'0,"0"0"192"0,0 0-880 0,0 0-208 0,0 0 0 0,0 9 0 15,1 3 2112-15,0-1 384 0,3-1 80 0,3 3 16 0,0 3-1312 0,3-1-272 16,-1 1-48-16,1 1-16 0,1 0-432 0,-1 0-64 16,0-3-32-16,0 1 0 0,-1-1 272 0,1-2 48 15,-2-3 16-15,-2 0 0 0,0-3-288 0,-1 2-48 16,-5-8-16-16,0 0 0 0,0 0-224 0,0 0-48 15,0 0-128-15,5-2 192 0,-1-6-336 0,0 0-80 16,-3-2-16-16,2-1 0 16,-1-3-1616-16,0-1-320 0,-2-1-64 0,1-1-7712 0,-1 0-1552 0</inkml:trace>
  <inkml:trace contextRef="#ctx0" brushRef="#br2" timeOffset="117466.07">16087 8045 19455 0,'0'0'864'0,"5"10"176"0,1 3-832 0,2 3-208 0,1 1 0 0,2 2 0 16,0 3 1408-16,1 2 224 0,-1 1 48 0,-1 2 16 16,0 2-128-16,0 1-32 0,-1 0 0 0,-1 1 0 15,-1-1-624-15,1 0-128 0,0-1-16 0,0-2-16 16,-2-2-416-16,1-2-80 0,-2-3 0 0,0-1-16 16,-2-1-112-16,1-2-128 0,-2-2 176 0,0-2-176 15,-1-1 128-15,-1-4-128 0,0-7 0 0,0 0 0 16,0 0 0-16,0 0 0 0,0 0 128 0,0 0-128 15,-3-5-208-15,-1-4-112 0,2-3 0 0,1-2-16 16,-1-2-80-16,2-1-16 0,0-1 0 0,2 0 0 0,-1-2 160 0,1 2 16 16,2-1 16-16,3 3 0 0,2-1 240 0,1 3 0 15,1 1-160-15,2 2 160 0,1 3 0 0,3 2 0 16,0 2 0-16,1 3 0 16,1 2 0-16,-2 4 288 0,0 3-48 0,-2 1-16 15,-2 4 544-15,-1 0 128 0,-3 0 0 0,-1 3 16 0,-2-1 304 0,-2 4 48 16,-4-1 16-16,-1 3 0 0,-2 0-352 0,-2 1-64 15,-3-1-16-15,-1 1 0 0,-1 0-464 0,-2-2-80 16,0-1-32-16,1-3 0 0,-1-1-272 0,0-1 0 16,0-4 0-16,2-2 0 15,1-2-1344-15,1-2-288 0,2-4-48 0,-1-4-16 16,2-4-1216-16,1-3-240 0,1-5-48 0</inkml:trace>
  <inkml:trace contextRef="#ctx0" brushRef="#br2" timeOffset="117769.98">16673 8352 23039 0,'0'0'1024'0,"0"0"192"0,0 0-960 0,-1 8-256 15,-2 2 0-15,-1 3 0 0,-2 3 1920 0,1 2 352 0,1 1 64 0,0 1 16 16,0 3-912-16,0 0-176 0,3 1-48 0,2-1 0 16,2 3-768-16,2-5-144 0,3 1-48 0,1-4 0 15,3 2-256-15,1-3 160 0,1-3-160 0,2-2 128 16,-1-3-128-16,1-2 0 0,0-3 144 0,-3-2-144 15,0-2 160-15,0-2-32 0,0-2-128 0,-2-3 192 16,0-1 256-16,-2-1 32 0,-3-3 16 0,0 1 0 16,-4-2-80-16,1 0-16 0,-2-2 0 0,-1 1 0 0,-2 0 48 0,-2 1 16 15,-3 0 0-15,-1 1 0 0,-2 0-640 0,-1 2-128 16,0-3-16-16,-1 0-16 16,-1 0-944-16,1 1-176 0,1 0-32 0,0 2-16 15,1-2-1872-15,1 0-368 0,-8-11-80 0,9 7-16 0</inkml:trace>
  <inkml:trace contextRef="#ctx0" brushRef="#br2" timeOffset="117938.79">16871 8346 4607 0,'0'0'400'0,"6"8"-400"0,-1 2 0 0,0 2 0 16,2 1 4416-16,0 0 816 16,1 1 144-16,0 2 48 0,2-1-2864 0,1 4-576 15,1-4-128-15,1 1 0 0,1 1-1216 0,2-1-224 16,-1-1-48-16,2 1-16 0,0-2-352 0,3-1 0 15,1 0 0-15,-1-2 0 16,0-1-464-16,0-3-176 0,-1-4-16 0,1 0-16 16,-3 0-2576-16,-2-2-512 0,0-2-96 0,-4-1-5424 0</inkml:trace>
  <inkml:trace contextRef="#ctx0" brushRef="#br2" timeOffset="118091.91">17244 8492 6447 0,'-5'-16'576'0,"4"10"-576"0,-1-2 0 0,0 1 0 15,-2 2 3360-15,4 5 560 0,-7-4 112 0,2 1 32 16,5 3-896-16,-9 0-176 0,0 3-48 0,-1 2 0 15,-2 3-912-15,0 5-192 0,0-1-48 0,-1 2 0 16,-1 2-656-16,0 0-144 0,1 3-32 0,-2 1 0 0,3 0-608 0,2 3-128 16,1-4-32-16,0 2 0 15,1 0-1344-15,1-3-256 0,1-1-64 0,2-1-16 16,3-2-1536-16,1-2-304 0,2-4-64 0</inkml:trace>
  <inkml:trace contextRef="#ctx0" brushRef="#br2" timeOffset="118268.64">17281 8483 20271 0,'0'0'896'0,"0"0"192"0,0 0-880 0,0 0-208 15,0 0 0-15,0 0 0 0,5 7 2640 0,0 1 496 16,-1 0 80-16,1 0 32 0,2 0-1904 0,1 2-368 16,-1-3-80-16,3 2 0 0,-1 1-896 0,1 1-128 15,1-1-64-15,2 0 0 16,-2 0-2080-16,2-3-416 0,0-1-96 0,0-2-5728 0,-1-2-1152 15</inkml:trace>
  <inkml:trace contextRef="#ctx0" brushRef="#br2" timeOffset="118436.64">17515 8503 5519 0,'0'0'496'0,"0"0"-496"0,0 0 0 0,0 0 0 16,0 0 5280-16,0 0 960 0,-3 7 192 0,-1 2 32 16,2 4-3424-16,1 1-688 0,-2 6-144 0,1 2-32 15,0 2-960-15,1 0-208 0,0 1-48 0,0 3 0 0,1 2-672 16,0 0-144-16,1-2-16 0,1 2-128 0,1-5-192 0,0 0-160 15,-1-3-32-15,2-1 0 16,1-6-2256-16,1 0-464 0,-1-7-96 0,1-3-10992 16</inkml:trace>
  <inkml:trace contextRef="#ctx0" brushRef="#br2" timeOffset="118619.43">17684 8077 31967 0,'0'-22'1408'0,"0"15"304"0,0 7-1376 0,0 0-336 16,0 0 0-16,0 0 0 0,0 10 672 0,0 3 64 0,-2 5 16 16,2 5 0-16,2 6 416 0,0 0 96 0,3 3 16 0,-1 2 0 15,2 0-1008-15,0 0-272 16,2 0 0-16,0 1 128 16,0 2-640-16,-1 0-144 0,4-3-32 0,-1-1 0 15,1-2-3008-15,-1-1-592 0</inkml:trace>
  <inkml:trace contextRef="#ctx0" brushRef="#br2" timeOffset="118774.67">17942 8515 21183 0,'0'0'1888'0,"2"11"-1504"0,2 2-384 0,0 1 0 16,-1 0 1360-16,-1 1 208 0,1-1 32 0,0 2 16 15,1 1-912-15,-1 1-176 0,1 0-32 0,0-1-16 31,-1-1-2240-31,1-3-448 0,4 10-96 0,-2-10 0 0</inkml:trace>
  <inkml:trace contextRef="#ctx0" brushRef="#br2" timeOffset="119099.16">18036 8202 2751 0,'0'0'256'0,"0"0"-256"16,0 0 0-16,5-5 0 0,1 1 6080 0,1 2 1152 15,-1-1 256-15,1 3 32 0,-7 0-5408 0,10 4-1088 16,1 1-224-16,-1 2-32 0,1 2-544 0,0 1-96 16,1 2-128-16,-1 1 176 0,-1 0-176 0,-2 0-176 0,-2 0 48 0,0 0 0 15,-1 1-80-15,-1 1-16 0,-2 0 0 0,-2 2 0 16,-1 2 80-16,-2-2 16 0,1 2 0 0,-3 1 0 16,-2-1 256-16,0 2 64 15,4 0 16-15,-3 0 0 0,1 0 784 0,0-1 160 16,1 0 16-16,3-2 16 0,1-1 32 0,4-2 0 0,2-4 0 0,5-2 0 15,3-1-608-15,4-3-112 0,4-2-32 0,3-3 0 16,1-4-272-16,3-1-48 0,-2-2-16 0,2 0 0 16,0-4-128-16,-1 2 0 0,1-1 0 0,-3-1-176 15,-1 1-1232 1,-3 1-240-16,-2-2-48 0,-2 3-9872 0,-4 1-1968 0</inkml:trace>
  <inkml:trace contextRef="#ctx0" brushRef="#br2" timeOffset="119638.3">16353 9426 11967 0,'0'0'1072'0,"0"0"-864"16,-8 4-208-16,1 3 0 0,1 3 3200 0,-2 1 608 15,-3 2 112-15,1 2 32 0,-2-2-1872 0,1 4-368 16,1 3-80-16,1-2-16 0,0 3-736 0,3 1-160 15,0 2-16-15,2-2-16 0,3-1-512 0,2-2-176 16,2 0 0-16,1-3 144 0,1-2-144 0,3-3 0 0,2 1 0 0,1-4 0 16,-2-2 0-16,1 0-224 0,2-3 80 0,0-3 16 15,0-1 128-15,-1-1-192 0,1-4 192 0,-1-1-192 16,-1-3 192-16,-1-1 0 0,0-2 0 0,0-2 0 16,0-2 0-16,-1-2-160 15,1-2 160-15,-2 0 0 0,-1 0 0 0,0 3 0 0,-4-2 0 0,0 5 0 16,-4 2 0-16,1 1 304 0,0 3-48 0,-3 1 0 15,-1 2 352-15,-3 0 64 0,3 5 16 0,-2 1 0 16,0 1 48-16,1 5 16 0,-1 1 0 0,2 5 0 16,1 1-752-16,2 3-128 0,0 1-48 0,4 1 0 15,0 2 176-15,2-1-160 0,1 2 160 0,3 0-160 16,1-3-1088-16,4 0-224 0,2 1-32 0,2-3-16 16,4 0-1808-16,1-3-352 0</inkml:trace>
  <inkml:trace contextRef="#ctx0" brushRef="#br2" timeOffset="119799.24">16941 9548 5519 0,'0'0'496'0,"-6"-2"-496"15,-4 0 0-15,-1 0 0 0,0 1 5536 0,-1 0 1008 16,0 1 208-16,0 1 32 0,2 2-4112 0,-2 1-832 16,2 2-176-16,1 2-16 0,0 2-368 0,2 0-64 15,2 4 0-15,1-1-16 0,1 1-752 0,2 2-128 16,2 0-48-16,3-1 0 0,3 1-432 0,2 0-96 15,1 0 0-15,3-2-16 16,3-3-2176-16,2 1-432 0,2 1-96 0,1-4-11904 0</inkml:trace>
  <inkml:trace contextRef="#ctx0" brushRef="#br2" timeOffset="119936.31">17156 9712 17503 0,'0'0'1552'0,"0"0"-1232"0,0 8-320 0,1 1 0 15,2 0 1152-15,3 1 160 0,3 1 32 0,2 2 16 16,2 1-2464-16,1-1-496 0,2-1-112 0</inkml:trace>
  <inkml:trace contextRef="#ctx0" brushRef="#br2" timeOffset="120104.64">17277 9576 5519 0,'-25'-17'240'0,"12"8"64"0,-4 0-304 0,-2 0 0 0,-4-3 0 0,3 1 0 0,-1-4 4032 0,2 1 768 16,4 1 128-16,2 1 48 0,5 4-4016 0,4 4-784 15,4 4-176-15,0 0-6912 16,9-5-1408-16</inkml:trace>
  <inkml:trace contextRef="#ctx0" brushRef="#br2" timeOffset="120368.03">17465 9610 14735 0,'0'8'1312'0,"0"4"-1056"16,-2 1-256-16,1 4 0 0,1 1 3008 0,-1 2 528 0,2 0 112 0,2 1 32 16,-1 2-1952-16,2-1-384 0,0-1-64 0,3-3-32 15,0 1-560-15,4-2-112 0,-1-2-32 0,5-2 0 16,-2-2-352-16,1-1-64 0,-1-9 0 0,0 0-128 16,1 0 128-16,-1-3-128 0,0-5 0 0,-1-2 0 15,0 0 256-15,-2-4-48 0,-1 0-16 0,-2-3 0 16,-6-3 448-16,-1-3 64 0,-2-3 32 0,-1 0 0 0,-1-1 96 15,-1-3 32-15,-2-1 0 0,0 0 0 0,-4 0-192 16,1 0-32-16,-1 0-16 0,0 0 0 16,-4-3-496-16,0 0-128 0,-2 0 0 0,0 1 0 31,-2-3-1840-31,-1 2-432 0,0 2-96 0,3 3-9152 0,1 5-1824 0</inkml:trace>
  <inkml:trace contextRef="#ctx0" brushRef="#br2" timeOffset="120665.51">17957 9507 20271 0,'0'0'1792'0,"-7"7"-1424"16,-4-1-368-16,1 3 0 0,-1-2 3424 0,2 2 608 16,-3 0 128-16,1 0 32 0,-1 0-2288 0,2 1-464 15,0-3-96-15,3 3 0 0,-1 0-768 0,1-1-128 16,3 2-48-16,2 0 0 0,0 1-400 0,2 0 0 0,2-1 0 0,2-3 0 15,2 1-192-15,2 1 192 0,2-3-160 0,3 4 160 16,2-1-128-16,0 1 128 0,1-1 0 0,0 1-144 16,-1 0 144-16,1 1 176 0,0-2-48 0,-2 3 0 15,-2 2 704-15,-2-2 128 16,-2 0 16-16,-2 3 16 0,-2-3 64 0,-2 0 16 16,-4 4 0-16,-2-3 0 0,-2 3-64 0,-2 1-16 0,-2-4 0 0,-2 2 0 15,0-2-336-15,-2 1-64 0,-2-4-16 0,1 1 0 16,-1-1-576-16,2-2 0 0,-1-1 0 0,2-2 0 31,3-2-1472-31,1 1-192 0,2-1-64 0,7-4-20624 0</inkml:trace>
  <inkml:trace contextRef="#ctx0" brushRef="#br0" timeOffset="152731.69">14625 12574 25919 0,'0'0'1152'0,"7"15"224"0,-9 0-1104 0,1 3-272 0,2 3 0 0,1 4 0 16,-2 2 336-16,2 0 16 15,2 6 0-15,0 2 0 0,1 3-160 0,0 0-48 16,2-3 0-16,0-1 0 0,-1-3 240 0,2-1 64 16,-3-4 0-16,-1-2 0 0,-1-4-176 0,-2-3-16 15,0-1-16-15,1-7 0 0,-2-1 176 0,-2 0 32 16,2-8 16-16,0 0 0 0,0 0 48 0,-6-1 16 15,-1-7 0-15,1-3 0 0,-2-3-256 0,1-3-48 0,2-4-16 0,1-2 0 16,0-5-448-16,2-3-80 0,-1-4-32 0,2-3 0 31,-1-5-48-31,2 3-16 0,3 0 0 0,4 0 0 0,-4 1 128 0,5 2 32 0,3 3 0 0,-1 3 0 16,2 3 256-16,1 1-128 0,0 3 128 0,1 3 0 16,1 0 0-16,-2 8 144 0,4 5 16 0,-3 7 0 15,0 3 112-15,-1 6 32 0,2 7 0 0,-2 5 0 16,-3 8 160-16,-1 3 48 0,-1 3 0 0,-1 2 0 15,-2 2-160-15,-1 1-32 0,-2 2 0 0,0 1 0 0,-2-1-176 0,-2-2-144 16,-2 0 192-16,1-5-192 0,0-1 192 0,-2-3-192 16,-2-1 192-16,-1-5-192 0,1-3 144 0,-1-2-144 15,0-4 0-15,0 0 144 0,0-8-144 0,0 0 0 16,1-3 144-16,0-3-144 16,7-1 128-16,-4-5-128 0,2-6 128 0,0-2-128 15,2-1 0-15,2-4 0 0,1-3 0 0,4-1 0 16,1-2 0-16,2 1 192 0,3 2 0 0,3-3-16 0,2 2 272 0,3 3 64 15,1-1 16-15,0 3 0 0,3 3-208 0,-1 4-32 16,-1 2-16-16,2 4 0 0,-2 4-48 0,1 1-16 16,-2 3 0-16,1 3 0 0,2 3-80 0,0 2-128 15,-3-1 176-15,2 4-176 16,0 0-1184-16,1 2-352 0,-1 2-64 0,0-2-9568 16,4-1-1920-16</inkml:trace>
  <inkml:trace contextRef="#ctx0" brushRef="#br0" timeOffset="153273.23">15772 12701 17503 0,'0'0'768'0,"-7"2"176"0,-1-1-752 0,8-1-192 0,0 0 0 0,0 0 0 15,0 0 2992-15,0 0 560 0,8-3 112 0,2-3 32 0,3-1-2032 0,4-3-384 16,3-2-96-16,4-1-16 0,4-2-400 0,2-1-96 16,2 0-16-16,3-1 0 0,2 0-320 0,2 0-64 15,-1-1-16-15,0-1 0 0,-3-2-256 0,0 0 160 16,0 1-160-16,-1-1 128 0,0 2-128 0,-3-1 0 15,-1 1 0-15,-4 1 128 0,2-3-128 0,-3 1 0 16,-2 1 144-16,-1 0-144 0,-2 2 144 0,-2 0-144 16,-2 2 192-16,-2-2-192 0,-2 2 192 15,-1 1-192-15,-3 0 192 0,-1 1-192 0,-2 0 192 0,-1 1-64 16,0 0 0-16,-2 1-128 0,0-1 256 0,-2 1-64 16,1 2-16-16,-1 3 0 0,0-1 176 0,1-1 32 15,1 2 16-15,-2 6 0 0,0 0-144 0,0 0-48 16,9-1 0-16,0-1 0 0,0 1-208 0,3 4 176 15,2 3-176-15,3 3 160 0,1 4 32 0,3-2 16 0,1 2 0 0,4 2 0 16,3 2 80-16,2 2 16 0,2 0 0 0,2 1 0 16,0 1 208-16,2-1 64 0,3 3 0 0,2-3 0 15,0 1-240-15,1-4-32 0,-3 1-16 0,1-2 0 16,-2 0-288-16,-1-3 128 0,-3-4-128 0,0 1 0 16,-1-1 0-16,-3 1 0 0,-2-3 0 0,-1 0 0 31,-1-1-544-31,-3 0-112 0,-2-4-32 0,1 0 0 15,-4-1-2144-15,1-1-432 0,-5-1-96 0</inkml:trace>
  <inkml:trace contextRef="#ctx0" brushRef="#br0" timeOffset="153632.79">18102 12338 13823 0,'0'0'608'0,"-1"-7"128"0,-2 1-592 0,-1-1-144 16,0 1 0-16,-1-1 0 0,0 1 4608 0,-2 0 896 16,0 2 192-16,-3 2 16 0,0 1-3680 0,-2 2-752 0,1 5-128 0,-1 6-48 15,0 2-656-15,0 7-144 16,2 3-32-16,0 2 0 0,0 4-272 0,4 1-144 16,2 0 16-16,3 1 0 0,2-1 128 0,4-1-192 15,3-1 192-15,1-3-192 0,2-2 192 0,2-1 0 16,5-4-144-16,3-2 144 0,1-4 0 0,1-1 0 0,2-6 0 15,2 0 128-15,1-6 64 0,1-3 16 0,-2-2 0 0,-2-3 0 16,-2-4 96-16,-2-1 16 0,-3 0 0 0,-2-2 0 16,-2-4 48-16,-3 0 16 0,-5-2 0 0,-1 0 0 15,-3 1-176-15,-4 1-16 0,-1-1-16 0,-4-1 0 16,-3 2-176-16,-5-1-224 0,-2 1 48 0,-2 1 16 31,-2-1-1616-31,0 1-320 0,-1 0-64 0,2 0-8976 0,2 2-1792 0</inkml:trace>
  <inkml:trace contextRef="#ctx0" brushRef="#br0" timeOffset="153851.97">18651 12136 19343 0,'0'0'1728'0,"0"0"-1392"0,0 0-336 0,-1 9 0 0,2 4 3312 0,-1 0 592 15,0 4 112-15,0 1 16 0,-1 7-2944 0,-1 2-608 16,1 6-112-16,1 5-32 0,1 6 240 0,2 3 32 16,-2 0 16-16,2 0 0 0,0-2-624 0,0-2 0 15,3-4 0-15,0-3 0 16,1-4-1664-16,0-3-288 0,3-2-64 0,-1-5-7776 16,0-3-1568-16</inkml:trace>
  <inkml:trace contextRef="#ctx0" brushRef="#br0" timeOffset="154068.57">18982 12016 7359 0,'0'0'656'0,"0"0"-528"0,0 0-128 0,1 10 0 16,-2 6 4192-16,2 1 800 0,1 5 176 0,-1 5 16 15,2 1-3488-15,1 3-704 0,1 3-144 0,0 2-16 16,2 2-320-16,-1 4-64 0,3 0-16 0,0-2 0 15,0 0-432-15,2-1-176 0,1-2 16 0,-2-1 0 16,0 0-2080-16,2-4-400 0,0-2-96 0,-2-1-16 0</inkml:trace>
  <inkml:trace contextRef="#ctx0" brushRef="#br0" timeOffset="154271.32">18685 12572 14735 0,'0'0'1312'0,"0"0"-1056"16,0 0-256-16,9 0 0 0,5 3 6160 0,1-3 1184 16,0-3 224-16,2 1 48 0,3-1-5648 0,2-1-1136 15,3 0-240-15,2-1-32 0,-1 0-432 0,3-4-128 0,3 1 0 0,0-1-13040 16,-1 0-2688-16</inkml:trace>
  <inkml:trace contextRef="#ctx0" brushRef="#br3" timeOffset="161533.1">626 12253 6447 0,'-3'8'272'0,"-1"-2"80"0,-1 1-352 0,2 1 0 0,3-8 0 0,-1 7 0 0,1-7 4672 0,0 0 880 16,0 0 160-16,0 0 48 0,7-3-3920 0,-1-5-784 15,-1-3-160-15,1-3-16 16,-1-2-528-16,0-3-96 0,0-5-32 0,-1-1 0 15,0-2-224-15,-1-4 176 0,1-2-176 0,-2-12 160 16,0 2-160-16,-2 2 0 0,-3-1 0 0,2 5 128 16,-1-2-128-16,0 11 0 0,0 1-160 0,0-1 160 15,-1 1-496 1,1 2 0-16,-1 3 0 0,0 1 0 0,1 3 48 0,0 0 16 0,2 3 0 0,2 8 0 0,0 3 112 0,-2 4 0 16,8 4 16-16,3 3 0 0,0 5-64 0,4 5-16 15,0 5 0-15,7 10 0 0,3 1 224 0,0 4 160 16,0-1-208-16,3 1 80 0,1-2-128 0,1-1-32 0,3-3 0 0,-3-2 0 15,-2-3 544-15,0-2 128 16,-5-2 0-16,-2-5 16 0,-1-2-208 0,-5 0-32 16,0-5-16-16,-4-1 0 0,0-2 288 0,-3-1 48 15,-8-6 16-15,0 0 0 0,0 0 272 0,0 0 64 16,0 0 16-16,0 0 0 0,-8-5-528 0,-1 1-128 16,-4-1 0-16,-6 0-16 0,-4-1 160 0,-4 1 48 15,-3 0 0-15,-4-2 0 0,-3-2-384 0,-1-1-160 16,-1-2 16-16,5 2 0 0,-3-3 144 0,-3 0-208 0,0 0 80 15,4-4 128 1,2 1-576-16,4 0 0 0,1-1 0 0,-2-2 0 0,5 1 576 0,5 2 128 0,5 2 32 0,7 2 0 16,4 4-160-16,5 2 128 0,4-1-128 0,3 3 128 15,5 2-128-15,4 2 0 0,2 0 0 0,2 0 0 16,4-2 0-16,4 0-144 0,2-1 144 0,1-1 0 16,2 0-192-16,2-1 64 0,1 1 128 0,11-5-208 15,-2 1-48-15,-2 2 0 0,0 0 0 0,-6 1 0 0,-5 0 256 0,-4 1 0 16,-3-1 0-16,-1 1 0 0,-1-1 0 0,-3 1 0 15,-3 0 0-15,-6 0 0 0,0 0 0 0,-3 1 128 16,-8 3-128-16,0 0 160 0,5-3 288 0,-5 3 48 16,0 0 16-16,0 0 0 0,-11 1 464 0,0 0 112 15,-2 4 0-15,-3 5 16 0,-4 1-176 0,-3 5-32 16,-7 2-16-16,-4 3 0 16,-4 2-80-16,0 4-16 0,1 1 0 0,0 2 0 15,3 0-208-15,3 1-32 0,2 1-16 0,7-9 0 0,1 3-528 0,3 2 0 16,1-2 0-16</inkml:trace>
  <inkml:trace contextRef="#ctx0" brushRef="#br3" timeOffset="163368.79">1780 11549 4607 0,'0'0'400'0,"0"0"-400"0,0 9 0 0,0 4 0 15,2-1 5808-15,2 6 1072 0,1 0 224 0,2 4 32 16,1 2-5376-16,1 2-1072 0,4 0-224 0,0 0-32 0,-1-1-224 0,-1-2-32 16,1 1-16-16,0-2 0 0,-2-4-160 0,-1-3 0 15,0-2 144-15,-2-3-144 0,-2-1 0 0,0-1 144 16,-1-1-144-16,-4-7 0 0,0 0 0 0,0 0 0 16,0 0 0-16,0 0 0 0,0 0-288 0,-7-4-16 15,-3-7 0-15,1-2 0 0,0-2 96 0,0-4 16 16,0-2 0-16,0-3 0 0,-2-5 192 0,2 2-144 15,0-3 144-15,3-2-128 0,0 2 128 0,4 0 0 16,0 0 0-16,2 2 0 0,2 0 192 0,2 4 64 16,1 1 0-16,1 4 16 0,1 1 48 0,-1 5 16 0,2 2 0 0,1 6 0 15,0 4-192-15,2 4-144 16,-1 1 192-16,1 6-192 0,-2-1 224 0,-1 5-64 16,0-1-16-16,1 4 0 0,-2 0 48 0,0 2 0 15,-2 2 0-15,-1 2 0 0,-3-3-192 0,2 1 0 16,-3 0 144-16,-1 0-144 0,-3-1 0 0,0-2 0 0,-1-1 0 15,1-2 0-15,0 0 0 0,0-4 0 0,0-1-160 0,0-4 160 32,4-6-560-32,0 0 0 0,0 0 0 0,0 0 0 15,0 0-432-15,0 0-96 0,1-8 0 0,3-1-16 16,3-1 448-16,1-1 80 0,1 1 32 0,1 1 0 0,3 1 416 0,3 1 128 0,2 1 0 0,2 1 0 16,-1 1 352-16,2 1 176 0,-4 3 48 0,0 0 0 0,-1 0 288 0,-2 0 64 15,-1 3 16-15,-1 1 0 0,-3 1 208 0,-1 1 32 16,-3 2 16-16,-2 3 0 15,-3-4 16-15,-3 5 16 0,-2 5 0 0,-2-1 0 16,-2 2-448-16,-3 2-80 0,-1-1-32 0,-2 2 0 16,-1-1-480-16,-3-1-192 0,-2 1 176 0,1-2-176 15,1-2-208-15,0-1-144 0,1-4-32 0,2-2 0 32,3-1-2032-32,0-3-400 0,0-1-96 0</inkml:trace>
  <inkml:trace contextRef="#ctx0" brushRef="#br3" timeOffset="163522.07">2284 11426 22111 0,'0'0'976'0,"0"0"208"16,0 0-944-16,0 0-240 0,4 11 0 0,1 2 0 0,-1 2 2384 0,0 5 432 16,0 2 96-16,0 4 16 0,0 2-1872 0,0 2-368 0,0 1-80 0,1 2-16 15,0 0-464-15,2 3-128 0,-1-2 0 0,1-1 0 31,-2 0-2528-31,0-2-528 0</inkml:trace>
  <inkml:trace contextRef="#ctx0" brushRef="#br3" timeOffset="163710.63">2399 11223 10127 0,'0'0'896'0,"0"0"-704"0,0 0-192 0,-1 10 0 15,2 5 4960-15,1 2 960 0,2 2 192 0,2 3 32 16,1 4-4224-16,3 4-864 0,-1 3-160 0,2 2-48 0,4 2-528 0,0 1-96 16,4-2-32-16,0 2 0 31,1-2-1104-31,-2 1-240 0,0-1-32 0,2 0-8784 0,-5-2-1744 0</inkml:trace>
  <inkml:trace contextRef="#ctx0" brushRef="#br3" timeOffset="163878.56">2325 11662 34271 0,'0'0'1520'0,"0"0"304"0,0 0-1456 0,0 0-368 16,2-6 0-16,3-2 0 0,3-1 384 0,3 1 0 16,0-4 0-16,5 2 0 0,5-1-384 0,2 1 0 15,3 0 0-15,3 0-10496 16,2 3-2160-16</inkml:trace>
  <inkml:trace contextRef="#ctx0" brushRef="#br3" timeOffset="164305.39">2770 11640 26719 0,'-11'5'2368'0,"11"-5"-1888"0,0 0-480 16,0 0 0-16,0 0 1776 0,0 0 256 0,0 0 48 0,0 0 16 15,7 6-1280-15,4-5-256 0,3-1-48 0,1 0-16 16,-1-1-336-16,0 1-160 0,1-4 160 0,-2 2-160 16,-2 2 0-16,0 2 0 0,-2-1 0 0,0 2 0 15,0 1 0-15,-2 2 0 0,-3 2 0 0,-3 4 0 16,-1-2 192-16,-1 3-64 0,-3 1-128 0,0 2 192 16,0 0-192-16,-3 1 144 0,0-4-144 0,-1 0 128 0,0-2-128 0,0-1 128 15,0-3-128-15,2 0 128 0,2-1-128 0,4-6 0 16,0 0 0-16,0 0 0 0,0 0-352 0,0 0 48 15,0 0 16-15,0 0 0 0,0 0 16 0,13 2 0 16,3-2 0-16,2 0 0 0,-1-2 272 0,0 1 0 16,0 1 128-16,0-4-128 0,1 2 448 0,0 2 0 15,2-3 0-15,-1 3 0 0,-4 0 176 0,-2 3 16 16,0 1 16-16,-3 1 0 0,-3 1 80 0,-2 1 16 0,0-1 0 0,-1 1 0 16,-5 1-16-16,-2-1 0 15,-2 1 0-15,-3 1 0 0,0 3-480 0,-2-3-80 16,-3 0-32-16,-2-1 0 0,1 0-144 0,0-1-256 15,-1-2 64-15,1 0 16 16,1 0-1536-16,1-5-304 0,0 0-64 0,1-4-15616 16</inkml:trace>
  <inkml:trace contextRef="#ctx0" brushRef="#br3" timeOffset="164646.29">3332 11515 2751 0,'-10'7'128'0,"10"-7"16"0,-8 6-144 0,0-3 0 16,0 1 0-16,1-1 0 0,0 0 4656 0,1 0 896 15,6-3 176-15,0 0 32 0,-8 2-3392 0,8-2-704 16,0 0-128-16,0 0-16 0,-7 0-640 0,7 0-128 15,0 0-32-15,0 0 0 0,0 0-304 0,0 0-64 16,-1-6-16-16,1-1 0 16,1 2-336-16,2-1 0 0,-1-4 0 0,2 4 128 0,0-1 208 0,0 1 48 15,0 1 16-15,-4 5 0 0,5-6 160 0,-5 6 16 16,0 0 16-16,0 0 0 0,0 0-208 0,0 0-64 16,0 0 0-16,0 0 0 0,0 0-192 0,0 0-128 0,0 0 128 0,0 0-128 31,0 0-1216-31,0 0-320 0,0 0-64 0,0 0-13584 0</inkml:trace>
  <inkml:trace contextRef="#ctx0" brushRef="#br3" timeOffset="164910.78">3718 11253 11055 0,'-6'-10'480'0,"6"10"112"0,-4-6-464 0,0 1-128 0,0 0 0 0,1 0 0 15,3 5 4896-15,0 0 960 0,0 0 192 0,0 0 32 16,0 0-3760-16,0 0-752 0,6 9-160 0,0 4-16 0,1 2-832 16,-1 6-176-16,2 3-16 0,-2 2-16 0,0 0-192 0,0 1-32 15,2 2-128-15,0-2 192 0,-2 3-192 0,1 0 0 16,-1 0 0-16,1-1 0 15,-1-5-1360-15,1-1-224 0,-2-1-32 0,0-1-9120 16,1-1-1808-16</inkml:trace>
  <inkml:trace contextRef="#ctx0" brushRef="#br3" timeOffset="165106.56">3497 11262 26719 0,'0'0'2368'0,"0"0"-1888"0,0 0-480 0,0 0 0 16,0 0 2016-16,0 0 304 0,2-5 64 0,3-2 16 16,3 1-1056-16,4-2-192 0,2 0-64 0,6 0 0 15,1 1-704-15,2-1-160 0,3 1-32 0,2 2 0 32,3 1-640-32,-2 0-144 0,-2 2-32 0,0 0-10832 0,1 1-2176 0</inkml:trace>
  <inkml:trace contextRef="#ctx0" brushRef="#br3" timeOffset="165286.09">4057 11173 25967 0,'0'0'1152'0,"-1"10"240"0,2 3-1120 0,2 1-272 0,-2 3 0 0,2 2 0 16,-1 0 1728-16,1 3 272 0,1 1 64 0,1 1 16 15,2 1-976-15,-1-2-192 0,1 1-32 0,2-2-16 16,-1-1-736-16,-1-2-128 0,1-1 0 0,1-2-128 15,0-2-1472-15,2-2-272 0,-3-2-64 0,0-2-12272 16</inkml:trace>
  <inkml:trace contextRef="#ctx0" brushRef="#br3" timeOffset="165678.76">4343 11076 26783 0,'0'0'1184'0,"0"0"240"0,0 0-1136 0,-2 7-288 16,2 4 0-16,0-1 0 0,2 5 1408 0,-1 3 208 15,3-1 48-15,1 5 16 0,2 3-752 0,0 1-160 16,0 0-16-16,1 1-16 0,0 2-576 0,1 0-160 15,0-2 0-15,0 0 0 16,3-2-1264-16,-2 0-320 0,-2-2-64 0,-2-2-12480 0</inkml:trace>
  <inkml:trace contextRef="#ctx0" brushRef="#br3" timeOffset="165875.95">4148 11399 24879 0,'0'0'2208'0,"0"0"-1760"0,0 0-448 0,0 0 0 16,0 0 2560-16,0 0 448 0,0 0 64 0,0 0 32 15,8 0-1568-15,3 0-304 16,0-5-64-16,4 0-16 0,2-2-704 0,1 1-128 16,3-1-48-16,0-2 0 15,-2 1-736-15,2 2-160 0,1 0-16 0,-1 2-11168 0,0 2-2224 0</inkml:trace>
  <inkml:trace contextRef="#ctx0" brushRef="#br3" timeOffset="166271.89">4598 11163 29247 0,'0'0'640'15,"0"0"144"-15,0 0 32 0,0 10 0 0,2 3-656 0,0 2-160 0,2 2 0 0,0 0 0 0,0 1 1008 0,1 2 160 16,2-1 48-16,0 1 0 0,3-2-864 0,-3-1-160 15,1-2-48-15,1 0 0 0,2 0-144 0,-1-1-224 16,-2-7 48-16,0 1 16 16,0-3-832-16,-1-1-160 0,-7-4-48 0,0 0 0 15,0 0-96-15,0 0-32 0,0-8 0 0,-1 1 0 16,-3-2 640-16,-1-2 128 0,-1-2 32 0,-2 0 0 0,-1-4 528 0,-2 0 0 16,1-1 0-16,-3-3 0 0,1-1 736 0,-1 1 48 15,-1-4 16-15,1 2 0 0,1-2-96 0,0 1 0 16,0 2-16-16,2 1 0 0,1 2 128 0,1-2 16 15,1 2 16-15,4-1 0 0,0 2-16 0,2 1-16 0,1 1 0 16,2 4 0-16,0 1 80 0,1 2 32 0,3 1 0 0,0 2 0 16,2 4-144-16,1-3-16 0,2 1-16 0,-1 1 0 15,0 1-240-15,2-2-64 0,0 0 0 0,1 0 0 16,0 0-448-16,1-1 0 0,2 1 0 0,0 0 0 31,1 0-736-31,-1 1-96 0,1-2 0 0,2 1-16 0,0 0-2432 0,-2 0-496 0,-2-1-80 16</inkml:trace>
  <inkml:trace contextRef="#ctx0" brushRef="#br3" timeOffset="166482.88">4624 11173 36447 0,'0'0'1616'0,"0"0"336"0,-5 4-1568 0,5-4-384 15,0 0 0-15,0 0 0 0,0 0 1296 0,0 0 176 16,8 3 48-16,2-3 0 0,2-4-320 0,1 1-64 16,1 1-16-16,2 1 0 0,2-2-768 0,-1 0-160 15,2 1-16-15,-1 0-16 0,0-2-160 0,-1 2 0 16,0-1-192-16,-3 2 192 16,2-2-2288-16,-2 1-336 0,-1-2-64 0</inkml:trace>
  <inkml:trace contextRef="#ctx0" brushRef="#br3" timeOffset="168739.75">897 12854 18431 0,'-37'19'1632'0,"30"-8"-1312"0,0 2-320 0,-2-1 0 15,-1 1 800-15,-2 2 96 0,-1 2 0 0,1 2 16 16,0-1-256-16,1 4-48 0,-2-2-16 0,1 0 0 0,1 0-240 0,4 0-48 16,-3-4-16-16,3 0 0 0,0-3 32 0,4-2 16 15,2-1 0-15,2-3 0 0,-1-7-128 0,3 7-16 16,-3-7-16-16,8 6 0 0,2-3-176 0,1 1 160 16,1-1-160-16,1 0 160 0,0-2 176 0,-2 0 48 15,1 2 0-15,-2-1 0 0,-2 1 48 0,0 1 16 16,-8-4 0-16,4 9 0 0,-3-1 64 0,-2 2 32 15,-3 2 0-15,-1 1 0 0,-3 1-144 0,-1 2-16 16,-3 1-16-16,0 0 0 0,-1-1-240 16,2-2-128-16,-2-1 160 0,1-3-160 0,0-2 144 0,3-1-144 15,0-2 128-15,1-1-128 0,2-2 0 0,0 1 0 16,6-3-144-16,0 0 144 16,0 0-512-16,0 0 16 0,0 0 0 0,0 0 0 0,6-4 96 0,0 2 16 15,2-2 0-15,1 0 0 0,3-1 192 0,1-1 64 16,0 1 0-16,3 0 0 0,6-3 128 0,1 2-128 15,2-4 128-15,0 3-128 0,-1-5 128 0,3 0 0 0,-1 0 0 0,-3-2 0 16,-2-2 0-16,-1-1 272 0,-2 1-32 0,-3-4-16 16,0 3-32-16,-4-3 0 0,-1 4 0 0,-3-1 0 15,-1 0-64-15,-4 1-128 0,0 2 176 0,-4 1-176 16,1 1 208-16,-3 4-64 0,-2 3-16 0,-4 0 0 16,-1 2 128-16,-2 3 0 0,-2 1 16 15,1 6 0-15,0 2 240 0,1 4 32 0,2 0 16 0,2 1 0 16,1 5-64-16,3 0-16 0,2 2 0 0,3 1 0 15,2 2-128-15,3-1-32 0,3-1 0 0,2 3 0 16,2-3-320-16,4 0 144 0,0-2-144 0,3-4 0 0,-2-5 0 16,1-2 0-16,-1-2-240 0,1-3 80 15,-2-4-784-15,2-1-144 0,2-5-48 0,-2 0 0 16,-4-5-1536-16,-1 0-304 0,-2 2-64 0</inkml:trace>
  <inkml:trace contextRef="#ctx0" brushRef="#br3" timeOffset="169135.41">1239 12778 15663 0,'0'0'688'0,"0"0"144"0,0 0-656 0,0 0-176 15,0 0 0-15,0 0 0 0,0 0 3264 0,-3 8 608 16,0 5 128-16,2 5 32 0,0 5-2544 0,1 3-496 16,1 2-96-16,2 5-32 0,1 3-512 0,-1 0-96 15,1 0-32-15,2 2 0 0,0-3-64 0,2-1-16 16,1-1 0-16,1-2 0 15,2-2-448-15,3-3-80 0,-2-4-32 0,0-3 0 16,4-2-1264-16,-2-2-256 0,0-5-48 0,0-2-16 16,2-2-384-16,-3-3-80 0,-2-3-16 0,1-4 0 15,2-1 32-15,-6-3 0 0,-3-4 0 0,-1 1 0 0,1-2 1840 0,-1 0 368 0,0-3 80 0,-1 0 16 16,0-1 1520-16,-1 0 304 0,-2 0 64 0,0-1 16 16,-1 0-112-16,0 1-32 0,1 0 0 0,-2 1 0 15,0 1 64-15,-2 0 16 0,-1 1 0 0,0 1 0 16,0 3-176-16,1 0-48 0,-3 4 0 0,0-2 0 0,-2 3-144 0,2 2-48 15,-1 2 0-15,0 2 0 16,1 2-368-16,1 2-80 0,2 3 0 0,1 2-16 16,-1 5-384-16,2 0-80 0,2 4-16 0,0-1 0 15,1 1-144-15,1 1-16 0,4-3-16 0,-1 0 0 16,-2-1-160-16,4-1 0 0,3 0 0 0,-1-2 0 16,2-4 0-16,1 0-304 0,1 3 48 0,2-6 16 15,-1 1-848-15,2-5-192 0,0 1-16 0,-1-2-9696 16,0-2-1936-16</inkml:trace>
  <inkml:trace contextRef="#ctx0" brushRef="#br3" timeOffset="169393.16">1804 12958 11055 0,'0'0'480'0,"-6"7"112"0,-5-2-464 0,2 1-128 0,0 2 0 0,0 0 0 15,1 0 5920-15,-1 0 1168 16,0-2 224-16,1 3 48 0,2 1-4992 0,2 0-992 16,0 0-208-16,2 2-32 0,2 2-864 0,3 0-272 15,0 0 160-15,1 2-160 0,1-3 0 0,3-3 0 0,-1 0 0 0,3 0 0 16,0-1 0-16,0-2 0 0,1 0 0 0,2-3 0 16,1 0 0-16,1-2-144 0,-1 1 0 0,-1-3 0 15,0 3-496-15,0-2-112 0,1-2-16 16,1-2 0-1,-2-1-2288-15,0 0-464 0</inkml:trace>
  <inkml:trace contextRef="#ctx0" brushRef="#br3" timeOffset="169714.05">2179 12720 9215 0,'-6'-15'400'0,"6"15"96"0,-2-6-496 0,-1-1 0 15,0-1 0-15,3 8 0 0,-5-7 4656 0,1 1 832 16,4 6 160-16,0 0 48 0,0 0-3136 0,0 0-640 15,0 0-112-15,0 10-16 0,3 4-1200 0,1 2-224 16,0 2-48-16,1 5-16 0,2 6-176 0,2 1-128 0,0 1 192 0,1 3-192 16,2 3 0-16,1 0 0 0,1 1 0 0,1-1 0 31,-2 1-1696-31,0-5-400 0,-3 0-80 0,1-7-12288 0</inkml:trace>
  <inkml:trace contextRef="#ctx0" brushRef="#br3" timeOffset="169888.72">2169 13093 14735 0,'-7'-16'1312'0,"3"9"-1056"16,-2 1-256-16,3-2 0 0,-1-1 3776 0,2 1 704 15,2 0 144-15,3 2 32 0,1 1-2688 0,2-2-544 16,2 0-96-16,1 2-32 16,2-1-864-16,0 1-176 0,4 1-48 0,0 1 0 0,4-1-464 0,-2 1-112 15,-2 0-16-15,2 3 0 16,0 0-3072-16,0 1-608 0</inkml:trace>
  <inkml:trace contextRef="#ctx0" brushRef="#br3" timeOffset="170073.25">2478 12976 14735 0,'0'0'1312'0,"0"8"-1056"15,-1 3-256-15,0 0 0 0,2 3 3280 0,0-3 608 16,1 4 112-16,-1 0 32 0,2 1-2880 0,0 0-576 15,3-2-128-15,0-1 0 16,-1-1-2256-16,1-3-448 0</inkml:trace>
  <inkml:trace contextRef="#ctx0" brushRef="#br3" timeOffset="170203.03">2429 12782 22111 0,'0'0'1968'0,"0"0"-1584"0,0 0-384 0,0 0 0 15,0 0 1600-15,0 0 256 0,0 0 32 0,0 0 16 16,0 0-1488-16,9 3-288 0,1 2-128 0,3 0-8576 16,-2 0-1760-16</inkml:trace>
  <inkml:trace contextRef="#ctx0" brushRef="#br3" timeOffset="170364.01">2738 13149 14735 0,'0'0'1312'0,"0"0"-1056"0,0 0-256 0,8 6 0 0,-1-2 3104 0,-7-4 560 16,0 0 112-16,10 1 32 0,0-2-1504 0,-1-3-320 16,-1-1-48-16,0-3-16 0,0-2-848 0,-2-2-176 15,-2-1-48-15,0-1 0 0,-1 0-672 0,-1-1-176 16,1 0 0-16,-1-1 0 16,0 0-432-16,-1-1-112 0,0 3-32 0,-1-1-10448 15,-2 1-2096-15</inkml:trace>
  <inkml:trace contextRef="#ctx0" brushRef="#br3" timeOffset="170534.7">2923 12863 15663 0,'3'22'1392'0,"-2"-10"-1120"0,0-2-272 16,2 5 0-16,1-1 1392 0,1 2 208 0,0-1 64 0,2 1 0 15,-1-6-1328-15,1 3-336 0,0-5 0 0,0-1-9552 16</inkml:trace>
  <inkml:trace contextRef="#ctx0" brushRef="#br3" timeOffset="170630.55">2949 12797 22575 0,'-12'-13'992'0,"8"7"224"0,-1 2-976 0,0-2-240 16,0 1 0-16,0 1 0 0,-2-1 1072 0,3-1 160 16,1 2 48-16,3 4 0 15,0-6-1936-15,2 1-384 0,0-1-80 0</inkml:trace>
  <inkml:trace contextRef="#ctx0" brushRef="#br3" timeOffset="170832.28">3138 12463 14735 0,'0'0'640'0,"0"0"160"0,0 0-640 0,0 0-160 15,0 0 0-15,0 0 0 0,0 0 3728 0,7 0 720 16,-2 4 144-16,1 5 16 0,1 4-2832 0,1 4-576 15,2 4-112-15,2 3-32 0,0 5-704 0,-1 2-144 16,2 2-16-16,0 0-16 0,0-1-176 0,0 3-176 16,-1-2 48-16,0 1 0 15,0-1-832-15,-2-2-144 0,0-1-48 0,-2 0-8640 0,-2-2-1728 0</inkml:trace>
  <inkml:trace contextRef="#ctx0" brushRef="#br3" timeOffset="171035.35">3186 12849 4607 0,'-14'-11'192'0,"7"7"64"0,0-1-256 0,0 0 0 0,2 0 0 0,1 0 0 15,4 5 6880-15,0 0 1328 0,5-7 272 0,3 0 48 16,1 1-6384-16,3 2-1280 0,4 0-256 0,0 3-48 16,3 0-560-16,-1 2-320 0,0 0 32 0,3 2 16 15,3 1-2160-15,-2-2-416 0,-1 0-96 0,-2-1-10240 16</inkml:trace>
  <inkml:trace contextRef="#ctx0" brushRef="#br3" timeOffset="171156.33">3517 12720 24991 0,'0'0'1104'0,"0"0"240"0,0 0-1088 0,0 7-256 0,2 4 0 0,0-2 0 16,1 1 1008-16,1 1 144 0,0-1 16 0,1 2 16 15,2 2-800-15,-1-3-176 0,1-2-16 0,-1 1-16 16,2 3-400-16,0-3-80 15,1-3-16-15,0-1-12640 16</inkml:trace>
  <inkml:trace contextRef="#ctx0" brushRef="#br3" timeOffset="171335.69">3705 12640 2751 0,'0'0'128'0,"-5"7"16"0,-3-1-144 0,3 6 0 0,1 2 0 0,1 4 0 16,2 5 7280-16,0 1 1424 0,1 2 272 0,0 4 64 15,1 2-6416-15,2 0-1296 0,2 1-256 0,1 1-48 0,2 1-864 16,0-1-160-16,0 0 0 0,-2-2 0 31,1 1-2672-31,-1-3-448 0,0 0-80 0</inkml:trace>
  <inkml:trace contextRef="#ctx0" brushRef="#br3" timeOffset="171673.37">2757 12911 16575 0,'0'0'736'0,"0"0"160"0,0 0-720 0,0 0-176 0,0 0 0 0,0 0 0 16,0 0 3392-16,0 0 656 15,-1 8 128-15,1 4 32 0,1 3-2352 0,3 4-448 0,0-1-112 16,0 3-16-16,-1-2-576 0,2 2-112 0,1 0-16 0,2 0-16 15,0-4-560-15,1 0 0 0,-1-1-160 0,1-2-11152 16,0 2-2224-16</inkml:trace>
  <inkml:trace contextRef="#ctx0" brushRef="#br3" timeOffset="172532.1">4293 12630 11967 0,'4'22'1072'0,"-4"-22"-864"16,0 0-208-16,-3 6 0 0,-2 1 2944 0,1-2 528 15,-1 3 112-15,2 2 32 0,1-2-1952 0,2 4-384 16,0-3-64-16,2 1-32 0,2 1-512 0,2-1-96 16,-1-1-32-16,-1 2 0 0,1-3-80 0,0 1-16 15,2 0 0-15,-1-3 0 0,-6-6 16 0,0 0 0 0,7 6 0 0,-7-6 0 16,0 0 16-16,0 0 0 0,0 0 0 0,0 0 0 15,0 0 80-15,8-4 16 0,-3-3 0 0,-1-2 0 16,0-3-256-16,-2-1-64 0,-2-1 0 0,0-2 0 16,0-3-128-16,0-1-128 0,0-2 144 0,0-1-144 15,0-2 192-15,0-3-48 0,0 1-16 0,0 2 0 16,2-2-128-16,-2 5 0 0,2-2 144 0,2 5-144 0,0 2 0 0,1 1 0 16,3 3 0-16,1 1-128 0,0 1-128 0,3 2 0 15,1 1-16-15,0 3 0 31,-1 1-704-31,1 2-144 0,-1 2-32 0,1 3 0 16,0 1-2016-16,0 1-416 0</inkml:trace>
  <inkml:trace contextRef="#ctx0" brushRef="#br3" timeOffset="172837.28">4658 12523 5519 0,'0'0'496'0,"0"0"-496"0,0 0 0 0,0 0 0 0,0 0 3936 0,0 0 688 15,0 0 144-15,5 6 32 0,-5-6-2624 0,7 7-528 16,-1-5-112-16,2 2 0 0,-1-1-384 0,1-2-64 15,-2-1 0-15,2-1-16 0,-2-2-336 0,1-2-64 16,-2-1-16-16,-1-1 0 0,-1-1-176 0,-1 0-32 16,-2-1-16-16,0 3 0 0,-1-3-48 0,-2 2-16 15,-1 1 0-15,-2 0 0 0,-2 4 208 0,-1-2 64 0,-1 3 0 0,-2 1 0 16,0 2 0-16,0 3 0 0,1 3 0 0,0 1 0 16,1 2-208-16,1-2-48 0,1 4 0 0,3 1 0 15,2 1-384-15,2 0 0 0,-1 1 0 0,4 0 0 16,0-1 0-16,2 1 0 0,3-4 0 0,1 1 0 31,1-2-512-31,2 0 32 0,2-2 0 0,2-1 0 16,0-2-1520-16,1-1-304 0,0-1-64 0,-1 0-16 15,1-1-256-15,1-2-48 0,-1-1-16 0,-3-1-9200 0</inkml:trace>
  <inkml:trace contextRef="#ctx0" brushRef="#br3" timeOffset="173235.9">4980 12413 21183 0,'0'0'944'0,"0"0"192"0,0 0-912 0,0 0-224 16,-4-4 0-16,-1-1 0 0,0 1 2544 0,-2 2 464 15,0 0 80-15,-1 2 32 0,0 0-1616 0,-1 2-320 16,0-1-64-16,-1 3-16 0,3 1-400 0,-1 3-96 15,1 0-16-15,0 2 0 0,0 3-336 0,2 0-64 16,1 2 0-16,3 0-16 0,-1 2-176 0,4 0 0 16,0 1 0-16,2-2 0 0,1 0-160 0,1-2 160 15,0-1 0-15,1-1-144 0,-1-2 144 0,2-1 0 16,0-1-144-16,1-3 144 0,0-2 0 0,1-3 0 16,2-4-144-16,-1-1 144 0,-2-4 0 0,-1-3 0 15,-1-4 0-15,0-1 0 0,-1-2 0 0,1-2 224 16,-3-1-64-16,0-2-16 0,-3 1-16 0,0-2 0 0,-1 0 0 0,-1-2 0 15,0 0 16-15,-2-1 0 0,-1 2 0 0,0 0 0 16,0 1-144-16,0-1-144 0,-2 3 144 0,-2-1-208 16,-2-1 64-16,1 3 16 0,-1 3 0 0,1 2 0 31,1 2-448-31,2 5-64 0,1 2-32 0,5 8 0 0,-5-2-2208 0,5 2-432 0,-3 9-80 16,2 2-9536-16</inkml:trace>
  <inkml:trace contextRef="#ctx0" brushRef="#br3" timeOffset="173599.97">5087 12403 21535 0,'0'0'960'0,"1"8"192"0,1-2-928 0,-1 3-224 0,2-2 0 0,1 2 0 16,-2 1 1904-16,2 1 336 0,0-3 64 0,1 1 0 16,3 0-816-16,0 1-160 0,0-1-48 0,1 4 0 0,3-1-672 15,-1-1-144-15,1-1-16 0,0-1-16 0,1 0-256 0,1-5-48 16,-1 1-128-16,0-1 192 0,1-4-192 0,0 0 176 15,-3-2-176-15,1-1 160 0,-3-3-160 0,-1-3-272 16,-2-1 64-16,2 0 16 0,-1 1 0 0,-2-4 0 16,-2 0 0-16,-1 0 0 0,-2-2 192 0,0 0 0 0,0-1-160 15,-1-1 160-15,-3-1 0 0,0-2 0 0,-1 1 0 0,0-1 0 16,-1-2 0-16,1 4 0 16,-1-2 0-16,1 3 0 0,-1 6 0 0,1 3 128 15,1 0 0-15,2 4 0 0,2 4 416 0,0 0 80 16,0 0 16-16,-2 9 0 0,2 3-272 0,2 2-48 0,-1 2-16 15,1 2 0-15,2 0-304 0,2 5 128 0,1-1-128 0,12 18 0 16,-8-22 0-16,2-1 0 0,0-1 0 31,-2-3-768-31,1-1-48 0,1-2-16 0,0-1 0 16,0-1-2560-16,0-3-528 0,0-2-112 0,-1-3 0 0</inkml:trace>
  <inkml:trace contextRef="#ctx0" brushRef="#br3" timeOffset="174003.07">5567 12300 8287 0,'-1'-18'368'0,"-2"10"80"0,0-3-448 0,1 1 0 0,-1-2 0 0,1 2 0 16,-1-3 4928-16,-1 0 912 0,0 4 176 0,0 1 48 16,-1 1-3616-16,1 1-720 0,4 6-128 0,0 0-48 15,0 0-336-15,0 0-80 0,-5 6-16 0,1 3 0 0,3 4-800 0,1 4-144 16,0 3-48-16,2 1 0 0,1 0 128 0,1 1 0 16,2-4 16-16,1 0 0 0,-1 1 96 0,3-4 16 15,-1 1 0-15,3-4 0 0,0-1-384 0,1-2 0 16,1 2 0-16,0-5 0 0,2 1-192 0,-1-2 32 15,-1-2 16-15,0-1 0 0,1-2-48 0,-1-4-16 16,-1 0 0-16,0-1 0 0,0-1 208 0,-2-2-144 16,-1 0 144-16,-1-2-128 0,-2-2 128 0,1-1 0 15,-2 0 0-15,2 0 128 0,-2 0-128 0,-1-3 0 0,-3-1-128 0,0 2 128 16,-1-1-128-16,0 2 128 0,-1 1-128 0,-1-1 128 16,-2 3 0-16,-2-2 0 0,0 2 0 0,-1 2 0 15,1 3 192-15,-1 2-16 16,0 0-16-16,0 5 0 0,0 3 144 0,2 1 16 15,1 3 16-15,0 3 0 0,2 0-192 0,-1 4-144 16,3 2 192-16,2 1-192 0,1-3 144 0,1 2-144 16,2 0 0-16,1 0 144 0,3-2-144 0,1-2-272 0,4-3 64 0,2-1 16 31,-2-1-1408-31,2-3-288 0,0-1-48 0,3-1-16 16,2-3-2016-16,-3-5-416 0</inkml:trace>
  <inkml:trace contextRef="#ctx0" brushRef="#br3" timeOffset="174265.76">6069 12115 23087 0,'0'0'1024'0,"-4"-9"208"0,-3 1-976 0,1 0-256 0,-1-1 0 0,1 2 0 0,1 1 1792 0,-3 1 304 16,0-1 64-16,0 2 16 0,0 2-1152 0,2 1-240 15,6 1-32-15,0 0-16 0,0 0-544 0,0 0-192 16,-3 6 0-16,3-6 144 0,-1 9-144 0,2-2 0 16,2 1 0-16,1-1 0 0,1 1 0 0,1 0 0 15,1 0 0-15,2 0 0 0,0-1-144 0,2 3 144 16,-1-1 0-16,2 0 0 15,-2 0 0-15,1 0 0 0,-1 2 192 0,2 0-48 0,-2-3 576 0,-1 3 112 16,-1-2 32-16,0 1 0 0,0 0 512 0,-2 2 96 16,-2 1 32-16,-1-2 0 0,-1 0-400 0,-2 1-80 15,-2 0 0-15,-2 0-16 0,-3-1-608 0,1 1-112 0,-3 1-32 16,1-2 0-16,-1 0-64 0,1-2 0 16,2 1-16-16,-2 1 0 15,-1-2-1264-15,-1 2-256 0,3-2-64 0,-1 1 0 0</inkml:trace>
  <inkml:trace contextRef="#ctx0" brushRef="#br3" timeOffset="175200.55">950 14421 5519 0,'0'0'496'0,"0"0"-496"0,0 0 0 0,0 0 0 15,0 0 4288-15,-6 10 752 0,2-15 144 0,-1 0 48 16,-3 0-2464-16,0 1-480 16,0-1-112-16,-1 1 0 0,0 1-656 0,0 2-128 15,0 2-32-15,0 2 0 0,0 1-448 0,-1 1-80 16,-3 1-32-16,3 1 0 0,0 1-224 0,0 3-32 0,1 3-16 0,1 1 0 16,2 1-272-16,2 2-64 0,1 2-16 0,3 0 0 15,2 4-176-15,2-2 0 0,1 0 0 0,3-1 0 16,2 0-384-16,3-5 32 0,1-2 16 0,3-6 0 15,2 0-656 1,2-4-128-16,2-3-32 0,2-5 0 0,1-3-1424 0,0-3-304 0,0-4-48 0,-1-2-16 16,-3-2-432-16,-1-1-80 0,-4 0-32 0</inkml:trace>
  <inkml:trace contextRef="#ctx0" brushRef="#br3" timeOffset="175502.17">1210 14442 2751 0,'-7'-11'128'0,"7"11"16"0,-2-9-144 0,-2 1 0 16,-1 2 0-16,-3-1 0 0,-1 2 4768 0,0 1 928 15,1 2 176-15,0 0 32 0,0 2-3200 0,0 2-640 16,0 0-128-16,2 2-16 15,-1 1-912-15,2 3-176 0,0 3-48 0,2 0 0 16,2-1-400-16,1 1-64 0,0 1-32 0,1 0 0 0,2-1-288 0,0 0 128 16,0-2-128-16,4-1 0 0,0-2 128 0,-2 0-128 15,1-2 0-15,2-1 0 0,0-3 0 0,0 0 0 16,1-2 0-16,-1-2 0 0,-1 0 160 0,1-1-32 16,-1-3 0-16,-1-1 0 0,1-2 0 0,-2 1-128 0,-1 0 192 0,0-2-64 15,-2-1-128-15,1 1 192 0,-2 0-192 0,-1 2 192 16,0 2 128-16,-1 0 48 0,0 2 0 0,1 6 0 15,0 0 192-15,0 0 32 0,0 0 16 0,0 0 0 16,0 0-240-16,0 0-48 0,0 0-16 0,0 0 0 16,-2 10-304-16,4 2 0 0,0 1 0 0,1-1-144 31,4 2-240-31,-1 0-64 0,2-1 0 0,1 0 0 16,1 0-1600-16,1-3-320 0,-2-1-64 0,1-1-7648 0,1-2-1536 0</inkml:trace>
  <inkml:trace contextRef="#ctx0" brushRef="#br3" timeOffset="176138.92">1362 14279 12895 0,'0'0'1152'0,"0"0"-928"0,0 0-224 0,0 0 0 0,0 0 2480 0,0 0 448 16,0 0 80-16,0 0 32 0,7 1-1632 0,-1 4-336 16,1 6-64-16,1-2-16 0,0 3-224 0,2 1-32 15,4 2-16-15,-1-2 0 0,-1 4-272 0,0-4-48 16,0-1-16-16,-2 1 0 15,0-1-32-15,0-3-16 0,-1 0 0 0,0-1 0 16,-1 0-48-16,-1-3-16 0,-1-1 0 0,-6-4 0 16,0 0-80-16,0 0-32 0,0 0 0 0,0 0 0 0,2-5-32 0,0-3 0 15,-4 0 0-15,1-1 0 0,0-1-384 0,1-2-96 16,-4-3-16-16,-1 0 0 16,-1-1-352-16,1-2-80 0,-1-2-16 0,-1 1 0 15,-1-1-144-15,0-1-16 0,-1-2-16 0,0-1 0 16,-1 0-1632-16,1 0-336 0,2 3-64 0,3-1-16 15,3 3 1568-15,1 2 320 0,3 1 64 0,0 2 16 0,1 1 832 0,2 0 240 0,-1 0 0 16,1 1 0-16,1 1 128 0,1 4 128 0,1 1 48 0,0 1 0 16,1-1 400-16,1 3 64 0,0 4 32 0,0 3 0 15,-1 3 352-15,2 1 80 0,1 3 16 0,-1 6 0 16,-2 4 64-16,1 3 16 0,-1 0 0 0,1 1 0 16,-2 0-64-16,-1-2-16 0,-2-2 0 0,-1 0 0 15,0-1-224-15,2-1-32 0,1-1-16 0,-2-1 0 16,0 0-464-16,-1-4-112 0,0-2-16 0,-2-1 0 15,0-1-256-15,0-1-128 0,-3-8 0 0,0 0 128 16,0 0-128-16,0 0 0 0,0 0-192 0,0 0 192 16,-6 4-128-16,6-4 128 0,-7-2 0 0,1-1 0 15,-1-4-288-15,2-3 16 0,0-2 0 0,1-1 0 16,2-1-128-16,1-4-32 0,0 1 0 0,1 0 0 16,1 2 144-16,2 0 32 0,2 2 0 0,1 1 0 0,2 0 256 15,4 3 0-15,1 1 0 0,0 4 0 0,0 0 272 0,1 6 112 16,2 2 32-16,2 2 0 0,1 2 192 0,-4 2 32 15,0 3 16-15,-2 0 0 0,0 2 208 0,-2-2 32 16,0 1 16-16,-2 2 0 0,-3 1-16 0,0 2-16 16,-4-2 0-16,0 3 0 0,-4-1-256 0,-2 2-48 15,-2 0-16-15,-1 0 0 0,1 0-304 0,-3-2-64 16,-3-3-16-16,0-2 0 0,0-1-176 0,1-2 0 16,0-2 0-16,1-2 0 15,1-6-576-15,0-1-160 0,1-1-32 0,0-5 0 16,1-3-2640-16,2-3-544 0,0-7-96 0</inkml:trace>
  <inkml:trace contextRef="#ctx0" brushRef="#br3" timeOffset="176438.56">2040 14095 29599 0,'0'0'1312'0,"-6"7"272"0,-7-2-1264 0,0 1-320 0,0 2 0 0,0 1 0 16,0 2 1216-16,1-1 176 0,1 2 32 0,2 2 16 15,2 2-368-15,0 1-80 0,0 2-16 0,5-2 0 16,1 3-672-16,1-4-144 0,3-1-32 0,3-2 0 16,0 0-128-16,5-1 0 0,2-2 0 0,2-2 0 0,1 0 128 0,0-1-128 15,-1-4 0-15,2 1 128 0,0-4-128 0,0 0 0 16,1-2 144-16,-2-2-144 0,-2-1 176 0,-1-2-48 16,-1-1 0-16,-3 0 0 15,-1-1-128-15,-1 0 192 0,-2 1-192 0,-1-2 192 16,-3 1-416-16,-1 0-80 0,0-2-16 0,-1 2 0 15,-1 1-1408-15,2-3-272 0,-1 0-64 0,-2-1-13104 16</inkml:trace>
  <inkml:trace contextRef="#ctx0" brushRef="#br3" timeOffset="176576.57">2103 14013 7359 0,'0'0'656'0,"0"0"-528"15,0 0-128-15,10 5 0 0,-1-1 3152 0,2 4 608 16,-1 2 112-16,2-1 32 0,0 2-1888 0,1-1-368 15,1 1-80-15,0 0-16 0,2 1-576 0,0 1-112 0,1 0-32 0,1 0 0 16,-1 0-592-16,0-1-240 0,-1 0 176 0,0-2-176 31,1-1-352-31,-1 0-160 0,-4-1-48 0,0-1-8080 0,-1-5-1600 0</inkml:trace>
  <inkml:trace contextRef="#ctx0" brushRef="#br3" timeOffset="176754.78">2446 14056 14735 0,'0'0'1312'0,"-8"4"-1056"0,-1 1-256 0,0 2 0 16,0 0 3584-16,-2 4 672 0,-2 2 128 0,0 1 32 15,0 1-2528-15,0 0-496 0,1 1-112 0,1 1 0 16,-1 0-768-16,0 0-128 0,-2-2-48 0,2 1 0 16,2-2-688-16,2-3-144 0,1-2-16 0,3 0-16 15,2-1-3264-15,2-8-656 0</inkml:trace>
  <inkml:trace contextRef="#ctx0" brushRef="#br3" timeOffset="176915.72">2507 13999 22111 0,'0'0'1968'0,"0"0"-1584"0,0 0-384 0,0 0 0 0,3 10 1728 0,1 2 272 15,-1-3 48-15,3 3 16 0,0-1-1536 0,3 1-304 16,2 0-64-16,2 1-16 0,-3 4-272 0,2-4-64 15,2 1-16-15,1-1 0 16,-4-2-2080-16,4-2-400 0,0-1-96 0</inkml:trace>
  <inkml:trace contextRef="#ctx0" brushRef="#br3" timeOffset="177100.74">2766 13995 29135 0,'0'0'1280'0,"0"0"288"0,-3 5-1248 0,-1 3-320 0,1 2 0 0,0 3 0 15,1 4 1152-15,-2 0 192 0,1 1 16 0,2 3 16 16,0 1-336-16,-1 2-64 0,1-1-16 0,1-1 0 16,0-1-512-16,3 1-128 0,-2 1 0 0,0-4-16 15,3-1-448-15,1-1-96 0,2-2-16 0,-1-2 0 16,1-3-2576-16,0-1-528 0,-1-2-96 0</inkml:trace>
  <inkml:trace contextRef="#ctx0" brushRef="#br3" timeOffset="177287.71">2841 13709 9215 0,'0'0'400'0,"0"0"96"0,0 0-496 0,0 0 0 16,0 0 0-16,0 0 0 0,2 8 5696 0,0 4 1056 16,-2 2 208-16,1 4 32 0,3 3-4992 0,1 4-992 15,0 2-208-15,2 1-32 0,-1-2-512 0,2 1-112 16,1 3-16-16,2 1 0 15,-1 1-1280-15,3 0-256 0,-1-2-48 0,0-2-8800 0,-2-1-1776 0</inkml:trace>
  <inkml:trace contextRef="#ctx0" brushRef="#br3" timeOffset="177444.73">3154 13976 13823 0,'-6'15'1216'0,"5"-9"-960"0,0 5-256 0,1 3 0 15,1 4 3648-15,3-2 704 0,0 2 128 0,4-2 16 16,-2-2-3536-16,2-1-704 0,0-1-128 0,1-2-128 31,0 1-1136-31,0-3-304 0,0-2-64 0</inkml:trace>
  <inkml:trace contextRef="#ctx0" brushRef="#br3" timeOffset="177769.64">3265 13858 11055 0,'0'-7'976'0,"1"1"-784"16,0-3-192-16,0 1 0 15,-1 8 2800-15,6-5 512 0,0 2 96 0,3-1 32 16,-2-1-2144-16,1 0-416 0,1 2-96 0,0 2-16 0,0-3-608 0,0 1-160 16,2 1 0-16,-1-1 0 0,-1-1 0 0,-1 1 192 15,-2 0-192-15,-6 3 192 0,0 0 160 0,0 0 32 16,0 0 16-16,0 0 0 0,0 0 1232 0,0 0 240 15,0 0 48-15,0 10 16 0,-1 2-1680 0,-3 1-256 16,-1 1-240-16,0 2 48 0,-2 1 1344 0,2 0 256 16,1 0 48-16,3 1 16 0,1 0-352 0,4 0-64 15,1-1-16-15,3 0 0 0,0 0-224 0,1 0-48 0,1-1-16 16,3-4 0-16,2-1-400 0,2-2-80 0,-1-1-16 0,4-3 0 16,1-1-432-16,4-2-80 0,2-5-32 0,3 0-13472 15,3 1-2688-15</inkml:trace>
  <inkml:trace contextRef="#ctx0" brushRef="#br3" timeOffset="178437.4">4354 13589 15663 0,'0'0'688'0,"0"0"144"0,-3 4-656 0,-3 3-176 0,1-1 0 0,0 1 0 16,-2 2 2688-16,1 0 496 0,-2 0 96 0,0 0 32 15,-2 3-1936-15,-2 0-384 0,2 1-80 0,-1-3-16 0,2 3-256 16,1-2-64-16,0 0-16 0,2 1 0 16,-1 0-128-16,2 1-32 0,3-1 0 0,0-1 0 15,2 0-400-15,2-2 0 0,1-1 128 0,3-2-128 16,-6-6 0-16,7 3 0 0,1-2 0 0,1-2-176 15,1-2 32-15,-1-5 0 0,-2 1 0 0,3-4 0 16,-3-2 144-16,1 0 0 0,0-1 0 0,0-2 0 0,0 0 0 0,0-1 0 16,-2-1 0-16,-1-1 0 0,1-1 0 0,-3 3 0 15,-1-1 0-15,-1 4 0 0,-2 1 128 0,-1 2 64 16,1 3 16-16,-1 3 0 0,-2 2 560 0,4 3 96 16,0 0 32-16,-7 6 0 0,2-1-144 0,0 3-32 15,1 2 0-15,1 4 0 0,2 2-464 0,2 4-112 16,-1-3-16-16,1 0 0 0,2-2-128 0,1 2 0 15,0-2 0-15,2-1 0 0,4 0-256 16,-1 1-16-16,1-4-16 0,3 1 0 16,3 0-1920-16,1-6-384 0,-2-1-80 0</inkml:trace>
  <inkml:trace contextRef="#ctx0" brushRef="#br3" timeOffset="178649.67">4663 13510 20271 0,'-7'1'1792'0,"-3"2"-1424"0,1 3-368 0,0-2 0 16,0 1 2688-16,0 2 448 0,0 1 112 0,1 1 16 16,0 1-1760-16,3-1-352 0,1 0-64 0,3 3 0 15,-1-3-624-15,4 2-112 0,0-1-32 0,4 1 0 16,1-1-320-16,1 0 0 0,1 1 0 0,2-1 0 16,2 1 0-16,1-2-208 0,3-1 16 0,0-2 16 31,0 1-320-31,0-5-64 0,1 0-16 0,0-2 0 15,-1 0-496-15,2 0-96 0,-2-2-32 0,-2 1-8256 0,0 0-1648 0</inkml:trace>
  <inkml:trace contextRef="#ctx0" brushRef="#br3" timeOffset="178785.61">4879 13548 24063 0,'0'0'1072'0,"0"0"208"0,0 0-1024 0,0 0-256 16,0 0 0-16,0 0 0 0,0 9 1152 0,1 4 160 15,1-2 32-15,4 2 16 0,-1 0-880 0,1 2-176 16,3-1-48-16,3-1 0 0,1 0-432 0,0 0-80 15,0-2-32-15,0-3-8400 16,0-2-1680-16</inkml:trace>
  <inkml:trace contextRef="#ctx0" brushRef="#br3" timeOffset="179169.84">4959 13464 8287 0,'-19'-19'736'0,"10"8"-592"15,-2-2-144-15,-1-1 0 0,2-1 2336 0,0 1 432 16,2 0 96-16,1-1 16 0,2 2-2176 0,1 3-448 0,2 2-64 0,2 0-32 15,1 2-160-15,-1 6 0 0,6-4-192 0,2 1 192 16,1 2-512 0,2 0 0-16,0 1 16 0,4-3 0 15,2 2-320-15,0-2-64 0,-3 0-16 0,2 1 0 16,-2-2-832-16,0 0-160 0,-1 0-32 0,-2 3-16 16,-1 1 896-16,-3 0 176 0,-7 0 32 0,0 0 16 0,0 0 2144 0,4 6 416 0,-4 2 96 0,0 4 16 15,0 2 48-15,0 3 16 0,-2 3 0 0,1 2 0 16,4 3-256-16,-1 1-64 0,1 1 0 0,2 1 0 15,2-1 48-15,0-1 0 0,4-3 0 0,-1 1 0 16,3-3-672-16,2-3-128 0,-1-2-16 0,2-3-16 16,2-5-144-16,-1-1-32 0,0-4 0 0,1-4 0 0,-1-3-32 0,-1-1-16 15,-1-3 0-15,1-3 0 0,-4-3 48 0,-4-3 16 16,-2-3 0-16,-3 0 0 0,-2-4 48 0,-2 1 16 16,-5-3 0-16,0-1 0 0,-1 1 32 0,0 2 0 15,-4-5 0-15,-2 3 0 0,-3 1-304 0,0-2-48 16,-3 1-16-16,-3 0 0 0,0-1-384 0,-1 1-272 15,-2 0 32-15,0 0 16 16,-1-1-2944-16,1-3-592 0</inkml:trace>
  <inkml:trace contextRef="#ctx0" brushRef="#br3" timeOffset="180641.96">1154 15516 17503 0,'0'0'1552'0,"-4"3"-1232"0,0-3-320 0,-8 14 0 0,12-14 1696 0,-5 4 288 0,-1 0 48 0,0 1 16 15,1 4-1296-15,0-1-256 0,0 1-48 0,-1 3-16 16,3 2-144-16,1 2-32 0,0 1 0 0,2 2 0 16,1 4-256-16,2 0 0 0,0-1-128 0,4 2 128 15,1-1-128-15,1-1 128 0,1-2 0 16,3-3-144-16,3-4 144 0,0-1 0 0,-2-3-144 0,-1-3 144 15,0-2 0-15,-1-3-176 0,0-2 176 0,-2 0-128 0,0-7 304 16,-3-1 64-16,-2-2 16 0,-1-2 0 16,-1-1 320-16,-2-3 80 0,-1-2 16 0,-3 0 0 15,-1-2-256-15,-3 2-48 0,-1-3-16 0,-1 1 0 16,-2 1 128-16,1 1 32 0,-3-1 0 0,-2 3 0 16,0-1-352-16,0 0-160 0,1 0 160 0,1 1-160 15,1 0-320-15,2 2-144 0,1 2-48 0,1 0 0 16,3 4-2288-16,2 3-464 0</inkml:trace>
  <inkml:trace contextRef="#ctx0" brushRef="#br3" timeOffset="180866.32">1326 15536 5519 0,'17'22'240'0,"-7"-10"64"0,1 1-304 0,0 2 0 16,2 1 0-16,3 0 0 0,-2-2 4032 0,-1-1 768 16,-1 1 128-16,0-5 48 0,-2 1-2288 0,1-3-448 15,-2-1-80-15,1-1-32 0,2-4-576 0,-1-1-112 0,-2-1-32 0,-2-3 0 16,-1-1-464-16,-1-3-112 0,1-3 0 0,0-2-16 15,-2-2-384-15,-1-2-80 0,0-1-16 0,-2-1 0 16,-1-3-144-16,0 1-16 0,-1-2-16 0,-2 1 0 16,1 1-336-16,-2-1-64 0,1 1-16 0,-1 1 0 15,1 3-1152-15,-3-2-256 16,0-1-32-16,-1 3-9120 0,1 0-1808 0</inkml:trace>
  <inkml:trace contextRef="#ctx0" brushRef="#br3" timeOffset="181139.78">1778 15470 18143 0,'0'0'800'0,"11"3"160"0,-1 0-768 0,-1-3-192 0,-1-6 0 0,0 4 0 15,-2-2 1600-15,0-1 256 0,-2-2 64 0,-2 1 16 16,-1-5-448-16,-1 2-80 0,0 0-32 0,0-1 0 16,0-1-528-16,-2-2-96 0,-3 0-32 0,-1 3 0 0,-1-5-96 0,0 4-32 15,1 0 0-15,-2 2 0 0,0 0-16 0,0 1-16 16,0 4 0-16,2 0 0 0,-1 4 16 0,1 4 16 15,-1 0 0-15,2 4 0 0,0 4-144 0,1 2-16 16,1 3-16-16,2 3 0 0,2 2-288 0,2 0-128 16,1 0 128-16,1 0-128 0,1-1 0 0,2-1 0 15,1-2 0-15,2-3 0 16,1 1-464-16,1-3-80 0,0-2-16 0,0-2 0 16,0-3-1552-16,1 1-304 0,0-6-64 0,1-1-16 15,-1-1-432-15,0-4-80 0,0-2-32 0,-4-2-7056 0</inkml:trace>
  <inkml:trace contextRef="#ctx0" brushRef="#br3" timeOffset="181366.86">1965 15339 911 0,'0'0'0'0,"0"0"0"15,0 0 0-15,9 2 0 0,1 2 4784 0,1 4 864 0,-1 0 176 0,2 4 48 16,0-2-3536-16,2 3-704 0,0 2-144 0,1-2-16 16,-1 0-352-16,-1-2-64 0,-3 1-16 0,1 0 0 15,-3 0-256-15,-2-1-48 0,-1-2-16 0,-1-1 0 16,-4-8-48-16,0 0-16 0,0 0 0 0,0 0 0 15,0 0 128-15,0 0 32 0,-5-8 0 0,-1 1 0 16,-1-4-240-16,1-2-32 0,0-3-16 0,0 0 0 0,-2-3-160 16,1 0-48-16,1-2 0 0,1-1 0 15,0 0-320-15,-1-2 144 0,4-1-144 0,0 1 0 0,5-1 0 0,4 1 0 16,2 2 0-16,1 0-144 31,3 2-1088-31,3 3-224 0,-1 3-32 0,5 2-10016 0,1 1-2000 0</inkml:trace>
  <inkml:trace contextRef="#ctx0" brushRef="#br3" timeOffset="181804.29">3175 15073 18831 0,'0'0'832'0,"-7"0"176"0,2-3-816 0,0 5-192 0,5-2 0 0,-6 6 0 16,1 1 832-16,0 0 128 0,0 5 32 0,1 2 0 15,0 2-96-15,1 1 0 0,1 3-16 0,2-2 0 16,2 0-144-16,4 0-32 0,1 1 0 0,2-4 0 15,2 0-96-15,3-5-32 0,3-1 0 0,1-2 0 16,-1-2-80-16,0-2-32 0,2-3 0 0,0-2 0 16,1 0-176-16,-2-4-32 0,-1-1-16 0,-3-1 0 0,-5-4 16 0,1 0 0 15,-3-1 0-15,0 0 0 0,-3-1-64 0,-2 0-16 16,-2-2 0-16,-1 0 0 0,-2 2-176 0,-4 0 160 16,-4-1-160-16,-1 2 160 0,-1 0-352 0,0 0-64 15,-2 0 0-15,-1 1-16 16,-2 2-1456-16,0-1-272 0,-2 1-64 0,-1-2-16 0</inkml:trace>
  <inkml:trace contextRef="#ctx0" brushRef="#br3" timeOffset="181973.29">3348 14763 20271 0,'0'0'896'0,"-4"1"192"0,4-1-880 0,-5 5-208 15,0 2 0-15,1 0 0 0,1 3 2208 0,2 1 400 0,1 2 80 0,4 2 0 16,2 0-1600-16,2 4-320 0,1 1-64 0,2 4 0 16,-1 1-448-16,2-1-96 0,2 3-16 0,2 0 0 15,1 2-144-15,0-3-144 0,1 0 144 0,0-2-208 32,3 0-2352-32,-3-2-448 0,-2-4-112 0</inkml:trace>
  <inkml:trace contextRef="#ctx0" brushRef="#br3" timeOffset="182972.52">3485 15173 22287 0,'-9'-2'480'0,"-2"-5"96"0,-2 1 32 0,2-4 32 0,-1 1-512 0,1 0-128 0,2 0 0 0,1 1 0 15,3 2 1248-15,1-1 224 0,2 2 32 0,2 5 16 16,0-6-752-16,2-1-160 0,2 0-32 0,3 2 0 16,2-3-176-16,1 3-32 0,2-1-16 0,1 0 0 15,1 3-352-15,1-4 0 0,-1 2 0 0,0 0 0 16,-1-2-432-16,2 1-96 0,-1-1-32 0,0-1 0 15,-3-1-608-15,-1 0-128 0,-2 0-32 0,0-2 0 16,0 0-96-16,0-2-32 0,-6-2 0 0,1 1 0 16,-2 0 368-16,-1-2 64 0,0-1 0 0,0 0 16 0,-1 0 656 0,0 2 128 15,-1-1 32-15,1 2 0 0,-2 0 736 0,1 0 160 16,-1 2 16-16,2 2 16 0,2 2 1088 0,-1 8 224 0,0 0 32 0,0 0 16 16,0 0-208-16,0 0-32 0,7 12-16 0,-1 2 0 15,1 4-512-15,-1 2-112 16,2 1 0-16,1 4-16 0,0 2-272 0,2-2-48 15,-2 2-16-15,-1 1 0 0,-2-2-368 0,3-2-80 16,0-1-16-16,2-4 0 0,1-2-256 0,-2-1-144 16,-1-1 160-16,-1 0-160 0,1-2 0 0,-1-4 0 15,0-3 0-15,-2 0 0 16,-6-6-400-16,7 1-80 0,1-1-16 0,-2-4 0 16,-1-3-80-16,0 0 0 0,-1-2-16 0,-1-2 0 0,0-1 272 0,-2-1 48 0,-1-1 16 0,0 1 0 15,0 0 112-15,-1 0 144 0,-1 0-208 0,1 0 80 16,0 1 128-16,-1-1 0 0,1 3 0 0,0 0 0 15,-1 3 0-15,1 1 0 0,1 6 128 0,0 0-128 16,0 0 352-16,0 0 0 0,4 7 0 0,1 2 0 16,2 2 16-16,-1 2 0 0,1 0 0 0,2 1 0 15,3 2-96-15,-1-5-16 0,1 2 0 0,0-1 0 0,1-3 32 0,0 0 0 16,1-1 0-16,2-1 0 0,1-2-48 0,0-2-16 16,-1-1 0-16,-1-2 0 0,1-2-224 0,-1-2 176 15,-1-2-176-15,-1 1 160 0,-2-1-160 0,0-1 192 16,-3 1-192-16,-1-4 192 0,-1 1-64 0,-1-1-128 15,-1-2 192-15,-2 3-64 0,-2-3 0 0,0 2 0 16,-1-1 0-16,-2 1 0 16,-2 1 64-16,0 0 0 0,0 0 0 0,0 1 0 15,-2 3 48-15,2 1 16 0,-2 2 0 0,1 4 0 0,1 2-80 0,-1 1-16 16,2 1 0-16,2 2 0 0,1 1-160 0,1 3 0 16,1-2 0-16,1 2 0 0,2-3 0 0,2 0-192 15,0 1 64-15,3-4 128 16,2 2-608-16,2-2 0 0,0-2 0 0,1 3 0 15,0-2-400-15,2-1-80 0,1-1 0 0,-1-3-16 16,-1 0-576-16,0-4-112 0,-1 1-32 0,-2-1 0 16,-2-1 368-16,-2-3 80 0,-2-2 16 0,-2 1 0 0,0-3 912 0,-1 0 176 15,-1 0 32-15,0-1 16 0,-2-1 64 0,0 0 16 0,0-1 0 0,0 2 0 16,-2 2-64-16,1-2-16 0,0 1 0 0,0 1 0 16,1 4 224-16,0 0 192 15,0 7-48-15,0 0 0 0,0 0 992 0,0 0 192 16,3 8 32-16,3 2 16 0,-1 2-64 0,0 2-16 0,-1 3 0 0,1-1 0 15,2 0-176-15,1-1-32 0,-3 2-16 0,0-1 0 16,-1-2-320-16,0-1-64 0,0-1-16 0,0-2 0 16,-3 2-224-16,0-4-32 0,-1 0-16 0,0-8 0 0,0 0-192 0,0 0-32 15,0 0-16-15,0 0 0 0,0 0 0 0,0 0 0 16,-6-5 0-16,1-3 0 0,-3-1-160 0,3-4 0 16,-1-3 0-16,2-1 128 15,0-1-128-15,2-3 0 0,1-3-160 0,1 0 160 16,1-1-496-16,1 0 0 0,2-2 0 15,2 1 0-15,0 0 160 0,3-3 16 0,3 5 16 0,1 4 0 16,0 0 160-16,1 2 144 0,1 2-208 0,-1 4 80 16,2 3-304-16,-2 4-48 0,2 0-16 0,-1 5 0 15,0 2-2720-15,-1 4-560 0</inkml:trace>
  <inkml:trace contextRef="#ctx0" brushRef="#br3" timeOffset="186570.1">5314 14617 20271 0,'-5'-8'1792'0,"0"1"-1424"0,-1 3-368 0,-3-15 0 0,3 11 1456 0,0 0 208 16,1 0 64-16,0 0 0 0,1 2-272 0,0-1-48 15,2 1-16-15,2 6 0 0,-6-3-256 0,0 2-48 16,6 1-16-16,-7 3 0 0,1 2-576 0,-1 4-112 0,1-1-32 0,2 5 0 15,1 2-352-15,1 4 144 0,0-1-144 0,2 2 0 16,2 0 128-16,0 3-128 0,2 0 0 0,3-3 0 16,1-1 0-16,-1 1 0 0,2-2 0 0,3-1 0 15,1-1 0-15,3-3 0 0,0-6 0 0,0 1 0 16,3 0-384-16,-4-5-48 0,1-2 0 0,0-1 0 16,-2-1-416-16,-1-2-96 0,0-2-16 0,-1 0 0 15,-2-2 48-15,1 1 0 0,-1-5 0 0,2 2 0 31,0-1 32-31,-3-1 16 0,-1-1 0 0,-2 1 0 0,-2-1 368 0,0 2 80 0,-2-5 16 0,0 3 0 16,-2 2 400-16,0-3 0 0,-3 1 0 0,-1 0 128 16,0-1 640-16,0 2 128 0,-1 0 16 0,0 1 16 15,-2 1 0-15,2 1 0 0,0 1 0 0,1 3 0 16,4 4-32-16,-6 0 0 0,-1 3 0 0,1 4 0 16,-1-2-320-16,2 4-64 0,1-1 0 0,1 4-16 0,-1-3-176 15,3 1-48-15,1 2 0 0,3-2 0 0,-1-1-32 0,2 0-16 16,-4-9 0-16,7 4 0 15,-7-4-224-15,9 4 0 0,1-1 128 0,-1-4-128 16,3-1 0-16,-1 1 0 0,-4-3 0 0,0 1 0 0,1-3 0 0,-2 1 0 16,2-2 0-16,-1 1 0 0,-3 0 0 0,-1 0 0 15,1-1 0-15,-1 1 0 0,0-1 0 0,-3 7 0 16,0 0 0-16,0 0 0 0,1-6 144 0,-1 6 96 16,0 0 16-16,0 0 0 0,0 0 368 0,0 0 80 15,0 0 0-15,0 0 16 0,0 0-496 0,0 0-96 16,5 8-128-16,0 0 176 0,2 2-464 0,-1-1-96 0,1 2 0 0,1-1-16 31,0-1-1424-31,1 2-288 0,0-5-48 0,0 1-16 16,0-2-768-16,0 0-144 0</inkml:trace>
  <inkml:trace contextRef="#ctx0" brushRef="#br3" timeOffset="186836.14">5755 14455 14735 0,'0'0'1312'0,"0"0"-1056"0,0 0-256 0,1 8 0 16,3 2 2304-16,0 3 416 0,-2 2 80 0,4-1 16 16,0-1-1280-16,1 1-256 0,-1 3-64 0,2-2 0 15,0-2-64-15,0-2-32 0,-1 0 0 0,-1-2 0 0,-1 0-288 0,-1-1-48 16,-2-3-16-16,-2-5 0 0,0 0-80 0,0 0-32 16,0 0 0-16,0 0 0 0,0 0 48 0,0 0 16 15,0 0 0-15,0 0 0 0,0 0-384 0,4-5-80 16,-2-2 0-16,-1-1-16 15,0-1-624-15,0-1-112 0,1-2-16 0,-1 0-16 16,2-1-1552-16,-1-1-304 0,0-2-64 0,-1-1-16 16,-1-1-1648-16,1 0-336 0</inkml:trace>
  <inkml:trace contextRef="#ctx0" brushRef="#br3" timeOffset="187239.47">5974 14072 26783 0,'0'0'1184'0,"1"11"240"0,3 6-1136 0,-2 3-288 0,1 1 0 0,1 1 0 16,0 3 1280-16,1 1 208 0,0 1 48 0,3 0 0 15,-4 1-256-15,3-2-32 0,0 1-16 0,3-1 0 16,-1-1-624-16,0 0-128 0,-1-6-32 0,-1 0 0 16,0 2-304-16,1-4-144 15,-3-3 128-15,1-2-128 0,1 2 0 0,-3-2 0 0,0-3 128 0,-2 0-128 16,-2-9 0-16,0 0 0 0,0 0 0 0,0 0 0 15,0 0-160-15,0 0 160 0,0 0-208 0,0 0 80 32,0 0-288-32,2-10-48 0,-2-4-16 0,1 1 0 15,-1-4-80-15,1 2-16 0,1-3 0 0,-1-1 0 16,2-2 0-16,0 2-16 0,3-1 0 0,0 3 0 0,-1 4 192 0,5-1 32 0,0 5 16 0,2 0 0 16,-2 5 352-16,2-1 208 0,1 3-16 0,-1 4-16 15,-1 3 432-15,0-1 96 0,-2 5 0 0,-1 0 16 0,-3 3 112 0,-1 3 0 16,-2 0 16-16,1 3 0 0,-3 0-192 0,0 2-32 15,-3-1-16-15,1 1 0 0,-3-1-352 0,-1 0-80 16,-1-2-16-16,-1-2 0 0,-3 1-160 0,1-2 128 16,0-1-128-16,-1-1 128 0,1-3-128 0,-1-1 0 15,1-1 0-15,1-4 128 16,1-3-1728-16,1 0-336 0,2-5-80 0,1 0-8704 16,3-7-1744-16</inkml:trace>
  <inkml:trace contextRef="#ctx0" brushRef="#br3" timeOffset="187500.36">6474 14306 1839 0,'0'0'0'0,"0"0"160"0,-4 9-160 0,0-1 0 15,1 4 0-15,-3 1 0 0,0 0 6224 0,1 3 1216 16,-1-1 240-16,4 2 64 0,0 2-5472 0,2-1-1088 0,2 0-224 0,3 0-32 16,3 2-608-16,1-5-112 0,3 0-16 0,-2-3-16 15,1-5-176-15,0 0 192 0,1-2-192 0,0-1 192 16,-1-3 96-16,1-2 32 0,-1 0 0 0,-1-4 0 15,-1-2 192-15,0 0 64 0,-1-4 0 0,-1 0 0 16,-2 1-256-16,-3-1-32 0,-2-2-16 0,-1-1 0 16,-1-2-80-16,-2-1-32 0,-3 2 0 0,1 0 0 15,-1 2-160-15,1 2 160 0,-2-1-160 0,0 2 160 32,-1 0-544-32,0 1-128 0,0 1 0 0,1 1-16 15,1-1-3120-15,1 0-640 0</inkml:trace>
  <inkml:trace contextRef="#ctx0" brushRef="#br3" timeOffset="187800.55">6663 14233 5519 0,'0'0'496'0,"8"7"-496"16,-1 2 0-16,-1 1 0 0,1 3 4496 0,-1 2 816 15,1 0 144-15,-1 1 48 0,-1 2-2528 0,1 1-496 16,-1-3-112-16,0 4 0 0,-2-3-704 0,-1 0-128 16,1-1-16-16,1-2-16 0,0-1-896 0,-2-4-176 15,1-1-48-15,0 1 0 0,0-2-240 0,-3-7-144 16,0 0 160-16,0 0-160 0,0 0 0 0,0 0 0 0,7-6 0 0,0-2 0 15,-2-2 0-15,0-2 0 0,-2-1 0 0,0-1 0 16,0-2-192-16,0 1 192 0,-1 0-192 0,2 1 192 16,0 0-192-16,-1-2 64 0,-1 0 128 0,2 2-208 15,1 0 208-15,-1 2-144 0,0 2 144 0,0 2-128 16,1 2 128-16,-5 6 0 16,8-1 0-16,1 2 0 0,0 3 0 0,1 4 0 15,-1 0 128-15,0 1-128 0,1 3 0 0,1-3 144 0,-1 3-144 0,1-1 0 16,0 1-128-16,0-1-144 0,0 0-32 0,1 0 0 31,0-2-2480-31,-2 0-496 0,1-1-112 0</inkml:trace>
  <inkml:trace contextRef="#ctx0" brushRef="#br3" timeOffset="187960.48">7107 14268 31967 0,'0'0'1408'0,"0"0"304"0,0 0-1376 0,-6 6-336 16,1 0 0-16,1 2 0 0,2 1 816 0,0 3 80 15,0-3 32-15,0 1 0 0,1 1-368 0,2 2-80 16,2-3-16-16,0 3 0 0,1-2-464 0,-1 1-128 16,3 2-16-16,-1-4 0 15,0 1-1968-15,2-1-400 0,-1-2-80 0,1-1-11008 16</inkml:trace>
  <inkml:trace contextRef="#ctx0" brushRef="#br3" timeOffset="188136.41">7242 14330 30287 0,'0'0'1344'0,"-1"9"272"0,1 1-1296 0,-1 3-320 16,-2 3 0-16,0 2 0 0,1 2 1328 0,0 2 192 15,1 1 32-15,0 2 16 0,-2 1-880 0,3 0-176 0,-1 0-48 0,2 0 0 16,2 2-272-16,1-3-64 0,-2-2-128 0,2-2 192 31,3-4-2272-31,-2-3-464 0,0-2-80 0,0-5-11616 0</inkml:trace>
  <inkml:trace contextRef="#ctx0" brushRef="#br3" timeOffset="188337.03">7435 13733 25791 0,'0'0'2304'0,"0"0"-1856"15,0 0-448-15,1 6 0 0,1 7 2384 0,0 3 384 16,1 5 80-16,0 2 16 0,0 10-1200 0,4 1-224 15,1 2-48-15,1 5-16 16,0 3-256-16,0 2-48 0,0 0-16 0,3 1 0 16,-3 0-432-16,2 3-96 0,-1-6-16 0,0 1 0 15,2-1-512-15,-1-1-144 0,-1-5-16 0,0-1-13584 16,2 1-2704-16</inkml:trace>
  <inkml:trace contextRef="#ctx0" brushRef="#br3" timeOffset="189872.71">22267 11321 19343 0,'0'-8'848'0,"0"0"192"0,0 0-832 0,0 2-208 0,0 6 0 0,0 0 0 16,-2-5 2624-16,2 5 464 0,0 0 112 0,0 0 0 15,-8 7-1600-15,0 8-336 0,0 7-64 0,-1 7-16 16,-1 8-176-16,-2 12-48 0,0 8 0 0,2 8 0 15,0 6-320-15,-1 8-80 0,2 5-16 0,1 3 0 0,0 0-96 0,3-1-32 16,4-2 0-16,1-5 0 0,2-6-48 0,5 0-16 16,2-6 0-16,4-5 0 0,3-6-208 0,3-2-144 15,3-9 192-15,5 0-192 16,1-3-1568-16,6-5-416 0,1-4-96 0</inkml:trace>
  <inkml:trace contextRef="#ctx0" brushRef="#br3" timeOffset="203205.95">22630 11827 2751 0,'0'0'256'0,"-1"7"-256"0,-3 1 0 0,0 3 0 0,0 2 5408 0,1 1 1040 16,2 0 208-16,1 5 32 0,1-2-5152 0,2 2-1040 15,2 1-208-15,2 1-32 0,-1-1 0 0,2 0 0 0,1 0 0 0,0-2 0 16,2-1-256-16,-2-6 0 0,1 1 0 0,2-1 0 15,0-2 144-15,1-3-144 0,0-2 128 0,0-1-128 16,-3-3 128-16,3-3-128 0,-1-2 0 0,-2-3 128 16,0-1-128-16,-3-1 0 0,1-3 144 0,-1-2-144 15,-1 0 160-15,-1-1-32 0,-1-1-128 0,-1 0 192 16,0-1-192-16,-1 1 128 0,-1 2-128 0,1 1 0 16,-1 1 368-16,0 1-32 0,1 2 0 0,-1 2 0 15,-1 3 496-15,0 5 80 0,0 0 32 0,0 0 0 16,0 0-208-16,0 0-32 0,8 6-16 0,0 4 0 15,1-1-320-15,-1 2-64 0,-1 1-16 0,3 2 0 16,0 1-288-16,0 2 0 0,0-2 0 0,0 4 0 16,0-1-1952-16,1 0-352 0,-1-2-64 0,2-2-12096 15</inkml:trace>
  <inkml:trace contextRef="#ctx0" brushRef="#br3" timeOffset="203802.9">23118 11804 14735 0,'0'0'1312'0,"0"0"-1056"16,0 0-256-16,0 0 0 0,0 0 3264 0,3 8 576 16,3 3 128-16,-1 3 32 0,-1 4-2528 0,2 1-496 0,2 1-96 0,0 3-32 15,-2-1-96-15,1 1-32 16,1 2 0-16,-2-2 0 0,0 0-400 0,-1-3-96 16,0 0-16-16,-1 0 0 0,0-5-80 0,-2-4-128 15,1-2 176-15,0-3-176 0,1-1 208 0,-4-5-64 16,0 0-16-16,0 0 0 0,0 0 160 0,5-6 32 0,-1-4 0 0,1-3 0 15,-1-3-144-15,0 0-32 0,-2-3 0 0,2-1 0 16,0 1-144-16,-1-5 160 0,-2 1-160 0,0 0 160 16,1 1-160-16,-1 1 192 0,-1-1-192 0,1 4 192 15,1 2 16-15,-1 5 16 0,0 4 0 0,-1 7 0 16,0 0-224-16,0 0 0 0,0 0 0 0,4 11 0 16,-1 4 0-16,1 3 0 0,1 3 0 0,0 0-160 15,-1-4-144-15,2 3-16 0,2-5-16 0,0 1 0 31,-1-3-624-31,2 0-128 0,1-1-32 0,2-2 0 16,1-3-640-16,0-3-128 0,-1-2-32 0,1-2 0 16,-2-2 64-16,1-2 16 0,0-3 0 0,-2 1 0 0,1-6 1184 0,-3 2 224 0,-2-2 48 0,1 0 16 15,0 0 544-15,-3-1 96 0,-4 0 32 0,2 0 0 16,-4 1 720-16,1 1 160 0,0-2 32 0,-2 1 0 0,-2 4 96 0,0 2 32 16,-2 6 0-16,1 0 0 0,-1-3-304 0,1 6-48 15,-2 3-16-15,0 5 0 0,1 2-208 0,1 1-64 16,5 2 0-16,1 1 0 0,1 2-208 0,2 2-48 15,2 1-16-15,1 0 0 16,3-1-16-16,3 0 0 0,3-1 0 0,-1-5 0 0,0-3 32 0,1-3 16 16,-1-2 0-16,2-5 0 0,-1-2 96 0,1-6 16 15,-4-3 0-15,-2-2 0 0,-1-5 272 0,-2 0 64 16,-2-4 16-16,-1-1 0 0,-2-2-352 0,1-1-80 16,-4 2-16-16,-2-1 0 0,-1-4-288 0,-1 1-64 0,-3-4-128 15,0 2 192-15,0-1-320 0,1-1-80 0,-2 0-16 0,1 0 0 31,-1-4-1328-31,-2 6-272 0,3 1-48 0,0 4-16 16,2 3-512-16,2 9-96 0,1 2-32 0,1 2-7840 0,2 7-1584 0</inkml:trace>
  <inkml:trace contextRef="#ctx0" brushRef="#br3" timeOffset="204071.63">23696 11855 7359 0,'9'9'656'0,"2"-1"-528"0,1 0-128 0,1-1 0 15,-2-4 3072-15,1 1 592 0,1 0 112 0,-1-1 32 16,1-2-1408-16,-3-1-288 0,2 0-48 0,-1 0-16 15,-2 2-608-15,-1-2-128 0,-2-2-32 0,-1-2 0 16,0-1-400-16,1 1-96 0,-2 0-16 0,-2 2 0 16,1-5-128-16,-2 1-48 0,-1-1 0 0,-1 2 0 15,1 5 0-15,-4-4 0 0,-4-1 0 0,0 2 0 16,0 3 48-16,-2 1 0 0,0 5 0 0,0 3 0 0,0 1-192 0,1 1-16 16,2-1-16-16,2 3 0 0,3 0-256 0,2-2-160 15,1 2 192-15,1 1-192 16,2 0 128-16,3 1-128 0,2-6 0 0,0 0 0 15,5 4-256-15,2-4-96 0,-2-2-32 0,1-3 0 16,0 1-1824-16,1-3-368 0,0-3-80 0,-1 0-8448 16,0-4-1696-16</inkml:trace>
  <inkml:trace contextRef="#ctx0" brushRef="#br3" timeOffset="204340.17">24061 11703 16575 0,'0'0'1472'0,"0"0"-1168"15,4 11-304-15,2 3 0 0,0-1 2560 0,2 4 464 0,1 1 96 0,0 5 16 16,2 6-1088-16,-1 1-192 0,-1-1-64 0,0-3 0 16,2-3-384-16,-1-3-64 0,-1-2-32 0,0 0 0 15,2-6-608-15,-5 1-112 0,0 0-16 0,-1-1-16 16,-1-10-272-16,-4-2-48 0,0 0-16 0,0 0 0 16,0 0 176-16,0 0 48 0,0 0 0 0,-2-9 0 15,0-3-160-15,-1-2-32 0,-1-3 0 0,2 0 0 16,-1-2-256-16,2-2 160 0,-2-1-160 0,-2-3 128 15,2 3-288-15,1 2-64 0,0 1-16 0,2-4 0 16,0-1-576-16,3 4-112 0,0 3-32 0,3 4 0 31,-1 1-2144-31,3 1-432 0,3-1-96 0</inkml:trace>
  <inkml:trace contextRef="#ctx0" brushRef="#br3" timeOffset="204736.21">24498 11791 12895 0,'0'0'1152'0,"0"0"-928"15,-2 12-224-15,-4-3 0 0,0 2 3888 0,-2-1 720 16,0-6 160-16,0 3 32 0,1 2-2368 0,1 2-480 16,1 5-96-16,1-3 0 0,-1-2-736 0,1 0-144 15,3 4-16-15,1-2-16 0,1 0-624 0,0-4-128 16,2 0-32-16,1-1 0 0,-4-8-160 0,8 4-224 0,2 0 48 0,-1-2 16 31,2-2-288-31,-1 0-48 0,1-5-16 0,-1 1 0 16,-1-1-144-16,2-2-48 0,-6 1 0 0,1-1 0 15,-1 1 128-15,-1-1 0 0,0-1 16 0,-2 1 0 16,-4-3 80-16,2 3 16 0,-1-4 0 0,-2 1 0 16,1-2-48-16,-1-1 0 0,1 1 0 0,-1 3 0 0,2-4 160 0,-2 4 32 0,3 1 0 15,0 8 0-15,0 0 320 0,0 0 0 0,4-5 128 0,-4 5-128 16,9 0 768-16,0 4 64 0,0 1 0 0,2 3 16 16,1 4 336-16,1 1 64 0,-2 1 16 0,1 3 0 15,0 5-208-15,-3 0-32 0,-1 3-16 0,-3-1 0 16,-2-2 32-16,-3 1 16 0,-2 5 0 0,-3-2 0 15,-3 0-304-15,-2-4-64 0,-2 0-16 0,-1-2 0 16,0-2-432-16,-1-1-96 0,-1 2-16 0,2-2 0 0,0-8-336 0,1-1-80 16,1-1-16-16,-1-1 0 15,2-3-1776-15,2-4-352 0,1-6-80 0,3-3-9680 16,0-5-1936-16</inkml:trace>
  <inkml:trace contextRef="#ctx0" brushRef="#br3" timeOffset="205004.05">24881 11695 21183 0,'0'0'1888'0,"0"0"-1504"16,-5 3-384-16,0 0 0 0,-2 1 2560 0,0 3 448 15,-1 1 96-15,-1 6 16 0,-3 6-2000 0,0 2-400 16,2 3-80-16,-1 3 0 0,2 5 368 0,3 1 80 16,1-4 0-16,3-3 16 0,6 0-656 0,1-2-128 0,3-1-16 0,3-5-16 15,0-2-288-15,2-2 160 0,0-5-160 0,2-2 128 16,-1-3-128-16,-1-2 0 15,0-3 144-15,0-3-144 0,-1-2 240 0,-2-4-32 16,1 0 0-16,-2 1 0 0,-3-8 208 0,2 2 32 16,-3-2 16-16,-1-2 0 0,0-3-144 0,-1 1-48 15,-3 2 0-15,-1 0 0 0,-2 0-416 0,-1-1-96 16,-4 1-16-16,2 0 0 16,-2 2-3456-16,-1 1-688 0</inkml:trace>
  <inkml:trace contextRef="#ctx0" brushRef="#br3" timeOffset="205264.78">25042 11829 9215 0,'12'13'816'0,"-6"-6"-656"0,1-2-160 0,6 4 0 0,0 0 3584 0,0-1 672 15,-2-1 144-15,-1-4 16 16,-3 0-1968-16,2 0-400 0,1-3-64 0,5-2-32 16,2 1-336-16,-6 0-64 0,-5-2-16 0,2-1 0 15,2-2-960-15,5-3-192 0,-2-6-32 0,-3 4-16 16,-2-2-192-16,-3 3-144 0,-2 1 192 0,-2 0-192 15,-1-4 0-15,-1 1 0 0,-3 1 0 0,-1 0 0 16,-3 2 0-16,-1 1 0 0,-3 2 0 0,0 2 0 0,-1 3 160 0,-1 3-160 16,0 6 128-16,-2 4-128 0,-1 5 240 0,3 1-48 15,2 5 0-15,3 2 0 0,1-1 256 0,-1 11 32 16,4-4 16-16,3-4 0 0,5-2-288 0,1-8-48 16,4-2-16-16,7 4 0 15,4-3-464-15,3-5-112 0,4 1-16 0,-4-5 0 16,3-6-2080-16,14 0-416 0,-3-2-96 0,-11-3-12080 15</inkml:trace>
  <inkml:trace contextRef="#ctx0" brushRef="#br3" timeOffset="205534.11">25548 11720 1839 0,'-7'-2'160'0,"-3"1"-160"16,-6-3 0-16,0 3 0 0,2 0 6720 0,1 1 1328 0,1-3 256 0,2 3 48 15,1 3-6704-15,2-2-1344 0,7-1-304 0,0 0 0 16,0 8 0-16,3 1 0 0,2 0 0 0,4 3 0 15,3 1 0-15,10 4 0 0,2-3-192 0,-6-4 192 16,3 3-176-16,11 6 176 0,0-5-192 0,-12-2 192 16,4 2 0-16,-2-2 256 0,-2-2-32 0,-2 2 0 15,-1 0 1280-15,-4 0 256 0,-1-2 48 0,-3 2 16 16,-3-5 160-16,-3 3 16 0,-5-1 16 0,0 1 0 16,-2 1-736-16,-4-1-128 0,-4-1-48 0,-2 0 0 15,-7 2-416-15,-2 0-96 0,-3 2-16 0,-3 1 0 16,-1-1-576-16,-1 0 0 0,-2-3 0 0,-10 4 0 15,7-2-2624-15,0-1-448 0</inkml:trace>
  <inkml:trace contextRef="#ctx0" brushRef="#br3" timeOffset="206135.31">26837 11791 19983 0,'0'0'880'0,"0"0"192"0,0 0-864 0,0 0-208 0,9 7 0 0,0-2 0 16,-1-4 896-16,4 1 128 0,2-5 16 0,1 1 16 0,-1-2 768 15,-1 0 160-15,-1-2 16 0,-2-1 16 0,-2-2-416 0,-2-1-64 16,0 0-32-16,0 0 0 0,-1-3-320 0,-1-1-64 16,-2 1-16-16,-2 0 0 0,0 0-608 0,-2 2-128 15,0-1-32-15,-1 1 0 0,0 2-192 0,-2 2-144 16,-3 0 192-16,-1 3-192 0,-2 1 352 0,-3 2-32 15,0 2-16-15,-1 3 0 0,-2 4-64 0,0 4-16 16,-2 4 0-16,4-2 0 0,2 6-96 0,1 2 0 0,2 2-128 16,2 3 192-16,2 0-192 0,5-1 176 15,2-1-176-15,3-2 160 0,0 1-160 0,4-1 0 16,4-3 0-16,2-1 0 16,3-2-336-16,0-4-112 0,1-1 0 0,3-4-16 15,1-3-1664-15,1-2-336 0,-1-5-64 0,0-3-8656 0,-1-3-1728 16</inkml:trace>
  <inkml:trace contextRef="#ctx0" brushRef="#br3" timeOffset="206467.25">27181 11669 3679 0,'0'0'320'0,"0"0"-320"0,-5 5 0 0,0 2 0 16,1 2 5472-16,0 1 1024 0,0 3 208 0,1 3 32 16,1 2-4368-16,1 2-864 0,-1-1-176 0,2 2-48 0,3-1-528 0,-1 0-112 15,4 0-32-15,-1 1 0 0,1-3-432 0,1-4-176 16,-2 0 128-16,2-3-128 0,0-3 0 0,0-3 0 15,1-1 0-15,-8-4 0 0,8 0 0 0,-2-2 0 16,1-2 0-16,0-3 0 0,1-2-160 0,1-3-64 16,-1-3-16-16,0-2 0 15,0-3-48-15,1 1-16 0,3-2 0 0,2 0 0 16,-1-1 160-16,0 1 144 0,0 3-208 0,0-2 80 0,-1 3 128 0,0 0 192 16,-2 4-32-16,1 0-16 0,-1 4 624 0,-2 2 128 15,-2 5 32-15,-6 2 0 0,0 0-192 0,4 12-32 16,-1 1-16-16,-2 1 0 0,-1 4-128 0,1 4-32 15,2 3 0-15,0-1 0 0,-3 2-368 0,2 1-160 0,2 3 128 0,1-3-128 32,3-1-432-32,0-3-160 0,0-4-48 0,2-4 0 15,1-2-2048-15,-1-4-432 0,2-5-80 0</inkml:trace>
  <inkml:trace contextRef="#ctx0" brushRef="#br3" timeOffset="206653.26">27757 11269 18431 0,'0'0'1632'0,"0"-6"-1312"0,-2 0-320 0,2 6 0 16,0 0 2496-16,0 0 416 0,0 0 96 0,-1 13 0 15,1 3-1328-15,1 3-272 0,0 3-48 0,2 7-16 16,1 1-320-16,0 3-64 0,1 0 0 0,1 4-16 16,2 2-656-16,0-1-128 0,1 0-32 0,0 2 0 15,0 3-128-15,0-1 0 0,1 0 0 0,-1-1 0 16,1 2-1776-16,-1-5-336 0,2-4-64 0,-1-4-7744 15,2-4-1568-15</inkml:trace>
  <inkml:trace contextRef="#ctx0" brushRef="#br3" timeOffset="206829.48">27769 11731 11967 0,'-5'-6'1072'0,"0"-1"-864"15,0 2-208-15,-1 0 0 0,2 0 5184 16,4 5 1008-16,0 0 192 0,0 0 32 0,0 0-4240 0,0 0-832 15,0 0-192-15,0 0-16 0,8-3-592 0,3 1-112 16,0-2-32-16,5 0 0 0,-2-1-400 0,3 1 0 16,2-3 0-16,0 4 0 15,1 0-1424-15,2 0-224 0,1-1-32 0,-2 1-14592 0</inkml:trace>
  <inkml:trace contextRef="#ctx0" brushRef="#br3" timeOffset="207006.33">28141 11690 1839 0,'0'0'160'0,"0"9"-160"0,-3 3 0 0,3 2 0 15,-1 3 4736-15,1 1 928 0,2 0 176 0,0 1 48 16,-1-1-4512-16,3 0-896 0,-1-4-176 0,0 3-48 16,3 2-1872-16,-1-4-384 0</inkml:trace>
  <inkml:trace contextRef="#ctx0" brushRef="#br3" timeOffset="207151.27">28112 11501 16575 0,'-8'-34'736'0,"4"19"160"15,0-2-720-15,1-1-176 0,0 0 0 0,2 1 0 0,-1 4 1760 0,2 1 320 16,-1 4 64-16,1 8 16 0,0 0-1968 0,0 0-384 15,0 0-64-15</inkml:trace>
  <inkml:trace contextRef="#ctx0" brushRef="#br3" timeOffset="207732.73">28344 11747 18431 0,'3'7'1632'0,"-1"3"-1312"0,2 2-320 0,0 2 0 16,1-1 2784-16,1 1 480 0,-1 2 112 0,-1-5 16 15,1-1-1328-15,0-2-256 0,0 0-48 0,1-4-16 16,-6-4-640-16,0 0-128 0,0 0-16 0,0 0-16 16,0 0-304-16,5-7-48 0,-1-1-16 0,-2-1 0 15,-2-4-160-15,2 0-32 0,0 0-16 0,1-1 0 16,-1-3-208-16,-2 0-32 0,-1 1-128 0,0-2 192 15,0 0-192-15,1 1 0 0,0-2 0 0,0-5 0 16,1 1-448-16,-1 4-64 0,0-1-32 0,1 5 0 16,2 3-592-16,2 3-112 0,0 2-32 0,-5 7 0 15,11-5 80-15,-11 5 16 0,11-1 0 0,1 2 0 16,0 2 240-16,0 2 48 0,-1 4 16 0,1 4 0 0,-2-1 736 0,-2-3 144 16,4 1 0-16,1 2 0 0,0 1 544 0,1 0 64 15,-2 2 16-15,1-2 0 0,0 1 272 0,12 5 48 16,-4-6 16-16,-3-2 0 0,-1-5-304 0,-9-3-48 0,1-2-16 0,0-1 0 15,-1 0 0-15,0-1 0 0,0-3 0 0,-1 0 0 16,0-1-208-16,3-9-32 16,-2 1-16-16,-3 1 0 0,-2-1-96 0,-2 1-32 15,-1-1 0-15,-1 1 0 0,-2 2 64 0,-1-1 16 16,-2 1 0-16,-1-2 0 0,1 3-160 0,-3 3-128 0,-2-1 144 16,1 6-144-16,-3 3 128 0,1 5-128 0,2 5 0 0,1 5 0 15,-2 4 128-15,3 2-128 0,1 3 0 0,3 3 144 16,1 1-144-16,2 1 160 0,2 2-160 0,3-7 160 15,4-3-160-15,1 1 0 0,0-5 0 0,4-1 0 32,4-2-272-32,3-4-144 0,-2-4-32 0,3-4 0 0,3-6-1536 15,1 0-304-15,0-7-64 0,1-2-16 0,1-3-1024 0,1-3-192 0,-1-3-64 0</inkml:trace>
  <inkml:trace contextRef="#ctx0" brushRef="#br3" timeOffset="207885.97">29099 11218 35359 0,'0'0'1568'0,"-9"13"320"0,0 2-1504 0,1 5-384 0,1 5 0 0,2 1 0 15,1 3 864-15,0 2 96 0,0 1 32 0,3 1 0 16,1-3 32-16,4 1 16 0,1 3 0 0,3 1 0 0,1 1-784 0,3-6-256 16,1 0 160-16,0-4-160 15,1 0-1120-15,2-2-304 0,0-1-64 0,-1-3-16 16,1 3-2032-16,-2-6-416 0</inkml:trace>
  <inkml:trace contextRef="#ctx0" brushRef="#br3" timeOffset="208056.41">29354 11601 27295 0,'0'0'1216'0,"-2"9"240"0,-3 4-1168 0,-2 3-288 0,3 3 0 0,0 1 0 15,2 0 928-15,-1 0 128 0,2 1 32 0,1 0 0 16,2 0-320-16,4 1-48 0,0-5-16 0,2-1 0 15,2-2-704-15,2-2-160 0,0-4-32 0,2-1 0 32,2-1-2400-32,1-4-480 0,0-4-112 0</inkml:trace>
  <inkml:trace contextRef="#ctx0" brushRef="#br3" timeOffset="208236.25">29667 11558 34095 0,'-9'13'1504'0,"3"-2"320"0,-3 4-1456 0,-1 6-368 0,0 6 0 0,0 9 0 16,-2 1 1280-16,-1 9 176 0,-3 4 32 0,2 3 16 16,-3 2-144-16,0 3-16 0,-1 4-16 0,2-2 0 15,2-2-880-15,1 0-192 0,2-6-16 0,3-1-16 16,3-2-1440-16,1-4-304 0,3-4-48 0</inkml:trace>
  <inkml:trace contextRef="#ctx0" brushRef="#br3" timeOffset="-213627.15">22927 13159 4607 0,'17'-30'400'0,"-17"30"-400"16,0 0 0-16,-6 0 0 0,-1-4 5104 0,1 2 928 15,-1-1 192-15,-1 0 48 0,0 2-4128 0,2 1-816 16,-2 4-176-16,0 1-16 0,-1 6-560 0,-1-1-96 15,-1 7-32-15,2 4 0 0,0 4-320 0,2-5-128 16,2 3 0-16,0 1 144 0,1 1-144 0,2 0 160 16,0-3-160-16,4 0 160 0,-1-1 48 0,3 3 16 15,4-5 0-15,-1 1 0 0,4-3 112 0,-1-2 32 16,2-2 0-16,1-2 0 0,1-1-80 0,-1-7-16 0,3-2 0 0,0-4 0 16,1 0 256-16,-3-4 48 0,-1-1 16 0,0-5 0 15,0-5 144-15,0-7 32 0,-2 0 0 0,-5 1 0 16,-3-6 0-16,-5-2 16 0,-4 0 0 0,-1-2 0 0,0 3-192 15,-3-2-32-15,-1 2-16 0,-2 1 0 16,-2 1-352-16,0 2-64 0,-2 1 0 0,2 2-128 16,1 2-160-16,1 1-144 0,1 1-16 0,3 4-16 31,1 1-1440-31,2 6-272 0,2 3-64 0,4 6-16 0,0 0-1760 16,0 0-336-16</inkml:trace>
  <inkml:trace contextRef="#ctx0" brushRef="#br3" timeOffset="-213515.1">23243 13275 27695 0,'0'0'1216'0,"0"0"272"0,1 8-1184 0,0 4-304 16,1-2 0-16,-1 3 0 0,0-4 704 0,0 0 96 15,-1-1 16-15,0 0 0 0,-1 1-384 0,1 2-80 16,0 0-16-16,1-2 0 16,-1-9-2128-16,0 0-448 0,0 0-64 0</inkml:trace>
  <inkml:trace contextRef="#ctx0" brushRef="#br3" timeOffset="-213127.48">23509 13102 3679 0,'13'0'320'0,"2"-2"-320"0,4 1 0 0,-1-3 0 15,0 2 368-15,-1-5 0 0,-4 0 0 0,0-4 0 16,-1-1 848-16,-3 2 160 0,-1-1 32 0,-2-1 16 16,-2-2 496-16,-2 0 80 0,-4-1 32 0,-2 1 0 15,-4-4 176-15,-1 1 32 0,-4 0 16 0,0 1 0 16,-2 2-400-16,-4-2-96 0,-1 2-16 0,-1 2 0 0,-2 0-992 0,1 2-208 16,0 1-32-16,3 2-16 0,0 5-208 0,2 2-32 15,0 5-16-15,4 5 0 0,2 5 208 0,2 4 64 16,2 6 0-16,2 4 0 0,2 2-224 0,3 3-32 15,3 4-16-15,1 0 0 0,2-1-240 0,3 3 0 16,2-4 128-16,-1-5-128 16,2 1-160-16,1-1-80 0,0 0-16 0,1-1 0 15,-1-4-736-15,-1-1-160 0,-1 1-16 0,-4-4-16 16,0-4-1760-16,-2-2-336 0,-2-3-80 0,-2-2-7552 16</inkml:trace>
  <inkml:trace contextRef="#ctx0" brushRef="#br3" timeOffset="-212830.02">23451 13471 7359 0,'-6'-8'656'0,"1"-1"-528"16,-2-3-128-16,0-1 0 0,0 1 3488 0,0-1 672 15,1-3 128-15,0 2 16 0,0-4-2464 0,2-4-496 16,1 0-112-16,2 5-16 0,1 1-192 0,3 3-32 16,2 0-16-16,1 1 0 0,1 4-624 0,2 3-128 0,1 1-32 0,4 0 0 15,0 0-192-15,3 3 0 0,2-3-144 0,1 2 144 16,2-1-400-16,5 0 16 0,-2-1 0 0,-1 1 0 31,-1-1-480-31,-1-3-96 0,-1 1 0 0,-1-6-16 16,-5 0 112-16,1-1 32 0,-3 0 0 0,0-3 0 0,-4-1 304 15,-1 0 64-15,0-1 16 0,-4 0 0 0,-2-5 256 0,0-1 192 0,-2 4-208 0,0-2 80 16,-4 1 480-16,-1 1 96 0,-1 0 32 0,0 0 0 16,-2 1 544-16,-2-1 96 0,-2 5 32 0,0 2 0 0,2 2-176 0,-1 3-16 15,1 3-16-15,-1 4 0 16,2 4 32-16,1 3 16 0,2 8 0 0,2 2 0 16,3 6-352-16,2 6-64 0,0 3 0 0,6 3-16 15,1 1-304-15,2 3-64 0,2 1-16 0,1 1 0 16,1-1-176-16,1 1 0 0,-2-7 0 0,0 1 0 15,0-2-256-15,1-2-96 0,-1-7-16 0,-3 1 0 16,0-2-2192-16,-3-1-432 0,-1-2-80 0</inkml:trace>
  <inkml:trace contextRef="#ctx0" brushRef="#br3" timeOffset="-212459.91">23713 13370 1839 0,'-14'-13'0'0,"9"7"160"0,-2-5-160 0,2 2 0 15,0-3 0-15,1 2 0 0,0 0 5568 0,3 0 1088 16,1 3 224-16,1 0 32 0,3 2-4272 0,-4 5-848 15,9-3-192-15,3 2-16 0,2 1-432 0,0 0-96 0,1 1-16 0,0 1 0 16,2-2-416-16,2 0-96 0,0 0-16 0,1-2 0 16,-1 0-176-16,1-1-32 0,-1-1-16 0,1 0 0 15,-2-1-288-15,0 1 160 0,-1-2-160 0,-1-2 128 16,-2 0-128-16,-2 0 192 16,-3-1-192-16,0 0 192 0,-1 0-192 0,-1 0 0 15,-3-3 0-15,-2 1 0 0,1 1 0 0,-2 0 0 0,-2-1 0 0,-3 1 0 16,-3-1 0-16,1 2 0 0,-2 0 0 0,-1 2 0 15,-1 0 0-15,-1 1 0 0,-1 4 144 0,1 2-16 16,0 2 352-16,1 4 80 0,2 1 16 0,0 7 0 16,3-1 0-16,1 4 0 0,1-2 0 0,2 3 0 15,2 1-416-15,5-1-160 0,0 0 128 0,3-2-128 16,2-1 0-16,2 1 0 0,1-2 0 0,2-2 0 16,1-1-912-16,0-1-64 0,0-1-16 0,1-2 0 15,1-3-1648-15,1-1-336 0,-2 1-64 0,-1-4-7104 16,-3-6-1424-16</inkml:trace>
  <inkml:trace contextRef="#ctx0" brushRef="#br3" timeOffset="-211996.09">24226 13077 25503 0,'0'0'1136'0,"0"0"224"0,0 0-1088 0,4 9-272 0,-1-1 0 0,3 5 0 31,2 4 1744-31,-2 1 304 0,2 3 48 0,1 1 16 0,-1 2-704 0,1-2-144 16,-1-1-32-16,0-2 0 0,-2 2-416 0,1-3-96 15,-1-2-16-15,1-2 0 0,-2 1-320 0,0-5-80 16,-1 0-16-16,1-2 0 0,-5-8-144 0,0 0-16 16,0 0-128-16,0 0 192 0,0 0-192 0,0 0 0 15,0 0 128-15,0-8-128 0,-1-2 0 0,0-3 0 16,-1 0 0-16,1-1 0 0,-2-6-272 0,1 3-48 16,-1-5-16-16,2 2 0 15,0 1-768-15,-1 1-160 0,1 1-16 0,1 4-16 16,1 2 320-16,2 3 64 0,-3 8 16 0,8-1 0 0,-2-2 640 0,3 2 128 0,2 2 128 0,1 2-192 15,2 1 448-15,0 1 96 0,1 0 16 0,0 1 0 16,2-4-64-16,1 3-16 0,1-1 0 16,-2 0 0-16,2 0-80 0,-2 0-16 0,0-4 0 0,0 1 0 15,-1-2 48-15,-2 1 0 0,-1 0 0 0,0-3 0 16,-4 2 96-16,0 0 32 0,-1-2 0 0,0-1 0 16,-2-2-64-16,0-2-16 0,-2-1 0 0,-1 1 0 15,1-6-96-15,-2 1-32 0,-5 1 0 0,0 0 0 0,-2 3 144 16,-1-3 16-16,-2 4 16 0,-1-1 0 0,0 3 128 0,0 2 32 15,-1 3 0-15,1 1 0 0,1 2 0 0,2 3 0 16,-1 2 0-16,2 1 0 0,3 4-496 0,0 1 128 16,2 4-128-16,3-1 0 15,1 0 0-15,0 1 0 0,2 0 128 0,2 0-128 16,1-1-368-16,3-3-112 0,1-3-32 0,3-1 0 16,-2 0-2096-16,2-2-416 0,1-2-96 0,0-5-7472 15,-3 0-1504-15</inkml:trace>
  <inkml:trace contextRef="#ctx0" brushRef="#br3" timeOffset="-211690.72">24829 13132 2751 0,'0'0'256'0,"0"0"-256"16,0-8 0-16,0 1 0 0,0 7 5344 0,0 0 1024 15,0 0 208-15,0 0 32 0,0 0-4144 0,0 0-832 0,0 0-160 0,0 12-48 16,2 1-112-16,0 1-32 0,0 2 0 0,-2-3 0 16,0 0-704-16,1 0-128 0,1-1-48 0,2 0 0 15,0-2-240-15,1-3-160 0,-5-7 192 0,0 0-192 16,6 7 0-16,1-1 0 0,-7-6 0 0,8 4 0 15,0-3 0-15,0-2 0 0,-2-3 0 0,1-3 0 16,-2 1-192-16,2-5 16 0,1 1 0 0,3-6 0 16,2-3-336-16,-6 7-64 0,-1 0 0 0,0-4-16 15,-3 1 240-15,3-2 48 0,-1 0 16 0,0 3 0 0,-1 0 288 0,0 3 256 16,0 0-64-16,-2 5 0 16,-2 6 512-16,0 0 80 0,0 0 32 0,0 0 0 15,0 0-144-15,0 10-32 0,2 3 0 0,-1 3 0 16,0 1-144-16,-1 1-48 0,0 0 0 0,3 2 0 15,-2-2-320-15,2-1-128 0,0 1 0 0,0-2 144 16,1-3-1744-16,3-1-368 0,1-3-64 0</inkml:trace>
  <inkml:trace contextRef="#ctx0" brushRef="#br3" timeOffset="-211504.57">25297 12724 14735 0,'0'0'640'0,"-2"7"160"0,2 3-640 0,1 1-160 0,2 5 0 0,-1 1 0 16,2 4 3328-16,1 2 640 0,2 5 128 0,2-1 32 16,0 2-2480-16,2 1-496 0,0 1-112 0,1 1-16 15,0 1-576-15,0 0-128 0,1-1-32 0,-2 0 0 32,1-5-608-32,-2 2-128 0,-2-2-32 0,0-1 0 15,-1-1-3440-15,-2 0-688 0</inkml:trace>
  <inkml:trace contextRef="#ctx0" brushRef="#br3" timeOffset="-211342.93">25154 12999 26719 0,'-1'-7'2368'0,"2"1"-1888"0,2-2-480 0,6 0 0 16,5-1 2784-16,3 0 464 0,1-2 80 0,4 1 32 15,3-1-2000-15,5 1-400 0,3-2-64 0,3 1-32 0,5-1-432 0,0 0-96 16,2 0-16-16,3 3-19264 15</inkml:trace>
  <inkml:trace contextRef="#ctx0" brushRef="#br3" timeOffset="-210356.72">26438 12909 20271 0,'0'0'1792'0,"0"0"-1424"0,0 0-368 0,-4 10 0 16,-2-1 2000-16,2 4 336 0,2 0 64 0,0 3 16 16,-2 1-1072-16,0 2-224 0,1 2-32 0,1 1-16 15,-1 2-176-15,2-1-48 0,0 0 0 0,1 3 0 0,0-4-448 0,1-7-80 16,0 0-32-16,2-1 0 0,1 0-288 0,0 0 0 16,0-8 128-16,1-2-128 0,-5-4 0 0,0 0-224 15,8-3 32-15,1-1 16 0,-3-3-48 0,-1-5-16 16,1-2 0-16,-1-6 0 0,-1 0 240 0,-3 5-144 15,3-1 144-15,-1 1-128 0,-1-5 128 0,1 3 0 0,-1 0 0 0,2 1 0 16,2 3 0-16,-1-1 0 16,-1 1 0-16,0 3 0 0,-1 2 240 0,0 3 16 15,-3 5 16-15,0 0 0 0,5 6-64 0,1 2-16 16,-1 1 0-16,-1 3 0 0,-3 2-64 0,2 3-128 16,-1-1 176-16,1 1-176 0,-2 0 128 0,2 0-128 15,-1-4 0-15,2 0 0 0,0-3 128 0,0-1-128 0,0-2 0 16,-4-7 0-16,0 0 0 0,0 0-192 0,8-3 16 0,-8 3 16 31,6-6-304-31,-2-1-64 0,1-5-16 0,-1 1 0 0,0-5 288 0,0 2 48 0,0-2 16 0,-1-1 0 16,1 0 192-16,-1-4 0 0,3-1-160 0,0 1 160 15,-1 2-160-15,2 0 160 0,-2 1-208 0,-1 4 80 16,-1 3 0-16,-2 3 0 0,3-2 0 0,0 4 0 16,-4 6 128-16,0 0 0 0,0 0 0 0,0 0 0 15,4 10 128-15,0 2 96 0,1 2 32 0,1 3 0 0,2 1-32 16,0 2 0-16,-3 1 0 0,2 0 0 0,1-1-96 0,1 1 0 15,1-1-128-15,3-2 192 16,3 0 0-16,-3-2-16 0,-1-3 0 0,-1 0 0 16,5-5-48-16,-4-2 0 0,1 0 0 0,1-4 0 15,2-2-128-15,-2-1 0 0,0 0 144 0,1-3-144 16,0-2 0-16,-2 0 0 0,-1-2 0 0,-1-1 0 16,-2 0 0-16,-1-2 0 0,-2 0 0 0,1-1-128 0,-2-1 128 0,0-3 0 15,0 1-144-15,-2 0 144 0,-3 0 0 0,0-1 0 16,-3 4 0-16,-1 1 128 0,0 0 256 0,-1 3 32 15,-1 3 16-15,-1 2 0 0,1-2 208 0,-4 7 64 16,1 4 0-16,2 4 0 0,-1 2-272 0,2 3-48 16,3-1-16-16,0 2 0 0,0 0-192 0,2 1-48 15,2 0 0-15,2-1 0 0,1-3-128 0,2 0 0 16,5 0 0-16,1-1 0 16,-1-2-512-16,2-1 32 0,2 1 0 0,2-5 0 15,2 0-2720-15,1-1-528 0,1-3-112 0</inkml:trace>
  <inkml:trace contextRef="#ctx0" brushRef="#br3" timeOffset="-210195.29">27319 12986 31839 0,'-14'-10'1408'0,"8"7"304"0,-4 0-1376 0,0 0-336 0,0 1 0 0,-1 2 0 16,-1 1 1472-16,1 3 240 0,-1 2 32 0,1 2 16 16,2 3-432-16,3 0-96 0,1 3-16 0,2-3 0 15,2 4-784-15,5-1-176 0,-2 0-16 0,5 1-16 16,1-1-400-16,2-1-80 0,3 0 0 0,1-5-16 15,1 0-384-15,0-2-80 0,4-1-16 0,-2-2 0 16,0-3-1968-16,1 0-400 0,-1-5-80 0,-2-2-11216 16</inkml:trace>
  <inkml:trace contextRef="#ctx0" brushRef="#br3" timeOffset="-209857.04">27525 12761 11967 0,'-6'-14'528'0,"6"14"112"0,0-6-512 0,0 6-128 16,0 0 0-16,0 0 0 0,0 0 4016 0,0 0 768 15,0 0 144-15,0 0 48 0,1 13-2576 16,0 2-512-16,-1 5-96 0,0 3-32 0,0 5-544 0,0 0-96 16,0 4-32-16,0-4 0 0,2 1-320 0,-1-2-80 15,0-1-16-15,1 0 0 0,-1-2-320 0,0-3-64 16,2-3-16-16,0 0 0 0,-1-3-80 0,1-2-32 16,-1-3 0-16,2 1 0 0,-4-11-160 0,4 6 0 15,-4-6 0-15,0 0-176 0,8 0 16 0,0-5 0 16,0-2 0-16,-2-2 0 0,1-1-16 0,-1-2 0 0,1-5 0 0,-1 0 0 15,-1 1 16-15,1-3 0 0,-2-2 0 0,-1-1 0 16,1-2 160-16,0 2 128 0,2 4-128 0,-1 2 176 16,0 1-176-16,-1 4 0 0,-2 5-192 0,-2 6 192 15,0 0-176-15,0 0 176 0,0 0-128 0,3 10 128 16,-3 2 0-16,3 2-128 0,-1 1 128 0,2 0 0 16,1 1-304-16,1-2 32 0,-1-1 0 0,5 4 0 15,3-2-2208-15,2-2-432 0,0-3-96 16,-2-3-7248-16,2-2-1456 0</inkml:trace>
  <inkml:trace contextRef="#ctx0" brushRef="#br3" timeOffset="-209557.68">27983 13022 5519 0,'0'-18'240'0,"0"11"64"0,0 1-304 0,-1-7 0 0,-2-2 0 0,-1 5 0 16,0 2 5024-16,-4 3 944 0,-3-4 192 0,0 6 48 16,1 5-3392-16,-3 1-656 0,-3 4-144 0,6-2-32 15,-2 3-640-15,2 2-144 0,-1 3-32 0,3-2 0 0,2 2-512 0,1 0-96 16,-1 0-32-16,4-1 0 0,0-1-288 0,4 0-64 15,2-2-16-15,1 1 0 0,0-3-160 0,2 1 0 16,-2-2 0-16,1 0 128 0,1-3-128 0,1 1 0 16,1 0 0-16,0-2 0 0,-1-2 0 0,1-2 0 15,0 1 0-15,0-3 0 0,-1-1-176 0,0 0 176 16,-2-2-128-16,0 1 128 0,-1-2-144 0,0 0 144 16,0-1-160-16,-1 1 160 0,-1 1-160 0,-3-2 160 0,-2 2-160 0,2 0 160 15,0 2 0-15,0 5 0 0,-4-5 0 0,4 5 0 16,0 0 0-16,0 0 0 15,-6 4 0-15,1 1 0 0,5-5 0 0,-3 8 0 16,1 2 0-16,-1 0-144 16,3-10-784-16,0 12-160 0,0-12-16 0,6 7-10304 0,2-2-2064 0</inkml:trace>
  <inkml:trace contextRef="#ctx0" brushRef="#br3" timeOffset="-209196.72">28232 12872 17503 0,'-8'16'768'0,"2"-4"176"16,-5 1-752-16,3 2-192 0,2 6 0 0,2 1 0 0,0 0 3920 0,3 1 752 15,-2-4 160-15,2-1 32 0,1-1-3136 0,1-1-640 16,6 1-112-16,-1-8-16 0,2 2-544 0,0-5-96 16,-2 1-32-16,1-2 0 0,3-3-288 0,1-2 0 15,-3 0 0-15,2-2 0 0,-1-2-320 0,0-3 0 16,0 0-16-16,2-7 0 15,-3 1 16-15,-2 0 0 0,-2 0 0 0,-1-1 0 16,-1-3 176-16,0 1 144 0,-1 1-192 0,1-1 192 0,1 0 0 16,0 1-128-16,-1 0 128 0,2 2 0 0,0 2 0 0,0 2 0 15,-4 9 0-15,0 0 0 0,8-6 208 0,-8 6 48 16,0 0 16-16,0 0 0 0,0 0-80 0,10 12-32 16,-3-1 0-16,1 3 0 0,1 2-32 0,-1 0-128 15,-3-2 192-15,0 0-64 0,0 2-272 0,3-5-64 16,2 1-16-16,4-4 0 15,-1-2-2208-15,0 0-432 0,0-4-80 0</inkml:trace>
  <inkml:trace contextRef="#ctx0" brushRef="#br3" timeOffset="-209087.37">28648 12890 16575 0,'-1'16'1472'0,"1"5"-1168"0,1 5-304 0,1 0 0 16,1 1 2384-16,1-3 432 0,0-1 64 0,1 0 32 15,-1-4-2672-15,0-1-544 0,0-1-96 0</inkml:trace>
  <inkml:trace contextRef="#ctx0" brushRef="#br3" timeOffset="-208695.62">28790 12712 18367 0,'0'0'816'0,"0"0"160"16,0 0-784-16,0 0-192 0,0 0 0 0,0 0 0 0,12 8 336 0,-3-1 32 16,-9-7 0-16,9 11 0 0,-1-2-368 0,-8-9-192 15,0 0 32-15,4 13 0 0,-3-3 160 0,-2 1 128 16,-3-1-128-16,-1-1 176 0,5-9-32 0,-7 11 0 16,1-5 0-16,6-6 0 0,0 0 112 0,-7 7 0 0,7-7 16 0,0 0 0 15,-6 6-272-15,6-6 0 16,0 0 128-16,0 0-128 0,-4 10 320 0,4-10 16 15,0 0 0-15,2 11 0 0,3 1 304 0,1-2 64 16,0-2 16-16,2 1 0 0,2-1 96 0,1 3 16 16,1-1 0-16,1 1 0 0,0 0 0 0,0 1 16 0,-3 0 0 0,1-1 0 15,-4 1 80-15,-1 0 16 0,-5 1 0 0,-1-1 0 16,-4-1 80-16,-1 2 32 0,-3-3 0 0,-1 1 0 16,-2 1-352-16,0-1-64 0,-4-1 0 0,2 0-16 15,-1 0-496-15,1-3-128 0,0 1 0 0,2-1 0 16,2-5-704-1,9-2-224-15,-10 2-32 0,10-2-10432 0,-8-4-2096 0</inkml:trace>
  <inkml:trace contextRef="#ctx0" brushRef="#br3" timeOffset="-208157.91">29149 12814 29423 0,'0'0'1296'0,"0"0"288"16,0 13-1264-16,-2 1-320 0,2 5 0 0,-2 1 0 0,-2 3 720 0,0 1 96 15,-3 2 16-15,1-3 0 0,-1 0 800 0,3-1 160 16,2-3 48-16,-1 1 0 0,0-1-848 0,2-2-160 16,1-1-48-16,3-2 0 0,2-1-608 0,0-1-176 15,-5-12 0-15,4 9 0 0,-4-9 0 0,0 0 0 16,0 0-192-16,12 0 64 16,-2-1-368-16,-10 1-64 0,9-10-16 0,-2-1 0 15,-1 2-32-15,-2-3-16 0,0 1 0 0,0-2 0 16,0-4 112-16,0-2 32 0,0-2 0 0,0-2 0 15,0 0-80-15,0-2-16 0,0-3 0 0,-1 4 0 16,3 1-144-16,3 1-48 0,1 3 0 0,1 2 0 0,-2 5 768 0,0 4 192 0,-9 8 0 0,10-1 16 16,-10 1 560-16,11 10 96 0,-5 6 32 0,1 2 0 15,-3 3 512-15,0 1 96 16,0 0 32-16,-2 2 0 0,-1-3-432 0,2 0-80 16,-2-1 0-16,3-1-16 0,0 0-624 0,0 1-112 0,0-5-16 0,0 0-16 15,0-2-240-15,1-1 0 0,0-2 0 0,0-3 0 16,-5-7 0-16,8 6 0 0,-1 1 0 0,-7-7 0 15,0 0 0-15,10 1 0 0,-10-1 0 0,12-1 0 16,-2-3 0-16,1-2-192 0,-3-1 192 0,1-2-208 16,1-1-160-16,1 0-16 0,-4 0-16 0,1-2 0 15,0 1-224-15,1 1-32 16,-1-1-16-16,1 0 0 0,-1 0 240 0,-1 4 48 0,-2-3 16 0,-5 10 0 16,8-10-96-16,-1 2-32 0,-7 8 0 0,11-4 0 0,-11 4 496 0,0 0 0 15,0 0-128-15,0 0 128 0,0 0 0 0,10 7 208 16,-10-7-32-16,8 11-16 15,-3 3 112-15,-1-1 32 0,-1 0 0 0,-1 0 0 16,1 0-304-16,0 1 0 0,-1-4 128 0,2 1-128 0,-4-11 0 0,8 12 0 16,-1-2-208-16,0-1-11280 15,-7-9-2256-15</inkml:trace>
  <inkml:trace contextRef="#ctx0" brushRef="#br3" timeOffset="-208003.77">29893 13120 42783 0,'0'0'1904'0,"-5"-5"384"0,5 5-1840 0,-7-3-448 0,7 3 0 0,-6-1 0 15,6 1 0-15,-8 0-320 0,8 0 64 0,0 0 0 16,-8 2 96-16,8-2 32 0,0 0 0 0,0 0 0 31,0 0-1824-31,0 0-352 0,0 0-80 0</inkml:trace>
  <inkml:trace contextRef="#ctx0" brushRef="#br3" timeOffset="-207526.34">30597 12716 19343 0,'0'0'1728'15,"5"10"-1392"-15,-6 2-336 0,-2 0 0 0,1 2 2352 0,0 4 400 16,1 4 64-16,-2 1 32 0,-3 1-1088 0,-1 2-224 16,1-3-32-16,2 0-16 0,-1 2-592 0,0-3-128 15,-1-5-32-15,1 2 0 0,0 0-416 0,1-4-64 16,1-3-32-16,2-1 0 0,2-4-96 0,-1-7 0 15,0 0-128-15,0 0 192 0,0 0-192 0,0 0 0 16,0 0 0-16,12-6 0 0,-1-5 0 0,-1 1-192 16,2-3 192-16,1-1-208 0,0-2-48 0,0 0-16 0,-1-3 0 0,-1-2 0 31,0 0-112-31,3-1-32 0,6-2 0 0,-5 4 0 0,-3-1 64 0,0 0 16 0,1 4 0 0,-5 4 0 16,-3 2 496-16,-5 11 96 0,0 0 32 0,0 0 0 15,0 0-160-15,0 0-128 0,0 0 192 16,0 0-192-16,-5 12 192 0,1 2-192 0,2 3 192 0,4 0-192 15,2 3 0-15,-2-2 0 0,2-2 0 0,1-1 0 16,1 0 0-16,1 0-352 0,4-3 48 0,2-1 16 31,1-4-2800-31,2-4-560 0</inkml:trace>
  <inkml:trace contextRef="#ctx0" brushRef="#br3" timeOffset="-207260.41">31085 12741 3679 0,'0'0'320'0,"-12"6"-320"0,-1 1 0 0,0 0 0 0,1 2 4928 0,0 3 896 16,1 3 192-16,1-1 48 0,3-1-4080 0,1-1-800 16,2 3-160-16,3 0-48 0,4-2 32 0,2 0 0 15,3 0 0-15,4-1 0 0,2-2-560 0,2-2-96 16,0 0-32-16,4-2 0 0,2-1-320 0,0-1 144 0,1 1-144 0,-1-5 0 16,0 0 128-16,-4-5-128 0,-4 1 0 0,-3-2 0 15,-3-1 224-15,-8 7-64 0,9-8-16 0,-4-3 0 16,-2-1 0-16,-9 2 0 0,-4 2 0 0,-3 0 0 15,-4-4-144-15,-4 3 128 16,-2 0-128-16,-1 0 128 0,1 0 256 0,-1 0 32 16,3-3 16-16,2 3 0 0,1 1-432 0,3 1-144 15,5 1 0-15,3 2 0 16,3-3-2128-16,4 7-416 0,4-6-96 0,3-2-10592 0</inkml:trace>
  <inkml:trace contextRef="#ctx0" brushRef="#br3" timeOffset="-207062.97">31494 12318 6447 0,'0'0'576'0,"0"0"-576"0,0 0 0 0,0 0 0 16,-7 12 4080-16,2 2 704 0,0 3 144 0,1 3 16 0,0 2-3408 0,2 4-704 16,0 5-128-16,1 2-16 0,1-3 656 0,1 2 128 15,3 2 16-15,1 0 16 16,1-3-752-16,-1 1-160 0,-1-2-16 0,1 0-16 15,0 0-560-15,0-2 0 0,1 0 0 0,-1 0 0 16,-1-1-1392-16,1 0-384 0,-1-5-80 0,0-2-11456 16</inkml:trace>
  <inkml:trace contextRef="#ctx0" brushRef="#br3" timeOffset="-206894.93">31277 12695 39391 0,'10'-9'1744'0,"-1"5"368"0,4 0-1696 0,5 0-416 0,2 1 0 0,3 3 0 16,4-1 336-16,6 0-16 15,5 0 0-15,5-1 0 0,2 2 640 0,5 0 112 16,3 2 16-16,2-2 16 16,0 0-2208-16,-4 0-448 0</inkml:trace>
  <inkml:trace contextRef="#ctx0" brushRef="#br3" timeOffset="-206341.54">23325 13913 30815 0,'0'0'1360'0,"0"0"288"0,1 5-1328 0,-1-5-320 0,0 0 0 0,1 6 0 16,1 5 1088-16,0 2 128 0,0 1 48 0,-1 3 0 0,-1 5-256 0,0 4-48 16,1 3-16-16,1 4 0 0,-1 2-704 0,3 1-240 15,-3 2 144-15,3 0-144 0,2-6 0 0,1-2-272 16,0-5 32-16,0-3 16 15,1-6-2112-15,0-2-416 0,0-7-96 0</inkml:trace>
  <inkml:trace contextRef="#ctx0" brushRef="#br3" timeOffset="-206179.15">23580 13845 30351 0,'0'0'1344'0,"0"0"272"0,0 0-1296 0,0 8-320 16,2-1 0-16,0 3 0 0,3 1 688 0,-2 6 64 15,-2 4 16-15,2 1 0 0,0-2-192 0,2-2-48 16,1 0 0-16,0 1 0 0,-1-1-528 0,1-1 0 0,1 2-240 0,-1-3-10064 16,0 0-2032-16</inkml:trace>
  <inkml:trace contextRef="#ctx0" brushRef="#br3" timeOffset="-206023.02">23416 14086 4607 0,'0'0'400'0,"0"0"-400"0,0 0 0 0,-1-5 0 16,1 5 6304-16,0 0 1184 0,4-8 224 0,1 3 48 16,3 1-5488-16,1 0-1104 0,3 0-208 0,1-1-64 15,1 0-512-15,4 1-128 0,4 2 0 0,1 0-16 16,0-1-2128-16,3 2-416 0,0-4-96 0</inkml:trace>
  <inkml:trace contextRef="#ctx0" brushRef="#br3" timeOffset="-205862.98">23788 13901 32415 0,'0'0'1440'0,"0"0"288"0,0 0-1376 0,0 0-352 0,0 0 0 0,0 0 0 16,7 4 128-16,4-2-128 0,1 0 128 0,2-4-128 15,2 0-1664-15,1-2-384 0,-2-4-96 0</inkml:trace>
  <inkml:trace contextRef="#ctx0" brushRef="#br3" timeOffset="-205590.56">23913 13607 18431 0,'-12'0'1632'0,"-1"3"-1312"0,-5 4-320 0,-2 0 0 16,-1 5 2624-16,2-1 448 0,1 2 80 0,1 1 32 15,-3 3-1808-15,7 1-352 0,1 4-80 0,4 2-16 16,2-2-272-16,3 3-48 0,3 1-16 0,4 0 0 15,3 1-368-15,4 1-80 0,3-6-16 0,2-4 0 16,7-2-128-16,0-5 0 0,2-3 144 0,2-1-144 16,3-5 0-16,0 0 144 0,0-4-144 0,-1 0 0 15,-2-5 160-15,-1-1-160 0,-1-3 128 0,-3-2-128 16,-2-2 208-16,-5-2-32 0,-3-3-16 0,-4-1 0 0,-3 0 272 16,-2 1 48-16,-4-2 16 0,-5 1 0 0,-4 2-240 0,-4-2-64 15,-2 3 0-15,-1 1 0 16,0 0-464-16,1 4-112 0,-3 2 0 0,-1 2-16 31,1 0-3248-31,0 1-656 0</inkml:trace>
  <inkml:trace contextRef="#ctx0" brushRef="#br3" timeOffset="-205227.78">23558 13850 911 0,'12'-9'0'0,"-7"4"0"0,0-2 0 0,1 1 0 16,-1-1 4736-16,0 3 848 0,-5 4 176 0,0 0 48 16,5 7-2992-16,0 1-576 0,1 1-128 0,-2 4-32 15,-1 4-96-15,0 2-32 0,-2 3 0 0,-1 3 0 16,0 1-960-16,-1 2-192 0,0 0-32 0,1 0-16 16,-2-2-416-16,1 0-80 0,1 0 0 0,0 0-16 15,1-1-240-15,1-2 0 0,-2-1-192 0,1-1 192 16,3-3-2400-16,1-1-368 0,2-6-80 0</inkml:trace>
  <inkml:trace contextRef="#ctx0" brushRef="#br3" timeOffset="-204290.44">24908 14040 11967 0,'0'0'1072'0,"0"0"-864"0,-6-5-208 0,0 5 0 16,-2 5 3712-16,0-3 688 0,0-2 144 0,-1-2 16 15,-1 2-2848-15,-2 0-576 0,0 4-112 0,1 4-32 16,-2 0-400-16,-2 2-80 0,1-1 0 0,2 3-16 15,3 0-496-15,1 2 0 0,0 1 0 0,3-1 0 0,3-1-128 0,3 3 128 16,3 2-192-16,2-3 192 0,-1 0-176 0,5-2 176 16,1 1-160-16,4 2 160 0,0-6-128 0,1 1 128 15,1-2 0-15,0-3-144 0,0 1 144 0,4-6 0 16,1-2 0-16,-4-6 0 0,-5-3 0 0,-2 0 256 16,-1-2-64-16,-1-3-16 15,-1 1 288-15,-3-3 64 0,-1-1 16 0,-3-2 0 0,-1-3-160 0,0-1-16 16,-1 0-16-16,0 0 0 0,-2 1-208 0,-1-3-144 15,-2-2 192-15,-2 1-192 16,-4-6-768-16,0 3-256 0,2 0-48 0,-2 2-14288 16</inkml:trace>
  <inkml:trace contextRef="#ctx0" brushRef="#br3" timeOffset="-204024.97">25127 13928 17503 0,'-7'20'1552'0,"3"-12"-1232"0,0-1-320 0,0 6 0 16,-1 6 2384-16,0 0 432 0,0 2 64 0,-1 0 32 16,3 0-1632-16,0 0-336 0,2 2-64 0,3-1-16 15,2-3-240-15,3-1-48 0,2-3-16 0,1-2 0 16,3-2-336-16,2-1-64 0,3-3-16 0,0-6 0 16,3-1-144-16,0 0 0 0,-3-5 144 0,-1 0-144 0,0-4 144 0,-3-2-144 15,-2-2 192-15,-3-1-192 16,-4-1 256-16,1 0-64 0,-4-1-16 0,-1 2 0 15,-2-2 176-15,-1-1 32 0,-8 0 16 0,1 0 0 16,-1 4-96-16,1 2-32 0,-3-2 0 0,-1 1 0 16,-3 0-1408-16,2 2-272 15,1 1-64-15,1-2-8656 0,3 1-1728 0</inkml:trace>
  <inkml:trace contextRef="#ctx0" brushRef="#br3" timeOffset="-203494.36">25329 13967 23951 0,'10'17'1056'0,"-5"-8"224"0,0 2-1024 0,1 2-256 15,-1 4 0-15,1 0 0 0,0 4 1872 0,0-1 320 16,-3 3 64-16,-1-4 16 0,1 3-352 0,1-5-64 16,-1 0 0-16,-1-1-16 0,-1-4-720 0,2-1-144 0,0-2-16 0,-1-2-16 15,-2-7-640-15,5 4-128 0,-5-4-32 0,7 0 0 16,1-1-304-16,-2-6-64 0,1-2-16 0,-1-3 0 31,1-2-400-31,-1-2-64 0,1-1-32 0,-1 0 0 16,1-1-32-16,-2 0-16 0,0-4 0 0,1 2 0 15,-3 2 240-15,3 1 48 0,-1 1 16 0,0 2 0 0,-1 1 288 0,-1 4 48 16,-2 2 16-16,-1 7 0 0,0 0 128 0,0 0 128 16,0 0-128-16,0 0 176 0,0 9 288 0,1 3 64 0,2 0 16 15,-1 1 0-15,0 3-192 0,0-1-32 0,2 1-16 0,2-1 0 16,0 1-176-16,3 0-128 0,2-2 192 0,-1 0-192 16,2-1 128-16,-1-3-128 0,3-4 0 0,-1-1 0 15,0 2 0-15,-2-6 0 0,1 0 0 0,0-2 0 16,0-3 0-16,-1 0 160 0,0-5-160 0,-1 0 128 15,-2-1-128-15,0-2 0 0,-2 0 0 0,0 0 128 16,-4-1-128-16,-1 0 0 0,1 0 0 0,-2 0 0 16,0 0-192-16,-2 2 192 0,-1-1-192 0,-4 3 192 0,-1 1-320 0,0 1 64 15,1 3 16-15,-1 3 0 0,-1 4 48 0,1 5 0 16,1 3 0-16,2 2 0 0,2-2 192 0,3 2 0 16,2 0 0-16,2 1 0 0,1-1 0 0,3-1 0 15,1-2 0-15,3 1 0 0,1-2 128 0,0-1-128 16,-2-2 0-16,1-2 0 0,0-3 192 0,-2-1-32 15,1 2 0-15,-4-4 0 16,0-1 176-16,0-3 48 0,-2 0 0 0,-1-1 0 16,-2-3-80-16,-2 1-16 0,-1 0 0 0,-3-2 0 0,0-1-288 0,-1 1 0 15,0 0 0-15,-3 0 0 16,-1-2-224-16,-3 1-160 0,0-1-16 0,-1 1-16 16,0 2-2656-16,0-2-512 0,1 1-128 0</inkml:trace>
  <inkml:trace contextRef="#ctx0" brushRef="#br3" timeOffset="-203261.27">25979 13997 27983 0,'8'28'1232'0,"-4"-15"272"0,0 2-1200 0,0 2-304 0,0 2 0 0,-2 1 0 16,1 0 1984-16,1-2 320 0,0-1 80 0,0 0 16 16,1 0-1120-16,0-1-240 0,-1-5-32 0,0 0-16 15,0-5-544-15,0 1-128 0,-4-7 0 0,0 0-16 16,0 0-160-16,0 0-16 0,0 0-128 0,0 0 192 0,1-9-192 0,-1 1 176 15,-3-4-176-15,1-1 160 16,-1-1-32-16,-1 1-128 0,0-5 192 0,0-1-64 16,1 0-336-16,-1-2-80 0,0-1-16 0,0-2 0 31,1-2-768-31,2 1-144 0,1 3-48 0,1-1 0 0,0-1-400 16,5 6-96-16,2 4-16 0,-1 2 0 0,2 4 416 0,2 4 80 0,-2-2 0 15</inkml:trace>
  <inkml:trace contextRef="#ctx0" brushRef="#br3" timeOffset="-202960.68">26085 13542 9215 0,'0'0'816'0,"13"-1"-656"15,0-2-160-15,4 3 0 0,2 4 2336 0,4 4 432 16,1 5 96-16,2 1 16 0,0 2-896 0,2 4-160 16,-1 4-32-16,1 5-16 0,-2 4 80 0,-2 1 32 15,0 0 0-15,-3 1 0 0,-2 1-80 0,-2 2-16 0,-1 1 0 0,-3 0 0 16,-1-2-352-16,-2 1-80 0,-2 1-16 0,-2 0 0 16,-4-5-592-16,-2 2-128 0,-2 3-32 0,-1-3 0 15,-1-3-352-15,-2 1-80 0,0 2-16 0,1-8 0 31,-1 3-2672-31,0 3-544 0</inkml:trace>
  <inkml:trace contextRef="#ctx0" brushRef="#br2" timeOffset="-178363.11">9820 16364 23327 0,'1'-6'1024'0,"0"1"224"0,1 0-992 0,-2 5-256 15,0 0 0-15,0 0 0 16,0 0 704-16,0 0 112 0,0 0 16 0,0 0 0 16,0 9 480-16,1 4 96 0,0 4 32 0,-1 4 0 15,-1 4-768-15,1 2-160 0,0 3-16 0,0-1-16 16,-1 2-480-16,1 2 128 0,0-3-128 0,0-3 0 0,-2-1 0 0,1 0 144 16,-2-5-144-16,2-2 128 0,-2-2-128 0,1-1 0 15,-1-5 0-15,2-2 0 0,0-2 0 0,1-7 0 16,0 0 0-16,0 0 0 0,0 0 160 0,0 0-160 15,-4-6 192-15,1-2-192 0,0-4 0 0,2-3 0 16,1-4 0-16,0 0 0 0,-1-2 0 0,1-4-256 16,0 1 80-16,-1 0 16 15,1-2-288-15,0 3-64 0,0-4-16 0,0 4 0 0,0 2 272 0,0 3 48 0,2 1 16 0,2 3 0 16,-1 2-32-16,2 5 0 0,-5 7 0 0,9 2 0 16,0 4-96-16,2 9 0 0,-1 3-16 0,2 7 0 15,-1 2 336-15,2 2 0 0,-1 1 0 0,1-4 0 16,0 0 448-16,2-3 64 0,-2-2 16 0,1-4 0 15,-2-4 352-15,-2-4 64 0,-2-1 16 0,-1-4 0 16,-7-4 304-16,0 0 64 0,5-7 16 0,-1-3 0 16,-3-4-160-16,-4-3-32 15,2-3 0-15,-3-3 0 0,-1-3-512 0,-2-2-128 0,2-1 0 0,1 0-16 16,0-1-496-16,0-3 0 0,-1 0 0 0,0 1 0 31,0-1-544-31,0 2-160 0,-1 1-16 0,2 1-16 16,2 3-2048-16,1 4-416 0,1 2-64 0,1 5-12176 0</inkml:trace>
  <inkml:trace contextRef="#ctx0" brushRef="#br2" timeOffset="-178023.82">10357 16410 10127 0,'0'0'896'0,"0"0"-704"16,-4 7-192-16,0 0 0 0,-3-4 3008 0,1 3 560 15,-2-1 112-15,-1 1 32 0,0 4-1696 0,-2 3-336 16,1-2-64-16,0 4-16 0,-1 2-560 0,3-2-112 15,-1 2-32-15,3 1 0 0,0 1-608 0,2-1-128 0,2 0-32 0,-1-2 0 16,2-3-128-16,2-1 0 16,2-6 0-16,2 1 0 0,2-2 0 0,-1-1 0 15,2-4 0-15,0 0 0 0,0-4 192 0,1-1-64 16,0-2 0-16,1-3 0 0,-1-1-128 0,2 0 0 16,-1 0 144-16,-1-3-144 0,-1 1 0 0,0 0 144 15,-1 1-144-15,-1 0 0 0,-1-1 144 0,-1 1-144 16,-1 1 0-16,1 2 144 0,-3-3 32 0,2 4 0 0,-1-1 0 0,-2 9 0 15,0 0 304-15,0 0 64 0,0 0 16 0,0 0 0 16,0 0-336-16,0 0-64 0,2 10-16 0,-1 2 0 16,1 0-144-16,1 1 0 0,0 0 0 0,-1 0 0 15,1-1-256-15,1-1-96 0,1 1-16 0,2 0 0 16,0 0-2816-16,1-3-560 16</inkml:trace>
  <inkml:trace contextRef="#ctx0" brushRef="#br2" timeOffset="-177458.24">10620 16335 29535 0,'0'0'1312'0,"0"0"272"0,0 0-1264 0,0 0-320 15,0 0 0-15,0 0 0 0,0 0 848 0,7 6 112 16,0 4 32-16,3 1 0 16,0 4-464-16,3 0-80 0,-1 1-32 0,-1 0 0 15,0 0-240-15,-1 1-48 0,-1 3-128 0,1-3 192 0,-4 0-192 0,1-1 176 16,-3-2-176-16,1-2 160 0,-3-3-160 0,0-1 0 15,-2-8 0-15,0 0 0 0,0 0-144 0,0 0 144 16,0 0 0-16,-6-4 0 0,1-2 192 0,1-3 160 16,-3-2 32-16,1-5 0 0,1 2-384 0,1-3 144 0,0-2-144 0,-1-1 0 15,-1-8 0-15,0 1-272 0,2-2 16 0,0-1 16 32,3 1-272-32,1 1-64 0,1-1-16 0,2 3 0 0,1 4 176 0,1 2 32 0,-1 3 16 0,0 6 0 15,0 1 496-15,1 4 80 0,-1 1 32 0,-4 5 0 16,0 0-48-16,7 5 0 15,-1 1 0-15,-1 1 0 0,1-1-48 0,0 2-16 16,-1 1 0-16,0-1 0 0,1 1-128 0,-2 2 0 16,-2 1 0-16,0-1 0 0,-1 4 0 0,-1-1 128 0,-3-1-128 0,2-3 0 15,0 3 0-15,-1-3 0 0,1 0 128 0,0-2-128 16,1-8 0-16,-2 8 0 0,2-8-192 0,0 0 192 31,0 0-528-31,0 0 16 0,0 0 0 0,7 4 0 16,-7-4-128-16,9 1-32 0,0-2 0 0,-1-1 0 0,-8 2 368 0,10-2 80 0,2 0 16 0,0 2 0 15,0 2 416-15,1 0 96 0,0 1 16 0,0 1 0 0,-3 1 512 16,-1 2 96-16,-1 0 32 0,-1 1 0 0,-3 1 64 0,-2 3 0 16,-1 1 16-16,-1 0 0 0,-1 1 64 0,-4 2 16 15,-2 1 0-15,-2 0 0 0,-1 3-528 0,-1-4-96 16,0 1-32-16,-1 0 0 0,0 0-304 0,2-1-160 16,-1-2 160-16,2 2-160 15,-2-4-256-15,1-2-128 0,3-1-48 0,0-1 0 16,7-8-2880-16,0 0-576 0,0 0-112 0</inkml:trace>
  <inkml:trace contextRef="#ctx0" brushRef="#br2" timeOffset="-177320.95">10993 16107 18431 0,'0'0'816'0,"0"0"160"15,0 0-784-15,0 0-192 0,0 0 0 0,0 0 0 0,4 9 2688 0,0 4 512 16,1 3 80-16,-1 2 32 0,-1 4-1888 0,-2 3-368 0,0 2-80 0,0 2-16 15,-1 1-816-15,2 1-144 0,-1-1 0 0,0 0 0 32,2-4-3008-32,0-1-496 0</inkml:trace>
  <inkml:trace contextRef="#ctx0" brushRef="#br2" timeOffset="-177112.31">11217 15859 21183 0,'0'0'1888'0,"-1"8"-1504"16,0 1-384-16,-1 3 0 15,2 1 1312-15,0 5 192 0,2 4 32 0,0 6 16 16,1 3-656-16,1 3-128 0,1 2-16 0,1 2-16 16,1 0-560-16,2 1-176 0,-2 0 0 0,0 1 0 15,3 0-416-15,-3-4-192 0,0-2-32 0,-1-4-7728 16,0 1-1536-16</inkml:trace>
  <inkml:trace contextRef="#ctx0" brushRef="#br2" timeOffset="-176911.04">11065 16360 23439 0,'0'0'1024'0,"0"0"240"0,-8 0-1008 0,1 0-256 0,7 0 0 0,0 0 0 16,0 0 1152-16,0 0 176 0,0 0 32 0,0 0 16 15,0 0-960-15,0 0-192 0,0 0-32 0,0 0-16 16,6 6-176-16,0-1-176 0,-6-5 48 0,8 4 0 16,0 1-80-16,0-3-16 0,-8-2 0 0,7 2 0 31,2 1-2144-31,-1-3-448 0</inkml:trace>
  <inkml:trace contextRef="#ctx0" brushRef="#br2" timeOffset="-176531.34">11065 16361 911 0,'0'0'0'0,"0"0"0"16,-7 3 0-16,7-3 0 0,0 0 5088 0,0 0 928 15,0 0 192-15,0 0 48 0,0 0-3504 0,0 0-704 16,0 0-144-16,8-4-32 0,1 0-736 0,3 1-160 15,1-2-16-15,1 1-16 0,2-3-608 0,1 2-112 0,0 0-32 0,1 1 0 16,-1 2-192-16,0-1 0 0,-1 0 0 0,0 3 0 31,0 0-1680-31,-2 2-384 0,1-1-80 0</inkml:trace>
  <inkml:trace contextRef="#ctx0" brushRef="#br2" timeOffset="-176226.21">11471 16301 24879 0,'0'0'2208'0,"0"0"-1760"15,0 0-448-15,0 9 0 16,-1-2 1632-16,0 0 240 0,1 3 48 0,0-3 16 16,0 3-848-16,0-1-192 0,0 1-16 0,0 2-16 15,0 1-432-15,1 0-96 0,-1-1-16 0,0-1 0 0,-1 1-320 0,-1 0 0 16,2 0 0-16,0-5 0 0,0 2-368 0,0-1 16 15,0 0 0-15,2 0 0 0,-2-8 352 0,0 0-144 16,0 0 144-16,0 0 0 16,0 0-960-16,0 0-96 0,0 0-16 0,8 0 0 0,1-3 1712 0,1 2 320 15,1-4 80-15,0 0 16 0,1-2-848 0,0 2-208 16,0 0 0-16,1 1 0 0,0 0-128 0,1 0-80 16,-1 0-16-16,1 0 0 15,-1 2-1792-15,0-4-352 0,0 1-80 0</inkml:trace>
  <inkml:trace contextRef="#ctx0" brushRef="#br2" timeOffset="-176087.47">11680 16240 15663 0,'0'0'1392'0,"-5"8"-1120"0,0 2-272 0,1 3 0 16,0 4 3856-16,1 2 720 0,1 4 144 0,0 1 16 15,1 2-2560-15,2 1-512 0,-1 1-96 0,4 1-32 16,3 4-1024-16,0-2-224 0,1-1-32 0,1 1-16 31,1-4-2000-31,-1 2-400 0,-3-1-80 0</inkml:trace>
  <inkml:trace contextRef="#ctx0" brushRef="#br2" timeOffset="-175733.92">9062 16100 24879 0,'-14'5'2208'0,"7"-2"-1760"0,-2 4-448 0,0 2 0 0,1 2 1360 0,0 5 192 0,2 2 48 0,1 4 0 16,1 2-800-16,1 1-160 0,2 2-16 0,3 3-16 16,2 1-384-16,2 2-80 0,0-2-16 0,1 1 0 15,0-5-384-15,3 0-96 0,0-1-16 0,2-3-9280 16,1-7-1856-16</inkml:trace>
  <inkml:trace contextRef="#ctx0" brushRef="#br2" timeOffset="-175492.96">9046 15928 4607 0,'0'0'400'0,"0"0"-400"0,0 0 0 0,0 0 0 16,8-3 4160-16,3 2 736 0,0 0 160 0,3 2 16 15,1 2-2896-15,2 2-592 0,0 3-112 0,3 5-32 0,-1 5-112 0,3 3-32 16,3 2 0-16,-1 5 0 0,-1 4-320 0,-2 1-64 16,-2 2-16-16,0 3 0 0,-2 2-448 0,-2-2-112 15,0 1-16-15,-2 0 0 0,-3-2-176 0,-1-1-144 16,-1 4 192-16,0-3-192 16,-2 1-1776-16,0 1-464 0,-2 3-80 0</inkml:trace>
  <inkml:trace contextRef="#ctx0" brushRef="#br2" timeOffset="-175057.56">9473 18276 21183 0,'-18'-9'944'0,"11"6"192"0,7 3-912 0,-6-5-224 0,-1-1 0 0,3-2 0 16,1 0 2016-16,3-1 352 0,3-2 80 0,2-2 16 15,-1-1-1504-15,4 1-320 0,5-3-48 0,1 2-16 0,2-2-304 0,2 2-64 16,3 1-16-16,0-1 0 0,-1 2 192 0,0 2 16 15,1 3 16-15,-1-1 0 0,-2 4-80 0,-4 2-16 16,1 0 0-16,-5 4 0 0,-1 2-128 0,-1 2-48 16,-3 2 0-16,-1 2 0 0,-1 3-16 0,-3 3-128 15,-1-2 192-15,-1 3-64 16,1 2-128-16,-3-1 0 0,-1 0 144 0,-2-1-144 0,1 3 272 16,-1-1-16-16,-1-1 0 0,2 1 0 0,1-1 128 0,2 0 32 15,2 2 0-15,2-2 0 0,4 0-288 0,3-1-128 16,0-1 0-16,2-2 128 0,5-5-128 0,0 0-224 15,2-1 48-15,3-3 16 16,1 1-624-16,1-6-128 0,0 0-32 0,0-3 0 16,2-1-2496-16,-3-2-496 0</inkml:trace>
  <inkml:trace contextRef="#ctx0" brushRef="#br2" timeOffset="-174828.65">9973 17862 15663 0,'0'0'1392'0,"0"0"-1120"0,0 0-272 0,0 0 0 16,10 3 2400-16,0 0 416 0,2 4 96 0,3 2 16 15,4 1-1168-15,0 4-224 0,1 1-64 0,1 4 0 16,-1 4-96-16,1 0-32 0,-1 3 0 0,-2 1 0 16,-1 1-384-16,-4 0-96 0,-2 2-16 0,-2 2 0 15,-3 0-416-15,-1 1-96 0,-2-3-16 0,0 1 0 16,-2 2-320-16,-1-2 128 0,-3-1-128 0,1-3 0 15,-1-2-1504-15,2-1-368 0,-2-3-80 0,-1-4-8912 16,0-6-1776-16</inkml:trace>
  <inkml:trace contextRef="#ctx0" brushRef="#br2" timeOffset="-174627.63">10431 17835 31327 0,'0'0'1392'0,"0"0"272"0,0 0-1328 0,0 0-336 0,0 0 0 0,4 10 0 16,-1 1 832-16,0 5 112 16,3 0 16-16,-1 6 0 0,1 1-128 0,1 3 0 15,1 3-16-15,2 7 0 0,2 1-560 0,0-3-96 16,-1 0-32-16,1 1 0 0,0 0-384 0,1-1-64 0,0-1-32 0,-1-2 0 31,-1-1-2688-31,0-1-544 0,-1-2-96 0</inkml:trace>
  <inkml:trace contextRef="#ctx0" brushRef="#br2" timeOffset="-174426.14">10660 17768 4607 0,'0'0'400'0,"-3"5"-400"0,-1 1 0 0,-2 5 0 0,1 2 6800 0,4 2 1280 15,0 5 256-15,2 2 48 0,3 3-6208 0,2 9-1264 16,2 0-240-16,3 1-48 0,4 4-304 0,1-2-48 15,0-1-16-15,-1-1 0 0,1 0-256 0,-2-2-304 16,-1-2 64-16,-1-2 16 16,-2-2-3248-16,0-3-656 0,1 16-128 15,-4-8-32-15</inkml:trace>
  <inkml:trace contextRef="#ctx0" brushRef="#br2" timeOffset="-174277.46">10614 18151 31839 0,'0'0'704'0,"0"0"128"0,0 0 48 0,2-7 16 0,1 0-704 0,2 0-192 0,3 2 0 0,4 0 0 16,2-1 0-16,4 3 192 0,3-1-192 0,2 1 192 15,0 3-192-15,0 0-192 0,1 0 32 0,-2 0-14016 16</inkml:trace>
  <inkml:trace contextRef="#ctx0" brushRef="#br2" timeOffset="-173897.53">10900 18249 8287 0,'-6'2'736'0,"-1"0"-592"0,2-2-144 0,5 0 0 15,0 0 3984-15,0 0 768 0,0 0 160 0,0 0 16 16,0 0-3168-16,0 0-640 0,7-6-128 0,-1 1-32 16,2 1-624-16,1 0-128 0,2 0-16 0,0 2-16 15,1-2-176-15,0 1 0 0,-2-1 0 0,1 3 0 0,-1 1 0 0,-1 0 0 16,-9 0 0-16,9 4 128 0,-1-1-128 0,-1 1 192 15,-7-4-192-15,0 0 192 0,0 0-32 0,0 0 0 16,0 0 0-16,6 6 0 0,-6-6-160 0,0 0-144 16,0 0 144-16,0 0-208 15,7 1-304-15,-1 1-48 0,-6-2-16 0,0 0 0 16,0 0 192-16,7 0 16 0,1-2 16 0,-8 2 0 0,6-1 352 0,1-3 208 16,0 2-16-16,3 2-16 0,0 0 464 0,3 1 80 15,4 1 32-15,-1 2 0 0,-1 0 16 0,0 2 0 16,-2 0 0-16,0 2 0 0,-2 1-48 0,-2 0 0 15,-2 0 0-15,-2 2 0 0,2 0 112 0,-5 1 32 16,-2 0 0-16,-2 1 0 0,-3 0-384 0,-2 3-80 16,0-3-16-16,-2 1 0 0,-1 2-256 0,-3-3-128 0,-3-2 128 0,2 1-128 31,0-5-416-31,-2-1-160 0,-1-1-48 0,3-2 0 16,1-2-3424-16,1-2-688 0</inkml:trace>
  <inkml:trace contextRef="#ctx0" brushRef="#br2" timeOffset="-173596.57">11376 17945 18431 0,'0'0'1632'0,"0"0"-1312"0,-8 4-320 0,1 2 0 16,-1 4 2944-16,0 1 528 0,0 4 112 0,3 3 0 16,0 1-2240-16,2 5-464 0,2 2-96 0,2 1-16 15,2 1-320-15,2-2-64 0,1-1 0 0,4-2-16 0,0 0-368 0,3-3 0 16,1-4 0-16,2-2 0 0,1-1 0 0,0-4 0 15,-1-2 0-15,0-2 0 0,-1-2 256 0,0-3 0 16,1-3-16-16,0-1 0 0,-1 0 560 0,1-6 112 16,-4-3 32-16,0 0 0 0,-1 0 16 0,-2-3 0 15,-1-2 0-15,-1-2 0 16,-3 2-336-16,-2-2-64 0,-2-1-16 0,-1 2 0 0,-4-1 16 0,-3 1 0 16,-1 1 0-16,-2-1 0 0,-2 1-144 0,-1 1-32 15,-2-1 0-15,2 0 0 0,0 1-512 0,-1 1-128 16,2 2 0-16,2 2-16 15,0 3-2416-15,1 2-496 0</inkml:trace>
  <inkml:trace contextRef="#ctx0" brushRef="#br2" timeOffset="-172322.69">11876 17676 18431 0,'0'0'1632'0,"0"0"-1312"0,0 0-320 0,0 0 0 0,0 0 2544 0,2 17 432 15,-1-8 96-15,1 3 0 0,-1 1-1776 0,0 2-352 16,3 3-80-16,0 3-16 0,-1 2-464 0,2 2-80 0,2-3-32 0,0 3 0 31,-1-3-1168-31,1 1-224 0,3 1-48 0,-3-4-8064 0,1-2-1616 0</inkml:trace>
  <inkml:trace contextRef="#ctx0" brushRef="#br2" timeOffset="-171894.49">11817 17972 8287 0,'-12'-11'736'0,"12"11"-592"0,-5-7-144 0,1 2 0 16,4 5 3984-16,-1-7 768 0,1 1 160 0,2-2 16 0,0 1-2880 0,2-2-592 15,3 2-112-15,3 0-32 0,-1 1-752 0,1-1-160 16,2 0-16-16,1 1-16 0,0-1-368 0,1-2 0 16,2-1 0-16,1-1 0 15,0 0 0-15,0 0 0 0,-3 0 0 0,-1 1 0 16,-1-1 640-16,0 0 144 0,-3 3 48 0,-2-1 0 16,0 1-1776-16,-2 1-336 0,-3-1-80 0,-1 1-16 0,-1 7 1056 0,-1-8 320 15,-3 2-128-15,-2-1 128 0,0 2 160 0,-3 1 96 16,-2 2 32-16,-2 0 0 0,-2 1 192 0,-1 2 32 15,-1 3 16-15,-1 2 0 0,-2 1-64 0,-1 1-16 16,1 4 0-16,-3 1 0 0,3 1-128 0,0 3-16 16,3 2-16-16,4 0 0 0,5 2-80 0,4 0-16 15,3 2 0-15,4 1 0 0,3 0-192 0,6 1 0 16,3-3 0-16,4 1 0 0,2-3 0 0,1-3 0 16,2-4 0-16,3-2 0 0,0-2 304 0,0-6-48 0,1-2 0 0,-1-2 0 15,0-5 80-15,0-1 16 0,-3-4 0 0,-2-2 0 16,-3-1 352-16,-5-3 80 0,-4-1 16 0,-2-1 0 15,-4-2 192-15,-2 1 32 0,-4-1 16 0,-3 0 0 16,-3 0-288-16,-1 1-64 16,-3 0-16-16,-1 0 0 0,-1-1-464 0,0 3-80 15,-2-3-128-15,2 1 176 16,1 0-1264-16,1-3-240 0,1 0-48 0,1-2-18480 0</inkml:trace>
  <inkml:trace contextRef="#ctx0" brushRef="#br0" timeOffset="-169296.14">3774 17579 22111 0,'0'0'1968'0,"0"0"-1584"0,0 0-384 0,0 0 0 0,8 5 1392 0,-16-5 192 0,8 0 32 0,0 0 16 16,0 0-656-16,0 0-128 0,0 0-16 0,7-4-16 16,-1-5 80-16,5 1 32 0,3-1 0 0,3-2 0 15,3 0-272-15,2-1-48 0,0 0-16 0,3-1 0 16,2 0-352-16,2 0-80 0,1-1-16 0,2-2 0 0,2-1-144 0,1 0 0 16,1 0 0-16,-1 0 0 0,-1-1 0 0,-3 0 0 15,-2 0 0-15,-3 1 128 0,-1 2-128 0,-2-2 0 16,0 2 0-16,-2-1 0 0,-2 2 0 0,-4-1 0 15,0 1 144-15,-2 1-144 0,-3 1 0 0,-1 1 0 16,-1 3 0-16,0-1 0 0,-4 1 0 0,1-3 128 16,0 3-128-16,-2 2 0 0,-3 6 128 0,0 0-128 15,0 0 128-15,0 0-128 0,0 0 176 0,0 0-48 16,0 0 0-16,9 3 0 0,1 2-128 0,3 3 0 0,2 2 144 0,2 3-144 16,2 3 160-16,3 1-32 15,3 0-128-15,2 0 192 0,3-2 144 0,0 1 32 16,0-1 0-16,0 1 0 0,0 0-128 0,3-3-32 15,-3 1 0-15,-1-1 0 0,-2-1-208 0,-2-2 144 0,-2 1-144 0,1-1 128 16,-2 1-256-16,-1 0-64 0,-2 1-16 0,0 1 0 31,-2 0-2112-31,-3 3-432 0,-2-4-64 0,-3-1-12176 0</inkml:trace>
  <inkml:trace contextRef="#ctx0" brushRef="#br0" timeOffset="-168360.84">3764 17586 13823 0,'0'0'608'0,"0"0"128"0,0 0-592 0,0 0-144 0,0 0 0 0,0 0 0 16,0 0 2816-16,0 0 544 0,0 0 96 0,0 0 32 15,0 0-1776-15,1 7-368 16,0 1-64-16,2 4 0 0,1 2-256 0,0 3-32 16,1 1-16-16,0 6 0 0,4 3-336 0,2 9-80 15,1 2-16-15,-2 0 0 0,-1-3-304 0,0 2-64 16,-1-2-16-16,1 1 0 0,0 1-160 0,-1-2 128 0,-1-1-128 0,-1-4 128 16,-2-3-128-16,-1 1 192 0,-1-3-192 0,1-1 192 15,0 1-192-15,-2-1 0 0,0-6 144 0,-1 0-144 16,0-5 128-16,0-1-128 0,0-3 128 0,1 0-128 15,-1-9 128-15,0 0-128 0,0 0 128 0,0 0-128 16,0 0 0-16,0 0 144 0,0 0-144 0,0 0 0 16,8-3 160-16,0 0-160 0,0-3 128 0,1 1-128 15,1 0 0-15,4 0 0 0,1-2 128 0,2 1-128 0,1 0 0 0,5 1 160 16,0 1-160-16,4 0 160 0,3 0-160 0,2 1 160 16,2-1-160-16,-3 1 160 0,-2 0-160 0,-1 2 128 15,0 1-128-15,-1 4 128 0,0-3-128 0,-1 5 0 16,-1-4 144-16,-4 3-144 0,-1 1 128 0,-3-1-128 15,-1 0 160-15,0 2-160 0,0-4 144 0,-3 3-144 16,-1-2 128-16,-2 0-128 16,2-1 128-16,-3 1-128 0,0 0 128 0,-1 0-128 15,-2 0 128-15,-6-4-128 0,8 3 0 0,-1 1 128 16,-7-4-128-16,7 0 0 0,1 0 0 0,0 0 0 0,0 0 0 0,1-3 0 16,0-1 0-16,3-4 0 0,1 0 0 0,1 1 0 15,1-5-224-15,-1 0 80 0,3-1-80 0,1 0-16 16,2 0 0-16,1 1 0 0,-1 1 240 0,4 0-176 15,-1 1 176-15,1 2-160 0,1 1 160 0,-2 2-128 16,-2 3 128-16,-1-1-128 0,-2 6 128 0,-1-3 0 16,-2 1-144-16,1 0 144 0,-2 3 0 0,-1-1 0 15,-1 1 0-15,-1-2 0 0,-2-1 0 0,-2 2 0 0,3 0 0 0,-4-1 0 16,-6-2 0-16,0 0 0 0,0 0 0 0,0 0 0 16,7-1 0-16,-7 1 128 0,5-4-128 0,0-2 192 15,-1-1-64-15,-1-3-128 0,-2-1 192 0,-1-2-64 16,-1-2 0-16,-1-4 0 0,1 1 0 0,0-5 0 15,-2-1 80-15,0 1 16 0,1-2 0 0,-2-3 0 16,0-4 48-16,1-2 16 0,-2-3 0 0,0-4 0 0,0-2 32 16,-2-2 0-16,-1-3 0 0,-1 1 0 15,0 2-128-15,0 3 0 0,-1 4-16 0,-1 3 0 16,-1 4-176-16,3 1-272 0,0 5 64 0,1 3 16 31,1 5-2176-31,-1 6-448 0</inkml:trace>
  <inkml:trace contextRef="#ctx0" brushRef="#br0" timeOffset="-166992.1">5057 17414 3679 0,'0'0'320'0,"-8"7"-320"0,7 1 0 0,-3-2 0 15,0-1 272-15,4-5-16 0,-5 6 0 0,5-6 0 16,0 0 640-16,0 0 128 0,0 0 32 0,0 0 0 16,0 0 1728-16,0 0 352 0,0 0 64 0,0 0 0 15,0 0-704-15,0 0-160 0,0 0-32 0,0 0 0 16,0 0-736-16,0 0-160 0,0 0-16 0,6-7-16 16,4 1-512-16,0-2-96 0,4-1-32 0,1-3 0 15,2-1-224-15,4-1-32 0,5-2-16 0,4-2 0 16,2-2-176-16,2-1-32 0,1-2-16 0,2 1 0 0,-3 1-240 0,1 1 0 15,1 1 0-15,1 0 0 0,-1 1 128 0,-2 1-128 16,0 0 0-16,-3 2 144 0,-2 0-144 0,-1 0 0 16,-1 2 0-16,-4 1 0 0,-3 3 0 0,-3-2 0 15,-3 2 0-15,-1 3 0 0,0 2 0 0,-4-3 0 16,-2 2 0-16,-1 1 0 16,0 0 0-16,-6 4 0 0,0 0 128 0,0 0-128 15,0 0 256-15,0 0-16 0,0 0-16 0,0 0 0 16,0 0 160-16,0 0 48 0,0 0 0 0,0 0 0 0,0 0-240 0,0 0-64 15,7-1 0-15,3 2 0 0,1 6-128 0,4-1 0 16,0 2 0-16,2 4 0 0,3 5 0 0,1-2 0 16,0 2 160-16,2 2-160 0,2 0 320 0,0 2-32 15,-1 0-16-15,1-2 0 0,0 0-272 0,1-2 160 16,-1-2-160-16,-1 0 128 0,0-2-128 0,-1-2 0 0,1 0 0 16,1-2 0-1,-3-3-1232-15,-1 1-336 0,-2-1-64 0,-1 0-15904 0</inkml:trace>
  <inkml:trace contextRef="#ctx0" brushRef="#br0" timeOffset="-166686.58">5545 16572 17503 0,'-2'-14'768'0,"2"14"176"0,0 0-752 0,0 0-192 16,4-5 0-16,-4 5 0 0,6-4 2752 0,-6 4 512 15,7 2 96-15,1 5 32 0,0 5-2176 0,1 2-448 16,0 5-64-16,2 6-32 0,-3 4-464 0,-1 2-80 15,1 3-128-15,0 1 176 0,0 2-176 0,0-1 0 16,1 2 0-16,-1-1 0 16,-1-2-1872-16,1-1-368 0,-3-4-64 0</inkml:trace>
  <inkml:trace contextRef="#ctx0" brushRef="#br0" timeOffset="-166476.27">5837 16576 29711 0,'0'0'1312'0,"0"0"288"0,0 0-1280 0,0 0-320 0,4 13 0 0,-3-2 0 15,0 2 592-15,1 4 64 0,-1 3 16 0,3 4 0 16,1 5-144-16,0-1-16 0,-1 3-16 0,0 2 0 16,0 0-368-16,1-1-128 0,0 2 0 0,1-3 144 15,0-1-480-15,1-2-112 0,-2-5 0 0,0-2-16 16,-1-4-2336-16,-1-4-464 0,-1-5-80 0</inkml:trace>
  <inkml:trace contextRef="#ctx0" brushRef="#br0" timeOffset="-166126.29">5602 15985 14735 0,'0'0'1312'0,"0"0"-1056"0,-8-2-256 0,2-1 0 0,6 3 2176 0,-7 4 368 16,2 3 80-16,0 1 0 0,1 2-1408 0,1 3-304 15,1 1-48-15,0 3-16 0,2 3-304 0,2 2-64 0,0 3-16 0,2 0 0 16,3-2-464-16,2 0 128 0,0-3-128 0,3-2 0 16,2-1 0-16,2-4 176 0,1-1-176 0,0-4 160 15,0-3 336-15,-1-1 64 0,4-1 16 0,-2-3 0 16,-1-4 400-16,-1-2 96 0,0-1 16 0,-2-3 0 15,-2-1-160-15,-1-2-32 0,-4-2 0 0,-1 1 0 16,0-2-240-16,-3-1-48 16,-3 0-16-16,-2-1 0 0,-2 0-256 0,-3 0-48 15,-2 2-16-15,0 0 0 0,-1 1-272 0,-1 0 160 16,0 2-160-16,-2 3 128 16,-2 2-1632-16,2 2-336 0,-1 2-64 0,2 4-9344 0,2 2-1872 0</inkml:trace>
  <inkml:trace contextRef="#ctx0" brushRef="#br0" timeOffset="-165460.55">6728 17347 7359 0,'0'0'320'0,"0"0"80"0,0 0-400 0,3-6 0 0,-3 6 0 0,5-5 0 0,-2-1 2688 0,0-1 464 16,-1 1 96-16,-2 6 16 0,0 0-1136 0,3-6-208 15,-3 6-64-15,0 0 0 16,0 0-416-16,0 0-96 0,0 0 0 0,0 0-16 16,0 0-352-16,0 0-64 0,-7 4-16 0,1 3 0 15,-1-1-496-15,1 1-96 0,-2 2-32 0,1 3 0 16,1 3-112-16,-1 1-32 0,2 1 0 0,1 0 0 0,0 1 64 0,3-1 16 15,1 1 0-15,3 1 0 0,3-4-80 0,3 1-128 16,3-1 176-16,2 0-176 0,2-7 0 0,3-1 0 16,6-3 0-16,0-1 0 0,1-6 128 0,1-2-128 15,2-3 0-15,-3-3 0 0,-2-2 0 0,-3 1-192 16,-3-4 16-16,-3 2 16 0,-2 1-32 0,-3-3 0 16,-4 2 0-16,-3 1 0 0,-5-4 192 0,-1 4 0 15,-3-3 0-15,0 3 0 0,-5 3 0 0,-2-1 0 16,-4 2 0-16,-1 1 0 15,-3 2-448-15,2-1-64 0,-1 2-16 0,1 1 0 16,-2 0-2480-16,4 2-480 0</inkml:trace>
  <inkml:trace contextRef="#ctx0" brushRef="#br0" timeOffset="-165195.21">7176 17171 26831 0,'0'0'1184'0,"0"0"256"0,0 0-1152 16,0 0-288-16,0 0 0 0,-2 10 0 0,0 3 832 0,-1 5 128 15,2 1 0-15,0 3 16 0,-1 4-352 0,2 0-80 16,2 3-16-16,-1-1 0 0,-1 1-224 0,0 1-48 15,1 0-16-15,0 0 0 16,1 0-544-16,0-7-96 0,1 1-32 0,0-2-9120 16,0-3-1840-16</inkml:trace>
  <inkml:trace contextRef="#ctx0" brushRef="#br0" timeOffset="-165018.39">7292 17129 16575 0,'0'0'1472'0,"0"0"-1168"16,2 9-304-16,4 3 0 0,0 1 1728 0,1 4 272 15,-1 4 64-15,3 1 16 0,2 1-1760 0,2 3-320 0,2 2-144 0,1 0 16 16,-2-2-112-16,2 3-16 0,1-2 0 0,0 1-9984 16</inkml:trace>
  <inkml:trace contextRef="#ctx0" brushRef="#br0" timeOffset="-164825.2">7169 17451 38591 0,'0'0'848'0,"0"0"176"0,0 0 48 0,0 0 0 0,0 0-864 0,0 0-208 16,0 0 0-16,13-3 0 0,4-1 544 0,4-2 64 15,1-1 16-15,4-2 0 16,3-1-1472-16,5-1-304 0,1 0-48 0</inkml:trace>
  <inkml:trace contextRef="#ctx0" brushRef="#br0" timeOffset="-164292.95">4014 17567 11967 0,'0'0'1072'0,"0"0"-864"15,1 9-208-15,1-2 0 0,-2-7 3248 0,6 7 592 16,2-3 128-16,4-1 32 0,2-10-3104 0,4 1-640 16,3-3-112-16,3-3-16 0,2-4 32 0,1-1 16 15,2-1 0-15,-2 0-8224 16,-1-2-1632-16</inkml:trace>
  <inkml:trace contextRef="#ctx0" brushRef="#br0" timeOffset="-164060.33">4150 17984 30063 0,'0'0'1328'0,"0"0"272"0,0 0-1280 0,6 5-320 16,-6-5 0-16,12 5 0 0,1-5 384 0,1 0 0 15,2 0 0-15,1-3 0 0,1 0-384 0,2-1 0 16,1-1 0-16,1 0-9344 16,1-1-1792-16</inkml:trace>
  <inkml:trace contextRef="#ctx0" brushRef="#br0" timeOffset="-163872.98">4833 17521 1839 0,'0'0'160'0,"-1"8"-160"0,-1 2 0 0,2 2 0 15,0 1 6272-15,2 3 1216 0,0 3 240 0,-1 2 48 16,-1 1-5408-16,3 2-1072 0,1 3-208 0,0 2-64 16,-1 0-720-16,0 1-160 0,3 1-16 0,1-1-10144 15,-1-4-2016-15</inkml:trace>
  <inkml:trace contextRef="#ctx0" brushRef="#br2" timeOffset="-160626.83">3721 17515 20207 0,'0'0'896'0,"0"0"192"0,0 0-880 0,0 0-208 15,0 0 0-15,0 0 0 16,0 0 1680-16,-11 11 304 0,11-11 48 0,0 0 16 16,0 0-768-16,0 0-128 0,-5 0-48 0,5 0 0 15,0 0-352-15,0 0-80 0,0 0-16 0,0 0 0 0,0 0-80 0,0 0-32 16,0 0 0-16,0 0 0 0,-8-2-32 0,2-1 0 15,6 3 0-15,-7-2 0 0,-1-2 64 0,-1 0 16 16,0-3 0-16,0 1 0 0,-1-2-32 0,-2 0-16 16,-2 0 0-16,-2-3 0 0,0-1-192 0,-2-1-32 15,-1 0-16-15,-4-2 0 0,2 0-160 0,2-2-16 0,-1-3-128 0,3 3 192 16,2 2-32-16,0 0-16 0,1 2 0 0,0 3 0 16,-1 1-144-16,2 1-144 0,2 1 144 0,0 2-208 15,3 1 208-15,2 4 0 16,-2-2 0-16,2 2 0 0,0-2 0 0,6 2 0 15,0 0 0-15,0 0 0 0,0 0 0 0,0 0 0 16,0 0 0-16,0 0-144 0,0 0 144 0,0 0-128 16,0 0 128-16,0 0-128 0,0 0 128 0,0 0-128 0,0 0 128 0,0 0-128 15,0 0 128-15,0 0 0 0,0 0-144 0,0 0 144 16,0 0 0-16,0 0-144 0,0 0 144 0,0 0 0 16,0 0 0-16,0 0 0 0,0 0 0 0,0 0 0 15,-5 4 0-15,0 0 0 0,-2 0 128 0,1 0-128 16,-2-1 384-16,0 1 0 0,0 1-16 0,-2 1 0 0,-3 1 0 0,-3 1 0 15,-3 1 0-15,-1 1 0 16,-1-1-128-16,-1 0-32 0,-3 1 0 0,1 1 0 16,-1-2-80-16,1 3 0 0,2 0-128 0,1 1 192 15,2-1-192-15,1-1 0 0,1 1 0 16,1 0 0-16,2 1-1216 0,1 0-256 0,2 0-32 0,2 0-16 16,2-1-1312-16,2-2-272 0,0-2-48 0</inkml:trace>
  <inkml:trace contextRef="#ctx0" brushRef="#br2" timeOffset="-160197.58">2383 17562 15663 0,'0'0'688'0,"-5"-7"144"0,-2 1-656 0,1-1-176 0,-1 1 0 0,1 0 0 16,-1 2 3136-16,2 2 576 0,0-1 128 0,5 3 32 16,-7 0-2384-16,7 0-464 0,-6 3-112 0,1 1-16 15,-1 2-496-15,3 2-96 0,0 0-32 0,2 2 0 16,-2 3-272-16,3 2 0 0,1 0 0 0,2 1 0 15,2 0-128-15,2-1 128 0,3 2 0 0,1-1-144 0,0-3 144 16,2 0 0-16,3 0-144 0,1-3 144 0,0 0 0 0,1-5 0 16,2-3 0-16,1-4 0 0,-5-2 192 0,1-3 16 15,-1 0 0-15,0-3 0 0,-3-3 368 0,-1-1 80 16,-2-4 16-16,-5-2 0 0,-4 1-128 0,-1-2-32 16,0-1 0-16,-2-1 0 15,-3 1-240-15,-2 1-48 0,-3 1-16 0,-2 1 0 16,-1 2-32-16,-3 2-16 0,-1-1 0 0,0 2 0 0,0 1-160 15,0 2 0-15,1 5 0 0,0-3-176 16,0 1-1104-16,2 1-208 0,2 1-48 0,0 2-14480 16</inkml:trace>
  <inkml:trace contextRef="#ctx0" brushRef="#br2" timeOffset="-159858.67">1757 17560 9215 0,'0'0'816'0,"0"0"-656"0,0 0-160 0,0 0 0 16,0 0 3744-16,0 0 720 0,0 0 144 0,0 11 16 15,2-1-2880-15,-2 3-576 0,0 2-112 0,0 0-32 16,1 2-432-16,-1 0-80 0,3 5-32 0,-2 0 0 0,0 2-352 0,1 1-128 16,-1-1 0-16,0 1 144 0,0 0-400 0,1-3-96 15,-1-1-16-15,0-3-8736 16,2-2-1760-16</inkml:trace>
  <inkml:trace contextRef="#ctx0" brushRef="#br2" timeOffset="-159656.21">1859 17336 27007 0,'0'0'1200'0,"0"0"240"0,0 0-1152 16,0 0-288-16,-1 9 0 0,1 2 0 0,1 2 464 0,2 1 48 0,2 2 0 15,0 2 0-15,-1 3-96 0,3 1-16 0,-1 1 0 0,2 2 0 16,1 0-256-16,0 2-144 0,-1-2 160 0,1 3-160 16,2-1 0-16,-1-1 0 0,2-3 0 0,-3 1 0 31,-1-2-640-31,-1 0-128 0,3-1-32 0,-3 0-7744 0,0-3-1552 0</inkml:trace>
  <inkml:trace contextRef="#ctx0" brushRef="#br2" timeOffset="-159429.43">1804 17674 28271 0,'0'0'1248'15,"-7"0"272"-15,-1 2-1216 0,8-2-304 0,-7 0 0 0,7 0 0 0,0 0 1328 0,0 0 208 16,0 0 32-16,0 0 16 0,0 0-688 0,11 4-128 15,2 0-16-15,2 0-16 0,6 0-160 0,1-1-48 16,3-3 0-16,4-2 0 0,2-2-528 0,4 1 0 16,4-3-240-16,-1-2-16768 15</inkml:trace>
  <inkml:trace contextRef="#ctx0" brushRef="#br3" timeOffset="-153860.17">22754 16603 21183 0,'0'0'944'0,"0"0"192"0,-3 10-912 0,2-4-224 0,1 3 0 0,1 3 0 15,2 4 2256-15,1-2 416 0,1 3 80 0,0 1 0 16,3 3-1792-16,1 2-352 0,0 1-80 0,-1-1-16 16,0-3-320-16,-2-1-64 0,0 0 0 0,-3-4-128 15,1-2 256-15,-1-1-48 0,0-3-16 0,-3-9 0 16,0 0 0-16,0 0 0 0,0 0 0 0,0 0 0 15,0 0-32-15,-3-9-16 0,0-4 0 0,1-5 0 16,-1 0-144-16,-1-3 0 0,0-4 0 0,3-2 0 16,-3-6-144-16,2 0 144 0,-1 2-192 0,2 0 192 0,1 0-256 0,1-2 48 15,2 3 16-15,0 4 0 16,3 2 192-16,-2 4-144 0,2 1 144 0,3 4-128 16,-4 2 128-16,3 4 0 0,0 2 0 0,0 2-128 15,-8 5 128-15,8 0 0 0,-8 0 0 0,6 5 128 16,-2 3 0-16,0 0 0 0,-1 1 0 0,-2 3 0 0,-1-3 16 0,-1 4 16 15,-2 1 0-15,-1 2 0 0,0-1-160 0,0 1 160 16,0 1-160-16,-1-1 160 0,0-3-160 0,-2 0 0 16,4 1 144-16,-1 2-144 0,0-5 0 0,1 2 0 15,2 0 0-15,1-3 0 16,0-3-304-16,2 0-128 0,1-1-16 0,4 0-16 16,-7-6-544-16,7 1-96 0,4 0-32 0,3 1 0 15,-2-2 256-15,4 2 48 0,2-2 16 0,-1 1 0 0,1 1 592 0,0 0 224 0,2 1-176 0,-2 2 176 16,-2 0 592-16,1 3 224 0,-3-1 32 0,-4-1 16 15,-2 1 480-15,-1 2 80 0,-2 0 32 0,-4 1 0 16,-3 2-176-16,-4 1-48 0,1 4 0 0,-4-4 0 16,-3 4-528-16,-2-3-128 15,-2 2 0-15,-1 0-16 0,0-2-368 0,1-1-192 16,-1 0 192-16,1-4-192 16,0-2-240-16,2 1-144 0,1-4-48 0,4-2-11648 0,0-1-2320 0</inkml:trace>
  <inkml:trace contextRef="#ctx0" brushRef="#br3" timeOffset="-153696.29">23247 16440 34495 0,'0'0'1536'0,"0"0"304"0,0 0-1472 0,0 0-368 0,0 0 0 0,-3 8 0 15,0 1 640-15,1 3 48 0,-1 0 16 0,1 4 0 16,-1-1-208-16,0 6-48 0,1 0 0 0,-1 9 0 0,1 0-448 0,-1 0-128 15,0 0-16-15,1-1 0 16,0-2-2320-16,1-1-464 0,0-1-80 0,1-4-10896 16</inkml:trace>
  <inkml:trace contextRef="#ctx0" brushRef="#br3" timeOffset="-153495.29">23342 16225 23039 0,'0'0'2048'0,"0"0"-1648"0,0 0-400 0,0 0 0 16,-3 9 2528-16,2 1 416 0,1 4 96 0,1 5 16 16,2 5-1680-16,-2 3-336 0,0 2-64 0,1 4-16 15,0 1-656-15,2 2-144 16,0 2-32-16,1 0 0 0,1 2-128 0,-1-2-256 16,1 0 64-16,1-3 16 15,-2-3-1632-15,0 0-336 0,-1-4-64 0,-1-3-12160 0</inkml:trace>
  <inkml:trace contextRef="#ctx0" brushRef="#br3" timeOffset="-153334.02">23262 16673 31327 0,'-10'-7'1392'0,"10"7"272"0,-5-3-1328 0,1 2-336 16,4 1 0-16,0 0 0 0,0 0 2128 0,0 0 368 15,6-5 64-15,2 4 0 0,1-3-1920 0,4 1-384 16,3-1-64-16,2 2-32 15,-1 0-1104-15,3 2-208 0,0 0-64 0,1 3-10240 16,3 2-2064-16</inkml:trace>
  <inkml:trace contextRef="#ctx0" brushRef="#br3" timeOffset="-152928.83">23510 16688 16575 0,'0'0'1472'0,"0"0"-1168"16,-5 1-304-16,1-1 0 0,4 0 2688 0,0 0 496 15,0 0 80-15,0 0 32 0,0 0-1808 0,0 0-352 16,0 0-80-16,0 0-16 0,0 0-704 0,9 6-144 0,3 0-16 0,-2 1-16 16,1-1-160-16,-1-1 0 0,0 1 0 0,1-1 0 15,-2 0 256-15,0 2-48 0,-2-3 0 0,-2 1 0 16,-1-1 80-16,-4-4 16 0,0 0 0 0,0 0 0 16,2 6-144-16,0 2-32 0,-2-8 0 0,-3 7 0 15,3-7-128-15,-5 5 0 0,-3-1 0 0,1 0 0 16,1-2 0-16,-1 1 0 0,7-3 0 0,0 0 0 15,0 0-432-15,0 0 48 0,0 0 0 0,0 0 0 16,0 0-192-16,7-2-48 0,1 1 0 0,1 0 0 0,0 0 352 0,3 1 64 16,-2-2 16-16,2 2 0 0,1 0 448 0,0 2 80 15,-1 1 32-15,1 1 0 16,-3 0 480-16,-1 0 112 0,-2 1 0 0,-1 3 16 16,-2 1 96-16,-1 0 16 0,-3 1 0 0,-1-1 0 15,-2 0-144-15,0 0-32 0,-3 0 0 0,-3 2 0 16,-2 0-464-16,0 0-112 0,-2-1-16 0,-2-3 0 0,0-1-320 0,-1 1 0 15,0-3 0-15,2 1 0 16,0-1-1888-16,-1 0-288 0,1-4-64 0,0 0-9344 16,2-6-1872-16</inkml:trace>
  <inkml:trace contextRef="#ctx0" brushRef="#br3" timeOffset="-152783.59">23918 16623 35535 0,'0'0'1568'0,"-7"3"336"0,1 2-1520 0,-1 0-384 16,2 0 0-16,1 0 0 0,4-5 256 0,-2 10 0 15,2-4-16-15,-2 1 0 16,2-7-2464-16,0 0-480 0</inkml:trace>
  <inkml:trace contextRef="#ctx0" brushRef="#br3" timeOffset="-152500.75">24235 16527 25503 0,'-7'-12'1136'0,"7"12"224"0,0 0-1088 0,0 0-272 0,0 0 0 0,0 0 0 15,2-8 1808-15,-2 8 304 0,0 0 64 0,0 0 16 0,5-4-544 0,-5 4-112 16,0 0-32-16,4 7 0 0,-2 3-720 0,0 3-144 16,-2 3-16-16,0 2-16 0,0 4-336 0,-2 2-64 15,1 4-16-15,-2 4 0 0,1 0-192 0,-2-1 128 16,0 5-128-16,1 0 0 16,2-3-240-16,1-6-144 0,0 0-16 0,1 0-16 15,2-4-2576-15,0-1-512 0,0-6-96 0</inkml:trace>
  <inkml:trace contextRef="#ctx0" brushRef="#br3" timeOffset="-152105.53">24004 16468 17503 0,'0'0'1552'16,"0"0"-1232"-16,0 0-320 0,0 0 0 0,0 0 3008 0,7-1 528 15,2-3 112-15,2 2 32 16,2 1-1648-16,4 1-336 0,3 0-64 0,1 0-16 0,2 0-976 0,3 1-192 16,0 1-32-16,2 2-16 0,-3-3-400 0,-1 1 0 15,0 0-224-15,1 0 80 16,-2 1-2928-16,-1-2-592 0</inkml:trace>
  <inkml:trace contextRef="#ctx0" brushRef="#br3" timeOffset="-151920.52">24574 16467 21183 0,'0'0'1888'0,"0"0"-1504"0,-3 5-384 0,-1 4 0 0,0 7 2896 0,2-3 512 0,-1 1 112 0,2 4 0 16,0 3-1760-16,1 2-352 0,1 4-80 0,0-1-16 15,0 0-736-15,1 1-128 0,-1-1-48 0,0 2 0 16,1-1-400-16,-1-1 0 0,0-1 128 0,1-4-128 16,0-3-1552-16,-1 0-352 0,-1-4-64 0,0-1-8720 15,2-2-1760-15</inkml:trace>
  <inkml:trace contextRef="#ctx0" brushRef="#br3" timeOffset="-151659.33">24845 16430 28447 0,'0'0'1264'0,"-3"12"256"0,1 2-1216 0,-1 3-304 15,2 3 0-15,0 2 0 0,-1 3 1312 0,1-1 208 0,0 4 32 0,-1 0 16 16,0 1-736-16,0 0-160 16,4-2-32-16,-2 0 0 0,-2 1-512 0,2-1-128 15,2 1 0-15,-1-6 0 16,2-1-2544-16,-3 0-480 0</inkml:trace>
  <inkml:trace contextRef="#ctx0" brushRef="#br3" timeOffset="-151481.89">24591 16718 23039 0,'0'0'2048'0,"0"0"-1648"0,0 0-400 0,0 0 0 0,0 0 3056 0,0 0 528 16,9 0 96-16,1 0 32 0,3 0-2400 0,3 0-480 16,2-1-80-16,2 0-32 0,-1-1-512 0,2 1-208 15,0 0 176-15,1-1-176 31,2 1-2304-31,-3 0-576 0,-3-2-96 0</inkml:trace>
  <inkml:trace contextRef="#ctx0" brushRef="#br3" timeOffset="-151280.22">25011 16485 29247 0,'-4'15'1296'0,"2"-5"272"0,1-1-1248 0,0 5-320 16,-1 2 0-16,2 1 0 0,-1 1 1440 0,1 1 224 15,1 4 64-15,1-3 0 0,0 3-832 0,1-3-144 16,1 0-48-16,0 0 0 0,1-1-704 0,0-2 0 0,-1-4 0 0,3-5-208 31,-2-2-1952-31,0 0-384 0,-5-6-80 0,0 0 0 16,0 0-784-16,7-6-160 0,-2-1-16 0,-1 0-5312 0</inkml:trace>
  <inkml:trace contextRef="#ctx0" brushRef="#br3" timeOffset="-151091.67">25037 16583 12207 0,'-6'-24'528'0,"2"14"128"16,2-3-528-16,-2-2-128 0,0 0 0 0,0-1 0 15,0 0 2736-15,2 2 512 16,0-4 96-16,2 2 32 0,2 3-608 0,-1 1-112 0,0 2-32 0,3 1 0 16,1 1-832-16,3 1-192 0,1 1-16 0,3 1-16 15,1 1-816-15,0 3-176 0,1-2-16 0,2 2-16 16,1-2-352-16,1 4-64 0,1 1 0 0,0 2-128 16,-1-3 0-16,2 3-304 0,-1 1 48 0,1 1 0 15,0 1-2784-15,-1-3-544 0</inkml:trace>
  <inkml:trace contextRef="#ctx0" brushRef="#br3" timeOffset="-150923.99">25130 16560 43999 0,'0'0'960'0,"0"0"208"0,0 0 48 0,11 4 16 0,2 2-976 15,3-5-256-15,2-1 0 0,3 0 0 0,2 1 896 0,3 0 128 16,2-2 16-16,0 0 16 16,-3 0-1248-16,0 1-240 0,-2 1-48 0,10-1-13392 15,-7 0-2672-15</inkml:trace>
  <inkml:trace contextRef="#ctx0" brushRef="#br0" timeOffset="-141357.6">28284 17092 12895 0,'0'0'1152'0,"-6"2"-928"0,6-2-224 0,0 0 0 0,0 0 3760 0,0 0 704 0,0 0 144 0,0 0 16 16,0 0-3472-16,6-3-688 0,14-5-144 0,2-1-16 16,3-3 528-16,2 1 128 0,4-4 0 0,1 1 16 15,0-3-352-15,1 1-80 0,1 1-16 0,-3-1 0 16,-2-1-208-16,1 3-32 0,0-2-16 0,-3 0 0 15,-2 2-144-15,1-3-128 0,-3 2 192 0,1 0-192 0,-2 2 144 0,0-2-144 16,-1-1 0-16,-1 2 144 16,-2-1-144-16,-1 2 0 0,-2 0 144 0,0 1-144 15,-4 1 128-15,-3 0-128 0,-3 3 128 0,-5 8-128 16,6-7 176-16,-6 7-48 0,6-11 0 0,-6 11 0 16,7-6 192-16,-7 6 16 0,0 0 16 0,0 0 0 15,0 0-144-15,0 0-16 0,8 10-16 0,-1 3 0 16,1 1-16-16,3 2 0 0,2 1 0 0,2-1 0 0,0-2 96 0,2 3 32 15,1 1 0-15,0 2 0 0,-1 1-32 0,4-1-16 16,-2-1 0-16,4 0 0 0,1 2-240 0,2-3 176 16,1 1-176-16,0-2 160 0,3-2-160 0,0 0 0 15,-1 2 0-15,-1-2 0 0,0-2 0 0,-2-1-272 16,-2 1 64-16,0-1 16 16,-6-1-1664-16,-2 1-320 0,-3 1-64 0,-3-2-14336 0</inkml:trace>
  <inkml:trace contextRef="#ctx0" brushRef="#br0" timeOffset="-140360.12">28308 17060 15663 0,'0'0'1392'0,"0"0"-1120"16,0 0-272-16,0 0 0 0,0 0 1536 0,5 9 240 16,-3 1 48-16,0 1 16 0,-2-11-240 0,4 13-32 15,1 4-16-15,0-2 0 0,0 1-16 0,1 4 0 0,0 4 0 0,1 1 0 16,-2 1-416-16,1 2-96 16,1 0 0-16,-2 4-16 0,0 0-384 0,0 1-80 15,1-1-16-15,0 1 0 0,-1-4-208 0,1-1-32 16,-2 0-16-16,-1-1 0 0,1 0-16 0,0 1 0 15,-1 0 0-15,-3-3 0 0,0-3-48 0,0-1-16 16,0-3 0-16,0 1 0 0,0-4-64 0,0 0 0 0,0-4-128 0,0 1 192 16,-3 0-192-16,3-12 128 0,0 0-128 0,0 9 0 15,0-9 128-15,0 0-128 0,-1 10 0 0,1-10 0 16,0 0 160-16,0 0-160 0,0 0 160 0,0 0-160 16,0 0 160-16,0 0-160 0,9 2 160 0,3-4-160 15,-2 1 144-15,1 0-144 0,-1-2 128 0,2 2-128 16,2-2 0-16,2 3 0 0,3-1 0 0,1 0 0 15,-1 1 0-15,2 2 0 0,0 2 128 0,1 0-128 16,1 1 0-16,-1 3 0 0,-1 1 0 0,1 0 128 16,-1-1-128-16,-1 1 0 0,1 1 144 0,0 0-144 0,-1-2 160 0,-2 2-32 15,-2 2-128-15,-1-3 192 16,0 5-32-16,-2-1-16 0,0 0 0 0,-2 1 0 16,0-3 16-16,-3 1 0 0,-4-3 0 0,-1 3 0 15,1-2-160-15,0 2 160 0,-4-12-160 0,6 9 160 16,-1-1-160-16,-5-8 128 0,0 0-128 0,0 0 128 15,6 6-128-15,-6-6 0 0,0 0 0 0,0 0 0 16,0 0 0-16,9-3 0 0,-1-1 0 0,3-4 0 0,0-3 0 16,2 1 0-16,-1-4 0 0,1 1 0 0,2 1 0 0,-1-1 0 15,3-2-176-15,-2 2 176 0,1 0 0 0,0 3 0 16,-1 1 0-16,2 2-128 0,2-2 128 0,1 4 0 16,3 0 0-16,0 1-128 0,2 1 128 0,1 2-128 15,0 1 128-15,-1 0-128 0,0 0 128 0,-3 0 0 16,-3 3 0-16,-2 0 0 0,-1-1 0 0,-3-1 0 15,-4-1 0-15,-9 0 0 0,12 3 0 0,-12-3 0 0,10 2 0 0,-10-2 0 16,11 2 0-16,-11-2 0 0,10-2 0 0,-10 2 0 16,9-2 0-16,-9 2 0 15,8-6 0-15,-2-3 0 0,-2 0 0 0,0 0 128 16,0-3-128-16,1 2 0 0,-3-2 0 0,-1-1 128 16,0-2-128-16,1-2 0 0,-4-2 128 0,2 0-128 15,2-2 128-15,0-5-128 0,1-2 0 0,-1 0 0 0,0-2 0 0,-1 0 128 16,0 0-128-16,2 0 0 0,0 0 0 0,-3-3 0 15,-3 1 192-15,0-1 0 0,-1 2 16 0,-2-2 0 16,-3 3 0-16,0 3 0 0,-2 1 0 0,0-2 0 16,-4 2-208-16,2 3 144 0,1 1-144 0,1 0 128 15,-2 2-352-15,2 2-80 0,2 1-16 0,3 4 0 16,0 0-1024-16,1 2-192 16,1 2-64-16,4 5 0 0,0 4-1792 0,0 0-352 0,0 0-80 0</inkml:trace>
  <inkml:trace contextRef="#ctx0" brushRef="#br0" timeOffset="-138690.02">28296 17070 10127 0,'0'0'896'0,"0"0"-704"0,0 0-192 0,0 0 0 0,0 0 2272 0,0 0 416 0,0 0 96 0,0 0 16 15,-7 3-1744-15,7-3-352 0,0 0-64 0,0 0 0 16,0 0 112-16,0 0 16 0,0 0 16 0,0 0 0 16,0 0 304-16,0 0 48 15,-2-5 16-15,-2-1 0 0,0 1 224 0,0 1 48 16,0-2 16-16,0-1 0 0,-1-1-224 0,-2 2-32 16,-2-1-16-16,0-1 0 0,0 1-240 0,-3-2-48 15,-3-2-16-15,-2 1 0 0,-1 1-208 0,1-1-32 16,-2 3-16-16,1-4 0 0,1 1-192 0,-1 1-32 0,-2-1-16 0,1 3 0 15,0 0-176-15,4-2-16 0,-1 3-16 0,2-2 0 16,1 1-160-16,1 2 0 0,0 1 0 0,2 0 128 16,1 2-128-16,0-1 0 0,1 2 0 0,1-2 0 15,1 2-144-15,6 1 144 0,0 0-192 0,0 0 192 16,0 0-272-16,0 0 48 0,0 0 16 0,0 0 0 16,-4-4-16-16,4 4 0 0,0 0 0 0,0 0 0 15,0 0 224-15,0 0-176 0,0 0 176 0,0 0-160 16,0 0 160-16,0 0 0 0,0 0 0 0,0 0 0 15,0 0 0-15,0 0 0 0,0 0 0 0,0 0 128 0,0 0 16 0,0 0 16 16,0 0 0-16,0 0 0 0,0 0 176 0,0 0 48 16,-8 4 0-16,0 1 0 0,-1 3 16 0,-1 2 16 15,-6 2 0-15,0 1 0 0,-2-1-32 0,-1 2-16 16,-5 2 0-16,2 1 0 16,0 0-16-16,-2-2 0 0,1 0 0 0,-2 0 0 15,2-2-64-15,2 0-16 0,3-1 0 0,1 0 0 0,1-2-272 16,2-1 0-16,1-1 0 0,1 1-144 15,1-4-1200-15,4 1-224 0,7-6-48 0,0 0-16 16,0 0-1568-16,0 0-320 0,0 0-64 0</inkml:trace>
  <inkml:trace contextRef="#ctx0" brushRef="#br0" timeOffset="-138367.43">27729 16401 28959 0,'0'0'1280'0,"0"0"272"0,0 0-1232 0,0 0-320 0,0 0 0 0,0 0 0 16,0 0 1152-16,0 0 192 0,-2 9 16 0,2 1 16 16,0 1-240-16,-1 4-48 0,0 0-16 0,0 2 0 15,-1 2-608-15,1 3-112 0,0 1-32 0,-1 1 0 0,1-1-128 0,0 2-48 16,1 0 0-16,0-1 0 0,1 0-288 0,0-2-64 16,-1-1-16-16,2-2 0 15,-2-2-1568-15,0-2-304 0,4-2-64 0,-2-1-7984 16,1-3-1600-16</inkml:trace>
  <inkml:trace contextRef="#ctx0" brushRef="#br0" timeOffset="-138146.35">27876 16467 4607 0,'0'0'192'0,"0"0"64"0,0 0-256 0,0 0 0 16,0 0 0-16,0 0 0 0,0 0 6672 0,0 0 1296 15,0 0 256-15,0 0 48 0,4 9-5792 0,-1 5-1168 0,1 0-224 0,-1 5-64 16,3 1-752-16,-2 3-144 0,-4 0-128 0,2 1 144 16,2 0-144-16,0-2 0 0,-1-2 0 0,-2 0 0 15,0 0-608-15,0-1-48 0,1-2-16 0,0-3 0 16,-2-1-2704-16,0-3-528 0</inkml:trace>
  <inkml:trace contextRef="#ctx0" brushRef="#br0" timeOffset="-137755.7">27811 15935 28735 0,'-7'-11'1280'0,"7"11"256"0,0 0-1232 0,-5-5-304 0,-1 2 0 0,-1-2 0 16,1 4 1168-16,-1-2 176 0,7 3 48 0,-6 4 0 16,-2 1-576-16,0 2-112 15,0 3-32-15,2 3 0 0,0 2-672 0,4 2 0 16,0 1 0-16,2 0 0 0,3 0-176 0,1-2 176 16,0 0-128-16,4-1 128 0,-2-2 0 0,2 0-128 15,1-5 128-15,2-1 0 0,-1-2 144 0,2-2 112 16,0-3 32-16,-1-2 0 0,1-2 352 0,-2-2 64 0,0-3 0 0,-1-3 16 15,0-1-32-15,-3 0-16 0,-3-3 0 0,-3 2 0 16,-3-3-224-16,-2 1-32 0,-1 1-16 0,-2 0 0 16,-3 1-256-16,1 1-144 0,-2 1 160 0,-1 0-160 31,0 1-256-31,0 0-160 0,-1 4-32 0,-1 0 0 16,0 4-2256-16,0 3-464 0,0 4-96 0</inkml:trace>
  <inkml:trace contextRef="#ctx0" brushRef="#br0" timeOffset="-137416.55">27069 17112 16575 0,'0'0'736'0,"0"0"160"0,0 0-720 0,0 0-176 0,0 0 0 0,0 0 0 15,0 0 3088-15,1 8 592 0,-2 0 112 0,0 1 32 16,1 1-2112-16,1 2-432 0,0 2-64 0,2 2-32 15,0 1-672-15,-2 0-144 16,0 0-32-16,2 1 0 0,1 3-192 0,-2-3-144 16,-2 0 192-16,-1 1-192 15,-2-1-1152-15,2-1-352 0,2 0-64 0,2-4-8192 0,-2-3-1632 0</inkml:trace>
  <inkml:trace contextRef="#ctx0" brushRef="#br0" timeOffset="-137213.97">27196 16997 11055 0,'0'0'976'0,"0"0"-784"16,0 0-192-16,1 9 0 15,1 2 2768-15,1 0 512 0,-2 1 112 0,1 1 0 16,0 0-1984-16,1 4-384 0,1-1-96 0,0 1-16 16,0 0-544-16,0-2-112 0,1 4-32 0,-1-1 0 15,0 0-224-15,-1-1 0 0,0 0-192 0,0 1 192 16,-2-2-640-16,0 1-32 0,-1-1 0 0,0-2 0 15,-1-1-1760-15,0-1-336 0</inkml:trace>
  <inkml:trace contextRef="#ctx0" brushRef="#br0" timeOffset="-137034.27">27123 17266 31327 0,'0'0'2784'0,"0"0"-2224"0,0 0-560 0,0 0 0 15,0 0 1600-15,0 0 192 16,0 0 64-16,0 0 0 0,0 0-880 0,0 0-160 16,10-2-48-16,0 0 0 0,0-1-768 0,1 1 0 15,1 0 0-15,0 0-192 16,1-1-1824-16,0 2-352 0,0 1-80 0</inkml:trace>
  <inkml:trace contextRef="#ctx0" brushRef="#br3" timeOffset="-133330.37">29632 17120 1839 0,'-5'-6'0'0,"-2"3"160"0,7 3-160 0,0 0 0 15,-15 3 0-15,15-3 0 0,0 0 5040 0,0 0 976 16,-8-9 192-16,3 4 32 0,5 5-3408 0,0 0-672 0,0 0-144 0,0 0-32 16,5-9-768-16,2 4-144 0,-1-2-48 0,4 1 0 15,1-2-64-15,3 0 0 0,3 0-16 0,0-1 0 16,-1-1-240-16,1-1-64 0,1 2 0 0,2-3 0 15,-1 2-352-15,-2 2-80 0,-1-1-16 0,-1 1 0 16,0-1-192-16,-2 1 0 0,-2 3 0 0,4 1 0 16,0 0 0-16,0 2 0 0,-4-5 0 0,1 3 0 15,-1 0 0-15,0 0 0 0,1 0 0 0,0 1 0 16,-2-1-160-16,-2 0 160 0,-8 4-128 0,8-5 128 16,-8 5-144-16,6-7 144 0,-6 7-160 0,8-6 160 15,-8 6 0-15,8-6 0 0,-8 6 0 0,0 0 0 16,8-8 0-16,-8 8 0 0,0 0 0 0,0 0 0 15,0 0 0-15,10-2 0 0,2 1-128 0,-1 1 128 16,-11 0 0-16,0 0 0 0,0 0 144 0,11 6-144 16,0 1 320-16,0 2-48 0,2 1 0 0,0-1 0 0,1 3 32 0,0 0 0 15,2 1 0-15,0 0 0 0,0 1-16 0,0-3 0 16,-2 0 0-16,-1 4 0 0,0-2-160 0,0-2-128 16,2 1 144-16,-1-1-144 0,0-2 0 0,1 1 0 15,-1 1-128-15,-1-2 128 16,-3-3-1712-16,3-2-224 0,-1 1-48 0,-1-1-16 15,-1-1-1776-15,-10-3-336 0</inkml:trace>
  <inkml:trace contextRef="#ctx0" brushRef="#br3" timeOffset="-132993.49">30749 16996 19343 0,'0'0'1728'0,"0"0"-1392"0,0 0-336 0,0 0 0 15,-7-8 2208-15,7 8 368 0,-6-8 80 0,1 3 16 16,5 5-1184-16,-6-5-224 0,6 5-48 0,-11-5-16 16,0 2 16-16,-1 3 16 0,0 3 0 0,2 2 0 15,-1 3-800-15,1 3-176 0,-1 4-16 0,2 0-16 16,1 2-224-16,2 2 0 0,-1-1 0 0,2 1-160 0,0 0 160 0,5-2 0 16,3-2 0-16,3 1-128 0,2-2 128 0,2-1 0 15,1 0 0-15,2-5 128 16,4-1 64-16,1-4 32 0,0 1 0 0,0-4 0 15,1-1-48-15,-2-3-16 0,-2-2 0 0,-2-2 0 16,-2-3-160-16,-2 1 192 0,-3 0-192 0,1-1 192 16,-3 1-192-16,-3-2-224 0,-2 0 48 0,-4-1 16 15,-3 1-96-15,0 2 0 0,-1-2-16 0,0 2 0 16,0 1-496-16,-4 0-80 0,-4-2-32 0,1 2 0 16,0 0-2080-16,1 4-432 0,2 1-64 0,2 1-8768 15</inkml:trace>
  <inkml:trace contextRef="#ctx0" brushRef="#br3" timeOffset="-132808.5">30997 16867 16575 0,'0'0'736'0,"0"0"160"0,0 0-720 0,0 0-176 0,0 0 0 0,-1 10 0 15,0 2 3392-15,-1 1 656 16,1 1 128-16,0 2 32 0,-2 1-2736 0,2 2-528 15,1 1-112-15,0 2-32 0,1-1-480 0,0 1-80 16,2-1-32-16,1-1 0 16,0-2-512-16,-2-1-96 0,1-3-32 0,1-1-9792 0,0 0-1952 0</inkml:trace>
  <inkml:trace contextRef="#ctx0" brushRef="#br3" timeOffset="-132582.87">31212 16748 33279 0,'-9'-4'1472'0,"9"4"320"0,0 0-1440 0,0 0-352 15,0 0 0-15,-4 9 0 0,0 3 320 0,2 2 0 16,-1 1 0-16,4 3 0 0,3 2 224 0,0 6 32 16,0-2 16-16,3 2 0 0,4-1-384 0,1-1-80 15,-1-1 0-15,-1-2-128 0,0 4-208 0,2 0-160 16,1-3-16-16,0 1-16 15,-1-2-1488-15,0-1-288 0,-4-3-64 0,-2-2-11312 16</inkml:trace>
  <inkml:trace contextRef="#ctx0" brushRef="#br3" timeOffset="-132369.98">31043 17040 34431 0,'0'0'1536'0,"-12"0"304"0,0 0-1472 0,2 0-368 0,10 0 0 0,-8 4 0 15,8-4 1344-15,0 0 192 0,0 0 32 0,0 0 16 16,8 7-304-16,6-1-48 0,7-2-16 0,8 0 0 16,5 1-800-16,2 2-160 0,2-3-48 0,4-2 0 31,3-2-2368-31,1-2-464 0</inkml:trace>
  <inkml:trace contextRef="#ctx0" brushRef="#br0" timeOffset="-129694.87">28652 17105 7359 0,'0'0'320'0,"0"0"80"0,0 0-400 0,0 0 0 0,0 0 0 0,0 0 0 16,0 0 4032-16,0 0 704 0,0 0 160 0,0 0 32 16,0 0-2368-16,0 0-480 0,21 7-96 0,-17-16 0 15,-4 9-896-15,10-4-160 0,0 1-32 0,2-2-16 16,1 1-608-16,2 1-112 0,-2 2-32 0,2-1 0 15,3-4-320-15,2 0-80 0,2 1-16 0,0-2 0 16,1-2-2112-16,-3 1-416 0,-1 2-96 0</inkml:trace>
  <inkml:trace contextRef="#ctx0" brushRef="#br0" timeOffset="-129346.33">28701 17603 20271 0,'0'0'1792'0,"0"0"-1424"0,0 0-368 0,0 0 0 15,0 0 1984-15,8 11 320 0,-8-11 64 0,11 8 0 16,-2-1-784-16,-1 1-176 16,-1 1-16-16,2-3-16 0,2-1-800 0,2 1-144 0,1 2-48 0,2-1 0 15,1-2-384-15,-1 1 0 0,2 1 0 0,-1-1 0 31,-2 1-2080-31,2-2-352 0,-1 3-64 0</inkml:trace>
  <inkml:trace contextRef="#ctx0" brushRef="#br0" timeOffset="-129001.3">29250 17264 18431 0,'0'0'1632'0,"0"0"-1312"16,0 0-320-16,0 0 0 0,0 0 2320 0,0 0 400 15,0 0 80-15,0 0 16 0,0 0-832 0,0 0-144 16,0 0-48-16,0 0 0 0,0 0-704 0,0 0-128 16,4 15-48-16,0 0 0 0,1 6-112 0,-2 0-32 15,-2 1 0-15,3-1 0 0,0 1-384 0,1 2-64 0,0-2-32 0,1 0 0 16,-1 0-288-16,0 0 0 0,0-1 0 0,0-1-144 31,2-1-1216-31,1 1-240 0,0 1-64 0,1-2-9728 0,-1 0-1968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7:01.8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5527 0 0,'0'0'8494'0'0,"9"11"-7156"0"0,-5-2-923 0 0,1 1 1 0 0,-2-1-1 0 0,0 1 0 0 0,0-1 0 0 0,-1 1 0 0 0,0 0 1 0 0,0 0-1 0 0,0 15 0 0 0,4 21-30 0 0,22 139-2381 0 0,-24-167-544 0 0,-3-12 1122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07.3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9903 0 0,'0'0'898'0'0,"1"1"-741"0"0,4 16 648 0 0,0-1 0 0 0,-2 1 0 0 0,0 0 0 0 0,0 0-1 0 0,-2 0 1 0 0,0 25 0 0 0,2 19 473 0 0,15 158-55 0 0,-9-148-1330 0 0,2 21-1640 0 0,-7-56-1457 0 0,-1-27 1776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7:02.2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9903 0 0,'0'0'7532'0'0,"18"4"-5397"0"0,-18-4-2174 0 0,2 1-158 0 0,0-1 0 0 0,0 1 0 0 0,0-1 0 0 0,0 0 0 0 0,0 0 0 0 0,0 0-1 0 0,0 0 1 0 0,0 0 0 0 0,0 0 0 0 0,0 0 0 0 0,3-1 0 0 0,0-1-1522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7:03.1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5 919 0 0,'0'0'13660'0'0,"17"-2"-11160"0"0,-11 1-2026 0 0,1 0-1 0 0,-1 1 1 0 0,1 0 0 0 0,9 0-1 0 0,-15 0-257 0 0,11 6 256 0 0,-11-6-447 0 0,0 0 1 0 0,-1 0-1 0 0,1 1 1 0 0,0-1-1 0 0,0 0 1 0 0,0 1 0 0 0,0-1-1 0 0,-1 0 1 0 0,1 1-1 0 0,0-1 1 0 0,0 1-1 0 0,-1-1 1 0 0,2 2 0 0 0,6 5 194 0 0,-7-6-142 0 0,6 17 178 0 0,-7-15-289 0 0,-1 1 0 0 0,1 0 0 0 0,-1-1 1 0 0,0 1-1 0 0,0-1 0 0 0,0 1 0 0 0,0-1 0 0 0,0 1 0 0 0,-1-1 0 0 0,0 0 0 0 0,1 1 0 0 0,-1-1 0 0 0,-1 0 0 0 0,1 0 1 0 0,0-1-1 0 0,-1 1 0 0 0,1 0 0 0 0,-1-1 0 0 0,0 0 0 0 0,0 1 0 0 0,-3 1 0 0 0,5-3-29 0 0,-1 0-246 0 0,5 1 66 0 0,2 1 279 0 0,0 0 0 0 0,0 1-1 0 0,0-1 1 0 0,0 1 0 0 0,-1 0-1 0 0,1 0 1 0 0,-1 1 0 0 0,0-1-1 0 0,0 1 1 0 0,-1 0 0 0 0,1 0-1 0 0,-1 1 1 0 0,4 8 0 0 0,-6-12 67 0 0,-1 0 1 0 0,1-1 0 0 0,-1 1 0 0 0,0 0-1 0 0,0 0 1 0 0,0 0 0 0 0,0 0 0 0 0,0 0 0 0 0,0 0-1 0 0,0 0 1 0 0,-1 0 0 0 0,1 0 0 0 0,-1 0-1 0 0,1 0 1 0 0,-1 0 0 0 0,0-1 0 0 0,1 1 0 0 0,-1 0-1 0 0,0 0 1 0 0,0-1 0 0 0,-1 1 0 0 0,1-1 0 0 0,0 1-1 0 0,0-1 1 0 0,-1 1 0 0 0,1-1 0 0 0,-1 0-1 0 0,1 0 1 0 0,-4 2 0 0 0,1 0-30 0 0,0 0 0 0 0,0-1-1 0 0,0 0 1 0 0,-1 0 0 0 0,1 0 0 0 0,0-1 0 0 0,-1 1 0 0 0,0-1-1 0 0,1 0 1 0 0,-1 0 0 0 0,-5 0 0 0 0,2-1-165 0 0,-15-1-3679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9:27.8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1 292 2759 0 0,'84'19'339'0'0,"-67"-16"4234"0"0,-13-4-4438 0 0,41-9 147 0 0,0 2 0 0 0,0 2 0 0 0,0 1-1 0 0,68 3 1 0 0,-16 5-52 0 0,97 6 76 0 0,-2-5-77 0 0,-45-3 22 0 0,186 11 258 0 0,-135-5-314 0 0,63-5-35 0 0,53-9 66 0 0,-187 2-100 0 0,74-4 51 0 0,124-2 62 0 0,14-10-21 0 0,0 0 4 0 0,266 35 279 0 0,-544-11-434 0 0,122 7 116 0 0,103 3 114 0 0,-22-7-225 0 0,191 1-24 0 0,-353-8-39 0 0,470-16 165 0 0,-530 15-150 0 0,301-12 203 0 0,-102 15-26 0 0,208 6 116 0 0,-45-2-85 0 0,108 5-50 0 0,38 1-34 0 0,3-24-67 0 0,-329 8-30 0 0,146-8 29 0 0,-182-4-18 0 0,46-4 33 0 0,624-15 208 0 0,-588 25-239 0 0,144-1 26 0 0,-288 14-84 0 0,477-8 86 0 0,-545 2-67 0 0,315-19 70 0 0,26-8-29 0 0,-70 3 6 0 0,130-9 83 0 0,-18 2 114 0 0,37 28-7 0 0,274 5-84 0 0,-614 4-174 0 0,378 37 57 0 0,-220-11-62 0 0,307 15 1 0 0,-102-17 0 0 0,147-9 0 0 0,-176 9 105 0 0,-54-1 46 0 0,-115-16-35 0 0,249 13 88 0 0,-102 0-58 0 0,16 1-33 0 0,61 18 5 0 0,-48-4 11 0 0,2-15 85 0 0,320-9 178 0 0,571-22 51 0 0,-1002-7-387 0 0,59 0 32 0 0,368-7 75 0 0,-186 9-131 0 0,-223 8 10 0 0,178-14-44 0 0,-161 4 58 0 0,149-10-45 0 0,-122 4-12 0 0,-66 10 1 0 0,232-12 0 0 0,108-3-137 0 0,29 8-558 0 0,-429 8 215 0 0,243-17-483 0 0,-66 2-346 0 0,-271 23 232 0 0,18 1-706 0 0,18-7 658 0 0,-23-4-10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9:34.1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0 121 1375 0 0,'0'0'5840'0'0,"6"2"-5710"0"0,76 18 227 0 0,0-4-1 0 0,98 8 1 0 0,251-5 908 0 0,-135-9-216 0 0,70 13-140 0 0,51 6-620 0 0,-198-27-63 0 0,-112-3-108 0 0,419-6 753 0 0,-309 3-550 0 0,169-21 239 0 0,-188 8-305 0 0,-90 9-130 0 0,271-12 231 0 0,655 12 411 0 0,-235-27-350 0 0,36-6 41 0 0,-559 30-308 0 0,264 20 98 0 0,-515-8-237 0 0,687 31 136 0 0,-220-3-47 0 0,379 4 674 0 0,-623-18-537 0 0,-22 0-74 0 0,167 13 15 0 0,16 1-30 0 0,350 9 134 0 0,-618-28-206 0 0,274 8 78 0 0,-77-19-80 0 0,-177-6-35 0 0,-20-1 6 0 0,-3 7 17 0 0,211-7 92 0 0,-130 2-119 0 0,88-6 26 0 0,539-20 155 0 0,-420 17 84 0 0,-34 3-29 0 0,-298 10-206 0 0,173 8 81 0 0,-46 1-52 0 0,-165-7-59 0 0,478-7 117 0 0,-233 11-95 0 0,-269-2-50 0 0,119 0 58 0 0,38 3-2 0 0,245-2 226 0 0,-219-6-189 0 0,-24 1 57 0 0,81 0 94 0 0,23 2 41 0 0,-102-2-112 0 0,578-5 449 0 0,-639 5-607 0 0,479-19 127 0 0,-395 6-110 0 0,395-38 167 0 0,70-13 20 0 0,-617 61-169 0 0,-6 0-9 0 0,251-23 32 0 0,751-24-160 0 0,-887 60 80 0 0,32 0 0 0 0,271-2 0 0 0,-408-4 0 0 0,159 9 0 0 0,78 8 0 0 0,-235-16 0 0 0,128 6 0 0 0,58 3 0 0 0,162 1 42 0 0,-139-7-20 0 0,-248-5-22 0 0,467 9 0 0 0,-12 0 0 0 0,-342-5 0 0 0,211 9 0 0 0,-210-10 0 0 0,131 1 0 0 0,-6-5 0 0 0,-6 0 0 0 0,233 9 0 0 0,-94-4 0 0 0,-242-6 0 0 0,462 14 0 0 0,-400 0 0 0 0,-63-7 0 0 0,-2 1 0 0 0,72 0 0 0 0,-67-4 0 0 0,235 1 0 0 0,-252-5 0 0 0,179-2 0 0 0,-4-3 0 0 0,-153 4 0 0 0,173 4 0 0 0,-79-1 0 0 0,-38 5 0 0 0,-140 0 0 0 0,173 16 0 0 0,-212-16-50 0 0,74 7-989 0 0,116 30 0 0 0,-156-24-660 0 0,54 14-1387 0 0,-83-20 1798 0 0,1-6-7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9:38.5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0 391 6447 0 0,'0'0'1794'0'0,"1"-1"-1445"0"0,4-2-311 0 0,1 0 0 0 0,-1 0-1 0 0,0 0 1 0 0,1 1 0 0 0,-1 0 0 0 0,1 0-1 0 0,0 0 1 0 0,11-1 0 0 0,-13 2-17 0 0,22-3 62 0 0,2 1-1 0 0,-1 1 1 0 0,32 2-1 0 0,23-2 84 0 0,154-1 242 0 0,-149 3-288 0 0,50 9 51 0 0,-46-2-70 0 0,-9-2-41 0 0,98 4 4 0 0,59 16 109 0 0,-84-5-51 0 0,-114-16-84 0 0,213 17 184 0 0,1-16 93 0 0,4-3 115 0 0,-44 2-40 0 0,20 0 4 0 0,-147 2-170 0 0,124-10 0 0 0,388-76 464 0 0,-236 37-407 0 0,-140 20-122 0 0,-68 5-60 0 0,228-34 266 0 0,-266 31-153 0 0,163-8 0 0 0,-165 24-121 0 0,82-5-8 0 0,-75 3-33 0 0,213-25 57 0 0,-217 11-64 0 0,89-12 21 0 0,-82 21-53 0 0,71-8 48 0 0,249-1 217 0 0,-157 5 22 0 0,-30 0 75 0 0,51 7 60 0 0,15 19-141 0 0,-92 1-178 0 0,63 3-66 0 0,33 1 40 0 0,-246-14-83 0 0,120 16 0 0 0,208 23 158 0 0,-184-22-70 0 0,28-7 10 0 0,-20-2-3 0 0,-221-8-97 0 0,78 7 2 0 0,97-5 0 0 0,54-4 83 0 0,-135 3 31 0 0,172-19 1 0 0,-38-6 83 0 0,-50 6-13 0 0,-84 7-62 0 0,124 5 0 0 0,308 2 102 0 0,-387-6-163 0 0,84-2 36 0 0,-66 7-61 0 0,137 5 60 0 0,-172 2-76 0 0,39 5 12 0 0,-147-5-37 0 0,168 14 9 0 0,-134-17 17 0 0,82 11-1 0 0,-83-1-26 0 0,93 9 0 0 0,162 13 0 0 0,-227-22 0 0 0,-37-7-1 0 0,57-2 0 0 0,-3-2 15 0 0,28 9 42 0 0,81 1 8 0 0,21-2 60 0 0,-18-8 0 0 0,-6 0-21 0 0,-95 12-67 0 0,53 3 16 0 0,-45-9-8 0 0,285-4 29 0 0,133-26-20 0 0,-409 21-42 0 0,-125 4-11 0 0,372-23 72 0 0,-169 4-72 0 0,81-10 0 0 0,-88 15 30 0 0,2 16 18 0 0,-119 0-50 0 0,26 3 54 0 0,41 1-33 0 0,-89-8-5 0 0,179 2 25 0 0,-134 4-28 0 0,-12-1 16 0 0,112 17-1 0 0,-148-11-26 0 0,86 2 0 0 0,-7-1 21 0 0,-1 1 18 0 0,-77-10-35 0 0,153 9 76 0 0,-46-2-18 0 0,-26-3 2 0 0,-68-1-37 0 0,0-4 1 0 0,90-11-1 0 0,-105 8 7 0 0,85 6 1 0 0,-4 0 28 0 0,81-3 24 0 0,-160 0-32 0 0,87-11 0 0 0,26 0 27 0 0,-129 10-49 0 0,240 12 118 0 0,-57 2-33 0 0,0-16-33 0 0,-158 2-56 0 0,61-8 32 0 0,42 1 11 0 0,13 8 62 0 0,50 1-32 0 0,-56-5-51 0 0,-4-1-7 0 0,-103 9-5 0 0,86 1-25 0 0,145-8 119 0 0,-130-10-13 0 0,-22 0 15 0 0,35 1 69 0 0,-144 9-154 0 0,0 3 0 0 0,67 7 0 0 0,-70-3-24 0 0,-21-4 0 0 0,1 0 0 0 0,35-6-1 0 0,21 0-10 0 0,-68 6-3 0 0,56 0 39 0 0,100-12-1 0 0,-132 7-47 0 0,-1 1 0 0 0,1 2-1 0 0,37 1 1 0 0,231 14 114 0 0,-203-10-107 0 0,45 4 44 0 0,211 38-43 0 0,-293-39-11 0 0,70-2 0 0 0,15 0 0 0 0,-56 1 0 0 0,30 3 0 0 0,-74-2 1 0 0,-5 1 5 0 0,81 0-1 0 0,165-10 114 0 0,-251 3-114 0 0,50 5-5 0 0,-51-2 0 0 0,47-2 0 0 0,153-4 64 0 0,-206 3-52 0 0,1-1 0 0 0,58-11 0 0 0,25-1 27 0 0,84 6 14 0 0,-82 6-53 0 0,36-4 0 0 0,19-5 40 0 0,-132 9-27 0 0,46-8-2 0 0,2 0 2 0 0,204 6 118 0 0,-214 3-131 0 0,-39 1 0 0 0,58-6 0 0 0,-78 2 0 0 0,31-4 0 0 0,89 0 0 0 0,12 0 0 0 0,-22-1 0 0 0,-91 9 0 0 0,-2-1 0 0 0,57-6 0 0 0,-21-5 0 0 0,96-10 0 0 0,228 8 0 0 0,-112 2 0 0 0,-193 6 0 0 0,-9-4 0 0 0,-48 4 0 0 0,35 0 0 0 0,-33 5 0 0 0,171-5 0 0 0,-1-2 0 0 0,40-5 0 0 0,-54 6 0 0 0,-86 5 0 0 0,-72 1 0 0 0,56 7 0 0 0,4 0 0 0 0,-28-4 0 0 0,-30-1-140 0 0,62-4 0 0 0,-50-4-20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20T15:59:04.971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  <inkml:brushProperty name="color" value="#C00000"/>
    </inkml:brush>
    <inkml:brush xml:id="br2">
      <inkml:brushProperty name="width" value="0.05292" units="cm"/>
      <inkml:brushProperty name="height" value="0.05292" units="cm"/>
    </inkml:brush>
    <inkml:brush xml:id="br3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4128 17584 21183 0,'0'0'1888'0,"0"0"-1504"0,0 0-384 0,0 0 0 16,0 0 1520-16,0 0 224 0,-7-11 48 0,2 5 16 15,4-7-848-15,-1-2-192 0,1 0-16 0,2-6-16 0,2 0-400 0,1-5-80 16,0-3 0-16,0-1-16 0,-1 0-240 0,3-1 0 15,-1 0 128-15,1 0-128 0,0 1 0 0,-2-2 0 16,-2 0 0-16,2 3 0 0,0 4 0 0,0 0 0 16,-1 3 0-16,-2 4 0 0,0 4 0 15,2-1 0-15,-1 5-128 0,-2 10 128 0,0 0-240 0,7 4 16 16,1 5 0-16,2 7 0 0,4 4 48 0,2 5 16 16,1 5 0-16,0 3 0 15,-1 5 160-15,1 1 256 0,0-4-64 0,2 1-16 0,1-2-176 0,-1-2 128 16,-2-4-128-16,-1-3 128 0,-2 0 48 0,-1-7 0 15,-2 0 0-15,-2-5 0 0,-1-2 336 0,-3-5 80 16,-5-6 16-16,0 0 0 0,0 0-16 0,0 0 0 0,0 0 0 0,0 0 0 16,-4-5-160-16,-1-3-48 0,-2-2 0 0,-5-2 0 15,-3-1-384-15,-1-3 0 0,-1 1 0 0,-1-5-176 16,-2 3 176-16,-2-1 0 16,-3 0 0-16,1-3 0 0,-4 0 0 0,2-1 0 15,0 0 0-15,3 0 0 0,-1 3 0 0,5 4 0 16,2 0 0-16,2 4 0 0,4 0-128 0,1 1 128 0,3 3-128 15,1 1 128-15,4 1-192 0,2 5 64 0,0 0 0 0,0 0 0 16,8-2-32-16,3 4 0 0,5 0 0 0,2 1 0 16,3-2 160-16,3 0 0 0,2 3-144 0,2-4 144 15,-2 0 0-15,0 0-144 0,-2 0 144 0,1 0 0 16,0 0-128-16,-2 0 128 0,-1 0 0 0,-1 0 0 16,-1 2-144-16,-2-1 144 0,-3 0 0 0,-2 2-144 15,-2-1 144-15,-3 2-128 0,-8-4 128 0,5 5-128 16,-5-5 128-16,-1 10 0 0,-3 0 128 0,-3 2-128 15,-5 1 256-15,-1 0 0 0,-2 1-16 0,-2 2 0 0,-4 1-48 0,0 1 0 16,-1 0 0-16,0 2 0 0,-3-3-64 0,0-2-128 16,0 0 176-16,2-1-176 0,2 0 0 0,2 1 0 15,2-6 0-15,2 0 0 16,4-1-1856-16,3-2-496 0,1-2-80 0</inkml:trace>
  <inkml:trace contextRef="#ctx0" brushRef="#br0" timeOffset="296.89">5107 17116 21183 0,'-16'5'944'0,"8"0"192"0,-4 2-912 0,-1-2-224 0,-1 1 0 0,0 2 0 15,-1 3 2640-15,0 2 496 0,-3 1 80 0,2 2 32 16,2-1-2128-16,0 2-416 0,4 2-96 0,1 0-16 15,2 1-464-15,3-1-128 0,4 0 0 0,2-1 0 16,2-4 128-16,2-1 0 0,2-1 0 0,2-2 0 16,4-2 0-16,-1-1 16 0,-2-2 0 0,1-3 0 15,0 0 16-15,1-4 0 0,-1-1 0 0,-1-3 0 16,-2 0 160-16,1-1 48 0,-4-3 0 16,-1 1 0-16,-1 0-48 0,-3 1 0 0,-1-4 0 0,-2 2 0 0,-3-1-144 0,-2 1-48 15,1-2 0-15,-2 2 0 0,-1 2-336 0,1-4-80 16,1 2-16-16,1-1 0 15,-2 2-2400-15,1-1-496 0,1-1-80 0,2-1-32 0</inkml:trace>
  <inkml:trace contextRef="#ctx0" brushRef="#br0" timeOffset="630.21">5241 17053 16575 0,'0'0'1472'15,"0"9"-1168"-15,-1 4-304 0,1 2 0 0,1 0 3584 0,-1 2 640 16,-1 4 144-16,-1 0 32 0,1 1-2336 0,0 0-464 15,-2 1-80-15,2-1-32 0,1 0-560 16,-1-1-112-16,-1-2-32 0,4 0 0 0,0-1-464 16,1-5-112-16,1-3-16 0,0-1 0 0,-2-2-192 0,-2-7 0 0,5 5 0 0,-5-5 0 15,7 3 0-15,-7-3-320 0,9-2 64 0,-1 0 0 16,-2-7-80-16,1 0-16 0,-1-3 0 0,1-1 0 16,-1-2 48-16,1 1 16 0,-3-2 0 0,1 1 0 15,0-2-32-15,1 0 0 0,-3-3 0 0,1 3 0 16,0 2 192-16,-1 0 128 15,-1 2-192-15,1 2 192 0,1 2 192 0,0 2 128 16,-4 7 48-16,0 0 0 0,0 0 96 0,0 0 32 16,6 3 0-16,0 3 0 0,0 3-144 0,1-1-32 0,-1 4 0 0,-1 1 0 15,1 2-192-15,-1 4-128 0,0-4 128 0,2 4-128 16,-1 0-256-16,1-1-112 0,-1-2-16 0,2-2-16 16,0 1-1904-16,0-2-368 15,-2-3-80-15,1-2-7344 0,-2-3-1472 0</inkml:trace>
  <inkml:trace contextRef="#ctx0" brushRef="#br0" timeOffset="815.42">5556 16910 15663 0,'2'-9'1392'0,"-1"0"-1120"16,0-2-272-16,1 3 0 0,-1 2 3392 0,-1 6 608 16,0 0 128-16,0 0 32 15,0 0-2640-15,0 0-528 0,0 0-96 0,1 14-32 16,-1 0-288-16,0 5-64 0,0 0-16 0,2 3 0 0,-1 5-304 0,0 1-48 15,0 2-16-15,1-1 0 0,-1 2-272 0,0 2-64 16,1 1-16-16,0-2 0 16,1-2-2064-16,1-1-400 0,0-4-96 0</inkml:trace>
  <inkml:trace contextRef="#ctx0" brushRef="#br0" timeOffset="1185.96">5732 17142 10127 0,'0'0'896'0,"0"0"-704"0,0 0-192 0,0 0 0 15,0 0 3072-15,0 0 592 0,0 0 112 0,0 0 32 0,0 0-1808 0,0 0-352 16,2 9-80-16,-1-1-16 0,3 2-208 0,0-1-32 16,1 2-16-16,0-1 0 0,1 1-560 0,0 0-112 15,2 4-32-15,1-2 0 0,-1-3-352 16,2 1-80-16,1-1-16 0,-1-1 0 0,2 0-384 15,-2-1-80-15,1 1 0 0,-1-2-16 16,-1-3-1808-16,2 0-352 0,-2-3-80 0,0-1-6400 16,-1-1-1280-16</inkml:trace>
  <inkml:trace contextRef="#ctx0" brushRef="#br0" timeOffset="1328.32">5976 17109 13823 0,'0'0'608'0,"0"0"128"0,0 0-592 0,0 0-144 16,-1 11 0-16,-2-1 0 0,1 1 4672 0,-1 4 896 15,-1 5 176-15,0 3 32 0,0 2-3600 0,0 2-704 16,-1 2-160-16,0 1-32 0,-1 1-704 0,0 2-160 0,-2-2-32 16,2 2-12240-16,-1-1-2464 0</inkml:trace>
  <inkml:trace contextRef="#ctx0" brushRef="#br0" timeOffset="2160.91">6609 16882 10127 0,'0'0'896'0,"2"-7"-704"0,-1 0-192 0,2 1 0 16,0-1 2544-16,-3 7 464 0,2-6 112 0,-2 6 16 15,0 0-896-15,0 0-160 0,0 0-32 0,0 0-16 16,7 3-624-16,-1 5-128 0,0 3-32 0,-1 3 0 16,0 6-304-16,-1 2-64 0,-2 1-16 0,1 2 0 15,0 1-416-15,-2 0-64 0,0 0-32 0,-1 0 0 16,0-2-224-16,-1-1-128 0,0-1 160 0,-2-1-160 0,2-5 0 0,-2-2 0 15,1-1 0-15,0-4 0 0,1-2 0 0,1-7-336 16,0 0 48-16,0 0 16 31,0 0-416-31,0 0-80 0,3-9 0 0,-1-2-16 16,2-3 64-16,0 0 16 0,0-1 0 0,1 2 0 0,2 0 352 0,-1 0 80 0,-1-5 16 0,2 1 0 16,2 0 256-16,-1 3 0 0,2-2 0 0,1 3 0 15,-2 1 0-15,-1 3 0 0,-1 3 0 0,3 3 0 0,-3 6 192 0,4-2-16 16,-1 4 0-16,3 3 0 0,-1 1 96 0,0 2 32 15,0-1 0-15,-1 2 0 0,2 1-80 0,-1-2-16 16,0 1 0-16,2-1 0 0,2-2-208 0,1 1 128 16,0-3-128-16,-3 1 0 0,-2-1 0 0,1-3 128 15,-3-2-128-15,-1-2 0 0,-1-2 128 0,0 0-128 16,0-2 176-16,-2-1-176 0,1-2 224 0,-2-1-64 16,-1-2-16-16,0-2 0 0,-2-1 32 0,1-3 0 15,-2-3 0-15,1-1 0 0,-2 2-176 0,0-2 0 0,-2 0 0 0,1 0 0 16,-2 0 0-16,0 2 128 15,-1 1-128-15,0 2 0 0,0 2 384 0,0 3-16 16,-1 4 0-16,5 6 0 0,0 0 480 0,-7 3 112 16,1 2 0-16,2 5 16 0,0 3-336 0,3 3-64 15,-1 2 0-15,4 2-16 0,0-1-304 0,2 2-48 0,1 1-16 0,2 0 0 16,1-1-192-16,1-1 0 0,1-2 0 0,3-2 0 31,3-2-544-31,-1-1 0 0,0-2 0 0,-1-2 0 16,0-3-1424-16,1-2-272 0,-2 0-64 0,0-3-16 15,-1-1-1168-15,-1-2-224 0</inkml:trace>
  <inkml:trace contextRef="#ctx0" brushRef="#br0" timeOffset="2530.44">7294 16975 4607 0,'0'-12'192'0,"0"4"64"0,-1 1-256 0,0-1 0 15,-1 0 0-15,2 1 0 0,0 2 4608 0,0 5 864 16,0 0 176-16,0 0 48 0,0 0-3312 0,0 0-656 16,0 0-128-16,0 11-16 0,2 0-528 0,-1 4-96 15,2-1-32-15,-1 0 0 0,1 1-480 0,1-1-80 16,1 0-32-16,0-1 0 0,2-1-96 0,-1-4-32 15,1 0 0-15,1 0 0 0,-2-2-208 0,1-2 0 16,-7-4 0-16,7 3 0 16,0-1 0-16,2 0 0 0,-1-4 128 0,-2 0-128 0,1-5 0 0,-1-1 0 15,0 2 0-15,-1-2 0 16,1-2-528-16,1-1 0 0,-2-4 0 0,0 0 0 16,2 1-224-16,-3 3-32 0,-2 0-16 0,1 2 0 15,-2-1 288-15,1 4 48 0,-2 6 16 0,0 0 0 0,0 0 160 0,0 0 32 16,0 0 16-16,5 8 0 0,1 0 240 0,2 2 0 15,1 2 0-15,0 1 0 0,2-2 0 0,1 1 0 0,-1-3 0 16,2 0 160-16,-1-1 368 0,0-1 80 0,-2-2 16 0,1-1 0 16,-1-3 528-16,-1 1 128 0,-1-2 0 0,0-3 16 15,-3-2 192-15,2-2 48 0,-1-2 0 0,-1-1 0 16,-1-1-400-16,-2-1-80 0,-2-1-16 0,0 0 0 16,-2-1-624-16,1 0-128 0,-2-2-32 0,1-1 0 15,-1-1-256-15,0 0-224 0,0-2 32 0,-1 1 16 16,1-2-2640-16,-1 1-512 0</inkml:trace>
  <inkml:trace contextRef="#ctx0" brushRef="#br0" timeOffset="2897.04">8378 16976 31327 0,'-15'0'1392'0,"9"0"272"0,-2-1-1328 0,-1 0-336 0,0 1 0 15,0 0 0-15,-2-4 448 0,1 2 0 16,1 1 16-16,0 1 0 0,1 1 480 0,1 2 80 16,1 2 32-16,0 2 0 0,4 1-672 0,1 1-128 15,1 1-16-15,0 1-16 0,1-1-224 0,3-1 0 16,-4-9 0-16,9 9 0 0,3 3 0 0,1-3 144 15,0-4-144-15,1-1 192 0,0 0-64 0,2-1-128 16,-3-5 192-16,1 1-64 0,-1-4-128 0,0-3 128 0,-2-5-128 16,-2 0 128-16,-2 0-128 0,-4 0 0 0,0-1 0 0,-3 1 0 15,-4 0 0-15,-1 0 0 0,-2 0 128 0,-2 1-128 16,-2 0 0-16,-2 0-256 0,-1 2 64 0,1-2 16 16,-2-3-1408-1,2 1-272-15,0 3-64 0,-3-5-16 0,4 4-1840 0,7 7-352 0</inkml:trace>
  <inkml:trace contextRef="#ctx0" brushRef="#br0" timeOffset="3361.7">8453 16834 21535 0,'13'13'960'0,"-6"-5"192"0,1 1-928 0,1 3-224 0,1 0 0 0,-1 1 0 16,0 0 2128-16,-1 1 384 0,0-1 80 0,-1 1 16 16,-2 1-800-16,0 2-144 0,0-3-48 0,-1-1 0 15,-1-2-656-15,-1-1-128 0,2 2-16 0,-1-2-16 0,-2-2-480 0,-1-8-112 16,0 0-16-16,0 0 0 0,0 0-192 0,0 0 0 15,0 0 0-15,0 0 0 0,3-5-336 0,-1-7-16 16,1-2 0-16,-2-2 0 16,1 2-624-16,0-5-128 0,1 1-32 0,2-11 0 15,2 5-1984-15,-1 0-400 0,1 2-64 0,2 5-32 16,0 0 1968-16,0 4 400 0,-1 0 80 0,1 3 16 16,-1 4 384-16,-8 6 64 0,10-2 32 0,-10 2 0 0,9 2 1200 0,0 4 240 0,-1 0 64 0,1 2 0 15,-2 1 864-15,3 3 176 0,2 2 48 0,1 1 0 16,-1 0-496-16,0 0-80 0,-1-1-32 0,6 4 0 15,-1 0-208-15,-2-3-32 16,-1-4-16-16,-4-3 0 0,2 0-320 0,1 0-64 16,-3-3-16-16,1-1 0 0,1-1-480 0,-1-3-176 15,-1 0 0-15,0-4 144 0,-1-1-144 0,0-1 128 16,-2 0-128-16,-2-2 128 0,-1 0-128 0,-3-4-176 0,-1-1 48 16,-3-5 0-1,0 2-288-15,-1 2-48 0,-3-4-16 0,1 6 0 0,-1-1 288 0,1 1 48 0,-2 2 16 0,-1 2 0 16,3 3 544-16,-1 4 112 0,0 1 32 0,1 4 0 15,1 1 240-15,1 4 48 0,1 4 16 0,2 1 0 0,2 1-112 16,4-1-32-16,3-1 0 0,2 1 0 16,4 1-304-16,4-6-64 0,4 0-16 0,15 3 0 31,3-5-2192-31,2-1-432 0,2-5-80 0</inkml:trace>
  <inkml:trace contextRef="#ctx0" brushRef="#br0" timeOffset="4093.51">9615 17103 29247 0,'-8'-13'1296'0,"8"13"272"0,0 0-1248 0,-4 4-320 0,4-4 0 0,0 0 0 16,-2-7 224-16,-1 1-16 0,0-2 0 0,2-5 0 15,1-3 496-15,1-1 80 16,2 0 32-16,1-1 0 0,1-4-672 0,0 0-144 0,-1-2 0 0,0 1 0 31,-1-3-672-31,-1-2-128 0,2 0-32 0,-1-1 0 16,-2-1-448-16,2 2-80 0,-1 4-32 0,0 2 0 15,-2-2 160-15,-2 5 16 0,1 2 16 0,1 5 0 0,1 4 928 0,-1 8 272 0,0 0-128 0,8 1 128 16,1 6-160-16,2 5 160 0,2 1-208 0,0 6 80 16,1 5 784-16,1 2 176 0,1 1 16 0,0 3 16 15,0 1 96-15,-1 1 32 0,2-2 0 0,-1 0 0 0,0-3-128 0,-2-1-32 16,0 0 0-16,1-1 0 0,-2 0-320 0,-2-7-80 15,0-2-16-15,-2-3 0 0,-1-2 32 0,-2-2 0 16,-6-9 0-16,0 0 0 0,0 0 16 0,0 0 16 16,-1 8 0-16,1-8 0 0,-6 2-208 0,-2-5-32 15,-1-4-16-15,-4 0 0 0,-3-4-448 0,0 1-96 16,-3-3 0-16,-2 0-16 0,-4-4-16 0,-1 1 0 16,-3-1 0-16,-3-1 0 0,-4-2 480 0,0 0 112 0,2-4 16 0,3 5 0 15,3 0-48-15,6 5 0 0,5 2 0 0,3 2 0 16,1 3 224-16,5 5 32 0,3-1 16 0,5 3 0 15,0 0-336-15,0 0-144 16,13 3 128-16,4 1-128 0,2-2 0 0,4-1 0 16,1 2 0-16,4 0 0 0,0 1 0 0,1-2 0 0,1 1 0 0,11-2 0 31,-8 0-464-31,-1-1 16 0,-2 0 16 0,-3 2 0 16,-3 2-144-16,-2-4-48 0,-1 0 0 0,-8 0 0 0,0 0 416 0,-3 1 80 0,-1 0 128 0,-1 1-208 15,-8-2 384-15,0 0 80 0,0 0 0 0,0 0 16 16,0 0 528-16,0 0 96 0,-3 10 32 0,-3-1 0 15,-5 0 16-15,0 2 0 0,-2 2 0 0,-6-2 0 16,-4 5 0-16,-1 1 0 0,1 0 0 0,0 1 0 16,-1 3-352-16,1 1-64 0,0 2-16 0,-1-1 0 15,-1 3-2064-15,-12 7-432 0</inkml:trace>
  <inkml:trace contextRef="#ctx0" brushRef="#br0" timeOffset="6542.79">13566 18654 17503 0,'0'0'1552'0,"0"0"-1232"0,0 0-320 0,0 0 0 16,0 0 2144-16,0 0 368 0,0 0 80 0,0 0 16 15,0 0-1392-15,0 0-288 0,16-27-48 0,-16 27-16 16,0 0-240-16,5-8-48 0,2 0-16 0,1-5 0 15,0-1-304-15,-1-2-64 0,1-2-16 0,0 1 0 16,1-4-176-16,-1 4 0 0,0-2 0 0,0 2 0 0,-1 1 0 0,-1 2 0 16,-1 1-192-16,-1-2 192 15,0 4-160-15,0 0 160 0,-1 2 0 0,0 2-144 16,-2 2 144-16,-1 5 0 0,0 0 0 0,0 0 0 16,0 0 0-16,0 0 0 0,0 0 0 0,0 0 0 15,0 0 0-15,3 8 0 0,-2 1-128 0,1 2 128 0,0-2-192 0,1 1 64 16,-2 1 0-16,3-1 0 15,0-1-400-15,0 0-80 0,-2 0-16 0,2-1-8336 16,-1 0-1664-16</inkml:trace>
  <inkml:trace contextRef="#ctx0" brushRef="#br0" timeOffset="6797.35">13675 18386 1839 0,'0'0'160'0,"0"0"-160"0,0 0 0 0,-4 2 0 15,-1 2 4384-15,-1 1 848 0,2 3 160 0,1 3 48 16,0-4-3616-16,2 5-720 0,-1 2-144 0,2 2-16 16,0 2 384-16,2 1 80 15,2 0 0-15,-1 2 16 0,3 0-416 0,1 4-96 0,3-2-16 0,1-5 0 16,4 1-32-16,-1-1-16 0,0 0 0 0,3 2 0 16,2-6-176-16,-1 2-32 0,3-5-16 0,0 1 0 15,1-1-416-15,0-2-80 0,1-1 0 0,1-2-128 16,1-2-816-16,-3-1-272 0,-1-1-48 0,-1-2-14960 15</inkml:trace>
  <inkml:trace contextRef="#ctx0" brushRef="#br0" timeOffset="7633.69">13733 18324 7359 0,'0'0'320'0,"0"0"80"0,0 0-400 0,0 0 0 0,0 0 0 0,0 0 0 0,0 0 3696 0,0 0 656 16,0 0 128-16,-1 7 16 0,0 2-2768 0,1 0-576 15,1 0-96-15,2 2-32 0,1-1-576 0,-1-1-112 16,1-1-16-16,3 2-16 16,1 0-304-16,0-1 0 0,1-1 0 0,-1-2 0 15,-2 1-1376-15,1-1-336 16,-1-2-64-16</inkml:trace>
  <inkml:trace contextRef="#ctx0" brushRef="#br0" timeOffset="8128.74">13701 18363 22575 0,'0'0'992'0,"0"0"224"0,0 0-976 0,0 0-240 15,0 0 0-15,0 0 0 0,0 0 976 0,0 0 160 16,1 7 16-16,2-1 16 0,1 1-80 0,1 0 0 0,1-1-16 16,3 2 0-16,-1 1-624 0,0 0-128 15,0 0-32-15,1-1 0 0,1 0-288 0,1 0 0 16,-2-2 0-16,0 1 0 16,0-1-464-16,4 2-160 0,-2 1-16 0,-1-1-16 15,-3-3-1984-15,-2-1-400 0,-5-4-80 0</inkml:trace>
  <inkml:trace contextRef="#ctx0" brushRef="#br0" timeOffset="8960.94">13754 18349 5519 0,'0'0'240'0,"0"0"64"0,0 0-304 0,0 0 0 0,0 0 0 0,0 0 0 16,0 0 2912-16,0 0 528 0,0 0 96 0,0 0 32 0,-2 5-1712 0,-2-1-320 15,0 0-80-15,0 1-16 0,-1 1-224 0,-1 0-64 16,1 1 0-16,0 0 0 0,-3 3-112 0,0-1-16 16,-1 1-16-16,3-1 0 0,-2 2-272 0,0 0-48 15,-1 1-16-15,0 1 0 0,0 0-192 0,0 0-32 16,-2 2-16-16,-3 2 0 0,1-3-112 0,1 0 0 16,-1-1-16-16,1 0 0 0,2-2-176 0,2-1-128 0,0-3 192 15,2-1-192-15,2 1 144 0,0-1-144 0,4-6 0 0,0 0 144 16,0 0-144-16,0 0 0 0,0 0-192 0,0 0 192 15,0 0-368-15,0 0 48 0,0 0 16 0,0 0 0 16,0 0-16-16,0 0-16 0,0 0 0 0,5-8 0 16,0 1 80-16,0-1 32 0,1 1 0 0,-1-1 0 15,0-1 16-15,2 0 0 16,-1-1 0-16,1-1 0 0,-1 1 208 0,1-2 0 0,-1 0 0 0,1 1 0 16,-1-2 0-16,1 0 0 0,-1 0 0 0,1 0 0 15,-2-1 0-15,2 1 0 0,-4 2 0 0,3-1 0 16,-1 0 0-16,0 1 0 0,0 0 0 0,2-1 0 0,-2 3 0 0,0 1 0 15,1 2 0-15,-1 1 0 0,-1-1 0 0,-4 6 0 16,0 0 0-16,0 0 0 0,0 0 0 0,0 0 0 16,0 0 0-16,0 0 0 15,0 0 240-15,0 0-16 0,0 0 0 0,0 0 0 16,6 7-32-16,-1-1-16 0,-1 4 0 0,0-3 0 16,-1 3-176-16,1-1 0 0,0 1 0 0,-2-2 0 15,1 1 0-15,-1-2 0 0,1 0 0 0,0 1 0 0,1-1 0 0,-1-1 128 16,1 2-128-16,0-1 0 0,0-1 0 0,0 1 0 15,0-2 128-15,0 0-128 0,0 2 0 0,1-1 0 16,-5-6 0-16,7 4 0 0,-7-4 0 0,6 4 0 16,-6-4 0-16,0 0 0 0,0 0 0 0,0 0 0 15,0 0 0-15,4 5 0 0,-4-5-128 0,0 0 128 16,0 0 0-16,-1 8 0 0,1-8 0 0,-3 9 0 16,-1 0 0-16,-1-1 0 0,-2-1 0 0,1 0 0 0,-2 1 0 15,-1 0 0-15,-3 1 208 0,1-2 64 0,-3-3 16 16,1 1 0-16,-1 1 128 0,1 2 32 0,1-4 0 0,-1 1 0 15,-1 0-144-15,1 3-32 0,0-2 0 0,1-1 0 16,0-1-272-16,3 0 0 0,1-1 0 0,2 3 0 31,3-2-1088-31,3-4-288 0,0 0-48 0,0 0-8960 0,0 0-1792 0</inkml:trace>
  <inkml:trace contextRef="#ctx0" brushRef="#br0" timeOffset="9462.23">13636 18521 22911 0,'0'0'1024'0,"0"0"192"0,0 0-960 0,0 0-256 0,-3 7 0 0,3-7 0 16,0 0 544-16,0 0 64 0,0 0 16 0,0 0 0 15,0 0-144-15,8-4-32 16,0-1 0-16,2-2 0 0,0-1-256 0,1-1-64 15,-1-1-128-15,1 1 192 0,0-1-192 0,0 3 0 0,-1 0 0 0,-1 2 0 16,-2 0 0-16,0 1 0 0,-1 1 128 0,-6 3-128 16,0 0 0-16,0 0 128 0,0 0-128 0,0 0 0 15,0 0 432-15,0 0-16 0,-4 7 0 0,-1 0 0 16,-2 3 224-16,0-3 64 0,0 4 0 0,-2 1 0 16,-2-3-112-16,0 2-16 0,-2 1 0 0,0-1 0 15,0-2 160-15,0 0 32 0,1 0 0 0,0 0 0 16,0-2-192-16,2-1-16 0,1 1-16 0,1-2 0 15,8-5-336-15,0 0-64 0,0 0-16 0,0 0 0 16,0 0-352-16,0 0-80 0,12-4-16 0,1-1 0 31,1-2-2032-31,3-2-400 0</inkml:trace>
  <inkml:trace contextRef="#ctx0" brushRef="#br0" timeOffset="29132.81">14725 18611 21183 0,'0'7'944'0,"0"3"192"0,-1 2-912 0,0 2-224 0,1 2 0 0,0-1 0 16,-1 0 1216-16,1-1 208 0,0-1 48 0,1 0 0 15,0-2-272-15,0 2-48 16,1 0-16-16,-1 0 0 0,0-2-496 0,1 1-80 0,-1-1-32 0,0-1 0 16,-1 1 48-16,2-4 16 0,-2-7 0 0,0 0 0 15,2 7-208-15,-2-7-32 0,0 0-16 0,0 0 0 16,0 0-144-16,7-5-48 0,-1-4 0 0,-1-3 0 16,1-1-144-16,-1 0 128 0,-1-4-128 0,1-1 128 15,-1-3-128-15,0 0 192 0,0-1-192 0,1-1 192 16,1 1 80-16,2 3 32 0,-1-1 0 0,-1 3 0 15,1 0 272-15,1 4 64 0,0 2 16 0,-1 3 0 0,1 2-128 0,-1 4-16 16,-7 2-16-16,9 5 0 0,0 4-176 0,0 4-48 16,0 2 0-16,0 4 0 0,0-1-128 0,2 7-16 15,-2 0-128-15,3 0 192 0,-2-6-192 0,2 0-160 16,0-6 32-16,1 2 0 16,-2 2-1616-16,0 0-320 0,-1-1-64 0,2-5-9344 15,1-1-1872-15</inkml:trace>
  <inkml:trace contextRef="#ctx0" brushRef="#br0" timeOffset="29277.71">15179 18648 29135 0,'0'0'1280'0,"0"0"288"0,0 0-1248 0,0 0-320 16,0 0 0-16,0 0 0 0,0 0 832 0,0 0 128 16,0 0 0-16,1 6 16 0,-1 7-672 0,3-1-144 15,2-4-32-15,-1 3 0 0,-1 6-128 0,1 2 0 0,0-5-192 0,1 2-9600 16,3-3-1904-16</inkml:trace>
  <inkml:trace contextRef="#ctx0" brushRef="#br0" timeOffset="29399.44">15233 18539 1839 0,'-4'-3'160'0,"1"-1"-160"0,-1 0 0 0,2-2 0 15,-1 1 3168-15,0-1 608 0,2 3 112 0</inkml:trace>
  <inkml:trace contextRef="#ctx0" brushRef="#br0" timeOffset="29632.35">15492 18148 11055 0,'-3'-11'480'0,"3"11"112"0,0 0-464 0,-1-6-128 15,-1 1 0-15,2 5 0 0,0 0 5568 0,0 0 1104 16,2 9 224-16,1 4 32 0,1 4-4832 0,0 5-976 16,1 5-192-16,1 1-32 0,1 3-768 0,1 3-128 15,-2 2 0-15,2 0 0 0,0 2 0 0,-2-7 0 0,2 3 0 0,3 0 0 32,-2-4-1360-32,0 1-192 0,0 3-48 0,1-3 0 15,0-1-1520-15,-1 2-304 0</inkml:trace>
  <inkml:trace contextRef="#ctx0" brushRef="#br0" timeOffset="29795.33">15531 18607 8287 0,'-15'-19'368'0,"7"10"80"0,-1-2-448 0,1 1 0 0,0-1 0 0,1 2 0 16,2-3 5872-16,0 3 1088 0,4 3 208 0,1 6 64 16,2-7-5168-16,-2 7-1024 0,7-5-208 0,2 1-32 15,1-1-800-15,0 4 0 0,1 1 0 0,2-4-192 16,3 0-704-16,0 1-128 0,-1 1-16 0,1-1-16 15,-1 2-2368-15,4-2-480 0</inkml:trace>
  <inkml:trace contextRef="#ctx0" brushRef="#br0" timeOffset="30034">15831 18532 12895 0,'4'10'1152'0,"0"2"-928"0,1 2-224 0,0 0 0 16,1 1 3440-16,-1 0 640 0,0-3 128 0,0 0 16 15,0 0-1968-15,1-2-400 0,1-1-64 0,0-1-32 0,-2-1-736 0,0-4-160 16,-5-3-32-16,0 0 0 0,8 6-176 0,-8-6-32 16,0 0-16-16,7-6 0 0,-2 1 96 0,-2-3 0 15,-3 2 16-15,0-5 0 0,0 0-144 0,-2-2-16 16,1 0-16-16,0-3 0 0,-1 2-352 0,2-5-192 16,0 1 192-16,0-1-192 15,0-1-256-15,0 3-176 0,2 1-16 0,2-3-16 16,2 3-1840-16,2 5-384 0,0 1-64 0,-8 10-13552 15</inkml:trace>
  <inkml:trace contextRef="#ctx0" brushRef="#br0" timeOffset="30176.62">16186 18496 17503 0,'0'0'1552'0,"0"0"-1232"0,0 0-320 0,-3 8 0 15,-1 1 3008-15,3 0 528 0,1 1 112 0,0-4 32 16,0-6-2224-16,0 7-448 0,2 2-96 0,1 0-16 15,-3-9-1456-15,4 8-288 0,-4-8-64 0,0 0-8608 16,0 0-1712-16</inkml:trace>
  <inkml:trace contextRef="#ctx0" brushRef="#br0" timeOffset="30329.4">16186 18343 13823 0,'-6'-7'1216'0,"4"1"-960"16,3-2-256-16,-2 0 0 0,-3-3 2480 0,3 2 448 15,2 2 80-15,0 0 32 16,2 0-2352-16,-1 4-480 0,2-4-80 0,-4 7-11232 16</inkml:trace>
  <inkml:trace contextRef="#ctx0" brushRef="#br0" timeOffset="30768.04">16350 18049 22111 0,'0'0'1968'0,"0"0"-1584"0,0 0-384 0,0 0 0 16,0 0 2480-16,0 0 400 0,-1 8 96 0,-1 3 16 16,1 3-1184-16,1 1-224 0,0 2-48 0,1 4-16 15,-1 1-720-15,0 5-144 0,0-3-16 0,3 4-16 16,-2-1-304-16,2 0-48 0,-1 0-16 0,4 0 0 16,-2-1-256-16,1-1 0 0,0-3 128 0,2-1-128 15,-1 0 0-15,2-1 0 0,1-1 0 0,0-2 0 16,0 0-192-16,2 2-64 0,0-1 0 0,1-2 0 31,2-3-464-31,1 0-112 0,-1-6 0 0,3-1-16 16,1-1-384-16,1-1-80 0,-4-5-16 0,1-2 0 15,0-1 288-15,0-3 48 0,0-4 16 0,-2 1 0 0,0-3 544 0,-1 0 112 0,1-2 32 0,-2 1 0 16,-5-2 288-16,0 1 0 0,-1 0 0 0,1 1 0 16,-2 0 0-16,0-1 176 0,-3 1-176 0,-2 1 160 0,-2 0 128 0,0 1 32 15,-2 3 0-15,-3 3 0 0,-3-1 688 0,-2 2 144 16,-1 4 16-16,0 3 16 0,1 3 0 0,1 5 0 15,-2 1 0-15,2 4 0 16,3-2-240-16,2 5-48 0,2 4-16 0,4 2 0 16,4-2-192-16,4-1-48 0,2-1 0 0,6 3 0 0,2-5-336 15,3 3-80-15,1-4-16 0,2-2 0 0,2-2-208 0,2-2 0 16,4-3 0-16,0-3 0 16,2-1-2288-16,1-4-400 0</inkml:trace>
  <inkml:trace contextRef="#ctx0" brushRef="#br1" timeOffset="54131.11">18285 17815 15663 0,'0'0'688'0,"0"0"144"0,0 0-656 0,0 0-176 0,0 0 0 0,0 0 0 16,0 0 1200-16,0 0 208 0,0 0 32 0,14 2 16 16,3-1-608-16,-1 1-112 0,-2 2-32 0,2-4 0 15,-1-2 400-15,2 4 80 0,1 0 16 0,1-2 0 16,-1-1-160-16,3 1-16 0,2 1-16 0,1 2 0 15,-1-2-384-15,2 1-80 0,-2-2-16 0,2 0 0 16,1 1-224-16,3 1-48 0,2-4-16 0,1 2 0 0,-3 0-80 0,4 0-16 16,1-3 0-16,0 2 0 0,-2 1 112 0,-2-3 32 15,-1 1 0-15,0 0 0 0,0 0 0 0,0-1 0 16,0 1 0-16,2-1 0 16,1 0-144-16,0 2-16 0,1 1-128 0,5-1 192 15,1-1-48-15,3 1-16 0,2 0 0 0,-4 1 0 16,-2-3-128-16,-3 2 0 0,-2 1 144 0,1 0-144 15,0 0 0-15,-2 0 0 0,0 0 0 0,-1 1 0 16,-2 2 0-16,1 1 128 0,1-2-128 0,0 1 0 0,0 0 0 16,1-1 0-16,-4 1 0 0,2-1 0 0,-2 1 0 0,-2 1 0 15,-3-3 0-15,-2 2-192 16,-1-1-352-16,-2 1-80 0,0-2-16 0,-1 2 0 16,0-3-448-16,-1-3-112 0,-2 6-16 0,-1-3-8512 15,-1 0-1696-15</inkml:trace>
  <inkml:trace contextRef="#ctx0" brushRef="#br1" timeOffset="54428.27">19922 17627 23951 0,'-13'-7'1056'0,"4"5"224"0,0 2-1024 0,0-2-256 0,0 0 0 0,9 2 0 16,0 0 1888-16,0 0 320 0,0 0 64 0,14 5 16 15,3-2-1872-15,4 2-416 0,1-1 0 0,4 0 0 16,1-4 176-16,1 1 64 0,-1 3 16 0,2-2 0 16,1 4-256-16,1 0 128 0,-1 1-128 0,0-1 0 15,0 3 0-15,0-1 0 0,1 1 0 0,-2-1 0 16,-3-1 0-16,-3 0 0 0,-2 1 0 0,-4 3 0 16,-4 4 0-16,-5 1 0 0,-5 0 0 0,-7 2 0 15,-4-2 128-15,-6 4 16 0,-6 4 16 0,-2 2 0 0,-3 0 176 16,-1 1 48-16,0 1 0 0,-1 2 0 0,-2 5-256 0,-2-4-128 15,-3 4 128-15,1 1-128 16,-2-1-1504-16,-4 1-368 0,-3 1-80 0</inkml:trace>
  <inkml:trace contextRef="#ctx0" brushRef="#br1" timeOffset="57833.62">18103 16888 12895 0,'0'0'1152'0,"0"0"-928"0,-9 13-224 0,9-13 0 16,0 0 2592-16,0 0 480 0,-4-3 80 0,4 3 32 15,0 0-1152-15,0 0-240 0,0 0-32 0,0 0-16 16,0 0-656-16,0 0-128 0,4 5-16 0,3 3-16 16,-2 5-96-16,-1 0 0 15,-1 2-16-15,-1 3 0 0,1 4-240 0,-2 4-32 0,-1 4-16 0,1 1 0 16,-1 1-336-16,0-1-192 0,-1 0 192 0,1 2-192 15,0-3 0-15,0-3-352 0,-1 2 48 0,1-4 16 16,0-3-1600-16,1-5-320 0,0 0-64 16,2-6-12384-16</inkml:trace>
  <inkml:trace contextRef="#ctx0" brushRef="#br1" timeOffset="58002.46">18290 16867 5519 0,'-3'-16'240'0,"2"10"64"0,1 6-304 0,0-10 0 15,0 10 0-15,0-7 0 16,0 7 6288-16,0 0 1200 0,0 0 256 0,0 0 32 0,0 0-5472 0,4 5-1104 16,1 7-224-16,-1 2-32 0,-3 8-496 0,3 2-80 15,1 4-32-15,2 2 0 0,-1 2-336 0,0 3 0 16,-1-1 0-16,0 1 128 0,-1 0-384 0,0 0-80 16,1-1-16-16,0-1 0 15,-1-2-2368-15,1 0-480 0,-3-3-80 0</inkml:trace>
  <inkml:trace contextRef="#ctx0" brushRef="#br1" timeOffset="58179.23">18213 17251 27647 0,'-21'-6'2448'0,"13"3"-1952"0,0-1-496 0,3 2 0 16,1-3 2224-16,0 2 336 0,4 3 80 0,0 0 16 15,-1-5-1536-15,1-2-304 0,0 7-64 0,5-4-16 16,4 0-592-16,1 3-144 0,1 0 0 0,1 1 0 15,1 1-1536-15,1 0-352 0,2 1-64 0,0 0-13792 16</inkml:trace>
  <inkml:trace contextRef="#ctx0" brushRef="#br1" timeOffset="58532.27">18392 17305 26207 0,'0'0'1152'0,"0"0"256"0,0 0-1136 0,0 0-272 0,0 0 0 0,5 0 0 0,1 0 1040 0,2-1 160 16,0-1 16-16,1 1 16 0,3-4-352 0,0 1-80 15,-1-1-16-15,4-2 0 0,-2 1-272 0,0-1-64 16,0 0-16-16,0 2 0 0,-4-1-48 0,1-1-16 16,-2 2 0-16,-1 1 0 0,-7 4 16 0,0 0 0 15,0 0 0-15,0 0 0 0,0 0 128 0,0 0 48 16,0 0 0-16,0 9 0 0,-2-2-48 0,0 2-16 0,-1 1 0 0,1 2 0 15,-1 0-176-15,0 0-48 0,2 1 0 0,0 0 0 16,-1 0-96-16,2 0-32 0,2 0 0 0,0-2 0 16,2 1-144-16,0 0 0 0,0-2 0 0,0-1 128 15,1-1-128-15,2-1-176 0,-1-1 48 0,2-3 0 16,0 1-720-16,1-2-144 0,0-2-32 16,0 0 0-1,0-1-2160-15,0 0-432 0,1-4-96 0,-1-1-9888 0</inkml:trace>
  <inkml:trace contextRef="#ctx0" brushRef="#br1" timeOffset="58831.23">18844 17026 3679 0,'-3'-8'320'0,"-2"0"-320"0,-3 2 0 0,0-5 0 16,1 5 6064-16,-2-1 1136 0,-2 1 224 0,1 2 64 15,-1 1-4480-15,1 3-880 0,-2 1-176 0,2 5-32 0,1-2-960 0,1 6-192 16,0 6-48-16,1 2 0 0,1 1-464 0,3 5-80 15,2 2-32-15,2 3 0 0,2-2-144 0,3 2 0 16,2-2 0-16,3-1-176 0,2-2 176 0,1-3 0 16,0-3 0-16,3-3 0 0,3 1 0 0,-1-5 192 15,2-5-32-15,-3-2-16 0,-1-3 240 0,-1-3 64 16,0-4 0-16,-1-3 0 0,0-2 0 0,-2-4 16 0,-2 2 0 16,-1-4 0-16,-4-4-48 0,-1 1-16 15,-1-4 0-15,-2 2 0 0,-4 1-112 0,0 0-32 16,-1-2 0-16,-2-1 0 0,-2-1-256 0,-1 2 0 15,-2 0-208-15,0-2 80 16,-1-1-1952-16,1 1-384 0,1 3-80 0,0 3-9584 16,-1 5-1920-16</inkml:trace>
  <inkml:trace contextRef="#ctx0" brushRef="#br1" timeOffset="59017.66">19242 17249 30575 0,'0'0'1344'16,"-2"10"304"-16,1 3-1328 0,0 0-320 0,-2 0 0 0,2-1 0 0,-1 1 1408 0,0 0 224 15,-2 3 32-15,0-3 16 0,-1-1-800 0,1 1-176 16,0 0-16-16,-1 0-16 31,0 0-1392-31,-1-2-288 0,2 0-48 0,-1-1-16 0,0-2-2144 0,0 0-432 0,-6 4-96 16,11-12-16-16</inkml:trace>
  <inkml:trace contextRef="#ctx0" brushRef="#br1" timeOffset="59331.84">19569 16872 16575 0,'0'0'1472'0,"0"0"-1168"0,0 0-304 0,0 0 0 16,0 0 3456-16,0 0 624 0,0 0 128 0,0 0 16 15,0 0-2176-15,-2 9-448 16,1 2-96-16,0 2-16 0,0 2-480 0,-1 3-112 16,1 2 0-16,-2 2-16 0,2 2-496 0,0 0-112 0,1 3-16 0,-2-3 0 15,1 2 64-15,0 2 16 0,1-1 0 0,1 0 0 31,0 1-896-31,-1-1-176 0,-1-2-32 0,2 0-16 16,1-6-2064-16,-1 0-416 0,2-4-64 0,-1-2-10944 0</inkml:trace>
  <inkml:trace contextRef="#ctx0" brushRef="#br1" timeOffset="59485.75">19668 16796 33231 0,'1'-11'1472'0,"-1"11"304"0,0 0-1424 0,0 0-352 15,0 0 0-15,0 0 0 0,0 0 512 0,0 0 16 16,7 5 16-16,-1 5 0 16,-1 6-112-16,1 3-32 0,-1 4 0 0,0 1 0 15,2 2-400-15,-1 4 0 0,2 3 0 0,-2 2-176 16,0 0-1296-16,-1 2-272 0,0 1-48 0,0-2-7888 16,1-2-1584-16</inkml:trace>
  <inkml:trace contextRef="#ctx0" brushRef="#br1" timeOffset="59647.61">19644 17231 22111 0,'0'0'1968'0,"-2"-7"-1584"0,-1-1-384 0,3 2 0 16,0 2 2800-16,0-3 464 0,0 7 112 0,4-6 16 16,1-1-2080-16,2 2-416 0,1 0-64 0,1 2-32 15,0 2-1600 1,0 1-320-16,1 0-64 0,2 0-14160 0</inkml:trace>
  <inkml:trace contextRef="#ctx0" brushRef="#br1" timeOffset="60001.21">19921 17165 26719 0,'0'0'1184'0,"0"0"240"0,0 0-1136 0,0 0-288 0,0 0 0 0,0 0 0 0,8-2 400 0,1-2 32 16,2 1 0-16,1-2 0 0,-1 0-192 0,0 0-48 16,1 2 0-16,1-1 0 0,0-1-192 0,-2 2 144 15,-2-2-144-15,-9 5 128 0,0 0-128 0,0 0 0 16,0 0 0-16,0 0 0 0,0 0 688 0,0 0 144 16,4 8 48-16,-3 1 0 0,-2 0 144 0,-2 0 16 15,-2 2 16-15,0-1 0 0,-2 0-48 0,3 2-16 16,-2-3 0-16,-1 2 0 0,2 1 32 0,1-1 0 0,3 0 0 0,-2-1 0 15,1-1-592-15,0 2-112 0,2-1-32 0,2-1 0 16,-1 0-288-16,1 2 0 0,2-5 0 0,2 1 0 31,0-1-624-31,2 0-80 0,1-4 0 0,3 1-16 16,-1-6-1728-16,3 1-352 0,-3-2-64 0,1-3-12784 0</inkml:trace>
  <inkml:trace contextRef="#ctx0" brushRef="#br1" timeOffset="60266.8">20255 16944 20271 0,'0'0'1792'0,"-6"-3"-1424"0,-1-1-368 0,0 2 0 16,-1-1 2688-16,2 2 448 0,6 1 112 0,-7 1 16 16,1 2-1520-16,6-3-288 0,-4 6-64 0,1 2-16 15,3 1-784-15,1 0-144 0,2-1-48 0,2 0 0 0,0 1-16 0,3 3-16 16,0-3 0-16,3 3 0 0,0-1-368 0,1 1 0 15,0 0 0-15,-1 1 0 0,1 0 128 0,0 0 64 16,0 1 16-16,-3 1 0 0,-3-4 48 0,0 2 16 16,-4 0 0-16,1 0 0 0,-2 0 48 0,-2 2 0 15,-3-1 0-15,-1-1 0 0,-1 0-176 0,0 0-16 16,-2 0-128-16,-1 0 192 16,-3-4-384-16,2-1-96 0,-1-1-16 0,2-1 0 15,1-4-1840-15,1-1-368 0,0-1-80 0,7 0-8224 16,0 0-1664-16</inkml:trace>
  <inkml:trace contextRef="#ctx0" brushRef="#br1" timeOffset="60565.04">20513 17004 14735 0,'5'-15'1312'0,"-2"9"-1056"16,0-2-256-16,1 0 0 0,-1 2 3968 0,-2 0 720 16,-1 3 160-16,0 3 16 0,0 0-2640 0,0 0-544 0,0 0-96 0,0 0-32 15,-8 5-960-15,2 3-192 0,1 2-32 0,-1 4-16 16,1 5-352-16,1 0 0 0,3 2-160 0,2 1 160 15,2 0-160-15,1 0 160 0,1-1-128 0,3 0 128 16,2-4-320-16,1 0 32 0,0-1 0 0,0-6 0 16,1 1 32-16,-1-5 0 0,1-2 0 0,0-4 0 15,0-4 256-15,-1-1 128 0,0-3-128 0,-2 0 192 0,0-5 64 16,-2 0 16-16,-5-6 0 0,2-1 0 0,-1 1-32 0,-2-2-16 16,-1-2 0-16,-1 1 0 15,-1 1-80-15,0-1-16 0,-1 1 0 0,-1 1 0 16,0-1-288-16,-1 1-64 0,-1 2-16 0,-1 1 0 15,-1 0-2576-15,-1-4-512 16,3 6-96-16</inkml:trace>
  <inkml:trace contextRef="#ctx0" brushRef="#br1" timeOffset="60806.08">20777 17103 29375 0,'0'0'640'0,"3"9"144"0,-3-9 32 0,-1 8 0 0,2-2-656 0,-1-6-160 0,0 0 0 0,1 8 0 16,-1 0 1088-16,2 0 176 0,-1-2 32 0,1 2 16 15,1 0-608-15,-3-8-112 0,3 6-16 0,1 3-16 16,-2-1-560-16,1 3 0 0,1-5 0 0,0 2 0 16,0 0 0-16,1 0 0 0,-5-8 0 0,8 8 0 15,-1-1 0-15,3 0-304 16,0-2 48-16,0-1 0 0,1-1 256 0,1-2 272 15,-1-1-48-15,1 1-16 16,1-2-864-16,-1 0-176 0,1-3-48 0,4-2-9232 0,-4 3-1856 16</inkml:trace>
  <inkml:trace contextRef="#ctx0" brushRef="#br1" timeOffset="60991">20976 17087 32943 0,'-7'18'1456'0,"4"-7"304"0,1 2-1408 0,-1 0-352 16,4 4 0-16,-1 1 0 0,0 2 1888 0,2 0 304 16,0 1 64-16,2 0 16 0,3 0-1072 0,-2 0-224 15,2 0-32-15,0 0-16 0,1-3-736 0,0 1-192 16,0 2 0-16,0-2 0 16,1-1-2448-16,-1 1-528 0,-2 0-96 0</inkml:trace>
  <inkml:trace contextRef="#ctx0" brushRef="#br2" timeOffset="67832.19">22363 18117 6447 0,'0'9'576'0,"2"6"-576"0,2 0 0 0,-1 6 0 0,1-1 3264 0,0 3 560 15,0-2 96-15,1 1 32 16,0 0-1744-16,-1 0-352 0,2-1-64 0,0 0 0 16,-1-4-576-16,0 3-128 0,2-3 0 0,-2-2-16 15,-1-3-576-15,-2-4-112 0,1-2-32 0,-3-6 0 16,2 5 160-16,-2-5 16 0,0 0 16 0,0 0 0 0,0 0 32 0,0 0 0 16,-5-7 0-16,1-4 0 0,0-2-336 0,1 1-64 15,-1-1-16-15,-2-1 0 0,1-4-160 0,0 0 0 16,-2-6 0-16,2 1 0 0,0-2 0 0,0-8 0 15,1-1 0-15,0 2 0 0,3 1 0 0,2 2 0 16,2 1 0-16,1 5 0 0,3-3 0 0,2 2 0 16,1 2 0-16,1 5 0 0,2 4 0 0,2 3 0 15,3 1 0-15,0 4 128 0,2 1 80 0,-2 4 16 16,0 1 0-16,1 4 0 0,-3 4 96 0,0 3 0 0,-2 4 16 0,-1 2 0 16,-2 3 48-16,-3 0 0 0,-3 2 0 0,-1 2 0 15,0 1-32-15,-2-3 0 16,-2 0 0-16,-1 0 0 0,-3-1-192 0,-1 0-32 0,1-2-128 0,-2-1 192 15,-2-2-192-15,-1 0 128 16,-1-1-128-16,0-3 0 0,-2-3 0 0,2 0 128 16,-1-7-128-16,2 1 0 0,1-1 0 0,-1-2 128 15,0-2-128-15,1-2 0 0,2-2 0 0,-1-1 128 0,3-2-128 0,3 0 0 16,0-1 0-16,2 1 0 0,0-1 128 0,3 1-128 16,3 0 288-16,1 2 16 0,5 1 0 0,1-1 0 15,0 5 144-15,2 1 16 0,0 0 16 0,1 3 0 16,1 2-96-16,0 1 0 0,-1 2-16 0,0 0 0 15,0 1-240-15,1 2-128 0,2-2 128 0,-2 1-128 16,0 1-544-16,-1 0-176 0,3 2-48 0,-1-1-12672 16,2-5-2560-16</inkml:trace>
  <inkml:trace contextRef="#ctx0" brushRef="#br2" timeOffset="68210.92">23294 18120 23039 0,'0'0'1024'0,"0"0"192"0,0 0-960 0,0 0-256 0,-4-3 0 0,4 3 0 15,0 0 3696-15,0 0 688 0,1-4 144 0,4-1 16 16,3 1-2336-16,2-3-480 0,6-2-80 0,2 3-32 0,4-1-256 0,3 1-48 15,1-2-16-15,3 1 0 0,1 1-1296 0,1 1-256 16,1 0-48-16,1 1-16 0,-1 1 0 0,-1-2 0 16,0 3 0-16,-1-1 0 15,-1 0-2512-15,-2 3-512 0,-1-3-112 0</inkml:trace>
  <inkml:trace contextRef="#ctx0" brushRef="#br2" timeOffset="68664.64">24406 17894 8287 0,'-4'-6'736'0,"0"0"-592"0,0 2-144 0,0-2 0 16,0-3 5024-16,0 1 976 16,0 0 192-16,-2 0 32 0,-2 2-3056 0,-1 2-608 0,0 0-128 0,-1 3-32 15,0 1-800-15,0 2-176 0,-2 2-16 0,0 4-16 16,-1 2-688-16,0 4-144 0,1 0-32 0,2 3 0 15,1 1-208-15,2 3-64 0,3 1 0 0,6 2 0 16,0 0 32-16,5-2 0 0,1 1 0 0,3-2 0 16,2-1 0-16,4 0 0 0,0-3 0 0,3 0 0 15,1-3-48-15,2-1-16 0,1-2 0 0,2-4 0 16,0 0-32-16,1-2-16 0,2-1 0 0,1-1 0 0,-1-3-352 0,-2-2-64 16,-1-3-16-16,0 0 0 15,-1-2-1904-15,-3 1-384 0,-5-3-80 0,-3-2-10544 16,-2 0-2112-16</inkml:trace>
  <inkml:trace contextRef="#ctx0" brushRef="#br2" timeOffset="68995.8">24297 17396 6447 0,'0'0'576'0,"0"0"-576"0,0 0 0 0,3-6 0 16,-3-1 4352-16,3 1 768 0,-1 0 160 0,1 2 32 16,-3 4-2688-16,0 0-512 0,0 0-128 0,0 0 0 15,0 0-576-15,6 6-128 0,0 0 0 0,-1 2-16 16,-1 1-512-16,-2 3-112 0,1-2 0 0,-2 5-16 15,0-1-192-15,-1 2-48 0,0-1 0 0,-1 1 0 16,0 1-384-16,-2-2 0 0,1 2 128 0,0 0-128 31,2 0-496-31,-1-1-128 0,1-2-16 0,0-1-16 0,0-2-1712 0,0-1-352 16,1-1-64-16,1 0-6944 0,-2-9-1408 0</inkml:trace>
  <inkml:trace contextRef="#ctx0" brushRef="#br2" timeOffset="69167.17">24415 17330 11055 0,'0'0'976'0,"0"0"-784"16,1-6-192-16,-1 6 0 0,0 0 4000 0,0 0 752 15,0 0 160-15,0 0 16 0,0 0-2656 0,4 10-544 16,-1 0-96-16,-1 4-32 0,1-1-576 0,-2 2-112 0,0 0-16 0,1 1-16 16,-2 1-592-16,0 0-112 15,0-4-32-15,0 1 0 0,0 1-288 0,0-2-64 16,1-2-16-16,0 0 0 15,-1-3-1472-15,0-8-288 0,0 0-64 0,0 0-12560 0</inkml:trace>
  <inkml:trace contextRef="#ctx0" brushRef="#br2" timeOffset="69498.06">24446 16950 12895 0,'-3'-5'1152'0,"1"0"-928"0,2 5-224 0,-5-5 0 16,-2 1 3680-16,1 0 688 0,-1 2 144 0,1 5 32 0,-2 4-2560 0,0 3-512 16,0 6-112-16,0 1-16 0,-1 2-640 0,1 3-144 15,2 3-32-15,1 0 0 0,2-2-240 0,0-1-48 16,3-3-16-16,3-2 0 0,1 0 112 0,2-2 32 16,2 0 0-16,3-4 0 0,0-3 32 0,1-3 16 15,0-2 0-15,1-3 0 16,1-4 96-16,1-2 32 0,-1-5 0 0,0-1 0 15,-1-2-80-15,0 0-16 0,-1-2 0 0,-2-1 0 16,-3 0-176-16,-3 0-32 0,-3-1-16 0,-1 1 0 0,-2 0-48 0,-2 1-16 16,-3 1 0-16,-2-1 0 0,-1 1-160 0,-2 0 0 15,0 2 0-15,0 1 0 16,1 2-480-16,-1 2-80 0,-1 3-16 0,0 2 0 16,0 3-3120-16,0 3-624 0</inkml:trace>
  <inkml:trace contextRef="#ctx0" brushRef="#br2" timeOffset="69847.16">24984 18044 24879 0,'0'0'1088'0,"0"0"256"0,0 0-1088 0,0 0-256 16,0 0 0-16,0 0 0 15,0 0 2944-15,0 0 544 0,10 4 96 0,0 0 32 0,0 0-1872 0,2 1-368 16,1-2-80-16,2 1-16 0,-1-3-976 0,2 1-304 16,2 1 128-16,0 0-128 15,0-2-1056-15,1 0-288 0,0 2-48 0,1-2-16 16,-2 0-2240-16,0-1-448 0</inkml:trace>
  <inkml:trace contextRef="#ctx0" brushRef="#br2" timeOffset="70136.66">25562 18028 15663 0,'0'0'1392'0,"-7"3"-1120"0,0-3-272 0,-1 1 0 15,0 2 3936-15,0 1 736 0,-4 2 128 0,2 1 48 16,0-1-2736-16,0 4-528 0,3 1-112 0,0 4-32 16,1 2-800-16,2-2-144 0,2 3-48 0,4 1 0 15,-4-2-448-15,5 0 0 16,4 0 0-16,0 2 0 0,4-5 0 0,0 2 0 0,3-6 0 0,0 1 0 15,2-2 0-15,0-2 0 0,1-4 0 0,0 0 0 16,0-2 0-16,-1-2 0 0,0-3 0 0,-2-1 0 16,-1-2 192-16,-3 0-16 0,-2-3 0 0,-3 0 0 15,-1-3-176-15,-1-1 0 0,-2-2 0 0,-2 0 0 16,-2 2 0-16,-2-4-176 0,-3 0 16 0,-1 1 0 16,-1 1-576-16,-2 2-112 0,-2-1-32 0,1 2 0 15,-2 3-2544-15,1 3-512 0</inkml:trace>
  <inkml:trace contextRef="#ctx0" brushRef="#br2" timeOffset="70363.16">25911 17927 21183 0,'0'0'1888'0,"0"0"-1504"0,0 0-384 0,0 0 0 16,0 0 3136-16,0 0 544 15,4 8 112-15,0 2 32 0,-1 3-1920 0,-1 1-384 16,1 3-80-16,-2 4-16 0,1 1-912 0,0 4-192 16,0 0-48-16,-1 1 0 0,0-1-272 0,2 1 0 15,-2-1 0-15,2-2 0 16,-1 0-512-16,0 1-128 0,-1-5 0 0,0-1-16 16,3 1-2208-16,-1-5-432 0,-1-2-96 0,2-2-10368 0</inkml:trace>
  <inkml:trace contextRef="#ctx0" brushRef="#br2" timeOffset="70580.58">26192 17811 29135 0,'0'0'1280'0,"0"0"288"0,0 0-1248 0,-2 7-320 16,0 1 0-16,0 3 0 15,1 0 1408-15,0 4 208 0,1 3 48 0,0 4 16 16,1 4-400-16,-1 3-64 0,0-3-32 0,1 5 0 15,2 2-880-15,0 0-176 0,-1 0-128 0,2-3 144 16,0-2-144-16,1-2 0 0,3 0-160 0,4 7 160 16,-2-6-1968-16,-3-10-288 0,1 0-64 0,-2-2-12880 15</inkml:trace>
  <inkml:trace contextRef="#ctx0" brushRef="#br2" timeOffset="70789.28">25990 18193 21183 0,'0'0'944'0,"0"0"192"0,0 0-912 0,-6 2-224 0,6-2 0 0,0 0 0 16,0 0 5376-16,0 0 1024 0,0 0 192 0,0 0 64 16,6 7-4016-16,1-1-784 0,5 0-176 0,3 0-16 15,1-2-1184-15,4-1-224 0,3-2-64 0,14 0 0 16,-2-1-192-16,-11 4 0 0,0-1-144 0,10 2-15168 15,-5-2-3040-15</inkml:trace>
  <inkml:trace contextRef="#ctx0" brushRef="#br3" timeOffset="96004.15">3855 17773 12895 0,'0'0'576'0,"0"0"112"0,0 0-560 0,0 0-128 0,0 0 0 0,-4 19 0 16,9-12 2112-16,-1-1 400 0,0 4 80 0,0 0 16 15,0 3-1184-15,0 1-224 0,1 2-48 0,0 6-16 0,-1 0-400 0,2 2-80 16,-1-1-16-16,0 2 0 0,-2 2-256 0,-1 0-48 15,1-1-16-15,-1-2 0 0,1-1-112 0,0-1-16 16,-1-1-16-16,-1-1 0 16,1 0-48-16,-1 0 0 0,0-5 0 0,1 2 0 15,-2-3-128-15,1-1 0 0,0-3 144 0,-1-10-144 16,0 0 0-16,0 0-160 0,0 0 16 0,0 0 0 0,7-3-112 0,-1-2-32 16,0-4 0-16,-1 0 0 0,0-4 288 0,0 2 0 15,0-2 0-15,1-1 0 0,0-1 0 0,-1 1 192 16,1 1-48-16,-1 0-16 0,1 3 448 0,0-2 64 15,-1 1 32-15,0 4 0 0,0-3 96 0,2 4 32 16,1 1 0-16,-1 2 0 0,1 2-160 0,0 2-48 0,1 2 0 0,0 1 0 16,0 2-208-16,3 5-64 15,-1-1 0-15,-1 4 0 0,0 2-320 0,1 0 0 16,-1-2 0-16,1 0-128 0,-1 1-176 0,1-1-16 16,-1 0-16-16,0-2 0 15,2 1-2048-15,-1-5-416 0,-2-3-80 0</inkml:trace>
  <inkml:trace contextRef="#ctx0" brushRef="#br3" timeOffset="96165.22">4343 18053 18431 0,'0'0'1632'0,"0"0"-1312"0,0 0-320 0,0 0 0 16,1 8 1744-16,-1 0 288 0,0 0 48 0,1-1 16 0,-1-7-1680 0,3 11-416 15,1-1 0-15,0 2 0 16,0-2 0-16,0 1-304 0,-1-2 48 0,3 1 16 31,-1 1-944-31,0-2-192 0,-1-1-32 0</inkml:trace>
  <inkml:trace contextRef="#ctx0" brushRef="#br3" timeOffset="96699.68">4678 18014 3679 0,'-2'-16'160'0,"1"9"32"0,-1 0-192 0,-1 1 0 0,0-1 0 0,-1 1 0 15,-1-1 3584-15,0 2 656 0,0 1 144 0,5 4 32 16,-7-1-2704-16,-1 4-544 0,2 0-96 0,-1 4-32 16,1 2-336-16,-1 2-64 0,1 2 0 0,1 4-16 15,1 3-272-15,1 2-48 0,0 0-16 0,2 2 0 16,1 1-32-16,1-2-16 0,2-1 0 0,1 0 0 15,3 2-112-15,0-2 0 0,1-2-128 0,1-7 192 0,2-2 288 0,0-2 48 16,2-2 16-16,-1-2 0 0,-1-1 224 0,-1-1 64 16,-1-3 0-16,-1-3 0 0,-3 0 176 0,0-3 32 15,-1-3 16-15,-1-2 0 0,0 0-128 0,-2-1-32 16,-1-1 0-16,0-1 0 0,-4-7-384 0,-3-1-64 16,1-2-32-16,-1 1 0 15,1 0-224-15,-1 0-64 0,0 0 0 0,-1-1 0 16,-1-1-256-16,-1 0-64 0,0 1-16 0,2 2 0 15,0 3-1840-15,1 2-384 0,-3 2-64 0,3-1-8160 16,0 4-1632-16</inkml:trace>
  <inkml:trace contextRef="#ctx0" brushRef="#br3" timeOffset="97434.59">4442 18038 13871 0,'0'0'608'0,"0"0"144"0,0 0-608 0,0 0-144 0,0 0 0 0,0 0 0 15,0 0 1664-15,0 0 320 0,0 0 48 0,0 0 16 16,0 0 0-16,0 0 16 0,0 0 0 0,0 0 0 15,0 0-592-15,0 0-128 0,5 5-32 0,-1 1 0 16,-2 1-80-16,0 2-16 0,-2 3 0 0,0 1 0 16,0-2-512-16,-2 2-96 0,1 2-32 0,-3 0 0 15,-1 2-320-15,0 2-80 0,-2 1-16 0,1 1 0 16,-2 0-160-16,1 0 0 0,0 0 0 0,0 1 128 16,1-4-128-16,-1 1 0 0,2-2 0 0,0-1-176 15,-1 0-512-15,4-3-96 0,2-1-32 0,0 0 0 16,0-5-2816-16,0-7-560 0,0 0-112 0,0 0-32 0</inkml:trace>
  <inkml:trace contextRef="#ctx0" brushRef="#br3" timeOffset="98232.78">4842 18062 10655 0,'0'0'464'0,"0"0"112"0,0 0-576 0,0 0 0 16,0 0 0-16,0 0 0 0,-1-5 1136 0,1 5 112 15,-2-5 32-15,2 5 0 0,0 0 16 0,0 0 16 16,0 0 0-16,0 0 0 0,0 0-288 0,6 5-48 16,-2 3-16-16,2 2 0 0,-1 3 48 0,0 3 0 15,2-3 0-15,0 1 0 0,-1 3-48 0,1 0-16 16,0-1 0-16,0-3 0 0,-2-3-240 0,0 0-64 16,-1-3 0-16,0 1 0 0,-4-8-96 0,3 7-32 15,1-1 0-15,-4-6 0 0,0 0-80 0,0 0-32 16,0 0 0-16,0 0 0 0,0-5-144 0,0 1-48 15,0 4 0-15,-2-10 0 0,0-3-208 0,-1 0 0 16,2 0 0-16,0-4 0 0,1 1-432 0,0 0 32 16,0 1 0-16,1-1 0 15,0 3-320-15,0 1-64 0,2 2-16 0,0 2 0 16,-2 0-80-16,3 3-16 0,0 0 0 0,2 0 0 16,2 1-560-16,0 1-112 0,1-1-32 0,0 1 0 0,-1 1-400 15,1-1-96-15,0 2-16 0,2-3 0 0,-1 1 640 0,-1 2 128 0,0-1 32 0,-1 0 0 16,0 2 1312-16,-8 0 480 0,0 0-16 0,0 0 0 15,0 0 768-15,0 0 160 0,0 0 16 0,0 0 16 16,0 0 160-16,-3 7 16 0,0 1 16 0,-1-1 0 16,-2 3-224-16,0 0-48 0,-1 3-16 0,2 0 0 15,0 3-224-15,0-1-32 0,-1 1-16 0,1 5 0 16,1-4-288-16,2-2-64 0,0-2-16 0,5-2 0 16,0-2-256-16,2-2-48 0,1-1-16 0,4-3 0 15,0-2-80-15,0-2-16 0,2-2 0 0,0-1 0 16,1-2-96-16,0-2-32 0,-1-1 0 0,-2 0 0 15,-1-5 0-15,-1 3 0 0,-1-1 0 0,-2 0 0 0,-3-1-16 0,1 2-128 16,-3 0 192-16,-1 2-64 0,-3 0-128 0,0 1 0 16,-3 3 0-16,1 0 0 15,-2-1-432-15,0 1-112 0,0 0-32 0,3 2 0 16,0-1-2080-16,-2 2-416 0,2 1-96 0</inkml:trace>
  <inkml:trace contextRef="#ctx0" brushRef="#br3" timeOffset="98441.75">5172 17794 27583 0,'0'0'1216'0,"0"0"256"0,0 0-1168 0,0 0-304 16,0 0 0-16,8 1 0 0,-1 0 1088 0,1 2 144 15,0-2 48-15,0 4 0 0,1 3-560 0,2 3-96 0,0 0-32 0,4 8 0 16,-4 2-384-16,1 1-80 0,0 2 0 0,0 1-128 15,1 0 0-15,-3-5 0 0,2 2 0 0,-2-1 0 32,2-2-1504-32,-2-1-304 0,-1-1-64 0,1-1-11632 0</inkml:trace>
  <inkml:trace contextRef="#ctx0" brushRef="#br3" timeOffset="98635.02">5523 17903 16575 0,'0'0'1472'0,"0"0"-1168"16,-4 8-304-16,0 2 0 0,1 1 3216 0,1 2 592 16,-1 0 112-16,0 0 32 0,2 4-2496 0,0-1-496 15,1 1-112-15,1 0-16 0,3 2-480 0,1 3-96 16,0-1-32-16,2 0 0 16,-2-1-864-16,0-1-160 0,-2-5-32 0,1-1-16 15,-2-2-1744-15,2-1-352 0,0-1-64 0,0-2 0 0</inkml:trace>
  <inkml:trace contextRef="#ctx0" brushRef="#br3" timeOffset="98807.69">5671 17951 30287 0,'0'0'1344'0,"0"0"272"0,0 0-1296 0,-2 4-320 0,-1 3 0 0,-1 2 0 16,1 4 1120-16,-2 3 160 0,0 2 16 0,0-1 16 15,-3 4-624-15,0 1-128 16,0 1-32-16,-1 9 0 0,0-6-368 0,1-1-160 15,0-3 128-15,1-1-128 0,-1-2 0 0,1-2-144 0,2-3 0 0,2-1 0 32,1-1-2704-32,2-4-544 0</inkml:trace>
  <inkml:trace contextRef="#ctx0" brushRef="#br3" timeOffset="99134.01">5957 17892 11055 0,'0'0'480'0,"-7"0"112"0,-1 1-464 0,-1 1-128 0,0 1 0 0,-3 1 0 16,1 0 4464-16,0 1 864 0,1 0 176 0,-1 0 48 15,-2-1-3840-15,4 3-768 0,1-1-160 0,3 1-16 0,1-1-576 0,0 1-192 16,3-2 0-16,1 2 144 0,0 1-144 0,0-8-272 16,0 0 64-16,0 0 16 15,7 10-304-15,0-2-48 0,2 2-16 0,1-1 0 0,-1-2 560 0,1 2 0 16,1-1 0-16,0 0 0 0,2-1 432 0,-1 1 80 15,0 0 32-15,-2-1 0 0,-2-2 96 0,1 3 0 0,-1 3 16 16,-1 1 0-16,-2 0-112 0,0 0-32 0,-2 1 0 0,-1 0 0 16,-1 1-144-16,-1-4-48 0,-2 0 0 0,1 0 0 15,-3 3-176-15,0-4-144 16,0 0 192-16,1-1-192 16,-2-3-1472-16,0 1-416 0,0-3-80 0,5-3-13376 0</inkml:trace>
  <inkml:trace contextRef="#ctx0" brushRef="#br3" timeOffset="99253.96">6096 17972 16575 0,'0'0'1472'0,"1"11"-1168"0,1 0-304 0,-1 1 0 16,2 1 2304-16,-1 0 416 0,1-1 80 0,0 1 16 16,-1 0-2256-16,1-2-560 0,-1-4 0 0,-2-7-11776 15</inkml:trace>
  <inkml:trace contextRef="#ctx0" brushRef="#br3" timeOffset="99394.34">6122 17710 7359 0,'8'0'160'0,"1"-1"32"0,0 0 16 0</inkml:trace>
  <inkml:trace contextRef="#ctx0" brushRef="#br3" timeOffset="99466.27">6232 17734 13871 0,'0'0'304'0,"2"5"64"0,2 3 16 0,-1 1 0 0,0-3-384 0,-1 1 0 16,-2-1 0-16,0 2-4032 15,1 1-880-15</inkml:trace>
  <inkml:trace contextRef="#ctx0" brushRef="#br3" timeOffset="99627.64">6267 17865 19119 0,'0'0'416'0,"0"0"96"0,8 4 0 0,2 2 32 0,5 0-544 0,0 1 0 0,1-1 0 0,-1 2 0 16,0-2 1344-16,0 4 144 0,2-4 48 0,-1 1 0 15,-2 0 784-15,1 1 176 0,-6 1 16 0,1 1 16 16,-2-3-272-16,-1 2-48 0,-3 4-16 0,-2-1 0 16,-1 0-784-16,-3 1-144 0,-2 0-48 0,-1 1 0 0,0-3-544 15,-5 1-112-15,-1 1-32 0,-1-2 0 16,0-2-352-16,2-1-176 0,-2 0 160 0,0 3-160 31,-2-1-1504-31,1 0-400 0,1-3-80 0</inkml:trace>
  <inkml:trace contextRef="#ctx0" brushRef="#br3" timeOffset="100200.05">7151 17954 6447 0,'0'0'272'0,"-5"1"80"0,-2 2-352 0,-1-3 0 0,2 1 0 0,-1 2 0 15,1 0 4768-15,-1 0 880 0,2 1 176 0,-1 0 48 16,0 3-3824-16,0-2-752 0,2 3-144 0,0 1-48 0,3-1-384 0,-1 1-80 15,2 1 0-15,2-1-16 0,-1 3-384 0,3-3-80 16,-4-9-16-16,6 12 0 0,1-3-144 0,1 0 0 16,1-1 0-16,1-1 0 0,1-1 0 0,-1-1 0 15,1-3 0-15,-1 0 128 0,0 1 112 0,0-2 16 16,0-2 0-16,0-3 0 0,0-3 320 0,-3 0 64 16,0-3 0-16,-1 0 16 15,-2-2-16-15,0 1-16 0,-2-4 0 0,-1 1 0 16,-2 0-352-16,-3-1-64 0,-2 0-16 0,0 0 0 0,-1 2-320 0,0 1-80 15,-1-2-16-15,0 4 0 16,0 2-896-16,2 0-176 0,-1 3-48 0,1 1 0 16,-1-3-1776-16,0 4-352 0,7 3-80 0,0 0-8448 0</inkml:trace>
  <inkml:trace contextRef="#ctx0" brushRef="#br3" timeOffset="100433.52">7473 17680 23615 0,'0'0'1040'0,"-3"-4"224"0,-1-2-1008 0,-1-2-256 0,-1-1 0 0,-1 2 0 16,-1 2 1376-16,-1 0 224 0,-1 0 64 0,-3 2 0 16,1 4-736-16,2 3-144 0,2-1-16 0,1 5-16 15,2 1-560-15,2 3-192 0,1 1 0 0,2 4 144 16,2 2-16-16,4 3 0 0,0 2 0 0,2 2 0 16,1 1-128-16,3 2 160 0,1-3-160 0,-3-2 160 15,3 2-160-15,0 1 0 0,2 0 0 0,-1 1 0 31,2-2-512-31,-3-1-144 0,0-2-32 0,1 3-8736 0,-1-2-1760 0</inkml:trace>
  <inkml:trace contextRef="#ctx0" brushRef="#br3" timeOffset="100561.47">7314 17923 34607 0,'0'0'1536'0,"0"0"320"0,2-7-1488 0,4 2-368 16,-1 0 0-16,4 1 0 0,3 4 1200 0,5-3 160 15,2 3 48-15,6-1 0 0,6 1-640 0,3-1-128 16,1-3-32-16,2 1-12736 16,1-2-2544-16</inkml:trace>
  <inkml:trace contextRef="#ctx0" brushRef="#br3" timeOffset="101168.12">8268 17903 20271 0,'0'0'1792'0,"0"0"-1424"16,0 0-368-16,0 0 0 0,0 0 2016 0,0 0 336 16,0 0 64-16,4 8 16 0,1 2-816 0,1 2-144 15,-3 3-48-15,3 2 0 0,-1 1-288 0,0 3-64 0,0-1-16 0,1 7 0 16,0-4-448-16,-2-3-96 0,0-3 0 0,0-2-16 16,-2 1-304-16,1-1-48 0,-2 0-16 0,1-3 0 15,-1-5-128-15,-1-7 0 0,0 0 144 0,0 0-144 16,0 0 160-16,0 0-32 0,0 0-128 0,0 0 192 15,0 0-192-15,1-7 0 0,2-8 0 0,-1 0 0 16,2-4 0-16,0 1 0 0,1-2-128 0,-1 0 128 16,3 0 0-16,-1 2-128 15,1 0 128-15,-1 1 0 0,1 1 0 0,-1 2 0 16,0 3 0-16,-1 3 0 0,1 2 0 0,1 2 0 0,-7 4 0 0,8 0 0 16,0 4 0-16,1 2 0 0,0 4 0 0,0 0 0 15,0 3 0-15,0-1 0 0,2-1 0 0,-1 2 0 16,2 1-448-16,-2-3-128 15,-1 2-16-15,3-1-16 0,-1 1-2416 0,-1 0-496 16,-1-1-80-16</inkml:trace>
  <inkml:trace contextRef="#ctx0" brushRef="#br3" timeOffset="101326.26">8683 17994 14735 0,'0'0'1312'0,"0"0"-1056"0,0 0-256 0,0 0 0 0,0 0 2944 0,-4 8 544 16,0-2 96-16,1 0 32 0,1 1-2672 0,0 0-544 15,2 3-96-15,2 0-32 0,-1 3-272 0,0 1 0 16,2 1 0-16,0-1 0 16,0 0-848-16,1-1-80 0,-1 0-16 0,0-2-10816 0</inkml:trace>
  <inkml:trace contextRef="#ctx0" brushRef="#br3" timeOffset="101670.88">8881 17616 18431 0,'0'0'816'0,"0"0"160"0,0 0-784 0,0 0-192 15,0 0 0-15,-1 8 0 0,2 1 2592 0,0 2 480 16,1-1 80-16,0 3 32 0,2 3-1792 0,0 3-368 16,0 5-64-16,2 9 0 0,2 0-512 0,-1-5-112 15,-2 2-16-15,1 2 0 0,0 4-192 0,-1-1-128 16,1 0 128-16,0-2-128 15,-1-2-432-15,1 5-144 0,0-2-48 0,-1-5-14160 0</inkml:trace>
  <inkml:trace contextRef="#ctx0" brushRef="#br3" timeOffset="101850.59">8831 18070 8287 0,'-10'-19'736'0,"5"9"-592"15,-2 1-144-15,2-1 0 0,0-1 4496 0,1 1 880 16,1-2 160-16,1 4 32 0,0-1-2704 0,2 2-560 15,2 0-96-15,2 0-32 0,2 1-1312 0,2-1-272 0,2 2-48 0,2 1-16 16,2 0-528-16,2 0-256 0,0 1 32 0,1 0 0 31,0 0-656-31,2 2-128 0,-1 1-16 0,1 0-16 16,-2 0-1712-16,-2 1-320 0,1 2-80 0,5-3-8608 0</inkml:trace>
  <inkml:trace contextRef="#ctx0" brushRef="#br3" timeOffset="102101.39">9152 17985 19583 0,'0'0'864'0,"0"0"176"0,0 0-832 0,3 9-208 0,1 2 0 0,-2-2 0 16,3 1 1600-16,-1 1 288 0,2 3 48 0,-1 1 16 16,0-1-304-16,0 0-64 0,3 2-16 0,-1 1 0 15,-2 1-416-15,0-2-96 0,1-3-16 0,-2-1 0 16,0-1-528-16,-1-2-96 0,0-2-32 0,-3-7 0 16,3 6 256-16,-3-6 32 0,0 0 16 0,0 0 0 15,0 0 0-15,0 0 0 0,0 0 0 0,-2-6 0 0,-1-2-304 0,2-2-48 16,2-3-16-16,-1-2 0 0,0 4-320 0,3-5 0 15,-1 0 0-15,1-2 0 16,1-3-512-16,1 2 0 0,0-1-16 0,3 2 0 16,1 1-1344-16,0 0-272 0,-1 4-48 0,1 4-16 15,-1 0-1200-15,1 3-240 0,10-4-64 0,-6 5 0 0</inkml:trace>
  <inkml:trace contextRef="#ctx0" brushRef="#br3" timeOffset="102230.11">9538 18062 22399 0,'0'0'496'0,"0"0"96"0,3 15 32 0,-1-4 0 0,0 0-496 0,-1-2-128 16,0 0 0-16,0-2 0 0,-1-7 928 0,0 7 160 15,0-7 48-15,0 0 0 16,0 7-1648-16,0-7-336 0,0 0-64 0,0 0-16 0</inkml:trace>
  <inkml:trace contextRef="#ctx0" brushRef="#br3" timeOffset="102336.31">9516 17722 5583 0,'0'0'240'0,"0"0"64"0</inkml:trace>
  <inkml:trace contextRef="#ctx0" brushRef="#br3" timeOffset="102768.81">9700 17573 25679 0,'0'0'1136'0,"0"10"240"0,-3-1-1104 0,0 2-272 16,1 4 0-16,1 2 0 0,1 1 1520 0,0 5 240 16,0 0 48-16,1 4 16 0,0-2-816 0,3 3-176 15,-1-2-16-15,1 2-16 0,-1-1-800 0,1-5 0 16,0 2-144-16,2-1 16 0,-1 1 400 0,1-2 96 0,1-1 16 0,1 1 0 15,-1-5-192-15,5 2-48 0,0-4 0 0,0-3 0 16,1-2-144-16,0-4 0 16,0-2 0-16,1-1 0 0,-1-7 0 0,-2 1-192 15,-1-4 0-15,-1-1 16 16,2 0-464-16,-2-4-112 0,0 1-16 0,-1-2 0 0,-2-1 352 0,1-6 64 0,-2-1 16 0,-1 4 0 16,-3 2 1024-16,2 0 208 0,-2 2 32 0,-1 0 16 31,-1-2-1504-31,-2 1-288 0,-1 1-64 0,0 1-16 0,-1 2 1200 0,0 3 240 0,-2 5 64 0,1 0 0 15,6 2 464-15,-7 4 112 0,1 2 0 0,1 3 16 16,-1 2-384-16,2 2-80 0,-1 2 0 0,3 0-16 16,0 2-272-16,2 0-48 0,2 0-16 0,0-1 0 15,2-2-352-15,1 3 0 0,1 1 0 0,1-3 0 32,1-2-384-32,3 0-64 0,-2 0 0 0,1-1 0 15,2-5-2064-15,1-4-432 0,0-2-64 0</inkml:trace>
  <inkml:trace contextRef="#ctx0" brushRef="#br3" timeOffset="103035.67">10302 17837 11967 0,'-8'-2'1072'0,"0"4"-864"16,-1 0-208-16,-3 1 0 0,-2 1 4000 0,0 0 752 16,-1 0 160-16,1 0 16 0,2 3-3312 0,3-3-656 0,3 2-144 15,1-1-32-15,3 3-400 0,5 1-96 0,3-1-16 0,1-1 0 16,2 2-272-16,1-2-192 0,2 0 16 0,1 0 16 15,0 2 160-15,-1-2 0 0,2 0 0 0,-2 2 0 16,0-2 336-16,-2 1 112 16,1 1 0-16,-4-1 16 0,0 0 576 0,-1 0 112 15,0 1 32-15,-2-1 0 0,-2 1-144 0,-2 0-16 16,-1-1-16-16,-2 1 0 0,-3 1-272 0,1 0-48 16,-2-3-16-16,1 3 0 0,-1-7-432 0,-1 3-96 0,0-2-16 0,1-2 0 31,0 2-1088-31,7-4-208 0,-5-1-48 0,0-3-16 15,1-1-2736-15,-2-4-560 0</inkml:trace>
  <inkml:trace contextRef="#ctx0" brushRef="#br3" timeOffset="103237.51">10451 17530 33807 0,'0'0'1488'0,"0"0"320"0,2-6-1440 0,-2 6-368 0,4-5 0 0,-4 5 0 15,0 0 848-15,0 0 112 0,0 0 0 0,9 5 16 16,-1 4-64-16,-1 5-16 0,-2 1 0 0,0 2 0 0,0 1-512 0,-1 1-128 16,-1 5 0-16,1-1-16 0,0 3-48 0,1 0 0 15,-3 1 0-15,2 1 0 0,0 1-192 0,1-4-160 16,-3 1 32-16,2-1 0 16,-2-3-3008-16,1-1-576 0</inkml:trace>
  <inkml:trace contextRef="#ctx0" brushRef="#br3" timeOffset="103520.61">10663 18224 8287 0,'0'0'368'0,"0"0"80"0,-4 9-448 0,-1-2 0 0,0-1 0 0,1-1 0 16,4-5 4096-16,-7 3 752 0,1 0 144 0,-1-1 16 15,-1-1-3280-15,2-2-672 0,-1-1-128 0,1-1-32 16,-1 3-512-16,2-3-128 0,0-3 0 0,1-1-16 16,0 3 0-16,0-1 0 0,4-1 0 0,0-1 0 15,0 7-240-15,0 0 144 0,0 0-144 0,4-6 128 16,-1-2 272-16,-3 8 48 0,0 0 16 0,0 0 0 16,0 0 112-16,8-3 0 0,-1 1 16 0,1 0 0 0,-8 2-464 0,9-1-128 15,-2 2 0-15,-7-1-15696 16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22T15:15:31.216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B050"/>
    </inkml:brush>
    <inkml:brush xml:id="br2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18012 2775 6447 0,'12'26'272'0,"-12"-26"80"0,0 0-352 0,0 0 0 0,0 0 0 0,8 4 0 16,0-2 3456-16,1 2 640 0,0-4 112 0,3 3 16 15,-2-4-2432-15,3 1-512 0,3-2-80 0,2 2-32 16,1 0-496-16,4-2-96 0,4 0-32 0,-1 0 0 16,0-1 208-16,-1 1 32 0,0-1 16 0,1 2 0 15,0-1-224-15,1 1-32 0,-1-1-16 0,0 0 0 0,-1 1-176 0,0-3-32 16,0 3-16-16,1-1 0 0,0 2 0 0,0 0 0 16,0 0 0-16,3 0 0 0,-2-2 80 0,2-1 32 15,-1 2 0-15,2-3 0 0,0 4-64 0,0-3-16 16,-1 1 0-16,0-2 0 15,-3 0-48-15,1 0-16 0,-2-1 0 0,1 1 0 0,-1-3 48 0,0 3 0 16,1 2 0-16,-2-1 0 0,1 1-96 0,0-1-16 16,-2-1 0-16,2 2 0 0,1 0 32 0,2 1 0 15,-1-2 0-15,2 2 0 0,-3 0-16 0,-1-1 0 16,-1 2 0-16,0-2 0 0,-2 2-32 0,0-2 0 16,0 1 0-16,2 0 0 0,-2-2-48 0,0 1-16 0,-1 0 0 0,0-2 0 15,-2 3 0-15,2 0-128 0,1 0 192 0,2 1-64 16,-2 1 0-16,0-1-128 0,-1 0 192 0,1 1-64 15,2-1-128-15,-1 1 0 0,1-1 0 0,2 0 128 16,0 0-128-16,1 0 0 0,-2-1 0 0,-2 0 0 16,1 0 0-16,-1-1 0 0,2 1 128 0,-2 0-128 15,0-1 0-15,-2 1 0 0,-1 1 0 0,3 0 128 16,-1 0-128-16,0-1 0 0,0-1 0 0,0 0 0 0,0 2 0 0,1-1 128 16,0-1-128-16,-1 2 128 15,-1 0-128-15,0 0 128 0,0-1-128 0,0 1 128 16,1 0 16-16,-1 0 0 0,-1 0 0 0,0-3 0 15,0 2 0-15,-1 0 0 0,1 1 0 0,-2-2 0 16,0 2-144-16,0-2 0 0,2-1 144 0,-3 2-144 16,-1-2 0-16,1 1 144 0,-2 0-144 0,1 0 0 15,-1 0 192-15,1 1-64 0,1 0 0 0,-1 0-128 0,-1-1 160 0,1 1-160 16,0 0 128-16,-1-1-128 0,1 1 144 0,0 1-144 16,2 0 160-16,-1 0-160 0,-2 0 128 0,1 0-128 15,0 0 0-15,-1 0 0 0,2 0 0 0,0 0 128 16,-1 0-128-16,1 1 0 0,0-1 0 0,-2 2 0 15,1-1 128-15,0-1-128 0,-2 0 0 0,0 0 0 16,1 0 0-16,0 0 0 0,-2 0 0 0,2 0 0 16,-2 0 0-16,0 1 0 0,-1-1 128 0,-2 0-128 0,0 0 176 0,1 0-176 15,1 0 192-15,-1-2-64 0,2 2 0 0,0-2-128 16,0 1 0-16,0 0 0 0,2-1 0 0,-1 2 0 16,-2 0 0-16,1 0 0 15,-1 0 0-15,1-1 0 0,0 1 0 0,0 1 0 16,1 2 0-16,-1-3 0 0,0 0 128 0,0 0-128 15,0 0 0-15,0 1 0 0,2 1 0 0,-1-1 0 16,0-1 0-16,2 0 0 0,-3 0 0 0,0 1 0 0,-1-1 0 0,-2 0 0 16,1 0-192-16,-1 0-32 0,2 0-16 0,1 3 0 31,-3-3-1216-31,-1 1-240 0,-9-1-48 0,12-1-16 16,-1 1-1136-16,0 1-240 0,0-2-32 0</inkml:trace>
  <inkml:trace contextRef="#ctx0" brushRef="#br0" timeOffset="465.57">21468 2294 28095 0,'-14'0'1248'0,"14"0"256"0,-7 1-1200 0,0-1-304 15,-1 0 0-15,1 0 0 0,7 0 1696 0,0 0 288 16,0 0 48-16,0 0 16 0,0 0-896 0,0 0-192 16,8 0-16-16,4 1-16 0,1 2-736 0,4 2-192 15,2-1 0-15,4 1 0 0,-1 1 0 0,2 0 0 16,0-1 0-16,1 1 0 0,-1-1 0 0,3 1 0 15,-4-2 0-15,1 3 0 0,-2 1 0 0,0-1-224 16,-3 1 80-16,0 1 16 0,-2 3 128 0,-2 0-160 16,-2 1 160-16,-1-3-160 0,-2 2 160 0,-2 2 0 0,0-1 0 0,-4 2-128 15,-1-2 128-15,-3 1 256 0,-3 2-64 0,-4 1-16 16,1 2 272-16,-2 3 48 0,-2-1 16 0,-2 1 0 16,-1 2 112-16,-1 1 16 0,-1-1 16 0,1 0 0 15,0 1 96-15,-1-1 16 0,1 1 0 0,1-3 0 16,0 1-288-16,1-1-48 0,0 0-16 0,3 1 0 15,0 2-416-15,1-1 0 0,0-1 0 0,1 7 0 16,0-3-896-16,3-2-272 0,3-1-48 0,1-9-11968 16,1 0-2400-16</inkml:trace>
  <inkml:trace contextRef="#ctx0" brushRef="#br0" timeOffset="27830.2">18774 1226 9215 0,'0'0'400'0,"0"0"96"0,0 0-496 0,0 0 0 0,-7-1 0 0,0-1 0 0,1 0 4032 0,-1-1 704 15,-2-1 128-15,2 0 48 0,-1 2-2512 0,-1 1-496 16,-2 1-112-16,1 3 0 0,-2 1-576 0,2 2-96 16,-2 0-32-16,-1 3 0 0,0 3-144 0,-2 1-48 15,0 3 0-15,-1 4 0 16,3 1-128-16,-3 12-48 0,3 2 0 0,3 3 0 16,2 0-336-16,3 0-64 0,1-2 0 0,4 1-16 15,3-1-304-15,2-5 0 0,3 1 128 0,3-5-128 0,4-1 0 0,2-5 0 16,2 1 0-16,2-6 0 0,3-4 0 0,2-2 0 15,2 0-208-15,4-2 80 16,1-1-1280-16,3-3-256 0,-1-3-64 0,-3 0 0 16,0-1-1808-16,-2-1-368 0</inkml:trace>
  <inkml:trace contextRef="#ctx0" brushRef="#br0" timeOffset="28299.66">19148 1531 20319 0,'0'0'896'0,"0"0"192"0,-2 7-864 0,1-1-224 16,-2 2 0-16,3-8 0 0,2 7 1568 0,0 2 272 15,0 1 48-15,2 2 16 0,1 1-560 0,0 2-128 16,-1-1 0-16,2 1-16 0,1 1-384 0,-2 2-80 16,0-2-16-16,-1-1 0 0,-1 0-208 0,0-2-64 15,-1 1 0-15,-1-1 0 0,1-4-128 0,-1 0-16 16,-1-9-16-16,0 0 0 0,0 0-96 0,0 0-32 15,0 0 0-15,0 0 0 16,0 0 0-16,-4-6 0 0,0-3 0 0,0-3 0 0,0-4-160 0,2-1 128 16,1-2-128-16,-1-2 128 0,1-1-128 0,1-2 0 15,1 0 144-15,2-4-144 0,-1 3 0 0,2 2 0 16,0 0 0-16,1 2 128 0,1 2-128 0,0 4 0 16,1 0 0-16,-1 4 0 0,1 3 0 0,1 3 0 15,1 2 0-15,1-2 0 16,1 1-1632-16,0 1-288 0,1 2-64 0,1 1-13056 15</inkml:trace>
  <inkml:trace contextRef="#ctx0" brushRef="#br0" timeOffset="39267.36">19827 1145 2751 0,'0'0'128'0,"-3"-5"16"0,-1-1-144 0,-1-2 0 0,-1 2 0 0,-1 0 0 16,-1-1 5280-16,-1 2 1024 0,-1 0 208 0,1 2 32 16,0-2-4128-16,1 4-832 0,-4 2-176 0,2 4-16 15,0 2-1008-15,1 5-192 16,-1 3-32-16,1 7-16 0,0 8-144 0,2 0-256 16,2 3 64-16,1 4 16 0,3 0 176 0,3 0-160 0,2-5 160 0,4-2-160 15,2-2-32-15,2-5-16 0,3-3 0 0,1-6 0 16,4-2-32-16,2-6 0 0,2-3 0 0,-2-3 0 15,0-6 240-15,0-1 208 0,-2-3-32 0,-1-3-16 16,-3-4 416-16,-3-3 64 0,-3-2 32 0,-1 1 0 16,-1-2-128-16,-4-2-32 0,-1 0 0 0,-3-2 0 15,-1 2-192-15,-5-1-32 0,-3-2-16 0,-1 2 0 16,-3 3-272-16,-4-1 160 0,-1 1-160 0,-2-1 128 16,-2 1-1328-16,1-2-272 0,1 4-48 0,2 4-8032 15,2 2-1616-15</inkml:trace>
  <inkml:trace contextRef="#ctx0" brushRef="#br0" timeOffset="39762.79">20086 1410 27983 0,'0'0'1232'0,"0"0"272"0,0 0-1200 0,0 0-304 0,0 0 0 0,7-4 0 15,-1-1 1632-15,4-2 272 0,0 1 48 0,2 2 16 16,1 0-1968-16,1 1-432 0,0 2-64 0,2 1-16 16,-2 0 512-16,1 0 0 0,-1 0 0 0,-1 1 0 0,-1 2 0 0,-2 0 0 15,-2-2 0-15,-1 4 0 0,-1 0 128 0,-2 2 128 16,-3-1 32-16,-1 2 0 15,-1 0 128-15,-3 1 32 0,-1-2 0 0,-2 0 0 16,1 3-256-16,-2-4-32 0,-1 2-16 0,0 1 0 16,-2-2-144-16,2-1 0 0,0 2 0 0,1-2-176 15,2 1-112-15,-1 2-32 0,2-1 0 0,1 0 0 16,3-1 96-16,1 1 16 0,2 0 0 0,4 0 0 16,0-2-16-16,3 1 0 0,2-2 0 0,2 0 0 15,1 1 80-15,0-1 16 0,1 0 0 0,0-2 0 0,1 1 128 0,0-1 0 16,-1 3 128-16,-2-1-128 0,-2 0 624 0,-2 2 48 15,-3-1 16-15,0 2 0 0,-1 1 400 0,-4 2 64 16,-3-5 32-16,-5 5 0 0,-2-1-80 0,-1 2-16 16,-2-1 0-16,-1 0 0 0,-2-3-528 0,0-1-112 0,-1 0-32 15,1 2 0-15,-1-2-416 0,0 0 0 0,-1 0 128 0,2 0-128 32,-1-2-2624-32,2 0-576 0</inkml:trace>
  <inkml:trace contextRef="#ctx0" brushRef="#br0" timeOffset="40464.47">18303 3206 11967 0,'0'0'528'0,"0"0"112"0,0 0-512 0,0 0-128 15,-3 7 0-15,1-1 0 0,0 2 3824 0,2 1 720 16,0 2 160-16,2 3 32 0,-1 3-3024 0,2 4-608 15,-1 5-112-15,2 4-32 0,1 3-768 0,1 1-192 16,-4 1 0-16,1-1 0 16,1-2-384-16,0 0-112 0,-2-4-16 0,1-3-16 15,-1-4-2528-15,1-6-496 0</inkml:trace>
  <inkml:trace contextRef="#ctx0" brushRef="#br0" timeOffset="40633.9">18437 3107 18431 0,'0'0'1632'0,"1"8"-1312"16,-1 3-320-16,0 2 0 0,2 2 1552 0,-1 4 240 15,0-1 64-15,2 3 0 0,1 1-304 0,0 3-48 0,1 2-16 0,0 2 0 16,0 1-1024-16,2 1-208 0,-2 0-32 0,0 3-16 31,-1-3-528-31,0 2-96 0,-1-2-32 0,-1-1-8528 0,1 0-1712 0</inkml:trace>
  <inkml:trace contextRef="#ctx0" brushRef="#br0" timeOffset="40791.19">18371 3466 15663 0,'0'0'1392'0,"0"0"-1120"0,0 0-272 0,0-7 0 16,-2 0 3328-16,2 7 592 0,2-7 128 0,2 0 32 0,1 2-2288 0,1 1-448 15,2 2-80-15,3 0-32 0,2 2-976 0,0 2-256 16,1-1 0-16,0 0 0 15,-1 1-2480-15,2 0-528 0</inkml:trace>
  <inkml:trace contextRef="#ctx0" brushRef="#br0" timeOffset="41100.5">18628 3547 25503 0,'0'0'1136'0,"0"0"224"0,0 0-1088 0,7 5-272 16,0-2 0-16,-1-1 0 0,2-4 1056 0,1 0 160 16,2 0 16-16,0-2 16 0,3 0-768 0,0 0-160 15,2 0-16-15,0-3-16 0,-1 0-160 0,-1-4-128 16,-1 2 144-16,-1 1-144 0,-2 3 0 0,-2 1 128 16,-3 2-128-16,-5 2 0 0,0 0 0 0,0 0 176 0,-4 6-176 0,-2 3 160 15,-3-2 416-15,0 3 64 0,-2 3 32 0,1-1 0 16,-2 1 320-16,2 3 64 0,1 1 16 0,1-1 0 15,1 3-416-15,3-1-80 0,2-1 0 0,2 1-16 16,2-2-432-16,4-2-128 0,0-1 0 0,4-4 0 31,5-2-448-31,2-3-192 0,2-4-32 0,2-3-16 16,0-1-2624-16,0-6-528 0</inkml:trace>
  <inkml:trace contextRef="#ctx0" brushRef="#br0" timeOffset="41365.5">19073 3234 4607 0,'0'0'192'0,"0"0"64"0,0 0-256 0,0 0 0 15,0 0 0-15,0 0 0 0,-6 4 5056 0,6-4 976 16,0 0 192-16,0 0 48 0,0 0-4352 0,0 0-880 16,9 8-160-16,1-1-48 0,1 2-688 0,2 1-144 15,-1 0 0-15,-1 0 0 0,1 0 0 0,-1-3 0 16,-1 3 144-16,-2 0-144 0,-2 0 848 0,0 2 80 15,-4 0 16-15,-2 2 0 0,0 1 80 0,-4-1 32 0,-4 0 0 0,-1 2 0 16,-4 0-512-16,0-1-96 0,-1 2-32 0,-1-4 0 16,0 0-416-16,1-1-192 15,-1-3 0-15,3-1 16 16,2-3-1952-16,1-1-400 0,1-1-80 0,8-3-7184 16,0 0-1456-16</inkml:trace>
  <inkml:trace contextRef="#ctx0" brushRef="#br0" timeOffset="41662.44">19369 3146 18431 0,'0'0'1632'0,"0"0"-1312"0,0 0-320 0,-9 4 0 15,-3-2 2112-15,1 3 336 0,-2 4 80 0,0 1 16 16,0 5-832-16,1 3-176 0,0 0-16 0,0 4-16 16,3 3-1040-16,4 1-208 0,4 0-32 0,1-1-16 15,1-1-208-15,3-5 0 0,5-1 0 0,3 1 0 0,3-2 0 0,2-4 128 16,2-6-128-16,0 0 0 0,3-3 176 0,-1-5-176 15,-1-5 192-15,-2-1-192 16,-1-4 256-16,-1-5-48 0,-5 1-16 0,1-2 0 0,-3-1 128 0,-2-1 32 16,-2 0 0-16,-2 1 0 0,-3-5 64 0,-2 4 16 15,-2-1 0-15,-1 2 0 0,-1-3-240 0,-2 2-32 16,-1-1-16-16,-2 2 0 16,1 1-400-16,-2 3-64 0,-2 1-32 0,1 1 0 15,1 3-1904-15,2 2-384 0,-1 5-80 0,2 2-11008 16</inkml:trace>
  <inkml:trace contextRef="#ctx0" brushRef="#br0" timeOffset="41884.12">19626 3269 17503 0,'0'0'768'0,"0"0"176"0,0 0-752 0,0 0-192 15,0 0 0-15,0 8 0 0,0-8 3264 0,-2 9 608 16,-2 0 128-16,0 0 32 0,1 2-2272 0,-1 0-448 0,0 1-96 0,0 0 0 15,0 1-1216-15,2 1-352 0,1 1-16 0,-1-2 0 16,4-4 736-16,-1 0 144 0,1-1 16 0,2-1 16 16,2 3-400-16,-1-4-144 0,1-2 0 0,1 3 144 15,1-1-144-15,1 1 0 0,0-5 0 0,1 2 0 16,1-3-384-16,-1-1 0 0,2-1 0 0,1-1 0 16,-1-2-640-1,-1 0-128-15,1 0-16 0,0-1-8688 0,-2-3-1728 0</inkml:trace>
  <inkml:trace contextRef="#ctx0" brushRef="#br0" timeOffset="42059.36">19856 3226 6447 0,'0'0'576'0,"-4"10"-576"0,-2 2 0 0,1 4 0 0,1 3 5696 0,2 2 1024 16,-1 3 192-16,1 0 64 0,-2 3-3888 0,2 1-768 15,2 2-144-15,2-1-48 0,0-2-1360 0,2 1-256 16,0-5-64-16,1 3-16 0,2-5-432 0,-1 1-192 15,2-5 0-15,-1-1 16 16,-1-2-2528-16,1 0-512 0,-1-2-112 0</inkml:trace>
  <inkml:trace contextRef="#ctx0" brushRef="#br0" timeOffset="42436.42">19219 3073 11967 0,'0'0'528'16,"0"0"112"-16,0 0-512 0,-5 2-128 0,0-1 0 0,-2 2 0 0,0-1 4000 0,-2 3 768 15,-1 2 160-15,1 0 16 0,-1-4-2816 0,2 7-560 16,0 1-112-16,0 2-32 0,2 0-912 0,1 3-176 15,-1 0-32-15,4 1-16 16,-1 0-1056-16,2-3-192 0,1 2-64 0,2-2-13952 16</inkml:trace>
  <inkml:trace contextRef="#ctx0" brushRef="#br0" timeOffset="42947.21">20264 3493 21183 0,'0'0'944'0,"0"9"192"0,0 2-912 0,0 3-224 0,-2-2 0 0,1 2 0 16,0 3 1744-16,-1-1 304 0,1 5 64 0,1-3 16 15,0 0-1216-15,1 0-240 0,-1 1-48 0,2-4-16 32,-2 2-2000-32,1-2-400 0,0-4-64 0,1 0-10048 0</inkml:trace>
  <inkml:trace contextRef="#ctx0" brushRef="#br0" timeOffset="43131.94">20539 3222 24351 0,'2'-13'1088'0,"-2"13"208"0,0 0-1040 0,0 0-256 16,0 0 0-16,0 0 0 16,0 0 1152-16,0 0 192 0,2 7 16 0,-1 4 16 15,-1 4-464-15,0 2-80 0,0 2-32 0,1 5 0 16,-1 2-800-16,0 2 0 0,2 1 0 0,-1 1 0 16,0 0-2160-16,2-1-384 0,1-3-80 0,-2-5 0 0</inkml:trace>
  <inkml:trace contextRef="#ctx0" brushRef="#br0" timeOffset="43291.29">20673 3056 26719 0,'0'0'1184'0,"0"0"240"0,0 0-1136 0,0 0-288 0,0 7 0 16,-1 1 0-16,-1 1 1024 0,1 5 128 0,1 5 48 0,0 1 0 15,1 3-608-15,1 0-112 16,-1 2-32-16,2 2 0 0,-1 3-672 0,1 1-144 15,-2 2-16-15,2 1-9056 0,-1 0-1808 0</inkml:trace>
  <inkml:trace contextRef="#ctx0" brushRef="#br0" timeOffset="43468.28">20577 3399 28959 0,'0'0'640'0,"0"0"128"0,0 0 16 0,0 0 48 0,3-7-672 0,3 0-160 0,0 1 0 0,2 2 0 16,1-3 256-16,2 2 32 0,-1-2 0 0,3 3 0 31,0-1-1600-31,3 1-320 0,1 0-64 0</inkml:trace>
  <inkml:trace contextRef="#ctx0" brushRef="#br0" timeOffset="43765.05">20836 3485 21935 0,'0'0'960'0,"0"0"224"0,0 0-944 16,-1-3-240-16,1 3 0 0,-2-7 0 0,2-1 1296 0,2 2 224 15,0-1 32-15,2 1 16 0,4-4-864 0,1 1-192 16,3-2-16-16,1 0-16 0,1 2-480 0,1 0 0 0,-1 1 0 16,2 2 0-16,-2-4 0 0,0 7 0 0,-1-5 0 0,-1 4 0 15,-2 1 256-15,-3 3-32 0,-7 0-16 0,0 0 0 16,5 5 656-16,-2 2 128 0,-2 2 32 0,-2 2 0 15,-2 2 16-15,-1 1 16 16,-1 2 0-16,0 0 0 0,0 1-320 0,2 0-64 16,-1 2-16-16,0-2 0 0,2 0-352 0,0-2-80 15,1 0-16-15,1 0 0 0,3-3-208 0,-1 0 0 0,1-2-144 16,2 0 144 0,2 0-1712-16,0-4-240 0,3 1-48 0,-1-5-8752 0,1 0-1760 0</inkml:trace>
  <inkml:trace contextRef="#ctx0" brushRef="#br0" timeOffset="44039.45">21185 3222 11055 0,'0'0'976'0,"-7"3"-784"0,-4 1-192 0,-1 1 0 0,2 3 3536 0,-2 2 672 16,1-1 128-16,1 3 16 0,0 4-2032 0,1 4-400 16,4 5-96-16,1 0-16 0,2-2-1216 0,2 2-240 15,4 0-48-15,2-2-16 0,3 1-288 0,1-3 0 16,2-3 0-16,2-2 0 0,3-5-176 0,-1 1 176 15,-2-5-192-15,2-3 192 0,1-4 0 0,1-3 0 16,-2-2 128-16,-1-3-128 0,1-3 320 0,-2-2-16 0,-1-2-16 0,-1-3 0 16,-2-5 288-16,-2 0 48 15,-1-1 16-15,-2 1 0 0,-4-2 0 0,-1 3 16 16,-2 1 0-16,-4 2 0 0,-3-1 0 0,-2 3 0 16,-5-1 0-16,0 4 0 0,-1 2-256 0,0 4-48 15,0 4-16-15,1 0 0 0,-4 4-336 0,2 4-256 16,1-1 32-16,1 2 16 15,2 1-2288-15,1 4-448 0</inkml:trace>
  <inkml:trace contextRef="#ctx0" brushRef="#br0" timeOffset="53100.52">20637 3159 2751 0,'1'-1'256'0,"-1"0"-256"0,1 1 0 0,16-21 0 0,-17 21 1600 0,0 0 288 16,0 0 48-16,0 0 16 0,0 0-528 0,0 0-96 16,0 0-32-16,0 0 0 0,0 0 112 0,0 0 0 15,0 0 16-15,0 0 0 0,0 0-368 0,0 0-80 0,0 0-16 0,0 0 0 16,0 0-400-16,0 0-96 0,3 9-16 0,-2 0 0 15,0 3-96-15,1-3-32 0,-1 2 0 0,0 0 0 16,1 2 80-16,-1 0 16 0,0 2 0 0,2-1 0 16,-1-4-32-16,1 4 0 0,0-1 0 0,-1 1 0 15,1 2 0-15,-1-3-16 0,1-2 0 0,0 4 0 16,-1-1-112-16,1 0-32 0,-1-1 0 0,2 0 0 0,-2 0-32 0,0 0 0 16,0 1 0-16,-1-1 0 0,0 0-64 0,0 0-128 15,1-3 176-15,-1 2-176 16,0-2 128-16,1 1-128 0,0-1 0 0,0 1 0 15,-1-1 128-15,-1 0-128 0,0 1 0 0,0-1 0 16,0-2 0-16,0 1 0 0,0-2-176 0,0-7 176 16,0 0-1760-16,0 0-240 15,0 0-48-15</inkml:trace>
  <inkml:trace contextRef="#ctx0" brushRef="#br0" timeOffset="55601.56">23327 2822 3679 0,'0'0'320'0,"0"0"-320"0,0 0 0 0,0 0 0 16,0 0 3712-16,0 0 688 0,0 0 128 0,0 0 16 15,0 0-2496-15,0 0-512 0,0 0-112 0,4 9-16 16,-2 4-704-16,-1 4-128 0,2-1-48 0,-2 4 0 16,3 3-176-16,0 4-32 0,1-1-16 0,0 4 0 15,2 1-128-15,-1 1-32 0,1-2 0 0,-2-2 0 16,0 0 16-16,-1-4 0 0,0-1 0 0,-1-4 0 16,-2-2 32-16,0 0 16 0,-1-5 0 0,-1-3 0 15,-3-3 48-15,4-6 0 0,0 0 0 0,-8 0 0 0,0-2 32 0,2-6 16 16,-1-5 0-16,2-4 0 0,-2-5-144 0,1-3-32 15,2-4 0-15,0-1 0 0,0-1-128 0,3 0 0 16,1 0 0-16,0-2 0 16,0-1 0-16,1 1 0 0,1-2-176 0,1 3 176 15,3 2 0-15,0 1-160 0,1 0 160 0,1 2 0 16,2 3 0-16,3 4 0 0,0 1 0 0,3 4 144 16,-1 2 128-16,2 5 32 0,2-1 0 0,-1 5 0 0,0 3 64 0,0 2 16 15,1 3 0-15,-3 2 0 0,-1 3 0 0,-2 3 16 16,-1 1 0-16,-3 3 0 0,-3 2-160 0,-2 4-48 15,-4 2 0-15,0 4 0 0,-4 5-192 0,-2-3 176 16,-2 0-176-16,0-1 160 0,-2-1-160 0,-2 1 0 16,0-4 0-16,0 0 0 0,2-2 0 0,-2-1 0 0,-1-1 0 15,2-5 128-15,0-2-128 0,1-1 0 0,1-1 144 0,1-3-144 16,0-3 128-16,3 0-128 0,-1-1 160 0,6-5-160 16,0 0 528-16,0 0 16 0,0 0 0 0,0 0 0 15,10 1-416-15,0-1-128 0,2 0 0 0,2-1 0 16,3 0 368-16,3-3-48 0,0 1 0 0,3-2 0 15,-1 1-96-15,1 1-32 0,-1 1 0 0,-1-1 0 16,0 0-192-16,-1 2 0 16,-2 0 0-16,0 0 0 15,-1 1-1568-15,1 0-352 0,1 0-80 0,-4 0-14512 0</inkml:trace>
  <inkml:trace contextRef="#ctx0" brushRef="#br0" timeOffset="56230.79">24330 2938 11967 0,'0'0'1072'0,"-5"2"-864"15,5-2-208-15,-5 2 0 0,5-2 2864 0,0 0 528 0,0 0 96 0,0 0 32 16,0 0-1216-16,0 0-256 0,0 0-32 0,0 0-16 16,0 0-624-16,10-2-128 0,2-4-32 0,1-1 0 15,2 1-144-15,4-3-48 0,2-2 0 0,2-2 0 16,3-1-96-16,4-4-32 0,1-1 0 0,6 0 0 16,2-2-384-16,4-1-64 0,-1 0-32 0,-2 1 0 15,1-3-272-15,-1 2-144 0,-2-1 160 0,-2-1-160 16,-3 1 0-16,-1-1 128 0,1 2-128 0,0 1 0 0,-1 0 0 15,1 3 0-15,-3 0 0 0,0-2 0 0,-2-2 0 0,0 1 0 16,-2 2 0-16,0 1 0 0,-4 1 0 0,-1 0 0 16,-3 0 0-16,-2 0 0 0,-3 4 0 0,0-2 128 15,-3 2-128-15,-2 2 0 16,-1 0 0-16,-2 3 144 0,-1 2-144 0,-2 1 128 16,-2 5 0-16,0 0-128 0,0 0 192 0,0 0-64 15,0 0 32-15,0 0 0 0,0 0 0 0,0 0 0 16,0 0-160-16,2-4 160 0,-1-3-160 0,-1 7 160 0,0 0-160 0,0 0 0 15,0 0 0-15,0 0 128 0,5-4-128 0,-5 4 160 16,0 0-160-16,7 0 160 0,-7 0-160 0,6 2 192 16,-6-2-192-16,8 2 192 0,0 1-192 0,-2-2 0 15,2 2 0-15,3-2 0 16,-11-1-816-16,10 3-192 0,2-2-32 0,-2 0-18944 0</inkml:trace>
  <inkml:trace contextRef="#ctx0" brushRef="#br0" timeOffset="58364.72">25403 2170 16415 0,'0'0'720'0,"0"0"160"0,0 0-704 0,0 0-176 0,0 0 0 0,0 0 0 16,0 0 1376-16,0 0 240 15,0 0 48-15,0 0 16 0,0 0-368 0,0 0-80 16,5 8-16-16,2 0 0 0,2-2-512 0,4 3-128 16,-1-2 0-16,2 2-16 0,2 3 208 0,0 2 64 15,3-1 0-15,2 3 0 0,2 2-16 0,3 3 0 0,0-2 0 0,3 5 0 16,1-3-368-16,0 2-80 0,-1-1-16 0,1 0 0 16,-2-1-128-16,1-1-32 0,-2-1 0 0,-1 0 0 15,0-4 48-15,-1 1 0 0,1 0 0 0,-1-2 0 16,-3-2-64-16,0 1-16 0,4-2 0 0,-1 2 0 15,0-2-160-15,-3-1 0 0,2 1 0 0,-2-1 0 16,-1-1-144-16,-2 0-64 0,-1-1-16 0,-1-1 0 16,-2-1-1568-16,-2-3-304 0,-1-2-64 0,-2-1-7600 15,0 0-1520-15</inkml:trace>
  <inkml:trace contextRef="#ctx0" brushRef="#br0" timeOffset="58736.19">25655 1968 19343 0,'0'0'1728'0,"0"0"-1392"16,0 0-336-16,0 0 0 0,0 0 1536 0,0 0 256 16,2 9 32-16,1 0 16 0,1-2 48 0,3 2 16 15,4 0 0-15,5 4 0 0,3 3-768 0,3 1-160 0,2-1-16 0,2 3-16 16,1 2-432-16,1-3-64 0,0-1-32 0,0-2 0 15,-1 0-240-15,2 2-48 0,-2-3-128 0,2 2 192 16,-1-3-192-16,1 0 0 0,-1-1 0 0,3-1 0 31,1 1-1232-31,1 1-352 0,-2 1-64 0,-1-1-13648 0</inkml:trace>
  <inkml:trace contextRef="#ctx0" brushRef="#br0" timeOffset="59133.35">26728 2569 28559 0,'-3'-11'1264'0,"0"9"272"0,3 2-1232 0,-5-7-304 16,0 2 0-16,-2-1 0 0,1-4 1600 0,-1 3 256 15,-3 0 48-15,-1 1 16 0,1 2-576 0,-2 0-128 16,-1 1 0-16,2 3-16 0,0 3-960 0,-1 3-240 16,-1 3 0-16,2 6 0 0,-1-1 0 0,3 4 0 15,4 3-192-15,-1 1 192 0,2 2-160 0,3-3 160 16,2 1-128-16,5 1 128 0,3-2 0 0,2 1 0 0,2-5 0 0,3-1-128 16,4-2 128-16,3-2 0 0,2-3 0 0,4-2 0 15,-1-6 0-15,1-2 192 0,-3-1-32 0,3-5-16 16,-3-3 208-16,-1 1 32 0,-5-1 16 15,-3-1 0-15,-2 1-80 0,-4 1 0 0,-1-4-16 0,-7-1 0 16,-1 0-48-16,-5 0-16 0,-2 0 0 0,-5 1 0 16,-5-3-32-16,0-1 0 0,-5-2 0 0,-1 2 0 15,-1 2-208-15,-1 0-128 0,-5 0 128 0,-6 0-208 16,7 3-2384-16,5 4-480 16,2 4-80-16</inkml:trace>
  <inkml:trace contextRef="#ctx0" brushRef="#br0" timeOffset="59999.33">25527 1499 11967 0,'0'0'1072'0,"0"0"-864"0,0 0-208 0,0 0 0 0,-5 6 3248 0,-1 2 592 0,2 1 128 0,1 1 32 15,0 5-1760-15,0 3-368 0,1 3-64 0,-1 2-16 0,0 3-720 0,2 4-160 16,0 8-16-16,0 0-16 15,-1-7-288-15,1 3-48 0,0 4-16 0,1 1 0 16,-2 0-352-16,1-1-176 0,1-3 160 0,0-1-160 16,0-1-128-16,1-2-128 0,-1-1-32 0,2-1 0 15,-1-6-2208-15,0-1-432 0,2-2-80 0,-1 1-10464 16</inkml:trace>
  <inkml:trace contextRef="#ctx0" brushRef="#br0" timeOffset="61329.19">25638 892 21535 0,'0'0'960'0,"0"0"192"0,-10 0-928 0,5-9-224 0,1 4 0 0,-1-3 0 16,-1-2 1440-16,-1-1 240 0,-1 2 48 0,2 1 16 0,-3 2-464 0,-2-1-112 15,1 3-16-15,3 4 0 0,1 4-864 0,-2 3-288 16,0 3 160-16,3 5-160 0,0-1 0 0,-2 7 0 15,-1 2-224-15,3 3 80 0,2 3 144 0,2 1-192 0,1-1 192 0,1-1-192 16,1-2 64-16,2 1 0 16,2 0 0-16,3-4 0 0,4 0 128 0,2-5 0 15,2-3-144-15,1-4 144 0,3-2 0 0,0-4 0 16,0-3 0-16,1-4 0 0,0-2 448 0,0-2 16 16,-4-5 0-16,-1 1 0 0,-1-7 176 0,-3 1 16 15,-3 1 16-15,-1-2 0 0,-5-3-288 0,-4-1-48 16,-2 2-16-16,-5-2 0 0,-3-1-128 0,-3 2-16 15,-5 1-16-15,-2 0 0 0,0-1-400 0,-2 4-80 0,-1-1 0 0,-11-3-16 32,5 3-2112-32,4 4-432 0,5 4-64 0,8 3-32 0</inkml:trace>
  <inkml:trace contextRef="#ctx0" brushRef="#br0" timeOffset="61547.35">26069 694 27647 0,'0'0'2448'0,"0"0"-1952"15,0 0-496-15,0 0 0 16,0 0 1216-16,-1 12 128 0,-3-2 48 0,1 5 0 16,2 0-192-16,0 4-48 0,-3 5 0 0,2 1 0 15,1 4-880-15,1 2-272 0,-1 3 128 0,0 1-128 0,-1 0 0 0,1-1 0 16,1 1 0-16,3-1 0 15,-2-4-672-15,1-4-160 0,1-2-16 0,1-3-9584 16,1-3-1904-16</inkml:trace>
  <inkml:trace contextRef="#ctx0" brushRef="#br0" timeOffset="61764.36">26376 538 23951 0,'0'0'2128'0,"0"0"-1696"0,-8 13-432 0,1-2 0 16,1 3 1024-16,0 1 112 0,1 2 16 0,0 5 16 16,1 2-80-16,1 6 0 0,2 4-16 0,1-6 0 15,1 2-816-15,2 2-256 0,1 3 128 0,0 1-128 16,0 2 0-16,0 0-176 0,2-2 32 0,-1 1 0 31,2-6-2288-31,2 2-448 0,-1-6-80 0,2-1-32 0</inkml:trace>
  <inkml:trace contextRef="#ctx0" brushRef="#br0" timeOffset="62041.21">26025 994 2751 0,'0'0'256'0,"0"0"-256"15,-5 3 0-15,5-3 0 0,0 0 6016 0,0 0 1152 16,0 0 224-16,0 0 48 0,0 0-4304 0,0 0-880 16,9-2-160-16,2 1-48 0,2 1-1328 0,1-1-272 15,4 2-48-15,1 0-16 0,3 1-256 0,5-2-128 16,3-2 0-16,15 1 128 15,0-2-1120-15,0 1-224 0,1-2-64 0</inkml:trace>
  <inkml:trace contextRef="#ctx0" brushRef="#br0" timeOffset="90969.21">15748 6125 13823 0,'0'0'1216'0,"7"-1"-960"0,5 2-256 0,0 2 0 15,2 1 1488-15,4 1 256 0,1 0 48 0,3-2 16 16,4 1-1248-16,5-1-256 0,2-2-48 0,2 1-16 16,-1-2 160-16,2 0 48 0,0-2 0 0,-1 1 0 15,0-2 144-15,0-2 48 0,3-1 0 0,1 0 0 16,2-3-336-16,2 0-64 0,0-2-16 0,2 0 0 15,5-2-96-15,-3-3 0 0,-2-5-128 0,-3-1 192 16,-4-2-192-16,0-2 128 0,0-1-128 0,-6-2 0 16,-3-1 160-16,-2-1-160 0,-1-3 160 0,-2-2-160 15,-2-1 160-15,0-2-160 0,-1-4 160 0,-3 0-160 16,-1 0 208-16,-1 0-48 0,-3-1-16 0,0-1 0 16,-3-2 400-16,1 2 80 0,-2-4 16 0,1 1 0 15,-3 0-48-15,-1 0 0 0,1-1 0 0,-1 0 0 0,0-1-48 0,-1 0-16 16,0-1 0-16,0 1 0 15,0-1-224-15,2 2-48 0,-1 1-16 0,1-1 0 16,-1 0-240-16,1-1 0 0,1 2 0 0,0 2 0 16,-1 2 0-16,1 1 0 0,1 0 0 0,-2 0 0 15,-1-1 0-15,1-2 0 0,-1 2 0 0,1 1 0 0,0 0 128 0,-1 1-128 16,1 0 0-16,-4 2 0 0,0-2 0 0,-2 0 128 16,1 3-128-16,-1-1 0 0,-1 1 0 0,1-2 0 15,-1 3 128-15,2 1-128 0,-2-2 192 0,0-1 0 16,0 0 0-16,0 0 0 0,0 0 0 0,0 3-16 15,0 1 0-15,0 3 0 0,-2-7-176 0,2 7 192 16,0-4-192-16,0 4 192 0,0 2-192 0,0 3 0 0,2-2 144 16,0 3-144-16,2 4 192 0,0 1-16 0,0 1-16 0,1 3 0 15,2-1-160-15,0 5 192 0,4 1-192 0,-1 4 192 16,3-3-192-16,3 4 128 0,1 2-128 0,1 2 128 16,0-1 0-16,3 0 0 0,3 2 0 0,3-2 0 15,2 2 112-15,2 0 16 0,3-2 0 0,3 3 0 16,0-2-16-16,1 0 0 0,0 0 0 0,0-1 0 15,-2 0-96-15,1-1-16 0,-1 0 0 0,2-2 0 16,-1 1-128-16,-1 2 0 0,1-1 144 0,-1-1-144 0,2-1 0 0,-3 2 0 16,0-2 0-16,2 2 0 31,1-2-1568-31,-2 1-384 0,1 1-80 0</inkml:trace>
  <inkml:trace contextRef="#ctx0" brushRef="#br0" timeOffset="93336.73">16698 2947 5519 0,'0'0'240'0,"-9"4"64"0,11 12-304 0,-13-6 0 0,0-2 0 0,0-2 0 16,-1-3 640-16,-1 1 80 0,1-2 16 0,3 0 0 15,1-2 16-15,-1-2 0 0,-1 1 0 0,0-3 0 16,1-2 848-16,0 0 192 15,1 3 16-15,2 0 16 0,1-2 608 0,-1 3 128 0,6 2 32 0,0 0 0 16,0 0-480-16,0 0-80 0,0 0-32 0,0 0 0 16,6 7-784-16,3-1-176 0,1-2-16 0,6 2-16 15,1-2-240-15,2-1-32 0,4 1-16 0,1 0 0 16,1-1-48-16,2-1-16 0,2 0 0 0,1-4 0 16,-1 0-16-16,2-2 0 0,3 0 0 0,1-1 0 15,2-2-192-15,-2 1-32 0,3-1-16 0,-1 2 0 16,1 0-144-16,0 1-16 0,0 1-16 0,-4 1 0 15,-2-1-224-15,0 2 128 0,-1 0-128 0,-1 1 0 16,-3 1 0-16,1 0 0 0,-2 0 0 0,0 1 0 16,0-1-832-16,0 0-272 0,-1 1-48 15,-2-1-12160-15,1 0-2432 0</inkml:trace>
  <inkml:trace contextRef="#ctx0" brushRef="#br0" timeOffset="107263.04">2370 2899 10127 0,'0'0'896'0,"0"0"-704"0,0 0-192 0,0 0 0 15,0 0 2992-15,0 0 560 0,0 0 112 0,8-12 32 16,-16 9-1632-16,2 2-320 0,-1 1-64 0,7 0-16 16,-6 3-864-16,-1 2-176 0,1 1-48 0,0 6 0 15,2 6-400-15,2 2-176 0,1 1 128 0,1 5-128 16,1 1 0-16,1 2 0 0,4 0 0 0,0-2 0 16,2-2 0-16,2-2 0 0,3-2 0 0,2-3 0 0,0-2 0 0,2-3 0 15,-2-4 0-15,-1-1 0 0,2-1 144 0,-2-6 0 16,0-2 0-16,-1-2 0 0,-1-1 352 0,-1-2 64 15,-5-4 16-15,-1 0 0 0,-2 0 96 0,-2-5 32 16,-2 2 0-16,-2-3 0 0,1 1-352 0,-2 1-64 16,-7-6-16-16,1 3 0 0,-2-1-272 0,-1-1 160 15,-1 1-160-15,0 1 128 0,-1 3-128 0,1 2 0 16,-1 3 0-16,1 1 0 16,4 3-448-16,1 4-128 0,1 2-32 0,3 3 0 15,2 2-2496-15,2 2-496 0</inkml:trace>
  <inkml:trace contextRef="#ctx0" brushRef="#br0" timeOffset="107433.21">2684 2900 27583 0,'0'0'1216'0,"0"0"256"0,0 0-1168 0,-1 8-304 0,1 0 0 16,0-8 0-16,0 0 704 0,3 8 64 0,2 2 32 0,1-1 0 15,2 3-208-15,1 0-32 0,0-1-16 0,3 2 0 16,0 3-544-16,1-3 0 0,0 1 0 0,0-1 0 31,0 0-640-31,0-1-16 0,0-1-16 0,0-1-8464 0,0-3-1680 0</inkml:trace>
  <inkml:trace contextRef="#ctx0" brushRef="#br0" timeOffset="107636.43">2914 2879 14735 0,'-5'-4'1312'0,"-3"3"-1056"0,0 2-256 0,0 2 0 15,-1 1 2944-15,-1 1 512 0,-2 2 128 0,-1 0 0 0,0 4-1536 16,-2 1-320-16,1 2-64 0,1 3-16 0,1-2-1056 0,1 2-208 16,-2 0-32-16,2 2-16 0,3-1-336 0,4-1-240 15,-1 0 48-15,1 1 0 16,2-2-2704-16,0-2-544 0</inkml:trace>
  <inkml:trace contextRef="#ctx0" brushRef="#br0" timeOffset="107767.5">3102 2944 21183 0,'0'0'944'0,"-4"7"192"0,0 2-912 0,0 3-224 16,1 2 0-16,1 0 0 0,-2 1 1808 0,2 0 320 16,4 1 64-16,-1 1 16 15,4 0-3312-15,0 0-672 0</inkml:trace>
  <inkml:trace contextRef="#ctx0" brushRef="#br0" timeOffset="107895.99">3087 2758 24591 0,'-15'-1'1088'16,"7"1"224"-16,-4 0-1056 0,3-2-256 0,0 2 0 0,2 0 0 0,7 0 0 0,0 0-176 16,0 0 32-16</inkml:trace>
  <inkml:trace contextRef="#ctx0" brushRef="#br0" timeOffset="108136.68">3304 2922 23551 0,'-8'25'1040'0,"5"-12"224"0,1 4-1008 0,-1 1-256 16,0 0 0-16,2 1 0 0,1-1 1376 0,4-4 224 15,0-1 64-15,2-2 0 0,4-5-704 0,0-3-128 16,0-6-16-16,1-3-16 0,-1-7 32 0,2-4 16 15,0-4 0-15,-2-3 0 0,1-2 0 0,-2-2 0 16,-1-2 0-16,-2-2 0 0,-2 0-272 0,-3-1-48 16,-2-1-16-16,-3 2 0 0,-1 2 112 0,-2 2 16 0,-1 0 0 0,-2 0 0 15,-3-2-368-15,-1 4-64 0,-1 3-16 0,1 3 0 16,0 3-320-16,-1 3-80 0,1 5-16 0,1 0 0 31,1 5-3184-31,3 5-640 0</inkml:trace>
  <inkml:trace contextRef="#ctx0" brushRef="#br0" timeOffset="108272.63">3639 2837 31039 0,'0'0'1376'0,"1"10"288"0,-1 4-1344 15,0-2-320-15,-1 1 0 0,-1-2 0 0,1 0 384 0,1-1 0 0,1 2 0 0,2 1-9824 16,0 3-1952-16</inkml:trace>
  <inkml:trace contextRef="#ctx0" brushRef="#br0" timeOffset="108465.67">3650 2641 22111 0,'-13'-4'976'0,"13"4"208"0,-6-2-944 0,6 2-240 0,-7-2 0 16,7 2 0-16,-5-4 2496 0,5 4 448 0,0 0 80 0,4-7 32 31,3 3-2800-31,3 2-576 0,4-2-96 0,1 1-9120 0,-1 1-1840 0</inkml:trace>
  <inkml:trace contextRef="#ctx0" brushRef="#br0" timeOffset="108731.12">3927 2574 11055 0,'0'0'480'0,"0"0"112"0,0 0-464 0,0 0-128 15,0 0 0-15,0 0 0 0,8-2 2608 0,-8 2 496 0,7-3 96 0,-7 3 32 16,8-3-1952-16,0 2-400 0,-8 1-80 0,8 0-16 16,-8 0-496-16,9 3-96 0,-1 1-32 0,-2 1 0 15,1 1-160-15,-2 3 0 0,0-1 0 0,-1 3 0 16,-1 0 304-16,-2 2 16 0,-1 2 16 0,0 0 0 16,-1 2 720-16,0 3 144 0,-3-2 16 0,1 3 16 0,0 1 304 0,2 0 48 15,0 0 16-15,1-1 0 0,1-2-688 0,2-2-128 16,-1-2-16-16,2 1-16 0,1-2-416 0,3-2-80 15,1-3 0-15,3 1-16 0,1-3-240 0,2-2 0 16,1-1 0-16,1-1 0 0,0-3 0 0,2-2-288 16,-5 0 64-16,2-2 16 15,-1 0-272-15,1-1-48 0,0-3-16 0,-5 1 0 16,0 1-1808-16,-2-1-352 0,0 1-80 0</inkml:trace>
  <inkml:trace contextRef="#ctx0" brushRef="#br0" timeOffset="108892.69">3939 2793 26719 0,'0'0'2368'0,"0"0"-1888"15,0 0-480-15,0 0 0 0,0 0 2208 0,0 0 352 16,0 0 64-16,0 0 0 0,11-2-1552 0,2-4-320 0,4-3-64 0,3 0-16 16,2 0-672-16,4 0-144 0,3-2-32 0,3 2 0 31,1 0-2832-31,1 1-560 0</inkml:trace>
  <inkml:trace contextRef="#ctx0" brushRef="#br0" timeOffset="109231.42">4384 2779 10127 0,'0'0'448'0,"0"0"96"0,0 0-544 0,0 0 0 16,0 0 0-16,2 9 0 0,-2-9 4992 0,0 0 896 15,10 3 192-15,2-2 16 16,0-2-4192-16,2-1-848 0,2 1-160 0,-1-4-48 15,2 1-576-15,0 0-112 0,1-3-32 0,2 0 0 16,-3-3-128-16,-1 4 192 0,-2-5-192 0,-2 4 192 16,-3-2-192-16,-1-1 0 0,-2 1 0 0,-1 0 0 0,-2 0-384 0,-3 0 64 15,-3 2 0-15,-2 1 0 0,-1-1 48 0,-2 5 16 16,-5 0 0-16,-2 4 0 0,0 2 256 0,-1 2 0 16,-1 2 0-16,0 4 0 0,3 3 752 0,2 4 144 15,2 1 48-15,2 4 0 0,3 2 112 0,2 1 32 16,2-3 0-16,3-1 0 0,2-1-384 0,5-1-80 15,6-2-16-15,6-5 0 0,2-4-480 0,6-3-128 16,3-6 0-16,6-3 0 0,4-4-144 0,1-1-112 0,2-5 0 0,0-6-18752 16</inkml:trace>
  <inkml:trace contextRef="#ctx0" brushRef="#br0" timeOffset="109965.71">2208 4182 18367 0,'-9'5'816'0,"-17"12"160"0,16-7-784 0,-2 1-192 0,0 0 0 0,1 1 0 16,-1 4 400-16,2 2 48 0,0 3 0 0,3 1 0 16,0 1-320-16,3 1-128 0,0-1 128 0,3 1-128 15,1-1 0-15,1-2 0 0,3-1 0 0,1-3 0 16,2-3 160-16,1-2-160 0,-2-3 192 0,2-1-192 15,1-2 272-15,0-1-48 0,0-3-16 0,1-2 0 16,-1-4 112-16,0 0 0 0,1-3 16 0,-1-2 0 16,0 0-80-16,-1-1-32 0,3-2 0 0,-2-1 0 0,-1 0 32 0,-1-3 0 15,1-2 0-15,0 0 0 0,-3 0 48 0,1 2 16 16,-3-1 0-16,0 4 0 0,0 0 400 0,-2 1 96 16,-1 4 16-16,0 2 0 0,0 6 512 0,0 0 128 15,0 0 0-15,0 8 16 0,1 3-800 0,1 5-176 16,0 2-16-16,2 4-16 0,0-1-480 0,1 3 0 15,0 1 0-15,1-2 0 16,-1 0-528-16,3 1-208 0,1-5-32 0,0-3-9280 16,-1-2-1840-16</inkml:trace>
  <inkml:trace contextRef="#ctx0" brushRef="#br0" timeOffset="110134.55">2375 3944 15663 0,'0'0'1392'0,"-2"-5"-1120"16,2 5-272-16,0 0 0 0,0 0 2880 0,0 0 528 0,0 0 112 0,0 0 0 16,-2 11-1840-16,4 2-368 0,0 2-80 0,2 6-16 15,1 4-704-15,1 2-128 0,2 6-48 0,-2-1 0 16,2 4-336-16,1 1 0 0,0 4 0 0,3-1 0 31,1 3-1584-31,1-1-224 0,2 0-48 0,0-2-7040 0,-2-2-1408 0</inkml:trace>
  <inkml:trace contextRef="#ctx0" brushRef="#br0" timeOffset="110432.18">2759 4238 18431 0,'0'0'1632'0,"-8"-2"-1312"16,-1-3-320-16,-2 4 0 0,1-3 1920 0,-1 3 320 15,1 1 64-15,1 1 16 0,-2 3-960 0,2 0-192 16,1 4-32-16,3 3-16 15,0 6-992-15,2 4-128 0,2 4-192 0,4 0 64 0,2 3-80 0,3 1-16 16,1-2 0-16,1-2 0 0,2 0-64 0,1-2-16 16,0-4 0-16,3-1 0 0,1-5 176 0,-2-3 128 15,1-2-192-15,-2-3 192 0,1-2 0 0,-2-4 0 16,-3-4 192-16,1-5-48 0,-2 0 800 0,-1-7 144 16,-5-1 48-16,0-4 0 0,0-3 32 0,-2-3 16 15,-2-2 0-15,-2-1 0 0,-1 0-592 0,-1-3-112 0,-2 1-32 16,1-2 0-16,-2-1-256 0,-2-1-48 0,-3 1-16 0,0 0 0 31,-2 1-1600-31,0-1-336 0,-2-1-64 0,1 3-13568 0</inkml:trace>
  <inkml:trace contextRef="#ctx0" brushRef="#br0" timeOffset="110764.38">2991 4274 18367 0,'21'12'816'0,"-10"-6"160"0,4 1-784 0,0-1-192 0,2 1 0 0,-1-2 0 16,0-1 1600-16,0-3 288 0,-1-1 48 0,-1-1 16 16,-1-2-624-16,2 1-128 0,-4-7-32 0,0 0 0 15,-2-2-496-15,-1 1-96 0,-2-3-32 0,1-2 0 16,-3-2-192-16,-2 1-32 0,0 0-16 0,-2 0 0 0,-2 1 0 0,-2-1 0 16,-1 2 0-16,-3 1 0 0,-1 1 64 0,-1 3 16 15,-2 2 0-15,0 3 0 0,1 3 304 0,0 2 64 16,1 3 16-16,1 5 0 0,-1 0-320 0,4 4-64 15,1 3-16-15,1 2 0 0,2-1-208 0,4 3-32 16,0-1-128-16,5 2 192 0,2 0-192 0,3 0 0 16,2 0 0-16,0-3 0 0,2-2-176 0,0-1 32 15,-1-2 0-15,2-1 0 16,0 0-1584-16,-2-6-320 0,0 0-64 0,1-4-16 16,0 0-1376-16,-2-5-272 0,5-13-48 0,-7 3-16 0</inkml:trace>
  <inkml:trace contextRef="#ctx0" brushRef="#br0" timeOffset="111096.55">3296 3802 27407 0,'0'0'1216'0,"0"0"256"0,0 0-1184 0,0 0-288 0,0 0 0 0,0 7 0 16,1 4 1376-16,2 5 224 0,1 2 32 0,2 5 16 16,2 4-560-16,1 3-128 0,2 1 0 0,-1 3-16 15,2 1-496-15,-2 2-112 0,1-5-16 0,0 1 0 16,1-3-192-16,0-3-128 0,-2-2 128 0,1-1-128 15,-1-2 128-15,0-1-128 0,0-3 128 0,-1-3-128 0,0-1 0 16,0-4 0-16,-1 0 0 0,-2-3 0 0,-6-7 0 0,8 0-128 16,-1-4 0-16,-1-3 0 15,-1-2-224-15,1-2-32 0,-2-4-16 0,-1-2 0 16,1 0 64-16,-1-5 16 0,0 1 0 0,-1-1 0 16,2 3 320-16,-1 0-144 0,-2 2 144 0,2 3 0 15,-1 4 0-15,2 1 192 0,-1 3 0 0,-3 6 0 0,0 0 320 0,0 0 48 16,0 0 16-16,9 0 0 0,0 3-384 0,0 1-64 15,0 1 0-15,2 3-128 0,-1 2 0 0,3-1-144 16,0 6-16-16,1-1 0 16,1 0-1824-16,0 0-352 0,1 0-80 0,1-4-16 15,-3 1-1040-15,-1-2-224 0</inkml:trace>
  <inkml:trace contextRef="#ctx0" brushRef="#br0" timeOffset="111264.87">3906 4013 13823 0,'0'0'1216'0,"0"0"-960"0,0 0-256 0,0 0 0 16,0 0 3296-16,-1 8 608 16,-2 1 128-16,3 2 32 0,-3 1-2112 0,5 2-416 15,2 3-96-15,-2 2-16 0,0 2-1104 0,0 0-320 16,2 0 144-16,1 0-144 16,0-3-1664-16,3 0-384 0,1-3-96 0,1-1-10704 0</inkml:trace>
  <inkml:trace contextRef="#ctx0" brushRef="#br0" timeOffset="111425.79">4148 3978 14735 0,'-13'5'1312'0,"7"1"-1056"0,-2 3-256 0,0 1 0 0,0 5 3328 0,-1 5 592 16,0 4 128-16,-1 5 32 0,-2 2-1968 0,0 3-384 16,1 0-64-16,0 1-32 0,2 3-1056 0,2-2-192 15,2-1-64-15,3-5 0 16,-1-2-608-16,3-4-128 0,1-1-32 0,3-4 0 15,3-2-1984-15,1-3-416 0,1-2-80 0,1-4-9616 0</inkml:trace>
  <inkml:trace contextRef="#ctx0" brushRef="#br0" timeOffset="111698.67">4318 3869 11055 0,'-14'19'976'0,"6"-8"-784"15,-3 3-192-15,1 3 0 0,1 4 3120 0,1 4 576 0,0 3 112 0,3 2 32 16,1 0-1904-16,3 2-368 0,2-1-80 0,6-1-16 16,2-7-832-16,1-1-192 0,2-3-16 0,1-4-16 15,1-2-288-15,2-2-128 0,-2-7 0 0,2-2 128 16,-1-4 208-16,1-2 48 0,0-3 0 0,-2-2 0 16,-2-3 512-16,-2-2 96 0,-2-3 32 0,-1-4 0 15,-4-2-112-15,0-2-16 0,-2-4 0 0,1 1 0 16,-2-2-320-16,-2-2-64 0,-2 0 0 0,-2 1-16 15,-2-1-336-15,-1 2-160 0,-1-4 160 0,-1 3-160 16,-1-2-1440-16,1 2-384 0,-1-3-80 0,2 4-9440 16,0 6-1904-16</inkml:trace>
  <inkml:trace contextRef="#ctx0" brushRef="#br0" timeOffset="111997.3">4581 4000 28559 0,'8'19'1264'0,"-1"-10"272"0,2 4-1232 0,1-3-304 16,-1 1 0-16,4-2 0 0,2-1 1456 0,-1-3 224 16,0 0 48-16,1-2 16 0,0-2-800 0,2-1-176 15,-4-3-16-15,0-1-16 0,0-2-400 0,-2-3-80 16,-2-2 0-16,0 1-16 0,-2-2-16 0,-3 2 0 16,-2-2 0-16,-3 0 0 0,-2 1-224 0,-3-1-128 15,-3 0 128-15,-3 4-208 0,-3 2 0 0,-1-1 0 16,-5 3 0-16,1 3 0 0,2 4 448 0,1 2 80 0,-1 3 32 0,3 2 0 15,2 3 496-15,3 3 112 0,2 5 0 0,4 1 16 16,4 1-400-16,4 1-96 0,3-2-16 0,4 0 0 16,5-1-336-16,3-2-128 0,5-4 0 0,3-5 144 15,6-2-320-15,-2-1-64 0,2-3-16 0,2-2 0 32,-4-2-1792-32,-1-2-384 0,-1-2-64 0,-3-2-14416 0</inkml:trace>
  <inkml:trace contextRef="#ctx0" brushRef="#br0" timeOffset="112366.89">3614 5141 11055 0,'-7'7'976'0,"1"3"-784"16,-1 3-192-16,2 0 0 0,1 0 3344 0,3 0 624 15,2-1 128-15,3 0 32 0,4-1-2656 0,2 1-512 0,2-4-128 0,1 1 0 16,1 0-544-16,1-1-96 0,0-1-32 0,2-1 0 16,0-1 176-16,0 1 48 15,-2-5 0-15,-1-1 0 0,-2-1 304 0,-2-2 64 16,-2-1 16-16,-1-1 0 0,-2 0 48 0,0-2 16 15,-2-1 0-15,-2-2 0 0,-2-3-80 0,-3 0-16 16,-2 1 0-16,0-2 0 0,-1-2-384 0,-2 0-80 16,-2 1-16-16,-3-1 0 0,0-1-256 0,-1 1 0 15,-4 3 0-15,2 2 0 16,2 2-1168-16,0-3-240 0,1-1-64 0,2 2 0 16,1 4-1312-16,3 0-272 0,4 1-48 0</inkml:trace>
  <inkml:trace contextRef="#ctx0" brushRef="#br0" timeOffset="112629.48">3957 5038 24239 0,'14'11'1072'0,"-5"-4"224"0,2 5-1040 0,-1 1-256 0,1 0 0 0,-2 3 0 0,-2-1 2000 0,0 2 352 15,0 0 64-15,-1 2 16 16,-2-4-1056-16,0 4-208 0,-2-3-32 0,1 0-16 16,-3-5-464-16,-1-2-80 0,1-1-32 0,-2-2 0 15,2-6-32-15,0 0 0 0,0 0 0 0,0 0 0 0,-6-1 160 0,-2-3 32 16,0-4 0-16,0-4 0 0,1-2-464 0,0-3-96 15,2-4-16-15,1-2 0 0,0-3-128 0,2 2 0 16,2-2 0-16,0 1 0 0,0-1-192 0,2 3 48 16,3 3 0-16,2 2 0 15,1 1-240-15,1 3-32 0,1 3-16 0,2 3 0 16,1 2-288-16,1 5-64 0,1 1-16 0,0 2 0 16,1 5-1168-16,1 4-224 0,-1 6-48 0,-1 4-12736 0</inkml:trace>
  <inkml:trace contextRef="#ctx0" brushRef="#br0" timeOffset="112901.44">2969 5914 17503 0,'-8'-13'1552'0,"4"8"-1232"0,-1-3-320 0,1 0 0 15,1 2 2656-15,0-1 480 0,3 7 80 0,0 0 32 16,0 0-1936-16,8 2-384 0,1 3-80 0,1 8-16 16,0 4-336-16,3 6-80 0,0 5-16 0,0 4 0 15,0 7-208-15,1 4-32 0,0 2-16 0,-3 3 0 16,0 1-496-16,-1 2-96 0,2 3-32 0,-2 1 0 16,1-2-2736-16,-1-3-560 0,8 38-96 0,-6-30-32 0</inkml:trace>
  <inkml:trace contextRef="#ctx0" brushRef="#br0" timeOffset="113295.33">3288 6022 23039 0,'0'0'2048'0,"0"0"-1648"0,-5-3-400 0,5 3 0 0,-7 1 1760 0,1 3 272 16,-1 1 48-16,1 3 16 0,-1 4-448 0,1 2-96 15,-1 2-16-15,2 3 0 0,0 3-1200 0,1 2-336 16,-1 0 128-16,-1 3-128 0,2 0 256 0,2-2 16 15,1-1 0-15,-1 1 0 0,1 0 0 0,4-2 0 16,-1 0 0-16,2-3 0 0,1 0-272 0,0-2 0 16,2-2 0-16,2 0 0 0,2-2 0 0,0-1 0 15,2 0 0-15,4-4 0 0,2-1 0 0,0-3 0 16,2-1 128-16,1-1-128 0,3-2 0 0,0-2 0 0,-2-3 0 0,1-3 0 16,-2-3 0-16,1-2 0 0,1-1 0 0,-2-3 0 15,-3 1 0-15,0-3 0 0,-5-3 0 0,-1 1 0 16,0 2 0-16,-5 0 0 0,-4-1 0 0,-2 1 0 15,-2 0 0-15,-2 0 0 0,-3 2 128 0,-2 2-128 16,-2 2 144-16,-3 1-16 0,-2 2-128 0,1 3 192 16,0 2 304-16,-2 3 48 0,0-1 16 0,0 5 0 0,2 2 32 0,3 3 16 15,0-2 0-15,3 5 0 0,3 1-352 0,3 2-64 16,2-1 0-16,4 3-16 16,3-1-176-16,3 2-192 0,0 1 32 0,5 1 16 31,4-1-1168-31,2-2-224 0,1-1-64 0,2-2 0 15,2-1-1440-15,-1-3-288 0,-1-1-64 0</inkml:trace>
  <inkml:trace contextRef="#ctx0" brushRef="#br0" timeOffset="113464.8">3799 5794 21535 0,'-14'-22'960'0,"10"14"192"0,-1 2-928 0,5 6-224 16,0 0 0-16,0 0 0 0,0 0 1088 0,-3 13 160 15,4 4 32-15,3 8 16 0,4 6-384 0,2 5-80 0,3 3 0 0,4 3-16 16,3 1-496-16,0 0-80 0,-2 0-32 0,1 0 0 16,1-1-208-16,1-2-288 0,2 0 64 0,-2-3-12864 15</inkml:trace>
  <inkml:trace contextRef="#ctx0" brushRef="#br0" timeOffset="114330.76">3838 6170 22463 0,'-8'-13'992'0,"6"6"208"0,-2-3-960 0,1-2-240 0,2-1 0 0,2 1 0 15,2 2 1056-15,2 1 160 0,2 1 48 0,2 1 0 16,5 1-768-16,2-2-160 0,-2 2-16 0,3 0-16 16,2 2-304-16,2-1 0 0,-1 1 0 0,-1 0 0 15,1 2 224-15,0 0-64 0,-1 1-16 0,-3 2 0 16,-2 3 112-16,-1 0 32 0,-1 3 0 0,-2 2 0 0,-1 1 224 0,-1 5 32 15,1 3 16-15,-1 3 0 0,-1 2 272 0,1 2 48 16,1 0 16-16,0 0 0 16,0-1-368-16,1 0-64 0,5-2-16 0,-1-4 0 15,2-3-256-15,1-4-64 0,-2 0-128 0,2-3 192 16,-1-5-192-16,0 0 128 0,-1-3-128 0,1-3 0 0,-1-6 128 0,1-1-128 16,-2-1 0-16,-1-4 144 0,-2-2 240 0,-3 0 32 15,-3-4 16-15,-1 0 0 0,-2-1-432 0,0 0 0 16,-4 1 0-16,-1-1 0 0,-4 0 0 0,-1 0 160 15,-2 2 16-15,-3 2 0 0,-3 1-48 0,-1 1 0 16,-1 2 0-16,-2 1 0 0,-2 0-128 0,-1 1 0 16,-2 0 0-16,1 4 0 15,2 3-480-15,4 1-80 0,2 0-16 0,5 2 0 16,3 0-352-16,8 2-80 0,0 0-16 0,0 0 0 16,0 0-704-16,8-2-128 0,1-1-48 0,4 1 0 15,1-2 784-15,3 0 160 0,1-3 16 0,2 3 16 0,-2 2 672 0,0 1 256 0,-1 1-176 0,3 1 176 16,-2 1 336-16,2 4 176 0,-1 1 16 0,0 5 16 15,-2 4 864-15,-2-1 160 0,-1 4 32 0,1-2 16 16,-1 0-80-16,-1 1-32 0,-1 0 0 0,-2 0 0 16,0 1-432-16,-3-1-96 0,0 0-16 0,-1 0 0 0,0-5-512 0,-1 0-128 15,-1-1 0-15,-2 0-16 16,0-6-160-16,-2-6-16 0,0 0-128 0,0 0 192 16,0 0-192-16,0 0 0 0,0 0 0 0,-4-5 0 15,-2-5 0-15,1-3-160 0,-1-4 32 0,-1-3 0 16,-1-1-128-16,1-1 0 0,0-1-16 0,2 1 0 15,0 1 16-15,2 0 16 0,0 1 0 0,3 3 0 16,2 4 240-16,0 0 0 0,4 4-160 0,0 3 160 0,3 2 0 0,2 6-144 16,3 5 144-16,3 5 0 0,4 3 0 0,2 4 0 15,2 1 0-15,2-1 0 0,2 0 0 0,1 1 0 16,1-3 0-16,-2 0 144 0,-3-2-144 0,0-2 0 16,0-2 0-16,-1-2 0 0,1 0 0 0,-1 1 0 15,-3-3 0-15,-1-3 0 0,-2 0 0 0,1-3 128 16,0-4-128-16,-2 0 0 0,-1 0 256 0,-2-4-16 15,-2-2-16-15,-1-1 0 0,-3-3-32 0,-2-3 0 0,-2-2 0 0,-2-2 0 16,-2 1-192-16,-2-2 144 16,-3-2-144-16,-1-1 128 0,-3-1-128 0,-3 2 0 15,-2 1 0-15,-1 2 0 0,0 2 0 0,-2 3 0 16,0 5 144-16,2 2-144 0,0 4 160 0,-1 4-32 16,2 3-128-16,1 5 192 0,2 5 208 0,2 4 48 0,2 2 0 15,2 3 0-15,1 3 96 0,4-1 32 0,3-2 0 0,4-1 0 16,4-2-176-16,1 0-16 0,1-3-16 0,3-1 0 15,4-5-368-15,3-2 0 0,2-3 0 0,2-2 0 16,5-2-192-16,1-2-96 0,1-6-32 0,-1 1 0 16,2-3-2816-16,-2-3-560 0</inkml:trace>
  <inkml:trace contextRef="#ctx0" brushRef="#br0" timeOffset="125235.26">16908 10889 8287 0,'0'0'736'0,"0"0"-592"0,0 0-144 0,0 0 0 0,0 0 1472 0,0 0 272 0,0 0 48 0,0 0 16 16,0 0-512-16,0 0-96 0,8 13-32 0,-2-15 0 16,-6 2 0-16,8-2 0 0,-8 2 0 0,8 0 0 15,1 0-48-15,0 0-16 0,0 0 0 0,2 2 0 0,0-1-240 0,1 0-48 16,1-1-16-16,2 0 0 0,-1 3-240 0,2-3-48 16,0 0-16-16,3 0 0 0,0 0-144 0,1 0-32 15,1 0 0-15,1 0 0 0,-1 0-48 0,-2-3-16 16,0 3 0-16,-1-1 0 15,-1-2 80-15,1 3 16 0,-1-2 0 0,0 0 0 16,1 1 0-16,-1 0 0 0,0-3 0 0,0 1 0 16,1-2-160-16,2 1-16 0,-1 0-16 0,1 0 0 0,-1-1-16 0,0 0 0 15,-1-3 0-15,0 4 0 16,2 0 48-16,1 2 16 0,-1 0 0 0,0 0 0 0,0-1 16 0,-2 1 0 16,-1-1 0-16,0 2 0 0,0-1-32 0,1 0-16 15,-2-1 0-15,-1 2 0 0,1 1 16 0,0 0 0 16,-2 0 0-16,3 0 0 0,-3-3-64 0,2 2 0 15,-1 0 0-15,2-1 0 0,0 0-128 0,-1-1 0 16,-2 2 144-16,1-3-144 0,-2 0 0 0,0 3 128 0,2-1-128 0,0 1 0 16,-1 1 176-16,2 0-48 0,-1 0 0 0,1-1 0 15,0-1-128-15,-1 2 128 0,1 0-128 0,1 0 128 16,2 0-128-16,1 0 192 16,0 0-192-16,0 0 192 0,1 0-192 0,1 2 0 15,-1-4 144-15,-1 1-144 0,-1 0 0 0,0 0 128 0,-1-2-128 0,-1 0 0 16,0-1 144-16,0 2-144 0,0 2 192 0,0-3-192 15,-2 2 256-15,1 1-64 0,-2 1-16 0,1-1 0 16,-1-1 80-16,0 1 0 0,2 0 16 0,0-1 0 16,-1-1-128-16,1 2-16 0,1-4-128 0,0 3 192 0,-2 0-192 15,1-1 128-15,1 1-128 0,0-1 0 16,1-1 160-16,0 2-160 0,1-1 160 0,0 1-160 16,-2-2 128-16,1 2-128 0,1 1 0 0,-2 0 144 15,0-1-144-15,-2-2 192 0,0 1-192 0,-1 0 192 16,0 2-192-16,1 0 128 0,-2-2-128 0,1 0 128 15,2 2-128-15,-1 0 0 0,1 0 144 0,-2 0-144 16,1 0 0-16,-1 0 0 0,2 0 0 0,-1 0 128 0,1-1-128 0,0 0 0 16,-1-2 0-16,2 2 0 0,0 1 0 0,0 0 0 15,-1-1 0-15,1-1 0 0,1 1 128 0,0 1-128 16,0 0 128-16,1 0-128 0,-1-1 0 0,0 1 128 16,2-3-128-16,-2 2 0 0,2-1 0 0,-2 1 128 15,-1-1-128-15,0 0 0 0,-2 1 0 0,1 0 0 16,0-1 0-16,-1 2 128 0,0 0-128 0,0 0 0 15,1-2 0-15,1 0 128 0,-3 1-128 0,-1 0 0 0,0 1 128 16,2-3-128-16,-2 1 0 0,1 0 144 0,-1 0-144 0,0 0 0 16,1 0 160-16,-1 2-160 0,0-3 128 0,0 3-128 15,1 0 128-15,0-1-128 16,1 5 0-16,1-3 128 0,1 0-128 0,0-1 128 16,-1-1-128-16,1 1 128 0,0-1-128 0,0 1 0 15,1 0 0-15,-1-3 128 0,0 2-128 0,0 0 0 16,-2-1 0-16,1 2 128 0,-2 0-128 0,2 0 0 0,0-1 0 0,-1 1 128 15,2 0-128-15,0-1 0 0,0-1 0 0,-1 1 128 16,-2 0-128-16,0 1 192 0,1-2-192 0,0 1 192 16,0 0-64-16,-1 0-128 0,0-1 192 0,1 1-64 15,-1 0 16-15,0-1 0 0,2 2 0 0,-2-2 0 0,1-1-16 0,-1 2 0 16,2-3 0-16,-1 1 0 0,1-1-128 0,0 2 0 16,-2-2 144-16,2 1-144 15,-1 2 0-15,1 0 0 0,-2-2 0 0,1 2 0 16,-1 1 0-16,2-2 0 0,-3 1 0 0,0 0 0 15,-2 1 0-15,2-3 0 0,-1 1 0 0,0 0 0 16,-2 2-144-16,1-2 0 0,-1 0 0 0,1 1 0 16,-1 0-368-16,0 1-80 0,0-3-16 0,-1 2 0 15,0 0-1680-15,1-1-336 0,-2 0-64 0,0 0-9760 16,-2 1-1952-16</inkml:trace>
  <inkml:trace contextRef="#ctx0" brushRef="#br0" timeOffset="125565.59">20577 10400 14735 0,'0'0'640'0,"0"0"160"0,0 0-640 0,0 0-160 0,0 0 0 0,0 0 0 16,0 0 1776-16,0 0 320 0,0 0 64 0,13 4 16 15,0-1-1520-15,1-1-288 0,3 4-64 0,0 0-16 16,-1-2-288-16,0 5 0 0,1-1 0 0,0 2 0 16,-1-2 0-16,0 3 0 0,-2 2 0 0,-5-3 0 15,-1-2 0-15,1 4 0 0,0-2 0 0,-1 1 160 16,-1 2 848-16,-2 1 160 0,-1 0 48 0,-2 2 0 16,-2 0 480-16,-1-1 96 0,-3 1 32 0,0 1 0 15,-2 1-400-15,-3 0-80 0,-2 2 0 0,-1 1-16 0,-1-2-576 16,0 1-112-16,2 2-32 0,-1-1 0 0,1 0-608 0,2 0 0 15,1 0 0-15,3-1 0 16,0-1-3296-16,0-1-672 0</inkml:trace>
  <inkml:trace contextRef="#ctx0" brushRef="#br0" timeOffset="129697.33">2214 9260 13823 0,'-2'-4'1216'0,"1"-2"-960"0,1 6-256 0,-3-5 0 0,1-3 2320 0,2 1 432 15,-3 1 64-15,1 0 32 0,-2 1-1152 0,4 5-224 16,0 0-64-16,0 0 0 0,-7-4-624 0,7 4-128 16,0 0-16-16,-8 2-16 0,8-2-272 0,-7 7-48 15,1-1-16-15,2 5 0 0,2 2-288 0,1 0 0 16,-1 5 0-16,2 2 0 0,3-1 0 0,-1 2-176 15,2 0 176-15,3-1-160 0,2-2 160 0,3-1 0 0,1 0-144 0,2-4 144 16,1-3 0-16,1-2 0 0,0-3 0 0,-1-2 0 16,-1-3 128-16,1-3 112 0,-2-2 16 0,1-3 0 15,-2-4 208-15,-3-1 48 16,-2-1 16-16,-2-2 0 0,-2-1-80 0,-2 0-32 16,-4-2 0-16,0-1 0 0,-4 0-96 0,-1 0-32 15,-4 2 0-15,1-1 0 0,-2 0-32 0,-1 1 0 0,-3 1 0 16,1 2 0-16,-2 2-256 0,1 3 0 0,3 2 0 0,1 2 0 31,1 0-272-31,2 4-176 0,2 2-16 0,7 0-16 16,-3 8-2464-16,3 1-480 0,2 1-96 0</inkml:trace>
  <inkml:trace contextRef="#ctx0" brushRef="#br0" timeOffset="129877.18">2497 9209 20271 0,'0'0'1792'0,"0"0"-1424"0,0 0-368 0,0 0 0 0,0 0 1984 0,0 0 320 15,0 0 64-15,0 0 0 0,0 0-864 0,0 0-176 16,6 2-48-16,3 2 0 0,3-1-768 0,1 1-144 16,1 2-48-16,2 1 0 15,1-1-320-15,0 2 0 0,-1 0 0 0,1 0 0 16,-1 1 0-16,1 1 0 0,-2 3 0 0,-1-2 0 16,0 2-1472-16,1 0-272 0,-2-3-48 0,0 1-7360 15,-1-2-1456-15</inkml:trace>
  <inkml:trace contextRef="#ctx0" brushRef="#br0" timeOffset="130054.46">2821 9141 1839 0,'0'0'160'0,"-8"-1"-160"16,1 2 0-16,-4-1 0 0,-1 1 5376 0,2 2 1056 16,-2-1 208-16,1 2 32 0,-1 2-4192 0,0 0-848 15,0 2-160-15,1 2-48 0,-2 3-784 0,0 2-144 16,2 0-48-16,1 4 0 0,-1-1-448 0,2 1 0 0,3 2 0 0,-1-1 0 31,2-1-2064-31,0 0-304 0,1-1-64 0,2-1-16 0</inkml:trace>
  <inkml:trace contextRef="#ctx0" brushRef="#br0" timeOffset="130201.97">2845 9244 26079 0,'0'0'1152'0,"0"0"256"0,0 10-1136 0,0-3-272 15,0 1 0-15,0 1 0 0,1 0 544 0,0 1 48 16,2-2 16-16,0 3-8704 16,0 0-1744-16</inkml:trace>
  <inkml:trace contextRef="#ctx0" brushRef="#br0" timeOffset="130365.27">2846 9054 13823 0,'0'0'1216'0,"-4"-4"-960"16,4 4-256-16,0 0 0 0,0 0 2608 0,0 0 464 16,0 0 112-16,0 0 16 0,0 0-2848 0,0 0-560 0,5-3-112 0,2 2-10592 15</inkml:trace>
  <inkml:trace contextRef="#ctx0" brushRef="#br0" timeOffset="130599.2">2999 9095 1839 0,'0'0'160'0,"-4"11"-160"0,-2 0 0 0,1 4 0 16,3-2 4384-16,-2 4 848 0,1 0 160 0,2 4 48 16,2 2-3584-16,2 2-720 0,2-2-144 0,0 1-32 15,2-2-624-15,-1-1-128 0,2-2-16 0,2-6-16 16,3-1 96-16,2-4 32 0,-1-3 0 0,0-4 0 16,2-3 512-16,-2-5 96 0,1-3 32 0,-3-3 0 15,-1-7 336-15,-2-1 64 0,-2 1 0 0,-2-4 16 16,-2-3-480-16,-3-1-112 0,-3 0 0 0,-1 0-16 0,-5-2-320 0,0 2-64 15,0 0-16-15,0-2 0 0,0 3-112 0,-2 0-32 16,-1 2 0-16,2-1 0 31,0 2-880-31,2 2-176 0,0 3-48 0,1 2 0 16,2 2-2560-16,1 3-512 0</inkml:trace>
  <inkml:trace contextRef="#ctx0" brushRef="#br0" timeOffset="130751.63">3365 9110 27471 0,'0'22'1216'0,"0"-12"256"0,1 5-1184 0,-1 0-288 15,0 0 0-15,3-1 0 0,-2 0 576 0,0 1 64 16,2 0 16-16,0 1 0 0,1-3-656 0,-1 0-224 16,3-1 0-16,-1-4-12816 0</inkml:trace>
  <inkml:trace contextRef="#ctx0" brushRef="#br0" timeOffset="130928.86">3379 9065 19983 0,'0'0'880'0,"0"0"192"0,0 0-864 0,0 0-208 0,0 0 0 0,0 0 0 15,0 0 384-15,0 0 48 0,5-5 0 0,2 0 0 16,1 0-432-16,1 1 0 0,0-3 0 0,3 2-6352 15,-2-1-1280-15</inkml:trace>
  <inkml:trace contextRef="#ctx0" brushRef="#br0" timeOffset="131267.18">3679 8995 11967 0,'0'0'1072'0,"0"0"-864"15,0 0-208-15,7 1 0 0,-7-1 1856 0,0 0 320 16,6 0 64-16,1 0 0 0,-1 2-1184 0,-6-2-240 16,0 0-48-16,8 1-16 0,-1 0-192 0,-7-1-48 15,7 3 0-15,-7-3 0 0,8 2 384 0,0 2 64 16,-3 0 0-16,0 0 16 0,-1 1 80 0,2 1 16 0,-4 0 0 0,1 1 0 16,-1-1-240-16,1 6-32 0,-2-3-16 0,2 3 0 15,-3-1-288-15,0 4-64 0,1-1-16 0,0 4 0 16,-1-2-144-16,2 1-16 0,0 0-16 0,1 0 0 15,0 0-112-15,1 2-128 16,-1-2 176-16,1 0-176 0,2-1 144 0,-1 0-144 16,0-2 0-16,1-1 144 0,0-3-144 0,-1-1 0 0,1-2 0 15,2-2 0-15,1 0 128 0,-1-3-128 0,-8-2 128 0,9 1-128 16,2-2 0-16,-2-1 0 0,-1 0 0 0,-8 2 0 31,5-4-624-31,-5 4-96 0,0 0-32 0,5-5 0 0,-2-2-1680 16,-1 2-352-16,-2 5-64 0</inkml:trace>
  <inkml:trace contextRef="#ctx0" brushRef="#br0" timeOffset="131421.04">3720 9138 22111 0,'0'0'976'0,"-7"0"208"0,0 2-944 0,7-2-240 16,0 0 0-16,0 0 0 0,0 0 3056 0,0 0 560 16,0 0 112-16,0 0 32 0,8 2-2224 0,3 0-448 15,2-1-96-15,1-1-16 0,0-1-768 0,2-1-208 16,1 0 0-16,3 0 0 15,0 2-1200-15,1-2-320 0,-4 0-64 0,2 1-9072 16,-3 1-1824-16</inkml:trace>
  <inkml:trace contextRef="#ctx0" brushRef="#br0" timeOffset="131735.35">4044 9142 11967 0,'0'0'1072'0,"0"0"-864"0,0 0-208 0,0 0 0 16,7 5 2816-16,0 1 528 0,-7-6 112 0,10 5 0 15,-1-1-1552-15,1-2-320 0,1-2-64 0,-1 0-16 16,0-1-864-16,1 0-192 0,-1-3-16 0,1-1-16 16,-2-2-256-16,-1 1-160 15,-2-2 192-15,-1 1-192 0,-1-2 0 0,-1 1-176 0,-2 2 0 0,-1-1 0 16,0 7-32-16,-5-6-16 0,-4 1 0 0,-2 1 0 16,0 1 224-16,-2 2 0 0,-2 1 0 0,1 2 0 15,-2 4 384-15,2 0-16 0,1 3-16 0,1 2 0 16,2-1 480-16,2 3 80 0,1 0 32 0,5 3 0 15,2-2 48-15,2 3 16 0,2 1 0 0,4-2 0 16,3 1-272-16,2 0-48 0,4 0-16 0,3-3 0 16,3-2-416-16,3-3-96 0,2-1-16 0,5-4 0 15,0-4-1984-15,-1-4-400 0</inkml:trace>
  <inkml:trace contextRef="#ctx0" brushRef="#br0" timeOffset="132700.12">4816 8844 11055 0,'0'0'976'0,"0"0"-784"15,0 0-192-15,0 0 0 16,0 0 2160-16,0 0 384 0,0 0 80 0,8 2 0 0,-2 2-960 0,3 0-192 15,1 1-32-15,0 3-16 0,0 3-400 0,1-1-64 16,1 2-32-16,-1 2 0 0,1 2-224 0,0 1-64 16,-1 2 0-16,1 1 0 0,-3 3-112 0,-1 1-16 15,-1 2-16-15,-2 0 0 0,-1-1-176 0,0-2-16 16,-2-1-16-16,0-1 0 0,-1-1-160 0,0-3-128 16,1-3 192-16,-2-2-192 0,0-2 176 0,0-2-176 15,0-8 160-15,0 0-160 0,0 0 0 0,0 0-128 0,0 0-16 0,0 0 0 31,-7-3-352-31,3-3-64 0,3-5-16 0,1 1 0 16,1-2 16-16,0 2 0 0,2-3 0 0,1 1 0 0,1 0 368 0,2-1 192 0,2 3-192 0,3 1 192 16,-1 1 0-16,4 1 256 0,0 2-32 0,0 3 0 15,0 0 160-15,0 2 48 0,-2 0 0 0,-2 3 0 16,0 1 208-16,-3 0 32 16,-8-4 16-16,5 9 0 0,-1-3-176 0,-3 3-16 0,-4 3-16 0,-2 0 0 15,-3 0-208-15,-1 1-32 0,-1 2-16 0,-2 0 0 16,-1 0-224-16,-1 0 128 0,-2-1-128 0,0 0 0 15,1-3-192-15,0-1-144 0,2-2-32 0,2 0 0 32,0-6-208-32,1 2-32 0,2-4-16 0,3 2 0 0,5-2 208 0,0 0 32 0,0 0 16 0,0 0 0 15,0 0 112-15,8-2 32 0,1 0 0 0,2-1 0 16,2-1 224-16,2 0-192 0,0-1 192 0,4 1-192 0,-1-1 192 0,2 0-144 16,-1 1 144-16,2-3-128 0,1 1 128 0,0-2 0 15,-2 0 128-15,2 0-128 0,-1-3 224 0,-2 0-32 16,0-1 0-16,-2 1 0 0,-2-2 32 0,0 1 0 15,-5 0 0-15,-1 2 0 0,-2-3-32 0,-3 2-16 16,-2 1 0-16,-2 1 0 0,-2 1 240 0,-2 1 48 0,-2 2 16 0,1 1 0 16,-1 2 224-16,-1 0 64 0,2 2 0 0,-3 2 0 15,-1 0-144-15,1 5-32 16,3-1 0-16,0 3 0 0,0 2-304 0,2 1-64 16,3 1-16-16,1 0 0 0,1 0-208 0,1 0 0 0,3 0 0 0,2 0 0 15,2-4-160-15,0 1-32 16,1 1 0-16,2-2 0 15,0-3-1488-15,0 2-304 0,0-5-64 0,0 1-16 16,-1-4-560-16,-1 0-128 0,0 0 0 0,-2-5-9008 0</inkml:trace>
  <inkml:trace contextRef="#ctx0" brushRef="#br0" timeOffset="132997.22">5530 9077 19583 0,'0'-13'864'0,"0"8"176"0,0-2-832 0,0 1-208 0,0-3 0 0,2 2 0 15,-1 1 1920-15,-1 6 320 0,0 0 80 0,0 0 16 16,0 0-704-16,0 0-144 0,1 7-16 0,1 5-16 15,-1 4-624-15,0-2-128 0,0 4-32 0,-1 1 0 16,0-1-288-16,2-1-64 0,-2 0-16 0,1 0 0 16,0 0-304-16,1-2 128 0,-1-2-128 0,0-1 0 15,1 0 160-15,-1-4-160 0,-1-8 128 0,0 0-128 16,0 0 0-16,0 0 0 0,0 0-144 0,8-2 144 0,-2-3-432 0,1-1 32 16,-2-3 0-16,2-3 0 0,-1-3 144 0,1 1 48 15,-1-2 0-15,1 1 0 0,-2-2 208 0,0 0 0 16,0 0 0-16,0 1-144 0,2 3 144 0,-1 0 192 15,0 3-32-15,-1 3-16 0,0 1 272 0,-5 6 48 16,0 0 16-16,8 0 0 0,0 2-160 0,-2 4-48 16,1 0 0-16,-1 2 0 0,1 2-272 0,-1 2 160 15,2 2-160-15,0-1 128 16,1 2-448-16,0-2-112 0,2 1-16 0,0 2 0 16,-1-4-2368-16,0 1-464 0,2-2-112 0</inkml:trace>
  <inkml:trace contextRef="#ctx0" brushRef="#br0" timeOffset="133368.29">5862 9064 2751 0,'0'0'256'0,"0"0"-256"0,0 0 0 0,0 0 0 16,0 0 5312-16,0 0 1024 0,0 0 208 0,0 0 48 16,6 0-4096-16,3-1-800 0,2-2-160 0,2-2-48 15,0 0-1024-15,1 1-208 0,2-1-32 0,1 1-16 16,-2 1-208-16,3 2 0 0,2-2 0 0,-2 2 0 15,-2 0 128-15,-2-1-128 0,-1 1 0 0,-1 1 144 0,0 0-144 0,-2 1 160 16,-2-1-160-16,-8 0 160 0,9 3 128 0,-9-3 32 16,0 0 0-16,0 0 0 0,5 6 80 0,-5-6 32 15,2 11 0-15,-2-3 0 0,-2-1-96 0,0 3-16 16,-3 1 0-16,-1 0 0 16,0 0-64-16,-1 1-32 0,-1 1 0 0,2 0 0 15,-2-1 32-15,-1 0 16 0,0 1 0 0,0 0 0 16,1 0 48-16,3 0 16 0,1-1 0 0,1 1 0 15,2-4-16-15,2 0 0 0,3 1 0 0,1-1 0 0,2-1-144 0,1-1-48 16,1-2 0-16,0-1 0 0,3-1-128 0,1-2 0 16,1 0 0-16,2-2 0 0,-1-2-160 0,2 1-112 15,-1-2-32-15,0 0 0 16,1 0-2128-16,-3-3-416 0,-1 1-96 0</inkml:trace>
  <inkml:trace contextRef="#ctx0" brushRef="#br0" timeOffset="133539.13">6088 9163 31215 0,'0'0'1376'0,"-2"8"288"0,-3-3-1328 0,1 0-336 0,4-5 0 0,0 0 0 16,0 0 1216-16,0 0 192 0,1 7 16 0,4-2 16 16,-5-5-768-16,12 1-160 0,1-1-16 0,3-2-16 15,1-2-480-15,2-1 128 16,1-1-128-16,-1 1 0 15,1-1-432-15,1 2-128 0,1-1-16 0,0-1-10384 0,1 1-2080 0</inkml:trace>
  <inkml:trace contextRef="#ctx0" brushRef="#br0" timeOffset="133707.62">6479 9065 9215 0,'0'0'400'0,"0"0"96"0,-3 7-496 0,0 1 0 16,0 1 0-16,1 1 0 0,-1 2 4544 0,2 0 832 15,1-2 144-15,2 1 48 0,4-1-3952 0,0 0-784 16,2 1-144-16,0-3-48 16,1-1-1936-16,1 1-400 0,2-5-80 0,0-2-10448 0</inkml:trace>
  <inkml:trace contextRef="#ctx0" brushRef="#br0" timeOffset="133900.29">6653 9073 23151 0,'0'0'1024'0,"0"0"208"0,0 0-976 0,-1 9-256 15,-2 0 0-15,0 3 0 0,2 0 1936 0,0 2 352 16,-3 4 64-16,0 1 16 0,0 0-1088 0,0 2-224 16,-1 1-32-16,1 2-16 0,-1-1-480 0,1 1-80 15,0-2-32-15,0-1 0 0,1 1-416 0,2-3 128 0,1-2-128 0,0-4 0 32,1 0-608-32,1-1-208 0,0-3-32 0,1-1-16 15,-3-8-2480-15,0 0-496 0,0 0-112 0,13-10-16 0</inkml:trace>
  <inkml:trace contextRef="#ctx0" brushRef="#br0" timeOffset="134052.35">6781 8906 12895 0,'0'0'576'0,"0"0"112"0,0 0-560 0,0 0-128 16,0 0 0-16,0 0 0 0,0 0 4240 0,-2 11 816 16,0 2 176-16,0 1 16 0,1 2-3392 0,1 3-672 15,-1 0-144-15,1 3-16 0,1 1-832 0,0 2-192 16,1 2 0-16,-1 1 0 31,0-1-1168-31,2-1-288 0,0-2-48 0,0-2-8096 0,1-3-1600 0</inkml:trace>
  <inkml:trace contextRef="#ctx0" brushRef="#br0" timeOffset="134207.34">6997 9089 23727 0,'0'0'1040'0,"1"8"240"0,1 2-1024 0,-1 0-256 0,0 1 0 0,1 1 0 15,-1-1 1152-15,1 1 176 0,2 1 32 0,-1 0 16 16,0 0-912-16,-2-1-176 0,0 0-32 0,2-2-16 31,-1-1-2432-31,-2-9-496 0</inkml:trace>
  <inkml:trace contextRef="#ctx0" brushRef="#br0" timeOffset="134497.56">7084 8948 13823 0,'0'0'1216'0,"6"-4"-960"0,0 3-256 0,2-3 0 16,0 1 1728-16,1 1 288 0,0 0 64 0,1 1 16 15,-10 1-832-15,8 0-176 0,0-1-16 0,-8 1-16 16,8 0-416-16,-8 0-96 0,0 0-16 0,0 0 0 0,0 0 176 16,4 6 16-16,-3 2 16 0,-1 1 0 0,-1 2-16 0,-2-1 0 15,-3 2 0-15,-1 2 0 0,-2 2 128 0,1-1 32 16,2 1 0-16,1 1 0 0,1 1 144 0,1 2 16 15,3-5 16-15,3 1 0 0,3-2-336 0,3-2-64 16,0-1-16-16,4-2 0 0,2 0-96 0,3-1-32 16,2-3 0-16,2 0 0 0,0 0-512 0,1-3-352 15,2 0 48-15,1 1 16 16,2-3-1632-16,-1 0-336 0,-1-3-64 16</inkml:trace>
  <inkml:trace contextRef="#ctx0" brushRef="#br0" timeOffset="135237.04">1737 10048 17215 0,'0'0'384'0,"1"-5"64"0,-1-5 32 0,1 1 0 0,2-1-480 0,1 1 0 16,-2 1 0-16,2 2 0 0,1 2 1408 0,-5 4 176 15,0 0 32-15,8 1 16 0,0 6-288 0,1 3-48 16,0 2-16-16,0 4 0 0,2 1-336 0,-1 2-80 0,-1 2-16 0,1 3 0 16,-1 2-352-16,0-4-80 0,-1 0-16 0,-2-1 0 15,-2 0-192-15,-1-2-32 0,-1-2-16 0,0-1 0 16,-2-3-32-16,-2-3 0 0,0 1 0 0,-1-5 0 0,3-6 64 15,-5 4 0 1,-2-3 0-16,1-2 0 0,-2-4-32 0,1 0 0 0,1-6 0 0,-1-2 0 16,1-2-160-16,-1-5 0 0,1-5 0 0,-1-1-176 15,1-3-144-15,2 0-16 0,0-1-16 0,3 1 0 16,1 1 96-16,1 2 32 0,3 0 0 0,2 2 0 16,2 0 224-16,1 3-192 0,4 6 192 0,3-1-192 15,1 3 320-15,0 5 80 0,0 2 16 0,1 0 0 16,-1 5 0-16,0 1 0 0,-1 3 0 0,-2 1 0 15,-1 2-96-15,-1-1-128 0,0 3 176 0,-5 3-176 16,-3-1 128-16,-2 4-128 0,-4 5 0 0,1-2 0 0,-4 2-176 0,-2 2-144 16,-2 1-16-16,0-2-16 15,0-2-400-15,-2-2-80 0,2-3 0 0,0 0-16 16,1-6-1440-16,2-1-272 0,1-4-64 0</inkml:trace>
  <inkml:trace contextRef="#ctx0" brushRef="#br0" timeOffset="135495.62">2195 9807 11055 0,'0'0'976'0,"0"0"-784"0,4 8-192 0,-1 1 0 0,-2 2 2320 0,-1 2 432 0,0 1 64 0,-1 3 32 15,0 4-1008-15,-1 1-208 16,2 0-32-16,2 2-16 0,-1-2-800 0,2 0-144 16,0 0-48-16,3-1 0 0,-1-2-272 0,3 0-48 0,1-2-16 15,1-3 0-15,2-2 16 0,-2-2 0 0,1-6 0 0,-2-1 0 16,0-3 240-16,-1 0 64 0,-2-6 0 0,1 0 0 15,-3-3 0-15,-1-3 0 0,-2-2 0 0,-1-1 0 16,-3 0-208-16,1-2-48 0,-1 1 0 0,-1-3 0 16,-1 0-192-16,-2 2-128 0,0 0 160 0,-4 3-160 15,-1-2 0-15,2 5-160 0,1 2 0 0,1-1 0 16,0 7-2064-16,3-3-400 0,5 6-96 0,0 0-6320 16,0 0-1264-16</inkml:trace>
  <inkml:trace contextRef="#ctx0" brushRef="#br0" timeOffset="135800.84">2553 9889 11967 0,'0'0'1072'0,"0"0"-864"0,0 0-208 0,0 0 0 15,-7 7 2944-15,-2-1 528 0,-3 2 112 0,1 3 32 16,-2-4-1776-16,-1 4-368 0,1-2-64 0,0 1 0 0,0 1-544 0,0-2-96 16,2 0-32-16,0-1 0 0,3-2-480 0,2 0-112 15,6-6-16-15,0 0 0 0,0 0-128 0,0 0 0 16,0 0 0-16,8 4 0 0,2-1-320 0,3 0 48 15,1-2 16-15,5 1 0 0,-1 2 96 0,2-4 32 16,2 0 0-16,0 0 0 0,-1 0 128 0,-2 1 0 16,2 0 0-16,-3 0 0 0,-3 2 0 0,-2-2 0 0,-3 5 0 0,-2-2 0 15,-8-4 0-15,4 6 192 0,-3 2 0 0,-2 0-16 16,-4 2 384-16,-2-2 80 0,-2 1 0 0,-1 0 16 16,-2-1-368-16,0 1-80 0,0-2-16 0,2-1 0 15,-3-1-192-15,1 1-208 0,2-4 32 0,1 2 16 31,1-4-2352-31,1 0-480 0</inkml:trace>
  <inkml:trace contextRef="#ctx0" brushRef="#br0" timeOffset="135929.71">2837 10043 6447 0,'-5'18'576'0,"3"-6"-576"0,1 0 0 0,1 3 0 16,-3 1 3888-16,3 1 656 0,0 0 144 0,0-1 32 15,0-3-3424-15,2-2-672 0,0 0-144 0,0-3-11344 16</inkml:trace>
  <inkml:trace contextRef="#ctx0" brushRef="#br0" timeOffset="136098.26">2883 9865 3679 0,'0'0'320'0,"0"0"-320"15,0 0 0-15,0 0 0 0,0 0 1936 0,0-7 320 16,1-1 64-16,1 0 16 0,1 1-1952 0,1 0-384 0,1-2 0 0</inkml:trace>
  <inkml:trace contextRef="#ctx0" brushRef="#br0" timeOffset="136218.1">2991 9675 18479 0,'0'0'816'0,"4"8"176"0,-2 3-800 0,2 2-192 15,0 2 0-15,1 6 0 0,2 4 1232 0,1 1 208 16,1 0 32-16,1 2 16 0,5 2-640 0,-1 0-128 0,0-2-16 0,1 2-16 16,-1 0-560-16,2-1-128 0,-2-3 0 0,-1 0-7760 15,0 1-1584-15</inkml:trace>
  <inkml:trace contextRef="#ctx0" brushRef="#br0" timeOffset="136397.34">3068 10112 29423 0,'-11'-9'1296'0,"11"9"288"0,-4-8-1264 0,2-1-320 16,2 0 0-16,1-1 0 15,0-1 1152-15,5 2 160 0,1 1 32 0,4-1 16 16,3-1-944-16,2-1-192 0,2 2-32 0,2 0-16 0,0 0-176 0,1 1 0 16,0-1 0-16,0 1 128 15,-1 2-3536-15,-1-1-720 0,19-7-144 0,-12 10-16 0</inkml:trace>
  <inkml:trace contextRef="#ctx0" brushRef="#br0" timeOffset="136511.28">3461 10087 911 0,'0'0'0'0,"0"8"0"0,0-8 0 0,2 9 0 15,-2 1 0-15,0-3 0 0,1 1 5008 0,-1-8 928 16,0 0 176-16,1 8 32 0,-1-8-4096 0,0 7-832 0,0-7-176 0,0 0-16 31,0 0-1264-31,0 0-240 0,0 0-48 0,-1-4-10800 0</inkml:trace>
  <inkml:trace contextRef="#ctx0" brushRef="#br0" timeOffset="136802.89">3486 9776 911 0,'0'0'0'0,"0"0"0"0,0 0 0 0,0 9 0 16,0 4 3808-16,-1-1 672 0,1 3 144 0,-1 2 32 15,1 3-2528-15,1 2-496 0,1-1-96 0,1 2-32 16,1 1-752-16,4-1-160 0,0 2-16 0,1-4-16 0,2 1-384 0,3-4-176 15,-1 1 160-15,2-5-160 0,2 2 128 0,1-5-128 16,1 0 0-16,0-3 144 0,-2-2 0 0,0-3 0 16,0-2 0-16,0 2 0 0,-3-6 624 0,-2 0 128 15,-2-2 32-15,-3 0 0 0,-2-2 192 0,-1 0 32 16,-3-2 16-16,1-2 0 16,-4 1-400-16,-1-2-96 0,-3 0-16 0,-2 2 0 0,-1 1-272 0,-2-2-48 0,-2 2-16 0,-2-3 0 15,-2 1-128-15,0-1-16 16,-1 0-16-16,1 0 0 15,2 1-1680-15,1 2-336 0,3-2-64 0,2 2-8080 16,3 0-1632-16</inkml:trace>
  <inkml:trace contextRef="#ctx0" brushRef="#br0" timeOffset="137102.99">3850 10033 27119 0,'5'24'1200'0,"-2"-12"256"0,-1 3-1168 0,-2 0-288 0,2 2 0 0,-1-1 0 16,0-1 1680-16,1 0 288 0,-1-2 48 0,1 1 16 15,1-3-1008-15,0-2-208 0,-1-1-48 0,-2-8 0 16,0 0-512-16,5 6-128 0,-5-6 0 0,8 3-128 16,-8-3 0-16,9-3-256 0,-1-1 32 0,-3-6 0 15,2-3-224-15,-1-3-64 0,0-1 0 0,0 0 0 32,-1-1-112-32,1 1-16 0,0 0-16 0,1 3 0 15,1-2 192-15,1 3 32 0,-2 1 16 0,4 3 0 0,1 3 704 0,-1 0 144 0,2 6 16 0,0 3 16 16,2 3 880-16,0 5 160 0,4 3 32 0,0 2 16 15,2 3-384-15,1 4-80 0,0-1 0 0,2 3-16 16,1-2-784-16,-3 2-160 0,-3 0-128 0,1-2 192 16,-3-1-2032-16,0-1-400 0,-2-1-64 0</inkml:trace>
  <inkml:trace contextRef="#ctx0" brushRef="#br1" timeOffset="144297.07">4933 9589 9215 0,'0'0'816'0,"0"0"-656"16,0 0-160-16,0 0 0 0,0 0 1248 0,0 0 224 16,0 0 32-16,0 0 16 0,3-14-208 0,7 15-32 15,2 2-16-15,1-2 0 0,1 1-336 0,3-2-64 0,2 0-16 0,0 0 0 16,2 0-80-16,1 0 0 0,2 0-16 0,2 1 0 16,0-1-32-16,1 1 0 0,2 2 0 0,1-2 0 15,0 0-128-15,-1 1-16 0,-2-1-16 0,2 0 0 16,-2-2-96-16,2 1-16 0,-2 0 0 0,0 0 0 15,-1-1-80-15,1-1-32 0,0 1 0 0,2 1 0 16,2 0-32-16,0 0-16 0,-1-1 0 0,1 0 0 16,2-1 32-16,0 1 0 0,2 0 0 0,-3 1 0 15,-2 0-144-15,-1 1-32 0,-3 0 0 0,0 1 0 0,2-1-144 0,-2 0 128 16,-3-1-128-16,1 0 128 0,-2 0 48 0,0 0 0 16,3 0 0-16,0-1 0 0,-1 0-48 0,1-1 0 15,0 1 0-15,1 0 0 0,-3-1 16 0,2 1 0 16,0 0 0-16,2 1 0 0,-1 0 96 0,0 0 16 15,-1-2 0-15,1 2 0 0,-1 0-96 0,1 0-16 16,0-1 0-16,-1 0 0 0,-2-1-16 0,1 2-128 16,-2 0 192-16,0 0-64 0,2 0 0 0,-1 0 0 0,-1-2 0 0,0 2 0 15,-1 0 64-15,0 0 0 16,1-1 0-16,-1-1 0 0,0 1 32 0,1-3 16 16,0 1 0-16,1 3 0 0,-1-3-64 0,-1 0-16 15,-1-2 0-15,0 2 0 0,-2 0 0 0,1 1 0 16,-1-1 0-16,0 2 0 0,0 1 32 0,1-1 0 15,-1-1 0-15,0 2 0 0,-1-2-16 0,1 2 0 0,0-2 0 16,1 2 0-16,-1 0-48 0,2 0 0 0,-1 0 0 0,1 0 0 16,-2 0-128-16,0 0 128 0,0-2-128 0,-1-1 128 15,4 3-128-15,-1-1 128 0,-2 1-128 0,0-5 128 16,2 3 0-16,-1 0 0 0,1-1 0 0,-2 1 0 16,-2-2-128-16,-2 1 128 0,2 0-128 0,-3 2 128 15,0 0-128-15,0 0 0 0,-1-1 0 0,-1 2 0 16,1 0 0-16,0 0-144 0,-2 0 144 0,1 2-208 31,2-1-1616-31,-3 1-320 0,-2 2-64 0</inkml:trace>
  <inkml:trace contextRef="#ctx0" brushRef="#br1" timeOffset="145189.07">14075 10001 14735 0,'0'0'1312'0,"0"0"-1056"0,0 0-256 0,0 0 0 16,0 0 1984-16,0 0 352 0,27 8 64 0,-27-8 16 15,0 0-1296-15,0 0-256 0,0 0-48 0,2 8-16 0,-1 0-416 0,0 0-96 16,1 0-16-16,0 1 0 0,1 0-272 0,1 1 0 15,0 1 0-15,-1-1 0 16,1 3-1792-16,2 0-304 0,-1 0-64 0</inkml:trace>
  <inkml:trace contextRef="#ctx0" brushRef="#br1" timeOffset="145368.47">14207 10395 17103 0,'0'0'752'0,"0"0"160"0,0 0-720 0,0 0-192 15,0 0 0-15,-2 9 0 0,1 2 688 0,0-3 96 16,-1 1 32-16,2 0 0 0,2 0-816 0,-2 1 0 16,0 2 0-16,1-2 0 0,0 0 0 0,1 0 128 15,-1 2 0-15,0-3-128 16,1 1-992-16,0 1-304 0</inkml:trace>
  <inkml:trace contextRef="#ctx0" brushRef="#br1" timeOffset="145536.6">14278 10634 14735 0,'0'0'1312'0,"0"0"-1056"0,0 0-256 0,0 0 0 15,0 0 2464-15,0 0 432 0,-1 8 96 0,1-1 16 16,1 1-1840-16,2 1-352 0,-2-3-80 0,2 0-16 0,-3-6-544 0,6 8-176 16,1-2 0-16,-1 1 0 15,2-1-576-15,0 1-240 0,1-2-32 0,0-1-10864 0</inkml:trace>
  <inkml:trace contextRef="#ctx0" brushRef="#br1" timeOffset="145664.48">14556 10769 5519 0,'0'0'496'0,"0"0"-496"16,0 0 0-16,0 0 0 0,0 0 4416 0,0 0 800 15,0 0 160-15,0 0 16 0,0 0-4128 0,5 4-832 16,-5-4-176-16,8 4-16 15,1 1-560-15,2-3-128 0,-1-1 0 0</inkml:trace>
  <inkml:trace contextRef="#ctx0" brushRef="#br1" timeOffset="145812.9">14950 10718 15663 0,'0'0'1392'0,"0"0"-1120"0,0 0-272 0,0 0 0 16,0 0 2240-16,6 6 400 0,2 0 80 0,-1-1 16 15,-1-1-1776-15,3 0-336 0,3-1-80 0,1-2-16 32,-1 0-896-32,2-1-176 0,3 0-32 0</inkml:trace>
  <inkml:trace contextRef="#ctx0" brushRef="#br1" timeOffset="145959.07">15334 10722 21071 0,'0'0'928'0,"0"0"208"0,0 0-912 0,0 0-224 15,7 3 0-15,-2-2 0 0,0 2 432 0,3-2 32 16,0-2 16-16,1-2 0 0,0 1-480 0,2-1 0 16,0-1 0-16,1-1-10048 15</inkml:trace>
  <inkml:trace contextRef="#ctx0" brushRef="#br1" timeOffset="146105.01">15649 10545 23439 0,'0'0'1024'0,"0"0"240"0,0 0-1008 0,0 0-256 16,0 0 0-16,-4-8 0 0,2 0 0 0,2 1-128 15,0-1 128-15,3-1-10416 0</inkml:trace>
  <inkml:trace contextRef="#ctx0" brushRef="#br1" timeOffset="146237.57">15690 10051 13823 0,'0'0'1216'0,"-4"-5"-960"0,0 0-256 0,1 1 0 15,3 4 1968-15,-4-10 336 0,0 4 80 0,0-2 16 0,2-1-2208 0,1 1-432 16,2 0-80-16</inkml:trace>
  <inkml:trace contextRef="#ctx0" brushRef="#br1" timeOffset="146397.6">15596 9776 22463 0,'-11'-3'992'0,"11"3"208"0,-7-2-960 0,1-1-240 0,-2-1 0 0,1 2 0 0,3-5 560 0,0 2 64 16,-1-3 16-16,3 0 0 15,2 0-1728-15,0 0-320 0,-2-2-80 0</inkml:trace>
  <inkml:trace contextRef="#ctx0" brushRef="#br1" timeOffset="146535.19">15407 9647 9215 0,'-15'-2'400'0,"6"0"96"0,-2 4-496 0,1-2 0 0,-2 0 0 0,-1 0 0 16,1 0 3168-16,2 2 544 0,-2-2 96 0,3-2 32 15,1 2-3184-15,0 0-656 0,2 0 0 0,-1 2-6784 16,1-1-1296-16</inkml:trace>
  <inkml:trace contextRef="#ctx0" brushRef="#br1" timeOffset="146663.68">14980 9622 13823 0,'-22'8'1216'0,"11"-6"-960"0,-1-2-256 0,1 0 0 15,-2 3 1680-15,0 1 304 0,-2-3 48 0,1 2 16 16,1-1-1600-16,1-2-304 0,0-2-144 0,1 2-6256 15,0 0-1328-15</inkml:trace>
  <inkml:trace contextRef="#ctx0" brushRef="#br1" timeOffset="146803.19">14559 9609 14735 0,'-25'0'1312'0,"14"0"-1056"0,0 3-256 0,-2-1 0 0,0 2 432 0,1 0 16 15,-1-1 16-15,1-2-5104 16,0 3-1024-16</inkml:trace>
  <inkml:trace contextRef="#ctx0" brushRef="#br1" timeOffset="146947.09">14187 9746 8287 0,'0'0'368'0,"0"0"80"0,-8 4-448 0,-1-2 0 0,0 1 0 0,0-2 0 15,0 2 2736-15,2 0 464 0,-1-1 80 0,8-2 32 16,-6 4-2816-16,6-4-496 0,-7 0-240 0,7 0-5632 16,0 0-1120-16</inkml:trace>
  <inkml:trace contextRef="#ctx0" brushRef="#br1" timeOffset="147037.95">14068 9867 13823 0,'0'0'1216'0,"0"8"-960"15,0 1-256-15,2 0 0 16,2 0 1248-16,0-1 208 0</inkml:trace>
  <inkml:trace contextRef="#ctx0" brushRef="#br2" timeOffset="162900.34">13572 8603 11967 0,'0'0'1072'0,"0"0"-864"0,0 0-208 0,0 0 0 0,0 0 2848 0,0 0 528 15,0 0 96-15,0 0 32 0,0 0-1200 0,0 0-224 16,0 0-48-16,0 0-16 0,0 0-800 0,0 0-144 16,-6 16-48-16,3-9 0 0,-3-1-256 0,2 6-64 15,1 5-16-15,0 0 0 0,0 4-80 0,2 5-16 16,-2 4 0-16,2 5 0 15,0 2-16-15,1 1 0 0,0 3 0 0,1-2 0 16,2 2-112-16,-1 1-16 0,2-1-16 0,0 0 0 16,1-2-96-16,1-1-16 0,0-1 0 0,5 0 0 0,-1-1-192 15,0-4-128-15,0-1 128 0,-1-1-128 0,0-3 0 0,1 1-160 16,1-4 16-16,2 1 0 16,0 0-1504-16,0 0-288 0,0-2-64 0,0-1-16 15,1-2-1568-15,-1-3-304 0</inkml:trace>
  <inkml:trace contextRef="#ctx0" brushRef="#br2" timeOffset="163465.71">13941 8749 6447 0,'0'0'576'0,"0"0"-576"16,1-7 0-16,-2 0 0 0,-1 1 2752 0,1-2 448 16,-2-1 96-16,2-1 16 0,-1-1-1264 0,0 1-240 15,-2 2-48-15,0 0-16 0,2 2-496 0,-2 2-96 16,-1-2-32-16,5 6 0 0,-7-1-224 0,1 2-32 15,-1 2-16-15,1 2 0 0,-1 2-336 0,1 3-80 0,-4 2-16 0,4 4 0 16,1 1-240-16,1 2-48 0,2 1-128 0,2-1 192 16,2 1-192-16,2-2 0 15,4 0 0-15,6 14-160 0,-5-19 160 16,3-3-128-16,2-1 128 0,0 0 0 0,1-5 0 0,-2-1 0 0,0-3 0 16,0 0 0-16,-1-3 176 0,-2-1-48 0,0-1 0 15,1-3 32-15,-3-1 0 0,-3-1 0 0,-1-1 0 16,-2 0-160-16,0-1 0 0,-2-1 144 0,-2 0-144 15,1-2-208-15,-1 2-112 0,-5-1-32 0,0-2 0 16,-2-3-1872-16,2 2-368 16,-1 1-80-16</inkml:trace>
  <inkml:trace contextRef="#ctx0" brushRef="#br2" timeOffset="163733.71">14179 8695 18431 0,'2'11'1632'0,"-1"2"-1312"0,0 2-320 0,2 1 0 16,-1-2 2656-16,1 1 464 0,-2-2 80 0,2-2 32 0,-2 0-1488 0,2-3-288 15,-2-2-64-15,-1-6-16 0,1 7-928 0,-1-7-176 16,0 0-32-16,0 0-16 0,0 0-64 0,0 0-16 16,0 0 0-16,0-8 0 0,0-1 80 0,0-2 16 15,-1-6 0-15,0 2 0 0,-2-1 64 0,2-1 16 16,0 0 0-16,1 0 0 0,0 0-16 0,0-2 0 15,0 2 0-15,1-3 0 0,1 3-96 0,2 2-16 16,2 0 0-16,0 0 0 0,1 3-192 0,2 3 0 16,1-3 0-16,1 4 0 15,-1-1-528-15,2 5-112 0,1 3 0 0,0 2-10848 16,0 2-2160-16</inkml:trace>
  <inkml:trace contextRef="#ctx0" brushRef="#br2" timeOffset="164167.22">14200 9077 9215 0,'0'0'816'0,"-5"-1"-656"0,0-1-160 0,-1 1 0 0,0 0 4464 0,-1 0 848 16,1 1 192-16,-2 1 16 0,-2 0-3280 0,1 2-640 15,-2 1-144-15,2 1-32 0,0 3-784 0,0 1-144 16,1 3-48-16,0 1 0 0,2 0-288 0,0 1-160 16,1 2 160-16,1-1-160 0,2 1 128 0,0-2-128 15,1 1 0-15,1-1 144 16,1-1-144-16,3 0 0 0,0-1 0 0,1-2 0 16,1-1 0-16,0 0 0 0,2-2 128 0,0-2-128 15,1-2-304-15,1-1-144 0,1-2-16 0,-1-4-16 0,-2 2 160 0,0-5 16 16,0 0 16-16,-1-1 0 0,-1-3 288 0,-1 1 0 15,0-1 0-15,-1 0 0 0,1-2 208 0,0 0-48 16,-1 1-16-16,-2-1 0 0,0-3 336 0,0 4 64 16,-1 3 16-16,0-1 0 0,-2 2 176 0,1 3 32 15,0 5 16-15,0 0 0 0,0 0-224 0,0 0-48 16,0 0-16-16,0 0 0 0,0 0-496 0,2 9 128 16,0 0-128-16,-1 3 0 0,2-4-208 0,1 2-96 0,-1 2-16 0,1-3 0 31,0 0-1472-31,2 2-320 0,0-1-48 0,1 2-13424 0</inkml:trace>
  <inkml:trace contextRef="#ctx0" brushRef="#br2" timeOffset="164375.71">14446 8915 7359 0,'-3'-6'656'0,"0"-1"-528"0,2 2-128 0,1 5 0 15,0 0 6240-15,0 0 1216 0,0 0 240 0,0 0 48 16,0 0-5216-16,0 0-1056 0,1 9-192 0,0 2-64 16,1 3-912-16,0 2-304 0,2-1 160 0,1 4-160 15,1 0 0-15,0 1-256 0,-1 1 48 0,0 1 0 16,3 1-688-16,0 2-128 0,-1 2-16 0,-1-2-16 16,1 2-2336-16,1 1-448 0</inkml:trace>
  <inkml:trace contextRef="#ctx0" brushRef="#br2" timeOffset="164575.63">14633 8867 34959 0,'0'0'1536'0,"0"0"336"0,0 0-1488 0,0 0-384 0,0 0 0 0,-3 8 0 15,2 1 1136-15,1 2 144 0,0 0 48 0,1 2 0 16,1 2-816-16,0 0-144 0,1 2-48 0,-2 2 0 31,2 0-752-31,-1 1-144 0,1 2-48 0,0-3 0 16,-2 2-1824-16,1-1-368 0,1-1-80 0,0-4-6816 15,-1 0-1360-15</inkml:trace>
  <inkml:trace contextRef="#ctx0" brushRef="#br2" timeOffset="164868.73">14755 8974 20271 0,'0'0'896'0,"0"0"192"0,-3 7-880 0,0-2-208 0,2 0 0 0,-3 2 0 0,-3-2 3344 0,2 1 624 15,0 2 128-15,1 1 32 0,1 0-2304 0,-1 2-464 16,-1 2-80-16,0-3-32 0,0 3-832 0,0 0-160 16,1 2-48-16,0-2 0 0,1 0 176 0,0-2 16 15,1 1 16-15,1 1 0 0,1-4-192 0,2 0-32 16,1-1-16-16,2-1 0 0,-5-7-176 0,0 0 0 15,8 4 0-15,1 0 0 0,-1-3 0 0,1-1 0 16,1-1 0-16,1-1 0 16,-1-3-320-16,2 0-128 0,-2-2-48 0,2 2 0 15,0 0-608-15,0 0-128 0,-1 1-32 0,0-3 0 16,-1 3-2192-16,-1 2-432 0</inkml:trace>
  <inkml:trace contextRef="#ctx0" brushRef="#br2" timeOffset="165028.98">14947 8996 26719 0,'0'0'2368'0,"0"0"-1888"0,-1 9-480 0,-2 2 0 15,1-5 2320-15,-1 1 368 0,3 1 80 0,0-8 16 16,0 0-1360-16,7 9-272 0,0-3-48 0,2 1-16 16,1-3-1376-16,0 0-288 0,0 0-48 0,2-1-16 31,0 3-2240-31,1-2-464 0,0-2-96 0,-1 1-10144 0</inkml:trace>
  <inkml:trace contextRef="#ctx0" brushRef="#br2" timeOffset="165200.76">15148 8982 10127 0,'0'0'896'0,"0"0"-704"0,0 0-192 0,0 0 0 0,0 0 5072 0,0 0 992 16,0 0 192-16,-3 8 32 0,1 1-3296 0,-1 1-672 15,-1 5-128-15,2 0-16 0,0 5-976 0,0-1-192 16,0 5-48-16,1 1 0 0,1-1-640 0,0 2-128 15,0-1-16-15,1 0-16 16,2-2-1216-16,-2 0-240 0,1-4-48 0,0-2-16 16,2-3-1648-16,0-2-336 0,1-3-64 0</inkml:trace>
  <inkml:trace contextRef="#ctx0" brushRef="#br2" timeOffset="165392.76">15289 8728 15663 0,'0'0'1392'0,"0"0"-1120"0,-3 7-272 0,-1 3 0 15,0 0 4032-15,2 2 768 0,-1 1 128 0,2 1 48 16,2 3-2544-16,-1 3-496 0,1 1-96 0,1 2-32 16,-1-1-1392-16,2 0-288 0,-1-1-128 0,2 0 128 31,1 0-2160-31,1 0-432 0,0-4-96 0</inkml:trace>
  <inkml:trace contextRef="#ctx0" brushRef="#br2" timeOffset="165733.76">15360 8484 30351 0,'0'0'1344'0,"0"0"272"0,0 0-1296 15,3 8-320-15,0-2 0 0,2 5 0 0,3-2 1248 0,2 3 176 16,3 1 48-16,3 2 0 0,2 3-768 0,3 2-160 16,1 2-32-16,2 0 0 0,0 3 128 0,0 2 0 15,1 1 16-15,-5 1 0 0,1 2 192 0,-3 3 48 16,-2-2 0-16,0 1 0 0,-3 1 0 0,-3-2 16 15,-2 2 0-15,-1-1 0 0,-4 1-240 0,0 2-48 16,-2-3-16-16,-3 1 0 0,-2 0-416 0,0 1-192 16,-4 1 160-16,0 1-160 15,1-6-1728-15,-3 2-448 0,0-5-96 0</inkml:trace>
  <inkml:trace contextRef="#ctx0" brushRef="#br0" timeOffset="178941.37">17269 9752 25503 0,'1'-1'1136'0,"19"-21"224"0,-20 22-1088 0,0 0-272 0,0 0 0 0,0 0 0 16,0 0 1024-16,3 10 160 0,-1 1 32 0,2 3 0 15,1 4-464-15,0 5-96 0,2 0-16 0,-2 4 0 0,-1 2-448 0,1 2-192 16,2 2 176-16,-1-2-176 0,2 1 192 0,0 0-48 15,-3-1-16-15,2 1 0 16,-1-2-672-16,-1-3-144 0,-1-3-16 0,0-4-8640 16,0-1-1712-16</inkml:trace>
  <inkml:trace contextRef="#ctx0" brushRef="#br0" timeOffset="179234.57">17414 9588 5519 0,'0'0'496'0,"0"0"-496"16,0 0 0-16,0 0 0 0,0 0 4224 0,5 5 768 0,1-1 128 0,2 1 48 15,1 2-3184-15,2 0-624 0,1 4-128 0,1 2-16 16,2 0-368-16,1 3-64 0,1 4-16 0,0-2 0 16,-2 4 64-16,2 1 16 0,-1 2 0 0,-3 3 0 15,0-2 48-15,-2 1 16 0,-2 2 0 0,-1 1 0 16,-5 1-400-16,-1 2-64 15,-2-1-32-15,0 1 0 0,-2-2-224 0,1-2-64 0,0-3 0 0,0-1 0 32,-1-2-576-32,2-2-112 0,2-2-16 0,-2-3-16 15,-2-3-2912-15,1-2-576 0,1-2-112 0,0-9-32 0</inkml:trace>
  <inkml:trace contextRef="#ctx0" brushRef="#br0" timeOffset="179418.49">17882 9566 29247 0,'0'0'1296'0,"1"-7"272"0,-1 1-1248 0,0 6-320 15,0 0 0-15,0 0 0 0,0 0 1360 0,0 0 224 16,0 0 32-16,7 6 16 0,-1 4-720 0,1 5-144 16,-1 6-16-16,1 4-16 0,-2 5-544 0,1 2-192 15,-3 5 0-15,1 2 144 16,0 1-608-16,0 1-128 0,-2 1-32 0,1-5 0 15,0-1-2272-15,-2-4-464 0,0-2-96 0</inkml:trace>
  <inkml:trace contextRef="#ctx0" brushRef="#br0" timeOffset="179699.22">18115 9589 31039 0,'0'0'1376'0,"0"0"288"0,0 0-1344 0,-8 4-320 0,2 3 0 0,-1 2 0 16,1-1 704-16,-2 4 80 0,0 4 16 0,0 1 0 16,0 4-288-16,1 3-48 0,-2 1-16 0,1 2 0 15,0 3-448-15,1 0 0 0,1-1 0 0,1 1 0 16,1-3 400-16,1-1-16 0,1 0 0 0,0-4 0 16,2-1 192-16,2-4 48 0,-1-1 0 0,3-2 0 0,1-2 64 0,0-2 16 15,2 1 0-15,0-6 0 0,3-1-352 0,-1-4-64 16,1-3-16-16,2-1 0 0,1 2-272 0,1-5 0 15,3 2 128-15,0-3-128 16,0 0-1664-16,1-1-400 0,3-1-80 0,-2 1-14720 16</inkml:trace>
  <inkml:trace contextRef="#ctx0" brushRef="#br0" timeOffset="180270.47">18401 9691 25791 0,'-3'16'1152'0,"2"-7"224"0,-1 3-1104 0,0 2-272 0,-1 3 0 0,2 2 0 16,-2 4 1200-16,2 4 176 0,0-2 32 0,1 1 16 15,-2-1-768-15,2-2-144 0,2 1-48 0,-1-5 0 16,-1-2-336-16,3-4-128 0,-1-1 0 0,2-4 144 16,-4-8-144-16,0 0-176 0,0 0 48 0,0 0 0 15,8-2-144-15,-2-3-32 0,1-4 0 0,-3-1 0 16,1-7 112-16,0-2 32 0,1-1 0 0,0-3 0 0,1 1 160 0,-2-3 0 16,0-1-144-16,0-2 144 0,2-2 0 0,-3 1 0 15,0-1-144-15,-1 4 144 0,1 2 0 0,-1 4 128 16,0 4-128-16,-1 3 192 0,-2 4 64 0,2 2 0 15,-2 7 0-15,0 0 0 0,0 0 256 0,2 12 64 16,-1 6 16-16,1 4 0 16,-1 5-160-16,0 0-48 0,1 5 0 0,-1 1 0 15,0 0-240-15,2-3-144 0,-1-3 160 0,2-2-160 16,0-3 0-16,2-4 0 0,-1-3 0 0,1-2 0 0,1-6 0 0,-1 1-240 16,-6-8 80-16,8 4 16 0,-8-4 144 0,9-2 0 15,-1-5 0-15,0-2 0 0,-2-3 0 0,1-2 128 16,-1-3-128-16,1-1 176 0,-2-2-176 0,0-2 160 15,1-2-160-15,-2 1 160 0,1 0-160 0,0-1 192 16,-1-1-192-16,0 3 192 0,0 1 96 0,-2 3 32 0,1 2 0 0,0 5 0 16,-2 3 32-16,-1 8 16 0,0 0 0 0,0 0 0 15,0 0-128-15,0 0-32 0,2 14 0 0,1 2 0 16,1 1-80-16,0 2 0 0,0 2-128 0,0 1 192 16,0 2-384-16,1 1-64 0,0-2-32 0,0 0 0 31,0 1-1952-31,1-2-400 0,0 2-80 0</inkml:trace>
  <inkml:trace contextRef="#ctx0" brushRef="#br0" timeOffset="180634.47">18880 9908 27759 0,'-7'13'1216'0,"5"-7"272"0,1 6-1184 0,0 2-304 0,-1 3 0 0,2 0 0 0,-2 0 832 0,2 3 96 15,2-3 32-15,1-1 0 0,0 0-320 0,1-2-48 16,-1 2-16-16,1-7 0 0,0-1-448 0,0-3-128 16,0 2 0-16,-4-7 0 0,0 0-160 0,0 0-48 15,0 0-16-15,8 0 0 0,-2-4 0 0,0-3 0 16,-1 2 0-16,0-1 0 0,-1-6 224 0,1-1 0 16,-1-2 0-16,1 0 0 0,1-2 0 0,-1 0 0 15,0-1 0-15,0-1-144 0,2 0 144 0,-1-2 0 16,1 0 0-16,1 2 0 0,-1 2 0 0,1 2-128 0,-1 4 128 0,-2 3 0 15,-5 8 880-15,0 0 256 16,0 0 48-16,0 0 16 0,6 8-608 0,0 3-112 16,-2 4-32-16,-2 2 0 0,1 1-256 0,1 1-64 15,0 1-128-15,0 0 192 16,-1-1-1216-16,1-2-256 0,0 0-64 0,1-1-9024 16,1-3-1792-16</inkml:trace>
  <inkml:trace contextRef="#ctx0" brushRef="#br0" timeOffset="180903.63">19309 9596 28095 0,'-9'-8'1248'0,"9"8"256"0,-8-2-1200 0,1 2-304 0,-1 1 0 0,-1 3 0 16,0 2 912-16,-1 6 128 0,1 5 32 0,3 5 0 16,1 5-352-16,1 2-64 0,2 2-16 0,4 2 0 15,2 0-640-15,3-2 0 0,4-1 0 0,1-1 0 16,2-3-128-16,3-2-64 0,1-4-16 0,2-4 0 15,-1-3-176-15,3-3-48 0,-3-3 0 0,-2-5 0 0,-2-2 432 0,1-2 0 16,-3-5 0-16,0-2 0 0,-3-3 960 0,-1-2 128 16,-1-4 32-16,-1-2 0 0,-2 1-240 0,-1-5-48 15,-1-2-16-15,-1-1 0 0,-2 1-32 0,-1-2 0 16,-2 2 0-16,-1 0 0 0,-2 1-352 0,-2 0-80 16,-1 1-16-16,0-2 0 15,-2 1-624-15,1 1-128 0,-2 2-32 0,2 4 0 16,1-2-2208-16,-1 6-448 0,3 2-96 0</inkml:trace>
  <inkml:trace contextRef="#ctx0" brushRef="#br0" timeOffset="181172.13">19625 9743 34095 0,'0'0'1504'0,"0"0"320"0,-5 5-1456 0,-1 2-368 0,1 0 0 0,1 0 0 15,0 2 720-15,0 5 80 0,2-1 16 0,-1 0 0 16,3 1-256-16,-1-1-48 0,0-1-16 0,1 2 0 16,1-4-496-16,2 2 0 0,-1-1 0 0,1-1 0 15,-1-2 0-15,2 0 0 0,2-2 0 0,0 2 0 16,1-4 128-16,0 0-128 0,1 1 0 0,0-4 0 16,1 2 208-16,2 0-48 0,-2-1-16 0,1 1 0 15,1-1-144-15,-1 0 0 0,0-1 144 0,2 0-144 16,0-1-256-16,0 0-112 0,-1-1-16 0,2 0-16 15,2-2-2288-15,-2-1-448 0,-1 2-80 0</inkml:trace>
  <inkml:trace contextRef="#ctx0" brushRef="#br0" timeOffset="181367.39">19824 9728 17503 0,'0'0'1552'0,"-2"10"-1232"0,-1 7-320 0,2 0 0 15,-2 3 3456-15,2 0 640 0,2 3 128 0,1-1 32 16,-2 1-1840-16,2 2-368 0,2 1-80 0,1 0-16 16,-1-4-784-16,0 2-144 0,1-1-48 0,0-1 0 15,-1-1-624-15,2-1-128 16,0 1-32-16,1-3 0 16,-1 1-2208-16,1-3-448 0,1-3-96 0</inkml:trace>
  <inkml:trace contextRef="#ctx0" brushRef="#br0" timeOffset="183020.6">20401 9901 21183 0,'-2'1'1888'0,"0"2"-1504"0,-2 0-384 0,-16-7 0 0,20 4 1984 0,-1 6 336 0,-2 2 64 0,2 1 16 15,0 2-960-15,-1 2-192 0,1 1-32 0,1 2-16 16,0 0-816-16,0 3-176 0,0 2-16 0,0-1-16 16,1 0-336-16,1-6-64 0,-1-1-16 0,-1-1 0 15,-1-3-2384-15,1 0-496 0,1-2-80 0</inkml:trace>
  <inkml:trace contextRef="#ctx0" brushRef="#br0" timeOffset="183214.53">20635 9529 23039 0,'0'0'2048'0,"0"0"-1648"0,0 0-400 0,-4 7 0 0,2 1 2000 0,-2 1 320 16,-1 1 64-16,1 2 16 0,1 2-992 0,0 3-192 15,2 3-32-15,0 1-16 0,0 1-768 0,1 0-144 16,1 5-48-16,-1 0 0 16,0 0-688-16,1 0-144 0,2-1-16 0,1 0-16 15,0 1-2528-15,0-7-496 0,2-1-96 0</inkml:trace>
  <inkml:trace contextRef="#ctx0" brushRef="#br0" timeOffset="183399.59">20762 9481 15663 0,'1'-6'1392'16,"0"0"-1120"-16,-1 6-272 0,0 0 0 0,0 0 2752 0,0 0 480 15,0 0 96-15,0 0 32 0,3 11-1808 0,1 2-352 0,0 1-80 0,1 5-16 16,0 0-528-16,0 5-128 0,1 3 0 0,1 3-16 16,-1 0-432-16,-1 3 128 0,1-1-128 0,1 2 0 31,1-3-368-31,-2 3-144 0,1-1-48 0,1-2-8992 0,-2-4-1808 0</inkml:trace>
  <inkml:trace contextRef="#ctx0" brushRef="#br0" timeOffset="183567.51">20698 9880 24879 0,'0'0'2208'0,"0"0"-1760"15,-5-2-448-15,5 2 0 0,-4-7 2048 0,4 7 336 16,1-6 64-16,3-2 16 0,1 0-1664 0,3 0-336 15,2 2-64-15,3-4-16 32,2 4-1568-32,0-1-320 0,2 1-64 0,2 1-12464 0</inkml:trace>
  <inkml:trace contextRef="#ctx0" brushRef="#br0" timeOffset="183868.37">20968 9853 18767 0,'0'0'400'0,"0"0"96"0,0 0 16 0,0 0 32 0,0 0-544 0,0 0 0 16,0 0 0-16,0 0 0 0,0 0 1120 0,0 0 112 16,0 0 32-16,0 0 0 0,8 0-288 0,-1-2-48 0,2 0-16 0,1-1 0 15,-1-2-160-15,0 1-48 0,0 2 0 0,1-4 0 16,0 2-240-16,0 2-48 0,0-1-16 0,1 1 0 16,-2 0-240-16,-1 2-160 0,-8 0 192 0,0 0-192 15,0 0 320-15,9 5-64 0,-3 2 0 0,0 1 0 0,-4 1 416 16,0 3 80-16,-2 2 16 0,-2-1 0 0,0 3-64 0,-1 1 0 15,-1 0 0-15,1 1 0 16,1 1-304-16,1-2-64 0,-1-1-16 0,2-3 0 16,2 0-320-16,0-4 0 0,1 0 0 0,-3-9 0 31,8 6-1952-31,2-4-352 0,2-2-80 0,-2-4-12192 0</inkml:trace>
  <inkml:trace contextRef="#ctx0" brushRef="#br0" timeOffset="184133.01">21322 9580 26783 0,'-15'-4'1184'0,"8"3"240"0,-1 0-1136 0,-1 1-288 16,0 0 0-16,1 1 0 0,-2 2 1216 0,3 1 192 15,2 2 48-15,1 5 0 0,0 3-880 0,3 3-192 16,2 2-16-16,3 4-16 0,3 0-352 0,2 0 0 16,3-2-160-16,2 2 160 15,3-7-800-15,0 1-48 0,0-2-16 0,1-5 0 16,2-2 128-16,-1-5 32 0,2-2 0 0,-3-2 0 0,-1-5 1088 0,-1 1 240 15,-2-4 32-15,-2-3 16 0,-3-2 944 0,-1-3 192 16,-3-1 48-16,-1-2 0 0,0-1-608 0,-4 1-112 16,-1-4-32-16,-2 2 0 0,-2 1-608 0,0-1-128 15,-2-2-32-15,-1 1 0 0,-1 1-592 0,-1-3-112 16,-3 2-16-16,0-1-11712 0,0-2-2320 16</inkml:trace>
  <inkml:trace contextRef="#ctx0" brushRef="#br0" timeOffset="184487.71">21741 9845 23951 0,'0'0'2128'0,"0"0"-1696"0,-3 6-432 0,1 2 0 16,0 4 2224-16,1-3 352 0,0 2 80 0,-1-1 16 16,0-1-1136-16,0 2-208 15,0 0-48-15,1 2-16 0,1-1-672 0,0 1-128 0,0-1-16 0,0 1-16 32,0-1-2464-32,0-2-480 0,1 0-112 0</inkml:trace>
  <inkml:trace contextRef="#ctx0" brushRef="#br0" timeOffset="184931.1">22045 9915 13823 0,'0'0'1216'0,"0"0"-960"0,0 0-256 0,0 0 0 15,0 8 4272-15,0-8 800 0,0 0 176 0,0 0 16 16,0 0-3840-16,0 0-768 0,9 0-144 0,2-2-48 0,1-8-304 0,0 0-160 15,0-3 160-15,-2-3-160 16,-2-5-640-16,1-1-208 0,-1-2-48 0,0-1-16 16,-2 0 80-16,-1-4 0 0,1 2 16 0,-4 0 0 0,1 2 560 0,-2 0 96 15,-1 2 32-15,0 0 0 0,0 3 128 0,0 0 0 16,-1 2 0-16,1 2 0 0,0 3 0 0,1 4 0 0,0 0 0 0,-1 9 128 16,0 0-128-16,0 0 0 15,7 4 0-15,1 5 0 0,0 4 0 0,1 4 144 16,1 5 0-16,1 1 0 0,0 7-144 0,1 2 0 15,1-1 144-15,1 2-144 0,1 0-256 0,-1-3-112 16,-1-5-16-16,0 1-16 0,0-2 0 0,-1-2 0 16,-3-1 0-16,-1-3 0 0,-2-2 400 0,-2-2 256 15,0-5-48-15,-1-1 0 0,-3-8 1040 0,0 0 208 0,0 0 32 0,0 0 16 16,-5 5-288-16,-2-2-64 0,-2-3-16 0,-1 0 0 16,-4-1-208-16,0-2-32 0,-1 0-16 0,-4 1 0 15,-2-1 32-15,1 2 16 0,-1-2 0 0,1 1 0 16,3 2-432-16,2-3-96 0,1 2-16 0,4 2 0 31,2 2-1840-31,8-3-368 0</inkml:trace>
  <inkml:trace contextRef="#ctx0" brushRef="#br0" timeOffset="186630.49">16916 11638 17503 0,'0'-4'768'0,"0"-3"176"0,-5-6-752 0,7 9-192 16,3-2 0-16,2-1 0 0,2-1 1808 0,0 1 336 15,4-1 64-15,3 0 16 0,1 0-720 0,2 2-144 16,3-1-16-16,2 2-16 0,1 0-512 0,-4 3-112 15,-3 0 0-15,1 0-16 0,1 1-256 0,-1 1-48 16,0 0-16-16,-2 1 0 0,-2 2-176 0,2 1-48 0,-4 1 0 0,-2 2 0 16,-3 0 208-16,-3 4 32 0,-3 3 16 0,0 2 0 15,-4-1-400-15,0 1-304 0,-2 1 48 0,-1 0 16 16,-2 0 48-16,1-1 0 0,-1-2 0 0,-2 2 0 16,0-5-80-16,-2 2-16 0,1-3 0 0,0-1 0 15,-1-4-64-15,1 0-16 0,1-2 0 0,1-1 0 0,1 0 368 0,7-2 0 16,0 0 0-16,0 0 0 0,0 0 0 0,0 0 288 15,3 6-48-15,3 3-16 0,5 0-224 0,1 3 128 16,1 1-128-16,1-2 0 0,0-1 128 0,1 0-128 16,-1 2 0-16,3-4 144 0,0 0-304 0,1-3-64 15,0-1-16-15,1-3 0 32,-4-1-2608-32,1-2-528 0</inkml:trace>
  <inkml:trace contextRef="#ctx0" brushRef="#br0" timeOffset="186847.95">17406 11330 22287 0,'0'0'976'0,"6"5"224"0,2 0-960 0,1 2-240 0,3-1 0 0,1 3 0 16,3-1 1344-16,2 4 240 0,2 2 32 0,2 3 16 15,-1 0-160-15,1 3-48 0,-1 3 0 0,1 2 0 16,-3 1-432-16,0 2-96 0,-4-1 0 0,0 2-16 15,-4 1-144-15,-2-3-32 0,-2 2 0 0,-2 1 0 16,-2 0-304-16,-1-3-64 0,0 2-16 0,-1-2 0 16,-2-1-320-16,-2 0 0 0,-1-2 0 0,2-2 0 15,-2-4-2320-15,1-2-384 16,0-3-80-16</inkml:trace>
  <inkml:trace contextRef="#ctx0" brushRef="#br0" timeOffset="187080.52">18098 11349 25791 0,'0'0'1152'0,"0"8"224"0,-2 1-1104 0,0 2-272 16,2 2 0-16,0 0 0 0,-1 1 1872 0,1 4 320 15,1 2 64-15,1 5 16 0,0 0-1152 0,2 2-224 16,1 2-64-16,1 1 0 0,-3 1-640 0,4 2-192 15,1 0 0-15,-2 3 0 0,0-4-192 0,0 2-128 16,3-4 0-16,-2 0-16 16,-2-3-1936-16,0-3-384 0,0-5-80 0,2-3-10432 15</inkml:trace>
  <inkml:trace contextRef="#ctx0" brushRef="#br0" timeOffset="187265.03">18329 11185 24879 0,'0'0'2208'0,"-4"9"-1760"0,-1 0-448 0,1 4 0 16,1 3 2048-16,2 5 336 15,1 0 64-15,1 5 16 0,2 3-1344 0,1 2-272 0,1 3-48 0,2 2-16 16,2 2-480-16,0 1-112 0,1 0 0 0,1 2-16 16,0-1-432-16,1 2-96 0,-1 0-16 0,0-3 0 31,2-2-3024-31,-2 0-624 0</inkml:trace>
  <inkml:trace contextRef="#ctx0" brushRef="#br0" timeOffset="187425.09">18205 11784 37375 0,'-9'-15'1664'0,"6"10"320"0,1 1-1584 0,0-2-400 15,4-1 0-15,0 1 0 0,1-1 704 0,4 1 64 16,4-2 16-16,4 0 0 0,2-1-784 0,2 0-176 15,2 0-16-15,1 1-11600 16,2 1-2320-16</inkml:trace>
  <inkml:trace contextRef="#ctx0" brushRef="#br0" timeOffset="187869.73">18596 11683 17503 0,'-12'2'768'0,"12"-2"176"0,-6 2-752 0,1-1-192 0,5-1 0 0,0 0 0 16,0 0 3872-16,0 0 736 0,0 0 160 0,0 0 32 16,8 3-3440-16,2-2-672 0,2 1-144 0,1-1-32 15,0 2-512-15,2-1 0 0,1 1 0 0,0-1 0 16,-1 1 0-16,0 1 0 0,-2 1 0 0,0-1 0 16,-4 1 0-16,0 2 0 0,-1 2 0 0,-2-1 0 15,1 0 0-15,-3 1 0 0,-2 0 0 0,0 0 0 0,-2 0 128 0,-2 1-128 16,1 1 0-16,-1 1 0 0,-2-6 0 0,0 2 0 15,-2 1 0-15,0-1-144 0,-1-2-176 0,2 0-48 16,0 0 0-16,5-6 0 31,0 0-256-31,0 0-48 0,0 0-16 0,0 0 0 16,0 0 48-16,0 0 0 0,0 0 0 0,9 0 0 0,2 1 496 0,0 1 144 0,2-2 0 0,0 0 0 16,0 0 560-16,0 1 176 0,2 2 32 0,-2 2 16 0,-1 1 112 0,-1 2 32 15,-2 3 0-15,-1-4 0 0,-3 4-176 0,-1 1-48 16,-1-3 0-16,-2 1 0 0,-1 1-192 0,-1 2-32 15,-2-3-16-15,-1 4 0 0,-2-2-256 0,-3 1-48 16,-3-4-16-16,0 0 0 16,-2-1-496-16,0-1-96 0,-2-3-32 0,0-2 0 15,1-2-2976-15,0-2-576 0</inkml:trace>
  <inkml:trace contextRef="#ctx0" brushRef="#br0" timeOffset="188135.38">19060 11332 7359 0,'0'0'320'0,"-4"8"80"0,-3 0-400 0,0 4 0 15,1 4 0-15,-1 0 0 0,-1 7 5504 0,0 1 1024 0,-1 4 208 0,7 0 48 16,2 1-4928-16,2 0-960 0,2 1-208 0,3-3-48 16,2-2-512-16,3-2-128 0,2 0 0 0,3-6 0 15,2-1 0-15,2-1 0 0,0-2 0 0,0-1 0 16,0-6-144-16,0-3 144 0,-3-3 0 0,-1-3 0 15,0-1 192-15,-4-2 128 0,-3-2 48 0,-1-1 0 16,-1 0 592-16,-3-4 128 0,-2-2 32 0,-2 1 0 16,-2-3-224-16,-3 0-64 0,-4 0 0 0,-1 0 0 0,0 0-400 0,-3-1-96 15,-1 0-16-15,-1-2 0 0,-2 1-320 0,1-4-288 16,-2 3 48-16,1-1 16 16,0 0-3168-16,2 1-640 0,2 2-128 0</inkml:trace>
  <inkml:trace contextRef="#ctx0" brushRef="#br0" timeOffset="188304.32">19462 11138 11055 0,'0'0'480'0,"0"0"112"0,0 0-464 0,0 0-128 16,5 8 0-16,-1 0 0 0,-3-2 4704 0,2 5 928 15,1-1 176-15,0 3 32 0,1 3-3776 0,1 2-752 16,1 0-160-16,1 2-16 0,1-2-992 0,1 3-144 15,1 0 0-15,-2 0-192 16,0 1-2480-16,-1-4-480 0</inkml:trace>
  <inkml:trace contextRef="#ctx0" brushRef="#br0" timeOffset="188482.47">19432 11329 30639 0,'0'0'1344'0,"0"0"304"0,0 0-1328 0,0 0-320 0,-8-2 0 0,8 2 0 0,0 0 1152 0,0 0 144 16,0 0 48-16,0 0 0 0,5-4-624 0,3 0-112 16,3-1-32-16,0 0 0 15,4 0-576-15,2 0-240 0,1-1 16 0,0 2 0 32,-1-2-2016-32,0-1-384 0,-3 4-96 0</inkml:trace>
  <inkml:trace contextRef="#ctx0" brushRef="#br0" timeOffset="188802.52">19620 11047 27583 0,'-20'-3'1216'0,"10"1"256"0,-5-1-1168 0,0 2-304 15,-5 0 0-15,1 1 0 0,-2 3 1792 0,0 1 288 16,0 3 64-16,3 2 16 0,-1 4-768 0,4 1-160 16,2 5-16-16,2 0-16 0,4 3-656 0,4 2-128 15,3 2-32-15,5 1 0 0,2 2-224 0,3-3-160 16,3-1 192-16,3-2-192 0,1 1 144 0,4-2-144 0,1-3 0 0,1-3 144 15,1-4-144-15,0-3 0 0,1-3 0 0,0-2 0 16,0-4 0-16,0-1 0 0,-1-2 0 0,0-3 128 16,-2-2 32-16,-1-1 0 0,0-3 0 0,-2 2 0 15,-4-3 224-15,-4-2 32 0,0-1 16 0,-3-1 0 16,-3-2-48-16,-3 1-16 0,-2-1 0 0,-1-1 0 16,-3 0-112-16,-1 3 0 0,-3-2-16 0,-2 2 0 15,-3-3-240-15,-2 2 0 0,-2 3 128 0,-1 1-128 31,-4 3-1280-31,-2 3-320 0,0 1-48 0,-1 5-17184 0</inkml:trace>
  <inkml:trace contextRef="#ctx0" brushRef="#br0" timeOffset="200296.82">23780 10973 12895 0,'0'0'576'0,"-5"5"112"0,-2-4-560 0,1 3-128 0,-1 0 0 0,7-4 0 16,0 0 3584-16,0 0 672 0,0 0 144 0,0 0 16 16,0 0-2720-16,0 0-544 0,8-3-128 0,4-1 0 15,2-2-304-15,2-2-48 0,2-1-16 0,3-1 0 0,2-2 32 16,3 0 0-16,2 2 0 0,2-1 0 0,1 1-224 0,3-1-32 15,0 0-16-15,0 0 0 0,-2 1-256 0,2-5-160 16,-3 0 192-16,2-1-192 0,-4 1 128 0,-1-2-128 16,1 0 0-16,-2-2 0 0,-1 1 0 0,1-1 160 15,-3-2-160-15,-2 1 128 0,3 3-128 0,-1 2 0 16,-2-2 0-16,-1 2 0 0,-3 2 0 0,-1 2 128 16,-1-1-128-16,-1 1 0 0,0 2 0 0,-4 1 0 0,1 2 128 0,1-1-128 15,-1 1 0-15,-2 1 0 0,-1 1 0 0,-1 0 0 16,0 1 0-16,1-2 128 0,0 2-128 0,-1 1 0 15,0 0 0-15,0 2 128 0,0 0-128 0,-1 4 0 16,1 0 272-16,3 4-16 0,0 4-16 0,4 2 0 16,0 2-16-16,2 2 0 0,2 0 0 0,1 2 0 15,3 2 32-15,1 0 0 0,1-1 0 0,4 0 0 16,2 0-16-16,4 0 0 0,0-3 0 0,2 0 0 16,1-1-112-16,-2 0-128 0,1-3 176 0,-3-1-176 15,-10-5 128-15,4 1-128 0,-2-1 0 0,0 1 0 16,0-2 0-16,-1-2-256 0,-2-1 32 0,-1 0 0 31,1 0-2320-31,-3 2-464 0,0 1-80 0</inkml:trace>
  <inkml:trace contextRef="#ctx0" brushRef="#br0" timeOffset="201435.75">23758 10960 3679 0,'0'0'320'0,"0"0"-320"0,0 0 0 0,0 0 0 0,0 0 3280 0,4-4 592 16,-4 4 112-16,0 0 32 0,5-4-1744 0,-5 4-352 16,0 0-64-16,0 0 0 0,0 0-640 0,8 5-128 15,-2 4-32-15,-1 4 0 0,1 3-384 0,0 3-80 16,3 5-16-16,-1 1 0 0,-1 2-64 0,0 2 0 15,2 1-16-15,-1 1 0 0,-1-1-112 0,1 0 0 16,1-1-16-16,-1-1 0 0,-2 1-32 0,-1-4 0 0,2 1 0 16,-1 0 0-16,0 1-32 15,-1 2-16-15,-1 1 0 0,0 3 0 0,1-2-48 0,-1 0-16 16,-2 0 0-16,1-2 0 0,0-2-32 0,-1-2 0 16,1-3 0-16,-1 1 0 0,2-4-48 0,-1-2-16 15,0-3 0-15,-1 1 0 0,1-2 32 0,-2 1 0 16,-1-3 0-16,1-1 0 0,-1 0 16 0,2 0 0 15,-2-1 0-15,0-2 0 0,0-7 32 0,1 7 16 0,-1-7 0 0,3 7 0 16,-3-7 48-16,0 0 16 0,5 5 0 0,1-1 0 16,2 0-96-16,1-2-32 0,2-2 0 0,0 1 0 15,2-1-160-15,3 0 128 0,1 3-128 0,4-2 128 16,-2 1-128-16,4 0 0 0,0 1 0 0,2 0 0 16,2-3 0-16,-1 1 0 0,2 1 128 0,-1 4-128 15,2-4 0-15,-3 3 192 0,-1 1-192 0,-1 0 192 16,2 1-48-16,-1 1 0 0,1 1 0 0,0 1 0 15,-1 2 48-15,0-2 0 0,-3 1 0 0,2 2 0 0,-2-3 0 0,-1 3 16 16,-3 0 0-16,-1-2 0 0,0-1-32 0,-2 1-16 16,-2-2 0-16,-1 0 0 15,0-1-160-15,0-2 128 0,-2-1-128 0,-1 1 128 16,0-1-128-16,0-4 128 0,0 0-128 0,1-1 128 16,-1 0-128-16,0 0 0 0,3-2 0 0,-1-5 0 15,2 1 0-15,2-1 0 0,0-3 0 0,1-1 0 16,0-2 0-16,1 2-144 0,2-2 144 0,2-1 0 0,1 1 0 15,4 2-128-15,2-1 128 0,0 2 0 16,2 0 0-16,-5 5 0 0,1 1 0 0,0 2 0 16,2-4 0-16,-1 5 0 0,0-3 0 0,-1 2 0 0,-1 2 0 15,5 0-128-15,-2 0 128 0,-2 0 0 0,-3 1 0 0,-2 2 0 16,-3 0 0-16,-2 0 0 0,-3 0 0 0,-1-2 0 16,-2 2 0-16,-1 1 0 0,-1-3 0 0,0 0 0 15,-8-1 0-15,9-1 0 0,-9 1 0 0,8-4 0 16,-2-1 128-16,-2-2-128 0,1-2 0 0,-1-4 0 15,-1-1 128-15,0-6-128 0,-1 1 0 0,-1-5 176 0,-1-2-176 0,-1 5 160 16,1-4-160-16,0-2 160 0,0-6-160 0,0-4 160 16,-2-6 112-16,-1 0 32 0,0-3 0 0,1 3 0 15,-3 0 208-15,-1 0 32 0,1-1 16 0,0-2 0 16,-2 0-304-16,1 2-64 0,-1-2-16 0,1 3 0 16,-1 2-176-16,-1-9 0 0,3 6 0 0,1 6-176 15,2 3-304 1,0 5-64-16,1 2-16 0,-2 6 0 0,1 8-1520 0,1 1-304 0,1 4-64 15,0 9-16080-15</inkml:trace>
  <inkml:trace contextRef="#ctx0" brushRef="#br0" timeOffset="201809.7">24185 11115 11055 0,'-8'-2'976'0,"-1"2"-784"0,0 0-192 0,1 0 0 15,1 0 3968-15,0 0 736 0,1 0 160 0,6 0 16 16,0 0-2704-16,0 0-528 0,0 0-112 0,5-5-32 16,3 0-736-16,2 0-160 0,2-2-32 0,2-1 0 15,4 1-272-15,1-2-64 0,0-1-16 0,2 0 0 16,1 0-224-16,-2 2 0 0,2 0 0 0,0 1 0 15,0 1-1440-15,2 1-288 0,0-1-48 0,1 3-12832 16</inkml:trace>
  <inkml:trace contextRef="#ctx0" brushRef="#br0" timeOffset="202084.36">24187 11687 28095 0,'0'0'1248'0,"0"0"256"0,0 0-1200 0,0 0-304 16,9 5 0-16,-1 1 0 0,1-3 1312 0,2 1 208 0,2-1 32 0,0 1 16 15,3 1-672-15,0-2-144 0,-1-2-32 0,5 2 0 16,2-1-576-16,2 0-144 16,-2-4 0-16,1 1 0 15,3 1-1600-15,2-1-336 0,-1-5-80 0</inkml:trace>
  <inkml:trace contextRef="#ctx0" brushRef="#br0" timeOffset="202415.67">25339 11111 9215 0,'0'0'816'0,"0"0"-656"15,-4 8-160-15,2 3 0 0,-2 2 5376 0,0 4 1056 0,1 0 208 0,2 4 32 16,-2 1-4352-16,2 4-864 16,1-1-176-16,1-3-48 0,0-1-832 0,2 1-160 15,0 2-48-15,2-2 0 16,-1 2-1072-16,1 0-208 0,0 4-64 0,2-1 0 15,-2 0-2464-15,0-2-496 0</inkml:trace>
  <inkml:trace contextRef="#ctx0" brushRef="#br0" timeOffset="203163.55">25473 10902 911 0,'0'0'0'0,"0"0"0"0,0 0 0 0,0 0 0 16,0 0 0-16,2-4 0 0,-2 4 4528 0,0 0 816 15,0 0 160-15,0 0 48 0,0 0-3120 0,1-5-608 16,2 0-128-16,0 2-32 0,0-3-320 0,-3 6-80 16,4-4-16-16,1-1 0 0,2-2-112 0,1 2-32 15,1 0 0-15,2 1 0 0,2-1-384 0,3-1-80 16,0-1 0-16,2-1-16 0,3-3-96 0,1 1-16 0,1-1 0 0,1-2 0 16,1 0-192-16,-1 0-32 0,0 0-16 0,10-8 0 15,-5 3-272-15,-3 1 160 0,-3 2-160 0,-1 0 128 16,-1 2-128-16,1 0 0 0,0 0 0 0,2 0 0 15,-5 1 0-15,2 3 0 0,-2-4 0 0,0 3 0 16,1-2 0-16,1 0 0 0,-2 2 0 0,2 1 128 16,1-4-128-16,-1 2 0 0,-3 2 0 0,2-1 0 15,-2-1 0-15,0 2 0 0,1 0 0 0,-5 1 0 16,-1 2 0-16,-3-1 0 0,-3 1 0 0,1 0 0 0,1 1 0 0,-9 5 0 16,0 0 128-16,0 0-128 0,0 0 128 0,10-2-128 15,-2-1 192-15,-8 3-64 0,0 0 128 0,8 5 0 16,0 0 16-16,1 2 0 0,0 1 32 0,1 0 0 15,2 1 0-15,-1 2 0 0,0 4-96 0,1 0-16 16,1 4 0-16,-4-6 0 16,2 0-16-16,7 10-16 0,1-3 0 0,1-2 0 15,1-1 32-15,0-1 16 0,-2-2 0 0,3 0 0 16,1 1-64-16,-1-1-16 0,4-1 0 0,-4-1 0 0,-2-2-128 0,0-1 0 16,1 2 0-16,0-5 128 0,-1 2-128 0,-2-1-176 15,0-2 48-15,-1 0 0 16,-1 0-1664-16,-2-1-320 0,-2 0-64 0,-3 1-9984 15,-9-5-1984-15</inkml:trace>
  <inkml:trace contextRef="#ctx0" brushRef="#br0" timeOffset="203529.84">26151 9975 16575 0,'0'0'736'0,"0"0"160"0,0 0-720 0,0 0-176 16,0 0 0-16,5 12 0 0,-2 1 2736 0,-2 3 512 15,1 2 96-15,0 4 32 0,2 2-2016 0,1 2-400 16,1 2-64-16,-2-7-32 0,-1 3-608 0,5 12-128 16,1-1-128-16,-1-10 176 0,-1-1-176 0,-1-1 0 15,1 4 0-15,5 9 128 16,-3-10-1744-16,0 0-368 0,0-5-64 0</inkml:trace>
  <inkml:trace contextRef="#ctx0" brushRef="#br0" timeOffset="203729.16">26445 9996 15663 0,'-3'-12'1392'0,"3"12"-1120"0,0 0-272 0,0 0 0 15,0 0 2288-15,-4 13 400 0,1 2 64 0,2 3 32 16,0 3-1552-16,1 4-304 0,0 2-64 0,2 3-16 16,2 3-400-16,0-10-64 0,0 2-32 0,3 10 0 15,1-4-672-15,-1-3-128 0,0-3-16 0,-1-12-8144 16,1-3-1632-16</inkml:trace>
  <inkml:trace contextRef="#ctx0" brushRef="#br0" timeOffset="204069.86">26329 9480 11967 0,'-11'-11'528'0,"5"9"112"0,-5-1-512 0,2 2-128 15,-1 4 0-15,-1 0 0 0,1 3 3760 0,-1 0 720 16,1 2 128-16,1 4 48 0,1 3-3104 0,4-4-608 15,-1 2-128-15,1 8-32 0,3 1-784 0,3-5 0 16,2 1 0-16,4 9 0 0,1 1 0 0,5-6-176 16,5-2 176-16,0-5-160 0,-1-2 160 0,3-1-128 0,3-5 128 0,-3-4-128 15,-2-4 128-15,-7-1 0 0,0-2 160 0,3-6-160 16,-3-3 768-16,-3 3 64 0,-2-7 16 0,-1 1 0 16,-2-1 224-16,-1-1 32 15,-6 0 16-15,2 0 0 0,-2 1-288 0,1 0-64 16,-7-3-16-16,-1 2 0 0,-1 1-240 0,-2-2-64 15,0-1 0-15,-2 2 0 0,0-1-448 0,-1 6 0 0,2 0 0 16,-2 7 0 0,-2 3-2032-16,2 2-400 0,2 1-64 0</inkml:trace>
  <inkml:trace contextRef="#ctx0" brushRef="#br0" timeOffset="204535.84">27344 10889 28559 0,'-10'-8'2544'0,"1"1"-2032"16,2 0-512-16,1 2 0 0,-2-2 1680 0,-1 3 240 15,-2 2 64-15,2-1 0 0,0 6-864 0,2-1-160 16,1 4-48-16,-1 1 0 0,1 4-544 0,1 2-112 16,-2 4-32-16,5-1 0 0,2 2-224 0,2 0-128 0,2-2 128 0,3 1-208 15,0-2 80-15,4 1 128 0,2-3-208 0,3-1 80 16,0-3-96-16,3-3-16 0,0 0 0 0,1-3 0 15,-2-1 240-15,0-2-144 0,1 1 144 0,-1-4-128 16,-4-2 128-16,1-1 0 0,-2-2 0 0,0-1 0 16,-4-2 160-16,-3 1-32 0,-2-1-128 0,-1 2 192 15,-3-2-32-15,-3 0-16 0,-2 1 0 0,-2-1 0 16,-2 0-144-16,-2-1 0 0,-4-4 0 0,-3-3 0 16,0 4-2416-16,1 1-352 0,1 1-80 0,6 5-11520 15</inkml:trace>
  <inkml:trace contextRef="#ctx0" brushRef="#br0" timeOffset="-209119.77">27718 10739 9215 0,'0'0'816'0,"0"0"-656"0,0 0-160 0,0 0 0 16,0 0 3872-16,8 11 736 0,-8-11 160 0,8 6 32 15,-8-6-2304-15,4 11-448 0,0 0-80 0,0 5-32 16,-2 4-656-16,0 3-128 0,-2 3-16 0,1 0-16 0,-1 2-672 0,0 0-128 16,-1 5-16-16,-1-3-16 0,0-4-288 0,2 0 0 15,1-3 0-15,0-2 0 16,1-4-464-16,0-1-160 0,1-3-16 0,-1-3-16 16,4-2-3024-16,-6-8-608 0,0 0-112 0,0 0-7248 0</inkml:trace>
  <inkml:trace contextRef="#ctx0" brushRef="#br0" timeOffset="-208924.66">27979 10678 19343 0,'0'0'1728'0,"0"0"-1392"0,-1 8-336 0,1 2 0 16,-3 1 2224-16,1 2 368 0,0 2 80 0,1 4 16 16,-2-4-960-16,-1 4-176 0,2 3-32 0,1 1-16 15,1 2-864-15,2 2-160 16,-1-3-32-16,2 2-16 0,-2-1-432 0,2-1 0 15,1 1 0-15,1-1 0 0,-1-3 0 0,0-1-192 0,0 0 0 0,1-2 16 32,-1 0-1776-32,0-5-352 0,-2-1-80 0,0 0-10928 0</inkml:trace>
  <inkml:trace contextRef="#ctx0" brushRef="#br0" timeOffset="-208730.96">27789 11018 24879 0,'0'0'2208'0,"0"0"-1760"0,-7 3-448 0,1 0 0 15,-1-2 3568-15,7-1 624 0,0 0 128 0,0 0 32 16,0 0-2240-16,0 0-432 0,0 0-80 0,5 5-32 0,5-1-1072 0,4-1-224 16,4-2-32-16,6-1-16 0,6-1-224 0,3 1-160 15,7-2 32-15,-1 1-13728 16,0 0-2736-16</inkml:trace>
  <inkml:trace contextRef="#ctx0" brushRef="#br2" timeOffset="-195993.83">29081 9154 25567 0,'-2'4'1136'0,"27"18"224"0,-27-10-1088 0,-1 1-272 0,2 0 0 0,-2 1 0 16,2 2 656-16,1-3 80 0,1 4 16 0,-1-2 0 16,0 4 352-16,3 0 80 0,-1 2 16 0,1 0 0 15,-1 0-576-15,0-8-112 0,-1 1-32 0,2 2 0 16,-1 1-16-16,0 0 0 0,-1 0 0 0,-1-2 0 15,-1 1-272-15,-1 7-48 0,0-3-16 0,-1-6 0 0,-2-2-128 0,1-3 192 16,4-9-192-16,0 0 192 0,-9 8-192 0,9-8 0 16,0 0 0-16,0 0 0 15,0 0-832-15,0 0-32 0,-1-9-16 0,4-1 0 16,5-2-400-16,3-3-96 0,0-2-16 0,0 1 0 16,-2 0 528-16,1 2 96 0,1 1 32 15,-1 3 0-15,1 3 496 0,0 4 112 0,-11 3 128 0,15 4-208 16,-2 2 1056-16,0 1 224 0,0 1 32 0,0 1 16 15,-1 1 176-15,-3 2 48 0,0 2 0 0,-4-1 0 0,-1 0-192 0,-4-2-16 16,-3 1-16-16,-2 2 0 0,-3-1-368 0,-1-1-80 16,-2 1-16-16,-4 0 0 0,0 0-416 0,-1 0-96 15,-1-1-16-15,3-2 0 0,-1-2-368 0,1-2-80 16,0 1 0-16,1-3-16 16,2-3-1968-16,11-1-400 0,-10-3-80 0,1-3-12160 0</inkml:trace>
  <inkml:trace contextRef="#ctx0" brushRef="#br2" timeOffset="-195695.08">29391 9634 15663 0,'0'0'1392'0,"12"-2"-1120"0,-12 2-272 0,14-2 0 16,-1-2 2224-16,0 0 384 0,-1-1 80 0,0-2 0 16,-1-1-976-16,0 2-208 0,-3-4-32 0,1 0-16 15,0 0-656-15,0 0-128 0,-2-2-32 0,0 3 0 16,-1-3-464-16,-3-1-176 0,1 1 0 0,-2 2 144 15,-4-1-144-15,1 1 160 0,-2-1-160 0,0 2 160 16,-4 2-160-16,2 1 192 0,5 6-192 0,0 0 192 16,-9 0 80-16,9 0 32 0,-11 9 0 0,5 1 0 0,1 1 352 0,1 2 80 15,1 3 16-15,2-2 0 0,1 2-224 0,0 1-32 16,2-1-16-16,2 0 0 0,1-1-352 0,2 0-128 16,-1-4 0-16,2 1 0 15,1-2-272-15,2 0-160 0,2-2-16 0,1-1-16 16,2-2-2544-16,0-1-512 0,-3-7-112 0</inkml:trace>
  <inkml:trace contextRef="#ctx0" brushRef="#br2" timeOffset="-195358.96">29833 9428 26783 0,'0'0'1184'0,"0"0"240"0,-4 15-1136 0,1-2-288 16,0 2 0-16,-1 0 0 0,0-3 1520 0,0 4 240 15,0 1 48-15,0-3 16 0,0 0-448 0,1 1-96 0,2-1 0 0,-1 0-16 16,-1-2-752-16,2-1-160 0,-1-2-32 0,2-9 0 16,-1 11-320-16,1-3 144 0,0-8-144 0,0 0 0 15,0 0 0-15,0 0-272 0,9-1 16 0,-9 1 16 32,8-9-288-32,1 0-64 0,0-2-16 0,-1 0 0 15,-1-1 112-15,-1-1 32 0,-1-4 0 0,2 0 0 0,1-1 16 0,-1-1 16 16,1 1 0-16,1 1 0 0,1 2 48 0,0-1 0 0,0 3 0 0,1 2 0 15,-1 2 384-15,2 3 0 0,-2 2 192 0,-10 4-64 16,12-4 608-16,-12 4 128 0,11 8 32 0,-2 1 0 0,-1 1-336 0,-2 3-64 16,-1 3-16-16,-1 2 0 0,-1-1-288 0,-2 2-64 15,-1 0-128-15,3-5 192 0,2 3-192 0,-1-1 0 16,-2-2 0-16,2 2 0 16,2-3-2368-16,-1 0-352 0,-3-3-80 0</inkml:trace>
  <inkml:trace contextRef="#ctx0" brushRef="#br2" timeOffset="-195030.08">30281 9370 19343 0,'0'0'1728'0,"0"0"-1392"16,0 0-336-16,0 0 0 0,0 0 1536 0,0 0 256 15,0 0 32-15,0 0 16 0,-3-6 0 0,3 6 0 16,0 0 0-16,0 0 0 0,5-12-1024 0,3 6-208 0,-8 6-32 0,13-3-16 15,0 0-208-15,1 2-32 0,3 0-16 0,0 0 0 16,-1-1-80-16,-1 1-16 0,1 1 0 0,1 0 0 16,0 0-208-16,-2 0 128 0,0-4-128 0,-1 3 0 15,-1-1 128-15,-1 4-128 0,-12-2 0 0,0 0 0 16,12 5 128-16,-12-5-128 0,7 6 0 0,-7-6 144 16,0 0 64-16,0 0 16 0,-4 15 0 0,-1-2 0 15,-1-1-48-15,-2 1-16 0,-3 2 0 0,0 5 0 16,-2 2-160-16,0-3 0 0,-2 1 0 0,5 1 0 0,1 0 0 0,1-4 0 15,1 1 0-15,4-4 0 0,0-1-240 0,2 3 80 16,-1-3 16-16,4-1 0 31,0 1-624-31,3-1-128 0,-5-12-32 0,8 11-9664 0,-1-2-1936 0</inkml:trace>
  <inkml:trace contextRef="#ctx0" brushRef="#br2" timeOffset="-194853.22">30332 9523 32991 0,'0'0'1472'0,"-4"-9"288"0,-1 0-1408 0,5 9-352 16,0 0 0-16,0 0 0 0,0 0 544 0,1-8 32 15,-1 8 16-15,0 0 0 0,10-7 336 0,1 3 64 16,2 4 16-16,0 0 0 0,0 0-816 0,3 3-192 16,1 1 0-16,3 1 0 15,0 3-1760-15,1 2-400 0,1-2-80 0,1 3-7872 0,-1-6-1600 0</inkml:trace>
  <inkml:trace contextRef="#ctx0" brushRef="#br2" timeOffset="-194607.91">30867 9490 17503 0,'-11'-4'1552'0,"1"1"-1232"0,0 0-320 0,-2 3 0 16,0-3 3520-16,0 3 656 0,-1 0 128 0,-1 3 32 16,-3-2-3296-16,3 4-656 0,1 2-128 0,2-2-16 15,5 2 144-15,0 2 48 0,1 0 0 0,5-9 0 16,3 14-304-16,2-1-128 0,2-2 0 0,3-2 128 15,4-1-128-15,1 0 128 0,-2-2-128 0,2-1 128 16,1 0 0-16,1-3 0 0,-1-1 0 0,-1-1 0 16,0-3 32-16,-1 0 0 0,-1-3 0 0,-1 1 0 15,-2 0 0-15,-3-2 0 0,-3-2 0 0,-3 1 0 0,-1-3-160 0,-3 0 0 16,-5 1 0-16,1-1 0 31,-3-2-400-31,1 0-176 0,0-1-16 0,1 0-16 0,-1-1-2720 16,1 2-560-16</inkml:trace>
  <inkml:trace contextRef="#ctx0" brushRef="#br2" timeOffset="-194479.97">31044 9433 13823 0,'7'12'1216'0,"-7"-12"-960"16,1 10-256-16,0 1 0 0,-1 0 2928 0,0 1 528 16,-1 0 128-16,0 0 0 0,-2-1-3040 0,0 1-544 15,3-12-256-15,-2 10-7552 16,1 0-1504-16</inkml:trace>
  <inkml:trace contextRef="#ctx0" brushRef="#br2" timeOffset="-194130.05">31105 9273 20271 0,'-11'-8'1792'0,"3"6"-1424"0,-1 5-368 0,9-3 0 15,0 0 848-15,-9 5 112 0,9-5 0 0,0 0 16 31,-3 11-2288-31,3-11-464 0,5 11-80 0,4 3-32 16,3 0 864-16,4-1 192 0,2-4 16 0,3 5 16 0,2-1 192 0,-2-3 32 0,-3-3 16 0,2 1 0 16,1-1 560-16,-2-1 320 0,-2-1-32 0,-2-1-16 15,-2-1 912-15,-13-3 176 0,9 4 48 0,-9-4 0 16,0 0 256-16,0 0 48 0,0 0 16 0,0 0 0 0,0 0-304 0,-5 13-48 16,1-4-16-16,-3-1 0 0,-1-2-256 0,8-6-48 15,-7 9-16-15,0 2 0 0,-1-5-400 0,8-6-64 16,0 0-32-16,-1 11 0 15,1-1-224-15,5 1-64 0,4-2 0 0,4 0 0 0,-1-1-256 0,4-2 0 16,2 1 0-16,3-2 0 16,1-1-304-16,1-1-112 0,2-3-32 0,1 0 0 15,-1 0-2160-15,-2-2-432 0,7-3-96 0,-7 2 0 0</inkml:trace>
  <inkml:trace contextRef="#ctx0" brushRef="#br2" timeOffset="-193661.83">30042 10232 20271 0,'-6'-6'1792'0,"1"0"-1424"16,-1 0-368-16,-2 2 0 0,-1 0 2304 0,-2 1 384 15,0 2 64-15,-1 0 32 16,-1 1-1312-16,0 4-256 0,0 2-48 0,0 3-16 16,0 3-608-16,1 1-128 0,0-1-32 0,3 1 0 15,0 1-224-15,2 1-160 0,1-2 192 0,1 0-192 0,1 4 128 16,1-4-128-16,2-3 0 0,1 1 0 0,0-11 0 0,2 10 0 15,-2-10 0-15,7 9 0 0,-7-9-144 0,12 5-48 16,1-3 0-16,0-4 0 0,0-2-128 0,1-1-48 16,3-7 0-16,-1 1 0 0,-1-2 176 0,4 0 48 15,0-3 0-15,-2 3 0 0,-3 0 144 0,-1-1 0 0,2-2 0 16,-5 4 0-16,-3 2 0 0,-2 1 0 0,-5 9 192 0,0 0-64 16,-3-9 416-16,3 9 96 15,0 0 0-15,0 0 16 0,-13 3-464 0,2 3-192 16,0 0 128-16,2 5-128 0,-1 2 0 0,3-3-176 15,2 1 16-15,2 0 0 16,2 0-1584-16,4-1-320 0,3 1-64 0,3-1-7248 16,2-1-1440-16</inkml:trace>
  <inkml:trace contextRef="#ctx0" brushRef="#br2" timeOffset="-193472.74">30400 10197 25679 0,'0'0'1136'0,"-10"-1"240"0,-6-2-1104 0,3 0-272 0,3 3 0 0,-2 3 0 16,0 2 672-16,2 2 80 0,-1 1 16 0,2 2 0 16,0 2 256-16,2 0 64 0,2-1 16 0,3 1 0 0,0 1-608 0,4-1-128 15,-2-12-32-15,6 14 0 16,3 0-144-16,0 1-48 0,2-4 0 0,2 1 0 16,1 0-144-16,2-3-192 0,-1-2 32 0,4-2 16 15,0-3-1680-15,2 1-336 0,0-3-64 0,0-1-10480 16</inkml:trace>
  <inkml:trace contextRef="#ctx0" brushRef="#br2" timeOffset="-193296.81">30520 10290 1839 0,'8'13'160'0,"-2"-4"-160"0,2 2 0 0,-1 1 0 16,1-1 1408-16,1 0 256 0,2-2 64 0,1-1 0 15,-1 3-1504-15</inkml:trace>
  <inkml:trace contextRef="#ctx0" brushRef="#br2" timeOffset="-192894.72">30618 10207 18143 0,'0'0'800'0,"0"0"160"0,0 0-768 0,6 10-192 16,-6-10 0-16,0 0 0 0,6 15 1424 0,-3-4 240 15,-1-1 64-15,0 0 0 0,-2-10-320 0,4 13-64 16,-1-2-16-16,-3-11 0 0,2 12-544 0,-2-2-96 16,0-10-32-16,-1 11 0 0,-1-2-384 0,-1 0-80 15,-2-1 0-15,5-8-16 16,0 0-1968-16,0 0-384 0</inkml:trace>
  <inkml:trace contextRef="#ctx0" brushRef="#br2" timeOffset="-192731.89">30652 10026 22111 0,'-4'-12'1968'0,"4"12"-1584"0,0 0-384 0,-4-9 0 0,-3 4 1584 0,7 5 224 16,0 0 48-16,0 0 16 16,0 0-1872-16,0 0-240 0,-9 4-112 0,9-4-32 15,0 0-1888-15,2 12-384 0</inkml:trace>
  <inkml:trace contextRef="#ctx0" brushRef="#br2" timeOffset="-192426.38">30962 10153 19343 0,'0'0'1728'0,"0"0"-1392"16,-8-6-336-16,0 3 0 0,8 3 2672 0,-10-3 464 16,-2 2 80-16,0-2 32 0,-1 3-2672 0,0 3-576 15,0-1 0-15,0 5 0 0,-1 1-176 0,0 2 48 16,1 2 0-16,1 2 0 0,0 2 128 0,4 1 192 0,3 0-32 0,2 2-16 15,1-2-144-15,4-1 0 0,4-2 0 0,3 2 128 16,-1-3-128-16,3-2 160 0,2 0-160 0,2-3 160 16,-1 0 112-16,4-5 32 15,3-3 0-15,0-1 0 0,-1-5 192 0,2-2 32 16,0-1 16-16,0-3 0 0,-1-2-304 0,0-2-64 16,-3-1-16-16,-2-3 0 0,-2-4-352 0,0 0-80 15,-1-2-16-15,-1 1 0 0,-1 1-32 0,-4-4 0 0,-1 0 0 16,-6-2 0-16,-3 0 192 0,-2-2 128 0,-3 2-192 0,0 3 192 31,-1 1-3232-31,-1 4-544 0</inkml:trace>
  <inkml:trace contextRef="#ctx0" brushRef="#br2" timeOffset="-192104.18">29407 10924 23951 0,'0'0'2128'0,"-8"-6"-1696"0,-1 2-432 0,1 3 0 0,0 3 2064 0,0 2 336 16,-1 3 64-16,-1 3 16 0,-1 5-1200 0,1 5-224 16,1 1-48-16,1 8-16 0,1 1 128 0,2 4 32 15,1 0 0-15,4 2 0 0,3 2-592 0,-1 0-112 16,0 0-32-16,2-3 0 0,2-1-416 0,3 0 0 0,2 0 0 0,2-5 0 31,4-4-1344-31,-2-3-208 0,0-2-48 0,2-6-9856 0,-2-2-1984 0</inkml:trace>
  <inkml:trace contextRef="#ctx0" brushRef="#br2" timeOffset="-191597.53">29726 11115 19343 0,'0'0'1728'0,"0"0"-1392"0,0 0-336 0,3 10 0 0,-3 2 1744 0,1 1 288 15,0 1 48-15,2 2 16 0,-2 2-848 0,0 3-160 16,1 0-48-16,-1-3 0 15,0 3 496-15,2 0 112 0,0-4 16 0,-2-2 0 16,-1-3-896-16,1 0-160 0,2-2-32 0,-3-10-16 16,0 0-208-16,0 0-32 0,0 0-16 0,0 0 0 15,0 0-112-15,0 0 0 0,0 0-16 0,0 0 0 16,4-10-304-16,-2 0-64 0,-2-4-16 0,2 1 0 16,-2-1-352-16,0-2-64 0,0-2-16 0,1-3 0 15,0-2-1584-15,2 1-320 0,1 0-64 0,0 2-16 16,2 2-976-16,2 5-208 0,0 2-32 0,2 6-16 15,1 1 1744-15,-11 4 336 0,11 4 80 0,-11-4 16 0,15 8 3088 0,-2 1 640 16,-1 0 112-16,-2-1 16 0,2 0 720 0,1 1 144 0,0-3 32 16,1 2 0-16,0-1-1216 0,5-2-256 0,0-1-32 0,1-1-16 15,-2-2-608-15,4-1-128 0,4-1-32 0,-4-1 0 16,-3 0-336-16,-2-2-64 0,1-2 0 0,-2 1-16 16,-3-1-176-16,0 1-48 0,-2-2 0 0,-1-2 0 15,-3 0-144-15,-1-2 128 0,-3 1-128 0,0-1 128 16,-2 0-128-16,1 0 0 15,-2 11 0-15,0 0 0 0,-6-10-160 0,-3 3 160 16,-2 5 0-16,-1 2-144 0,-2 1 144 0,-1 4-128 0,1 4 128 0,0 1-128 16,-1 1 128-16,3 1 0 0,3 2 0 0,3 1 0 15,2-2 0-15,1 0 0 0,2 0 0 0,5 0 0 32,2 0-512-32,2-1-160 0,0-3-32 0,5-1-16 15,5-1-2992-15,2 0-608 0</inkml:trace>
  <inkml:trace contextRef="#ctx0" brushRef="#br2" timeOffset="-191260.74">30437 11107 14735 0,'-11'-1'1312'0,"1"2"-1056"15,1 3-256-15,-3-2 0 0,-2 2 3328 0,-1 3 592 16,1-3 128-16,1 5 32 0,2-1-3168 0,1 1-624 16,0 0-128-16,2 1-32 0,2-3 896 0,3 2 160 15,3-9 32-15,0 14 16 0,0-14-400 0,5 13-96 16,1-2-16-16,2-2 0 0,0-2-464 0,2-2-112 15,3 0-16-15,0-5 0 0,-1 0-128 0,0-3 0 0,1-1 0 0,0 2 128 16,-1-2-128-16,-1 0-224 0,-1-2 48 0,-1-2 16 31,0 2-304-31,-3 1-64 0,0-1-16 0,-6 6 0 16,6-7-224-16,-6 7-64 0,0 0 0 0,0 0 0 0,0 0 384 0,0 0 64 16,0 0 0-16,0 0 16 0,0 0 704 0,0 0 144 15,0 13 32-15,0 3 0 0,-1 0 448 0,-1 0 80 0,0 1 32 0,-1-2 0 16,-1 2-112-16,0-2-32 0,-1-2 0 0,0 3 0 15,-2-2-368-15,-2-1-80 0,0 0-16 0,-1 1 0 16,-1-5-256-16,1 0-48 0,0 0-16 0,-1-4 0 31,-1-1-480-31,5-4-112 0,7 0 0 0,-11 0-16 16,11 0-2736-16,-9-7-560 0,1 0-96 0</inkml:trace>
  <inkml:trace contextRef="#ctx0" brushRef="#br2" timeOffset="-190929.87">30637 11059 13823 0,'13'-11'608'0,"-13"11"128"0,7-9-592 0,1 3-144 16,2-1 0-16,-10 7 0 0,7-5 3776 0,-7 5 736 15,0 0 144-15,0 0 16 0,0 0-3872 0,-7 6-800 16,-1 5 0-16,-2 2-256 0,-3-3 672 0,0 5 144 16,0 0 16-16,1 2 16 0,2-1 304 0,1 0 48 15,-1-2 16-15,5 0 0 16,1-2-576-16,4-12-96 0,-1 12-32 0,1-12 0 0,0 0-128 0,0 0-128 15,9 11 192-15,-9-11-192 0,13 7 176 0,1-4-176 16,2-5 160-16,0-2-160 0,-1 0 128 0,1-1-128 16,-2-1 0-16,-1-2 0 0,0 0 0 0,-1 2 0 15,-1-2 0-15,-1 1 0 0,-2 1 0 0,-8 6 0 16,6-7 0-16,-6 7 0 0,0 0 0 0,0 0 0 16,0 0 0-16,0 0 0 0,0 0 192 0,0 0-64 0,0 0-128 15,-5 11 192-15,-1-2-192 0,6-9 176 0,-4 11-176 0,4-11 160 16,-4 11-160-16,4-11-192 0,0 10 32 0,0-10 16 31,1 11-1712-31,-1-11-320 0,8 9-80 0,-8-9-12144 0</inkml:trace>
  <inkml:trace contextRef="#ctx0" brushRef="#br2" timeOffset="-190726.24">30959 11067 21183 0,'0'0'1888'0,"0"0"-1504"0,0 0-384 0,6 10 0 0,-2 0 2640 0,1-2 464 16,-5-8 96-16,2 11 0 0,-2-11-1616 0,3 10-336 16,-3-10-64-16,0 0-16 0,0 0-352 0,0 0-80 15,0 0-16-15,0 0 0 0,0 0-512 0,0 0-208 16,0 0 176-16,0 0-176 0,0 0 0 0,0 0-288 16,0 0 32-16,0 0 16 15,0 0-1904-15,0 0-384 0,0 0-80 0,0 0-7376 16,4-9-1472-16</inkml:trace>
  <inkml:trace contextRef="#ctx0" brushRef="#br2" timeOffset="-190162.76">31031 11073 8287 0,'0'0'736'0,"-5"12"-592"16,0 0-144-16,-1 1 0 0,1 1 4560 0,0-4 880 16,0-1 192-16,0 1 16 0,5-10-3472 0,-7 9-704 0,7-9-144 15,0 0-32-15,0 0-352 0,-6 6-80 0,6-6-16 0,0 0 0 16,0 0-272-16,0 0-64 0,0 0-16 0,0 0 0 16,-2-8-320-16,2-3-176 0,2-1 192 0,0 0-192 15,1 0 0-15,-2 1 0 0,2-1-240 0,-1 0 80 16,1-1-32-16,-1 3 0 0,0 2 0 0,2 0 0 15,0 0-32-15,-4 8-16 16,5-7 0-16,-5 7 0 0,8-10-80 0,-1 4-32 16,0-1 0-16,-7 7 0 15,12-4-2304-15,-2 3-464 0,-10 1-80 0</inkml:trace>
  <inkml:trace contextRef="#ctx0" brushRef="#br2" timeOffset="-189895.82">31361 11024 2751 0,'0'0'128'0,"0"0"16"0,-4-10-144 0,4 10 0 16,-4-9 0-16,4 9 0 0,-5-4 6288 0,5 4 1232 16,-12-2 240-16,-1 4 48 0,-1 1-6368 0,-1 3-1280 15,2 2-160-15,0 1-224 0,0 4 1008 0,2 2 208 16,-1-1 32-16,3 2 16 0,0 1-400 0,2 0-64 16,3-3-32-16,3-1 0 0,2-1-416 0,-1-12-128 15,11 12 0-15,0-2 0 0,2-6 0 0,-1-3 0 16,2-1 0-16,2-2 0 15,1-4 0-15,-1 0 0 0,-2-2 128 0,-1-2-128 16,0-2 0-16,-1-1 0 0,-3-2 0 0,1 2-144 0,2-2-64 0,-4-1-16 16,-3-1 0-16,-1-1 0 15,-1-2-1472-15,-2 2-288 0,-2 0-64 0,-1 1-7152 16,-2 3-1424-16</inkml:trace>
  <inkml:trace contextRef="#ctx0" brushRef="#br2" timeOffset="-189499.38">31534 10569 12895 0,'0'0'1152'0,"0"0"-928"16,0 0-224-16,-1 14 0 0,0 4 4016 0,-1 2 752 0,1 1 160 0,-2 5 16 16,0 5-3648-16,-3 3-720 0,1-3-160 0,-1 2-32 15,-1 1 592-15,2-1 112 0,1 3 32 0,1-1 0 16,3-4-320-16,0 2-64 0,0-5-16 0,4 0 0 15,2-2-480-15,0-1-112 0,2-3 0 0,1-3-128 16,1-2 128-16,2-1-128 0,0-2 0 0,0-2 0 16,-1-2 0-16,2-3 0 0,2-2 0 0,0-1 0 15,1-4 128-15,2-2-128 0,1-4 0 0,-1-2 0 16,-1-1 0-16,-2-1 0 0,1-2-160 0,-2 0 160 16,-1-1-256-16,-1-5 64 0,-1 0 0 0,-2-2 16 0,-2 1 48 0,0-1 0 15,-3 1 0-15,0 0 0 16,-2 4-288-16,-2 4-48 0,-1-2-16 0,1 13 0 0,-6-6 224 0,-4 3 64 15,0 3 0-15,-2 5 0 0,-1 2 368 0,0 3 80 16,0 3 0-16,1 3 16 0,1 1 48 0,0 1 0 16,1 0 0-16,3 2 0 0,2-2-320 0,4 1 128 0,1-4-128 0,4 0 0 31,2-1-288-31,3-1-160 0,3-3-48 0,2-1 0 16,3-1-2624-16,3-2-528 0,0-6-96 0</inkml:trace>
  <inkml:trace contextRef="#ctx0" brushRef="#br2" timeOffset="-189231.79">32092 10971 11055 0,'-5'-15'480'0,"0"6"112"0,-2-2-464 0,-2 1-128 0,0-2 0 0,0 3 0 15,0 2 2976-15,0 2 576 0,-2 4 112 0,0 2 32 16,-1 4-2608-16,1-1-528 0,2 3-112 0,0 1 0 16,0 1 576-16,4 1 128 0,2 1 32 0,1-1 0 15,2-10-224-15,2 14-32 0,3-1-16 0,3-1 0 16,1 0-464-16,3-4-112 0,1 0-16 0,1 2 0 15,1 0 16-15,-1 1 0 0,0-2 0 0,0-1 0 0,-4-2-144 0,-1 1-16 16,-9-7-16-16,9 9 0 0,-9-9 224 0,0 0 64 16,0 0 0-16,0 12 0 15,-6-1 192-15,-3 0 64 0,-4-2 0 0,-3-1 0 16,-2 1-320-16,-2-1-64 0,-1-2-16 0,3 1 0 16,1-2-304-16,3 0 0 0,1 0-128 0,2 1 128 15,1-1-2752-15,10-5-448 0,0 0-80 0</inkml:trace>
  <inkml:trace contextRef="#ctx0" brushRef="#br2" timeOffset="-188964.56">32384 11051 11967 0,'0'0'1072'0,"0"0"-864"16,6-12-208-16,-6 12 0 0,1-12 4256 0,-1 12 800 0,-3-11 176 0,-3 3 16 16,-5 1-4160-16,-2 1-832 0,-4 2-256 0,0 1 128 15,-1 2-128-15,-1 2 0 0,-1 2-160 0,2 1 160 16,1 0 0-16,1 2 128 0,1-1 16 0,3 3 0 15,3 0 176-15,3 1 48 16,3 0 0-16,1-1 0 0,2-8-368 0,5 12 0 16,2 0 0-16,-1 1 0 0,0 1 368 0,2 2 0 15,-1-1 0-15,1 1 0 0,-3-3 512 0,1 4 96 0,-4-3 32 16,1 2 0-16,-3 0 128 0,-3-2 16 0,-3 0 16 0,-1-1 0 16,-1 0-576-16,-2-1-112 0,-3-1-32 0,0-1 0 15,1-1-448-15,-1-1 0 0,-3-2-176 0,2-2 176 31,0-1-2752-31,-1 0-416 0,0-2-96 0</inkml:trace>
  <inkml:trace contextRef="#ctx0" brushRef="#br2" timeOffset="-187926.06">28952 12158 1839 0,'0'0'160'0,"0"0"-160"0,0 0 0 0,0 0 0 16,0 0 0-16,0 0 0 0,0 0 0 0,0 0 0 16,0 0 1856-16,0 0 304 0,0 0 48 0,0 0 16 15,0 0-624-15,0 0-112 0,0 0-16 0,0 0-16 16,0 0-624-16,0 0-128 0,0 0-32 0,0 0 0 16,0 0 240-16,0 0 48 0,0 0 16 0,0-12 0 0,0 12 112 0,-3-12 32 15,-1 2 0-15,4 10 0 0,-5-9 32 0,5 9 0 16,-7-12 0-16,7 12 0 0,-10-5-528 0,1 2-112 15,9 3 0-15,-8 4-16 0,0 3-224 0,2 2-32 16,-1-3-16-16,2 5 0 16,0 2-80-16,1 1-16 0,0 0 0 0,1 1 0 15,3-2-128-15,3 0 0 0,2 1 0 0,2-1 0 16,0-1 0-16,4 0 0 0,-1-1 0 0,2-4 0 0,0-3-224 0,1-3 32 16,1-3 0-16,1-2 0 0,-2-4-128 0,0-1 0 15,-2-3-16-15,1-1 0 16,1 0-144-16,-4-3-32 0,-1-1 0 0,-1-2 0 15,-2 2-2032-15,-3-3-400 0</inkml:trace>
  <inkml:trace contextRef="#ctx0" brushRef="#br2" timeOffset="-187660.57">29261 11995 911 0,'6'-15'0'0,"-2"5"0"0,-3-3 0 0,-1 0 0 15,0 0 2752-15,-1 1 480 0,1-1 96 0,-3 0 0 16,-2 3-2096-16,-1-2-416 0,-2 2-96 0,1-1-16 0,1 1 592 0,-1-1 112 16,0 1 32-16,-1 3 0 0,8 7-192 0,-9-1-32 15,-1 1-16-15,10 0 0 16,-9 8-48-16,3 6 0 0,-1 0 0 0,5 9 0 16,0 0-752-16,2 4-144 0,2 3-48 0,3 0 0 15,1 2-208-15,2-1 0 0,1-1 0 0,2 0 0 16,-1-1 0-16,1-2 0 0,-1-2-192 0,1-3 192 15,-4 0-768-15,2-1-32 0,1-1-16 16,-3-2 0-16,0-1-1664 0,-2-4-336 0</inkml:trace>
  <inkml:trace contextRef="#ctx0" brushRef="#br2" timeOffset="-187532.51">29210 12164 27759 0,'0'0'1216'0,"0"0"272"0,0 0-1184 0,5-9-304 16,2 3 0-16,0 2 0 0,5 1 1088 0,1 2 176 15,-2 1 16-15,2 0 16 0,4 0-656 0,3 1-144 0,3 2-32 0,3-3 0 16,2-4-608-16,6 1-128 0,3-2-32 0,2 1-9616 16,1 0-1920-16</inkml:trace>
  <inkml:trace contextRef="#ctx0" brushRef="#br2" timeOffset="-186940.73">31448 10739 7359 0,'0'0'656'0,"0"0"-528"0,0 0-128 0,0 0 0 15,0 0 3584-15,0 0 672 0,0 0 144 0,0 0 16 16,0 0-2128-16,-9 9-432 0,0 2-96 0,4 1-16 16,-2-1-464-16,3 2-112 0,0 0-16 0,1 2 0 15,0 2-512-15,2 1-128 0,-1 0 0 0,2 4-16 16,3-2-288-16,-3 3-48 0,-1-3-16 0,-1 2 0 15,1 0-1232-15,0 0-240 0,-1-2-48 0,0 0-13264 16</inkml:trace>
  <inkml:trace contextRef="#ctx0" brushRef="#br2" timeOffset="-186264.82">30085 12123 13871 0,'0'0'608'0,"0"0"144"0,0 0-608 0,0 0-144 0,-10-6 0 0,4 4 0 16,6 2 880-16,-9-5 144 0,-3-1 16 0,0 4 16 0,1-2 80 0,-1 2 16 15,0 4 0-15,0 2 0 0,1 2-656 0,0 1-128 16,1 1-32-16,1 1 0 0,-2 1-80 0,5 1-32 15,2-1 0-15,0 0 0 0,0 0 48 0,4-10 16 16,0 0 0-16,0 11 0 0,0-11-112 0,0 0-32 16,0 0 0-16,5 9 0 0,-5-9 48 0,11 6 0 15,-11-6 0-15,10 4 0 0,-10-4-64 0,13 0-128 0,0-2 192 0,-1 0-64 16,0-1 64-16,-2 0 0 0,0-1 0 0,1 1 0 16,1-3-48-16,-3 1 0 0,-9 5 0 0,8-6 0 15,1 0-144-15,-9 6 0 0,0 0 144 0,0 0-144 16,0 0 0-16,0 0 128 0,0 0-128 0,0 0 0 15,0 0 176-15,0 0-48 0,0 0 0 0,0 0 0 16,0 0 96-16,4 15 16 0,0-5 0 0,-2 2 0 16,-1 2-464-16,3-3-96 0,2-2 0 0,0-1-8176 15,2 1-1616-15</inkml:trace>
  <inkml:trace contextRef="#ctx0" brushRef="#br2" timeOffset="-186071.99">30288 11815 12895 0,'0'0'1152'0,"0"0"-928"15,0 0-224-15,0 0 0 0,0 0 3488 0,0 0 656 16,0 0 128-16,0 0 16 0,9 12-2432 0,-2 1-512 16,-3 1-80-16,-1 4-32 0,1 2-528 0,-1 2-128 15,0 1 0-15,-1 2-16 0,-1-1-560 0,2-1-144 16,1 3-16-16,0-1 0 15,0-3-1664-15,-2-2-336 0,1-1-64 0,1-2-6576 16,0-4-1312-16</inkml:trace>
  <inkml:trace contextRef="#ctx0" brushRef="#br2" timeOffset="-185859.94">30476 11645 19343 0,'0'0'1728'0,"0"0"-1392"16,0 0-336-16,0 0 0 0,5 12 2048 0,-1 5 352 0,-4 3 64 0,-1 3 16 16,-2 1-1520-16,0 3-320 0,1 2-48 0,0 2-16 15,0 2 224-15,-1 2 32 0,1-3 16 0,-2 2 0 16,1-3-848-16,0 1-240 0,0-5-16 0,0-1 0 16,2-6-2928-16,-2-2-592 0,-4 2-112 0,4-5-16 0</inkml:trace>
  <inkml:trace contextRef="#ctx0" brushRef="#br2" timeOffset="-185599.43">30585 11919 11055 0,'7'-12'480'16,"-1"6"112"-16,2-3-464 0,0 1-128 0,-2 0 0 0,-6 8 0 0,6-6 3392 0,-6 6 640 16,0 0 144-16,0 0 32 0,-8-4-2512 0,-1 5-496 15,9-1-112-15,-13 9 0 0,-2 0-480 0,2 3-96 16,2 1 0-16,-1 1-16 0,1-1 112 0,2 2 32 15,1-1 0-15,2 2 0 0,-1 1-256 0,2-4-64 16,1 0 0-16,3 0 0 0,1 0-192 0,1-1-128 16,-1-12 128-16,4 11-128 0,3 0 0 0,1-2 0 15,-8-9 0-15,13 8-128 16,0-4-256-16,0 0-32 0,0-3-16 0,1 3 0 16,0-3-176-16,-1 2-32 0,-2-3-16 0,-1 0 0 15,2-2-2080-15,-2 1-400 0</inkml:trace>
  <inkml:trace contextRef="#ctx0" brushRef="#br2" timeOffset="-185447.75">30770 11953 22575 0,'0'0'992'0,"0"0"224"0,0 0-976 0,0 0-240 0,0 0 0 0,0 0 0 16,0 0 240-16,0 0 0 0,0 0 0 0,0 0 0 16,4 13 16-16,-1-1 0 0,-3-12 0 0,1 14 0 15,-1-14-464-15,3 12-96 0,-3-12-16 0,5 12 0 16,-5-12-640-16,0 0-144 0,0 0-32 0,0 0 0 15,10 10-2256-15,-10-10-448 0</inkml:trace>
  <inkml:trace contextRef="#ctx0" brushRef="#br2" timeOffset="-185294.25">30855 11958 7359 0,'0'0'656'0,"0"0"-528"16,0 0-128-16,0 0 0 0,0 0 3392 0,3 19 640 16,-6-1 128-16,-1 3 16 15,0 0-1952-15,-2 5-400 0,-2 4-80 0,0 1-16 16,0 0-544-16,2 2-112 0,-2-3-32 0,3 1 0 0,-1 2-720 0,3 2-128 15,-1 1-48-15,1-2 0 16,0-1-1360-16,1-8-288 0,1-5-48 0,-1-1-11520 16</inkml:trace>
  <inkml:trace contextRef="#ctx0" brushRef="#br2" timeOffset="-185067.04">31120 11595 31215 0,'0'0'1376'0,"5"13"288"0,-2 5-1328 0,-3 4-336 0,-2 4 0 0,1 1 0 16,0 5 1232-16,-2 2 176 0,-2-2 48 0,0 2 0 15,2 0-192-15,0 1-48 0,2 0 0 0,0-2 0 0,-2-2-960 0,1-1-256 16,0 0 0-16,1-1 0 31,0-3-2304-31,-1-1-496 0,-3 5-96 0,0-12-32 0</inkml:trace>
  <inkml:trace contextRef="#ctx0" brushRef="#br2" timeOffset="-184426.28">31628 11595 31551 0,'0'0'1408'0,"-8"6"272"0,2 4-1344 0,1 5-336 0,1 3 0 0,-1 3 0 16,-2 1 384-16,2 5 16 0,0 6 0 0,-1-2 0 16,2 3 432-16,1 0 96 0,0-1 16 0,2 1 0 15,-1-3-720-15,2 0-224 0,2 1 128 0,0-4-128 16,1-2-368-16,1-4-128 0,0-3-16 0,1-4-16 15,0 0-480-15,2-2-80 0,-7-13-32 0,9 6 0 16,1 2 240-16,1-3 48 0,-2-2 16 0,0-1 0 0,1-2 496 0,1-1 112 16,-2-1 16-16,1-2 0 0,1 0-96 0,0-1-16 15,1-3 0-15,0 1 0 16,-3 1 304-16,1-1-160 0,0 1 160 0,-1-1-128 16,1 3 128-16,-1-1 144 0,-1 0-16 0,0 0-128 15,0-1 1040-15,1 1 112 0,-1 1 0 0,1-2 16 16,-1-1 80-16,2-1 16 0,-2 1 0 0,0-1 0 0,-1-4-672 0,1 2-128 15,-1-1-16-15,-2 1-16 0,0 1-272 0,-5 9-160 16,3-11 192-16,-2 2-192 0,-2 1 176 0,1 8-176 16,0 0 160-16,-8-5-160 0,-1 4 224 0,0 2-48 15,0 2-16-15,-3 2 0 0,-1 4 96 0,1-1 32 0,2 0 0 0,-1 1 0 16,1 0-96-16,2 1-32 16,2 1 0-16,3-3 0 0,2 2-160 0,1 3 0 15,1 0 0-15,3 0 0 0,1 0 0 0,3 0-192 16,0-1 64-16,2-2 128 15,2 1-1472-15,1-3-192 0,1-2-16 0,1-2-8784 0,-1-1-1760 0</inkml:trace>
  <inkml:trace contextRef="#ctx0" brushRef="#br2" timeOffset="-184092.75">32045 11888 8287 0,'0'0'368'0,"0"0"80"0,0 0-448 0,0 0 0 0,0 0 0 0,3 9 0 15,-3 3 4432-15,-3 2 816 0,-2 2 144 0,1 3 48 16,-1 0-3168-16,0 0-624 0,0 2-128 0,1-1-32 0,-2-2-224 0,4-1-48 16,-2 1-16-16,1-2 0 0,1-3-720 0,2-2-144 15,0-11-16-15,1 15-16 0,-1-15-304 0,0 0 128 16,0 0-128-16,0 0 0 0,0 0 0 0,0 0 0 16,0 0-160-16,13-3 160 15,-2 0-352-15,0-3 48 0,2-3 16 0,0-3 0 16,2-4 96-16,-2 2 0 0,-2 0 16 0,2-1 0 15,2 0-16-15,-1-1 0 0,-5-1 0 0,3 4 0 0,1-1 192 0,-1 3-128 16,-3 6 128-16,-9 5-128 0,5-10 320 0,-5 10 64 16,0 0 0-16,0 0 16 0,0 0 112 0,0 0 32 15,-4 10 0-15,0 2 0 0,-1 0-416 0,0 1 0 16,-2-3 128-16,2 3-128 16,0 0-448-16,2-1-128 0,2 1-32 0,2-1 0 15,3-2-2928-15,-4-10-592 0</inkml:trace>
  <inkml:trace contextRef="#ctx0" brushRef="#br2" timeOffset="-183794.83">32452 12012 2751 0,'0'0'256'0,"0"0"-256"0,0 0 0 0,0 0 0 15,0 0 4848-15,0 0 912 0,-9-5 192 0,0 3 48 16,0 2-4480-16,-2 3-896 0,1 1-176 0,-1 0-48 16,1 0 256-16,1 2 48 0,9-6 16 0,-7 9 0 15,2-1-512-15,5-8-208 0,0 0 176 0,0 0-176 16,0 0 192-16,0 0-48 0,7 12-16 0,1-4 0 15,-8-8 304-15,10 5 48 0,-10-5 16 0,13 4 0 16,-1-3-240-16,-2-1-32 0,-10 0-16 0,14-1 0 16,1-2-208-16,-2 0 0 0,-1 2-144 0,-2-3 144 0,-10 4-160 0,12 0 160 15,-2 2-160-15,-10-2 160 0,0 0 144 0,0 0 128 16,8 11 32-16,-4 2 0 0,-5 2 816 0,-3-2 160 16,-3 1 48-16,-1 2 0 0,-1-3-256 0,-1 0-48 15,-3 1-16-15,1-1 0 16,0-1-336-16,-1-2-64 0,0-2-16 0,0 1 0 15,-1-2-400-15,0-2-64 0,-2 0-128 0,2-1 176 16,-1-1-576-16,3-3-112 0,3-5-32 0,9 5 0 16,-4-10-3552-16,4 1-704 0</inkml:trace>
  <inkml:trace contextRef="#ctx0" brushRef="#br2" timeOffset="-183598.28">32723 11548 33807 0,'0'0'1488'0,"0"0"320"0,-1 11-1440 0,-2 4-368 0,-1-1 0 0,1 3 0 16,-1 3 640-16,0-1 64 0,0 2 16 0,0 1 0 15,-1 2 240-15,1-1 64 0,1 1 0 0,2 0 0 16,2 2-768-16,2 2-128 0,-1-2-128 0,2 1 144 16,-1-2-144-16,0-3-256 0,-1-1 64 0,1 0 16 31,-2 0-1728-31,2-4-336 0,-2-2-80 0</inkml:trace>
  <inkml:trace contextRef="#ctx0" brushRef="#br2" timeOffset="-183430.35">32649 11913 33743 0,'-13'-11'1488'0,"8"6"320"0,1-2-1440 16,4 7-368-16,-3-7 0 0,3 7 0 0,0 0 352 0,0 0 0 15,5-12 0-15,2 4 0 0,-7 8-128 0,10-6-32 16,2 0 0-16,2 5 0 15,1 1-880-15,2 0-176 0,1 0-32 0,2 0-16 16,-1 3-1904-16,-1-5-384 0</inkml:trace>
  <inkml:trace contextRef="#ctx0" brushRef="#br2" timeOffset="-183092.71">32963 11585 18431 0,'0'0'1632'0,"0"0"-1312"15,-10 4-320-15,1 3 0 0,0 1 2112 0,2 3 336 16,0 5 80-16,0-2 16 0,-2 5-784 0,1 2-160 0,0 1-16 0,0 1-16 16,-1 1-240-16,4 2-48 0,2 0-16 0,2 1 0 15,-2-3-496-15,2 2-80 0,2-5-32 0,-1-1 0 16,0-1-208-16,0-5-64 0,0-1 0 0,3-1 0 16,1-1-384-16,-4-11 128 0,6 10-128 0,-6-10 0 15,9 5 0-15,2-3-144 0,-1-2 0 0,1-2 0 16,-1-2-512-1,2-1-112-15,-2-2 0 0,1 1-16 0,-1-6 32 0,1 0 16 16,-2-1 0-16,-2 0 0 0,1 0 224 0,0 3 64 0,0-3 0 0,0 2 0 16,-2 1 256-16,0 3 48 0,-6 7 16 0,0 0 0 0,0 0 640 0,0 0 144 15,0 0 32-15,0 0 0 0,0 0 16 0,0 0 0 16,1 5 0-16,0 2 0 0,0 1-512 0,1 0-192 16,0-1 128-16,1 1-128 31,1 0-1088-31,0 0-288 0,1 0-64 0</inkml:trace>
  <inkml:trace contextRef="#ctx0" brushRef="#br2" timeOffset="-182799.93">33172 11343 27759 0,'0'0'1216'0,"0"0"272"0,1 13-1184 16,3 1-304-16,3 2 0 0,2 4 0 0,1-1 1184 0,3 6 176 0,1 4 48 0,2 2 0 15,1 7 112-15,0 2 16 16,-1 4 16-16,1-1 0 0,1 0-736 0,-3-1-160 16,-3-4-16-16,0 0-16 0,-2-4-240 0,-3-3-32 0,-3-4-16 0,-2 1 0 15,0-2-80-15,-2 1 0 0,-2 1-16 0,-3 0 0 16,-4 2-112-16,-1 1 0 0,1 1-128 0,-3-5 192 15,-4 2-352-15,0-2-80 0,0-1-16 0</inkml:trace>
  <inkml:trace contextRef="#ctx0" brushRef="#br2" timeOffset="-166294.67">12862 8906 1839 0,'-1'4'0'0,"-1"3"160"0,7 7-160 0,-9-6 0 16,1 2 0-16,-1 2 0 0,2 1 4496 0,-1 3 880 15,2 1 160-15,0 1 32 0,1 3-3504 0,1 1-704 0,0 0-144 0,0 2-16 16,1 2-688-16,2-2-144 0,-2 0-32 0,1-5 0 16,-1 0 96-16,0-4 16 0,-1-2 0 0,0-2 0 15,1-2 64-15,-2-9 0 0,0 0 16 0,0 0 0 16,0 0 0-16,1-7 0 0,0-4 0 0,1-4 0 16,-4-8-128-16,1-2-16 15,0-2-16-15,-2-3 0 0,0-2-240 0,0-1-128 0,-3-3 160 0,1-1-160 16,0-3 0-16,0 0 128 0,-1-2-128 0,3 2 0 15,-1 1 0-15,1 4 0 0,2 2 0 0,-1 6 0 16,2 4 0-16,2 6 0 0,0 3 0 0,2 4-160 16,1 3 16-16,3 2 0 0,1 5 0 0,2 3 0 15,1 3 144-15,1 3-192 0,2 3 192 0,1 2-192 16,0 3 192-16,-1 3 0 0,2 2 0 0,0-1-128 16,1 2 128-16,1 1 0 0,-1-1 0 0,-2-2 0 15,-3 1 0-15,-3-3 0 0,0-1 0 0,0-5 0 16,-4 0 0-16,-1-3 176 0,-5-10-48 0,3 9 0 15,-2-1 192-15,-1-8 16 0,-4 7 16 0,-2-3 0 0,-3-2 16 0,-3 1 0 16,-4-2 0-16,-2-2 0 0,-3-2-160 0,-2 1-16 16,-5-2-16-16,-2-1 0 15,-2-3 16-15,-2-3 16 0,-1 0 0 0,1-1 0 16,1 0-208-16,3 0 176 0,1-1-176 0,3 0 160 0,3 3-160 0,5 1 0 16,3 1 0-16,5 3 0 0,2 1 0 0,8 4-144 15,0 0 144-15,0 0-208 0,12 1-96 0,3 2-16 16,5 2 0-16,3-1 0 15,7-2-320-15,6 0-80 0,3-2-16 0,0-2 0 16,-3 0-576-16,2-1-112 0,0-2-32 0,-1 1 0 16,-2 0 176-16,-1 0 48 0,-2-1 0 0,-3 1 0 15,-3 0 544-15,-3 2 112 0,0-1 32 0,-5 2 0 0,-4 1 544 0,-3 1 128 0,-4-1 0 0,-7 0 16 16,0 0 1088-16,0 0 224 0,-3 6 32 0,-4 2 16 16,-2 0 208-16,-3 4 32 15,-4 2 16-15,-2 3 0 0,-3 3-256 0,-3 1-48 16,-5 1-16-16,0 1 0 0,-1 3-544 0,0-2-96 0,-1-1-32 15,2 1 0-15,-1-1-592 0,4 1-176 0,1-4 0 16,5 1 0 0,1-5-2560-16,5 0-592 0</inkml:trace>
  <inkml:trace contextRef="#ctx0" brushRef="#br2" timeOffset="-165160.8">803 11977 16575 0,'0'0'1472'0,"-5"6"-1168"0,0 3-304 0,-1-1 0 0,3 1 2352 0,-1 0 400 15,4-9 96-15,0 0 16 0,0 0-1664 0,0 0-336 16,0 0-64-16,6-2-16 0,2-5-352 0,0-3-80 16,0-9-16-16,1-3 0 0,0-6-128 0,0-5-16 15,1-5-16-15,1-1 0 0,-1-3-176 0,-1 1 128 0,-1-1-128 0,0 2 128 16,0 0-128-16,-2 3 0 0,0-1 144 0,-2 1-144 31,-2 3-320-31,1 2-128 0,-1 2-16 0,1 4-16 16,0 2-16-16,-1 6 0 0,1 5 0 0,-1 1 0 0,1 4 304 0,-3 8 48 0,9-1 16 0,2 8 0 15,0 3-80-15,4 6-16 0,2 5 0 0,1 5 0 0,-3 4 224 0,2 4 0 16,0 3 144-16,2 2-144 16,-1 1 256-16,1 0-32 0,1 0-16 0,-3-2 0 15,-3-3-64-15,-2-2-16 0,-2-6 0 0,0-2 0 16,-3-4 272-16,-1-3 48 0,-3-2 16 0,-1-3 0 15,-2-4 48-15,-3-1 0 0,-2-2 0 0,-4 0 0 16,-4-4-32-16,-2 0 0 0,-1-2 0 0,-4 0 0 16,-3-2-224-16,-4 1-32 0,-3 0-16 0,-3-3 0 15,-4-2-16-15,1-1 0 0,-1-2 0 0,3-1 0 0,2 0-192 0,3-2 0 16,1-2 128-16,4-2-128 0,0 1 0 0,6-4 0 16,4 2 0-16,3 0-160 0,3 3 160 0,6 1-160 15,2 0 160-15,4 0-160 0,5 3-96 0,4-3 0 16,3 1-16-16,3 0 0 15,5-1-560-15,4 0-128 0,7-1 0 0,3 1-16 16,3-2-400-16,-2 4-80 0,-3-2-16 0,1-2 0 16,-2 2 160-16,-1 0 32 0,-3 0 0 0,-1 1 0 0,-2 1 704 0,-4-1 128 0,-2-1 48 0,-2 2 0 15,-3 2 400-15,-3 0 0 0,-2 4 0 0,-4 1 128 16,-8 4 576-16,0 0 128 0,0 0 32 0,-1 9 0 16,-5 2 880-16,-1 3 176 15,-4 4 48-15,-2 4 0 0,-4 4-592 0,-4 3-112 16,-5 1-32-16,-1 3 0 0,-3 2-192 0,-5 1-32 15,-6 2-16-15,-3 0 0 0,-3 1-272 0,3-5-48 16,1-3-16-16,3-1 0 0,4-1 32 0,5-3 0 0,5-4 0 0</inkml:trace>
  <inkml:trace contextRef="#ctx0" brushRef="#br2" timeOffset="-129731.71">1999 11472 10127 0,'0'0'448'0,"0"0"96"0,0 0-544 0,0 0 0 16,0 0 0-16,0 0 0 0,0 0 3392 0,0 0 560 16,0 0 112-16,5 9 32 0,-3 3-2176 0,1 3-448 15,1 5-64-15,0 0-32 0,0 3-624 0,-2 1-128 16,0-1-32-16,0 3 0 0,5-2-288 0,-1 0-64 0,1 1-16 0,-1-4 0 15,0-1-224-15,0-2 0 0,1-1 0 0,-2-4 0 16,-1-3 0-16,-2-2 0 0,-2-8 0 0,0 0 0 16,0 0 0-16,0 0-240 0,3-7 48 0,1-2 16 15,0-2-144-15,-2-4-48 16,0-3 0-16,0 1 0 0,2-4 96 0,0 0 16 16,-1-1 0-16,-1 1 0 0,0 3 256 0,0 0-128 15,1 2 128-15,1 3 0 0,-3 1-128 0,3 5 128 0,0 1 0 0,-4 6 0 16,0 0 0-16,9 2 0 0,0 2 192 0,0 3-48 15,0 3 112-15,2 3 32 0,-1-3 0 0,3 4 0 16,2 1-96-16,-1-1 0 0,2 0-16 0,-1 1 0 16,0-2-48-16,-1 1 0 0,2-3 0 0,-1-2 0 15,1-2 128-15,0-1 32 0,-1-2 0 0,1-4 0 0,-1 0 0 0,1-7 0 16,-2 1 0-16,1-2 0 0,-2-1-32 0,-1-4 0 16,-1-2 0-16,0 0 0 0,-2-4-64 0,-1 1 0 15,-2-4-16-15,-1 1 0 0,-1 0-176 0,-2 0 0 16,-2 0 144-16,-3 2-144 0,-1 1 0 0,-1 2 0 15,-2 0 0-15,0 2 0 16,-4 1 0-16,1 4 0 0,-2 4 0 0,2 1 0 16,0 4 0-16,1 4-192 0,0 3 192 0,1 4-192 0,2 3 192 15,1 5 176-15,1 1-48 0,1 3 0 0,3 0 64 0,3 0 16 16,1 1 0-16,3-1 0 0,4 0-32 0,-1-3-16 16,2 0 0-16,0-3 0 0,1-1 96 0,2-2 0 15,4-1 16-15,-1-1 0 0,1-4-48 0,1-2-16 16,-2-1 0-16,1-1 0 0,0-1-64 0,-1-3-16 15,-2-3 0-15,0 1 0 0,-1-2 32 0,0-3 0 16,-4-2 0-16,1 0 0 0,-1-3-16 0,-2 0 0 16,-3-1 0-16,1 0 0 0,0-1-16 0,3-2-128 0,-4 1 192 0,-2-1-64 15,-1 0-128-15,-2-1 0 0,0 1 144 0,-2 0-144 16,-3 2 0-16,0-2 144 0,0 3-144 0,0 2 0 16,-1 4 160-16,0 0-160 0,1 2 128 0,4 5-128 15,0 0 208-15,-7 0-32 0,0 1-16 0,0 3 0 16,7-4 64-16,-5 8 16 0,0 1 0 0,2 1 0 15,0 2-80-15,3 3-16 0,2 0 0 0,0 1 0 16,2-1-144-16,2 2 192 0,0 0-192 0,4-1 192 0,1-2-192 16,2-1 0-16,1 0 0 0,-1-1 0 15,0-1-256-15,0-5-96 0,3 1-16 0,0-2 0 32,1-3-2192-32,1 0-448 0,1-4-96 0,0 0-7632 0,-1-2-1520 0</inkml:trace>
  <inkml:trace contextRef="#ctx0" brushRef="#br2" timeOffset="-129461.27">3142 11429 16575 0,'-5'-8'1472'0,"-2"2"-1168"16,-1-1-304-16,-1 2 0 0,-1 1 2128 0,-1 1 368 15,0 2 80-15,0 1 16 0,3 4-1376 0,2 3-288 16,-1 2-48-16,2 4-16 0,1 1-368 0,3 3-80 16,1 4-16-16,4 2 0 0,4 3-128 0,2-1-16 15,1-1-16-15,3-1 0 0,2-1-48 0,0-1 0 0,3-5 0 0,-1-2 0 16,2-1 272-16,-1-6 48 0,-2-2 16 0,-1-3 0 15,-3-3 128-15,0-3 32 16,-1-4 0-16,-3 1 0 0,-4-6 144 0,0-2 16 16,-1 0 16-16,-1-5 0 0,-3-2-336 0,-2-3-64 15,0-1-16-15,-2-1 0 0,-3-2-256 0,-1 0-48 0,1-1-16 0,-4 0 0 16,-1 2-128-16,-1-1 0 0,-2-2 0 0,-1 2 0 31,0-1-1328-31,1 3-336 0,-1-2-80 0,2 5-9536 0,3 1-1904 0</inkml:trace>
  <inkml:trace contextRef="#ctx0" brushRef="#br2" timeOffset="-129161.03">3454 11240 17503 0,'0'0'1552'0,"0"0"-1232"0,0 0-320 0,-3 8 0 16,0 1 2320-16,-2 0 416 0,-1-1 80 0,-1 1 0 15,-1-3-1280-15,2 2-272 0,-2 0-48 0,1 0-16 0,2 0-752 0,-1 0-128 16,-1-2-48-16,2 2 0 0,0-2-272 0,1 1 0 15,1-1 0-15,2 1 0 0,1-7-224 0,3 9-96 16,0 0-32-16,3 0 0 16,1 1-64-16,4 0-16 0,2-1 0 0,1 1 0 0,2 0 432 0,1 0-160 15,0 2 160-15,1 0 0 0,0 1 272 0,-1-3 176 16,0 3 16-16,-2-3 16 0,-2 2 496 0,-3 0 112 16,0 1 0-16,-3-1 16 0,-3 1 16 0,-3-2 0 15,-5 2 0-15,-1 1 0 0,-1 0-208 0,-4 0-32 0,0 1-16 0,-3-2 0 16,-1-2-512-16,-2 2-96 0,-1-1-32 0,1-1 0 15,1-1-224-15,2 0-160 0,2 0 32 0,3-4 0 32,3-1-3136-32,5-5-608 0</inkml:trace>
  <inkml:trace contextRef="#ctx0" brushRef="#br2" timeOffset="-128793.02">4435 11428 32831 0,'0'0'1456'0,"0"0"288"0,-9 0-1392 0,0-2-352 0,1 0 0 0,-1 0 0 15,-3 1 768-15,2 1 96 0,-1 0 16 0,1 1 0 16,0 1-224-16,-1 0-32 0,-1 1-16 0,1 3 0 16,-1 1-480-16,3 2-128 0,1 2 0 0,1 2 0 15,2-2 0-15,3 2 0 0,-1-1 0 0,3 0 0 16,1 0 0-16,3-1 0 0,1 1 0 0,2-3-128 0,1-1 128 0,1-1 0 15,1-2 0-15,2-3 0 16,-1 0-224-16,0-2 32 0,0-3 16 0,0 0 0 0,1 0-16 0,0-3 0 16,-2 1 0-16,1-4 0 0,-1 1 192 0,-1-1 0 15,-2 0 0-15,-1 1 0 0,0 2 240 0,-6 6-32 16,2-6 0-16,-2 6 0 0,0 0 240 0,0 0 32 0,0 0 16 0,0 0 0 16,-1 8 16-16,0 1 16 15,-2 2 0-15,2 0 0 0,1 1-384 0,1 1-144 16,0-1 0-16,2 0 144 15,1-2-528-15,0 1-96 0,0-1-32 0,1-1 0 16,0 0-3248-16,2-1-656 0,-7-8-128 0,19 9-16 0</inkml:trace>
  <inkml:trace contextRef="#ctx0" brushRef="#br2" timeOffset="-128605.14">4781 11090 16575 0,'0'0'736'0,"0"0"160"0,0 0-720 0,0 0-176 0,0 0 0 0,0 0 0 16,0 8 2928-16,1 2 544 0,0 3 112 0,2 4 32 15,1 3-1760-15,0 5-368 0,1 3-64 0,2 5-16 16,0 2-1008-16,2 2-208 0,-1-4-32 0,1 1-16 16,-1 0-144-16,3-1-192 0,-2-3 32 0,0 0 16 15,-1-2-2608-15,0 0-528 0</inkml:trace>
  <inkml:trace contextRef="#ctx0" brushRef="#br2" timeOffset="-128444.52">4709 11460 23039 0,'-6'-9'2048'0,"6"9"-1648"0,-3-2-400 16,3 2 0-16,0 0 3184 0,0 0 544 0,0 0 112 0,9-4 32 15,3 1-1792-15,2-1-352 0,4-2-80 0,3-1-16 16,3 1-912-16,2-1-176 0,2-6-32 0,0 3-16 31,2 0-1200-31,4 3-256 0,1 0-32 0</inkml:trace>
  <inkml:trace contextRef="#ctx0" brushRef="#br2" timeOffset="-127725.92">5695 10984 25791 0,'0'0'1152'0,"0"0"224"0,0 0-1104 0,-2 10-272 16,1 0 0-16,0 2 0 0,-1 1 1264 0,1 2 192 16,0 2 32-16,0 3 16 0,1-1-800 0,1 2-176 0,-1 1-16 0,2 2-16 15,2 2-496-15,-1 1 0 16,0-1 0-16,0 2 0 16,1-2-592-16,0 0-176 0,-1-1-16 0,2-3-16 15,2-1-96-15,-1-3 0 0,-1-1-16 0,1-3 0 0,-1-2 624 0,1-3 128 16,2-1 32-16,0-1 0 0,1-5 128 0,2 2 0 0,-1-3 0 0,2-1-128 15,-2-1 128-15,1-2 224 0,-1 1-48 0,0 1-16 16,2-5 240-16,0 2 48 0,1 0 16 0,-1 1 0 16,-2-4 368-16,2 1 64 0,0-1 0 0,1-3 16 15,-3-2-48-15,2 0-16 0,-2-1 0 0,3 0 0 16,-2 0-304-16,0-3-64 0,0 2-16 0,-1 1 0 16,-1-1-128-16,-2-1-16 0,-2 1-16 0,-1 0 0 15,0 2-112-15,-3 1-32 0,-1 2 0 0,-1 3 0 0,1 6 16 0,-3-5 0 16,-2 1 0-16,-1 2 0 0,-2 4 64 0,0 2 16 15,0 3 0-15,2 4 0 0,-2 2-256 0,1 3 128 16,1 0-128-16,0 3 0 0,3-1 0 0,0 3 0 16,2 1 0-16,1 1 0 0,1 0 0 0,2-1 0 15,2 0-128-15,3-1 128 16,1-2-1920-16,2-2-288 0,4-4-48 0,0-4-8096 16,2-2-1616-16</inkml:trace>
  <inkml:trace contextRef="#ctx0" brushRef="#br2" timeOffset="-127427.52">6414 11249 17503 0,'-6'-3'1552'0,"-2"0"-1232"15,-1 1-320-15,-2 1 0 0,0 1 1744 0,-1 0 304 16,-1 0 48-16,0 4 16 0,2 2-896 0,2 2-160 16,1 0-32-16,3 2-16 0,0 3-448 0,2-1-96 0,2 1-16 0,2 2 0 15,-1-1-160-15,4-1-32 0,3 0-16 0,1-3 0 16,1 2-240-16,1-1 128 0,2-4-128 0,2 0 0 15,2-2 128-15,0 0-128 0,-1-5 0 0,2-1 0 16,-2 0 0-16,-2-3 0 0,-2-1 0 0,0-2-160 16,-2-1 160-16,-3 0 0 0,0 1 0 0,-1 0-128 0,-1 1 128 0,0-1 176 15,-2-1-48-15,0 0 0 0,-2 1 208 0,0 0 48 16,0 7 0-16,-2-6 0 0,0-1-96 0,2 7-16 16,-4-3 0-16,4 3 0 15,0 0-48-15,-5 7-16 0,1 1 0 0,1 1 0 31,2 1-528-31,1 1-128 0,1 1 0 0,3-2-16 16,-1 3-2608-16,0-4-528 0</inkml:trace>
  <inkml:trace contextRef="#ctx0" brushRef="#br2" timeOffset="-127193.84">6710 11305 1839 0,'0'0'0'0,"-4"-4"160"0,-1-1-160 0,-1 0 0 15,-2 0 0-15,-1-1 0 0,0 2 4640 0,-2 2 896 16,2-1 176-16,0 2 48 0,1 0-3472 0,0-1-688 15,0 1-144-15,8 1-32 0,0 0-1200 0,0 0-224 16,0 0 0-16,0 0-144 0,0 0 144 0,0 0-128 16,0 0 128-16,12 4-128 0,-1 0 128 0,2 1 0 0,1 0 160 0,2 2-160 15,-1 1 656-15,-2-1 48 0,2 1 0 0,-2 1 0 16,-2 0 240-16,-2 2 48 0,-1-1 16 0,-2 1 0 16,-3 1-160-16,0-1-16 0,-4 1-16 0,-2 1 0 15,-1-3-368-15,-1 3-64 16,-3-3 0-16,0 0-16 0,-1-1-368 0,0-1-160 15,-1-1 16-15,1-1 0 16,-2-5-2224-16,2-1-432 0,1-1-80 0</inkml:trace>
  <inkml:trace contextRef="#ctx0" brushRef="#br2" timeOffset="-127025.28">6915 11027 27871 0,'0'0'1232'0,"0"0"256"0,0 0-1184 0,8-1-304 0,0 1 0 0,-1 3 0 15,0 3 608-15,-1 5 64 0,1 2 16 0,1 5 0 0,1 5 144 0,-1 1 16 16,1 3 16-16,-1 3 0 0,-1 3-624 0,-1-1-240 16,2 1 176-16,-2-2-176 15,1 1-1296-15,-1-2-368 0,-1-2-64 0,1-2-11520 0</inkml:trace>
  <inkml:trace contextRef="#ctx0" brushRef="#br2" timeOffset="-126869.99">6907 11210 14735 0,'0'0'1312'0,"0"0"-1056"0,0 0-256 0,0 0 0 16,0 0 4336-16,8 0 800 15,1-4 176-15,3 1 16 0,1 1-3552 0,2 1-720 16,4 1-144-16,0-2-16 0,3 0-720 0,3-1-176 0,3 2 0 0,-1-1-16480 16</inkml:trace>
  <inkml:trace contextRef="#ctx0" brushRef="#br2" timeOffset="-126635.14">7876 10978 23039 0,'0'0'2048'0,"0"0"-1648"0,0 0-400 0,1 10 0 0,0 5 2288 0,-1 3 368 16,0 3 80-16,0 2 16 0,0 3-1136 0,2 2-208 16,-1 0-64-16,0 5 0 0,2-2-736 0,-1 4-160 15,1-1-16-15,0 2-16 0,-1-1-416 0,2-1-224 16,0 1 32-16,-1-3-11328 16,-1-2-2272-16</inkml:trace>
  <inkml:trace contextRef="#ctx0" brushRef="#br2" timeOffset="-126335.64">8456 10994 2751 0,'0'0'256'0,"0"0"-256"0,0 0 0 0,0 0 0 15,0 0 7440-15,0 7 1456 0,0 4 272 0,0 2 64 16,0 4-6544-16,-1 2-1296 0,-1 5-272 0,2 2-48 16,0 1-592-16,0 3-112 0,-1 3-32 0,0 1 0 0,-1 0-512 0,1-2-96 15,0-1-32-15,1 1 0 16,1-2-2160-16,2-2-432 0,-2-1-96 0,0-4-11760 15</inkml:trace>
  <inkml:trace contextRef="#ctx0" brushRef="#br2" timeOffset="-126124.35">8696 10921 16575 0,'0'0'736'0,"-2"11"160"0,0 4-720 0,1 4-176 16,1 5 0-16,1 2 0 0,0 2 3360 0,3 0 640 0,0 0 128 0,1 2 32 16,2 3-2960-16,1 0-592 0,-1 1-112 0,4-3-32 31,-1-1-1120-31,2 0-240 0,-3 0-32 0,0-4-16 16,0-3-800-16,-1-2-176 0,-1 0-16 0</inkml:trace>
  <inkml:trace contextRef="#ctx0" brushRef="#br2" timeOffset="-125939.08">8577 11280 27647 0,'-12'-4'2448'0,"12"4"-1952"0,-5 0-496 0,0 0 0 16,0 0 2960-16,5 0 496 0,0 0 112 0,0 0 16 15,0 0-1472-15,0 0-304 0,0 0-48 0,0 0-16 16,12 0-864-16,3 0-176 0,5 0-48 0,1-2 0 15,-1-1-656-15,3-1 0 0,-1-1 0 0,1 0-14544 16,1 1-2896-16</inkml:trace>
  <inkml:trace contextRef="#ctx0" brushRef="#br2" timeOffset="-125227.34">2180 12561 3679 0,'0'0'320'0,"-5"1"-320"0,-2 2 0 0,-1-2 0 0,12 21 4992 0,-12-19 912 0,-2-1 192 0,-1-1 48 16,0 1-3968-16,-1-1-800 0,0 0-160 0,2 1-16 15,-2-1-624-15,2 0-128 0,-2 2-32 0,3 1 0 16,0-2-416-16,2 2 128 16,2 3-128-16,1-1 0 0,3 2 144 0,1 1-144 15,1-1 160-15,3 0-160 0,0 0 256 0,1-2-64 16,3 0 0-16,1-1 0 0,0-3 192 0,0 0 16 15,-1-2 16-15,1-2 0 0,-2 0 208 0,-2-2 32 16,0-1 16-16,0-3 0 0,-1-3-160 0,-1 1-16 16,-2 0-16-16,-1-2 0 0,-1-1-320 0,0 0-160 15,-2 0 160-15,-1 0-160 0,-1 1-208 0,-2 0-144 0,0 2-32 0,-1 1 0 32,0-1-1760-32,1 3-352 0,1-1-80 0,1 3-6896 0,1 1-1360 0</inkml:trace>
  <inkml:trace contextRef="#ctx0" brushRef="#br2" timeOffset="-124992.52">2242 12472 21359 0,'15'12'944'0,"-10"-3"208"0,1-1-928 0,1 5-224 16,-2 4 0-16,0 1 0 15,-1 1 1456-15,-1 2 240 0,0 1 48 0,-1 1 16 16,-1-3-352-16,-1 0-64 0,0-2 0 0,2-1-16 16,-1-1-784-16,0-3-160 0,1-5-16 0,-2-8-16 15,0 0-160-15,0 0-48 0,0 0 0 0,0 0 0 16,5-8-144-16,-1-3 0 0,1-2 144 0,0-2-144 15,-1-3 0-15,0-3-128 0,0-1 0 0,1-1 0 0,2-1 128 0,-1 0 0 16,-1 2 0-16,2 1 0 0,1 3 0 0,1 2 0 16,0 3 0-16,0 3 0 0,0 3 448 0,0 5 128 15,1 3 32-15,-1 5 0 0,-2 5 64 0,1 3 16 16,1 3 0-16,1 3 0 0,-1 2-432 0,0 1-64 0,0-2-32 0,4 1-11712 16,0-3-2336-16</inkml:trace>
  <inkml:trace contextRef="#ctx0" brushRef="#br2" timeOffset="-124361.7">3152 12192 15663 0,'-10'-4'688'0,"10"4"144"0,0 0-656 0,0 0-176 16,0 0 0-16,0 0 0 0,0 0 1504 0,0 0 272 15,6 9 48-15,4 1 16 0,-1 3-512 0,2 2-112 0,0 0 0 0,1 2-16 16,-2 3-464-16,-1 1-96 0,0 1 0 0,-1 1-16 15,-1-2-352-15,-3 1-64 0,1 2-16 0,-1-3 0 16,-3 1-64-16,0-1-128 0,-1-2 176 0,0-2-176 16,-1 0 144-16,0-1-144 0,-2-2 0 0,-1-2 144 15,0-6-144-15,2 1 0 16,2-7 0-16,0 0 0 16,-7 0-368-16,3-3-48 0,2-1-16 0,0-6 0 15,2-3-496-15,2-3-96 0,2-2-32 0,1 0 0 16,0-2 496-16,1 1 112 0,2-1 0 0,1 2 16 0,2 0 432 0,2 1-160 0,0 2 160 0,3 0 0 15,-1 4 144-15,2 2 144 0,-1 4 32 0,-1 2 0 16,0 3 448-16,-2 3 112 0,-3 2 16 0,-1 3 0 16,-2 1 176-16,-3 3 32 0,-2-2 16 0,-2 3 0 15,-1 2-320-15,-3 0-64 0,-2 3-16 0,-1 1 0 0,-2 2-528 16,0-1-192-16,0 1 0 0,-3-1 144 16,0-1-1680-16,-1 0-352 0,0-4-64 0,-1-2-11232 15</inkml:trace>
  <inkml:trace contextRef="#ctx0" brushRef="#br2" timeOffset="-124064.97">3463 12532 21423 0,'0'0'944'0,"10"5"208"0,2 0-928 0,0-2-224 0,1 1 0 0,2-4 0 16,1 0 1328-16,1-4 208 15,1-1 64-15,0-2 0 0,2-1-576 0,-3-2-128 16,0-3 0-16,-2 0-16 0,0 0-576 0,-2 1-112 15,-3 2-32-15,-2-2 0 0,-1 0-160 0,-3 2 0 16,-2-2 144-16,-2 2-144 0,-1-1 160 0,-4 3-32 16,-1 2-128-16,-1 1 192 0,-3 1 64 0,1 1 0 15,0 2 0-15,0 3 0 0,0 4 192 0,1 3 64 0,0 4 0 0,0 0 0 16,1 4 144-16,0 0 48 0,2 2 0 0,1 2 0 16,3-1 64-16,3 1 32 0,1-1 0 0,1 0 0 15,1-3-656-15,3-1-144 0,2-2 0 0,3-1 0 31,2-3-512-31,0 0-112 0,2-4-16 0,0-2-10704 0,0-3-2160 0</inkml:trace>
  <inkml:trace contextRef="#ctx0" brushRef="#br2" timeOffset="-123726.56">3905 12301 12895 0,'0'0'576'0,"0"9"112"0,-3 0-560 0,0 3-128 16,1 4 0-16,1-1 0 0,1 2 3904 0,0 2 768 15,1 0 128-15,1 2 48 0,2-1-2992 0,-1-1-608 16,0 1-112-16,-1-2-32 16,2-1-496-16,0 0-96 0,1-4-32 0,-1 0 0 0,0-1-480 0,1-3 0 15,-1-1 0-15,-4-8 0 0,0 0 0 0,0 0 0 16,8 1-144-16,-2-2 144 0,1-5-400 0,0-1 16 16,-2-4 0-16,0-1 0 0,0-2 112 0,-1-2 16 15,-1-2 16-15,1 0 0 0,1-2 240 0,0 1-144 16,-1-2 144-16,1 0-128 0,2 0 128 0,0 0 0 15,1 2 0-15,0-1-128 0,0 5 128 0,-2 3 0 16,1 3 0-16,0 5-128 0,-7 4 544 0,6 4 112 0,1 2 32 0,-1 2 0 16,2 4-416-16,1 2-144 0,0 3 0 0,2 0 144 15,0 0-144-15,1 1 0 0,0 2 0 0,1-2 0 32,1 2-1984-32,-1-2-448 0,0-1-64 0</inkml:trace>
  <inkml:trace contextRef="#ctx0" brushRef="#br2" timeOffset="-123361.65">4285 12335 28271 0,'-10'-6'1248'0,"10"6"272"0,0 0-1216 0,0 0-304 0,-1-7 0 0,1 2 0 16,1-2 960-16,4 1 144 0,4-3 32 0,3 2 0 15,1 1-512-15,1-1-112 0,2 2 0 0,1 0-16 0,2 1-496 16,0-3 0-16,-1 2 0 0,0-2 0 0,0 2 0 0,-2 1 0 15,1 2 0-15,-1-3 0 0,-3 1 0 0,0 1 0 16,-1 2 0-16,-2 1 0 16,-1 0 0-16,-1 0 0 0,-8 0 0 0,0 0 0 0,0 0 128 0,0 0-128 15,0 0 176-15,0 0-176 0,3 6 448 0,-5 3-32 0,0 0 0 0,-2 3 0 16,-2 3 96-16,0 0 32 0,-2 0 0 0,0 3 0 16,1-1-32-16,0 4 0 15,-1-2 0-15,2 2 0 0,-1 1-96 0,3 0-32 16,2-1 0-16,0 0 0 0,2 0-256 0,2 0-128 15,0 0 0-15,3-4 128 0,3-2-128 0,3 0 0 16,0-2 0-16,2-2 0 0,2 0-128 0,0-3 128 0,2-2-160 0,0-1 160 31,2-2-560-31,-2-2-16 0,1-1 0 0,-1-2 0 16,-2-2-1616-16,1-1-336 0,-3-2-64 0,-1 0-12064 0</inkml:trace>
  <inkml:trace contextRef="#ctx0" brushRef="#br2" timeOffset="-123201.68">4430 12396 19343 0,'-14'3'848'0,"8"-2"192"0,1 2-832 0,5-3-208 15,0 0 0-15,0 0 0 0,0 0 3392 0,0 0 640 16,0 0 128-16,9 5 32 0,2 0-2432 0,2-3-480 16,2-1-112-16,2-1-16 15,3 0-720-15,1-1-160 0,1-1-16 0,1 2-16 16,1 0-608-16,1-2-112 0,1 0-32 0,-1 0 0 15,-2 0-3088-15,-1 0-624 0</inkml:trace>
  <inkml:trace contextRef="#ctx0" brushRef="#br2" timeOffset="-123048.06">4882 12306 11967 0,'0'0'1072'0,"-2"8"-864"0,-1 1-208 16,1 3 0-16,0 0 3904 0,4 1 720 0,-1-1 160 0,2-1 16 15,0-2-3168-15,4 2-640 0,1-1-128 0,1-1-32 16,1-1-832-16,2 0-192 0,0 0-16 0,0-3-9232 16,1 0-1840-16</inkml:trace>
  <inkml:trace contextRef="#ctx0" brushRef="#br2" timeOffset="-122863.03">5083 12326 16575 0,'0'0'736'0,"0"0"160"0,0 0-720 0,0 0-176 0,-2 9 0 0,-4 3 0 16,1 1 3664-16,0 4 704 0,0 1 144 0,0 4 32 16,-1 3-2656-16,1 2-528 0,1 3-96 0,0-1-32 15,0 1-704-15,2 0-144 0,-1-3-16 0,2 2-16 16,0-3-544-16,1-1-96 0,0-6-32 0,1 0 0 16,1-5-2176-16,1-4-448 0,0-2-96 0</inkml:trace>
  <inkml:trace contextRef="#ctx0" brushRef="#br2" timeOffset="-122700.49">5212 12132 22111 0,'0'0'1968'0,"0"0"-1584"16,0 0-384-16,0 0 0 0,0 0 2944 0,0 0 496 16,0 0 96-16,4 13 32 0,-4 1-2096 0,3 6-400 0,1 4-96 0,0 4-16 15,-2-2-544-15,1 4-112 16,1 1-32-16,0 2 0 15,1 1-1264-15,0-3-256 0,0-1-48 0,2-1-9584 16,1-3-1920-16</inkml:trace>
  <inkml:trace contextRef="#ctx0" brushRef="#br2" timeOffset="-122556.55">5439 12458 26783 0,'-1'14'1184'0,"1"-6"240"0,1 1-1136 0,0 1-288 0,2 1 0 0,0-1 0 15,1 2 128-15,-1 0-128 0,1-1 144 0,2 2-144 16,-3 0-240-16,1-1-144 0,0-3-16 0</inkml:trace>
  <inkml:trace contextRef="#ctx0" brushRef="#br2" timeOffset="-122264.8">5577 12194 24991 0,'0'0'1104'0,"0"0"240"0,7 5-1088 0,1 1-256 0,-1-2 0 0,1 0 0 15,-1 1 320-15,-1-3 16 0,-6-2 0 0,6 7 0 0,-3-1 160 0,0 1 16 16,-2-1 16-16,-1 4 0 0,0 1 64 0,-2 1 16 16,-2 2 0-16,0 1 0 0,-1-1 224 0,0 2 32 15,-2 1 16-15,2 0 0 0,0-2 208 0,1 0 64 16,1 3 0-16,3-4 0 0,1 2-272 0,3-1-48 0,4 0-16 0,1-1 0 15,2-1-176-15,3-1-16 0,3 0-16 0,2-5 0 16,2 0-352-16,3-2-80 0,2-2-16 0,4-1 0 31,0-4-1872-31,2-2-368 0</inkml:trace>
  <inkml:trace contextRef="#ctx0" brushRef="#br2" timeOffset="-121632.04">6301 12357 14735 0,'0'0'1312'0,"0"0"-1056"15,6-4-256-15,1 0 0 0,-1 2 2032 0,4 3 336 16,-3 6 80-16,1 3 16 0,0 6-448 0,0 6-96 16,1 4 0-16,1 4-16 0,1 4-624 0,-1 0-128 15,-1 0-32-15,1-2 0 0,-4-1-576 0,1-1-112 0,-2-2-32 0,0-2 0 16,-2-7-176-16,-2 0-32 0,0-4-16 0,0-2 0 15,-1-1 64-15,0-4 16 0,0-8 0 0,0 0 0 16,0 0-128-16,0 0 0 0,-2-8-128 0,-2-2 192 16,-1-5-192-16,2-2-256 0,-1-2 48 0,2-3 16 15,-1-2 0-15,0-2 0 0,2-3 0 0,1-1 0 32,3-2-336-32,-1-2-64 0,2-1-16 0,0-2 0 0,1-2 176 0,2 3 48 0,-2-1 0 0,3 7 0 15,1 5 384-15,1 5 0 0,1 3 0 0,-1 4-128 16,2 2 256-16,0 5 64 0,0 3 16 0,-2 2 0 15,0 2 368-15,0 4 80 0,-4 3 16 0,-1 4 0 0,-2 2-480 0,-3 3-192 16,-3 3 176-16,-1 2-176 0,-2-3 0 0,1 4 0 16,-1-3 0-16,0 0 0 15,-2-3-544-15,2 0-96 0,-1-4-32 0,2-1 0 32,1-3-1984-32,0-3-400 0</inkml:trace>
  <inkml:trace contextRef="#ctx0" brushRef="#br2" timeOffset="-121398.33">6753 12282 11967 0,'0'0'528'0,"0"0"112"0,0 0-512 0,4 7-128 16,-1 1 0-16,-2 1 0 0,-1 2 3328 0,-3 1 624 15,-2 2 128-15,0 4 16 0,0 0-1824 0,0 3-368 16,-1 3-80-16,4 0-16 0,2 1-912 0,1 1-176 16,0-2-32-16,5-2-16 0,-1-4-416 0,3-2-96 15,-1-3-16-15,4-3 0 0,2-3-144 0,0-5 0 0,0 0 0 0,0-5 128 16,-1-2-128-16,0-3 0 0,-2-1 0 0,0-3 0 15,1-1 0-15,-5-1 0 0,0 1 0 0,-4-4 0 16,-2 0 0-16,-1 0 0 0,-2 1-192 0,-2-1 192 16,-1 2-624-1,-2-1 0-15,-1-1 0 0,-2 0-9664 0,-2 0-1936 0</inkml:trace>
  <inkml:trace contextRef="#ctx0" brushRef="#br2" timeOffset="-121092.66">7146 12214 3679 0,'0'0'160'0,"0"0"32"0,0 0-192 0,-2 10 0 0,-2-3 0 0,-3 3 0 15,-1 1 5696-15,-1 0 1088 0,1 4 208 0,-3-1 48 0,0 0-4320 0,-1 1-864 16,0-1-192-16,3-1-16 0,-1 0-960 0,1-2-192 16,1-2-48-16,3 0 0 0,3-1-448 0,2-2 0 15,3 1 0-15,1-2 0 0,2-1-128 0,3 0-128 16,3 0-32-16,1 1 0 0,0-4 0 0,4 2 0 15,0-1 0-15,1 1 0 0,1 1 288 0,-2 0-160 16,1 0 160-16,0 1-128 0,-1 0 128 0,-1 0 0 16,-3-1 0-16,-3 1 0 0,-1 1 0 0,-2 0 0 15,-3 3 128-15,-3-2-128 0,-2 2 368 0,-3 1 0 0,-3 1 0 0,-1 2 0 16,-1-4-176-16,-1 1-16 0,-1 1-16 0,1-3 0 16,0-1-368-16,0 0-80 15,1-3-16-15,0-3-10304 16,1-2-2064-16</inkml:trace>
  <inkml:trace contextRef="#ctx0" brushRef="#br2" timeOffset="-120961.18">7490 12403 21183 0,'-4'10'1888'0,"-3"3"-1504"16,1 3-384-16,-1 0 0 0,0-1 1728 0,0 1 288 15,2-2 48-15,0 1 16 0,1-2-1408 0,1 0-288 16,2 0-48-16,-1-2-9024 15,2 0-1808-15</inkml:trace>
  <inkml:trace contextRef="#ctx0" brushRef="#br2" timeOffset="-120661.95">7619 12038 21183 0,'4'8'1888'0,"-2"-1"-1504"0,1 3-384 0,1 3 0 16,1 2 1184-16,0 4 160 0,1-3 48 0,0 5 0 15,2 3-528-15,0 3-96 16,0 6-32-16,-1-3 0 0,3 1-368 0,0-1-80 0,2 1-16 0,-2-1 0 16,-1 0-464-16,-1 0-112 0,1-2-16 0,-1 0-12608 15</inkml:trace>
  <inkml:trace contextRef="#ctx0" brushRef="#br2" timeOffset="-120514.62">7695 12507 4607 0,'-8'-10'400'15,"0"-3"-400"-15,0-2 0 0,2 2 0 16,0-2 4816-16,2 2 880 0,2 0 192 0,1 0 16 0,2-2-3712 0,1 2-736 16,4 0-160-16,0 0-16 0,2 5-16 0,0-2 0 15,1-1 0-15,1 4 0 16,3-1-3472-16,0 3-688 0,3 1-144 0</inkml:trace>
  <inkml:trace contextRef="#ctx0" brushRef="#br2" timeOffset="-120354.68">8071 12362 911 0,'-2'10'0'0,"-1"3"0"16,0 1 0-16,1 2 0 0,1 2 5616 0,-3-1 1040 15,-2 0 192-15,1 0 64 0,0-2-4608 0,2-2-896 16,1-1-192-16,-1 0-48 0,1-6-704 0,2-6-144 16,0 0-16-16,0 0-16 15,0 0-2784-15,0 0-544 0,4-9-112 0,-2-1-32 0</inkml:trace>
  <inkml:trace contextRef="#ctx0" brushRef="#br2" timeOffset="-120064.91">8134 12087 14223 0,'0'0'624'0,"0"0"144"0,0 0-624 0,0 0-144 16,0 0 0-16,0 0 0 0,0 0 1632 0,-1 11 288 16,-2 1 64-16,-1 2 16 15,0 3-496-15,0 2-96 0,0 2-32 0,2 3 0 16,0 2-400-16,2 0-80 0,3-1 0 0,1-1-16 15,1 0-592-15,3-3-112 0,1-2-32 0,2-3 0 16,0-2-144-16,2-1 0 0,0-2 0 0,0-2-176 16,0-5 176-16,-1-2 0 0,-1 0 0 0,-2-2-128 15,-1-3 544-15,-2-1 112 0,-2-1 32 0,1-2 0 16,-1-2 352-16,-1 0 80 0,-2 0 16 0,-1-1 0 0,-1-2-560 0,-2 0-128 16,-2-2 0-16,0 1-16 0,-2-2-144 0,-1 1-32 15,-2 0 0-15,-1-1 0 16,1 1-560-16,0 0-112 0,0-2-32 0,3 2 0 15,-1 1-2592-15,1 2-528 0,2 0-96 0</inkml:trace>
  <inkml:trace contextRef="#ctx0" brushRef="#br2" timeOffset="-119791.97">8356 12214 14735 0,'13'17'640'0,"-8"-8"160"0,1 4-640 0,0 1-160 0,-1 1 0 0,-1 2 0 15,0 2 4048-15,-2 1 784 16,-1 1 160-16,2-3 16 0,-2-1-2768 0,1 0-576 15,-1-2-96-15,0-3-32 0,2 1-832 0,-2-1-160 16,-1-4-32-16,1-2-16 0,-1-6-496 0,0 0 0 16,0 0 0-16,0 0 0 0,0 0 0 0,6-4-128 0,-2-4-16 0,0-1 0 15,-1-2-176-15,1-1-16 0,-1-5-16 0,0 0 0 16,0-1 16-16,3 1 0 0,0 0 0 0,2 0 0 16,2 4 112-16,1 0 32 0,-1 0 0 0,2 4 0 15,1 2 192-15,0 6 0 0,0 1 0 0,0 5 0 16,0 4 384-16,0 7 112 0,0 1 16 0,0 2 16 15,0 5 80-15,-1 2 16 0,0-3 0 0,0-2 0 16,-2 1-496-16,0-3-128 0,1 0 0 0,-1-1 0 16,-1-1-2816-16,-1-2-576 0</inkml:trace>
  <inkml:trace contextRef="#ctx0" brushRef="#br0" timeOffset="-103927.04">16867 14849 11055 0,'0'0'976'0,"0"0"-784"0,0 0-192 0,0 0 0 16,0 0 2368-16,0 0 448 0,0 0 64 0,10 1 32 15,0 2-1792-15,-1-1-352 0,2 2-80 0,-1-4-16 16,6 4 112-16,-3-1 32 0,2-2 0 0,2 0 0 16,0 2-48-16,2-2-16 0,-1 0 0 0,1 1 0 15,2 0 32-15,0 0 16 0,1-2 0 0,0 0 0 16,1 0-160-16,-3 1-16 0,3-1-16 0,-3 0 0 15,1 0-224-15,0 0-32 0,1-1-16 0,-1 1 0 16,1 0-144-16,0 0-48 0,-2-2 0 0,0 2 0 0,-1 0 0 0,1 0 0 16,-2-1 0-16,2 2 0 0,0 1 16 0,0 2 0 15,-1-4 0-15,1 1 0 0,0 0 128 0,-1 0 32 16,-1-1 0-16,2 3 0 0,1-3-64 0,0 1-16 16,0-1 0-16,-1 2 0 15,3-4-96-15,-3 1-16 0,0-2 0 0,-2 2 0 0,0-1 32 0,-1 2 0 16,0-3 0-16,2 0 0 0,-1 1 32 0,7-4 16 15,-6 3 0-15,1 0 0 0,-2 0 16 0,0 2 0 16,-1-2 0-16,0 2 0 0,-3 0-32 0,3 1-16 16,-1 0 0-16,2-1 0 0,1 2-176 0,-1-1 0 15,0 0 144-15,3 0-144 0,2 1 128 0,1-1-128 16,1-1 128-16,-1 0-128 0,0-2 144 0,1 0-144 0,-3 2 192 0,-7-2-192 16,1 1 176-16,2-1-176 0,1-1 160 0,-1 0-160 15,1 2 192-15,8-1-48 16,-7 1-16-16,-7 2 0 0,0-3 48 0,0 3 0 0,1 0 0 0,-1-1 0 15,1 2 16-15,0 2 16 0,1-3 0 0,-1 2 0 16,2 1-16-16,-1-2-16 0,1 0 0 0,7 1 0 16,-1-2-176-16,1 0 192 0,-4-2-192 0,1 1 192 15,-2 0-64-15,0-1-128 0,2 0 192 0,1 1-64 16,-3-2 16-16,0-1 0 0,-1 0 0 0,-4 3 0 16,-1 0-144-16,1 1 160 0,1 0-160 0,2-3 160 15,0 3-160-15,1 0 0 0,-1 0 0 0,1 0 128 16,-1 0-128-16,1 0 160 0,0 0-160 0,1 0 160 0,0 0-160 15,1 0 0-15,-1 0 0 0,0 0 0 0,2 0 0 0,-1 0 0 16,0 0 0-16,-1 0 0 0,0 0 0 0,0 0 0 16,2 0 0-16,-2 0 0 0,0 0 0 0,1 0 0 15,0 0 0-15,-2 3 128 16,0-3-128-16,-1 0 0 0,-2 0 0 0,0 1 128 0,2 0-128 16,0 0 0-16,-2 2 0 0,2-3 128 0,1 0-128 0,-2 0 160 15,0 0-160-15,5 0 160 0,0-3-160 0,-2 3 192 16,-1-1-192-16,0 0 192 0,0 1-192 0,0 0 0 15,-1-1 144-15,-1-2-144 0,1 3 0 0,0 0 144 16,-1 0-144-16,4 3 0 0,-4-3 192 0,2 0-192 16,-1 0 192-16,-1 0-192 0,1-3 176 0,0 2-176 15,-1 1 160-15,2 0-160 0,-2 0 128 0,-1 0-128 16,0 0 0-16,-1 0 0 0,2 1 144 0,-2-1-144 0,0-1 128 0,0-1-128 16,0 2 0-16,1 0 128 0,-2-1-128 0,2 1 0 15,2-1 128-15,-6 1-128 0,1 0 128 0,-2 0-128 16,1 0 0-16,6-2 0 0,-2 2 0 0,-3 0 0 15,-1 0 0-15,2 0 0 0,1-1 144 0,0 0-144 16,0-1 0-16,0 1 128 0,0 0-128 0,1 0 0 16,1-1 0-16,-1 1 128 0,0 0-128 0,2 1 0 15,-2-2 0-15,1 2 128 0,-1 0-128 0,-1 0 0 16,2-1 0-16,-1 1 144 0,0 0-144 0,1 0 0 16,-1-3 192-16,0 3-192 0,1 0 192 0,0 0-192 15,-2 0 128-15,2 0-128 0,-2 3 0 0,1-3 0 16,-1 0 0-16,1 0 0 0,1 0 0 0,6 0 0 15,-3 1 128-15,-5-1-128 0,-3 0 0 0,1 0 0 16,-1 0 0-16,6 2 0 0,-1-2 0 0,0 0 0 0,-4 0 0 0,1 0 0 16,0 0 0-16,-4 0 0 0,0 0 0 0,1 0 0 15,0-3 0-15,0 3 0 0,0-3 0 0,0 2 0 16,-1 0 0-16,1 0 0 16,3 1 0-16,2-3-144 0,-3 2 16 0,-3 1 0 15,-1-2-304-15,1 2-48 0,-1 0-16 0,-1 0 0 16,1-1-1024-16,3 1-208 0,-10 0-32 0,12-3-16 15,-12 3-1312-15,12-2-272 0,-1-2-48 0</inkml:trace>
  <inkml:trace contextRef="#ctx0" brushRef="#br0" timeOffset="-103593.96">20809 14418 12895 0,'0'0'1152'0,"0"0"-928"0,-9 3-224 0,9-3 0 0,-6 12 2656 0,5-6 480 0,1 2 112 0,3 0 16 0,1 1-1920 0,2 0-384 16,2 0-80-16,6 7-16 16,3 0 144-16,0-1 16 0,3 0 16 0,-1-1 0 15,2-1-720-15,0 1-128 0,1-2-48 0,-1 0 0 16,1-1-144-16,-4 1 0 0,-2-1 0 0,-2-2 0 15,1-1 0-15,-5 1 0 0,-2 0-192 0,-2 0 192 16,0 0 0-16,-4 2 0 0,1-1 0 0,-1 0 128 16,0 1 736-16,-2 1 144 0,-3 1 16 0,1 1 16 15,-1 0 64-15,-4 7 16 0,-2-1 0 0,3-6 0 0,-6 0-48 0,-2 5-16 16,-3 0 0-16,-1 3 0 0,-2 2-288 0,-1 1-48 16,0-3-16-16,0 1 0 0,2 2-336 0,-7 9-80 15,6-7-16-15,10-10 0 16,2 1-1856-16,-1 9-368 0,2-1-80 0</inkml:trace>
  <inkml:trace contextRef="#ctx0" brushRef="#br0" timeOffset="-101359.39">11809 14283 21183 0,'-5'2'1888'0,"1"1"-1504"0,-3 1-384 0,-6 13 0 0,13-17 1728 0,0 0 288 0,0 0 48 0,0 0 16 16,0 0-800-16,0 0-144 0,0 0-48 0,0 0 0 16,7-7-448-16,-1 2-80 0,1 0-32 0,1 1 0 15,1 0-32-15,-1 2-16 0,2-1 0 0,1 2 0 16,0-1-480-16,2 1 0 0,2 0 0 0,0-1 0 16,0 2-1136-16,2-2-320 0,1 0-64 0,-2 1-8288 15,-3 0-1664-15</inkml:trace>
  <inkml:trace contextRef="#ctx0" brushRef="#br0" timeOffset="-100998.52">11930 14082 5519 0,'-10'-9'240'0,"5"6"64"16,-2-3-304-16,1 1 0 0,-2 1 0 0,0 0 0 0,0-1 4848 0,-2 1 912 15,-3 2 176-15,-2 0 32 0,0 4-3712 0,-2 0-736 16,-1 0-160-16,-1 5-16 0,1 1-336 0,0 3-64 15,-3-2-16-15,4 6 0 0,1-1-464 0,2 3-80 16,1 1-32-16,3 2 0 0,0 3-224 0,4-1-128 16,2 6 160-16,3-2-160 0,1 1 128 0,4 3-128 0,2 3 0 0,6-1 144 15,3 2-144-15,6-4 0 0,1-1 0 0,3 0 0 16,3-6-208-16,2-3 80 0,-3-6 128 0,0-3-208 16,-1-6 64-16,1-3 16 0,-1-2 0 0,0-4 0 15,-2-5 128-15,0-2 0 0,-3-4 0 0,-2-2 0 16,-2-2 0-16,-1-3 192 0,-3-3-32 0,-4-3-16 15,-1 0 32-15,-3-2 0 0,-2 0 0 0,-5 2 0 16,-2-2 208-16,-2 4 64 0,-2-2 0 0,-2 3 0 0,-2 1-128 16,-2 4-32-16,1 1 0 0,0 2 0 15,-2 4-288-15,1 3 0 0,-2 1 0 0,2 2 0 32,0 2-2624-32,-1 2-448 0</inkml:trace>
  <inkml:trace contextRef="#ctx0" brushRef="#br0" timeOffset="-91425.22">18123 13881 27759 0,'-3'-5'1216'0,"18"-18"272"0,-15 23-1184 0,0-7-304 16,0 7 0-16,-3-5 0 0,0-2 1408 0,1 1 208 15,-2 1 48-15,4 5 16 0,-4-4-368 0,-1 1-80 16,0 0-16-16,-2 2 0 0,1 0-528 0,-2 0-112 0,0 1-32 0,-1 2 0 15,-2 1 96-15,1 2 32 0,-3 3 0 0,2 2 0 16,0 2-32-16,-1 2-16 16,0 3 0-16,3 2 0 0,1 0-160 0,1 3-16 0,0-1-16 0,2 3 0 15,2 0-80-15,2 1-16 0,1-1 0 0,2-1 0 16,2 2-176-16,2-6-32 0,1 1-128 0,4-2 192 16,2-2-192-16,3-2 144 0,0-3-144 0,4-4 128 15,2 0-128-15,2-3 128 0,2-2-128 0,2-3 128 16,4-4-128-16,-1 0-272 0,2-3 64 0,-3-1 16 15,-2-2-1344-15,0-3-272 16,-2 2-48-16,-1-1-16 0,-3-1-1792 0,-3 1-368 0</inkml:trace>
  <inkml:trace contextRef="#ctx0" brushRef="#br0" timeOffset="-91151.33">18612 13791 21183 0,'0'0'1888'0,"-7"4"-1504"0,1-2-384 0,-1-1 0 0,2 0 3216 0,5-1 576 15,0 0 112-15,0 0 32 0,0 0-1776 0,0 0-368 16,0 0-64-16,8 3 0 0,1-3-992 0,1-3-192 15,4 2-32-15,-1 0-16 0,2-1-352 0,3 0-144 16,2 0 128-16,1 0-128 0,1-2 0 0,1-1-144 16,2-1 0-16,-1 1 0 15,-2 1-1472-15,0-2-304 0,-1-1-48 0,-2 1-16 16,1 0-1504-16,-3 1-304 0</inkml:trace>
  <inkml:trace contextRef="#ctx0" brushRef="#br0" timeOffset="-90886.9">18647 14023 35359 0,'-14'4'1568'0,"14"-4"320"16,-7 0-1504-16,7 0-384 0,0 0 0 0,0 0 0 0,0 0 1072 0,0 0 144 15,0 0 16-15,8 7 16 0,1-1-464 0,3 0-80 16,1-3-32-16,1-1 0 0,3-5-480 0,3 1-192 16,1-1 128-16,2 0-128 0,2-1 0 0,-2-1-320 15,1-1 48-15,-2 2 16 16,0-3-1984-16,-1 3-400 0,0-3-80 0,-2 1-13024 0</inkml:trace>
  <inkml:trace contextRef="#ctx0" brushRef="#br0" timeOffset="-90496.77">19444 13690 4607 0,'0'0'400'0,"0"0"-400"0,-4-4 0 0,-1-3 0 16,1 1 5952-16,-2-2 1120 0,-1 5 224 0,-3-1 32 15,4 0-4800-15,-2 3-960 0,0 1-192 0,0 3-32 16,1 1-624-16,-1 2-112 0,-1 3-32 0,0 4 0 15,2 3-384-15,3 2-192 0,0 2 160 0,2 1-160 16,0 1 176-16,4 0-176 0,2 0 192 0,2 2-192 0,3-1 128 0,4-1-128 16,2 0 0-16,0 1 0 0,1-5 304 0,1-3 0 15,1-3 0-15,2-3 0 0,0-3-304 0,3-4 0 16,-1-2 0-16,-1-2 0 0,-1-4 256 0,0 0 0 16,-2-3 0-16,-2-4 0 0,-2 0 112 0,-1-2 16 15,0 2 0-15,-2-2 0 0,-5-2 160 0,0 0 32 16,-3 1 16-16,-1 0 0 15,-5 1-144-15,-1-2-48 0,-1 1 0 0,-4 2 0 16,-2-1 16-16,0 1 0 0,-2 1 0 0,0 1 0 0,-2 3-416 0,-2 3 0 16,-1-1 0-16,1 3 0 0,0 2 0 0,2 0-176 15,2 2 16-15,1 0 0 16,3-1-2352-16,1 1-480 0</inkml:trace>
  <inkml:trace contextRef="#ctx0" brushRef="#br0" timeOffset="-89885.76">17352 13918 28511 0,'0'0'1264'0,"0"0"256"0,0 0-1216 0,0 0-304 0,0 0 0 0,0 0 0 16,0 0 1584-16,0 0 256 0,0 0 48 15,0 0 16-15,0 0-528 0,14 2-96 0,-4-2-32 0,2 0 0 16,-1 2-432-16,4-2-96 0,0 0-16 0,2 0 0 16,2-2-544-16,0 0-160 0,1-2 0 0,1-1 0 15,-2 1-208-15,3-4-112 0,0 0-32 0,-1 2 0 16,-2 0-1968-16,-1 0-400 0,0-1-80 0,-2 2-12688 16</inkml:trace>
  <inkml:trace contextRef="#ctx0" brushRef="#br0" timeOffset="-89648.5">17380 14147 21183 0,'-13'7'1888'0,"13"-7"-1504"15,-4 5-384-15,4-5 0 0,0 0 2944 0,0 0 512 16,0 0 96-16,0 0 32 0,0 0-1728 0,6 5-320 0,2-1-80 15,3-3-16-15,-1-1-752 0,3 0-160 0,1 0-16 0,2-1-16 16,1-2-352-16,3 1-144 0,-2-1 128 0,0 1-128 31,2-5-416-31,-2 2-160 0,-1 0-48 0,0-1 0 16,1 0-2672-16,-1 1-544 0</inkml:trace>
  <inkml:trace contextRef="#ctx0" brushRef="#br0" timeOffset="-89161.85">16862 13813 10127 0,'0'0'448'0,"-9"3"96"0,-3 1-544 0,2 1 0 16,0-2 0-16,-1 2 0 0,2 7 4016 0,-1-4 688 15,-1 1 144-15,2 1 16 0,0 4-2928 0,1 2-592 16,2 0-112-16,2 2-16 0,0 3-592 0,1 2-112 15,3 0-32-15,3 1 0 0,1 0-288 0,1-1-64 16,3 1-128-16,3-2 192 0,1-1 0 0,2-3-16 16,5-1 0-16,-1-3 0 0,-1-3 208 0,1-4 32 0,0-1 16 0,2-4 0 15,0-6 144-15,-2 0 16 0,1-2 16 0,0-3 0 16,-4-2 128-16,0-2 32 0,-2 0 0 0,-3-4 0 16,-1 2-176-16,-2-2-16 0,-5-1-16 0,1-1 0 15,-3-3-240-15,-3 1-64 0,-1 0 0 0,-1 1 0 16,-3-3-96-16,-2 3-32 15,-4-4 0-15,-1 5 0 0,0 0-128 0,-2 2 0 16,0 3-160-16,0 2 160 16,1 3-544-16,-1 3-16 0,-1 0 0 0,2 5 0 15,2 2-2304-15,1 2-464 0,1 2-80 0</inkml:trace>
  <inkml:trace contextRef="#ctx0" brushRef="#br0" timeOffset="-88789.62">16190 13600 22799 0,'0'0'1008'0,"0"0"208"0,0 0-960 0,0 0-256 16,0 0 0-16,0 0 0 0,0 0 1328 0,-2 6 208 15,2 5 64-15,0 3 0 0,-1 4-336 0,1 3-64 16,0 4-16-16,0 2 0 0,1 3-624 0,1 0-128 0,-1 3-32 0,0 1 0 15,0 0-272-15,2-2-128 0,0 1 0 0,-2-5 128 32,2 1-544-32,1 0-112 0,1-6-32 0,-1-1 0 0,0-1-1936 0,-1-5-400 0,4-2-80 0</inkml:trace>
  <inkml:trace contextRef="#ctx0" brushRef="#br0" timeOffset="-88500.26">16187 13358 19455 0,'0'0'864'0,"3"-6"176"0,0-1-832 0,-3 7-208 0,7-3 0 0,2 3 0 0,3 2 1088 0,2 3 160 16,3 2 32-16,1 5 16 0,1 2 16 0,0 4 0 15,3 4 0-15,1 3 0 0,1 3 80 0,0 1 16 16,-2 4 0-16,0 1 0 0,-1 1-224 0,-1 2-32 15,-4-1-16-15,0 1 0 0,-2-5-320 0,-2 2-64 16,-1 1-16-16,-5 1 0 0,-1-3-240 0,-2 4-48 0,-4 1-16 0,-2-2 0 16,-1-4-192-16,-2-1-48 0,-2 0 0 0,0-1 0 15,-1-1-368-15,0-4-80 0,0-1 0 0,-1 1-16 32,0-1-2608-32,1-4-512 0</inkml:trace>
  <inkml:trace contextRef="#ctx0" brushRef="#br0" timeOffset="-75597.35">16844 15650 6447 0,'-8'-1'272'0,"0"0"80"0,-1 1-352 0,1-3 0 15,2 3 0-15,-1 0 0 0,7 0 4416 0,0 0 800 16,0 0 160-16,0 0 48 0,-2-4-3840 0,2 4-768 16,1-9-160-16,3 1-16 0,3 1-448 0,2-1-64 15,1 0-128-15,2 0 176 0,0-1 112 0,2 1 32 0,0 0 0 0,2 2 0 16,1 1 144-16,0-1 48 0,-2 4 0 0,2 3 0 15,0 4 80-15,2 3 32 0,-4 2 0 0,-2 1 0 16,-1-2-112-16,-2 3-32 0,0 3 0 0,-4 2 0 16,-2 0-144-16,-1 3-16 0,-2 1-16 0,-2 1 0 15,-1 1-128-15,-2 2-32 0,-1-1 0 0,-1 0 0 16,-1 0-144-16,-1-1 0 0,-1-2 0 0,-1-1 0 16,-1-1 0-16,1-2 0 0,1-1 0 0,-2-3 0 15,1-4 0-15,-1-1 0 0,1-6 144 0,0 0-144 0,2-4 0 16,-1 0 0-16,1-7-160 0,1 0 160 0,2-2-192 0,1 1 64 15,2-2 128-15,2 3-208 16,1-2 208-16,3 2 0 0,1 2 0 0,3 0 0 16,0 0 176-16,2 5 16 0,1-2 16 0,2 4 0 15,0 1-16-15,1 2-16 0,0 2 0 0,2 3 0 16,-2-2-176-16,2 2 0 0,0 1 0 0,-1 0 0 16,1 2-448-16,-1-1-112 0,0-1-16 0,0-1-10336 15,0-1-2064-15</inkml:trace>
  <inkml:trace contextRef="#ctx0" brushRef="#br0" timeOffset="-75328.57">17106 15366 30399 0,'0'0'1344'0,"0"0"288"0,0 0-1312 0,3 7-320 16,-3-7 0-16,6 9 0 0,2 0 896 0,2 3 128 15,3 1 0-15,3 1 16 0,2 2-128 0,2-1-16 0,0 6-16 0,0-3 0 16,0 3-336-16,-1 2-64 0,0-1-16 0,0 1 0 16,1 2-80-16,-3 2 0 0,-3 1-16 0,-2 0 0 15,-3 1 144-15,-1 0 16 0,-2-1 16 0,-2 4 0 16,-1 0-416-16,-3 1-128 0,-1-1 0 0,-2 2 0 16,0-4 464-16,-1 0-16 0,-2-2 0 0,-2-2 0 15,-1-1-2096-15,0-2-416 0,1-1-96 0</inkml:trace>
  <inkml:trace contextRef="#ctx0" brushRef="#br0" timeOffset="-73287.1">18016 15555 31103 0,'0'0'1376'0,"0"0"288"0,0 0-1344 0,0 0-320 0,0 0 0 0,0 0 0 15,-4 7 896-15,2 2 128 0,0 7 0 0,4 2 16 16,-4-1-96-16,4 4-32 0,-1 1 0 0,1 4 0 0,0 4-592 0,0 0-112 15,1 0-16-15,1 2-16 0,-2 2-176 0,1 1 0 16,-2-1 0-16,2-1 128 16,0-3-2512-16,-2-4-512 0,0-4-112 0,1-2-11248 15</inkml:trace>
  <inkml:trace contextRef="#ctx0" brushRef="#br0" timeOffset="-73107.14">18232 15411 22111 0,'0'0'976'0,"0"0"208"0,0 0-944 0,2 9-240 0,-1 4 0 0,0 0 0 16,2 1 2944-16,0 4 560 0,1 6 96 0,-1-1 32 15,1 3-2208-15,2 3-432 16,-3 1-96-16,3 3 0 0,0 2-704 0,1 3-192 16,-2 1 0-16,0 0 0 15,2 0-1616-15,-1-1-400 0,1 1-80 0,-2-3-8016 0,-2 1-1600 0</inkml:trace>
  <inkml:trace contextRef="#ctx0" brushRef="#br0" timeOffset="-72953.03">18106 15892 14735 0,'-5'-12'640'0,"5"12"160"0,-4-7-640 0,1 1-160 16,3 6 0-16,0-8 0 0,2 1 4976 0,0 1 960 15,2-1 192-15,3 2 32 0,2 1-4560 0,2 0-928 16,4 2-176-16,3 2-48 15,4 0-1536-15,2 0-320 0,-1 6-64 0</inkml:trace>
  <inkml:trace contextRef="#ctx0" brushRef="#br0" timeOffset="-72558.58">18442 15837 35471 0,'0'0'1568'0,"-1"6"336"0,0 1-1520 0,1-7-384 16,2 6 0-16,2 0 0 0,-4-6 656 0,8 5 64 16,1-4 16-16,3 2 0 0,-2-1-432 0,1-2-96 0,-2 0-16 15,0 2 0-15,0-1-192 0,-1 3 0 0,-1 0 0 0,-2 1 0 16,-5-5 0-16,2 8 0 0,-2 0-160 0,0 1 160 16,-2 0-176-16,-2 1 176 0,-1 1-208 0,-1-1 80 15,1 1-16-15,-1-2 0 0,-1 0 0 0,2-3 0 16,0 1-16-16,1-1 0 0,1 1 0 0,3-7 0 15,-2 6-80-15,2-6-16 0,0 0 0 0,0 0 0 32,6 4-192-32,2-1-32 0,1-2-16 0,3 2 0 0,0-3 496 0,1 0 0 0,1 0-128 0,2 0 128 15,-1 0 192-15,1 1 96 0,0 0 16 0,-2 3 0 16,-2 0 336-16,-1 2 64 0,1-1 0 0,-2 3 16 16,-2 1-144-16,-2 2-16 0,-4-3-16 0,-1 4 0 15,-1 0-48-15,-2-1-16 0,-3 1 0 0,-2 0 0 16,-2-3-256-16,-1 1-48 0,-2-2-16 0,0-1 0 15,-1-2-528-15,0-1-96 0,-1-3-32 0,1-1 0 16,0-1-2832-16,2-6-560 0</inkml:trace>
  <inkml:trace contextRef="#ctx0" brushRef="#br0" timeOffset="-72261.94">18929 15489 31967 0,'-12'10'1408'0,"5"-3"304"0,-2 2-1376 0,-2 3-336 0,-2 1 0 0,-2 2 0 16,0 0 1184-16,0 3 160 0,1 3 48 0,2 1 0 16,3 1-816-16,2 3-176 0,2 2-16 0,4-1-16 15,4-1-368-15,2 0 0 0,3 0 0 0,3-2 0 16,4-3-192-16,0-3 32 0,1-4 16 0,1-1 0 16,0-6 16-16,0-1 0 15,-2-3 0-15,1-3 0 0,-2-3 128 0,1-1 0 16,-3-2 0-16,-2-3 128 0,-4-2 480 0,0 0 96 0,-4-2 32 0,0-2 0 15,-5-2 32-15,-1 0 16 0,0 0 0 0,-2-1 0 16,-2 0-496-16,0 0-96 0,-1-1-32 0,-2 1 0 16,1-1-416-16,1 0-64 0,-2 0-32 0,2-3-12288 15,0 2-2464-15</inkml:trace>
  <inkml:trace contextRef="#ctx0" brushRef="#br0" timeOffset="-72093.4">19272 15261 33167 0,'0'0'2944'0,"0"0"-2352"15,0 0-464-15,1 7-128 0,-1-7 1280 0,1 12 224 16,0-1 48-16,2 2 16 0,1 1-864 0,1 2-192 16,0 1-16-16,2 1-16 0,-1 1-480 0,2 2-208 0,0-1 16 0,0 3 0 31,1 1-2240-31,-1-1-432 0,0 1-80 0</inkml:trace>
  <inkml:trace contextRef="#ctx0" brushRef="#br0" timeOffset="-71916.12">19178 15473 13823 0,'0'0'1216'0,"-6"-5"-960"0,1 0-256 0,3-1 0 15,2 6 4352-15,-2-5 832 0,2-1 176 0,0 6 16 16,4-5-3168-16,1-1-640 0,2 1-128 0,2 1-32 15,2 2-1024-15,0-1-192 0,2 0-64 0,2 2 0 32,0 0-576-32,1-1-112 0,2 0-16 0,0 1-16 0,-1-1-3024 0,0-2-608 0</inkml:trace>
  <inkml:trace contextRef="#ctx0" brushRef="#br0" timeOffset="-71625.84">19373 15181 17503 0,'-34'-4'1552'0,"17"4"-1232"15,-5 1-320-15,-3 2 0 0,-1 1 2960 0,0 4 544 16,-2 4 96-16,2 2 32 16,-1 2-1824-16,5 3-352 0,3 3-80 0,3 2-16 15,2 0-144-15,6 5-16 0,3-1-16 0,3 2 0 16,5-2-1008-16,5 1-176 0,5 0 0 0,5-1-160 0,6-4 160 0,4-2 0 16,5-4-144-16,2-5 144 0,3-4-192 0,2-3 48 15,1-4 0-15,-2-4 0 0,-4-4-144 0,-1 0-32 16,-3-6 0-16,-2-1 0 0,-6-1 128 0,-2-2 32 15,-4-1 0-15,-2-1 0 0,-4-2 320 0,-2 1 64 16,-3-1 16-16,-4 1 0 0,-2 0 288 0,-2 1 64 0,-2 0 16 0,-3 0 0 16,-2-1-480-16,-3 1-128 0,-1-1 0 0,-1-1 0 31,-4 2-1872-31,-2-1-400 0</inkml:trace>
  <inkml:trace contextRef="#ctx0" brushRef="#br0" timeOffset="-68296.13">22485 14978 3679 0,'0'0'160'0,"0"0"32"0,0 0-192 0,0 0 0 16,9-7 0-16,-14 20 0 0,1 0 5856 0,3 2 1120 15,1-4 240-15,3 4 32 16,2 2-4960-16,1-2-1008 0,2 6-192 0,1-3-32 0,3 3-448 0,0 1-96 16,1 3 0-16,-2 0-16 0,1 0-368 0,-3 2-128 15,3 0 0-15,-3 0 144 0,-1-4-144 0,-2-1 0 16,1-5 0-16,-2 0 128 0,-1-1-128 0,-3-3 0 16,-1-4 144-16,0-1-144 0,-1-2 0 0,1-6 0 0,0 0 0 0,0 0 0 15,-6-5 0-15,0-2 0 0,1-2 0 0,0-4 0 16,1-4-240-16,0-2-16 0,0-5 0 0,2-3 0 31,0-4-192-31,0-3-64 0,-1-1 0 0,1-1 0 16,0-3 64-16,2 3 16 0,2-1 0 0,1 3 0 0,4 3 272 0,1 2 160 15,0 5-192-15,1 4 192 0,0 1 0 0,0 3 0 16,1 3 0-16,1 2 0 0,-1 2 0 0,1 4 192 0,-1-1 0 0,1 2 0 16,-1 2 192-16,-1 2 48 0,0 0 0 0,-1 3 0 15,0 1-80-15,-2 2-16 0,1 2 0 0,-3 3 0 16,-3 2 80-16,0 4 16 0,-2 2 0 0,-1 3 0 15,-4 0-432-15,1 5 0 0,-1 1-192 0,-1 1 192 16,-1 0-272-16,0-2 64 0,2-2 16 0,-2-3 0 16,0-1 192-16,2-3 0 0,-1-1 0 0,2 0-144 15,0-4 144-15,0-4 128 0,2-1-128 0,3-8 176 0,0 0 256 0,0 0 48 16,0 0 16-16,0 0 0 0,0 0 112 0,6 8 32 16,1-3 0-16,2 0 0 0,3-4 0 0,3 2 16 15,1 1 0-15,1 1 0 0,-3-4-112 0,2 1-32 16,1 0 0-16,3 1 0 0,0 0-320 0,1-1-64 15,-1 1 0-15,-1 1-128 0,2 0 0 0,0-3-352 16,0 0 48-16,1 1-12528 16,0 0-2512-16</inkml:trace>
  <inkml:trace contextRef="#ctx0" brushRef="#br0" timeOffset="-66397.47">23344 15008 21183 0,'0'0'944'0,"0"0"192"0,0 0-912 0,0 0-224 16,0 0 0-16,0 0 0 0,0 0 2080 0,9-3 368 16,3-2 80-16,3 0 16 0,3-3-1152 0,1-1-240 15,2 0-32-15,3-4-16 0,2-1-384 0,2 1-80 16,2-3 0-16,2-1-16 0,0 0-288 0,1-2-48 0,-3 0-16 0,0 1 0 15,0-5-272-15,-1 4 160 0,-1-1-160 0,-2 2 128 16,-4-2-128-16,-5 7 0 0,0 0 144 0,2 0-144 16,-2 2 192-16,-2-1-16 0,-2 1-16 0,0 2 0 15,-1 0-16-15,2-3 0 0,-1 1 0 0,-2 0 0 16,-1 1 48-16,-1 1 0 0,-1 1 0 0,0 0 0 16,-1 0 0-16,-1 2 0 0,-1-1 0 0,0 1 0 15,-1-1-32-15,0 1 0 0,0 0 0 0,-4 6 0 16,7-3-160-16,-2 0 0 15,-5 3 0-15,5-5 128 0,-1 0-128 0,-4 5 160 0,4-6-160 0,-4 6 160 16,0 0 32-16,7-2 0 0,-2 0 0 0,-5 2 0 16,6-2-16-16,2 2 0 0,1 2 0 0,2 0 0 15,0 3 96-15,2 1 32 0,2 2 0 0,2 3 0 16,0 2 16-16,1 1 16 0,1 2 0 0,1 2 0 16,1-2-32-16,2 4-16 0,3 0 0 0,-1 1 0 15,-1-3-48-15,0 3-16 0,2-5 0 0,2 1 0 16,1 0-32-16,-1-1-16 0,0 0 0 0,0 0 0 0,0-2-176 0,-2-1 128 15,-1 0-128-15,-1 2 128 0,2-5-128 0,-2 2 0 16,-3-1 0-16,0 0 0 16,-5-1-304-16,0-1-144 0,0 1-16 15,-1-4-16-15,-2 1-2944 0,-1-2-592 0</inkml:trace>
  <inkml:trace contextRef="#ctx0" brushRef="#br0" timeOffset="-65898.38">25330 14941 20271 0,'-5'-14'1792'0,"1"9"-1424"16,-3 1-368-16,-1 1 0 0,-1-1 2304 0,0 3 400 15,0 0 80-15,-1 1 16 16,-5 2-1520-16,2 3-288 0,-1 5-64 0,-2-3-16 15,3 8-144-15,2 2-48 0,-1 1 0 0,3 4 0 16,0 3-496-16,2 1-96 0,3 0-128 0,4 4 176 16,4 1-176-16,3-1 0 0,2-1 0 0,4-3 0 0,2-3 0 0,4 0 0 15,0-6 0-15,3-2 0 0,0-2 0 0,1-2 128 16,-3-5-128-16,0-3 0 0,0-2 128 0,-3-3-128 16,-2-2 0-16,0-3 128 0,-1-1 128 0,-4-2 0 15,-2-3 16-15,-1-2 0 0,0 1 16 0,-3-3 0 16,0 0 0-16,-2 0 0 0,-2 2-96 0,-4-5-32 0,-2-1 0 15,0 3 0-15,-3 0-160 0,0 2-176 0,-3-1 48 0,0 0 0 32,-1 0-2000-32,0 3-400 0,0 1-80 0,-1 1-12112 0</inkml:trace>
  <inkml:trace contextRef="#ctx0" brushRef="#br0" timeOffset="-65713.27">25717 14896 18431 0,'0'0'1632'0,"0"0"-1312"0,-1 9-320 0,-2-1 0 15,1-1 3440-15,-1 5 608 0,0 0 128 0,2 3 32 16,-2 1-2832-16,2 0-560 0,1 5-112 0,0-2-32 16,1 5-400-16,-1-1-80 0,0 2 0 0,0 0-16 15,2 2-432-15,-1 3-96 0,0-1-16 0,1-2 0 16,-1-2-3280-16,0-2-640 0</inkml:trace>
  <inkml:trace contextRef="#ctx0" brushRef="#br0" timeOffset="-65513.35">26009 14747 4607 0,'0'0'400'0,"0"0"-400"0,0 0 0 0,0 10 0 0,0 3 5248 0,0 3 976 16,0 2 192-16,1 3 48 0,1 3-4960 0,0 3-992 16,2 4-192-16,0 1-32 0,1-2-80 0,2 3-16 15,-1 1 0-15,1-1 0 16,-1 0-624-16,0-3-128 0,-1-3-16 0,1 0-7824 16,1-2-1568-16</inkml:trace>
  <inkml:trace contextRef="#ctx0" brushRef="#br0" timeOffset="-65288.24">25808 15139 28559 0,'0'0'2544'0,"0"0"-2032"0,-5 3-512 0,5-3 0 0,-4 3 2608 0,4-3 416 16,0 0 96-16,0 0 16 0,0 0-1152 0,13 5-240 15,3-1-32-15,1 0-16 0,0-4-864 0,4 0-160 16,1 0-32-16,3 0-16 0,-2-6-624 0,2 2 0 16,0-1 0-16,1-1-14272 15,-2-2-2816-15</inkml:trace>
  <inkml:trace contextRef="#ctx0" brushRef="#br0" timeOffset="-64626.15">23940 13948 23551 0,'0'0'1040'0,"0"0"224"0,0 0-1008 0,0 0-256 16,0 0 0-16,0 0 0 0,0 0 1664 0,0 0 272 0,0 0 64 0,0 0 16 15,0 0-560-15,0 0-112 0,5 9-32 0,-1 1 0 16,-1 3-432-16,-2 0-96 0,-1 4-16 0,0 7 0 15,-1 1-304-15,-2 3-64 0,1 5-16 0,-1-3 0 16,0 4-240-16,1 1-144 0,1 0 160 0,-1 0-160 16,0 1 0-16,0-5 0 0,4-3-208 0,-1 0 64 15,0-7-576 1,3 4-112-16,0-6-32 0,1-3 0 0,2-2-2640 0,-1-5-528 0</inkml:trace>
  <inkml:trace contextRef="#ctx0" brushRef="#br0" timeOffset="-64416.1">24136 13941 21183 0,'0'0'1888'16,"0"0"-1504"-16,0 9-384 0,0 2 0 0,2-1 1936 0,0 3 320 16,-2 6 64-16,0-1 16 0,1 1-672 0,-1 5-128 15,0-1-16-15,1 6-16 0,2 1-512 0,-1-5-96 16,1 5-32-16,0 1 0 15,-1 0-480-15,2 2-112 0,0-1-16 0,3 0 0 0,-2-4-256 0,1 9 0 16,1-4 0-16,2-9 0 16,-2-5-1552-16,-1-6-320 0,-1-4-64 0,2-4-13440 0</inkml:trace>
  <inkml:trace contextRef="#ctx0" brushRef="#br0" timeOffset="-63995.35">23961 13511 24879 0,'-9'-17'1088'0,"5"11"256"0,0-1-1088 0,-1 1-256 0,0-1 0 0,-1 0 0 15,1 1 1728-15,1 1 304 0,-1 2 48 0,5 3 16 16,0 0-800-16,0 0-144 0,-6 0-48 0,6 0 0 15,-6 7-704-15,2 0-144 0,2 4-16 0,1 3-16 16,1 4-224-16,1-1 0 0,3 0 128 0,1 2-128 0,1 0 0 0,4 2 0 16,0 1 0-16,0-2 0 0,6-3 0 0,0-3 0 15,2-2 0-15,0-2 0 0,1-2 224 0,0-3 0 16,1-1 0-16,-1-4 0 0,-1-4 288 0,-1-1 48 16,-1-3 16-16,-2-2 0 0,1-2-48 0,-5 0 0 15,-2-1 0-15,1-2 0 0,-4-2-128 0,-1 1-16 16,-4 3-16-16,0-1 0 0,-4-5 112 0,-1 2 32 15,-4 1 0-15,0 0 0 0,-6 2 0 0,-1-2 0 0,-4 0 0 16,-2 2 0-16,0 1-240 0,-1 1-32 16,0 2-16-16,1 3 0 0,1 2-224 0,1 4 0 15,2 5 0-15,3-1 0 0,0 4-256 0,2 3-64 16,0 2 0-16,3 5 0 16,-1 4-3040-16,3 1-608 0</inkml:trace>
  <inkml:trace contextRef="#ctx0" brushRef="#br0" timeOffset="-59357.94">1836 13618 12895 0,'0'0'1152'0,"0"0"-928"0,0 0-224 0,9-8 0 0,-3 4 2032 0,2-2 352 0,0-1 80 0,0-1 16 0,-8 8-528 0,8-6-96 15,-1-1-32-15,0-1 0 0,-3 1-528 0,-4 7-96 16,0 0-32-16,0 0 0 0,0 0-400 0,0 0-64 15,-5-3-32-15,-2 3 0 0,-5 4-64 0,1 4-16 16,-5 5 0-16,-1 5 0 16,-1 6-400-16,-2 4-64 0,-2 2-128 0,-1 4 176 15,2 5-176-15,2-1 0 0,3 4-160 0,1 1 160 16,2-4-160-16,4 1 160 0,3-1-160 0,2 2 160 16,2-5-160-16,5 1 160 0,3-6-160 0,4-1 160 0,0-4 0 0,4-2 0 15,5-5 176-15,1-1-48 0,1-3 0 0,3-5 16 16,1-2 0-16,2-4 0 0,2-3-16 0,-1-2-128 15,0-3 192-15,0-1-64 0,2-3-128 0,-1 0 0 16,-3 0 144-16,0-1-144 0,-2-4-128 0,-4-1-112 16,-1-3-16-16,-4 0 0 15,1-1-352-15,-4-2-80 0,-2 2-16 0,-2 0 0 16,-3 1-1984-16,-1-2-384 0,-1 0-96 0,-3 2-9056 16</inkml:trace>
  <inkml:trace contextRef="#ctx0" brushRef="#br0" timeOffset="-59036.85">1892 13974 18431 0,'0'0'1632'0,"0"0"-1312"15,-6 4-320-15,1 0 0 16,5-4 3264-16,0 0 576 0,0 0 112 0,0 6 16 0,0-6-2176 15,7 7-448-15,3-3-96 0,3-2-16 0,4 0-832 0,3-1-160 16,1 0-48-16,3 0 0 0,2-2-192 0,1-1-288 16,0-1 64-16,-1 0 16 15,-1-2-2976-15,-2 4-592 0</inkml:trace>
  <inkml:trace contextRef="#ctx0" brushRef="#br0" timeOffset="-58665.61">2387 13952 14735 0,'0'0'1312'0,"0"0"-1056"0,-5 6-256 0,2 6 0 16,3 6 2816-16,2 2 512 0,0-1 112 0,3 2 16 15,3 1-2064-15,3-1-416 0,-1 4-80 0,1-2 0 0,-1 1-320 0,2-3-64 16,2-2-16-16,-1 1 0 15,1-2-336-15,-2-2-160 0,0-1 160 0,-4-4-160 16,-2-1 208-16,-1-1-48 0,-1-2-16 0,-4-7 0 16,0 0 112-16,0 0 0 0,0 0 16 0,0 0 0 15,-7-5 112-15,-1-2 0 0,-1-2 16 0,1-3 0 16,1-1 128-16,2-2 32 0,0-4 0 0,1 0 0 16,1-2-192-16,2-1-48 0,0-2 0 0,2 1 0 0,0 3-320 0,2-2 0 15,1 1 0-15,2 4 0 0,3 0 0 0,2 4 0 16,-1 2 0-16,2 0 0 0,0 3-144 0,1 4 0 15,1 3 0-15,3 1 0 16,1 1-2240-16,2 7-448 0,-3 0-96 0</inkml:trace>
  <inkml:trace contextRef="#ctx0" brushRef="#br0" timeOffset="-58526.96">2924 14168 28095 0,'0'0'1248'0,"-2"12"256"0,-1-3-1200 16,3 3-304-16,1-1 0 0,2 2 0 0,1 0 256 0,1 2-16 0,2-1 0 0,0-1 0 31,3-2-1328-31,-1-2-272 0,1 0-48 0</inkml:trace>
  <inkml:trace contextRef="#ctx0" brushRef="#br0" timeOffset="-58396.31">2885 13802 9215 0,'0'0'816'0,"0"0"-656"0,4 6-160 0,3 2 0 0,2 1 912 0,1-1 160 0,1 1 16 0</inkml:trace>
  <inkml:trace contextRef="#ctx0" brushRef="#br0" timeOffset="-58030.84">3251 14047 2751 0,'0'0'128'0,"-2"8"16"0,-2 1-144 0,0 1 0 16,-1 3 0-16,0 0 0 0,-1 0 5184 0,2 0 992 16,-1 0 208-16,0 0 32 0,1-1-4240 0,2-1-864 15,0 0-160-15,2-3-48 0,2 0-688 0,-2-8-144 0,5 5-16 0,3 0-16 16,-2-3-432-16,2-4-64 0,0 0-32 0,0-2 0 31,-1-1-240-31,1-2-48 0,3 1-16 0,-2-1 0 16,-1-1-272-16,-1 0-48 0,1 1-16 0,-1-1 0 15,-1-4 112-15,-1 3 32 0,1 1 0 0,-2 0 0 16,-2-2 80-16,1 1 32 0,-1 2 0 0,1 1 0 0,-2-1 416 0,-1 7 96 0,0 0 16 0,0 0 0 16,0 0 576-16,0 0 112 15,7-2 32-15,-7 2 0 0,9 6 448 0,0 3 80 0,-1 2 32 0,0 2 0 16,0 2 288-16,-1 4 64 0,-1 0 16 0,-1 3 0 16,-1-2 112-16,-2 1 32 0,0 0 0 0,-2-1 0 15,-2 1-496-15,0 0-80 0,-2 0-32 0,-1 0 0 16,-2-2-432-16,-1 1-96 0,-1-2 0 0,-1-1-16 15,-1-1-368-15,1-3-128 0,-1 0 0 0,2-4 144 16,1-1-1568-16,1-2-320 0,0 1-64 0,7-7-14896 16</inkml:trace>
  <inkml:trace contextRef="#ctx0" brushRef="#br0" timeOffset="-57698.14">3590 13913 18431 0,'2'10'1632'0,"-4"2"-1312"16,-1 2-320-16,0 6 0 0,0 6 2560 0,-1 1 432 16,0-1 80-16,-1 3 32 0,-1-3-1136 0,1 1-240 15,-1-1-32-15,2-1-16 0,2-1-816 0,1-4-160 16,1 0-48-16,1-3 0 0,1-4-496 0,1-3-160 16,0-2 0-16,1-1 0 0,-4-7 0 0,7 2-320 0,-7-2 32 0,8-6 16 31,1-6-176-31,2 0-48 0,-1-1 0 0,2-5 0 0,-2-3 272 0,-1 0 48 0,-1-1 16 0,1 1 0 15,1-2 160-15,-1-2 0 16,-2-4 0-16,3 3 0 0,-3 2 0 0,3 0 224 16,-3 3-48-16,1 0-16 0,0 6 304 0,1 0 64 15,0 6 16-15,2 5 0 0,-3 2-368 0,-1 3-176 0,0 6 160 16,-1 6-160-16,0 9 0 0,-1 1 0 0,0 1 0 0,-1 3 0 16,0 2 0-16,1-3 0 0,2 0-192 0,0-1 192 31,1-2-1504-31,3-1-192 0,0-5-32 0,2-1-16 15,2-3-1552-15,-1-3-304 0,-1-2-64 0</inkml:trace>
  <inkml:trace contextRef="#ctx0" brushRef="#br0" timeOffset="-57392.85">4082 14096 2751 0,'1'-7'256'0,"1"-4"-256"15,-4-1 0-15,0 1 0 0,-1-2 4992 0,-1 1 944 16,0 3 192-16,-1 0 32 0,-2 2-3120 0,1 3-624 16,-2 3-128-16,0 2-32 0,2 2-736 0,-1 3-160 15,-1 5-16-15,2 2-16 0,-1 0-672 0,2 4-128 16,1-3-16-16,3 3-16 0,1 1-304 0,1-3-64 15,2 0-128-15,1-2 192 16,1 0-192-16,3-1 0 0,0 0 0 0,1-3 0 0,-1-1 0 0,2-2 0 16,2-3-208-16,0-2 64 0,-1-2-176 0,1-2-16 15,0-5-16-15,1 2 0 0,0-2 32 0,-1 0 16 16,-2-3 0-16,-1-1 0 0,0 0 176 0,-1 0 128 16,-3 2-192-16,-1-3 192 0,-1 0 0 0,-2 1 0 15,-1 0 128-15,0 3-128 0,-3-1 528 0,1 1 16 16,-3 1 0-16,1 3 0 0,4 5-32 0,0 0 0 15,-7 0 0-15,7 0 0 0,-5 6-512 0,2 3 0 0,3 2 0 0,0-3 0 32,2-1-256-32,0 3-176 0,2 1-16 0,3-2-16 15,1 2-2800-15,1-3-576 0,-2-2-96 0</inkml:trace>
  <inkml:trace contextRef="#ctx0" brushRef="#br0" timeOffset="-56765.17">4421 13991 16575 0,'0'0'736'0,"0"0"160"0,1 12-720 0,2 1-176 16,-1 1 0-16,2 0 0 0,-1 2 2880 0,-2-2 560 16,3 3 96-16,0 0 32 0,0 0-1536 0,0-1-304 15,0-1-64-15,1-2-16 16,-1-2-640-16,-1-2-128 0,-2 0-32 0,-1-1 0 16,0-8-240-16,0 0-48 0,0 0-16 0,0 0 0 15,0 0 96-15,0 0 32 0,0 0 0 0,1-7 0 16,-1-3-144-16,0-4-16 0,0-2-16 0,-1 0 0 0,0-3-288 0,-1-1-48 15,2-1-16-15,0-1 0 16,0 1-720-16,0-1-128 0,2 3-48 0,0 0 0 16,1 2-1712-16,2 3-352 0,0 4-64 0,3-1 0 15,0 3 960-15,2 2 208 0,1 1 48 0,2 1 0 16,2 0-624-16,2 3-112 0,0-1-32 0,2 1 0 16,1-2-896-16,3 2-192 0,1 0-48 0,0-1 0 0,-1 0 2672 0,-1-2 544 15,-1 1 96-15,-2-2 32 0,-3-1 2048 0,-1 0 416 16,-3 1 64-16,-2 1 32 0,-1 2 464 0,-9 2 80 0,0 0 32 0,0 0 0 15,0 0-1312-15,0 0-272 0,0 0-48 0,-6 5-16 16,-1 1-752-16,-2 2-160 0,-1 1-32 0,-2 4 0 16,-1 4 192-16,0-1 48 15,0 1 0-15,2 0 0 0,-1 0 128 0,2 2 16 16,1 0 16-16,2 1 0 0,2-1-160 0,1-1-48 0,3-2 0 16,2-2 0-16,2-1-160 0,2-3-32 0,3-1-16 0,2-1 0 15,2-1-96-15,4-3-16 0,1-4 0 0,1-4 0 16,0-1-64-16,0-3-128 0,2-1 176 0,-4-3-176 15,-2-2 192-15,2-2-64 0,-3-4 0 0,-2 0-128 16,0-3 192-16,-2 0-64 0,-1-3 0 0,-2 0-128 0,0-3 160 16,-4 0-160-16,2 1 128 0,-1-1-128 0,-2-1 0 0,0-1-256 15,1-1 48-15,-2-14 0 16,-3 1-480-16,-1 5-80 0,-4 2-32 0,-1 5 0 31,-1 3-512-31,-1 6-96 0,1-2-32 0,5 13 0 0,-1 2 976 0,1 6 192 0,5 5 32 0,0 0 16 16,-5 13 1648-16,2 6 336 0,2 8 64 0,1 5 16 15,3 5-432-15,1 0-96 0,1 5-16 0,1 1 0 0,2 0-336 16,3-2-80-16,-1 0-16 0,4 0 0 0,5-2-640 0,-1-1-224 16,0-2 144-16,2-3-19104 0</inkml:trace>
  <inkml:trace contextRef="#ctx0" brushRef="#br0" timeOffset="-56224.84">5916 13400 2751 0,'-9'13'256'0,"1"-11"-256"0,0-4 0 0,-1 7 0 16,0 5 6176-16,0 3 1184 0,1 2 256 0,-2 7 32 15,-1 3-5312-15,1 4-1056 16,1 3-224-16,1 4-32 0,3 0-480 0,1 2-96 16,1 1 0-16,5 0-16 0,2 2-432 0,5-2 0 15,2 0-192-15,6-3 192 16,0-2-2768-16,3-6-432 0,-1-2-96 0</inkml:trace>
  <inkml:trace contextRef="#ctx0" brushRef="#br0" timeOffset="-55927.75">6186 13804 14735 0,'0'0'1312'0,"-4"-7"-1056"0,-1-1-256 0,-2 1 0 16,0 2 1872-16,-2 2 320 0,-2 2 64 0,1 2 16 15,-1 6-960-15,2 1-192 0,1 1-32 0,2 4-16 0,1 3-80 0,2 2-16 16,0-1 0-16,3 2 0 0,4 2-640 0,3 0-128 15,1-1-16-15,2-2-16 0,2 0-176 0,1-4 0 16,2-2 0-16,1-3 128 0,-2-2 48 0,1-5 0 16,-1-3 0-16,-2 0 0 0,-3-3 240 0,-1-3 48 15,-2-2 16-15,0-1 0 0,-4-3 80 0,-1 1 16 16,-1 0 0-16,-1-1 0 0,-3-2-320 0,-1-2-48 0,-1-2-16 0,-2 4 0 16,-1-2-192-16,-3 1 0 0,1 1-144 0,1-2 144 31,1 0-1632-31,0 0-224 0,0 0-64 0,-1 1 0 15,4 0-1936-15,3 1-400 0</inkml:trace>
  <inkml:trace contextRef="#ctx0" brushRef="#br0" timeOffset="-55726.52">6404 13754 19983 0,'18'15'880'0,"-9"-7"192"0,-1 4-864 0,0-2-208 0,0 4 0 0,0 1 0 16,-3 2 2272-16,-1-3 416 0,-3 2 64 0,0-3 32 15,1 1-592-15,-2-1-112 0,0-2-32 0,0-1 0 16,1-1-960-16,-1-9-192 0,0 0-32 0,0 0-16 15,0 0-400-15,0 0-96 0,0 0-16 0,-4-8 0 16,1-1-80-16,1-1-32 0,-1-2 0 0,1-2 0 16,0-2-224-16,1-1-208 0,-2-1 32 0,2 0 16 15,0 1-672-15,1 1-128 0,0 2-16 0,2 3-16 16,2 0-1280-16,1 3-256 0,2 2-48 0,1 3-16 16,0 0 1024-16,1 2 208 0,0-1 32 0,1 4-6480 15,1 0-1280-15</inkml:trace>
  <inkml:trace contextRef="#ctx0" brushRef="#br0" timeOffset="-54960.89">7560 13799 3679 0,'0'0'320'0,"0"0"-320"0,0 0 0 0,0 0 0 0,0 0 3472 0,0 0 624 15,0 0 128-15,5-6 32 0,-7 2-2240 0,2 4-448 16,-5-4-96-16,-2 4 0 0,-2 4-320 0,0 2-48 16,0 3-16-16,0 8 0 0,-3 4-224 0,0 3-48 15,2 0-16-15,2 0 0 0,1-3-432 0,3-2-96 16,2-3-16-16,2 2 0 0,2-2-256 0,4-2 160 16,0-2-160-16,3-4 128 0,-1-4 0 0,3-4-128 15,0-2 192-15,1-2-64 0,-2 2 48 0,1-5 0 16,-2 1 0-16,1-3 0 0,-3-3-48 0,0-2-128 15,-1-3 192-15,2 2-64 0,-2-3 80 0,1 2 16 0,-3 2 0 0,1 0 0 16,-1-1-48-16,0 1-16 0,0 1 0 0,0 3 0 16,0 2 352-16,-2 1 64 0,-1 1 0 0,-1 6 16 15,0 0-336-15,0 0-64 0,0 0 0 0,4 8-16 16,-1 3-176-16,1 1-144 0,0 6 144 0,0-1-208 31,0-2-208-31,1-1-32 0,1-1-16 0,1-1-10336 0,-1-2-2064 0</inkml:trace>
  <inkml:trace contextRef="#ctx0" brushRef="#br0" timeOffset="-54793.33">7872 13493 11055 0,'-3'-3'976'0,"-1"-2"-784"0,4 5-192 0,0 0 0 15,0 0 3904-15,0 0 752 0,0 0 144 0,-5 5 16 0,1 2-3200 0,2 3-640 16,0 4-128-16,2 2-16 0,2 1-544 0,0 1-96 15,2 4-32-15,1 2 0 0,1 2-160 0,0 3 0 16,1-3-160-16,0 0 160 16,1-1-1984-16,3-1-288 0,-2 0-64 0,0-3-9392 0</inkml:trace>
  <inkml:trace contextRef="#ctx0" brushRef="#br0" timeOffset="-54613.72">8103 13327 11055 0,'0'0'480'0,"0"0"112"0,0 0-464 0,0 0-128 0,-3 11 0 0,0 0 0 15,1 5 3696-15,0 2 720 0,1 3 128 0,0 3 48 16,2 2-3248-16,-1 0-640 0,1 4-128 0,2 0-16 16,0 0-560-16,1 0-272 0,-3 1 16 0,2 2-12640 15</inkml:trace>
  <inkml:trace contextRef="#ctx0" brushRef="#br0" timeOffset="-54364.84">8237 13587 17503 0,'0'0'1552'0,"0"0"-1232"16,0 0-320-16,0 0 0 0,0 0 2448 0,0 0 432 15,0 0 96-15,-5 4 16 0,-3-2-1200 0,0 5-224 16,0 2-48-16,-1 1-16 0,0 1-672 0,1 2-144 15,0 2-32-15,2 2 0 0,-3-1-448 0,1 2-80 16,1-3-128-16,2 0 176 0,0-2-176 0,1 0 192 16,1-1-192-16,2 0 192 0,2 1 0 0,2-4 16 15,1 0 0-15,1-1 0 0,0-2-208 0,-1 1 144 16,3-1-144-16,2 1 128 16,1-3-496-16,3-2-96 0,0-2-32 0,2-1 0 15,-2-3-1808-15,1 2-384 0,2-1-64 0</inkml:trace>
  <inkml:trace contextRef="#ctx0" brushRef="#br0" timeOffset="-54188.91">8402 13703 18767 0,'0'0'832'0,"0"0"176"0,0 0-816 0,-3-3-192 0,3 3 0 0,-7 0 0 16,-1 1 1584-16,2 3 272 0,0 3 48 0,1 3 16 16,1 3-864-16,0 2-160 0,2 0-48 0,1-3 0 15,1 1-528-15,0 0-96 0,1 1-32 0,1 1 0 0,1-5-384 16,2 2-64-16,-1-2-32 0,1 2 0 15,1-2-848-15,0 1-160 0,1-3-48 0,-1-2-6256 16,-6-6-1248-16</inkml:trace>
  <inkml:trace contextRef="#ctx0" brushRef="#br0" timeOffset="-53996.99">8550 13716 22399 0,'0'0'992'0,"0"0"208"0,1-7-960 0,-1 7-240 15,1-8 0-15,-1 8 0 16,0 0 2272-16,0 0 416 0,0 0 64 0,-2 8 32 0,-2 5-1264 0,1 3-256 15,-3 5-48-15,1 1-16 0,-1 3-496 0,1 2-112 16,0 2-16-16,0-1 0 0,-1 2-384 0,4 0-64 16,-1 0-128-16,1-1 176 15,0-3-1424-15,4-2-288 0,-2-6-48 0,1-3-16 16,2 0-1600-16,0-6-320 0</inkml:trace>
  <inkml:trace contextRef="#ctx0" brushRef="#br0" timeOffset="-53826.76">8837 13312 15663 0,'0'0'1392'0,"0"0"-1120"0,-6 3-272 0,1 3 0 16,1 0 4544-16,0 5 832 0,-1 2 192 0,1 4 16 16,-1 2-3568-16,1 6-720 0,1 4-144 0,1 1-16 15,-1 1-560-15,1 1-96 0,0 4-32 0,1-4 0 31,1 2-944-31,0 0-192 0,1-1-32 0,1-2-16 16,0-2-2208-16,2-3-448 0,0-4-96 0</inkml:trace>
  <inkml:trace contextRef="#ctx0" brushRef="#br0" timeOffset="-53664.25">8938 13734 20271 0,'0'0'1792'16,"0"0"-1424"-16,-1 9-368 0,-2 0 0 0,-1 2 2000 0,2-2 336 15,-1 0 64-15,2 0 16 0,0 0-1792 0,1 0-368 16,1-1-64-16,0 1 0 16,2 2-2544-16</inkml:trace>
  <inkml:trace contextRef="#ctx0" brushRef="#br0" timeOffset="-53530.98">9080 13484 19583 0,'0'0'864'0,"0"0"176"0,-1-7-832 0,1 1-208 0,0-6 0 0,3 3 0 16,1 2 192-16,0 1-16 0,1-2 0 0,0-1-9072 15</inkml:trace>
  <inkml:trace contextRef="#ctx0" brushRef="#br0" timeOffset="-53352.69">9285 13265 5519 0,'0'0'240'0,"0"0"64"0,-4 7-304 0,-1 4 0 0,0 2 0 0,1 3 0 16,-3 4 6272-16,2 3 1184 0,0 1 240 0,0 5 48 15,1 1-5088-15,1 3-1024 0,3-2-208 0,0 1-32 0,0 0-944 0,1 2-192 16,2-2-48-16,1 1 0 0,0-1-400 0,0 0-64 16,0-5-32-16,1-2 0 15,0 0-2656-15,0-3-544 0,3 18-96 0,-3-15-32 0</inkml:trace>
  <inkml:trace contextRef="#ctx0" brushRef="#br0" timeOffset="-53183.21">9219 13696 21183 0,'-4'-5'1888'0,"0"0"-1504"16,-1-1-384-16,1 1 0 0,1 0 2944 0,3 5 528 16,0 0 112-16,0 0 0 0,0 0-1872 0,3-6-384 15,1 0-80-15,2 0-16 0,2 1-944 0,1 1-288 16,-1-3 128-16,4 1-128 15,1 2-624-15,0 0-192 0,0 1-32 0,0-1-16 16,1 0-2656-16,-1 0-544 0,11-3-96 0,-7 1-32 0</inkml:trace>
  <inkml:trace contextRef="#ctx0" brushRef="#br0" timeOffset="-53059.79">9474 13666 22399 0,'3'14'992'0,"-3"-14"208"0,0 8-960 0,-3 4-240 0,3 4 0 0,-1-3 0 16,0 4 1232-16,-1-3 208 0,0 0 32 0,0 1 16 15,2-2-848-15,0-2-192 0,2 1-16 0,-1-1-16 32,0-2-1984-32,-1-9-400 0</inkml:trace>
  <inkml:trace contextRef="#ctx0" brushRef="#br0" timeOffset="-52461.76">9458 13392 6447 0,'0'0'576'0,"-3"-6"-576"0,-3-2 0 0,2 4 0 15,1-1 4448-15,3 5 784 0,-3-5 144 0,3 5 48 16,0 0-3136-16,0 0-624 0,0 0-128 0,0 0-32 16,0 0-288-16,0 0-64 0,0 0-16 0,4 10 0 15,0 4-496-15,1 5-80 0,0 3-32 0,0 3 0 16,1 1-144-16,-2 1-48 0,1 2 0 0,0-2 0 15,0 3-176-15,-2-4-32 0,-1 2-128 0,1-2 192 0,0-2-192 0,-2 1 144 16,-1-5-144-16,0-1 128 0,1-2-128 0,-1 0 128 16,0-5-128-16,0 0 128 15,0-2-128-15,0-1 0 0,0-1 144 0,0-8-144 16,0 7 0-16,0-7 0 0,0 6-192 0,0-6 64 16,0 0 128-16,0 0-128 0,0 0 128 0,0 0-128 15,0 0-32-15,0-8 0 0,0 2 0 0,1-6 0 0,1 2-16 16,-1-2 0-16,0-2 0 0,2-2 0 0,1-2 176 0,1 1 0 15,2 0-144-15,-1 0 144 0,1 1 0 0,1 2 0 16,-1 1 0-16,1 4 0 0,-1 1 192 0,-1 3 144 16,1 2 48-16,-7 3 0 0,8 0 0 0,-2 3 16 15,1 3 0-15,-2 3 0 0,0 2-208 0,0 2-32 16,2-2-16-16,1 2 0 16,-3 2-464-16,0-1-112 0,0 1-16 0,2-2 0 15,-1-2-2496-15,2 1-512 0,2 0-112 0</inkml:trace>
  <inkml:trace contextRef="#ctx0" brushRef="#br0" timeOffset="-52325.81">9807 13682 23039 0,'0'0'2048'0,"0"0"-1648"16,0 0-400-16,-6 4 0 0,1 2 2112 0,1 2 320 16,2 1 80-16,0-2 16 0,0 1-1760 0,2 1-368 0,0 1-64 0,1 1-16 31,2-2-1104-31,-1-2-240 0,1 1-32 0,-3-8-12672 0</inkml:trace>
  <inkml:trace contextRef="#ctx0" brushRef="#br0" timeOffset="-51959.26">9840 13520 2751 0,'0'-16'128'0,"0"16"16"16,0 0-144-16,0 0 0 0,-1-5 0 0,1 5 0 0,-2-5 5456 0,2 5 1072 15,0 0 192-15,0 0 64 0,0 0-4992 0,0 7-1008 16,1 0-192-16,3 3-32 0,1 0-560 0,0 0 0 15,2 2 0-15,-1-1 0 0,1 2-144 0,-1-2-144 16,1 0-32-16,1-1 0 0,-1 1 64 0,0-1 0 16,-1-1 0-16,1 0 0 0,-2 0 256 0,0 1 176 0,-1-1-32 0,0 0 0 15,-1-3 656-15,-3-6 128 16,2 8 32-16,-2-8 0 0,4 8-48 0,-4-8 0 16,0 0 0-16,0 0 0 0,0 0-336 0,0 0-80 15,0 0-16-15,9 1 0 0,-1-1-224 0,-1-2-32 16,-1-4-16-16,1 0 0 0,-2-3-208 0,-1 0 144 15,1 0-144-15,0-1 128 0,-1 3-128 0,0 0 0 16,0 3 0-16,-4 4 128 0,0 0 64 0,3-6 16 0,-3 6 0 0,0 0 0 16,0 0 320-16,0 0 64 0,0 0 16 0,0 0 0 15,0 0-96-15,4 6 0 0,-4-6-16 0,4 9 0 16,-1 2-240-16,1 0-32 0,-1 1-16 0,1-1 0 16,0 0-384-16,1 1-80 0,2-1 0 0,-1-2-16 15,-1-2-2128-15,2 0-416 0,1-2-96 0,1-3-12672 16</inkml:trace>
  <inkml:trace contextRef="#ctx0" brushRef="#br0" timeOffset="-51531.07">10289 13570 19343 0,'0'0'1728'0,"0"0"-1392"0,0 0-336 0,-5 4 0 0,0 3 2624 0,-1 5 448 15,0-1 80-15,-1 2 32 0,1 1-1712 0,-1 2-320 16,2-1-80-16,0 2-16 0,2-1-352 0,3-1-80 15,1 0-16-15,2-2 0 0,0-3-736 0,1 1-160 16,1-5-32-16,-5-6 0 16,0 0-384-16,8 2-64 0,-8-2-32 0,7-2 0 15,1 0 32-15,0-2 0 0,-1-7 0 0,-1 2 0 16,-1 0 224-16,2-1 48 0,-2-3 16 0,0 1 0 0,1 0 288 0,-3 2 192 0,0-1-208 0,1 2 80 16,0 0 384-16,0 1 64 0,-2 2 32 0,-2 6 0 15,0 0 576-15,0 0 112 16,0 0 32-16,0 0 0 0,0 0-240 0,0 0-32 15,0 0-16-15,0 0 0 0,-1 10-512 0,1 1-96 16,-1-2-32-16,-1-2 0 0,2-7-144 0,0 10 0 16,2-1 0-16,-1-1 0 0,-1-8 0 0,0 0 0 15,0 0-192-15,0 0 192 16,7 3-448-16,-1-1 16 0,2-4 16 0,0 0 0 0,-2-3 64 0,1 1 16 0,1-3 0 0,-1-2 0 16,-1 0 336-16,-2 0 0 0,-1 0 0 0,1 2 0 15,0 1 128-15,-4 6 128 0,0 0 48 0,0 0 0 16,3-6 288-16,-3 6 64 0,0 0 16 0,0 0 0 15,0 0-272-15,0 0-48 0,5 7-16 0,0-1 0 16,-5-6-336-16,0 0-192 0,7 10 32 0,-1-3 0 16,1 1-1824-16,1 0-384 0,0-1-64 0</inkml:trace>
  <inkml:trace contextRef="#ctx0" brushRef="#br0" timeOffset="-51258.74">10531 13172 6447 0,'0'0'576'0,"0"0"-576"0,4 13 0 0,3 1 0 16,2 3 4704-16,1 2 832 0,2-1 160 0,2 1 48 16,2 4-4560-16,2-3-912 15,3 4-272-15,9 14 128 0,-4-4 848 0,-4-2 176 16,-1 2 16-16,-6-10 16 0,-4 2-144 0,0 4-16 15,-3-2-16-15,-2 4 0 0,-1 2 96 0,-5 1 32 16,-2-4 0-16,-3 4 0 0,-3 2-288 0,-3-3-48 16,-3-1-16-16,1 0 0 0,-1-3-384 0,-1 0-80 0,0-3 0 0,-1 0-16 31,-1-3-2352-31,-1-2-448 0,-2-1-112 0</inkml:trace>
  <inkml:trace contextRef="#ctx0" brushRef="#br0" timeOffset="-50768.87">2404 15343 23039 0,'0'0'1024'0,"1"10"192"0,-1 3-960 0,0 3-256 0,2 6 0 0,-1 3 0 16,0 2 784-16,2 3 112 0,-1 3 32 0,5 10 0 16,2 0-496-16,-2-3-112 0,-1-1 0 0,-1-2-16 15,1-7-464-15,0 0-96 0,-1-3 0 0,1-2-11696 16</inkml:trace>
  <inkml:trace contextRef="#ctx0" brushRef="#br0" timeOffset="-50591.1">2313 15718 23039 0,'-11'-9'1024'0,"11"9"192"0,0 0-960 0,0 0-256 16,0 0 0-16,0 0 0 0,0 0 3728 0,0 0 704 15,0 0 144-15,0 0 32 0,8-1-3104 0,3 1-608 0,3 1-128 16,2-1-32-16,2 0-560 0,3 1-176 0,2-2 0 0,6 0 0 16,5-4 0-16,2-2-192 15,6-2 0-15,1 0 0 16,0-6-2176-16,1 1-448 0</inkml:trace>
  <inkml:trace contextRef="#ctx0" brushRef="#br0" timeOffset="-50096.2">3812 15302 12895 0,'0'0'1152'0,"4"-5"-928"16,-4 5-224-16,4-6 0 0,-2-1 3024 0,0 1 560 15,-4 2 128-15,0-3 0 0,2 7-1072 0,-5-2-208 16,-2 0-64-16,-1 4 0 0,-1 0-656 0,-3 5-144 15,-3-1-32-15,-2 7 0 0,1 3-544 0,1 5-112 16,0 2-32-16,1 6 0 0,1 3-848 0,2 4 0 16,4 0-256-16,0 3 64 0,2-2 0 0,4-1 0 15,2-2 0-15,5-1 0 16,5-2-688-16,4-4-144 0,6-3-16 0,2-3-16 16,0-4-1600-16,2-4-320 0,1-4-64 0,2-5-16 15,2-7-208-15,4-5-32 0</inkml:trace>
  <inkml:trace contextRef="#ctx0" brushRef="#br0" timeOffset="-49861.06">4275 15313 22399 0,'-24'-5'992'0,"14"3"208"16,-4 2-960-16,-3 2-240 0,-3 0 0 0,-2 5 0 0,0-1 1776 0,0 6 304 15,-1 2 64-15,3 3 16 16,0 1-688-16,2 7-144 0,3 1-32 0,5 4 0 16,4 0-640-16,3 2-128 0,4-2-16 0,4 0-16 15,5-3-304-15,3-2-64 0,5-2-128 0,4-5 192 16,5-3 64-16,2-5 16 0,2-3 0 0,2-3 0 15,0-4 64-15,-2-6 16 0,-1-3 0 0,-3-4 0 0,-1-2 48 16,-1-5 16-16,-4-1 0 0,-3-1 0 0,-5-1-144 0,-2-1-16 16,-4-1-16-16,-4 1 0 0,-7-1-32 0,-2-1 0 15,-3 2 0-15,-5-2 0 0,1 0-384 0,-4 1-80 16,-2 1 0-16,-3-1-16 16,-4 0-2032-16,0 3-384 0,-2 2-96 0,3 3-7808 15,3 4-1568-15</inkml:trace>
  <inkml:trace contextRef="#ctx0" brushRef="#br0" timeOffset="-49424.58">4622 15656 5519 0,'0'0'496'0,"0"0"-496"16,-8 0 0-16,0-3 0 0,8 3 5408 0,-4-4 992 0,3-2 192 0,1-1 32 15,2-1-5136-15,2 0-1024 0,2-1-208 0,0 3-32 16,3-3 224-16,3 5 32 0,1-1 16 0,3 2 0 16,2 0-240-16,4 2-64 0,1 1 0 0,4 4 0 15,-1 1 208-15,0 4 48 0,-2-2 0 0,3 3 0 16,-5 3 368-16,0 2 80 0,0 0 0 0,-2 2 16 16,-5 1-208-16,-2 3-32 0,-1-2-16 0,-2 1 0 15,-2 1 16-15,-3 0 0 0,-1 0 0 0,-2 1 0 0,-4 0-288 0,-2 0-64 16,-1 2-16-16,-3-1 0 15,-2 1-304-15,-2-1-224 0,-1-2 32 0,-1-1 16 16,-2-2-48-16,1-2-16 0,0-2 0 0,0-2 0 16,-2-2-96-16,0-1-32 0,-2-4 0 0,3-1 0 15,1-2 96-15,1-4 16 0,1-2 0 0,1-1 0 0,3 0 0 16,2-1 16-16,4-2 0 0,1 1 0 0,2 7 240 0,0 0 0 16,7-5 192-16,2 2-192 0,3 3 496 0,3 2-16 15,4 0 0-15,1 2 0 0,3 1 160 0,0 1 16 16,2-1 16-16,1 0 0 0,0 3-320 0,1-2-64 15,1 1-16-15,2 1 0 0,0 0-272 0,1-1 0 16,0 1 0-16,2 0 0 16,1-3-2400-16,2-1-384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02.0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1475 9183 0 0,'0'0'1508'0'0,"4"2"-940"0"0,-3-1-498 0 0,1 1 0 0 0,-1-1 0 0 0,1 0 0 0 0,-1 0 0 0 0,1-1 0 0 0,-1 1-1 0 0,1 0 1 0 0,0 0 0 0 0,0-1 0 0 0,-1 1 0 0 0,1-1 0 0 0,0 0 0 0 0,0 1-1 0 0,0-1 1 0 0,-1 0 0 0 0,1 0 0 0 0,0 0 0 0 0,0 0 0 0 0,0-1 0 0 0,-1 1 0 0 0,1 0-1 0 0,0-1 1 0 0,0 1 0 0 0,2-2 0 0 0,7-3 600 0 0,22-13 0 0 0,2-2-33 0 0,9-4-162 0 0,-2-1 0 0 0,-1-3-1 0 0,46-39 1 0 0,-13 10 0 0 0,56-33 212 0 0,9-6-308 0 0,158-105 50 0 0,-268 182-404 0 0,103-62 84 0 0,69-48 64 0 0,-164 103-115 0 0,173-133 274 0 0,-25 12 27 0 0,-97 80-28 0 0,-78 60-220 0 0,0 1-1 0 0,15-8 1 0 0,-15 10 48 0 0,-1-1 0 0 0,0 0 0 0 0,8-7 0 0 0,-15 10-15 0 0,11-3 256 0 0,-1 1-149 0 0,-3 3-141 0 0,1 1 0 0 0,-1 0 0 0 0,11 1 0 0 0,-5 2-83 0 0,0 0 1 0 0,0 1-1 0 0,0 0 1 0 0,-1 1 0 0 0,27 14-1 0 0,29 25 66 0 0,80 66 0 0 0,54 64 204 0 0,-128-107-236 0 0,-6-7 563 0 0,144 95 0 0 0,-50-44 349 0 0,-109-80-678 0 0,62 25-1 0 0,-23-12-56 0 0,-68-30-179 0 0,-1-2 62 0 0,32 13 0 0 0,-47-21-97 0 0,0 1 0 0 0,0 0 0 0 0,10 7-1 0 0,-8-5 5 0 0,1 0 0 0 0,0 0-1 0 0,14 5 1 0 0,-19-10 14 0 0,-1-1-36 0 0,0-1 0 0 0,-1 0 0 0 0,1 0-1 0 0,0 0 1 0 0,-1-1 0 0 0,1 0 0 0 0,0 0-1 0 0,-1-1 1 0 0,0 0 0 0 0,1 0 0 0 0,-1 0-1 0 0,10-6 1 0 0,-4 0 18 0 0,0 0-1 0 0,-1 0 1 0 0,0-1-1 0 0,0-1 1 0 0,18-20-1 0 0,14-13 39 0 0,44-25 23 0 0,-31 25-53 0 0,81-56-12 0 0,-11 9 13 0 0,109-124 142 0 0,-99 84 109 0 0,-109 105-242 0 0,7-6 61 0 0,0 1 1 0 0,71-46-1 0 0,-35 35-84 0 0,-7 2-26 0 0,76-33-1 0 0,-103 55-118 0 0,50-18-3116 0 0,-51 22 634 0 0,-18 8 1204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02.9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212 71 5527 0 0,'2'-1'184'0'0,"0"0"0"0"0,0-1 0 0 0,0 1 0 0 0,0-1 0 0 0,0 0 0 0 0,0 1-1 0 0,-1-1 1 0 0,4-4 0 0 0,-5 5-3 0 0,0 0 0 0 0,0 0 0 0 0,1 0 0 0 0,-1 0 0 0 0,0-1 0 0 0,0 1-1 0 0,0 0 1 0 0,0 0 0 0 0,0 0 0 0 0,-1 0 0 0 0,1-1 0 0 0,0 1 0 0 0,0 0 0 0 0,-1 0 0 0 0,1 0 0 0 0,-1 0 0 0 0,1 0-1 0 0,-1 0 1 0 0,1 0 0 0 0,-1 0 0 0 0,0 0 0 0 0,1 0 0 0 0,-1 0 0 0 0,0 1 0 0 0,0-1 0 0 0,0 0 0 0 0,0 0 0 0 0,-1 0 0 0 0,-2-2 352 0 0,0 0 1 0 0,0 0 0 0 0,0 0 0 0 0,-7-2 0 0 0,7 3-366 0 0,1 1 0 0 0,0 1 0 0 0,-1-1 0 0 0,1 0 1 0 0,0 1-1 0 0,-1 0 0 0 0,1 0 0 0 0,-1 0 0 0 0,1 0 0 0 0,0 0 0 0 0,-1 1 0 0 0,1-1 1 0 0,-1 1-1 0 0,1 0 0 0 0,0 0 0 0 0,0 0 0 0 0,0 0 0 0 0,-1 1 0 0 0,1 0 1 0 0,-4 2-1 0 0,-2 3-61 0 0,0-1 0 0 0,1 1 0 0 0,0 0 0 0 0,1 1 0 0 0,-8 8 0 0 0,7-5-38 0 0,1 0 1 0 0,1 0-1 0 0,0 1 0 0 0,-7 18 0 0 0,10-25-47 0 0,-1 7 28 0 0,0 0 0 0 0,1-1 0 0 0,0 1 0 0 0,1 0 0 0 0,0 0 0 0 0,1 19 0 0 0,1-6 81 0 0,1 0 1 0 0,5 29-1 0 0,-4-43-49 0 0,1 0 0 0 0,-1 0 1 0 0,2-1-1 0 0,0 1 0 0 0,0-1 0 0 0,1 0 0 0 0,0 0 0 0 0,0 0 0 0 0,2-1 0 0 0,-1 1 0 0 0,1-1 1 0 0,0-1-1 0 0,1 0 0 0 0,-1 0 0 0 0,2 0 0 0 0,10 7 0 0 0,-9-8 9 0 0,1 0 0 0 0,0-1 0 0 0,1 0 0 0 0,0 0 0 0 0,0-2 0 0 0,0 1 0 0 0,0-1 0 0 0,1-1 0 0 0,-1 0 0 0 0,1-1 0 0 0,0-1 0 0 0,0 0 0 0 0,23-1-1 0 0,-18-1-43 0 0,1-1 0 0 0,-1-1 0 0 0,0 0 0 0 0,0-2 0 0 0,0 0 0 0 0,0-1 0 0 0,-1 0 0 0 0,0-2-1 0 0,0 0 1 0 0,-1-1 0 0 0,27-19 0 0 0,-33 21-269 0 0,-1-1 1 0 0,0 0-1 0 0,0-1 0 0 0,9-11 0 0 0,11-23-3758 0 0,-22 33 895 0 0,-3 3 1275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13.5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4 396 1375 0 0,'-3'-2'14224'0'0,"19"-11"-12744"0"0,2-3-688 0 0,4-3-144 0 0,-1-1 0 0 0,35-43 0 0 0,-20 22-443 0 0,-25 29-189 0 0,0 0 0 0 0,11-16-1 0 0,-6 6-12 0 0,1 1 1 0 0,1 1-1 0 0,26-23 0 0 0,10-11-5012 0 0,-44 45-639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07.7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 0 8751 0 0,'0'0'399'0'0,"-1"1"-4"0"0,-26 17 6599 0 0,41-7-5247 0 0,2-4-1628 0 0,1-1 0 0 0,0 0 0 0 0,0-1 1 0 0,1-1-1 0 0,-1-1 0 0 0,21 2 0 0 0,-33-4-418 0 0,11 0-1283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13.9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0 419 9991 0 0,'0'0'1167'0'0,"1"-1"-612"0"0,32-25 1813 0 0,19-14-421 0 0,81-84 0 0 0,-119 110-1947 0 0,-6 6 0 0 0,-1-1 0 0 0,1 0 0 0 0,-1 0 0 0 0,6-12 0 0 0,12-29 16 0 0,-15 28-1009 0 0,0 1 0 0 0,24-35 1 0 0,-27 48-646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14.2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5 386 5983 0 0,'0'0'274'0'0,"0"2"-6"0"0,-1-1-221 0 0,-2 16 12 0 0,2 5 6800 0 0,22-12-4223 0 0,-19-10-2501 0 0,1 0 1 0 0,0 1 0 0 0,-1-1-1 0 0,1 0 1 0 0,0 0-1 0 0,-1 0 1 0 0,1 0-1 0 0,0-1 1 0 0,-1 1-1 0 0,1-1 1 0 0,0 0-1 0 0,-1 1 1 0 0,1-1 0 0 0,-1 0-1 0 0,1-1 1 0 0,-1 1-1 0 0,0 0 1 0 0,1-1-1 0 0,-1 1 1 0 0,3-4-1 0 0,6-4 317 0 0,-1-1-1 0 0,16-20 0 0 0,-8 10-55 0 0,7-7-39 0 0,0 3-243 0 0,-2-2 0 0 0,0 0 0 0 0,27-44 0 0 0,-32 42-469 0 0,29-33 0 0 0,5-7-4103 0 0,-38 46 2514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14.9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4 685 919 0 0,'-3'-6'12330'0'0,"4"22"-11969"0"0,1 1 0 0 0,1-1 0 0 0,0 0 0 0 0,9 24 0 0 0,5 21 232 0 0,14 78-9 0 0,-16-75-381 0 0,-15-63 114 0 0,1-3-230 0 0,-1-7 17 0 0,0 1-1 0 0,0-1 1 0 0,0 0 0 0 0,-1 0-1 0 0,-4-14 1 0 0,-1-20 57 0 0,-5-102 246 0 0,-10-174 324 0 0,24 275-597 0 0,-2 34-92 0 0,-1 0 1 0 0,1 0 0 0 0,-2-13-1 0 0,1 23-41 0 0,0 0 1 0 0,0 0-1 0 0,0 0 0 0 0,-1 0 0 0 0,1 0 1 0 0,0 0-1 0 0,0 0 0 0 0,0 0 0 0 0,0 0 1 0 0,0 0-1 0 0,0 0 0 0 0,0 0 0 0 0,0 0 1 0 0,0 0-1 0 0,0 0 0 0 0,0-1 0 0 0,0 1 1 0 0,0 0-1 0 0,0 0 0 0 0,0 0 0 0 0,0 0 1 0 0,0 0-1 0 0,0 0 0 0 0,0 0 0 0 0,0 0 1 0 0,0 0-1 0 0,0 0 0 0 0,0 0 0 0 0,0 0 1 0 0,0 0-1 0 0,0 0 0 0 0,1 0 0 0 0,-1 0 1 0 0,0 0-1 0 0,0 0 0 0 0,0 0 0 0 0,0 0 1 0 0,0-1-1 0 0,0 1 0 0 0,0 0 0 0 0,0 0 1 0 0,0 0-1 0 0,0 0 0 0 0,0 0 0 0 0,0 0 1 0 0,0 0-1 0 0,0 0 0 0 0,0 0 0 0 0,0 0 1 0 0,0 0-1 0 0,0 0 0 0 0,0 0 0 0 0,0 0 1 0 0,1 0-1 0 0,-1 0 0 0 0,0 0 0 0 0,0 0 1 0 0,0 0-1 0 0,0 0 0 0 0,0 0 0 0 0,0 0 1 0 0,0 0-1 0 0,0 0 0 0 0,8 2 95 0 0,-4 2-87 0 0,-1-1 1 0 0,1 1-1 0 0,-1-1 0 0 0,0 1 1 0 0,0 0-1 0 0,4 9 0 0 0,1-1-38 0 0,34 56-106 0 0,-32-48 115 0 0,2-1 0 0 0,0 0 0 0 0,1 0 0 0 0,1-2-1 0 0,17 18 1 0 0,-21-26 54 0 0,2 2-53 0 0,0 0 0 0 0,0-1 0 0 0,1 0-1 0 0,26 15 1 0 0,-35-24 57 0 0,-1 1 1 0 0,1 0-1 0 0,0-1 0 0 0,0 0 0 0 0,0 0 0 0 0,0 0 0 0 0,0 0 0 0 0,0-1 1 0 0,0 0-1 0 0,0 1 0 0 0,0-1 0 0 0,0-1 0 0 0,0 1 0 0 0,0-1 1 0 0,0 1-1 0 0,0-1 0 0 0,0 0 0 0 0,0-1 0 0 0,-1 1 0 0 0,1-1 1 0 0,0 1-1 0 0,-1-1 0 0 0,1 0 0 0 0,5-5 0 0 0,-2 2 140 0 0,0-1 0 0 0,-1 0 0 0 0,0 0-1 0 0,0 0 1 0 0,-1-1 0 0 0,0 0 0 0 0,0 0 0 0 0,0-1-1 0 0,5-11 1 0 0,-5 7-25 0 0,-1 0-1 0 0,0 0 0 0 0,-1 0 1 0 0,0 0-1 0 0,-1 0 1 0 0,0-13-1 0 0,-1 2 2 0 0,-1 0-1 0 0,-1 0 1 0 0,-1 0-1 0 0,-2 1 1 0 0,0-1 0 0 0,-13-39-1 0 0,0 20-82 0 0,-2 1-1 0 0,-1 1 1 0 0,-32-46 0 0 0,47 77-274 0 0,-27-39-337 0 0,28 42-300 0 0,0 1 0 0 0,-1 0-1 0 0,0 0 1 0 0,0 1-1 0 0,0-1 1 0 0,-9-5 0 0 0,0 4-5754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15.7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94 36 2303 0 0,'0'0'1591'0'0,"-6"10"4040"0"0,5-7-5308 0 0,-1 1 1 0 0,0-1 0 0 0,0 0-1 0 0,0 1 1 0 0,0-1 0 0 0,0 0-1 0 0,-1 0 1 0 0,1 0 0 0 0,-1-1-1 0 0,0 1 1 0 0,0-1 0 0 0,0 1-1 0 0,0-1 1 0 0,0 0 0 0 0,-6 3-1 0 0,8-5-278 0 0,1 0 0 0 0,-1 0 0 0 0,0 0 0 0 0,0 0 0 0 0,0 0 0 0 0,0 0 0 0 0,0 0 0 0 0,1 0 0 0 0,-1 0 0 0 0,0 0 1 0 0,0-1-1 0 0,0 1 0 0 0,1 0 0 0 0,-1-1 0 0 0,0 1 0 0 0,0 0 0 0 0,0-1 0 0 0,1 1 0 0 0,-1-1 0 0 0,0 1 0 0 0,1-1 0 0 0,-1 1 0 0 0,0-1 0 0 0,1 0 0 0 0,-1 1 0 0 0,1-1 0 0 0,-1-1 0 0 0,-1 0-1 0 0,0 0-1 0 0,1 0 1 0 0,-1 0 0 0 0,1-1 0 0 0,-1 1-1 0 0,1-1 1 0 0,-1-3 0 0 0,-1-11-20 0 0,3 16-22 0 0,0 1-1 0 0,-1-1 1 0 0,1 1-1 0 0,0-1 1 0 0,0 1 0 0 0,0-1-1 0 0,0 1 1 0 0,0-1-1 0 0,0 1 1 0 0,0-1 0 0 0,0 1-1 0 0,0-1 1 0 0,0 1-1 0 0,1-1 1 0 0,-1 1 0 0 0,0-1-1 0 0,0 1 1 0 0,0-1-1 0 0,1 1 1 0 0,-1-1 0 0 0,0 1-1 0 0,0 0 1 0 0,1-1-1 0 0,-1 1 1 0 0,0-1 0 0 0,1 1-1 0 0,-1 0 1 0 0,1-1-1 0 0,-1 1 1 0 0,1-1 0 0 0,0 1 1 0 0,0-1-3 0 0,0-2 0 0 0,0 1 0 0 0,1 0 0 0 0,0 0 0 0 0,-1 0 0 0 0,1 1 0 0 0,0-1 0 0 0,0 0 0 0 0,0 0 0 0 0,0 1 0 0 0,4-3 0 0 0,-3 3 72 0 0,0 0 0 0 0,0 0-1 0 0,0 0 1 0 0,1 1 0 0 0,-1-1-1 0 0,0 1 1 0 0,0-1 0 0 0,1 1-1 0 0,-1 0 1 0 0,0 0 0 0 0,1 1-1 0 0,-1-1 1 0 0,0 1 0 0 0,6 1-1 0 0,0 0 1664 0 0,-11 1-1558 0 0,0 0 1 0 0,0-1-1 0 0,-1 1 1 0 0,1-1 0 0 0,-1 1-1 0 0,1-1 1 0 0,-1 0 0 0 0,-5 3-1 0 0,5-3-163 0 0,0 0 0 0 0,0 0-1 0 0,-1-1 1 0 0,1 1 0 0 0,0-1 0 0 0,-1 0-1 0 0,1 0 1 0 0,-1 0 0 0 0,1-1-1 0 0,-1 1 1 0 0,0-1 0 0 0,1 1 0 0 0,-1-1-1 0 0,1-1 1 0 0,-1 1 0 0 0,-4-1 0 0 0,1 0-202 0 0,6 1-491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16.3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49 92 7511 0 0,'0'0'342'0'0,"0"1"-2"0"0,-3 6-107 0 0,3-7-145 0 0,0 0 0 0 0,0 1 0 0 0,0-1 0 0 0,0 0 1 0 0,0 0-1 0 0,0 0 0 0 0,0 0 0 0 0,-1 0 0 0 0,1 0 0 0 0,0 1 0 0 0,0-1 0 0 0,0 0 0 0 0,0 0 1 0 0,0 0-1 0 0,-1 0 0 0 0,1 0 0 0 0,0 0 0 0 0,0 0 0 0 0,0 0 0 0 0,0 0 0 0 0,-1 0 0 0 0,1 0 1 0 0,0 0-1 0 0,0 0 0 0 0,0 0 0 0 0,0 0 0 0 0,-1 0 0 0 0,1 0 0 0 0,0 0 0 0 0,0 0 0 0 0,0 0 1 0 0,0 0-1 0 0,-1 0 0 0 0,1 0 0 0 0,0 0 0 0 0,0 0 0 0 0,0 0 0 0 0,0 0 0 0 0,-1-1 1 0 0,1 1-1 0 0,0 0 0 0 0,0 0 0 0 0,0 0 0 0 0,0 0 0 0 0,-6-4 1038 0 0,5 2-1043 0 0,0 0-1 0 0,-1 0 1 0 0,1 0 0 0 0,0 0 0 0 0,0 0 0 0 0,0 0 0 0 0,0 0 0 0 0,1 0 0 0 0,-1 0 0 0 0,1 0 0 0 0,-1-3 0 0 0,-2-7 318 0 0,2 11-283 0 0,4-6 310 0 0,0 5-336 0 0,0 1 0 0 0,0-1 0 0 0,0 1 0 0 0,0 0 0 0 0,0 0 0 0 0,1 0 0 0 0,-1 0 0 0 0,0 1 0 0 0,0-1 0 0 0,5 1 0 0 0,-7 0 99 0 0,13 17 722 0 0,-13-16-65 0 0,0 1-573 0 0,5 19 138 0 0,-6-19-221 0 0,0 0-10 0 0,-1 0-144 0 0,1 0 0 0 0,-1 0 1 0 0,1 1-1 0 0,-1-1 0 0 0,0 0 1 0 0,0 0-1 0 0,0 0 0 0 0,0 0 1 0 0,0 0-1 0 0,0-1 1 0 0,0 1-1 0 0,-1 0 0 0 0,1 0 1 0 0,-1-1-1 0 0,1 1 0 0 0,-1-1 1 0 0,-2 2-1 0 0,3-2 66 0 0,-1-1-80 0 0,0 0-1 0 0,0 0 0 0 0,0-1 1 0 0,1 1-1 0 0,-1 0 0 0 0,0-1 1 0 0,0 1-1 0 0,0-1 0 0 0,1 0 1 0 0,-1 0-1 0 0,-3-1 0 0 0,3 1 9 0 0,-1-1-21 0 0,-9-5 35 0 0,1-16-23 0 0,9 16-23 0 0,0 0 0 0 0,1 0 0 0 0,0 0 0 0 0,0 0 0 0 0,1 0 0 0 0,0-9 0 0 0,0 15 0 0 0,2-15-28 0 0,3 13-22 0 0,-3 2 38 0 0,-1 0-42 0 0,0 1 1 0 0,6 2 42 0 0,-3 3 22 0 0,-3-3 4 0 0,-1 9-8577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30.6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0 315 6103 0 0,'0'0'548'0'0,"5"0"-450"0"0,0 1 26 0 0,0 0 0 0 0,0 0-1 0 0,0-1 1 0 0,0 0 0 0 0,0 0 0 0 0,9-1 0 0 0,-4 1 463 0 0,6 0 860 0 0,24-3 0 0 0,5 0 197 0 0,29 5-96 0 0,-45 0-947 0 0,0-1 0 0 0,0-1 0 0 0,0-2 0 0 0,55-10 0 0 0,-28 1 211 0 0,-38 9-414 0 0,29-9 0 0 0,-24 4-160 0 0,-7 1 26 0 0,1 1 0 0 0,0 1-1 0 0,27-4 1 0 0,22-1 235 0 0,-40 5-243 0 0,43-2 0 0 0,-53 6-176 0 0,1-1 0 0 0,-1 0 0 0 0,0-1 0 0 0,24-6 0 0 0,-13 2 77 0 0,49-4-1 0 0,15-4-12 0 0,-59 8 78 0 0,63-2-1 0 0,-36 4 64 0 0,43-13 234 0 0,-69 11-334 0 0,-9 3-72 0 0,0 0-1 0 0,26 3 1 0 0,3-2 30 0 0,187-4 347 0 0,-193 1-421 0 0,-37 4-50 0 0,-1-1 0 0 0,1 2 1 0 0,-1-1-1 0 0,1 1 0 0 0,17 2 0 0 0,-10 1 12 0 0,0-2 1 0 0,0-1-1 0 0,0 0 1 0 0,20-3-1 0 0,19 0 105 0 0,-21 2-28 0 0,-23 0-65 0 0,0 0 0 0 0,0 1 0 0 0,14 2 0 0 0,-5 1 41 0 0,31-2 0 0 0,-31-1-16 0 0,37 6 0 0 0,-49-6-49 0 0,0 1 0 0 0,0-1 0 0 0,0 0-1 0 0,0-1 1 0 0,-1 0 0 0 0,13-3 0 0 0,-11 2-1 0 0,-1 0 0 0 0,1 1 0 0 0,0 0 0 0 0,19 2-1 0 0,-20-1 8 0 0,0 0 0 0 0,0 0 0 0 0,12-2 0 0 0,14-1 33 0 0,7 3 10 0 0,65-2 120 0 0,-85-1-141 0 0,-18 2-38 0 0,1 0 1 0 0,0 0 0 0 0,-1 1-1 0 0,1 0 1 0 0,0 0-1 0 0,-1 0 1 0 0,1 0 0 0 0,4 1-1 0 0,-3 1 9 0 0,4 0 17 0 0,0 0 0 0 0,1 0 0 0 0,-1-1-1 0 0,17 0 1 0 0,4-1 47 0 0,-22 1-59 0 0,0-1 0 0 0,0 0 0 0 0,1-1 0 0 0,-1 0 0 0 0,0-1 0 0 0,9-2 0 0 0,-12 3-9 0 0,0-1 0 0 0,0 1 0 0 0,0 0 0 0 0,1 1 0 0 0,-1-1 0 0 0,0 1 0 0 0,0 0 0 0 0,1 1 0 0 0,8 1 0 0 0,9 1 14 0 0,-14-3-14 0 0,1 0 0 0 0,14-2 0 0 0,2-1-3 0 0,65-6 97 0 0,-77 7-88 0 0,12-5 65 0 0,-21 6-67 0 0,-1-1 0 0 0,1 1-1 0 0,0 0 1 0 0,-1 0 0 0 0,11 0 0 0 0,1 1-18 0 0,1-1 0 0 0,21-4 0 0 0,10 0 0 0 0,-22 0 0 0 0,-23 3 0 0 0,1 1 0 0 0,-1 0 0 0 0,1 1 0 0 0,0-1 0 0 0,5 1 0 0 0,101 0 64 0 0,-72-6-64 0 0,-29 4 0 0 0,0 0 0 0 0,16 0 0 0 0,1 0 0 0 0,-21 1 0 0 0,0 0 0 0 0,-1 1 0 0 0,1 0 0 0 0,0 0 0 0 0,-1 0 0 0 0,8 2 0 0 0,-10-2-2 0 0,-1 1 0 0 0,1-1-1 0 0,-1 0 1 0 0,0 0 0 0 0,1 1 0 0 0,-1-2 0 0 0,1 1-1 0 0,-1 0 1 0 0,1 0 0 0 0,-1-1 0 0 0,1 1 0 0 0,4-3-1 0 0,1 1-53 0 0,19-3-1195 0 0,-23 4 546 0 0,-1 1 1 0 0,1-1 0 0 0,0 1 0 0 0,-1-1 0 0 0,1 0 0 0 0,-1-1 0 0 0,1 1 0 0 0,5-4 0 0 0,-7 4 274 0 0,0 0 1 0 0,-1 0-1 0 0,1-1 0 0 0,-1 1 1 0 0,1 0-1 0 0,-1-1 1 0 0,1 1-1 0 0,-1-1 1 0 0,1-1-1 0 0,4-7-1081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31.0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2 919 0 0,'0'0'11071'0'0,"2"0"-10426"0"0,21-1-63 0 0,-1 0 0 0 0,0 2-1 0 0,0 0 1 0 0,0 2 0 0 0,29 6 0 0 0,107 38 1811 0 0,-151-44-2283 0 0,1 0-1 0 0,-1 1 1 0 0,0 0-1 0 0,0 1 1 0 0,0 0-1 0 0,-1 0 1 0 0,8 7-1 0 0,-11-9-37 0 0,-1 0 0 0 0,1 0 0 0 0,-1 1-1 0 0,0-1 1 0 0,0 1 0 0 0,0-1 0 0 0,-1 1-1 0 0,1 0 1 0 0,-1-1 0 0 0,0 1 0 0 0,0 0 0 0 0,0 0-1 0 0,0 0 1 0 0,-1 0 0 0 0,1 0 0 0 0,-1 0 0 0 0,0 0-1 0 0,0 0 1 0 0,-1 0 0 0 0,-1 5 0 0 0,0 1 153 0 0,0 0 0 0 0,-1 0 0 0 0,-1 0 1 0 0,0-1-1 0 0,0 1 0 0 0,-10 15 0 0 0,-39 71 1191 0 0,-16 32-460 0 0,40-72-920 0 0,26-49-119 0 0,0 0-1 0 0,0 1 1 0 0,1-1-1 0 0,0 1 1 0 0,0-1-1 0 0,0 14 1 0 0,0 8-6755 0 0,2-15-676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7:47.4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0 447 6447 0 0,'0'0'5470'0'0,"3"0"-4908"0"0,7 1-85 0 0,0 0 0 0 0,12 3 0 0 0,23 3 744 0 0,-8-5-251 0 0,63 0 1063 0 0,52-4-144 0 0,-4 1-753 0 0,267-14 624 0 0,-359 11-1640 0 0,154-4 368 0 0,-145 8-331 0 0,164-5 507 0 0,-109 4-194 0 0,-60 2-282 0 0,-40-1-179 0 0,229-7 199 0 0,-129 1-163 0 0,61-7 38 0 0,13-3 32 0 0,-187 15-113 0 0,163-1 9 0 0,-108 2-11 0 0,40-4 53 0 0,-64 0-42 0 0,-31 3-11 0 0,15-3 0 0 0,1 2 0 0 0,27 0 0 0 0,-48 2 6 0 0,0 0 0 0 0,0 0 0 0 0,0-1 0 0 0,1 1 0 0 0,-1-1 0 0 0,0 1-1 0 0,3-2 1 0 0,13-4 22 0 0,-10 3 14 0 0,0 0-31 0 0,-7 3-7 0 0,0-1 0 0 0,0 1 0 0 0,0 0 0 0 0,0-1 0 0 0,0 1 0 0 0,0-1 0 0 0,0 1 0 0 0,0-1 0 0 0,0 0 0 0 0,0 1-1 0 0,0-1 1 0 0,-1 0 0 0 0,1 0 0 0 0,0 1 0 0 0,0-1 0 0 0,-1 0 0 0 0,1 0 0 0 0,0 0 0 0 0,-1 0 0 0 0,1 0 0 0 0,-1 0 0 0 0,0 0 0 0 0,1 0 0 0 0,-1 0 0 0 0,0 0 0 0 0,1 0-1 0 0,-1 0 1 0 0,0 0 0 0 0,0-1 0 0 0,0 1 0 0 0,0 0 0 0 0,0 0 0 0 0,0 0 0 0 0,0 0 0 0 0,-1-1 0 0 0,0-2 24 0 0,-1 0-1 0 0,0 0 1 0 0,0 0-1 0 0,-1 0 1 0 0,1 1-1 0 0,-1-1 1 0 0,-3-2 0 0 0,-2-5 14 0 0,2 3-33 0 0,1 1-1 0 0,-2-1 1 0 0,1 1-1 0 0,-1 1 1 0 0,-13-11-1 0 0,-42-25 80 0 0,44 31-68 0 0,-12-8 34 0 0,-2-1 42 0 0,-50-41 1 0 0,69 49-66 0 0,4 4-30 0 0,1 1 0 0 0,-1 0 0 0 0,0 0 1 0 0,-1 1-1 0 0,1 0 0 0 0,-1 0 1 0 0,-12-4-1 0 0,21 9-65 0 0,8 21-101 0 0,-3-15 148 0 0,0 0 1 0 0,1 0 0 0 0,-1 0 0 0 0,1-1-1 0 0,0 0 1 0 0,1 0 0 0 0,-1 0-1 0 0,1-1 1 0 0,11 6 0 0 0,-7-3 8 0 0,272 166-207 0 0,-252-153 210 0 0,-27-17 5 0 0,7 4-1 0 0,-1 0 0 0 0,1 1 1 0 0,14 14-1 0 0,-22-19 2 0 0,0 0-1 0 0,0 0 1 0 0,0 1 0 0 0,0-1 0 0 0,-1 1 0 0 0,1-1 0 0 0,-1 1-1 0 0,0 0 1 0 0,1-1 0 0 0,-1 1 0 0 0,-1 0 0 0 0,1 0 0 0 0,0 0-1 0 0,-1 0 1 0 0,1 0 0 0 0,-1 0 0 0 0,0 0 0 0 0,0 0 0 0 0,-1 6-1 0 0,-2 6 89 0 0,-1 1-1 0 0,0-1 0 0 0,-2 0 0 0 0,-11 24 0 0 0,2-11 89 0 0,-25 36 0 0 0,10-26-30 0 0,-5 8 18 0 0,16-18-57 0 0,-26 30 0 0 0,35-46-208 0 0,0 1 1 0 0,1 0-1 0 0,-9 20 1 0 0,10-17-2743 0 0,-6 21 0 0 0,9-22-5004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01.6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1 429 1375 0 0,'0'0'5947'0'0,"2"0"-4034"0"0,7-1-1191 0 0,1 0 0 0 0,-1 0 0 0 0,0-1-1 0 0,0 0 1 0 0,16-6 0 0 0,-6 3-139 0 0,0 1-1 0 0,1 0 1 0 0,0 2 0 0 0,30-1-1 0 0,-18 3 279 0 0,44 7-1 0 0,-44-4-172 0 0,47 0-1 0 0,-38-1-132 0 0,-31-1-396 0 0,0 0 1 0 0,1-1-1 0 0,10-1 0 0 0,14-3 272 0 0,-6 1 101 0 0,45-11 1 0 0,-32 4-216 0 0,64-5-1 0 0,-103 14-309 0 0,89-13 188 0 0,-49 6-78 0 0,53-2 0 0 0,-57 6 41 0 0,-1-1 0 0 0,43-12 0 0 0,46-6 294 0 0,-56 15-236 0 0,53-6-54 0 0,-49 10 10 0 0,86-3 104 0 0,-22-1-62 0 0,-47 1-22 0 0,214-16 96 0 0,-193 11-171 0 0,-42 9-65 0 0,21-3 24 0 0,114-11 76 0 0,-159 15-101 0 0,38-7 4 0 0,29 0 7 0 0,-52 8 73 0 0,108-15-1 0 0,-154 15-86 0 0,0 0 0 0 0,23 1 0 0 0,-20 1-47 0 0,21-3 1 0 0,-7 0 51 0 0,124-26 86 0 0,-118 20-107 0 0,69-5 0 0 0,-82 11-32 0 0,40-7 0 0 0,-18 3 0 0 0,63-6 124 0 0,-36 0-48 0 0,-54 11-59 0 0,-7 0 6 0 0,26-5 1 0 0,0-4-24 0 0,-12 6 0 0 0,-4 0 0 0 0,5-2 64 0 0,-18 4-75 0 0,-9 1-47 0 0,0 1-60 0 0,9-3-500 0 0,1-2-6899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02.0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0 9215 0 0,'0'0'707'0'0,"-7"7"3250"0"0,9-3-3780 0 0,1-1 0 0 0,-1 0 1 0 0,1 0-1 0 0,0 0 0 0 0,0 0 0 0 0,0-1 0 0 0,0 1 0 0 0,0-1 0 0 0,0 0 0 0 0,1 1 0 0 0,-1-2 0 0 0,1 1 1 0 0,-1 0-1 0 0,1-1 0 0 0,5 2 0 0 0,10 3 383 0 0,35 5 0 0 0,-39-9-463 0 0,125 17 506 0 0,34 8-238 0 0,-162-25-280 0 0,0 1 0 0 0,0 0 0 0 0,0 1 0 0 0,-1 1 0 0 0,0 0 0 0 0,0 0 0 0 0,0 1 0 0 0,15 11 0 0 0,-23-14-1 0 0,-1 0 1 0 0,1 0-1 0 0,-1 1 0 0 0,0-1 0 0 0,0 0 0 0 0,0 1 0 0 0,3 7 0 0 0,-3-6 53 0 0,-2-5-101 0 0,1 1 1 0 0,-1 0 0 0 0,0 0-1 0 0,1 0 1 0 0,-1 1 0 0 0,0-1 0 0 0,0 0-1 0 0,0 0 1 0 0,0 0 0 0 0,0 0 0 0 0,0 0-1 0 0,0 0 1 0 0,0 0 0 0 0,0 1 0 0 0,-1 4 86 0 0,2 6 103 0 0,0-1 0 0 0,-1 0 0 0 0,-1 1 0 0 0,0-1-1 0 0,-1 0 1 0 0,0 1 0 0 0,0-1 0 0 0,-1 0 0 0 0,-4 10 0 0 0,-14 34 592 0 0,-4 10-54 0 0,-93 197 711 0 0,66-137-2032 0 0,19-42-271 0 0,21-51-459 0 0,1-4-65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10.6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2 480 7631 0 0,'-1'5'5318'0'0,"116"-69"-1820"0"0,-61 38-2700 0 0,178-89 1355 0 0,-87 48-1720 0 0,18-10-187 0 0,-148 69-176 0 0,15-9 264 0 0,38-27 0 0 0,-57 35-225 0 0,-5 5 43 0 0,-1 0-1 0 0,1-1 0 0 0,8-8 1 0 0,-13 12 365 0 0,0 0-411 0 0,0 0 0 0 0,0 0 0 0 0,0 0-1 0 0,0-1 1 0 0,-1 1 0 0 0,1 0 0 0 0,0 0-1 0 0,0-1 1 0 0,-1 1 0 0 0,1 0 0 0 0,0-3 0 0 0,0 2-152 0 0,-1 1 177 0 0,23-9 42 0 0,-17 10-173 0 0,1-1 0 0 0,-1 1 0 0 0,1 0 0 0 0,0 1 0 0 0,-1 0 0 0 0,1 0 0 0 0,7 2 0 0 0,46 17 0 0 0,-44-14 0 0 0,216 98-3 0 0,-115-48 66 0 0,-26-12-18 0 0,-40-18 41 0 0,75 27-1 0 0,-68-34-133 0 0,38 13-379 0 0,-34-9-3274 0 0,-52-20 1761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23.4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6 983 1375 0 0,'-5'4'12984'0'0,"23"-24"-11738"0"0,1 4-584 0 0,1 2 1 0 0,1 0-1 0 0,39-19 1 0 0,-23 13-88 0 0,41-18 276 0 0,-45 23-422 0 0,36-22 0 0 0,-16 5-47 0 0,124-86 448 0 0,100-66 115 0 0,-184 127-667 0 0,-9 5-171 0 0,64-41 72 0 0,-112 69-158 0 0,68-48 33 0 0,-88 59 10 0 0,0-1 0 0 0,14-17 0 0 0,-10 9 55 0 0,-9 12 53 0 0,-1-1 0 0 0,16-24 0 0 0,-25 34-103 0 0,-1 1-67 0 0,0 0 1 0 0,0 0-1 0 0,0-1 1 0 0,0 1-1 0 0,0 0 0 0 0,0-1 1 0 0,1 1-1 0 0,-1 0 0 0 0,0 0 1 0 0,0-1-1 0 0,0 1 1 0 0,0 0-1 0 0,1 0 0 0 0,-1 0 1 0 0,0-1-1 0 0,0 1 0 0 0,1 0 1 0 0,-1 0-1 0 0,0 0 0 0 0,0-1 1 0 0,1 1-1 0 0,-1 0 1 0 0,0 0-1 0 0,0 0 0 0 0,1 0 1 0 0,-1 0-1 0 0,0 0 0 0 0,1 0 1 0 0,-1 0-1 0 0,0 0 0 0 0,1 0 1 0 0,-1 0-1 0 0,0 0 1 0 0,0 0-1 0 0,1 0 0 0 0,-1 0 1 0 0,0 0-1 0 0,1 0 0 0 0,-1 0 1 0 0,0 0-1 0 0,1 0 0 0 0,14-1 91 0 0,-5-2-50 0 0,-8 3-36 0 0,1-1 0 0 0,-1 1 0 0 0,0 0 0 0 0,1 0 0 0 0,-1-1 0 0 0,1 1 0 0 0,-1 1 1 0 0,0-1-1 0 0,1 0 0 0 0,-1 1 0 0 0,4 0 0 0 0,5 1 18 0 0,0 1 0 0 0,-1 0 0 0 0,1 1 0 0 0,0 0-1 0 0,14 8 1 0 0,49 34 182 0 0,-51-32-187 0 0,26 18 9 0 0,134 81 202 0 0,-59-32-49 0 0,-65-41-9 0 0,240 131 852 0 0,-157-95-689 0 0,-121-65-284 0 0,-12-5-11 0 0,0-1 0 0 0,1 0 0 0 0,0-1-1 0 0,17 5 1 0 0,-16-6-6 0 0,0 1 0 0 0,0 0 0 0 0,13 6 0 0 0,-6-2-3 0 0,4 4 28 0 0,-14-7-8 0 0,1 0 0 0 0,17 7 0 0 0,-17-9-29 0 0,10 4-344 0 0,32 5 0 0 0,-50-12-1 0 0,11 4-1652 0 0,-8-2 1490 0 0,5 1-3175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32.9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1 796 3655 0 0,'0'0'10728'0'0,"1"0"-10440"0"0,4-3-106 0 0,0 1 0 0 0,0-1 0 0 0,-1 0 0 0 0,0-1 1 0 0,1 1-1 0 0,-1-1 0 0 0,5-5 0 0 0,15-13 593 0 0,82-60 1280 0 0,-23 11-1178 0 0,-47 38-553 0 0,118-108 964 0 0,-37 27-432 0 0,-21 20-216 0 0,-4 3 56 0 0,-71 70-448 0 0,0 1 0 0 0,47-34 0 0 0,-61 49-229 0 0,0-1-323 0 0,-1 3-4248 0 0,9-5-2048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35.1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1375 0 0,'0'0'11503'0'0,"1"1"-10535"0"0,3 2-649 0 0,-1-1-1 0 0,0 1 1 0 0,-1 0 0 0 0,1 0-1 0 0,0 0 1 0 0,-1 1 0 0 0,0-1-1 0 0,0 1 1 0 0,0-1 0 0 0,0 1-1 0 0,0 0 1 0 0,1 7 0 0 0,2 6 247 0 0,5 29 1 0 0,-9-40-435 0 0,15 118 791 0 0,-4 2 0 0 0,-8 193 0 0 0,-5-315-986 0 0,1 107-315 0 0,2-89-1687 0 0,5 29-1 0 0,-4-40-2395 0 0,2-2-1162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35.4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5983 0 0,'0'0'12207'0'0,"1"2"-11336"0"0,4 8-414 0 0,0 1 1 0 0,-1 0 0 0 0,0 0-1 0 0,0 0 1 0 0,2 23 0 0 0,3 61 450 0 0,10 157-153 0 0,-6-88-418 0 0,-9-100-495 0 0,11 112-1143 0 0,-5-133-1734 0 0,-6-23 1273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39.4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221 104 4143 0 0,'0'0'319'0'0,"2"-2"-210"0"0,9-9 1323 0 0,-11 9-454 0 0,0-1-1 0 0,-1 1 1 0 0,1 0-1 0 0,-1-1 1 0 0,0 1-1 0 0,0 0 1 0 0,0 0-1 0 0,0 0 0 0 0,-1-3 1 0 0,1 3-813 0 0,0 0 0 0 0,0 1 0 0 0,-1-1 0 0 0,1 0 0 0 0,0 0 0 0 0,-1 1 0 0 0,0-1 1 0 0,1 1-1 0 0,-1-1 0 0 0,0 1 0 0 0,1 0 0 0 0,-1 0 0 0 0,0-1 0 0 0,0 1 0 0 0,0 1 0 0 0,0-1 0 0 0,0 0 0 0 0,0 0 0 0 0,0 1 0 0 0,0-1 1 0 0,-1 1-1 0 0,1 0 0 0 0,0-1 0 0 0,0 1 0 0 0,0 0 0 0 0,0 0 0 0 0,-1 1 0 0 0,1-1 0 0 0,0 0 0 0 0,0 1 0 0 0,-3 0 0 0 0,0 1-104 0 0,0 0 0 0 0,0 0 0 0 0,0 0 0 0 0,0 1 0 0 0,1-1 0 0 0,-1 1 0 0 0,0 0 0 0 0,1 1-1 0 0,0-1 1 0 0,0 1 0 0 0,-6 7 0 0 0,-3 6-59 0 0,1 1 0 0 0,1 1 0 0 0,0 0 0 0 0,2 0 0 0 0,0 1 0 0 0,1 1 0 0 0,1-1 0 0 0,1 1 0 0 0,1 0 0 0 0,1 1 0 0 0,0-1 0 0 0,2 1 0 0 0,0-1 0 0 0,4 44 0 0 0,-2-57-3 0 0,2 1 0 0 0,-1 0 1 0 0,1 0-1 0 0,0-1 1 0 0,1 1-1 0 0,0-1 0 0 0,0 0 1 0 0,1 0-1 0 0,0 0 1 0 0,0 0-1 0 0,1-1 1 0 0,0 0-1 0 0,0 1 0 0 0,1-2 1 0 0,0 1-1 0 0,0-1 1 0 0,1 0-1 0 0,-1 0 0 0 0,1-1 1 0 0,1 0-1 0 0,-1 0 1 0 0,9 4-1 0 0,-3-3 15 0 0,-1 0 0 0 0,1-1 0 0 0,-1-1 1 0 0,1 0-1 0 0,0-1 0 0 0,26 3 0 0 0,-30-6 10 0 0,1 0 1 0 0,-1 0-1 0 0,0 0 1 0 0,0-1-1 0 0,0-1 1 0 0,0 0-1 0 0,0 0 0 0 0,0 0 1 0 0,0-1-1 0 0,-1-1 1 0 0,9-4-1 0 0,1-1 104 0 0,-1-2 0 0 0,-1 1 0 0 0,26-23-1 0 0,-33 24-6 0 0,0 0-1 0 0,0-1 0 0 0,-1 0 0 0 0,0 0 0 0 0,-1-1 0 0 0,10-18 0 0 0,-10 13 64 0 0,0-1-1 0 0,-1 0 1 0 0,0 0-1 0 0,-2 0 1 0 0,0-1-1 0 0,3-32 1 0 0,-6 34-73 0 0,0 1 1 0 0,-2 0-1 0 0,0-1 1 0 0,-1 1-1 0 0,0 0 1 0 0,-1 0-1 0 0,-1 0 1 0 0,-7-19-1 0 0,7 25-78 0 0,0 0 0 0 0,-1 1 1 0 0,-1-1-1 0 0,1 1 0 0 0,-1 1 0 0 0,0-1 0 0 0,-1 1 0 0 0,0 0 1 0 0,0 1-1 0 0,-14-10 0 0 0,11 8-19 0 0,-1 2-1 0 0,0-1 1 0 0,0 1 0 0 0,0 1 0 0 0,-1 0-1 0 0,0 1 1 0 0,-22-5 0 0 0,24 7-220 0 0,-1 1 1 0 0,0 1-1 0 0,0 0 1 0 0,0 0-1 0 0,0 1 1 0 0,-13 3-1 0 0,22-3 9 0 0,0-1 0 0 0,1 1 0 0 0,-1-1 0 0 0,0 1 0 0 0,1 0 0 0 0,-1-1 0 0 0,1 1 0 0 0,-1 0 0 0 0,-1 2 0 0 0,-5 5-6033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42.7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40 2303 0 0,'0'-2'167'0'0,"2"-16"3772"0"0,-3 16-2635 0 0,1 1-1536 0 0,-3-15 7389 0 0,2 23-6838 0 0,13 170 3131 0 0,-6-103-2586 0 0,11 76 601 0 0,-4-38-586 0 0,15 95 156 0 0,2 36-350 0 0,-25-184-352 0 0,13 266 809 0 0,-18-321-1132 0 0,2 12 60 0 0,-1-12-218 0 0,0 0 99 0 0,-1 7-9117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47.9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173 228 1375 0 0,'0'0'66'0'0,"5"-4"4"0"0,-3 0 373 0 0,0 1 0 0 0,0 0-1 0 0,0-1 1 0 0,-1 1 0 0 0,0-1-1 0 0,1 0 1 0 0,-1 1 0 0 0,-1-1-1 0 0,1 0 1 0 0,0 1-1 0 0,-1-6 1 0 0,0 2 369 0 0,1 1-1 0 0,-2 0 1 0 0,1 0 0 0 0,-1 0-1 0 0,1 0 1 0 0,-3-7 0 0 0,0 7-287 0 0,0 0 1 0 0,0 0-1 0 0,0 0 1 0 0,-1 1-1 0 0,0-1 1 0 0,0 1-1 0 0,0 0 1 0 0,0 0 0 0 0,-1 0-1 0 0,0 0 1 0 0,-11-7-1 0 0,15 11-475 0 0,0 0-1 0 0,0 0 0 0 0,-1 1 1 0 0,1-1-1 0 0,0 0 0 0 0,-1 0 1 0 0,1 1-1 0 0,-1-1 0 0 0,1 1 1 0 0,-1-1-1 0 0,1 1 0 0 0,-1 0 1 0 0,1 0-1 0 0,-1-1 1 0 0,1 1-1 0 0,-1 0 0 0 0,0 0 1 0 0,1 1-1 0 0,-1-1 0 0 0,1 0 1 0 0,-1 0-1 0 0,1 1 0 0 0,-1-1 1 0 0,1 1-1 0 0,-1-1 0 0 0,1 1 1 0 0,-1 0-1 0 0,1-1 0 0 0,0 1 1 0 0,-1 0-1 0 0,1 0 1 0 0,0 0-1 0 0,0 0 0 0 0,-2 2 1 0 0,-3 4-12 0 0,0-1 0 0 0,1 1 1 0 0,0 1-1 0 0,-8 12 0 0 0,10-14-27 0 0,-4 7-15 0 0,1 1 0 0 0,0 0 0 0 0,1 0 0 0 0,1 1 0 0 0,0-1 0 0 0,1 1 0 0 0,0 0 0 0 0,1 0 0 0 0,1 0 0 0 0,0 0 0 0 0,1 0 0 0 0,1 0 0 0 0,1 0 0 0 0,0 0 0 0 0,0 0 0 0 0,8 20 0 0 0,-6-21 6 0 0,0 0 0 0 0,1-1 1 0 0,1 0-1 0 0,0 0 1 0 0,1 0-1 0 0,0-1 0 0 0,1 0 1 0 0,1 0-1 0 0,0-1 0 0 0,0 0 1 0 0,1-1-1 0 0,0 0 0 0 0,1-1 1 0 0,0 0-1 0 0,0 0 0 0 0,1-1 1 0 0,19 9-1 0 0,-22-12 68 0 0,1-1 0 0 0,0-1 1 0 0,1 0-1 0 0,-1 0 0 0 0,0-1 0 0 0,1 0 0 0 0,0-1 0 0 0,15 0 0 0 0,-20-1 18 0 0,1-1-1 0 0,0 0 0 0 0,0 0 1 0 0,0 0-1 0 0,-1-1 0 0 0,1 0 1 0 0,-1 0-1 0 0,1-1 0 0 0,-1 0 1 0 0,0 0-1 0 0,0 0 0 0 0,0-1 1 0 0,-1 0-1 0 0,7-5 0 0 0,-5 4 39 0 0,-1-1 0 0 0,1-1-1 0 0,-1 0 1 0 0,0 1 0 0 0,-1-2-1 0 0,1 1 1 0 0,-1-1-1 0 0,-1 1 1 0 0,0-1 0 0 0,0-1-1 0 0,0 1 1 0 0,-1 0 0 0 0,3-14-1 0 0,-1-1 39 0 0,-1-1 0 0 0,-2 1-1 0 0,0-1 1 0 0,-1 1 0 0 0,-2-1 0 0 0,0 0-1 0 0,-8-42 1 0 0,6 52-140 0 0,-1 0 0 0 0,0 0 0 0 0,-1 1 1 0 0,-1-1-1 0 0,0 1 0 0 0,0 0 0 0 0,-1 1 0 0 0,-1 0 0 0 0,0 0 0 0 0,-1 0 1 0 0,0 1-1 0 0,-1 1 0 0 0,0-1 0 0 0,-13-9 0 0 0,18 16-69 0 0,0 0 0 0 0,0 1 0 0 0,0 0 0 0 0,-1 0 0 0 0,0 0 0 0 0,0 0 0 0 0,0 1 0 0 0,0 0 0 0 0,0 0 0 0 0,0 1 0 0 0,0-1 0 0 0,0 1 0 0 0,-1 1-1 0 0,1-1 1 0 0,0 1 0 0 0,-1 0 0 0 0,1 1 0 0 0,-1-1 0 0 0,1 1 0 0 0,0 1 0 0 0,0-1 0 0 0,0 1 0 0 0,0 0 0 0 0,0 0 0 0 0,0 1 0 0 0,0 0 0 0 0,1 0 0 0 0,-1 0 0 0 0,1 1 0 0 0,0 0 0 0 0,0 0 0 0 0,0 0 0 0 0,0 0 0 0 0,1 1 0 0 0,0 0 0 0 0,-7 9-1 0 0,10-12-235 0 0,-1 0 0 0 0,1 0 0 0 0,-1 1-1 0 0,1-1 1 0 0,0 1 0 0 0,-1-1 0 0 0,1 1 0 0 0,1 0-1 0 0,-1-1 1 0 0,0 1 0 0 0,1 0 0 0 0,-1 0-1 0 0,1-1 1 0 0,0 1 0 0 0,0 3 0 0 0,3 3-1609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48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2303 0 0,'1'1'12087'0'0,"3"7"-11371"0"0,0 1-1 0 0,-1 0 1 0 0,0-1 0 0 0,0 1-1 0 0,-1 0 1 0 0,2 14 0 0 0,3 58 563 0 0,2 27-180 0 0,-2-41-640 0 0,6 139 47 0 0,-11-181-768 0 0,2 0 0 0 0,1 0 0 0 0,13 43 0 0 0,-18-66-618 0 0,10-8-3894 0 0,-8 4 4388 0 0,0 1 0 0 0,0-1 0 0 0,0 0 0 0 0,-1 0 0 0 0,1 0 0 0 0,0 0 0 0 0,-1 0 0 0 0,1-3 0 0 0,4-8-4382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48.8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11199 0 0,'0'0'4282'0'0,"2"2"-3236"0"0,1 2-752 0 0,-1 0-1 0 0,1 1 1 0 0,-1 0-1 0 0,0-1 1 0 0,0 1-1 0 0,0 0 0 0 0,-1 0 1 0 0,0 0-1 0 0,1 6 1 0 0,3 10 58 0 0,33 151 1306 0 0,-14-51-1084 0 0,-9-47-407 0 0,9 33-141 0 0,29 122-738 0 0,-44-192-249 0 0,-1-5-1804 0 0,-3-11-2429 0 0,-1-11-270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8:49.2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0 8287 0 0,'0'0'639'0'0,"-2"0"-415"0"0,-33 3 13256 0 0,40 1-13266 0 0,-1-1 0 0 0,1 1 0 0 0,0-1 0 0 0,0-1 0 0 0,0 1 0 0 0,0-1 0 0 0,1 1 0 0 0,-1-2 0 0 0,0 1 0 0 0,1-1 0 0 0,0 1 0 0 0,-1-1 0 0 0,1-1 0 0 0,0 1 0 0 0,0-1 0 0 0,8-1 0 0 0,12-1-189 0 0,0-1 0 0 0,33-8 1 0 0,-46 8 2 0 0,-9 2-271 0 0,39-7-653 0 0,-15 4-6303 0 0,-13 2-564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11.2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1375 0 0,'0'2'107'0'0,"6"71"9301"0"0,0-19-7053 0 0,-1 62-531 0 0,3 40-1476 0 0,-3-127-651 0 0,-3-22-707 0 0,-1-1 0 0 0,0 1 0 0 0,1 9 0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22T15:22:41.952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7491 5037 21183 0,'0'0'1888'0,"0"0"-1504"0,0 0-384 0,0 0 0 0,-8 2 1664 0,2 2 272 0,1 2 48 0,-2 0 16 16,1 6-656-16,-1 6-128 0,1 3-16 0,0 8-16 15,1 5-672-15,2 5-128 0,0 5-16 0,-1 2-16 16,0-2-352-16,1-9 0 15,-1-1 0-15,2-1 0 0,0-3 0 0,1-3 0 16,0-2 0-16,-1-3 0 0,1-1 0 0,0-2 144 0,1-6-144 0,1-2 0 16,-1-11 160-16,0 0-160 0,0 0 128 0,3-12-128 15,-2-1 0-15,2-5-176 0,-1-10 16 0,1-2 0 16,-1-3 16-16,1-4 0 0,0-1 0 0,-1-4 0 16,0 1 144-16,-1-1 0 0,0 0 0 0,2 3 0 15,-1 0 0-15,0 3 224 0,0-1-48 0,1 2-16 16,0 5 144-16,-1 4 16 0,1 2 16 0,-2 5 0 0,3 4-336 15,1 6 144-15,0 4-144 0,-5 5 0 0,8 8 0 0,1 9 0 16,0 8-160-16,2 9 160 0,-1 5-144 0,2 5 144 16,1 3 0-16,1 1 0 0,2-1 0 0,1 0-128 15,3-1 128-15,-1-6 0 16,-1-1 0-16,2-8 0 0,-4-3-128 0,-1-5 128 16,1-2 0-16,0-5 0 0,-5-4 0 0,1-5 0 15,-2-3 320-15,1-5 128 0,-3-4 32 0,-1-6 0 0,-1-3 528 0,-2-4 96 16,0-8 32-16,-2-4 0 0,1-3-560 0,-2-1-96 15,-1-2-32-15,0-5 0 0,-1 2-304 0,-1-3-144 16,0 5 128-16,-2-2-128 16,-1 2-1328-16,1 2-336 0,-1 1-80 0,-1 4-15232 0</inkml:trace>
  <inkml:trace contextRef="#ctx0" brushRef="#br0" timeOffset="365.7">8223 5412 9215 0,'0'0'816'0,"0"0"-656"0,-4-2-160 0,-2-4 0 16,0 1 4000-16,-2-1 768 0,-1-2 160 0,-1 0 16 16,-1 2-2576-16,2-2-528 0,0 0-112 0,0 1 0 15,-2 5-912-15,2-1-176 0,0 2-48 0,1 2 0 16,0 3-240-16,3 3-48 0,-1 0-16 0,2 5 0 15,1-1-288-15,2 2 0 0,1 0 0 0,1 1 0 16,2 2 0-16,1-1 0 0,1 1-192 0,1-3 192 0,2-1 0 0,1-4 0 16,0 1-128-16,1-3 128 0,-1-2 0 0,1-4-192 15,3 3 192-15,0-3-192 0,-1-3 0 0,0 1 16 16,-2-4 0-16,-1 1 0 0,-1-1 176 0,0-1 0 16,0-1 0-16,0-1 0 15,-3-3 0-15,1-1 0 0,1-1 0 0,-1 0 128 16,-2 1-128-16,0 0 144 0,0-2-144 0,0 2 160 15,0 1 32-15,-2 2 16 0,1 2 0 0,-3 8 0 0,0 0 320 16,0 0 64-16,0 0 16 0,0 0 0 0,0 0-160 0,0 0-16 16,4 8-16-16,0 1 0 0,0 2-416 0,1 0 0 15,2 4 0-15,2-1 0 16,1 0-1776-16,3 1-432 0,1-1-96 0</inkml:trace>
  <inkml:trace contextRef="#ctx0" brushRef="#br0" timeOffset="608.5">8886 4973 31327 0,'-10'-3'2784'0,"-3"2"-2224"0,-3 4-560 0,0-2 0 16,-1 2 1680-16,-1 0 240 0,-1 4 32 0,0 1 16 16,2 1-448-16,2 3-96 0,0 2-16 0,2 3 0 15,3 3-1008-15,2 0-208 0,3 3-32 0,1 3-16 16,3 0-144-16,2 1 0 0,2-1 0 0,2-1 128 15,3-2-128-15,3-2 0 0,5-1 0 0,0-3 0 16,-2 0-176-16,3-2 48 0,1 0 0 0,2-4 0 31,-1 0-912-31,2-3-176 0,1-2-48 0,1-2 0 16,-1-1-1632-16,0-2-336 0,0-2-64 0</inkml:trace>
  <inkml:trace contextRef="#ctx0" brushRef="#br0" timeOffset="1068.11">9260 4929 10127 0,'0'0'896'0,"0"0"-704"16,-4 7-192-16,0 5 0 0,1 3 4624 0,-3 4 896 15,0 5 176-15,-1 0 48 0,1 8-3360 0,-1-1-656 16,2 4-144-16,0 2-32 0,1 0-656 0,1-1-128 16,2-4-16-16,0-2-16 0,1-4-496 0,0-2-112 15,1-5 0-15,0-2-128 0,2 0 128 0,0-8-128 16,-3-9 0-16,0 0 0 0,0 0-128 0,7-2-96 15,0-9-16-15,-1-2 0 0,0-2-32 0,-1-4-16 16,-1-2 0-16,0-2 0 0,-2-4 288 0,2-7-160 16,1-1 160-16,-2-3-128 0,-2-1 128 0,2-4 0 0,0 0 0 0,-2 0 0 15,1 2 0-15,2 3 0 0,2 7 0 0,-1 1 0 16,-1 5 0-16,0 7 0 0,-2 2 0 0,2 6 0 16,1 3 0-16,-5 7 0 0,0 0 0 0,6 11 0 15,-1 5 0-15,0 7 0 0,0 7 192 0,2 6-64 16,-1 6-128-16,2 4 0 0,1 2 128 0,3 2-128 15,0-1 0-15,3-3 0 0,1-3 0 0,1-5 128 16,0-6-128-16,0-2 0 0,1-2 0 0,-1-8 0 0,1-7 192 0,0-1-16 16,-1-5-16-16,-1-3 0 0,0-7 656 0,-2-1 128 15,-1-5 16-15,-1-4 16 0,0-4 16 0,-2-4 0 16,-1-2 0-16,2-6 0 16,-2-2-320-16,0-3-64 0,-3-4-16 0,2-1 0 15,-3-3-224-15,-1 2-48 0,-1 1-16 0,-1 2 0 16,1 2-176-16,-2 4-128 0,1 2 144 0,-2 3-144 15,0 2-1456-15,0 4-384 0,0 0-80 0</inkml:trace>
  <inkml:trace contextRef="#ctx0" brushRef="#br0" timeOffset="5471.82">8559 4382 1839 0,'0'0'160'0,"0"0"-160"15,0 0 0-15,0 0 0 0,0 0 6192 0,0 0 1200 0,0 0 240 0,0 0 48 16,0 0-5056-16,0 0-1008 0,19 7-208 0,-19-7-32 15,10 0-992-15,0-4-192 0,2 1-32 0,-1 1-16 16,3-2-144-16,-3 1 0 0,2-1 0 0,0 0 0 31,2 2-2144-31,-1-1-512 0</inkml:trace>
  <inkml:trace contextRef="#ctx0" brushRef="#br0" timeOffset="5834.95">8607 4140 29311 0,'-19'5'1296'0,"9"0"272"0,-3 3-1248 0,-1 0-320 0,-2-2 0 0,1 1 0 16,-1 1 1360-16,2 1 224 0,-2 0 32 0,2 2 16 0,1 3-992 0,0-1-208 16,1 1-48-16,3 3 0 0,1 3-384 0,3 2 0 15,0 1 128-15,2 2-128 0,2 0 0 0,2-3 0 16,2 0 0-16,2 0 0 0,3-2-176 0,2-3 176 15,2 2-128-15,2-3 128 0,3 0 0 0,3-3-160 0,2-3 160 0,3-2 0 32,1-1 0-32,0-4-128 0,0-3 128 0,1-3 0 0,2-5 0 0,-2-3 0 15,-1-3 176-15,-1 1-176 0,-1-4 384 0,-2 0-16 16,-1-1-16-16,-3-2 0 0,-5-1-32 0,-1 0 0 16,-3 1 0-16,-3-1 0 0,-2 0 128 0,-3 1 0 15,-1-2 16-15,-3 4 0 0,-4 1 0 0,-2 1 0 16,-1 2 0-16,-2 1 0 0,-3 1-208 0,0 2-64 15,-3 2 0-15,-3 3 0 0,-1 1-192 0,1 4-256 0,2 0 48 0,2 5 16 32,3 2-1792-32,2 0-336 0,3 1-80 0</inkml:trace>
  <inkml:trace contextRef="#ctx0" brushRef="#br0" timeOffset="6392.05">7748 4408 25791 0,'0'0'1152'0,"0"0"224"0,0 0-1104 0,0 0-272 0,0 0 0 0,0 0 0 16,0 0 432-16,0 0 16 0,7 4 16 0,-1 3 0 15,2-1 304-15,1 1 48 0,0 2 16 0,0 1 0 16,0 1-832-16,0 2 0 0,-1 1 0 0,1 3 0 16,1 3-2368-16,0-1-368 0</inkml:trace>
  <inkml:trace contextRef="#ctx0" brushRef="#br0" timeOffset="6863.19">7718 4594 22687 0,'0'0'1008'0,"-4"-3"208"0,0-1-976 16,4 4-240-16,0 0 0 0,-2-5 0 0,0-2 1648 0,1 1 272 16,2-1 64-16,3 1 16 0,1-1-912 0,2-1-176 15,1 2-32-15,0-3-16 0,1 1-640 0,0 1-224 16,1-2 144-16,1-1-144 0,-2-1 0 0,0 1 0 0,1 1 0 0,1-2 0 31,1 5-1008-31,-1 1-80 0,0 0 0 0,-1-1-16 16,-2 0-1872-16,0-1-368 0,0-1-80 0,-2 2-16 15,-1-1 960-15,-2-2 192 0,-4-1 48 0,-2 1 0 16,0 1 352-16,-1 1 80 0,-2 1 16 0,-2-1 0 0,-2 1 3520 0,-2 1 704 0,-1-1 128 0,0 2 48 16,-1 2 80-16,-1-2 32 0,0 3 0 0,-2 1 0 15,0 1-784-15,-2 3-144 0,0 0-48 0,-1 4 0 16,-1-1-592-16,2 6-112 0,1 3-16 0,2 2-16 0,3 2-384 0,3 3-80 15,0 0-16-15,4 4 0 16,2-2-400-16,4 2-128 0,3 0 0 0,3-3 0 16,5-1 0-16,3 0 0 0,4-3 0 0,3 0 0 15,1-6 0-15,4-2-144 0,3-4 144 0,1-3-128 16,2-4 128-16,2-2 0 0,2-2 0 0,0-6 0 16,-1-1 336-16,-2-3 112 0,-3-3 0 0,-3-1 16 0,-5-4 96 0,-2 1 16 15,-4-3 0-15,-5 1 0 0,-2 0 64 0,-3 0 32 16,-5 1 0-16,-2 0 0 0,-3 2-32 0,-3 0 0 15,-2 0 0-15,-4 2 0 0,-3 0-256 0,-3 1-48 16,-5 3-16-16,0 2 0 0,-2-1-320 0,0 3 0 16,-1 2-160-16,0 6-12384 0,1 1-2464 0</inkml:trace>
  <inkml:trace contextRef="#ctx0" brushRef="#br1" timeOffset="22136.03">1160 7500 23951 0,'0'0'1056'0,"0"0"224"0,0 0-1024 0,0 3-256 0,3-1 0 0,1-1 0 16,-4-1 1456-16,9-6 224 16,0 0 48-16,3-5 16 0,2-2-336 0,2 0-64 15,3-4 0-15,5-3-16 0,5-1-496 0,0-4-112 0,7-1-16 0,-1 0 0 16,4-1-224-16,-1-3-48 0,2 0-16 0,-2-1 0 16,0 1-240-16,1 1-48 0,-3 0-128 0,1 1 192 15,-1-2-192-15,1 1 0 0,-1 4 0 0,1-2 0 16,-2 1 0-16,0 0 0 0,-1 2 0 0,1-2 0 15,-1 4 0-15,-2 1 0 0,-5 2 0 0,0-1 0 16,-3 2 0-16,-3 1-256 0,-2 1 16 0,1 3 16 16,-2-3 384-16,0 2 80 0,-2-2 16 0,-2 6 0 0,-3 0-416 15,-1-1-80-15,-1 1-16 0,-1 1 0 0,0-1 448 0,-2 4 64 16,-2-1 32-16,2 2 0 0,-2 0-80 0,-4 5-16 16,2-7 0-16,-2 7 0 0,0 0 192 0,3-3 16 15,-3 3 16-15,2-7 0 0,2 2-112 0,-1 0-32 16,-3 5 0-16,2-6 0 0,2 1-80 0,2 0-32 15,-2-3 0-15,-4 8 0 0,0 0-16 0,7-2 0 16,1-2 0-16,1 1 0 0,2 0-144 0,0 3 0 16,1 3 144-16,3-3-144 0,1 1 0 0,3 5 128 0,0-3-128 0,2 4 0 15,3-1 0-15,-1 2 144 16,2 1-144-16,4 1 0 0,-2-1 256 0,2 5-64 16,-1-1-16-16,2 0 0 0,-1 4 16 0,0 0 16 15,-2 3 0-15,2-1 0 0,2 1 32 0,-1 1 0 0,1-1 0 0,1 1 0 16,-2 0-16-16,-1-3 0 0,3 3 0 0,0-1 0 15,1-2-64-15,-2-1-16 0,-1-1 0 0,-1-1 0 16,-2 0 16-16,-2-1 0 0,-1-1 0 0,-2 0 0 16,-3-1-32-16,0-1 0 0,-3 1 0 0,0-1 0 15,-2-2 32-15,2 1 0 0,-3-1 0 0,0 0 0 16,0-1 32-16,-1 0 16 0,0 1 0 0,-2 0 0 0,1 2 0 16,-2-1 0-16,0-1 0 15,0 0 0-15,0-1-48 0,0 0-16 0,2 1 0 0,-2-4 0 16,-1 1-144-16,1-2 160 0,-2 1-160 0,3 0 160 15,-4 0-32-15,1 2-128 0,-1-5 192 0,1 2-64 16,-7-4-128-16,8 3 0 0,-2-1 0 0,-6-2 128 16,0 0-128-16,7 3 0 0,-1-3 0 0,1 0 0 15,-1 3-576-15,1-1-128 0,-1 1-48 16,2 1 0-16,-2 2-2096 0,2 5-416 0</inkml:trace>
  <inkml:trace contextRef="#ctx0" brushRef="#br1" timeOffset="25131.95">3614 7279 8287 0,'0'0'368'0,"0"0"80"0,0 0-448 0,0 0 0 16,0 0 0-16,0 0 0 0,17-21 3280 0,-17 21 576 16,0 0 112-16,0 0 32 0,2-2-2000 0,2-5-400 15,2-2-64-15,1 1-32 0,6-1-224 0,2 0-64 0,3 1 0 0,0-4 0 16,1 1 64-16,-1-1 16 0,0-1 0 0,2-1 0 15,0-2-256-15,1 0-48 0,0 1-16 0,1-1 0 16,1-1-416-16,-1 0-96 0,0-1-16 0,1 0 0 16,1-1-320-16,-1 1-128 0,-1-3 0 0,2 3 144 15,-1 0-144-15,1-2-176 0,-2-1 48 0,-1 3 0 32,0-1-1984-32,0 2-400 0,1-3-80 0</inkml:trace>
  <inkml:trace contextRef="#ctx0" brushRef="#br1" timeOffset="25769.39">4560 6167 14735 0,'0'0'1312'0,"0"0"-1056"0,-4 7-256 0,3 4 0 15,2 2 3296-15,-1 6 608 16,2-1 112-16,2 5 16 0,1 0-2656 0,1 4-544 15,1 0-96-15,2 3-32 0,0 2-448 0,2-2-112 16,2-3-16-16,-3-1 0 0,-1-2-128 0,0-4 0 16,-1-1 0-16,1-4 128 0,-1-2-128 0,0-4 0 15,-3-2 0-15,-1-2 0 0,-4-5 192 0,0 0-64 16,0 0 0-16,-6-2 0 0,-4-8 272 0,1 0 48 16,0-3 16-16,-1-1 0 0,-1-7 192 0,1 0 48 0,-1-1 0 0,2-4 0 15,2-3-208-15,0-5-48 0,0-2 0 0,2-2 0 16,0-7-320-16,2 2-128 0,2-3 0 0,1 2 144 15,1 3-144-15,3 2 0 0,-1 2-160 0,3 6 160 16,2 1-144-16,1 6 144 0,1 5-128 0,-1 1 128 16,0 6-176-16,1 5 176 0,1 1-208 0,-1 6 80 15,-2 2 128-15,1 5 0 0,-1 2 0 0,1 3-128 0,0 2 128 0,0 3 0 16,-2 1 0-16,-2-1 0 0,-2 3 0 0,-2 1 0 16,0 1 0-16,-1 1 0 0,-1 6 0 0,0-2-240 15,-5-1 64-15,1-1 16 31,-1-3-432-31,-1-2-96 0,1-2-16 0,-1-1 0 0,1-1 448 0,-1-3 64 0,1-3 32 0,0-2 0 16,2-3-32-16,4-5 0 0,0 0 0 0,0 0 0 16,0 0 0-16,0 0-16 0,6-6 0 0,1-1 0 15,3 1 16-15,1 1 16 0,2-2 0 0,2 2 0 0,0 1 48 0,2 3 0 16,2-1 0-16,0 4 0 0,-1-1 128 0,2 2 0 16,2 0 0-16,-2 0 0 0,-2 2 176 0,-3 2 112 15,4 1 32-15,-5 2 0 0,-1 0 384 0,-2 0 64 16,-5 1 32-16,-2 2 0 0,-4 3 352 0,-4-3 64 15,-2 4 0-15,-4 0 16 0,0 2-128 0,-2 1-16 16,-2 0-16-16,0-3 0 0,-2-2-560 0,0 0-96 16,-1-2-32-16,0-3 0 0,-2-1-256 0,2-1-128 0,1-3 128 0,3-1-128 31,3-3-992-31,1-2-288 0,2-4-48 0,3-3-11376 0,3-2-2272 0</inkml:trace>
  <inkml:trace contextRef="#ctx0" brushRef="#br1" timeOffset="26102.07">5172 6195 25919 0,'10'27'1152'0,"-6"-13"224"0,-1 6-1104 0,1 3-272 0,0 2 0 0,0 0 0 16,-1 0 1840-16,1-2 304 0,2-1 64 0,-1 0 16 15,0-1-1088-15,2-2-224 0,-2-5-32 0,0-1-16 0,0-3-560 16,0-2-112-16,-1-1-32 0,-4-7 0 0,0 0 32 0,0 0 16 15,0 0 0-15,0 0 0 0,2-8 16 0,-2 0 0 16,-2-4 0-16,0 1 0 0,-2-2-32 0,-1-6 0 16,1 1 0-16,0-5 0 15,0-2-16-15,1 0-16 0,1-4 0 0,0 2 0 16,4 1-160-16,2 1 0 0,3 0 144 0,2 2-144 0,1-1 240 16,1 4-32-16,4 0 0 0,0 3 0 0,2 3 320 0,2 2 64 15,-1 3 16-15,0 1 0 0,-1 1-336 0,1 2-64 16,0 1-16-16,2 2 0 0,2-1-192 0,-2 1 128 15,-2-1-128-15,2 3 0 16,-2 1-1424-16,1 3-384 0,1 0-80 0</inkml:trace>
  <inkml:trace contextRef="#ctx0" brushRef="#br2" timeOffset="34935.79">12018 6275 15663 0,'0'0'1392'0,"0"0"-1120"0,0 0-272 0,0 0 0 0,0 0 1424 0,2-4 240 0,-2 4 32 0,0 0 16 0,0 0 128 0,0 0 16 16,0 0 16-16,11 4 0 16,-2 2-640-16,0 0-128 0,-1 2-16 0,1 2-16 0,1 3-528 0,1 3-96 15,-2 2-32-15,0 3 0 0,0 3-256 0,2 0-160 16,-2 4 192-16,0 0-192 15,0 1-1136-15,3 1-336 0,1 0-64 0,-2-1-12144 0</inkml:trace>
  <inkml:trace contextRef="#ctx0" brushRef="#br2" timeOffset="35501.22">13779 5401 11967 0,'0'0'1072'0,"-4"2"-864"0,-1-2-208 0,5 0 0 15,-3 7 3696-15,3-7 688 0,0 0 144 0,0 0 16 16,0 0-2880-16,5-7-592 0,3 2-112 0,3 0-32 15,3 2-592-15,2-2-112 0,1 0-32 0,1-2 0 16,-1-2-192-16,0 0 0 16,0-1 0-16,1 2 0 0,-1-1 0 0,-1 2 144 15,-3 2-144-15,-2 0 128 0,-3 1 32 0,-3 1 0 16,-5 3 0-16,0 0 0 0,0 0 96 0,0 0 32 0,-1 9 0 0,1 3 0 16,-3 1 256-16,0 3 48 0,-1 3 16 0,1-1 0 15,0 2 32-15,1 0 16 0,-1-2 0 0,3 1 0 16,2 2-176-16,1-3-32 0,4-2-16 0,2-3 0 15,-1-1-256-15,1-2-48 0,1 1-128 0,2-6 192 16,3-1-192-16,2-4 0 0,2-3 0 0,2 1 0 31,0 0-800-31,2 0-208 0,1-2-32 0,-1-1-16032 0</inkml:trace>
  <inkml:trace contextRef="#ctx0" brushRef="#br2" timeOffset="35996.53">15209 6106 25103 0,'0'0'1104'0,"0"0"240"0,7-3-1072 0,-1 1-272 16,1 0 0-16,1 0 0 0,1-1 1280 0,1 1 192 16,2 0 32-16,1 1 16 0,0 1-656 0,0 1-128 15,-1 1-32-15,1 0 0 0,-3 2-304 0,1 0-64 16,-2 1-16-16,-1 2 0 0,-1-1 64 0,0 1 0 0,-3-1 0 0,-2 3 0 15,-2 1 64-15,-1 0 32 0,-2 2 0 0,0-1 0 16,-1-1-272-16,0-1-48 0,-1 0-16 0,-1 0 0 16,1 0-144-16,2 0 0 0,-2-1 0 0,1-1 0 15,4-7-384-15,0 0 0 0,-1 6 0 0,1-6 0 16,0 0-112-16,4 8-16 16,1-2-16-16,3 0 0 0,1-1 224 0,0 0 48 0,2 2 16 0,0-1 0 0,2 1 240 0,0-2 0 15,2-1 144-15,-2 0-144 0,1 1 688 0,-1 0 32 16,-1 3 16-16,-2-2 0 0,-2 1 352 0,-1 1 64 15,-2 0 0-15,0 2 16 0,-4-1-80 0,-2 3 0 16,-1 0-16-16,-4 2 0 0,-1-2-320 0,-3 1-64 16,-1 1-16-16,-2-2 0 15,-2 1-432-15,0-1-96 0,-2-1-16 0,0-2 0 16,0 1-1168-16,-1-7-240 0,-1 0-64 0</inkml:trace>
  <inkml:trace contextRef="#ctx0" brushRef="#br2" timeOffset="36668.83">17371 4684 22111 0,'0'0'1968'0,"0"0"-1584"0,0 0-384 0,0 0 0 0,0 0 1472 0,-5 5 224 15,5-5 32-15,0 0 16 0,-3 8-432 0,0-2-96 16,3-6 0-16,-1 8-16 0,1 0-688 0,0 0-144 0,0 2-32 0,1-2 0 15,1 0-96-15,-1 1-32 0,-1 0 0 0,1 0 0 16,2 1-208-16,1 1 176 0,1-2-176 0,0 0 160 16,-1 2-160-16,0-4 0 0,1 1 0 0,2-3 0 15,1-1 0-15,1-1 128 0,1-3-128 0,3-1 0 0,1-2 128 0,1 0-128 16,-1-2 0-16,0 0 128 31,1 0-432-31,-1 0-80 0,-1-2-32 0,-1 1 0 16,0-4-1856-16,-1 1-368 0,-1-1-80 0</inkml:trace>
  <inkml:trace contextRef="#ctx0" brushRef="#br2" timeOffset="36837.92">17565 4505 1839 0,'0'0'0'0,"-3"10"160"0,2 3-160 0,0 3 0 15,1 4 0-15,0 0 0 0,-2 0 6448 0,2 3 1248 16,2 5 256-16,0 1 48 0,1 1-5248 0,1 0-1040 15,0 1-224-15,1 1-32 0,2 2-1088 0,2-1-224 16,1-3-144-16,1 0 192 16,0 0-2448-16,0-3-496 0</inkml:trace>
  <inkml:trace contextRef="#ctx0" brushRef="#br2" timeOffset="41900.62">1107 6204 2751 0,'0'0'256'0,"-4"-6"-256"0,1 3 0 0,3 3 0 0,0 0 5008 0,0 0 960 16,-1-6 192-16,1 6 48 0,0 0-4032 0,0 0-816 16,0 0-144-16,0 0-48 0,0 0-48 0,5 9-16 15,-1 3 0-15,1 4 0 0,1 1-400 0,-1 5-64 16,-1 1-32-16,0 3 0 0,-2 4-368 0,3-1-80 0,2 1-16 0,1 0 0 31,-2 1-912-31,2-1-176 0,1-1-32 0,0-2-9088 0,1 0-1824 0</inkml:trace>
  <inkml:trace contextRef="#ctx0" brushRef="#br2" timeOffset="42363.69">2129 5831 25791 0,'-8'4'2304'0,"2"0"-1856"16,6-4-448-16,0 0 0 0,-6 5 1216 0,6-5 128 15,0 0 48-15,0 0 0 0,0 0-32 0,0 0 0 16,10-7 0-16,0 2 0 0,2 0-912 0,-1 0-192 16,0-1-48-16,2 1 0 0,0 1-208 0,0-2 128 15,-4 1-128-15,3 1 0 0,0 1 128 0,-2 2-128 16,-2-1 0-16,-8 2 0 0,0 0 144 0,6 8-144 0,-2-1 128 0,-2 2-128 16,-4 1 224-16,-2 3-32 0,-2 2-16 0,-1-1 0 15,1 0 144-15,1 1 16 0,-1-1 16 0,1 0 0 16,1 2-352-16,3-2 0 0,1 1 0 0,3-2 128 15,0 0-128-15,4-3 128 0,-1 1-128 0,6-3 128 16,3-3 0-16,2-3 0 0,2 0 0 0,2-4 0 31,1 0-608-31,2-1-112 0,0-1-32 0,2 0-16368 0</inkml:trace>
  <inkml:trace contextRef="#ctx0" brushRef="#br2" timeOffset="42970.29">3434 7506 3679 0,'0'0'320'0,"0"0"-320"0,0 0 0 0,0 0 0 15,0 0 5952-15,0 0 1136 16,0 0 208-16,0 0 64 0,8 0-4752 0,0-1-944 15,-1-1-192-15,3 0-48 0,0-1-720 0,2 1-160 0,-1 0-32 0,1 2 0 16,1 0-320-16,-1 2-192 0,-2 0 192 0,0 1-192 16,-1-1 368-16,0 2-48 0,0 0 0 0,-4 3 0 15,-2 1 128-15,-2 1 32 0,-1 3 0 0,0-1 0 16,0 0-176-16,0-2-48 0,0-9 0 0,-1 9 0 16,-3 1-256-16,0-1 0 0,0-2 128 0,4-7-128 15,0 0 0-15,0 0-176 0,0 0 32 0,-5 5 0 0,5-5-96 0,0 0-16 16,0 0 0-16,0 0 0 15,0 0 32-15,0 0 0 0,6 5 0 0,2-1 0 16,1 0 224-16,2-1 160 0,2-2-32 0,0 0 0 16,-2-1-128-16,4 2 0 0,-1 0 0 0,1 0 0 0,-2-1 560 0,-2 3 16 15,1-3 16-15,-4 3 0 0,-2 1 240 0,-2 2 32 16,0 2 16-16,-3 1 0 0,-2-3 64 0,0 2 16 16,-4 1 0-16,-2 2 0 0,-2 0-336 0,-3 0-64 15,1-1-16-15,-4-3 0 0,1 0-336 0,-2 0-64 16,-1-2-16-16,-1 1 0 0,-2-1-128 0,1 1-144 15,-1-2 144-15,2 0-208 16,0-1-1904-16,2 0-384 0,2-1-80 0</inkml:trace>
  <inkml:trace contextRef="#ctx0" brushRef="#br2" timeOffset="44702.41">8945 5803 22911 0,'0'0'1024'0,"0"0"192"0,0 0-960 0,0 0-256 0,0 0 0 0,5-1 0 16,-10 9 960-16,1 1 160 0,1 3 32 0,1-2 0 16,-1 2-592-16,2 2-112 0,1-1-32 0,1 0 0 15,0-1-416-15,2-3-224 0,0 0 32 0,1-1 0 16,-1-1 192-16,1-1 256 0,-4-6-48 0,6 5-16 16,-1-1-192-16,3 0 0 0,1-1 0 0,1-1 0 15,1 2 176-15,-1-4-176 0,0 0 192 0,2 0-192 16,0 0 144-16,2-2-144 0,-1 0 0 0,0 0 144 15,0-2-144-15,0 1-256 0,-1-3 64 0,0 1 16 32,-2-2-2208-32,-1 1-448 0</inkml:trace>
  <inkml:trace contextRef="#ctx0" brushRef="#br2" timeOffset="44886.33">9135 5695 14735 0,'0'0'1312'0,"0"0"-1056"16,0 0-256-16,-5 9 0 0,0 2 3232 0,1-1 592 16,1 3 112-16,1 3 32 0,0 1-2048 0,2 6-416 0,2 1-80 0,-1 6-16 15,3 2-928-15,0 2-192 0,0 0-32 0,1 1-16 16,-1-1-240-16,1 1 0 0,0-1 0 0,0 0-10368 16,1 1-2032-16</inkml:trace>
  <inkml:trace contextRef="#ctx0" brushRef="#br1" timeOffset="59073.14">22419 5124 29999 0,'0'0'1328'0,"0"0"272"0,0 0-1280 0,0 0-320 16,0 0 0-16,0 0 0 0,0 0 1024 0,0 0 144 16,0 0 32-16,2 8 0 0,4 4-384 0,0 6-80 15,-1 4-16-15,2 8 0 0,-2 1-544 0,0-2-176 16,2 1 0-16,-2 3 0 0,-1-2 0 0,2 2 0 0,0 3 0 0,-1-2 0 31,0 0-960-31,3-4-320 0,-2-3-48 0,1 1-8832 0,2-5-1760 0</inkml:trace>
  <inkml:trace contextRef="#ctx0" brushRef="#br1" timeOffset="59272.96">22622 5037 30927 0,'0'0'1360'0,"0"0"304"0,0 0-1344 0,0 0-320 0,0 0 0 0,0 0 0 16,3 5 848-16,-1 3 112 0,2 4 0 0,3 1 16 15,-2 4-464-15,1 3-80 0,2 7-32 0,-1 3 0 16,1 9-400-16,-1-2 0 0,1 5 0 0,3-3 0 16,-2 2-1552-16,-1-5-352 0,-1 2-64 0,1 0-7440 15,-1 0-1504-15</inkml:trace>
  <inkml:trace contextRef="#ctx0" brushRef="#br1" timeOffset="59441.68">22552 5363 3679 0,'0'0'320'0,"0"0"-320"0,0 0 0 0,0 0 0 15,0 0 6912-15,0 0 1328 0,0 0 256 0,5-3 48 16,1-3-6432-16,6-1-1280 15,1 5-256-15,3-1-48 16,1 2-2640-16,0 1-512 0</inkml:trace>
  <inkml:trace contextRef="#ctx0" brushRef="#br1" timeOffset="59804.28">22859 5467 14735 0,'0'0'1312'0,"0"0"-1056"0,0 0-256 0,8 0 0 16,-1-1 2368-16,-1-1 400 0,1 1 96 0,1 0 16 0,-1-2-1088 0,4 1-192 15,-1 2-64-15,1-3 0 16,-1-2-768-16,3-2-176 0,-1 1-16 0,-2 1-16 15,-1-1-176-15,1 2-16 0,-4 1-16 0,1-1 0 16,-7 4 64-16,0 0 16 0,0 0 0 0,0 0 0 16,0 0 272-16,0 0 64 0,0 0 16 0,-6 9 0 15,0 4-208-15,-1 0-32 0,2-3-16 0,-1 3 0 0,0 0-272 0,1 2-64 16,1-1-16-16,3-1 0 0,2-1-176 0,1-2 0 16,-1 1 144-16,3-1-144 0,1-1 0 0,3-1 0 15,0-1 0-15,2-2 0 0,2-1-192 0,2-2 0 16,1 1 0-16,3-3 0 15,0-3-2432-15,2-2-480 0,-1 0-96 0</inkml:trace>
  <inkml:trace contextRef="#ctx0" brushRef="#br1" timeOffset="60098.13">23365 5019 28735 0,'-10'-7'1280'0,"3"7"256"0,-3 4-1232 0,-1 1-304 0,1-1 0 0,0 1 0 15,2 4 1568-15,1 1 256 0,1-4 48 0,2 1 16 16,4 2-928-16,1 1-176 0,2 3-32 0,2-1-16 16,1 0-736-16,5 1 0 0,1 1 0 0,1 3-208 15,0-1 208-15,2-3 0 0,2-2-160 0,2 1 160 16,-1 0 0-16,-4-3 0 0,2 0 0 0,-1-1 0 16,0 1 0-16,-2 0 0 0,-1 2 0 0,-2 2 0 15,-1 0 496-15,0 4 16 0,-5-2 0 0,-3 1 0 16,-2 2 240-16,-3-3 48 0,-4-4 16 0,-2 1 0 0,-2 0-416 0,-2-1-80 15,-3 1 0-15,-1 0-16 0,-1-3-304 0,2 0 0 16,1 2 0-16,1-5-144 16,2-3-1952-16,1-2-384 0,3 0-80 0,1-1-14160 15</inkml:trace>
  <inkml:trace contextRef="#ctx0" brushRef="#br1" timeOffset="60395.79">23754 4964 33279 0,'-13'8'1472'0,"6"-3"320"0,-2 3-1440 0,-3 1-352 16,-3-1 0-16,-2 2 0 0,2 1 1424 0,1 4 224 15,0 6 32-15,1 1 16 0,2-1-960 0,3 5-192 0,2 0-32 0,5 0-16 16,3-1-496-16,3-5 0 0,2 0 0 0,2-1-160 16,3-1-176-16,2 0-48 0,3-2 0 0,0-1 0 15,0-5 16-15,4-3 0 0,-3 1 0 0,0-4 0 16,-1-3 368-16,-2-2 0 0,-2-5 0 0,-2-2 0 15,0-1 480-15,-3-4 160 0,-3-7 48 0,-1 3 0 16,-3-4 80-16,0 0 32 0,-1-1 0 0,-1 0 0 16,-2 0-384-16,1 4-80 0,-2-1-16 0,-1 0 0 15,-2-1-320-15,1-1 0 0,-1 1 0 0,1-3 0 32,-1 3-2128-32,-2-5-400 0,1 1-80 0,-1 3-14576 0</inkml:trace>
  <inkml:trace contextRef="#ctx0" brushRef="#br1" timeOffset="60620.74">23994 5107 30639 0,'-11'21'1344'0,"6"-10"304"0,0 2-1328 0,-3 2-320 16,-1 2 0-16,0 1 0 0,1 1 1424 0,3-6 224 0,-1 1 32 0,3 0 16 15,0 1-752-15,2-1-160 16,1-1-16-16,2-1-16 0,2-2-592 0,3 2-160 15,0-2 0-15,3 0 0 0,0-1 128 0,-1-5-128 16,0 0 128-16,2-1-128 0,0 0 128 0,2 0-128 16,1-2 128-16,-1-2-128 0,1 1 0 0,4-2-160 15,-1 1 16-15,-1-2 0 16,-1 1-1536-16,0-1-304 0,-2 1-64 0,-2-1-8400 0,0 2-1680 0</inkml:trace>
  <inkml:trace contextRef="#ctx0" brushRef="#br1" timeOffset="60781.32">24262 5139 3679 0,'0'0'320'0,"-4"7"-320"0,-2 4 0 0,-1 3 0 15,1 0 6768-15,0 5 1280 0,0 0 256 0,2 0 48 16,0 0-5472-16,2 3-1088 0,0 3-208 0,2 0-48 16,0-2-1184-16,2 1-224 0,-1-1-128 0,3 5 128 15,2-1-3040-15,-1-2-608 0</inkml:trace>
  <inkml:trace contextRef="#ctx0" brushRef="#br1" timeOffset="60949.93">24459 5317 20271 0,'-1'11'1792'0,"-2"-1"-1424"15,1 2-368-15,-1 5 0 0,0 1 3312 0,-2 0 592 0,1 2 112 0,2-1 16 16,-1 1-2208-16,2 1-448 15,1-3-96-15,0 3 0 16,0 2-2208-16,0-2-432 0,0-1-96 0,1-1-14576 16</inkml:trace>
  <inkml:trace contextRef="#ctx0" brushRef="#br1" timeOffset="65737.82">24825 4906 27695 0,'0'-1'1216'0,"33"-8"272"0,-33 9-1184 0,0 0-304 0,0 0 0 0,-1 8 0 16,1 1 768-16,0 1 112 0,0 3 16 0,-2 4 0 15,4 3-176-15,-1 3-16 0,0 4-16 0,-2 1 0 16,1 2-560-16,0 3-128 0,0 5 0 0,0-1 0 15,-1 1 0-15,2-1 0 0,0-1 0 0,1-6 0 16,-1-4-800-16,1-1-96 0,2-2 0 0,0-3-16 16,-1-4-2928-16,1-6-592 0,2 8-112 0,-6-18-32 15</inkml:trace>
  <inkml:trace contextRef="#ctx0" brushRef="#br1" timeOffset="65909.73">25033 4837 22111 0,'0'0'1968'0,"0"0"-1584"0,0 0-384 0,0 0 0 0,-4 0 1664 0,0 4 256 16,1 5 64-16,-1 2 0 0,2 1-704 0,-1 5-128 15,1 5-16-15,0 2-16 16,4 10-672-16,-1 3-144 0,0 2-32 0,0 1 0 0,3 3-272 0,0 3 0 16,1 1 0-16,1-3 0 15,0-3-1392-15,2-2-224 0,-1-1-48 0,-1-4-11840 0</inkml:trace>
  <inkml:trace contextRef="#ctx0" brushRef="#br1" timeOffset="66087.52">24952 5265 32127 0,'0'0'1424'0,"0"0"304"0,-7-1-1392 0,7 1-336 0,-5-2 0 0,5 2 0 16,-6 0 1024-16,6 0 144 0,0 0 32 0,0 0 0 15,0 0-832-15,5 6-176 0,1-1-16 0,2-1-16 32,1 0-1616-32,2-3-320 0,0 0-64 0,4 1-12752 0</inkml:trace>
  <inkml:trace contextRef="#ctx0" brushRef="#br1" timeOffset="66435.75">25209 5315 9215 0,'0'0'400'0,"0"0"96"0,0 0-496 0,0 0 0 0,0 0 0 0,0 0 0 15,0 0 5184-15,0 0 960 0,0 0 176 0,0 0 32 0,9 3-4448 0,0 0-896 16,0 0-176-16,3-3-48 0,1 1-624 0,0 0-160 16,1-2 0-16,-1 1 0 0,0 3 0 0,-1-1 0 15,-2-1 0-15,0 5 0 0,-4 0 0 0,1-1 0 16,-7-5 0-16,5 8 0 0,-3 4 128 0,0 2-128 15,-2 1 0-15,-2-2 128 0,0-5 160 0,-2 6 32 16,-3 7 0-16,1 0 0 0,-1-2 448 0,2-1 80 16,1-1 32-16,-1 2 0 0,-2-4-256 0,2 0-48 0,3-2-16 0,0-2 0 15,4 1-304-15,-1-3-64 16,3-1-16-16,1-1 0 0,2-2-176 0,2-3-176 16,0 0 48-16,3-5 0 15,-1-5-1616-15,2 0-320 0,0 2-64 0,2-3-8944 16,-1-11-1776-16</inkml:trace>
  <inkml:trace contextRef="#ctx0" brushRef="#br1" timeOffset="66702.86">25585 4970 17503 0,'-14'-9'768'0,"6"8"176"0,-1 4-752 0,0 3-192 0,0 1 0 0,0 0 0 16,-2 8 3648-16,2 2 704 0,-1 2 144 0,1 2 32 15,1 3-2544-15,3 4-512 0,1 6-112 0,2 0-16 0,4 5-944 0,2-2-192 16,2-3-32-16,3-1-16 15,4-1-160-15,2-7 0 0,2-9 0 0,7 4 0 16,2 2 0-16,4-9 0 0,0-11 0 0,0 0 0 16,0 1 0-16,-2-3 208 0,-3-7-48 0,-3-5-16 15,-1-6 432-15,-4-1 64 0,-2-1 32 0,0-2 0 16,-1-3 96-16,-5-1 32 0,-3-1 0 0,0 1 0 0,-2 0-160 0,-2 9-16 16,-3-4-16-16,-3 0 0 0,-3 0 16 0,0 1 0 15,-6 1 0-15,-4-2 0 0,-3-1-240 0,-9-4-64 16,-2 4 0-16,0 1 0 0,0 3-320 0,7 3 0 15,-1 7 0-15,2 2 0 16,1-1-2048-16,1 6-336 0,3 1-64 0</inkml:trace>
  <inkml:trace contextRef="#ctx0" brushRef="#br1" timeOffset="69869.78">26673 7320 3679 0,'0'0'160'0,"0"0"32"0,-7 4-192 0,1 1 0 0,-1-3 0 0,1 2 0 15,-1 0 3520-15,2 0 672 0,0-1 128 16,5-3 32-16,0 0-1840 0,0 0-352 0,0 0-80 0,0 0-16 15,0 0-688-15,0 0-144 0,0 0-16 0,0 0-16 16,9-5-400-16,3-1-80 0,1-3-16 0,4 0 0 16,3 0-32-16,3 0-16 0,0-4 0 0,4-2 0 15,0 1-16-15,0-3 0 0,2-1 0 0,2-3 0 16,1-1-144-16,15-12-48 0,-4 1 0 0,0 2 0 16,2-2-144-16,0 3-48 0,4 1 0 0,1-1 0 15,3-2-96-15,-3 0-32 0,0-2 0 0,-4 1 0 0,-3 3-128 16,-4 1 160-16,-1 2-160 0,-3-3 160 0,-4-1-160 0,0 6 0 15,-1 2 0-15,-2 0 128 0,-4 5-128 0,-1 3 128 16,-4-4-128-16,-1 8 128 0,-2-2-128 0,-2 2 192 16,-2 1-192-16,0 1 192 0,-3-3-64 0,0 3-128 15,0 2 192-15,-1 1-64 0,0-2 0 0,-8 8-128 16,9-4 192-16,-1 0-64 0,-8 4 48 0,0 0 0 16,6-5 0-16,-6 5 0 0,0 0-48 0,8-5-128 15,-8 5 192-15,0 0-64 0,8-3-128 0,-8 3 0 0,0 0 0 0,0 0 0 16,8-4 0-16,-8 4 0 15,8-6 128-15,-8 6-128 0,0 0 0 0,0 0 0 16,0 0 0-16,10-3 0 0,-1 2 0 0,-9 1 160 16,0 0-160-16,8-2 160 0,-8 2-160 0,9 2 0 0,-9-2-192 0,0 0 192 31,0 0-2240-31,3 10-336 0,-3-10-64 0</inkml:trace>
  <inkml:trace contextRef="#ctx0" brushRef="#br1" timeOffset="71666.53">28016 6391 3679 0,'0'0'320'16,"0"0"-320"-16,0 0 0 0,0 0 0 0,0 0 2368 0,0 0 384 0,0 0 96 0,0 0 16 0,0 0-1184 0,0 0-224 15,0 0-48-15,0 0-16 0,0 0 144 0,0 0 16 16,0 0 16-16,0 0 0 0,0 0-256 0,0 0-48 15,0 0-16-15,0 0 0 0,0 0-96 0,0 0 0 16,0 0-16-16,0 0 0 0,0 0-192 0,0 0-48 16,0 0 0-16,2 7 0 0,11 1-240 0,-1-2-48 0,0 2-16 0,-1 0 0 15,1-2-320-15,3 2-64 0,0 0-16 0,2 3 0 16,1 2-64-16,3 0 0 0,1 0-128 0,6 0 192 16,-1 0-48-16,2 1-16 0,-1 0 0 0,4 2 0 15,0 1 16-15,1 0 0 0,-2 1 0 0,2-1 0 16,-1 0-16-16,0 0 0 0,-4-1 0 0,-2 1 0 15,-2 1 16-15,-2-2 0 0,0 0 0 16,-1 1 0-16,-1 0 48 0,-1-4 16 0,-2-1 0 0,-1 1 0 16,-1-2-16-16,2-1 0 0,2-1 0 0,-2 0 0 15,-2 0 144-15,2 1 32 0,0-1 0 0,-1-3 0 16,-2 1-128-16,1-2-32 0,-4-1 0 0,1 1 0 16,0 0 48-16,-1-1 16 0,0-1 0 0,-11-3 0 15,12 1-16-15,-12-1-16 0,10 5 0 0,0-1 0 16,0-1-80-16,-10-3-16 0,10 1 0 0,-1 2 0 15,-9-3-144-15,12 2 0 0,-12-2 144 0,10 3-144 16,-10-3 0-16,11 1 0 0,-11-1 0 0,10 0 0 0,-10 0 0 0,11 0 0 16,-11 0 0-16,9 0 128 0,-9 0-128 0,0 0 0 15,0 0 0-15,0 0 0 0,10 0-256 0,-10 0-32 16,0 0 0-16,0 0 0 16,0 0-2144-16,7 5-416 0,-7-5-96 0,0 0-14832 0</inkml:trace>
  <inkml:trace contextRef="#ctx0" brushRef="#br1" timeOffset="75201.42">29061 6968 911 0,'0'0'0'0,"0"0"0"0,0 0 0 0,0 0 0 16,0 0 3520-16,0 0 640 0,0 0 112 0,0 0 16 16,0 0-2336-16,0 0-480 0,0 0-80 0,0 0-32 15,0 0 32-15,0 0 0 0,0 0 0 0,0 0 0 16,0 0-176-16,0 0-16 0,8 10-16 0,2-14 0 16,0 0-240-16,-1 2-48 0,0-4-16 0,1 1 0 15,3 1-160-15,-1-2-16 0,1-2-16 0,0-2 0 16,1-2-128-16,3-1-32 0,3-2 0 0,-1-2 0 15,0-2-80-15,3-3 0 0,3 0-16 0,-1-2 0 16,2-1 16-16,2 2 0 0,-1-1 0 0,2 0 0 16,0 0 16-16,-1 1 16 0,1 1 0 0,-3-1 0 15,-4 3-48-15,2-3-16 0,-1 3 0 0,-3 1 0 0,-3 2-160 0,-2 2-48 16,0 0 0-16,-1 2 0 0,-1 0-16 0,0 2-16 16,-1-1 0-16,1 1 0 0,-1 1-48 0,2-1-128 15,2 0 192-15,-2 0-64 0,-2 1-128 0,-1-1 192 16,1 0-192-16,0 0 192 0,0 3-64 0,-2-1 0 15,-1 0 0-15,0 1 0 0,0 1 0 0,-2 0 0 16,-7 7 0-16,8-6 0 0,-2 0-128 0,-6 6 192 0,7-6-192 16,-7 6 192-16,8-7-192 0,-8 7 0 0,0 0 144 0,7-5-144 15,0 0 0-15,-7 5 0 16,0 0 0-16,0 0 0 0,0 0 0 0,0 0 0 16,0 0 0-16,5-7 128 0,-5 7-128 0,0 0 0 15,0 0 0-15,5-6 0 0,-5 6 0 0,0 0 0 16,0 0 0-16,6-7 0 0,-6 7-320 0,5-6-48 15,-5 6 0-15,0 0 0 16,5-7-1392-16,-5 7-288 0,9-5-48 0,-9 5-16576 0</inkml:trace>
  <inkml:trace contextRef="#ctx0" brushRef="#br1" timeOffset="78299.91">29740 5646 5519 0,'0'0'496'0,"0"0"-496"0,0 0 0 0,0 0 0 0,0 0 1504 0,0 0 208 16,6-4 32-16,0-3 16 15,-6 7 416-15,7-8 96 0,-7 8 16 0,9-2 0 0,-9 2-368 0,10-4-80 16,-10 4-16-16,13 1 0 0,-2 2-464 0,-11-3-80 15,13 2-32-15,-13-2 0 0,10 12-416 0,-1 3-96 16,0-1-16-16,-1 3 0 0,-1-2-208 0,-1 6-64 16,-2 1 0-16,1 3 0 0,-1-1-64 0,-1 0-32 0,0 1 0 0,-1 3 0 15,-2-1-112-15,1 2-32 0,2-1 0 0,0 1 0 16,-2 0-208-16,0-3 144 0,1 0-144 0,-2 0 128 16,0-1-128-16,0-2-224 0,0-2 48 0,0-1 16 31,-2-2-1792-31,1-1-352 0,0-2-80 0,-1-2-7152 0,2-2-1408 0</inkml:trace>
  <inkml:trace contextRef="#ctx0" brushRef="#br1" timeOffset="78584.5">30023 5642 11055 0,'0'0'976'16,"0"0"-784"-16,2-7-192 0,-2 7 0 0,0 0 3904 0,0 0 720 15,0 0 160-15,0 0 16 0,0 0-2048 0,7 7-432 16,-3 5-80-16,2 3 0 0,0-2-1216 0,-2 7-224 16,-3 6-48-16,-1-1-16 0,0 3-368 0,3 1-80 15,2 0-16-15,0-1 0 0,-2-3-272 0,2 1 0 16,2 3 0-16,-2-4 0 0,-1 1 0 0,0 0 0 0,1 0 0 0,-2 0 0 15,-2-7-368-15,1 0 32 0,5-4 0 0,-3 0 0 32,-3-4-2160-32,-1-11-416 0,0 0-96 0</inkml:trace>
  <inkml:trace contextRef="#ctx0" brushRef="#br1" timeOffset="78965">29898 4995 30063 0,'-10'-13'1328'0,"3"3"272"0,-1 1-1280 0,2 1-320 0,-2 1 0 0,-1 5 0 16,-3-2 1056-16,-1 8 144 0,-3 2 16 0,3 3 16 15,2 3-400-15,-1 4-64 0,3 3-32 0,0 5 0 16,4-1-736-16,1 3 0 0,1 2-192 0,4-1 32 15,5-1 160-15,1 0-128 0,4 1 128 0,3-3-128 16,4-3 128-16,2-4 0 0,-1-4 128 0,2-3-128 16,2-5 192-16,1-3-16 0,1-4-16 0,0-1 0 0,-3-5 176 0,-1-3 48 15,2-3 0-15,-3-4 0 0,-3-6 256 0,-3 1 48 16,2-1 16-16,-7-1 0 0,-4-2-80 0,-4 1-16 16,-2 3 0-16,-4-1 0 0,-4-2-176 0,-3 3-48 15,-2-5 0-15,-6 3 0 0,-5 2 0 0,1 1-16 16,-2 0 0-16,-1 2 0 15,-1 2-640-15,0 1-128 0,2 0-32 0,2 4 0 16,0 2-1632-16,3 8-336 0,3 3-64 0,0 5-14816 16</inkml:trace>
  <inkml:trace contextRef="#ctx0" brushRef="#br1" timeOffset="79463.31">30017 6155 25167 0,'0'0'1104'0,"0"0"240"0,0 0-1072 0,0 0-272 16,0 0 0-16,0 0 0 0,0 0 1744 0,0 0 304 16,0 0 48-16,2 11 16 0,-2-11-144 0,12 12-32 15,8 2 0-15,-2-4 0 0,0-1-448 0,3 2-80 16,4-2-32-16,-2 0 0 0,-1 0-352 0,1 2-80 16,-1 0-16-16,0 3 0 0,-1-3-608 0,0 1-112 0,1-2-16 0,-1 0-16 15,-2 0-176-15,2-2 0 0,0 0 0 0,0 1 0 16,0 0-128-16,0 0-64 0,-2 0-16 0,-1 2 0 31,-1-2-1456-31,-1 0-272 0,0-1-64 0,-1-1-10992 0,1 1-2176 0</inkml:trace>
  <inkml:trace contextRef="#ctx0" brushRef="#br1" timeOffset="79803.03">30991 6358 36159 0,'0'0'1600'0,"-4"-10"336"0,0 1-1552 0,-1 3-384 0,-2-1 0 0,7 7 0 16,-10-4 224-16,-3 4-32 0,-4 4-16 0,-2 5 0 0,1 7 336 16,1 0 80-16,2 4 16 0,2 0 0 0,0 4-608 0,3-1 0 15,4 3 0-15,1 1-192 0,1 1 192 0,5-1 128 16,7 1-128-16,1-5 176 0,0 1-48 0,4-1-128 15,4-3 192-15,3-4-64 0,1 0 16 0,2-4 0 16,0 0 0-16,2-6 0 0,0-2-144 0,0-1 160 16,-2-2-160-16,-1-2 160 0,1-6 0 0,-3 1 0 15,0-5 0-15,-4 1 0 0,-6-3 32 0,-1 1 16 16,-1-5 0-16,-3 0 0 0,-3-2-80 0,-5 2 0 16,-5-4-128-16,-1 0 192 0,-1-1-352 0,-6 0-80 15,-2-2-16-15,-2 2 0 16,-1 1-2176-16,-1-2-432 0,0-1-80 0</inkml:trace>
  <inkml:trace contextRef="#ctx0" brushRef="#br1" timeOffset="80037.03">31254 6265 11967 0,'0'0'1072'0,"4"13"-864"16,-1 3-208-16,0 4 0 0,3 1 4352 0,-2 3 816 16,-3-2 160-16,-1 1 48 15,0 0-3392-15,0 0-656 0,2 3-144 0,1 2-32 16,1 2-720-16,0-2-160 0,0 1-16 0,0 0-16 16,-4-3-240-16,4 0 0 0,1-2 0 0,1-1 0 15,0-5-1504-15,0-4-240 0,1-2-48 0,2-3-12512 16</inkml:trace>
  <inkml:trace contextRef="#ctx0" brushRef="#br1" timeOffset="80263.61">31525 6159 30575 0,'0'0'1344'0,"0"0"304"0,0 0-1328 0,0 0-320 0,1 12 0 0,-2 2 0 16,0-1 1344-16,1 6 208 0,-1 2 48 0,1 3 0 15,0 4-496-15,1 0-80 16,0 1-32-16,2 0 0 0,1-2-640 0,1 2-128 16,1 0-32-16,2-1 0 0,0 2-192 0,1-1 128 15,0 0-128-15,0 1 0 0,1-2 0 0,-1 0 0 0,1-4 0 0,1 1 0 16,-2-1-288-16,1-5-48 0,1 1-16 0,-4-1 0 31,3-2-2496-31,0-2-496 0,2-5-112 0</inkml:trace>
  <inkml:trace contextRef="#ctx0" brushRef="#br1" timeOffset="80481.48">31309 6569 13823 0,'0'0'1216'0,"-8"-2"-960"15,8 2-256-15,0 0 0 0,0 0 4608 0,0 0 864 16,0 0 176-16,0 0 48 0,0 0-2624 0,10 4-528 15,1-5-112-15,4-2 0 16,5 1-1040-16,1-3-208 0,0-2-32 0,4 1-16 16,2-4-944-16,2 4-192 0,1-2 0 0,1 0 0 15,3 0-2656-15,2-1-496 0</inkml:trace>
  <inkml:trace contextRef="#ctx0" brushRef="#br2" timeOffset="87633.45">26970 6235 26079 0,'3'0'1152'0,"15"18"256"0,-18-18-1136 0,0 0-272 0,0 0 0 0,-4 15 0 16,0-1 1152-16,0-1 192 0,0 0 16 0,2 0 16 16,0 4 224-16,1 3 64 0,-3 3 0 0,1 0 0 15,1 4-1120-15,1 3-224 0,1-3-32 0,1 3-16 16,1-1-272-16,1 1 0 0,-2-6-208 0,3 1-11008 16,3-5-2208-16</inkml:trace>
  <inkml:trace contextRef="#ctx0" brushRef="#br2" timeOffset="88166.44">27916 5953 18431 0,'-1'-13'816'0,"1"8"160"0,0 5-784 0,0 0-192 0,0 0 0 0,0 0 0 16,11-3 1920-16,0 2 352 0,-11 1 64 0,15-2 16 15,-2 2-640-15,-2-2-128 0,4 1-32 0,-2 0 0 16,-13 1-1072-16,14-2-224 0,-1 4-32 0,-13-2-16 15,0 0-208-15,11 6 128 0,-11-6-128 0,5 11 0 16,-5-11 192-16,0 14-64 0,-3 0-128 0,-2 2 192 16,-4 2 272-16,1-2 48 0,2-2 16 0,0 1 0 0,2-1 80 0,2-4 16 15,2-10 0-15,1 15 0 0,2-2-320 0,3-2-64 16,5 0-16-16,-1-5 0 0,3 2-224 0,2-1 144 16,-2-2-144-16,1 1 128 15,2 1-944-15,0-3-192 0,3 0-32 0,2 0-15232 0</inkml:trace>
  <inkml:trace contextRef="#ctx0" brushRef="#br2" timeOffset="88769.11">29053 7154 11055 0,'0'0'976'0,"0"0"-784"16,0 0-192-16,0 0 0 15,0 0 3520-15,9 0 672 0,-1-1 128 0,1-1 32 0,1 1-2976 0,0 1-592 16,-1 1-112-16,2-1-32 0,0 0-320 0,0 2-64 16,0-1 0-16,0 2-16 0,-2-1-240 0,0 2 0 15,-1-1 0-15,0 1 0 0,-2 2 0 0,-6-6 0 16,5 4 0-16,-5-4 0 0,3 7 0 0,-2-1 176 0,1 2-176 0,-1-1 160 15,-4-1-160-15,1 1 0 0,2-7 144 0,-4 6-144 16,4-6 0-16,0 0 0 0,0 0 0 0,0 0 0 16,0 0-352-16,0 0 16 15,0 0 0-15,8 9 0 16,0-2-240-16,-8-7-32 0,11 4-16 0,-2-2 0 0,2 1 208 0,1 1 32 16,-1-3 16-16,4 4 0 0,-2-1 368 0,0 1 0 0,0 1-144 0,-2-2 144 15,0 1 304-15,-2-3 112 0,-1 2 32 0,-8-4 0 16,0 0 656-16,0 0 144 0,4 9 32 0,-4 1 0 15,-3-3-176-15,-2 0-16 0,-2 3-16 0,0-1 0 16,-4-1-432-16,-2 0-64 0,-4-1-32 0,-1-1 0 16,1 1-352-16,0-1-64 0,0-1 0 0,-5-1-128 15,5-2-976-15,4-2-304 0,1-2-64 16,7-3-14080-16</inkml:trace>
  <inkml:trace contextRef="#ctx0" brushRef="#br2" timeOffset="89168.89">30014 6514 16527 0,'0'0'720'0,"3"-4"176"0,-3 4-720 0,2-6-176 0,-2 6 0 0,3-7 0 16,1 0 1856-16,-4 7 352 0,1-5 64 0,-1 5 16 16,3-6-544-16,-3 6-96 0,0-5-32 0,0 5 0 15,0 0-512-15,0 0-96 0,0 0-32 0,0 0 0 16,0 0-256-16,0 0-48 15,0 0-16-15,-5 7 0 0,-2 4-208 0,2 1-32 0,1-5-16 0,0 5 0 16,-1 1-208-16,0-1-64 0,-1-3 0 0,3 0 0 16,3-9-128-16,-2 11 0 0,2-11 0 0,3 13 0 15,1-6 0-15,2 1 0 0,5 0-128 0,0-1 128 16,-11-7-192-16,13 2 48 0,2 2 0 0,-1-1 0 31,0 1-384-31,1-4-80 0,-2 0-16 0,1 0 0 16,1-3-1744-16,-1 2-336 0,-2 1-80 0,1-2-10144 0</inkml:trace>
  <inkml:trace contextRef="#ctx0" brushRef="#br2" timeOffset="89385.94">30242 6421 27583 0,'0'0'1216'0,"-5"11"256"0,0 1-1168 0,-2 2-304 16,1 2 0-16,-1 2 0 0,3 3 2112 0,-2 1 352 16,-3 4 80-16,2 3 16 0,3-3-832 0,0 0-176 15,1-2-16-15,0 3-16 0,0-4-880 0,3-1-192 0,3-1-16 0,2 1-16 16,2-1-576-16,2 0-112 0,-1-3-32 0,-1 3-12480 16,3-3-2496-16</inkml:trace>
  <inkml:trace contextRef="#ctx0" brushRef="#br2" timeOffset="118152.7">17376 13272 10127 0,'0'0'448'0,"0"0"96"0,0 0-544 0,0 0 0 16,0 0 0-16,-1 10 0 0,-1-1 4480 0,2 1 800 15,0 1 160-15,0 2 16 0,0 2-3936 0,2 2-800 16,0 1-144-16,2 5-48 0,0-3-528 0,0 3 0 0,1-1 0 0,0 1 0 31,1 5-1664-31,-1-4-304 0,0 2-48 0</inkml:trace>
  <inkml:trace contextRef="#ctx0" brushRef="#br2" timeOffset="118764.95">17445 14753 20095 0,'0'0'896'0,"0"0"176"0,0 0-864 0,0 0-208 15,0 0 0-15,0 0 0 0,0 0 1680 0,0 0 304 16,5-5 48-16,-5 5 16 0,7-4-448 0,-1 3-64 15,-6 1-32-15,9-4 0 0,1 3-592 0,-1 0-112 0,-2 1-32 0,3 0 0 16,-3 0-112-16,3 0-16 0,-1 0-16 0,-1 0 0 16,-1 0-208-16,-7 0-32 0,7 1-16 0,-7-1 0 15,5 5-240-15,-5-5-128 0,3 5 160 0,-3 2-160 16,0-7 192-16,0 9-64 16,-3 3-128-16,-1 1 192 0,-2 0 0 0,0 1 0 0,3 0 0 15,-3 2 0-15,0 1 80 0,2 3 16 0,3-4 0 0,-1 4 0 16,1-3-64-16,2 1-16 0,2 3 0 0,1-7 0 15,0 2-16-15,4-3 0 0,-1-4 0 0,4 0 0 16,2-1-192-16,2 3 144 0,4-7-144 0,-1-1 128 16,0 0-128-16,4 0-176 0,1-3 48 0,-1 0 0 15,1-2-1872-15,-1 1-368 0,0-2-80 16,-2 3-14128-16</inkml:trace>
  <inkml:trace contextRef="#ctx0" brushRef="#br2" timeOffset="119430.23">16100 16307 18431 0,'-10'-6'816'0,"10"6"160"0,0 0-784 0,0 0-192 0,0 0 0 0,0 0 0 15,0 0 1744-15,8 0 304 0,1 0 64 0,2 0 16 16,2 0-720-16,0-3-160 0,0 2-32 0,0 1 0 15,-1 0-224-15,-2 1-48 0,1 2-16 0,-1-3 0 16,-1 3-368-16,-1 0-80 0,-8-3-16 0,0 0 0 0,0 0-160 0,0 0-48 16,5 7 0-16,-1 0 0 0,-3 0-256 0,-2 2 160 15,-2 1-160-15,1-3 128 0,2-7-128 0,-5 8 0 16,-1 0 0-16,0-1 128 0,-1-1-128 0,2 1 0 16,1-2-160-16,4-5 160 0,-6 5-304 0,1 0 48 15,1 0 0-15,4-5 0 16,0 0-160-16,0 8-32 0,0-8 0 0,4 9 0 0,1-1 96 0,1 1 16 15,2 1 0-15,3 0 0 0,-1 0 336 0,2 2 0 0,1 0 0 0,1 0 0 16,0-1 0-16,1 1 0 16,-3 1 128-16,-2-4-128 0,0 0 560 0,-1 0 16 15,-1 1 16-15,-2-1 0 0,-1 0 432 0,-1 0 96 16,-3 0 16-16,-1-1 0 0,-3 0-160 0,-1 0-16 16,-1 1-16-16,-1-2 0 0,-2 0-528 0,-1 0-96 0,-2-2-32 0,0 0 0 15,-1-1-288-15,0-2 0 0,-1 1 0 0,0-3 0 31,1 0-832-31,1 0-256 0,-1-4-64 0,0 2-11104 0,2-5-2208 0</inkml:trace>
  <inkml:trace contextRef="#ctx0" brushRef="#br2" timeOffset="121237.35">19298 15933 19343 0,'0'0'848'0,"0"0"192"0,0 0-832 0,0 0-208 0,0 0 0 0,0 0 0 15,2-4 2784-15,-2 4 512 0,4-4 96 0,-4 4 32 16,0 0-1952-16,4-1-400 0,-4 1-80 0,0 0-16 0,0 0-592 0,0 0-128 16,5 7-32-16,-1 1 0 0,-4 2-96 0,1 2-128 15,1 1 176-15,-1-2-176 0,0 1 0 0,1-1 0 16,-1 0 0-16,2-3 0 0,1 1 0 0,-1-2 0 15,-3-7 0-15,7 5-144 0,1 0 144 0,1-1 0 16,-1-1-144-16,1-1 144 0,1 0 0 0,1-1-176 0,-2-1 176 0,1 1-128 31,-1-2-512-31,1-2-80 0,0-1-32 0,0-2-9360 0,1-3-1856 0</inkml:trace>
  <inkml:trace contextRef="#ctx0" brushRef="#br2" timeOffset="121421.32">19454 15843 22687 0,'0'0'1008'0,"0"0"208"0,0 0-976 0,-1 8-240 0,-1 1 0 0,1 4 0 16,-1-1 1216-16,0 4 208 0,2 1 48 0,0 4 0 16,0 1-256-16,2 2-64 0,-1 4 0 0,1 2 0 15,1 2-768-15,0-2-144 0,1 2-48 0,1 0 0 16,0 1-1072-16,2-1-208 0,0 0-64 0</inkml:trace>
  <inkml:trace contextRef="#ctx0" brushRef="#br1" timeOffset="129536.75">2062 16938 18015 0,'0'0'800'0,"0"0"160"0,-5 6-768 0,3-1-192 15,2-5 0-15,0 0 0 0,0 0 944 0,0 0 144 16,0 0 16-16,5 0 16 0,4-3 160 0,1-1 16 0,3-1 16 0,1-1 0 16,-1-5-256-16,3 1-48 0,0 1-16 0,2-3 0 15,3 0-208-15,1-1-32 0,3 0-16 0,3-5 0 16,-1 0-80-16,3-2-16 0,3-1 0 0,3 0 0 16,3-1-80-16,4-1-32 0,0-2 0 0,0-2 0 15,-1-2-80-15,1-2 0 0,3-3-16 0,-2-1 0 16,-1-2-80-16,1 1-16 0,2-4 0 0,0 3 0 15,0-3-128-15,1 4-16 0,-1-1-16 0,-3 2 0 0,-4 4-48 0,-2 1 0 16,-5 0 0-16,0 4 0 0,-4 1-128 0,-2 3 160 16,-4 0-160-16,-1 2 160 15,-2 2-32-15,-4 0 0 0,0 1 0 0,-2 2 0 16,0 2-128-16,-2 0 0 0,-3 0 144 0,1 2-144 16,0 0 0-16,1 1-192 0,-3-1 32 0,0 2 0 15,-1 0-3104-15,0 1-608 0</inkml:trace>
  <inkml:trace contextRef="#ctx0" brushRef="#br1" timeOffset="130230.52">3424 15868 17791 0,'0'0'784'0,"0"0"176"0,0 0-768 0,0 0-192 16,0 0 0-16,0 0 0 0,0 0 1200 0,0 0 208 16,0 0 32-16,0 0 16 0,0 0-288 0,0 0-48 15,0 0-16-15,6 5 0 0,-6-5-80 0,0 0-32 16,7 0 0-16,-1-2 0 0,1-2 80 0,-2-4 16 15,0-1 0-15,0-2 0 0,0-3-16 0,-1-3 0 16,0-4 0-16,0-6 0 0,0-3-176 0,-1-4-48 0,-1-2 0 16,1-4 0-16,-2-3 96 0,1 0 16 0,-2-2 0 0,0-3 0 15,-2-3-144-15,0-3-32 0,-2-2 0 0,-1-1 0 16,-2-2-304-16,-1 3-64 0,0 0-16 0,2 1 0 16,-1 2-224-16,1-1-48 0,-1 1-128 0,2 2 192 15,0 2-192-15,1 3 0 0,1 3 0 0,-1 2 0 16,2 5 0-16,-1 1 0 0,1 3-192 0,-1 4 192 15,2 3-448-15,-1 3 0 0,1 2 16 0,0 3 0 16,1 2-1520-16,0 3-304 0,0 2-64 0,1 2-10400 16,0 1-2064-16</inkml:trace>
  <inkml:trace contextRef="#ctx0" brushRef="#br1" timeOffset="132569.07">3459 15774 14735 0,'0'0'1312'0,"0"0"-1056"0,0 0-256 0,0 0 0 0,0 0 1472 0,0 0 224 16,0 0 48-16,0 0 16 0,0 0-656 0,0 0-128 16,11 5-16-16,-1-7-16 0,-1-1 16 0,2 2 16 15,4 1 0-15,-2 0 0 0,1 0 240 0,2 3 64 16,-1 0 0-16,2 5 0 0,0 0-64 0,2 4 0 0,0 1 0 0,3 4 0 15,2 2-176-15,2 5-32 0,-3-1-16 0,5 2 0 16,-1 2-448-16,3-2-96 0,0-1 0 0,1-2-16 16,2-1 80-16,1 1 0 0,0-5 16 0,0 0 0 15,1-2-96-15,0 1-32 0,0-2 0 0,-1-3 0 16,-1-1-144-16,-2-1-16 0,-2-1-16 0,-2 0 0 16,-2-1-224-16,-2-1 0 0,1 2 0 0,-2-4 0 15,-2 1 0-15,-4 2 176 0,-1-1 0 0,0 1 0 16,-2-1-368-16,1 2-80 0,-3-2-16 0,1 1 0 15,-2-3-2144-15,1 1-416 0,-1 0-96 0,1 1-14400 16</inkml:trace>
  <inkml:trace contextRef="#ctx0" brushRef="#br1" timeOffset="133296.99">5011 16219 26719 0,'0'0'2368'0,"0"0"-1888"15,0 0-480-15,2 9 0 0,2 0 1376 0,1 4 176 16,1 3 48-16,4 3 0 0,0 3-816 0,2 3-144 0,2 3-48 0,4 2 0 15,1 4-240-15,1-2-48 0,1 3-16 0,0 2 0 16,-1-2-144-16,1-2-16 0,-3-3-128 0,0-3 192 16,-2-2-64-16,-3-3 0 0,-3-3-128 0,-2 0 192 15,-1-6 0-15,-1-3 0 0,-2-2 0 0,-4-8 0 16,0 0 128-16,0 0 0 0,-8 0 16 0,0-3 0 16,0-3 32-16,-1-5 0 0,0-3 0 0,-3-4 0 15,-2-6-368-15,1-2 0 0,0-2 0 0,1-5 128 0,1-3-368 0,-1-4-64 16,0 0-16-16,0-3 0 15,2-1-432-15,3 2-80 0,2 3-32 0,3 4 0 0,2 2 544 0,1 4 96 16,0 3 32-16,6 3 0 0,1 3 320 0,2 6 64 16,2 1 0-16,2 4 16 15,0 2-16-15,2 6 0 0,-2 1 0 0,2 1 0 16,0 4 112-16,-1-1 16 0,-2 3 0 0,0 2 0 16,-3 3 80-16,-3 2 32 0,0 2 0 0,-1 1 0 15,-3 1-80-15,-2-1-16 0,1 2 0 0,-2 1 0 0,-2 1-144 0,1-2-48 16,-3 0 0-16,0-1 0 0,2-1-144 0,-2-2 0 15,0 0 144-15,0-3-144 0,0-2 0 0,1-1-240 16,1-2 48-16,2-7 0 16,0 0-256-16,0 0-32 0,0 0-16 0,0 0 0 15,4 7-144-15,2 0-48 0,1-3 0 0,2 0 0 0,3-2 352 0,1 1 64 16,1 0 16-16,2 1 0 0,1-1 256 0,2 1 0 0,1-1 0 0,-1 1 0 16,3 1 384-16,1 2 64 0,-3-1 32 0,1 1 0 15,-1 0 224-15,-3 3 64 0,0-3 0 0,-3 3 0 16,-4-1 384-16,-2 0 64 0,-1 3 32 0,-3-2 0 15,-3 2-80-15,-2-1-16 16,-5 1 0-16,0 0 0 0,-4-2-368 0,-3 2-80 0,-3-3 0 16,-4 3-16-16,-2 0-272 0,-3-1-48 0,-1 1-16 0,0-1 0 15,0-4-208-15,0 0-144 0,0-2 192 0,-1-1-192 16,-1-1 0-16,3-2-176 0,5-1 0 0,1 0 0 31,2-1-1504-31,6 1-304 0,2-6-64 0,5 2-16 0,5 1-2432 0,5-7-496 16</inkml:trace>
  <inkml:trace contextRef="#ctx0" brushRef="#br1" timeOffset="133635.49">5817 16360 21183 0,'0'0'1888'0,"0"0"-1504"16,0 0-384-16,4 6 0 0,1 2 2432 0,2 2 432 15,-1 2 80-15,2 2 0 0,0 3-1168 0,2 2-240 16,2 2-64-16,0-2 0 15,0 5-592-15,-1-1-128 0,0-1-32 0,-1 2 0 0,-1-2-336 0,-1-1-80 16,-1-2-16-16,-1-1 0 0,1-1-96 0,-2-1-32 16,0-3 0-16,-1-2 0 0,-3-1-16 0,1-1 0 15,-2-9 0-15,0 0 0 0,-3 7 0 0,3-7 0 16,0 0 0-16,0 0 0 0,-8 0 400 0,2 0 80 16,-1-4 16-16,2-3 0 0,0-3-192 0,0-5-16 15,1-2-16-15,0-1 0 0,2-1-560 0,1-3-112 16,0-3-32-16,1-1 0 0,2 0 288 0,2-2 144 0,0 1-16 15,3 1 0-15,1 2 0 0,1 6 0 0,1 5 0 0,3 0 0 16,3 3 208-16,-1 3 48 0,2 0 0 0,2 4 0 16,-1 0-48-16,3 0 0 0,1 2 0 0,1 0 0 15,1-1-336-15,1 2 128 0,-1 0-128 0,3 0 0 16,-1-1-1536-16,1 1-384 0,-1 1-80 0</inkml:trace>
  <inkml:trace contextRef="#ctx0" brushRef="#br1" timeOffset="143062.57">9512 13902 32479 0,'0'0'1440'0,"0"0"288"0,0 0-1376 0,0 0-352 0,5 4 0 0,2 3 0 16,-1-1 400-16,3 5 16 0,2 2 0 0,-1 5 0 16,2 1 240-16,1 7 48 0,6 11 16 0,-2 3 0 0,2 3-528 0,-4 3-192 15,0 5 144-15,0-2-144 0,0 2 0 0,-4-1 0 16,0-3-144-16,-2-3 144 15,-1-1-1760-15,0-3-240 0,-2-2-48 0,1-3-12096 0</inkml:trace>
  <inkml:trace contextRef="#ctx0" brushRef="#br1" timeOffset="143332.14">9859 13716 11967 0,'0'0'1072'0,"0"0"-864"16,9 6-208-16,1 1 0 0,3 3 3552 0,2 3 672 0,2 0 128 0,1 4 16 15,1 3-2272-15,2 3-464 0,0 2-96 0,1 2 0 16,-1 2-544-16,0 2-96 0,-3 1-32 0,-1 2 0 16,0 3-288-16,-3 0-64 0,0 2-16 0,-5 1 0 15,-2 2-160-15,-3 0-16 0,-1 2-16 0,-4-1 0 16,-3-2-160-16,-1-2-16 0,-1-3-128 0,0-3 192 15,-2-3-960-15,1-2-192 0,1-3-32 0,1-3-10144 16,-2-3-2016-16</inkml:trace>
  <inkml:trace contextRef="#ctx0" brushRef="#br1" timeOffset="143801.16">10470 13941 35711 0,'0'0'784'0,"0"0"176"0,0 7 16 0,1 3 16 0,2 7-800 0,-2 3-192 16,1 2 0-16,-1 3 0 0,0 3 1216 0,1 2 208 15,-1 5 48-15,1 2 0 0,1 1-1008 0,0 1-192 16,-1 0-32-16,1-1-16 0,1-3-224 0,0-4 0 16,1-3 0-16,0-5 0 0,-1-2 0 0,0-5 0 0,-1-5 0 0,1-4 0 15,-4-7 0-15,0 0-128 0,0 0 128 0,5-7-208 16,0-3 208-16,-2-6-192 15,-2-6 192-15,-1-3-192 0,0-5 64 0,-1-5 128 16,-2-1-208-16,0-2 80 0,-1-3 128 0,1-2 0 16,-1-2 0-16,-2 2-128 0,0-3 128 0,-1 3-128 0,1 0 128 0,1 4-128 15,1 4-48-15,0 4 0 0,2 6 0 0,2 5 0 32,0 3-272-32,2 6-64 0,2 3-16 0,-4 8 0 0,8 8 288 0,3 10 64 0,2 8 16 0,2 8 0 15,0 6 160-15,4 6 0 0,0-3 0 0,2 2 0 16,0 2 0-16,0-4 0 0,0-5 0 0,1-4 0 15,-3-4 0-15,0-3 0 0,-3-4 0 0,-1-4 0 16,-3-2 0-16,-2-5 272 0,0-4-32 0,-2-3-16 0,-3-5 576 0,1-3 112 16,0-3 32-16,-3-5 0 0,-2-2-80 0,0-4-16 15,-1-2 0-15,-1-3 0 0,-2-3-384 0,2-5-80 16,-3-1 0-16,-1-3-16 0,-1 0-368 0,-2-7-288 16,-3-3 48-16,0-2 16 15,-3-3-2624-15,1 1-528 0,-1 2-96 0</inkml:trace>
  <inkml:trace contextRef="#ctx0" brushRef="#br1" timeOffset="144167.38">11224 14001 21183 0,'0'0'944'0,"-8"2"192"0,-3 0-912 0,2 2-224 0,2 1 0 0,0 3 0 15,-2-1 3568-15,-2 2 656 0,2 1 144 0,1 2 32 16,1 1-2608-16,0 3-528 0,2 2-112 0,1 0 0 16,3 0-832-16,1 2-176 0,0-1-16 0,2 1-128 15,2-3 0-15,1 0 0 0,2 0 0 0,1-2 0 16,0 0 0-16,1-2 0 0,0-3 0 0,0 1 0 16,0-3 0-16,0-2-144 0,0-2 144 0,2 0-128 0,-2-4-16 0,0-3 0 15,0-2 0-15,0-1 0 16,0-4-176-16,-1-1-48 0,-1-4 0 0,1 0 0 15,-2 0 0-15,1-2 0 0,-2-2 0 0,-1-1 0 16,0 1 224-16,0-1 144 0,-2 1-192 0,1 0 192 16,-1 1 0-16,0 2 0 0,-1 3 128 0,-1 4-128 15,0 3 496-15,0 6 0 0,0 0 0 0,0 0 0 0,0 0-96 0,-3 8-16 16,2 2 0-16,1 0 0 0,0 5-208 0,1-2-48 16,2-1-128-16,1 2 192 0,1 0-192 0,2 1-192 15,0 0 48-15,4-2 0 16,1 0-2160-16,1-4-448 0,1 2-64 0</inkml:trace>
  <inkml:trace contextRef="#ctx0" brushRef="#br1" timeOffset="144433.48">11813 13790 19343 0,'-7'-7'1728'0,"0"1"-1392"15,-4-1-336-15,-2 2 0 0,0-4 3824 0,-1 5 688 16,-3-1 144-16,1 5 16 0,1 3-2624 0,0 3-544 15,0 3-96-15,3 2-32 0,1 4 0 0,2 5 0 0,3 2 0 0,3 4 0 16,3 1-704-16,3 5-144 0,2-5-16 0,3 2-16 16,2 0 16-16,3-2 0 0,3-1 0 0,2-3 0 15,3-2-512-15,0-1-336 0,0-2 48 0,2-2 16 16,1-2 272-16,-2 0-192 0,-1-2 192 0,-2-1-160 16,1-2-272-16,-2-3-48 15,-2-2-16-15,-1-1 0 0,1-1-1216 0,0-4-240 0,-3-2-48 0,-2 0-16 16,0-1-784-16,-1-2-144 0,-1-2-48 0,-1-1-11552 15</inkml:trace>
  <inkml:trace contextRef="#ctx0" brushRef="#br1" timeOffset="144863.71">12139 13872 5519 0,'6'-14'496'0,"-6"14"-496"16,4-5 0-16,-4 5 0 0,0 0 5920 0,0 0 1088 16,0 0 224-16,0 0 32 0,7 9-4304 0,-2 4-848 15,-1 2-192-15,-1 6-16 0,-2 0-560 0,0 4-96 16,-1 2-32-16,0-1 0 0,0 2-608 0,0-2-128 15,-1-3-32-15,1-1 0 0,0-1-320 0,1-1-128 0,-1-6 0 0,2-1 0 16,-1-2 0-16,1-5 0 0,-2-6-208 0,0 0 64 31,0 0-272-31,6-10-48 0,-1-5-16 0,0-3 0 16,2-4-32-16,-1-3-16 0,-1-2 0 0,-1-6 0 16,-1-6 16-16,-2-4 16 0,0-1 0 0,1-3 0 15,0-1-560-15,1-1-112 0,0 2-32 0,-1 3 0 0,2 4 928 0,-1-1 272 16,-1 3-128-16,2 8 128 0,1 6 448 0,1 5 176 0,-2 8 16 15,2 8 16-15,1 4-272 0,2 11-48 0,1 4-16 0,-1 6 0 16,-1 4-128-16,3 5-16 0,0 6-16 0,2 3 0 16,-2 5-160-16,-1 0 128 0,2 0-128 0,1-1 128 15,-1 1 240-15,1-1 32 0,1-3 16 0,-1-4 0 16,0-3-112-16,1-3-32 0,-1-1 0 0,1-4 0 16,-1-5 112-16,0-8 32 0,-2-1 0 0,4-5 0 15,-4-1 480-15,2-8 112 0,-1-4 16 0,1-3 0 0,-1-4-480 16,1-4-96-16,-3-4 0 0,0-5-16 0,-1 0 240 0,-2-4 48 15,-3-5 16-15,0-3 0 0,-1-4-320 0,-2 0-64 16,-1-5-16-16,-2 2 0 0,-2-2-176 0,0 2-32 16,-1 2-128-16,-2 3 192 31,1 2-1152-31,-2 6-224 0,0 2-48 0,0 6-13440 0,-1 5-2688 0</inkml:trace>
  <inkml:trace contextRef="#ctx0" brushRef="#br1" timeOffset="146363.54">9910 16504 27071 0,'-7'0'1200'0,"-10"-11"240"0,17 11-1152 0,0 0-288 16,0 0 0-16,0 0 0 0,-1-7 560 0,2-2 48 15,4-1 16-15,3-2 0 0,3 0-224 0,2 0-32 0,2-1-16 0,5 2 0 16,-1-1 128-16,-2 4 32 16,2 3 0-16,1 0 0 0,1 2 256 0,0-1 64 15,1 3 16-15,-1 2 0 0,-1 4-176 0,3 3-32 16,-2 1-16-16,-4 3 0 0,-3 2-224 0,-1 3-32 15,-4 3-16-15,-2 5 0 0,-2-1-144 0,-1 2-16 16,-3 0-16-16,-1 1 0 0,-1-3-176 0,0 1 128 0,-3 0-128 0,-3-2 128 16,1 0-128-16,-3-3 0 0,-2-1 0 0,0-2 0 15,-2-2-208-15,1 0 80 0,-1-2 128 0,0-6-208 16,-2 0-32-16,1-2 0 0,-3-5 0 0,1 0 0 16,2-2-112-16,0-2-32 0,2-5 0 0,2 1 0 15,2-1 384-15,3-1 0 0,2 3-144 0,3 0 144 16,5 1 192-16,3 2 80 0,2 1 32 0,3 3 0 15,2 4-48-15,2 2 0 0,2 4 0 0,2 0 0 16,1 0-48-16,1 2-16 0,-1 1 0 0,0 0 0 0,-1 2-192 0,0-2 0 16,1-3 0-16,0 1 0 31,-1-1-512-31,0-1-208 0,-3-2-48 0,0-1-10528 0,-2 1-2112 0</inkml:trace>
  <inkml:trace contextRef="#ctx0" brushRef="#br1" timeOffset="146662.17">10359 16126 13823 0,'0'0'608'0,"0"0"128"0,0 0-592 0,0 0-144 16,7 0 0-16,1 0 0 0,2 2 3200 0,3 0 624 15,3 3 112-15,2 2 32 0,3 2-2416 0,2 3-464 0,11 5-112 16,-1 2-16-16,-1 3 256 0,2 2 64 0,-1 3 0 0,0 5 0 15,-2-2-304-15,-2 1-48 0,-6 0-16 0,-2 3 0 16,-3-1-80-16,-2 1 0 0,-5 2-16 0,-1 1 0 16,-5 0-16-16,-3 5 0 15,-3 1 0-15,-3 0 0 0,-1 0-368 0,-4 1-80 16,-2-1-16-16,1 2 0 0,-4-3-336 0,-1-2 0 16,0-1 0-16,-1-2 0 15,0-4-2560-15,2-1-448 0</inkml:trace>
  <inkml:trace contextRef="#ctx0" brushRef="#br1" timeOffset="152472.82">11307 16207 25919 0,'0'0'1152'0,"0"0"224"0,0 0-1104 0,0 0-272 0,0 0 0 0,0 0 0 16,0 0 1344-16,-4 21 192 0,11-15 64 0,-1 5 0 15,1 5-352-15,-1 3-64 0,0 8-16 0,-1 6 0 16,1 5-608-16,-1-6-128 0,2 1-32 0,0 4 0 15,-1 0-272-15,-1 2-128 0,2 3 128 0,-2 0-128 16,0 0 0-16,0 7-320 0,-1-4 48 0,0-6 16 31,-1-7-1984-31,-1-3-400 0,1-4-80 0,-2-8-10832 0</inkml:trace>
  <inkml:trace contextRef="#ctx0" brushRef="#br1" timeOffset="152689.76">11466 16185 11967 0,'0'0'1072'0,"0"0"-864"16,0 0-208-16,0 0 0 0,0 0 4176 0,0 0 800 15,1 9 144-15,1 3 48 0,0 3-3376 0,2 2-688 16,3 4-128-16,1 4-16 0,-1 1-512 0,3 4-112 16,-1 1-16-16,1 3 0 0,1 3-320 0,-1 1 0 15,0-1 0-15,1 2 0 0,1 3 0 0,-2-1-320 16,-1-2 64-16,-1-1 16 15,1-3-816-15,-2-1-160 0,-2-7-48 0,0-2-8128 0,0-3-1616 0</inkml:trace>
  <inkml:trace contextRef="#ctx0" brushRef="#br1" timeOffset="152859.6">11470 16650 26719 0,'0'0'1184'0,"0"0"240"0,-4-4-1136 0,0 1-288 0,2-1 0 0,0 0 0 16,2 4 2480-16,2-5 432 0,0-2 96 0,3 3 0 16,3-5-2176-16,4 2-448 0,4 1-96 0,1 2-16 15,1 0-2208-15,1 1-448 0</inkml:trace>
  <inkml:trace contextRef="#ctx0" brushRef="#br1" timeOffset="164064.39">11851 16782 11967 0,'-5'-4'1072'0,"5"4"-864"0,0 0-208 0,0 0 0 0,0 0 3296 0,0 0 608 16,1-5 128-16,3 0 32 0,1 2-2560 0,2-2-512 15,0 2-96-15,1 1-32 0,3-1 144 0,0 0 16 16,1 2 16-16,0 1 0 0,-2 3-416 0,1-1-96 0,0 2-16 0,0 4 0 16,-2-1-128-16,-1 3-16 0,-2 2-16 0,0 2 0 15,-4 2-192-15,-1-1-32 0,-3 4-128 0,-1-4 192 16,1 4-192-16,-2-1 0 0,-2-1 0 0,1-2 0 15,0-2 0-15,0-1 0 0,0 1 0 0,-2-5-160 16,2 0 160-16,1 0-208 0,0-4 80 0,4-4 128 16,0 0-240-16,0 0 80 0,0 0 16 0,0 0 0 0,0 0 144 0,0 0-192 15,-4-3 192-15,4 3-192 0,0 0 192 0,0 0 0 16,0 0-144-16,0 0 144 16,0 0 0-16,0 0 160 0,9 0-16 0,2 1 0 15,-1 1 16-15,3 0 0 0,-1-2 0 0,2 1 0 16,2-1-160-16,1 0 0 0,0-1 144 0,1-3-144 15,2 2-976-15,-1-5-272 0,1-1-48 0,1-1-13648 16</inkml:trace>
  <inkml:trace contextRef="#ctx0" brushRef="#br1" timeOffset="164370.37">12505 16354 17503 0,'0'0'768'0,"-6"-3"176"0,-5-3-752 0,0 2-192 16,-1 3 0-16,-1 0 0 0,-3 1 3136 0,1 0 608 15,-5 0 112-15,-1 2 32 0,0 2-2560 0,3 3-512 16,2 1-112-16,2 2 0 0,0 2-512 0,2 1-192 16,4 0 176-16,3 3-176 0,2-2 0 0,5 3 0 0,3 2-128 0,3 4 128 15,2 0-128-15,3-1 128 0,1-1 0 0,3-1 0 16,0-1 0-16,0-1 0 0,-1-2 192 0,-2-2-48 16,-1-1 240-16,0-1 32 0,-1 0 16 0,-1 0 0 15,-4-3 32-15,-1 1 16 0,-4 1 0 0,-2 2 0 16,-2 0-160-16,-4 4-16 0,-1-3-16 0,-3 3 0 15,0 1-288-15,-3-4 0 0,-1 2 0 0,-2-3 0 16,-1 0-512-16,1-2-176 0,1-4-16 0,2-1-16 16,2-4-1664-16,3-2-336 0,3-2-64 0,4-4-10416 15</inkml:trace>
  <inkml:trace contextRef="#ctx0" brushRef="#br1" timeOffset="164635.79">12627 16414 17503 0,'3'-22'768'0,"-1"13"176"0,-1 0-752 0,-1-5-192 0,-1-2 0 0,-1 2 0 16,0 1 3248-16,-1 1 608 0,-1 1 128 0,0 4 32 16,-1 1-2352-16,5 6-480 0,-6 3-96 0,-2 7 0 0,1 3-896 0,2 8-192 15,0 5 0-15,1 4 0 0,0 3-192 0,3 1 0 16,2 1 0-16,3 0 0 0,1-2 192 0,3-2 0 16,1-1-160-16,3-4 160 0,1-2 0 0,1-3 0 15,2-8 0-15,0-2 0 0,-1-3 0 0,1-4 0 16,-1-4 128-16,0-5-128 0,0-3 416 0,-2-5 0 15,-1-4 0-15,-3-4 0 0,-1-4 176 0,-3-1 48 0,-1-2 0 16,-1-1 0-16,-2-1-352 0,-1 0-64 0,-1 0-16 0,-2 0 0 16,-1 0-208-16,-1 4 0 0,-4-3 0 0,0 5 0 31,1 0-1984-31,0 4-512 0,0 4-80 0,1 4-12480 0</inkml:trace>
  <inkml:trace contextRef="#ctx0" brushRef="#br1" timeOffset="164870.78">12986 16490 1839 0,'0'0'160'0,"0"0"-160"0,0 0 0 0,-1 7 0 16,1-7 5712-16,-1 7 1120 0,-2 0 208 0,2 1 64 16,0 0-4416-16,-1 1-896 0,0 1-160 0,2 0-32 15,-2 4-784-15,1-4-160 0,0 2-16 0,-1 1-16 16,2 1-272-16,0 0-48 0,2 2-16 0,2-3 0 0,0-1-112 0,1 0-32 15,0-6 0-15,3 2 0 0,1-2-144 0,1 0 160 16,1-4-160-16,2 1 160 0,0-1-160 0,0 0 0 16,-1-1 144-16,-1-1-144 0,1 0 0 0,0-1-256 15,0-2 32-15,-2-1 16 16,2-1-1696-16,-1-1-336 0,1-2-64 0</inkml:trace>
  <inkml:trace contextRef="#ctx0" brushRef="#br1" timeOffset="165033.19">13182 16460 15663 0,'0'0'1392'0,"-3"9"-1120"16,-1 2-272-16,0 0 0 0,1 2 3424 0,0 3 624 15,0 4 128-15,2-1 32 0,1 2-2368 0,1 2-480 0,2 4-80 0,1-1-32 16,1 0-928-16,3 0-176 0,-2 1-144 0,2-1-10432 16,0 3-2176-16</inkml:trace>
  <inkml:trace contextRef="#ctx0" brushRef="#br1" timeOffset="165525.7">13422 16992 19343 0,'0'0'1728'0,"-3"8"-1392"0,-1-2-336 0,0 2 0 15,-1-1 2544-15,1 0 432 0,2 1 96 0,0 0 0 16,2 1-1408-16,0 2-272 0,0 2-64 0,0 0-16 16,0 2-1168-16,0 0-144 0,0-1-192 0,2 2-10176 15,-1-1-2016-15</inkml:trace>
  <inkml:trace contextRef="#ctx0" brushRef="#br1" timeOffset="165807.94">12259 17624 3679 0,'0'0'320'0,"0"0"-320"0,0 0 0 0,-1 5 0 16,-1 2 6144-16,2 3 1168 0,2 1 240 0,-2 3 32 16,0 4-5680-16,0 3-1136 0,-2 3-240 0,1 10-32 15,-2 1 16-15,2 1 0 0,1 1 0 0,-1-1 0 16,-1 0-512-16,2-3-288 0,2 4 32 0,-1-7-9856 15,2-1-1968-15</inkml:trace>
  <inkml:trace contextRef="#ctx0" brushRef="#br1" timeOffset="165994.06">12477 17586 33231 0,'0'0'1472'0,"0"0"304"15,0 0-1424-15,0 6-352 0,1 0 0 0,0 3 0 0,0 3 320 0,2 2-16 16,1 3 0-16,1 4 0 0,0 3 48 0,3 8 16 16,1 3 0-16,1-1 0 15,-3 2-752-15,1-3-128 0,-1 1-48 0,-2-1 0 16,0-2-2640-16,-1 0-544 0</inkml:trace>
  <inkml:trace contextRef="#ctx0" brushRef="#br1" timeOffset="166147.04">12421 17971 20271 0,'0'0'896'0,"-3"-6"192"0,0-1-880 0,3-2-208 15,-1 0 0-15,1 0 0 0,1 2 3120 0,2-1 576 16,0 2 112-16,3-2 32 0,2 3-2800 0,2 1-544 16,2 3-112-16,4 1-32 15,2 2-1296-15,0 3-256 0,2 2-48 0</inkml:trace>
  <inkml:trace contextRef="#ctx0" brushRef="#br1" timeOffset="166500.46">12664 18010 23039 0,'0'0'2048'0,"0"0"-1648"0,0 0-400 0,0 0 0 15,0 0 1728-15,0 0 272 0,0 0 48 0,11-2 16 0,-1-2-1168 16,2 0-256-16,1 0-32 0,3 2-16 0,2-1-400 0,1 1-64 15,1 1-128-15,0 1 176 16,-1 1 16-16,1 2 0 0,-3 1 0 0,-2 0 0 16,1-2 64-16,-2 2 0 0,-2 0 16 0,-2 0 0 15,-2 0-80-15,-1-1-32 0,-2 0 0 0,-1 1 0 16,-4-4-160-16,0 0 192 0,0 10-192 0,-1-3 192 16,-2 4-64-16,-2 1 0 0,-3-5 0 0,0 2 0 0,0 1 80 0,-1 0 16 15,0-2 0-15,-1 1 0 0,-2 0 224 0,1 2 64 16,2-2 0-16,1 4 0 0,2 2-144 0,1 0-32 15,-1-4 0-15,4 1 0 0,1 1 176 0,2 0 16 16,1 2 16-16,2-5 0 0,2 0-304 0,3 0-64 16,1-4-16-16,3 1 0 0,2 0-160 0,0-1-192 15,2-4 32-15,1 0 16 16,2-2-1264-16,2-3-240 0,2-4-48 0,-5 1-9680 0,2-2-1936 16</inkml:trace>
  <inkml:trace contextRef="#ctx0" brushRef="#br1" timeOffset="166768.72">13349 17786 21183 0,'-22'0'1888'0,"12"0"-1504"16,0-4-384-16,-2 3 0 0,1 1 2576 0,-1 0 448 0,-1 1 96 0,0 3 16 15,2 2-1600-15,2 4-304 0,1 4-64 0,3 5-16 16,1 2-768-16,3 4-144 0,1 2-48 0,4 0 0 16,4 1-192-16,2 1 0 0,1 1-192 0,4-4 192 15,5-4-192-15,2-2 192 0,4-2-192 0,0-5 192 16,0-5 0-16,-1-4-128 0,0-4 128 0,-3-3 0 15,-3 0 0-15,-2-3 224 0,-1-4-32 0,-2-4-16 16,-1-1 400-16,-1 1 96 0,-4-3 16 0,0 0 0 16,-4-3-64-16,-2 2-16 0,0-2 0 0,-4-1 0 0,0 1-288 15,-2 0-64-15,-1 0-16 0,-2 1 0 16,-2 1-240-16,-4-5 0 0,-3 3 128 0,-1 0-128 16,-2 0-1728-16,-2 1-400 0,-3-1-80 0,1 3-14624 0</inkml:trace>
  <inkml:trace contextRef="#ctx0" brushRef="#br1" timeOffset="167173.59">12529 17713 10127 0,'0'0'896'0,"0"0"-704"0,0-7-192 0,0 3 0 0,0 4 2752 0,0 0 528 16,0 0 112-16,0 0 0 15,0 0-1360-15,0 7-288 0,1 3-48 0,0 5-16 16,-1 0-128-16,2 4-16 0,-1 2-16 0,2 1 0 16,-2 0-688-16,1 1-128 0,1 1-16 0,-2-1-16 0,1-1-480 0,-2 1-192 15,2-1 128-15,1-3-128 16,-1 0-1040-16,1-3-304 0,0-2-48 0,-1-1-8592 15,0 4-1728-15</inkml:trace>
  <inkml:trace contextRef="#ctx0" brushRef="#br1" timeOffset="167414.65">12241 17878 23039 0,'0'0'2048'0,"-6"0"-1648"0,1 3-400 0,1-2 0 15,0 1 2176-15,4-2 336 0,0 0 80 0,0 0 16 16,0 0-880-16,9 1-160 0,1 0-32 0,1 1-16 16,4-1-688-16,2 0-128 0,3 1-16 0,4-1-16 15,3 0-528-15,2-1-144 0,1-1 0 0,4-2-11904 16,4-2-2432-16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12.1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0 151 8751 0 0,'1'29'1389'0'0,"2"0"-1"0"0,8 43 0 0 0,20 56 2352 0 0,-17-75-3494 0 0,2 8 219 0 0,29 132 841 0 0,-44-192-1283 0 0,-1 0 0 0 0,0 0 1 0 0,0 0-1 0 0,0 0 1 0 0,0-1-1 0 0,0 1 0 0 0,0 0 1 0 0,0 0-1 0 0,0 0 1 0 0,0 0-1 0 0,0 0 0 0 0,0 0 1 0 0,-1 1-1 0 0,1-1-7 0 0,0-1 0 0 0,-1 0 0 0 0,1 0 0 0 0,0 0 0 0 0,0 0 0 0 0,0 0 0 0 0,0 0 0 0 0,-1 0 0 0 0,1 0-1 0 0,0 1 1 0 0,0-1 0 0 0,0 0 0 0 0,-1 0 0 0 0,1 0 0 0 0,0 0 0 0 0,0 0 0 0 0,0 0 0 0 0,-1 0 0 0 0,1 0 0 0 0,0 0 0 0 0,0 0 0 0 0,0 0 0 0 0,-1-1-1 0 0,1 1 1 0 0,0 0 0 0 0,0 0 0 0 0,0 0 0 0 0,-1 0 0 0 0,1 0 0 0 0,0 0 0 0 0,0 0 0 0 0,0 0 0 0 0,0-1 0 0 0,-1 1 0 0 0,1 0 0 0 0,-2-2 31 0 0,1 1 0 0 0,-1-1-1 0 0,1 1 1 0 0,-1-1 0 0 0,1 0 0 0 0,-1 0 0 0 0,1 0 0 0 0,0 0 0 0 0,-2-4 0 0 0,-5-22-16 0 0,0 1 0 0 0,-4-37-1 0 0,-2-59-46 0 0,8 56 10 0 0,5 57-14 0 0,-5-43-222 0 0,1-61 0 0 0,5 98 196 0 0,1 0 0 0 0,1 0 0 0 0,0 1 0 0 0,1-1 1 0 0,1 0-1 0 0,0 1 0 0 0,2 0 0 0 0,8-21 1 0 0,-11 31 40 0 0,0 1 0 0 0,0-1 0 0 0,0 0 0 0 0,0 1 0 0 0,1-1 0 0 0,0 1 0 0 0,0 0 0 0 0,0 0 0 0 0,0 1 0 0 0,7-5 0 0 0,-9 7 12 0 0,0 0 1 0 0,0-1 0 0 0,1 1 0 0 0,-1 0-1 0 0,1 1 1 0 0,-1-1 0 0 0,1 0 0 0 0,-1 1-1 0 0,1-1 1 0 0,-1 1 0 0 0,1 0 0 0 0,-1 0-1 0 0,1 0 1 0 0,0 0 0 0 0,-1 0 0 0 0,1 1-1 0 0,-1-1 1 0 0,1 1 0 0 0,-1 0-1 0 0,1 0 1 0 0,-1 0 0 0 0,1 0 0 0 0,-1 0-1 0 0,3 2 1 0 0,2 2 28 0 0,-1 0-1 0 0,1 0 0 0 0,-1 1 1 0 0,-1 0-1 0 0,1 0 0 0 0,-1 1 1 0 0,0-1-1 0 0,0 1 0 0 0,-1 0 1 0 0,0 0-1 0 0,0 1 0 0 0,-1-1 1 0 0,0 1-1 0 0,0 0 0 0 0,1 10 1 0 0,2 7 60 0 0,-1 1 0 0 0,-2 0 0 0 0,1 40 0 0 0,-3-36-133 0 0,-3 0 1 0 0,-5 38-1 0 0,4-51 64 0 0,0 0-1 0 0,-2-1 1 0 0,0 1-1 0 0,-1-1 0 0 0,-10 22 1 0 0,-7-12-531 0 0,23-26 492 0 0,0 0 1 0 0,-1 1 0 0 0,1-1-1 0 0,0 0 1 0 0,0 0-1 0 0,-1 0 1 0 0,1 0-1 0 0,0 0 1 0 0,-1 0-1 0 0,1 0 1 0 0,0 0 0 0 0,-1 0-1 0 0,1-1 1 0 0,0 1-1 0 0,-1 0 1 0 0,1 0-1 0 0,0 0 1 0 0,0 0-1 0 0,-1 0 1 0 0,1 0 0 0 0,0-1-1 0 0,0 1 1 0 0,-1 0-1 0 0,1 0 1 0 0,0 0-1 0 0,0-1 1 0 0,-1 1-1 0 0,1 0 1 0 0,0 0 0 0 0,0-1-1 0 0,0 1 1 0 0,-1-1-1 0 0,-7-8-161 0 0,6 5 129 0 0,1 0-1 0 0,-1 0 1 0 0,1 0 0 0 0,-1 0-1 0 0,1-1 1 0 0,0 1-1 0 0,1 0 1 0 0,-1-1-1 0 0,1 1 1 0 0,0-1 0 0 0,0 1-1 0 0,1-7 1 0 0,-1 9 43 0 0,0 0 0 0 0,1 0 0 0 0,-1 0-1 0 0,1 0 1 0 0,-1 0 0 0 0,1 0 0 0 0,0 0 0 0 0,0 0 0 0 0,0 1 0 0 0,0-1 0 0 0,0 0 0 0 0,0 1 0 0 0,1-1 0 0 0,-1 0 0 0 0,0 1 0 0 0,1 0 0 0 0,-1-1 0 0 0,1 1 0 0 0,0 0 0 0 0,-1 0 0 0 0,1 0 0 0 0,0 0-1 0 0,0 0 1 0 0,0 0 0 0 0,0 0 0 0 0,0 1 0 0 0,-1-1 0 0 0,4 0 0 0 0,2 0 88 0 0,0 1 0 0 0,0 0 1 0 0,-1 0-1 0 0,1 0 0 0 0,0 1 0 0 0,0 0 0 0 0,-1 1 0 0 0,8 1 0 0 0,52 23-7 0 0,-40-15 206 0 0,-9-4-100 0 0,101 45 1427 0 0,-95-41-1283 0 0,-1 2 0 0 0,-1 0 0 0 0,23 19 0 0 0,9 7-1187 0 0,-42-33-219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13.4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1 674 4143 0 0,'0'0'10159'0'0,"2"-2"-9366"0"0,9-5-202 0 0,-9 5-88 0 0,15-7 973 0 0,-8 2-956 0 0,0 1 0 0 0,1 0 0 0 0,12-5 0 0 0,11-7 542 0 0,43-23 299 0 0,-7 5-734 0 0,169-100 629 0 0,-208 119-1246 0 0,96-60-351 0 0,-77 48 253 0 0,-35 22 63 0 0,28-20 1 0 0,4-10 193 0 0,-16 12 71 0 0,58-36-1 0 0,5 1 209 0 0,-74 44-290 0 0,-14 11-88 0 0,0 0 1 0 0,1 0 0 0 0,0 1-1 0 0,7-5 1 0 0,-12 8 2 0 0,0 1 3 0 0,2-2 12 0 0,9-3 59 0 0,-7 4-109 0 0,1 1 0 0 0,-1 0 1 0 0,0 0-1 0 0,0 1 0 0 0,0 0 0 0 0,9 2 1 0 0,-1 1 2 0 0,0 2 0 0 0,0 0 0 0 0,0 0 1 0 0,-1 1-1 0 0,14 11 0 0 0,-1-2 10 0 0,89 67 366 0 0,-49-34-159 0 0,143 83 659 0 0,10-16-252 0 0,-206-110-662 0 0,10 5 20 0 0,186 88 481 0 0,-134-69-1501 0 0,-68-23-2213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15.5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8951 0 0,'0'0'808'0'0,"2"16"-648"0"0,32 126 6127 0 0,9 98-1774 0 0,-30-151-3662 0 0,25 192-150 0 0,-19-128-469 0 0,-16-119-424 0 0,0-10-325 0 0,9 39 1 0 0,0-38-544 0 0,-3-32-3697 0 0,-2-1 2983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15.8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10335 0 0,'0'0'935'0'0,"0"2"-768"0"0,25 162 4005 0 0,-4-36-2271 0 0,-8-29-963 0 0,44 247-307 0 0,-52-312-4207 0 0,-5-25 1744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16.3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100 74 8751 0 0,'-6'-2'371'0'0,"0"1"0"0"0,0 1 0 0 0,0-1 0 0 0,-1 1 0 0 0,1 0 0 0 0,-11 1 0 0 0,15 0-220 0 0,0 0 0 0 0,0-1-1 0 0,0 1 1 0 0,0 0 0 0 0,1 0 0 0 0,-1 0-1 0 0,0 0 1 0 0,0 0 0 0 0,0 1-1 0 0,1-1 1 0 0,-1 1 0 0 0,1-1 0 0 0,-1 1-1 0 0,1-1 1 0 0,0 1 0 0 0,-1 0 0 0 0,1 0-1 0 0,0-1 1 0 0,0 1 0 0 0,0 0 0 0 0,1 0-1 0 0,-1 0 1 0 0,-1 3 0 0 0,0 4-98 0 0,0 0 1 0 0,0 0-1 0 0,0 0 1 0 0,1 0-1 0 0,1 1 1 0 0,0-1-1 0 0,0 0 1 0 0,1 1-1 0 0,0-1 1 0 0,0 0-1 0 0,1 0 1 0 0,5 15-1 0 0,-3-13-58 0 0,0 0 0 0 0,1 0-1 0 0,0 0 1 0 0,1-1-1 0 0,1 0 1 0 0,-1 0-1 0 0,2-1 1 0 0,-1 0 0 0 0,14 13-1 0 0,-15-16 78 0 0,0-1 0 0 0,1-1 0 0 0,-1 1 0 0 0,1-1 0 0 0,0 0 0 0 0,0 0-1 0 0,1-1 1 0 0,-1 0 0 0 0,1 0 0 0 0,12 2 0 0 0,-16-4 39 0 0,-1 0 1 0 0,1-1-1 0 0,0 0 0 0 0,-1 0 1 0 0,1 0-1 0 0,-1 0 0 0 0,1 0 0 0 0,-1-1 1 0 0,1 0-1 0 0,-1 1 0 0 0,1-1 1 0 0,-1-1-1 0 0,0 1 0 0 0,1 0 1 0 0,-1-1-1 0 0,0 0 0 0 0,0 1 0 0 0,0-1 1 0 0,0 0-1 0 0,0-1 0 0 0,-1 1 1 0 0,1 0-1 0 0,-1-1 0 0 0,1 0 1 0 0,-1 1-1 0 0,2-4 0 0 0,2-4 126 0 0,-1 0-1 0 0,0 0 0 0 0,-1-1 1 0 0,0 0-1 0 0,0 1 0 0 0,-2-1 0 0 0,1 0 1 0 0,-1-1-1 0 0,-1 1 0 0 0,0 0 1 0 0,0-18-1 0 0,-2 16-105 0 0,1 1 1 0 0,-2-1-1 0 0,0 1 0 0 0,0-1 0 0 0,-1 1 1 0 0,-1 0-1 0 0,0 0 0 0 0,0 0 1 0 0,-2 1-1 0 0,-7-14 0 0 0,9 19-96 0 0,0 0 0 0 0,-1 0-1 0 0,1 0 1 0 0,-1 1 0 0 0,-1 0 0 0 0,1 0-1 0 0,-1 1 1 0 0,1-1 0 0 0,-1 1 0 0 0,-1 0 0 0 0,-11-5-1 0 0,15 7-66 0 0,-1 1 0 0 0,0 0 0 0 0,0 0 1 0 0,0 0-1 0 0,0 0 0 0 0,-1 1 0 0 0,1-1 0 0 0,0 1 0 0 0,0 0 0 0 0,0 0 0 0 0,0 1 0 0 0,0-1 0 0 0,0 1 0 0 0,0 0 0 0 0,0 0 0 0 0,0 0 0 0 0,0 1 1 0 0,0-1-1 0 0,0 1 0 0 0,0 0 0 0 0,-6 4 0 0 0,1 1-905 0 0,1 0 0 0 0,-1 0 0 0 0,1 1-1 0 0,1 0 1 0 0,-11 14 0 0 0,6-4-5719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18.96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142 103 3223 0 0,'20'-20'240'0'0,"-20"20"-201"0"0,0 0 0 0 0,0-1 0 0 0,1 1 0 0 0,-1-1 0 0 0,0 1-1 0 0,0 0 1 0 0,0-1 0 0 0,0 1 0 0 0,0-1 0 0 0,0 1-1 0 0,0-1 1 0 0,0 1 0 0 0,0 0 0 0 0,0-1 0 0 0,0 1-1 0 0,0-1 1 0 0,0 1 0 0 0,0 0 0 0 0,-1-1 0 0 0,1 1-1 0 0,0-1 1 0 0,0 1 0 0 0,0 0 0 0 0,-1-1 0 0 0,1 1 0 0 0,0-1-1 0 0,0 1 1 0 0,-1 0 0 0 0,1 0 0 0 0,0-1 0 0 0,-1 1-1 0 0,1 0 1 0 0,0-1 0 0 0,-1 1 0 0 0,0 0 0 0 0,-13-10 5726 0 0,11 9-5063 0 0,1-1 0 0 0,-1 1 0 0 0,0 0 0 0 0,0 0 0 0 0,1 0 0 0 0,-1 0 0 0 0,0 0 0 0 0,-4 0 0 0 0,5 1-466 0 0,-1 0-1 0 0,1 0 1 0 0,0 0 0 0 0,-1 1-1 0 0,1-1 1 0 0,-1 0 0 0 0,1 1-1 0 0,0 0 1 0 0,-3 0-1 0 0,2 1-156 0 0,0 0-1 0 0,0-1 1 0 0,0 1-1 0 0,0 1 0 0 0,0-1 1 0 0,0 0-1 0 0,0 1 1 0 0,1-1-1 0 0,-1 1 0 0 0,1 0 1 0 0,0 0-1 0 0,0 0 0 0 0,-2 5 1 0 0,-6 10 48 0 0,1 0 0 0 0,-7 21 1 0 0,13-29-112 0 0,0 0 0 0 0,1 0 0 0 0,0 0 0 0 0,0 1 0 0 0,1-1 0 0 0,1 13 1 0 0,1-9-10 0 0,0-1 1 0 0,1 1-1 0 0,0-1 1 0 0,1 1 0 0 0,1-1-1 0 0,0 0 1 0 0,8 17-1 0 0,-8-21 22 0 0,2 1 0 0 0,-1-1-1 0 0,1 0 1 0 0,0 0-1 0 0,1 0 1 0 0,0-1-1 0 0,0 0 1 0 0,1-1 0 0 0,16 13-1 0 0,-20-17 1 0 0,1 0 0 0 0,-1-1-1 0 0,0 0 1 0 0,1 1 0 0 0,-1-2-1 0 0,1 1 1 0 0,0 0 0 0 0,-1-1-1 0 0,1 0 1 0 0,0 0 0 0 0,0-1-1 0 0,0 1 1 0 0,0-1 0 0 0,0 0-1 0 0,0 0 1 0 0,0-1 0 0 0,0 1-1 0 0,-1-1 1 0 0,1 0 0 0 0,0-1-1 0 0,0 1 1 0 0,4-3 0 0 0,-2 1 52 0 0,0-1-1 0 0,0 0 1 0 0,-1 0 0 0 0,1 0 0 0 0,-1-1 0 0 0,0 0 0 0 0,0 0 0 0 0,-1-1 0 0 0,0 1 0 0 0,0-1-1 0 0,0-1 1 0 0,-1 1 0 0 0,6-9 0 0 0,-5 4 64 0 0,0 0 1 0 0,0 0-1 0 0,-1 0 0 0 0,0-1 0 0 0,-1 1 1 0 0,0-1-1 0 0,-1 0 0 0 0,-1 1 0 0 0,1-14 1 0 0,-2 16-64 0 0,0 0 1 0 0,-1-1-1 0 0,-1 1 1 0 0,1 0-1 0 0,-1 0 1 0 0,-1 0-1 0 0,0 0 1 0 0,0 0-1 0 0,0 0 1 0 0,-1 1-1 0 0,-1 0 1 0 0,-5-9-1 0 0,-8-9 68 0 0,-33-37-1 0 0,45 56-291 0 0,-1 0 0 0 0,0 0 0 0 0,-1 1 0 0 0,1 0-1 0 0,-1 0 1 0 0,0 1 0 0 0,-1 0 0 0 0,1 1 0 0 0,-15-6 0 0 0,21 9-27 0 0,1 1-1 0 0,-1-1 1 0 0,1 1 0 0 0,-1-1 0 0 0,1 1 0 0 0,-1 0-1 0 0,0 0 1 0 0,1 0 0 0 0,-1 0 0 0 0,1 0 0 0 0,-1 0-1 0 0,0 0 1 0 0,1 0 0 0 0,-1 1 0 0 0,1-1 0 0 0,-1 0 0 0 0,1 1-1 0 0,-1 0 1 0 0,1-1 0 0 0,-1 1 0 0 0,1 0 0 0 0,0 0-1 0 0,-1-1 1 0 0,1 1 0 0 0,0 0 0 0 0,-1 0 0 0 0,1 1-1 0 0,0-1 1 0 0,0 0 0 0 0,0 0 0 0 0,0 1 0 0 0,0-1-1 0 0,1 0 1 0 0,-1 1 0 0 0,0-1 0 0 0,0 1 0 0 0,1-1-1 0 0,-1 3 1 0 0,-3 10-1387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19.37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40 3223 0 0,'0'0'13950'0'0,"2"1"-12782"0"0,1 1-940 0 0,1 0 1 0 0,0-1 0 0 0,-1 1-1 0 0,1-1 1 0 0,0 0 0 0 0,0 0-1 0 0,0-1 1 0 0,0 1 0 0 0,0-1-1 0 0,0 0 1 0 0,0 0 0 0 0,-1 0-1 0 0,9-1 1 0 0,6-3 75 0 0,32-9 1 0 0,-2 0-185 0 0,20 1-533 0 0,-22 5-4046 0 0,-36 6 2467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19.76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9215 0 0,'1'1'3943'0'0,"5"9"-2895"0"0,0 0 0 0 0,-1 0 0 0 0,-1 0 0 0 0,0 1 0 0 0,5 20-1 0 0,8 61-312 0 0,-5-17-210 0 0,14 72-214 0 0,-11-60-4534 0 0,-13-69-1979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20.11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15287 0 0,'0'0'1386'0'0,"2"9"-1116"0"0,38 123 2606 0 0,21 70-2496 0 0,-27-81-1512 0 0,-15-39-3249 0 0,-13-59-1106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11.5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8951 0 0,'0'0'808'0'0,"1"2"-664"0"0,5 11 556 0 0,-1 0 0 0 0,-1 0-1 0 0,0 0 1 0 0,3 18-1 0 0,5 59 1594 0 0,-3-23-1416 0 0,-6-39-1076 0 0,0 41 0 0 0,-5-51-3755 0 0,1-12-650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20.52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4607 0 0,'2'1'12552'0'0,"11"2"-11453"0"0,0 0 0 0 0,0-1 0 0 0,0 0 0 0 0,21-1 0 0 0,56-6-132 0 0,-7 1-2530 0 0,-65 4 624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25.0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0 526 919 0 0,'2'1'248'0'0,"2"1"309"0"0,-1 0-1 0 0,1-1 0 0 0,-1 1 0 0 0,1-1 0 0 0,0 0 0 0 0,-1 0 1 0 0,1-1-1 0 0,0 1 0 0 0,0-1 0 0 0,5 0 0 0 0,44-4 1245 0 0,-22 1-697 0 0,8 2-146 0 0,-1 3 0 0 0,60 9 0 0 0,26 2 248 0 0,-58-13-428 0 0,99-15 1 0 0,-29 2 29 0 0,48 9 748 0 0,95-15-30 0 0,-100 0-500 0 0,-93 11-602 0 0,4-1 32 0 0,54-7 53 0 0,-98 12-424 0 0,-1 1 0 0 0,1 2 0 0 0,50 6 0 0 0,23 0 90 0 0,22-13 177 0 0,-64 5 36 0 0,95 7-1 0 0,-123-2-330 0 0,6 1 19 0 0,38 1 35 0 0,-32-3-22 0 0,-31 0 21 0 0,43-4 0 0 0,98-10 258 0 0,-96 17-307 0 0,-16 0-23 0 0,-25-2 9 0 0,-19-1-46 0 0,0 0 1 0 0,1-1-1 0 0,21-3 1 0 0,-9 0 27 0 0,0 1 0 0 0,32 2 0 0 0,-23 0 28 0 0,6 3 78 0 0,8 0-50 0 0,119-3 231 0 0,-17-6-28 0 0,-124 3-186 0 0,66-11 0 0 0,-77 12-79 0 0,1 0 0 0 0,19 0 1 0 0,11 0 70 0 0,-13 1-23 0 0,10-2 43 0 0,132-10 117 0 0,-156 13-226 0 0,12-1 7 0 0,0-1 0 0 0,-1-1 0 0 0,40-9 0 0 0,-60 9-5 0 0,1 1 0 0 0,-1 1-1 0 0,15 0 1 0 0,13-1 41 0 0,-6 0-36 0 0,-20 1 14 0 0,25-4 0 0 0,-15 1-7 0 0,1 2 0 0 0,29 0-1 0 0,-27 1-10 0 0,-9 0-9 0 0,2 1 7 0 0,26-5 0 0 0,-26 3 12 0 0,0 0-1 0 0,32 1 1 0 0,-12 2 25 0 0,0-2-1 0 0,47-7 1 0 0,-71 6-18 0 0,30 2 0 0 0,-19 1-11 0 0,95-9 71 0 0,-46 1-42 0 0,-1 0-43 0 0,-29 7 0 0 0,57-5 0 0 0,-57 6 0 0 0,-27-2 0 0 0,-10-1 0 0 0,5-3 0 0 0,-7 4 0 0 0,-1 0 0 0 0,1-2 0 0 0,-2-2 0 0 0,-4-3 11 0 0,-1 8-9 0 0,-1-1 0 0 0,0 0 0 0 0,1 1 1 0 0,-1-1-1 0 0,0 0 0 0 0,0 0 0 0 0,0 0 1 0 0,0 1-1 0 0,0-1 0 0 0,0 0 0 0 0,0 0 1 0 0,0 0-1 0 0,0 1 0 0 0,0-1 0 0 0,0 0 1 0 0,0 0-1 0 0,-1 0 0 0 0,1 1 0 0 0,0-1 1 0 0,-1-1-1 0 0,-1-1 4 0 0,2 0-3 0 0,-1 0 0 0 0,-1-1 0 0 0,1 1 0 0 0,0 0 0 0 0,-1 0 0 0 0,1 0-1 0 0,-1 0 1 0 0,0 0 0 0 0,0 0 0 0 0,0 0 0 0 0,0 1 0 0 0,-6-5 0 0 0,0-2 12 0 0,-16-16-12 0 0,-1 1-1 0 0,-1 1 0 0 0,-1 1 0 0 0,-57-35 0 0 0,57 43-47 0 0,0 2 1 0 0,-45-15-1 0 0,64 24 43 0 0,2 2-5 0 0,0-1 0 0 0,0 1 0 0 0,0 0-1 0 0,0 1 1 0 0,-7-1 0 0 0,-11 0-25 0 0,16-1-24 0 0,7 1-18 0 0,4 2 40 0 0,0 0 1 0 0,0 0 0 0 0,0 0 0 0 0,0 0-1 0 0,0 0 1 0 0,5 4 0 0 0,2 0-25 0 0,16 6-23 0 0,53 21-150 0 0,76 27 71 0 0,-134-48 160 0 0,36 21 0 0 0,-46-25-1 0 0,-1 0-1 0 0,0 1 1 0 0,0 0-1 0 0,0 1 1 0 0,-1 0-1 0 0,8 11 1 0 0,-14-17 3 0 0,-1 0-1 0 0,0 1 1 0 0,0-1 0 0 0,0 1-1 0 0,0 0 1 0 0,-1 0 0 0 0,1 0 0 0 0,-1 0-1 0 0,1 7 1 0 0,-2-8 5 0 0,1 0-1 0 0,-1 0 1 0 0,-1 0 0 0 0,1 0 0 0 0,0 0-1 0 0,-1 0 1 0 0,0 0 0 0 0,1 0 0 0 0,-1-1-1 0 0,0 1 1 0 0,-1 0 0 0 0,1 0 0 0 0,0-1-1 0 0,-1 1 1 0 0,-2 3 0 0 0,-21 24 327 0 0,-2 0 0 0 0,-35 30 0 0 0,-2 2-115 0 0,39-34-426 0 0,2 1 0 0 0,1 2 0 0 0,1 0 0 0 0,-20 41 0 0 0,35-60-844 0 0,1 0 0 0 0,0 0 0 0 0,-4 18 0 0 0,5-15-590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40.0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2759 0 0,'0'0'1340'0'0,"0"1"-130"0"0,1 2-799 0 0,-1 0 0 0 0,1 0 1 0 0,0-1-1 0 0,0 1 1 0 0,0 0-1 0 0,1-1 0 0 0,-1 1 1 0 0,1-1-1 0 0,-1 1 0 0 0,1-1 1 0 0,0 0-1 0 0,0 0 1 0 0,0 0-1 0 0,4 4 0 0 0,12 11 684 0 0,25 34-1 0 0,-5-7 93 0 0,75 94 1057 0 0,-97-117-2040 0 0,42 58 740 0 0,59 108-1 0 0,54 125 565 0 0,-76-161-431 0 0,-77-123-930 0 0,16 21 192 0 0,25 42 319 0 0,0 1-207 0 0,-5-10-182 0 0,2 31 218 0 0,-10-15 237 0 0,-38-84-698 0 0,16 19 0 0 0,-18-24-25 0 0,10 15 44 0 0,-14-20-26 0 0,0 0-1 0 0,1-1 1 0 0,-1 1-1 0 0,1-1 1 0 0,0 1-1 0 0,0-1 1 0 0,0 0 0 0 0,0 0-1 0 0,1 0 1 0 0,-1-1-1 0 0,1 1 1 0 0,-1-1-1 0 0,1 0 1 0 0,0 0-1 0 0,0 0 1 0 0,0 0-1 0 0,7 1 1 0 0,37 12 105 0 0,1-3 0 0 0,73 10 1 0 0,103-9 119 0 0,-36-9 38 0 0,163-6 51 0 0,-319-1-298 0 0,229-12 143 0 0,-176 15-40 0 0,141-17 0 0 0,55-6 65 0 0,-270 23-202 0 0,256 7 48 0 0,-145 0-34 0 0,40 5 101 0 0,29 2 53 0 0,-24-17 51 0 0,76 4 240 0 0,-184 4-380 0 0,69-4-1 0 0,-51 0 58 0 0,9-1 74 0 0,-2-3-19 0 0,95 9 0 0 0,17 1-128 0 0,-152-7-52 0 0,141 3 115 0 0,-111 4-44 0 0,50 2 68 0 0,62-2-76 0 0,-129-4-78 0 0,13 0 17 0 0,115-2 35 0 0,-66 1 19 0 0,-105-2-72 0 0,210-10 136 0 0,-37-2-70 0 0,-113 9 16 0 0,-2-4 138 0 0,25-1-81 0 0,-20 4-74 0 0,25-1-5 0 0,-100 6-56 0 0,14-3 0 0 0,5-4-2335 0 0,12-5-5564 0 0,-25 8 5595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53.5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389 397 919 0 0,'0'0'11403'0'0,"1"2"-11076"0"0,2 5 55 0 0,-3-7-355 0 0,1 0 0 0 0,-1 0 0 0 0,0 0 0 0 0,1 0 0 0 0,-1-1 0 0 0,0 1 0 0 0,1 0 0 0 0,-1 0 0 0 0,0 0 0 0 0,1 0 0 0 0,-1 0 0 0 0,0-1 0 0 0,1 1 0 0 0,-1 0 0 0 0,0 0 0 0 0,0-1 0 0 0,1 1 0 0 0,-1 0 0 0 0,0 0 0 0 0,0-1 0 0 0,1 1 0 0 0,0-2 1702 0 0,-2-7 1811 0 0,-75-64 1926 0 0,-43-31-3579 0 0,78 66-1646 0 0,-70-85 0 0 0,91 99-243 0 0,15 19-142 0 0,0 0 0 0 0,0 0 0 0 0,-12-8 0 0 0,16 13-95 0 0,12 19-6471 0 0,1 3 3851 0 0,-5-11 1387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39:54.3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462 0 1839 0 0,'0'0'11576'0'0,"-10"20"-8732"0"0,-30 41 1170 0 0,19-30-2557 0 0,-2 1-210 0 0,-32 36-1 0 0,-11 1-170 0 0,-20 21-120 0 0,-52 66-463 0 0,116-134-679 0 0,22-21 0 0 0,8 1-5631 0 0,0 0 4025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13.8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8 244 7831 0 0,'0'1'603'0'0,"-2"7"-270"0"0,0 0 0 0 0,1 0 0 0 0,-1 0 0 0 0,2 0 1 0 0,0 1-1 0 0,0-1 0 0 0,0 0 0 0 0,1 0 0 0 0,2 13 0 0 0,5 11 1364 0 0,12 33-1 0 0,-5-18-1068 0 0,67 280 3017 0 0,-56-183-2186 0 0,-24-126-972 0 0,1 23-1 0 0,-13-59 2 0 0,-1-11-330 0 0,1-1 0 0 0,1-1 0 0 0,-8-59 0 0 0,13 68-146 0 0,-37-256-10 0 0,34 207-41 0 0,7-139 0 0 0,2 180 7 0 0,9-36-1 0 0,-8 53 32 0 0,0-1-1 0 0,1 1 1 0 0,1 0 0 0 0,12-24-1 0 0,-15 34-1 0 0,0-1 0 0 0,0 1-1 0 0,1 0 1 0 0,-1 0 0 0 0,1 0-1 0 0,0 0 1 0 0,0 0 0 0 0,0 1 0 0 0,0-1-1 0 0,0 1 1 0 0,1 0 0 0 0,-1 0 0 0 0,1 0-1 0 0,-1 0 1 0 0,1 0 0 0 0,0 1-1 0 0,0 0 1 0 0,-1 0 0 0 0,6-1 0 0 0,-5 2-6 0 0,1-1 1 0 0,0 1 0 0 0,-1 0 0 0 0,1 0-1 0 0,0 1 1 0 0,-1 0 0 0 0,1-1 0 0 0,0 2-1 0 0,-1-1 1 0 0,1 0 0 0 0,-1 1 0 0 0,0 0 0 0 0,1 0-1 0 0,-1 0 1 0 0,6 5 0 0 0,1 0 12 0 0,-1 1 0 0 0,0-1-1 0 0,-1 2 1 0 0,0-1 0 0 0,0 1 0 0 0,0 1 0 0 0,-2 0 0 0 0,1 0 0 0 0,-1 0 0 0 0,11 22-1 0 0,-7-6 26 0 0,-1 0 0 0 0,-1 1-1 0 0,-1 0 1 0 0,4 34-1 0 0,-9-40-18 0 0,-1 1 0 0 0,-1-1 0 0 0,-1 1 1 0 0,-1-1-1 0 0,0 1 0 0 0,-7 24 0 0 0,2-13-67 0 0,-21 57 1 0 0,24-80-1 0 0,-2 0 1 0 0,1-1-1 0 0,-1 1 0 0 0,-1-1 1 0 0,1-1-1 0 0,-1 1 0 0 0,-1-1 1 0 0,0 0-1 0 0,0 0 0 0 0,-9 7 1 0 0,14-14 48 0 0,0 1 1 0 0,0-1-1 0 0,0 0 0 0 0,0 0 1 0 0,0 0-1 0 0,0 0 0 0 0,0 0 1 0 0,0-1-1 0 0,0 1 0 0 0,0 0 1 0 0,-4 0-1 0 0,5-1 2 0 0,0 0-63 0 0,0-1 62 0 0,1 1-1 0 0,-1-1 0 0 0,0 1 1 0 0,1-1-1 0 0,-1 0 0 0 0,1 1 1 0 0,-1-1-1 0 0,1 0 0 0 0,-1 0 1 0 0,1 1-1 0 0,0-1 0 0 0,0 0 1 0 0,-1 0-1 0 0,1 0 0 0 0,0 1 1 0 0,0-1-1 0 0,0 0 0 0 0,0 0 1 0 0,-1 0-1 0 0,1 0 0 0 0,1 1 1 0 0,-1-1-1 0 0,0 0 0 0 0,0 0 1 0 0,0 0-1 0 0,0 0 0 0 0,1-1 1 0 0,1 0 16 0 0,-1-1 0 0 0,1 1 0 0 0,0 0 0 0 0,0 0 0 0 0,0 0 0 0 0,0 0 1 0 0,1 0-1 0 0,-1 0 0 0 0,1 0 0 0 0,-1 1 0 0 0,1-1 0 0 0,-1 1 1 0 0,1 0-1 0 0,0-1 0 0 0,0 1 0 0 0,-1 1 0 0 0,1-1 0 0 0,0 0 1 0 0,0 1-1 0 0,0-1 0 0 0,0 1 0 0 0,6 0 0 0 0,12 1 170 0 0,1 1 0 0 0,-1 0 1 0 0,0 2-1 0 0,21 6 0 0 0,83 31 913 0 0,-28-7-104 0 0,-71-26-1004 0 0,-1 2 1 0 0,0 1-1 0 0,-1 1 0 0 0,0 1 0 0 0,-1 1 0 0 0,33 27 0 0 0,-23-11-3389 0 0,-14-15-4471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18.7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0 746 4607 0 0,'0'0'3528'0'0,"3"-5"-2494"0"0,5-14-232 0 0,-5 14 3074 0 0,-1 4-3685 0 0,0 0 0 0 0,1 0 0 0 0,-1 0 0 0 0,0 0 0 0 0,1 0 0 0 0,-1 0-1 0 0,3-3 1 0 0,3 0 276 0 0,154-70 3231 0 0,-156 72-3658 0 0,86-43 606 0 0,99-64 0 0 0,100-64-298 0 0,-209 119-297 0 0,-14 7-26 0 0,-41 31 254 0 0,-1-2 0 0 0,0-1 0 0 0,34-34 0 0 0,-30 11 141 0 0,-18 22-116 0 0,-11 19-233 0 0,3-7 218 0 0,0 5-256 0 0,0 1 1 0 0,0 0-1 0 0,0-1 0 0 0,0 1 1 0 0,0 1-1 0 0,1-1 0 0 0,7-1 1 0 0,-11 2-40 0 0,1 1 0 0 0,0-1 0 0 0,-1 1 1 0 0,1 0-1 0 0,0 0 0 0 0,0 0 0 0 0,-1 0 0 0 0,1 0 1 0 0,0 0-1 0 0,-1 0 0 0 0,4 2 0 0 0,2-1-46 0 0,4 1 91 0 0,0 1-1 0 0,0 1 0 0 0,0 0 1 0 0,0 0-1 0 0,0 1 0 0 0,12 7 1 0 0,-19-10-37 0 0,223 133 501 0 0,-44-25-69 0 0,52 40 783 0 0,-61-36-283 0 0,-128-86-730 0 0,108 64 238 0 0,-114-72-328 0 0,0 0 0 0 0,44 12 0 0 0,-55-20-46 0 0,-18-8-40 0 0,22 7 0 0 0,3 3-381 0 0,-28-8 817 0 0,-4-3-2868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21.8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1 455 0 0,'20'18'4598'0'0,"-17"9"2019"0"0,11 13-3323 0 0,-9-29-2721 0 0,-1 1 0 0 0,3 13 0 0 0,-1 7 423 0 0,-2 1 0 0 0,1 47 0 0 0,2-5-312 0 0,-2-26-432 0 0,9 59 129 0 0,0 5-210 0 0,4 104-107 0 0,-17-205-162 0 0,0 0 1 0 0,1 0-1 0 0,1 0 0 0 0,0 0 0 0 0,0 0 1 0 0,1-1-1 0 0,1 0 0 0 0,10 19 0 0 0,-15-29-17 0 0,0 0 0 0 0,0-1 0 0 0,1 1 0 0 0,-1 0 0 0 0,0-1 0 0 0,1 1 0 0 0,-1 0 0 0 0,0-1 0 0 0,1 1-1 0 0,-1-1 1 0 0,1 1 0 0 0,-1-1 0 0 0,1 1 0 0 0,-1-1 0 0 0,1 0 0 0 0,-1 1 0 0 0,1-1 0 0 0,0 1 0 0 0,-1-1 0 0 0,1 0 0 0 0,0 0 0 0 0,-1 1-1 0 0,1-1 1 0 0,0 0 0 0 0,-1 0 0 0 0,1 0 0 0 0,0 0 0 0 0,-1 0 0 0 0,1 0 0 0 0,0 0 0 0 0,0 0 0 0 0,-1 0 0 0 0,1 0 0 0 0,0 0 0 0 0,-1 0 0 0 0,1 0-1 0 0,0-1 1 0 0,1 1 0 0 0,6-6-1877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22.1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8287 0 0,'0'0'3423'0'0,"1"2"-2022"0"0,3 10-338 0 0,0 1 0 0 0,-2-1 0 0 0,4 27 0 0 0,-1 0-381 0 0,76 425 2376 0 0,-75-427-3011 0 0,16 80 66 0 0,-19-105-140 0 0,4 16-1080 0 0,1 0-1 0 0,20 46 1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22.7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171 258 6911 0 0,'-7'-4'715'0'0,"2"0"-337"0"0,0 0 0 0 0,1 0 1 0 0,0 0-1 0 0,0 0 0 0 0,-5-7 0 0 0,4 4 966 0 0,0 2-1 0 0,0-1 1 0 0,-9-7 0 0 0,10 9-920 0 0,-1 0 1 0 0,0 1 0 0 0,0 0-1 0 0,0 0 1 0 0,0 0-1 0 0,-1 1 1 0 0,1 0-1 0 0,-1 0 1 0 0,-7-2-1 0 0,11 5-385 0 0,1-1-1 0 0,0 1 0 0 0,0 0 1 0 0,-1 0-1 0 0,1 0 0 0 0,0 0 1 0 0,0 0-1 0 0,0 0 0 0 0,0 0 1 0 0,0 0-1 0 0,0 1 1 0 0,1-1-1 0 0,-1 0 0 0 0,-1 3 1 0 0,1-2 37 0 0,-3 5-49 0 0,0 0 0 0 0,1 0 0 0 0,0 0-1 0 0,0 0 1 0 0,1 1 0 0 0,0-1 0 0 0,0 1 0 0 0,1-1-1 0 0,-1 15 1 0 0,1 4 59 0 0,5 41 0 0 0,-3-52-68 0 0,2 1-1 0 0,0-1 0 0 0,1 1 1 0 0,0-1-1 0 0,1 0 0 0 0,1-1 1 0 0,0 1-1 0 0,11 16 0 0 0,-12-22-1 0 0,1 0 1 0 0,1 0-1 0 0,0 0 0 0 0,0-1 1 0 0,0 0-1 0 0,1 0 0 0 0,0-1 1 0 0,1 0-1 0 0,0 0 0 0 0,0-1 1 0 0,0 0-1 0 0,17 7 0 0 0,-22-11 9 0 0,0-1-1 0 0,0 0 0 0 0,0 1 1 0 0,0-2-1 0 0,1 1 0 0 0,-1 0 1 0 0,0-1-1 0 0,1 0 1 0 0,-1 0-1 0 0,0 0 0 0 0,1 0 1 0 0,-1-1-1 0 0,8-1 1 0 0,-6 0 100 0 0,-1 0 1 0 0,1-1 0 0 0,-1 1 0 0 0,0-1 0 0 0,0 0 0 0 0,0-1 0 0 0,0 1-1 0 0,-1-1 1 0 0,7-5 0 0 0,-3-1 150 0 0,0 0 1 0 0,0 0-1 0 0,0-1 0 0 0,-2 0 1 0 0,1 0-1 0 0,-1 0 0 0 0,-1-1 0 0 0,7-21 1 0 0,-5 9-48 0 0,-2 1 0 0 0,0-1 0 0 0,-1 0 0 0 0,-2-1 1 0 0,-1 1-1 0 0,0 0 0 0 0,-5-32 0 0 0,2 42-177 0 0,-1 1 0 0 0,-1 0 1 0 0,0 0-1 0 0,0 1 0 0 0,-2-1 0 0 0,1 1 0 0 0,-9-12 0 0 0,4 7 8 0 0,-1 1 0 0 0,-1 1 0 0 0,0-1-1 0 0,-18-15 1 0 0,25 27-62 0 0,1 0 0 0 0,0 0 0 0 0,-1 1 0 0 0,0 0 0 0 0,0 0 0 0 0,0 0 0 0 0,0 0 0 0 0,0 1 0 0 0,-1 0 0 0 0,-8-3-1 0 0,10 5-55 0 0,1-1 0 0 0,-1 1-1 0 0,1 0 1 0 0,-1 0 0 0 0,1 0-1 0 0,0 0 1 0 0,-1 0 0 0 0,1 1-1 0 0,-1 0 1 0 0,1-1 0 0 0,0 1-1 0 0,-1 1 1 0 0,1-1 0 0 0,0 0-1 0 0,0 1 1 0 0,0 0 0 0 0,0 0-1 0 0,0-1 1 0 0,-3 4 0 0 0,-3 3-569 0 0,0 0 1 0 0,1 1 0 0 0,0 0-1 0 0,-14 20 1 0 0,4 2-817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9T21:35:11.9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178 124 919 0 0,'-3'-9'-146'0'0,"0"-4"426"0"0,-1 0 0 0 0,-1 0 1 0 0,-11-23-1 0 0,14 34 141 0 0,1-1 0 0 0,-1 0 0 0 0,0 1 0 0 0,0-1 1 0 0,0 1-1 0 0,0 0 0 0 0,0-1 0 0 0,-1 1 0 0 0,1 0 0 0 0,0 0 1 0 0,-1 1-1 0 0,0-1 0 0 0,1 0 0 0 0,-1 1 0 0 0,0 0 0 0 0,0-1 1 0 0,0 1-1 0 0,0 0 0 0 0,0 1 0 0 0,0-1 0 0 0,0 0 0 0 0,-6 1 1 0 0,7 0-303 0 0,0 0 0 0 0,0 1 0 0 0,0-1 1 0 0,0 1-1 0 0,0-1 0 0 0,0 1 0 0 0,0 0 1 0 0,0 0-1 0 0,0 0 0 0 0,0 0 0 0 0,0 0 1 0 0,1 0-1 0 0,-1 1 0 0 0,0-1 0 0 0,1 1 1 0 0,-1-1-1 0 0,1 1 0 0 0,-1-1 0 0 0,1 1 1 0 0,0 0-1 0 0,0 0 0 0 0,0-1 1 0 0,0 1-1 0 0,-1 2 0 0 0,-3 8 161 0 0,1-1-1 0 0,0 1 1 0 0,-2 12-1 0 0,1-8-136 0 0,0 3-148 0 0,1 0 0 0 0,1 0-1 0 0,0 0 1 0 0,1 1 0 0 0,1-1-1 0 0,1 1 1 0 0,4 25 0 0 0,-3-35 17 0 0,1-1 1 0 0,0 1 0 0 0,1-1 0 0 0,0 1 0 0 0,1-1-1 0 0,0 0 1 0 0,5 9 0 0 0,-5-12 42 0 0,0 0-1 0 0,0-1 1 0 0,0 0 0 0 0,1 0-1 0 0,-1 0 1 0 0,1-1 0 0 0,0 0-1 0 0,1 1 1 0 0,-1-2 0 0 0,1 1 0 0 0,8 4-1 0 0,-10-7 18 0 0,0 1-1 0 0,1 0 0 0 0,-1-1 1 0 0,1 0-1 0 0,-1 0 0 0 0,1-1 0 0 0,-1 1 1 0 0,1-1-1 0 0,0 0 0 0 0,-1 0 1 0 0,1 0-1 0 0,-1-1 0 0 0,1 0 1 0 0,-1 0-1 0 0,1 0 0 0 0,-1 0 1 0 0,1-1-1 0 0,-1 1 0 0 0,0-1 1 0 0,0 0-1 0 0,0-1 0 0 0,7-4 1 0 0,-5 3 57 0 0,0-1 1 0 0,-1 0 0 0 0,1 0 0 0 0,-1 0 0 0 0,0-1-1 0 0,-1 1 1 0 0,0-1 0 0 0,1 0 0 0 0,-2-1-1 0 0,1 1 1 0 0,-1-1 0 0 0,0 1 0 0 0,4-13 0 0 0,-5 8-125 0 0,0 1 0 0 0,0-1 0 0 0,-1 1 0 0 0,0-1 0 0 0,-1 0 0 0 0,0 1 1 0 0,-1-1-1 0 0,0 0 0 0 0,-1 1 0 0 0,0-1 0 0 0,0 1 0 0 0,-1-1 0 0 0,-1 1 1 0 0,0 0-1 0 0,0 0 0 0 0,-1 1 0 0 0,0-1 0 0 0,0 1 0 0 0,-1 0 0 0 0,-1 1 1 0 0,1-1-1 0 0,-2 1 0 0 0,1 1 0 0 0,-1-1 0 0 0,0 1 0 0 0,0 0 0 0 0,-15-8 1 0 0,17 11-481 0 0,-20-11-1447 0 0,8 10-2903 0 0,2 4-759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26.1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130 175 4951 0 0,'0'0'224'0'0,"0"-8"32"0"0,1-28 99 0 0,0-23 2021 0 0,-1 53-1934 0 0,0 1 1 0 0,-1-1-1 0 0,0 1 1 0 0,0 0-1 0 0,-1-1 0 0 0,0 1 1 0 0,0 0-1 0 0,-3-6 0 0 0,5 9-308 0 0,-1 1 0 0 0,0 0 0 0 0,1 0 1 0 0,-1 0-1 0 0,0 0 0 0 0,0 0 0 0 0,0 0 0 0 0,0 0 0 0 0,0 0 0 0 0,0 0 0 0 0,0 0 0 0 0,0 0 0 0 0,0 1 0 0 0,0-1 0 0 0,-1 0 0 0 0,1 1 0 0 0,-2-2 0 0 0,2 2-39 0 0,0 0 1 0 0,-1 0-1 0 0,1 0 0 0 0,0 0 0 0 0,0 0 0 0 0,0 0 0 0 0,0 1 0 0 0,0-1 1 0 0,0 0-1 0 0,0 1 0 0 0,0-1 0 0 0,-1 0 0 0 0,1 1 0 0 0,0-1 0 0 0,1 1 1 0 0,-3 1-1 0 0,-1 1 20 0 0,1 0 1 0 0,0 0-1 0 0,-1 1 1 0 0,2-1 0 0 0,-1 1-1 0 0,0 0 1 0 0,1 0-1 0 0,-5 8 1 0 0,-4 16 47 0 0,1 1 0 0 0,-8 40 0 0 0,14-43-112 0 0,2 0 0 0 0,0 0 1 0 0,2 0-1 0 0,1 1 0 0 0,4 30 0 0 0,-3-47-29 0 0,-1 1 1 0 0,2 0-1 0 0,-1-1 1 0 0,1 1-1 0 0,1-1 1 0 0,0 0-1 0 0,0 0 1 0 0,1-1-1 0 0,0 1 1 0 0,1-1-1 0 0,13 17 1 0 0,-15-22 27 0 0,0 0 0 0 0,0 0 0 0 0,0 0 0 0 0,1 0 0 0 0,-1-1 0 0 0,1 0 0 0 0,0 0 1 0 0,0 0-1 0 0,1 0 0 0 0,-1-1 0 0 0,0 0 0 0 0,1 0 0 0 0,-1 0 0 0 0,1-1 0 0 0,0 0 0 0 0,-1 0 0 0 0,1 0 0 0 0,0-1 0 0 0,0 0 1 0 0,0 0-1 0 0,-1 0 0 0 0,1-1 0 0 0,10-2 0 0 0,-7 1 89 0 0,0 0 1 0 0,-1-1-1 0 0,1 0 0 0 0,0-1 1 0 0,-1 0-1 0 0,0 0 0 0 0,0-1 1 0 0,0 0-1 0 0,0 0 0 0 0,-1-1 1 0 0,0 0-1 0 0,0 0 1 0 0,-1-1-1 0 0,1 0 0 0 0,-1 0 1 0 0,-1 0-1 0 0,0-1 0 0 0,0 0 1 0 0,0 0-1 0 0,-1 0 0 0 0,0-1 1 0 0,4-13-1 0 0,-3 5 48 0 0,-1-1 0 0 0,-1 1 0 0 0,0-1 0 0 0,-1 0 0 0 0,-1-22 0 0 0,-2 29-151 0 0,0 0 0 0 0,0 1 0 0 0,-1-1 0 0 0,0 0 0 0 0,-1 1 0 0 0,-1-1 0 0 0,1 1 1 0 0,-2 0-1 0 0,-9-17 0 0 0,4 9-102 0 0,-1 1 0 0 0,-1 1 1 0 0,-1 0-1 0 0,0 0 0 0 0,-2 1 1 0 0,-23-20-1 0 0,36 34-191 0 0,0 0 1 0 0,-1 0 0 0 0,1 0-1 0 0,0 0 1 0 0,0 0 0 0 0,-1 0-1 0 0,1 1 1 0 0,0-1-1 0 0,-1 1 1 0 0,1-1 0 0 0,-1 1-1 0 0,1 0 1 0 0,-5 0 0 0 0,5 0-170 0 0,-5 4-2316 0 0,6-3 2160 0 0,-6 4-1478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26.5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0 2759 0 0,'0'0'126'0'0,"0"2"-5"0"0,-4 49 2834 0 0,8 21 5855 0 0,2 0-3950 0 0,33 263-2652 0 0,-35-311-2437 0 0,18 96-2483 0 0,-20-111 1469 0 0,-2-8-71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26.8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 11719 0 0,'3'-14'532'0'0,"-2"11"1860"0"0,1 4-2201 0 0,-1 0 1 0 0,1 0-1 0 0,0 0 0 0 0,-1 0 0 0 0,1 0 1 0 0,-1 1-1 0 0,1-1 0 0 0,-1 0 0 0 0,0 1 0 0 0,1-1 1 0 0,0 3-1 0 0,5 7 24 0 0,-1 1 0 0 0,-1-1 0 0 0,0 1 0 0 0,0 0 0 0 0,3 17 0 0 0,-2-10-236 0 0,93 323 321 0 0,-48-191-2942 0 0,-43-124 1176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27.2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42 15231 0 0,'0'0'1731'0'0,"2"0"-1142"0"0,32-11 1416 0 0,49-8-1 0 0,-53 14-2872 0 0,62-1 1 0 0,-72 6-6239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33.2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1 661 3223 0 0,'0'0'13667'0'0,"2"-2"-13067"0"0,7-9 21 0 0,-8 10-532 0 0,0 0 0 0 0,0 0-1 0 0,0 1 1 0 0,0-1 0 0 0,0 1 0 0 0,1-1-1 0 0,-1 1 1 0 0,0-1 0 0 0,0 1 0 0 0,0 0-1 0 0,1 0 1 0 0,-1-1 0 0 0,0 1 0 0 0,0 0-1 0 0,1 0 1 0 0,1 0 0 0 0,2 0 193 0 0,27-8 1022 0 0,-1-1 0 0 0,54-24-1 0 0,54-37-350 0 0,-121 61-788 0 0,46-29 134 0 0,108-86 0 0 0,-138 98-250 0 0,113-80 172 0 0,-128 92-96 0 0,-1 0 0 0 0,0-1 0 0 0,-2-1-1 0 0,20-23 1 0 0,-16 19 2 0 0,-16 17-103 0 0,0-1 1 0 0,0 0 0 0 0,0-1 0 0 0,4-4 0 0 0,-3 1 12 0 0,-2 5-20 0 0,-1-1 1 0 0,0 1-1 0 0,1-1 0 0 0,-1 0 0 0 0,-1 0 0 0 0,1 1 0 0 0,0-1 1 0 0,0-6-1 0 0,-1 7-14 0 0,-1 2 40 0 0,0 0 1 0 0,0-1-1 0 0,0 1 0 0 0,1 0 0 0 0,-1-1 0 0 0,1 1 0 0 0,-1 0 0 0 0,1-1 0 0 0,-1 1 0 0 0,1 0 0 0 0,0 0 0 0 0,-1 0 0 0 0,1 0 0 0 0,0 0 0 0 0,0 0 0 0 0,0 0 0 0 0,0 0 0 0 0,0 0 0 0 0,1-1 0 0 0,1 1-1 0 0,7 2-38 0 0,-1 0 0 0 0,1 0-1 0 0,-1 1 1 0 0,1 0-1 0 0,-1 1 1 0 0,0 0 0 0 0,0 0-1 0 0,0 1 1 0 0,-1 0-1 0 0,16 10 1 0 0,-1-1 31 0 0,104 61 284 0 0,-27-14 2 0 0,-32-22-28 0 0,2-3 1 0 0,145 51-1 0 0,-98-56-165 0 0,-111-27-741 0 0,1 0-1 0 0,0 0 1 0 0,-1 0-1 0 0,1 1 1 0 0,10 7 0 0 0,3 3-4308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34.0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6 344 11343 0 0,'0'0'2219'0'0,"0"1"-1119"0"0,-3 16 1161 0 0,1 23 0 0 0,5 49-456 0 0,-1-50-1444 0 0,3 69 156 0 0,-4-100-458 0 0,0-6-19 0 0,2-13-416 0 0,9-42-175 0 0,-2-1 1 0 0,4-63-1 0 0,-10 72 321 0 0,-1 3 148 0 0,2 0 1 0 0,12-52-1 0 0,-17 94 97 0 0,0 0-1 0 0,0 0 1 0 0,0-1 0 0 0,0 1-1 0 0,0 0 1 0 0,0 0-1 0 0,0 0 1 0 0,0 0 0 0 0,0 0-1 0 0,0-1 1 0 0,0 1-1 0 0,0 0 1 0 0,0 0-1 0 0,0 0 1 0 0,0 0 0 0 0,0 0-1 0 0,0 0 1 0 0,0-1-1 0 0,0 1 1 0 0,0 0 0 0 0,1 0-1 0 0,-1 0 1 0 0,0 0-1 0 0,0 0 1 0 0,0 0 0 0 0,0 0-1 0 0,0-1 1 0 0,0 1-1 0 0,0 0 1 0 0,1 0 0 0 0,-1 0-1 0 0,0 0 1 0 0,0 0-1 0 0,0 0 1 0 0,0 0 0 0 0,0 0-1 0 0,0 0 1 0 0,1 0-1 0 0,-1 0 1 0 0,0 0-1 0 0,0 0 1 0 0,0 0 0 0 0,0 0-1 0 0,0 0 1 0 0,1 0-1 0 0,-1 0 1 0 0,0 0 0 0 0,0 0-1 0 0,0 0 1 0 0,0 0-1 0 0,0 0 1 0 0,1 0 0 0 0,-1 0-1 0 0,0 0 1 0 0,0 0-1 0 0,0 1 1 0 0,7 9 339 0 0,4 17-108 0 0,5 43 207 0 0,3 8-313 0 0,-16-69-85 0 0,0 0 0 0 0,1 0-1 0 0,0-1 1 0 0,1 1 0 0 0,-1-1-1 0 0,9 10 1 0 0,-13-18-67 0 0,0 0 0 0 0,1 1 0 0 0,-1-1 0 0 0,0 0 0 0 0,1 1 0 0 0,-1-1 0 0 0,0 0 0 0 0,1 1 0 0 0,-1-1 0 0 0,0 0 0 0 0,1 0 0 0 0,-1 0 0 0 0,1 1 0 0 0,-1-1 0 0 0,1 0-1 0 0,-1 0 1 0 0,0 0 0 0 0,1 0 0 0 0,-1 0 0 0 0,1 0 0 0 0,-1 0 0 0 0,1 0 0 0 0,-1 0 0 0 0,1 0 0 0 0,-1 0 0 0 0,0 0 0 0 0,1 0 0 0 0,-1 0 0 0 0,1 0 0 0 0,-1 0 0 0 0,1-1 0 0 0,-1 1 0 0 0,2-1 4 0 0,0 0 0 0 0,-1 0 1 0 0,1-1-1 0 0,-1 1 1 0 0,1 0-1 0 0,-1-1 1 0 0,1 1-1 0 0,0-2 0 0 0,3-4 17 0 0,-1 1-1 0 0,0-1 1 0 0,4-10-1 0 0,1-7-14 0 0,-2-1-1 0 0,7-44 0 0 0,-6 28-37 0 0,3-18 77 0 0,-6 28 99 0 0,1 1 0 0 0,1 0-1 0 0,21-51 1 0 0,-28 81-109 0 0,0 0-1 0 0,0-1 1 0 0,0 1 0 0 0,0 0-1 0 0,0 0 1 0 0,0-1 0 0 0,0 1-1 0 0,0 0 1 0 0,1 0 0 0 0,-1 0-1 0 0,0-1 1 0 0,0 1-1 0 0,0 0 1 0 0,0 0 0 0 0,1 0-1 0 0,-1-1 1 0 0,0 1 0 0 0,0 0-1 0 0,0 0 1 0 0,1 0 0 0 0,-1 0-1 0 0,0 0 1 0 0,0 0-1 0 0,1 0 1 0 0,-1-1 0 0 0,0 1-1 0 0,0 0 1 0 0,1 0 0 0 0,-1 0-1 0 0,0 0 1 0 0,0 0 0 0 0,1 0-1 0 0,-1 0 1 0 0,0 0-1 0 0,0 0 1 0 0,1 0 0 0 0,-1 1-1 0 0,0-1 1 0 0,0 0 0 0 0,1 0-1 0 0,-1 0 1 0 0,0 0 0 0 0,0 0-1 0 0,1 0 1 0 0,-1 1-1 0 0,12 12 309 0 0,6 22-143 0 0,36 120 106 0 0,-27-69-811 0 0,12 10-2785 0 0,-29-76 1219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34.4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1 6911 0 0,'0'0'528'0'0,"-9"2"2984"0"0,7 0-3355 0 0,0 0 1 0 0,-1 0-1 0 0,1 0 0 0 0,0 0 0 0 0,0 0 0 0 0,0 0 0 0 0,1 1 0 0 0,-1-1 0 0 0,0 1 0 0 0,1-1 1 0 0,0 1-1 0 0,-1-1 0 0 0,1 1 0 0 0,0 0 0 0 0,1 0 0 0 0,-1-1 0 0 0,0 1 0 0 0,1 0 0 0 0,-1 0 1 0 0,1 0-1 0 0,0 0 0 0 0,0 0 0 0 0,0 0 0 0 0,1 0 0 0 0,-1-1 0 0 0,1 5 0 0 0,1-1 52 0 0,0-1-1 0 0,0 0 0 0 0,0 1 1 0 0,0-1-1 0 0,1 0 1 0 0,0 0-1 0 0,0 0 0 0 0,0 0 1 0 0,1-1-1 0 0,-1 1 0 0 0,1-1 1 0 0,0 0-1 0 0,0 0 0 0 0,1 0 1 0 0,4 3-1 0 0,-5-4-207 0 0,-3-3 2 0 0,0 1 0 0 0,-1 0 0 0 0,1-1 0 0 0,0 1-1 0 0,0 0 1 0 0,0-1 0 0 0,0 1 0 0 0,0-1 0 0 0,0 1 0 0 0,0-1 0 0 0,0 1 0 0 0,0-1 0 0 0,0 0 0 0 0,0 0-1 0 0,0 1 1 0 0,0-1 0 0 0,2 0 0 0 0,9 1 8 0 0,-11-1-25 0 0,0 0-1 0 0,0 0 0 0 0,0-1 1 0 0,0 1-1 0 0,0 0 0 0 0,0 0 1 0 0,0 0-1 0 0,0-1 1 0 0,0 1-1 0 0,0 0 0 0 0,0-1 1 0 0,0 1-1 0 0,-1-1 0 0 0,1 1 1 0 0,0-1-1 0 0,0 0 0 0 0,-1 1 1 0 0,1-1-1 0 0,0 0 1 0 0,-1 1-1 0 0,1-1 0 0 0,0 0 1 0 0,-1 0-1 0 0,1 1 0 0 0,-1-1 1 0 0,1 0-1 0 0,-1 0 1 0 0,0 0-1 0 0,1 0 0 0 0,-1 0 1 0 0,0 0-1 0 0,0 0 0 0 0,1 0 1 0 0,-1 0-1 0 0,0 0 0 0 0,0 0 1 0 0,0 0-1 0 0,0 0 1 0 0,-1-1-1 0 0,0-3-289 0 0,0-1-1 0 0,0 1 1 0 0,-1 0 0 0 0,-2-6-1 0 0,-3-9-1101 0 0,7 19 903 0 0,0 0 323 0 0,0 1 0 0 0,-1-1 1 0 0,1 0-1 0 0,0 1 0 0 0,0-1 0 0 0,0 0 0 0 0,0 0 0 0 0,0 1 0 0 0,0-1 0 0 0,0 0 0 0 0,0 0 0 0 0,0 1 0 0 0,0-1 0 0 0,0 0 1 0 0,1-1-1 0 0,5 5 335 0 0,-1 0 1 0 0,0 0-1 0 0,1 0 1 0 0,-1 1 0 0 0,-1-1-1 0 0,1 1 1 0 0,0 1-1 0 0,-1-1 1 0 0,0 0-1 0 0,0 1 1 0 0,0 0 0 0 0,6 10-1 0 0,4 10 1236 0 0,16 36 0 0 0,-30-60-1371 0 0,7 15 562 0 0,-1 1 0 0 0,0-1 1 0 0,-1 1-1 0 0,-1 0 1 0 0,-1 0-1 0 0,-1 1 0 0 0,0-1 1 0 0,-1 1-1 0 0,-1-1 1 0 0,-2 20-1 0 0,1-28-337 0 0,-1 0 0 0 0,0 0-1 0 0,-1 0 1 0 0,0-1 0 0 0,-1 1-1 0 0,-5 10 1 0 0,-31 45 578 0 0,38-60-828 0 0,-1-1 1 0 0,0 1-1 0 0,0-1 0 0 0,0 0 0 0 0,0 0 0 0 0,0 0 1 0 0,-1 0-1 0 0,1-1 0 0 0,-1 0 0 0 0,0 1 1 0 0,-7 2-1 0 0,10-5-141 0 0,0 1 1 0 0,-1-1 0 0 0,1 0 0 0 0,0 1-1 0 0,-1-1 1 0 0,1 0 0 0 0,-1 0-1 0 0,1 0 1 0 0,-1 0 0 0 0,1 0-1 0 0,0 0 1 0 0,-1 0 0 0 0,1 0 0 0 0,-1-1-1 0 0,1 1 1 0 0,0-1 0 0 0,-1 1-1 0 0,1-1 1 0 0,0 1 0 0 0,-1-1 0 0 0,1 0-1 0 0,0 1 1 0 0,0-1 0 0 0,0 0-1 0 0,0 0 1 0 0,0 0 0 0 0,0 0-1 0 0,0 0 1 0 0,0 0 0 0 0,0 0 0 0 0,0-1-1 0 0,0 1 1 0 0,1 0 0 0 0,-1 0-1 0 0,0-1 1 0 0,1 1 0 0 0,-1 0-1 0 0,1-1 1 0 0,-1-1 0 0 0,-2-9-1578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35.1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21 108 5983 0 0,'-3'4'147'0'0,"1"0"-1"0"0,0 0 1 0 0,0 0-1 0 0,1 0 1 0 0,-1 0-1 0 0,1 0 1 0 0,0 0-1 0 0,-2 8 1 0 0,-1 38 4174 0 0,4-41-3062 0 0,1 12-326 0 0,1 1 0 0 0,0 0 0 0 0,2 0 1 0 0,11 36-1 0 0,5 36-180 0 0,2 25 1328 0 0,-25-132-1681 0 0,-1-3-253 0 0,31-306-1201 0 0,-9 182 202 0 0,-17 132 875 0 0,1 1 0 0 0,-1-1 1 0 0,1 1-1 0 0,0-1 0 0 0,1 1 0 0 0,0 0 0 0 0,0 0 0 0 0,7-11 0 0 0,-9 17 561 0 0,11 5-281 0 0,-10-2-267 0 0,1-1 1 0 0,-1 1-1 0 0,1 0 1 0 0,-1 0-1 0 0,1 0 1 0 0,-1 0-1 0 0,0 1 1 0 0,0-1-1 0 0,0 1 1 0 0,0-1-1 0 0,-1 1 1 0 0,1 0-1 0 0,-1-1 1 0 0,1 1-1 0 0,-1 0 1 0 0,0 0 0 0 0,0 0-1 0 0,0 0 1 0 0,-1 0-1 0 0,1 0 1 0 0,0 4-1 0 0,0 6 92 0 0,0 1 0 0 0,-1-1 0 0 0,-3 21 0 0 0,-16 97 28 0 0,12-91-456 0 0,7-39 58 0 0,16 6-2604 0 0,0-3 2770 0 0,0 0 0 0 0,0 1 1 0 0,-1 1-1 0 0,0 0 1 0 0,24 14-1 0 0,-38-19 101 0 0,7 3 209 0 0,0 1-1 0 0,-1 0 1 0 0,1 0-1 0 0,-1 1 1 0 0,0 0-1 0 0,-1 1 1 0 0,7 7 0 0 0,-11-10-2 0 0,0 0 1 0 0,0 0 0 0 0,-1 0-1 0 0,0 0 1 0 0,0 0 0 0 0,0 0 0 0 0,0 1-1 0 0,0 3 1 0 0,-1-2-35 0 0,0-1 0 0 0,-1 0 0 0 0,0 0 0 0 0,0 0 0 0 0,0 0 0 0 0,-1 1 1 0 0,1-2-1 0 0,-1 1 0 0 0,0 0 0 0 0,-1 0 0 0 0,1-1 0 0 0,-1 1 0 0 0,0-1 0 0 0,0 1 0 0 0,-5 4 0 0 0,1-1-18 0 0,-1 0-1 0 0,0 0 1 0 0,0-1 0 0 0,-1 0-1 0 0,0-1 1 0 0,-11 7 0 0 0,15-11-152 0 0,-52 27 364 0 0,51-26-468 0 0,-1-1-1 0 0,1 0 0 0 0,-1 0 1 0 0,0 0-1 0 0,0-1 0 0 0,-13 1 1 0 0,19-2-220 0 0,-7-9-1542 0 0,3-2 140 0 0,3-4-77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35.5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1 107 13359 0 0,'12'18'640'0'0,"-2"0"0"0"0,17 38 0 0 0,-18-35 291 0 0,7 14 484 0 0,-3-11-681 0 0,-2 1 0 0 0,-1 1 0 0 0,-1-1 0 0 0,8 39 0 0 0,-15-19 1531 0 0,-10-44-1845 0 0,8-1-402 0 0,-1 0 0 0 0,1 0 0 0 0,-1 0 0 0 0,1 0 0 0 0,0 1 0 0 0,-1-1 0 0 0,1 0 0 0 0,-1 0 0 0 0,1 0 0 0 0,-1 0 0 0 0,1 0 0 0 0,0 0 0 0 0,-1-1 0 0 0,1 1 0 0 0,-1 0 0 0 0,1 0 0 0 0,0 0 0 0 0,-1 0 0 0 0,1 0 0 0 0,-1-1 0 0 0,1 1 0 0 0,0 0 1 0 0,-1 0-1 0 0,1-1 0 0 0,0 1 0 0 0,-1 0 0 0 0,1-1 0 0 0,0 1 0 0 0,-1 0 0 0 0,1-1 0 0 0,0 1 0 0 0,0 0 0 0 0,-1-1 0 0 0,1 1 0 0 0,0 0 0 0 0,0-2 0 0 0,-3-3 45 0 0,0 0-1 0 0,1-1 1 0 0,0 0 0 0 0,0 0-1 0 0,0 1 1 0 0,1-1-1 0 0,-2-9 1 0 0,-1-43 187 0 0,4 57-249 0 0,0-32 29 0 0,1 1 0 0 0,8-57 0 0 0,-5 67-21 0 0,1 0 0 0 0,1 1 0 0 0,1 0 0 0 0,1 1 0 0 0,10-21 0 0 0,-16 38 13 0 0,-1 0 0 0 0,1 1 0 0 0,0-1 0 0 0,-1 0 0 0 0,1 1-1 0 0,0-1 1 0 0,1 1 0 0 0,-1 0 0 0 0,0-1 0 0 0,1 1 0 0 0,-1 0 0 0 0,1 1 0 0 0,0-1 0 0 0,0 0-1 0 0,-1 1 1 0 0,1-1 0 0 0,5-1 0 0 0,-3 3 17 0 0,0-1 0 0 0,1 0 0 0 0,-1 1 0 0 0,0 0 1 0 0,0 0-1 0 0,0 0 0 0 0,0 1 0 0 0,1 0 0 0 0,-1 0 0 0 0,5 2 0 0 0,0-1-288 0 0,1 0 1 0 0,0-1-1 0 0,-1 0 0 0 0,1-1 1 0 0,0 0-1 0 0,13-2 0 0 0,-12 1-1299 0 0,1 1-6827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2T04:41:40.3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0 632 6447 0 0,'0'0'4698'0'0,"2"-1"-3985"0"0,27 3 850 0 0,-2 0-513 0 0,76-6 1383 0 0,70-7-658 0 0,120-20 273 0 0,-131 33-1456 0 0,-55 2-496 0 0,234-12 752 0 0,-233 5-435 0 0,-59 0-308 0 0,50 5 0 0 0,-18 0-5 0 0,178-10 398 0 0,-203 2-391 0 0,108-5-20 0 0,91 1 466 0 0,-170 5-465 0 0,120-9 140 0 0,147-5 301 0 0,164 49-381 0 0,-379-18 129 0 0,159-6 0 0 0,-244-8-257 0 0,211 3 141 0 0,174 2 276 0 0,-256-19-33 0 0,-91 7-306 0 0,70-13 81 0 0,39-2 47 0 0,-41 7-173 0 0,-131 13-42 0 0,-2 0-11 0 0,29-8 0 0 0,47-11 64 0 0,44-10-64 0 0,-114 30 0 0 0,-19 2 0 0 0,-1 0 0 0 0,14-3 0 0 0,46-10 0 0 0,20-5 0 0 0,9-4 64 0 0,-80 19-64 0 0,37-1 0 0 0,-23 2 0 0 0,-14 3 0 0 0,31-2 0 0 0,-48 3 0 0 0,11-1 0 0 0,-4-2 0 0 0,16-4 0 0 0,-25 6 0 0 0,-1 0 0 0 0,1 0 0 0 0,-1 0 0 0 0,0 0 0 0 0,1 0 0 0 0,-1 0 0 0 0,0 0 0 0 0,1 0 0 0 0,-1-1 0 0 0,0 1 0 0 0,1 0 0 0 0,-1 0 0 0 0,0 0 0 0 0,1-1 0 0 0,-1 1 0 0 0,0 0 0 0 0,0 0 0 0 0,1-1 0 0 0,-1 1 0 0 0,0 0 0 0 0,0 0 0 0 0,1-1 0 0 0,-1 1 0 0 0,0 0 0 0 0,0-1 0 0 0,0 1 0 0 0,0 0 0 0 0,0-1 0 0 0,1 1 0 0 0,-1-1 0 0 0,-2-3 0 0 0,1 1 3 0 0,-1 0 0 0 0,1 0-1 0 0,-1 0 1 0 0,0 0 0 0 0,0 0-1 0 0,0 0 1 0 0,0 0 0 0 0,0 1 0 0 0,0-1-1 0 0,-1 1 1 0 0,1 0 0 0 0,-1 0-1 0 0,0 0 1 0 0,-4-3 0 0 0,-2-1 9 0 0,-85-65 202 0 0,49 42-71 0 0,-64-45 23 0 0,94 65-166 0 0,0 0 0 0 0,0 1 0 0 0,-25-9 0 0 0,21 9 0 0 0,-27-15 0 0 0,40 19-12 0 0,5 3-47 0 0,2 2-13 0 0,1 0 65 0 0,-1 0 0 0 0,1-1 0 0 0,-1 1 0 0 0,0 0 0 0 0,1 1 0 0 0,-1-1 0 0 0,2 2 0 0 0,1 1-7 0 0,50 42-89 0 0,65 42 0 0 0,-95-71 71 0 0,-1 1-1 0 0,26 27 0 0 0,6 5-39 0 0,59 38-94 0 0,-89-64 111 0 0,-14-13 57 0 0,-1 0-2 0 0,-9-8 0 0 0,-1 0 0 0 0,1-2 0 0 0,-1 0 0 0 0,0 1 0 0 0,1-1 0 0 0,-1 0 0 0 0,0 0 0 0 0,1 1 0 0 0,-1-1 0 0 0,0 0 0 0 0,0 1 0 0 0,0-1 0 0 0,0 0 0 0 0,-1 0 0 0 0,1 1 0 0 0,0-1 0 0 0,0 0 0 0 0,-1 1 0 0 0,1-1 0 0 0,-1 0 0 0 0,1 0 0 0 0,-2 2 0 0 0,0 2 0 0 0,-2 5 78 0 0,-1 0-1 0 0,0 0 1 0 0,0-1 0 0 0,-1 0-1 0 0,-7 9 1 0 0,-37 41 311 0 0,-2 1-160 0 0,-78 126-89 0 0,124-175-285 0 0,0 1-1 0 0,0 0 1 0 0,-4 14-1 0 0,-1 16-4317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4719" cy="467231"/>
          </a:xfrm>
          <a:prstGeom prst="rect">
            <a:avLst/>
          </a:prstGeom>
        </p:spPr>
        <p:txBody>
          <a:bodyPr vert="horz" lIns="93357" tIns="46678" rIns="93357" bIns="466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1" y="1"/>
            <a:ext cx="3044719" cy="467231"/>
          </a:xfrm>
          <a:prstGeom prst="rect">
            <a:avLst/>
          </a:prstGeom>
        </p:spPr>
        <p:txBody>
          <a:bodyPr vert="horz" lIns="93357" tIns="46678" rIns="93357" bIns="46678" rtlCol="0"/>
          <a:lstStyle>
            <a:lvl1pPr algn="r">
              <a:defRPr sz="1200"/>
            </a:lvl1pPr>
          </a:lstStyle>
          <a:p>
            <a:fld id="{7CFBB426-19A4-40C8-BD6B-4A3BA39E82D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57" tIns="46678" rIns="93357" bIns="466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81532"/>
            <a:ext cx="5621020" cy="3666708"/>
          </a:xfrm>
          <a:prstGeom prst="rect">
            <a:avLst/>
          </a:prstGeom>
        </p:spPr>
        <p:txBody>
          <a:bodyPr vert="horz" lIns="93357" tIns="46678" rIns="93357" bIns="4667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047"/>
            <a:ext cx="3044719" cy="467230"/>
          </a:xfrm>
          <a:prstGeom prst="rect">
            <a:avLst/>
          </a:prstGeom>
        </p:spPr>
        <p:txBody>
          <a:bodyPr vert="horz" lIns="93357" tIns="46678" rIns="93357" bIns="466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1" y="8845047"/>
            <a:ext cx="3044719" cy="467230"/>
          </a:xfrm>
          <a:prstGeom prst="rect">
            <a:avLst/>
          </a:prstGeom>
        </p:spPr>
        <p:txBody>
          <a:bodyPr vert="horz" lIns="93357" tIns="46678" rIns="93357" bIns="46678" rtlCol="0" anchor="b"/>
          <a:lstStyle>
            <a:lvl1pPr algn="r">
              <a:defRPr sz="1200"/>
            </a:lvl1pPr>
          </a:lstStyle>
          <a:p>
            <a:fld id="{355FB3F3-578C-42EC-8E27-247CB4E98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4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5FB3F3-578C-42EC-8E27-247CB4E98A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17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57D00-95E3-4581-968E-4A5149998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134EB-95FC-4130-A3DF-5FB2290D4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C53F7-E7E6-4BF7-80E3-C2DBEF5FE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143E7-E4DB-4067-8DDF-27B11E387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38BE5-2ABE-47DB-916B-2FB85F69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3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B229-F5E1-47E2-8CFC-9C101B8E1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516A3-0BB1-40CA-8D01-DF82C3BA4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B0DE8-92F7-41B3-837A-A1B2BCCD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6AFFC-3B56-4613-B516-A18AECEA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86474-7797-4B43-B3BB-8F4CA88C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97D99-3770-45E1-A170-E335C39E8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5AB39-6541-4B9F-AEF7-EDC03BD63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200A9-8D38-40C9-A59D-8E2B77E91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FDEE-FF83-4E22-B1D2-12DF3924E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73740-F9A2-446B-A364-684B01CD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1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5776-7DD5-4B1A-9394-01A934C26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934"/>
            <a:ext cx="11353800" cy="132556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F243E-C3C8-4FF8-A584-83B9A08C2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233"/>
            <a:ext cx="10515600" cy="435133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7F494-0FC3-489A-B935-AB3B9D59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3CF16-B954-4C48-B1E4-47FA13E3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5BDBE-38B8-4C60-8511-5048DE76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DA08-F534-4666-8DB6-0E135503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4752-47EB-4761-9A70-9C86C52FB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6B2CD-2CDC-475F-A62B-90D8FFEB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AD7DB-C1B7-40F7-BC73-118CFD53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3C9F5-A009-41A7-BDB2-4F5BE1A5E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949BC-BF15-4044-AF30-57B146437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13409-68DA-4D98-AC53-9F31908338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593B1E-70E3-4802-A354-52D206F0D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50B94-AA4B-4643-B649-7FF81AB61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C57DE-0438-4B76-B12B-F3E80C0D6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025F5-E75D-4103-AF95-11B5775B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5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9ECD-34A8-4E42-A4A8-761513090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9ECDB-9C8C-4F8F-83D3-8927E7C57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2CA2E-26E6-490A-8CC4-38E394C8F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8A5E0-8D99-4D38-9349-579F991B7A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E13B4C-D162-4EFC-A981-D65736608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D2E9E-EAC1-4D59-B37D-69DBF5E4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31BCB9-B0C3-4D22-A030-C9A808D65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2CF45-2E78-40AF-A5C7-5AF3DED2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0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8B3C-10B4-431F-8060-BA6877C11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7B2B1B-2392-459A-8286-3078883A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01871B-1D36-441C-AB12-6EFF4A5A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123AB8-1B75-4847-980C-B278579E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0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5408AD-DB52-4588-8DF5-AD820BCA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8B32B8-9CCB-4260-A066-EB019143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2F025-E761-4E68-8DE1-EE874A8CB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2A02-E812-4BD7-8556-6C9E0D504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3622B-27F3-4C80-B756-DFC79ADA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00838-3A1B-4887-AFD6-4744E78E1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223A6-4BEF-4051-A53E-4DC39A11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F05AD-2800-4404-A4AF-C6B9097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C3300-386C-4C8F-B4DC-03128C28F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B76C-F8E6-4436-80EE-42F4C64C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7DE07-9BCC-419E-B762-797EF50085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A4486-EEEF-4271-ADC3-F68D13581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3FE574-FC1A-4F17-8F34-E97D403C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C5561-E1DA-461F-B692-DE381A880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9C2F8-5608-4557-B3CE-263939F9D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7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DBCC25-B7B4-46C4-B027-664226BDA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61B8B-F121-4AE6-9075-FE192BD43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64959-C058-4F0A-A42F-78355774B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4AE2-FFA1-4810-86CA-890E50178782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1D37-885C-41C7-B5BB-895BBE3BE2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86782-AD4B-4D25-9FD9-1432669F1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84" Type="http://schemas.openxmlformats.org/officeDocument/2006/relationships/customXml" Target="../ink/ink42.xml"/><Relationship Id="rId89" Type="http://schemas.openxmlformats.org/officeDocument/2006/relationships/image" Target="../media/image44.png"/><Relationship Id="rId16" Type="http://schemas.openxmlformats.org/officeDocument/2006/relationships/customXml" Target="../ink/ink8.xml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39.png"/><Relationship Id="rId5" Type="http://schemas.openxmlformats.org/officeDocument/2006/relationships/image" Target="../media/image2.png"/><Relationship Id="rId90" Type="http://schemas.openxmlformats.org/officeDocument/2006/relationships/customXml" Target="../ink/ink45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80" Type="http://schemas.openxmlformats.org/officeDocument/2006/relationships/customXml" Target="../ink/ink40.xml"/><Relationship Id="rId85" Type="http://schemas.openxmlformats.org/officeDocument/2006/relationships/image" Target="../media/image42.png"/><Relationship Id="rId93" Type="http://schemas.openxmlformats.org/officeDocument/2006/relationships/image" Target="../media/image46.png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91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customXml" Target="../ink/ink52.xml"/><Relationship Id="rId18" Type="http://schemas.openxmlformats.org/officeDocument/2006/relationships/image" Target="../media/image53.png"/><Relationship Id="rId26" Type="http://schemas.openxmlformats.org/officeDocument/2006/relationships/image" Target="../media/image57.png"/><Relationship Id="rId39" Type="http://schemas.openxmlformats.org/officeDocument/2006/relationships/customXml" Target="../ink/ink65.xml"/><Relationship Id="rId21" Type="http://schemas.openxmlformats.org/officeDocument/2006/relationships/customXml" Target="../ink/ink56.xml"/><Relationship Id="rId34" Type="http://schemas.openxmlformats.org/officeDocument/2006/relationships/image" Target="../media/image61.png"/><Relationship Id="rId42" Type="http://schemas.openxmlformats.org/officeDocument/2006/relationships/image" Target="../media/image65.png"/><Relationship Id="rId47" Type="http://schemas.openxmlformats.org/officeDocument/2006/relationships/customXml" Target="../ink/ink69.xml"/><Relationship Id="rId50" Type="http://schemas.openxmlformats.org/officeDocument/2006/relationships/image" Target="../media/image69.png"/><Relationship Id="rId7" Type="http://schemas.openxmlformats.org/officeDocument/2006/relationships/customXml" Target="../ink/ink49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2.png"/><Relationship Id="rId29" Type="http://schemas.openxmlformats.org/officeDocument/2006/relationships/customXml" Target="../ink/ink60.xml"/><Relationship Id="rId11" Type="http://schemas.openxmlformats.org/officeDocument/2006/relationships/customXml" Target="../ink/ink51.xml"/><Relationship Id="rId24" Type="http://schemas.openxmlformats.org/officeDocument/2006/relationships/image" Target="../media/image56.png"/><Relationship Id="rId32" Type="http://schemas.openxmlformats.org/officeDocument/2006/relationships/image" Target="../media/image60.png"/><Relationship Id="rId37" Type="http://schemas.openxmlformats.org/officeDocument/2006/relationships/customXml" Target="../ink/ink64.xml"/><Relationship Id="rId40" Type="http://schemas.openxmlformats.org/officeDocument/2006/relationships/image" Target="../media/image64.png"/><Relationship Id="rId45" Type="http://schemas.openxmlformats.org/officeDocument/2006/relationships/customXml" Target="../ink/ink68.xml"/><Relationship Id="rId5" Type="http://schemas.openxmlformats.org/officeDocument/2006/relationships/customXml" Target="../ink/ink48.xml"/><Relationship Id="rId15" Type="http://schemas.openxmlformats.org/officeDocument/2006/relationships/customXml" Target="../ink/ink53.xml"/><Relationship Id="rId23" Type="http://schemas.openxmlformats.org/officeDocument/2006/relationships/customXml" Target="../ink/ink57.xml"/><Relationship Id="rId28" Type="http://schemas.openxmlformats.org/officeDocument/2006/relationships/image" Target="../media/image58.png"/><Relationship Id="rId36" Type="http://schemas.openxmlformats.org/officeDocument/2006/relationships/image" Target="../media/image62.png"/><Relationship Id="rId49" Type="http://schemas.openxmlformats.org/officeDocument/2006/relationships/customXml" Target="../ink/ink70.xml"/><Relationship Id="rId10" Type="http://schemas.openxmlformats.org/officeDocument/2006/relationships/image" Target="../media/image49.png"/><Relationship Id="rId19" Type="http://schemas.openxmlformats.org/officeDocument/2006/relationships/customXml" Target="../ink/ink55.xml"/><Relationship Id="rId31" Type="http://schemas.openxmlformats.org/officeDocument/2006/relationships/customXml" Target="../ink/ink61.xml"/><Relationship Id="rId44" Type="http://schemas.openxmlformats.org/officeDocument/2006/relationships/image" Target="../media/image66.png"/><Relationship Id="rId4" Type="http://schemas.openxmlformats.org/officeDocument/2006/relationships/image" Target="../media/image460.png"/><Relationship Id="rId9" Type="http://schemas.openxmlformats.org/officeDocument/2006/relationships/customXml" Target="../ink/ink50.xml"/><Relationship Id="rId14" Type="http://schemas.openxmlformats.org/officeDocument/2006/relationships/image" Target="../media/image51.png"/><Relationship Id="rId22" Type="http://schemas.openxmlformats.org/officeDocument/2006/relationships/image" Target="../media/image55.png"/><Relationship Id="rId27" Type="http://schemas.openxmlformats.org/officeDocument/2006/relationships/customXml" Target="../ink/ink59.xml"/><Relationship Id="rId30" Type="http://schemas.openxmlformats.org/officeDocument/2006/relationships/image" Target="../media/image59.png"/><Relationship Id="rId35" Type="http://schemas.openxmlformats.org/officeDocument/2006/relationships/customXml" Target="../ink/ink63.xml"/><Relationship Id="rId43" Type="http://schemas.openxmlformats.org/officeDocument/2006/relationships/customXml" Target="../ink/ink67.xml"/><Relationship Id="rId48" Type="http://schemas.openxmlformats.org/officeDocument/2006/relationships/image" Target="../media/image68.png"/><Relationship Id="rId8" Type="http://schemas.openxmlformats.org/officeDocument/2006/relationships/image" Target="../media/image48.png"/><Relationship Id="rId3" Type="http://schemas.openxmlformats.org/officeDocument/2006/relationships/customXml" Target="../ink/ink47.xml"/><Relationship Id="rId12" Type="http://schemas.openxmlformats.org/officeDocument/2006/relationships/image" Target="../media/image50.png"/><Relationship Id="rId17" Type="http://schemas.openxmlformats.org/officeDocument/2006/relationships/customXml" Target="../ink/ink54.xml"/><Relationship Id="rId25" Type="http://schemas.openxmlformats.org/officeDocument/2006/relationships/customXml" Target="../ink/ink58.xml"/><Relationship Id="rId33" Type="http://schemas.openxmlformats.org/officeDocument/2006/relationships/customXml" Target="../ink/ink62.xml"/><Relationship Id="rId38" Type="http://schemas.openxmlformats.org/officeDocument/2006/relationships/image" Target="../media/image63.png"/><Relationship Id="rId46" Type="http://schemas.openxmlformats.org/officeDocument/2006/relationships/image" Target="../media/image67.png"/><Relationship Id="rId20" Type="http://schemas.openxmlformats.org/officeDocument/2006/relationships/image" Target="../media/image54.png"/><Relationship Id="rId41" Type="http://schemas.openxmlformats.org/officeDocument/2006/relationships/customXml" Target="../ink/ink6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4.png"/><Relationship Id="rId18" Type="http://schemas.openxmlformats.org/officeDocument/2006/relationships/customXml" Target="../ink/ink79.xml"/><Relationship Id="rId26" Type="http://schemas.openxmlformats.org/officeDocument/2006/relationships/customXml" Target="../ink/ink83.xml"/><Relationship Id="rId39" Type="http://schemas.openxmlformats.org/officeDocument/2006/relationships/image" Target="../media/image87.png"/><Relationship Id="rId21" Type="http://schemas.openxmlformats.org/officeDocument/2006/relationships/image" Target="../media/image78.png"/><Relationship Id="rId34" Type="http://schemas.openxmlformats.org/officeDocument/2006/relationships/customXml" Target="../ink/ink87.xml"/><Relationship Id="rId42" Type="http://schemas.openxmlformats.org/officeDocument/2006/relationships/customXml" Target="../ink/ink91.xml"/><Relationship Id="rId47" Type="http://schemas.openxmlformats.org/officeDocument/2006/relationships/image" Target="../media/image91.png"/><Relationship Id="rId50" Type="http://schemas.openxmlformats.org/officeDocument/2006/relationships/customXml" Target="../ink/ink95.xml"/><Relationship Id="rId55" Type="http://schemas.openxmlformats.org/officeDocument/2006/relationships/image" Target="../media/image95.png"/><Relationship Id="rId7" Type="http://schemas.openxmlformats.org/officeDocument/2006/relationships/image" Target="../media/image71.png"/><Relationship Id="rId2" Type="http://schemas.openxmlformats.org/officeDocument/2006/relationships/customXml" Target="../ink/ink71.xml"/><Relationship Id="rId16" Type="http://schemas.openxmlformats.org/officeDocument/2006/relationships/customXml" Target="../ink/ink78.xml"/><Relationship Id="rId29" Type="http://schemas.openxmlformats.org/officeDocument/2006/relationships/image" Target="../media/image82.png"/><Relationship Id="rId11" Type="http://schemas.openxmlformats.org/officeDocument/2006/relationships/image" Target="../media/image73.png"/><Relationship Id="rId24" Type="http://schemas.openxmlformats.org/officeDocument/2006/relationships/customXml" Target="../ink/ink82.xml"/><Relationship Id="rId32" Type="http://schemas.openxmlformats.org/officeDocument/2006/relationships/customXml" Target="../ink/ink86.xml"/><Relationship Id="rId37" Type="http://schemas.openxmlformats.org/officeDocument/2006/relationships/image" Target="../media/image86.png"/><Relationship Id="rId40" Type="http://schemas.openxmlformats.org/officeDocument/2006/relationships/customXml" Target="../ink/ink90.xml"/><Relationship Id="rId45" Type="http://schemas.openxmlformats.org/officeDocument/2006/relationships/image" Target="../media/image90.png"/><Relationship Id="rId53" Type="http://schemas.openxmlformats.org/officeDocument/2006/relationships/image" Target="../media/image94.png"/><Relationship Id="rId58" Type="http://schemas.openxmlformats.org/officeDocument/2006/relationships/customXml" Target="../ink/ink99.xml"/><Relationship Id="rId5" Type="http://schemas.openxmlformats.org/officeDocument/2006/relationships/image" Target="../media/image70.png"/><Relationship Id="rId61" Type="http://schemas.openxmlformats.org/officeDocument/2006/relationships/image" Target="../media/image98.png"/><Relationship Id="rId19" Type="http://schemas.openxmlformats.org/officeDocument/2006/relationships/image" Target="../media/image77.png"/><Relationship Id="rId14" Type="http://schemas.openxmlformats.org/officeDocument/2006/relationships/customXml" Target="../ink/ink77.xml"/><Relationship Id="rId22" Type="http://schemas.openxmlformats.org/officeDocument/2006/relationships/customXml" Target="../ink/ink81.xml"/><Relationship Id="rId27" Type="http://schemas.openxmlformats.org/officeDocument/2006/relationships/image" Target="../media/image81.png"/><Relationship Id="rId30" Type="http://schemas.openxmlformats.org/officeDocument/2006/relationships/customXml" Target="../ink/ink85.xml"/><Relationship Id="rId35" Type="http://schemas.openxmlformats.org/officeDocument/2006/relationships/image" Target="../media/image85.png"/><Relationship Id="rId43" Type="http://schemas.openxmlformats.org/officeDocument/2006/relationships/image" Target="../media/image89.png"/><Relationship Id="rId48" Type="http://schemas.openxmlformats.org/officeDocument/2006/relationships/customXml" Target="../ink/ink94.xml"/><Relationship Id="rId56" Type="http://schemas.openxmlformats.org/officeDocument/2006/relationships/customXml" Target="../ink/ink98.xml"/><Relationship Id="rId8" Type="http://schemas.openxmlformats.org/officeDocument/2006/relationships/customXml" Target="../ink/ink74.xml"/><Relationship Id="rId51" Type="http://schemas.openxmlformats.org/officeDocument/2006/relationships/image" Target="../media/image93.png"/><Relationship Id="rId3" Type="http://schemas.openxmlformats.org/officeDocument/2006/relationships/image" Target="../media/image690.png"/><Relationship Id="rId12" Type="http://schemas.openxmlformats.org/officeDocument/2006/relationships/customXml" Target="../ink/ink76.xml"/><Relationship Id="rId17" Type="http://schemas.openxmlformats.org/officeDocument/2006/relationships/image" Target="../media/image76.png"/><Relationship Id="rId25" Type="http://schemas.openxmlformats.org/officeDocument/2006/relationships/image" Target="../media/image80.png"/><Relationship Id="rId33" Type="http://schemas.openxmlformats.org/officeDocument/2006/relationships/image" Target="../media/image84.png"/><Relationship Id="rId38" Type="http://schemas.openxmlformats.org/officeDocument/2006/relationships/customXml" Target="../ink/ink89.xml"/><Relationship Id="rId46" Type="http://schemas.openxmlformats.org/officeDocument/2006/relationships/customXml" Target="../ink/ink93.xml"/><Relationship Id="rId59" Type="http://schemas.openxmlformats.org/officeDocument/2006/relationships/image" Target="../media/image97.png"/><Relationship Id="rId20" Type="http://schemas.openxmlformats.org/officeDocument/2006/relationships/customXml" Target="../ink/ink80.xml"/><Relationship Id="rId41" Type="http://schemas.openxmlformats.org/officeDocument/2006/relationships/image" Target="../media/image88.png"/><Relationship Id="rId54" Type="http://schemas.openxmlformats.org/officeDocument/2006/relationships/customXml" Target="../ink/ink9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3.xml"/><Relationship Id="rId15" Type="http://schemas.openxmlformats.org/officeDocument/2006/relationships/image" Target="../media/image75.png"/><Relationship Id="rId23" Type="http://schemas.openxmlformats.org/officeDocument/2006/relationships/image" Target="../media/image79.png"/><Relationship Id="rId28" Type="http://schemas.openxmlformats.org/officeDocument/2006/relationships/customXml" Target="../ink/ink84.xml"/><Relationship Id="rId36" Type="http://schemas.openxmlformats.org/officeDocument/2006/relationships/customXml" Target="../ink/ink88.xml"/><Relationship Id="rId49" Type="http://schemas.openxmlformats.org/officeDocument/2006/relationships/image" Target="../media/image92.png"/><Relationship Id="rId57" Type="http://schemas.openxmlformats.org/officeDocument/2006/relationships/image" Target="../media/image96.png"/><Relationship Id="rId10" Type="http://schemas.openxmlformats.org/officeDocument/2006/relationships/customXml" Target="../ink/ink75.xml"/><Relationship Id="rId31" Type="http://schemas.openxmlformats.org/officeDocument/2006/relationships/image" Target="../media/image83.png"/><Relationship Id="rId44" Type="http://schemas.openxmlformats.org/officeDocument/2006/relationships/customXml" Target="../ink/ink92.xml"/><Relationship Id="rId52" Type="http://schemas.openxmlformats.org/officeDocument/2006/relationships/customXml" Target="../ink/ink96.xml"/><Relationship Id="rId60" Type="http://schemas.openxmlformats.org/officeDocument/2006/relationships/customXml" Target="../ink/ink100.xml"/><Relationship Id="rId4" Type="http://schemas.openxmlformats.org/officeDocument/2006/relationships/customXml" Target="../ink/ink72.xml"/><Relationship Id="rId9" Type="http://schemas.openxmlformats.org/officeDocument/2006/relationships/image" Target="../media/image72.png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55.png"/><Relationship Id="rId21" Type="http://schemas.openxmlformats.org/officeDocument/2006/relationships/image" Target="../media/image107.png"/><Relationship Id="rId42" Type="http://schemas.openxmlformats.org/officeDocument/2006/relationships/customXml" Target="../ink/ink121.xml"/><Relationship Id="rId63" Type="http://schemas.openxmlformats.org/officeDocument/2006/relationships/image" Target="../media/image128.png"/><Relationship Id="rId84" Type="http://schemas.openxmlformats.org/officeDocument/2006/relationships/customXml" Target="../ink/ink142.xml"/><Relationship Id="rId138" Type="http://schemas.openxmlformats.org/officeDocument/2006/relationships/customXml" Target="../ink/ink169.xml"/><Relationship Id="rId159" Type="http://schemas.openxmlformats.org/officeDocument/2006/relationships/image" Target="../media/image176.png"/><Relationship Id="rId170" Type="http://schemas.openxmlformats.org/officeDocument/2006/relationships/customXml" Target="../ink/ink185.xml"/><Relationship Id="rId107" Type="http://schemas.openxmlformats.org/officeDocument/2006/relationships/image" Target="../media/image150.png"/><Relationship Id="rId11" Type="http://schemas.openxmlformats.org/officeDocument/2006/relationships/image" Target="../media/image102.png"/><Relationship Id="rId32" Type="http://schemas.openxmlformats.org/officeDocument/2006/relationships/customXml" Target="../ink/ink116.xml"/><Relationship Id="rId53" Type="http://schemas.openxmlformats.org/officeDocument/2006/relationships/image" Target="../media/image123.png"/><Relationship Id="rId74" Type="http://schemas.openxmlformats.org/officeDocument/2006/relationships/customXml" Target="../ink/ink137.xml"/><Relationship Id="rId128" Type="http://schemas.openxmlformats.org/officeDocument/2006/relationships/customXml" Target="../ink/ink164.xml"/><Relationship Id="rId149" Type="http://schemas.openxmlformats.org/officeDocument/2006/relationships/image" Target="../media/image171.png"/><Relationship Id="rId5" Type="http://schemas.openxmlformats.org/officeDocument/2006/relationships/image" Target="../media/image99.png"/><Relationship Id="rId95" Type="http://schemas.openxmlformats.org/officeDocument/2006/relationships/image" Target="../media/image144.png"/><Relationship Id="rId160" Type="http://schemas.openxmlformats.org/officeDocument/2006/relationships/customXml" Target="../ink/ink180.xml"/><Relationship Id="rId22" Type="http://schemas.openxmlformats.org/officeDocument/2006/relationships/customXml" Target="../ink/ink111.xml"/><Relationship Id="rId43" Type="http://schemas.openxmlformats.org/officeDocument/2006/relationships/image" Target="../media/image118.png"/><Relationship Id="rId64" Type="http://schemas.openxmlformats.org/officeDocument/2006/relationships/customXml" Target="../ink/ink132.xml"/><Relationship Id="rId118" Type="http://schemas.openxmlformats.org/officeDocument/2006/relationships/customXml" Target="../ink/ink159.xml"/><Relationship Id="rId139" Type="http://schemas.openxmlformats.org/officeDocument/2006/relationships/image" Target="../media/image166.png"/><Relationship Id="rId85" Type="http://schemas.openxmlformats.org/officeDocument/2006/relationships/image" Target="../media/image139.png"/><Relationship Id="rId150" Type="http://schemas.openxmlformats.org/officeDocument/2006/relationships/customXml" Target="../ink/ink175.xml"/><Relationship Id="rId171" Type="http://schemas.openxmlformats.org/officeDocument/2006/relationships/image" Target="../media/image182.png"/><Relationship Id="rId12" Type="http://schemas.openxmlformats.org/officeDocument/2006/relationships/customXml" Target="../ink/ink106.xml"/><Relationship Id="rId33" Type="http://schemas.openxmlformats.org/officeDocument/2006/relationships/image" Target="../media/image113.png"/><Relationship Id="rId108" Type="http://schemas.openxmlformats.org/officeDocument/2006/relationships/customXml" Target="../ink/ink154.xml"/><Relationship Id="rId129" Type="http://schemas.openxmlformats.org/officeDocument/2006/relationships/image" Target="../media/image161.png"/><Relationship Id="rId54" Type="http://schemas.openxmlformats.org/officeDocument/2006/relationships/customXml" Target="../ink/ink127.xml"/><Relationship Id="rId75" Type="http://schemas.openxmlformats.org/officeDocument/2006/relationships/image" Target="../media/image134.png"/><Relationship Id="rId96" Type="http://schemas.openxmlformats.org/officeDocument/2006/relationships/customXml" Target="../ink/ink148.xml"/><Relationship Id="rId140" Type="http://schemas.openxmlformats.org/officeDocument/2006/relationships/customXml" Target="../ink/ink170.xml"/><Relationship Id="rId161" Type="http://schemas.openxmlformats.org/officeDocument/2006/relationships/image" Target="../media/image177.png"/><Relationship Id="rId6" Type="http://schemas.openxmlformats.org/officeDocument/2006/relationships/customXml" Target="../ink/ink103.xml"/><Relationship Id="rId23" Type="http://schemas.openxmlformats.org/officeDocument/2006/relationships/image" Target="../media/image108.png"/><Relationship Id="rId28" Type="http://schemas.openxmlformats.org/officeDocument/2006/relationships/customXml" Target="../ink/ink114.xml"/><Relationship Id="rId49" Type="http://schemas.openxmlformats.org/officeDocument/2006/relationships/image" Target="../media/image121.png"/><Relationship Id="rId114" Type="http://schemas.openxmlformats.org/officeDocument/2006/relationships/customXml" Target="../ink/ink157.xml"/><Relationship Id="rId119" Type="http://schemas.openxmlformats.org/officeDocument/2006/relationships/image" Target="../media/image156.png"/><Relationship Id="rId44" Type="http://schemas.openxmlformats.org/officeDocument/2006/relationships/customXml" Target="../ink/ink122.xml"/><Relationship Id="rId60" Type="http://schemas.openxmlformats.org/officeDocument/2006/relationships/customXml" Target="../ink/ink130.xml"/><Relationship Id="rId65" Type="http://schemas.openxmlformats.org/officeDocument/2006/relationships/image" Target="../media/image129.png"/><Relationship Id="rId81" Type="http://schemas.openxmlformats.org/officeDocument/2006/relationships/image" Target="../media/image137.png"/><Relationship Id="rId86" Type="http://schemas.openxmlformats.org/officeDocument/2006/relationships/customXml" Target="../ink/ink143.xml"/><Relationship Id="rId130" Type="http://schemas.openxmlformats.org/officeDocument/2006/relationships/customXml" Target="../ink/ink165.xml"/><Relationship Id="rId135" Type="http://schemas.openxmlformats.org/officeDocument/2006/relationships/image" Target="../media/image164.png"/><Relationship Id="rId151" Type="http://schemas.openxmlformats.org/officeDocument/2006/relationships/image" Target="../media/image172.png"/><Relationship Id="rId156" Type="http://schemas.openxmlformats.org/officeDocument/2006/relationships/customXml" Target="../ink/ink178.xml"/><Relationship Id="rId177" Type="http://schemas.openxmlformats.org/officeDocument/2006/relationships/image" Target="../media/image185.png"/><Relationship Id="rId172" Type="http://schemas.openxmlformats.org/officeDocument/2006/relationships/customXml" Target="../ink/ink186.xml"/><Relationship Id="rId13" Type="http://schemas.openxmlformats.org/officeDocument/2006/relationships/image" Target="../media/image103.png"/><Relationship Id="rId18" Type="http://schemas.openxmlformats.org/officeDocument/2006/relationships/customXml" Target="../ink/ink109.xml"/><Relationship Id="rId39" Type="http://schemas.openxmlformats.org/officeDocument/2006/relationships/image" Target="../media/image116.png"/><Relationship Id="rId109" Type="http://schemas.openxmlformats.org/officeDocument/2006/relationships/image" Target="../media/image151.png"/><Relationship Id="rId34" Type="http://schemas.openxmlformats.org/officeDocument/2006/relationships/customXml" Target="../ink/ink117.xml"/><Relationship Id="rId50" Type="http://schemas.openxmlformats.org/officeDocument/2006/relationships/customXml" Target="../ink/ink125.xml"/><Relationship Id="rId55" Type="http://schemas.openxmlformats.org/officeDocument/2006/relationships/image" Target="../media/image124.png"/><Relationship Id="rId76" Type="http://schemas.openxmlformats.org/officeDocument/2006/relationships/customXml" Target="../ink/ink138.xml"/><Relationship Id="rId97" Type="http://schemas.openxmlformats.org/officeDocument/2006/relationships/image" Target="../media/image145.png"/><Relationship Id="rId104" Type="http://schemas.openxmlformats.org/officeDocument/2006/relationships/customXml" Target="../ink/ink152.xml"/><Relationship Id="rId120" Type="http://schemas.openxmlformats.org/officeDocument/2006/relationships/customXml" Target="../ink/ink160.xml"/><Relationship Id="rId125" Type="http://schemas.openxmlformats.org/officeDocument/2006/relationships/image" Target="../media/image159.png"/><Relationship Id="rId141" Type="http://schemas.openxmlformats.org/officeDocument/2006/relationships/image" Target="../media/image167.png"/><Relationship Id="rId146" Type="http://schemas.openxmlformats.org/officeDocument/2006/relationships/customXml" Target="../ink/ink173.xml"/><Relationship Id="rId167" Type="http://schemas.openxmlformats.org/officeDocument/2006/relationships/image" Target="../media/image180.png"/><Relationship Id="rId7" Type="http://schemas.openxmlformats.org/officeDocument/2006/relationships/image" Target="../media/image100.png"/><Relationship Id="rId71" Type="http://schemas.openxmlformats.org/officeDocument/2006/relationships/image" Target="../media/image132.png"/><Relationship Id="rId92" Type="http://schemas.openxmlformats.org/officeDocument/2006/relationships/customXml" Target="../ink/ink146.xml"/><Relationship Id="rId162" Type="http://schemas.openxmlformats.org/officeDocument/2006/relationships/customXml" Target="../ink/ink181.xml"/><Relationship Id="rId2" Type="http://schemas.openxmlformats.org/officeDocument/2006/relationships/customXml" Target="../ink/ink101.xml"/><Relationship Id="rId29" Type="http://schemas.openxmlformats.org/officeDocument/2006/relationships/image" Target="../media/image111.png"/><Relationship Id="rId24" Type="http://schemas.openxmlformats.org/officeDocument/2006/relationships/customXml" Target="../ink/ink112.xml"/><Relationship Id="rId40" Type="http://schemas.openxmlformats.org/officeDocument/2006/relationships/customXml" Target="../ink/ink120.xml"/><Relationship Id="rId45" Type="http://schemas.openxmlformats.org/officeDocument/2006/relationships/image" Target="../media/image119.png"/><Relationship Id="rId66" Type="http://schemas.openxmlformats.org/officeDocument/2006/relationships/customXml" Target="../ink/ink133.xml"/><Relationship Id="rId87" Type="http://schemas.openxmlformats.org/officeDocument/2006/relationships/image" Target="../media/image140.png"/><Relationship Id="rId110" Type="http://schemas.openxmlformats.org/officeDocument/2006/relationships/customXml" Target="../ink/ink155.xml"/><Relationship Id="rId115" Type="http://schemas.openxmlformats.org/officeDocument/2006/relationships/image" Target="../media/image154.png"/><Relationship Id="rId131" Type="http://schemas.openxmlformats.org/officeDocument/2006/relationships/image" Target="../media/image162.png"/><Relationship Id="rId136" Type="http://schemas.openxmlformats.org/officeDocument/2006/relationships/customXml" Target="../ink/ink168.xml"/><Relationship Id="rId157" Type="http://schemas.openxmlformats.org/officeDocument/2006/relationships/image" Target="../media/image175.png"/><Relationship Id="rId178" Type="http://schemas.openxmlformats.org/officeDocument/2006/relationships/customXml" Target="../ink/ink189.xml"/><Relationship Id="rId61" Type="http://schemas.openxmlformats.org/officeDocument/2006/relationships/image" Target="../media/image127.png"/><Relationship Id="rId82" Type="http://schemas.openxmlformats.org/officeDocument/2006/relationships/customXml" Target="../ink/ink141.xml"/><Relationship Id="rId152" Type="http://schemas.openxmlformats.org/officeDocument/2006/relationships/customXml" Target="../ink/ink176.xml"/><Relationship Id="rId173" Type="http://schemas.openxmlformats.org/officeDocument/2006/relationships/image" Target="../media/image183.png"/><Relationship Id="rId19" Type="http://schemas.openxmlformats.org/officeDocument/2006/relationships/image" Target="../media/image106.png"/><Relationship Id="rId14" Type="http://schemas.openxmlformats.org/officeDocument/2006/relationships/customXml" Target="../ink/ink107.xml"/><Relationship Id="rId30" Type="http://schemas.openxmlformats.org/officeDocument/2006/relationships/customXml" Target="../ink/ink115.xml"/><Relationship Id="rId35" Type="http://schemas.openxmlformats.org/officeDocument/2006/relationships/image" Target="../media/image114.png"/><Relationship Id="rId56" Type="http://schemas.openxmlformats.org/officeDocument/2006/relationships/customXml" Target="../ink/ink128.xml"/><Relationship Id="rId77" Type="http://schemas.openxmlformats.org/officeDocument/2006/relationships/image" Target="../media/image135.png"/><Relationship Id="rId100" Type="http://schemas.openxmlformats.org/officeDocument/2006/relationships/customXml" Target="../ink/ink150.xml"/><Relationship Id="rId105" Type="http://schemas.openxmlformats.org/officeDocument/2006/relationships/image" Target="../media/image149.png"/><Relationship Id="rId126" Type="http://schemas.openxmlformats.org/officeDocument/2006/relationships/customXml" Target="../ink/ink163.xml"/><Relationship Id="rId147" Type="http://schemas.openxmlformats.org/officeDocument/2006/relationships/image" Target="../media/image170.png"/><Relationship Id="rId168" Type="http://schemas.openxmlformats.org/officeDocument/2006/relationships/customXml" Target="../ink/ink184.xml"/><Relationship Id="rId8" Type="http://schemas.openxmlformats.org/officeDocument/2006/relationships/customXml" Target="../ink/ink104.xml"/><Relationship Id="rId51" Type="http://schemas.openxmlformats.org/officeDocument/2006/relationships/image" Target="../media/image122.png"/><Relationship Id="rId72" Type="http://schemas.openxmlformats.org/officeDocument/2006/relationships/customXml" Target="../ink/ink136.xml"/><Relationship Id="rId93" Type="http://schemas.openxmlformats.org/officeDocument/2006/relationships/image" Target="../media/image143.png"/><Relationship Id="rId98" Type="http://schemas.openxmlformats.org/officeDocument/2006/relationships/customXml" Target="../ink/ink149.xml"/><Relationship Id="rId121" Type="http://schemas.openxmlformats.org/officeDocument/2006/relationships/image" Target="../media/image157.png"/><Relationship Id="rId142" Type="http://schemas.openxmlformats.org/officeDocument/2006/relationships/customXml" Target="../ink/ink171.xml"/><Relationship Id="rId163" Type="http://schemas.openxmlformats.org/officeDocument/2006/relationships/image" Target="../media/image178.png"/><Relationship Id="rId3" Type="http://schemas.openxmlformats.org/officeDocument/2006/relationships/image" Target="../media/image980.png"/><Relationship Id="rId25" Type="http://schemas.openxmlformats.org/officeDocument/2006/relationships/image" Target="../media/image109.png"/><Relationship Id="rId46" Type="http://schemas.openxmlformats.org/officeDocument/2006/relationships/customXml" Target="../ink/ink123.xml"/><Relationship Id="rId67" Type="http://schemas.openxmlformats.org/officeDocument/2006/relationships/image" Target="../media/image130.png"/><Relationship Id="rId116" Type="http://schemas.openxmlformats.org/officeDocument/2006/relationships/customXml" Target="../ink/ink158.xml"/><Relationship Id="rId137" Type="http://schemas.openxmlformats.org/officeDocument/2006/relationships/image" Target="../media/image165.png"/><Relationship Id="rId158" Type="http://schemas.openxmlformats.org/officeDocument/2006/relationships/customXml" Target="../ink/ink179.xml"/><Relationship Id="rId20" Type="http://schemas.openxmlformats.org/officeDocument/2006/relationships/customXml" Target="../ink/ink110.xml"/><Relationship Id="rId41" Type="http://schemas.openxmlformats.org/officeDocument/2006/relationships/image" Target="../media/image117.png"/><Relationship Id="rId62" Type="http://schemas.openxmlformats.org/officeDocument/2006/relationships/customXml" Target="../ink/ink131.xml"/><Relationship Id="rId83" Type="http://schemas.openxmlformats.org/officeDocument/2006/relationships/image" Target="../media/image138.png"/><Relationship Id="rId88" Type="http://schemas.openxmlformats.org/officeDocument/2006/relationships/customXml" Target="../ink/ink144.xml"/><Relationship Id="rId111" Type="http://schemas.openxmlformats.org/officeDocument/2006/relationships/image" Target="../media/image152.png"/><Relationship Id="rId132" Type="http://schemas.openxmlformats.org/officeDocument/2006/relationships/customXml" Target="../ink/ink166.xml"/><Relationship Id="rId153" Type="http://schemas.openxmlformats.org/officeDocument/2006/relationships/image" Target="../media/image173.png"/><Relationship Id="rId174" Type="http://schemas.openxmlformats.org/officeDocument/2006/relationships/customXml" Target="../ink/ink187.xml"/><Relationship Id="rId179" Type="http://schemas.openxmlformats.org/officeDocument/2006/relationships/image" Target="../media/image186.png"/><Relationship Id="rId15" Type="http://schemas.openxmlformats.org/officeDocument/2006/relationships/image" Target="../media/image104.png"/><Relationship Id="rId36" Type="http://schemas.openxmlformats.org/officeDocument/2006/relationships/customXml" Target="../ink/ink118.xml"/><Relationship Id="rId57" Type="http://schemas.openxmlformats.org/officeDocument/2006/relationships/image" Target="../media/image125.png"/><Relationship Id="rId106" Type="http://schemas.openxmlformats.org/officeDocument/2006/relationships/customXml" Target="../ink/ink153.xml"/><Relationship Id="rId127" Type="http://schemas.openxmlformats.org/officeDocument/2006/relationships/image" Target="../media/image160.png"/><Relationship Id="rId10" Type="http://schemas.openxmlformats.org/officeDocument/2006/relationships/customXml" Target="../ink/ink105.xml"/><Relationship Id="rId31" Type="http://schemas.openxmlformats.org/officeDocument/2006/relationships/image" Target="../media/image112.png"/><Relationship Id="rId52" Type="http://schemas.openxmlformats.org/officeDocument/2006/relationships/customXml" Target="../ink/ink126.xml"/><Relationship Id="rId73" Type="http://schemas.openxmlformats.org/officeDocument/2006/relationships/image" Target="../media/image133.png"/><Relationship Id="rId78" Type="http://schemas.openxmlformats.org/officeDocument/2006/relationships/customXml" Target="../ink/ink139.xml"/><Relationship Id="rId94" Type="http://schemas.openxmlformats.org/officeDocument/2006/relationships/customXml" Target="../ink/ink147.xml"/><Relationship Id="rId99" Type="http://schemas.openxmlformats.org/officeDocument/2006/relationships/image" Target="../media/image146.png"/><Relationship Id="rId101" Type="http://schemas.openxmlformats.org/officeDocument/2006/relationships/image" Target="../media/image147.png"/><Relationship Id="rId122" Type="http://schemas.openxmlformats.org/officeDocument/2006/relationships/customXml" Target="../ink/ink161.xml"/><Relationship Id="rId143" Type="http://schemas.openxmlformats.org/officeDocument/2006/relationships/image" Target="../media/image168.png"/><Relationship Id="rId148" Type="http://schemas.openxmlformats.org/officeDocument/2006/relationships/customXml" Target="../ink/ink174.xml"/><Relationship Id="rId164" Type="http://schemas.openxmlformats.org/officeDocument/2006/relationships/customXml" Target="../ink/ink182.xml"/><Relationship Id="rId169" Type="http://schemas.openxmlformats.org/officeDocument/2006/relationships/image" Target="../media/image181.png"/><Relationship Id="rId4" Type="http://schemas.openxmlformats.org/officeDocument/2006/relationships/customXml" Target="../ink/ink102.xml"/><Relationship Id="rId9" Type="http://schemas.openxmlformats.org/officeDocument/2006/relationships/image" Target="../media/image101.png"/><Relationship Id="rId26" Type="http://schemas.openxmlformats.org/officeDocument/2006/relationships/customXml" Target="../ink/ink113.xml"/><Relationship Id="rId47" Type="http://schemas.openxmlformats.org/officeDocument/2006/relationships/image" Target="../media/image120.png"/><Relationship Id="rId68" Type="http://schemas.openxmlformats.org/officeDocument/2006/relationships/customXml" Target="../ink/ink134.xml"/><Relationship Id="rId89" Type="http://schemas.openxmlformats.org/officeDocument/2006/relationships/image" Target="../media/image141.png"/><Relationship Id="rId112" Type="http://schemas.openxmlformats.org/officeDocument/2006/relationships/customXml" Target="../ink/ink156.xml"/><Relationship Id="rId133" Type="http://schemas.openxmlformats.org/officeDocument/2006/relationships/image" Target="../media/image163.png"/><Relationship Id="rId154" Type="http://schemas.openxmlformats.org/officeDocument/2006/relationships/customXml" Target="../ink/ink177.xml"/><Relationship Id="rId175" Type="http://schemas.openxmlformats.org/officeDocument/2006/relationships/image" Target="../media/image184.png"/><Relationship Id="rId16" Type="http://schemas.openxmlformats.org/officeDocument/2006/relationships/customXml" Target="../ink/ink108.xml"/><Relationship Id="rId37" Type="http://schemas.openxmlformats.org/officeDocument/2006/relationships/image" Target="../media/image115.png"/><Relationship Id="rId58" Type="http://schemas.openxmlformats.org/officeDocument/2006/relationships/customXml" Target="../ink/ink129.xml"/><Relationship Id="rId79" Type="http://schemas.openxmlformats.org/officeDocument/2006/relationships/image" Target="../media/image136.png"/><Relationship Id="rId102" Type="http://schemas.openxmlformats.org/officeDocument/2006/relationships/customXml" Target="../ink/ink151.xml"/><Relationship Id="rId123" Type="http://schemas.openxmlformats.org/officeDocument/2006/relationships/image" Target="../media/image158.png"/><Relationship Id="rId144" Type="http://schemas.openxmlformats.org/officeDocument/2006/relationships/customXml" Target="../ink/ink172.xml"/><Relationship Id="rId90" Type="http://schemas.openxmlformats.org/officeDocument/2006/relationships/customXml" Target="../ink/ink145.xml"/><Relationship Id="rId165" Type="http://schemas.openxmlformats.org/officeDocument/2006/relationships/image" Target="../media/image179.png"/><Relationship Id="rId27" Type="http://schemas.openxmlformats.org/officeDocument/2006/relationships/image" Target="../media/image110.png"/><Relationship Id="rId48" Type="http://schemas.openxmlformats.org/officeDocument/2006/relationships/customXml" Target="../ink/ink124.xml"/><Relationship Id="rId69" Type="http://schemas.openxmlformats.org/officeDocument/2006/relationships/image" Target="../media/image131.png"/><Relationship Id="rId113" Type="http://schemas.openxmlformats.org/officeDocument/2006/relationships/image" Target="../media/image153.png"/><Relationship Id="rId134" Type="http://schemas.openxmlformats.org/officeDocument/2006/relationships/customXml" Target="../ink/ink167.xml"/><Relationship Id="rId80" Type="http://schemas.openxmlformats.org/officeDocument/2006/relationships/customXml" Target="../ink/ink140.xml"/><Relationship Id="rId155" Type="http://schemas.openxmlformats.org/officeDocument/2006/relationships/image" Target="../media/image174.png"/><Relationship Id="rId176" Type="http://schemas.openxmlformats.org/officeDocument/2006/relationships/customXml" Target="../ink/ink188.xml"/><Relationship Id="rId17" Type="http://schemas.openxmlformats.org/officeDocument/2006/relationships/image" Target="../media/image105.png"/><Relationship Id="rId38" Type="http://schemas.openxmlformats.org/officeDocument/2006/relationships/customXml" Target="../ink/ink119.xml"/><Relationship Id="rId59" Type="http://schemas.openxmlformats.org/officeDocument/2006/relationships/image" Target="../media/image126.png"/><Relationship Id="rId103" Type="http://schemas.openxmlformats.org/officeDocument/2006/relationships/image" Target="../media/image148.png"/><Relationship Id="rId124" Type="http://schemas.openxmlformats.org/officeDocument/2006/relationships/customXml" Target="../ink/ink162.xml"/><Relationship Id="rId70" Type="http://schemas.openxmlformats.org/officeDocument/2006/relationships/customXml" Target="../ink/ink135.xml"/><Relationship Id="rId91" Type="http://schemas.openxmlformats.org/officeDocument/2006/relationships/image" Target="../media/image142.png"/><Relationship Id="rId145" Type="http://schemas.openxmlformats.org/officeDocument/2006/relationships/image" Target="../media/image169.png"/><Relationship Id="rId166" Type="http://schemas.openxmlformats.org/officeDocument/2006/relationships/customXml" Target="../ink/ink18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02.xml"/><Relationship Id="rId117" Type="http://schemas.openxmlformats.org/officeDocument/2006/relationships/image" Target="../media/image242.png"/><Relationship Id="rId21" Type="http://schemas.openxmlformats.org/officeDocument/2006/relationships/image" Target="../media/image194.png"/><Relationship Id="rId42" Type="http://schemas.openxmlformats.org/officeDocument/2006/relationships/customXml" Target="../ink/ink210.xml"/><Relationship Id="rId47" Type="http://schemas.openxmlformats.org/officeDocument/2006/relationships/image" Target="../media/image207.png"/><Relationship Id="rId63" Type="http://schemas.openxmlformats.org/officeDocument/2006/relationships/image" Target="../media/image215.png"/><Relationship Id="rId68" Type="http://schemas.openxmlformats.org/officeDocument/2006/relationships/customXml" Target="../ink/ink223.xml"/><Relationship Id="rId84" Type="http://schemas.openxmlformats.org/officeDocument/2006/relationships/customXml" Target="../ink/ink231.xml"/><Relationship Id="rId89" Type="http://schemas.openxmlformats.org/officeDocument/2006/relationships/image" Target="../media/image228.png"/><Relationship Id="rId112" Type="http://schemas.openxmlformats.org/officeDocument/2006/relationships/customXml" Target="../ink/ink245.xml"/><Relationship Id="rId16" Type="http://schemas.openxmlformats.org/officeDocument/2006/relationships/customXml" Target="../ink/ink197.xml"/><Relationship Id="rId107" Type="http://schemas.openxmlformats.org/officeDocument/2006/relationships/image" Target="../media/image237.png"/><Relationship Id="rId11" Type="http://schemas.openxmlformats.org/officeDocument/2006/relationships/image" Target="../media/image189.png"/><Relationship Id="rId32" Type="http://schemas.openxmlformats.org/officeDocument/2006/relationships/customXml" Target="../ink/ink205.xml"/><Relationship Id="rId37" Type="http://schemas.openxmlformats.org/officeDocument/2006/relationships/image" Target="../media/image202.png"/><Relationship Id="rId53" Type="http://schemas.openxmlformats.org/officeDocument/2006/relationships/image" Target="../media/image210.png"/><Relationship Id="rId58" Type="http://schemas.openxmlformats.org/officeDocument/2006/relationships/customXml" Target="../ink/ink218.xml"/><Relationship Id="rId74" Type="http://schemas.openxmlformats.org/officeDocument/2006/relationships/customXml" Target="../ink/ink226.xml"/><Relationship Id="rId79" Type="http://schemas.openxmlformats.org/officeDocument/2006/relationships/image" Target="../media/image223.png"/><Relationship Id="rId102" Type="http://schemas.openxmlformats.org/officeDocument/2006/relationships/customXml" Target="../ink/ink240.xml"/><Relationship Id="rId123" Type="http://schemas.openxmlformats.org/officeDocument/2006/relationships/image" Target="../media/image245.png"/><Relationship Id="rId5" Type="http://schemas.openxmlformats.org/officeDocument/2006/relationships/image" Target="../media/image1860.png"/><Relationship Id="rId90" Type="http://schemas.openxmlformats.org/officeDocument/2006/relationships/customXml" Target="../ink/ink234.xml"/><Relationship Id="rId95" Type="http://schemas.openxmlformats.org/officeDocument/2006/relationships/image" Target="../media/image231.png"/><Relationship Id="rId22" Type="http://schemas.openxmlformats.org/officeDocument/2006/relationships/customXml" Target="../ink/ink200.xml"/><Relationship Id="rId27" Type="http://schemas.openxmlformats.org/officeDocument/2006/relationships/image" Target="../media/image197.png"/><Relationship Id="rId43" Type="http://schemas.openxmlformats.org/officeDocument/2006/relationships/image" Target="../media/image205.png"/><Relationship Id="rId48" Type="http://schemas.openxmlformats.org/officeDocument/2006/relationships/customXml" Target="../ink/ink213.xml"/><Relationship Id="rId64" Type="http://schemas.openxmlformats.org/officeDocument/2006/relationships/customXml" Target="../ink/ink221.xml"/><Relationship Id="rId69" Type="http://schemas.openxmlformats.org/officeDocument/2006/relationships/image" Target="../media/image218.png"/><Relationship Id="rId113" Type="http://schemas.openxmlformats.org/officeDocument/2006/relationships/image" Target="../media/image240.png"/><Relationship Id="rId118" Type="http://schemas.openxmlformats.org/officeDocument/2006/relationships/customXml" Target="../ink/ink248.xml"/><Relationship Id="rId80" Type="http://schemas.openxmlformats.org/officeDocument/2006/relationships/customXml" Target="../ink/ink229.xml"/><Relationship Id="rId85" Type="http://schemas.openxmlformats.org/officeDocument/2006/relationships/image" Target="../media/image226.png"/><Relationship Id="rId12" Type="http://schemas.openxmlformats.org/officeDocument/2006/relationships/customXml" Target="../ink/ink195.xml"/><Relationship Id="rId17" Type="http://schemas.openxmlformats.org/officeDocument/2006/relationships/image" Target="../media/image192.png"/><Relationship Id="rId33" Type="http://schemas.openxmlformats.org/officeDocument/2006/relationships/image" Target="../media/image200.png"/><Relationship Id="rId38" Type="http://schemas.openxmlformats.org/officeDocument/2006/relationships/customXml" Target="../ink/ink208.xml"/><Relationship Id="rId59" Type="http://schemas.openxmlformats.org/officeDocument/2006/relationships/image" Target="../media/image213.png"/><Relationship Id="rId103" Type="http://schemas.openxmlformats.org/officeDocument/2006/relationships/image" Target="../media/image235.png"/><Relationship Id="rId108" Type="http://schemas.openxmlformats.org/officeDocument/2006/relationships/customXml" Target="../ink/ink243.xml"/><Relationship Id="rId124" Type="http://schemas.openxmlformats.org/officeDocument/2006/relationships/customXml" Target="../ink/ink251.xml"/><Relationship Id="rId54" Type="http://schemas.openxmlformats.org/officeDocument/2006/relationships/customXml" Target="../ink/ink216.xml"/><Relationship Id="rId70" Type="http://schemas.openxmlformats.org/officeDocument/2006/relationships/customXml" Target="../ink/ink224.xml"/><Relationship Id="rId75" Type="http://schemas.openxmlformats.org/officeDocument/2006/relationships/image" Target="../media/image221.png"/><Relationship Id="rId91" Type="http://schemas.openxmlformats.org/officeDocument/2006/relationships/image" Target="../media/image229.png"/><Relationship Id="rId96" Type="http://schemas.openxmlformats.org/officeDocument/2006/relationships/customXml" Target="../ink/ink23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92.xml"/><Relationship Id="rId23" Type="http://schemas.openxmlformats.org/officeDocument/2006/relationships/image" Target="../media/image195.png"/><Relationship Id="rId28" Type="http://schemas.openxmlformats.org/officeDocument/2006/relationships/customXml" Target="../ink/ink203.xml"/><Relationship Id="rId49" Type="http://schemas.openxmlformats.org/officeDocument/2006/relationships/image" Target="../media/image208.png"/><Relationship Id="rId114" Type="http://schemas.openxmlformats.org/officeDocument/2006/relationships/customXml" Target="../ink/ink246.xml"/><Relationship Id="rId119" Type="http://schemas.openxmlformats.org/officeDocument/2006/relationships/image" Target="../media/image243.png"/><Relationship Id="rId44" Type="http://schemas.openxmlformats.org/officeDocument/2006/relationships/customXml" Target="../ink/ink211.xml"/><Relationship Id="rId60" Type="http://schemas.openxmlformats.org/officeDocument/2006/relationships/customXml" Target="../ink/ink219.xml"/><Relationship Id="rId65" Type="http://schemas.openxmlformats.org/officeDocument/2006/relationships/image" Target="../media/image216.png"/><Relationship Id="rId81" Type="http://schemas.openxmlformats.org/officeDocument/2006/relationships/image" Target="../media/image224.png"/><Relationship Id="rId86" Type="http://schemas.openxmlformats.org/officeDocument/2006/relationships/customXml" Target="../ink/ink232.xml"/><Relationship Id="rId13" Type="http://schemas.openxmlformats.org/officeDocument/2006/relationships/image" Target="../media/image190.png"/><Relationship Id="rId18" Type="http://schemas.openxmlformats.org/officeDocument/2006/relationships/customXml" Target="../ink/ink198.xml"/><Relationship Id="rId39" Type="http://schemas.openxmlformats.org/officeDocument/2006/relationships/image" Target="../media/image203.png"/><Relationship Id="rId109" Type="http://schemas.openxmlformats.org/officeDocument/2006/relationships/image" Target="../media/image238.png"/><Relationship Id="rId34" Type="http://schemas.openxmlformats.org/officeDocument/2006/relationships/customXml" Target="../ink/ink206.xml"/><Relationship Id="rId50" Type="http://schemas.openxmlformats.org/officeDocument/2006/relationships/customXml" Target="../ink/ink214.xml"/><Relationship Id="rId55" Type="http://schemas.openxmlformats.org/officeDocument/2006/relationships/image" Target="../media/image211.png"/><Relationship Id="rId76" Type="http://schemas.openxmlformats.org/officeDocument/2006/relationships/customXml" Target="../ink/ink227.xml"/><Relationship Id="rId97" Type="http://schemas.openxmlformats.org/officeDocument/2006/relationships/image" Target="../media/image232.png"/><Relationship Id="rId104" Type="http://schemas.openxmlformats.org/officeDocument/2006/relationships/customXml" Target="../ink/ink241.xml"/><Relationship Id="rId120" Type="http://schemas.openxmlformats.org/officeDocument/2006/relationships/customXml" Target="../ink/ink249.xml"/><Relationship Id="rId125" Type="http://schemas.openxmlformats.org/officeDocument/2006/relationships/image" Target="../media/image246.png"/><Relationship Id="rId7" Type="http://schemas.openxmlformats.org/officeDocument/2006/relationships/image" Target="../media/image187.png"/><Relationship Id="rId71" Type="http://schemas.openxmlformats.org/officeDocument/2006/relationships/image" Target="../media/image219.png"/><Relationship Id="rId92" Type="http://schemas.openxmlformats.org/officeDocument/2006/relationships/customXml" Target="../ink/ink235.xml"/><Relationship Id="rId2" Type="http://schemas.openxmlformats.org/officeDocument/2006/relationships/customXml" Target="../ink/ink190.xml"/><Relationship Id="rId29" Type="http://schemas.openxmlformats.org/officeDocument/2006/relationships/image" Target="../media/image198.png"/><Relationship Id="rId24" Type="http://schemas.openxmlformats.org/officeDocument/2006/relationships/customXml" Target="../ink/ink201.xml"/><Relationship Id="rId40" Type="http://schemas.openxmlformats.org/officeDocument/2006/relationships/customXml" Target="../ink/ink209.xml"/><Relationship Id="rId45" Type="http://schemas.openxmlformats.org/officeDocument/2006/relationships/image" Target="../media/image206.png"/><Relationship Id="rId66" Type="http://schemas.openxmlformats.org/officeDocument/2006/relationships/customXml" Target="../ink/ink222.xml"/><Relationship Id="rId87" Type="http://schemas.openxmlformats.org/officeDocument/2006/relationships/image" Target="../media/image227.png"/><Relationship Id="rId110" Type="http://schemas.openxmlformats.org/officeDocument/2006/relationships/customXml" Target="../ink/ink244.xml"/><Relationship Id="rId115" Type="http://schemas.openxmlformats.org/officeDocument/2006/relationships/image" Target="../media/image241.png"/><Relationship Id="rId61" Type="http://schemas.openxmlformats.org/officeDocument/2006/relationships/image" Target="../media/image214.png"/><Relationship Id="rId82" Type="http://schemas.openxmlformats.org/officeDocument/2006/relationships/customXml" Target="../ink/ink230.xml"/><Relationship Id="rId19" Type="http://schemas.openxmlformats.org/officeDocument/2006/relationships/image" Target="../media/image193.png"/><Relationship Id="rId14" Type="http://schemas.openxmlformats.org/officeDocument/2006/relationships/customXml" Target="../ink/ink196.xml"/><Relationship Id="rId30" Type="http://schemas.openxmlformats.org/officeDocument/2006/relationships/customXml" Target="../ink/ink204.xml"/><Relationship Id="rId35" Type="http://schemas.openxmlformats.org/officeDocument/2006/relationships/image" Target="../media/image201.png"/><Relationship Id="rId56" Type="http://schemas.openxmlformats.org/officeDocument/2006/relationships/customXml" Target="../ink/ink217.xml"/><Relationship Id="rId77" Type="http://schemas.openxmlformats.org/officeDocument/2006/relationships/image" Target="../media/image222.png"/><Relationship Id="rId100" Type="http://schemas.openxmlformats.org/officeDocument/2006/relationships/customXml" Target="../ink/ink239.xml"/><Relationship Id="rId105" Type="http://schemas.openxmlformats.org/officeDocument/2006/relationships/image" Target="../media/image236.png"/><Relationship Id="rId126" Type="http://schemas.openxmlformats.org/officeDocument/2006/relationships/customXml" Target="../ink/ink252.xml"/><Relationship Id="rId8" Type="http://schemas.openxmlformats.org/officeDocument/2006/relationships/customXml" Target="../ink/ink193.xml"/><Relationship Id="rId51" Type="http://schemas.openxmlformats.org/officeDocument/2006/relationships/image" Target="../media/image209.png"/><Relationship Id="rId72" Type="http://schemas.openxmlformats.org/officeDocument/2006/relationships/customXml" Target="../ink/ink225.xml"/><Relationship Id="rId93" Type="http://schemas.openxmlformats.org/officeDocument/2006/relationships/image" Target="../media/image230.png"/><Relationship Id="rId98" Type="http://schemas.openxmlformats.org/officeDocument/2006/relationships/customXml" Target="../ink/ink238.xml"/><Relationship Id="rId121" Type="http://schemas.openxmlformats.org/officeDocument/2006/relationships/image" Target="../media/image244.png"/><Relationship Id="rId3" Type="http://schemas.openxmlformats.org/officeDocument/2006/relationships/image" Target="../media/image1850.png"/><Relationship Id="rId25" Type="http://schemas.openxmlformats.org/officeDocument/2006/relationships/image" Target="../media/image196.png"/><Relationship Id="rId46" Type="http://schemas.openxmlformats.org/officeDocument/2006/relationships/customXml" Target="../ink/ink212.xml"/><Relationship Id="rId67" Type="http://schemas.openxmlformats.org/officeDocument/2006/relationships/image" Target="../media/image217.png"/><Relationship Id="rId116" Type="http://schemas.openxmlformats.org/officeDocument/2006/relationships/customXml" Target="../ink/ink247.xml"/><Relationship Id="rId20" Type="http://schemas.openxmlformats.org/officeDocument/2006/relationships/customXml" Target="../ink/ink199.xml"/><Relationship Id="rId41" Type="http://schemas.openxmlformats.org/officeDocument/2006/relationships/image" Target="../media/image204.png"/><Relationship Id="rId62" Type="http://schemas.openxmlformats.org/officeDocument/2006/relationships/customXml" Target="../ink/ink220.xml"/><Relationship Id="rId83" Type="http://schemas.openxmlformats.org/officeDocument/2006/relationships/image" Target="../media/image225.png"/><Relationship Id="rId88" Type="http://schemas.openxmlformats.org/officeDocument/2006/relationships/customXml" Target="../ink/ink233.xml"/><Relationship Id="rId111" Type="http://schemas.openxmlformats.org/officeDocument/2006/relationships/image" Target="../media/image239.png"/><Relationship Id="rId15" Type="http://schemas.openxmlformats.org/officeDocument/2006/relationships/image" Target="../media/image191.png"/><Relationship Id="rId36" Type="http://schemas.openxmlformats.org/officeDocument/2006/relationships/customXml" Target="../ink/ink207.xml"/><Relationship Id="rId57" Type="http://schemas.openxmlformats.org/officeDocument/2006/relationships/image" Target="../media/image212.png"/><Relationship Id="rId106" Type="http://schemas.openxmlformats.org/officeDocument/2006/relationships/customXml" Target="../ink/ink242.xml"/><Relationship Id="rId127" Type="http://schemas.openxmlformats.org/officeDocument/2006/relationships/image" Target="../media/image247.png"/><Relationship Id="rId10" Type="http://schemas.openxmlformats.org/officeDocument/2006/relationships/customXml" Target="../ink/ink194.xml"/><Relationship Id="rId31" Type="http://schemas.openxmlformats.org/officeDocument/2006/relationships/image" Target="../media/image199.png"/><Relationship Id="rId52" Type="http://schemas.openxmlformats.org/officeDocument/2006/relationships/customXml" Target="../ink/ink215.xml"/><Relationship Id="rId73" Type="http://schemas.openxmlformats.org/officeDocument/2006/relationships/image" Target="../media/image220.png"/><Relationship Id="rId78" Type="http://schemas.openxmlformats.org/officeDocument/2006/relationships/customXml" Target="../ink/ink228.xml"/><Relationship Id="rId94" Type="http://schemas.openxmlformats.org/officeDocument/2006/relationships/customXml" Target="../ink/ink236.xml"/><Relationship Id="rId99" Type="http://schemas.openxmlformats.org/officeDocument/2006/relationships/image" Target="../media/image233.png"/><Relationship Id="rId101" Type="http://schemas.openxmlformats.org/officeDocument/2006/relationships/image" Target="../media/image234.png"/><Relationship Id="rId122" Type="http://schemas.openxmlformats.org/officeDocument/2006/relationships/customXml" Target="../ink/ink250.xml"/><Relationship Id="rId4" Type="http://schemas.openxmlformats.org/officeDocument/2006/relationships/customXml" Target="../ink/ink191.xml"/><Relationship Id="rId9" Type="http://schemas.openxmlformats.org/officeDocument/2006/relationships/image" Target="../media/image188.png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65.xml"/><Relationship Id="rId21" Type="http://schemas.openxmlformats.org/officeDocument/2006/relationships/image" Target="../media/image255.png"/><Relationship Id="rId42" Type="http://schemas.openxmlformats.org/officeDocument/2006/relationships/customXml" Target="../ink/ink273.xml"/><Relationship Id="rId47" Type="http://schemas.openxmlformats.org/officeDocument/2006/relationships/image" Target="../media/image268.png"/><Relationship Id="rId63" Type="http://schemas.openxmlformats.org/officeDocument/2006/relationships/image" Target="../media/image276.png"/><Relationship Id="rId68" Type="http://schemas.openxmlformats.org/officeDocument/2006/relationships/customXml" Target="../ink/ink286.xml"/><Relationship Id="rId84" Type="http://schemas.openxmlformats.org/officeDocument/2006/relationships/customXml" Target="../ink/ink294.xml"/><Relationship Id="rId16" Type="http://schemas.openxmlformats.org/officeDocument/2006/relationships/customXml" Target="../ink/ink260.xml"/><Relationship Id="rId11" Type="http://schemas.openxmlformats.org/officeDocument/2006/relationships/image" Target="../media/image250.png"/><Relationship Id="rId32" Type="http://schemas.openxmlformats.org/officeDocument/2006/relationships/customXml" Target="../ink/ink268.xml"/><Relationship Id="rId37" Type="http://schemas.openxmlformats.org/officeDocument/2006/relationships/image" Target="../media/image263.png"/><Relationship Id="rId53" Type="http://schemas.openxmlformats.org/officeDocument/2006/relationships/image" Target="../media/image271.png"/><Relationship Id="rId58" Type="http://schemas.openxmlformats.org/officeDocument/2006/relationships/customXml" Target="../ink/ink281.xml"/><Relationship Id="rId74" Type="http://schemas.openxmlformats.org/officeDocument/2006/relationships/customXml" Target="../ink/ink289.xml"/><Relationship Id="rId79" Type="http://schemas.openxmlformats.org/officeDocument/2006/relationships/image" Target="../media/image284.png"/><Relationship Id="rId5" Type="http://schemas.openxmlformats.org/officeDocument/2006/relationships/image" Target="../media/image2470.png"/><Relationship Id="rId19" Type="http://schemas.openxmlformats.org/officeDocument/2006/relationships/image" Target="../media/image254.png"/><Relationship Id="rId14" Type="http://schemas.openxmlformats.org/officeDocument/2006/relationships/customXml" Target="../ink/ink259.xml"/><Relationship Id="rId22" Type="http://schemas.openxmlformats.org/officeDocument/2006/relationships/customXml" Target="../ink/ink263.xml"/><Relationship Id="rId27" Type="http://schemas.openxmlformats.org/officeDocument/2006/relationships/image" Target="../media/image258.png"/><Relationship Id="rId30" Type="http://schemas.openxmlformats.org/officeDocument/2006/relationships/customXml" Target="../ink/ink267.xml"/><Relationship Id="rId35" Type="http://schemas.openxmlformats.org/officeDocument/2006/relationships/image" Target="../media/image262.png"/><Relationship Id="rId43" Type="http://schemas.openxmlformats.org/officeDocument/2006/relationships/image" Target="../media/image266.png"/><Relationship Id="rId48" Type="http://schemas.openxmlformats.org/officeDocument/2006/relationships/customXml" Target="../ink/ink276.xml"/><Relationship Id="rId56" Type="http://schemas.openxmlformats.org/officeDocument/2006/relationships/customXml" Target="../ink/ink280.xml"/><Relationship Id="rId64" Type="http://schemas.openxmlformats.org/officeDocument/2006/relationships/customXml" Target="../ink/ink284.xml"/><Relationship Id="rId69" Type="http://schemas.openxmlformats.org/officeDocument/2006/relationships/image" Target="../media/image279.png"/><Relationship Id="rId77" Type="http://schemas.openxmlformats.org/officeDocument/2006/relationships/image" Target="../media/image283.png"/><Relationship Id="rId8" Type="http://schemas.openxmlformats.org/officeDocument/2006/relationships/customXml" Target="../ink/ink256.xml"/><Relationship Id="rId51" Type="http://schemas.openxmlformats.org/officeDocument/2006/relationships/image" Target="../media/image270.png"/><Relationship Id="rId72" Type="http://schemas.openxmlformats.org/officeDocument/2006/relationships/customXml" Target="../ink/ink288.xml"/><Relationship Id="rId80" Type="http://schemas.openxmlformats.org/officeDocument/2006/relationships/customXml" Target="../ink/ink292.xml"/><Relationship Id="rId85" Type="http://schemas.openxmlformats.org/officeDocument/2006/relationships/image" Target="../media/image287.png"/><Relationship Id="rId3" Type="http://schemas.openxmlformats.org/officeDocument/2006/relationships/image" Target="../media/image2460.png"/><Relationship Id="rId12" Type="http://schemas.openxmlformats.org/officeDocument/2006/relationships/customXml" Target="../ink/ink258.xml"/><Relationship Id="rId17" Type="http://schemas.openxmlformats.org/officeDocument/2006/relationships/image" Target="../media/image253.png"/><Relationship Id="rId25" Type="http://schemas.openxmlformats.org/officeDocument/2006/relationships/image" Target="../media/image257.png"/><Relationship Id="rId33" Type="http://schemas.openxmlformats.org/officeDocument/2006/relationships/image" Target="../media/image261.png"/><Relationship Id="rId38" Type="http://schemas.openxmlformats.org/officeDocument/2006/relationships/customXml" Target="../ink/ink271.xml"/><Relationship Id="rId46" Type="http://schemas.openxmlformats.org/officeDocument/2006/relationships/customXml" Target="../ink/ink275.xml"/><Relationship Id="rId59" Type="http://schemas.openxmlformats.org/officeDocument/2006/relationships/image" Target="../media/image274.png"/><Relationship Id="rId67" Type="http://schemas.openxmlformats.org/officeDocument/2006/relationships/image" Target="../media/image278.png"/><Relationship Id="rId20" Type="http://schemas.openxmlformats.org/officeDocument/2006/relationships/customXml" Target="../ink/ink262.xml"/><Relationship Id="rId41" Type="http://schemas.openxmlformats.org/officeDocument/2006/relationships/image" Target="../media/image265.png"/><Relationship Id="rId54" Type="http://schemas.openxmlformats.org/officeDocument/2006/relationships/customXml" Target="../ink/ink279.xml"/><Relationship Id="rId62" Type="http://schemas.openxmlformats.org/officeDocument/2006/relationships/customXml" Target="../ink/ink283.xml"/><Relationship Id="rId70" Type="http://schemas.openxmlformats.org/officeDocument/2006/relationships/customXml" Target="../ink/ink287.xml"/><Relationship Id="rId75" Type="http://schemas.openxmlformats.org/officeDocument/2006/relationships/image" Target="../media/image282.png"/><Relationship Id="rId83" Type="http://schemas.openxmlformats.org/officeDocument/2006/relationships/image" Target="../media/image286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55.xml"/><Relationship Id="rId15" Type="http://schemas.openxmlformats.org/officeDocument/2006/relationships/image" Target="../media/image252.png"/><Relationship Id="rId23" Type="http://schemas.openxmlformats.org/officeDocument/2006/relationships/image" Target="../media/image256.png"/><Relationship Id="rId28" Type="http://schemas.openxmlformats.org/officeDocument/2006/relationships/customXml" Target="../ink/ink266.xml"/><Relationship Id="rId36" Type="http://schemas.openxmlformats.org/officeDocument/2006/relationships/customXml" Target="../ink/ink270.xml"/><Relationship Id="rId49" Type="http://schemas.openxmlformats.org/officeDocument/2006/relationships/image" Target="../media/image269.png"/><Relationship Id="rId57" Type="http://schemas.openxmlformats.org/officeDocument/2006/relationships/image" Target="../media/image273.png"/><Relationship Id="rId10" Type="http://schemas.openxmlformats.org/officeDocument/2006/relationships/customXml" Target="../ink/ink257.xml"/><Relationship Id="rId31" Type="http://schemas.openxmlformats.org/officeDocument/2006/relationships/image" Target="../media/image260.png"/><Relationship Id="rId44" Type="http://schemas.openxmlformats.org/officeDocument/2006/relationships/customXml" Target="../ink/ink274.xml"/><Relationship Id="rId52" Type="http://schemas.openxmlformats.org/officeDocument/2006/relationships/customXml" Target="../ink/ink278.xml"/><Relationship Id="rId60" Type="http://schemas.openxmlformats.org/officeDocument/2006/relationships/customXml" Target="../ink/ink282.xml"/><Relationship Id="rId65" Type="http://schemas.openxmlformats.org/officeDocument/2006/relationships/image" Target="../media/image277.png"/><Relationship Id="rId73" Type="http://schemas.openxmlformats.org/officeDocument/2006/relationships/image" Target="../media/image281.png"/><Relationship Id="rId78" Type="http://schemas.openxmlformats.org/officeDocument/2006/relationships/customXml" Target="../ink/ink291.xml"/><Relationship Id="rId81" Type="http://schemas.openxmlformats.org/officeDocument/2006/relationships/image" Target="../media/image285.png"/><Relationship Id="rId4" Type="http://schemas.openxmlformats.org/officeDocument/2006/relationships/customXml" Target="../ink/ink254.xml"/><Relationship Id="rId9" Type="http://schemas.openxmlformats.org/officeDocument/2006/relationships/image" Target="../media/image249.png"/><Relationship Id="rId13" Type="http://schemas.openxmlformats.org/officeDocument/2006/relationships/image" Target="../media/image251.png"/><Relationship Id="rId18" Type="http://schemas.openxmlformats.org/officeDocument/2006/relationships/customXml" Target="../ink/ink261.xml"/><Relationship Id="rId39" Type="http://schemas.openxmlformats.org/officeDocument/2006/relationships/image" Target="../media/image264.png"/><Relationship Id="rId34" Type="http://schemas.openxmlformats.org/officeDocument/2006/relationships/customXml" Target="../ink/ink269.xml"/><Relationship Id="rId50" Type="http://schemas.openxmlformats.org/officeDocument/2006/relationships/customXml" Target="../ink/ink277.xml"/><Relationship Id="rId55" Type="http://schemas.openxmlformats.org/officeDocument/2006/relationships/image" Target="../media/image272.png"/><Relationship Id="rId76" Type="http://schemas.openxmlformats.org/officeDocument/2006/relationships/customXml" Target="../ink/ink290.xml"/><Relationship Id="rId7" Type="http://schemas.openxmlformats.org/officeDocument/2006/relationships/image" Target="../media/image248.png"/><Relationship Id="rId71" Type="http://schemas.openxmlformats.org/officeDocument/2006/relationships/image" Target="../media/image280.png"/><Relationship Id="rId2" Type="http://schemas.openxmlformats.org/officeDocument/2006/relationships/customXml" Target="../ink/ink253.xml"/><Relationship Id="rId29" Type="http://schemas.openxmlformats.org/officeDocument/2006/relationships/image" Target="../media/image259.png"/><Relationship Id="rId24" Type="http://schemas.openxmlformats.org/officeDocument/2006/relationships/customXml" Target="../ink/ink264.xml"/><Relationship Id="rId40" Type="http://schemas.openxmlformats.org/officeDocument/2006/relationships/customXml" Target="../ink/ink272.xml"/><Relationship Id="rId45" Type="http://schemas.openxmlformats.org/officeDocument/2006/relationships/image" Target="../media/image267.png"/><Relationship Id="rId66" Type="http://schemas.openxmlformats.org/officeDocument/2006/relationships/customXml" Target="../ink/ink285.xml"/><Relationship Id="rId61" Type="http://schemas.openxmlformats.org/officeDocument/2006/relationships/image" Target="../media/image275.png"/><Relationship Id="rId82" Type="http://schemas.openxmlformats.org/officeDocument/2006/relationships/customXml" Target="../ink/ink293.xml"/></Relationships>
</file>

<file path=ppt/slides/_rels/slide8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44.png"/><Relationship Id="rId21" Type="http://schemas.openxmlformats.org/officeDocument/2006/relationships/image" Target="../media/image296.png"/><Relationship Id="rId42" Type="http://schemas.openxmlformats.org/officeDocument/2006/relationships/customXml" Target="../ink/ink315.xml"/><Relationship Id="rId63" Type="http://schemas.openxmlformats.org/officeDocument/2006/relationships/image" Target="../media/image317.png"/><Relationship Id="rId84" Type="http://schemas.openxmlformats.org/officeDocument/2006/relationships/customXml" Target="../ink/ink336.xml"/><Relationship Id="rId138" Type="http://schemas.openxmlformats.org/officeDocument/2006/relationships/customXml" Target="../ink/ink363.xml"/><Relationship Id="rId159" Type="http://schemas.openxmlformats.org/officeDocument/2006/relationships/image" Target="../media/image364.png"/><Relationship Id="rId170" Type="http://schemas.openxmlformats.org/officeDocument/2006/relationships/customXml" Target="../ink/ink379.xml"/><Relationship Id="rId107" Type="http://schemas.openxmlformats.org/officeDocument/2006/relationships/image" Target="../media/image339.png"/><Relationship Id="rId11" Type="http://schemas.openxmlformats.org/officeDocument/2006/relationships/image" Target="../media/image291.png"/><Relationship Id="rId32" Type="http://schemas.openxmlformats.org/officeDocument/2006/relationships/customXml" Target="../ink/ink310.xml"/><Relationship Id="rId53" Type="http://schemas.openxmlformats.org/officeDocument/2006/relationships/image" Target="../media/image312.png"/><Relationship Id="rId74" Type="http://schemas.openxmlformats.org/officeDocument/2006/relationships/customXml" Target="../ink/ink331.xml"/><Relationship Id="rId128" Type="http://schemas.openxmlformats.org/officeDocument/2006/relationships/customXml" Target="../ink/ink358.xml"/><Relationship Id="rId149" Type="http://schemas.openxmlformats.org/officeDocument/2006/relationships/image" Target="../media/image360.png"/><Relationship Id="rId5" Type="http://schemas.openxmlformats.org/officeDocument/2006/relationships/image" Target="../media/image288.png"/><Relationship Id="rId95" Type="http://schemas.openxmlformats.org/officeDocument/2006/relationships/image" Target="../media/image333.png"/><Relationship Id="rId160" Type="http://schemas.openxmlformats.org/officeDocument/2006/relationships/customXml" Target="../ink/ink374.xml"/><Relationship Id="rId22" Type="http://schemas.openxmlformats.org/officeDocument/2006/relationships/customXml" Target="../ink/ink305.xml"/><Relationship Id="rId43" Type="http://schemas.openxmlformats.org/officeDocument/2006/relationships/image" Target="../media/image307.png"/><Relationship Id="rId64" Type="http://schemas.openxmlformats.org/officeDocument/2006/relationships/customXml" Target="../ink/ink326.xml"/><Relationship Id="rId118" Type="http://schemas.openxmlformats.org/officeDocument/2006/relationships/customXml" Target="../ink/ink353.xml"/><Relationship Id="rId139" Type="http://schemas.openxmlformats.org/officeDocument/2006/relationships/image" Target="../media/image355.png"/><Relationship Id="rId85" Type="http://schemas.openxmlformats.org/officeDocument/2006/relationships/image" Target="../media/image328.png"/><Relationship Id="rId150" Type="http://schemas.openxmlformats.org/officeDocument/2006/relationships/customXml" Target="../ink/ink369.xml"/><Relationship Id="rId171" Type="http://schemas.openxmlformats.org/officeDocument/2006/relationships/image" Target="../media/image370.png"/><Relationship Id="rId12" Type="http://schemas.openxmlformats.org/officeDocument/2006/relationships/customXml" Target="../ink/ink300.xml"/><Relationship Id="rId33" Type="http://schemas.openxmlformats.org/officeDocument/2006/relationships/image" Target="../media/image302.png"/><Relationship Id="rId108" Type="http://schemas.openxmlformats.org/officeDocument/2006/relationships/customXml" Target="../ink/ink348.xml"/><Relationship Id="rId129" Type="http://schemas.openxmlformats.org/officeDocument/2006/relationships/image" Target="../media/image350.png"/><Relationship Id="rId54" Type="http://schemas.openxmlformats.org/officeDocument/2006/relationships/customXml" Target="../ink/ink321.xml"/><Relationship Id="rId75" Type="http://schemas.openxmlformats.org/officeDocument/2006/relationships/image" Target="../media/image323.png"/><Relationship Id="rId96" Type="http://schemas.openxmlformats.org/officeDocument/2006/relationships/customXml" Target="../ink/ink342.xml"/><Relationship Id="rId140" Type="http://schemas.openxmlformats.org/officeDocument/2006/relationships/customXml" Target="../ink/ink364.xml"/><Relationship Id="rId161" Type="http://schemas.openxmlformats.org/officeDocument/2006/relationships/image" Target="../media/image36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97.xml"/><Relationship Id="rId23" Type="http://schemas.openxmlformats.org/officeDocument/2006/relationships/image" Target="../media/image297.png"/><Relationship Id="rId28" Type="http://schemas.openxmlformats.org/officeDocument/2006/relationships/customXml" Target="../ink/ink308.xml"/><Relationship Id="rId49" Type="http://schemas.openxmlformats.org/officeDocument/2006/relationships/image" Target="../media/image310.png"/><Relationship Id="rId114" Type="http://schemas.openxmlformats.org/officeDocument/2006/relationships/customXml" Target="../ink/ink351.xml"/><Relationship Id="rId119" Type="http://schemas.openxmlformats.org/officeDocument/2006/relationships/image" Target="../media/image345.png"/><Relationship Id="rId44" Type="http://schemas.openxmlformats.org/officeDocument/2006/relationships/customXml" Target="../ink/ink316.xml"/><Relationship Id="rId60" Type="http://schemas.openxmlformats.org/officeDocument/2006/relationships/customXml" Target="../ink/ink324.xml"/><Relationship Id="rId65" Type="http://schemas.openxmlformats.org/officeDocument/2006/relationships/image" Target="../media/image318.png"/><Relationship Id="rId81" Type="http://schemas.openxmlformats.org/officeDocument/2006/relationships/image" Target="../media/image326.png"/><Relationship Id="rId86" Type="http://schemas.openxmlformats.org/officeDocument/2006/relationships/customXml" Target="../ink/ink337.xml"/><Relationship Id="rId130" Type="http://schemas.openxmlformats.org/officeDocument/2006/relationships/customXml" Target="../ink/ink359.xml"/><Relationship Id="rId135" Type="http://schemas.openxmlformats.org/officeDocument/2006/relationships/image" Target="../media/image353.png"/><Relationship Id="rId151" Type="http://schemas.openxmlformats.org/officeDocument/2006/relationships/image" Target="../media/image361.png"/><Relationship Id="rId156" Type="http://schemas.openxmlformats.org/officeDocument/2006/relationships/customXml" Target="../ink/ink372.xml"/><Relationship Id="rId172" Type="http://schemas.openxmlformats.org/officeDocument/2006/relationships/customXml" Target="../ink/ink380.xml"/><Relationship Id="rId13" Type="http://schemas.openxmlformats.org/officeDocument/2006/relationships/image" Target="../media/image292.png"/><Relationship Id="rId18" Type="http://schemas.openxmlformats.org/officeDocument/2006/relationships/customXml" Target="../ink/ink303.xml"/><Relationship Id="rId39" Type="http://schemas.openxmlformats.org/officeDocument/2006/relationships/image" Target="../media/image305.png"/><Relationship Id="rId109" Type="http://schemas.openxmlformats.org/officeDocument/2006/relationships/image" Target="../media/image340.png"/><Relationship Id="rId34" Type="http://schemas.openxmlformats.org/officeDocument/2006/relationships/customXml" Target="../ink/ink311.xml"/><Relationship Id="rId50" Type="http://schemas.openxmlformats.org/officeDocument/2006/relationships/customXml" Target="../ink/ink319.xml"/><Relationship Id="rId55" Type="http://schemas.openxmlformats.org/officeDocument/2006/relationships/image" Target="../media/image313.png"/><Relationship Id="rId76" Type="http://schemas.openxmlformats.org/officeDocument/2006/relationships/customXml" Target="../ink/ink332.xml"/><Relationship Id="rId97" Type="http://schemas.openxmlformats.org/officeDocument/2006/relationships/image" Target="../media/image334.png"/><Relationship Id="rId104" Type="http://schemas.openxmlformats.org/officeDocument/2006/relationships/customXml" Target="../ink/ink346.xml"/><Relationship Id="rId120" Type="http://schemas.openxmlformats.org/officeDocument/2006/relationships/customXml" Target="../ink/ink354.xml"/><Relationship Id="rId125" Type="http://schemas.openxmlformats.org/officeDocument/2006/relationships/image" Target="../media/image348.png"/><Relationship Id="rId141" Type="http://schemas.openxmlformats.org/officeDocument/2006/relationships/image" Target="../media/image356.png"/><Relationship Id="rId146" Type="http://schemas.openxmlformats.org/officeDocument/2006/relationships/customXml" Target="../ink/ink367.xml"/><Relationship Id="rId167" Type="http://schemas.openxmlformats.org/officeDocument/2006/relationships/image" Target="../media/image368.png"/><Relationship Id="rId7" Type="http://schemas.openxmlformats.org/officeDocument/2006/relationships/image" Target="../media/image289.png"/><Relationship Id="rId71" Type="http://schemas.openxmlformats.org/officeDocument/2006/relationships/image" Target="../media/image321.png"/><Relationship Id="rId92" Type="http://schemas.openxmlformats.org/officeDocument/2006/relationships/customXml" Target="../ink/ink340.xml"/><Relationship Id="rId162" Type="http://schemas.openxmlformats.org/officeDocument/2006/relationships/customXml" Target="../ink/ink375.xml"/><Relationship Id="rId2" Type="http://schemas.openxmlformats.org/officeDocument/2006/relationships/customXml" Target="../ink/ink295.xml"/><Relationship Id="rId29" Type="http://schemas.openxmlformats.org/officeDocument/2006/relationships/image" Target="../media/image300.png"/><Relationship Id="rId24" Type="http://schemas.openxmlformats.org/officeDocument/2006/relationships/customXml" Target="../ink/ink306.xml"/><Relationship Id="rId40" Type="http://schemas.openxmlformats.org/officeDocument/2006/relationships/customXml" Target="../ink/ink314.xml"/><Relationship Id="rId45" Type="http://schemas.openxmlformats.org/officeDocument/2006/relationships/image" Target="../media/image308.png"/><Relationship Id="rId66" Type="http://schemas.openxmlformats.org/officeDocument/2006/relationships/customXml" Target="../ink/ink327.xml"/><Relationship Id="rId87" Type="http://schemas.openxmlformats.org/officeDocument/2006/relationships/image" Target="../media/image329.png"/><Relationship Id="rId110" Type="http://schemas.openxmlformats.org/officeDocument/2006/relationships/customXml" Target="../ink/ink349.xml"/><Relationship Id="rId115" Type="http://schemas.openxmlformats.org/officeDocument/2006/relationships/image" Target="../media/image343.png"/><Relationship Id="rId131" Type="http://schemas.openxmlformats.org/officeDocument/2006/relationships/image" Target="../media/image351.png"/><Relationship Id="rId136" Type="http://schemas.openxmlformats.org/officeDocument/2006/relationships/customXml" Target="../ink/ink362.xml"/><Relationship Id="rId157" Type="http://schemas.openxmlformats.org/officeDocument/2006/relationships/image" Target="../media/image363.png"/><Relationship Id="rId61" Type="http://schemas.openxmlformats.org/officeDocument/2006/relationships/image" Target="../media/image316.png"/><Relationship Id="rId82" Type="http://schemas.openxmlformats.org/officeDocument/2006/relationships/customXml" Target="../ink/ink335.xml"/><Relationship Id="rId152" Type="http://schemas.openxmlformats.org/officeDocument/2006/relationships/customXml" Target="../ink/ink370.xml"/><Relationship Id="rId173" Type="http://schemas.openxmlformats.org/officeDocument/2006/relationships/image" Target="../media/image371.png"/><Relationship Id="rId19" Type="http://schemas.openxmlformats.org/officeDocument/2006/relationships/image" Target="../media/image295.png"/><Relationship Id="rId14" Type="http://schemas.openxmlformats.org/officeDocument/2006/relationships/customXml" Target="../ink/ink301.xml"/><Relationship Id="rId30" Type="http://schemas.openxmlformats.org/officeDocument/2006/relationships/customXml" Target="../ink/ink309.xml"/><Relationship Id="rId35" Type="http://schemas.openxmlformats.org/officeDocument/2006/relationships/image" Target="../media/image303.png"/><Relationship Id="rId56" Type="http://schemas.openxmlformats.org/officeDocument/2006/relationships/customXml" Target="../ink/ink322.xml"/><Relationship Id="rId77" Type="http://schemas.openxmlformats.org/officeDocument/2006/relationships/image" Target="../media/image324.png"/><Relationship Id="rId100" Type="http://schemas.openxmlformats.org/officeDocument/2006/relationships/customXml" Target="../ink/ink344.xml"/><Relationship Id="rId105" Type="http://schemas.openxmlformats.org/officeDocument/2006/relationships/image" Target="../media/image338.png"/><Relationship Id="rId126" Type="http://schemas.openxmlformats.org/officeDocument/2006/relationships/customXml" Target="../ink/ink357.xml"/><Relationship Id="rId147" Type="http://schemas.openxmlformats.org/officeDocument/2006/relationships/image" Target="../media/image359.png"/><Relationship Id="rId168" Type="http://schemas.openxmlformats.org/officeDocument/2006/relationships/customXml" Target="../ink/ink378.xml"/><Relationship Id="rId8" Type="http://schemas.openxmlformats.org/officeDocument/2006/relationships/customXml" Target="../ink/ink298.xml"/><Relationship Id="rId51" Type="http://schemas.openxmlformats.org/officeDocument/2006/relationships/image" Target="../media/image311.png"/><Relationship Id="rId72" Type="http://schemas.openxmlformats.org/officeDocument/2006/relationships/customXml" Target="../ink/ink330.xml"/><Relationship Id="rId93" Type="http://schemas.openxmlformats.org/officeDocument/2006/relationships/image" Target="../media/image332.png"/><Relationship Id="rId98" Type="http://schemas.openxmlformats.org/officeDocument/2006/relationships/customXml" Target="../ink/ink343.xml"/><Relationship Id="rId121" Type="http://schemas.openxmlformats.org/officeDocument/2006/relationships/image" Target="../media/image346.png"/><Relationship Id="rId142" Type="http://schemas.openxmlformats.org/officeDocument/2006/relationships/customXml" Target="../ink/ink365.xml"/><Relationship Id="rId163" Type="http://schemas.openxmlformats.org/officeDocument/2006/relationships/image" Target="../media/image366.png"/><Relationship Id="rId3" Type="http://schemas.openxmlformats.org/officeDocument/2006/relationships/image" Target="../media/image2870.png"/><Relationship Id="rId25" Type="http://schemas.openxmlformats.org/officeDocument/2006/relationships/image" Target="../media/image298.png"/><Relationship Id="rId46" Type="http://schemas.openxmlformats.org/officeDocument/2006/relationships/customXml" Target="../ink/ink317.xml"/><Relationship Id="rId67" Type="http://schemas.openxmlformats.org/officeDocument/2006/relationships/image" Target="../media/image319.png"/><Relationship Id="rId116" Type="http://schemas.openxmlformats.org/officeDocument/2006/relationships/customXml" Target="../ink/ink352.xml"/><Relationship Id="rId137" Type="http://schemas.openxmlformats.org/officeDocument/2006/relationships/image" Target="../media/image354.png"/><Relationship Id="rId158" Type="http://schemas.openxmlformats.org/officeDocument/2006/relationships/customXml" Target="../ink/ink373.xml"/><Relationship Id="rId20" Type="http://schemas.openxmlformats.org/officeDocument/2006/relationships/customXml" Target="../ink/ink304.xml"/><Relationship Id="rId41" Type="http://schemas.openxmlformats.org/officeDocument/2006/relationships/image" Target="../media/image306.png"/><Relationship Id="rId62" Type="http://schemas.openxmlformats.org/officeDocument/2006/relationships/customXml" Target="../ink/ink325.xml"/><Relationship Id="rId83" Type="http://schemas.openxmlformats.org/officeDocument/2006/relationships/image" Target="../media/image327.png"/><Relationship Id="rId88" Type="http://schemas.openxmlformats.org/officeDocument/2006/relationships/customXml" Target="../ink/ink338.xml"/><Relationship Id="rId111" Type="http://schemas.openxmlformats.org/officeDocument/2006/relationships/image" Target="../media/image341.png"/><Relationship Id="rId132" Type="http://schemas.openxmlformats.org/officeDocument/2006/relationships/customXml" Target="../ink/ink360.xml"/><Relationship Id="rId153" Type="http://schemas.openxmlformats.org/officeDocument/2006/relationships/image" Target="../media/image261.png"/><Relationship Id="rId15" Type="http://schemas.openxmlformats.org/officeDocument/2006/relationships/image" Target="../media/image293.png"/><Relationship Id="rId36" Type="http://schemas.openxmlformats.org/officeDocument/2006/relationships/customXml" Target="../ink/ink312.xml"/><Relationship Id="rId57" Type="http://schemas.openxmlformats.org/officeDocument/2006/relationships/image" Target="../media/image314.png"/><Relationship Id="rId106" Type="http://schemas.openxmlformats.org/officeDocument/2006/relationships/customXml" Target="../ink/ink347.xml"/><Relationship Id="rId127" Type="http://schemas.openxmlformats.org/officeDocument/2006/relationships/image" Target="../media/image349.png"/><Relationship Id="rId10" Type="http://schemas.openxmlformats.org/officeDocument/2006/relationships/customXml" Target="../ink/ink299.xml"/><Relationship Id="rId31" Type="http://schemas.openxmlformats.org/officeDocument/2006/relationships/image" Target="../media/image301.png"/><Relationship Id="rId52" Type="http://schemas.openxmlformats.org/officeDocument/2006/relationships/customXml" Target="../ink/ink320.xml"/><Relationship Id="rId73" Type="http://schemas.openxmlformats.org/officeDocument/2006/relationships/image" Target="../media/image322.png"/><Relationship Id="rId78" Type="http://schemas.openxmlformats.org/officeDocument/2006/relationships/customXml" Target="../ink/ink333.xml"/><Relationship Id="rId94" Type="http://schemas.openxmlformats.org/officeDocument/2006/relationships/customXml" Target="../ink/ink341.xml"/><Relationship Id="rId99" Type="http://schemas.openxmlformats.org/officeDocument/2006/relationships/image" Target="../media/image335.png"/><Relationship Id="rId101" Type="http://schemas.openxmlformats.org/officeDocument/2006/relationships/image" Target="../media/image336.png"/><Relationship Id="rId122" Type="http://schemas.openxmlformats.org/officeDocument/2006/relationships/customXml" Target="../ink/ink355.xml"/><Relationship Id="rId143" Type="http://schemas.openxmlformats.org/officeDocument/2006/relationships/image" Target="../media/image357.png"/><Relationship Id="rId148" Type="http://schemas.openxmlformats.org/officeDocument/2006/relationships/customXml" Target="../ink/ink368.xml"/><Relationship Id="rId164" Type="http://schemas.openxmlformats.org/officeDocument/2006/relationships/customXml" Target="../ink/ink376.xml"/><Relationship Id="rId169" Type="http://schemas.openxmlformats.org/officeDocument/2006/relationships/image" Target="../media/image369.png"/><Relationship Id="rId4" Type="http://schemas.openxmlformats.org/officeDocument/2006/relationships/customXml" Target="../ink/ink296.xml"/><Relationship Id="rId9" Type="http://schemas.openxmlformats.org/officeDocument/2006/relationships/image" Target="../media/image290.png"/><Relationship Id="rId26" Type="http://schemas.openxmlformats.org/officeDocument/2006/relationships/customXml" Target="../ink/ink307.xml"/><Relationship Id="rId47" Type="http://schemas.openxmlformats.org/officeDocument/2006/relationships/image" Target="../media/image309.png"/><Relationship Id="rId68" Type="http://schemas.openxmlformats.org/officeDocument/2006/relationships/customXml" Target="../ink/ink328.xml"/><Relationship Id="rId89" Type="http://schemas.openxmlformats.org/officeDocument/2006/relationships/image" Target="../media/image330.png"/><Relationship Id="rId112" Type="http://schemas.openxmlformats.org/officeDocument/2006/relationships/customXml" Target="../ink/ink350.xml"/><Relationship Id="rId133" Type="http://schemas.openxmlformats.org/officeDocument/2006/relationships/image" Target="../media/image352.png"/><Relationship Id="rId154" Type="http://schemas.openxmlformats.org/officeDocument/2006/relationships/customXml" Target="../ink/ink371.xml"/><Relationship Id="rId16" Type="http://schemas.openxmlformats.org/officeDocument/2006/relationships/customXml" Target="../ink/ink302.xml"/><Relationship Id="rId37" Type="http://schemas.openxmlformats.org/officeDocument/2006/relationships/image" Target="../media/image304.png"/><Relationship Id="rId58" Type="http://schemas.openxmlformats.org/officeDocument/2006/relationships/customXml" Target="../ink/ink323.xml"/><Relationship Id="rId79" Type="http://schemas.openxmlformats.org/officeDocument/2006/relationships/image" Target="../media/image325.png"/><Relationship Id="rId102" Type="http://schemas.openxmlformats.org/officeDocument/2006/relationships/customXml" Target="../ink/ink345.xml"/><Relationship Id="rId123" Type="http://schemas.openxmlformats.org/officeDocument/2006/relationships/image" Target="../media/image347.png"/><Relationship Id="rId144" Type="http://schemas.openxmlformats.org/officeDocument/2006/relationships/customXml" Target="../ink/ink366.xml"/><Relationship Id="rId90" Type="http://schemas.openxmlformats.org/officeDocument/2006/relationships/customXml" Target="../ink/ink339.xml"/><Relationship Id="rId165" Type="http://schemas.openxmlformats.org/officeDocument/2006/relationships/image" Target="../media/image367.png"/><Relationship Id="rId27" Type="http://schemas.openxmlformats.org/officeDocument/2006/relationships/image" Target="../media/image299.png"/><Relationship Id="rId48" Type="http://schemas.openxmlformats.org/officeDocument/2006/relationships/customXml" Target="../ink/ink318.xml"/><Relationship Id="rId69" Type="http://schemas.openxmlformats.org/officeDocument/2006/relationships/image" Target="../media/image320.png"/><Relationship Id="rId113" Type="http://schemas.openxmlformats.org/officeDocument/2006/relationships/image" Target="../media/image342.png"/><Relationship Id="rId134" Type="http://schemas.openxmlformats.org/officeDocument/2006/relationships/customXml" Target="../ink/ink361.xml"/><Relationship Id="rId80" Type="http://schemas.openxmlformats.org/officeDocument/2006/relationships/customXml" Target="../ink/ink334.xml"/><Relationship Id="rId155" Type="http://schemas.openxmlformats.org/officeDocument/2006/relationships/image" Target="../media/image362.png"/><Relationship Id="rId17" Type="http://schemas.openxmlformats.org/officeDocument/2006/relationships/image" Target="../media/image294.png"/><Relationship Id="rId38" Type="http://schemas.openxmlformats.org/officeDocument/2006/relationships/customXml" Target="../ink/ink313.xml"/><Relationship Id="rId59" Type="http://schemas.openxmlformats.org/officeDocument/2006/relationships/image" Target="../media/image315.png"/><Relationship Id="rId103" Type="http://schemas.openxmlformats.org/officeDocument/2006/relationships/image" Target="../media/image337.png"/><Relationship Id="rId124" Type="http://schemas.openxmlformats.org/officeDocument/2006/relationships/customXml" Target="../ink/ink356.xml"/><Relationship Id="rId70" Type="http://schemas.openxmlformats.org/officeDocument/2006/relationships/customXml" Target="../ink/ink329.xml"/><Relationship Id="rId91" Type="http://schemas.openxmlformats.org/officeDocument/2006/relationships/image" Target="../media/image331.png"/><Relationship Id="rId145" Type="http://schemas.openxmlformats.org/officeDocument/2006/relationships/image" Target="../media/image358.png"/><Relationship Id="rId166" Type="http://schemas.openxmlformats.org/officeDocument/2006/relationships/customXml" Target="../ink/ink3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90966-1584-3899-B010-BF15A75C6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2328" y="734108"/>
            <a:ext cx="9144000" cy="2387600"/>
          </a:xfrm>
        </p:spPr>
        <p:txBody>
          <a:bodyPr>
            <a:normAutofit/>
          </a:bodyPr>
          <a:lstStyle/>
          <a:p>
            <a:br>
              <a:rPr lang="en-US" sz="3600"/>
            </a:br>
            <a:r>
              <a:rPr lang="en-US" sz="3600"/>
              <a:t>Carboxylic Acids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4FCE5F-A413-9FBF-9B5B-E1CBC0242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27792"/>
            <a:ext cx="9144000" cy="1655762"/>
          </a:xfrm>
        </p:spPr>
        <p:txBody>
          <a:bodyPr>
            <a:normAutofit/>
          </a:bodyPr>
          <a:lstStyle/>
          <a:p>
            <a:r>
              <a:rPr lang="en-US"/>
              <a:t>2/22/2023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59964-0EEA-4A17-3574-9B21B0540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Synthesis of Carboxylic Acids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3E418D-159F-4F25-9C53-BD0598650D62}"/>
              </a:ext>
            </a:extLst>
          </p:cNvPr>
          <p:cNvGrpSpPr/>
          <p:nvPr/>
        </p:nvGrpSpPr>
        <p:grpSpPr>
          <a:xfrm>
            <a:off x="4518699" y="931964"/>
            <a:ext cx="947880" cy="196200"/>
            <a:chOff x="4518699" y="931964"/>
            <a:chExt cx="947880" cy="196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D385ABEF-C6B3-2F4F-E2F8-869B45201302}"/>
                    </a:ext>
                  </a:extLst>
                </p14:cNvPr>
                <p14:cNvContentPartPr/>
                <p14:nvPr/>
              </p14:nvContentPartPr>
              <p14:xfrm>
                <a:off x="4518699" y="931964"/>
                <a:ext cx="595440" cy="1270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D385ABEF-C6B3-2F4F-E2F8-869B4520130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509699" y="922964"/>
                  <a:ext cx="613080" cy="14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396D3EB8-3BC0-F62C-AC66-8C25BF8C4F47}"/>
                    </a:ext>
                  </a:extLst>
                </p14:cNvPr>
                <p14:cNvContentPartPr/>
                <p14:nvPr/>
              </p14:nvContentPartPr>
              <p14:xfrm>
                <a:off x="5327619" y="994244"/>
                <a:ext cx="138960" cy="1339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396D3EB8-3BC0-F62C-AC66-8C25BF8C4F4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318619" y="985244"/>
                  <a:ext cx="156600" cy="151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F215A42-7898-F9EF-3794-E6026143654E}"/>
              </a:ext>
            </a:extLst>
          </p:cNvPr>
          <p:cNvGrpSpPr/>
          <p:nvPr/>
        </p:nvGrpSpPr>
        <p:grpSpPr>
          <a:xfrm>
            <a:off x="5554419" y="927644"/>
            <a:ext cx="120600" cy="227880"/>
            <a:chOff x="5554419" y="927644"/>
            <a:chExt cx="120600" cy="227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AA3B119A-DA5D-47F7-7684-71562CA17E83}"/>
                    </a:ext>
                  </a:extLst>
                </p14:cNvPr>
                <p14:cNvContentPartPr/>
                <p14:nvPr/>
              </p14:nvContentPartPr>
              <p14:xfrm>
                <a:off x="5554419" y="958964"/>
                <a:ext cx="28080" cy="19044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AA3B119A-DA5D-47F7-7684-71562CA17E8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545419" y="949947"/>
                  <a:ext cx="45720" cy="20811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4A63C087-F6E5-C418-DA67-A6626E31A00B}"/>
                    </a:ext>
                  </a:extLst>
                </p14:cNvPr>
                <p14:cNvContentPartPr/>
                <p14:nvPr/>
              </p14:nvContentPartPr>
              <p14:xfrm>
                <a:off x="5649459" y="927644"/>
                <a:ext cx="25560" cy="22788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4A63C087-F6E5-C418-DA67-A6626E31A00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640459" y="918644"/>
                  <a:ext cx="4320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44524815-B4A7-AFF8-5104-805D0EAAC3A1}"/>
                    </a:ext>
                  </a:extLst>
                </p14:cNvPr>
                <p14:cNvContentPartPr/>
                <p14:nvPr/>
              </p14:nvContentPartPr>
              <p14:xfrm>
                <a:off x="5574219" y="1068764"/>
                <a:ext cx="63360" cy="248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44524815-B4A7-AFF8-5104-805D0EAAC3A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565219" y="1059764"/>
                  <a:ext cx="81000" cy="42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142AED2-D01E-4165-502E-F371CC5C2B96}"/>
              </a:ext>
            </a:extLst>
          </p:cNvPr>
          <p:cNvGrpSpPr/>
          <p:nvPr/>
        </p:nvGrpSpPr>
        <p:grpSpPr>
          <a:xfrm>
            <a:off x="4584634" y="1850836"/>
            <a:ext cx="676440" cy="572760"/>
            <a:chOff x="4584634" y="1850836"/>
            <a:chExt cx="676440" cy="572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08CE3D01-57C3-6885-9916-C92E1654154D}"/>
                    </a:ext>
                  </a:extLst>
                </p14:cNvPr>
                <p14:cNvContentPartPr/>
                <p14:nvPr/>
              </p14:nvContentPartPr>
              <p14:xfrm>
                <a:off x="4584634" y="2248636"/>
                <a:ext cx="676440" cy="1749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08CE3D01-57C3-6885-9916-C92E1654154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575634" y="2239636"/>
                  <a:ext cx="694080" cy="19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31397271-FAF7-881A-C8A8-496DA28EA4BF}"/>
                    </a:ext>
                  </a:extLst>
                </p14:cNvPr>
                <p14:cNvContentPartPr/>
                <p14:nvPr/>
              </p14:nvContentPartPr>
              <p14:xfrm>
                <a:off x="4855714" y="2062876"/>
                <a:ext cx="13320" cy="1677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31397271-FAF7-881A-C8A8-496DA28EA4B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846714" y="2053895"/>
                  <a:ext cx="30960" cy="1853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8FC6E904-2874-B55F-5E6B-D0388B8B284E}"/>
                    </a:ext>
                  </a:extLst>
                </p14:cNvPr>
                <p14:cNvContentPartPr/>
                <p14:nvPr/>
              </p14:nvContentPartPr>
              <p14:xfrm>
                <a:off x="4941034" y="2094196"/>
                <a:ext cx="19800" cy="1310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8FC6E904-2874-B55F-5E6B-D0388B8B284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932034" y="2085196"/>
                  <a:ext cx="37440" cy="14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008DA81-3A30-ACC6-1424-4EC6C6E7D69E}"/>
                    </a:ext>
                  </a:extLst>
                </p14:cNvPr>
                <p14:cNvContentPartPr/>
                <p14:nvPr/>
              </p14:nvContentPartPr>
              <p14:xfrm>
                <a:off x="4861474" y="1850836"/>
                <a:ext cx="101160" cy="1584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008DA81-3A30-ACC6-1424-4EC6C6E7D69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852474" y="1841836"/>
                  <a:ext cx="118800" cy="176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E532C93A-329C-63EF-9425-496C203908B5}"/>
                  </a:ext>
                </a:extLst>
              </p14:cNvPr>
              <p14:cNvContentPartPr/>
              <p14:nvPr/>
            </p14:nvContentPartPr>
            <p14:xfrm>
              <a:off x="4237234" y="2367436"/>
              <a:ext cx="186840" cy="17676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E532C93A-329C-63EF-9425-496C203908B5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228234" y="2358418"/>
                <a:ext cx="204480" cy="1944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50209930-D3BA-E27B-F626-21DF073162B1}"/>
                  </a:ext>
                </a:extLst>
              </p14:cNvPr>
              <p14:cNvContentPartPr/>
              <p14:nvPr/>
            </p14:nvContentPartPr>
            <p14:xfrm>
              <a:off x="4307379" y="977684"/>
              <a:ext cx="149400" cy="1897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50209930-D3BA-E27B-F626-21DF073162B1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298379" y="968684"/>
                <a:ext cx="167040" cy="20736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oup 34">
            <a:extLst>
              <a:ext uri="{FF2B5EF4-FFF2-40B4-BE49-F238E27FC236}">
                <a16:creationId xmlns:a16="http://schemas.microsoft.com/office/drawing/2014/main" id="{7DF2E950-3BA0-DCFE-A263-5E77004BB63A}"/>
              </a:ext>
            </a:extLst>
          </p:cNvPr>
          <p:cNvGrpSpPr/>
          <p:nvPr/>
        </p:nvGrpSpPr>
        <p:grpSpPr>
          <a:xfrm>
            <a:off x="5374114" y="2253316"/>
            <a:ext cx="135360" cy="226440"/>
            <a:chOff x="5374114" y="2253316"/>
            <a:chExt cx="135360" cy="226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6F76EC29-D18F-CB34-8B5D-74B02EB89672}"/>
                    </a:ext>
                  </a:extLst>
                </p14:cNvPr>
                <p14:cNvContentPartPr/>
                <p14:nvPr/>
              </p14:nvContentPartPr>
              <p14:xfrm>
                <a:off x="5374114" y="2273476"/>
                <a:ext cx="23400" cy="20628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6F76EC29-D18F-CB34-8B5D-74B02EB8967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365114" y="2264476"/>
                  <a:ext cx="4104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19A0AD6-3ABE-1351-3D83-17E8376FBC86}"/>
                    </a:ext>
                  </a:extLst>
                </p14:cNvPr>
                <p14:cNvContentPartPr/>
                <p14:nvPr/>
              </p14:nvContentPartPr>
              <p14:xfrm>
                <a:off x="5449714" y="2253316"/>
                <a:ext cx="59760" cy="21960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19A0AD6-3ABE-1351-3D83-17E8376FBC86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440714" y="2244316"/>
                  <a:ext cx="77400" cy="23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E0FC6DB7-78F8-F976-3E85-6E005F970A0C}"/>
                    </a:ext>
                  </a:extLst>
                </p14:cNvPr>
                <p14:cNvContentPartPr/>
                <p14:nvPr/>
              </p14:nvContentPartPr>
              <p14:xfrm>
                <a:off x="5387794" y="2385436"/>
                <a:ext cx="104400" cy="50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0FC6DB7-78F8-F976-3E85-6E005F970A0C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378794" y="2376436"/>
                  <a:ext cx="122040" cy="22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60" name="Ink 59">
                <a:extLst>
                  <a:ext uri="{FF2B5EF4-FFF2-40B4-BE49-F238E27FC236}">
                    <a16:creationId xmlns:a16="http://schemas.microsoft.com/office/drawing/2014/main" id="{CD814B85-D91F-C7AF-C2D9-975D4F08E3F9}"/>
                  </a:ext>
                </a:extLst>
              </p14:cNvPr>
              <p14:cNvContentPartPr/>
              <p14:nvPr/>
            </p14:nvContentPartPr>
            <p14:xfrm>
              <a:off x="4438142" y="4176266"/>
              <a:ext cx="195840" cy="65880"/>
            </p14:xfrm>
          </p:contentPart>
        </mc:Choice>
        <mc:Fallback xmlns="">
          <p:pic>
            <p:nvPicPr>
              <p:cNvPr id="60" name="Ink 59">
                <a:extLst>
                  <a:ext uri="{FF2B5EF4-FFF2-40B4-BE49-F238E27FC236}">
                    <a16:creationId xmlns:a16="http://schemas.microsoft.com/office/drawing/2014/main" id="{CD814B85-D91F-C7AF-C2D9-975D4F08E3F9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4429142" y="4167266"/>
                <a:ext cx="213480" cy="8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80" name="Ink 79">
                <a:extLst>
                  <a:ext uri="{FF2B5EF4-FFF2-40B4-BE49-F238E27FC236}">
                    <a16:creationId xmlns:a16="http://schemas.microsoft.com/office/drawing/2014/main" id="{CB96C64A-5E94-2E57-DBD1-DE8D1686925B}"/>
                  </a:ext>
                </a:extLst>
              </p14:cNvPr>
              <p14:cNvContentPartPr/>
              <p14:nvPr/>
            </p14:nvContentPartPr>
            <p14:xfrm>
              <a:off x="4175979" y="5343416"/>
              <a:ext cx="162720" cy="204120"/>
            </p14:xfrm>
          </p:contentPart>
        </mc:Choice>
        <mc:Fallback xmlns="">
          <p:pic>
            <p:nvPicPr>
              <p:cNvPr id="80" name="Ink 79">
                <a:extLst>
                  <a:ext uri="{FF2B5EF4-FFF2-40B4-BE49-F238E27FC236}">
                    <a16:creationId xmlns:a16="http://schemas.microsoft.com/office/drawing/2014/main" id="{CB96C64A-5E94-2E57-DBD1-DE8D1686925B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4166979" y="5334416"/>
                <a:ext cx="180360" cy="22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81" name="Ink 80">
                <a:extLst>
                  <a:ext uri="{FF2B5EF4-FFF2-40B4-BE49-F238E27FC236}">
                    <a16:creationId xmlns:a16="http://schemas.microsoft.com/office/drawing/2014/main" id="{EF3B7BA6-133A-AC17-92B4-5985C60FD8DF}"/>
                  </a:ext>
                </a:extLst>
              </p14:cNvPr>
              <p14:cNvContentPartPr/>
              <p14:nvPr/>
            </p14:nvContentPartPr>
            <p14:xfrm>
              <a:off x="4441299" y="5424776"/>
              <a:ext cx="139680" cy="11520"/>
            </p14:xfrm>
          </p:contentPart>
        </mc:Choice>
        <mc:Fallback xmlns="">
          <p:pic>
            <p:nvPicPr>
              <p:cNvPr id="81" name="Ink 80">
                <a:extLst>
                  <a:ext uri="{FF2B5EF4-FFF2-40B4-BE49-F238E27FC236}">
                    <a16:creationId xmlns:a16="http://schemas.microsoft.com/office/drawing/2014/main" id="{EF3B7BA6-133A-AC17-92B4-5985C60FD8DF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4432299" y="5415776"/>
                <a:ext cx="157320" cy="29160"/>
              </a:xfrm>
              <a:prstGeom prst="rect">
                <a:avLst/>
              </a:prstGeom>
            </p:spPr>
          </p:pic>
        </mc:Fallback>
      </mc:AlternateContent>
      <p:grpSp>
        <p:nvGrpSpPr>
          <p:cNvPr id="87" name="Group 86">
            <a:extLst>
              <a:ext uri="{FF2B5EF4-FFF2-40B4-BE49-F238E27FC236}">
                <a16:creationId xmlns:a16="http://schemas.microsoft.com/office/drawing/2014/main" id="{9FCD7649-5E13-4FBA-F64D-ECCE26B3818F}"/>
              </a:ext>
            </a:extLst>
          </p:cNvPr>
          <p:cNvGrpSpPr/>
          <p:nvPr/>
        </p:nvGrpSpPr>
        <p:grpSpPr>
          <a:xfrm>
            <a:off x="4773219" y="5249456"/>
            <a:ext cx="340920" cy="289800"/>
            <a:chOff x="4773219" y="5249456"/>
            <a:chExt cx="340920" cy="289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07C43BAD-5E3F-C090-4122-A15C3FFB6D84}"/>
                    </a:ext>
                  </a:extLst>
                </p14:cNvPr>
                <p14:cNvContentPartPr/>
                <p14:nvPr/>
              </p14:nvContentPartPr>
              <p14:xfrm>
                <a:off x="4773219" y="5249456"/>
                <a:ext cx="140400" cy="23292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07C43BAD-5E3F-C090-4122-A15C3FFB6D84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764219" y="5240442"/>
                  <a:ext cx="158040" cy="2505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6EEFBFCC-9452-667F-E6B7-D3B656661068}"/>
                    </a:ext>
                  </a:extLst>
                </p14:cNvPr>
                <p14:cNvContentPartPr/>
                <p14:nvPr/>
              </p14:nvContentPartPr>
              <p14:xfrm>
                <a:off x="5010459" y="5371136"/>
                <a:ext cx="103680" cy="16812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6EEFBFCC-9452-667F-E6B7-D3B656661068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001428" y="5362136"/>
                  <a:ext cx="121381" cy="185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AD810196-BAD0-9CC8-EF01-7F89FB7F1B93}"/>
              </a:ext>
            </a:extLst>
          </p:cNvPr>
          <p:cNvGrpSpPr/>
          <p:nvPr/>
        </p:nvGrpSpPr>
        <p:grpSpPr>
          <a:xfrm>
            <a:off x="5223939" y="5216696"/>
            <a:ext cx="306000" cy="236880"/>
            <a:chOff x="5223939" y="5216696"/>
            <a:chExt cx="306000" cy="236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08870869-C5AE-D0AE-174E-EAF1658D6775}"/>
                    </a:ext>
                  </a:extLst>
                </p14:cNvPr>
                <p14:cNvContentPartPr/>
                <p14:nvPr/>
              </p14:nvContentPartPr>
              <p14:xfrm>
                <a:off x="5223939" y="5216696"/>
                <a:ext cx="122400" cy="23220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08870869-C5AE-D0AE-174E-EAF1658D6775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214939" y="5207696"/>
                  <a:ext cx="14004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2E9433F9-B8EB-DBFB-4A76-89800F23467E}"/>
                    </a:ext>
                  </a:extLst>
                </p14:cNvPr>
                <p14:cNvContentPartPr/>
                <p14:nvPr/>
              </p14:nvContentPartPr>
              <p14:xfrm>
                <a:off x="5389539" y="5314256"/>
                <a:ext cx="140400" cy="13932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2E9433F9-B8EB-DBFB-4A76-89800F23467E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380539" y="5305256"/>
                  <a:ext cx="158040" cy="156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CBFF3165-7983-D1C8-948E-DF40DCE8A1FD}"/>
              </a:ext>
            </a:extLst>
          </p:cNvPr>
          <p:cNvGrpSpPr/>
          <p:nvPr/>
        </p:nvGrpSpPr>
        <p:grpSpPr>
          <a:xfrm>
            <a:off x="4200246" y="6285240"/>
            <a:ext cx="1275480" cy="290160"/>
            <a:chOff x="4200246" y="6285240"/>
            <a:chExt cx="1275480" cy="290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E3ED5499-E283-1257-D579-4E589DD2E8FD}"/>
                    </a:ext>
                  </a:extLst>
                </p14:cNvPr>
                <p14:cNvContentPartPr/>
                <p14:nvPr/>
              </p14:nvContentPartPr>
              <p14:xfrm>
                <a:off x="4200246" y="6327360"/>
                <a:ext cx="204480" cy="24804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E3ED5499-E283-1257-D579-4E589DD2E8F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191246" y="6318373"/>
                  <a:ext cx="222120" cy="26565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028D9ADC-275D-EDAE-6BBD-20BA1877415F}"/>
                    </a:ext>
                  </a:extLst>
                </p14:cNvPr>
                <p14:cNvContentPartPr/>
                <p14:nvPr/>
              </p14:nvContentPartPr>
              <p14:xfrm>
                <a:off x="4509126" y="6414480"/>
                <a:ext cx="147600" cy="1872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028D9ADC-275D-EDAE-6BBD-20BA1877415F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500126" y="6405480"/>
                  <a:ext cx="16524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E6D8EE7B-EF64-8C9D-F87D-87CFBC02F2A6}"/>
                    </a:ext>
                  </a:extLst>
                </p14:cNvPr>
                <p14:cNvContentPartPr/>
                <p14:nvPr/>
              </p14:nvContentPartPr>
              <p14:xfrm>
                <a:off x="4845006" y="6312240"/>
                <a:ext cx="160920" cy="18036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E6D8EE7B-EF64-8C9D-F87D-87CFBC02F2A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4836006" y="6303240"/>
                  <a:ext cx="17856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03237887-0B93-3537-7E1E-BD22E76B30C6}"/>
                    </a:ext>
                  </a:extLst>
                </p14:cNvPr>
                <p14:cNvContentPartPr/>
                <p14:nvPr/>
              </p14:nvContentPartPr>
              <p14:xfrm>
                <a:off x="5069646" y="6314400"/>
                <a:ext cx="113400" cy="2448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03237887-0B93-3537-7E1E-BD22E76B30C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060646" y="6305400"/>
                  <a:ext cx="13104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840962B2-9CB5-6551-7DC1-76F22528EEA1}"/>
                    </a:ext>
                  </a:extLst>
                </p14:cNvPr>
                <p14:cNvContentPartPr/>
                <p14:nvPr/>
              </p14:nvContentPartPr>
              <p14:xfrm>
                <a:off x="5083686" y="6399000"/>
                <a:ext cx="110520" cy="1332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840962B2-9CB5-6551-7DC1-76F22528EEA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5074686" y="6390000"/>
                  <a:ext cx="128160" cy="3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1488ED91-89D7-5AEF-CFE2-4045F7D9252D}"/>
                    </a:ext>
                  </a:extLst>
                </p14:cNvPr>
                <p14:cNvContentPartPr/>
                <p14:nvPr/>
              </p14:nvContentPartPr>
              <p14:xfrm>
                <a:off x="5104926" y="6467040"/>
                <a:ext cx="94320" cy="1692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1488ED91-89D7-5AEF-CFE2-4045F7D9252D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5095926" y="6458040"/>
                  <a:ext cx="111960" cy="3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B6DEFA00-1B71-4F06-1D86-C476605A749E}"/>
                    </a:ext>
                  </a:extLst>
                </p14:cNvPr>
                <p14:cNvContentPartPr/>
                <p14:nvPr/>
              </p14:nvContentPartPr>
              <p14:xfrm>
                <a:off x="5306526" y="6285240"/>
                <a:ext cx="169200" cy="18180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B6DEFA00-1B71-4F06-1D86-C476605A749E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5297526" y="6276240"/>
                  <a:ext cx="186840" cy="199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299DBFDF-6A44-0651-E65A-5E300E953EFB}"/>
              </a:ext>
            </a:extLst>
          </p:cNvPr>
          <p:cNvGrpSpPr/>
          <p:nvPr/>
        </p:nvGrpSpPr>
        <p:grpSpPr>
          <a:xfrm>
            <a:off x="439" y="3009337"/>
            <a:ext cx="12202920" cy="1306456"/>
            <a:chOff x="439" y="3009337"/>
            <a:chExt cx="12202920" cy="1306456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6BEBFC7D-0E60-C1FC-77DC-B8C5B3F8B606}"/>
                    </a:ext>
                  </a:extLst>
                </p14:cNvPr>
                <p14:cNvContentPartPr/>
                <p14:nvPr/>
              </p14:nvContentPartPr>
              <p14:xfrm>
                <a:off x="4330925" y="3897113"/>
                <a:ext cx="47160" cy="31932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6BEBFC7D-0E60-C1FC-77DC-B8C5B3F8B606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321993" y="3888123"/>
                  <a:ext cx="64666" cy="3369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8637CFB6-52A9-84FE-AC69-DF6192EC4E6D}"/>
                    </a:ext>
                  </a:extLst>
                </p14:cNvPr>
                <p14:cNvContentPartPr/>
                <p14:nvPr/>
              </p14:nvContentPartPr>
              <p14:xfrm>
                <a:off x="4328045" y="3707033"/>
                <a:ext cx="635400" cy="18396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8637CFB6-52A9-84FE-AC69-DF6192EC4E6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319045" y="3698033"/>
                  <a:ext cx="653040" cy="20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23CEFCF4-0A94-D96E-062B-32ABE2938AEC}"/>
                    </a:ext>
                  </a:extLst>
                </p14:cNvPr>
                <p14:cNvContentPartPr/>
                <p14:nvPr/>
              </p14:nvContentPartPr>
              <p14:xfrm>
                <a:off x="4365125" y="4216433"/>
                <a:ext cx="303480" cy="9576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23CEFCF4-0A94-D96E-062B-32ABE2938AE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356125" y="4207433"/>
                  <a:ext cx="321120" cy="11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16300E85-A843-DDFC-AEDF-5E92E1984B28}"/>
                    </a:ext>
                  </a:extLst>
                </p14:cNvPr>
                <p14:cNvContentPartPr/>
                <p14:nvPr/>
              </p14:nvContentPartPr>
              <p14:xfrm>
                <a:off x="4652405" y="4210673"/>
                <a:ext cx="271800" cy="10512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16300E85-A843-DDFC-AEDF-5E92E1984B28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643393" y="4201673"/>
                  <a:ext cx="289463" cy="12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D22DABF2-6D0D-03A2-DB37-960C4215750F}"/>
                    </a:ext>
                  </a:extLst>
                </p14:cNvPr>
                <p14:cNvContentPartPr/>
                <p14:nvPr/>
              </p14:nvContentPartPr>
              <p14:xfrm>
                <a:off x="4945445" y="3820793"/>
                <a:ext cx="20880" cy="37188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D22DABF2-6D0D-03A2-DB37-960C4215750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936445" y="3811784"/>
                  <a:ext cx="38520" cy="38953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3C728D8B-BE26-CDDD-8E13-F16846DF17C8}"/>
                    </a:ext>
                  </a:extLst>
                </p14:cNvPr>
                <p14:cNvContentPartPr/>
                <p14:nvPr/>
              </p14:nvContentPartPr>
              <p14:xfrm>
                <a:off x="4410422" y="3817346"/>
                <a:ext cx="195840" cy="8460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3C728D8B-BE26-CDDD-8E13-F16846DF17C8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401422" y="3808346"/>
                  <a:ext cx="213480" cy="10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8C7CDCDB-57D8-9961-C787-AF11582D7B8A}"/>
                    </a:ext>
                  </a:extLst>
                </p14:cNvPr>
                <p14:cNvContentPartPr/>
                <p14:nvPr/>
              </p14:nvContentPartPr>
              <p14:xfrm>
                <a:off x="4874822" y="3896906"/>
                <a:ext cx="23040" cy="23832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8C7CDCDB-57D8-9961-C787-AF11582D7B8A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865822" y="3887906"/>
                  <a:ext cx="4068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AC69A352-EA7A-ACB6-8335-D02B8EC40E89}"/>
                    </a:ext>
                  </a:extLst>
                </p14:cNvPr>
                <p14:cNvContentPartPr/>
                <p14:nvPr/>
              </p14:nvContentPartPr>
              <p14:xfrm>
                <a:off x="4942089" y="3721323"/>
                <a:ext cx="171360" cy="10296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AC69A352-EA7A-ACB6-8335-D02B8EC40E89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933089" y="3712323"/>
                  <a:ext cx="189000" cy="12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ADFEB670-3345-506C-9A85-C30C4FBD5632}"/>
                    </a:ext>
                  </a:extLst>
                </p14:cNvPr>
                <p14:cNvContentPartPr/>
                <p14:nvPr/>
              </p14:nvContentPartPr>
              <p14:xfrm>
                <a:off x="5215689" y="3618003"/>
                <a:ext cx="106200" cy="11052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ADFEB670-3345-506C-9A85-C30C4FBD5632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5206658" y="3609003"/>
                  <a:ext cx="12390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E33C21FF-49D3-83A7-AFE3-2B146AD8D4C9}"/>
                    </a:ext>
                  </a:extLst>
                </p14:cNvPr>
                <p14:cNvContentPartPr/>
                <p14:nvPr/>
              </p14:nvContentPartPr>
              <p14:xfrm>
                <a:off x="5371958" y="3591510"/>
                <a:ext cx="14400" cy="12096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E33C21FF-49D3-83A7-AFE3-2B146AD8D4C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362958" y="3582510"/>
                  <a:ext cx="3204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8BCC057E-783E-E13A-CA46-3F6AFF0ABA3E}"/>
                    </a:ext>
                  </a:extLst>
                </p14:cNvPr>
                <p14:cNvContentPartPr/>
                <p14:nvPr/>
              </p14:nvContentPartPr>
              <p14:xfrm>
                <a:off x="5408678" y="3589710"/>
                <a:ext cx="26640" cy="13320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8BCC057E-783E-E13A-CA46-3F6AFF0ABA3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399798" y="3580686"/>
                  <a:ext cx="44045" cy="1508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E04FB365-1F03-C6A4-B153-C9A7D93CE7B1}"/>
                    </a:ext>
                  </a:extLst>
                </p14:cNvPr>
                <p14:cNvContentPartPr/>
                <p14:nvPr/>
              </p14:nvContentPartPr>
              <p14:xfrm>
                <a:off x="5392478" y="3665310"/>
                <a:ext cx="18360" cy="288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E04FB365-1F03-C6A4-B153-C9A7D93CE7B1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383478" y="3655024"/>
                  <a:ext cx="36000" cy="2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FC1C689A-FA11-C8EA-81B4-E0D712DFD98F}"/>
                    </a:ext>
                  </a:extLst>
                </p14:cNvPr>
                <p14:cNvContentPartPr/>
                <p14:nvPr/>
              </p14:nvContentPartPr>
              <p14:xfrm>
                <a:off x="5477798" y="3697350"/>
                <a:ext cx="45000" cy="9216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FC1C689A-FA11-C8EA-81B4-E0D712DFD98F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468798" y="3688350"/>
                  <a:ext cx="6264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7CFF4417-C4D1-D0BA-1017-D8A5B2DA6C35}"/>
                    </a:ext>
                  </a:extLst>
                </p14:cNvPr>
                <p14:cNvContentPartPr/>
                <p14:nvPr/>
              </p14:nvContentPartPr>
              <p14:xfrm>
                <a:off x="439" y="3009337"/>
                <a:ext cx="12202920" cy="142560"/>
              </p14:xfrm>
            </p:contentPart>
          </mc:Choice>
          <mc:Fallback xmlns=""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7CFF4417-C4D1-D0BA-1017-D8A5B2DA6C35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-8561" y="3000337"/>
                  <a:ext cx="12220560" cy="160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6">
            <p14:nvContentPartPr>
              <p14:cNvPr id="110" name="Ink 109">
                <a:extLst>
                  <a:ext uri="{FF2B5EF4-FFF2-40B4-BE49-F238E27FC236}">
                    <a16:creationId xmlns:a16="http://schemas.microsoft.com/office/drawing/2014/main" id="{0B1B56D1-A12C-FE83-B7A9-F563E1E85161}"/>
                  </a:ext>
                </a:extLst>
              </p14:cNvPr>
              <p14:cNvContentPartPr/>
              <p14:nvPr/>
            </p14:nvContentPartPr>
            <p14:xfrm>
              <a:off x="27799" y="4595137"/>
              <a:ext cx="12402360" cy="133920"/>
            </p14:xfrm>
          </p:contentPart>
        </mc:Choice>
        <mc:Fallback xmlns="">
          <p:pic>
            <p:nvPicPr>
              <p:cNvPr id="110" name="Ink 109">
                <a:extLst>
                  <a:ext uri="{FF2B5EF4-FFF2-40B4-BE49-F238E27FC236}">
                    <a16:creationId xmlns:a16="http://schemas.microsoft.com/office/drawing/2014/main" id="{0B1B56D1-A12C-FE83-B7A9-F563E1E85161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18799" y="4586137"/>
                <a:ext cx="12420000" cy="15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8">
            <p14:nvContentPartPr>
              <p14:cNvPr id="111" name="Ink 110">
                <a:extLst>
                  <a:ext uri="{FF2B5EF4-FFF2-40B4-BE49-F238E27FC236}">
                    <a16:creationId xmlns:a16="http://schemas.microsoft.com/office/drawing/2014/main" id="{DB4DF0F9-EEB6-29AA-6599-E85EA7444D49}"/>
                  </a:ext>
                </a:extLst>
              </p14:cNvPr>
              <p14:cNvContentPartPr/>
              <p14:nvPr/>
            </p14:nvContentPartPr>
            <p14:xfrm>
              <a:off x="-60401" y="5933467"/>
              <a:ext cx="12172320" cy="170280"/>
            </p14:xfrm>
          </p:contentPart>
        </mc:Choice>
        <mc:Fallback xmlns="">
          <p:pic>
            <p:nvPicPr>
              <p:cNvPr id="111" name="Ink 110">
                <a:extLst>
                  <a:ext uri="{FF2B5EF4-FFF2-40B4-BE49-F238E27FC236}">
                    <a16:creationId xmlns:a16="http://schemas.microsoft.com/office/drawing/2014/main" id="{DB4DF0F9-EEB6-29AA-6599-E85EA7444D49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-69401" y="5924467"/>
                <a:ext cx="12189960" cy="18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5C433B0-07A7-9010-B1A0-77030B3D1E44}"/>
                  </a:ext>
                </a:extLst>
              </p14:cNvPr>
              <p14:cNvContentPartPr/>
              <p14:nvPr/>
            </p14:nvContentPartPr>
            <p14:xfrm>
              <a:off x="1386360" y="5978160"/>
              <a:ext cx="8069760" cy="8114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5C433B0-07A7-9010-B1A0-77030B3D1E44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1377000" y="5968800"/>
                <a:ext cx="8088480" cy="83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C9CE8A9-600A-C71F-38C7-F15D4C46B7F3}"/>
                  </a:ext>
                </a:extLst>
              </p14:cNvPr>
              <p14:cNvContentPartPr/>
              <p14:nvPr/>
            </p14:nvContentPartPr>
            <p14:xfrm>
              <a:off x="251640" y="193680"/>
              <a:ext cx="11770920" cy="56336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C9CE8A9-600A-C71F-38C7-F15D4C46B7F3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242280" y="184320"/>
                <a:ext cx="11789640" cy="5652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02178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0D564-DFA6-6432-34F9-2FAABAC6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Synthesis of Carboxylic Acids via Nitriles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46783E1-B1EA-47B6-63EB-1D4DE36844EC}"/>
              </a:ext>
            </a:extLst>
          </p:cNvPr>
          <p:cNvGrpSpPr/>
          <p:nvPr/>
        </p:nvGrpSpPr>
        <p:grpSpPr>
          <a:xfrm>
            <a:off x="4334908" y="1909970"/>
            <a:ext cx="2351160" cy="765000"/>
            <a:chOff x="4334908" y="1909970"/>
            <a:chExt cx="2351160" cy="765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F3F492F2-C2F8-D208-1003-64B04B581574}"/>
                    </a:ext>
                  </a:extLst>
                </p14:cNvPr>
                <p14:cNvContentPartPr/>
                <p14:nvPr/>
              </p14:nvContentPartPr>
              <p14:xfrm>
                <a:off x="4334908" y="2139290"/>
                <a:ext cx="1885320" cy="5356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F3F492F2-C2F8-D208-1003-64B04B58157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325908" y="2130290"/>
                  <a:ext cx="1902960" cy="55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389E12AD-BDE7-D4E4-F6E9-8BC41F2109FB}"/>
                    </a:ext>
                  </a:extLst>
                </p14:cNvPr>
                <p14:cNvContentPartPr/>
                <p14:nvPr/>
              </p14:nvContentPartPr>
              <p14:xfrm>
                <a:off x="6457108" y="1909970"/>
                <a:ext cx="228960" cy="2077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389E12AD-BDE7-D4E4-F6E9-8BC41F2109F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448108" y="1900954"/>
                  <a:ext cx="246600" cy="225391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1D22E38-A048-7AE2-5C6B-54B9D73C81CD}"/>
              </a:ext>
            </a:extLst>
          </p:cNvPr>
          <p:cNvGrpSpPr/>
          <p:nvPr/>
        </p:nvGrpSpPr>
        <p:grpSpPr>
          <a:xfrm>
            <a:off x="6681028" y="1359170"/>
            <a:ext cx="690480" cy="615600"/>
            <a:chOff x="6681028" y="1359170"/>
            <a:chExt cx="690480" cy="615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83DF894C-698B-7F21-F947-32EBCEC488D4}"/>
                    </a:ext>
                  </a:extLst>
                </p14:cNvPr>
                <p14:cNvContentPartPr/>
                <p14:nvPr/>
              </p14:nvContentPartPr>
              <p14:xfrm>
                <a:off x="6681028" y="1681730"/>
                <a:ext cx="134280" cy="1425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83DF894C-698B-7F21-F947-32EBCEC488D4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672028" y="1672730"/>
                  <a:ext cx="151920" cy="16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30FD073-8A27-0A5C-B147-5DFC5F443814}"/>
                    </a:ext>
                  </a:extLst>
                </p14:cNvPr>
                <p14:cNvContentPartPr/>
                <p14:nvPr/>
              </p14:nvContentPartPr>
              <p14:xfrm>
                <a:off x="6745828" y="1727810"/>
                <a:ext cx="130680" cy="1512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30FD073-8A27-0A5C-B147-5DFC5F44381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736828" y="1718789"/>
                  <a:ext cx="148320" cy="1688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BCC83AC3-102C-781E-D358-2FD01335E014}"/>
                    </a:ext>
                  </a:extLst>
                </p14:cNvPr>
                <p14:cNvContentPartPr/>
                <p14:nvPr/>
              </p14:nvContentPartPr>
              <p14:xfrm>
                <a:off x="6812068" y="1816370"/>
                <a:ext cx="151200" cy="15840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BCC83AC3-102C-781E-D358-2FD01335E014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6803068" y="1807349"/>
                  <a:ext cx="168840" cy="17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655E4EF5-355E-CC84-8DBE-EC8993E1E56F}"/>
                    </a:ext>
                  </a:extLst>
                </p14:cNvPr>
                <p14:cNvContentPartPr/>
                <p14:nvPr/>
              </p14:nvContentPartPr>
              <p14:xfrm>
                <a:off x="7045348" y="1390490"/>
                <a:ext cx="183960" cy="37764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655E4EF5-355E-CC84-8DBE-EC8993E1E56F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7036330" y="1381490"/>
                  <a:ext cx="201635" cy="39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D0647908-5B33-B795-56A5-1CF59CA6D740}"/>
                    </a:ext>
                  </a:extLst>
                </p14:cNvPr>
                <p14:cNvContentPartPr/>
                <p14:nvPr/>
              </p14:nvContentPartPr>
              <p14:xfrm>
                <a:off x="7262428" y="1359170"/>
                <a:ext cx="35640" cy="342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D0647908-5B33-B795-56A5-1CF59CA6D74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7253428" y="1350170"/>
                  <a:ext cx="5328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D9ADE03F-EBED-AF01-7D55-1193A5974851}"/>
                    </a:ext>
                  </a:extLst>
                </p14:cNvPr>
                <p14:cNvContentPartPr/>
                <p14:nvPr/>
              </p14:nvContentPartPr>
              <p14:xfrm>
                <a:off x="7341268" y="1475450"/>
                <a:ext cx="30240" cy="4356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D9ADE03F-EBED-AF01-7D55-1193A5974851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7332268" y="1466450"/>
                  <a:ext cx="47880" cy="6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79A6E16-EAA4-BD3B-CF4F-F1B6A77A20C5}"/>
              </a:ext>
            </a:extLst>
          </p:cNvPr>
          <p:cNvGrpSpPr/>
          <p:nvPr/>
        </p:nvGrpSpPr>
        <p:grpSpPr>
          <a:xfrm>
            <a:off x="7930031" y="2162690"/>
            <a:ext cx="1499040" cy="236880"/>
            <a:chOff x="7930031" y="2162690"/>
            <a:chExt cx="1499040" cy="236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C1EC7A3B-9AF2-A72B-9888-192C6A8A099C}"/>
                    </a:ext>
                  </a:extLst>
                </p14:cNvPr>
                <p14:cNvContentPartPr/>
                <p14:nvPr/>
              </p14:nvContentPartPr>
              <p14:xfrm>
                <a:off x="7930031" y="2242250"/>
                <a:ext cx="1413720" cy="11484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C1EC7A3B-9AF2-A72B-9888-192C6A8A099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7921033" y="2233222"/>
                  <a:ext cx="1431356" cy="1325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B751F56A-B1CE-E944-EE9D-435932A3147A}"/>
                    </a:ext>
                  </a:extLst>
                </p14:cNvPr>
                <p14:cNvContentPartPr/>
                <p14:nvPr/>
              </p14:nvContentPartPr>
              <p14:xfrm>
                <a:off x="9281111" y="2162690"/>
                <a:ext cx="147960" cy="23688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B751F56A-B1CE-E944-EE9D-435932A3147A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272111" y="2153690"/>
                  <a:ext cx="165600" cy="254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FE35D9C6-F8C8-1381-3E30-66F442D7B7FA}"/>
                  </a:ext>
                </a:extLst>
              </p14:cNvPr>
              <p14:cNvContentPartPr/>
              <p14:nvPr/>
            </p14:nvContentPartPr>
            <p14:xfrm>
              <a:off x="2585471" y="2334410"/>
              <a:ext cx="1103040" cy="31248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FE35D9C6-F8C8-1381-3E30-66F442D7B7FA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576471" y="2325420"/>
                <a:ext cx="1120680" cy="330100"/>
              </a:xfrm>
              <a:prstGeom prst="rect">
                <a:avLst/>
              </a:prstGeom>
            </p:spPr>
          </p:pic>
        </mc:Fallback>
      </mc:AlternateContent>
      <p:grpSp>
        <p:nvGrpSpPr>
          <p:cNvPr id="49" name="Group 48">
            <a:extLst>
              <a:ext uri="{FF2B5EF4-FFF2-40B4-BE49-F238E27FC236}">
                <a16:creationId xmlns:a16="http://schemas.microsoft.com/office/drawing/2014/main" id="{5150F4A4-DF6B-01E3-7DAA-2CC426239044}"/>
              </a:ext>
            </a:extLst>
          </p:cNvPr>
          <p:cNvGrpSpPr/>
          <p:nvPr/>
        </p:nvGrpSpPr>
        <p:grpSpPr>
          <a:xfrm>
            <a:off x="3449111" y="5340770"/>
            <a:ext cx="3274200" cy="488880"/>
            <a:chOff x="3449111" y="5340770"/>
            <a:chExt cx="3274200" cy="488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6D79AAC3-FEA9-DA06-7984-75CD1CE054CB}"/>
                    </a:ext>
                  </a:extLst>
                </p14:cNvPr>
                <p14:cNvContentPartPr/>
                <p14:nvPr/>
              </p14:nvContentPartPr>
              <p14:xfrm>
                <a:off x="3449111" y="5510690"/>
                <a:ext cx="1539000" cy="15480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6D79AAC3-FEA9-DA06-7984-75CD1CE054CB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3440109" y="5501690"/>
                  <a:ext cx="1556644" cy="17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6DC7B1F-3AC7-ED8C-E2CD-D545A8EEFBC1}"/>
                    </a:ext>
                  </a:extLst>
                </p14:cNvPr>
                <p14:cNvContentPartPr/>
                <p14:nvPr/>
              </p14:nvContentPartPr>
              <p14:xfrm>
                <a:off x="4808111" y="5340770"/>
                <a:ext cx="216360" cy="35856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6DC7B1F-3AC7-ED8C-E2CD-D545A8EEFBC1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4799126" y="5331779"/>
                  <a:ext cx="233971" cy="3761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3A200B85-CA5F-CB74-D7F3-6F94B19065CE}"/>
                    </a:ext>
                  </a:extLst>
                </p14:cNvPr>
                <p14:cNvContentPartPr/>
                <p14:nvPr/>
              </p14:nvContentPartPr>
              <p14:xfrm>
                <a:off x="5683271" y="5474330"/>
                <a:ext cx="1040040" cy="35532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3A200B85-CA5F-CB74-D7F3-6F94B19065CE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674268" y="5465339"/>
                  <a:ext cx="1057686" cy="372942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A71E5B7-77DA-52AC-2579-C54B2A9FC843}"/>
              </a:ext>
            </a:extLst>
          </p:cNvPr>
          <p:cNvGrpSpPr/>
          <p:nvPr/>
        </p:nvGrpSpPr>
        <p:grpSpPr>
          <a:xfrm>
            <a:off x="6672551" y="5444810"/>
            <a:ext cx="375840" cy="622800"/>
            <a:chOff x="6672551" y="5444810"/>
            <a:chExt cx="375840" cy="622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08B45DD2-8343-9A6C-98C8-188CA6DC7F09}"/>
                    </a:ext>
                  </a:extLst>
                </p14:cNvPr>
                <p14:cNvContentPartPr/>
                <p14:nvPr/>
              </p14:nvContentPartPr>
              <p14:xfrm>
                <a:off x="6725831" y="5444810"/>
                <a:ext cx="322560" cy="2869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08B45DD2-8343-9A6C-98C8-188CA6DC7F09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716831" y="5435810"/>
                  <a:ext cx="340200" cy="30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8D1808E8-F1FB-24E3-C6D9-6B51EADCD883}"/>
                    </a:ext>
                  </a:extLst>
                </p14:cNvPr>
                <p14:cNvContentPartPr/>
                <p14:nvPr/>
              </p14:nvContentPartPr>
              <p14:xfrm>
                <a:off x="6672551" y="5744330"/>
                <a:ext cx="35640" cy="3232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8D1808E8-F1FB-24E3-C6D9-6B51EADCD883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6663551" y="5735330"/>
                  <a:ext cx="53280" cy="34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68FC7B00-3001-97F5-664D-E755E375C1E8}"/>
                    </a:ext>
                  </a:extLst>
                </p14:cNvPr>
                <p14:cNvContentPartPr/>
                <p14:nvPr/>
              </p14:nvContentPartPr>
              <p14:xfrm>
                <a:off x="6785231" y="5740370"/>
                <a:ext cx="37440" cy="32580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68FC7B00-3001-97F5-664D-E755E375C1E8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6776231" y="5731370"/>
                  <a:ext cx="55080" cy="343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AAB5C810-09AF-9AD7-94C1-1B1D365BBFDC}"/>
                  </a:ext>
                </a:extLst>
              </p14:cNvPr>
              <p14:cNvContentPartPr/>
              <p14:nvPr/>
            </p14:nvContentPartPr>
            <p14:xfrm>
              <a:off x="6671111" y="6213770"/>
              <a:ext cx="197280" cy="22752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AAB5C810-09AF-9AD7-94C1-1B1D365BBFDC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6662127" y="6204756"/>
                <a:ext cx="214888" cy="2451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89A334CE-A8B9-B7A7-70B0-86AE4C07D843}"/>
                  </a:ext>
                </a:extLst>
              </p14:cNvPr>
              <p14:cNvContentPartPr/>
              <p14:nvPr/>
            </p14:nvContentPartPr>
            <p14:xfrm>
              <a:off x="6171071" y="4951610"/>
              <a:ext cx="47880" cy="501840"/>
            </p14:xfrm>
          </p:contentPart>
        </mc:Choice>
        <mc:Fallback xmlns=""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89A334CE-A8B9-B7A7-70B0-86AE4C07D843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6162138" y="4942610"/>
                <a:ext cx="65388" cy="519480"/>
              </a:xfrm>
              <a:prstGeom prst="rect">
                <a:avLst/>
              </a:prstGeom>
            </p:spPr>
          </p:pic>
        </mc:Fallback>
      </mc:AlternateContent>
      <p:grpSp>
        <p:nvGrpSpPr>
          <p:cNvPr id="67" name="Group 66">
            <a:extLst>
              <a:ext uri="{FF2B5EF4-FFF2-40B4-BE49-F238E27FC236}">
                <a16:creationId xmlns:a16="http://schemas.microsoft.com/office/drawing/2014/main" id="{AB388411-9A6E-5BCB-EC26-849759E69851}"/>
              </a:ext>
            </a:extLst>
          </p:cNvPr>
          <p:cNvGrpSpPr/>
          <p:nvPr/>
        </p:nvGrpSpPr>
        <p:grpSpPr>
          <a:xfrm>
            <a:off x="7139831" y="5139170"/>
            <a:ext cx="468720" cy="316800"/>
            <a:chOff x="7139831" y="5139170"/>
            <a:chExt cx="468720" cy="316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46F90C61-99B7-DC4F-4DD3-76D3580DFB82}"/>
                    </a:ext>
                  </a:extLst>
                </p14:cNvPr>
                <p14:cNvContentPartPr/>
                <p14:nvPr/>
              </p14:nvContentPartPr>
              <p14:xfrm>
                <a:off x="7139831" y="5206850"/>
                <a:ext cx="173880" cy="2217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46F90C61-99B7-DC4F-4DD3-76D3580DFB82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7130850" y="5197850"/>
                  <a:ext cx="191484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DB04DE2A-2524-5F17-DEA2-B29935E7A78A}"/>
                    </a:ext>
                  </a:extLst>
                </p14:cNvPr>
                <p14:cNvContentPartPr/>
                <p14:nvPr/>
              </p14:nvContentPartPr>
              <p14:xfrm>
                <a:off x="7423871" y="5182730"/>
                <a:ext cx="43920" cy="24624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DB04DE2A-2524-5F17-DEA2-B29935E7A78A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7414871" y="5173730"/>
                  <a:ext cx="61560" cy="2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8E540C03-1F35-D73F-0436-C73F21F8AF45}"/>
                    </a:ext>
                  </a:extLst>
                </p14:cNvPr>
                <p14:cNvContentPartPr/>
                <p14:nvPr/>
              </p14:nvContentPartPr>
              <p14:xfrm>
                <a:off x="7534031" y="5139170"/>
                <a:ext cx="74520" cy="31680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8E540C03-1F35-D73F-0436-C73F21F8AF45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7525074" y="5130170"/>
                  <a:ext cx="92075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3AC7B292-88C6-6A2E-76B0-A5109605D996}"/>
                    </a:ext>
                  </a:extLst>
                </p14:cNvPr>
                <p14:cNvContentPartPr/>
                <p14:nvPr/>
              </p14:nvContentPartPr>
              <p14:xfrm>
                <a:off x="7473551" y="5319170"/>
                <a:ext cx="113040" cy="126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3AC7B292-88C6-6A2E-76B0-A5109605D996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7464551" y="5310420"/>
                  <a:ext cx="130680" cy="2975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35EEF75-CF3A-F082-A189-1C5284EFB3BA}"/>
                  </a:ext>
                </a:extLst>
              </p14:cNvPr>
              <p14:cNvContentPartPr/>
              <p14:nvPr/>
            </p14:nvContentPartPr>
            <p14:xfrm>
              <a:off x="395640" y="1490400"/>
              <a:ext cx="11014920" cy="51040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35EEF75-CF3A-F082-A189-1C5284EFB3BA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386280" y="1481040"/>
                <a:ext cx="11033640" cy="5122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04065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895C1-E416-E573-8027-DDB03545F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Reactivity of Carboxylic Acids: Acid-Base					(20.5)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E0C1D97-AD6B-7A54-6449-2DE1020333D8}"/>
              </a:ext>
            </a:extLst>
          </p:cNvPr>
          <p:cNvGrpSpPr/>
          <p:nvPr/>
        </p:nvGrpSpPr>
        <p:grpSpPr>
          <a:xfrm>
            <a:off x="532054" y="893423"/>
            <a:ext cx="1196640" cy="965160"/>
            <a:chOff x="532054" y="893423"/>
            <a:chExt cx="1196640" cy="965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49C413B6-544D-76C9-3B5D-934BEB670B28}"/>
                    </a:ext>
                  </a:extLst>
                </p14:cNvPr>
                <p14:cNvContentPartPr/>
                <p14:nvPr/>
              </p14:nvContentPartPr>
              <p14:xfrm>
                <a:off x="532054" y="1595063"/>
                <a:ext cx="248760" cy="26352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49C413B6-544D-76C9-3B5D-934BEB670B28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23067" y="1586063"/>
                  <a:ext cx="266375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4765431B-B1E8-DD2E-CD7B-2C9632C9CBEC}"/>
                    </a:ext>
                  </a:extLst>
                </p14:cNvPr>
                <p14:cNvContentPartPr/>
                <p14:nvPr/>
              </p14:nvContentPartPr>
              <p14:xfrm>
                <a:off x="945334" y="1475543"/>
                <a:ext cx="783360" cy="24300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4765431B-B1E8-DD2E-CD7B-2C9632C9CBE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36330" y="1466543"/>
                  <a:ext cx="801008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F7CC6EEB-AF25-80EB-D151-04795F276832}"/>
                    </a:ext>
                  </a:extLst>
                </p14:cNvPr>
                <p14:cNvContentPartPr/>
                <p14:nvPr/>
              </p14:nvContentPartPr>
              <p14:xfrm>
                <a:off x="1238014" y="1136423"/>
                <a:ext cx="70920" cy="38412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F7CC6EEB-AF25-80EB-D151-04795F27683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28968" y="1127431"/>
                  <a:ext cx="88650" cy="4017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744F7D19-C428-DEEB-5CC2-9FE9B453665F}"/>
                    </a:ext>
                  </a:extLst>
                </p14:cNvPr>
                <p14:cNvContentPartPr/>
                <p14:nvPr/>
              </p14:nvContentPartPr>
              <p14:xfrm>
                <a:off x="1364734" y="1172063"/>
                <a:ext cx="43920" cy="28188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744F7D19-C428-DEEB-5CC2-9FE9B453665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55734" y="1163063"/>
                  <a:ext cx="6156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434CDCC1-E4F0-4D93-A884-47FCA02C7BFE}"/>
                    </a:ext>
                  </a:extLst>
                </p14:cNvPr>
                <p14:cNvContentPartPr/>
                <p14:nvPr/>
              </p14:nvContentPartPr>
              <p14:xfrm>
                <a:off x="1240174" y="893423"/>
                <a:ext cx="108000" cy="1458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434CDCC1-E4F0-4D93-A884-47FCA02C7BF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31174" y="884423"/>
                  <a:ext cx="125640" cy="163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494DA9F-0185-3B50-186E-7A86B6E8B32D}"/>
              </a:ext>
            </a:extLst>
          </p:cNvPr>
          <p:cNvGrpSpPr/>
          <p:nvPr/>
        </p:nvGrpSpPr>
        <p:grpSpPr>
          <a:xfrm>
            <a:off x="1865134" y="1560503"/>
            <a:ext cx="684360" cy="229680"/>
            <a:chOff x="1865134" y="1560503"/>
            <a:chExt cx="684360" cy="229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8BF7902D-EA84-BDEF-B829-4F755A769E12}"/>
                    </a:ext>
                  </a:extLst>
                </p14:cNvPr>
                <p14:cNvContentPartPr/>
                <p14:nvPr/>
              </p14:nvContentPartPr>
              <p14:xfrm>
                <a:off x="1865134" y="1611623"/>
                <a:ext cx="123480" cy="1785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8BF7902D-EA84-BDEF-B829-4F755A769E12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856134" y="1602623"/>
                  <a:ext cx="141120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8110D36D-13DD-1560-C540-10020AB56CA7}"/>
                    </a:ext>
                  </a:extLst>
                </p14:cNvPr>
                <p14:cNvContentPartPr/>
                <p14:nvPr/>
              </p14:nvContentPartPr>
              <p14:xfrm>
                <a:off x="2123254" y="1702703"/>
                <a:ext cx="109440" cy="1872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8110D36D-13DD-1560-C540-10020AB56CA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114254" y="1693703"/>
                  <a:ext cx="12708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22A4D4E7-2E89-4A76-0F54-7DA83ECFE48D}"/>
                    </a:ext>
                  </a:extLst>
                </p14:cNvPr>
                <p14:cNvContentPartPr/>
                <p14:nvPr/>
              </p14:nvContentPartPr>
              <p14:xfrm>
                <a:off x="2371654" y="1589663"/>
                <a:ext cx="38880" cy="1810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22A4D4E7-2E89-4A76-0F54-7DA83ECFE48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362654" y="1580663"/>
                  <a:ext cx="5652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95EF7A55-9BAA-3F3B-2BAA-8FEF32C44C01}"/>
                    </a:ext>
                  </a:extLst>
                </p14:cNvPr>
                <p14:cNvContentPartPr/>
                <p14:nvPr/>
              </p14:nvContentPartPr>
              <p14:xfrm>
                <a:off x="2490814" y="1560503"/>
                <a:ext cx="58680" cy="20520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95EF7A55-9BAA-3F3B-2BAA-8FEF32C44C0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481814" y="1551503"/>
                  <a:ext cx="7632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207D60CC-4E82-2558-CFD7-C861F6DC52E6}"/>
                    </a:ext>
                  </a:extLst>
                </p14:cNvPr>
                <p14:cNvContentPartPr/>
                <p14:nvPr/>
              </p14:nvContentPartPr>
              <p14:xfrm>
                <a:off x="2426734" y="1683263"/>
                <a:ext cx="100800" cy="46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207D60CC-4E82-2558-CFD7-C861F6DC52E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417734" y="1674263"/>
                  <a:ext cx="118440" cy="22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29E6DE1D-BBF7-4EAD-2875-47E73FA33963}"/>
                  </a:ext>
                </a:extLst>
              </p14:cNvPr>
              <p14:cNvContentPartPr/>
              <p14:nvPr/>
            </p14:nvContentPartPr>
            <p14:xfrm>
              <a:off x="3238894" y="1193663"/>
              <a:ext cx="2133000" cy="27936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29E6DE1D-BBF7-4EAD-2875-47E73FA33963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3229896" y="1184675"/>
                <a:ext cx="2150637" cy="29697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D49B0FF9-16DC-D352-8811-FF6B9C9D61D8}"/>
                  </a:ext>
                </a:extLst>
              </p14:cNvPr>
              <p14:cNvContentPartPr/>
              <p14:nvPr/>
            </p14:nvContentPartPr>
            <p14:xfrm>
              <a:off x="2730934" y="1951823"/>
              <a:ext cx="2517840" cy="65664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D49B0FF9-16DC-D352-8811-FF6B9C9D61D8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721934" y="1942823"/>
                <a:ext cx="2535480" cy="67428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oup 27">
            <a:extLst>
              <a:ext uri="{FF2B5EF4-FFF2-40B4-BE49-F238E27FC236}">
                <a16:creationId xmlns:a16="http://schemas.microsoft.com/office/drawing/2014/main" id="{0873F4A0-BDD6-9B00-94FB-8ECBD85D79AA}"/>
              </a:ext>
            </a:extLst>
          </p:cNvPr>
          <p:cNvGrpSpPr/>
          <p:nvPr/>
        </p:nvGrpSpPr>
        <p:grpSpPr>
          <a:xfrm>
            <a:off x="5072374" y="2437103"/>
            <a:ext cx="166680" cy="357840"/>
            <a:chOff x="5072374" y="2437103"/>
            <a:chExt cx="166680" cy="357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18AC7DE6-CAE0-D954-BCCF-880B5C77CDFC}"/>
                    </a:ext>
                  </a:extLst>
                </p14:cNvPr>
                <p14:cNvContentPartPr/>
                <p14:nvPr/>
              </p14:nvContentPartPr>
              <p14:xfrm>
                <a:off x="5093614" y="2437103"/>
                <a:ext cx="144720" cy="1461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18AC7DE6-CAE0-D954-BCCF-880B5C77CDFC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084614" y="2428103"/>
                  <a:ext cx="162360" cy="16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1B8925CF-8064-BA87-93A6-419B04EB6518}"/>
                    </a:ext>
                  </a:extLst>
                </p14:cNvPr>
                <p14:cNvContentPartPr/>
                <p14:nvPr/>
              </p14:nvContentPartPr>
              <p14:xfrm>
                <a:off x="5072374" y="2595503"/>
                <a:ext cx="166680" cy="19944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1B8925CF-8064-BA87-93A6-419B04EB651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063355" y="2586519"/>
                  <a:ext cx="184358" cy="217048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296C1F32-893F-FF57-5459-042356277A17}"/>
                  </a:ext>
                </a:extLst>
              </p14:cNvPr>
              <p14:cNvContentPartPr/>
              <p14:nvPr/>
            </p14:nvContentPartPr>
            <p14:xfrm>
              <a:off x="636791" y="5727347"/>
              <a:ext cx="332280" cy="36504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296C1F32-893F-FF57-5459-042356277A17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627781" y="5718347"/>
                <a:ext cx="349939" cy="38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05782B81-577C-E15D-ED27-8C06ABCD92D8}"/>
                  </a:ext>
                </a:extLst>
              </p14:cNvPr>
              <p14:cNvContentPartPr/>
              <p14:nvPr/>
            </p14:nvContentPartPr>
            <p14:xfrm>
              <a:off x="1023071" y="5633027"/>
              <a:ext cx="932400" cy="28476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05782B81-577C-E15D-ED27-8C06ABCD92D8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014071" y="5624027"/>
                <a:ext cx="950040" cy="302400"/>
              </a:xfrm>
              <a:prstGeom prst="rect">
                <a:avLst/>
              </a:prstGeom>
            </p:spPr>
          </p:pic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B2213678-ED48-89EA-D9C3-102B2E37F787}"/>
              </a:ext>
            </a:extLst>
          </p:cNvPr>
          <p:cNvGrpSpPr/>
          <p:nvPr/>
        </p:nvGrpSpPr>
        <p:grpSpPr>
          <a:xfrm>
            <a:off x="1324031" y="4937867"/>
            <a:ext cx="196200" cy="719280"/>
            <a:chOff x="1324031" y="4937867"/>
            <a:chExt cx="196200" cy="719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2062B0FB-BA10-AF56-8D0E-A611383F6C2C}"/>
                    </a:ext>
                  </a:extLst>
                </p14:cNvPr>
                <p14:cNvContentPartPr/>
                <p14:nvPr/>
              </p14:nvContentPartPr>
              <p14:xfrm>
                <a:off x="1324391" y="5305067"/>
                <a:ext cx="70200" cy="3520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2062B0FB-BA10-AF56-8D0E-A611383F6C2C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315391" y="5296058"/>
                  <a:ext cx="87840" cy="3697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7E78A518-09D6-99EB-3BCE-330736A9E787}"/>
                    </a:ext>
                  </a:extLst>
                </p14:cNvPr>
                <p14:cNvContentPartPr/>
                <p14:nvPr/>
              </p14:nvContentPartPr>
              <p14:xfrm>
                <a:off x="1456151" y="5299667"/>
                <a:ext cx="64080" cy="31608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7E78A518-09D6-99EB-3BCE-330736A9E787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447151" y="5290667"/>
                  <a:ext cx="81720" cy="33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0DE5F861-C44C-CCE4-50C8-580A8CC0FC01}"/>
                    </a:ext>
                  </a:extLst>
                </p14:cNvPr>
                <p14:cNvContentPartPr/>
                <p14:nvPr/>
              </p14:nvContentPartPr>
              <p14:xfrm>
                <a:off x="1324031" y="4937867"/>
                <a:ext cx="139320" cy="2264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0DE5F861-C44C-CCE4-50C8-580A8CC0FC0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315054" y="4928853"/>
                  <a:ext cx="156915" cy="24410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DDCD4F5-2E9E-6BA1-520E-BB01C807F9E5}"/>
              </a:ext>
            </a:extLst>
          </p:cNvPr>
          <p:cNvGrpSpPr/>
          <p:nvPr/>
        </p:nvGrpSpPr>
        <p:grpSpPr>
          <a:xfrm>
            <a:off x="2129711" y="5785667"/>
            <a:ext cx="405360" cy="248040"/>
            <a:chOff x="2129711" y="5785667"/>
            <a:chExt cx="405360" cy="248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5AB54115-9553-F878-269B-1D7CAE8E8468}"/>
                    </a:ext>
                  </a:extLst>
                </p14:cNvPr>
                <p14:cNvContentPartPr/>
                <p14:nvPr/>
              </p14:nvContentPartPr>
              <p14:xfrm>
                <a:off x="2129711" y="5837507"/>
                <a:ext cx="136080" cy="1962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5AB54115-9553-F878-269B-1D7CAE8E8468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120711" y="5828507"/>
                  <a:ext cx="15372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C12FBA4D-19DE-A15A-8A64-B1E632958400}"/>
                    </a:ext>
                  </a:extLst>
                </p14:cNvPr>
                <p14:cNvContentPartPr/>
                <p14:nvPr/>
              </p14:nvContentPartPr>
              <p14:xfrm>
                <a:off x="2390351" y="5785667"/>
                <a:ext cx="28080" cy="2473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C12FBA4D-19DE-A15A-8A64-B1E63295840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381351" y="5776667"/>
                  <a:ext cx="4572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0274E5D6-FFCA-39F8-9120-4FB48A113885}"/>
                    </a:ext>
                  </a:extLst>
                </p14:cNvPr>
                <p14:cNvContentPartPr/>
                <p14:nvPr/>
              </p14:nvContentPartPr>
              <p14:xfrm>
                <a:off x="2454431" y="5796467"/>
                <a:ext cx="80640" cy="23184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0274E5D6-FFCA-39F8-9120-4FB48A113885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445431" y="5787467"/>
                  <a:ext cx="9828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2DA54C30-CAD8-8B90-5E8D-047C5743547E}"/>
                    </a:ext>
                  </a:extLst>
                </p14:cNvPr>
                <p14:cNvContentPartPr/>
                <p14:nvPr/>
              </p14:nvContentPartPr>
              <p14:xfrm>
                <a:off x="2409071" y="5915267"/>
                <a:ext cx="94320" cy="154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2DA54C30-CAD8-8B90-5E8D-047C5743547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400071" y="5906053"/>
                  <a:ext cx="111960" cy="335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109D21F-A86F-36C6-9628-DA0E158DC725}"/>
              </a:ext>
            </a:extLst>
          </p:cNvPr>
          <p:cNvGrpSpPr/>
          <p:nvPr/>
        </p:nvGrpSpPr>
        <p:grpSpPr>
          <a:xfrm>
            <a:off x="3287471" y="4901507"/>
            <a:ext cx="1640520" cy="330480"/>
            <a:chOff x="3287471" y="4901507"/>
            <a:chExt cx="1640520" cy="330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D5D3676F-0AF9-E24F-ED17-5ABFF1153D52}"/>
                    </a:ext>
                  </a:extLst>
                </p14:cNvPr>
                <p14:cNvContentPartPr/>
                <p14:nvPr/>
              </p14:nvContentPartPr>
              <p14:xfrm>
                <a:off x="3287471" y="4963787"/>
                <a:ext cx="669240" cy="23832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D5D3676F-0AF9-E24F-ED17-5ABFF1153D5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278471" y="4954787"/>
                  <a:ext cx="68688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D83A900D-A2DB-150B-F017-259DC26A37B9}"/>
                    </a:ext>
                  </a:extLst>
                </p14:cNvPr>
                <p14:cNvContentPartPr/>
                <p14:nvPr/>
              </p14:nvContentPartPr>
              <p14:xfrm>
                <a:off x="4120151" y="4931027"/>
                <a:ext cx="175680" cy="23328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D83A900D-A2DB-150B-F017-259DC26A37B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4111151" y="4922041"/>
                  <a:ext cx="193320" cy="2508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8256436B-E59F-11AA-4552-989636D3E064}"/>
                    </a:ext>
                  </a:extLst>
                </p14:cNvPr>
                <p14:cNvContentPartPr/>
                <p14:nvPr/>
              </p14:nvContentPartPr>
              <p14:xfrm>
                <a:off x="4385111" y="5013827"/>
                <a:ext cx="88920" cy="21816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8256436B-E59F-11AA-4552-989636D3E06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376111" y="5004812"/>
                  <a:ext cx="106560" cy="2358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DEA1915E-8D65-7362-2222-9C316A4F1B26}"/>
                    </a:ext>
                  </a:extLst>
                </p14:cNvPr>
                <p14:cNvContentPartPr/>
                <p14:nvPr/>
              </p14:nvContentPartPr>
              <p14:xfrm>
                <a:off x="4586711" y="4901507"/>
                <a:ext cx="131400" cy="23076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DEA1915E-8D65-7362-2222-9C316A4F1B26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577711" y="4892507"/>
                  <a:ext cx="14904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AF36481E-0EF8-A29C-EE5B-9DE84A40CA27}"/>
                    </a:ext>
                  </a:extLst>
                </p14:cNvPr>
                <p14:cNvContentPartPr/>
                <p14:nvPr/>
              </p14:nvContentPartPr>
              <p14:xfrm>
                <a:off x="4793711" y="4921307"/>
                <a:ext cx="134280" cy="16776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AF36481E-0EF8-A29C-EE5B-9DE84A40CA2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784711" y="4912307"/>
                  <a:ext cx="151920" cy="185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1659810A-6562-DC67-2719-D3E3FE4B84BC}"/>
                  </a:ext>
                </a:extLst>
              </p14:cNvPr>
              <p14:cNvContentPartPr/>
              <p14:nvPr/>
            </p14:nvContentPartPr>
            <p14:xfrm>
              <a:off x="3207551" y="5460227"/>
              <a:ext cx="2314800" cy="33372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1659810A-6562-DC67-2719-D3E3FE4B84BC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3198552" y="5451227"/>
                <a:ext cx="2332437" cy="35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FB6B3E9-3D02-8754-366F-2FC9AE40CEDE}"/>
                  </a:ext>
                </a:extLst>
              </p14:cNvPr>
              <p14:cNvContentPartPr/>
              <p14:nvPr/>
            </p14:nvContentPartPr>
            <p14:xfrm>
              <a:off x="300960" y="713520"/>
              <a:ext cx="11355840" cy="58726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FB6B3E9-3D02-8754-366F-2FC9AE40CEDE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291600" y="704160"/>
                <a:ext cx="11374560" cy="5891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774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C77E6-427E-82B9-3CC2-784F88E56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Reactivity of Carboxylic Acids: Forming Esters				(20.10)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CBCD51-5A49-B27D-03D3-18A70D7137AC}"/>
              </a:ext>
            </a:extLst>
          </p:cNvPr>
          <p:cNvGrpSpPr/>
          <p:nvPr/>
        </p:nvGrpSpPr>
        <p:grpSpPr>
          <a:xfrm>
            <a:off x="621671" y="969947"/>
            <a:ext cx="1763640" cy="867600"/>
            <a:chOff x="621671" y="969947"/>
            <a:chExt cx="1763640" cy="867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AFC28EBD-3D2E-6A02-20DE-5136A2E9DA7B}"/>
                    </a:ext>
                  </a:extLst>
                </p14:cNvPr>
                <p14:cNvContentPartPr/>
                <p14:nvPr/>
              </p14:nvContentPartPr>
              <p14:xfrm>
                <a:off x="621671" y="1583387"/>
                <a:ext cx="284400" cy="25416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AFC28EBD-3D2E-6A02-20DE-5136A2E9DA7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2682" y="1574374"/>
                  <a:ext cx="302018" cy="27182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CF698591-C0E1-45BD-88E0-D83696D24638}"/>
                    </a:ext>
                  </a:extLst>
                </p14:cNvPr>
                <p14:cNvContentPartPr/>
                <p14:nvPr/>
              </p14:nvContentPartPr>
              <p14:xfrm>
                <a:off x="1043951" y="1455587"/>
                <a:ext cx="826920" cy="26100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CF698591-C0E1-45BD-88E0-D83696D24638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34951" y="1446599"/>
                  <a:ext cx="844560" cy="27861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76DDC862-D8D6-E9F7-E33C-F40DBB56D962}"/>
                    </a:ext>
                  </a:extLst>
                </p14:cNvPr>
                <p14:cNvContentPartPr/>
                <p14:nvPr/>
              </p14:nvContentPartPr>
              <p14:xfrm>
                <a:off x="1368671" y="1194227"/>
                <a:ext cx="28440" cy="28080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76DDC862-D8D6-E9F7-E33C-F40DBB56D96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59671" y="1185227"/>
                  <a:ext cx="46080" cy="29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7F0753B2-F22F-BA85-E661-06BED49DD3AC}"/>
                    </a:ext>
                  </a:extLst>
                </p14:cNvPr>
                <p14:cNvContentPartPr/>
                <p14:nvPr/>
              </p14:nvContentPartPr>
              <p14:xfrm>
                <a:off x="1446071" y="1215467"/>
                <a:ext cx="34560" cy="2185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7F0753B2-F22F-BA85-E661-06BED49DD3A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437071" y="1206467"/>
                  <a:ext cx="5220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E4CC2074-F792-1ECE-624B-7C41EC7DBB92}"/>
                    </a:ext>
                  </a:extLst>
                </p14:cNvPr>
                <p14:cNvContentPartPr/>
                <p14:nvPr/>
              </p14:nvContentPartPr>
              <p14:xfrm>
                <a:off x="1408991" y="969947"/>
                <a:ext cx="94320" cy="1389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E4CC2074-F792-1ECE-624B-7C41EC7DBB9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399991" y="960924"/>
                  <a:ext cx="111960" cy="1566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B9D1EF37-FE18-4774-83F3-9DE5CAD63D91}"/>
                    </a:ext>
                  </a:extLst>
                </p14:cNvPr>
                <p14:cNvContentPartPr/>
                <p14:nvPr/>
              </p14:nvContentPartPr>
              <p14:xfrm>
                <a:off x="2038991" y="1603187"/>
                <a:ext cx="108360" cy="1479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B9D1EF37-FE18-4774-83F3-9DE5CAD63D9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029991" y="1594187"/>
                  <a:ext cx="12600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4DD6C14D-C581-1A07-4C5B-F12C2A351558}"/>
                    </a:ext>
                  </a:extLst>
                </p14:cNvPr>
                <p14:cNvContentPartPr/>
                <p14:nvPr/>
              </p14:nvContentPartPr>
              <p14:xfrm>
                <a:off x="2220431" y="1579427"/>
                <a:ext cx="33840" cy="1839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4DD6C14D-C581-1A07-4C5B-F12C2A351558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211431" y="1570427"/>
                  <a:ext cx="51480" cy="20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3B134340-329A-DD88-A3C8-3C9D40CF1802}"/>
                    </a:ext>
                  </a:extLst>
                </p14:cNvPr>
                <p14:cNvContentPartPr/>
                <p14:nvPr/>
              </p14:nvContentPartPr>
              <p14:xfrm>
                <a:off x="2269751" y="1540907"/>
                <a:ext cx="115560" cy="2134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3B134340-329A-DD88-A3C8-3C9D40CF180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260779" y="1531892"/>
                  <a:ext cx="133145" cy="23115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9F09BFE-ACAE-F259-23A0-8E2141ECA6AC}"/>
              </a:ext>
            </a:extLst>
          </p:cNvPr>
          <p:cNvGrpSpPr/>
          <p:nvPr/>
        </p:nvGrpSpPr>
        <p:grpSpPr>
          <a:xfrm>
            <a:off x="2831711" y="1360907"/>
            <a:ext cx="1190160" cy="285840"/>
            <a:chOff x="2831711" y="1360907"/>
            <a:chExt cx="1190160" cy="285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B5601918-AB81-B1DD-8348-9865AFF8E797}"/>
                    </a:ext>
                  </a:extLst>
                </p14:cNvPr>
                <p14:cNvContentPartPr/>
                <p14:nvPr/>
              </p14:nvContentPartPr>
              <p14:xfrm>
                <a:off x="2831711" y="1491227"/>
                <a:ext cx="1158120" cy="489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B5601918-AB81-B1DD-8348-9865AFF8E797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822711" y="1482293"/>
                  <a:ext cx="1175760" cy="6647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EA4405A0-8A57-99CB-7C22-6A0F1825E008}"/>
                    </a:ext>
                  </a:extLst>
                </p14:cNvPr>
                <p14:cNvContentPartPr/>
                <p14:nvPr/>
              </p14:nvContentPartPr>
              <p14:xfrm>
                <a:off x="3874991" y="1360907"/>
                <a:ext cx="146880" cy="2858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EA4405A0-8A57-99CB-7C22-6A0F1825E008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866013" y="1351896"/>
                  <a:ext cx="164477" cy="303502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DDE3EB0-2E5D-97DF-6E0C-F73BE1ACA014}"/>
              </a:ext>
            </a:extLst>
          </p:cNvPr>
          <p:cNvGrpSpPr/>
          <p:nvPr/>
        </p:nvGrpSpPr>
        <p:grpSpPr>
          <a:xfrm>
            <a:off x="2783471" y="951227"/>
            <a:ext cx="940320" cy="337680"/>
            <a:chOff x="2783471" y="951227"/>
            <a:chExt cx="940320" cy="337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FE94DD8E-6EBB-689A-5F8D-28A5E587F12D}"/>
                    </a:ext>
                  </a:extLst>
                </p14:cNvPr>
                <p14:cNvContentPartPr/>
                <p14:nvPr/>
              </p14:nvContentPartPr>
              <p14:xfrm>
                <a:off x="2783471" y="1061747"/>
                <a:ext cx="76320" cy="17244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FE94DD8E-6EBB-689A-5F8D-28A5E587F12D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774471" y="1052747"/>
                  <a:ext cx="93960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2875C55B-F870-F252-BE3C-BCDD52D41828}"/>
                    </a:ext>
                  </a:extLst>
                </p14:cNvPr>
                <p14:cNvContentPartPr/>
                <p14:nvPr/>
              </p14:nvContentPartPr>
              <p14:xfrm>
                <a:off x="2852951" y="951227"/>
                <a:ext cx="117000" cy="3376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875C55B-F870-F252-BE3C-BCDD52D41828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843951" y="942227"/>
                  <a:ext cx="134640" cy="35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4767E89-98C1-B0C4-8FFB-6358B38F1FCA}"/>
                    </a:ext>
                  </a:extLst>
                </p14:cNvPr>
                <p14:cNvContentPartPr/>
                <p14:nvPr/>
              </p14:nvContentPartPr>
              <p14:xfrm>
                <a:off x="3080831" y="1007027"/>
                <a:ext cx="120600" cy="1940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4767E89-98C1-B0C4-8FFB-6358B38F1FC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071831" y="998027"/>
                  <a:ext cx="13824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6CEAB6B-BCC0-B595-BFDD-7841F5A31F95}"/>
                    </a:ext>
                  </a:extLst>
                </p14:cNvPr>
                <p14:cNvContentPartPr/>
                <p14:nvPr/>
              </p14:nvContentPartPr>
              <p14:xfrm>
                <a:off x="3273071" y="1055267"/>
                <a:ext cx="102240" cy="11592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6CEAB6B-BCC0-B595-BFDD-7841F5A31F9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264103" y="1046239"/>
                  <a:ext cx="119818" cy="13361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428E7000-4E89-9604-EF41-82370F65032C}"/>
                    </a:ext>
                  </a:extLst>
                </p14:cNvPr>
                <p14:cNvContentPartPr/>
                <p14:nvPr/>
              </p14:nvContentPartPr>
              <p14:xfrm>
                <a:off x="3434711" y="1025027"/>
                <a:ext cx="106200" cy="11736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428E7000-4E89-9604-EF41-82370F65032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425711" y="1016027"/>
                  <a:ext cx="123840" cy="13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B532D61-5BBB-E659-BFBE-10DE9A0DCBB6}"/>
                    </a:ext>
                  </a:extLst>
                </p14:cNvPr>
                <p14:cNvContentPartPr/>
                <p14:nvPr/>
              </p14:nvContentPartPr>
              <p14:xfrm>
                <a:off x="3588071" y="1005587"/>
                <a:ext cx="50760" cy="1778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B532D61-5BBB-E659-BFBE-10DE9A0DCBB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579071" y="996587"/>
                  <a:ext cx="6840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B11C51AC-37AE-2005-F500-0DED7C73608A}"/>
                    </a:ext>
                  </a:extLst>
                </p14:cNvPr>
                <p14:cNvContentPartPr/>
                <p14:nvPr/>
              </p14:nvContentPartPr>
              <p14:xfrm>
                <a:off x="3635951" y="974627"/>
                <a:ext cx="87840" cy="19188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B11C51AC-37AE-2005-F500-0DED7C73608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626951" y="965627"/>
                  <a:ext cx="105480" cy="209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37A1F77-F0B6-2603-62C4-0FA6B25E7182}"/>
              </a:ext>
            </a:extLst>
          </p:cNvPr>
          <p:cNvGrpSpPr/>
          <p:nvPr/>
        </p:nvGrpSpPr>
        <p:grpSpPr>
          <a:xfrm>
            <a:off x="6354311" y="1342547"/>
            <a:ext cx="1384920" cy="266400"/>
            <a:chOff x="6354311" y="1342547"/>
            <a:chExt cx="1384920" cy="266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8C4379D6-22B5-B5D4-BB55-01705E469B30}"/>
                    </a:ext>
                  </a:extLst>
                </p14:cNvPr>
                <p14:cNvContentPartPr/>
                <p14:nvPr/>
              </p14:nvContentPartPr>
              <p14:xfrm>
                <a:off x="6354311" y="1476107"/>
                <a:ext cx="1327680" cy="5652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8C4379D6-22B5-B5D4-BB55-01705E469B30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345311" y="1467107"/>
                  <a:ext cx="134532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26BE92D0-003E-1353-EE8A-FF39180573F0}"/>
                    </a:ext>
                  </a:extLst>
                </p14:cNvPr>
                <p14:cNvContentPartPr/>
                <p14:nvPr/>
              </p14:nvContentPartPr>
              <p14:xfrm>
                <a:off x="7588751" y="1342547"/>
                <a:ext cx="150480" cy="26640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26BE92D0-003E-1353-EE8A-FF39180573F0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579772" y="1333559"/>
                  <a:ext cx="168078" cy="284016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3BD8698-1AF5-14D5-03AB-86630C03FB82}"/>
              </a:ext>
            </a:extLst>
          </p:cNvPr>
          <p:cNvGrpSpPr/>
          <p:nvPr/>
        </p:nvGrpSpPr>
        <p:grpSpPr>
          <a:xfrm>
            <a:off x="6368351" y="960227"/>
            <a:ext cx="275400" cy="335880"/>
            <a:chOff x="6368351" y="960227"/>
            <a:chExt cx="275400" cy="335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8C9D5DFF-1DCA-9814-5B07-EB828176ED86}"/>
                    </a:ext>
                  </a:extLst>
                </p14:cNvPr>
                <p14:cNvContentPartPr/>
                <p14:nvPr/>
              </p14:nvContentPartPr>
              <p14:xfrm>
                <a:off x="6368351" y="1052387"/>
                <a:ext cx="159840" cy="20628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8C9D5DFF-1DCA-9814-5B07-EB828176ED86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359351" y="1043403"/>
                  <a:ext cx="177480" cy="2238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609AEF8E-33A4-B0D1-B3B5-72662F799F24}"/>
                    </a:ext>
                  </a:extLst>
                </p14:cNvPr>
                <p14:cNvContentPartPr/>
                <p14:nvPr/>
              </p14:nvContentPartPr>
              <p14:xfrm>
                <a:off x="6537551" y="960227"/>
                <a:ext cx="106200" cy="3358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609AEF8E-33A4-B0D1-B3B5-72662F799F24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528581" y="951237"/>
                  <a:ext cx="123780" cy="353501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8BEE5DC-86DB-CBBF-8E25-3974FDF85E1B}"/>
              </a:ext>
            </a:extLst>
          </p:cNvPr>
          <p:cNvGrpSpPr/>
          <p:nvPr/>
        </p:nvGrpSpPr>
        <p:grpSpPr>
          <a:xfrm>
            <a:off x="6806831" y="872387"/>
            <a:ext cx="247680" cy="402120"/>
            <a:chOff x="6806831" y="872387"/>
            <a:chExt cx="247680" cy="402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6148662-0725-FECC-57FB-979517BE4201}"/>
                    </a:ext>
                  </a:extLst>
                </p14:cNvPr>
                <p14:cNvContentPartPr/>
                <p14:nvPr/>
              </p14:nvContentPartPr>
              <p14:xfrm>
                <a:off x="6806831" y="999467"/>
                <a:ext cx="158760" cy="2750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6148662-0725-FECC-57FB-979517BE420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797831" y="990467"/>
                  <a:ext cx="17640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2D1A4867-1B6F-3243-565D-22B0875FD0BA}"/>
                    </a:ext>
                  </a:extLst>
                </p14:cNvPr>
                <p14:cNvContentPartPr/>
                <p14:nvPr/>
              </p14:nvContentPartPr>
              <p14:xfrm>
                <a:off x="7019591" y="872387"/>
                <a:ext cx="34920" cy="648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2D1A4867-1B6F-3243-565D-22B0875FD0B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010591" y="863437"/>
                  <a:ext cx="52560" cy="8234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C16EF12-0217-0016-A4E8-64A7EDB47C2D}"/>
              </a:ext>
            </a:extLst>
          </p:cNvPr>
          <p:cNvGrpSpPr/>
          <p:nvPr/>
        </p:nvGrpSpPr>
        <p:grpSpPr>
          <a:xfrm>
            <a:off x="7136951" y="945827"/>
            <a:ext cx="465840" cy="257400"/>
            <a:chOff x="7136951" y="945827"/>
            <a:chExt cx="465840" cy="257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A2B9570D-557E-A111-2756-57DC7FF033E7}"/>
                    </a:ext>
                  </a:extLst>
                </p14:cNvPr>
                <p14:cNvContentPartPr/>
                <p14:nvPr/>
              </p14:nvContentPartPr>
              <p14:xfrm>
                <a:off x="7136951" y="1100267"/>
                <a:ext cx="138600" cy="1548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A2B9570D-557E-A111-2756-57DC7FF033E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127951" y="1091267"/>
                  <a:ext cx="15624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54483EA7-5BDC-A1B0-4D9B-6F360073EB31}"/>
                    </a:ext>
                  </a:extLst>
                </p14:cNvPr>
                <p14:cNvContentPartPr/>
                <p14:nvPr/>
              </p14:nvContentPartPr>
              <p14:xfrm>
                <a:off x="7441151" y="950147"/>
                <a:ext cx="56160" cy="24552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54483EA7-5BDC-A1B0-4D9B-6F360073EB3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432093" y="941147"/>
                  <a:ext cx="73914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8F927A90-E1F6-9895-D685-F78B97352B16}"/>
                    </a:ext>
                  </a:extLst>
                </p14:cNvPr>
                <p14:cNvContentPartPr/>
                <p14:nvPr/>
              </p14:nvContentPartPr>
              <p14:xfrm>
                <a:off x="7420631" y="1192427"/>
                <a:ext cx="182160" cy="1080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8F927A90-E1F6-9895-D685-F78B97352B16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411631" y="1183427"/>
                  <a:ext cx="19980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264DD855-0AC6-255B-67CC-1D817C94BDD7}"/>
                    </a:ext>
                  </a:extLst>
                </p14:cNvPr>
                <p14:cNvContentPartPr/>
                <p14:nvPr/>
              </p14:nvContentPartPr>
              <p14:xfrm>
                <a:off x="7395791" y="945827"/>
                <a:ext cx="186840" cy="2052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264DD855-0AC6-255B-67CC-1D817C94BDD7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386791" y="936827"/>
                  <a:ext cx="204480" cy="38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1645EB72-3C7A-BA05-F728-D654CC5DFC47}"/>
                  </a:ext>
                </a:extLst>
              </p14:cNvPr>
              <p14:cNvContentPartPr/>
              <p14:nvPr/>
            </p14:nvContentPartPr>
            <p14:xfrm>
              <a:off x="37751" y="3124907"/>
              <a:ext cx="11929680" cy="11664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1645EB72-3C7A-BA05-F728-D654CC5DFC47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28751" y="3115907"/>
                <a:ext cx="11947321" cy="134280"/>
              </a:xfrm>
              <a:prstGeom prst="rect">
                <a:avLst/>
              </a:prstGeom>
            </p:spPr>
          </p:pic>
        </mc:Fallback>
      </mc:AlternateContent>
      <p:grpSp>
        <p:nvGrpSpPr>
          <p:cNvPr id="61" name="Group 60">
            <a:extLst>
              <a:ext uri="{FF2B5EF4-FFF2-40B4-BE49-F238E27FC236}">
                <a16:creationId xmlns:a16="http://schemas.microsoft.com/office/drawing/2014/main" id="{2604D3F0-A63C-5D48-D5BB-A614D26FADEB}"/>
              </a:ext>
            </a:extLst>
          </p:cNvPr>
          <p:cNvGrpSpPr/>
          <p:nvPr/>
        </p:nvGrpSpPr>
        <p:grpSpPr>
          <a:xfrm>
            <a:off x="670631" y="3382667"/>
            <a:ext cx="1655280" cy="834120"/>
            <a:chOff x="670631" y="3382667"/>
            <a:chExt cx="1655280" cy="834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92C21E72-3062-C3D3-E9EB-F43B1F525046}"/>
                    </a:ext>
                  </a:extLst>
                </p14:cNvPr>
                <p14:cNvContentPartPr/>
                <p14:nvPr/>
              </p14:nvContentPartPr>
              <p14:xfrm>
                <a:off x="670631" y="3964067"/>
                <a:ext cx="249840" cy="25272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92C21E72-3062-C3D3-E9EB-F43B1F525046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61631" y="3955067"/>
                  <a:ext cx="26748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579C9784-D6E8-71D0-C46E-A14F5F9895A6}"/>
                    </a:ext>
                  </a:extLst>
                </p14:cNvPr>
                <p14:cNvContentPartPr/>
                <p14:nvPr/>
              </p14:nvContentPartPr>
              <p14:xfrm>
                <a:off x="1033151" y="3874787"/>
                <a:ext cx="790560" cy="20808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579C9784-D6E8-71D0-C46E-A14F5F9895A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024147" y="3865787"/>
                  <a:ext cx="808208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6FDF7123-D29A-F61F-9EAC-F5B67BE63871}"/>
                    </a:ext>
                  </a:extLst>
                </p14:cNvPr>
                <p14:cNvContentPartPr/>
                <p14:nvPr/>
              </p14:nvContentPartPr>
              <p14:xfrm>
                <a:off x="1322231" y="3654827"/>
                <a:ext cx="37080" cy="24372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6FDF7123-D29A-F61F-9EAC-F5B67BE63871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313318" y="3645827"/>
                  <a:ext cx="5455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4240FD35-AA5B-CFE1-A85E-D7E7B662A0BB}"/>
                    </a:ext>
                  </a:extLst>
                </p14:cNvPr>
                <p14:cNvContentPartPr/>
                <p14:nvPr/>
              </p14:nvContentPartPr>
              <p14:xfrm>
                <a:off x="1406471" y="3644027"/>
                <a:ext cx="38520" cy="24048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4240FD35-AA5B-CFE1-A85E-D7E7B662A0BB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397471" y="3635014"/>
                  <a:ext cx="56160" cy="2581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54731367-3A3D-36E6-CE08-812DFE27628E}"/>
                    </a:ext>
                  </a:extLst>
                </p14:cNvPr>
                <p14:cNvContentPartPr/>
                <p14:nvPr/>
              </p14:nvContentPartPr>
              <p14:xfrm>
                <a:off x="1327631" y="3382667"/>
                <a:ext cx="107280" cy="18612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54731367-3A3D-36E6-CE08-812DFE27628E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318631" y="3373667"/>
                  <a:ext cx="12492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E5A8BE3C-1ABC-D625-76FD-A7B9E5082671}"/>
                    </a:ext>
                  </a:extLst>
                </p14:cNvPr>
                <p14:cNvContentPartPr/>
                <p14:nvPr/>
              </p14:nvContentPartPr>
              <p14:xfrm>
                <a:off x="1994351" y="3958667"/>
                <a:ext cx="93960" cy="16380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E5A8BE3C-1ABC-D625-76FD-A7B9E5082671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985351" y="3949667"/>
                  <a:ext cx="11160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686A3254-A129-8A2D-5163-7B9076227F50}"/>
                    </a:ext>
                  </a:extLst>
                </p14:cNvPr>
                <p14:cNvContentPartPr/>
                <p14:nvPr/>
              </p14:nvContentPartPr>
              <p14:xfrm>
                <a:off x="2155991" y="3897827"/>
                <a:ext cx="33120" cy="20304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686A3254-A129-8A2D-5163-7B9076227F5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146991" y="3888843"/>
                  <a:ext cx="50760" cy="22064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A0C768FB-64AC-4B71-BB5D-E39852823762}"/>
                    </a:ext>
                  </a:extLst>
                </p14:cNvPr>
                <p14:cNvContentPartPr/>
                <p14:nvPr/>
              </p14:nvContentPartPr>
              <p14:xfrm>
                <a:off x="2186951" y="3855707"/>
                <a:ext cx="138960" cy="24696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A0C768FB-64AC-4B71-BB5D-E39852823762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2177951" y="3846707"/>
                  <a:ext cx="156600" cy="264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722FDCF5-91E8-768B-163F-E2993B945BFB}"/>
              </a:ext>
            </a:extLst>
          </p:cNvPr>
          <p:cNvGrpSpPr/>
          <p:nvPr/>
        </p:nvGrpSpPr>
        <p:grpSpPr>
          <a:xfrm>
            <a:off x="3134471" y="3408947"/>
            <a:ext cx="241200" cy="348120"/>
            <a:chOff x="3134471" y="3408947"/>
            <a:chExt cx="241200" cy="34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F3FE122E-FADA-FF3F-C222-96343200EB83}"/>
                    </a:ext>
                  </a:extLst>
                </p14:cNvPr>
                <p14:cNvContentPartPr/>
                <p14:nvPr/>
              </p14:nvContentPartPr>
              <p14:xfrm>
                <a:off x="3134471" y="3545387"/>
                <a:ext cx="185040" cy="21168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F3FE122E-FADA-FF3F-C222-96343200EB83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3125471" y="3536387"/>
                  <a:ext cx="20268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5D64627F-65DE-C2B4-19B6-86414D498B0D}"/>
                    </a:ext>
                  </a:extLst>
                </p14:cNvPr>
                <p14:cNvContentPartPr/>
                <p14:nvPr/>
              </p14:nvContentPartPr>
              <p14:xfrm>
                <a:off x="3346151" y="3408947"/>
                <a:ext cx="29520" cy="936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5D64627F-65DE-C2B4-19B6-86414D498B0D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3337151" y="3399947"/>
                  <a:ext cx="47160" cy="111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53F7061F-9575-420B-E6A8-31B1B712874B}"/>
              </a:ext>
            </a:extLst>
          </p:cNvPr>
          <p:cNvGrpSpPr/>
          <p:nvPr/>
        </p:nvGrpSpPr>
        <p:grpSpPr>
          <a:xfrm>
            <a:off x="3455231" y="3439547"/>
            <a:ext cx="564120" cy="212040"/>
            <a:chOff x="3455231" y="3439547"/>
            <a:chExt cx="564120" cy="212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2AA824CE-78D5-FB88-66C5-8BD7A9B9AD28}"/>
                    </a:ext>
                  </a:extLst>
                </p14:cNvPr>
                <p14:cNvContentPartPr/>
                <p14:nvPr/>
              </p14:nvContentPartPr>
              <p14:xfrm>
                <a:off x="3455231" y="3619187"/>
                <a:ext cx="136080" cy="2304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2AA824CE-78D5-FB88-66C5-8BD7A9B9AD28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3446231" y="3610187"/>
                  <a:ext cx="15372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5E4B85FA-907D-0045-32A3-EB4B3495D477}"/>
                    </a:ext>
                  </a:extLst>
                </p14:cNvPr>
                <p14:cNvContentPartPr/>
                <p14:nvPr/>
              </p14:nvContentPartPr>
              <p14:xfrm>
                <a:off x="3694631" y="3498227"/>
                <a:ext cx="96840" cy="15336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5E4B85FA-907D-0045-32A3-EB4B3495D477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685664" y="3489248"/>
                  <a:ext cx="114415" cy="17095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E7258E1C-9D44-D455-EDC2-D2D32F5C8F06}"/>
                    </a:ext>
                  </a:extLst>
                </p14:cNvPr>
                <p14:cNvContentPartPr/>
                <p14:nvPr/>
              </p14:nvContentPartPr>
              <p14:xfrm>
                <a:off x="3858791" y="3473027"/>
                <a:ext cx="38520" cy="16668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E7258E1C-9D44-D455-EDC2-D2D32F5C8F06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849791" y="3464027"/>
                  <a:ext cx="5616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359F3130-86CE-A547-7A4A-5546D66B4052}"/>
                    </a:ext>
                  </a:extLst>
                </p14:cNvPr>
                <p14:cNvContentPartPr/>
                <p14:nvPr/>
              </p14:nvContentPartPr>
              <p14:xfrm>
                <a:off x="3912431" y="3439547"/>
                <a:ext cx="106920" cy="20484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359F3130-86CE-A547-7A4A-5546D66B4052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903431" y="3430547"/>
                  <a:ext cx="124560" cy="222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6">
            <p14:nvContentPartPr>
              <p14:cNvPr id="80" name="Ink 79">
                <a:extLst>
                  <a:ext uri="{FF2B5EF4-FFF2-40B4-BE49-F238E27FC236}">
                    <a16:creationId xmlns:a16="http://schemas.microsoft.com/office/drawing/2014/main" id="{F7026432-A6DA-68E6-F520-36934D9A5D44}"/>
                  </a:ext>
                </a:extLst>
              </p14:cNvPr>
              <p14:cNvContentPartPr/>
              <p14:nvPr/>
            </p14:nvContentPartPr>
            <p14:xfrm>
              <a:off x="3043751" y="3790187"/>
              <a:ext cx="1474200" cy="273240"/>
            </p14:xfrm>
          </p:contentPart>
        </mc:Choice>
        <mc:Fallback xmlns="">
          <p:pic>
            <p:nvPicPr>
              <p:cNvPr id="80" name="Ink 79">
                <a:extLst>
                  <a:ext uri="{FF2B5EF4-FFF2-40B4-BE49-F238E27FC236}">
                    <a16:creationId xmlns:a16="http://schemas.microsoft.com/office/drawing/2014/main" id="{F7026432-A6DA-68E6-F520-36934D9A5D44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3034751" y="3781187"/>
                <a:ext cx="1491840" cy="290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22" name="Group 121">
            <a:extLst>
              <a:ext uri="{FF2B5EF4-FFF2-40B4-BE49-F238E27FC236}">
                <a16:creationId xmlns:a16="http://schemas.microsoft.com/office/drawing/2014/main" id="{7190F1EE-B9BF-AB41-F8A7-5035CDC34B75}"/>
              </a:ext>
            </a:extLst>
          </p:cNvPr>
          <p:cNvGrpSpPr/>
          <p:nvPr/>
        </p:nvGrpSpPr>
        <p:grpSpPr>
          <a:xfrm>
            <a:off x="3215111" y="4055147"/>
            <a:ext cx="742320" cy="281880"/>
            <a:chOff x="3215111" y="4055147"/>
            <a:chExt cx="742320" cy="281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E4CCCA74-1557-9BB4-3AE2-245FB8E8C353}"/>
                    </a:ext>
                  </a:extLst>
                </p14:cNvPr>
                <p14:cNvContentPartPr/>
                <p14:nvPr/>
              </p14:nvContentPartPr>
              <p14:xfrm>
                <a:off x="3266591" y="4137587"/>
                <a:ext cx="30600" cy="15300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E4CCCA74-1557-9BB4-3AE2-245FB8E8C353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257591" y="4128608"/>
                  <a:ext cx="48240" cy="1705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0D1E39CE-6604-968F-3720-8A0D50F0ED18}"/>
                    </a:ext>
                  </a:extLst>
                </p14:cNvPr>
                <p14:cNvContentPartPr/>
                <p14:nvPr/>
              </p14:nvContentPartPr>
              <p14:xfrm>
                <a:off x="3215111" y="4105547"/>
                <a:ext cx="147960" cy="1656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0D1E39CE-6604-968F-3720-8A0D50F0ED18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206111" y="4096547"/>
                  <a:ext cx="16560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8F20B17F-851A-3CE5-6DC5-37274BCCD331}"/>
                    </a:ext>
                  </a:extLst>
                </p14:cNvPr>
                <p14:cNvContentPartPr/>
                <p14:nvPr/>
              </p14:nvContentPartPr>
              <p14:xfrm>
                <a:off x="3446231" y="4201667"/>
                <a:ext cx="96480" cy="135360"/>
              </p14:xfrm>
            </p:contentPart>
          </mc:Choice>
          <mc:Fallback xmlns=""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8F20B17F-851A-3CE5-6DC5-37274BCCD331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437231" y="4192691"/>
                  <a:ext cx="114120" cy="1529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257BFBA3-A6CD-F561-0D2F-C3A5A684BF35}"/>
                    </a:ext>
                  </a:extLst>
                </p14:cNvPr>
                <p14:cNvContentPartPr/>
                <p14:nvPr/>
              </p14:nvContentPartPr>
              <p14:xfrm>
                <a:off x="3624071" y="4130027"/>
                <a:ext cx="108360" cy="153720"/>
              </p14:xfrm>
            </p:contentPart>
          </mc:Choice>
          <mc:Fallback xmlns=""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257BFBA3-A6CD-F561-0D2F-C3A5A684BF35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615071" y="4121006"/>
                  <a:ext cx="126000" cy="17140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A571553B-D609-7FE5-4ABC-08992D36AF15}"/>
                    </a:ext>
                  </a:extLst>
                </p14:cNvPr>
                <p14:cNvContentPartPr/>
                <p14:nvPr/>
              </p14:nvContentPartPr>
              <p14:xfrm>
                <a:off x="3810911" y="4126787"/>
                <a:ext cx="26640" cy="175680"/>
              </p14:xfrm>
            </p:contentPart>
          </mc:Choice>
          <mc:Fallback xmlns=""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A571553B-D609-7FE5-4ABC-08992D36AF15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3801788" y="4117769"/>
                  <a:ext cx="44522" cy="19335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A188E61A-6EAB-E5F2-6BBE-7233252C0DCB}"/>
                    </a:ext>
                  </a:extLst>
                </p14:cNvPr>
                <p14:cNvContentPartPr/>
                <p14:nvPr/>
              </p14:nvContentPartPr>
              <p14:xfrm>
                <a:off x="3908111" y="4055147"/>
                <a:ext cx="49320" cy="25272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A188E61A-6EAB-E5F2-6BBE-7233252C0DCB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3899111" y="4046147"/>
                  <a:ext cx="6696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A2FBB46E-C84B-9897-6F28-A10122F793C9}"/>
                    </a:ext>
                  </a:extLst>
                </p14:cNvPr>
                <p14:cNvContentPartPr/>
                <p14:nvPr/>
              </p14:nvContentPartPr>
              <p14:xfrm>
                <a:off x="3867431" y="4225067"/>
                <a:ext cx="78120" cy="6120"/>
              </p14:xfrm>
            </p:contentPart>
          </mc:Choice>
          <mc:Fallback xmlns=""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A2FBB46E-C84B-9897-6F28-A10122F793C9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3858431" y="4216067"/>
                  <a:ext cx="9576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E4473D96-6180-DDF2-D682-76D9D296925D}"/>
                    </a:ext>
                  </a:extLst>
                </p14:cNvPr>
                <p14:cNvContentPartPr/>
                <p14:nvPr/>
              </p14:nvContentPartPr>
              <p14:xfrm>
                <a:off x="3797231" y="4220747"/>
                <a:ext cx="124920" cy="28440"/>
              </p14:xfrm>
            </p:contentPart>
          </mc:Choice>
          <mc:Fallback xmlns=""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E4473D96-6180-DDF2-D682-76D9D296925D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3788205" y="4211747"/>
                  <a:ext cx="142611" cy="4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D3AF7B96-32F5-997C-396B-64469135362F}"/>
              </a:ext>
            </a:extLst>
          </p:cNvPr>
          <p:cNvGrpSpPr/>
          <p:nvPr/>
        </p:nvGrpSpPr>
        <p:grpSpPr>
          <a:xfrm>
            <a:off x="497651" y="5633173"/>
            <a:ext cx="1425960" cy="977400"/>
            <a:chOff x="497651" y="5633173"/>
            <a:chExt cx="1425960" cy="977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7C62C469-A099-DEFF-5ED2-1E74D9CC0FB6}"/>
                    </a:ext>
                  </a:extLst>
                </p14:cNvPr>
                <p14:cNvContentPartPr/>
                <p14:nvPr/>
              </p14:nvContentPartPr>
              <p14:xfrm>
                <a:off x="507731" y="5832973"/>
                <a:ext cx="796680" cy="211680"/>
              </p14:xfrm>
            </p:contentPart>
          </mc:Choice>
          <mc:Fallback xmlns=""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7C62C469-A099-DEFF-5ED2-1E74D9CC0FB6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498727" y="5823973"/>
                  <a:ext cx="814328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13A9A3A2-43FA-F2F6-0014-F025F4E2F38B}"/>
                    </a:ext>
                  </a:extLst>
                </p14:cNvPr>
                <p14:cNvContentPartPr/>
                <p14:nvPr/>
              </p14:nvContentPartPr>
              <p14:xfrm>
                <a:off x="497651" y="6025213"/>
                <a:ext cx="857160" cy="585360"/>
              </p14:xfrm>
            </p:contentPart>
          </mc:Choice>
          <mc:Fallback xmlns=""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13A9A3A2-43FA-F2F6-0014-F025F4E2F38B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488655" y="6016213"/>
                  <a:ext cx="874793" cy="60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C0A84B76-3243-F498-31C4-97B85F58EC88}"/>
                    </a:ext>
                  </a:extLst>
                </p14:cNvPr>
                <p14:cNvContentPartPr/>
                <p14:nvPr/>
              </p14:nvContentPartPr>
              <p14:xfrm>
                <a:off x="629051" y="6019453"/>
                <a:ext cx="266040" cy="95040"/>
              </p14:xfrm>
            </p:contentPart>
          </mc:Choice>
          <mc:Fallback xmlns=""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C0A84B76-3243-F498-31C4-97B85F58EC88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20051" y="6010453"/>
                  <a:ext cx="283680" cy="11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6BF6BB91-C7FE-3020-77E9-E07D48B8D259}"/>
                    </a:ext>
                  </a:extLst>
                </p14:cNvPr>
                <p14:cNvContentPartPr/>
                <p14:nvPr/>
              </p14:nvContentPartPr>
              <p14:xfrm>
                <a:off x="652451" y="6338773"/>
                <a:ext cx="137880" cy="70200"/>
              </p14:xfrm>
            </p:contentPart>
          </mc:Choice>
          <mc:Fallback xmlns=""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6BF6BB91-C7FE-3020-77E9-E07D48B8D259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43451" y="6329773"/>
                  <a:ext cx="15552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E93C3306-DC2A-330D-E7CE-CA71C2AFF97C}"/>
                    </a:ext>
                  </a:extLst>
                </p14:cNvPr>
                <p14:cNvContentPartPr/>
                <p14:nvPr/>
              </p14:nvContentPartPr>
              <p14:xfrm>
                <a:off x="1180211" y="6117013"/>
                <a:ext cx="41040" cy="253440"/>
              </p14:xfrm>
            </p:contentPart>
          </mc:Choice>
          <mc:Fallback xmlns=""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E93C3306-DC2A-330D-E7CE-CA71C2AFF97C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1171211" y="6108013"/>
                  <a:ext cx="58680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149" name="Ink 148">
                  <a:extLst>
                    <a:ext uri="{FF2B5EF4-FFF2-40B4-BE49-F238E27FC236}">
                      <a16:creationId xmlns:a16="http://schemas.microsoft.com/office/drawing/2014/main" id="{44FA3DC5-75F0-358F-5F9C-26E4DE24FE90}"/>
                    </a:ext>
                  </a:extLst>
                </p14:cNvPr>
                <p14:cNvContentPartPr/>
                <p14:nvPr/>
              </p14:nvContentPartPr>
              <p14:xfrm>
                <a:off x="1286771" y="5866813"/>
                <a:ext cx="636840" cy="158760"/>
              </p14:xfrm>
            </p:contentPart>
          </mc:Choice>
          <mc:Fallback xmlns="">
            <p:pic>
              <p:nvPicPr>
                <p:cNvPr id="149" name="Ink 148">
                  <a:extLst>
                    <a:ext uri="{FF2B5EF4-FFF2-40B4-BE49-F238E27FC236}">
                      <a16:creationId xmlns:a16="http://schemas.microsoft.com/office/drawing/2014/main" id="{44FA3DC5-75F0-358F-5F9C-26E4DE24FE90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1277771" y="5857813"/>
                  <a:ext cx="65448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150" name="Ink 149">
                  <a:extLst>
                    <a:ext uri="{FF2B5EF4-FFF2-40B4-BE49-F238E27FC236}">
                      <a16:creationId xmlns:a16="http://schemas.microsoft.com/office/drawing/2014/main" id="{9D62FE83-7800-560E-9E2B-2E920A9397C3}"/>
                    </a:ext>
                  </a:extLst>
                </p14:cNvPr>
                <p14:cNvContentPartPr/>
                <p14:nvPr/>
              </p14:nvContentPartPr>
              <p14:xfrm>
                <a:off x="1583771" y="5651173"/>
                <a:ext cx="24840" cy="260280"/>
              </p14:xfrm>
            </p:contentPart>
          </mc:Choice>
          <mc:Fallback xmlns="">
            <p:pic>
              <p:nvPicPr>
                <p:cNvPr id="150" name="Ink 149">
                  <a:extLst>
                    <a:ext uri="{FF2B5EF4-FFF2-40B4-BE49-F238E27FC236}">
                      <a16:creationId xmlns:a16="http://schemas.microsoft.com/office/drawing/2014/main" id="{9D62FE83-7800-560E-9E2B-2E920A9397C3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1574771" y="5642185"/>
                  <a:ext cx="42480" cy="2778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151" name="Ink 150">
                  <a:extLst>
                    <a:ext uri="{FF2B5EF4-FFF2-40B4-BE49-F238E27FC236}">
                      <a16:creationId xmlns:a16="http://schemas.microsoft.com/office/drawing/2014/main" id="{299E15B6-A9CB-48CB-9BD7-FCF0260669D5}"/>
                    </a:ext>
                  </a:extLst>
                </p14:cNvPr>
                <p14:cNvContentPartPr/>
                <p14:nvPr/>
              </p14:nvContentPartPr>
              <p14:xfrm>
                <a:off x="1677371" y="5633173"/>
                <a:ext cx="24120" cy="222840"/>
              </p14:xfrm>
            </p:contentPart>
          </mc:Choice>
          <mc:Fallback xmlns="">
            <p:pic>
              <p:nvPicPr>
                <p:cNvPr id="151" name="Ink 150">
                  <a:extLst>
                    <a:ext uri="{FF2B5EF4-FFF2-40B4-BE49-F238E27FC236}">
                      <a16:creationId xmlns:a16="http://schemas.microsoft.com/office/drawing/2014/main" id="{299E15B6-A9CB-48CB-9BD7-FCF0260669D5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1668371" y="5624173"/>
                  <a:ext cx="41760" cy="240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0">
            <p14:nvContentPartPr>
              <p14:cNvPr id="152" name="Ink 151">
                <a:extLst>
                  <a:ext uri="{FF2B5EF4-FFF2-40B4-BE49-F238E27FC236}">
                    <a16:creationId xmlns:a16="http://schemas.microsoft.com/office/drawing/2014/main" id="{941F7E7F-A8A3-D737-09F3-31D0C21C7FAE}"/>
                  </a:ext>
                </a:extLst>
              </p14:cNvPr>
              <p14:cNvContentPartPr/>
              <p14:nvPr/>
            </p14:nvContentPartPr>
            <p14:xfrm>
              <a:off x="1594931" y="5335453"/>
              <a:ext cx="117360" cy="168120"/>
            </p14:xfrm>
          </p:contentPart>
        </mc:Choice>
        <mc:Fallback xmlns="">
          <p:pic>
            <p:nvPicPr>
              <p:cNvPr id="152" name="Ink 151">
                <a:extLst>
                  <a:ext uri="{FF2B5EF4-FFF2-40B4-BE49-F238E27FC236}">
                    <a16:creationId xmlns:a16="http://schemas.microsoft.com/office/drawing/2014/main" id="{941F7E7F-A8A3-D737-09F3-31D0C21C7FAE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1585931" y="5326453"/>
                <a:ext cx="135000" cy="185760"/>
              </a:xfrm>
              <a:prstGeom prst="rect">
                <a:avLst/>
              </a:prstGeom>
            </p:spPr>
          </p:pic>
        </mc:Fallback>
      </mc:AlternateContent>
      <p:grpSp>
        <p:nvGrpSpPr>
          <p:cNvPr id="166" name="Group 165">
            <a:extLst>
              <a:ext uri="{FF2B5EF4-FFF2-40B4-BE49-F238E27FC236}">
                <a16:creationId xmlns:a16="http://schemas.microsoft.com/office/drawing/2014/main" id="{27D15D76-BDD8-86A9-532C-1B20C937C18D}"/>
              </a:ext>
            </a:extLst>
          </p:cNvPr>
          <p:cNvGrpSpPr/>
          <p:nvPr/>
        </p:nvGrpSpPr>
        <p:grpSpPr>
          <a:xfrm>
            <a:off x="2024411" y="5871133"/>
            <a:ext cx="322920" cy="200160"/>
            <a:chOff x="2024411" y="5871133"/>
            <a:chExt cx="322920" cy="200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154" name="Ink 153">
                  <a:extLst>
                    <a:ext uri="{FF2B5EF4-FFF2-40B4-BE49-F238E27FC236}">
                      <a16:creationId xmlns:a16="http://schemas.microsoft.com/office/drawing/2014/main" id="{8DCF5EC8-5202-D7D9-B06B-F06054B3124D}"/>
                    </a:ext>
                  </a:extLst>
                </p14:cNvPr>
                <p14:cNvContentPartPr/>
                <p14:nvPr/>
              </p14:nvContentPartPr>
              <p14:xfrm>
                <a:off x="2024411" y="5945293"/>
                <a:ext cx="117360" cy="123840"/>
              </p14:xfrm>
            </p:contentPart>
          </mc:Choice>
          <mc:Fallback xmlns="">
            <p:pic>
              <p:nvPicPr>
                <p:cNvPr id="154" name="Ink 153">
                  <a:extLst>
                    <a:ext uri="{FF2B5EF4-FFF2-40B4-BE49-F238E27FC236}">
                      <a16:creationId xmlns:a16="http://schemas.microsoft.com/office/drawing/2014/main" id="{8DCF5EC8-5202-D7D9-B06B-F06054B3124D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2015411" y="5936293"/>
                  <a:ext cx="135000" cy="14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155" name="Ink 154">
                  <a:extLst>
                    <a:ext uri="{FF2B5EF4-FFF2-40B4-BE49-F238E27FC236}">
                      <a16:creationId xmlns:a16="http://schemas.microsoft.com/office/drawing/2014/main" id="{8EB9BE8B-54DA-6A06-2082-54F68B43E10D}"/>
                    </a:ext>
                  </a:extLst>
                </p14:cNvPr>
                <p14:cNvContentPartPr/>
                <p14:nvPr/>
              </p14:nvContentPartPr>
              <p14:xfrm>
                <a:off x="2207651" y="5903533"/>
                <a:ext cx="24840" cy="167760"/>
              </p14:xfrm>
            </p:contentPart>
          </mc:Choice>
          <mc:Fallback xmlns="">
            <p:pic>
              <p:nvPicPr>
                <p:cNvPr id="155" name="Ink 154">
                  <a:extLst>
                    <a:ext uri="{FF2B5EF4-FFF2-40B4-BE49-F238E27FC236}">
                      <a16:creationId xmlns:a16="http://schemas.microsoft.com/office/drawing/2014/main" id="{8EB9BE8B-54DA-6A06-2082-54F68B43E10D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2198651" y="5894533"/>
                  <a:ext cx="4248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156" name="Ink 155">
                  <a:extLst>
                    <a:ext uri="{FF2B5EF4-FFF2-40B4-BE49-F238E27FC236}">
                      <a16:creationId xmlns:a16="http://schemas.microsoft.com/office/drawing/2014/main" id="{B778C2E9-7052-B42D-4C3C-E19A73D71C6D}"/>
                    </a:ext>
                  </a:extLst>
                </p14:cNvPr>
                <p14:cNvContentPartPr/>
                <p14:nvPr/>
              </p14:nvContentPartPr>
              <p14:xfrm>
                <a:off x="2282531" y="5871133"/>
                <a:ext cx="56160" cy="189360"/>
              </p14:xfrm>
            </p:contentPart>
          </mc:Choice>
          <mc:Fallback xmlns="">
            <p:pic>
              <p:nvPicPr>
                <p:cNvPr id="156" name="Ink 155">
                  <a:extLst>
                    <a:ext uri="{FF2B5EF4-FFF2-40B4-BE49-F238E27FC236}">
                      <a16:creationId xmlns:a16="http://schemas.microsoft.com/office/drawing/2014/main" id="{B778C2E9-7052-B42D-4C3C-E19A73D71C6D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2273473" y="5862133"/>
                  <a:ext cx="73914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157" name="Ink 156">
                  <a:extLst>
                    <a:ext uri="{FF2B5EF4-FFF2-40B4-BE49-F238E27FC236}">
                      <a16:creationId xmlns:a16="http://schemas.microsoft.com/office/drawing/2014/main" id="{241F1694-38C8-060D-44B5-1D56949343A7}"/>
                    </a:ext>
                  </a:extLst>
                </p14:cNvPr>
                <p14:cNvContentPartPr/>
                <p14:nvPr/>
              </p14:nvContentPartPr>
              <p14:xfrm>
                <a:off x="2230331" y="5986333"/>
                <a:ext cx="117000" cy="3240"/>
              </p14:xfrm>
            </p:contentPart>
          </mc:Choice>
          <mc:Fallback xmlns="">
            <p:pic>
              <p:nvPicPr>
                <p:cNvPr id="157" name="Ink 156">
                  <a:extLst>
                    <a:ext uri="{FF2B5EF4-FFF2-40B4-BE49-F238E27FC236}">
                      <a16:creationId xmlns:a16="http://schemas.microsoft.com/office/drawing/2014/main" id="{241F1694-38C8-060D-44B5-1D56949343A7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2221331" y="5977333"/>
                  <a:ext cx="134640" cy="20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8164FC49-FC40-EC73-C8F3-B4862A5B8A44}"/>
              </a:ext>
            </a:extLst>
          </p:cNvPr>
          <p:cNvGrpSpPr/>
          <p:nvPr/>
        </p:nvGrpSpPr>
        <p:grpSpPr>
          <a:xfrm>
            <a:off x="1342931" y="6475213"/>
            <a:ext cx="991440" cy="256320"/>
            <a:chOff x="1342931" y="6475213"/>
            <a:chExt cx="991440" cy="256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158" name="Ink 157">
                  <a:extLst>
                    <a:ext uri="{FF2B5EF4-FFF2-40B4-BE49-F238E27FC236}">
                      <a16:creationId xmlns:a16="http://schemas.microsoft.com/office/drawing/2014/main" id="{A7E1D4BB-CC83-1C57-7DD9-7DF8CE2A44F8}"/>
                    </a:ext>
                  </a:extLst>
                </p14:cNvPr>
                <p14:cNvContentPartPr/>
                <p14:nvPr/>
              </p14:nvContentPartPr>
              <p14:xfrm>
                <a:off x="1342931" y="6517333"/>
                <a:ext cx="583560" cy="214200"/>
              </p14:xfrm>
            </p:contentPart>
          </mc:Choice>
          <mc:Fallback xmlns="">
            <p:pic>
              <p:nvPicPr>
                <p:cNvPr id="158" name="Ink 157">
                  <a:extLst>
                    <a:ext uri="{FF2B5EF4-FFF2-40B4-BE49-F238E27FC236}">
                      <a16:creationId xmlns:a16="http://schemas.microsoft.com/office/drawing/2014/main" id="{A7E1D4BB-CC83-1C57-7DD9-7DF8CE2A44F8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1333931" y="6508333"/>
                  <a:ext cx="60120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159" name="Ink 158">
                  <a:extLst>
                    <a:ext uri="{FF2B5EF4-FFF2-40B4-BE49-F238E27FC236}">
                      <a16:creationId xmlns:a16="http://schemas.microsoft.com/office/drawing/2014/main" id="{70F22F43-EAE5-A266-3F73-EA215A88E9CA}"/>
                    </a:ext>
                  </a:extLst>
                </p14:cNvPr>
                <p14:cNvContentPartPr/>
                <p14:nvPr/>
              </p14:nvContentPartPr>
              <p14:xfrm>
                <a:off x="2042771" y="6531733"/>
                <a:ext cx="93240" cy="99360"/>
              </p14:xfrm>
            </p:contentPart>
          </mc:Choice>
          <mc:Fallback xmlns="">
            <p:pic>
              <p:nvPicPr>
                <p:cNvPr id="159" name="Ink 158">
                  <a:extLst>
                    <a:ext uri="{FF2B5EF4-FFF2-40B4-BE49-F238E27FC236}">
                      <a16:creationId xmlns:a16="http://schemas.microsoft.com/office/drawing/2014/main" id="{70F22F43-EAE5-A266-3F73-EA215A88E9CA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2033771" y="6522733"/>
                  <a:ext cx="110880" cy="11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160" name="Ink 159">
                  <a:extLst>
                    <a:ext uri="{FF2B5EF4-FFF2-40B4-BE49-F238E27FC236}">
                      <a16:creationId xmlns:a16="http://schemas.microsoft.com/office/drawing/2014/main" id="{7DE2B6B5-36A6-F6FF-EEA5-981525993A33}"/>
                    </a:ext>
                  </a:extLst>
                </p14:cNvPr>
                <p14:cNvContentPartPr/>
                <p14:nvPr/>
              </p14:nvContentPartPr>
              <p14:xfrm>
                <a:off x="2202971" y="6495373"/>
                <a:ext cx="26640" cy="160560"/>
              </p14:xfrm>
            </p:contentPart>
          </mc:Choice>
          <mc:Fallback xmlns="">
            <p:pic>
              <p:nvPicPr>
                <p:cNvPr id="160" name="Ink 159">
                  <a:extLst>
                    <a:ext uri="{FF2B5EF4-FFF2-40B4-BE49-F238E27FC236}">
                      <a16:creationId xmlns:a16="http://schemas.microsoft.com/office/drawing/2014/main" id="{7DE2B6B5-36A6-F6FF-EEA5-981525993A33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2193971" y="6486373"/>
                  <a:ext cx="4428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161" name="Ink 160">
                  <a:extLst>
                    <a:ext uri="{FF2B5EF4-FFF2-40B4-BE49-F238E27FC236}">
                      <a16:creationId xmlns:a16="http://schemas.microsoft.com/office/drawing/2014/main" id="{5FF9A522-2361-FAEE-9AD4-29C68C7CDD96}"/>
                    </a:ext>
                  </a:extLst>
                </p14:cNvPr>
                <p14:cNvContentPartPr/>
                <p14:nvPr/>
              </p14:nvContentPartPr>
              <p14:xfrm>
                <a:off x="2229971" y="6475213"/>
                <a:ext cx="104400" cy="171360"/>
              </p14:xfrm>
            </p:contentPart>
          </mc:Choice>
          <mc:Fallback xmlns="">
            <p:pic>
              <p:nvPicPr>
                <p:cNvPr id="161" name="Ink 160">
                  <a:extLst>
                    <a:ext uri="{FF2B5EF4-FFF2-40B4-BE49-F238E27FC236}">
                      <a16:creationId xmlns:a16="http://schemas.microsoft.com/office/drawing/2014/main" id="{5FF9A522-2361-FAEE-9AD4-29C68C7CDD96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2220971" y="6466232"/>
                  <a:ext cx="122040" cy="18896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023F67A3-4E97-8CAB-D666-104D23B312B8}"/>
              </a:ext>
            </a:extLst>
          </p:cNvPr>
          <p:cNvGrpSpPr/>
          <p:nvPr/>
        </p:nvGrpSpPr>
        <p:grpSpPr>
          <a:xfrm>
            <a:off x="2965811" y="6194773"/>
            <a:ext cx="1324080" cy="353880"/>
            <a:chOff x="2965811" y="6194773"/>
            <a:chExt cx="1324080" cy="353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162" name="Ink 161">
                  <a:extLst>
                    <a:ext uri="{FF2B5EF4-FFF2-40B4-BE49-F238E27FC236}">
                      <a16:creationId xmlns:a16="http://schemas.microsoft.com/office/drawing/2014/main" id="{6740E998-9B59-DB43-A746-363874E6FDB2}"/>
                    </a:ext>
                  </a:extLst>
                </p14:cNvPr>
                <p14:cNvContentPartPr/>
                <p14:nvPr/>
              </p14:nvContentPartPr>
              <p14:xfrm>
                <a:off x="2965811" y="6338413"/>
                <a:ext cx="1257840" cy="27000"/>
              </p14:xfrm>
            </p:contentPart>
          </mc:Choice>
          <mc:Fallback xmlns="">
            <p:pic>
              <p:nvPicPr>
                <p:cNvPr id="162" name="Ink 161">
                  <a:extLst>
                    <a:ext uri="{FF2B5EF4-FFF2-40B4-BE49-F238E27FC236}">
                      <a16:creationId xmlns:a16="http://schemas.microsoft.com/office/drawing/2014/main" id="{6740E998-9B59-DB43-A746-363874E6FDB2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2956811" y="6329413"/>
                  <a:ext cx="127548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163" name="Ink 162">
                  <a:extLst>
                    <a:ext uri="{FF2B5EF4-FFF2-40B4-BE49-F238E27FC236}">
                      <a16:creationId xmlns:a16="http://schemas.microsoft.com/office/drawing/2014/main" id="{5E1E1F97-49AC-CEE1-BB9E-0951A453C791}"/>
                    </a:ext>
                  </a:extLst>
                </p14:cNvPr>
                <p14:cNvContentPartPr/>
                <p14:nvPr/>
              </p14:nvContentPartPr>
              <p14:xfrm>
                <a:off x="4154891" y="6194773"/>
                <a:ext cx="135000" cy="353880"/>
              </p14:xfrm>
            </p:contentPart>
          </mc:Choice>
          <mc:Fallback xmlns="">
            <p:pic>
              <p:nvPicPr>
                <p:cNvPr id="163" name="Ink 162">
                  <a:extLst>
                    <a:ext uri="{FF2B5EF4-FFF2-40B4-BE49-F238E27FC236}">
                      <a16:creationId xmlns:a16="http://schemas.microsoft.com/office/drawing/2014/main" id="{5E1E1F97-49AC-CEE1-BB9E-0951A453C791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4145891" y="6185773"/>
                  <a:ext cx="152640" cy="371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9F95696C-0FA5-0D45-C052-ED9EC1B9488A}"/>
              </a:ext>
            </a:extLst>
          </p:cNvPr>
          <p:cNvGrpSpPr/>
          <p:nvPr/>
        </p:nvGrpSpPr>
        <p:grpSpPr>
          <a:xfrm>
            <a:off x="3130691" y="5984173"/>
            <a:ext cx="681120" cy="283320"/>
            <a:chOff x="3130691" y="5984173"/>
            <a:chExt cx="681120" cy="28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167" name="Ink 166">
                  <a:extLst>
                    <a:ext uri="{FF2B5EF4-FFF2-40B4-BE49-F238E27FC236}">
                      <a16:creationId xmlns:a16="http://schemas.microsoft.com/office/drawing/2014/main" id="{FD9D888B-49B2-7228-C9AD-650E5F99D5F0}"/>
                    </a:ext>
                  </a:extLst>
                </p14:cNvPr>
                <p14:cNvContentPartPr/>
                <p14:nvPr/>
              </p14:nvContentPartPr>
              <p14:xfrm>
                <a:off x="3130691" y="6035293"/>
                <a:ext cx="36720" cy="162720"/>
              </p14:xfrm>
            </p:contentPart>
          </mc:Choice>
          <mc:Fallback xmlns="">
            <p:pic>
              <p:nvPicPr>
                <p:cNvPr id="167" name="Ink 166">
                  <a:extLst>
                    <a:ext uri="{FF2B5EF4-FFF2-40B4-BE49-F238E27FC236}">
                      <a16:creationId xmlns:a16="http://schemas.microsoft.com/office/drawing/2014/main" id="{FD9D888B-49B2-7228-C9AD-650E5F99D5F0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3121691" y="6026293"/>
                  <a:ext cx="5436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168" name="Ink 167">
                  <a:extLst>
                    <a:ext uri="{FF2B5EF4-FFF2-40B4-BE49-F238E27FC236}">
                      <a16:creationId xmlns:a16="http://schemas.microsoft.com/office/drawing/2014/main" id="{0A6A29F2-7744-304A-DEC0-EA270E9BE5A0}"/>
                    </a:ext>
                  </a:extLst>
                </p14:cNvPr>
                <p14:cNvContentPartPr/>
                <p14:nvPr/>
              </p14:nvContentPartPr>
              <p14:xfrm>
                <a:off x="3212411" y="5984173"/>
                <a:ext cx="37080" cy="198360"/>
              </p14:xfrm>
            </p:contentPart>
          </mc:Choice>
          <mc:Fallback xmlns="">
            <p:pic>
              <p:nvPicPr>
                <p:cNvPr id="168" name="Ink 167">
                  <a:extLst>
                    <a:ext uri="{FF2B5EF4-FFF2-40B4-BE49-F238E27FC236}">
                      <a16:creationId xmlns:a16="http://schemas.microsoft.com/office/drawing/2014/main" id="{0A6A29F2-7744-304A-DEC0-EA270E9BE5A0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3203411" y="5975173"/>
                  <a:ext cx="5472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169" name="Ink 168">
                  <a:extLst>
                    <a:ext uri="{FF2B5EF4-FFF2-40B4-BE49-F238E27FC236}">
                      <a16:creationId xmlns:a16="http://schemas.microsoft.com/office/drawing/2014/main" id="{D0ED6E13-F737-FA22-D9E8-7219F85DD25A}"/>
                    </a:ext>
                  </a:extLst>
                </p14:cNvPr>
                <p14:cNvContentPartPr/>
                <p14:nvPr/>
              </p14:nvContentPartPr>
              <p14:xfrm>
                <a:off x="3172451" y="6118093"/>
                <a:ext cx="47520" cy="5760"/>
              </p14:xfrm>
            </p:contentPart>
          </mc:Choice>
          <mc:Fallback xmlns="">
            <p:pic>
              <p:nvPicPr>
                <p:cNvPr id="169" name="Ink 168">
                  <a:extLst>
                    <a:ext uri="{FF2B5EF4-FFF2-40B4-BE49-F238E27FC236}">
                      <a16:creationId xmlns:a16="http://schemas.microsoft.com/office/drawing/2014/main" id="{D0ED6E13-F737-FA22-D9E8-7219F85DD25A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3163451" y="6108493"/>
                  <a:ext cx="65160" cy="245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170" name="Ink 169">
                  <a:extLst>
                    <a:ext uri="{FF2B5EF4-FFF2-40B4-BE49-F238E27FC236}">
                      <a16:creationId xmlns:a16="http://schemas.microsoft.com/office/drawing/2014/main" id="{4449B8D6-D19B-132F-B368-6116481BACAD}"/>
                    </a:ext>
                  </a:extLst>
                </p14:cNvPr>
                <p14:cNvContentPartPr/>
                <p14:nvPr/>
              </p14:nvContentPartPr>
              <p14:xfrm>
                <a:off x="3285491" y="6127093"/>
                <a:ext cx="118080" cy="106560"/>
              </p14:xfrm>
            </p:contentPart>
          </mc:Choice>
          <mc:Fallback xmlns="">
            <p:pic>
              <p:nvPicPr>
                <p:cNvPr id="170" name="Ink 169">
                  <a:extLst>
                    <a:ext uri="{FF2B5EF4-FFF2-40B4-BE49-F238E27FC236}">
                      <a16:creationId xmlns:a16="http://schemas.microsoft.com/office/drawing/2014/main" id="{4449B8D6-D19B-132F-B368-6116481BACAD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3276491" y="6118093"/>
                  <a:ext cx="135720" cy="12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171" name="Ink 170">
                  <a:extLst>
                    <a:ext uri="{FF2B5EF4-FFF2-40B4-BE49-F238E27FC236}">
                      <a16:creationId xmlns:a16="http://schemas.microsoft.com/office/drawing/2014/main" id="{D8369B3B-B3C1-A3B3-C8BC-340A35820944}"/>
                    </a:ext>
                  </a:extLst>
                </p14:cNvPr>
                <p14:cNvContentPartPr/>
                <p14:nvPr/>
              </p14:nvContentPartPr>
              <p14:xfrm>
                <a:off x="3438491" y="6024853"/>
                <a:ext cx="73800" cy="185040"/>
              </p14:xfrm>
            </p:contentPart>
          </mc:Choice>
          <mc:Fallback xmlns="">
            <p:pic>
              <p:nvPicPr>
                <p:cNvPr id="171" name="Ink 170">
                  <a:extLst>
                    <a:ext uri="{FF2B5EF4-FFF2-40B4-BE49-F238E27FC236}">
                      <a16:creationId xmlns:a16="http://schemas.microsoft.com/office/drawing/2014/main" id="{D8369B3B-B3C1-A3B3-C8BC-340A35820944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3429491" y="6015870"/>
                  <a:ext cx="91440" cy="2026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2">
              <p14:nvContentPartPr>
                <p14:cNvPr id="172" name="Ink 171">
                  <a:extLst>
                    <a:ext uri="{FF2B5EF4-FFF2-40B4-BE49-F238E27FC236}">
                      <a16:creationId xmlns:a16="http://schemas.microsoft.com/office/drawing/2014/main" id="{32CBC6C9-0989-4E93-B8D0-C4A2A4AF0F11}"/>
                    </a:ext>
                  </a:extLst>
                </p14:cNvPr>
                <p14:cNvContentPartPr/>
                <p14:nvPr/>
              </p14:nvContentPartPr>
              <p14:xfrm>
                <a:off x="3555131" y="6032413"/>
                <a:ext cx="83880" cy="112680"/>
              </p14:xfrm>
            </p:contentPart>
          </mc:Choice>
          <mc:Fallback xmlns="">
            <p:pic>
              <p:nvPicPr>
                <p:cNvPr id="172" name="Ink 171">
                  <a:extLst>
                    <a:ext uri="{FF2B5EF4-FFF2-40B4-BE49-F238E27FC236}">
                      <a16:creationId xmlns:a16="http://schemas.microsoft.com/office/drawing/2014/main" id="{32CBC6C9-0989-4E93-B8D0-C4A2A4AF0F11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3546131" y="6023413"/>
                  <a:ext cx="10152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4">
              <p14:nvContentPartPr>
                <p14:cNvPr id="173" name="Ink 172">
                  <a:extLst>
                    <a:ext uri="{FF2B5EF4-FFF2-40B4-BE49-F238E27FC236}">
                      <a16:creationId xmlns:a16="http://schemas.microsoft.com/office/drawing/2014/main" id="{F6EB5036-06B0-EDCD-5EBC-A4AB0F318925}"/>
                    </a:ext>
                  </a:extLst>
                </p14:cNvPr>
                <p14:cNvContentPartPr/>
                <p14:nvPr/>
              </p14:nvContentPartPr>
              <p14:xfrm>
                <a:off x="3714971" y="6087133"/>
                <a:ext cx="96840" cy="180360"/>
              </p14:xfrm>
            </p:contentPart>
          </mc:Choice>
          <mc:Fallback xmlns="">
            <p:pic>
              <p:nvPicPr>
                <p:cNvPr id="173" name="Ink 172">
                  <a:extLst>
                    <a:ext uri="{FF2B5EF4-FFF2-40B4-BE49-F238E27FC236}">
                      <a16:creationId xmlns:a16="http://schemas.microsoft.com/office/drawing/2014/main" id="{F6EB5036-06B0-EDCD-5EBC-A4AB0F318925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3705937" y="6078133"/>
                  <a:ext cx="114546" cy="19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2C4CB71A-236B-6729-89CA-130DD7EC98AF}"/>
              </a:ext>
            </a:extLst>
          </p:cNvPr>
          <p:cNvGrpSpPr/>
          <p:nvPr/>
        </p:nvGrpSpPr>
        <p:grpSpPr>
          <a:xfrm>
            <a:off x="3090524" y="4535962"/>
            <a:ext cx="189720" cy="91440"/>
            <a:chOff x="3090524" y="4535962"/>
            <a:chExt cx="189720" cy="91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6">
              <p14:nvContentPartPr>
                <p14:cNvPr id="175" name="Ink 174">
                  <a:extLst>
                    <a:ext uri="{FF2B5EF4-FFF2-40B4-BE49-F238E27FC236}">
                      <a16:creationId xmlns:a16="http://schemas.microsoft.com/office/drawing/2014/main" id="{026732F6-6190-B980-B765-7C3228DF8023}"/>
                    </a:ext>
                  </a:extLst>
                </p14:cNvPr>
                <p14:cNvContentPartPr/>
                <p14:nvPr/>
              </p14:nvContentPartPr>
              <p14:xfrm>
                <a:off x="3090524" y="4547842"/>
                <a:ext cx="37080" cy="74880"/>
              </p14:xfrm>
            </p:contentPart>
          </mc:Choice>
          <mc:Fallback xmlns="">
            <p:pic>
              <p:nvPicPr>
                <p:cNvPr id="175" name="Ink 174">
                  <a:extLst>
                    <a:ext uri="{FF2B5EF4-FFF2-40B4-BE49-F238E27FC236}">
                      <a16:creationId xmlns:a16="http://schemas.microsoft.com/office/drawing/2014/main" id="{026732F6-6190-B980-B765-7C3228DF8023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3081524" y="4538842"/>
                  <a:ext cx="54720" cy="9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176" name="Ink 175">
                  <a:extLst>
                    <a:ext uri="{FF2B5EF4-FFF2-40B4-BE49-F238E27FC236}">
                      <a16:creationId xmlns:a16="http://schemas.microsoft.com/office/drawing/2014/main" id="{AA887190-434A-A05D-20BB-0D5360636590}"/>
                    </a:ext>
                  </a:extLst>
                </p14:cNvPr>
                <p14:cNvContentPartPr/>
                <p14:nvPr/>
              </p14:nvContentPartPr>
              <p14:xfrm>
                <a:off x="3172604" y="4535962"/>
                <a:ext cx="107640" cy="91440"/>
              </p14:xfrm>
            </p:contentPart>
          </mc:Choice>
          <mc:Fallback xmlns="">
            <p:pic>
              <p:nvPicPr>
                <p:cNvPr id="176" name="Ink 175">
                  <a:extLst>
                    <a:ext uri="{FF2B5EF4-FFF2-40B4-BE49-F238E27FC236}">
                      <a16:creationId xmlns:a16="http://schemas.microsoft.com/office/drawing/2014/main" id="{AA887190-434A-A05D-20BB-0D5360636590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3163604" y="4526997"/>
                  <a:ext cx="125280" cy="109011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2626E7B2-0460-B68C-0394-E9CA0DB5C239}"/>
              </a:ext>
            </a:extLst>
          </p:cNvPr>
          <p:cNvGrpSpPr/>
          <p:nvPr/>
        </p:nvGrpSpPr>
        <p:grpSpPr>
          <a:xfrm>
            <a:off x="3486884" y="4457482"/>
            <a:ext cx="734400" cy="263880"/>
            <a:chOff x="3486884" y="4457482"/>
            <a:chExt cx="734400" cy="263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178" name="Ink 177">
                  <a:extLst>
                    <a:ext uri="{FF2B5EF4-FFF2-40B4-BE49-F238E27FC236}">
                      <a16:creationId xmlns:a16="http://schemas.microsoft.com/office/drawing/2014/main" id="{E7AF6759-B0F2-EBFD-AC89-5A217A3C8DC5}"/>
                    </a:ext>
                  </a:extLst>
                </p14:cNvPr>
                <p14:cNvContentPartPr/>
                <p14:nvPr/>
              </p14:nvContentPartPr>
              <p14:xfrm>
                <a:off x="3486884" y="4473322"/>
                <a:ext cx="23040" cy="180720"/>
              </p14:xfrm>
            </p:contentPart>
          </mc:Choice>
          <mc:Fallback xmlns="">
            <p:pic>
              <p:nvPicPr>
                <p:cNvPr id="178" name="Ink 177">
                  <a:extLst>
                    <a:ext uri="{FF2B5EF4-FFF2-40B4-BE49-F238E27FC236}">
                      <a16:creationId xmlns:a16="http://schemas.microsoft.com/office/drawing/2014/main" id="{E7AF6759-B0F2-EBFD-AC89-5A217A3C8DC5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3477884" y="4464322"/>
                  <a:ext cx="40680" cy="19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2">
              <p14:nvContentPartPr>
                <p14:cNvPr id="179" name="Ink 178">
                  <a:extLst>
                    <a:ext uri="{FF2B5EF4-FFF2-40B4-BE49-F238E27FC236}">
                      <a16:creationId xmlns:a16="http://schemas.microsoft.com/office/drawing/2014/main" id="{874BF464-B3EF-C650-B084-CB79E6B2261D}"/>
                    </a:ext>
                  </a:extLst>
                </p14:cNvPr>
                <p14:cNvContentPartPr/>
                <p14:nvPr/>
              </p14:nvContentPartPr>
              <p14:xfrm>
                <a:off x="3539444" y="4457482"/>
                <a:ext cx="46080" cy="186120"/>
              </p14:xfrm>
            </p:contentPart>
          </mc:Choice>
          <mc:Fallback xmlns="">
            <p:pic>
              <p:nvPicPr>
                <p:cNvPr id="179" name="Ink 178">
                  <a:extLst>
                    <a:ext uri="{FF2B5EF4-FFF2-40B4-BE49-F238E27FC236}">
                      <a16:creationId xmlns:a16="http://schemas.microsoft.com/office/drawing/2014/main" id="{874BF464-B3EF-C650-B084-CB79E6B2261D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3530444" y="4448499"/>
                  <a:ext cx="63720" cy="2037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4">
              <p14:nvContentPartPr>
                <p14:cNvPr id="180" name="Ink 179">
                  <a:extLst>
                    <a:ext uri="{FF2B5EF4-FFF2-40B4-BE49-F238E27FC236}">
                      <a16:creationId xmlns:a16="http://schemas.microsoft.com/office/drawing/2014/main" id="{CB6265F1-D9D6-AEAA-0287-618A887F4919}"/>
                    </a:ext>
                  </a:extLst>
                </p14:cNvPr>
                <p14:cNvContentPartPr/>
                <p14:nvPr/>
              </p14:nvContentPartPr>
              <p14:xfrm>
                <a:off x="3520724" y="4571602"/>
                <a:ext cx="47520" cy="13320"/>
              </p14:xfrm>
            </p:contentPart>
          </mc:Choice>
          <mc:Fallback xmlns="">
            <p:pic>
              <p:nvPicPr>
                <p:cNvPr id="180" name="Ink 179">
                  <a:extLst>
                    <a:ext uri="{FF2B5EF4-FFF2-40B4-BE49-F238E27FC236}">
                      <a16:creationId xmlns:a16="http://schemas.microsoft.com/office/drawing/2014/main" id="{CB6265F1-D9D6-AEAA-0287-618A887F4919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3511724" y="4562602"/>
                  <a:ext cx="65160" cy="3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6">
              <p14:nvContentPartPr>
                <p14:cNvPr id="181" name="Ink 180">
                  <a:extLst>
                    <a:ext uri="{FF2B5EF4-FFF2-40B4-BE49-F238E27FC236}">
                      <a16:creationId xmlns:a16="http://schemas.microsoft.com/office/drawing/2014/main" id="{23B13202-B5CA-75E5-44AD-4467E7E8FCEB}"/>
                    </a:ext>
                  </a:extLst>
                </p14:cNvPr>
                <p14:cNvContentPartPr/>
                <p14:nvPr/>
              </p14:nvContentPartPr>
              <p14:xfrm>
                <a:off x="3635204" y="4603282"/>
                <a:ext cx="107280" cy="99720"/>
              </p14:xfrm>
            </p:contentPart>
          </mc:Choice>
          <mc:Fallback xmlns="">
            <p:pic>
              <p:nvPicPr>
                <p:cNvPr id="181" name="Ink 180">
                  <a:extLst>
                    <a:ext uri="{FF2B5EF4-FFF2-40B4-BE49-F238E27FC236}">
                      <a16:creationId xmlns:a16="http://schemas.microsoft.com/office/drawing/2014/main" id="{23B13202-B5CA-75E5-44AD-4467E7E8FCEB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3626174" y="4594282"/>
                  <a:ext cx="124979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8">
              <p14:nvContentPartPr>
                <p14:cNvPr id="182" name="Ink 181">
                  <a:extLst>
                    <a:ext uri="{FF2B5EF4-FFF2-40B4-BE49-F238E27FC236}">
                      <a16:creationId xmlns:a16="http://schemas.microsoft.com/office/drawing/2014/main" id="{7469469C-F189-DC07-C7E2-BA0E9EC033E2}"/>
                    </a:ext>
                  </a:extLst>
                </p14:cNvPr>
                <p14:cNvContentPartPr/>
                <p14:nvPr/>
              </p14:nvContentPartPr>
              <p14:xfrm>
                <a:off x="3818804" y="4474402"/>
                <a:ext cx="81360" cy="182880"/>
              </p14:xfrm>
            </p:contentPart>
          </mc:Choice>
          <mc:Fallback xmlns="">
            <p:pic>
              <p:nvPicPr>
                <p:cNvPr id="182" name="Ink 181">
                  <a:extLst>
                    <a:ext uri="{FF2B5EF4-FFF2-40B4-BE49-F238E27FC236}">
                      <a16:creationId xmlns:a16="http://schemas.microsoft.com/office/drawing/2014/main" id="{7469469C-F189-DC07-C7E2-BA0E9EC033E2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3809804" y="4465402"/>
                  <a:ext cx="9900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0">
              <p14:nvContentPartPr>
                <p14:cNvPr id="183" name="Ink 182">
                  <a:extLst>
                    <a:ext uri="{FF2B5EF4-FFF2-40B4-BE49-F238E27FC236}">
                      <a16:creationId xmlns:a16="http://schemas.microsoft.com/office/drawing/2014/main" id="{64623D3C-A940-0150-9081-FE91BA637072}"/>
                    </a:ext>
                  </a:extLst>
                </p14:cNvPr>
                <p14:cNvContentPartPr/>
                <p14:nvPr/>
              </p14:nvContentPartPr>
              <p14:xfrm>
                <a:off x="3962084" y="4498882"/>
                <a:ext cx="107640" cy="121680"/>
              </p14:xfrm>
            </p:contentPart>
          </mc:Choice>
          <mc:Fallback xmlns="">
            <p:pic>
              <p:nvPicPr>
                <p:cNvPr id="183" name="Ink 182">
                  <a:extLst>
                    <a:ext uri="{FF2B5EF4-FFF2-40B4-BE49-F238E27FC236}">
                      <a16:creationId xmlns:a16="http://schemas.microsoft.com/office/drawing/2014/main" id="{64623D3C-A940-0150-9081-FE91BA637072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3953084" y="4489882"/>
                  <a:ext cx="12528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2">
              <p14:nvContentPartPr>
                <p14:cNvPr id="184" name="Ink 183">
                  <a:extLst>
                    <a:ext uri="{FF2B5EF4-FFF2-40B4-BE49-F238E27FC236}">
                      <a16:creationId xmlns:a16="http://schemas.microsoft.com/office/drawing/2014/main" id="{87C99D16-4D67-458F-5593-0A3D684B62EE}"/>
                    </a:ext>
                  </a:extLst>
                </p14:cNvPr>
                <p14:cNvContentPartPr/>
                <p14:nvPr/>
              </p14:nvContentPartPr>
              <p14:xfrm>
                <a:off x="4146764" y="4576282"/>
                <a:ext cx="72360" cy="69120"/>
              </p14:xfrm>
            </p:contentPart>
          </mc:Choice>
          <mc:Fallback xmlns="">
            <p:pic>
              <p:nvPicPr>
                <p:cNvPr id="184" name="Ink 183">
                  <a:extLst>
                    <a:ext uri="{FF2B5EF4-FFF2-40B4-BE49-F238E27FC236}">
                      <a16:creationId xmlns:a16="http://schemas.microsoft.com/office/drawing/2014/main" id="{87C99D16-4D67-458F-5593-0A3D684B62EE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4137719" y="4567282"/>
                  <a:ext cx="90088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4">
              <p14:nvContentPartPr>
                <p14:cNvPr id="185" name="Ink 184">
                  <a:extLst>
                    <a:ext uri="{FF2B5EF4-FFF2-40B4-BE49-F238E27FC236}">
                      <a16:creationId xmlns:a16="http://schemas.microsoft.com/office/drawing/2014/main" id="{11AE692D-5E22-CE09-9FB0-758A64C7E7EF}"/>
                    </a:ext>
                  </a:extLst>
                </p14:cNvPr>
                <p14:cNvContentPartPr/>
                <p14:nvPr/>
              </p14:nvContentPartPr>
              <p14:xfrm>
                <a:off x="4204364" y="4557202"/>
                <a:ext cx="16920" cy="164160"/>
              </p14:xfrm>
            </p:contentPart>
          </mc:Choice>
          <mc:Fallback xmlns="">
            <p:pic>
              <p:nvPicPr>
                <p:cNvPr id="185" name="Ink 184">
                  <a:extLst>
                    <a:ext uri="{FF2B5EF4-FFF2-40B4-BE49-F238E27FC236}">
                      <a16:creationId xmlns:a16="http://schemas.microsoft.com/office/drawing/2014/main" id="{11AE692D-5E22-CE09-9FB0-758A64C7E7EF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4195364" y="4548202"/>
                  <a:ext cx="34560" cy="181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EDAC79F6-3A15-B940-196E-775EF6CED9A6}"/>
                  </a:ext>
                </a:extLst>
              </p14:cNvPr>
              <p14:cNvContentPartPr/>
              <p14:nvPr/>
            </p14:nvContentPartPr>
            <p14:xfrm>
              <a:off x="1724760" y="53280"/>
              <a:ext cx="9783720" cy="720432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EDAC79F6-3A15-B940-196E-775EF6CED9A6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1715400" y="43920"/>
                <a:ext cx="9802440" cy="722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56D4DA36-0F2C-0F19-8981-05AC050D3792}"/>
                  </a:ext>
                </a:extLst>
              </p14:cNvPr>
              <p14:cNvContentPartPr/>
              <p14:nvPr/>
            </p14:nvContentPartPr>
            <p14:xfrm>
              <a:off x="3256560" y="4950000"/>
              <a:ext cx="7629480" cy="176148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56D4DA36-0F2C-0F19-8981-05AC050D3792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3247200" y="4940640"/>
                <a:ext cx="7648200" cy="1780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37477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9BDB6-B64C-B2CE-61B4-49EFA81EA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Fischer Esterification: Mechanism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32A0E74-612B-AA6D-EA6A-0FA791787FF5}"/>
              </a:ext>
            </a:extLst>
          </p:cNvPr>
          <p:cNvGrpSpPr/>
          <p:nvPr/>
        </p:nvGrpSpPr>
        <p:grpSpPr>
          <a:xfrm>
            <a:off x="6178066" y="105409"/>
            <a:ext cx="1083600" cy="691200"/>
            <a:chOff x="6178066" y="105409"/>
            <a:chExt cx="1083600" cy="691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B343D25C-F0A0-7CD4-7280-D850DCB66F33}"/>
                    </a:ext>
                  </a:extLst>
                </p14:cNvPr>
                <p14:cNvContentPartPr/>
                <p14:nvPr/>
              </p14:nvContentPartPr>
              <p14:xfrm>
                <a:off x="6178066" y="521929"/>
                <a:ext cx="648000" cy="2239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B343D25C-F0A0-7CD4-7280-D850DCB66F3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69071" y="512929"/>
                  <a:ext cx="66563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0B302180-852F-A5BF-B558-AA14C514C1EF}"/>
                    </a:ext>
                  </a:extLst>
                </p14:cNvPr>
                <p14:cNvContentPartPr/>
                <p14:nvPr/>
              </p14:nvContentPartPr>
              <p14:xfrm>
                <a:off x="6471826" y="335449"/>
                <a:ext cx="30240" cy="23688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0B302180-852F-A5BF-B558-AA14C514C1E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462826" y="326463"/>
                  <a:ext cx="47880" cy="2544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1054EAD9-6C39-18EF-B61B-1FF28372499F}"/>
                    </a:ext>
                  </a:extLst>
                </p14:cNvPr>
                <p14:cNvContentPartPr/>
                <p14:nvPr/>
              </p14:nvContentPartPr>
              <p14:xfrm>
                <a:off x="6578746" y="308089"/>
                <a:ext cx="20880" cy="1990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1054EAD9-6C39-18EF-B61B-1FF28372499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569746" y="299089"/>
                  <a:ext cx="3852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DCC5E20-F4DE-2076-702C-6613BB7E228C}"/>
                    </a:ext>
                  </a:extLst>
                </p14:cNvPr>
                <p14:cNvContentPartPr/>
                <p14:nvPr/>
              </p14:nvContentPartPr>
              <p14:xfrm>
                <a:off x="6476866" y="105409"/>
                <a:ext cx="108000" cy="1350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DCC5E20-F4DE-2076-702C-6613BB7E228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467866" y="96409"/>
                  <a:ext cx="12564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359EFC7-707A-B3B6-81D5-10919B005709}"/>
                    </a:ext>
                  </a:extLst>
                </p14:cNvPr>
                <p14:cNvContentPartPr/>
                <p14:nvPr/>
              </p14:nvContentPartPr>
              <p14:xfrm>
                <a:off x="6944146" y="692929"/>
                <a:ext cx="91440" cy="10368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359EFC7-707A-B3B6-81D5-10919B00570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935146" y="683929"/>
                  <a:ext cx="109080" cy="12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F75AC3B9-265E-859C-2944-04380625662F}"/>
                    </a:ext>
                  </a:extLst>
                </p14:cNvPr>
                <p14:cNvContentPartPr/>
                <p14:nvPr/>
              </p14:nvContentPartPr>
              <p14:xfrm>
                <a:off x="7110826" y="599329"/>
                <a:ext cx="33840" cy="1803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F75AC3B9-265E-859C-2944-04380625662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101826" y="590329"/>
                  <a:ext cx="5148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EB46FF7-71FA-C693-946F-E32A59B08CCA}"/>
                    </a:ext>
                  </a:extLst>
                </p14:cNvPr>
                <p14:cNvContentPartPr/>
                <p14:nvPr/>
              </p14:nvContentPartPr>
              <p14:xfrm>
                <a:off x="7202266" y="570529"/>
                <a:ext cx="59400" cy="2066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EB46FF7-71FA-C693-946F-E32A59B08CCA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193266" y="561529"/>
                  <a:ext cx="7704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271A0A24-919D-FFA2-7AD2-EEB92E74EDC2}"/>
                    </a:ext>
                  </a:extLst>
                </p14:cNvPr>
                <p14:cNvContentPartPr/>
                <p14:nvPr/>
              </p14:nvContentPartPr>
              <p14:xfrm>
                <a:off x="7120186" y="726049"/>
                <a:ext cx="81720" cy="165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271A0A24-919D-FFA2-7AD2-EEB92E74EDC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111186" y="717240"/>
                  <a:ext cx="99360" cy="33825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3828C212-828B-C269-57A1-1FD0C2DE1ABE}"/>
                  </a:ext>
                </a:extLst>
              </p14:cNvPr>
              <p14:cNvContentPartPr/>
              <p14:nvPr/>
            </p14:nvContentPartPr>
            <p14:xfrm>
              <a:off x="8130706" y="466849"/>
              <a:ext cx="1080" cy="25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3828C212-828B-C269-57A1-1FD0C2DE1ABE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121706" y="456349"/>
                <a:ext cx="18720" cy="23100"/>
              </a:xfrm>
              <a:prstGeom prst="rect">
                <a:avLst/>
              </a:prstGeom>
            </p:spPr>
          </p:pic>
        </mc:Fallback>
      </mc:AlternateContent>
      <p:grpSp>
        <p:nvGrpSpPr>
          <p:cNvPr id="34" name="Group 33">
            <a:extLst>
              <a:ext uri="{FF2B5EF4-FFF2-40B4-BE49-F238E27FC236}">
                <a16:creationId xmlns:a16="http://schemas.microsoft.com/office/drawing/2014/main" id="{C1114FA4-A7A7-BB38-C640-073B146BA33E}"/>
              </a:ext>
            </a:extLst>
          </p:cNvPr>
          <p:cNvGrpSpPr/>
          <p:nvPr/>
        </p:nvGrpSpPr>
        <p:grpSpPr>
          <a:xfrm>
            <a:off x="7774306" y="60769"/>
            <a:ext cx="1135440" cy="554400"/>
            <a:chOff x="7774306" y="60769"/>
            <a:chExt cx="1135440" cy="554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2DBA555-36DB-7F33-6B09-2D5BBFCCF5DE}"/>
                    </a:ext>
                  </a:extLst>
                </p14:cNvPr>
                <p14:cNvContentPartPr/>
                <p14:nvPr/>
              </p14:nvContentPartPr>
              <p14:xfrm>
                <a:off x="7774306" y="386209"/>
                <a:ext cx="1135440" cy="22896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2DBA555-36DB-7F33-6B09-2D5BBFCCF5DE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765306" y="377195"/>
                  <a:ext cx="1153080" cy="2466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E1CF0B3F-4255-806E-D76F-E4896D9B567D}"/>
                    </a:ext>
                  </a:extLst>
                </p14:cNvPr>
                <p14:cNvContentPartPr/>
                <p14:nvPr/>
              </p14:nvContentPartPr>
              <p14:xfrm>
                <a:off x="7879786" y="162649"/>
                <a:ext cx="140760" cy="1616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E1CF0B3F-4255-806E-D76F-E4896D9B567D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870786" y="153649"/>
                  <a:ext cx="15840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119840C9-FEDE-5E1E-0868-D101E182EA6F}"/>
                    </a:ext>
                  </a:extLst>
                </p14:cNvPr>
                <p14:cNvContentPartPr/>
                <p14:nvPr/>
              </p14:nvContentPartPr>
              <p14:xfrm>
                <a:off x="8087866" y="113689"/>
                <a:ext cx="7200" cy="1638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119840C9-FEDE-5E1E-0868-D101E182EA6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8078866" y="104689"/>
                  <a:ext cx="2484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1A54636E-C0B0-3390-0634-968280A6099D}"/>
                    </a:ext>
                  </a:extLst>
                </p14:cNvPr>
                <p14:cNvContentPartPr/>
                <p14:nvPr/>
              </p14:nvContentPartPr>
              <p14:xfrm>
                <a:off x="8100826" y="114409"/>
                <a:ext cx="56520" cy="16884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1A54636E-C0B0-3390-0634-968280A6099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8091883" y="105409"/>
                  <a:ext cx="74048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2170CA7C-7776-F1CD-A4E0-D842BAE80B51}"/>
                    </a:ext>
                  </a:extLst>
                </p14:cNvPr>
                <p14:cNvContentPartPr/>
                <p14:nvPr/>
              </p14:nvContentPartPr>
              <p14:xfrm>
                <a:off x="8215306" y="208009"/>
                <a:ext cx="114120" cy="12924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2170CA7C-7776-F1CD-A4E0-D842BAE80B5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8206306" y="199009"/>
                  <a:ext cx="131760" cy="14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CB4735BC-AE3B-A6FE-5CCE-33DC20C9DC46}"/>
                    </a:ext>
                  </a:extLst>
                </p14:cNvPr>
                <p14:cNvContentPartPr/>
                <p14:nvPr/>
              </p14:nvContentPartPr>
              <p14:xfrm>
                <a:off x="8394226" y="127729"/>
                <a:ext cx="79560" cy="13860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B4735BC-AE3B-A6FE-5CCE-33DC20C9DC4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8385185" y="118729"/>
                  <a:ext cx="97280" cy="15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0D20764F-B49B-9FDE-59AA-5A53236969D9}"/>
                    </a:ext>
                  </a:extLst>
                </p14:cNvPr>
                <p14:cNvContentPartPr/>
                <p14:nvPr/>
              </p14:nvContentPartPr>
              <p14:xfrm>
                <a:off x="8510866" y="80929"/>
                <a:ext cx="43920" cy="17532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0D20764F-B49B-9FDE-59AA-5A53236969D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8501792" y="71929"/>
                  <a:ext cx="61706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35932380-13EE-1B1B-2344-8AE7E4CADDCF}"/>
                    </a:ext>
                  </a:extLst>
                </p14:cNvPr>
                <p14:cNvContentPartPr/>
                <p14:nvPr/>
              </p14:nvContentPartPr>
              <p14:xfrm>
                <a:off x="8535706" y="60769"/>
                <a:ext cx="111240" cy="1526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35932380-13EE-1B1B-2344-8AE7E4CADDC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8526706" y="51769"/>
                  <a:ext cx="128880" cy="170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F206DE4-76C1-42C0-E1A7-10DB1AB60F84}"/>
              </a:ext>
            </a:extLst>
          </p:cNvPr>
          <p:cNvGrpSpPr/>
          <p:nvPr/>
        </p:nvGrpSpPr>
        <p:grpSpPr>
          <a:xfrm>
            <a:off x="7941346" y="624169"/>
            <a:ext cx="743760" cy="229680"/>
            <a:chOff x="7941346" y="624169"/>
            <a:chExt cx="743760" cy="229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CCC462D-8651-9952-4682-D41FA004AF66}"/>
                    </a:ext>
                  </a:extLst>
                </p14:cNvPr>
                <p14:cNvContentPartPr/>
                <p14:nvPr/>
              </p14:nvContentPartPr>
              <p14:xfrm>
                <a:off x="7941346" y="675649"/>
                <a:ext cx="41040" cy="1508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8CCC462D-8651-9952-4682-D41FA004AF66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932346" y="666649"/>
                  <a:ext cx="5868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5095152F-F72E-7D2F-A590-042EBAD0960C}"/>
                    </a:ext>
                  </a:extLst>
                </p14:cNvPr>
                <p14:cNvContentPartPr/>
                <p14:nvPr/>
              </p14:nvContentPartPr>
              <p14:xfrm>
                <a:off x="8060506" y="625609"/>
                <a:ext cx="22320" cy="12096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5095152F-F72E-7D2F-A590-042EBAD0960C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8051506" y="616609"/>
                  <a:ext cx="3996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1D5D216-6E65-0CC9-DCB3-4AABF3EE30D3}"/>
                    </a:ext>
                  </a:extLst>
                </p14:cNvPr>
                <p14:cNvContentPartPr/>
                <p14:nvPr/>
              </p14:nvContentPartPr>
              <p14:xfrm>
                <a:off x="8001106" y="742969"/>
                <a:ext cx="59400" cy="792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1D5D216-6E65-0CC9-DCB3-4AABF3EE30D3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992106" y="733969"/>
                  <a:ext cx="7704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9FC03A0C-55DA-0C21-D451-A2AF33C9A668}"/>
                    </a:ext>
                  </a:extLst>
                </p14:cNvPr>
                <p14:cNvContentPartPr/>
                <p14:nvPr/>
              </p14:nvContentPartPr>
              <p14:xfrm>
                <a:off x="8153746" y="747649"/>
                <a:ext cx="116280" cy="1040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9FC03A0C-55DA-0C21-D451-A2AF33C9A668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144746" y="738649"/>
                  <a:ext cx="133920" cy="12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EB43F4A7-994C-29A5-A593-4F04F7308DE3}"/>
                    </a:ext>
                  </a:extLst>
                </p14:cNvPr>
                <p14:cNvContentPartPr/>
                <p14:nvPr/>
              </p14:nvContentPartPr>
              <p14:xfrm>
                <a:off x="8320426" y="660169"/>
                <a:ext cx="74520" cy="1494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EB43F4A7-994C-29A5-A593-4F04F7308DE3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311426" y="651169"/>
                  <a:ext cx="9216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4E69F1F9-05C1-B4F1-16EE-34082D978BD2}"/>
                    </a:ext>
                  </a:extLst>
                </p14:cNvPr>
                <p14:cNvContentPartPr/>
                <p14:nvPr/>
              </p14:nvContentPartPr>
              <p14:xfrm>
                <a:off x="8419786" y="624169"/>
                <a:ext cx="93600" cy="15768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4E69F1F9-05C1-B4F1-16EE-34082D978BD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410751" y="615169"/>
                  <a:ext cx="111308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5796FBEE-7BD2-6385-6393-EC4D15E2F20B}"/>
                    </a:ext>
                  </a:extLst>
                </p14:cNvPr>
                <p14:cNvContentPartPr/>
                <p14:nvPr/>
              </p14:nvContentPartPr>
              <p14:xfrm>
                <a:off x="8572066" y="695449"/>
                <a:ext cx="113040" cy="15840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5796FBEE-7BD2-6385-6393-EC4D15E2F20B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563037" y="686449"/>
                  <a:ext cx="130736" cy="17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570A6FBC-8D66-9478-4D77-52D1E358EA53}"/>
                    </a:ext>
                  </a:extLst>
                </p14:cNvPr>
                <p14:cNvContentPartPr/>
                <p14:nvPr/>
              </p14:nvContentPartPr>
              <p14:xfrm>
                <a:off x="8072386" y="642529"/>
                <a:ext cx="43920" cy="1821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570A6FBC-8D66-9478-4D77-52D1E358EA5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063386" y="633529"/>
                  <a:ext cx="61560" cy="199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BEC3CF0-D5F5-2E8F-4ECA-E72DEDF5452C}"/>
              </a:ext>
            </a:extLst>
          </p:cNvPr>
          <p:cNvGrpSpPr/>
          <p:nvPr/>
        </p:nvGrpSpPr>
        <p:grpSpPr>
          <a:xfrm>
            <a:off x="9407626" y="13969"/>
            <a:ext cx="1235520" cy="764640"/>
            <a:chOff x="9407626" y="13969"/>
            <a:chExt cx="1235520" cy="764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58BBF7E5-4418-78E8-36C3-9C7D7922ADD0}"/>
                    </a:ext>
                  </a:extLst>
                </p14:cNvPr>
                <p14:cNvContentPartPr/>
                <p14:nvPr/>
              </p14:nvContentPartPr>
              <p14:xfrm>
                <a:off x="9407626" y="500689"/>
                <a:ext cx="635760" cy="21600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58BBF7E5-4418-78E8-36C3-9C7D7922ADD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398631" y="491689"/>
                  <a:ext cx="653390" cy="23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9413C82B-8DE2-E666-6FD9-D619705CB342}"/>
                    </a:ext>
                  </a:extLst>
                </p14:cNvPr>
                <p14:cNvContentPartPr/>
                <p14:nvPr/>
              </p14:nvContentPartPr>
              <p14:xfrm>
                <a:off x="10141666" y="591409"/>
                <a:ext cx="139680" cy="1872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9413C82B-8DE2-E666-6FD9-D619705CB34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0132666" y="582409"/>
                  <a:ext cx="15732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99F244E9-926A-ACC5-EE6D-12400C1DB2D7}"/>
                    </a:ext>
                  </a:extLst>
                </p14:cNvPr>
                <p14:cNvContentPartPr/>
                <p14:nvPr/>
              </p14:nvContentPartPr>
              <p14:xfrm>
                <a:off x="10413466" y="512209"/>
                <a:ext cx="229680" cy="14040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99F244E9-926A-ACC5-EE6D-12400C1DB2D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0404466" y="503209"/>
                  <a:ext cx="247320" cy="15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FE767AA9-6900-9FB2-BB74-914F0AED68A3}"/>
                    </a:ext>
                  </a:extLst>
                </p14:cNvPr>
                <p14:cNvContentPartPr/>
                <p14:nvPr/>
              </p14:nvContentPartPr>
              <p14:xfrm>
                <a:off x="9712906" y="256249"/>
                <a:ext cx="14040" cy="27864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FE767AA9-6900-9FB2-BB74-914F0AED68A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9703906" y="247249"/>
                  <a:ext cx="31680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CB1B7035-2673-033E-81B5-4A5317BC62C4}"/>
                    </a:ext>
                  </a:extLst>
                </p14:cNvPr>
                <p14:cNvContentPartPr/>
                <p14:nvPr/>
              </p14:nvContentPartPr>
              <p14:xfrm>
                <a:off x="9809386" y="249769"/>
                <a:ext cx="5760" cy="2376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CB1B7035-2673-033E-81B5-4A5317BC62C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9800386" y="240769"/>
                  <a:ext cx="2340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96A3149E-7CF7-E544-00B2-1FC92D25B136}"/>
                    </a:ext>
                  </a:extLst>
                </p14:cNvPr>
                <p14:cNvContentPartPr/>
                <p14:nvPr/>
              </p14:nvContentPartPr>
              <p14:xfrm>
                <a:off x="9722986" y="13969"/>
                <a:ext cx="123120" cy="16776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96A3149E-7CF7-E544-00B2-1FC92D25B136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9713986" y="4969"/>
                  <a:ext cx="140760" cy="185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593172D-B94A-7DA9-BC73-685EE885CCC6}"/>
              </a:ext>
            </a:extLst>
          </p:cNvPr>
          <p:cNvGrpSpPr/>
          <p:nvPr/>
        </p:nvGrpSpPr>
        <p:grpSpPr>
          <a:xfrm>
            <a:off x="10757626" y="344089"/>
            <a:ext cx="449640" cy="301680"/>
            <a:chOff x="10757626" y="344089"/>
            <a:chExt cx="449640" cy="301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440D9DFD-F5EA-ECA1-A2F3-CE9BE5B36AD3}"/>
                    </a:ext>
                  </a:extLst>
                </p14:cNvPr>
                <p14:cNvContentPartPr/>
                <p14:nvPr/>
              </p14:nvContentPartPr>
              <p14:xfrm>
                <a:off x="10757626" y="388729"/>
                <a:ext cx="111240" cy="14364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440D9DFD-F5EA-ECA1-A2F3-CE9BE5B36AD3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0748626" y="379729"/>
                  <a:ext cx="12888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001FA708-F55B-F49D-F001-8BC9EC6B9565}"/>
                    </a:ext>
                  </a:extLst>
                </p14:cNvPr>
                <p14:cNvContentPartPr/>
                <p14:nvPr/>
              </p14:nvContentPartPr>
              <p14:xfrm>
                <a:off x="10927186" y="366049"/>
                <a:ext cx="21240" cy="15408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001FA708-F55B-F49D-F001-8BC9EC6B9565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0918186" y="357049"/>
                  <a:ext cx="3888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1441CFA9-448C-B6B4-0355-C3E758275456}"/>
                    </a:ext>
                  </a:extLst>
                </p14:cNvPr>
                <p14:cNvContentPartPr/>
                <p14:nvPr/>
              </p14:nvContentPartPr>
              <p14:xfrm>
                <a:off x="10955986" y="344089"/>
                <a:ext cx="64800" cy="1969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1441CFA9-448C-B6B4-0355-C3E75827545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0946986" y="335089"/>
                  <a:ext cx="8244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548F6B12-1FF1-0459-A940-855604570DE7}"/>
                    </a:ext>
                  </a:extLst>
                </p14:cNvPr>
                <p14:cNvContentPartPr/>
                <p14:nvPr/>
              </p14:nvContentPartPr>
              <p14:xfrm>
                <a:off x="11105746" y="451369"/>
                <a:ext cx="101520" cy="1944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548F6B12-1FF1-0459-A940-855604570DE7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1096746" y="442369"/>
                  <a:ext cx="119160" cy="212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8ED3639-EC96-A204-916D-334A53FF22E3}"/>
              </a:ext>
            </a:extLst>
          </p:cNvPr>
          <p:cNvGrpSpPr/>
          <p:nvPr/>
        </p:nvGrpSpPr>
        <p:grpSpPr>
          <a:xfrm>
            <a:off x="399720" y="1584606"/>
            <a:ext cx="1388880" cy="883080"/>
            <a:chOff x="399720" y="1584606"/>
            <a:chExt cx="1388880" cy="883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39773A08-90D2-834D-DCEA-60BA72E3106D}"/>
                    </a:ext>
                  </a:extLst>
                </p14:cNvPr>
                <p14:cNvContentPartPr/>
                <p14:nvPr/>
              </p14:nvContentPartPr>
              <p14:xfrm>
                <a:off x="399720" y="2199486"/>
                <a:ext cx="876960" cy="2455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39773A08-90D2-834D-DCEA-60BA72E3106D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90720" y="2190486"/>
                  <a:ext cx="89460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1F66D74-0510-9DFE-0036-4E79C4262B1F}"/>
                    </a:ext>
                  </a:extLst>
                </p14:cNvPr>
                <p14:cNvContentPartPr/>
                <p14:nvPr/>
              </p14:nvContentPartPr>
              <p14:xfrm>
                <a:off x="718320" y="1917606"/>
                <a:ext cx="70200" cy="33120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1F66D74-0510-9DFE-0036-4E79C4262B1F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09320" y="1908606"/>
                  <a:ext cx="87840" cy="34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369547A9-4149-68CD-F3ED-8550A40AC8F4}"/>
                    </a:ext>
                  </a:extLst>
                </p14:cNvPr>
                <p14:cNvContentPartPr/>
                <p14:nvPr/>
              </p14:nvContentPartPr>
              <p14:xfrm>
                <a:off x="869520" y="1866846"/>
                <a:ext cx="57600" cy="30852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369547A9-4149-68CD-F3ED-8550A40AC8F4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60520" y="1857835"/>
                  <a:ext cx="75240" cy="32618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2818F428-E1C3-4468-60E3-D85ED2C3CEF7}"/>
                    </a:ext>
                  </a:extLst>
                </p14:cNvPr>
                <p14:cNvContentPartPr/>
                <p14:nvPr/>
              </p14:nvContentPartPr>
              <p14:xfrm>
                <a:off x="693840" y="1584606"/>
                <a:ext cx="147960" cy="18360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2818F428-E1C3-4468-60E3-D85ED2C3CEF7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684840" y="1575606"/>
                  <a:ext cx="16560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0DF86FDC-F72C-1DF1-F288-0B53BA832334}"/>
                    </a:ext>
                  </a:extLst>
                </p14:cNvPr>
                <p14:cNvContentPartPr/>
                <p14:nvPr/>
              </p14:nvContentPartPr>
              <p14:xfrm>
                <a:off x="1399440" y="2283366"/>
                <a:ext cx="127080" cy="15516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0DF86FDC-F72C-1DF1-F288-0B53BA832334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1390440" y="2274366"/>
                  <a:ext cx="14472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E1F2DD42-7E52-52E3-8C45-FCEB323DD39A}"/>
                    </a:ext>
                  </a:extLst>
                </p14:cNvPr>
                <p14:cNvContentPartPr/>
                <p14:nvPr/>
              </p14:nvContentPartPr>
              <p14:xfrm>
                <a:off x="1623360" y="2226486"/>
                <a:ext cx="28440" cy="24120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E1F2DD42-7E52-52E3-8C45-FCEB323DD39A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1614360" y="2217486"/>
                  <a:ext cx="4608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176B7A57-A364-84EC-3EF9-C82DFA0AE21F}"/>
                    </a:ext>
                  </a:extLst>
                </p14:cNvPr>
                <p14:cNvContentPartPr/>
                <p14:nvPr/>
              </p14:nvContentPartPr>
              <p14:xfrm>
                <a:off x="1720920" y="2170686"/>
                <a:ext cx="67680" cy="2880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176B7A57-A364-84EC-3EF9-C82DFA0AE21F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711920" y="2161675"/>
                  <a:ext cx="85320" cy="3056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FF05EAE0-2573-4D18-19B4-774D9F3197AF}"/>
                    </a:ext>
                  </a:extLst>
                </p14:cNvPr>
                <p14:cNvContentPartPr/>
                <p14:nvPr/>
              </p14:nvContentPartPr>
              <p14:xfrm>
                <a:off x="1654320" y="2340246"/>
                <a:ext cx="81000" cy="2412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FF05EAE0-2573-4D18-19B4-774D9F3197A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645360" y="2331110"/>
                  <a:ext cx="98562" cy="42027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8">
            <p14:nvContentPartPr>
              <p14:cNvPr id="76" name="Ink 75">
                <a:extLst>
                  <a:ext uri="{FF2B5EF4-FFF2-40B4-BE49-F238E27FC236}">
                    <a16:creationId xmlns:a16="http://schemas.microsoft.com/office/drawing/2014/main" id="{D1381F25-E860-327D-0CAE-F3FE2B3ED6C2}"/>
                  </a:ext>
                </a:extLst>
              </p14:cNvPr>
              <p14:cNvContentPartPr/>
              <p14:nvPr/>
            </p14:nvContentPartPr>
            <p14:xfrm>
              <a:off x="2475120" y="1763886"/>
              <a:ext cx="139320" cy="195120"/>
            </p14:xfrm>
          </p:contentPart>
        </mc:Choice>
        <mc:Fallback xmlns="">
          <p:pic>
            <p:nvPicPr>
              <p:cNvPr id="76" name="Ink 75">
                <a:extLst>
                  <a:ext uri="{FF2B5EF4-FFF2-40B4-BE49-F238E27FC236}">
                    <a16:creationId xmlns:a16="http://schemas.microsoft.com/office/drawing/2014/main" id="{D1381F25-E860-327D-0CAE-F3FE2B3ED6C2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2466120" y="1754886"/>
                <a:ext cx="156960" cy="21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2A1AF501-4572-894E-932F-29E3436248A1}"/>
                  </a:ext>
                </a:extLst>
              </p14:cNvPr>
              <p14:cNvContentPartPr/>
              <p14:nvPr/>
            </p14:nvContentPartPr>
            <p14:xfrm>
              <a:off x="2650800" y="1737966"/>
              <a:ext cx="20520" cy="176760"/>
            </p14:xfrm>
          </p:contentPart>
        </mc:Choice>
        <mc:Fallback xmlns=""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2A1AF501-4572-894E-932F-29E3436248A1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2641639" y="1728948"/>
                <a:ext cx="38475" cy="1944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2">
            <p14:nvContentPartPr>
              <p14:cNvPr id="78" name="Ink 77">
                <a:extLst>
                  <a:ext uri="{FF2B5EF4-FFF2-40B4-BE49-F238E27FC236}">
                    <a16:creationId xmlns:a16="http://schemas.microsoft.com/office/drawing/2014/main" id="{5DB3732D-EF1E-0BF4-13AE-E948F6D1D13D}"/>
                  </a:ext>
                </a:extLst>
              </p14:cNvPr>
              <p14:cNvContentPartPr/>
              <p14:nvPr/>
            </p14:nvContentPartPr>
            <p14:xfrm>
              <a:off x="2661960" y="1666686"/>
              <a:ext cx="114480" cy="225000"/>
            </p14:xfrm>
          </p:contentPart>
        </mc:Choice>
        <mc:Fallback xmlns="">
          <p:pic>
            <p:nvPicPr>
              <p:cNvPr id="78" name="Ink 77">
                <a:extLst>
                  <a:ext uri="{FF2B5EF4-FFF2-40B4-BE49-F238E27FC236}">
                    <a16:creationId xmlns:a16="http://schemas.microsoft.com/office/drawing/2014/main" id="{5DB3732D-EF1E-0BF4-13AE-E948F6D1D13D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2652960" y="1657672"/>
                <a:ext cx="132120" cy="2426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4">
            <p14:nvContentPartPr>
              <p14:cNvPr id="79" name="Ink 78">
                <a:extLst>
                  <a:ext uri="{FF2B5EF4-FFF2-40B4-BE49-F238E27FC236}">
                    <a16:creationId xmlns:a16="http://schemas.microsoft.com/office/drawing/2014/main" id="{CCAC2F2D-E4B8-F2DC-755A-C05CC9050CF8}"/>
                  </a:ext>
                </a:extLst>
              </p14:cNvPr>
              <p14:cNvContentPartPr/>
              <p14:nvPr/>
            </p14:nvContentPartPr>
            <p14:xfrm>
              <a:off x="2813520" y="1850646"/>
              <a:ext cx="121680" cy="157680"/>
            </p14:xfrm>
          </p:contentPart>
        </mc:Choice>
        <mc:Fallback xmlns="">
          <p:pic>
            <p:nvPicPr>
              <p:cNvPr id="79" name="Ink 78">
                <a:extLst>
                  <a:ext uri="{FF2B5EF4-FFF2-40B4-BE49-F238E27FC236}">
                    <a16:creationId xmlns:a16="http://schemas.microsoft.com/office/drawing/2014/main" id="{CCAC2F2D-E4B8-F2DC-755A-C05CC9050CF8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2804520" y="1841667"/>
                <a:ext cx="139320" cy="17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6">
            <p14:nvContentPartPr>
              <p14:cNvPr id="80" name="Ink 79">
                <a:extLst>
                  <a:ext uri="{FF2B5EF4-FFF2-40B4-BE49-F238E27FC236}">
                    <a16:creationId xmlns:a16="http://schemas.microsoft.com/office/drawing/2014/main" id="{A77600BD-5869-6F8A-87E9-A99884A7122E}"/>
                  </a:ext>
                </a:extLst>
              </p14:cNvPr>
              <p14:cNvContentPartPr/>
              <p14:nvPr/>
            </p14:nvContentPartPr>
            <p14:xfrm>
              <a:off x="3049680" y="1779366"/>
              <a:ext cx="125280" cy="36360"/>
            </p14:xfrm>
          </p:contentPart>
        </mc:Choice>
        <mc:Fallback xmlns="">
          <p:pic>
            <p:nvPicPr>
              <p:cNvPr id="80" name="Ink 79">
                <a:extLst>
                  <a:ext uri="{FF2B5EF4-FFF2-40B4-BE49-F238E27FC236}">
                    <a16:creationId xmlns:a16="http://schemas.microsoft.com/office/drawing/2014/main" id="{A77600BD-5869-6F8A-87E9-A99884A7122E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3040680" y="1770366"/>
                <a:ext cx="142920" cy="5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8">
            <p14:nvContentPartPr>
              <p14:cNvPr id="81" name="Ink 80">
                <a:extLst>
                  <a:ext uri="{FF2B5EF4-FFF2-40B4-BE49-F238E27FC236}">
                    <a16:creationId xmlns:a16="http://schemas.microsoft.com/office/drawing/2014/main" id="{A137592D-C3AC-A115-864E-D872F8D4E01F}"/>
                  </a:ext>
                </a:extLst>
              </p14:cNvPr>
              <p14:cNvContentPartPr/>
              <p14:nvPr/>
            </p14:nvContentPartPr>
            <p14:xfrm>
              <a:off x="3259920" y="1699446"/>
              <a:ext cx="146520" cy="146880"/>
            </p14:xfrm>
          </p:contentPart>
        </mc:Choice>
        <mc:Fallback xmlns="">
          <p:pic>
            <p:nvPicPr>
              <p:cNvPr id="81" name="Ink 80">
                <a:extLst>
                  <a:ext uri="{FF2B5EF4-FFF2-40B4-BE49-F238E27FC236}">
                    <a16:creationId xmlns:a16="http://schemas.microsoft.com/office/drawing/2014/main" id="{A137592D-C3AC-A115-864E-D872F8D4E01F}"/>
                  </a:ext>
                </a:extLst>
              </p:cNvPr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3250920" y="1690446"/>
                <a:ext cx="164160" cy="16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0">
            <p14:nvContentPartPr>
              <p14:cNvPr id="93" name="Ink 92">
                <a:extLst>
                  <a:ext uri="{FF2B5EF4-FFF2-40B4-BE49-F238E27FC236}">
                    <a16:creationId xmlns:a16="http://schemas.microsoft.com/office/drawing/2014/main" id="{BCC126B0-CDA7-7E14-048F-93242DA47CE8}"/>
                  </a:ext>
                </a:extLst>
              </p14:cNvPr>
              <p14:cNvContentPartPr/>
              <p14:nvPr/>
            </p14:nvContentPartPr>
            <p14:xfrm>
              <a:off x="3487440" y="1787646"/>
              <a:ext cx="147600" cy="21960"/>
            </p14:xfrm>
          </p:contentPart>
        </mc:Choice>
        <mc:Fallback xmlns="">
          <p:pic>
            <p:nvPicPr>
              <p:cNvPr id="93" name="Ink 92">
                <a:extLst>
                  <a:ext uri="{FF2B5EF4-FFF2-40B4-BE49-F238E27FC236}">
                    <a16:creationId xmlns:a16="http://schemas.microsoft.com/office/drawing/2014/main" id="{BCC126B0-CDA7-7E14-048F-93242DA47CE8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3478418" y="1778646"/>
                <a:ext cx="165283" cy="3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94" name="Ink 93">
                <a:extLst>
                  <a:ext uri="{FF2B5EF4-FFF2-40B4-BE49-F238E27FC236}">
                    <a16:creationId xmlns:a16="http://schemas.microsoft.com/office/drawing/2014/main" id="{A7FB0409-BB77-6FB2-6F00-CFFCC2B73B53}"/>
                  </a:ext>
                </a:extLst>
              </p14:cNvPr>
              <p14:cNvContentPartPr/>
              <p14:nvPr/>
            </p14:nvContentPartPr>
            <p14:xfrm>
              <a:off x="3743760" y="1712766"/>
              <a:ext cx="29160" cy="173880"/>
            </p14:xfrm>
          </p:contentPart>
        </mc:Choice>
        <mc:Fallback xmlns="">
          <p:pic>
            <p:nvPicPr>
              <p:cNvPr id="94" name="Ink 93">
                <a:extLst>
                  <a:ext uri="{FF2B5EF4-FFF2-40B4-BE49-F238E27FC236}">
                    <a16:creationId xmlns:a16="http://schemas.microsoft.com/office/drawing/2014/main" id="{A7FB0409-BB77-6FB2-6F00-CFFCC2B73B53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3734760" y="1703766"/>
                <a:ext cx="46800" cy="19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95" name="Ink 94">
                <a:extLst>
                  <a:ext uri="{FF2B5EF4-FFF2-40B4-BE49-F238E27FC236}">
                    <a16:creationId xmlns:a16="http://schemas.microsoft.com/office/drawing/2014/main" id="{BD29B977-BF58-4249-BB74-BFA17436D8FB}"/>
                  </a:ext>
                </a:extLst>
              </p14:cNvPr>
              <p14:cNvContentPartPr/>
              <p14:nvPr/>
            </p14:nvContentPartPr>
            <p14:xfrm>
              <a:off x="3838080" y="1677486"/>
              <a:ext cx="52560" cy="195120"/>
            </p14:xfrm>
          </p:contentPart>
        </mc:Choice>
        <mc:Fallback xmlns="">
          <p:pic>
            <p:nvPicPr>
              <p:cNvPr id="95" name="Ink 94">
                <a:extLst>
                  <a:ext uri="{FF2B5EF4-FFF2-40B4-BE49-F238E27FC236}">
                    <a16:creationId xmlns:a16="http://schemas.microsoft.com/office/drawing/2014/main" id="{BD29B977-BF58-4249-BB74-BFA17436D8FB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3829080" y="1668486"/>
                <a:ext cx="70200" cy="21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6">
            <p14:nvContentPartPr>
              <p14:cNvPr id="96" name="Ink 95">
                <a:extLst>
                  <a:ext uri="{FF2B5EF4-FFF2-40B4-BE49-F238E27FC236}">
                    <a16:creationId xmlns:a16="http://schemas.microsoft.com/office/drawing/2014/main" id="{19688A62-2938-7536-8D02-5A9C195E3461}"/>
                  </a:ext>
                </a:extLst>
              </p14:cNvPr>
              <p14:cNvContentPartPr/>
              <p14:nvPr/>
            </p14:nvContentPartPr>
            <p14:xfrm>
              <a:off x="3783000" y="1807446"/>
              <a:ext cx="100800" cy="20520"/>
            </p14:xfrm>
          </p:contentPart>
        </mc:Choice>
        <mc:Fallback xmlns="">
          <p:pic>
            <p:nvPicPr>
              <p:cNvPr id="96" name="Ink 95">
                <a:extLst>
                  <a:ext uri="{FF2B5EF4-FFF2-40B4-BE49-F238E27FC236}">
                    <a16:creationId xmlns:a16="http://schemas.microsoft.com/office/drawing/2014/main" id="{19688A62-2938-7536-8D02-5A9C195E3461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3774000" y="1798285"/>
                <a:ext cx="118440" cy="384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8">
            <p14:nvContentPartPr>
              <p14:cNvPr id="99" name="Ink 98">
                <a:extLst>
                  <a:ext uri="{FF2B5EF4-FFF2-40B4-BE49-F238E27FC236}">
                    <a16:creationId xmlns:a16="http://schemas.microsoft.com/office/drawing/2014/main" id="{07C73B43-5BB6-A56F-B2E7-87981BA3746D}"/>
                  </a:ext>
                </a:extLst>
              </p14:cNvPr>
              <p14:cNvContentPartPr/>
              <p14:nvPr/>
            </p14:nvContentPartPr>
            <p14:xfrm>
              <a:off x="2352000" y="2077806"/>
              <a:ext cx="1739160" cy="173160"/>
            </p14:xfrm>
          </p:contentPart>
        </mc:Choice>
        <mc:Fallback xmlns="">
          <p:pic>
            <p:nvPicPr>
              <p:cNvPr id="99" name="Ink 98">
                <a:extLst>
                  <a:ext uri="{FF2B5EF4-FFF2-40B4-BE49-F238E27FC236}">
                    <a16:creationId xmlns:a16="http://schemas.microsoft.com/office/drawing/2014/main" id="{07C73B43-5BB6-A56F-B2E7-87981BA3746D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2343000" y="2068806"/>
                <a:ext cx="1756800" cy="19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0">
            <p14:nvContentPartPr>
              <p14:cNvPr id="100" name="Ink 99">
                <a:extLst>
                  <a:ext uri="{FF2B5EF4-FFF2-40B4-BE49-F238E27FC236}">
                    <a16:creationId xmlns:a16="http://schemas.microsoft.com/office/drawing/2014/main" id="{6D21F553-DCBC-C8CE-15A1-DD6C887E40D4}"/>
                  </a:ext>
                </a:extLst>
              </p14:cNvPr>
              <p14:cNvContentPartPr/>
              <p14:nvPr/>
            </p14:nvContentPartPr>
            <p14:xfrm>
              <a:off x="2430840" y="2399286"/>
              <a:ext cx="1685520" cy="105840"/>
            </p14:xfrm>
          </p:contentPart>
        </mc:Choice>
        <mc:Fallback xmlns="">
          <p:pic>
            <p:nvPicPr>
              <p:cNvPr id="100" name="Ink 99">
                <a:extLst>
                  <a:ext uri="{FF2B5EF4-FFF2-40B4-BE49-F238E27FC236}">
                    <a16:creationId xmlns:a16="http://schemas.microsoft.com/office/drawing/2014/main" id="{6D21F553-DCBC-C8CE-15A1-DD6C887E40D4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2421842" y="2390286"/>
                <a:ext cx="1703156" cy="123480"/>
              </a:xfrm>
              <a:prstGeom prst="rect">
                <a:avLst/>
              </a:prstGeom>
            </p:spPr>
          </p:pic>
        </mc:Fallback>
      </mc:AlternateContent>
      <p:grpSp>
        <p:nvGrpSpPr>
          <p:cNvPr id="104" name="Group 103">
            <a:extLst>
              <a:ext uri="{FF2B5EF4-FFF2-40B4-BE49-F238E27FC236}">
                <a16:creationId xmlns:a16="http://schemas.microsoft.com/office/drawing/2014/main" id="{BF75801B-EB91-A84C-9486-4147ED6DB07B}"/>
              </a:ext>
            </a:extLst>
          </p:cNvPr>
          <p:cNvGrpSpPr/>
          <p:nvPr/>
        </p:nvGrpSpPr>
        <p:grpSpPr>
          <a:xfrm>
            <a:off x="3179955" y="1193766"/>
            <a:ext cx="460485" cy="397320"/>
            <a:chOff x="3179955" y="1193766"/>
            <a:chExt cx="460485" cy="397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80DDF126-EC61-1099-9B6A-31A87812B815}"/>
                    </a:ext>
                  </a:extLst>
                </p14:cNvPr>
                <p14:cNvContentPartPr/>
                <p14:nvPr/>
              </p14:nvContentPartPr>
              <p14:xfrm>
                <a:off x="3306720" y="1481646"/>
                <a:ext cx="16200" cy="10944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80DDF126-EC61-1099-9B6A-31A87812B815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297720" y="1472646"/>
                  <a:ext cx="33840" cy="12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8FA1641E-4D20-A474-8258-A68C67943833}"/>
                    </a:ext>
                  </a:extLst>
                </p14:cNvPr>
                <p14:cNvContentPartPr/>
                <p14:nvPr/>
              </p14:nvContentPartPr>
              <p14:xfrm>
                <a:off x="3498960" y="1441686"/>
                <a:ext cx="38880" cy="10944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8FA1641E-4D20-A474-8258-A68C67943833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3489960" y="1432716"/>
                  <a:ext cx="56520" cy="1270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7E05E763-CB54-D0FE-D642-528DDEF44AEC}"/>
                    </a:ext>
                  </a:extLst>
                </p14:cNvPr>
                <p14:cNvContentPartPr/>
                <p14:nvPr/>
              </p14:nvContentPartPr>
              <p14:xfrm>
                <a:off x="3421560" y="1405326"/>
                <a:ext cx="218880" cy="17568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7E05E763-CB54-D0FE-D642-528DDEF44AEC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412545" y="1396326"/>
                  <a:ext cx="236549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025E5C68-946A-0557-73BD-97EB78FB4524}"/>
                    </a:ext>
                  </a:extLst>
                </p14:cNvPr>
                <p14:cNvContentPartPr/>
                <p14:nvPr/>
              </p14:nvContentPartPr>
              <p14:xfrm>
                <a:off x="3179955" y="1227606"/>
                <a:ext cx="43560" cy="15300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025E5C68-946A-0557-73BD-97EB78FB4524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170955" y="1218606"/>
                  <a:ext cx="6120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9A952177-0F14-B5BF-DC24-104A6BAF3855}"/>
                    </a:ext>
                  </a:extLst>
                </p14:cNvPr>
                <p14:cNvContentPartPr/>
                <p14:nvPr/>
              </p14:nvContentPartPr>
              <p14:xfrm>
                <a:off x="3254115" y="1193766"/>
                <a:ext cx="54000" cy="15552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9A952177-0F14-B5BF-DC24-104A6BAF3855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3245055" y="1184787"/>
                  <a:ext cx="71758" cy="17311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A0F0493D-4CD2-AC20-8252-ABE6CDDE1223}"/>
                    </a:ext>
                  </a:extLst>
                </p14:cNvPr>
                <p14:cNvContentPartPr/>
                <p14:nvPr/>
              </p14:nvContentPartPr>
              <p14:xfrm>
                <a:off x="3215595" y="1302486"/>
                <a:ext cx="65160" cy="360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A0F0493D-4CD2-AC20-8252-ABE6CDDE1223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3206595" y="1293486"/>
                  <a:ext cx="82800" cy="21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487D21B-9E1A-37F5-E97C-52D2EE7D7B4E}"/>
                  </a:ext>
                </a:extLst>
              </p14:cNvPr>
              <p14:cNvContentPartPr/>
              <p14:nvPr/>
            </p14:nvContentPartPr>
            <p14:xfrm>
              <a:off x="21740" y="913199"/>
              <a:ext cx="12042720" cy="1396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487D21B-9E1A-37F5-E97C-52D2EE7D7B4E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13100" y="904199"/>
                <a:ext cx="12060360" cy="15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2FDC071-1E04-C411-D5FD-666B2280BE58}"/>
                  </a:ext>
                </a:extLst>
              </p14:cNvPr>
              <p14:cNvContentPartPr/>
              <p14:nvPr/>
            </p14:nvContentPartPr>
            <p14:xfrm>
              <a:off x="522720" y="621720"/>
              <a:ext cx="9163800" cy="5976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2FDC071-1E04-C411-D5FD-666B2280BE58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513360" y="612360"/>
                <a:ext cx="9182520" cy="5994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7165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327C5-F3DB-C1DC-B08D-5E980F6F9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491" y="-341699"/>
            <a:ext cx="11353800" cy="1325563"/>
          </a:xfrm>
        </p:spPr>
        <p:txBody>
          <a:bodyPr/>
          <a:lstStyle/>
          <a:p>
            <a:r>
              <a:rPr lang="en-US" dirty="0"/>
              <a:t>Reduction of Carboxylic Acids                                                                           (20.5)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74785E1-B7BA-C54A-C0BD-9D8E202B9709}"/>
                  </a:ext>
                </a:extLst>
              </p14:cNvPr>
              <p14:cNvContentPartPr/>
              <p14:nvPr/>
            </p14:nvContentPartPr>
            <p14:xfrm>
              <a:off x="1390271" y="1003067"/>
              <a:ext cx="123120" cy="1710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74785E1-B7BA-C54A-C0BD-9D8E202B970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81271" y="994067"/>
                <a:ext cx="140760" cy="18864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725B7DD1-4ED3-874A-F4A3-ED1CC521225F}"/>
              </a:ext>
            </a:extLst>
          </p:cNvPr>
          <p:cNvGrpSpPr/>
          <p:nvPr/>
        </p:nvGrpSpPr>
        <p:grpSpPr>
          <a:xfrm>
            <a:off x="602591" y="1303667"/>
            <a:ext cx="1799280" cy="685080"/>
            <a:chOff x="602591" y="1303667"/>
            <a:chExt cx="1799280" cy="685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3B51342D-F1BD-341F-D827-F255E853ABA6}"/>
                    </a:ext>
                  </a:extLst>
                </p14:cNvPr>
                <p14:cNvContentPartPr/>
                <p14:nvPr/>
              </p14:nvContentPartPr>
              <p14:xfrm>
                <a:off x="602591" y="1647467"/>
                <a:ext cx="352080" cy="34128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3B51342D-F1BD-341F-D827-F255E853ABA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93591" y="1638476"/>
                  <a:ext cx="369720" cy="35890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89F84F5C-7314-D36A-18FA-84BFE7D2030D}"/>
                    </a:ext>
                  </a:extLst>
                </p14:cNvPr>
                <p14:cNvContentPartPr/>
                <p14:nvPr/>
              </p14:nvContentPartPr>
              <p14:xfrm>
                <a:off x="1120631" y="1526507"/>
                <a:ext cx="779040" cy="2390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89F84F5C-7314-D36A-18FA-84BFE7D2030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111631" y="1517507"/>
                  <a:ext cx="79668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5F37CC00-65E8-58EE-86FC-4D41B720D6EE}"/>
                    </a:ext>
                  </a:extLst>
                </p14:cNvPr>
                <p14:cNvContentPartPr/>
                <p14:nvPr/>
              </p14:nvContentPartPr>
              <p14:xfrm>
                <a:off x="1350671" y="1303667"/>
                <a:ext cx="33120" cy="24372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5F37CC00-65E8-58EE-86FC-4D41B720D6E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41671" y="1294667"/>
                  <a:ext cx="5076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57C3FC32-6890-6528-01D1-90E0AC9F5827}"/>
                    </a:ext>
                  </a:extLst>
                </p14:cNvPr>
                <p14:cNvContentPartPr/>
                <p14:nvPr/>
              </p14:nvContentPartPr>
              <p14:xfrm>
                <a:off x="1459751" y="1307267"/>
                <a:ext cx="51840" cy="27864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57C3FC32-6890-6528-01D1-90E0AC9F582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50751" y="1298267"/>
                  <a:ext cx="69480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553B2D9-D6CC-E63C-DDAA-80A57F26331B}"/>
                    </a:ext>
                  </a:extLst>
                </p14:cNvPr>
                <p14:cNvContentPartPr/>
                <p14:nvPr/>
              </p14:nvContentPartPr>
              <p14:xfrm>
                <a:off x="2028911" y="1661507"/>
                <a:ext cx="127080" cy="15408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553B2D9-D6CC-E63C-DDAA-80A57F26331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019911" y="1652507"/>
                  <a:ext cx="14472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A2B54DDC-FB33-3C60-24D8-DF64BEB84A31}"/>
                    </a:ext>
                  </a:extLst>
                </p14:cNvPr>
                <p14:cNvContentPartPr/>
                <p14:nvPr/>
              </p14:nvContentPartPr>
              <p14:xfrm>
                <a:off x="2234111" y="1627307"/>
                <a:ext cx="25920" cy="20988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A2B54DDC-FB33-3C60-24D8-DF64BEB84A3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225111" y="1618307"/>
                  <a:ext cx="4356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A41AAF9C-BBFC-A5BC-A0CC-FE5C456BBC9E}"/>
                    </a:ext>
                  </a:extLst>
                </p14:cNvPr>
                <p14:cNvContentPartPr/>
                <p14:nvPr/>
              </p14:nvContentPartPr>
              <p14:xfrm>
                <a:off x="2326271" y="1615067"/>
                <a:ext cx="75600" cy="22284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A41AAF9C-BBFC-A5BC-A0CC-FE5C456BBC9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317271" y="1606067"/>
                  <a:ext cx="9324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29625612-3D30-0184-E7F5-19235C9C9BCE}"/>
                    </a:ext>
                  </a:extLst>
                </p14:cNvPr>
                <p14:cNvContentPartPr/>
                <p14:nvPr/>
              </p14:nvContentPartPr>
              <p14:xfrm>
                <a:off x="2253911" y="1777787"/>
                <a:ext cx="103680" cy="1404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29625612-3D30-0184-E7F5-19235C9C9BC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244911" y="1768787"/>
                  <a:ext cx="121320" cy="31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41059E3A-3FDF-82CB-5566-9BDF697FD9F7}"/>
                  </a:ext>
                </a:extLst>
              </p14:cNvPr>
              <p14:cNvContentPartPr/>
              <p14:nvPr/>
            </p14:nvContentPartPr>
            <p14:xfrm>
              <a:off x="3170831" y="1381427"/>
              <a:ext cx="1712520" cy="2862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41059E3A-3FDF-82CB-5566-9BDF697FD9F7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3161831" y="1372427"/>
                <a:ext cx="1730160" cy="303840"/>
              </a:xfrm>
              <a:prstGeom prst="rect">
                <a:avLst/>
              </a:prstGeom>
            </p:spPr>
          </p:pic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A865A286-07B6-134E-B521-D67E7CB053F8}"/>
              </a:ext>
            </a:extLst>
          </p:cNvPr>
          <p:cNvGrpSpPr/>
          <p:nvPr/>
        </p:nvGrpSpPr>
        <p:grpSpPr>
          <a:xfrm>
            <a:off x="3215111" y="1016027"/>
            <a:ext cx="1179000" cy="384840"/>
            <a:chOff x="3215111" y="1016027"/>
            <a:chExt cx="1179000" cy="384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DE49B300-A281-A12B-4F05-50719F42B87E}"/>
                    </a:ext>
                  </a:extLst>
                </p14:cNvPr>
                <p14:cNvContentPartPr/>
                <p14:nvPr/>
              </p14:nvContentPartPr>
              <p14:xfrm>
                <a:off x="3215111" y="1117547"/>
                <a:ext cx="52200" cy="19188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DE49B300-A281-A12B-4F05-50719F42B87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206111" y="1108547"/>
                  <a:ext cx="6984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6567699F-71E3-7C4C-EF2B-3C9854556532}"/>
                    </a:ext>
                  </a:extLst>
                </p14:cNvPr>
                <p14:cNvContentPartPr/>
                <p14:nvPr/>
              </p14:nvContentPartPr>
              <p14:xfrm>
                <a:off x="3239231" y="1054907"/>
                <a:ext cx="144720" cy="3459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6567699F-71E3-7C4C-EF2B-3C985455653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230231" y="1045907"/>
                  <a:ext cx="162360" cy="36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F35EB7DD-F6C6-647B-A200-BE4939D34FCC}"/>
                    </a:ext>
                  </a:extLst>
                </p14:cNvPr>
                <p14:cNvContentPartPr/>
                <p14:nvPr/>
              </p14:nvContentPartPr>
              <p14:xfrm>
                <a:off x="3492311" y="1071467"/>
                <a:ext cx="142200" cy="2491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F35EB7DD-F6C6-647B-A200-BE4939D34FCC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483311" y="1062454"/>
                  <a:ext cx="159840" cy="26678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766688BE-B352-9A56-D991-EDC7788D63AD}"/>
                    </a:ext>
                  </a:extLst>
                </p14:cNvPr>
                <p14:cNvContentPartPr/>
                <p14:nvPr/>
              </p14:nvContentPartPr>
              <p14:xfrm>
                <a:off x="3656831" y="1124027"/>
                <a:ext cx="33120" cy="15768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766688BE-B352-9A56-D991-EDC7788D63A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647928" y="1115027"/>
                  <a:ext cx="5057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65356496-0963-F3A9-C5F3-B4820EEBC827}"/>
                    </a:ext>
                  </a:extLst>
                </p14:cNvPr>
                <p14:cNvContentPartPr/>
                <p14:nvPr/>
              </p14:nvContentPartPr>
              <p14:xfrm>
                <a:off x="3863111" y="1039427"/>
                <a:ext cx="95040" cy="27432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65356496-0963-F3A9-C5F3-B4820EEBC82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854111" y="1030427"/>
                  <a:ext cx="112680" cy="29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2918278C-9C75-DA90-0FD3-DE8ABEC578E1}"/>
                    </a:ext>
                  </a:extLst>
                </p14:cNvPr>
                <p14:cNvContentPartPr/>
                <p14:nvPr/>
              </p14:nvContentPartPr>
              <p14:xfrm>
                <a:off x="3881471" y="1246787"/>
                <a:ext cx="73440" cy="57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2918278C-9C75-DA90-0FD3-DE8ABEC578E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872471" y="1238316"/>
                  <a:ext cx="91080" cy="223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48976AC7-E31C-2B3D-4D24-AEB95696AE0A}"/>
                    </a:ext>
                  </a:extLst>
                </p14:cNvPr>
                <p14:cNvContentPartPr/>
                <p14:nvPr/>
              </p14:nvContentPartPr>
              <p14:xfrm>
                <a:off x="4038791" y="1059947"/>
                <a:ext cx="114840" cy="21924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48976AC7-E31C-2B3D-4D24-AEB95696AE0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029791" y="1050947"/>
                  <a:ext cx="13248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A29B0EED-7031-3880-DC28-4B1CC6651416}"/>
                    </a:ext>
                  </a:extLst>
                </p14:cNvPr>
                <p14:cNvContentPartPr/>
                <p14:nvPr/>
              </p14:nvContentPartPr>
              <p14:xfrm>
                <a:off x="4207631" y="1016027"/>
                <a:ext cx="36360" cy="2462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A29B0EED-7031-3880-DC28-4B1CC6651416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198631" y="1007027"/>
                  <a:ext cx="54000" cy="2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C9C6EBB-568F-BBFE-805B-DC66E71DE397}"/>
                    </a:ext>
                  </a:extLst>
                </p14:cNvPr>
                <p14:cNvContentPartPr/>
                <p14:nvPr/>
              </p14:nvContentPartPr>
              <p14:xfrm>
                <a:off x="4164431" y="1166507"/>
                <a:ext cx="60840" cy="1152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C9C6EBB-568F-BBFE-805B-DC66E71DE39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155431" y="1157507"/>
                  <a:ext cx="78480" cy="2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4F1DD8D9-0201-7D61-DA78-848E260AE5F1}"/>
                    </a:ext>
                  </a:extLst>
                </p14:cNvPr>
                <p14:cNvContentPartPr/>
                <p14:nvPr/>
              </p14:nvContentPartPr>
              <p14:xfrm>
                <a:off x="4314191" y="1188107"/>
                <a:ext cx="63720" cy="8064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4F1DD8D9-0201-7D61-DA78-848E260AE5F1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305191" y="1179067"/>
                  <a:ext cx="81360" cy="9835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C74633E5-092A-74E3-AB62-83CE8767DEDF}"/>
                    </a:ext>
                  </a:extLst>
                </p14:cNvPr>
                <p14:cNvContentPartPr/>
                <p14:nvPr/>
              </p14:nvContentPartPr>
              <p14:xfrm>
                <a:off x="4384751" y="1162547"/>
                <a:ext cx="9360" cy="15300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C74633E5-092A-74E3-AB62-83CE8767DED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375391" y="1153547"/>
                  <a:ext cx="27706" cy="170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A9398E2-BC99-38BA-F9AB-19E685888D63}"/>
              </a:ext>
            </a:extLst>
          </p:cNvPr>
          <p:cNvGrpSpPr/>
          <p:nvPr/>
        </p:nvGrpSpPr>
        <p:grpSpPr>
          <a:xfrm>
            <a:off x="3278111" y="1716587"/>
            <a:ext cx="1263240" cy="453600"/>
            <a:chOff x="3278111" y="1716587"/>
            <a:chExt cx="1263240" cy="453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304B6076-793C-E020-E596-C9668CFA7F8C}"/>
                    </a:ext>
                  </a:extLst>
                </p14:cNvPr>
                <p14:cNvContentPartPr/>
                <p14:nvPr/>
              </p14:nvContentPartPr>
              <p14:xfrm>
                <a:off x="3278111" y="1888667"/>
                <a:ext cx="149400" cy="15372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304B6076-793C-E020-E596-C9668CFA7F8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269111" y="1879667"/>
                  <a:ext cx="16704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B27BFCB6-F692-374A-5F6B-107BAE340AAC}"/>
                    </a:ext>
                  </a:extLst>
                </p14:cNvPr>
                <p14:cNvContentPartPr/>
                <p14:nvPr/>
              </p14:nvContentPartPr>
              <p14:xfrm>
                <a:off x="3443351" y="1799387"/>
                <a:ext cx="125280" cy="3168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B27BFCB6-F692-374A-5F6B-107BAE340AAC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434351" y="1790387"/>
                  <a:ext cx="14292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594CB9CD-F3C3-0FDD-9585-7B1630474E67}"/>
                    </a:ext>
                  </a:extLst>
                </p14:cNvPr>
                <p14:cNvContentPartPr/>
                <p14:nvPr/>
              </p14:nvContentPartPr>
              <p14:xfrm>
                <a:off x="3723791" y="1822067"/>
                <a:ext cx="13680" cy="2426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594CB9CD-F3C3-0FDD-9585-7B1630474E6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714791" y="1813067"/>
                  <a:ext cx="31320" cy="26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E5E3C665-88E4-A2E6-5CEE-DE1E047DE09F}"/>
                    </a:ext>
                  </a:extLst>
                </p14:cNvPr>
                <p14:cNvContentPartPr/>
                <p14:nvPr/>
              </p14:nvContentPartPr>
              <p14:xfrm>
                <a:off x="3765191" y="1793627"/>
                <a:ext cx="96480" cy="2163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E5E3C665-88E4-A2E6-5CEE-DE1E047DE09F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756191" y="1784627"/>
                  <a:ext cx="11412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41E58717-C1E5-908B-4A1D-F3FE2F7009F5}"/>
                    </a:ext>
                  </a:extLst>
                </p14:cNvPr>
                <p14:cNvContentPartPr/>
                <p14:nvPr/>
              </p14:nvContentPartPr>
              <p14:xfrm>
                <a:off x="3938351" y="1984427"/>
                <a:ext cx="127440" cy="1857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41E58717-C1E5-908B-4A1D-F3FE2F7009F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929326" y="1975427"/>
                  <a:ext cx="14513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A280931A-5566-842E-6849-4783EFB1EF67}"/>
                    </a:ext>
                  </a:extLst>
                </p14:cNvPr>
                <p14:cNvContentPartPr/>
                <p14:nvPr/>
              </p14:nvContentPartPr>
              <p14:xfrm>
                <a:off x="4156511" y="1831787"/>
                <a:ext cx="133560" cy="23868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A280931A-5566-842E-6849-4783EFB1EF67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147535" y="1822801"/>
                  <a:ext cx="151153" cy="2562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0D905BA-E79F-FBF5-D929-4474A9E0D0F9}"/>
                    </a:ext>
                  </a:extLst>
                </p14:cNvPr>
                <p14:cNvContentPartPr/>
                <p14:nvPr/>
              </p14:nvContentPartPr>
              <p14:xfrm>
                <a:off x="4384751" y="1731347"/>
                <a:ext cx="49320" cy="11952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0D905BA-E79F-FBF5-D929-4474A9E0D0F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375816" y="1722347"/>
                  <a:ext cx="66832" cy="13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FC8FBC2D-20A6-D585-E734-916C24D238F3}"/>
                    </a:ext>
                  </a:extLst>
                </p14:cNvPr>
                <p14:cNvContentPartPr/>
                <p14:nvPr/>
              </p14:nvContentPartPr>
              <p14:xfrm>
                <a:off x="4376831" y="1787507"/>
                <a:ext cx="78840" cy="2772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FC8FBC2D-20A6-D585-E734-916C24D238F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367790" y="1778622"/>
                  <a:ext cx="96561" cy="4513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5DF1C344-8260-B9F1-7619-B595044CB17B}"/>
                    </a:ext>
                  </a:extLst>
                </p14:cNvPr>
                <p14:cNvContentPartPr/>
                <p14:nvPr/>
              </p14:nvContentPartPr>
              <p14:xfrm>
                <a:off x="4342991" y="1716587"/>
                <a:ext cx="198360" cy="2008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5DF1C344-8260-B9F1-7619-B595044CB17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333991" y="1707603"/>
                  <a:ext cx="216000" cy="2184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469B5BE-2C04-8ED7-AB37-0298D2BB32C5}"/>
              </a:ext>
            </a:extLst>
          </p:cNvPr>
          <p:cNvGrpSpPr/>
          <p:nvPr/>
        </p:nvGrpSpPr>
        <p:grpSpPr>
          <a:xfrm>
            <a:off x="38471" y="2268827"/>
            <a:ext cx="12037680" cy="704160"/>
            <a:chOff x="38471" y="2268827"/>
            <a:chExt cx="12037680" cy="704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C4F2D21-0A4A-A412-FF43-9C133E7D30B1}"/>
                    </a:ext>
                  </a:extLst>
                </p14:cNvPr>
                <p14:cNvContentPartPr/>
                <p14:nvPr/>
              </p14:nvContentPartPr>
              <p14:xfrm>
                <a:off x="38471" y="2268827"/>
                <a:ext cx="12037680" cy="34128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C4F2D21-0A4A-A412-FF43-9C133E7D30B1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9471" y="2259827"/>
                  <a:ext cx="12055319" cy="35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504CD08F-BFD8-BBCF-71AA-0CC37610E955}"/>
                    </a:ext>
                  </a:extLst>
                </p14:cNvPr>
                <p14:cNvContentPartPr/>
                <p14:nvPr/>
              </p14:nvContentPartPr>
              <p14:xfrm>
                <a:off x="296231" y="2765627"/>
                <a:ext cx="426240" cy="20736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504CD08F-BFD8-BBCF-71AA-0CC37610E955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87239" y="2756627"/>
                  <a:ext cx="443865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31DC6BC6-0362-1FBD-922A-DE465CBB5CDD}"/>
                    </a:ext>
                  </a:extLst>
                </p14:cNvPr>
                <p14:cNvContentPartPr/>
                <p14:nvPr/>
              </p14:nvContentPartPr>
              <p14:xfrm>
                <a:off x="775391" y="2837267"/>
                <a:ext cx="106200" cy="777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31DC6BC6-0362-1FBD-922A-DE465CBB5CDD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66421" y="2828308"/>
                  <a:ext cx="123780" cy="9531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66AF2FF1-D4DD-568F-16EB-E123A1D0E414}"/>
                    </a:ext>
                  </a:extLst>
                </p14:cNvPr>
                <p14:cNvContentPartPr/>
                <p14:nvPr/>
              </p14:nvContentPartPr>
              <p14:xfrm>
                <a:off x="889151" y="2690027"/>
                <a:ext cx="141840" cy="20304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66AF2FF1-D4DD-568F-16EB-E123A1D0E414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80174" y="2681027"/>
                  <a:ext cx="159435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CD058A53-6BED-F9B5-8DB8-8B92474EF756}"/>
                    </a:ext>
                  </a:extLst>
                </p14:cNvPr>
                <p14:cNvContentPartPr/>
                <p14:nvPr/>
              </p14:nvContentPartPr>
              <p14:xfrm>
                <a:off x="1163111" y="2810627"/>
                <a:ext cx="87120" cy="10152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CD058A53-6BED-F9B5-8DB8-8B92474EF756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154074" y="2801595"/>
                  <a:ext cx="104833" cy="11922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261FB0AD-5E07-71E2-9F7A-3A90AE609297}"/>
                    </a:ext>
                  </a:extLst>
                </p14:cNvPr>
                <p14:cNvContentPartPr/>
                <p14:nvPr/>
              </p14:nvContentPartPr>
              <p14:xfrm>
                <a:off x="1300991" y="2783987"/>
                <a:ext cx="160920" cy="1148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261FB0AD-5E07-71E2-9F7A-3A90AE609297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291991" y="2774987"/>
                  <a:ext cx="178560" cy="13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D59DE71F-3362-EF29-E5EC-95BDA4B30453}"/>
                    </a:ext>
                  </a:extLst>
                </p14:cNvPr>
                <p14:cNvContentPartPr/>
                <p14:nvPr/>
              </p14:nvContentPartPr>
              <p14:xfrm>
                <a:off x="1519511" y="2807747"/>
                <a:ext cx="19080" cy="5652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D59DE71F-3362-EF29-E5EC-95BDA4B30453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510511" y="2798747"/>
                  <a:ext cx="3672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64F60889-7911-59D3-3BEB-804DA259FFCD}"/>
                    </a:ext>
                  </a:extLst>
                </p14:cNvPr>
                <p14:cNvContentPartPr/>
                <p14:nvPr/>
              </p14:nvContentPartPr>
              <p14:xfrm>
                <a:off x="1569551" y="2729267"/>
                <a:ext cx="100440" cy="18936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64F60889-7911-59D3-3BEB-804DA259FFCD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560551" y="2720284"/>
                  <a:ext cx="118080" cy="2069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5D7052D2-FD4D-8F70-35CB-9B1F0CEBDD5B}"/>
                    </a:ext>
                  </a:extLst>
                </p14:cNvPr>
                <p14:cNvContentPartPr/>
                <p14:nvPr/>
              </p14:nvContentPartPr>
              <p14:xfrm>
                <a:off x="1723991" y="2755187"/>
                <a:ext cx="216000" cy="11232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5D7052D2-FD4D-8F70-35CB-9B1F0CEBDD5B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714991" y="2746187"/>
                  <a:ext cx="233640" cy="12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05541E62-E364-BD67-4553-B70F38B374FC}"/>
                    </a:ext>
                  </a:extLst>
                </p14:cNvPr>
                <p14:cNvContentPartPr/>
                <p14:nvPr/>
              </p14:nvContentPartPr>
              <p14:xfrm>
                <a:off x="1989311" y="2736827"/>
                <a:ext cx="27720" cy="3492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05541E62-E364-BD67-4553-B70F38B374FC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1980311" y="2727827"/>
                  <a:ext cx="4536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73DD03F4-3791-0A1A-952C-230361B4A0D4}"/>
                    </a:ext>
                  </a:extLst>
                </p14:cNvPr>
                <p14:cNvContentPartPr/>
                <p14:nvPr/>
              </p14:nvContentPartPr>
              <p14:xfrm>
                <a:off x="2011991" y="2848427"/>
                <a:ext cx="28800" cy="3024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73DD03F4-3791-0A1A-952C-230361B4A0D4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003102" y="2839427"/>
                  <a:ext cx="46222" cy="47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4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F1148505-F59B-4323-C6CE-A978B54BCDFD}"/>
                  </a:ext>
                </a:extLst>
              </p14:cNvPr>
              <p14:cNvContentPartPr/>
              <p14:nvPr/>
            </p14:nvContentPartPr>
            <p14:xfrm>
              <a:off x="1877400" y="501120"/>
              <a:ext cx="8031240" cy="183312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F1148505-F59B-4323-C6CE-A978B54BCDFD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1868040" y="491760"/>
                <a:ext cx="8049960" cy="1851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79093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D0220-AD94-59FB-FDB8-C074B0991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788" y="-304453"/>
            <a:ext cx="11353800" cy="1325563"/>
          </a:xfrm>
        </p:spPr>
        <p:txBody>
          <a:bodyPr/>
          <a:lstStyle/>
          <a:p>
            <a:r>
              <a:rPr lang="en-US" dirty="0"/>
              <a:t>Selective Reduction of Carboxylic Acids                                                           (20.5)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62B7A93-44A3-06E6-FF0B-C9239CED42AD}"/>
              </a:ext>
            </a:extLst>
          </p:cNvPr>
          <p:cNvGrpSpPr/>
          <p:nvPr/>
        </p:nvGrpSpPr>
        <p:grpSpPr>
          <a:xfrm>
            <a:off x="308291" y="2344163"/>
            <a:ext cx="1685520" cy="894600"/>
            <a:chOff x="349871" y="964547"/>
            <a:chExt cx="1685520" cy="894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3BA741D0-6895-A8B2-65E1-5B2523154E95}"/>
                    </a:ext>
                  </a:extLst>
                </p14:cNvPr>
                <p14:cNvContentPartPr/>
                <p14:nvPr/>
              </p14:nvContentPartPr>
              <p14:xfrm>
                <a:off x="349871" y="1593827"/>
                <a:ext cx="269640" cy="26532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3BA741D0-6895-A8B2-65E1-5B2523154E9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40871" y="1584827"/>
                  <a:ext cx="287280" cy="28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2DB7625F-C499-5D5B-BC00-4AA8F67EE6F3}"/>
                    </a:ext>
                  </a:extLst>
                </p14:cNvPr>
                <p14:cNvContentPartPr/>
                <p14:nvPr/>
              </p14:nvContentPartPr>
              <p14:xfrm>
                <a:off x="713831" y="1450907"/>
                <a:ext cx="839520" cy="24444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2DB7625F-C499-5D5B-BC00-4AA8F67EE6F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04835" y="1441907"/>
                  <a:ext cx="857152" cy="26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132ECC18-6E9B-8BB5-726C-4030D42AD028}"/>
                    </a:ext>
                  </a:extLst>
                </p14:cNvPr>
                <p14:cNvContentPartPr/>
                <p14:nvPr/>
              </p14:nvContentPartPr>
              <p14:xfrm>
                <a:off x="1041431" y="1238507"/>
                <a:ext cx="33840" cy="24012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132ECC18-6E9B-8BB5-726C-4030D42AD02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32431" y="1229507"/>
                  <a:ext cx="5148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9BD2BAD-73ED-2025-DEF8-DFC21C1E45FD}"/>
                    </a:ext>
                  </a:extLst>
                </p14:cNvPr>
                <p14:cNvContentPartPr/>
                <p14:nvPr/>
              </p14:nvContentPartPr>
              <p14:xfrm>
                <a:off x="1152671" y="1209707"/>
                <a:ext cx="47520" cy="27180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9BD2BAD-73ED-2025-DEF8-DFC21C1E45F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143671" y="1200719"/>
                  <a:ext cx="65160" cy="2894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3F54C17D-D766-D192-2F4E-00ED3DB48DD0}"/>
                    </a:ext>
                  </a:extLst>
                </p14:cNvPr>
                <p14:cNvContentPartPr/>
                <p14:nvPr/>
              </p14:nvContentPartPr>
              <p14:xfrm>
                <a:off x="1043951" y="964547"/>
                <a:ext cx="128880" cy="17460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3F54C17D-D766-D192-2F4E-00ED3DB48DD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34976" y="955547"/>
                  <a:ext cx="146471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FE266A9-80E2-F2B0-B920-1AA6148CFC06}"/>
                    </a:ext>
                  </a:extLst>
                </p14:cNvPr>
                <p14:cNvContentPartPr/>
                <p14:nvPr/>
              </p14:nvContentPartPr>
              <p14:xfrm>
                <a:off x="1701671" y="1597787"/>
                <a:ext cx="104040" cy="13536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8FE266A9-80E2-F2B0-B920-1AA6148CFC0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692671" y="1588787"/>
                  <a:ext cx="121680" cy="15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EEA4133E-4181-16A7-A990-5409E07C299F}"/>
                    </a:ext>
                  </a:extLst>
                </p14:cNvPr>
                <p14:cNvContentPartPr/>
                <p14:nvPr/>
              </p14:nvContentPartPr>
              <p14:xfrm>
                <a:off x="1884191" y="1556747"/>
                <a:ext cx="45360" cy="21204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EEA4133E-4181-16A7-A990-5409E07C299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875191" y="1547747"/>
                  <a:ext cx="6300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A30A6180-F568-62C1-6C4B-D307352ACF99}"/>
                    </a:ext>
                  </a:extLst>
                </p14:cNvPr>
                <p14:cNvContentPartPr/>
                <p14:nvPr/>
              </p14:nvContentPartPr>
              <p14:xfrm>
                <a:off x="1919831" y="1508867"/>
                <a:ext cx="115560" cy="21348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A30A6180-F568-62C1-6C4B-D307352ACF9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910859" y="1499867"/>
                  <a:ext cx="133145" cy="231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F7F50B3-FD2A-F997-6C15-40BC6E501484}"/>
              </a:ext>
            </a:extLst>
          </p:cNvPr>
          <p:cNvGrpSpPr/>
          <p:nvPr/>
        </p:nvGrpSpPr>
        <p:grpSpPr>
          <a:xfrm>
            <a:off x="2796071" y="677987"/>
            <a:ext cx="1526400" cy="967680"/>
            <a:chOff x="2796071" y="677987"/>
            <a:chExt cx="1526400" cy="967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990602E-1CD8-25EF-7816-C2A66A25A49F}"/>
                    </a:ext>
                  </a:extLst>
                </p14:cNvPr>
                <p14:cNvContentPartPr/>
                <p14:nvPr/>
              </p14:nvContentPartPr>
              <p14:xfrm>
                <a:off x="2796071" y="1169747"/>
                <a:ext cx="1446120" cy="3888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990602E-1CD8-25EF-7816-C2A66A25A49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787071" y="1160747"/>
                  <a:ext cx="146376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4650AD89-1CEF-F1F0-562A-282DB0161D9B}"/>
                    </a:ext>
                  </a:extLst>
                </p14:cNvPr>
                <p14:cNvContentPartPr/>
                <p14:nvPr/>
              </p14:nvContentPartPr>
              <p14:xfrm>
                <a:off x="4192511" y="1039067"/>
                <a:ext cx="129960" cy="29124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4650AD89-1CEF-F1F0-562A-282DB0161D9B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183486" y="1030056"/>
                  <a:ext cx="147649" cy="30890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B041780D-772A-2330-9825-A7A52C9E7F26}"/>
                    </a:ext>
                  </a:extLst>
                </p14:cNvPr>
                <p14:cNvContentPartPr/>
                <p14:nvPr/>
              </p14:nvContentPartPr>
              <p14:xfrm>
                <a:off x="2805071" y="722267"/>
                <a:ext cx="68040" cy="20736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B041780D-772A-2330-9825-A7A52C9E7F2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796071" y="713267"/>
                  <a:ext cx="8568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25D78DA0-A10F-649C-D2E4-27EAD3B999B8}"/>
                    </a:ext>
                  </a:extLst>
                </p14:cNvPr>
                <p14:cNvContentPartPr/>
                <p14:nvPr/>
              </p14:nvContentPartPr>
              <p14:xfrm>
                <a:off x="2909471" y="677987"/>
                <a:ext cx="63720" cy="26496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25D78DA0-A10F-649C-D2E4-27EAD3B999B8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900471" y="668987"/>
                  <a:ext cx="8136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41AB323-2AED-3686-5E2E-AF0F8875448D}"/>
                    </a:ext>
                  </a:extLst>
                </p14:cNvPr>
                <p14:cNvContentPartPr/>
                <p14:nvPr/>
              </p14:nvContentPartPr>
              <p14:xfrm>
                <a:off x="2897591" y="1433987"/>
                <a:ext cx="155880" cy="15768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41AB323-2AED-3686-5E2E-AF0F8875448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888591" y="1424966"/>
                  <a:ext cx="173520" cy="17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4480A0C5-EBBF-0ACA-B912-27F98FCA9407}"/>
                    </a:ext>
                  </a:extLst>
                </p14:cNvPr>
                <p14:cNvContentPartPr/>
                <p14:nvPr/>
              </p14:nvContentPartPr>
              <p14:xfrm>
                <a:off x="3098471" y="1332827"/>
                <a:ext cx="61200" cy="2898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4480A0C5-EBBF-0ACA-B912-27F98FCA9407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089471" y="1323827"/>
                  <a:ext cx="78840" cy="30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AFBFCCD6-4FBA-17A3-FA0A-C69E487B67CE}"/>
                    </a:ext>
                  </a:extLst>
                </p14:cNvPr>
                <p14:cNvContentPartPr/>
                <p14:nvPr/>
              </p14:nvContentPartPr>
              <p14:xfrm>
                <a:off x="3259391" y="1349747"/>
                <a:ext cx="54720" cy="26100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AFBFCCD6-4FBA-17A3-FA0A-C69E487B67C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250391" y="1340759"/>
                  <a:ext cx="72360" cy="27861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E7D12E88-4A8E-9AF7-2EC2-67EE1F230AA9}"/>
                    </a:ext>
                  </a:extLst>
                </p14:cNvPr>
                <p14:cNvContentPartPr/>
                <p14:nvPr/>
              </p14:nvContentPartPr>
              <p14:xfrm>
                <a:off x="3333191" y="1311947"/>
                <a:ext cx="81000" cy="20196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E7D12E88-4A8E-9AF7-2EC2-67EE1F230AA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324231" y="1302947"/>
                  <a:ext cx="98562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BC66B3DA-A54F-580E-762F-CE7E96EE7812}"/>
                    </a:ext>
                  </a:extLst>
                </p14:cNvPr>
                <p14:cNvContentPartPr/>
                <p14:nvPr/>
              </p14:nvContentPartPr>
              <p14:xfrm>
                <a:off x="3482231" y="1475747"/>
                <a:ext cx="124560" cy="1699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BC66B3DA-A54F-580E-762F-CE7E96EE7812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473231" y="1466766"/>
                  <a:ext cx="142200" cy="18752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1FAAA519-3F14-0FC9-32BB-07D59858EAF9}"/>
                    </a:ext>
                  </a:extLst>
                </p14:cNvPr>
                <p14:cNvContentPartPr/>
                <p14:nvPr/>
              </p14:nvContentPartPr>
              <p14:xfrm>
                <a:off x="3631991" y="1364147"/>
                <a:ext cx="132840" cy="18972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1FAAA519-3F14-0FC9-32BB-07D59858EAF9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622991" y="1355164"/>
                  <a:ext cx="150480" cy="20732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A5FC7902-3FEA-47DE-5B99-352C75F74B7F}"/>
                    </a:ext>
                  </a:extLst>
                </p14:cNvPr>
                <p14:cNvContentPartPr/>
                <p14:nvPr/>
              </p14:nvContentPartPr>
              <p14:xfrm>
                <a:off x="3923231" y="1234907"/>
                <a:ext cx="22680" cy="16740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A5FC7902-3FEA-47DE-5B99-352C75F74B7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914231" y="1225907"/>
                  <a:ext cx="4032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2A06C18A-905A-6CDD-4664-BE72C0B56979}"/>
                    </a:ext>
                  </a:extLst>
                </p14:cNvPr>
                <p14:cNvContentPartPr/>
                <p14:nvPr/>
              </p14:nvContentPartPr>
              <p14:xfrm>
                <a:off x="3860591" y="1239947"/>
                <a:ext cx="150120" cy="17388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2A06C18A-905A-6CDD-4664-BE72C0B5697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851591" y="1230947"/>
                  <a:ext cx="167760" cy="191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235CEAED-BE65-3BDD-70B6-D0D3B8D11301}"/>
              </a:ext>
            </a:extLst>
          </p:cNvPr>
          <p:cNvGrpSpPr/>
          <p:nvPr/>
        </p:nvGrpSpPr>
        <p:grpSpPr>
          <a:xfrm>
            <a:off x="3177311" y="686627"/>
            <a:ext cx="949320" cy="343800"/>
            <a:chOff x="3177311" y="686627"/>
            <a:chExt cx="949320" cy="34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55CFBA47-9AC4-F4FA-1D3D-713854AECC6B}"/>
                    </a:ext>
                  </a:extLst>
                </p14:cNvPr>
                <p14:cNvContentPartPr/>
                <p14:nvPr/>
              </p14:nvContentPartPr>
              <p14:xfrm>
                <a:off x="3177311" y="699587"/>
                <a:ext cx="157320" cy="315000"/>
              </p14:xfrm>
            </p:contentPart>
          </mc:Choice>
          <mc:Fallback xmlns=""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55CFBA47-9AC4-F4FA-1D3D-713854AECC6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168311" y="690587"/>
                  <a:ext cx="174960" cy="33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A75DB43C-C992-FBCC-0D2D-5A3F76EFB835}"/>
                    </a:ext>
                  </a:extLst>
                </p14:cNvPr>
                <p14:cNvContentPartPr/>
                <p14:nvPr/>
              </p14:nvContentPartPr>
              <p14:xfrm>
                <a:off x="3360191" y="777707"/>
                <a:ext cx="29160" cy="145800"/>
              </p14:xfrm>
            </p:contentPart>
          </mc:Choice>
          <mc:Fallback xmlns=""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A75DB43C-C992-FBCC-0D2D-5A3F76EFB835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351191" y="768685"/>
                  <a:ext cx="46800" cy="1634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90A72942-CB2C-94DD-6D4C-E6A9A35CCA91}"/>
                    </a:ext>
                  </a:extLst>
                </p14:cNvPr>
                <p14:cNvContentPartPr/>
                <p14:nvPr/>
              </p14:nvContentPartPr>
              <p14:xfrm>
                <a:off x="3542351" y="686627"/>
                <a:ext cx="124920" cy="343800"/>
              </p14:xfrm>
            </p:contentPart>
          </mc:Choice>
          <mc:Fallback xmlns=""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90A72942-CB2C-94DD-6D4C-E6A9A35CCA9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533351" y="677627"/>
                  <a:ext cx="142560" cy="36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C2EBE967-4884-4195-1321-68EA1A613956}"/>
                    </a:ext>
                  </a:extLst>
                </p14:cNvPr>
                <p14:cNvContentPartPr/>
                <p14:nvPr/>
              </p14:nvContentPartPr>
              <p14:xfrm>
                <a:off x="3583751" y="905147"/>
                <a:ext cx="82440" cy="27360"/>
              </p14:xfrm>
            </p:contentPart>
          </mc:Choice>
          <mc:Fallback xmlns=""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C2EBE967-4884-4195-1321-68EA1A61395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574712" y="896027"/>
                  <a:ext cx="100157" cy="452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FCB3289C-B8AB-70B7-40D8-9AA054628CF4}"/>
                    </a:ext>
                  </a:extLst>
                </p14:cNvPr>
                <p14:cNvContentPartPr/>
                <p14:nvPr/>
              </p14:nvContentPartPr>
              <p14:xfrm>
                <a:off x="3741071" y="734867"/>
                <a:ext cx="20520" cy="249840"/>
              </p14:xfrm>
            </p:contentPart>
          </mc:Choice>
          <mc:Fallback xmlns=""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FCB3289C-B8AB-70B7-40D8-9AA054628CF4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732226" y="725867"/>
                  <a:ext cx="37856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6B8D0E64-CDEA-27E7-17E2-D7024CDB0855}"/>
                    </a:ext>
                  </a:extLst>
                </p14:cNvPr>
                <p14:cNvContentPartPr/>
                <p14:nvPr/>
              </p14:nvContentPartPr>
              <p14:xfrm>
                <a:off x="3844391" y="703547"/>
                <a:ext cx="130680" cy="304200"/>
              </p14:xfrm>
            </p:contentPart>
          </mc:Choice>
          <mc:Fallback xmlns=""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6B8D0E64-CDEA-27E7-17E2-D7024CDB085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835391" y="694547"/>
                  <a:ext cx="148320" cy="32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ED892886-0250-D6D4-B376-EEFE6CF1A93B}"/>
                    </a:ext>
                  </a:extLst>
                </p14:cNvPr>
                <p14:cNvContentPartPr/>
                <p14:nvPr/>
              </p14:nvContentPartPr>
              <p14:xfrm>
                <a:off x="3903791" y="838547"/>
                <a:ext cx="49320" cy="20880"/>
              </p14:xfrm>
            </p:contentPart>
          </mc:Choice>
          <mc:Fallback xmlns=""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ED892886-0250-D6D4-B376-EEFE6CF1A93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894856" y="829547"/>
                  <a:ext cx="66832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F6AF7BD8-6B4F-5A15-6A03-B43A6E8B3F7D}"/>
                    </a:ext>
                  </a:extLst>
                </p14:cNvPr>
                <p14:cNvContentPartPr/>
                <p14:nvPr/>
              </p14:nvContentPartPr>
              <p14:xfrm>
                <a:off x="4034471" y="855467"/>
                <a:ext cx="92160" cy="97920"/>
              </p14:xfrm>
            </p:contentPart>
          </mc:Choice>
          <mc:Fallback xmlns=""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F6AF7BD8-6B4F-5A15-6A03-B43A6E8B3F7D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025471" y="846467"/>
                  <a:ext cx="109800" cy="11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4E68674E-AF80-0F2A-CFA9-E3057A5B6738}"/>
                    </a:ext>
                  </a:extLst>
                </p14:cNvPr>
                <p14:cNvContentPartPr/>
                <p14:nvPr/>
              </p14:nvContentPartPr>
              <p14:xfrm>
                <a:off x="4107191" y="823427"/>
                <a:ext cx="19440" cy="204840"/>
              </p14:xfrm>
            </p:contentPart>
          </mc:Choice>
          <mc:Fallback xmlns=""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4E68674E-AF80-0F2A-CFA9-E3057A5B6738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098191" y="814427"/>
                  <a:ext cx="37080" cy="222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7041B51A-6DDD-538B-7802-2F5EAC656AF9}"/>
              </a:ext>
            </a:extLst>
          </p:cNvPr>
          <p:cNvGrpSpPr/>
          <p:nvPr/>
        </p:nvGrpSpPr>
        <p:grpSpPr>
          <a:xfrm>
            <a:off x="3154631" y="2410667"/>
            <a:ext cx="913320" cy="358920"/>
            <a:chOff x="3154631" y="2410667"/>
            <a:chExt cx="913320" cy="358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5D6BD70D-97B9-505C-D9EA-15D4DAE82A06}"/>
                    </a:ext>
                  </a:extLst>
                </p14:cNvPr>
                <p14:cNvContentPartPr/>
                <p14:nvPr/>
              </p14:nvContentPartPr>
              <p14:xfrm>
                <a:off x="3154631" y="2524067"/>
                <a:ext cx="119880" cy="226800"/>
              </p14:xfrm>
            </p:contentPart>
          </mc:Choice>
          <mc:Fallback xmlns=""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5D6BD70D-97B9-505C-D9EA-15D4DAE82A0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145631" y="2515067"/>
                  <a:ext cx="13752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68DD804E-CB86-3A89-C832-BC5989F5879A}"/>
                    </a:ext>
                  </a:extLst>
                </p14:cNvPr>
                <p14:cNvContentPartPr/>
                <p14:nvPr/>
              </p14:nvContentPartPr>
              <p14:xfrm>
                <a:off x="3369911" y="2608667"/>
                <a:ext cx="101880" cy="113760"/>
              </p14:xfrm>
            </p:contentPart>
          </mc:Choice>
          <mc:Fallback xmlns=""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68DD804E-CB86-3A89-C832-BC5989F5879A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360911" y="2599667"/>
                  <a:ext cx="119520" cy="13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2F674A3D-3C2C-8A52-E595-D1E5CEAAB401}"/>
                    </a:ext>
                  </a:extLst>
                </p14:cNvPr>
                <p14:cNvContentPartPr/>
                <p14:nvPr/>
              </p14:nvContentPartPr>
              <p14:xfrm>
                <a:off x="3568631" y="2483027"/>
                <a:ext cx="147960" cy="248400"/>
              </p14:xfrm>
            </p:contentPart>
          </mc:Choice>
          <mc:Fallback xmlns=""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2F674A3D-3C2C-8A52-E595-D1E5CEAAB401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559609" y="2474027"/>
                  <a:ext cx="165643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AB3E453B-5E36-7168-299A-7735BBA8D277}"/>
                    </a:ext>
                  </a:extLst>
                </p14:cNvPr>
                <p14:cNvContentPartPr/>
                <p14:nvPr/>
              </p14:nvContentPartPr>
              <p14:xfrm>
                <a:off x="3778151" y="2484467"/>
                <a:ext cx="4680" cy="213480"/>
              </p14:xfrm>
            </p:contentPart>
          </mc:Choice>
          <mc:Fallback xmlns=""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AB3E453B-5E36-7168-299A-7735BBA8D277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769151" y="2475467"/>
                  <a:ext cx="2232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E2873294-1782-1A51-98BD-A5D34CFE859D}"/>
                    </a:ext>
                  </a:extLst>
                </p14:cNvPr>
                <p14:cNvContentPartPr/>
                <p14:nvPr/>
              </p14:nvContentPartPr>
              <p14:xfrm>
                <a:off x="3804431" y="2410667"/>
                <a:ext cx="89640" cy="250560"/>
              </p14:xfrm>
            </p:contentPart>
          </mc:Choice>
          <mc:Fallback xmlns=""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E2873294-1782-1A51-98BD-A5D34CFE859D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795395" y="2401654"/>
                  <a:ext cx="107351" cy="26822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0C9387AF-305D-B55A-1738-63C397129B51}"/>
                    </a:ext>
                  </a:extLst>
                </p14:cNvPr>
                <p14:cNvContentPartPr/>
                <p14:nvPr/>
              </p14:nvContentPartPr>
              <p14:xfrm>
                <a:off x="3949151" y="2542787"/>
                <a:ext cx="84240" cy="95040"/>
              </p14:xfrm>
            </p:contentPart>
          </mc:Choice>
          <mc:Fallback xmlns=""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0C9387AF-305D-B55A-1738-63C397129B51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940112" y="2533753"/>
                  <a:ext cx="101956" cy="1127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B64711A6-A093-0E25-6B7D-7F2CC6D09A29}"/>
                    </a:ext>
                  </a:extLst>
                </p14:cNvPr>
                <p14:cNvContentPartPr/>
                <p14:nvPr/>
              </p14:nvContentPartPr>
              <p14:xfrm>
                <a:off x="4034831" y="2503547"/>
                <a:ext cx="33120" cy="266040"/>
              </p14:xfrm>
            </p:contentPart>
          </mc:Choice>
          <mc:Fallback xmlns=""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B64711A6-A093-0E25-6B7D-7F2CC6D09A29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025928" y="2494547"/>
                  <a:ext cx="50570" cy="283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2DCDB029-22DC-E615-5E41-0CB41C1FEB93}"/>
              </a:ext>
            </a:extLst>
          </p:cNvPr>
          <p:cNvGrpSpPr/>
          <p:nvPr/>
        </p:nvGrpSpPr>
        <p:grpSpPr>
          <a:xfrm>
            <a:off x="2522471" y="2505347"/>
            <a:ext cx="2021400" cy="914760"/>
            <a:chOff x="2522471" y="2505347"/>
            <a:chExt cx="2021400" cy="91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E3687540-3565-4EAE-F87C-79A4A2F0D00E}"/>
                    </a:ext>
                  </a:extLst>
                </p14:cNvPr>
                <p14:cNvContentPartPr/>
                <p14:nvPr/>
              </p14:nvContentPartPr>
              <p14:xfrm>
                <a:off x="4417151" y="2767787"/>
                <a:ext cx="111240" cy="23472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E3687540-3565-4EAE-F87C-79A4A2F0D00E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408151" y="2758787"/>
                  <a:ext cx="12888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25BAE11E-AF1B-85C1-3AAC-685DFE01AE97}"/>
                    </a:ext>
                  </a:extLst>
                </p14:cNvPr>
                <p14:cNvContentPartPr/>
                <p14:nvPr/>
              </p14:nvContentPartPr>
              <p14:xfrm>
                <a:off x="2824871" y="2559347"/>
                <a:ext cx="45000" cy="22788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25BAE11E-AF1B-85C1-3AAC-685DFE01AE9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815942" y="2550347"/>
                  <a:ext cx="6250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993C3BD3-E696-9F14-9AF0-72BC88A48804}"/>
                    </a:ext>
                  </a:extLst>
                </p14:cNvPr>
                <p14:cNvContentPartPr/>
                <p14:nvPr/>
              </p14:nvContentPartPr>
              <p14:xfrm>
                <a:off x="2884991" y="2505347"/>
                <a:ext cx="84600" cy="338760"/>
              </p14:xfrm>
            </p:contentPart>
          </mc:Choice>
          <mc:Fallback xmlns=""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993C3BD3-E696-9F14-9AF0-72BC88A48804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875991" y="2496357"/>
                  <a:ext cx="102240" cy="35638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C641928A-75D2-9A6E-364F-D4AC322D0D84}"/>
                    </a:ext>
                  </a:extLst>
                </p14:cNvPr>
                <p14:cNvContentPartPr/>
                <p14:nvPr/>
              </p14:nvContentPartPr>
              <p14:xfrm>
                <a:off x="2783831" y="3182147"/>
                <a:ext cx="157680" cy="169920"/>
              </p14:xfrm>
            </p:contentPart>
          </mc:Choice>
          <mc:Fallback xmlns=""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C641928A-75D2-9A6E-364F-D4AC322D0D84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774831" y="3173147"/>
                  <a:ext cx="17532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05D45C24-C6E9-7AAB-CE50-70AECF5A5B7D}"/>
                    </a:ext>
                  </a:extLst>
                </p14:cNvPr>
                <p14:cNvContentPartPr/>
                <p14:nvPr/>
              </p14:nvContentPartPr>
              <p14:xfrm>
                <a:off x="2952671" y="3138587"/>
                <a:ext cx="135720" cy="281520"/>
              </p14:xfrm>
            </p:contentPart>
          </mc:Choice>
          <mc:Fallback xmlns=""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05D45C24-C6E9-7AAB-CE50-70AECF5A5B7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943671" y="3129587"/>
                  <a:ext cx="15336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5F7ACEE8-0641-A74E-19EE-BF9B4A9DCD74}"/>
                    </a:ext>
                  </a:extLst>
                </p14:cNvPr>
                <p14:cNvContentPartPr/>
                <p14:nvPr/>
              </p14:nvContentPartPr>
              <p14:xfrm>
                <a:off x="3205751" y="3141827"/>
                <a:ext cx="17280" cy="243360"/>
              </p14:xfrm>
            </p:contentPart>
          </mc:Choice>
          <mc:Fallback xmlns=""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5F7ACEE8-0641-A74E-19EE-BF9B4A9DCD74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196751" y="3132827"/>
                  <a:ext cx="3492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4212A95C-066D-531F-84E4-01700685679F}"/>
                    </a:ext>
                  </a:extLst>
                </p14:cNvPr>
                <p14:cNvContentPartPr/>
                <p14:nvPr/>
              </p14:nvContentPartPr>
              <p14:xfrm>
                <a:off x="3247871" y="3091427"/>
                <a:ext cx="97560" cy="233640"/>
              </p14:xfrm>
            </p:contentPart>
          </mc:Choice>
          <mc:Fallback xmlns=""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4212A95C-066D-531F-84E4-01700685679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238904" y="3082427"/>
                  <a:ext cx="115135" cy="25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3D052F03-3FA2-CB78-484F-DF46BEA61557}"/>
                    </a:ext>
                  </a:extLst>
                </p14:cNvPr>
                <p14:cNvContentPartPr/>
                <p14:nvPr/>
              </p14:nvContentPartPr>
              <p14:xfrm>
                <a:off x="3388271" y="3272507"/>
                <a:ext cx="115920" cy="14436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3D052F03-3FA2-CB78-484F-DF46BEA61557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379271" y="3263507"/>
                  <a:ext cx="13356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ED0E07C3-FCEC-FADD-F238-AF508E49FB15}"/>
                    </a:ext>
                  </a:extLst>
                </p14:cNvPr>
                <p14:cNvContentPartPr/>
                <p14:nvPr/>
              </p14:nvContentPartPr>
              <p14:xfrm>
                <a:off x="3575111" y="3151907"/>
                <a:ext cx="118800" cy="19152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ED0E07C3-FCEC-FADD-F238-AF508E49FB15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566084" y="3142890"/>
                  <a:ext cx="136494" cy="2091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D3D4053E-8EFA-6DCC-E2CE-76FC890FB428}"/>
                    </a:ext>
                  </a:extLst>
                </p14:cNvPr>
                <p14:cNvContentPartPr/>
                <p14:nvPr/>
              </p14:nvContentPartPr>
              <p14:xfrm>
                <a:off x="3822431" y="3039947"/>
                <a:ext cx="32760" cy="129600"/>
              </p14:xfrm>
            </p:contentPart>
          </mc:Choice>
          <mc:Fallback xmlns=""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D3D4053E-8EFA-6DCC-E2CE-76FC890FB428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813431" y="3030947"/>
                  <a:ext cx="50400" cy="14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A42F6836-4A47-D970-E7DE-D302389AB3A9}"/>
                    </a:ext>
                  </a:extLst>
                </p14:cNvPr>
                <p14:cNvContentPartPr/>
                <p14:nvPr/>
              </p14:nvContentPartPr>
              <p14:xfrm>
                <a:off x="3760151" y="2998907"/>
                <a:ext cx="212400" cy="19800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A42F6836-4A47-D970-E7DE-D302389AB3A9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751136" y="2989923"/>
                  <a:ext cx="230070" cy="21560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F6CACBD9-389C-7020-99BE-7ECA0CB3058E}"/>
                    </a:ext>
                  </a:extLst>
                </p14:cNvPr>
                <p14:cNvContentPartPr/>
                <p14:nvPr/>
              </p14:nvContentPartPr>
              <p14:xfrm>
                <a:off x="2522471" y="2857427"/>
                <a:ext cx="2021400" cy="121320"/>
              </p14:xfrm>
            </p:contentPart>
          </mc:Choice>
          <mc:Fallback xmlns=""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F6CACBD9-389C-7020-99BE-7ECA0CB3058E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513471" y="2848454"/>
                  <a:ext cx="2039040" cy="138908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8">
            <p14:nvContentPartPr>
              <p14:cNvPr id="147" name="Ink 146">
                <a:extLst>
                  <a:ext uri="{FF2B5EF4-FFF2-40B4-BE49-F238E27FC236}">
                    <a16:creationId xmlns:a16="http://schemas.microsoft.com/office/drawing/2014/main" id="{C60D6A18-8D51-F342-7725-D07104D158E1}"/>
                  </a:ext>
                </a:extLst>
              </p14:cNvPr>
              <p14:cNvContentPartPr/>
              <p14:nvPr/>
            </p14:nvContentPartPr>
            <p14:xfrm>
              <a:off x="2017751" y="1220507"/>
              <a:ext cx="760680" cy="808920"/>
            </p14:xfrm>
          </p:contentPart>
        </mc:Choice>
        <mc:Fallback xmlns="">
          <p:pic>
            <p:nvPicPr>
              <p:cNvPr id="147" name="Ink 146">
                <a:extLst>
                  <a:ext uri="{FF2B5EF4-FFF2-40B4-BE49-F238E27FC236}">
                    <a16:creationId xmlns:a16="http://schemas.microsoft.com/office/drawing/2014/main" id="{C60D6A18-8D51-F342-7725-D07104D158E1}"/>
                  </a:ext>
                </a:extLst>
              </p:cNvPr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2008751" y="1211511"/>
                <a:ext cx="778320" cy="8265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0">
            <p14:nvContentPartPr>
              <p14:cNvPr id="148" name="Ink 147">
                <a:extLst>
                  <a:ext uri="{FF2B5EF4-FFF2-40B4-BE49-F238E27FC236}">
                    <a16:creationId xmlns:a16="http://schemas.microsoft.com/office/drawing/2014/main" id="{2C04A610-BF9A-D2D0-AAA2-A401E3A08DB8}"/>
                  </a:ext>
                </a:extLst>
              </p14:cNvPr>
              <p14:cNvContentPartPr/>
              <p14:nvPr/>
            </p14:nvContentPartPr>
            <p14:xfrm>
              <a:off x="2155271" y="3696947"/>
              <a:ext cx="2469240" cy="910080"/>
            </p14:xfrm>
          </p:contentPart>
        </mc:Choice>
        <mc:Fallback xmlns="">
          <p:pic>
            <p:nvPicPr>
              <p:cNvPr id="148" name="Ink 147">
                <a:extLst>
                  <a:ext uri="{FF2B5EF4-FFF2-40B4-BE49-F238E27FC236}">
                    <a16:creationId xmlns:a16="http://schemas.microsoft.com/office/drawing/2014/main" id="{2C04A610-BF9A-D2D0-AAA2-A401E3A08DB8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2146270" y="3687947"/>
                <a:ext cx="2486883" cy="927720"/>
              </a:xfrm>
              <a:prstGeom prst="rect">
                <a:avLst/>
              </a:prstGeom>
            </p:spPr>
          </p:pic>
        </mc:Fallback>
      </mc:AlternateContent>
      <p:grpSp>
        <p:nvGrpSpPr>
          <p:cNvPr id="174" name="Group 173">
            <a:extLst>
              <a:ext uri="{FF2B5EF4-FFF2-40B4-BE49-F238E27FC236}">
                <a16:creationId xmlns:a16="http://schemas.microsoft.com/office/drawing/2014/main" id="{E729F5BA-CE68-9281-DF4C-B51F0E7ED084}"/>
              </a:ext>
            </a:extLst>
          </p:cNvPr>
          <p:cNvGrpSpPr/>
          <p:nvPr/>
        </p:nvGrpSpPr>
        <p:grpSpPr>
          <a:xfrm>
            <a:off x="2887554" y="4167215"/>
            <a:ext cx="1225800" cy="259560"/>
            <a:chOff x="2887554" y="4167215"/>
            <a:chExt cx="1225800" cy="259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161" name="Ink 160">
                  <a:extLst>
                    <a:ext uri="{FF2B5EF4-FFF2-40B4-BE49-F238E27FC236}">
                      <a16:creationId xmlns:a16="http://schemas.microsoft.com/office/drawing/2014/main" id="{A7AEB236-1936-F63C-B1C2-5D68CDFB3E04}"/>
                    </a:ext>
                  </a:extLst>
                </p14:cNvPr>
                <p14:cNvContentPartPr/>
                <p14:nvPr/>
              </p14:nvContentPartPr>
              <p14:xfrm>
                <a:off x="2887554" y="4186295"/>
                <a:ext cx="133560" cy="200880"/>
              </p14:xfrm>
            </p:contentPart>
          </mc:Choice>
          <mc:Fallback xmlns="">
            <p:pic>
              <p:nvPicPr>
                <p:cNvPr id="161" name="Ink 160">
                  <a:extLst>
                    <a:ext uri="{FF2B5EF4-FFF2-40B4-BE49-F238E27FC236}">
                      <a16:creationId xmlns:a16="http://schemas.microsoft.com/office/drawing/2014/main" id="{A7AEB236-1936-F63C-B1C2-5D68CDFB3E04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2878554" y="4177295"/>
                  <a:ext cx="151200" cy="21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162" name="Ink 161">
                  <a:extLst>
                    <a:ext uri="{FF2B5EF4-FFF2-40B4-BE49-F238E27FC236}">
                      <a16:creationId xmlns:a16="http://schemas.microsoft.com/office/drawing/2014/main" id="{5756A000-7DC0-B476-1C0C-1C8D7143C3D5}"/>
                    </a:ext>
                  </a:extLst>
                </p14:cNvPr>
                <p14:cNvContentPartPr/>
                <p14:nvPr/>
              </p14:nvContentPartPr>
              <p14:xfrm>
                <a:off x="3074754" y="4183055"/>
                <a:ext cx="25560" cy="199080"/>
              </p14:xfrm>
            </p:contentPart>
          </mc:Choice>
          <mc:Fallback xmlns="">
            <p:pic>
              <p:nvPicPr>
                <p:cNvPr id="162" name="Ink 161">
                  <a:extLst>
                    <a:ext uri="{FF2B5EF4-FFF2-40B4-BE49-F238E27FC236}">
                      <a16:creationId xmlns:a16="http://schemas.microsoft.com/office/drawing/2014/main" id="{5756A000-7DC0-B476-1C0C-1C8D7143C3D5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065754" y="4174055"/>
                  <a:ext cx="4320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163" name="Ink 162">
                  <a:extLst>
                    <a:ext uri="{FF2B5EF4-FFF2-40B4-BE49-F238E27FC236}">
                      <a16:creationId xmlns:a16="http://schemas.microsoft.com/office/drawing/2014/main" id="{2664802A-6688-0D4E-869D-403F3AA22702}"/>
                    </a:ext>
                  </a:extLst>
                </p14:cNvPr>
                <p14:cNvContentPartPr/>
                <p14:nvPr/>
              </p14:nvContentPartPr>
              <p14:xfrm>
                <a:off x="3121554" y="4167215"/>
                <a:ext cx="54000" cy="190440"/>
              </p14:xfrm>
            </p:contentPart>
          </mc:Choice>
          <mc:Fallback xmlns="">
            <p:pic>
              <p:nvPicPr>
                <p:cNvPr id="163" name="Ink 162">
                  <a:extLst>
                    <a:ext uri="{FF2B5EF4-FFF2-40B4-BE49-F238E27FC236}">
                      <a16:creationId xmlns:a16="http://schemas.microsoft.com/office/drawing/2014/main" id="{2664802A-6688-0D4E-869D-403F3AA22702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3112554" y="4158215"/>
                  <a:ext cx="7164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164" name="Ink 163">
                  <a:extLst>
                    <a:ext uri="{FF2B5EF4-FFF2-40B4-BE49-F238E27FC236}">
                      <a16:creationId xmlns:a16="http://schemas.microsoft.com/office/drawing/2014/main" id="{34934961-A3C8-3898-95AE-F540C1C3AF1E}"/>
                    </a:ext>
                  </a:extLst>
                </p14:cNvPr>
                <p14:cNvContentPartPr/>
                <p14:nvPr/>
              </p14:nvContentPartPr>
              <p14:xfrm>
                <a:off x="3101394" y="4291415"/>
                <a:ext cx="61920" cy="39600"/>
              </p14:xfrm>
            </p:contentPart>
          </mc:Choice>
          <mc:Fallback xmlns="">
            <p:pic>
              <p:nvPicPr>
                <p:cNvPr id="164" name="Ink 163">
                  <a:extLst>
                    <a:ext uri="{FF2B5EF4-FFF2-40B4-BE49-F238E27FC236}">
                      <a16:creationId xmlns:a16="http://schemas.microsoft.com/office/drawing/2014/main" id="{34934961-A3C8-3898-95AE-F540C1C3AF1E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092394" y="4282415"/>
                  <a:ext cx="7956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165" name="Ink 164">
                  <a:extLst>
                    <a:ext uri="{FF2B5EF4-FFF2-40B4-BE49-F238E27FC236}">
                      <a16:creationId xmlns:a16="http://schemas.microsoft.com/office/drawing/2014/main" id="{14AFA141-7A58-A446-3C58-2AA62D85EAB8}"/>
                    </a:ext>
                  </a:extLst>
                </p14:cNvPr>
                <p14:cNvContentPartPr/>
                <p14:nvPr/>
              </p14:nvContentPartPr>
              <p14:xfrm>
                <a:off x="3247914" y="4296095"/>
                <a:ext cx="88560" cy="130680"/>
              </p14:xfrm>
            </p:contentPart>
          </mc:Choice>
          <mc:Fallback xmlns="">
            <p:pic>
              <p:nvPicPr>
                <p:cNvPr id="165" name="Ink 164">
                  <a:extLst>
                    <a:ext uri="{FF2B5EF4-FFF2-40B4-BE49-F238E27FC236}">
                      <a16:creationId xmlns:a16="http://schemas.microsoft.com/office/drawing/2014/main" id="{14AFA141-7A58-A446-3C58-2AA62D85EAB8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3238877" y="4287120"/>
                  <a:ext cx="106272" cy="14827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166" name="Ink 165">
                  <a:extLst>
                    <a:ext uri="{FF2B5EF4-FFF2-40B4-BE49-F238E27FC236}">
                      <a16:creationId xmlns:a16="http://schemas.microsoft.com/office/drawing/2014/main" id="{70216D67-F405-4452-EECD-22C103BBBCB0}"/>
                    </a:ext>
                  </a:extLst>
                </p14:cNvPr>
                <p14:cNvContentPartPr/>
                <p14:nvPr/>
              </p14:nvContentPartPr>
              <p14:xfrm>
                <a:off x="3423594" y="4288535"/>
                <a:ext cx="24840" cy="28080"/>
              </p14:xfrm>
            </p:contentPart>
          </mc:Choice>
          <mc:Fallback xmlns="">
            <p:pic>
              <p:nvPicPr>
                <p:cNvPr id="166" name="Ink 165">
                  <a:extLst>
                    <a:ext uri="{FF2B5EF4-FFF2-40B4-BE49-F238E27FC236}">
                      <a16:creationId xmlns:a16="http://schemas.microsoft.com/office/drawing/2014/main" id="{70216D67-F405-4452-EECD-22C103BBBCB0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414462" y="4279535"/>
                  <a:ext cx="42739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167" name="Ink 166">
                  <a:extLst>
                    <a:ext uri="{FF2B5EF4-FFF2-40B4-BE49-F238E27FC236}">
                      <a16:creationId xmlns:a16="http://schemas.microsoft.com/office/drawing/2014/main" id="{AF08E50B-D3CF-257F-BE02-6CE1FBDB9D13}"/>
                    </a:ext>
                  </a:extLst>
                </p14:cNvPr>
                <p14:cNvContentPartPr/>
                <p14:nvPr/>
              </p14:nvContentPartPr>
              <p14:xfrm>
                <a:off x="3623394" y="4191335"/>
                <a:ext cx="20160" cy="178920"/>
              </p14:xfrm>
            </p:contentPart>
          </mc:Choice>
          <mc:Fallback xmlns="">
            <p:pic>
              <p:nvPicPr>
                <p:cNvPr id="167" name="Ink 166">
                  <a:extLst>
                    <a:ext uri="{FF2B5EF4-FFF2-40B4-BE49-F238E27FC236}">
                      <a16:creationId xmlns:a16="http://schemas.microsoft.com/office/drawing/2014/main" id="{AF08E50B-D3CF-257F-BE02-6CE1FBDB9D13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3614230" y="4182353"/>
                  <a:ext cx="38121" cy="19652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168" name="Ink 167">
                  <a:extLst>
                    <a:ext uri="{FF2B5EF4-FFF2-40B4-BE49-F238E27FC236}">
                      <a16:creationId xmlns:a16="http://schemas.microsoft.com/office/drawing/2014/main" id="{53991BA4-29D2-A76F-E711-C2DC0D039D94}"/>
                    </a:ext>
                  </a:extLst>
                </p14:cNvPr>
                <p14:cNvContentPartPr/>
                <p14:nvPr/>
              </p14:nvContentPartPr>
              <p14:xfrm>
                <a:off x="3568674" y="4191695"/>
                <a:ext cx="122760" cy="25560"/>
              </p14:xfrm>
            </p:contentPart>
          </mc:Choice>
          <mc:Fallback xmlns="">
            <p:pic>
              <p:nvPicPr>
                <p:cNvPr id="168" name="Ink 167">
                  <a:extLst>
                    <a:ext uri="{FF2B5EF4-FFF2-40B4-BE49-F238E27FC236}">
                      <a16:creationId xmlns:a16="http://schemas.microsoft.com/office/drawing/2014/main" id="{53991BA4-29D2-A76F-E711-C2DC0D039D94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559648" y="4182695"/>
                  <a:ext cx="140452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169" name="Ink 168">
                  <a:extLst>
                    <a:ext uri="{FF2B5EF4-FFF2-40B4-BE49-F238E27FC236}">
                      <a16:creationId xmlns:a16="http://schemas.microsoft.com/office/drawing/2014/main" id="{CCA8F60D-196F-D6C1-12D8-18E212FEF832}"/>
                    </a:ext>
                  </a:extLst>
                </p14:cNvPr>
                <p14:cNvContentPartPr/>
                <p14:nvPr/>
              </p14:nvContentPartPr>
              <p14:xfrm>
                <a:off x="3773154" y="4199255"/>
                <a:ext cx="6120" cy="180360"/>
              </p14:xfrm>
            </p:contentPart>
          </mc:Choice>
          <mc:Fallback xmlns="">
            <p:pic>
              <p:nvPicPr>
                <p:cNvPr id="169" name="Ink 168">
                  <a:extLst>
                    <a:ext uri="{FF2B5EF4-FFF2-40B4-BE49-F238E27FC236}">
                      <a16:creationId xmlns:a16="http://schemas.microsoft.com/office/drawing/2014/main" id="{CCA8F60D-196F-D6C1-12D8-18E212FEF832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763591" y="4190237"/>
                  <a:ext cx="24863" cy="1980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170" name="Ink 169">
                  <a:extLst>
                    <a:ext uri="{FF2B5EF4-FFF2-40B4-BE49-F238E27FC236}">
                      <a16:creationId xmlns:a16="http://schemas.microsoft.com/office/drawing/2014/main" id="{0C312704-C435-533B-338A-79610A940DB3}"/>
                    </a:ext>
                  </a:extLst>
                </p14:cNvPr>
                <p14:cNvContentPartPr/>
                <p14:nvPr/>
              </p14:nvContentPartPr>
              <p14:xfrm>
                <a:off x="3835794" y="4202135"/>
                <a:ext cx="27000" cy="159120"/>
              </p14:xfrm>
            </p:contentPart>
          </mc:Choice>
          <mc:Fallback xmlns="">
            <p:pic>
              <p:nvPicPr>
                <p:cNvPr id="170" name="Ink 169">
                  <a:extLst>
                    <a:ext uri="{FF2B5EF4-FFF2-40B4-BE49-F238E27FC236}">
                      <a16:creationId xmlns:a16="http://schemas.microsoft.com/office/drawing/2014/main" id="{0C312704-C435-533B-338A-79610A940DB3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3826794" y="4193135"/>
                  <a:ext cx="4464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171" name="Ink 170">
                  <a:extLst>
                    <a:ext uri="{FF2B5EF4-FFF2-40B4-BE49-F238E27FC236}">
                      <a16:creationId xmlns:a16="http://schemas.microsoft.com/office/drawing/2014/main" id="{521BB75B-464B-9F8E-17E7-7AED07446C96}"/>
                    </a:ext>
                  </a:extLst>
                </p14:cNvPr>
                <p14:cNvContentPartPr/>
                <p14:nvPr/>
              </p14:nvContentPartPr>
              <p14:xfrm>
                <a:off x="3791874" y="4299335"/>
                <a:ext cx="63720" cy="10080"/>
              </p14:xfrm>
            </p:contentPart>
          </mc:Choice>
          <mc:Fallback xmlns="">
            <p:pic>
              <p:nvPicPr>
                <p:cNvPr id="171" name="Ink 170">
                  <a:extLst>
                    <a:ext uri="{FF2B5EF4-FFF2-40B4-BE49-F238E27FC236}">
                      <a16:creationId xmlns:a16="http://schemas.microsoft.com/office/drawing/2014/main" id="{521BB75B-464B-9F8E-17E7-7AED07446C96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3782874" y="4290335"/>
                  <a:ext cx="8136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172" name="Ink 171">
                  <a:extLst>
                    <a:ext uri="{FF2B5EF4-FFF2-40B4-BE49-F238E27FC236}">
                      <a16:creationId xmlns:a16="http://schemas.microsoft.com/office/drawing/2014/main" id="{7AB3E333-5BC8-C363-B6BD-F16DD52453C4}"/>
                    </a:ext>
                  </a:extLst>
                </p14:cNvPr>
                <p14:cNvContentPartPr/>
                <p14:nvPr/>
              </p14:nvContentPartPr>
              <p14:xfrm>
                <a:off x="3958914" y="4200695"/>
                <a:ext cx="90000" cy="177840"/>
              </p14:xfrm>
            </p:contentPart>
          </mc:Choice>
          <mc:Fallback xmlns="">
            <p:pic>
              <p:nvPicPr>
                <p:cNvPr id="172" name="Ink 171">
                  <a:extLst>
                    <a:ext uri="{FF2B5EF4-FFF2-40B4-BE49-F238E27FC236}">
                      <a16:creationId xmlns:a16="http://schemas.microsoft.com/office/drawing/2014/main" id="{7AB3E333-5BC8-C363-B6BD-F16DD52453C4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3949914" y="4191713"/>
                  <a:ext cx="107640" cy="1954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173" name="Ink 172">
                  <a:extLst>
                    <a:ext uri="{FF2B5EF4-FFF2-40B4-BE49-F238E27FC236}">
                      <a16:creationId xmlns:a16="http://schemas.microsoft.com/office/drawing/2014/main" id="{0E6A135E-052C-F6D6-D3D8-C214D474CBF6}"/>
                    </a:ext>
                  </a:extLst>
                </p14:cNvPr>
                <p14:cNvContentPartPr/>
                <p14:nvPr/>
              </p14:nvContentPartPr>
              <p14:xfrm>
                <a:off x="3985554" y="4294295"/>
                <a:ext cx="127800" cy="8280"/>
              </p14:xfrm>
            </p:contentPart>
          </mc:Choice>
          <mc:Fallback xmlns="">
            <p:pic>
              <p:nvPicPr>
                <p:cNvPr id="173" name="Ink 172">
                  <a:extLst>
                    <a:ext uri="{FF2B5EF4-FFF2-40B4-BE49-F238E27FC236}">
                      <a16:creationId xmlns:a16="http://schemas.microsoft.com/office/drawing/2014/main" id="{0E6A135E-052C-F6D6-D3D8-C214D474CBF6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3976554" y="4285295"/>
                  <a:ext cx="145440" cy="25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9C0A1E74-EDE7-7085-15B9-57D63BD87514}"/>
              </a:ext>
            </a:extLst>
          </p:cNvPr>
          <p:cNvGrpSpPr/>
          <p:nvPr/>
        </p:nvGrpSpPr>
        <p:grpSpPr>
          <a:xfrm>
            <a:off x="5132124" y="5688253"/>
            <a:ext cx="2435760" cy="1086678"/>
            <a:chOff x="5132124" y="5688253"/>
            <a:chExt cx="2435760" cy="1086678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212" name="Ink 211">
                  <a:extLst>
                    <a:ext uri="{FF2B5EF4-FFF2-40B4-BE49-F238E27FC236}">
                      <a16:creationId xmlns:a16="http://schemas.microsoft.com/office/drawing/2014/main" id="{3331D262-5F1F-8A4B-75EC-C34E3D090859}"/>
                    </a:ext>
                  </a:extLst>
                </p14:cNvPr>
                <p14:cNvContentPartPr/>
                <p14:nvPr/>
              </p14:nvContentPartPr>
              <p14:xfrm>
                <a:off x="6887484" y="5688253"/>
                <a:ext cx="70920" cy="112680"/>
              </p14:xfrm>
            </p:contentPart>
          </mc:Choice>
          <mc:Fallback xmlns="">
            <p:pic>
              <p:nvPicPr>
                <p:cNvPr id="212" name="Ink 211">
                  <a:extLst>
                    <a:ext uri="{FF2B5EF4-FFF2-40B4-BE49-F238E27FC236}">
                      <a16:creationId xmlns:a16="http://schemas.microsoft.com/office/drawing/2014/main" id="{3331D262-5F1F-8A4B-75EC-C34E3D090859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6878484" y="5679224"/>
                  <a:ext cx="88560" cy="13037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203" name="Ink 202">
                  <a:extLst>
                    <a:ext uri="{FF2B5EF4-FFF2-40B4-BE49-F238E27FC236}">
                      <a16:creationId xmlns:a16="http://schemas.microsoft.com/office/drawing/2014/main" id="{0ABA8F27-C191-BED5-58BB-F07ED7318637}"/>
                    </a:ext>
                  </a:extLst>
                </p14:cNvPr>
                <p14:cNvContentPartPr/>
                <p14:nvPr/>
              </p14:nvContentPartPr>
              <p14:xfrm>
                <a:off x="5771328" y="6033331"/>
                <a:ext cx="776880" cy="239400"/>
              </p14:xfrm>
            </p:contentPart>
          </mc:Choice>
          <mc:Fallback xmlns="">
            <p:pic>
              <p:nvPicPr>
                <p:cNvPr id="203" name="Ink 202">
                  <a:extLst>
                    <a:ext uri="{FF2B5EF4-FFF2-40B4-BE49-F238E27FC236}">
                      <a16:creationId xmlns:a16="http://schemas.microsoft.com/office/drawing/2014/main" id="{0ABA8F27-C191-BED5-58BB-F07ED7318637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5762328" y="6024331"/>
                  <a:ext cx="79452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204" name="Ink 203">
                  <a:extLst>
                    <a:ext uri="{FF2B5EF4-FFF2-40B4-BE49-F238E27FC236}">
                      <a16:creationId xmlns:a16="http://schemas.microsoft.com/office/drawing/2014/main" id="{423FD524-83AE-0494-DFAB-EC1E843E716D}"/>
                    </a:ext>
                  </a:extLst>
                </p14:cNvPr>
                <p14:cNvContentPartPr/>
                <p14:nvPr/>
              </p14:nvContentPartPr>
              <p14:xfrm>
                <a:off x="5762688" y="6215491"/>
                <a:ext cx="763560" cy="559440"/>
              </p14:xfrm>
            </p:contentPart>
          </mc:Choice>
          <mc:Fallback xmlns="">
            <p:pic>
              <p:nvPicPr>
                <p:cNvPr id="204" name="Ink 203">
                  <a:extLst>
                    <a:ext uri="{FF2B5EF4-FFF2-40B4-BE49-F238E27FC236}">
                      <a16:creationId xmlns:a16="http://schemas.microsoft.com/office/drawing/2014/main" id="{423FD524-83AE-0494-DFAB-EC1E843E716D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5753684" y="6206491"/>
                  <a:ext cx="781208" cy="57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205" name="Ink 204">
                  <a:extLst>
                    <a:ext uri="{FF2B5EF4-FFF2-40B4-BE49-F238E27FC236}">
                      <a16:creationId xmlns:a16="http://schemas.microsoft.com/office/drawing/2014/main" id="{D546952A-237C-6192-8381-E694399A889B}"/>
                    </a:ext>
                  </a:extLst>
                </p14:cNvPr>
                <p14:cNvContentPartPr/>
                <p14:nvPr/>
              </p14:nvContentPartPr>
              <p14:xfrm>
                <a:off x="5934768" y="6289291"/>
                <a:ext cx="142560" cy="64440"/>
              </p14:xfrm>
            </p:contentPart>
          </mc:Choice>
          <mc:Fallback xmlns="">
            <p:pic>
              <p:nvPicPr>
                <p:cNvPr id="205" name="Ink 204">
                  <a:extLst>
                    <a:ext uri="{FF2B5EF4-FFF2-40B4-BE49-F238E27FC236}">
                      <a16:creationId xmlns:a16="http://schemas.microsoft.com/office/drawing/2014/main" id="{D546952A-237C-6192-8381-E694399A889B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5925768" y="6280341"/>
                  <a:ext cx="160200" cy="819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206" name="Ink 205">
                  <a:extLst>
                    <a:ext uri="{FF2B5EF4-FFF2-40B4-BE49-F238E27FC236}">
                      <a16:creationId xmlns:a16="http://schemas.microsoft.com/office/drawing/2014/main" id="{F22C28A2-8C1F-B2E7-1025-9A01D5479B7C}"/>
                    </a:ext>
                  </a:extLst>
                </p14:cNvPr>
                <p14:cNvContentPartPr/>
                <p14:nvPr/>
              </p14:nvContentPartPr>
              <p14:xfrm>
                <a:off x="5960688" y="6500611"/>
                <a:ext cx="172080" cy="40320"/>
              </p14:xfrm>
            </p:contentPart>
          </mc:Choice>
          <mc:Fallback xmlns="">
            <p:pic>
              <p:nvPicPr>
                <p:cNvPr id="206" name="Ink 205">
                  <a:extLst>
                    <a:ext uri="{FF2B5EF4-FFF2-40B4-BE49-F238E27FC236}">
                      <a16:creationId xmlns:a16="http://schemas.microsoft.com/office/drawing/2014/main" id="{F22C28A2-8C1F-B2E7-1025-9A01D5479B7C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5951707" y="6491691"/>
                  <a:ext cx="189683" cy="5780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207" name="Ink 206">
                  <a:extLst>
                    <a:ext uri="{FF2B5EF4-FFF2-40B4-BE49-F238E27FC236}">
                      <a16:creationId xmlns:a16="http://schemas.microsoft.com/office/drawing/2014/main" id="{A4CA37B6-AE89-D32F-1A9F-46ED19BBB3BC}"/>
                    </a:ext>
                  </a:extLst>
                </p14:cNvPr>
                <p14:cNvContentPartPr/>
                <p14:nvPr/>
              </p14:nvContentPartPr>
              <p14:xfrm>
                <a:off x="6410688" y="6302611"/>
                <a:ext cx="20520" cy="231120"/>
              </p14:xfrm>
            </p:contentPart>
          </mc:Choice>
          <mc:Fallback xmlns="">
            <p:pic>
              <p:nvPicPr>
                <p:cNvPr id="207" name="Ink 206">
                  <a:extLst>
                    <a:ext uri="{FF2B5EF4-FFF2-40B4-BE49-F238E27FC236}">
                      <a16:creationId xmlns:a16="http://schemas.microsoft.com/office/drawing/2014/main" id="{A4CA37B6-AE89-D32F-1A9F-46ED19BBB3BC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401527" y="6293611"/>
                  <a:ext cx="38475" cy="24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208" name="Ink 207">
                  <a:extLst>
                    <a:ext uri="{FF2B5EF4-FFF2-40B4-BE49-F238E27FC236}">
                      <a16:creationId xmlns:a16="http://schemas.microsoft.com/office/drawing/2014/main" id="{999640B8-0E94-7D42-7980-EB9BDAD3B873}"/>
                    </a:ext>
                  </a:extLst>
                </p14:cNvPr>
                <p14:cNvContentPartPr/>
                <p14:nvPr/>
              </p14:nvContentPartPr>
              <p14:xfrm>
                <a:off x="6527688" y="6105331"/>
                <a:ext cx="684360" cy="157680"/>
              </p14:xfrm>
            </p:contentPart>
          </mc:Choice>
          <mc:Fallback xmlns="">
            <p:pic>
              <p:nvPicPr>
                <p:cNvPr id="208" name="Ink 207">
                  <a:extLst>
                    <a:ext uri="{FF2B5EF4-FFF2-40B4-BE49-F238E27FC236}">
                      <a16:creationId xmlns:a16="http://schemas.microsoft.com/office/drawing/2014/main" id="{999640B8-0E94-7D42-7980-EB9BDAD3B873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6518688" y="6096331"/>
                  <a:ext cx="70200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210" name="Ink 209">
                  <a:extLst>
                    <a:ext uri="{FF2B5EF4-FFF2-40B4-BE49-F238E27FC236}">
                      <a16:creationId xmlns:a16="http://schemas.microsoft.com/office/drawing/2014/main" id="{3E4DA192-4537-2C8A-3B02-9E01AB133965}"/>
                    </a:ext>
                  </a:extLst>
                </p14:cNvPr>
                <p14:cNvContentPartPr/>
                <p14:nvPr/>
              </p14:nvContentPartPr>
              <p14:xfrm>
                <a:off x="6868044" y="5909653"/>
                <a:ext cx="19800" cy="197280"/>
              </p14:xfrm>
            </p:contentPart>
          </mc:Choice>
          <mc:Fallback xmlns="">
            <p:pic>
              <p:nvPicPr>
                <p:cNvPr id="210" name="Ink 209">
                  <a:extLst>
                    <a:ext uri="{FF2B5EF4-FFF2-40B4-BE49-F238E27FC236}">
                      <a16:creationId xmlns:a16="http://schemas.microsoft.com/office/drawing/2014/main" id="{3E4DA192-4537-2C8A-3B02-9E01AB133965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859044" y="5900653"/>
                  <a:ext cx="37440" cy="21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211" name="Ink 210">
                  <a:extLst>
                    <a:ext uri="{FF2B5EF4-FFF2-40B4-BE49-F238E27FC236}">
                      <a16:creationId xmlns:a16="http://schemas.microsoft.com/office/drawing/2014/main" id="{BFB74A7F-8FFF-5F26-D2DC-6DBB5CC16177}"/>
                    </a:ext>
                  </a:extLst>
                </p14:cNvPr>
                <p14:cNvContentPartPr/>
                <p14:nvPr/>
              </p14:nvContentPartPr>
              <p14:xfrm>
                <a:off x="6941484" y="5908933"/>
                <a:ext cx="31320" cy="176400"/>
              </p14:xfrm>
            </p:contentPart>
          </mc:Choice>
          <mc:Fallback xmlns="">
            <p:pic>
              <p:nvPicPr>
                <p:cNvPr id="211" name="Ink 210">
                  <a:extLst>
                    <a:ext uri="{FF2B5EF4-FFF2-40B4-BE49-F238E27FC236}">
                      <a16:creationId xmlns:a16="http://schemas.microsoft.com/office/drawing/2014/main" id="{BFB74A7F-8FFF-5F26-D2DC-6DBB5CC16177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932484" y="5899933"/>
                  <a:ext cx="4896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213" name="Ink 212">
                  <a:extLst>
                    <a:ext uri="{FF2B5EF4-FFF2-40B4-BE49-F238E27FC236}">
                      <a16:creationId xmlns:a16="http://schemas.microsoft.com/office/drawing/2014/main" id="{031435D7-1C62-4753-134C-3D64E5889607}"/>
                    </a:ext>
                  </a:extLst>
                </p14:cNvPr>
                <p14:cNvContentPartPr/>
                <p14:nvPr/>
              </p14:nvContentPartPr>
              <p14:xfrm>
                <a:off x="7289244" y="6207733"/>
                <a:ext cx="86400" cy="95400"/>
              </p14:xfrm>
            </p:contentPart>
          </mc:Choice>
          <mc:Fallback xmlns="">
            <p:pic>
              <p:nvPicPr>
                <p:cNvPr id="213" name="Ink 212">
                  <a:extLst>
                    <a:ext uri="{FF2B5EF4-FFF2-40B4-BE49-F238E27FC236}">
                      <a16:creationId xmlns:a16="http://schemas.microsoft.com/office/drawing/2014/main" id="{031435D7-1C62-4753-134C-3D64E5889607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7280281" y="6198733"/>
                  <a:ext cx="103967" cy="11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214" name="Ink 213">
                  <a:extLst>
                    <a:ext uri="{FF2B5EF4-FFF2-40B4-BE49-F238E27FC236}">
                      <a16:creationId xmlns:a16="http://schemas.microsoft.com/office/drawing/2014/main" id="{7FA10332-8D49-458D-3A7D-DCD64DA00260}"/>
                    </a:ext>
                  </a:extLst>
                </p14:cNvPr>
                <p14:cNvContentPartPr/>
                <p14:nvPr/>
              </p14:nvContentPartPr>
              <p14:xfrm>
                <a:off x="7444404" y="6170293"/>
                <a:ext cx="23040" cy="105120"/>
              </p14:xfrm>
            </p:contentPart>
          </mc:Choice>
          <mc:Fallback xmlns="">
            <p:pic>
              <p:nvPicPr>
                <p:cNvPr id="214" name="Ink 213">
                  <a:extLst>
                    <a:ext uri="{FF2B5EF4-FFF2-40B4-BE49-F238E27FC236}">
                      <a16:creationId xmlns:a16="http://schemas.microsoft.com/office/drawing/2014/main" id="{7FA10332-8D49-458D-3A7D-DCD64DA00260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7435404" y="6161293"/>
                  <a:ext cx="40680" cy="12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215" name="Ink 214">
                  <a:extLst>
                    <a:ext uri="{FF2B5EF4-FFF2-40B4-BE49-F238E27FC236}">
                      <a16:creationId xmlns:a16="http://schemas.microsoft.com/office/drawing/2014/main" id="{529415FA-1F2B-B4AD-37E7-0B7E2B429E41}"/>
                    </a:ext>
                  </a:extLst>
                </p14:cNvPr>
                <p14:cNvContentPartPr/>
                <p14:nvPr/>
              </p14:nvContentPartPr>
              <p14:xfrm>
                <a:off x="7514604" y="6111613"/>
                <a:ext cx="53280" cy="179640"/>
              </p14:xfrm>
            </p:contentPart>
          </mc:Choice>
          <mc:Fallback xmlns="">
            <p:pic>
              <p:nvPicPr>
                <p:cNvPr id="215" name="Ink 214">
                  <a:extLst>
                    <a:ext uri="{FF2B5EF4-FFF2-40B4-BE49-F238E27FC236}">
                      <a16:creationId xmlns:a16="http://schemas.microsoft.com/office/drawing/2014/main" id="{529415FA-1F2B-B4AD-37E7-0B7E2B429E41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7505604" y="6102613"/>
                  <a:ext cx="7092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2">
              <p14:nvContentPartPr>
                <p14:cNvPr id="216" name="Ink 215">
                  <a:extLst>
                    <a:ext uri="{FF2B5EF4-FFF2-40B4-BE49-F238E27FC236}">
                      <a16:creationId xmlns:a16="http://schemas.microsoft.com/office/drawing/2014/main" id="{4B76A77C-1590-63E4-AAC8-9D29F208AFE4}"/>
                    </a:ext>
                  </a:extLst>
                </p14:cNvPr>
                <p14:cNvContentPartPr/>
                <p14:nvPr/>
              </p14:nvContentPartPr>
              <p14:xfrm>
                <a:off x="7475004" y="6221413"/>
                <a:ext cx="73800" cy="6480"/>
              </p14:xfrm>
            </p:contentPart>
          </mc:Choice>
          <mc:Fallback xmlns="">
            <p:pic>
              <p:nvPicPr>
                <p:cNvPr id="216" name="Ink 215">
                  <a:extLst>
                    <a:ext uri="{FF2B5EF4-FFF2-40B4-BE49-F238E27FC236}">
                      <a16:creationId xmlns:a16="http://schemas.microsoft.com/office/drawing/2014/main" id="{4B76A77C-1590-63E4-AAC8-9D29F208AFE4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7466004" y="6212413"/>
                  <a:ext cx="9144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4">
              <p14:nvContentPartPr>
                <p14:cNvPr id="219" name="Ink 218">
                  <a:extLst>
                    <a:ext uri="{FF2B5EF4-FFF2-40B4-BE49-F238E27FC236}">
                      <a16:creationId xmlns:a16="http://schemas.microsoft.com/office/drawing/2014/main" id="{58C7C526-6E27-1F59-0845-F28E05DE583D}"/>
                    </a:ext>
                  </a:extLst>
                </p14:cNvPr>
                <p14:cNvContentPartPr/>
                <p14:nvPr/>
              </p14:nvContentPartPr>
              <p14:xfrm>
                <a:off x="5335524" y="6136093"/>
                <a:ext cx="435600" cy="161640"/>
              </p14:xfrm>
            </p:contentPart>
          </mc:Choice>
          <mc:Fallback xmlns="">
            <p:pic>
              <p:nvPicPr>
                <p:cNvPr id="219" name="Ink 218">
                  <a:extLst>
                    <a:ext uri="{FF2B5EF4-FFF2-40B4-BE49-F238E27FC236}">
                      <a16:creationId xmlns:a16="http://schemas.microsoft.com/office/drawing/2014/main" id="{58C7C526-6E27-1F59-0845-F28E05DE583D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5326524" y="6127093"/>
                  <a:ext cx="45324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6">
              <p14:nvContentPartPr>
                <p14:cNvPr id="221" name="Ink 220">
                  <a:extLst>
                    <a:ext uri="{FF2B5EF4-FFF2-40B4-BE49-F238E27FC236}">
                      <a16:creationId xmlns:a16="http://schemas.microsoft.com/office/drawing/2014/main" id="{2131C7A9-3A9C-CE84-EC2C-238034167004}"/>
                    </a:ext>
                  </a:extLst>
                </p14:cNvPr>
                <p14:cNvContentPartPr/>
                <p14:nvPr/>
              </p14:nvContentPartPr>
              <p14:xfrm>
                <a:off x="5534244" y="5984893"/>
                <a:ext cx="21960" cy="183240"/>
              </p14:xfrm>
            </p:contentPart>
          </mc:Choice>
          <mc:Fallback xmlns="">
            <p:pic>
              <p:nvPicPr>
                <p:cNvPr id="221" name="Ink 220">
                  <a:extLst>
                    <a:ext uri="{FF2B5EF4-FFF2-40B4-BE49-F238E27FC236}">
                      <a16:creationId xmlns:a16="http://schemas.microsoft.com/office/drawing/2014/main" id="{2131C7A9-3A9C-CE84-EC2C-238034167004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5525244" y="5975893"/>
                  <a:ext cx="3960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222" name="Ink 221">
                  <a:extLst>
                    <a:ext uri="{FF2B5EF4-FFF2-40B4-BE49-F238E27FC236}">
                      <a16:creationId xmlns:a16="http://schemas.microsoft.com/office/drawing/2014/main" id="{5B7555C6-5CB2-55F9-09F1-D2C656421B49}"/>
                    </a:ext>
                  </a:extLst>
                </p14:cNvPr>
                <p14:cNvContentPartPr/>
                <p14:nvPr/>
              </p14:nvContentPartPr>
              <p14:xfrm>
                <a:off x="5598324" y="5988493"/>
                <a:ext cx="7200" cy="172440"/>
              </p14:xfrm>
            </p:contentPart>
          </mc:Choice>
          <mc:Fallback xmlns="">
            <p:pic>
              <p:nvPicPr>
                <p:cNvPr id="222" name="Ink 221">
                  <a:extLst>
                    <a:ext uri="{FF2B5EF4-FFF2-40B4-BE49-F238E27FC236}">
                      <a16:creationId xmlns:a16="http://schemas.microsoft.com/office/drawing/2014/main" id="{5B7555C6-5CB2-55F9-09F1-D2C656421B49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5589324" y="5979493"/>
                  <a:ext cx="24840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223" name="Ink 222">
                  <a:extLst>
                    <a:ext uri="{FF2B5EF4-FFF2-40B4-BE49-F238E27FC236}">
                      <a16:creationId xmlns:a16="http://schemas.microsoft.com/office/drawing/2014/main" id="{FF624D49-0BBD-1EFB-BF90-200CC81D0E55}"/>
                    </a:ext>
                  </a:extLst>
                </p14:cNvPr>
                <p14:cNvContentPartPr/>
                <p14:nvPr/>
              </p14:nvContentPartPr>
              <p14:xfrm>
                <a:off x="5495364" y="5798053"/>
                <a:ext cx="105480" cy="102600"/>
              </p14:xfrm>
            </p:contentPart>
          </mc:Choice>
          <mc:Fallback xmlns="">
            <p:pic>
              <p:nvPicPr>
                <p:cNvPr id="223" name="Ink 222">
                  <a:extLst>
                    <a:ext uri="{FF2B5EF4-FFF2-40B4-BE49-F238E27FC236}">
                      <a16:creationId xmlns:a16="http://schemas.microsoft.com/office/drawing/2014/main" id="{FF624D49-0BBD-1EFB-BF90-200CC81D0E55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5486364" y="5789053"/>
                  <a:ext cx="123120" cy="12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2">
              <p14:nvContentPartPr>
                <p14:cNvPr id="224" name="Ink 223">
                  <a:extLst>
                    <a:ext uri="{FF2B5EF4-FFF2-40B4-BE49-F238E27FC236}">
                      <a16:creationId xmlns:a16="http://schemas.microsoft.com/office/drawing/2014/main" id="{A0D8CE4D-6759-3E61-C7D2-D507EE881875}"/>
                    </a:ext>
                  </a:extLst>
                </p14:cNvPr>
                <p14:cNvContentPartPr/>
                <p14:nvPr/>
              </p14:nvContentPartPr>
              <p14:xfrm>
                <a:off x="5132124" y="6264253"/>
                <a:ext cx="18720" cy="127440"/>
              </p14:xfrm>
            </p:contentPart>
          </mc:Choice>
          <mc:Fallback xmlns="">
            <p:pic>
              <p:nvPicPr>
                <p:cNvPr id="224" name="Ink 223">
                  <a:extLst>
                    <a:ext uri="{FF2B5EF4-FFF2-40B4-BE49-F238E27FC236}">
                      <a16:creationId xmlns:a16="http://schemas.microsoft.com/office/drawing/2014/main" id="{A0D8CE4D-6759-3E61-C7D2-D507EE881875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5123124" y="6255253"/>
                  <a:ext cx="3636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4">
              <p14:nvContentPartPr>
                <p14:cNvPr id="225" name="Ink 224">
                  <a:extLst>
                    <a:ext uri="{FF2B5EF4-FFF2-40B4-BE49-F238E27FC236}">
                      <a16:creationId xmlns:a16="http://schemas.microsoft.com/office/drawing/2014/main" id="{6A78C629-CEDC-44CB-D0C9-1883974C7FB0}"/>
                    </a:ext>
                  </a:extLst>
                </p14:cNvPr>
                <p14:cNvContentPartPr/>
                <p14:nvPr/>
              </p14:nvContentPartPr>
              <p14:xfrm>
                <a:off x="5185404" y="6213133"/>
                <a:ext cx="53280" cy="140040"/>
              </p14:xfrm>
            </p:contentPart>
          </mc:Choice>
          <mc:Fallback xmlns="">
            <p:pic>
              <p:nvPicPr>
                <p:cNvPr id="225" name="Ink 224">
                  <a:extLst>
                    <a:ext uri="{FF2B5EF4-FFF2-40B4-BE49-F238E27FC236}">
                      <a16:creationId xmlns:a16="http://schemas.microsoft.com/office/drawing/2014/main" id="{6A78C629-CEDC-44CB-D0C9-1883974C7FB0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5176404" y="6204133"/>
                  <a:ext cx="7092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6">
              <p14:nvContentPartPr>
                <p14:cNvPr id="226" name="Ink 225">
                  <a:extLst>
                    <a:ext uri="{FF2B5EF4-FFF2-40B4-BE49-F238E27FC236}">
                      <a16:creationId xmlns:a16="http://schemas.microsoft.com/office/drawing/2014/main" id="{34E89DF3-A9C8-60EA-142B-D8C3BB7D3C44}"/>
                    </a:ext>
                  </a:extLst>
                </p14:cNvPr>
                <p14:cNvContentPartPr/>
                <p14:nvPr/>
              </p14:nvContentPartPr>
              <p14:xfrm>
                <a:off x="5150124" y="6286933"/>
                <a:ext cx="90720" cy="19080"/>
              </p14:xfrm>
            </p:contentPart>
          </mc:Choice>
          <mc:Fallback xmlns="">
            <p:pic>
              <p:nvPicPr>
                <p:cNvPr id="226" name="Ink 225">
                  <a:extLst>
                    <a:ext uri="{FF2B5EF4-FFF2-40B4-BE49-F238E27FC236}">
                      <a16:creationId xmlns:a16="http://schemas.microsoft.com/office/drawing/2014/main" id="{34E89DF3-A9C8-60EA-142B-D8C3BB7D3C44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5141160" y="6277933"/>
                  <a:ext cx="108290" cy="36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68">
            <p14:nvContentPartPr>
              <p14:cNvPr id="234" name="Ink 233">
                <a:extLst>
                  <a:ext uri="{FF2B5EF4-FFF2-40B4-BE49-F238E27FC236}">
                    <a16:creationId xmlns:a16="http://schemas.microsoft.com/office/drawing/2014/main" id="{C020A28A-DAE9-0161-5977-E360E0D74B49}"/>
                  </a:ext>
                </a:extLst>
              </p14:cNvPr>
              <p14:cNvContentPartPr/>
              <p14:nvPr/>
            </p14:nvContentPartPr>
            <p14:xfrm>
              <a:off x="3314111" y="6204970"/>
              <a:ext cx="1188720" cy="235080"/>
            </p14:xfrm>
          </p:contentPart>
        </mc:Choice>
        <mc:Fallback xmlns="">
          <p:pic>
            <p:nvPicPr>
              <p:cNvPr id="234" name="Ink 233">
                <a:extLst>
                  <a:ext uri="{FF2B5EF4-FFF2-40B4-BE49-F238E27FC236}">
                    <a16:creationId xmlns:a16="http://schemas.microsoft.com/office/drawing/2014/main" id="{C020A28A-DAE9-0161-5977-E360E0D74B49}"/>
                  </a:ext>
                </a:extLst>
              </p:cNvPr>
              <p:cNvPicPr/>
              <p:nvPr/>
            </p:nvPicPr>
            <p:blipFill>
              <a:blip r:embed="rId169"/>
              <a:stretch>
                <a:fillRect/>
              </a:stretch>
            </p:blipFill>
            <p:spPr>
              <a:xfrm>
                <a:off x="3305111" y="6195970"/>
                <a:ext cx="1206360" cy="25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0">
            <p14:nvContentPartPr>
              <p14:cNvPr id="235" name="Ink 234">
                <a:extLst>
                  <a:ext uri="{FF2B5EF4-FFF2-40B4-BE49-F238E27FC236}">
                    <a16:creationId xmlns:a16="http://schemas.microsoft.com/office/drawing/2014/main" id="{8B1116FA-9234-A4D2-CB83-DFC113BE1CA5}"/>
                  </a:ext>
                </a:extLst>
              </p14:cNvPr>
              <p14:cNvContentPartPr/>
              <p14:nvPr/>
            </p14:nvContentPartPr>
            <p14:xfrm>
              <a:off x="8039221" y="6128022"/>
              <a:ext cx="1263960" cy="221040"/>
            </p14:xfrm>
          </p:contentPart>
        </mc:Choice>
        <mc:Fallback xmlns="">
          <p:pic>
            <p:nvPicPr>
              <p:cNvPr id="235" name="Ink 234">
                <a:extLst>
                  <a:ext uri="{FF2B5EF4-FFF2-40B4-BE49-F238E27FC236}">
                    <a16:creationId xmlns:a16="http://schemas.microsoft.com/office/drawing/2014/main" id="{8B1116FA-9234-A4D2-CB83-DFC113BE1CA5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8030224" y="6119022"/>
                <a:ext cx="1281595" cy="23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BAB62F0-5879-BA3E-CE5C-F61E2E529C6C}"/>
                  </a:ext>
                </a:extLst>
              </p14:cNvPr>
              <p14:cNvContentPartPr/>
              <p14:nvPr/>
            </p14:nvContentPartPr>
            <p14:xfrm>
              <a:off x="168120" y="575280"/>
              <a:ext cx="11287440" cy="60865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BAB62F0-5879-BA3E-CE5C-F61E2E529C6C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158760" y="565920"/>
                <a:ext cx="11306160" cy="610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47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62</Words>
  <Application>Microsoft Office PowerPoint</Application>
  <PresentationFormat>Widescreen</PresentationFormat>
  <Paragraphs>10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Carboxylic Acids</vt:lpstr>
      <vt:lpstr>Synthesis of Carboxylic Acids</vt:lpstr>
      <vt:lpstr>Synthesis of Carboxylic Acids via Nitriles</vt:lpstr>
      <vt:lpstr>Reactivity of Carboxylic Acids: Acid-Base     (20.5)</vt:lpstr>
      <vt:lpstr>Reactivity of Carboxylic Acids: Forming Esters    (20.10)</vt:lpstr>
      <vt:lpstr>Fischer Esterification: Mechanism</vt:lpstr>
      <vt:lpstr>Reduction of Carboxylic Acids                                                                           (20.5)</vt:lpstr>
      <vt:lpstr>Selective Reduction of Carboxylic Acids                                                           (20.5)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Cook</dc:creator>
  <cp:lastModifiedBy>Tim Cook</cp:lastModifiedBy>
  <cp:revision>2</cp:revision>
  <cp:lastPrinted>2023-02-13T13:47:05Z</cp:lastPrinted>
  <dcterms:created xsi:type="dcterms:W3CDTF">2022-03-01T00:08:26Z</dcterms:created>
  <dcterms:modified xsi:type="dcterms:W3CDTF">2023-02-22T16:07:06Z</dcterms:modified>
</cp:coreProperties>
</file>