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1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5" r:id="rId2"/>
    <p:sldId id="402" r:id="rId3"/>
    <p:sldId id="408" r:id="rId4"/>
    <p:sldId id="403" r:id="rId5"/>
    <p:sldId id="404" r:id="rId6"/>
    <p:sldId id="405" r:id="rId7"/>
    <p:sldId id="406" r:id="rId8"/>
    <p:sldId id="407" r:id="rId9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43E1A-B2B1-40B3-828A-8E71C640F280}" v="25" dt="2023-02-22T04:39:02.423"/>
    <p1510:client id="{935F8080-64EF-427C-9939-7515665394C1}" v="945" dt="2023-02-22T04:55:38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0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5527 0 0,'0'0'5896'0'0,"2"0"-5244"0"0,10-1-63 0 0,1-1-1 0 0,-1 0 1 0 0,1-1-1 0 0,-1-1 0 0 0,22-9 1 0 0,9-2 340 0 0,4 1-245 0 0,-1 1-87 0 0,1-2 0 0 0,86-41 0 0 0,116-73-80 0 0,-212 112-478 0 0,-21 10-13 0 0,0 0 1 0 0,-1-1-1 0 0,16-11 0 0 0,-25 15 4 0 0,1 1-1 0 0,-1 0 0 0 0,1 0 1 0 0,10-3-1 0 0,0 0 34 0 0,-16 6-43 0 0,1-1 0 0 0,0 1 0 0 0,-1-1 0 0 0,1 1 1 0 0,0 0-1 0 0,-1 0 0 0 0,1 0 0 0 0,0 0 1 0 0,0 0-1 0 0,4 1 1072 0 0,1-1-908 0 0,13 0-139 0 0,0 2-1 0 0,-1 1 1 0 0,1 0-1 0 0,-1 2 1 0 0,1 0 0 0 0,26 11-1 0 0,23 8 90 0 0,-2-1 475 0 0,84 41 0 0 0,112 48 159 0 0,-192-84-5334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6879 0 0,'0'0'623'0'0,"2"1"-514"0"0,0 0-50 0 0,-1 0 0 0 0,0 0 0 0 0,1 0 0 0 0,-1 1-1 0 0,0-1 1 0 0,0 0 0 0 0,0 1 0 0 0,0-1-1 0 0,0 0 1 0 0,0 1 0 0 0,0-1 0 0 0,0 1 0 0 0,0-1-1 0 0,0 3 1 0 0,11 32 1792 0 0,-5-13-852 0 0,24 51 307 0 0,-17-43-851 0 0,-1 0 1 0 0,16 63-1 0 0,-29-93 369 0 0,-10-18-744 0 0,-3-9-17 0 0,0-1-1 0 0,2-1 1 0 0,1 0-1 0 0,-6-30 0 0 0,12 41-62 0 0,0 0 0 0 0,2-1 0 0 0,0 1 0 0 0,2-1 0 0 0,0 0 0 0 0,0 1 0 0 0,2-1 0 0 0,3-19 0 0 0,-3 30-10 0 0,0 0 0 0 0,0 0 0 0 0,1 0-1 0 0,0 1 1 0 0,0-1 0 0 0,1 1 0 0 0,0-1 0 0 0,0 1-1 0 0,0 0 1 0 0,1 1 0 0 0,0-1 0 0 0,0 1 0 0 0,0 0-1 0 0,0 0 1 0 0,1 0 0 0 0,8-4 0 0 0,-8 5 3 0 0,-1 1 1 0 0,1 1-1 0 0,-1-1 1 0 0,1 1-1 0 0,0 0 1 0 0,0 0-1 0 0,0 1 1 0 0,0 0-1 0 0,0 0 1 0 0,0 0-1 0 0,1 1 0 0 0,-1 0 1 0 0,0 0-1 0 0,0 0 1 0 0,0 1-1 0 0,0 0 1 0 0,0 0-1 0 0,0 1 1 0 0,9 3-1 0 0,-9-3 12 0 0,-1 0 0 0 0,0 1 0 0 0,0 0 0 0 0,1 0 0 0 0,-2 0 0 0 0,1 0 0 0 0,0 1 0 0 0,-1 0 0 0 0,0 0 0 0 0,8 8 0 0 0,-10-9 26 0 0,0 1 0 0 0,0-1 0 0 0,0 1 1 0 0,-1 0-1 0 0,1-1 0 0 0,-1 1 0 0 0,0 0 0 0 0,0 0 1 0 0,0 0-1 0 0,0 0 0 0 0,-1 0 0 0 0,0 0 1 0 0,1 0-1 0 0,-2 0 0 0 0,1 0 0 0 0,-1 6 1 0 0,-2 3-23 0 0,-1 0 0 0 0,0 0 0 0 0,-1 0 0 0 0,0-1 0 0 0,-1 1 0 0 0,-1-1 0 0 0,0-1 0 0 0,0 1 0 0 0,-1-1 0 0 0,-1-1 0 0 0,-10 12 0 0 0,13-16-21 0 0,0 0 0 0 0,-13 9 0 0 0,17-13 34 0 0,-1 0 0 0 0,1-1 0 0 0,-1 1 1 0 0,0-1-1 0 0,1 0 0 0 0,-1 0 0 0 0,0 0 0 0 0,0 0 1 0 0,0 0-1 0 0,0-1 0 0 0,-4 1 0 0 0,7-1 3 0 0,0 0 0 0 0,0 0 0 0 0,0 0 0 0 0,0 0 0 0 0,0 0 0 0 0,0 0-1 0 0,0 0 1 0 0,0 0 0 0 0,0 0 0 0 0,0 0 0 0 0,0 0 0 0 0,0 0 0 0 0,0 0 0 0 0,0 0 0 0 0,0 0 0 0 0,0 0-1 0 0,0-1 1 0 0,0 1 0 0 0,0 0 0 0 0,0 0 0 0 0,0 0 0 0 0,0 0 0 0 0,0 0 0 0 0,0 0 0 0 0,0 0-1 0 0,0 0 1 0 0,0 0 0 0 0,0 0 0 0 0,0 0 0 0 0,0 0 0 0 0,0 0 0 0 0,0 0 0 0 0,0 0 0 0 0,0 0-1 0 0,0 0 1 0 0,0 0 0 0 0,0 0 0 0 0,0 0 0 0 0,0 0 0 0 0,0 0 0 0 0,0-1 0 0 0,0 1 0 0 0,0 0-1 0 0,0 0 1 0 0,0 0 0 0 0,0 0 0 0 0,0 0 0 0 0,0 0 0 0 0,0 0 0 0 0,8-4 398 0 0,-5 3-357 0 0,0 0-1 0 0,0 0 0 0 0,0 1 1 0 0,0-1-1 0 0,6 0 0 0 0,16 4 209 0 0,0 1-1 0 0,0 2 0 0 0,0 0 1 0 0,24 11-1 0 0,17 4-86 0 0,12 1-2262 0 0,-60-17-4204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0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0,'0'0'191'0'0,"1"2"284"0"0,5 10 1549 0 0,0 1 1 0 0,0-1-1 0 0,4 18 1 0 0,-5-9-535 0 0,5 32 0 0 0,0 99-1000 0 0,-10-123 68 0 0,2 73-259 0 0,13 211-2395 0 0,-12-291 784 0 0,1-4-51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0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6911 0 0,'0'0'315'0'0,"0"-1"-7"0"0,1-5 9 0 0,0 5 773 0 0,14 8 3275 0 0,-13-3-4150 0 0,0-1-1 0 0,0 0 1 0 0,0 1 0 0 0,0-1 0 0 0,-1 1-1 0 0,1-1 1 0 0,-1 1 0 0 0,2 7-1 0 0,4 34 619 0 0,-6-37-687 0 0,15 202 1572 0 0,-9-127-1271 0 0,3 21-64 0 0,-7-72-330 0 0,-3-21-43 0 0,2 0 1 0 0,-1 0 0 0 0,1 0 0 0 0,5 16-1 0 0,-2-20-2306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0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148 100 4143 0 0,'-6'-4'-429'0'0,"-2"-1"1588"0"0,-1 0 0 0 0,1 0 0 0 0,-1 1 1 0 0,-18-6-1 0 0,25 10-968 0 0,0-1-1 0 0,0 1 1 0 0,0-1 0 0 0,0 1 0 0 0,0 0-1 0 0,0 0 1 0 0,0 0 0 0 0,0 0 0 0 0,0 0-1 0 0,0 0 1 0 0,0 1 0 0 0,0-1 0 0 0,0 1-1 0 0,0-1 1 0 0,0 1 0 0 0,0 0 0 0 0,1 0-1 0 0,-1 0 1 0 0,0 0 0 0 0,0 0 0 0 0,1 0-1 0 0,-1 0 1 0 0,1 1 0 0 0,-1-1 0 0 0,1 0-1 0 0,0 1 1 0 0,-1-1 0 0 0,1 1 0 0 0,0 0 0 0 0,-2 2-1 0 0,-1 5-52 0 0,0 0-1 0 0,0 0 0 0 0,1 0 0 0 0,1 1 0 0 0,-1-1 1 0 0,1 1-1 0 0,1 0 0 0 0,-1 17 0 0 0,2-13-78 0 0,1 1-1 0 0,0-1 0 0 0,0 1 0 0 0,2-1 0 0 0,5 19 0 0 0,-6-28 21 0 0,0 0-1 0 0,0 1 1 0 0,1-1 0 0 0,-1-1-1 0 0,1 1 1 0 0,1 0-1 0 0,-1-1 1 0 0,0 1-1 0 0,1-1 1 0 0,0 0 0 0 0,0 0-1 0 0,0-1 1 0 0,1 1-1 0 0,-1-1 1 0 0,1 0-1 0 0,0 0 1 0 0,0 0 0 0 0,0-1-1 0 0,0 0 1 0 0,0 0-1 0 0,1 0 1 0 0,-1-1-1 0 0,1 1 1 0 0,-1-1 0 0 0,1 0-1 0 0,-1-1 1 0 0,1 0-1 0 0,9 0 1 0 0,-12 0 3 0 0,1 0 1 0 0,0-1-1 0 0,0 0 1 0 0,0 1-1 0 0,0-1 1 0 0,0 0-1 0 0,-1-1 1 0 0,1 1-1 0 0,0-1 1 0 0,-1 0-1 0 0,1 1 0 0 0,-1-2 1 0 0,0 1-1 0 0,0 0 1 0 0,0-1-1 0 0,0 1 1 0 0,0-1-1 0 0,0 0 1 0 0,3-5-1 0 0,-1 2 44 0 0,0 0-1 0 0,-1-1 1 0 0,0 0 0 0 0,0 1-1 0 0,-1-1 1 0 0,0-1-1 0 0,0 1 1 0 0,0 0-1 0 0,-1-1 1 0 0,0 1 0 0 0,-1-1-1 0 0,0 0 1 0 0,0 0-1 0 0,0-7 1 0 0,-2 2 30 0 0,0 1 0 0 0,-1-1 0 0 0,0 1 0 0 0,-1 0 0 0 0,-1 0 0 0 0,0 0 0 0 0,0 1 0 0 0,-7-13 0 0 0,6 13-62 0 0,0 0-1 0 0,-1 1 1 0 0,-1 0 0 0 0,1 0-1 0 0,-2 0 1 0 0,-10-11 0 0 0,15 18-115 0 0,0 1 0 0 0,0-1 1 0 0,0 1-1 0 0,0-1 0 0 0,0 1 1 0 0,-1 0-1 0 0,1 1 0 0 0,-1-1 1 0 0,1 1-1 0 0,-1-1 1 0 0,0 1-1 0 0,1 0 0 0 0,-1 0 1 0 0,0 1-1 0 0,0-1 0 0 0,0 1 1 0 0,0 0-1 0 0,0 0 0 0 0,1 0 1 0 0,-1 0-1 0 0,0 1 0 0 0,0 0 1 0 0,-7 2-1 0 0,5-1-547 0 0,0 0 0 0 0,1 1 0 0 0,-1-1-1 0 0,1 1 1 0 0,-1 1 0 0 0,-6 5 0 0 0,-1 3-6919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1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94 7743 0 0,'0'0'356'0'0,"1"-4"-8"0"0,-1 3-341 0 0,1 1-1 0 0,-1-1 1 0 0,0 0-1 0 0,0 0 1 0 0,1 1-1 0 0,-1-1 1 0 0,0 0-1 0 0,0 1 1 0 0,0-1-1 0 0,0 0 1 0 0,0 1-1 0 0,0-1 1 0 0,0 0-1 0 0,0 0 1 0 0,0 1-1 0 0,-1-1 1 0 0,1 0-1 0 0,0 1 1 0 0,-1-2-1 0 0,0 1-5 0 0,0 1-1 0 0,0 0 0 0 0,0 0 1 0 0,1-1-1 0 0,-1 1 0 0 0,0 0 0 0 0,0 0 1 0 0,0 0-1 0 0,0 0 0 0 0,0 0 1 0 0,0 0-1 0 0,0 0 0 0 0,0 0 1 0 0,0 1-1 0 0,0-1 0 0 0,0 0 0 0 0,0 1 1 0 0,0-1-1 0 0,-2 1 0 0 0,1 1 86 0 0,-1-1 0 0 0,1 1 0 0 0,-1 0 0 0 0,1-1 0 0 0,0 1-1 0 0,-1 0 1 0 0,1 1 0 0 0,0-1 0 0 0,1 0 0 0 0,-1 0 0 0 0,0 1 0 0 0,0-1-1 0 0,1 1 1 0 0,0 0 0 0 0,-2 4 0 0 0,-3 7 703 0 0,-6 24 0 0 0,12-38-787 0 0,-4 16 305 0 0,0-1 1 0 0,1 1 0 0 0,1 0-1 0 0,0 24 1 0 0,2-32-217 0 0,1 0 1 0 0,-1 1-1 0 0,2-1 0 0 0,-1 0 0 0 0,1-1 1 0 0,0 1-1 0 0,0 0 0 0 0,1 0 1 0 0,0-1-1 0 0,8 13 0 0 0,-8-16-9 0 0,0-1-1 0 0,0 0 0 0 0,0 0 1 0 0,0 0-1 0 0,0-1 0 0 0,1 1 1 0 0,-1-1-1 0 0,1 0 1 0 0,0 0-1 0 0,-1 0 0 0 0,1 0 1 0 0,0-1-1 0 0,0 1 0 0 0,7 0 1 0 0,-3 0 84 0 0,-1 0 1 0 0,1-1-1 0 0,0-1 0 0 0,0 1 1 0 0,-1-1-1 0 0,1 0 1 0 0,9-2-1 0 0,-9 0-39 0 0,0 0-1 0 0,-1-1 1 0 0,1 1-1 0 0,-1-2 1 0 0,0 1-1 0 0,0-1 1 0 0,0 0-1 0 0,-1 0 1 0 0,1-1-1 0 0,-1 0 1 0 0,0 0-1 0 0,-1 0 1 0 0,1-1-1 0 0,-1 0 1 0 0,0 0-1 0 0,0 0 1 0 0,-1-1-1 0 0,0 0 1 0 0,0 1-1 0 0,0-1 1 0 0,-1-1-1 0 0,0 1 1 0 0,0 0-1 0 0,-1-1 1 0 0,0 0-1 0 0,-1 1 1 0 0,1-1-1 0 0,-2 0 1 0 0,1 0-1 0 0,-1 0 1 0 0,0 0-1 0 0,-2-10 1 0 0,1 9-92 0 0,0 1 0 0 0,-1 0 0 0 0,0 0 0 0 0,-1 0 0 0 0,0 0 0 0 0,0 0 0 0 0,-9-14 0 0 0,0 5-18 0 0,-28-32 1 0 0,29 35-292 0 0,8 9 37 0 0,-1 1 1 0 0,1 0-1 0 0,0 0 1 0 0,-1 0 0 0 0,0 1-1 0 0,0-1 1 0 0,0 1 0 0 0,-9-5-1 0 0,6 4-1185 0 0,2 0-60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1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12207 0 0,'0'0'1106'0'0,"1"2"-773"0"0,9 21 1002 0 0,-1-1 0 0 0,-1 1-1 0 0,-1 0 1 0 0,6 39 0 0 0,6 101-868 0 0,-15-119-319 0 0,-2-10-350 0 0,5 30-363 0 0,2-23-6288 0 0,-5-32 1105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1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7831 0 0,'0'0'603'0'0,"0"2"-396"0"0,3 14 2071 0 0,1 0 1 0 0,6 20-1 0 0,32 67-799 0 0,-23-62-1164 0 0,-11-20-273 0 0,79 171-351 0 0,-45-94-1311 0 0,-27-53-442 0 0,-9-24-2820 0 0</inkml:trace>
  <inkml:trace contextRef="#ctx0" brushRef="#br0" timeOffset="1">3 426 5527 0 0,'-3'-10'15679'0'0,"10"9"-14099"0"0,0 1-4069 0 0,27-3 3064 0 0,58 2 0 0 0,-79 1-1019 0 0,0-1-1 0 0,22-3 1 0 0,-15 1-343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1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5527 0 0,'19'-7'507'0'0,"-17"6"-375"0"0,0 0 0 0 0,0 0 0 0 0,0 0 0 0 0,0 0 0 0 0,0 1 0 0 0,0-1 0 0 0,1 1 0 0 0,-1 0-1 0 0,0 0 1 0 0,0 0 0 0 0,1 0 0 0 0,-1 0 0 0 0,0 0 0 0 0,0 0 0 0 0,1 1 0 0 0,-1-1 0 0 0,2 2 0 0 0,31 4 1535 0 0,0-1 0 0 0,1-2 0 0 0,53-2 0 0 0,-65-1-1225 0 0,189-6 2748 0 0,-93-2-2295 0 0,-53 2-142 0 0,69 4 1 0 0,-69 5 1 0 0,96-8-1 0 0,-83-4-226 0 0,-23 1-27 0 0,112 0 1 0 0,-137 8-411 0 0,42-6-1 0 0,-8 0 41 0 0,-47 6-45 0 0,18-3 170 0 0,0 3 1 0 0,53 5-1 0 0,-61-1-158 0 0,0-2-1 0 0,39-3 1 0 0,57-10 221 0 0,-75 6-58 0 0,-26 2-192 0 0,6 0-5 0 0,49 0 0 0 0,-54 3-22 0 0,43-6-1 0 0,-53 4-38 0 0,131-10 114 0 0,66-7-53 0 0,-188 17-44 0 0,41 4-1 0 0,-60-2-5 0 0,47 5-2 0 0,17 1-13 0 0,46-1 65 0 0,16-10 64 0 0,-79 0-64 0 0,-32 2-53 0 0,-4 0-5 0 0,-10 3-221 0 0,-1-1-1 0 0,1 1 1 0 0,-1-2 0 0 0,1 1 0 0 0,-1 0-1 0 0,0-1 1 0 0,1 0 0 0 0,-1-1-1 0 0,7-3 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1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11343 0 0,'-4'8'1031'0'0,"3"-7"-1011"0"0,0 1 0 0 0,0-1 0 0 0,-1 0-1 0 0,1 0 1 0 0,-1 1 0 0 0,1-1 0 0 0,-1 0 0 0 0,0 0 0 0 0,-1 0 0 0 0,-7 6 69 0 0,10-7-33 0 0,-1 1 0 0 0,1 0 1 0 0,0-1-1 0 0,0 1 0 0 0,0-1 0 0 0,0 1 1 0 0,-1-1-1 0 0,1 1 0 0 0,0 0 0 0 0,0-1 1 0 0,0 1-1 0 0,0-1 0 0 0,1 1 0 0 0,-1 0 1 0 0,0-1-1 0 0,0 1 0 0 0,0-1 0 0 0,0 1 1 0 0,1 0-1 0 0,-1-1 0 0 0,0 1 0 0 0,0-1 1 0 0,1 1-1 0 0,0 0 0 0 0,7 11 801 0 0,-3-6-657 0 0,0-1 0 0 0,1-1 0 0 0,-1 1 0 0 0,1-1 0 0 0,0 0 0 0 0,0 0 0 0 0,1-1 0 0 0,-1 1 1 0 0,1-1-1 0 0,-1-1 0 0 0,1 1 0 0 0,8 1 0 0 0,13 6-142 0 0,0 2 0 0 0,-1 1-1 0 0,-1 2 1 0 0,-1 0 0 0 0,0 1 0 0 0,0 2 0 0 0,24 24 0 0 0,-42-37 106 0 0,0 1 1 0 0,-1 0-1 0 0,0 1 1 0 0,-1-1-1 0 0,1 1 1 0 0,-1 0 0 0 0,-1 1-1 0 0,1-1 1 0 0,-1 1-1 0 0,0 0 1 0 0,-1 0-1 0 0,0 0 1 0 0,0 0 0 0 0,-1 1-1 0 0,0-1 1 0 0,-1 1-1 0 0,1-1 1 0 0,-2 1-1 0 0,1 0 1 0 0,-2 9 0 0 0,0-1 234 0 0,-1 0 0 0 0,-1 0 0 0 0,-9 28 0 0 0,-22 49 504 0 0,11-33-599 0 0,16-43-393 0 0,-13 23 0 0 0,7-14-1774 0 0,1 0-4577 0 0,7-14-352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1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11399 0 0,'4'1'522'0'0,"-3"-1"-492"0"0,0 0 1 0 0,0 0 0 0 0,0 0 0 0 0,0 0 0 0 0,0 0 0 0 0,0 0-1 0 0,0 1 1 0 0,0-1 0 0 0,0 0 0 0 0,-1 1 0 0 0,1-1-1 0 0,0 1 1 0 0,0-1 0 0 0,0 1 0 0 0,-1-1 0 0 0,1 1-1 0 0,1 1 1 0 0,0 1-7 0 0,-1-1-1 0 0,0 1 1 0 0,0 0-1 0 0,0 0 0 0 0,0 0 1 0 0,0 5-1 0 0,9 59 422 0 0,-7-43 406 0 0,1 0 1 0 0,13 46 0 0 0,0-24-143 0 0,20 54-146 0 0,-29-83-552 0 0,0 0 0 0 0,1 0 0 0 0,19 24 0 0 0,-27-39-160 0 0,0-1 0 0 0,0 1 0 0 0,1 0-1 0 0,-1-1 1 0 0,0 1 0 0 0,1-1 0 0 0,0 0 0 0 0,-1 0 0 0 0,1 1-1 0 0,0-1 1 0 0,-1 0 0 0 0,1 0 0 0 0,0-1 0 0 0,0 1-1 0 0,0 0 1 0 0,0 0 0 0 0,0-1 0 0 0,2 1 0 0 0,4-2-1581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1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0,'0'0'586'0'0,"1"2"-486"0"0,64 78 3510 0 0,-1-1-1624 0 0,-34-39-1269 0 0,5 7 701 0 0,30 54 1 0 0,-55-83-1034 0 0,-1 0 0 0 0,-1 0 0 0 0,0 1 0 0 0,-2 0 0 0 0,0 1 0 0 0,6 37 0 0 0,-9-27-216 0 0,-1-1 0 0 0,-2 1 0 0 0,-1 0-1 0 0,-1-1 1 0 0,-1 1 0 0 0,-2-1 0 0 0,-1 0 0 0 0,-10 32 0 0 0,11-51-275 0 0,0 0-1 0 0,0 0 1 0 0,-1 0-1 0 0,0 0 1 0 0,-1-1 0 0 0,-12 14-1 0 0,-6 8-4069 0 0,20-22-1642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2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7367 0 0,'0'0'667'0'0,"2"1"-547"0"0,-1 0-102 0 0,0 0 1 0 0,-1-1-1 0 0,1 1 1 0 0,0-1-1 0 0,-1 1 0 0 0,1 0 1 0 0,0 0-1 0 0,-1-1 1 0 0,1 1-1 0 0,-1 0 0 0 0,0 0 1 0 0,1 0-1 0 0,-1 0 1 0 0,0-1-1 0 0,1 1 0 0 0,-1 0 1 0 0,0 0-1 0 0,0 0 1 0 0,0 0-1 0 0,1 0 0 0 0,-1 0 1 0 0,0 0-1 0 0,-1 0 1 0 0,1 0-1 0 0,0-1 0 0 0,0 1 1 0 0,0 0-1 0 0,0 0 1 0 0,-1 1-1 0 0,0 8 831 0 0,0 7 59 0 0,1-1 0 0 0,1 0 0 0 0,5 29 0 0 0,15 48 136 0 0,-7-39-345 0 0,35 119 198 0 0,-46-163-874 0 0,1 5 146 0 0,-10-22 152 0 0,-10-24-120 0 0,6 8-257 0 0,1-1 1 0 0,1 0-1 0 0,-6-33 0 0 0,-8-77-740 0 0,21 126 724 0 0,-2-13-63 0 0,1 0 1 0 0,1 1 0 0 0,3-29-1 0 0,-2 43 116 0 0,0 0 1 0 0,1 1-1 0 0,0-1 0 0 0,0 1 1 0 0,1 0-1 0 0,-1-1 0 0 0,1 1 0 0 0,0 0 1 0 0,1 0-1 0 0,-1 0 0 0 0,1 0 1 0 0,0 1-1 0 0,0-1 0 0 0,1 1 0 0 0,-1-1 1 0 0,1 1-1 0 0,8-7 0 0 0,-9 10 37 0 0,0-1-1 0 0,0 1 1 0 0,0 0-1 0 0,1-1 1 0 0,-1 1-1 0 0,0 1 1 0 0,1-1-1 0 0,-1 0 1 0 0,0 1-1 0 0,1 0 1 0 0,-1 0-1 0 0,1 0 1 0 0,-1 0-1 0 0,0 0 1 0 0,1 1-1 0 0,-1-1 1 0 0,1 1 0 0 0,-1 0-1 0 0,0 0 1 0 0,0 0-1 0 0,0 1 1 0 0,1-1-1 0 0,-1 1 1 0 0,-1-1-1 0 0,1 1 1 0 0,0 0-1 0 0,0 0 1 0 0,-1 1-1 0 0,1-1 1 0 0,-1 0-1 0 0,1 1 1 0 0,-1 0-1 0 0,0-1 1 0 0,0 1-1 0 0,0 0 1 0 0,2 6-1 0 0,-2-4 8 0 0,-1 0-1 0 0,0-1 1 0 0,0 1-1 0 0,0 0 0 0 0,-1 0 1 0 0,0 0-1 0 0,1 0 1 0 0,-2 0-1 0 0,1 0 1 0 0,-1 0-1 0 0,1 0 1 0 0,-1 0-1 0 0,-1-1 0 0 0,1 1 1 0 0,-4 8-1 0 0,-3 4 14 0 0,-1 0 0 0 0,-18 28-1 0 0,4-16-39 0 0,18-24 22 0 0,0 1 0 0 0,1 0 0 0 0,0 0 1 0 0,0 0-1 0 0,0 0 0 0 0,-4 10 0 0 0,8-15 13 0 0,0 1 0 0 0,0 0 1 0 0,-1-1-1 0 0,1 1 0 0 0,0-1 0 0 0,1 1 1 0 0,-1-1-1 0 0,0 1 0 0 0,0 0 0 0 0,1-1 1 0 0,-1 1-1 0 0,1-1 0 0 0,-1 1 1 0 0,1-1-1 0 0,0 0 0 0 0,-1 1 0 0 0,1-1 1 0 0,0 0-1 0 0,0 1 0 0 0,0-1 0 0 0,0 0 1 0 0,1 1-1 0 0,2 3 86 0 0,1-1 0 0 0,-1 0 0 0 0,1 0 0 0 0,6 3 0 0 0,-3-2 21 0 0,1 0 1 0 0,0-1-1 0 0,0 0 1 0 0,18 4-1 0 0,41 7 130 0 0,-56-13-253 0 0,34 5 9 0 0,48 12-2365 0 0,-72-11 1468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1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33 135 5527 0 0,'0'0'498'0'0,"-1"1"-210"0"0,-2 7 422 0 0,0 0 0 0 0,0 0 0 0 0,1 1 0 0 0,0-1 0 0 0,0 1 0 0 0,1-1 0 0 0,0 1 0 0 0,0 12 0 0 0,-1 5-334 0 0,-8 152 1649 0 0,8-139-1514 0 0,5 32 1952 0 0,12-89-1947 0 0,-9 4-436 0 0,0-1 0 0 0,-1 0-1 0 0,4-17 1 0 0,0-2-42 0 0,4-17 30 0 0,14-99 0 0 0,-24 47-68 0 0,-2 36 0 0 0,7 28-228 0 0,-8 41 195 0 0,1 0 0 0 0,-1 0-1 0 0,1 0 1 0 0,0 0 0 0 0,0 0-1 0 0,0-1 1 0 0,0 1 0 0 0,2 2 0 0 0,3 6-42 0 0,37 119-505 0 0,-3-8 450 0 0,-31-98 158 0 0,0 1-68 0 0,15 26-1 0 0,-21-44 130 0 0,1-1 0 0 0,-1 1-1 0 0,1-1 1 0 0,0 0-1 0 0,0 0 1 0 0,1 0 0 0 0,0 0-1 0 0,0-1 1 0 0,9 7 0 0 0,-12-10 229 0 0,9-2 1442 0 0,-8-3-1615 0 0,-1 0 0 0 0,1 0-1 0 0,-1 0 1 0 0,1 0 0 0 0,-1 0-1 0 0,-1 0 1 0 0,1 0 0 0 0,0-1-1 0 0,-1 1 1 0 0,0-1 0 0 0,0 1-1 0 0,0-1 1 0 0,-1 0 0 0 0,1-5-1 0 0,-1-4-53 0 0,0 0 0 0 0,-1 0 0 0 0,-4-21-1 0 0,-5-16-365 0 0,-9-47-113 0 0,1 34-4084 0 0,13 44-2246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1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3679 0 0,'0'0'284'0'0,"-6"6"78"0"0,-25 17 5541 0 0,26-20-5568 0 0,0 1-1 0 0,-1-1 0 0 0,1 1 0 0 0,1 0 1 0 0,-1 0-1 0 0,1 1 0 0 0,-1-1 1 0 0,1 1-1 0 0,1 0 0 0 0,-1 0 0 0 0,1 1 1 0 0,-3 5-1 0 0,1 1 21 0 0,0 1 0 0 0,1 1 0 0 0,1-1-1 0 0,-3 26 1 0 0,5-34-284 0 0,1 1 0 0 0,-1 0 0 0 0,2-1 0 0 0,-1 1 0 0 0,0-1-1 0 0,1 1 1 0 0,0-1 0 0 0,1 1 0 0 0,-1-1 0 0 0,1 0 0 0 0,0 1 0 0 0,0-1 0 0 0,1 0-1 0 0,4 7 1 0 0,-5-11-48 0 0,-1 0 1 0 0,1 0-1 0 0,0 0 0 0 0,0 0 0 0 0,0-1 0 0 0,0 1 1 0 0,0 0-1 0 0,0-1 0 0 0,0 0 0 0 0,0 1 0 0 0,0-1 1 0 0,0 0-1 0 0,0 0 0 0 0,3 0 0 0 0,3-3 45 0 0,0 0 0 0 0,-1 0 0 0 0,1-1 0 0 0,-1 0 0 0 0,0 0 0 0 0,0 0 0 0 0,0-1 0 0 0,-1 0 0 0 0,0 0 0 0 0,0-1 0 0 0,6-7 0 0 0,-9 9-43 0 0,0 0-1 0 0,-1 0 0 0 0,1-1 1 0 0,-1 1-1 0 0,0-1 0 0 0,0 0 1 0 0,-1 1-1 0 0,2-10 1 0 0,4-6 3 0 0,-5 11-134 0 0,0 2 926 0 0,-1 13-368 0 0,-1 6-418 0 0,0 0 0 0 0,1-1 0 0 0,1 1 1 0 0,0-1-1 0 0,6 21 0 0 0,-6-26-210 0 0,1-1-1 0 0,-1 0 1 0 0,1 1-1 0 0,0-1 1 0 0,0 0-1 0 0,0 0 1 0 0,1-1-1 0 0,-1 1 1 0 0,1-1-1 0 0,0 0 1 0 0,1 0-1 0 0,-1 0 1 0 0,8 5-1 0 0,16 7-2905 0 0,-16-14 1328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1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15 2759 0 0,'-2'-1'207'0'0,"1"-1"214"0"0,-1 1-1 0 0,0 0 1 0 0,0-1 0 0 0,0 1-1 0 0,1 0 1 0 0,-1 0-1 0 0,0 0 1 0 0,-1 0 0 0 0,1 1-1 0 0,0-1 1 0 0,0 0 0 0 0,0 1-1 0 0,0 0 1 0 0,0-1-1 0 0,-1 1 1 0 0,1 0 0 0 0,0 0-1 0 0,0 0 1 0 0,-1 1 0 0 0,1-1-1 0 0,0 0 1 0 0,-3 2-1 0 0,2-1-177 0 0,0 1 0 0 0,0-1 0 0 0,1 1 0 0 0,-1 0 0 0 0,1-1 0 0 0,0 1 0 0 0,-1 0 0 0 0,1 1 0 0 0,0-1 0 0 0,0 0 0 0 0,0 1 0 0 0,1-1 0 0 0,-1 1 0 0 0,0-1 0 0 0,1 1 0 0 0,-2 4 0 0 0,0 2-187 0 0,0 0 0 0 0,1 0-1 0 0,0 0 1 0 0,1 0 0 0 0,0 0 0 0 0,0 0-1 0 0,1 0 1 0 0,0 1 0 0 0,1-1 0 0 0,0 0-1 0 0,0 0 1 0 0,1 0 0 0 0,0 0 0 0 0,0 0 0 0 0,1 0-1 0 0,1-1 1 0 0,-1 1 0 0 0,1-1 0 0 0,1 0-1 0 0,7 10 1 0 0,-8-11-24 0 0,0-1 1 0 0,1 1-1 0 0,0-1 0 0 0,1-1 1 0 0,-1 1-1 0 0,1-1 1 0 0,0 0-1 0 0,0 0 0 0 0,1-1 1 0 0,-1 1-1 0 0,1-2 0 0 0,0 1 1 0 0,0-1-1 0 0,1 0 1 0 0,-1 0-1 0 0,0-1 0 0 0,1 0 1 0 0,0 0-1 0 0,-1-1 0 0 0,1 0 1 0 0,0 0-1 0 0,0-1 0 0 0,0 0 1 0 0,9-1-1 0 0,-13 0 27 0 0,-1 0 0 0 0,1 0-1 0 0,-1-1 1 0 0,0 1 0 0 0,0-1-1 0 0,0 1 1 0 0,0-1 0 0 0,0 0-1 0 0,0 0 1 0 0,0 0 0 0 0,-1-1-1 0 0,1 1 1 0 0,-1-1 0 0 0,1 1-1 0 0,-1-1 1 0 0,0 0 0 0 0,0 0-1 0 0,0 0 1 0 0,2-5-1 0 0,0 0 125 0 0,0-1-1 0 0,-1 0 0 0 0,0 0 1 0 0,-1 0-1 0 0,1-1 0 0 0,0-10 1 0 0,-3 15-143 0 0,0 0 1 0 0,0 0-1 0 0,0 0 1 0 0,0 0-1 0 0,-1 0 1 0 0,0 0-1 0 0,0 0 1 0 0,-1 0-1 0 0,1 0 1 0 0,-1 0 0 0 0,0 1-1 0 0,0-1 1 0 0,-1 1-1 0 0,1-1 1 0 0,-5-5-1 0 0,-5-4-353 0 0,0 1 0 0 0,-26-24 0 0 0,27 27-176 0 0,-38-26-7013 0 0,47 34 5358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1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0,'0'1'334'0'0,"2"7"-310"0"0,11 67 1771 0 0,0-25 2775 0 0,23 87 840 0 0,-2-5-4909 0 0,-25-98-651 0 0,8 21-414 0 0,-16-54 102 0 0,10-21-4321 0 0,-7 5 3196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2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11455 0 0,'0'0'1040'0'0,"1"2"-853"0"0,11 46 982 0 0,13 40 242 0 0,16 43-803 0 0,2 2-1467 0 0,-31-98-999 0 0,10 42 0 0 0,-18-59 362 0 0</inkml:trace>
  <inkml:trace contextRef="#ctx0" brushRef="#br0" timeOffset="1">0 349 14855 0 0,'0'0'3118'0'0,"4"-6"-1521"0"0,-2 3-1464 0 0,1 0 0 0 0,-1 1 0 0 0,1-1 1 0 0,0 1-1 0 0,0 0 0 0 0,0 0 0 0 0,0 0 0 0 0,0 0 1 0 0,1 1-1 0 0,-1-1 0 0 0,0 1 0 0 0,7-2 0 0 0,5-1 141 0 0,26-2 0 0 0,-20 3-172 0 0,-13 2-260 0 0,12-2-501 0 0,-6 3-4698 0 0,-1 0-1421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2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6767 0 0,'0'0'1139'0'0,"2"0"-683"0"0,6-1 79 0 0,0 0 1 0 0,-1 0-1 0 0,1-1 1 0 0,12-5-1 0 0,22-4 1441 0 0,-16 8-218 0 0,1 1 0 0 0,42 3 0 0 0,-41 0-1289 0 0,0-1-1 0 0,36-4 1 0 0,145-32 731 0 0,-170 31-710 0 0,54 0 0 0 0,-4 1 50 0 0,-49 1-298 0 0,-12 1 125 0 0,49-9 0 0 0,-50 4-199 0 0,-1 2 0 0 0,1 1-1 0 0,0 0 1 0 0,32 2 0 0 0,6 3 68 0 0,46 5-11 0 0,-77-3-115 0 0,-1-1 0 0 0,0-1 0 0 0,62-7 0 0 0,-66 4 58 0 0,36 1 0 0 0,-5 1-28 0 0,76 3-59 0 0,-31 2-26 0 0,-42-6-20 0 0,103 3 122 0 0,231 2 221 0 0,-255-4-300 0 0,-83-2-46 0 0,73-10 0 0 0,-73 9 10 0 0,-20 1-20 0 0,53 0-22 0 0,-63 3 0 0 0,0-1 0 0 0,54-9 0 0 0,-61 6 12 0 0,0 1 0 0 0,0 2 0 0 0,41 3 0 0 0,2-1 4 0 0,143-1 101 0 0,-187 0-109 0 0,-13-1 9 0 0,0 0 0 0 0,0 0-1 0 0,13-2 1 0 0,13-1-17 0 0,-31 3-50 0 0,0-1 1 0 0,0 1-1 0 0,0 0 0 0 0,0-1 0 0 0,0 0 0 0 0,0 0 1 0 0,-1 0-1 0 0,1 0 0 0 0,0 0 0 0 0,4-3 1 0 0,3-1-1573 0 0,-8 4 840 0 0,1-5-4153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2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7831 0 0,'0'1'22'0'0,"-1"-1"0"0"0,1 0 0 0 0,0 1 0 0 0,0-1 0 0 0,-1 0 0 0 0,1 1 0 0 0,0-1 0 0 0,0 0-1 0 0,0 1 1 0 0,0-1 0 0 0,-1 1 0 0 0,1-1 0 0 0,0 0 0 0 0,0 1 0 0 0,0-1 0 0 0,0 1 0 0 0,0-1-1 0 0,0 1 1 0 0,0-1 0 0 0,0 0 0 0 0,0 1 0 0 0,0-1 0 0 0,0 1 0 0 0,1-1 0 0 0,-1 1 0 0 0,0-1 0 0 0,0 0-1 0 0,0 1 1 0 0,0-1 0 0 0,1 1 0 0 0,-1-1 0 0 0,0 0 0 0 0,0 1 0 0 0,1-1 0 0 0,-1 0 0 0 0,0 0-1 0 0,1 1 1 0 0,20 21 6233 0 0,-20-20-5643 0 0,1 2-422 0 0,1 1 0 0 0,0 0 0 0 0,1-1 0 0 0,-1 0 0 0 0,1 0 0 0 0,0 0 0 0 0,0 0 0 0 0,0 0 0 0 0,0-1 0 0 0,1 0 0 0 0,-1 0 0 0 0,1 0 0 0 0,6 3 0 0 0,0-2 61 0 0,0 0 0 0 0,23 5 0 0 0,-23-7-75 0 0,-1 1 0 0 0,0 0 0 0 0,19 8 0 0 0,-7 1 66 0 0,-6-4-173 0 0,0 0 0 0 0,0 1 0 0 0,-2 1 0 0 0,23 18 0 0 0,-16-9-37 0 0,-10-10 26 0 0,0 1 1 0 0,-1 0 0 0 0,12 16-1 0 0,-20-23 24 0 0,1 1 0 0 0,-1 0 0 0 0,0-1 0 0 0,0 1-1 0 0,-1 0 1 0 0,1 0 0 0 0,-1 0 0 0 0,0 0 0 0 0,0 1 0 0 0,0-1 0 0 0,0 0-1 0 0,-1 0 1 0 0,0 1 0 0 0,1-1 0 0 0,-2 8 0 0 0,-1-2 167 0 0,0 0 0 0 0,-1 1 0 0 0,0-1-1 0 0,-1 0 1 0 0,-5 10 0 0 0,-28 46 536 0 0,20-37-626 0 0,-37 57 153 0 0,29-49-278 0 0,15-25-363 0 0,1 2 1 0 0,0 0-1 0 0,-9 18 0 0 0,12-19-1098 0 0,-1 1-393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2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6647 0 0,'-1'3'150'0'0,"-4"7"1093"0"0,4-7 1286 0 0,5-8-1413 0 0,2-4-675 0 0,-4 5-240 0 0,0 1 0 0 0,1-1-1 0 0,-1 1 1 0 0,1 0 0 0 0,0 0-1 0 0,-1 0 1 0 0,2 0 0 0 0,-1 0 0 0 0,0 1-1 0 0,0-1 1 0 0,1 1 0 0 0,6-3-1 0 0,-5 3-84 0 0,0 0-1 0 0,0 1 1 0 0,1 0-1 0 0,-1 0 0 0 0,0 1 1 0 0,1-1-1 0 0,-1 1 1 0 0,0 0-1 0 0,1 1 0 0 0,-1-1 1 0 0,10 3-1 0 0,2 2 269 0 0,0 0-1 0 0,19 8 0 0 0,-26-8-223 0 0,0 0 1 0 0,0 0-1 0 0,0 1 0 0 0,-1 0 1 0 0,1 1-1 0 0,-2 0 1 0 0,1 0-1 0 0,-1 1 0 0 0,0 0 1 0 0,-1 0-1 0 0,1 1 0 0 0,-2 0 1 0 0,1 0-1 0 0,-1 1 1 0 0,-1 0-1 0 0,0 0 0 0 0,0 0 1 0 0,-1 1-1 0 0,0-1 0 0 0,-1 1 1 0 0,0 0-1 0 0,-1 0 1 0 0,0 0-1 0 0,-1 0 0 0 0,0 1 1 0 0,-1-1-1 0 0,-1 20 1 0 0,-1-17-131 0 0,0-1 0 0 0,-1 1 0 0 0,0-1 0 0 0,-1 0 0 0 0,-1 0 1 0 0,0-1-1 0 0,0 1 0 0 0,-1-1 0 0 0,-1-1 0 0 0,0 1 1 0 0,-1-1-1 0 0,0 0 0 0 0,-17 18 0 0 0,7-13-36 0 0,0 2-34 0 0,-28 21 0 0 0,44-38 18 0 0,0 1 1 0 0,0-1-1 0 0,-1 1 1 0 0,1-1 0 0 0,-1 0-1 0 0,1 0 1 0 0,-1 0-1 0 0,1-1 1 0 0,-1 1 0 0 0,1 0-1 0 0,-1-1 1 0 0,0 0-1 0 0,1 1 1 0 0,-1-1 0 0 0,0 0-1 0 0,1-1 1 0 0,-5 1-1 0 0,6-1 7 0 0,-1 1-1 0 0,1-1 0 0 0,0 0 0 0 0,-1 1 1 0 0,1-1-1 0 0,-1 0 0 0 0,1 0 0 0 0,0 0 1 0 0,0 0-1 0 0,0 0 0 0 0,-1 0 0 0 0,1 0 1 0 0,0-1-1 0 0,0 1 0 0 0,1 0 0 0 0,-1-1 1 0 0,0 1-1 0 0,0 0 0 0 0,1-1 0 0 0,-1 1 1 0 0,0-1-1 0 0,1 1 0 0 0,0-1 0 0 0,-1 1 1 0 0,1-1-1 0 0,0 0 0 0 0,0 1 0 0 0,0-1 1 0 0,0 1-1 0 0,0-3 0 0 0,1-4-12 0 0,-1 0 1 0 0,2 0-1 0 0,-1 1 0 0 0,1-1 1 0 0,1 1-1 0 0,-1-1 0 0 0,1 1 0 0 0,0 0 1 0 0,1 0-1 0 0,0 0 0 0 0,0 0 1 0 0,0 1-1 0 0,9-10 0 0 0,-10 12 30 0 0,1 1 1 0 0,0 0-1 0 0,-1 0 0 0 0,1 0 0 0 0,0 1 0 0 0,0-1 1 0 0,1 1-1 0 0,-1 0 0 0 0,1 0 0 0 0,-1 1 0 0 0,1-1 0 0 0,-1 1 1 0 0,1 0-1 0 0,0 0 0 0 0,-1 1 0 0 0,1-1 0 0 0,0 1 1 0 0,0 0-1 0 0,0 0 0 0 0,6 2 0 0 0,1 0 23 0 0,-1 1 0 0 0,1 1 0 0 0,-1 0 0 0 0,1 0-1 0 0,-1 1 1 0 0,19 13 0 0 0,-24-15-92 0 0,0 1-1 0 0,0-1 1 0 0,1-1-1 0 0,-1 1 1 0 0,9 2-1 0 0,-12-5-393 0 0,0 1 1 0 0,0-1-1 0 0,0 1 0 0 0,0-1 0 0 0,0 0 1 0 0,1-1-1 0 0,-1 1 0 0 0,5-1 0 0 0,2-2-5675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2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0,'15'8'87'0'0,"-7"-3"629"0"0,1-1-1 0 0,-1 1 1 0 0,0 1-1 0 0,15 12 0 0 0,-4 2 1131 0 0,-1 2 0 0 0,-1 0 0 0 0,18 29-1 0 0,34 80 2323 0 0,-56-103-3188 0 0,-2 0-1 0 0,0 1 1 0 0,10 52 0 0 0,-17-60-602 0 0,-1 1-1 0 0,-1 0 1 0 0,-1 0 0 0 0,-1 0-1 0 0,-6 43 1 0 0,-30 85 125 0 0,6-36-1831 0 0,25-77-3612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37.3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0 340 9183 0 0,'0'0'831'0'0,"1"-3"-686"0"0,2-5-179 0 0,-2 10 74 0 0,0 17 291 0 0,0 12 663 0 0,62 240 5355 0 0,-59-254-6082 0 0,0 0 0 0 0,-2-1 0 0 0,1 1 0 0 0,-1 18 0 0 0,-2-34-186 0 0,-1 8 467 0 0,-3-20-534 0 0,1 0-1 0 0,0 0 1 0 0,0 0-1 0 0,1 0 1 0 0,0-22-1 0 0,-2-1-10 0 0,-2-19 3 0 0,2-63 0 0 0,10-54-121 0 0,-5 145 58 0 0,0-1 17 0 0,2 0-1 0 0,0 0 1 0 0,2 0-1 0 0,1 0 1 0 0,1 1-1 0 0,1-1 1 0 0,14-28-1 0 0,-21 50 34 0 0,1 0-1 0 0,1 1 1 0 0,-1-1-1 0 0,0 0 1 0 0,1 1-1 0 0,0-1 1 0 0,6-5-1 0 0,2 2 6 0 0,-6 7 5 0 0,-3 0 8 0 0,-1 0 0 0 0,1 0 0 0 0,0 0 0 0 0,-1 0-1 0 0,1 0 1 0 0,-1 0 0 0 0,1 0 0 0 0,0 0-1 0 0,-1 1 1 0 0,1-1 0 0 0,-1 0 0 0 0,1 1-1 0 0,-1 0 1 0 0,1-1 0 0 0,-1 1 0 0 0,0 0 0 0 0,1-1-1 0 0,-1 1 1 0 0,0 0 0 0 0,1 0 0 0 0,-1 0-1 0 0,0 0 1 0 0,0 0 0 0 0,0 1 0 0 0,0-1 0 0 0,0 0-1 0 0,1 2 1 0 0,1 1 38 0 0,1 2 23 0 0,0-1 0 0 0,0 1 0 0 0,-1 0-1 0 0,0 1 1 0 0,0-1 0 0 0,-1 0 0 0 0,1 1-1 0 0,-1 0 1 0 0,-1-1 0 0 0,2 14 0 0 0,-1-2 235 0 0,-1 0 0 0 0,-2 35 0 0 0,-1-26-179 0 0,-2 0 0 0 0,0 0-1 0 0,-2 0 1 0 0,-1-1 0 0 0,-1 0 0 0 0,-1 0 0 0 0,-13 25-1 0 0,-19 31 16 0 0,36-72-131 0 0,6-6 7 0 0,13-9 30 0 0,-12 4-42 0 0,-1 0-1 0 0,2 0 1 0 0,-1 0 0 0 0,0 0-1 0 0,0 1 1 0 0,0-1 0 0 0,0 1-1 0 0,0-1 1 0 0,1 1 0 0 0,2 0-1 0 0,11 4 198 0 0,0 1-1 0 0,0 0 0 0 0,-1 2 0 0 0,25 13 0 0 0,-12-3 190 0 0,36 29 0 0 0,-51-36-301 0 0,-6-6-41 0 0,-1 0 0 0 0,-1 1 1 0 0,10 9-1 0 0,-12-12 16 0 0,6 2-67 0 0,-1 1-176 0 0,-6-5-467 0 0,5-6-5025 0 0,-3-3 4008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2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6047 0 0,'0'0'6376'0'0,"-1"2"-6080"0"0,-1 11 126 0 0,1-1 0 0 0,1 1-1 0 0,0 0 1 0 0,0 0-1 0 0,5 22 1 0 0,-2-9 48 0 0,21 126 1241 0 0,-2-23-798 0 0,-19-105-841 0 0,0-7-101 0 0,-1 0-1 0 0,0 1 0 0 0,-2-1 1 0 0,-2 30-1 0 0,3-23-3251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37.7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8287 0 0,'1'1'8552'0'0,"3"3"-8058"0"0,-1-1-1 0 0,1 1 1 0 0,-1 0 0 0 0,1 0-1 0 0,-1 1 1 0 0,-1-1 0 0 0,4 7-1 0 0,16 38 1060 0 0,0 2-1498 0 0,-7-26-1802 0 0,-8-10 665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5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2759 0 0,'-8'-8'15563'0'0,"15"-1"-13700"0"0,-2 7-1515 0 0,1 0 0 0 0,0 1 1 0 0,-1 0-1 0 0,1 0 1 0 0,0 1-1 0 0,0-1 0 0 0,0 1 1 0 0,0 1-1 0 0,0-1 1 0 0,-1 1-1 0 0,10 2 1 0 0,-15-3-347 0 0,12 2 222 0 0,0-1 0 0 0,0 0-1 0 0,0-1 1 0 0,0 0 0 0 0,0-1-1 0 0,21-3 1 0 0,-22 1-189 0 0,1 2-1 0 0,22-1 1 0 0,15-1-153 0 0,-17 0-149 0 0,-22 3-599 0 0,-1-1 1 0 0,16-3-1 0 0,-13 0-487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5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5063 0 0,'0'0'390'0'0,"4"-12"2734"0"0,5-18 5594 0 0,-7 32-8230 0 0,2 2-356 0 0,0 0-1 0 0,0 0 0 0 0,-1 1 1 0 0,0-1-1 0 0,1 1 1 0 0,-2 0-1 0 0,1 0 0 0 0,0 0 1 0 0,-1 1-1 0 0,3 8 1 0 0,1 10 222 0 0,5 28-1 0 0,-7-28-155 0 0,6 28 121 0 0,30 174 163 0 0,-31-152-446 0 0,10 63-2930 0 0,-16-122 1280 0 0,-3-1-66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 5983 0 0,'0'0'464'0'0,"-11"-2"-333"0"0,6 1 3106 0 0,5 0-3054 0 0,-1 1-1 0 0,1 0 0 0 0,0 0 1 0 0,-1 0-1 0 0,1 0 0 0 0,-1-1 0 0 0,1 1 1 0 0,-1 0-1 0 0,1 0 0 0 0,0 0 1 0 0,-1 0-1 0 0,1 0 0 0 0,-1 0 1 0 0,1 0-1 0 0,0 0 0 0 0,-1 0 1 0 0,1 0-1 0 0,-1 1 0 0 0,1-1 0 0 0,0 0 1 0 0,-1 0-1 0 0,1 0 0 0 0,-1 1 1 0 0,8 4 4385 0 0,-3-2-4006 0 0,-1-2 1 0 0,1 1 0 0 0,0 0 0 0 0,0-1-1 0 0,6 2 1 0 0,70 4 1104 0 0,86-4-1 0 0,-110-4-1682 0 0,-29 2-970 0 0,0-2 0 0 0,40-6 0 0 0,-61 6 262 0 0,0-1 1 0 0,-1 0-1 0 0,10-4 0 0 0,-1-1-1324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5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13247 0 0,'0'0'2212'0'0,"2"0"-1348"0"0,41-12 2345 0 0,-12 2-1819 0 0,-4 3-541 0 0,-7 2-22 0 0,36-6-1 0 0,-21 6-385 0 0,-20 3-268 0 0,1 0 0 0 0,20 0-1 0 0,-3 3-135 0 0,-4 1-65 0 0,30-3-1 0 0,-9 0-681 0 0,-18 3-3844 0 0,-25-2 2822 0 0,20 2-5740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3:1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3223 0 0,'2'2'340'0'0,"8"7"219"0"0,-9-9-471 0 0,0 1-1 0 0,1-1 0 0 0,-1 1 1 0 0,0-1-1 0 0,0 0 1 0 0,0 0-1 0 0,1 1 1 0 0,-1-1-1 0 0,0 0 0 0 0,0 0 1 0 0,1 0-1 0 0,-1 0 1 0 0,0-1-1 0 0,0 1 1 0 0,1 0-1 0 0,-1 0 0 0 0,0-1 1 0 0,0 1-1 0 0,2-1 1 0 0,-2 0 120 0 0,10-1 365 0 0,-1-1-1 0 0,17 0 0 0 0,5-1-129 0 0,-13 2-268 0 0,-1 0-1 0 0,0 1 0 0 0,26 3 0 0 0,-1-1-91 0 0,154 3 185 0 0,54-16 788 0 0,-42-9-464 0 0,108-9 46 0 0,2 21-241 0 0,-19 8-201 0 0,-108-1-3 0 0,359-7 95 0 0,-454 6-191 0 0,92-1 86 0 0,52 5 96 0 0,195 4 174 0 0,208 14-195 0 0,-229-11-11 0 0,-85-2 28 0 0,-35-1-57 0 0,80 3-9 0 0,-124-4-108 0 0,11 0 9 0 0,263 3 295 0 0,-258-7-150 0 0,71-5-90 0 0,-45 0-49 0 0,549-8 75 0 0,-503 6-193 0 0,292-4 138 0 0,-173 4-72 0 0,427-9 311 0 0,69 6 769 0 0,-714 12-979 0 0,-45 1-137 0 0,474 15 90 0 0,-280 4-89 0 0,676 22 248 0 0,-818-41 87 0 0,453 1-76 0 0,-117-14-137 0 0,-146-8 20 0 0,-117 6-100 0 0,-18 0 4 0 0,-194 7-70 0 0,1282-88 182 0 0,-917 58-188 0 0,-166 14 13 0 0,189-6 34 0 0,-278 17-39 0 0,416-19 57 0 0,-460 23-64 0 0,175-10 0 0 0,147 4 0 0 0,-266 11 0 0 0,122 3 0 0 0,-106 1 0 0 0,245 2 64 0 0,-14 8 17 0 0,51-1-26 0 0,-203-4-55 0 0,-64 0 0 0 0,168 11 12 0 0,-187-5 48 0 0,863 34 239 0 0,-858-32-185 0 0,67 3 89 0 0,202 3 64 0 0,14 0-139 0 0,214-7 69 0 0,-390-5-90 0 0,90 1 48 0 0,-118-8-103 0 0,-67 0-19 0 0,805-12 223 0 0,-258-15 114 0 0,-753 22-345 0 0,374-17 164 0 0,69-16 28 0 0,-304 32 370 0 0,-97 10-1680 0 0,-1 9-5125 0 0,-61-8-726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3:2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11231 0 0,'0'2'256'0'0,"15"83"720"0"0,-5-38-762 0 0,36 168 1892 0 0,-45-209-2018 0 0,-1 0 0 0 0,0-1 0 0 0,0 1 0 0 0,-1 8 0 0 0,-1-8-1 0 0,1-5-66 0 0,1-1 0 0 0,0 1 0 0 0,-1-1 0 0 0,1 1 0 0 0,-1-1 1 0 0,1 1-1 0 0,0-1 0 0 0,-1 1 0 0 0,1-1 0 0 0,-1 0 0 0 0,1 1 0 0 0,-1-1 0 0 0,0 0 0 0 0,1 1 1 0 0,-1-1-1 0 0,1 0 0 0 0,-1 0 0 0 0,1 1 0 0 0,-1-1 0 0 0,0 0 0 0 0,1 0 0 0 0,-1 0 0 0 0,0 0 1 0 0,1 0-1 0 0,-1 0 0 0 0,1 0 0 0 0,-1 0 0 0 0,0 0 0 0 0,1 0 0 0 0,-1-1 0 0 0,0 1 0 0 0,1 0 1 0 0,-1 0-1 0 0,1 0 0 0 0,-1-1 0 0 0,1 1 0 0 0,-1 0 0 0 0,1-1 0 0 0,-1 1 0 0 0,1 0 0 0 0,-1-1 1 0 0,1 1-1 0 0,-1-1 0 0 0,1 1 0 0 0,-1-1 0 0 0,1 1 0 0 0,0-1 0 0 0,-1 1 0 0 0,1-1 0 0 0,0 1 1 0 0,-1-2-1 0 0,0 1-48 0 0,-2-3 71 0 0,0 0 0 0 0,1-1 0 0 0,-1 1 1 0 0,1-1-1 0 0,0 1 0 0 0,0-1 1 0 0,0 0-1 0 0,1 0 0 0 0,-1 0 1 0 0,0-5-1 0 0,0-8 107 0 0,-1-27 0 0 0,0-45 484 0 0,16-142 1 0 0,-10 204-553 0 0,2 0 1 0 0,1 0 0 0 0,1 1-1 0 0,15-35 1 0 0,-20 56-49 0 0,1 1 0 0 0,0 0 0 0 0,0-1 0 0 0,1 1 0 0 0,-1 1-1 0 0,1-1 1 0 0,0 0 0 0 0,0 1 0 0 0,1 0 0 0 0,-1 0 0 0 0,1 0 0 0 0,10-6-1 0 0,-13 8-18 0 0,1 1 0 0 0,0 0 0 0 0,-1 0 0 0 0,1 0 0 0 0,0 0-1 0 0,-1 1 1 0 0,1-1 0 0 0,0 1 0 0 0,0-1 0 0 0,0 1-1 0 0,0 0 1 0 0,-1 0 0 0 0,1 0 0 0 0,0 1 0 0 0,0-1 0 0 0,0 1-1 0 0,-1-1 1 0 0,1 1 0 0 0,0 0 0 0 0,0 0 0 0 0,-1 0 0 0 0,1 1-1 0 0,-1-1 1 0 0,1 1 0 0 0,-1-1 0 0 0,0 1 0 0 0,0 0 0 0 0,1 0-1 0 0,1 3 1 0 0,1 0 31 0 0,-1 0-1 0 0,0 0 0 0 0,0 1 1 0 0,-1 0-1 0 0,1 0 1 0 0,-1 0-1 0 0,-1 0 0 0 0,4 10 1 0 0,0 6 82 0 0,5 26 0 0 0,-9-27-89 0 0,-1 1 0 0 0,0 0-1 0 0,-2 0 1 0 0,-1 0 0 0 0,-5 27-1 0 0,5-28-18 0 0,-8 38 102 0 0,-28 92-1 0 0,13-93-47 0 0,25-57-20 0 0,-1-2 3 0 0,0-4-60 0 0,0 0-1 0 0,1 0 1 0 0,0 0-1 0 0,0 0 1 0 0,0 0-1 0 0,0 0 0 0 0,1 0 1 0 0,-1 0-1 0 0,1 0 1 0 0,0 0-1 0 0,1 0 1 0 0,-1 1-1 0 0,1-1 1 0 0,0 0-1 0 0,4-6 1 0 0,-2 5 32 0 0,-1 0 0 0 0,1 0 0 0 0,0 0 1 0 0,1 0-1 0 0,-1 0 0 0 0,1 1 0 0 0,0 0 0 0 0,1 0 1 0 0,-1 1-1 0 0,10-7 0 0 0,-6 6 72 0 0,0 0 0 0 0,1 1 1 0 0,-1 1-1 0 0,1-1 0 0 0,-1 2 0 0 0,1-1 0 0 0,0 1 0 0 0,0 1 0 0 0,0 0 0 0 0,0 0 0 0 0,18 1 0 0 0,-15 2-25 0 0,1 0-1 0 0,-1 0 0 0 0,0 1 0 0 0,0 1 0 0 0,0 0 0 0 0,-1 1 0 0 0,1 1 0 0 0,13 7 0 0 0,-11-4 22 0 0,0 1-1 0 0,-1 1 1 0 0,0 0 0 0 0,0 1-1 0 0,19 22 1 0 0,-25-24-223 0 0,18 18-1001 0 0,-24-25 975 0 0,0-1-1 0 0,0-1 0 0 0,1 1 0 0 0,-1 0 0 0 0,1 0 0 0 0,-1-1 0 0 0,1 1 1 0 0,0-1-1 0 0,4 2 0 0 0,5-1-1599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3:2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1 578 4607 0 0,'0'0'688'0'0,"7"-8"4771"0"0,-1 4-4391 0 0,-1 0 0 0 0,1 0 0 0 0,-1 1 0 0 0,11-5 0 0 0,0 0-8 0 0,117-57 2600 0 0,28-16-2611 0 0,181-115 75 0 0,-151 68-320 0 0,-181 121-642 0 0,0-1-1 0 0,-1 0 1 0 0,-1-1 0 0 0,11-12-1 0 0,-18 19-41 0 0,5-3 216 0 0,-3 3-323 0 0,0 1-1 0 0,0 0 0 0 0,0 0 1 0 0,0 0-1 0 0,0 0 0 0 0,0 1 1 0 0,0-1-1 0 0,0 1 1 0 0,0 0-1 0 0,1 0 0 0 0,-1 0 1 0 0,0 0-1 0 0,0 0 0 0 0,0 1 1 0 0,0-1-1 0 0,0 1 1 0 0,0 0-1 0 0,4 1 0 0 0,7 4 85 0 0,0 0-1 0 0,21 13 0 0 0,-11-5-52 0 0,291 150 356 0 0,-142-85 30 0 0,-95-45-212 0 0,-29-12 16 0 0,0-3 0 0 0,1-2 0 0 0,58 12 0 0 0,-62-19-57 0 0,-27-5-133 0 0,1 0 0 0 0,-1-2 0 0 0,1 0 0 0 0,0-1-1 0 0,20-2 1 0 0,-16 1-132 0 0,-20-1-215 0 0,1 0 0 0 0,-1 0 0 0 0,1 0 1 0 0,0 0-1 0 0,-1-1 0 0 0,9-2 0 0 0,-12 3 176 0 0,0 0 1 0 0,0 0-1 0 0,0 0 1 0 0,0 0-1 0 0,0 0 0 0 0,0 0 1 0 0,0 0-1 0 0,0 0 0 0 0,0 0 1 0 0,0 0-1 0 0,0 1 0 0 0,0-1 1 0 0,0 0-1 0 0,0 1 1 0 0,0-1-1 0 0,1 1 0 0 0,4 1-2183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3:2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41 10655 0 0,'-3'-4'49'0'0,"3"3"-5"0"0,-1 0 0 0 0,1 0 1 0 0,-1 0-1 0 0,1 0 0 0 0,-1 0 0 0 0,1 0 0 0 0,0 0 0 0 0,0 0 0 0 0,-1 0 0 0 0,1 0 1 0 0,0 0-1 0 0,0 0 0 0 0,0 0 0 0 0,0 0 0 0 0,0 0 0 0 0,0 0 0 0 0,1 0 0 0 0,-1 0 1 0 0,0 0-1 0 0,0 0 0 0 0,1 0 0 0 0,-1 0 0 0 0,1 0 0 0 0,0-1 0 0 0,3-8 693 0 0,1 10 1459 0 0,5 16 728 0 0,-8-12-3482 0 0,4 9 808 0 0,-1-1 0 0 0,0 1-1 0 0,-1 0 1 0 0,2 13 0 0 0,8 57 479 0 0,-8-46-494 0 0,4 102 314 0 0,-6-57-364 0 0,-3-16-109 0 0,1 9-54 0 0,0-51-218 0 0,3 21-716 0 0,3-17-5766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3:2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0,'0'0'7822'0'0,"1"2"-6740"0"0,11 43 699 0 0,8 54-1 0 0,-15-72-1447 0 0,23 201 394 0 0,-1 0-914 0 0,-17-198-1967 0 0,-7-23-2035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2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0,'7'17'4856'0'0,"10"50"277"0"0,-3-15-3778 0 0,45 190 2709 0 0,3-38-3541 0 0,-56-179-1847 0 0,-6-23 751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3:2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10135 0 0,'-2'0'464'0'0,"-13"4"76"0"0,11-3-480 0 0,0-1-1 0 0,0 1 1 0 0,0 1-1 0 0,0-1 0 0 0,0 0 1 0 0,1 1-1 0 0,-1 0 0 0 0,0 0 1 0 0,1 0-1 0 0,-1 0 1 0 0,1 0-1 0 0,0 1 0 0 0,0-1 1 0 0,-5 6-1 0 0,3 0 215 0 0,0 0 0 0 0,0 1 1 0 0,1 0-1 0 0,0 0 0 0 0,0 0 0 0 0,1 0 0 0 0,1 1 0 0 0,-1-1 1 0 0,1 1-1 0 0,1-1 0 0 0,0 1 0 0 0,0 0 0 0 0,1 0 1 0 0,0-1-1 0 0,3 16 0 0 0,1 1-247 0 0,1-1 0 0 0,1 1 0 0 0,1-1-1 0 0,18 40 1 0 0,-19-52-15 0 0,1 0-1 0 0,0 0 1 0 0,0-1-1 0 0,2 1 1 0 0,-1-2-1 0 0,14 14 1 0 0,-18-20 58 0 0,1 0 0 0 0,0-1 0 0 0,0 0 0 0 0,0 0 0 0 0,0 0 0 0 0,1 0 0 0 0,0-1 0 0 0,-1 0 1 0 0,1 0-1 0 0,0-1 0 0 0,1 0 0 0 0,-1 0 0 0 0,0 0 0 0 0,0-1 0 0 0,1 0 0 0 0,8 1 0 0 0,-13-2 9 0 0,1 0 0 0 0,-1-1-1 0 0,0 1 1 0 0,0 0 0 0 0,0-1 0 0 0,1 1-1 0 0,-1-1 1 0 0,0 0 0 0 0,0 0 0 0 0,0 0-1 0 0,0 0 1 0 0,0 0 0 0 0,0 0 0 0 0,-1-1-1 0 0,1 1 1 0 0,2-2 0 0 0,-1-1 62 0 0,0 1-1 0 0,0-1 1 0 0,-1 1 0 0 0,1-1 0 0 0,-1 0 0 0 0,0 0-1 0 0,3-7 1 0 0,-1-1 128 0 0,-1 1 0 0 0,0-1-1 0 0,-1 1 1 0 0,0-1 0 0 0,0-15-1 0 0,-2 9-1 0 0,-1 0 0 0 0,-1 0-1 0 0,-1 1 1 0 0,-1-1-1 0 0,0 1 1 0 0,-1-1-1 0 0,-1 1 1 0 0,0 1-1 0 0,-13-23 1 0 0,14 30-230 0 0,0 0 0 0 0,-1 1 1 0 0,0 0-1 0 0,0 0 0 0 0,-1 0 0 0 0,0 1 1 0 0,0 0-1 0 0,-11-8 0 0 0,13 11-279 0 0,0 1 0 0 0,0-1 0 0 0,-1 1 0 0 0,1 1 0 0 0,-1-1 0 0 0,0 1 0 0 0,0 0-1 0 0,0 0 1 0 0,0 0 0 0 0,0 1 0 0 0,0 0 0 0 0,0 0 0 0 0,0 1 0 0 0,-11 0 0 0 0,-9 4-7501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3:2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 8895 0 0,'0'0'407'0'0,"-1"2"-6"0"0,-7 3-53 0 0,1 1 0 0 0,-1 1 0 0 0,2 0 0 0 0,-1 0 0 0 0,1 0 0 0 0,0 1 0 0 0,0-1 0 0 0,1 1 0 0 0,0 1 0 0 0,-6 15 0 0 0,4-4 124 0 0,2 1-1 0 0,0 0 0 0 0,2 0 1 0 0,0 1-1 0 0,0 27 0 0 0,3-39-423 0 0,1 1-1 0 0,0 0 0 0 0,0-1 1 0 0,1 0-1 0 0,0 1 1 0 0,1-1-1 0 0,0 0 0 0 0,1 0 1 0 0,0 0-1 0 0,0-1 0 0 0,1 1 1 0 0,11 14-1 0 0,-13-19-1 0 0,1-1-1 0 0,0 0 0 0 0,0 0 1 0 0,0-1-1 0 0,1 1 1 0 0,-1-1-1 0 0,1 0 0 0 0,0 0 1 0 0,0 0-1 0 0,0-1 1 0 0,0 1-1 0 0,0-1 0 0 0,1 0 1 0 0,-1-1-1 0 0,0 0 1 0 0,9 2-1 0 0,-9-3 34 0 0,-1 0 1 0 0,0 0 0 0 0,0 0-1 0 0,0 0 1 0 0,0-1-1 0 0,0 1 1 0 0,0-1-1 0 0,0 0 1 0 0,-1 0 0 0 0,1-1-1 0 0,0 1 1 0 0,0-1-1 0 0,-1 0 1 0 0,1 0-1 0 0,-1 0 1 0 0,1 0 0 0 0,-1 0-1 0 0,0-1 1 0 0,0 0-1 0 0,0 0 1 0 0,0 0-1 0 0,-1 0 1 0 0,4-5 0 0 0,-1 0 89 0 0,0 0 1 0 0,0 0-1 0 0,-1-1 1 0 0,-1 0 0 0 0,1 0-1 0 0,-1 0 1 0 0,-1 0-1 0 0,0 0 1 0 0,0-1-1 0 0,-1 1 1 0 0,0-1 0 0 0,-1 1-1 0 0,0-1 1 0 0,-2-16-1 0 0,0 11-89 0 0,-2 1 0 0 0,1 0-1 0 0,-2 0 1 0 0,0 1-1 0 0,0-1 1 0 0,-1 1 0 0 0,-1 0-1 0 0,0 1 1 0 0,-11-14-1 0 0,6 8-329 0 0,-31-41 168 0 0,12 24-4356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3:2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0,'1'3'67'0'0,"23"119"16421"0"0,-16-68-12909 0 0,-3-20-4427 0 0,9 87 1697 0 0,9 52-1564 0 0,-7-116-3497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3:2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9671 0 0,'0'0'1247'0'0,"2"1"-110"0"0,2 3-570 0 0,1-1 0 0 0,-1 1 0 0 0,0 0 1 0 0,0 1-1 0 0,0-1 0 0 0,-1 1 0 0 0,1-1 0 0 0,3 9 0 0 0,21 47 104 0 0,-17-34-311 0 0,131 367-253 0 0,-118-318-607 0 0,-7-18-1575 0 0,-11-30-3648 0 0</inkml:trace>
  <inkml:trace contextRef="#ctx0" brushRef="#br0" timeOffset="1">1 418 17247 0 0,'0'0'2255'0'0,"1"0"-1846"0"0,8 0-222 0 0,0 0 0 0 0,0 0 0 0 0,0-1-1 0 0,0-1 1 0 0,0 0 0 0 0,0 0 0 0 0,-1-1 0 0 0,11-4-1 0 0,8-1-107 0 0,37-9-767 0 0,-40 13-208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3:41.1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1 157 9847 0 0,'0'0'890'0'0,"4"-2"-733"0"0,-4 1-157 0 0,0 1 0 0 0,1 0 0 0 0,-1-1 0 0 0,1 1-1 0 0,0 0 1 0 0,-1 0 0 0 0,1-1 0 0 0,-1 1 0 0 0,1 0 0 0 0,-1 0 0 0 0,1 0 0 0 0,0-1 0 0 0,-1 1 0 0 0,1 0-1 0 0,-1 0 1 0 0,1 0 0 0 0,0 0 0 0 0,-1 0 0 0 0,1 0 0 0 0,0 1 0 0 0,-1-1 0 0 0,1 0 0 0 0,-1 0 0 0 0,1 0-1 0 0,-1 0 1 0 0,1 1 0 0 0,0-1 0 0 0,-1 0 0 0 0,1 1 0 0 0,-1-1 0 0 0,1 0 0 0 0,-1 1 0 0 0,1-1 0 0 0,-1 1-1 0 0,0-1 1 0 0,1 1 0 0 0,1 3 48 0 0,0 0 0 0 0,-1-1 0 0 0,0 1 0 0 0,0 0-1 0 0,1 7 1 0 0,0-1 196 0 0,49 176 4884 0 0,-26-104-3966 0 0,-14-51-660 0 0,-8-24-364 0 0,0 0 0 0 0,-1 0-1 0 0,0 1 1 0 0,0-1 0 0 0,-1 0 0 0 0,1 1 0 0 0,-2-1 0 0 0,1 1-1 0 0,-1 11 1 0 0,0-18 646 0 0,-1 0-769 0 0,1-1 0 0 0,0 0 0 0 0,0 0 0 0 0,0 1 0 0 0,-1-1 0 0 0,1 0 0 0 0,0 1 0 0 0,0-1 0 0 0,-1 0 0 0 0,1 0 0 0 0,0 1 0 0 0,0-1 0 0 0,-1 0 0 0 0,1 0 0 0 0,0 0 0 0 0,-1 1 0 0 0,1-1 0 0 0,0 0 0 0 0,-1 0 0 0 0,1 0 0 0 0,0 0 0 0 0,-1 0 0 0 0,1 0 0 0 0,-1 0 0 0 0,1 0 0 0 0,0 0 0 0 0,-1 0 0 0 0,1 0 0 0 0,0 0 0 0 0,-1 0 0 0 0,0 0 0 0 0,-11-2 152 0 0,8 0-153 0 0,0-1 1 0 0,0 1 0 0 0,1-1-1 0 0,-1 0 1 0 0,1 0 0 0 0,0 0-1 0 0,0 0 1 0 0,0 0-1 0 0,0-1 1 0 0,1 0 0 0 0,-1 1-1 0 0,1-1 1 0 0,-3-7-1 0 0,-2-6 65 0 0,-10-33-1 0 0,16 47-78 0 0,-7-24-3 0 0,2 0 0 0 0,0-1 0 0 0,-2-41 0 0 0,6 41-40 0 0,2 0 1 0 0,7-53-1 0 0,-5 68 26 0 0,1 0 1 0 0,0-1-1 0 0,1 1 0 0 0,0 1 0 0 0,1-1 1 0 0,1 1-1 0 0,0 0 0 0 0,8-13 1 0 0,-11 21 12 0 0,0 0 0 0 0,0 0 0 0 0,0 1 0 0 0,0-1 0 0 0,1 1 0 0 0,0 0 0 0 0,-1 0 0 0 0,1 0 0 0 0,0 0 0 0 0,1 1 0 0 0,-1-1 0 0 0,0 1 0 0 0,1 0 0 0 0,4-1 1 0 0,-5 2 3 0 0,-1 0 1 0 0,0 1 0 0 0,1 0 0 0 0,0-1-1 0 0,-1 1 1 0 0,1 0 0 0 0,-1 0 0 0 0,1 1 0 0 0,-1-1-1 0 0,1 1 1 0 0,-1 0 0 0 0,0 0 0 0 0,1 0-1 0 0,-1 0 1 0 0,0 1 0 0 0,0-1 0 0 0,1 1 0 0 0,-1 0-1 0 0,0 0 1 0 0,2 2 0 0 0,0-1 49 0 0,0 1 0 0 0,-1-1 0 0 0,0 1 0 0 0,1 0 0 0 0,-2 0 0 0 0,1 0 0 0 0,0 1-1 0 0,-1-1 1 0 0,0 1 0 0 0,0 0 0 0 0,0 0 0 0 0,0 0 0 0 0,-1 0 0 0 0,2 8 0 0 0,-1-1 25 0 0,-1-1 0 0 0,-1 1 0 0 0,0 0-1 0 0,-1 0 1 0 0,0 0 0 0 0,-1-1 0 0 0,0 1-1 0 0,-1 0 1 0 0,0-1 0 0 0,-1 1 0 0 0,-5 12-1 0 0,-4 10 8 0 0,-34 63-1 0 0,25-55-21 0 0,21-42-60 0 0,-1 0 0 0 0,1 0 0 0 0,0 1 0 0 0,0-1 0 0 0,0 0 0 0 0,0 0 0 0 0,0 1 0 0 0,0-1 0 0 0,0 0 0 0 0,0 0 0 0 0,0 1 0 0 0,0-1 0 0 0,0 0 0 0 0,0 0 0 0 0,0 1 0 0 0,0-1 0 0 0,0 0 0 0 0,0 0 0 0 0,0 1 0 0 0,0-1 0 0 0,0 0 0 0 0,0 0 0 0 0,0 1 0 0 0,0-1 0 0 0,0 0 0 0 0,1 0 0 0 0,-1 1 0 0 0,0-1 0 0 0,0 0 0 0 0,0 0 0 0 0,0 0 0 0 0,1 1 0 0 0,-1-1 0 0 0,0 0 0 0 0,0 0 0 0 0,0 0 0 0 0,1 0 0 0 0,-1 0 0 0 0,0 1 0 0 0,0-1 0 0 0,1 0 0 0 0,-1 0 0 0 0,0 0 0 0 0,0 0 0 0 0,1 0 0 0 0,-1 0 0 0 0,0 0 0 0 0,0 0 0 0 0,1 0 0 0 0,-1 0 0 0 0,0 0 0 0 0,0 0 0 0 0,1 0 0 0 0,-1 0 0 0 0,0 0 0 0 0,0 0 0 0 0,1 0 0 0 0,-1 0 0 0 0,0 0 0 0 0,1-1 0 0 0,11 1 57 0 0,1 0-1 0 0,0-1 0 0 0,15-3 1 0 0,-12 1 30 0 0,25-1 0 0 0,-23 5-6 0 0,0 0 0 0 0,0 2 0 0 0,0 0 0 0 0,0 1 0 0 0,28 9-1 0 0,-44-12-206 0 0,7 2 209 0 0,-1-1 0 0 0,14 3 1 0 0,-2-5-2128 0 0,-19-1 1381 0 0,1 1 0 0 0,0 0 0 0 0,-1-1-1 0 0,1 0 1 0 0,-1 1 0 0 0,1-1 0 0 0,-1 0 0 0 0,1 0 0 0 0,1-1 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3:41.4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 11055 0 0,'0'0'1002'0'0,"0"2"-824"0"0,-1 7 475 0 0,1-1 0 0 0,0 1 1 0 0,0 0-1 0 0,1 0 0 0 0,0-1 0 0 0,1 1 0 0 0,-1 0 0 0 0,5 10 0 0 0,5 11-279 0 0,15 28 0 0 0,4 11-6624 0 0,-27-58 814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3:5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7367 0 0,'0'0'1583'0'0,"6"-5"1902"0"0,-2 4-3173 0 0,1-1-1 0 0,-1 1 0 0 0,0 0 1 0 0,0 1-1 0 0,1-1 0 0 0,-1 1 1 0 0,0 0-1 0 0,1 0 0 0 0,-1 0 1 0 0,0 0-1 0 0,0 1 0 0 0,1 0 1 0 0,-1 0-1 0 0,7 3 0 0 0,-5-3-212 0 0,-1 1 0 0 0,0-1 0 0 0,0 0-1 0 0,1 0 1 0 0,-1-1 0 0 0,0 1-1 0 0,1-1 1 0 0,-1 0 0 0 0,1-1 0 0 0,6-1-1 0 0,30-8 243 0 0,-24 7-224 0 0,22-8 0 0 0,63-22-1361 0 0,-87 30-3043 0 0,-1 4-1405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3:5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20 10103 0 0,'-2'-4'1079'0'0,"1"3"-959"0"0,1 0 1 0 0,-1 0-1 0 0,0-1 0 0 0,0 1 1 0 0,0 0-1 0 0,0 0 0 0 0,0 1 1 0 0,0-1-1 0 0,0 0 0 0 0,0 0 0 0 0,0 0 1 0 0,-1 1-1 0 0,1-1 0 0 0,0 1 1 0 0,0-1-1 0 0,-1 1 0 0 0,1-1 1 0 0,0 1-1 0 0,-1 0 0 0 0,1 0 1 0 0,0-1-1 0 0,-1 1 0 0 0,1 0 1 0 0,0 0-1 0 0,-1 0 0 0 0,1 1 1 0 0,0-1-1 0 0,-1 0 0 0 0,1 0 0 0 0,0 1 1 0 0,-1-1-1 0 0,1 1 0 0 0,0-1 1 0 0,0 1-1 0 0,-1-1 0 0 0,0 2 1 0 0,-3 1 5 0 0,1 1 0 0 0,0-1 0 0 0,0 1 0 0 0,0 0-1 0 0,1 0 1 0 0,-1 0 0 0 0,1 0 0 0 0,-3 6 0 0 0,0 1-68 0 0,0 0 0 0 0,1 1 0 0 0,0-1 0 0 0,1 1 0 0 0,1 0 0 0 0,0 0 0 0 0,0 1 0 0 0,1-1 1 0 0,0 15-1 0 0,1-12-33 0 0,1 0 0 0 0,1 0 1 0 0,0 0-1 0 0,1 0 1 0 0,1 0-1 0 0,0 0 1 0 0,7 19-1 0 0,-7-27-11 0 0,1 1 1 0 0,-1-1-1 0 0,1 0 0 0 0,1 0 0 0 0,-1 0 0 0 0,1 0 1 0 0,0-1-1 0 0,1 0 0 0 0,0 0 0 0 0,0-1 0 0 0,8 7 0 0 0,-10-9 28 0 0,0 0-1 0 0,0-1 0 0 0,0 0 1 0 0,0 0-1 0 0,0 0 1 0 0,1 0-1 0 0,-1 0 0 0 0,1-1 1 0 0,-1 0-1 0 0,1 0 0 0 0,-1 0 1 0 0,1-1-1 0 0,-1 0 0 0 0,1 1 1 0 0,0-2-1 0 0,-1 1 0 0 0,1 0 1 0 0,0-1-1 0 0,-1 0 1 0 0,1 0-1 0 0,5-2 0 0 0,-5 0 81 0 0,0 1 0 0 0,0-1 0 0 0,0 0 0 0 0,0-1 0 0 0,0 1 0 0 0,0-1-1 0 0,-1 0 1 0 0,0 0 0 0 0,0 0 0 0 0,6-8 0 0 0,-7 8-24 0 0,-1 0 1 0 0,1 0-1 0 0,-1 0 1 0 0,1-1-1 0 0,-1 1 1 0 0,-1-1-1 0 0,1 1 0 0 0,0-1 1 0 0,-1 0-1 0 0,0 0 1 0 0,0 1-1 0 0,-1-1 0 0 0,1-6 1 0 0,-2 0 7 0 0,0 0 0 0 0,0-1 1 0 0,-1 1-1 0 0,0 0 0 0 0,-1 0 0 0 0,-6-15 0 0 0,5 19-44 0 0,1 0 0 0 0,-1 0 0 0 0,-1 0 0 0 0,1 0-1 0 0,-1 1 1 0 0,0 0 0 0 0,0 0 0 0 0,-1 0-1 0 0,-12-9 1 0 0,-14-10-1672 0 0,-40-29-4733 0 0,68 51 4672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3:5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0,'0'0'464'0'0,"1"1"-16"0"0,6 10 1716 0 0,-1 1 0 0 0,0-1 0 0 0,4 13 0 0 0,-2-3-503 0 0,4 23 0 0 0,10 91-878 0 0,-19-119-457 0 0,2 29-338 0 0,-2-14-909 0 0,1 0 0 0 0,15 49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3:5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2759 0 0,'1'0'10365'0'0,"4"5"-8482"0"0,0 1-1447 0 0,-1 0-1 0 0,0 0 0 0 0,0 1 1 0 0,-1-1-1 0 0,1 1 1 0 0,-2 0-1 0 0,4 10 0 0 0,3 7-176 0 0,90 245 247 0 0,-31-80-5263 0 0,-61-170 3210 0 0</inkml:trace>
  <inkml:trace contextRef="#ctx0" brushRef="#br0" timeOffset="1">51 401 6447 0 0,'-9'0'586'0'0,"-10"1"-140"0"0,13-1-810 0 0,-10-3 12377 0 0,23 2-10518 0 0,13 0-1028 0 0,1 0-1 0 0,31 4 0 0 0,-13 5-6598 0 0,-21-2-687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2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0,'0'0'7314'0'0,"8"4"-5069"0"0,4-1-1384 0 0,0-1-1 0 0,1 0 1 0 0,-1-1 0 0 0,0-1-1 0 0,17 0 1 0 0,-3-1 40 0 0,15 0 72 0 0,38 2-508 0 0,-46 0-2661 0 0,-21 0 954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3:5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32 485 5983 0 0,'-9'3'676'0'0,"-4"0"-708"0"0,3-2 6952 0 0,12-1-6464 0 0,25 2 614 0 0,0-1-1 0 0,53-6 1 0 0,-38 2-491 0 0,292-15 3308 0 0,-86 0-2663 0 0,-79 4-759 0 0,-4 10 20 0 0,-66 3-201 0 0,-29 0-61 0 0,-6 1-62 0 0,71-10 1 0 0,233-27 627 0 0,-184 37-448 0 0,44-3 214 0 0,-127-5-409 0 0,50-2 33 0 0,-68 8-39 0 0,40-2 108 0 0,-73 1-154 0 0,168-15 398 0 0,-40 7-191 0 0,-110 8-130 0 0,148-13 253 0 0,-14 6-307 0 0,-10 7-39 0 0,-149 3-92 0 0,-23 1 14 0 0,9 0 0 0 0,13 0 0 0 0,-39 0 0 0 0,14-5 0 0 0,-13 3-7 0 0,1 0-3 0 0,0-1 1 0 0,0 1-1 0 0,-1-1 0 0 0,1 1 1 0 0,-1-1-1 0 0,1-1 1 0 0,4-2-1 0 0,-7 4-22 0 0,-2 0 26 0 0,1 0 0 0 0,0 1 0 0 0,0-1 0 0 0,-1 0 0 0 0,1 0-1 0 0,-1 1 1 0 0,1-1 0 0 0,-1 0 0 0 0,1 0 0 0 0,-1 0 0 0 0,1 0 0 0 0,-1 0 0 0 0,0 0 0 0 0,1 0-1 0 0,-1 0 1 0 0,0 0 0 0 0,0 0 0 0 0,0-1 0 0 0,1-1-5 0 0,-1 1 0 0 0,1-1 0 0 0,-1 0 0 0 0,0 1 0 0 0,0-1 0 0 0,0 0 0 0 0,0 1 0 0 0,-1-1 0 0 0,1 0 0 0 0,-1 1 0 0 0,1-1 0 0 0,-1 1 0 0 0,0-1 0 0 0,0 1 0 0 0,0-1-1 0 0,-1 1 1 0 0,1 0 0 0 0,-3-4 0 0 0,-1-3-40 0 0,-1 0 33 0 0,0 0 0 0 0,-1 1 1 0 0,0-1-1 0 0,0 2 0 0 0,-1-1 1 0 0,1 1-1 0 0,-14-9 0 0 0,-5-6 1 0 0,11 11-17 0 0,0 0-1 0 0,-29-16 1 0 0,13 10 13 0 0,-31-16-134 0 0,61 32 97 0 0,3 3-267 0 0,-2-2 317 0 0,0 1 1 0 0,0-1-1 0 0,0 0 1 0 0,0 1-1 0 0,0-1 0 0 0,0 0 1 0 0,0 0-1 0 0,0 1 1 0 0,0-1-1 0 0,1 0 1 0 0,-1 0-1 0 0,0 1 0 0 0,0-1 1 0 0,0 0-1 0 0,0 0 1 0 0,1 1-1 0 0,-1-1 1 0 0,0 0-1 0 0,0 0 0 0 0,1 0 1 0 0,-1 0-1 0 0,0 1 1 0 0,1-1-1 0 0,11 6-118 0 0,1-1 0 0 0,0 0 0 0 0,17 3 0 0 0,-22-5 69 0 0,-1-1-1 0 0,0 1 1 0 0,1 0 0 0 0,-1 0-1 0 0,12 9 1 0 0,31 25-35 0 0,-19-13 40 0 0,40 34-25 0 0,-64-51 76 0 0,-1 0 1 0 0,1 0 0 0 0,-1 1-1 0 0,0 0 1 0 0,-1 0 0 0 0,0 0-1 0 0,5 11 1 0 0,-9-14 40 0 0,0-1 1 0 0,0 1-1 0 0,0-1 0 0 0,0 1 1 0 0,-1-1-1 0 0,0 1 1 0 0,0-1-1 0 0,0 1 0 0 0,-1-1 1 0 0,1 1-1 0 0,-1-1 0 0 0,0 1 1 0 0,0-1-1 0 0,-1 0 0 0 0,1 0 1 0 0,-1 1-1 0 0,0-1 0 0 0,-5 7 1 0 0,-2 3 129 0 0,0-1-1 0 0,0 0 1 0 0,-2-1 0 0 0,-11 12 0 0 0,-24 18 250 0 0,27-24-303 0 0,0 0 0 0 0,0 1 0 0 0,-16 23 0 0 0,18-19-116 0 0,11-15-35 0 0,0-1-1 0 0,1 1 1 0 0,0 0 0 0 0,0 1 0 0 0,0 0 0 0 0,-4 13-1 0 0,5-8-941 0 0,1-1-1 0 0,1 1 0 0 0,0 0 0 0 0,0 0 0 0 0,2 15 0 0 0,0-18-579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4:26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11807 0 0,'0'0'1374'0'0,"3"-3"-761"0"0,8-3-190 0 0,-11 6-398 0 0,1 0 1 0 0,-1 0-1 0 0,0 0 1 0 0,1 0-1 0 0,-1 0 0 0 0,0 0 1 0 0,0 0-1 0 0,1 0 0 0 0,-1 0 1 0 0,0 0-1 0 0,0 0 0 0 0,1 1 1 0 0,-1-1-1 0 0,0 0 1 0 0,0 0-1 0 0,1 0 0 0 0,-1 0 1 0 0,0 0-1 0 0,0 0 0 0 0,1 1 1 0 0,-1-1-1 0 0,0 0 0 0 0,0 0 1 0 0,1 1-1 0 0,0 1 163 0 0,0 1-1 0 0,0-1 0 0 0,0 1 1 0 0,-1-1-1 0 0,1 1 0 0 0,-1-1 1 0 0,1 4-1 0 0,2 10 401 0 0,27 192 3228 0 0,-14-84-3643 0 0,-11-93-1090 0 0,-2-11-5839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4:26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7367 0 0,'2'0'9695'0'0,"14"2"-8507"0"0,-1-2 1 0 0,1 0-1 0 0,-1-1 1 0 0,26-4-1 0 0,64-19-81 0 0,-61 13-747 0 0,-31 9-492 0 0,0 1 0 0 0,-1 0 0 0 0,1 1 0 0 0,-1 1 0 0 0,1 0 0 0 0,0 1 0 0 0,20 5 0 0 0,-19-5-741 0 0,6 3-998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4:27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0 13703 0 0,'0'0'630'0'0,"-2"1"-14"0"0,-33 3 193 0 0,19-4 107 0 0,11-1-716 0 0,1 1 0 0 0,-1 0-1 0 0,0 0 1 0 0,1 0-1 0 0,-1 1 1 0 0,1-1-1 0 0,-1 1 1 0 0,1 0 0 0 0,-1 1-1 0 0,1-1 1 0 0,-1 1-1 0 0,1 0 1 0 0,-6 3 0 0 0,9-5-200 0 0,0 1 1 0 0,0 0 0 0 0,0 0 0 0 0,-1-1 0 0 0,1 1-1 0 0,0 0 1 0 0,0 0 0 0 0,0 0 0 0 0,0 0 0 0 0,1 1-1 0 0,-1-1 1 0 0,0 0 0 0 0,0 0 0 0 0,0 3 0 0 0,-2 0-3 0 0,1-2 2 0 0,1-2 0 0 0,1 1 0 0 0,-1-1 0 0 0,1 1 0 0 0,-1 0 0 0 0,1-1 0 0 0,-1 1 0 0 0,1-1 0 0 0,-1 1 0 0 0,1 0 0 0 0,0-1 0 0 0,-1 1 0 0 0,1 0 0 0 0,0 0 0 0 0,-1-1 0 0 0,1 1 0 0 0,0 0 0 0 0,0 0 0 0 0,0-1 0 0 0,0 1 0 0 0,0 1 0 0 0,-1 1 0 0 0,1-1 0 0 0,-1 0 0 0 0,1 0 0 0 0,0 0 0 0 0,0 0 0 0 0,0 0 0 0 0,0-1 0 0 0,0 1 0 0 0,0 0 0 0 0,1 0 0 0 0,-1 0 0 0 0,1 0 0 0 0,-1 0 0 0 0,1-1 0 0 0,1 3 0 0 0,-1 0 25 0 0,1 0-1 0 0,-1 0 1 0 0,1 0-1 0 0,0 0 1 0 0,0 0 0 0 0,1-1-1 0 0,-1 1 1 0 0,1-1-1 0 0,0 1 1 0 0,0-1-1 0 0,3 3 1 0 0,3 1 160 0 0,0-1-1 0 0,18 10 1 0 0,14 10 124 0 0,-25-15-55 0 0,19 11 1 0 0,-24-16-14 0 0,1 1 1 0 0,-1 0-1 0 0,-1 0 1 0 0,0 2 0 0 0,11 9-1 0 0,-2 3 896 0 0,-18-20-502 0 0,-11 14 185 0 0,5-10-757 0 0,1-1 0 0 0,-1 1 0 0 0,0-1 0 0 0,0-1 0 0 0,0 1 0 0 0,-1-1-1 0 0,1 1 1 0 0,-1-2 0 0 0,0 1 0 0 0,0-1 0 0 0,-7 3 0 0 0,-2-1-215 0 0,-1 0 1 0 0,0-1-1 0 0,-20 2 0 0 0,14-9-383 0 0,21 4 341 0 0,1 0 1 0 0,-1 0-1 0 0,0 0 1 0 0,1-1-1 0 0,-1 1 1 0 0,0 0-1 0 0,1-1 1 0 0,-1 1-1 0 0,1 0 0 0 0,-1-1 1 0 0,1 1-1 0 0,-1-1 1 0 0,0 1-1 0 0,1-1 1 0 0,0 1-1 0 0,-1-1 1 0 0,1 1-1 0 0,-1-1 1 0 0,1 0-1 0 0,0 1 1 0 0,-1-1-1 0 0,1 1 1 0 0,0-1-1 0 0,-1 0 1 0 0,1 1-1 0 0,0-1 1 0 0,0 0-1 0 0,0 0 1 0 0,0 1-1 0 0,0-2 1 0 0,1-8-6833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4:27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98 9215 0 0,'-39'-43'10116'0'0,"37"39"-8330"0"0,1 4-1715 0 0,0-1 1 0 0,1 1 0 0 0,-1 0 0 0 0,0-1-1 0 0,1 1 1 0 0,-1-1 0 0 0,0 1 0 0 0,1 0 0 0 0,-1-1-1 0 0,0 1 1 0 0,0 0 0 0 0,1 0 0 0 0,-1 0-1 0 0,0 0 1 0 0,0 0 0 0 0,0 0 0 0 0,1 0-1 0 0,-1 0 1 0 0,0 0 0 0 0,0 0 0 0 0,1 0 0 0 0,-1 0-1 0 0,-1 1 1 0 0,-2 2-53 0 0,0 0-1 0 0,1 1 0 0 0,-1 0 1 0 0,1 0-1 0 0,0 0 1 0 0,0 0-1 0 0,0 0 0 0 0,0 1 1 0 0,1-1-1 0 0,0 1 1 0 0,0 0-1 0 0,0-1 0 0 0,0 1 1 0 0,-1 7-1 0 0,1-1 7 0 0,0 0-1 0 0,0 0 1 0 0,1 0 0 0 0,1 1-1 0 0,1 18 1 0 0,1-10-25 0 0,1-1 0 0 0,1 0 0 0 0,8 23 0 0 0,-9-32 0 0 0,2 1 0 0 0,-1-1 0 0 0,1 0 0 0 0,1 0 0 0 0,-1 0 0 0 0,15 17 0 0 0,-16-24-2 0 0,-1 0-1 0 0,1 0 0 0 0,-1 0 1 0 0,1 0-1 0 0,0 0 1 0 0,0-1-1 0 0,0 0 1 0 0,0 0-1 0 0,1 0 1 0 0,-1 0-1 0 0,1-1 0 0 0,-1 1 1 0 0,1-1-1 0 0,-1 0 1 0 0,1-1-1 0 0,0 1 1 0 0,-1-1-1 0 0,1 0 0 0 0,0 0 1 0 0,0 0-1 0 0,-1-1 1 0 0,1 1-1 0 0,0-1 1 0 0,6-2-1 0 0,-5 1 0 0 0,0 0-1 0 0,0-1 0 0 0,-1 1 1 0 0,1-1-1 0 0,0 0 1 0 0,-1-1-1 0 0,0 1 1 0 0,0-1-1 0 0,0 0 1 0 0,0 0-1 0 0,0-1 0 0 0,-1 1 1 0 0,0-1-1 0 0,0 0 1 0 0,0 0-1 0 0,-1-1 1 0 0,6-9-1 0 0,-5 5 129 0 0,0 0-1 0 0,-1 0 1 0 0,0-1-1 0 0,0 1 1 0 0,-1-1-1 0 0,-1 0 1 0 0,1-17-1 0 0,-2 22-51 0 0,-1 0 0 0 0,1-1 0 0 0,-1 1-1 0 0,-1 0 1 0 0,1 0 0 0 0,-1 0 0 0 0,0 0 0 0 0,0 0-1 0 0,-1 0 1 0 0,0 0 0 0 0,0 1 0 0 0,0 0 0 0 0,0-1-1 0 0,-7-6 1 0 0,-17-18-434 0 0,-1 1-1 0 0,-63-48 1 0 0,73 68-3239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4:27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15175 0 0,'0'0'1372'0'0,"0"2"-1130"0"0,1 14 368 0 0,1 1 1 0 0,0 0 0 0 0,5 16 0 0 0,-4-22-234 0 0,5 28 603 0 0,-1-15-537 0 0,-2 1 1 0 0,3 42-1 0 0,9 109-588 0 0,-15-161-863 0 0,1-1 1 0 0,4 16-1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4:28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9215 0 0,'0'0'2599'0'0,"1"2"-779"0"0,13 45 2549 0 0,3 28-2246 0 0,3 14-1347 0 0,7 38-162 0 0,-12-48-456 0 0,1 26-143 0 0,-5-16-490 0 0,1-21-2634 0 0,-9-48 1515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4:28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13 10591 0 0,'-1'1'247'0'0,"-17"2"1138"0"0,5-6 3754 0 0,28 6 2402 0 0,11-3-5802 0 0,24-4-1498 0 0,46-8-1901 0 0,-82 12 595 0 0,1 2-14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4:29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5983 0 0,'37'-43'464'0'0,"-29"34"-36"0"0,-3 19 2866 0 0,-3-8-2893 0 0,-1 0 0 0 0,1-1 0 0 0,-1 1-1 0 0,1-1 1 0 0,0 1 0 0 0,0-1 0 0 0,0 1 0 0 0,0-1 0 0 0,0 0 0 0 0,0 0 0 0 0,0 0 0 0 0,0 0 0 0 0,1-1 0 0 0,-1 1 0 0 0,0 0 0 0 0,1-1 0 0 0,-1 0 0 0 0,0 1 0 0 0,1-1 0 0 0,1 0 0 0 0,9-1 80 0 0,-1 1 0 0 0,21-5 0 0 0,-12 2 300 0 0,-2-1-646 0 0,-1 0 0 0 0,35-13 0 0 0,-22 7-1222 0 0,1 0-5059 0 0,-14 7 120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4:5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1 588 1839 0 0,'0'0'9634'0'0,"4"-2"-8741"0"0,14-8-49 0 0,-14 7-159 0 0,13-10 1114 0 0,12-6-707 0 0,-13 9-610 0 0,-1 0-1 0 0,18-8 1 0 0,281-116 1974 0 0,-257 112-2310 0 0,51-24 108 0 0,61-36-138 0 0,18-9 36 0 0,-105 42 99 0 0,-37 21 126 0 0,-21 13-138 0 0,-11 6-42 0 0,-1 2 0 0 0,19-9-1 0 0,-28 15-190 0 0,1 0-1 0 0,-1 1 0 0 0,1-1 0 0 0,-1 1 0 0 0,1 0 0 0 0,-1 0 1 0 0,1 0-1 0 0,-1 0 0 0 0,1 1 0 0 0,-1 0 0 0 0,0-1 0 0 0,1 1 1 0 0,-1 0-1 0 0,4 2 0 0 0,6 2 15 0 0,-1 1 1 0 0,14 8-1 0 0,177 110 196 0 0,-178-109-153 0 0,207 115 394 0 0,16-11-73 0 0,-164-84-607 0 0,0 1 298 0 0,-72-30-1277 0 0,-1 0 1 0 0,17 14-1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3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0,'0'0'11608'0'0,"2"1"-11288"0"0,1 0 20 0 0,0 1-1 0 0,1-1 1 0 0,0-1 0 0 0,-1 1-1 0 0,1 0 1 0 0,-1-1-1 0 0,1 0 1 0 0,0 0 0 0 0,6 0-1 0 0,-5-1-73 0 0,0 1-1 0 0,0 0 0 0 0,0 1 1 0 0,0-1-1 0 0,-1 1 0 0 0,1 0 1 0 0,7 2-1 0 0,131 48 1763 0 0,-128-44-1943 0 0,38 14 190 0 0,64 20 432 0 0,-112-40-641 0 0,6 3-4 0 0,27 12 148 0 0,-5-1-146 0 0,-28-13-64 0 0,0 0 0 0 0,-1 0 0 0 0,5 1-242 0 0,-8-3-46 0 0,13 5-4571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4:5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7167 0 0,'0'0'3422'0'0,"1"2"-2973"0"0,5 22 1596 0 0,7 50 0 0 0,-6-31-954 0 0,36 349 2185 0 0,-34-257-2580 0 0,6 139 588 0 0,-14-261-1214 0 0,2 24 164 0 0,2 59 275 0 0,-1 4 754 0 0,-4-99-1135 0 0,0 11 71 0 0,1 35 151 0 0,-1-46-283 0 0,0 9 493 0 0,0-8-535 0 0,0-1 0 0 0,0 1 0 0 0,0 0 0 0 0,1-1 0 0 0,-1 1 0 0 0,0-1 0 0 0,1 1 0 0 0,-1 0 0 0 0,1-1 0 0 0,-1 1 0 0 0,1-1 0 0 0,0 1 0 0 0,0-1 0 0 0,0 0 0 0 0,1 2 0 0 0,-2-2-23 0 0,1 0-1 0 0,-1 0 1 0 0,0-1-1 0 0,1 1 1 0 0,-1 0-1 0 0,1-1 1 0 0,-1 1 0 0 0,1 0-1 0 0,0-1 1 0 0,-1 1-1 0 0,1-1 1 0 0,-1 1-1 0 0,1-1 1 0 0,0 1-1 0 0,0-1 1 0 0,-1 0 0 0 0,1 1-1 0 0,0-1 1 0 0,0 0-1 0 0,-1 0 1 0 0,3 1-1 0 0,0 0 18 0 0,14 6 21 0 0,0 0 0 0 0,0-1 0 0 0,29 6 0 0 0,57 6-6 0 0,-32-7-14 0 0,357 88 673 0 0,-262-49-389 0 0,-125-37-20 0 0,76 32 0 0 0,-95-31-63 0 0,5 5 33 0 0,-26-18-177 0 0,0 0-10 0 0,4 3-43 0 0,-3-2-20 0 0,0 0 0 0 0,1 0 0 0 0,-1-1 0 0 0,0 1 0 0 0,1-1 0 0 0,-1 1 0 0 0,1-1 0 0 0,0 0 0 0 0,-1 0 0 0 0,1 0 0 0 0,0-1 0 0 0,0 1 0 0 0,-1-1 0 0 0,1 1 0 0 0,0-1 0 0 0,0 0 1 0 0,0 0-1 0 0,4 0 0 0 0,5-2 19 0 0,-1 0 0 0 0,0-1 0 0 0,15-5 0 0 0,-4 1-11 0 0,61-12-40 0 0,96-10 0 0 0,-61 12 12 0 0,18-6 0 0 0,137-20-32 0 0,-157 21 48 0 0,-86 12-60 0 0,-6 3-24 0 0,-24 6 76 0 0,1 1 0 0 0,0 0 1 0 0,0-1-1 0 0,0 1 0 0 0,-1-1 0 0 0,1 1 0 0 0,0-1 0 0 0,-1 1 1 0 0,1-1-1 0 0,0 0 0 0 0,-1 1 0 0 0,1-1 0 0 0,-1 0 0 0 0,1 0 0 0 0,-1 1 1 0 0,1-2-1 0 0,12-16-67 0 0,-8 11 71 0 0,0 0 1 0 0,0 0-1 0 0,-1 0 0 0 0,0-1 1 0 0,0 1-1 0 0,0-1 0 0 0,-1 0 0 0 0,-1 0 1 0 0,1 0-1 0 0,-1-1 0 0 0,1-10 1 0 0,0-10-32 0 0,-2-58 0 0 0,-2 30 21 0 0,0 2 14 0 0,-12-76 0 0 0,1 16 0 0 0,-39-291 185 0 0,35 301-162 0 0,8 55-23 0 0,-11-89 0 0 0,18 128-311 0 0,0 1 0 0 0,-1-1 0 0 0,-1 1 0 0 0,1-1 0 0 0,-1 1 0 0 0,-6-11 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4143 0 0,'0'0'1686'0'0,"2"-5"-285"0"0,8-15 67 0 0,-9 20-1407 0 0,-1-1 0 0 0,0 1 0 0 0,0-1 0 0 0,0 1 0 0 0,1 0 1 0 0,-1-1-1 0 0,0 1 0 0 0,1 0 0 0 0,-1-1 0 0 0,0 1 0 0 0,1 0 0 0 0,-1 0 0 0 0,0-1 0 0 0,1 1 0 0 0,-1 0 0 0 0,0 0 0 0 0,1-1 1 0 0,-1 1-1 0 0,1 0 0 0 0,-1 0 0 0 0,0 0 0 0 0,1 0 0 0 0,-1 0 0 0 0,1 0 0 0 0,-1 0 0 0 0,1 0 0 0 0,-1 0 0 0 0,0 0 0 0 0,1 0 1 0 0,-1 0-1 0 0,1 0 0 0 0,-1 0 0 0 0,1 0 0 0 0,1 0 207 0 0,68-13 3001 0 0,-42 7-2454 0 0,1 1 0 0 0,30-1 0 0 0,-38 4-636 0 0,1 0 0 0 0,-1-2 0 0 0,0 0 0 0 0,0-1 0 0 0,28-12 0 0 0,97-49 21 0 0,-105 46-128 0 0,6-5-206 0 0,31-13-718 0 0,-36 23-4210 0 0,-26 11-130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1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0,'0'0'126'0'0,"0"1"-5"0"0,1 4 872 0 0,0 0 0 0 0,1-1 0 0 0,-1 1 0 0 0,1-1-1 0 0,0 1 1 0 0,4 7 0 0 0,-1-5-90 0 0,0-1-1 0 0,0 1 0 0 0,9 8 1 0 0,-5-6-389 0 0,1-1 1 0 0,0 0-1 0 0,1 0 1 0 0,0-1-1 0 0,12 6 1 0 0,12 2 459 0 0,53 16 1 0 0,-87-31-966 0 0,16 5-57 0 0,1-1 0 0 0,21 3 0 0 0,10-4-3226 0 0,-32-3-2344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1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0,'0'0'3514'0'0,"1"2"-2522"0"0,22 102 4181 0 0,1 58-2230 0 0,-8-11-1472 0 0,7 53-945 0 0,-21-192-756 0 0,0 0 1 0 0,5 13-1 0 0,2-6-5254 0 0,-3-7-922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3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0 441 919 0 0,'0'0'11398'0'0,"14"-7"-9596"0"0,9-4 646 0 0,37-24-1 0 0,-37 22-1794 0 0,0 1 0 0 0,32-12 0 0 0,13-5 117 0 0,60-28-16 0 0,-106 47-697 0 0,134-62 2 0 0,51-21 34 0 0,-165 76 173 0 0,51-29 1 0 0,-93 46-266 0 0,2-1 46 0 0,0-1-1 0 0,0 1 1 0 0,1 0-1 0 0,-1 0 1 0 0,1 0 0 0 0,-1 0-1 0 0,1 0 1 0 0,0 0-1 0 0,-1 1 1 0 0,6-1-1 0 0,-7 1 145 0 0,19-3 54 0 0,-9 4-194 0 0,0 0 0 0 0,0 1-1 0 0,0 1 1 0 0,0 0-1 0 0,-1 1 1 0 0,0 0-1 0 0,1 0 1 0 0,16 10 0 0 0,-10-5 70 0 0,29 10 1 0 0,-10-5 104 0 0,67 35 0 0 0,6 3 171 0 0,121 49 455 0 0,-214-93-848 0 0,-4-3-30 0 0,-1 1 0 0 0,17 12 0 0 0,36 19-2045 0 0,-53-32-2771 0 0,-6-3 18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3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3679 0 0,'0'0'4818'0'0,"0"-1"-4524"0"0,0 1 0 0 0,0-1-1 0 0,1 1 1 0 0,-1-1 0 0 0,0 1 0 0 0,1-1 0 0 0,-1 1 0 0 0,0 0 0 0 0,1-1 0 0 0,-1 1 0 0 0,1 0 0 0 0,-1-1 0 0 0,0 1-1 0 0,1 0 1 0 0,0-1 0 0 0,2 2-145 0 0,-1 0-1 0 0,0 0 1 0 0,1 0-1 0 0,-1 0 1 0 0,0 0-1 0 0,0 1 1 0 0,1-1 0 0 0,-1 1-1 0 0,0 0 1 0 0,-1-1-1 0 0,1 1 1 0 0,0 0-1 0 0,0 0 1 0 0,-1 0-1 0 0,1 0 1 0 0,-1 0-1 0 0,0 1 1 0 0,0-1-1 0 0,1 0 1 0 0,-2 1-1 0 0,1-1 1 0 0,0 0-1 0 0,0 1 1 0 0,0 2-1 0 0,2 11 480 0 0,-1-1-1 0 0,2 30 1 0 0,-3-27-280 0 0,-1 186 1138 0 0,-2-146-1382 0 0,-2 16-48 0 0,0 31 16 0 0,4-84-604 0 0,2-1 0 0 0,0 0 1 0 0,5 23-1 0 0,-6-33 99 0 0,-1-8 124 0 0,0 0 0 0 0,0-1 0 0 0,0 1 0 0 0,1 0 0 0 0,-1-1 0 0 0,0 1 0 0 0,1 0 0 0 0,-1-1 0 0 0,2 3 0 0 0,2 3-1215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3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10823 0 0,'0'0'980'0'0,"2"9"-84"0"0,14 102 3482 0 0,0 58-2764 0 0,13 129-1130 0 0,-26-267-3460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3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76 9215 0 0,'-3'-5'473'0'0,"-1"0"0"0"0,0 0 0 0 0,0 1 0 0 0,-1-1 1 0 0,1 1-1 0 0,-1 0 0 0 0,0 1 0 0 0,-9-6 0 0 0,13 9-372 0 0,0-1 1 0 0,1 1-1 0 0,-1 0 0 0 0,0 0 1 0 0,0 0-1 0 0,1 0 1 0 0,-1 0-1 0 0,0 0 1 0 0,0 0-1 0 0,1 1 1 0 0,-1-1-1 0 0,0 0 1 0 0,1 0-1 0 0,-1 0 0 0 0,0 1 1 0 0,1-1-1 0 0,-1 0 1 0 0,0 1-1 0 0,1-1 1 0 0,-1 1-1 0 0,1-1 1 0 0,-1 1-1 0 0,0 0 1 0 0,-11 12 621 0 0,9-9-619 0 0,0 1 1 0 0,0 0-1 0 0,1 1 0 0 0,-1-1 0 0 0,1 0 1 0 0,1 1-1 0 0,-1-1 0 0 0,-1 8 0 0 0,1 1-107 0 0,1 0 0 0 0,-1 17-1 0 0,3-10 6 0 0,0 0-1 0 0,1-1 0 0 0,1 1 0 0 0,10 34 1 0 0,-9-43-10 0 0,0-1 0 0 0,0 0 0 0 0,1 0 0 0 0,0 0 0 0 0,1-1 0 0 0,1 0 0 0 0,-1 0 0 0 0,1 0 0 0 0,15 14 0 0 0,-17-19 70 0 0,1 0 0 0 0,0-1-1 0 0,0 1 1 0 0,0-1 0 0 0,0-1 0 0 0,1 1 0 0 0,-1-1 0 0 0,13 4 0 0 0,-15-6 31 0 0,0 0 0 0 0,0 0 0 0 0,0 0 0 0 0,0-1 0 0 0,0 1 0 0 0,0-1 1 0 0,0 0-1 0 0,0-1 0 0 0,0 1 0 0 0,0-1 0 0 0,0 1 0 0 0,0-1 0 0 0,-1 0 1 0 0,1-1-1 0 0,0 1 0 0 0,0-1 0 0 0,4-2 0 0 0,-1-1 75 0 0,-1 0 0 0 0,1 0-1 0 0,-1-1 1 0 0,-1 0 0 0 0,1 0 0 0 0,-1 0-1 0 0,0-1 1 0 0,0 0 0 0 0,-1 0 0 0 0,0 0-1 0 0,0 0 1 0 0,-1-1 0 0 0,4-10-1 0 0,-2 3 13 0 0,-1 1 0 0 0,-1-1 0 0 0,0 1 0 0 0,-1-1 0 0 0,-1 0 0 0 0,0-23 0 0 0,-2 27-63 0 0,0 0-1 0 0,-1-1 1 0 0,-1 1 0 0 0,0 0-1 0 0,0 0 1 0 0,-1 0 0 0 0,-10-19-1 0 0,6 16-86 0 0,-1 0-1 0 0,0 0 0 0 0,0 1 1 0 0,-23-23-1 0 0,29 33-243 0 0,-1 0 0 0 0,0 0 0 0 0,0 0 1 0 0,0 0-1 0 0,-9-4 0 0 0,11 6-83 0 0,0 0-1 0 0,0 0 1 0 0,0 1 0 0 0,0-1-1 0 0,-1 0 1 0 0,1 1 0 0 0,0 0 0 0 0,-1-1-1 0 0,1 1 1 0 0,0 0 0 0 0,0 0-1 0 0,-1 0 1 0 0,1 1 0 0 0,-4 0 0 0 0,-4 3-1753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3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34 1839 0 0,'0'0'83'0'0,"-9"3"10"0"0,-1 3 2287 0 0,0 1 0 0 0,-11 9 0 0 0,20-15-2080 0 0,-1 1 0 0 0,1 0 1 0 0,-1 0-1 0 0,1 0 0 0 0,0 0 0 0 0,0 0 0 0 0,0 0 0 0 0,0 0 0 0 0,0 0 0 0 0,1 0 0 0 0,-1 0 0 0 0,0 4 0 0 0,-4 32 39 0 0,4-26-47 0 0,1-3-278 0 0,1 0 0 0 0,0 0 0 0 0,0 1 0 0 0,0-1 0 0 0,6 16 0 0 0,-5-17-18 0 0,0-1 72 0 0,1-1 0 0 0,-1 0-1 0 0,1 1 1 0 0,0-1-1 0 0,0 0 1 0 0,1-1 0 0 0,0 1-1 0 0,0-1 1 0 0,0 0 0 0 0,1 0-1 0 0,0 0 1 0 0,0 0-1 0 0,0-1 1 0 0,0 0 0 0 0,1 0-1 0 0,10 6 1 0 0,-9-6 133 0 0,1-1 1 0 0,0 1 0 0 0,1-1-1 0 0,-1-1 1 0 0,0 1 0 0 0,1-2-1 0 0,-1 1 1 0 0,1-1-1 0 0,-1 0 1 0 0,1-1 0 0 0,0 0-1 0 0,13-2 1 0 0,-16 2-82 0 0,-1-1 0 0 0,0-1 0 0 0,1 1 0 0 0,-1-1 0 0 0,0 0 1 0 0,0 0-1 0 0,0-1 0 0 0,0 1 0 0 0,0-1 0 0 0,-1 0 0 0 0,1 0 0 0 0,-1-1 0 0 0,0 1 0 0 0,1-1 0 0 0,-2 0 1 0 0,1 0-1 0 0,0-1 0 0 0,-1 1 0 0 0,0-1 0 0 0,0 1 0 0 0,0-1 0 0 0,-1 0 0 0 0,0 0 0 0 0,0 0 0 0 0,0 0 1 0 0,0-1-1 0 0,-1 1 0 0 0,0-1 0 0 0,0 1 0 0 0,0-1 0 0 0,-1 1 0 0 0,0-1 0 0 0,0 1 0 0 0,0-1 1 0 0,-1 1-1 0 0,1-1 0 0 0,-4-8 0 0 0,1 5-58 0 0,0-1 0 0 0,-1 1-1 0 0,0 0 1 0 0,-1 0 0 0 0,0 1 0 0 0,-1-1 0 0 0,-9-11 0 0 0,0 4-100 0 0,0 1 0 0 0,-24-20 0 0 0,34 31-302 0 0,0 1-1 0 0,0-1 1 0 0,-1 1-1 0 0,1 0 1 0 0,-1 1 0 0 0,1-1-1 0 0,-1 1 1 0 0,0 0-1 0 0,0 1 1 0 0,0-1-1 0 0,-10 0 1 0 0,15 2 91 0 0,-1 0 1 0 0,1 1-1 0 0,0-1 1 0 0,-1 0-1 0 0,1 1 1 0 0,0-1-1 0 0,-1 1 1 0 0,1 0-1 0 0,0-1 1 0 0,0 1-1 0 0,-1 0 1 0 0,1 0-1 0 0,0 0 1 0 0,0 0-1 0 0,-2 2 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3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0,'0'0'794'0'0,"9"17"907"0"0,-2 2 1137 0 0,14 37 1332 0 0,-17-43-3987 0 0,-1-1 0 0 0,0 1-1 0 0,-1-1 1 0 0,0 1 0 0 0,0 14 0 0 0,4 83-71 0 0,0 2-1090 0 0,-5-71-1498 0 0,1-21 1026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14 110 8087 0 0,'-1'1'48'0'0,"1"1"0"0"0,-1-1-1 0 0,1 0 1 0 0,0 1 0 0 0,0-1-1 0 0,-1 1 1 0 0,1-1 0 0 0,0 1 0 0 0,0-1-1 0 0,0 0 1 0 0,0 1 0 0 0,1 2-1 0 0,0-2-7 0 0,-1 1-1 0 0,0-1 0 0 0,0 0 1 0 0,0 0-1 0 0,0 1 0 0 0,0-1 1 0 0,-1 5-1 0 0,1 3 466 0 0,0 1 0 0 0,0 0-1 0 0,1 0 1 0 0,0-1 0 0 0,1 1-1 0 0,6 19 1 0 0,-3-8 41 0 0,30 104 1942 0 0,-3-11-1175 0 0,-31-110-1194 0 0,0-2-5 0 0,0 1 0 0 0,0-1 0 0 0,0 0 0 0 0,-1 1 0 0 0,0-1 0 0 0,0 0 0 0 0,0 1 0 0 0,0 3 0 0 0,-10-16-42 0 0,3-1-63 0 0,0 0 0 0 0,1 0 0 0 0,1 0 0 0 0,0-1 0 0 0,0 0 0 0 0,1 0 0 0 0,-3-13 0 0 0,-6-26-9 0 0,2-1 0 0 0,3 0 0 0 0,2 0 0 0 0,0-53 0 0 0,6 94-16 0 0,0 1 0 0 0,1 0-1 0 0,0 0 1 0 0,0 0 0 0 0,1 0 0 0 0,1 0-1 0 0,-1 0 1 0 0,8-17 0 0 0,-9 24 12 0 0,1-1 0 0 0,-1 1 0 0 0,0 0 0 0 0,1-1 0 0 0,-1 1 0 0 0,1 0 0 0 0,-1 0 0 0 0,1 0 1 0 0,0 0-1 0 0,0 1 0 0 0,0-1 0 0 0,0 0 0 0 0,0 1 0 0 0,1-1 0 0 0,-1 1 0 0 0,0 0 0 0 0,1 0 0 0 0,-1 0 0 0 0,1 0 0 0 0,-1 0 0 0 0,1 1 0 0 0,-1-1 0 0 0,1 1 0 0 0,0-1 1 0 0,-1 1-1 0 0,1 0 0 0 0,0 0 0 0 0,-1 0 0 0 0,1 0 0 0 0,0 1 0 0 0,-1-1 0 0 0,1 1 0 0 0,-1 0 0 0 0,1 0 0 0 0,3 1 0 0 0,-2 0 24 0 0,0-1-1 0 0,-1 1 0 0 0,1 0 1 0 0,0 0-1 0 0,-1 1 0 0 0,0-1 1 0 0,1 1-1 0 0,-1 0 1 0 0,0 0-1 0 0,0 0 0 0 0,0 0 1 0 0,-1 0-1 0 0,4 5 0 0 0,-3-2 25 0 0,0 0-1 0 0,-1 0 1 0 0,1 0 0 0 0,-1 0-1 0 0,0 0 1 0 0,-1 1-1 0 0,2 11 1 0 0,-2 0 36 0 0,-1 0 0 0 0,0-1 1 0 0,-1 1-1 0 0,-1 0 0 0 0,-6 24 1 0 0,3-22-62 0 0,-1 1 1 0 0,0-1 0 0 0,-2 0 0 0 0,0-1 0 0 0,-1 0-1 0 0,-22 34 1 0 0,16-28-20 0 0,9-16 0 0 0,1 0 0 0 0,-10 10 0 0 0,8-7-78 0 0,6-11 4 0 0,3-1 14 0 0,13 3 202 0 0,0 0 1 0 0,1-1-1 0 0,28-1 0 0 0,-22-1 340 0 0,29 5-1 0 0,-23 1-29 0 0,30 10 0 0 0,-2 1-268 0 0,-19-6-44 0 0,-23-6-901 0 0,26 5 0 0 0,-26-8-857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3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11231 0 0,'0'2'514'0'0,"4"32"236"0"0,-3-18-493 0 0,7 28 0 0 0,-6-37-163 0 0,100 317 894 0 0,-87-283-1504 0 0,-3-7-3245 0 0,-2-11-462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3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0,'0'0'2391'0'0,"2"1"-812"0"0,5 1-857 0 0,1-1 1 0 0,-1 1 0 0 0,1-1-1 0 0,-1 0 1 0 0,1-1 0 0 0,0 0-1 0 0,12-1 1 0 0,0-1 22 0 0,29 1 1 0 0,7 0-350 0 0,51 2-1694 0 0,-90 0 518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3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1375 0 0,'0'0'390'0'0,"14"-8"5126"0"0,-11 7-5044 0 0,1 0 0 0 0,-1 0 1 0 0,1 1-1 0 0,-1-1 0 0 0,1 1 0 0 0,-1 0 1 0 0,1 0-1 0 0,-1 0 0 0 0,1 0 0 0 0,-1 1 1 0 0,1 0-1 0 0,-1-1 0 0 0,1 1 1 0 0,-1 1-1 0 0,4 1 0 0 0,9 4 520 0 0,27 15 0 0 0,-37-18-486 0 0,14 9 291 0 0,0 1 0 0 0,28 26 0 0 0,6 5 51 0 0,-18-17-407 0 0,241 167 1264 0 0,-158-126-474 0 0,-26-15-303 0 0,-39-23-607 0 0,15 9-37 0 0,-63-36-261 0 0,-3-1 41 0 0,1 2 28 0 0,-2-2 4 0 0,4 2 0 0 0,1-2-3 0 0,-6-3-84 0 0,1 1 0 0 0,-1-1-1 0 0,1 0 1 0 0,-1 0-1 0 0,1 0 1 0 0,-1 0 0 0 0,0 0-1 0 0,1 0 1 0 0,-1 0-1 0 0,1-1 1 0 0,-1 1 0 0 0,1 0-1 0 0,-1-1 1 0 0,0 1-1 0 0,2-2 1 0 0,19-10 47 0 0,-20 11-43 0 0,42-24 63 0 0,1 2 0 0 0,62-22 0 0 0,-87 36-76 0 0,19-12 0 0 0,13-6 0 0 0,-3 3 24 0 0,-32 15-10 0 0,0 0-1 0 0,18-5 0 0 0,-19 7-65 0 0,0-1-1 0 0,0 0 1 0 0,-1-1 0 0 0,18-13-1 0 0,4-2-124 0 0,-25 16-905 0 0,-1-1-1 0 0,15-14 0 0 0,-17 15-1027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3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30 6911 0 0,'0'0'528'0'0,"-4"-14"3266"0"0,4 13-3336 0 0,0 0-1 0 0,0 0 1 0 0,0 0 0 0 0,0 0 0 0 0,-1 0 0 0 0,1 0 0 0 0,0 0 0 0 0,-1 0 0 0 0,1 0 0 0 0,-1 0 0 0 0,1 0-1 0 0,-1 0 1 0 0,1 1 0 0 0,-1-1 0 0 0,-1-1 0 0 0,2 3-387 0 0,-1-1 0 0 0,0 0-1 0 0,0 1 1 0 0,0-1 0 0 0,1 1 0 0 0,-1-1 0 0 0,0 1-1 0 0,1-1 1 0 0,-1 1 0 0 0,0-1 0 0 0,1 1 0 0 0,-1 0 0 0 0,1-1-1 0 0,-1 1 1 0 0,1 0 0 0 0,-1 0 0 0 0,1-1 0 0 0,0 1-1 0 0,-1 1 1 0 0,-3 5-38 0 0,1-1 0 0 0,0 1 0 0 0,0-1 0 0 0,1 1 0 0 0,0 0 0 0 0,0 0 0 0 0,1 0 0 0 0,-1 0 0 0 0,1 15 0 0 0,1-12 2 0 0,0 0 0 0 0,1-1 1 0 0,0 1-1 0 0,0 0 0 0 0,1 0 0 0 0,6 15 0 0 0,-6-19-35 0 0,1-1 0 0 0,-1 1 0 0 0,1-1-1 0 0,0 0 1 0 0,1 0 0 0 0,-1-1 0 0 0,1 1-1 0 0,0-1 1 0 0,0 1 0 0 0,1-1 0 0 0,-1-1 0 0 0,1 1-1 0 0,0-1 1 0 0,6 4 0 0 0,-4-3 2 0 0,0 0-1 0 0,1-1 1 0 0,0 0 0 0 0,-1-1-1 0 0,1 0 1 0 0,0 0 0 0 0,0 0-1 0 0,0-1 1 0 0,14 0 0 0 0,-17-1 42 0 0,-1 0 0 0 0,1-1 0 0 0,-1 1 0 0 0,0-1 0 0 0,1 0 1 0 0,-1 0-1 0 0,0 0 0 0 0,0-1 0 0 0,0 0 0 0 0,0 0 1 0 0,0 0-1 0 0,0 0 0 0 0,0 0 0 0 0,-1-1 0 0 0,1 1 0 0 0,4-6 1 0 0,-6 6 17 0 0,0 0 0 0 0,0 0 0 0 0,-1-1 1 0 0,1 1-1 0 0,-1-1 0 0 0,0 1 1 0 0,1-1-1 0 0,-1 0 0 0 0,0 0 0 0 0,0 1 1 0 0,-1-1-1 0 0,1 0 0 0 0,-1 0 1 0 0,1 0-1 0 0,-1 0 0 0 0,0 0 1 0 0,0 1-1 0 0,0-1 0 0 0,0 0 0 0 0,-1 0 1 0 0,1 0-1 0 0,-1 0 0 0 0,0 0 1 0 0,0 1-1 0 0,-1-5 0 0 0,-1 1 7 0 0,0 1-1 0 0,0 0 1 0 0,0 0 0 0 0,-1 0-1 0 0,0 0 1 0 0,0 0 0 0 0,0 1-1 0 0,0-1 1 0 0,-1 1 0 0 0,-5-4-1 0 0,-7-4-102 0 0,-31-15-1 0 0,17 10-372 0 0,-7-1-1760 0 0,21 11-1877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3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0,'0'0'390'0'0,"0"2"-252"0"0,6 24 6044 0 0,12 37 0 0 0,2 3-3916 0 0,-11-26-1875 0 0,-2 0 0 0 0,2 46 0 0 0,-5 28-4775 0 0,-4-106 2821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8751 0 0,'0'0'1098'0'0,"1"2"-98"0"0,8 13 342 0 0,-2 1 0 0 0,0-1 0 0 0,7 23 1 0 0,1 3-560 0 0,62 163-329 0 0,-58-155-768 0 0,-9-26-1067 0 0,7 30-1 0 0,-12-33 131 0 0</inkml:trace>
  <inkml:trace contextRef="#ctx0" brushRef="#br0" timeOffset="1">0 286 13823 0 0,'0'0'6567'0'0,"2"-1"-5704"0"0,18-7 119 0 0,0 1 0 0 0,1 1 0 0 0,30-6 1 0 0,-40 10-1171 0 0,1 1 0 0 0,-1 0 0 0 0,1 1 0 0 0,-1 0 0 0 0,1 0 0 0 0,0 1 0 0 0,-1 1 0 0 0,14 3 0 0 0,-8 0-863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4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10103 0 0,'1'0'150'0'0,"1"-7"619"0"0,4-15-536 0 0,-5 21-202 0 0,-1 1 0 0 0,1-1 0 0 0,-1 1-1 0 0,1 0 1 0 0,0-1 0 0 0,-1 1 0 0 0,1 0 0 0 0,0-1-1 0 0,-1 1 1 0 0,1 0 0 0 0,0 0 0 0 0,-1-1 0 0 0,1 1-1 0 0,0 0 1 0 0,-1 0 0 0 0,1 0 0 0 0,0 0 0 0 0,0 0-1 0 0,-1 0 1 0 0,1 0 0 0 0,0 0 0 0 0,0 1 0 0 0,20 3 907 0 0,-15-3-615 0 0,273 31 6733 0 0,-122-18-5341 0 0,62-1 238 0 0,-75-6-783 0 0,-58-5-677 0 0,97-10 1 0 0,-45 1-97 0 0,8 2 184 0 0,-114 3-629 0 0,290 4 1126 0 0,-278 2-1033 0 0,141 5 254 0 0,-48-8-36 0 0,-1 0-69 0 0,71 1-59 0 0,22-4 227 0 0,230-10-103 0 0,-376 12-243 0 0,-71 0-39 0 0,23 1-608 0 0,0-2-1 0 0,0-1 0 0 0,-1-2 0 0 0,38-8 1 0 0,-49 2-2292 0 0,-14 4-681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4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0,'0'0'464'0'0,"1"2"-60"0"0,1 4 537 0 0,0 0-1 0 0,0 0 1 0 0,0-1 0 0 0,1 1-1 0 0,0-1 1 0 0,0 0-1 0 0,4 5 1 0 0,-2-4-621 0 0,0 0 0 0 0,0-1 1 0 0,0 0-1 0 0,0 0 0 0 0,1 0 1 0 0,0-1-1 0 0,0 1 1 0 0,0-1-1 0 0,12 5 0 0 0,10 4 178 0 0,-16-7-329 0 0,1 0-1 0 0,17 4 1 0 0,-11-3 33 0 0,0 1 0 0 0,0 0 0 0 0,-1 1 1 0 0,0 1-1 0 0,-1 1 0 0 0,17 14 0 0 0,-29-22-33 0 0,-1 1 0 0 0,0-1 0 0 0,1 1 0 0 0,-2 0 0 0 0,1 1 0 0 0,0-1 0 0 0,-1 1 0 0 0,0-1 0 0 0,0 1 0 0 0,0 0 0 0 0,-1 0 0 0 0,1 0 0 0 0,-1 0 0 0 0,2 8 0 0 0,-3-6 40 0 0,0 1 0 0 0,0 0 0 0 0,-1 0 0 0 0,0-1 0 0 0,0 1 0 0 0,-1 0 0 0 0,0 0 0 0 0,0-1 0 0 0,-5 15 0 0 0,-3 5 340 0 0,-2 0-1 0 0,-17 32 1 0 0,3-10-122 0 0,-4 12-157 0 0,-27 65 11 0 0,17-17 232 0 0,13-35-3118 0 0,9-25-4892 0 0,10-31-122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44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8751 0 0,'0'0'399'0'0,"5"-5"-4"0"0,-1 1-328 0 0,9-7 21 0 0,-13 11-87 0 0,0 0-1 0 0,0 0 0 0 0,0 0 0 0 0,0 0 0 0 0,1 0 0 0 0,-1 0 0 0 0,0 0 1 0 0,0 0-1 0 0,0 0 0 0 0,0 0 0 0 0,1 0 0 0 0,-1 0 0 0 0,0 0 0 0 0,0 0 0 0 0,0 0 1 0 0,0 0-1 0 0,0 1 0 0 0,0-1 0 0 0,1 0 0 0 0,-1 0 0 0 0,0 0 0 0 0,0 0 1 0 0,0 0-1 0 0,0 0 0 0 0,0 0 0 0 0,0 1 0 0 0,0-1 0 0 0,0 0 0 0 0,1 0 0 0 0,-1 0 1 0 0,0 0-1 0 0,0 0 0 0 0,0 1 0 0 0,0-1 0 0 0,1 13-2 0 0,-2 18 1231 0 0,1 0-1 0 0,2-1 0 0 0,1 1 0 0 0,10 47 1 0 0,6 9-641 0 0,14 46-4236 0 0,-28-119 2166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44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3679 0 0,'0'0'284'0'0,"1"2"-186"0"0,-1 26 1808 0 0,-1-21-701 0 0,1-1 0 0 0,0 0-1 0 0,1 9 1 0 0,7 33 1395 0 0,19 102 743 0 0,22 73-3850 0 0,-37-178-4209 0 0,-7-25-239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9615 0 0,'0'0'1623'0'0,"2"0"-979"0"0,0 1-491 0 0,10 3 759 0 0,1-1 1 0 0,0 0 0 0 0,0-1 0 0 0,0 0-1 0 0,19 0 1 0 0,-22-2-554 0 0,0 1 0 0 0,0 0 0 0 0,18 4-1 0 0,-16-3-127 0 0,0 0-1 0 0,18 1 1 0 0,2-4-80 0 0,40-6-1 0 0,-19 2-1922 0 0,-35 2-4764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45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14 455 0 0,'-17'1'18238'0'0,"34"-1"-16572"0"0,85-13-4474 0 0,-90 12 1720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45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11343 0 0,'0'0'1031'0'0,"2"0"-850"0"0,16-1 468 0 0,0-1-1 0 0,-1-1 0 0 0,30-8 1 0 0,14-3 1379 0 0,-43 13-1286 0 0,-16 1 526 0 0,-1 9-224 0 0,-1-2-796 0 0,-1-1 1 0 0,0 1-1 0 0,0 0 0 0 0,-1-1 0 0 0,1 1 0 0 0,-1-1 0 0 0,-1 1 1 0 0,-5 11-1 0 0,-4 10 13 0 0,9-21-237 0 0,1 0 1 0 0,1 0-1 0 0,-1 0 0 0 0,1 0 1 0 0,0 1-1 0 0,1-1 1 0 0,-1 0-1 0 0,1 0 1 0 0,1 1-1 0 0,0-1 0 0 0,0 0 1 0 0,0 0-1 0 0,1 0 1 0 0,0 0-1 0 0,4 11 0 0 0,-4-14-23 0 0,0 0-1 0 0,1-1 0 0 0,-1 1 0 0 0,1-1 0 0 0,0 1 0 0 0,0-1 0 0 0,0 0 0 0 0,0 0 0 0 0,0 0 0 0 0,1 0 0 0 0,-1-1 0 0 0,1 1 0 0 0,6 2 0 0 0,-3-1-13 0 0,-2-2-187 0 0,0 0 0 0 0,0 0 0 0 0,1-1 0 0 0,-1 0 0 0 0,0 0 0 0 0,1 0 0 0 0,-1 0 0 0 0,0-1 0 0 0,1 0 0 0 0,-1 0 0 0 0,1-1 0 0 0,-1 1-1 0 0,1-1 1 0 0,-1 0 0 0 0,0-1 0 0 0,8-2 0 0 0,5-2-1328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46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0 5063 0 0,'-2'1'390'0'0,"-25"12"-99"0"0,20-10 1013 0 0,1 0-1 0 0,-1 0 1 0 0,1 1-1 0 0,0-1 1 0 0,-1 1-1 0 0,-5 6 1 0 0,11-9-1235 0 0,0 0 0 0 0,1 0 0 0 0,-1 0 0 0 0,1 0 0 0 0,-1 0 0 0 0,1 0 0 0 0,0 0 0 0 0,-1 1 0 0 0,1-1 0 0 0,0 0 1 0 0,0 0-1 0 0,0 0 0 0 0,0 0 0 0 0,0 0 0 0 0,0 1 0 0 0,0-1 0 0 0,0 0 0 0 0,0 0 0 0 0,1 2 0 0 0,7 21-64 0 0,0-8-5 0 0,1 0 1 0 0,1-1-1 0 0,0 0 0 0 0,17 18 0 0 0,-1 0 37 0 0,2 2 458 0 0,-15-20 195 0 0,-1 1 0 0 0,0 0 0 0 0,-1 1 0 0 0,8 18 0 0 0,-17-31-511 0 0,0 0 0 0 0,-1 0 1 0 0,0 0-1 0 0,0 0 0 0 0,0 0 1 0 0,0 1-1 0 0,0-1 0 0 0,-1 0 1 0 0,0 0-1 0 0,0 1 0 0 0,0-1 1 0 0,-1 0-1 0 0,1 0 0 0 0,-1 0 0 0 0,-1 5 1 0 0,0-4-63 0 0,0 0 0 0 0,-1-1 1 0 0,1 1-1 0 0,-1 0 0 0 0,0-1 0 0 0,0 0 1 0 0,0 0-1 0 0,-1 0 0 0 0,1 0 0 0 0,-1 0 1 0 0,-8 5-1 0 0,8-6-84 0 0,1 0-71 0 0,0 0-1 0 0,0 0 1 0 0,-1-1-1 0 0,1 1 1 0 0,-1-1-1 0 0,0 0 1 0 0,0 0-1 0 0,1-1 1 0 0,-1 1-1 0 0,-1-1 1 0 0,1 0-1 0 0,0 1 1 0 0,0-2-1 0 0,0 1 1 0 0,-5 0-1 0 0,7-1-201 0 0,1-1-1 0 0,-1 1 1 0 0,1 0 0 0 0,-1-1-1 0 0,1 1 1 0 0,0-1 0 0 0,-1 1-1 0 0,1-1 1 0 0,0 1 0 0 0,-1-1-1 0 0,1 0 1 0 0,0 0 0 0 0,0 0-1 0 0,-1 0 1 0 0,1 0-1 0 0,0 0 1 0 0,0 0 0 0 0,0 0-1 0 0,0 0 1 0 0,1-1 0 0 0,-1 1-1 0 0,0 0 1 0 0,0 0 0 0 0,1-1-1 0 0,-1 1 1 0 0,1-1 0 0 0,-1 1-1 0 0,1 0 1 0 0,0-1-1 0 0,-1 1 1 0 0,1-1 0 0 0,0 1-1 0 0,0-1 1 0 0,0 1 0 0 0,0-1-1 0 0,0-1 1 0 0,2-10-5431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46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29 11719 0 0,'0'0'1383'0'0,"-8"1"1180"0"0,3 3-2269 0 0,1 1 0 0 0,0-1 0 0 0,0 1 1 0 0,0-1-1 0 0,0 1 0 0 0,1 0 0 0 0,0 1 1 0 0,0-1-1 0 0,0 1 0 0 0,-3 8 0 0 0,3-6-188 0 0,1 1 0 0 0,0 0-1 0 0,0 0 1 0 0,1 0 0 0 0,0 0-1 0 0,1 0 1 0 0,0 10 0 0 0,0-11-128 0 0,1 0 1 0 0,0 0 0 0 0,1-1 0 0 0,0 1 0 0 0,0-1 0 0 0,1 1 0 0 0,0-1 0 0 0,5 10-1 0 0,-6-12 32 0 0,1-1 1 0 0,0 0-1 0 0,0 1 0 0 0,1-1 0 0 0,-1 0 0 0 0,1-1 0 0 0,0 1 0 0 0,0-1 0 0 0,0 1 0 0 0,0-1 0 0 0,1-1 0 0 0,8 6 0 0 0,-9-7 31 0 0,-1 1-1 0 0,1-1 0 0 0,-1 0 0 0 0,1 0 1 0 0,-1 0-1 0 0,1-1 0 0 0,0 1 1 0 0,-1-1-1 0 0,1 0 0 0 0,0 0 1 0 0,-1 0-1 0 0,1 0 0 0 0,0-1 1 0 0,-1 1-1 0 0,1-1 0 0 0,0 0 1 0 0,-1 0-1 0 0,1-1 0 0 0,-1 1 1 0 0,0-1-1 0 0,1 1 0 0 0,-1-1 0 0 0,0 0 1 0 0,0 0-1 0 0,0-1 0 0 0,3-2 1 0 0,-1-1 78 0 0,1 0 0 0 0,-1 0 1 0 0,-1 0-1 0 0,1-1 0 0 0,-1 0 0 0 0,0 1 1 0 0,0-2-1 0 0,-1 1 0 0 0,0 0 1 0 0,-1-1-1 0 0,3-9 0 0 0,-3 9-57 0 0,0 0 0 0 0,-1 0-1 0 0,0 0 1 0 0,-1 0 0 0 0,1 0 0 0 0,-2 0 0 0 0,1-1-1 0 0,-3-8 1 0 0,2 11-26 0 0,0 0 0 0 0,-1 1 0 0 0,0 0 0 0 0,-1-1 0 0 0,1 1 0 0 0,-1 0 0 0 0,0 0 0 0 0,0 0 0 0 0,-1 1 0 0 0,1-1 0 0 0,-1 1 0 0 0,-6-6 0 0 0,3 4-483 0 0,-1 0-1 0 0,1 1 0 0 0,-1 0 1 0 0,0 0-1 0 0,-1 1 0 0 0,-11-5 1 0 0,8 5-1940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46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72 14799 0 0,'-2'8'1343'0'0,"-1"1"-1589"0"0,0-3 903 0 0,1 0-1 0 0,0 0 1 0 0,0 0 0 0 0,1 1-1 0 0,0-1 1 0 0,-1 12 0 0 0,4 44 657 0 0,-2-60-1242 0 0,0 0 0 0 0,3 5-22 0 0,-2-4 39 0 0,0 0 0 0 0,1 1-1 0 0,-1-1 1 0 0,1 0 0 0 0,-1 0-1 0 0,1 0 1 0 0,0 0 0 0 0,0 0-1 0 0,0 0 1 0 0,0-1 0 0 0,1 1-1 0 0,-1-1 1 0 0,1 1 0 0 0,0-1-1 0 0,-1 0 1 0 0,1 0 0 0 0,0 0-1 0 0,0 0 1 0 0,1-1 0 0 0,4 3-1 0 0,-2-2-75 0 0,0 0 1 0 0,0 0-1 0 0,1-1 0 0 0,-1 0 1 0 0,0 0-1 0 0,1 0 0 0 0,-1 0 1 0 0,1-1-1 0 0,7-1 0 0 0,6-3-109 0 0,-16 4-37 0 0,0-1 1 0 0,1 1-1 0 0,-1-1 0 0 0,0 0 0 0 0,0-1 0 0 0,1 1 1 0 0,-1-1-1 0 0,0 1 0 0 0,0-1 0 0 0,-1-1 0 0 0,1 1 0 0 0,0 0 1 0 0,-1-1-1 0 0,1 0 0 0 0,2-3 0 0 0,-3 3-388 0 0,-1 0 1 0 0,0 0-1 0 0,1 0 0 0 0,-1 0 0 0 0,-1-1 1 0 0,1 1-1 0 0,0-1 0 0 0,-1 1 0 0 0,0-1 0 0 0,0 0 1 0 0,1-5-1 0 0,1-6-5366 0 0</inkml:trace>
  <inkml:trace contextRef="#ctx0" brushRef="#br0" timeOffset="1">207 0 14855 0 0,'0'0'332'0'0,"0"2"51"0"0,-1 32 495 0 0,1-15-157 0 0,0 1 1 0 0,5 38 0 0 0,12 48 3482 0 0,8 37-1815 0 0,-12-60-2780 0 0,-12-56-4273 0 0,0-19 2904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5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 9183 0 0,'-2'0'39'0'0,"4"-3"840"0"0,4-7-790 0 0,-16 16 520 0 0,6-2-386 0 0,-1 0 0 0 0,1 0 0 0 0,0 0 0 0 0,1 1 0 0 0,-5 5 0 0 0,4-1-103 0 0,0 1 0 0 0,0-1 0 0 0,1 1 0 0 0,-4 15 0 0 0,6-19-103 0 0,0 0 0 0 0,0 1 1 0 0,1-1-1 0 0,0 0 0 0 0,0 0 1 0 0,0 1-1 0 0,1-1 0 0 0,2 10 1 0 0,-2-14 57 0 0,0 1 0 0 0,0-1 0 0 0,0 0-1 0 0,0 0 1 0 0,0 1 0 0 0,1-1 0 0 0,-1 0 0 0 0,1 0 0 0 0,-1 0 0 0 0,1-1 0 0 0,0 1 0 0 0,0 0 0 0 0,0 0 0 0 0,0-1 0 0 0,0 0 0 0 0,0 1 0 0 0,0-1 0 0 0,0 0 0 0 0,1 0 0 0 0,-1 0 0 0 0,1 0 0 0 0,-1 0 0 0 0,0-1 0 0 0,1 1 0 0 0,2 0 0 0 0,-3-1 32 0 0,0 0 1 0 0,0 0 0 0 0,-1 0 0 0 0,1 0 0 0 0,0 0 0 0 0,0-1 0 0 0,0 1 0 0 0,-1-1 0 0 0,1 1 0 0 0,0-1 0 0 0,-1 1 0 0 0,1-1 0 0 0,0 0 0 0 0,-1 0 0 0 0,1 0 0 0 0,-1 0 0 0 0,1 0 0 0 0,-1 0 0 0 0,1 0 0 0 0,-1 0 0 0 0,0-1 0 0 0,0 1 0 0 0,1 0 0 0 0,-1-1 0 0 0,0 1 0 0 0,0-1 0 0 0,-1 0 0 0 0,1 1 0 0 0,0-1 0 0 0,0 0 0 0 0,-1 1 0 0 0,1-1 0 0 0,-1 0 0 0 0,1-2 0 0 0,-1-3-110 0 0,1-1 1 0 0,-1 1-1 0 0,-1 0 0 0 0,1 0 1 0 0,-1 0-1 0 0,-1 0 1 0 0,1 0-1 0 0,-1 0 1 0 0,-1 0-1 0 0,1 0 1 0 0,-1 0-1 0 0,0 1 1 0 0,-1 0-1 0 0,1-1 1 0 0,-1 1-1 0 0,0 0 1 0 0,-1 1-1 0 0,1-1 1 0 0,-1 1-1 0 0,-11-9 1 0 0,9 10-1519 0 0,-1-1-3675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5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5527 0 0,'2'7'93'0'0,"1"-1"0"0"0,0 1 0 0 0,1-1 0 0 0,-1 0 0 0 0,1 0 0 0 0,0 0 0 0 0,9 8 0 0 0,-6-5 1441 0 0,0 0 1 0 0,6 11-1 0 0,-1 0 999 0 0,7 16 299 0 0,-18-35-2481 0 0,-1 15 1841 0 0,-2-20-2115 0 0,0-1 0 0 0,0 1 0 0 0,1-1 0 0 0,-1 1 0 0 0,1-1 0 0 0,0 0 0 0 0,0 1 0 0 0,0-1 1 0 0,1 0-1 0 0,0 0 0 0 0,0-8 0 0 0,1 2-7 0 0,0 0 1 0 0,1 1-1 0 0,0-1 1 0 0,5-13-1 0 0,-4 16-26 0 0,0 0 0 0 0,1 1 0 0 0,0 0 0 0 0,0 0 0 0 0,0 0 0 0 0,1 0 0 0 0,0 0 0 0 0,0 1 0 0 0,1 0 0 0 0,0 0 0 0 0,0 1 0 0 0,0 0 0 0 0,9-6 0 0 0,-9 8-140 0 0,0-1-1 0 0,0 1 0 0 0,0 0 1 0 0,0 1-1 0 0,0-1 0 0 0,1 1 1 0 0,0 1-1 0 0,-1-1 1 0 0,1 1-1 0 0,0 0 0 0 0,-1 1 1 0 0,1-1-1 0 0,0 2 0 0 0,0-1 1 0 0,0 1-1 0 0,9 1 1 0 0,-9 0-1658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58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6447 0 0,'0'2'7067'0'0,"5"11"-5518"0"0,2 5-566 0 0,-1 1-1 0 0,-1-1 0 0 0,0 1 1 0 0,2 24-1 0 0,2 81 216 0 0,-4-38-918 0 0,-1-29-293 0 0,1 5-658 0 0,0-22-3499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58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11863 0 0,'0'0'1683'0'0,"6"7"-796"0"0,-1 0-669 0 0,-1 1 0 0 0,0 0 0 0 0,0 0 0 0 0,-1 0 0 0 0,0 0 0 0 0,0 1 0 0 0,-1-1 0 0 0,1 11 0 0 0,4 7 58 0 0,37 193 1022 0 0,-42-206-1297 0 0,19 86-164 0 0,-10-48-2290 0 0,-6-32 1114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59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15287 0 0,'0'0'2352'0'0,"10"-16"376"0"0,-7 14-2662 0 0,0 0-1 0 0,0 0 0 0 0,0 0 1 0 0,0 0-1 0 0,0 1 0 0 0,0-1 1 0 0,0 1-1 0 0,1 0 1 0 0,-1 0-1 0 0,1 0 0 0 0,-1 0 1 0 0,0 0-1 0 0,8 1 0 0 0,3-1-811 0 0,0 1 1 0 0,14 2-1 0 0,-15 0-1172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33 229 455 0 0,'5'68'9138'0'0,"-3"-48"-7555"0"0,-1 0 0 0 0,-1 39 0 0 0,-7 13-454 0 0,-13 86 799 0 0,20-155-1886 0 0,-7 13 162 0 0,7-15-43 0 0,-6-28-80 0 0,5 3-188 0 0,2 0 1 0 0,0-1-1 0 0,7-29 0 0 0,22-70-390 0 0,-21 91 318 0 0,-4 14 120 0 0,0 0 1 0 0,1 1-1 0 0,0-1 1 0 0,2 2-1 0 0,0-1 0 0 0,1 1 1 0 0,16-23-1 0 0,-24 40 67 0 0,-1 1-1 0 0,1-1 1 0 0,0 0-1 0 0,-1 0 1 0 0,1 0 0 0 0,-1 1-1 0 0,1-1 1 0 0,0 0-1 0 0,-1 1 1 0 0,1-1-1 0 0,-1 1 1 0 0,1-1-1 0 0,-1 1 1 0 0,1 0 0 0 0,2 1 11 0 0,-2 0 1 0 0,1 1-1 0 0,0 0 1 0 0,0-1 0 0 0,-1 1-1 0 0,0 0 1 0 0,1-1-1 0 0,-1 1 1 0 0,0 0 0 0 0,0 4-1 0 0,6 30 172 0 0,-3 131 395 0 0,-5-128-358 0 0,1-22-65 0 0,0-7 25 0 0,0 1 0 0 0,2 12-1 0 0,-2-22 357 0 0,1-4-490 0 0,5-11-30 0 0,0-1 0 0 0,0 0 0 0 0,-2 0 0 0 0,1-1 0 0 0,-2 0 0 0 0,2-17 0 0 0,7-27-22 0 0,6-11 9 0 0,15-55-57 0 0,-25 101 36 0 0,1 0 1 0 0,23-44-1 0 0,-15 44 10 0 0,-17 24 1 0 0,0-1 1 0 0,1 1-1 0 0,-1-1 0 0 0,0 1 0 0 0,1 0 1 0 0,-1-1-1 0 0,0 1 0 0 0,1 0 0 0 0,-1 0 1 0 0,1-1-1 0 0,-1 1 0 0 0,0 0 0 0 0,1 0 0 0 0,-1-1 1 0 0,1 1-1 0 0,-1 0 0 0 0,1 0 0 0 0,-1 0 1 0 0,1 0-1 0 0,-1 0 0 0 0,0 0 0 0 0,1 0 1 0 0,-1 0-1 0 0,1 0 0 0 0,-1 0 0 0 0,1 0 0 0 0,0 0 1 0 0,2 4 29 0 0,-1-2-14 0 0,0 0 1 0 0,-1 1 0 0 0,1-1 0 0 0,-1 1 0 0 0,0 0 0 0 0,1-1 0 0 0,-1 1 0 0 0,0 0 0 0 0,-1 0 0 0 0,2 3 0 0 0,3 33 77 0 0,-3-28-85 0 0,0 18 73 0 0,-2 43-1 0 0,0 1-60 0 0,1-44-349 0 0,8 123 439 0 0,4-52-6652 0 0,-10-78 988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5:59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9215 0 0,'0'0'6955'0'0,"10"-7"-5182"0"0,-5 5-1482 0 0,1 0 1 0 0,-1 0-1 0 0,1 0 0 0 0,0 1 0 0 0,-1 0 1 0 0,1 0-1 0 0,0 0 0 0 0,0 1 0 0 0,-1 0 0 0 0,1 0 1 0 0,0 0-1 0 0,11 3 0 0 0,-10-2-162 0 0,0 1 1 0 0,0 0-1 0 0,-1 1 0 0 0,1-1 0 0 0,-1 1 1 0 0,1 1-1 0 0,-1-1 0 0 0,0 1 1 0 0,0 0-1 0 0,6 5 0 0 0,-10-7-107 0 0,-1 0 1 0 0,1 0-1 0 0,0 1 0 0 0,-1-1 0 0 0,0 0 1 0 0,1 0-1 0 0,-1 1 0 0 0,0-1 1 0 0,0 1-1 0 0,0-1 0 0 0,-1 1 0 0 0,1 0 1 0 0,0-1-1 0 0,-1 1 0 0 0,0-1 0 0 0,0 1 1 0 0,1 0-1 0 0,-2 4 0 0 0,0 2-20 0 0,0-1 0 0 0,-1 0 0 0 0,0 0-1 0 0,-4 13 1 0 0,2-15-147 0 0,1-1 0 0 0,-1 0 0 0 0,1 0 0 0 0,-2 0 0 0 0,1-1 1 0 0,0 1-1 0 0,-1-1 0 0 0,0 0 0 0 0,-10 6 0 0 0,12-8-6 0 0,-1 1-19 0 0,0 0-1 0 0,0-1 1 0 0,0 1 0 0 0,0-1 0 0 0,-1 0 0 0 0,1 0 0 0 0,-1 0 0 0 0,1-1-1 0 0,-1 0 1 0 0,-6 1 0 0 0,11-2 34 0 0,-1-3-112 0 0,1 3 255 0 0,0-1 0 0 0,0 1 1 0 0,0 0-1 0 0,0 0 0 0 0,0 0 1 0 0,0 0-1 0 0,0 0 0 0 0,0-1 1 0 0,0 1-1 0 0,0 0 0 0 0,0 0 1 0 0,0 0-1 0 0,0 0 0 0 0,0-1 0 0 0,0 1 1 0 0,0 0-1 0 0,0 0 0 0 0,0 0 1 0 0,0 0-1 0 0,0 0 0 0 0,0 0 1 0 0,0-1-1 0 0,0 1 0 0 0,1 0 1 0 0,-1 0-1 0 0,0 0 0 0 0,0 0 0 0 0,0 0 1 0 0,0 0-1 0 0,0 0 0 0 0,0 0 1 0 0,1 0-1 0 0,-1-1 0 0 0,0 1 1 0 0,0 0-1 0 0,0 0 0 0 0,0 0 1 0 0,0 0-1 0 0,1 0 0 0 0,1-1 80 0 0,0 0 1 0 0,1 0-1 0 0,-1 0 0 0 0,0 0 1 0 0,1 0-1 0 0,-1 1 0 0 0,1-1 1 0 0,-1 1-1 0 0,1-1 0 0 0,-1 1 0 0 0,5 0 1 0 0,-2 0 63 0 0,0 0 0 0 0,1 1 0 0 0,-1 0 0 0 0,9 2 0 0 0,-1 2 125 0 0,-1 1 0 0 0,0 0 1 0 0,15 10-1 0 0,-14-8-229 0 0,26 12 1 0 0,-37-19-393 0 0,1 0 1 0 0,-1-1 0 0 0,0 0-1 0 0,0 1 1 0 0,0-1 0 0 0,1 0-1 0 0,-1 0 1 0 0,0 0-1 0 0,0 0 1 0 0,0 0 0 0 0,0-1-1 0 0,1 1 1 0 0,1-2 0 0 0,5-1-6410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6:00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15 5063 0 0,'0'0'390'0'0,"-18"-14"8004"0"0,16 14-8292 0 0,0 0-1 0 0,0 0 0 0 0,0 0 0 0 0,0 0 0 0 0,0 1 1 0 0,1-1-1 0 0,-1 1 0 0 0,0-1 0 0 0,0 1 1 0 0,0 0-1 0 0,0-1 0 0 0,0 1 0 0 0,1 0 0 0 0,-1 0 1 0 0,0 0-1 0 0,-2 3 0 0 0,-27 22 386 0 0,26-20-480 0 0,-1-1 1 0 0,1 1-1 0 0,0 0 0 0 0,1 0 0 0 0,-1 1 0 0 0,1-1 0 0 0,1 1 0 0 0,-1 0 1 0 0,1 0-1 0 0,0 0 0 0 0,1 0 0 0 0,0 1 0 0 0,-2 8 0 0 0,4-13-5 0 0,0 0 0 0 0,1-1 0 0 0,-1 1 0 0 0,1 0 0 0 0,-1 0 1 0 0,1-1-1 0 0,0 1 0 0 0,0 0 0 0 0,0-1 0 0 0,1 1 0 0 0,-1-1 0 0 0,0 1 0 0 0,1-1 0 0 0,0 0 0 0 0,0 1 0 0 0,-1-1 0 0 0,1 0 0 0 0,0 0 0 0 0,4 2 0 0 0,5 5-37 0 0,1-1-1 0 0,20 12 1 0 0,-13-9 3 0 0,2 2 189 0 0,24 20 1 0 0,-39-27 201 0 0,0-1 0 0 0,0 1 1 0 0,0 0-1 0 0,-1 0 0 0 0,1 1 1 0 0,-2 0-1 0 0,8 12 0 0 0,-11-16-200 0 0,0 0 0 0 0,1 0 0 0 0,-2 0 0 0 0,1 1-1 0 0,0-1 1 0 0,-1 0 0 0 0,1 1 0 0 0,-1-1 0 0 0,0 1 0 0 0,0-1 0 0 0,0 0-1 0 0,-1 1 1 0 0,1-1 0 0 0,-1 0 0 0 0,0 1 0 0 0,0-1 0 0 0,0 0 0 0 0,0 0-1 0 0,0 0 1 0 0,-4 6 0 0 0,1-3-66 0 0,0 0 0 0 0,-1 0 0 0 0,0 0 0 0 0,0-1 0 0 0,0 0-1 0 0,0 0 1 0 0,-1 0 0 0 0,-10 6 0 0 0,5-3-92 0 0,7-5-24 0 0,0 0 0 0 0,-1-1 0 0 0,1 1-1 0 0,-1-1 1 0 0,1 0 0 0 0,-9 3 0 0 0,10-4-38 0 0,-14 1-1379 0 0,17-2 1243 0 0,-1-1 0 0 0,0 1 0 0 0,1 0 1 0 0,-1 0-1 0 0,1 0 0 0 0,-1-1 0 0 0,0 1 0 0 0,1-1 1 0 0,-1 1-1 0 0,1 0 0 0 0,-1-1 0 0 0,1 1 0 0 0,-1-1 1 0 0,1 1-1 0 0,-1-1 0 0 0,1 1 0 0 0,0-1 1 0 0,-1 1-1 0 0,1-1 0 0 0,0 0 0 0 0,-1 1 0 0 0,1-1 1 0 0,-1 0-1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6:00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30 2303 0 0,'-9'13'654'0'0,"-5"8"7858"0"0,3 3-3428 0 0,9-17-4480 0 0,0 1-1 0 0,0 0 1 0 0,1 0-1 0 0,-1 12 1 0 0,1-11-669 0 0,1-1-1 0 0,1 1 1 0 0,0 0 0 0 0,0 0 0 0 0,1-1 0 0 0,0 1 0 0 0,0-1 0 0 0,1 1-1 0 0,7 15 1 0 0,-5-16 87 0 0,0 0 0 0 0,0 0-1 0 0,1-1 1 0 0,0 1 0 0 0,0-1-1 0 0,1 0 1 0 0,0-1 0 0 0,0 0-1 0 0,1 0 1 0 0,9 6 0 0 0,-13-10 55 0 0,0 0 1 0 0,0 0-1 0 0,1-1 1 0 0,-1 1-1 0 0,1-1 0 0 0,-1 0 1 0 0,1 0-1 0 0,0-1 1 0 0,-1 1-1 0 0,1-1 1 0 0,0 0-1 0 0,-1 0 1 0 0,1-1-1 0 0,0 1 0 0 0,-1-1 1 0 0,6-1-1 0 0,-4 0 65 0 0,0-1-1 0 0,0 1 1 0 0,0-1-1 0 0,-1-1 1 0 0,1 1-1 0 0,-1-1 1 0 0,0 1-1 0 0,0-1 1 0 0,0-1 0 0 0,8-8-1 0 0,-7 6 25 0 0,-1 0 0 0 0,0 0 0 0 0,0 0 0 0 0,-1-1 0 0 0,0 1 0 0 0,-1-1 0 0 0,1 0 0 0 0,1-10 0 0 0,-3 12-71 0 0,0 0-1 0 0,-1 0 0 0 0,0 0 0 0 0,-1-1 0 0 0,0 1 0 0 0,0 0 0 0 0,0-1 1 0 0,0 1-1 0 0,-1 0 0 0 0,0 0 0 0 0,-2-8 0 0 0,0 8 4 0 0,1 0 1 0 0,-1-1-1 0 0,-1 1 1 0 0,1 1-1 0 0,-1-1 0 0 0,0 0 1 0 0,0 1-1 0 0,0 0 0 0 0,-1 0 1 0 0,-9-7-1 0 0,2 2-35 0 0,0 2-1 0 0,0 0 1 0 0,-26-13-1 0 0,34 19-140 0 0,-1 0 0 0 0,0 1 0 0 0,0-1 0 0 0,0 1-1 0 0,0 0 1 0 0,-7-1 0 0 0,10 2-138 0 0,0-1-1 0 0,1 1 0 0 0,-1 0 1 0 0,0 0-1 0 0,0 1 0 0 0,0-1 1 0 0,1 0-1 0 0,-1 1 0 0 0,0-1 1 0 0,0 1-1 0 0,1-1 0 0 0,-1 1 1 0 0,0 0-1 0 0,1 0 0 0 0,-1 0 1 0 0,1 0-1 0 0,-1 0 0 0 0,1 0 1 0 0,0 0-1 0 0,-1 0 1 0 0,-1 3-1 0 0,-2 3-1402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6:00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7367 0 0,'0'0'667'0'0,"-1"1"-547"0"0,-3 5 3271 0 0,-2 7 2603 0 0,2-5-4751 0 0,1 4-515 0 0,0 0-1 0 0,-3 21 1 0 0,5-28-565 0 0,1-1 0 0 0,0 1 0 0 0,0 0 0 0 0,0-1 0 0 0,0 1 0 0 0,1-1 0 0 0,-1 1 0 0 0,1-1 0 0 0,1 1 0 0 0,1 5 0 0 0,-1-7-129 0 0,-1 0 0 0 0,1 0 1 0 0,0 1-1 0 0,0-2 0 0 0,0 1 1 0 0,1 0-1 0 0,-1 0 0 0 0,0-1 1 0 0,1 1-1 0 0,0-1 0 0 0,0 0 1 0 0,0 1-1 0 0,0-1 0 0 0,0-1 1 0 0,0 1-1 0 0,0 0 0 0 0,1-1 1 0 0,-1 0-1 0 0,1 0 0 0 0,-1 0 1 0 0,1 0-1 0 0,-1 0 0 0 0,1-1 1 0 0,-1 1-1 0 0,1-1 0 0 0,0 0 1 0 0,6-1-1 0 0,-3 0-794 0 0,0 0 0 0 0,0-1-1 0 0,0 0 1 0 0,-1 0 0 0 0,1 0 0 0 0,0-1-1 0 0,-1 0 1 0 0,1 0 0 0 0,-1-1 0 0 0,0 0-1 0 0,0 0 1 0 0,-1 0 0 0 0,1-1 0 0 0,8-9-1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6:01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5983 0 0,'0'0'464'0'0,"0"2"-305"0"0,-3 15 2082 0 0,1-4 65 0 0,1-1 0 0 0,0 1 0 0 0,1 13 0 0 0,15 89 2196 0 0,-2-29-3039 0 0,0 64-2781 0 0,-11-139-218 0 0,1-1-79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3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0 622 8863 0 0,'0'0'3104'0'0,"4"-4"-2316"0"0,10-12 84 0 0,-11 12 38 0 0,11 0 903 0 0,9-4-792 0 0,-1-1-1 0 0,1-2 1 0 0,-1 0 0 0 0,35-24 0 0 0,8-4-308 0 0,178-95 742 0 0,-78 41-1219 0 0,-123 67-210 0 0,43-36 0 0 0,-68 49-25 0 0,-3 2 2 0 0,70-48 69 0 0,-76 53-48 0 0,0 0 1 0 0,-1-1 0 0 0,0 0-1 0 0,9-11 1 0 0,-13 15-2 0 0,17-19 308 0 0,-19 22 21 0 0,14-13 461 0 0,4 14-722 0 0,-15-1-84 0 0,-1 1-1 0 0,1-1 1 0 0,-1 1-1 0 0,1 0 1 0 0,-1 0 0 0 0,1 0-1 0 0,-1 1 1 0 0,1-1-1 0 0,4 4 1 0 0,-3-3-4 0 0,0 1 0 0 0,0-1-1 0 0,-1 0 1 0 0,7 1 0 0 0,-2 0 23 0 0,0 0 1 0 0,0 1-1 0 0,0 0 0 0 0,-1 0 1 0 0,1 1-1 0 0,-1 0 0 0 0,8 7 1 0 0,51 46 199 0 0,-36-29-170 0 0,177 160 251 0 0,-176-164-248 0 0,0-2 0 0 0,1-1 1 0 0,2-2-1 0 0,43 20 0 0 0,48 10-1187 0 0,-116-47-689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3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0,'0'0'8547'0'0,"2"2"-7692"0"0,2 4-512 0 0,1 1 1 0 0,-1 0-1 0 0,0-1 1 0 0,-1 1-1 0 0,0 1 1 0 0,0-1-1 0 0,0 0 1 0 0,2 14-1 0 0,0 7 151 0 0,2 31-1 0 0,-2-16-90 0 0,6 94 18 0 0,-8-78-354 0 0,0 85-247 0 0,7-57-2268 0 0,-7-64 689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3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3223 0 0,'0'2'143'0'0,"-1"39"-842"0"0,-4 22 3993 0 0,-1 69 5094 0 0,10-89-8228 0 0,1 0 0 0 0,1 0 0 0 0,19 61 0 0 0,-10-35-3400 0 0,-13-57 2354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3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116 148 9671 0 0,'-1'-2'440'0'0,"-14"-25"275"0"0,-4-5 1322 0 0,18 31-1938 0 0,1 0 0 0 0,-1 0 0 0 0,0 1 0 0 0,0-1 0 0 0,0 0 0 0 0,0 1 0 0 0,0-1 0 0 0,0 0 0 0 0,0 1 0 0 0,0-1 0 0 0,0 1 0 0 0,0 0 0 0 0,0-1 0 0 0,0 1 0 0 0,0 0 0 0 0,0-1 0 0 0,-1 1 0 0 0,1 0 0 0 0,0 0 0 0 0,0 0 0 0 0,0 0 0 0 0,0 0 0 0 0,-1 0 0 0 0,1 1 0 0 0,0-1 0 0 0,0 0 0 0 0,0 1 0 0 0,0-1 0 0 0,0 0 0 0 0,0 1 0 0 0,0-1 0 0 0,0 1 0 0 0,0 0 0 0 0,0-1 0 0 0,-1 2 0 0 0,-3 3-82 0 0,1 1 1 0 0,0 0-1 0 0,0-1 0 0 0,0 1 0 0 0,1 1 0 0 0,0-1 0 0 0,0 0 0 0 0,1 1 0 0 0,0 0 1 0 0,0-1-1 0 0,0 1 0 0 0,-1 11 0 0 0,2-7-7 0 0,0-1 0 0 0,1 1 0 0 0,0 0 0 0 0,1 0 0 0 0,0 0 0 0 0,1-1 0 0 0,3 16 0 0 0,-2-20 35 0 0,-1 1 0 0 0,1-1 0 0 0,1 0 1 0 0,-1 0-1 0 0,1 0 0 0 0,0 0 0 0 0,0-1 0 0 0,1 1 1 0 0,0-1-1 0 0,0-1 0 0 0,0 1 0 0 0,0 0 0 0 0,1-1 0 0 0,-1 0 1 0 0,1-1-1 0 0,11 6 0 0 0,-12-7 15 0 0,0-1-1 0 0,-1-1 1 0 0,1 1-1 0 0,0 0 1 0 0,-1-1 0 0 0,1 0-1 0 0,0 0 1 0 0,0 0 0 0 0,-1-1-1 0 0,10-2 1 0 0,-7 1 126 0 0,1 0 0 0 0,-1 0 1 0 0,1-1-1 0 0,-1 0 0 0 0,12-7 0 0 0,-12 5 24 0 0,0 0 0 0 0,0-1 0 0 0,0 1 0 0 0,-1-2 0 0 0,0 1 0 0 0,0-1 0 0 0,0 1 0 0 0,-1-1 0 0 0,7-12 0 0 0,-10 14-123 0 0,1-1 1 0 0,0 0 0 0 0,-1 0-1 0 0,0 0 1 0 0,0-1 0 0 0,-1 1-1 0 0,0 0 1 0 0,0-1 0 0 0,0 1-1 0 0,-1 0 1 0 0,0-1 0 0 0,0 1-1 0 0,-3-13 1 0 0,-16-58 417 0 0,18 70-475 0 0,-1 0 0 0 0,-1 0 0 0 0,0 0 0 0 0,0 1-1 0 0,0-1 1 0 0,0 1 0 0 0,-1-1 0 0 0,-8-9 0 0 0,10 14-40 0 0,0-1 1 0 0,0 1-1 0 0,0 0 0 0 0,0 0 1 0 0,0 0-1 0 0,-1 0 0 0 0,1 0 1 0 0,-1 0-1 0 0,1 1 0 0 0,-1-1 1 0 0,0 1-1 0 0,1 0 1 0 0,-1 0-1 0 0,0 0 0 0 0,0 0 1 0 0,0 0-1 0 0,0 1 0 0 0,0-1 1 0 0,0 1-1 0 0,0 0 0 0 0,0 0 1 0 0,0 0-1 0 0,-5 1 0 0 0,6-1-200 0 0,-1 1 0 0 0,1 0 0 0 0,0 0-1 0 0,0 0 1 0 0,0 0 0 0 0,0 1-1 0 0,0-1 1 0 0,0 1 0 0 0,0-1-1 0 0,1 1 1 0 0,-4 3 0 0 0,-8 12-5861 0 0,5-4-212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3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 2303 0 0,'-2'0'569'0'0,"-14"2"12140"0"0,12 0-13345 0 0,0 2 808 0 0,0 0 0 0 0,1 0 1 0 0,0 0-1 0 0,-1 0 0 0 0,2 0 1 0 0,-1 1-1 0 0,0 0 0 0 0,1-1 1 0 0,0 1-1 0 0,0 0 0 0 0,0 0 1 0 0,0 0-1 0 0,1 0 0 0 0,-1 8 1 0 0,1-5-11 0 0,0 1 0 0 0,1-1 0 0 0,0 1 1 0 0,1 0-1 0 0,0-1 0 0 0,0 1 0 0 0,0-1 1 0 0,4 11-1 0 0,-2-12-121 0 0,-1-1 0 0 0,1 1 1 0 0,0 0-1 0 0,1-1 0 0 0,-1 0 0 0 0,1 0 0 0 0,1 0 1 0 0,-1 0-1 0 0,1 0 0 0 0,0-1 0 0 0,11 9 1 0 0,-10-8-26 0 0,1-1 1 0 0,0 0 0 0 0,9 6 0 0 0,-13-10-7 0 0,0 1 1 0 0,0-1-1 0 0,0 0 0 0 0,0 0 1 0 0,0 0-1 0 0,0 0 1 0 0,1-1-1 0 0,-1 1 1 0 0,0-1-1 0 0,0 0 0 0 0,1 0 1 0 0,2-1-1 0 0,13 1 63 0 0,-16 0-60 0 0,-1 0 0 0 0,1 1 0 0 0,-1-1 0 0 0,0-1 0 0 0,1 1-1 0 0,-1 0 1 0 0,0-1 0 0 0,1 1 0 0 0,-1-1 0 0 0,0 1 0 0 0,1-1 0 0 0,-1 0 0 0 0,0 0 0 0 0,0 0 0 0 0,2-2 0 0 0,1-1 43 0 0,-1 1-1 0 0,0-1 1 0 0,0 0-1 0 0,-1-1 1 0 0,1 1 0 0 0,-1-1-1 0 0,0 0 1 0 0,0 1-1 0 0,0-1 1 0 0,-1-1 0 0 0,0 1-1 0 0,0 0 1 0 0,0 0-1 0 0,0-1 1 0 0,-1 1-1 0 0,0-1 1 0 0,0 1 0 0 0,-1-1-1 0 0,0 0 1 0 0,0 1-1 0 0,0-1 1 0 0,0 0-1 0 0,-1 1 1 0 0,-2-8 0 0 0,2 7-37 0 0,-1 1 0 0 0,0-1 0 0 0,-1 1 0 0 0,1 0 0 0 0,-1 0 0 0 0,0 0 0 0 0,0 0 0 0 0,-1 1 0 0 0,1-1 0 0 0,-1 1 0 0 0,0 0 0 0 0,0 0 0 0 0,-5-4 0 0 0,-9-5-90 0 0,0 1-1 0 0,-21-11 0 0 0,28 17-21 0 0,-13-7-941 0 0,8 7-4065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 2303 0 0,'-9'-1'2179'0'0,"6"0"-1306"0"0,1 1-1 0 0,-1 0 1 0 0,0 1 0 0 0,1-1-1 0 0,-1 0 1 0 0,1 1-1 0 0,-6 1 1 0 0,6-1-680 0 0,0 0-1 0 0,0 0 1 0 0,-1 0 0 0 0,1 0 0 0 0,0 0 0 0 0,0 1-1 0 0,0-1 1 0 0,-1 3 0 0 0,2-3-154 0 0,0 1-1 0 0,1-1 1 0 0,-1 1-1 0 0,1 0 1 0 0,0-1-1 0 0,-1 1 1 0 0,1 0 0 0 0,0-1-1 0 0,0 1 1 0 0,0 0-1 0 0,0 1 1 0 0,0 1 43 0 0,0 1-70 0 0,0 0-1 0 0,1-1 1 0 0,-1 1-1 0 0,1-1 0 0 0,0 1 1 0 0,0-1-1 0 0,1 1 1 0 0,-1-1-1 0 0,1 0 1 0 0,0 1-1 0 0,0-1 0 0 0,1 0 1 0 0,3 5-1 0 0,-6-8-11 0 0,1 1 0 0 0,0-1 0 0 0,0 1 0 0 0,0-1 0 0 0,0 0 0 0 0,0 1 0 0 0,1-1 0 0 0,-1 0 0 0 0,0 0 0 0 0,1 0 0 0 0,-1 0 0 0 0,0 0 0 0 0,1 0 0 0 0,1 1 0 0 0,3 1 0 0 0,-3 0 0 0 0,-2-2 0 0 0,0 0 0 0 0,0 0 0 0 0,1 0 0 0 0,-1 0 0 0 0,0 0 0 0 0,0-1 0 0 0,1 1 0 0 0,-1 0 0 0 0,0-1 0 0 0,1 1 0 0 0,-1-1 0 0 0,0 1 0 0 0,1-1 0 0 0,-1 0 0 0 0,1 0 0 0 0,2 0 0 0 0,17-1 0 0 0,-12-1 0 0 0,-2-3 0 0 0,-6 4 0 0 0,0 0 0 0 0,0 0 0 0 0,0 0 0 0 0,0 0-1 0 0,0 0 1 0 0,0 0 0 0 0,0 0 0 0 0,-1 0 0 0 0,1 0 0 0 0,0-1-1 0 0,-1 1 1 0 0,1 0 0 0 0,-1 0 0 0 0,2-3 0 0 0,-2 1-16 0 0,1 1-79 0 0,-2-7-278 0 0,-1 5 153 0 0,-1 1 1 0 0,1-1 0 0 0,-1 0 0 0 0,0 1-1 0 0,0 0 1 0 0,-1-1 0 0 0,1 1-1 0 0,-1 1 1 0 0,1-1 0 0 0,-5-2 0 0 0,6 4-304 0 0,1-2-1879 0 0,3 3 1859 0 0,2 2 665 0 0,4 2 98 0 0,0 1 0 0 0,0 1-1 0 0,-1-1 1 0 0,0 1-1 0 0,0 1 1 0 0,11 13-1 0 0,-8-9 224 0 0,10 9 605 0 0,-2 2 0 0 0,16 24 0 0 0,-27-35-482 0 0,0 0 0 0 0,-1 0 0 0 0,0 1 0 0 0,-1-1 0 0 0,0 1 0 0 0,5 24 0 0 0,-9-31-420 0 0,0-1 0 0 0,-1 1 0 0 0,0 0 0 0 0,0 0 0 0 0,0 0 0 0 0,0 0 0 0 0,-1-1 0 0 0,1 1 0 0 0,-1 0 0 0 0,0 0 1 0 0,-1-1-1 0 0,1 1 0 0 0,-1-1 0 0 0,0 1 0 0 0,0-1 0 0 0,-1 0 0 0 0,1 1 0 0 0,-1-1 0 0 0,0-1 0 0 0,0 1 0 0 0,0 0 1 0 0,0-1-1 0 0,-1 1 0 0 0,-4 3 0 0 0,1-3 72 0 0,1 0-1 0 0,-1 0 1 0 0,1 0 0 0 0,-1-1 0 0 0,0 0-1 0 0,0-1 1 0 0,0 1 0 0 0,-1-1 0 0 0,1 0-1 0 0,-1-1 1 0 0,1 0 0 0 0,-1 0 0 0 0,1-1-1 0 0,-15-1 1 0 0,10 1-1202 0 0,0-2 0 0 0,0 0 0 0 0,0 0 0 0 0,1-1 0 0 0,-1 0 0 0 0,1-1 0 0 0,-13-6 0 0 0,9 2-5816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3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13935 0 0,'0'2'638'0'0,"-4"52"368"0"0,1-38-289 0 0,2 1-1 0 0,0 26 1 0 0,4-10 99 0 0,9 87 589 0 0,-8-94-1393 0 0,1-1 1 0 0,14 42-1 0 0,-14-51-5 0 0,-2-9-220 0 0,-1 0 1 0 0,1 0-1 0 0,0 0 1 0 0,0 0-1 0 0,0-1 1 0 0,1 1-1 0 0,7 8 1 0 0,2 3-3320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3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0,'0'2'819'0'0,"1"24"11"0"0,1 1 1 0 0,2-1-1 0 0,10 43 0 0 0,32 79 932 0 0,-26-88-1781 0 0,14 31 165 0 0,-15-41-1231 0 0,-1 1-3728 0 0,-12-28 194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3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38 11055 0 0,'-36'8'7771'0'0,"38"-9"-6920"0"0,20-6-333 0 0,1 0 1 0 0,1 2 0 0 0,33-3 0 0 0,20-6-1868 0 0,-56 10-55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39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1375 0 0,'0'0'128'0'0,"2"-5"1136"0"0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4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1 502 2759 0 0,'0'2'50'0'0,"5"-3"147"0"0,18-14 11184 0 0,-19 16-11102 0 0,0-1 1 0 0,0-1-1 0 0,0 1 0 0 0,0-1 0 0 0,8-1 1 0 0,-11 1-206 0 0,29-8 752 0 0,-24 6-685 0 0,0 1 0 0 0,0 0 0 0 0,1 0 0 0 0,-1 1 0 0 0,0 0 0 0 0,10-1 0 0 0,34 1 488 0 0,33 0 55 0 0,-67 2-476 0 0,28-4 0 0 0,-29 2-43 0 0,-1 0 0 0 0,23 2 0 0 0,69 5 549 0 0,-44-3-427 0 0,-38-2-165 0 0,0-2-1 0 0,46-6 0 0 0,46-16 25 0 0,-58 10-16 0 0,34-2 215 0 0,-73 11-244 0 0,-10 2-8 0 0,1 0 0 0 0,0 0 0 0 0,15-7-1 0 0,-3 0 138 0 0,-1 2-1 0 0,1 0 0 0 0,30-4 0 0 0,-29 6-52 0 0,22-1 94 0 0,-32 5-170 0 0,23-5 0 0 0,8-2 23 0 0,12-4-8 0 0,-37 8-35 0 0,-1 1 0 0 0,1 0 0 0 0,32 1 0 0 0,0-1 24 0 0,4-5-26 0 0,-34 4-48 0 0,39-1 1 0 0,19 6 21 0 0,-68-1-39 0 0,1-2 0 0 0,20-4 0 0 0,0 0 20 0 0,55-1-13 0 0,-14 3 189 0 0,-47 0-167 0 0,51-2 55 0 0,-33 7-67 0 0,-17 0 21 0 0,46-4 1 0 0,6-2 22 0 0,-38 5 25 0 0,-30 0-68 0 0,0 0 1 0 0,12-1-1 0 0,4-2 34 0 0,31 2 0 0 0,-48 1-62 0 0,36 3-5 0 0,-29-1 41 0 0,1-1-1 0 0,28-1 0 0 0,-39 0-15 0 0,0 0-1 0 0,0 1 0 0 0,10 1 0 0 0,15 2-113 0 0,-9-2-160 0 0,-14 0 155 0 0,1-1 0 0 0,17 0-1 0 0,76 2 776 0 0,-101-2-680 0 0,1-1 0 0 0,-1 0-1 0 0,1 0 1 0 0,0 0 0 0 0,-1 0 0 0 0,1 0-1 0 0,3-1 1 0 0,2 0 13 0 0,39-4 40 0 0,-40 7-37 0 0,-5-2-10 0 0,1 1 0 0 0,-1-1 0 0 0,1 0 0 0 0,-1 0 0 0 0,1 0 0 0 0,-1 0 0 0 0,4-1 0 0 0,4 0 5 0 0,-9 1 42 0 0,-4-12 23 0 0,0 6-73 0 0,0-1 0 0 0,0 1 1 0 0,-1 0-1 0 0,1 0 0 0 0,-1 0 0 0 0,-1 1 0 0 0,1-1 1 0 0,-1 1-1 0 0,0 0 0 0 0,-10-8 0 0 0,-6-3 9 0 0,-36-20 0 0 0,40 26-11 0 0,-29-16-1 0 0,19 11 0 0 0,0-1 0 0 0,-25-21 0 0 0,30 20-16 0 0,21 17-65 0 0,16 2 3 0 0,0 2-1 0 0,17 5 1 0 0,11 4-1 0 0,52 6-92 0 0,59 14-151 0 0,-135-28 322 0 0,-3-1 0 0 0,0 1 0 0 0,29 13 0 0 0,-41-17 0 0 0,-1 1 0 0 0,1 0 0 0 0,-1 0 0 0 0,1 1 0 0 0,-1-1 0 0 0,0 1 0 0 0,0 0 0 0 0,0-1 0 0 0,0 1 0 0 0,0 1 0 0 0,-1-1 0 0 0,1 0 0 0 0,-1 1 0 0 0,0-1 0 0 0,0 1 0 0 0,0 0 0 0 0,1 3 0 0 0,-3-4 7 0 0,0 1 1 0 0,0-1-1 0 0,-1 0 0 0 0,1 0 0 0 0,-1 0 1 0 0,1 1-1 0 0,-1-1 0 0 0,0 0 0 0 0,0 0 0 0 0,0 0 1 0 0,-1 0-1 0 0,-2 4 0 0 0,-2 7 36 0 0,-3 5 107 0 0,-18 30-1 0 0,3-6-17 0 0,12-23-97 0 0,-1 1 0 0 0,-23 27 0 0 0,4-5-12 0 0,-61 72-6132 0 0,65-83 3078 0 0,12-14-4429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4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32 455 0 0,'31'5'0'0'0,"-31"-5"14"0"0,0 0-1 0 0,0 0 1 0 0,0 0-1 0 0,0 0 0 0 0,0 0 1 0 0,0 0-1 0 0,1 0 1 0 0,-1 0-1 0 0,0 0 0 0 0,0 0 1 0 0,0 0-1 0 0,0 0 1 0 0,0 0-1 0 0,0 0 0 0 0,0 0 1 0 0,1 0-1 0 0,-1 0 0 0 0,0 0 1 0 0,0 0-1 0 0,0 0 1 0 0,0 0-1 0 0,0 0 0 0 0,0 0 1 0 0,0 0-1 0 0,0 0 1 0 0,1 0-1 0 0,-1 0 0 0 0,0-1 1 0 0,0 1-1 0 0,0 0 1 0 0,0 0-1 0 0,0 0 0 0 0,0 0 1 0 0,0 0-1 0 0,0 0 0 0 0,0 0 1 0 0,0 0-1 0 0,0-1 1 0 0,0 1-1 0 0,0 0 0 0 0,0 0 1 0 0,0 0-1 0 0,0 0 1 0 0,0 0-1 0 0,-3-7 3918 0 0,-6-4 1914 0 0,7 9-5461 0 0,0 0-1 0 0,-1 1 1 0 0,1-1 0 0 0,0 1-1 0 0,-1-1 1 0 0,1 1-1 0 0,-1 0 1 0 0,0 0 0 0 0,1 0-1 0 0,-1 0 1 0 0,0 1 0 0 0,0-1-1 0 0,-2 1 1 0 0,1 0-230 0 0,1 0 0 0 0,0 0-1 0 0,0 0 1 0 0,0 1 0 0 0,0 0 0 0 0,-1-1 0 0 0,1 1 0 0 0,0 1-1 0 0,0-1 1 0 0,1 0 0 0 0,-1 1 0 0 0,0-1 0 0 0,0 1 0 0 0,1 0-1 0 0,-1 0 1 0 0,1 0 0 0 0,-4 3 0 0 0,-15 15 359 0 0,15-15-379 0 0,-1 1 0 0 0,2 0 0 0 0,-1 0 0 0 0,1 0 0 0 0,0 1 0 0 0,0-1 0 0 0,-7 14 0 0 0,7-9-52 0 0,1 0-1 0 0,0 1 1 0 0,1 0-1 0 0,0 0 1 0 0,0 0-1 0 0,1 0 1 0 0,1 0-1 0 0,0 0 1 0 0,1 0-1 0 0,0 1 0 0 0,1-1 1 0 0,1 0-1 0 0,-1 0 1 0 0,2 0-1 0 0,0 0 1 0 0,0 0-1 0 0,9 18 1 0 0,-10-22-75 0 0,2-1 0 0 0,-1 0 0 0 0,1 1 0 0 0,0-1 0 0 0,1 0 1 0 0,-1-1-1 0 0,1 1 0 0 0,8 7 0 0 0,2-3 35 0 0,-7-6-26 0 0,-1-2-1 0 0,1 1 0 0 0,1-1 0 0 0,-1 0 1 0 0,0 0-1 0 0,1-1 0 0 0,0 0 0 0 0,-1-1 0 0 0,1 0 1 0 0,0 0-1 0 0,0-1 0 0 0,13-1 0 0 0,-10-1-162 0 0,0 0-1 0 0,0 0 1 0 0,-1-2 0 0 0,1 1-1 0 0,-1-1 1 0 0,0-1-1 0 0,0 0 1 0 0,17-10-1 0 0,20-14-5118 0 0,-33 19-680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4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11399 0 0,'0'0'1032'0'0,"0"2"-845"0"0,3 192 3670 0 0,8 2-5142 0 0,-9-153-718 0 0,1-24 311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4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 5527 0 0,'0'-6'-1195'0'0,"-1"-4"5964"0"0,0 17-81 0 0,3 35-3520 0 0,11 62 0 0 0,1 2-1008 0 0,5 26-734 0 0,-10-78-1379 0 0,-5-31-3062 0 0</inkml:trace>
  <inkml:trace contextRef="#ctx0" brushRef="#br0" timeOffset="1">0 324 11519 0 0,'0'0'3314'0'0,"2"-1"-3081"0"0,1-2-215 0 0,0 0 0 0 0,0 1-1 0 0,1 0 1 0 0,-1 0 0 0 0,1 0 0 0 0,0 0 0 0 0,-1 1-1 0 0,1-1 1 0 0,0 1 0 0 0,0 0 0 0 0,0 0 0 0 0,0 0 0 0 0,0 1-1 0 0,0-1 1 0 0,0 1 0 0 0,5 0 0 0 0,15-2-85 0 0,23-8-2020 0 0,-31 8-2721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4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10655 0 0,'0'0'964'0'0,"1"1"-794"0"0,1-1-77 0 0,0 0 1 0 0,0 0 0 0 0,-1 0-1 0 0,1 0 1 0 0,0-1-1 0 0,-1 1 1 0 0,1 0 0 0 0,0-1-1 0 0,-1 1 1 0 0,1-1-1 0 0,2 0 1 0 0,-2 0 12 0 0,0 0 0 0 0,1 0 0 0 0,-1 0 0 0 0,0 1 0 0 0,0-1 0 0 0,1 1 1 0 0,2 0-1 0 0,3 0 23 0 0,0-1 0 0 0,0 1 1 0 0,11-3-1 0 0,-17 3-107 0 0,0-1 0 0 0,1 1 0 0 0,-1 0 0 0 0,0 0 0 0 0,1 0 0 0 0,-1 1 0 0 0,0-1 0 0 0,1 1 0 0 0,-1-1 0 0 0,0 1 0 0 0,5 1 0 0 0,23 14 360 0 0,-19-9 103 0 0,-10-6-436 0 0,0-1 0 0 0,0 1 1 0 0,0 0-1 0 0,0-1 0 0 0,0 1 1 0 0,0 0-1 0 0,0 0 1 0 0,-1 0-1 0 0,1 0 0 0 0,0 0 1 0 0,-1 0-1 0 0,1 0 0 0 0,0 0 1 0 0,-1 0-1 0 0,0 0 0 0 0,1 0 1 0 0,-1 0-1 0 0,1 2 0 0 0,-1 0 52 0 0,1 0 0 0 0,-1 0 0 0 0,0-1 0 0 0,0 1-1 0 0,-1 0 1 0 0,1 0 0 0 0,-2 4 0 0 0,0 1-16 0 0,-1-1 0 0 0,0 0 0 0 0,0 0 0 0 0,0 0 0 0 0,-6 7 0 0 0,3-3-77 0 0,5-9-11 0 0,-1 1 1 0 0,1 0-1 0 0,-1-1 1 0 0,1 1 0 0 0,-1-1-1 0 0,0 0 1 0 0,0 0-1 0 0,0 0 1 0 0,-1 0 0 0 0,1 0-1 0 0,0 0 1 0 0,-1 0-1 0 0,1-1 1 0 0,-1 1 0 0 0,0-1-1 0 0,-3 2 1 0 0,4-2-197 0 0,6-2-2175 0 0,0 1 2310 0 0,0-1 1 0 0,-1 0-1 0 0,1 0 1 0 0,0 0-1 0 0,-1 0 0 0 0,6-3 1 0 0,-6 3 64 0 0,1-1 1 0 0,-1 1-1 0 0,1-1 1 0 0,0 1-1 0 0,0 0 0 0 0,0 1 1 0 0,5-1-1 0 0,-1 1 70 0 0,1 0 1 0 0,-1 0-1 0 0,0 1 0 0 0,0 1 0 0 0,0-1 0 0 0,0 1 1 0 0,0 1-1 0 0,0-1 0 0 0,0 1 0 0 0,-1 1 0 0 0,1-1 0 0 0,11 9 1 0 0,-17-10 166 0 0,0 0 0 0 0,1 0 0 0 0,-1 0 0 0 0,0 0 0 0 0,0 0 0 0 0,-1 0 0 0 0,1 1 0 0 0,0-1 0 0 0,-1 1 0 0 0,0-1 0 0 0,1 1 0 0 0,-1-1 0 0 0,0 1 0 0 0,1 5 0 0 0,-1-6-182 0 0,-1-1 1 0 0,0 1-1 0 0,1 0 0 0 0,-1 0 0 0 0,0 0 0 0 0,0 0 0 0 0,0-1 0 0 0,0 1 0 0 0,-1 0 0 0 0,1 0 0 0 0,0 0 1 0 0,-1-1-1 0 0,1 1 0 0 0,-1 0 0 0 0,0 0 0 0 0,0-1 0 0 0,1 1 0 0 0,-1-1 0 0 0,0 1 0 0 0,0-1 0 0 0,-1 1 1 0 0,1-1-1 0 0,0 1 0 0 0,-2 1 0 0 0,-16 13 284 0 0,13-11-299 0 0,-1 1-1 0 0,1-1 0 0 0,-1 0 0 0 0,0 0 0 0 0,0-1 0 0 0,-15 6 0 0 0,-6 2-66 0 0,21-9-68 0 0,0 1 0 0 0,-1-2 0 0 0,1 1 0 0 0,-1-1 0 0 0,1 0 1 0 0,-1 0-1 0 0,-12 0 0 0 0,18-2-313 0 0,-8-10-1631 0 0,1-1 252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4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3679 0 0,'-1'1'167'0'0,"-18"15"39"0"0,-2 1-219 0 0,14-8 1703 0 0,0-1-1 0 0,0 1 0 0 0,1 0 1 0 0,-7 15-1 0 0,11-19-841 0 0,0 1 0 0 0,0-1 0 0 0,0 1 1 0 0,1-1-1 0 0,-1 7 0 0 0,2 18-868 0 0,2-16 18 0 0,0 1 0 0 0,1-1-1 0 0,0 0 1 0 0,2 0 0 0 0,-1-1 0 0 0,2 1-1 0 0,0-1 1 0 0,0 0 0 0 0,1 0-1 0 0,1-1 1 0 0,0 0 0 0 0,1 0 0 0 0,12 13-1 0 0,-18-23 42 0 0,0 1-1 0 0,1-1 1 0 0,-1 0-1 0 0,0 1 1 0 0,1-1-1 0 0,-1-1 0 0 0,1 1 1 0 0,0-1-1 0 0,-1 1 1 0 0,1-1-1 0 0,0 0 1 0 0,7 1-1 0 0,-8-2 25 0 0,-1 0 0 0 0,0-1 0 0 0,1 1 0 0 0,-1-1 0 0 0,0 1 0 0 0,0-1 0 0 0,0 0 0 0 0,0 0 0 0 0,1 1 0 0 0,-1-2 0 0 0,0 1 0 0 0,0 0 0 0 0,-1 0 0 0 0,1-1 0 0 0,0 1-1 0 0,0-1 1 0 0,-1 1 0 0 0,1-1 0 0 0,2-3 0 0 0,-1 1 75 0 0,0 0-1 0 0,0 0 1 0 0,-1-1-1 0 0,0 1 0 0 0,1-1 1 0 0,-1 1-1 0 0,-1-1 1 0 0,3-7-1 0 0,0-8 121 0 0,-1 0 1 0 0,0-23-1 0 0,-3 33-241 0 0,0 0 0 0 0,-1 0 1 0 0,0 0-1 0 0,-1 0 0 0 0,0 1 1 0 0,-4-15-1 0 0,-15-21-656 0 0,4 15-6403 0 0,10 17 1115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0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45 10279 0 0,'0'0'1198'0'0,"-7"-1"1534"0"0,4 1-2614 0 0,0 1-1 0 0,-1 0 1 0 0,1 0 0 0 0,0 1 0 0 0,0-1 0 0 0,0 1 0 0 0,1-1 0 0 0,-1 1 0 0 0,0 0 0 0 0,0 0 0 0 0,1 0 0 0 0,-1 1-1 0 0,1-1 1 0 0,0 0 0 0 0,0 1 0 0 0,0 0 0 0 0,0-1 0 0 0,0 1 0 0 0,1 0 0 0 0,-1 0 0 0 0,1 0 0 0 0,-1 0 0 0 0,1 0 0 0 0,-1 4-1 0 0,0 0-84 0 0,1 0 0 0 0,-1 0 0 0 0,1 0 0 0 0,1 0 0 0 0,-1 1 0 0 0,1-1-1 0 0,1 0 1 0 0,-1 0 0 0 0,1 0 0 0 0,2 10 0 0 0,1-7 13 0 0,-1 1 0 0 0,2-1 1 0 0,-1 0-1 0 0,1 0 0 0 0,1-1 0 0 0,0 1 1 0 0,0-1-1 0 0,1 0 0 0 0,0-1 1 0 0,0 0-1 0 0,1 0 0 0 0,0 0 0 0 0,1-1 1 0 0,0 0-1 0 0,0-1 0 0 0,0 0 0 0 0,1-1 1 0 0,0 1-1 0 0,0-2 0 0 0,0 1 0 0 0,0-2 1 0 0,17 5-1 0 0,-19-6 11 0 0,-1-1-1 0 0,0 0 1 0 0,1 0 0 0 0,0-1 0 0 0,-1 0 0 0 0,1 0-1 0 0,-1 0 1 0 0,1-1 0 0 0,-1-1 0 0 0,1 1 0 0 0,-1-1-1 0 0,0 0 1 0 0,1-1 0 0 0,-1 0 0 0 0,0 0-1 0 0,-1 0 1 0 0,1-1 0 0 0,-1 0 0 0 0,1 0 0 0 0,-1-1-1 0 0,7-7 1 0 0,-10 9 1 0 0,0 0 0 0 0,0 0-1 0 0,-1 0 1 0 0,0-1 0 0 0,0 1 0 0 0,0-1-1 0 0,0 0 1 0 0,0 1 0 0 0,-1-1-1 0 0,0 0 1 0 0,1 0 0 0 0,-2 0 0 0 0,1 0-1 0 0,0-8 1 0 0,-1 6-9 0 0,0 0 0 0 0,-1 0 0 0 0,0 0 0 0 0,0 0 0 0 0,0 0 0 0 0,-1 0 0 0 0,0 0 0 0 0,0 1 0 0 0,-3-7 0 0 0,-4-3-7 0 0,0 0-1 0 0,-1 1 1 0 0,0 0 0 0 0,-1 1 0 0 0,-1 0-1 0 0,-13-11 1 0 0,6 8-327 0 0,0 1 0 0 0,-2 1 0 0 0,-22-12 0 0 0,38 23 46 0 0,0 1-1 0 0,0 0 0 0 0,-1 0 1 0 0,1 0-1 0 0,-6-1 0 0 0,9 3-111 0 0,-1-1-1 0 0,1 1 1 0 0,0 0-1 0 0,0-1 0 0 0,-1 1 1 0 0,1 0-1 0 0,0 0 1 0 0,-1 1-1 0 0,1-1 0 0 0,0 0 1 0 0,0 1-1 0 0,-1-1 1 0 0,1 1-1 0 0,-3 1 0 0 0,-1 4-4804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8207 0 0,'7'16'292'0'0,"-1"1"0"0"0,6 24 0 0 0,5 15 730 0 0,14 20 937 0 0,21 57 1847 0 0,-53-144-3451 0 0,-17-90-89 0 0,-5-11-677 0 0,16 88 292 0 0,1 0-1 0 0,2 0 1 0 0,0-1-1 0 0,2 1 1 0 0,0-37-1 0 0,3 48 106 0 0,0 0-28 0 0,0-1-1 0 0,5-15 0 0 0,-5 24 31 0 0,1 0-1 0 0,0 0 1 0 0,0 0-1 0 0,0 0 1 0 0,0 1-1 0 0,1-1 1 0 0,0 1-1 0 0,6-8 1 0 0,1 1-1 0 0,-8 7 10 0 0,0 1 0 0 0,1 0 0 0 0,0 0 0 0 0,0 0-1 0 0,0 0 1 0 0,0 1 0 0 0,0-1 0 0 0,0 1 0 0 0,1 0 0 0 0,-1-1 0 0 0,1 2-1 0 0,5-3 1 0 0,-8 3 10 0 0,0 1-1 0 0,1 0 1 0 0,-1 0-1 0 0,0-1 0 0 0,0 1 1 0 0,0 0-1 0 0,1 0 1 0 0,-1 1-1 0 0,0-1 0 0 0,0 0 1 0 0,0 0-1 0 0,1 0 1 0 0,-1 1-1 0 0,0-1 1 0 0,0 1-1 0 0,0-1 0 0 0,0 1 1 0 0,1 0-1 0 0,1 1 34 0 0,0 0 0 0 0,-1 0-1 0 0,1 0 1 0 0,-1 0 0 0 0,0 0 0 0 0,4 5-1 0 0,-2 0 44 0 0,1-1 0 0 0,-1 1-1 0 0,-1 0 1 0 0,0 0 0 0 0,3 8-1 0 0,-4-7 30 0 0,0 0-1 0 0,-1 0 1 0 0,0 0-1 0 0,0 0 1 0 0,-1 0-1 0 0,0 1 0 0 0,-1 9 1 0 0,-13 59 382 0 0,6-36-418 0 0,6-30-108 0 0,-1-1 1 0 0,0 1 0 0 0,-1 0 0 0 0,0-1-1 0 0,-1 0 1 0 0,0 0 0 0 0,-1 0-1 0 0,-11 15 1 0 0,16-24-53 0 0,25 4-1238 0 0,-13-1 1484 0 0,-1 0 1 0 0,1 1-1 0 0,-1 0 1 0 0,0 0 0 0 0,0 2-1 0 0,0-1 1 0 0,-1 1-1 0 0,0 0 1 0 0,0 1 0 0 0,-1 0-1 0 0,0 0 1 0 0,-1 1-1 0 0,0 0 1 0 0,0 1-1 0 0,0-1 1 0 0,-1 1 0 0 0,5 12-1 0 0,-11-19 1 0 0,1-1-1 0 0,0 1 1 0 0,0 0-1 0 0,-1-1 1 0 0,1 1-1 0 0,-1 0 1 0 0,0 0-1 0 0,0 0 1 0 0,0-1-1 0 0,0 1 1 0 0,-1 0-1 0 0,1 0 1 0 0,-1-1-1 0 0,1 1 1 0 0,-1 0-1 0 0,0-1 1 0 0,0 1-1 0 0,0 0 1 0 0,-1-1-1 0 0,1 1 1 0 0,0-1-1 0 0,-1 0 1 0 0,-2 4-1 0 0,-2-1-11 0 0,1 1 0 0 0,-1-1 0 0 0,0 0 0 0 0,0 0 0 0 0,0-1 0 0 0,-1 0 0 0 0,-10 5 0 0 0,11-7-131 0 0,-1 1-1 0 0,0-2 1 0 0,0 1-1 0 0,0-1 1 0 0,0 0-1 0 0,0 0 1 0 0,0-1-1 0 0,0 0 1 0 0,0 0-1 0 0,-12-3 1 0 0,9 2-128 0 0,-1 1 0 0 0,0-1 1 0 0,-14 3-1 0 0,-1-2-1125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4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0,'2'5'12'0'0,"1"0"-1"0"0,-1 0 0 0 0,0 0 0 0 0,-1 0 0 0 0,1 1 0 0 0,0 8 0 0 0,-1-10-9 0 0,9 59 6625 0 0,-3-17 756 0 0,-1-16-5433 0 0,28 132 770 0 0,-27-118-2690 0 0,-7-36-116 0 0,1 0-1 0 0,0 0 1 0 0,0 0-1 0 0,1-1 0 0 0,0 1 1 0 0,0 0-1 0 0,1 0 0 0 0,0-1 1 0 0,7 14-1 0 0,-9-20-883 0 0,14-18-10688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4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7367 0 0,'0'0'667'0'0,"0"3"-334"0"0,7 41 2993 0 0,3 15-513 0 0,2-21-2539 0 0,2-1 0 0 0,30 58 1 0 0,10 25-1721 0 0,-48-103 850 0 0</inkml:trace>
  <inkml:trace contextRef="#ctx0" brushRef="#br0" timeOffset="1">49 422 6911 0 0,'-5'1'142'0'0,"0"-1"0"0"0,0 0 0 0 0,0 0 0 0 0,0-1 0 0 0,1 1 0 0 0,-1-1 0 0 0,-9-5 10898 0 0,19 2-6611 0 0,4-1-4100 0 0,-1 0 0 0 0,18-7-1 0 0,6 3-210 0 0,-17 6-184 0 0,27-10 0 0 0,-13 4-438 0 0,-8 6-3184 0 0,-13 2 871 0 0,11-1-4641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5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0,'1'1'8328'0'0,"4"6"-7814"0"0,-1-1 0 0 0,-1 1 0 0 0,1 0 0 0 0,-1 0 0 0 0,0 0 0 0 0,2 10 0 0 0,9 49 440 0 0,-3-12-676 0 0,23 74-144 0 0,-13-34-3515 0 0,-16-77 1798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5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10823 0 0,'0'0'980'0'0,"0"2"-804"0"0,-1 12 63 0 0,1 1-1 0 0,1 0 1 0 0,0 0-1 0 0,1-1 1 0 0,1 1-1 0 0,4 16 1 0 0,3 11-211 0 0,14 70-405 0 0,-16-76-3006 0 0,-3-12-879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5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 13359 0 0,'0'0'612'0'0,"-15"0"224"0"0,7-2 1052 0 0,35-6-753 0 0,-2 4-930 0 0,-4 1-637 0 0,1 1 0 0 0,30 0 0 0 0,-35 2-876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5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0,'3'1'11280'0'0,"2"1"-11013"0"0,0 0 0 0 0,0-1 0 0 0,0 0-1 0 0,0 0 1 0 0,1 0 0 0 0,-1 0 0 0 0,9-1-1 0 0,1 1 27 0 0,21 8 614 0 0,-35 7-198 0 0,-2-8-481 0 0,0-1 0 0 0,0 1-1 0 0,-1 0 1 0 0,0-1 0 0 0,-1 1 0 0 0,-5 12 0 0 0,-5 17 584 0 0,7-20-365 0 0,4-14-336 0 0,1 1 1 0 0,0-1-1 0 0,0 1 0 0 0,0 0 1 0 0,0-1-1 0 0,0 8 0 0 0,1-6-54 0 0,1 0 0 0 0,-1-1 0 0 0,1 1 0 0 0,0 0 0 0 0,0-1 0 0 0,0 1 0 0 0,0-1 0 0 0,1 1-1 0 0,0-1 1 0 0,0 1 0 0 0,0-1 0 0 0,1 0 0 0 0,-1 0 0 0 0,1 0 0 0 0,4 4 0 0 0,-6-7-50 0 0,0 0 0 0 0,0 0 0 0 0,0-1 0 0 0,0 1-1 0 0,0 0 1 0 0,0-1 0 0 0,0 1 0 0 0,1-1 0 0 0,-1 0 0 0 0,0 1 0 0 0,0-1 0 0 0,1 0 0 0 0,-1 0 0 0 0,0 1 0 0 0,3-1 0 0 0,1 0 25 0 0,16 7 19 0 0,-18-5-45 0 0,0-1 0 0 0,1 0 0 0 0,-1 0 0 0 0,0 0 0 0 0,1 0-1 0 0,-1-1 1 0 0,6 1 0 0 0,14 0-42 0 0,-17-1-74 0 0,0 1 0 0 0,0-1 0 0 0,0 0 0 0 0,0-1 0 0 0,0 1 0 0 0,0-1 0 0 0,0-1 0 0 0,0 1 0 0 0,7-4 0 0 0,-11 5-8 0 0,9-5-1146 0 0,0 0 1 0 0,17-11 0 0 0,-16 7-825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5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6447 0 0,'0'0'499'0'0,"-2"0"-328"0"0,-10 4 1225 0 0,1 0 1 0 0,-1 1 0 0 0,1 0 0 0 0,-17 11-1 0 0,6-4-986 0 0,18-9-358 0 0,-1 0 1 0 0,1 0-1 0 0,0 0 1 0 0,0 0 0 0 0,0 0-1 0 0,0 1 1 0 0,1 0-1 0 0,-1-1 1 0 0,1 1-1 0 0,0 1 1 0 0,0-1-1 0 0,1 0 1 0 0,-1 1-1 0 0,1 0 1 0 0,0-1-1 0 0,0 1 1 0 0,-2 10-1 0 0,5-5-52 0 0,4 1 0 0 0,1-5 0 0 0,1 0 0 0 0,-1 0 0 0 0,1-1 0 0 0,0 0 0 0 0,1 0 0 0 0,-1 0 0 0 0,14 5 0 0 0,13 9 0 0 0,-9-4 176 0 0,13 9 518 0 0,-35-22-637 0 0,0 1 1 0 0,0 0-1 0 0,-1-1 1 0 0,1 1 0 0 0,-1 0-1 0 0,1 1 1 0 0,-1-1-1 0 0,0 0 1 0 0,2 6 0 0 0,-2-5 57 0 0,-1 0 0 0 0,0 1 0 0 0,0-1 0 0 0,0 1 0 0 0,-1-1 0 0 0,1 1 0 0 0,-1-1 0 0 0,0 1 0 0 0,-1-1 0 0 0,1 1 0 0 0,-1-1 0 0 0,0 1 0 0 0,0-1 0 0 0,0 0 0 0 0,0 1 0 0 0,-1-1 0 0 0,0 0 0 0 0,0 0 0 0 0,0 0 0 0 0,0 0 1 0 0,-1 0-1 0 0,1-1 0 0 0,-1 1 0 0 0,0-1 0 0 0,0 1 0 0 0,-1-1 0 0 0,-5 5 0 0 0,8-8-154 0 0,1 1-1 0 0,-1-1 1 0 0,1 1 0 0 0,-1-1 0 0 0,1 1-1 0 0,-1-1 1 0 0,0 0 0 0 0,1 1 0 0 0,-1-1-1 0 0,0 0 1 0 0,1 1 0 0 0,-1-1 0 0 0,0 0-1 0 0,1 0 1 0 0,-1 0 0 0 0,0 1-1 0 0,1-1 1 0 0,-1 0 0 0 0,0 0 0 0 0,0 0-1 0 0,1 0 1 0 0,-1 0 0 0 0,0 0 0 0 0,0-1-1 0 0,1 1 1 0 0,-1 0 0 0 0,0 0 0 0 0,1 0-1 0 0,-1-1 1 0 0,0 1 0 0 0,1 0 0 0 0,-1-1-1 0 0,0 1 1 0 0,1 0 0 0 0,-2-2 0 0 0,1 1-220 0 0,0-1 1 0 0,1 1 0 0 0,-1-1-1 0 0,0 1 1 0 0,1-1 0 0 0,-1 1-1 0 0,1-1 1 0 0,-1 0 0 0 0,1 1-1 0 0,0-1 1 0 0,-1 0 0 0 0,1 1-1 0 0,0-1 1 0 0,0 0 0 0 0,1-1-1 0 0,0-10-1685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5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11343 0 0,'-6'5'154'0'0,"0"0"0"0"0,1 1 0 0 0,0 0 0 0 0,0 0 0 0 0,0 0 0 0 0,0 1 0 0 0,-3 7 0 0 0,0 2 531 0 0,0 1 0 0 0,2 0 0 0 0,-8 30-1 0 0,12-36-438 0 0,0-1-1 0 0,1 1 0 0 0,0 0 0 0 0,1 0 1 0 0,0-1-1 0 0,1 1 0 0 0,3 18 1 0 0,-1-14-191 0 0,0 0 0 0 0,2 0 1 0 0,0 0-1 0 0,11 22 0 0 0,-12-31 4 0 0,-1 0 0 0 0,1 0 0 0 0,0 0 0 0 0,1-1 0 0 0,-1 1 0 0 0,1-1 0 0 0,0 0 0 0 0,1 0 0 0 0,-1-1-1 0 0,1 0 1 0 0,0 0 0 0 0,8 5 0 0 0,-10-7-1 0 0,0 0 0 0 0,0 0 0 0 0,0-1 0 0 0,0 1 0 0 0,1-1 0 0 0,-1 0 0 0 0,8 1 1 0 0,-9-2 20 0 0,-1-1 1 0 0,1 1 0 0 0,0 0-1 0 0,0-1 1 0 0,0 1 0 0 0,-1-1-1 0 0,1 0 1 0 0,0 0 0 0 0,-1 0-1 0 0,1 0 1 0 0,0-1 0 0 0,-1 1 0 0 0,3-2-1 0 0,1-2 47 0 0,-1 1 1 0 0,0-1-1 0 0,0 1 0 0 0,0-2 0 0 0,0 1 0 0 0,-1 0 0 0 0,0-1 0 0 0,0 0 1 0 0,0 0-1 0 0,-1 0 0 0 0,0 0 0 0 0,0-1 0 0 0,0 1 0 0 0,-1-1 1 0 0,0 0-1 0 0,-1 0 0 0 0,2-12 0 0 0,-2 9-104 0 0,0 0 0 0 0,-1-1 0 0 0,0 1 0 0 0,-1-1-1 0 0,0 1 1 0 0,-1-1 0 0 0,0 1 0 0 0,0 0 0 0 0,-1 0 0 0 0,-1 0 0 0 0,-5-13-1 0 0,1 9-651 0 0,-1 1 0 0 0,0 0 0 0 0,-13-15 0 0 0,4 6-2211 0 0,17 20 2321 0 0,-1 1 0 0 0,1-1-1 0 0,-1 0 1 0 0,0 1 0 0 0,0-1-1 0 0,0 1 1 0 0,-2-2 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5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 4143 0 0,'0'2'319'0'0,"-3"40"430"0"0,-1-13 3163 0 0,2-19-1683 0 0,1-1-1 0 0,0 19 1 0 0,1-17-1488 0 0,1-1 0 0 0,0 0 1 0 0,3 10-1 0 0,-3-15-667 0 0,0 0-1 0 0,1 1 1 0 0,0-1-1 0 0,0 0 1 0 0,0-1-1 0 0,0 1 1 0 0,1 0-1 0 0,-1-1 0 0 0,1 1 1 0 0,1-1-1 0 0,-1 0 1 0 0,0 0-1 0 0,1 0 1 0 0,0 0-1 0 0,8 6 1 0 0,-7-8-15 0 0,0 0 0 0 0,1-1 0 0 0,-1 1 0 0 0,0-1 0 0 0,0 0 0 0 0,1-1 0 0 0,-1 1 0 0 0,1-1 0 0 0,7-1 0 0 0,-8 1-2 0 0,1 0-2 0 0,-1 0 1 0 0,1-1 0 0 0,-1 0-1 0 0,1-1 1 0 0,0 1 0 0 0,8-5-1 0 0,34-17-77 0 0,-25 11-313 0 0,-18 8 38 0 0,1 1 0 0 0,-1-1 0 0 0,1 1 0 0 0,-1-1 1 0 0,9-10-1 0 0,8-12-3745 0 0,-14 14-1525 0 0</inkml:trace>
  <inkml:trace contextRef="#ctx0" brushRef="#br0" timeOffset="1">223 1 13591 0 0,'-4'19'581'0'0,"0"0"0"0"0,2 0-1 0 0,0 0 1 0 0,2 0 0 0 0,0 1-1 0 0,1-1 1 0 0,6 33 0 0 0,3-11-530 0 0,2 0 0 0 0,2-2 0 0 0,20 41 0 0 0,-24-55-1075 0 0,-5-12-512 0 0,-1 1-66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5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0,'0'2'10438'0'0,"1"23"-8007"0"0,4 25 0 0 0,16 66 284 0 0,-8-47-2008 0 0,-3-20-724 0 0,2 0 0 0 0,19 48 0 0 0,-18-73-861 0 0,-8-16 249 0 0,5 8-767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6911 0 0,'0'0'315'0'0,"1"2"-7"0"0,33 74 2034 0 0,-4-10 2421 0 0,-24-51-3632 0 0,7 25 0 0 0,-9-27-407 0 0,0 0 0 0 0,10 21 1 0 0,-10-22 705 0 0,-4-12-1416 0 0,0 0 1 0 0,0 1 0 0 0,0-1-1 0 0,0 0 1 0 0,0 0 0 0 0,0 0-1 0 0,0 0 1 0 0,0 0 0 0 0,0 0-1 0 0,0 0 1 0 0,0 0 0 0 0,0 1-1 0 0,0-1 1 0 0,0 0 0 0 0,0 0-1 0 0,0 0 1 0 0,0 0 0 0 0,-1 0-1 0 0,1 0 1 0 0,0 0 0 0 0,0 0-1 0 0,0 0 1 0 0,0 0 0 0 0,0 0-1 0 0,0 1 1 0 0,0-1 0 0 0,0 0-1 0 0,-1 0 1 0 0,1 0 0 0 0,0 0-1 0 0,0 0 1 0 0,0 0 0 0 0,0 0-1 0 0,0 0 1 0 0,0 0 0 0 0,0 0-1 0 0,-1 0 1 0 0,1 0 0 0 0,0 0-1 0 0,0 0 1 0 0,0 0 0 0 0,0 0-1 0 0,0 0 1 0 0,0 0 0 0 0,-1-1-1 0 0,1 1-6 0 0,-1-1 0 0 0,0 1 0 0 0,0-1 0 0 0,0 1 0 0 0,0-1 0 0 0,0 0 0 0 0,1 1 0 0 0,-1-1 0 0 0,0 0 0 0 0,1 0 0 0 0,-1 1 0 0 0,0-1 0 0 0,1 0 0 0 0,-1 0 0 0 0,1 0 0 0 0,-1 0 0 0 0,1-1 0 0 0,-5-16-23 0 0,1 0 0 0 0,1-1 0 0 0,1 1 0 0 0,0-1 0 0 0,2 1 0 0 0,0-1 0 0 0,1 1 0 0 0,0-1 0 0 0,2 1 0 0 0,9-35 0 0 0,-8 41 7 0 0,1 0 0 0 0,0 1 1 0 0,1-1-1 0 0,0 2 0 0 0,1-1 1 0 0,10-13-1 0 0,-14 20 9 0 0,1 0 0 0 0,0 1 0 0 0,0-1 0 0 0,1 1 1 0 0,-1 0-1 0 0,1 0 0 0 0,-1 0 0 0 0,1 1 0 0 0,0 0 0 0 0,0 0 0 0 0,0 0 0 0 0,0 0 0 0 0,1 1 0 0 0,-1 0 0 0 0,0 0 0 0 0,1 0 0 0 0,5 0 0 0 0,-3 1-22 0 0,0 0-1 0 0,0 1 0 0 0,0 0 0 0 0,0 0 1 0 0,0 0-1 0 0,0 1 0 0 0,-1 1 0 0 0,1-1 1 0 0,-1 1-1 0 0,15 8 0 0 0,4 0-1045 0 0,-12-5-3998 0 0,-1 0-1287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5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0 600 6447 0 0,'0'0'7504'0'0,"3"0"-6546"0"0,-2 0-796 0 0,1-1 0 0 0,0 0 1 0 0,0 1-1 0 0,0-1 0 0 0,-1 0 1 0 0,1 0-1 0 0,0 0 0 0 0,-1 0 0 0 0,1 0 1 0 0,-1 0-1 0 0,1 0 0 0 0,-1-1 1 0 0,1 1-1 0 0,-1 0 0 0 0,0-1 1 0 0,2-3-1 0 0,14-12 896 0 0,-4 9-396 0 0,0-1-1 0 0,20-8 1 0 0,-11 6-110 0 0,55-24 652 0 0,-26 14-640 0 0,30-17-60 0 0,98-62 0 0 0,-77 42-385 0 0,-63 37-50 0 0,57-39-1 0 0,-38 19-44 0 0,-27 20 7 0 0,-2-1 0 0 0,32-30 0 0 0,-52 44-19 0 0,-7 5-8 0 0,2-7 44 0 0,1-1-15 0 0,-4 9-20 0 0,0-9 28 0 0,0 9 510 0 0,1 3-544 0 0,0-1 1 0 0,0 1-1 0 0,1 0 0 0 0,-1 0 1 0 0,0 0-1 0 0,0 0 1 0 0,0 1-1 0 0,3 1 0 0 0,1 1-4 0 0,49 34 44 0 0,8 5 30 0 0,-20-15 170 0 0,58 48 0 0 0,-59-42 0 0 0,55 33 0 0 0,-40-29-81 0 0,-38-25-96 0 0,-1-1 0 0 0,2 0 0 0 0,34 15-1 0 0,-35-20-20 0 0,86 29 102 0 0,-100-35-149 0 0,-3 0-9 0 0,1 0 0 0 0,0-1 0 0 0,-1 0 0 0 0,1 0 1 0 0,-1 1-1 0 0,1-2 0 0 0,-1 1 0 0 0,1 0 1 0 0,3-1-1 0 0,4-1-1663 0 0,0 0 1 0 0,15-5 0 0 0,-15 3 90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5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77 1839 0 0,'0'0'480'0'0,"-10"-1"6268"0"0,6 1-6335 0 0,1 0 0 0 0,-1-1 0 0 0,0 2-1 0 0,0-1 1 0 0,0 0 0 0 0,0 1 0 0 0,0-1-1 0 0,0 1 1 0 0,1 0 0 0 0,-1 0 0 0 0,0 1-1 0 0,1-1 1 0 0,-1 1 0 0 0,-4 3 0 0 0,3-2-105 0 0,-1 1 1 0 0,1 0-1 0 0,0 1 1 0 0,1-1-1 0 0,-1 1 1 0 0,1 0-1 0 0,0 0 1 0 0,-4 7-1 0 0,2-2-158 0 0,0 1 0 0 0,1-1 0 0 0,1 1 0 0 0,-1 0 0 0 0,2 1 0 0 0,-1-1 0 0 0,2 1 0 0 0,-1-1 0 0 0,0 18 0 0 0,3-20-109 0 0,1 1 1 0 0,-1 0-1 0 0,2-1 0 0 0,-1 1 1 0 0,1-1-1 0 0,1 0 0 0 0,0 0 0 0 0,0 0 1 0 0,1 0-1 0 0,0 0 0 0 0,0-1 1 0 0,11 16-1 0 0,-7-14 38 0 0,-1 0 0 0 0,2-1 0 0 0,-1 0 0 0 0,1-1 1 0 0,0 1-1 0 0,1-2 0 0 0,0 1 0 0 0,0-2 0 0 0,19 10 0 0 0,-26-14-59 0 0,9 4 135 0 0,1-1-1 0 0,16 6 0 0 0,-23-10-76 0 0,-1 0 0 0 0,0 0 0 0 0,0-1 1 0 0,0 1-1 0 0,1-1 0 0 0,-1 0 0 0 0,0-1 0 0 0,0 1 0 0 0,7-2 0 0 0,-6 1-1 0 0,-1 0 1 0 0,0-1-1 0 0,0 1 0 0 0,0-1 0 0 0,0 0 1 0 0,0 0-1 0 0,-1 0 0 0 0,1-1 1 0 0,-1 0-1 0 0,1 0 0 0 0,-1 0 0 0 0,0 0 1 0 0,0-1-1 0 0,0 0 0 0 0,-1 0 0 0 0,1 0 1 0 0,-1 0-1 0 0,6-9 0 0 0,-4 4 40 0 0,0-1 0 0 0,0 1 0 0 0,6-20 0 0 0,-10 23-91 0 0,0-1 0 0 0,0 1-1 0 0,0 0 1 0 0,-1 0 0 0 0,1 0 0 0 0,-2-1 0 0 0,1 1-1 0 0,-2-8 1 0 0,-2-14 27 0 0,3 17-29 0 0,0 0 1 0 0,-1 0 0 0 0,-1 1-1 0 0,-5-16 1 0 0,0 6-10 0 0,-2 0 0 0 0,0 1 0 0 0,-24-33 0 0 0,23 37-188 0 0,-41-49-83 0 0,47 58-74 0 0,-1 0 1 0 0,0 1 0 0 0,0-1-1 0 0,-1 2 1 0 0,1-1 0 0 0,-1 1-1 0 0,-13-7 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5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0 389 3223 0 0,'0'0'17488'0'0,"2"0"-16921"0"0,1 1-392 0 0,1-1 1 0 0,-1 0-1 0 0,0 0 0 0 0,1-1 1 0 0,-1 1-1 0 0,0-1 0 0 0,1 0 1 0 0,-1 0-1 0 0,0 0 0 0 0,0 0 1 0 0,0 0-1 0 0,6-4 1 0 0,5-3 393 0 0,17-13 1 0 0,-29 20-525 0 0,35-24 633 0 0,1 1-1 0 0,44-19 1 0 0,-53 27-448 0 0,45-32 1 0 0,11-7 20 0 0,-65 44-251 0 0,88-52 0 0 0,-87 45-253 0 0,-17 14 158 0 0,-1 1 0 0 0,0 0 0 0 0,1 0 0 0 0,7-4 0 0 0,-9 5-168 0 0,0 1 1 0 0,0 0-1 0 0,-1-1 0 0 0,1 1 1 0 0,-1-1-1 0 0,1 1 1 0 0,-1-1-1 0 0,0 0 0 0 0,1 1 1 0 0,0-4-1 0 0,-1 3 167 0 0,1 0-1035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5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30 455 0 0,'-13'-29'17598'0'0,"16"49"-17089"0"0,-1 0 0 0 0,-1 0 0 0 0,-1 0 0 0 0,-1 0 0 0 0,-5 29 0 0 0,-1 42-90 0 0,6-18-297 0 0,0 46-39 0 0,3-31-153 0 0,1 25 115 0 0,-1-92-1006 0 0,1-1 0 0 0,0 1 0 0 0,11 29 0 0 0,-8-31-1788 0 0,-1-10 1099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5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11975 0 0,'0'0'1083'0'0,"0"3"-768"0"0,-7 87 3081 0 0,1 7-1706 0 0,5 116-247 0 0,1-53-1196 0 0,0-129-235 0 0,-1-21-99 0 0,1 0-1 0 0,1-1 1 0 0,-1 1 0 0 0,4 14 0 0 0,-4-22-681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7:5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123 142 6447 0 0,'0'0'586'0'0,"-2"0"-486"0"0,-13 2 169 0 0,12-2 39 0 0,-1 0 0 0 0,1 0 1 0 0,0 0-1 0 0,0 1 0 0 0,-1 0 1 0 0,1-1-1 0 0,0 1 0 0 0,0 1 0 0 0,0-1 1 0 0,0 0-1 0 0,0 1 0 0 0,0-1 1 0 0,0 1-1 0 0,0 0 0 0 0,0 0 0 0 0,1 0 1 0 0,-1 0-1 0 0,-2 5 0 0 0,-1 0-160 0 0,1 1-1 0 0,0 1 1 0 0,0-1-1 0 0,1 1 1 0 0,0 0-1 0 0,1 0 1 0 0,0 0-1 0 0,0 0 1 0 0,1 1-1 0 0,0-1 1 0 0,1 1-1 0 0,0-1 1 0 0,0 1-1 0 0,1 0 1 0 0,2 18-1 0 0,0-18-65 0 0,1 0 1 0 0,1-1-1 0 0,0 1 0 0 0,0-1 0 0 0,0 0 1 0 0,1 0-1 0 0,1 0 0 0 0,8 11 0 0 0,-11-17-11 0 0,-1 0-1 0 0,1-1 0 0 0,-1 1 1 0 0,1-1-1 0 0,0 0 0 0 0,0 0 0 0 0,0 0 1 0 0,0 0-1 0 0,0 0 0 0 0,1 0 1 0 0,-1-1-1 0 0,6 2 0 0 0,-1-1 142 0 0,1 0-1 0 0,0-1 1 0 0,13 1-1 0 0,-16-2-104 0 0,0 0-1 0 0,-1 0 1 0 0,1-1-1 0 0,-1 0 1 0 0,0 0-1 0 0,1-1 1 0 0,-1 1-1 0 0,0-1 1 0 0,0 0 0 0 0,1-1-1 0 0,-2 1 1 0 0,1-1-1 0 0,0 0 1 0 0,5-5-1 0 0,-2 2 24 0 0,0-1-1 0 0,0-1 0 0 0,-1 0 1 0 0,0 0-1 0 0,-1 0 1 0 0,10-15-1 0 0,-6 4-4 0 0,-1-1 0 0 0,-1 0-1 0 0,-1 0 1 0 0,0-1 0 0 0,-2 0 0 0 0,5-28 0 0 0,-9 38-76 0 0,-1 1 1 0 0,0-1 0 0 0,-1 0 0 0 0,0 1 0 0 0,0-1 0 0 0,-1 0 0 0 0,-1 1 0 0 0,1 0 0 0 0,-2-1-1 0 0,0 1 1 0 0,-5-11 0 0 0,5 16-3 0 0,0 0 0 0 0,0 0-1 0 0,0 1 1 0 0,0-1 0 0 0,-1 1 0 0 0,1 0-1 0 0,-1 0 1 0 0,0 1 0 0 0,-1 0 0 0 0,1 0 0 0 0,-1 0-1 0 0,1 0 1 0 0,-10-2 0 0 0,11 3-44 0 0,-1 1 0 0 0,0 1 0 0 0,1-1 0 0 0,-1 0 0 0 0,0 1 0 0 0,0 0 0 0 0,1 0 0 0 0,-1 1 0 0 0,0-1 0 0 0,0 1 0 0 0,1 0 0 0 0,-1 0 0 0 0,1 1 0 0 0,-1-1 0 0 0,1 1 0 0 0,-1 0 0 0 0,1 0 0 0 0,-6 4 0 0 0,0 1-124 0 0,1 1 1 0 0,-1-1 0 0 0,2 2-1 0 0,-1-1 1 0 0,1 1 0 0 0,-8 11-1 0 0,15-19 69 0 0,-2 2-130 0 0,1 0 1 0 0,0-1 0 0 0,0 1 0 0 0,0 0-1 0 0,0 0 1 0 0,1 0 0 0 0,-1 1 0 0 0,1-1-1 0 0,0 0 1 0 0,0 0 0 0 0,0 1-1 0 0,0 3 1 0 0,0 6-1735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0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24 3679 0 0,'0'0'284'0'0,"-1"-4"-186"0"0,-7-15 11614 0 0,5 19-10911 0 0,0 0-710 0 0,0 0 1 0 0,0 0 0 0 0,0 0-1 0 0,1 1 1 0 0,-1-1-1 0 0,0 1 1 0 0,0-1-1 0 0,1 1 1 0 0,-1 0 0 0 0,0 0-1 0 0,1 0 1 0 0,-1 1-1 0 0,1-1 1 0 0,-1 1-1 0 0,1-1 1 0 0,0 1 0 0 0,-1 0-1 0 0,1 0 1 0 0,0 0-1 0 0,0 0 1 0 0,1 0-1 0 0,-1 0 1 0 0,0 0 0 0 0,1 1-1 0 0,-1-1 1 0 0,1 1-1 0 0,0-1 1 0 0,0 1-1 0 0,0 0 1 0 0,-2 4 0 0 0,-1 10 47 0 0,0 0 1 0 0,1 0 0 0 0,1 0 0 0 0,1 0 0 0 0,0 1 0 0 0,1-1 0 0 0,1 0 0 0 0,0 1-1 0 0,2-1 1 0 0,6 25 0 0 0,-7-34-123 0 0,0-1 1 0 0,1 0-1 0 0,0 0 0 0 0,0-1 0 0 0,1 1 1 0 0,0 0-1 0 0,0-1 0 0 0,0 0 0 0 0,1 0 1 0 0,0-1-1 0 0,0 1 0 0 0,0-1 0 0 0,1 0 1 0 0,0 0-1 0 0,0-1 0 0 0,0 1 0 0 0,0-1 1 0 0,1-1-1 0 0,0 1 0 0 0,9 2 1 0 0,-7-2-144 0 0,1-2 1 0 0,-1 1 0 0 0,1-1-1 0 0,-1-1 1 0 0,1 0 0 0 0,0 0-1 0 0,0-1 1 0 0,-1 0 0 0 0,1 0-1 0 0,0-1 1 0 0,0-1 0 0 0,-1 0-1 0 0,1 0 1 0 0,-1-1 0 0 0,12-4 0 0 0,-19 5-415 0 0,1 1 0 0 0,0 0 0 0 0,-1-1 0 0 0,0 0 1 0 0,1 1-1 0 0,2-4 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0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0 919 0 0,'-1'3'67'0'0,"0"0"-286"0"0,-12 52 1153 0 0,10-39 2144 0 0,1 0 0 0 0,0 0 0 0 0,1 24 0 0 0,1 8-996 0 0,-1-30-1720 0 0,2 1 0 0 0,3 30 0 0 0,-2-37-290 0 0,0 3-107 0 0,1 0-1 0 0,0-1 1 0 0,1 0-1 0 0,1 0 1 0 0,9 20 0 0 0,6-8-2928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0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6911 0 0,'0'3'315'0'0,"-6"30"566"0"0,2 0 1 0 0,2 0-1 0 0,2 42 0 0 0,9 25 3357 0 0,19 48-3355 0 0,-21-112-774 0 0,10 32-2139 0 0,-15-51-3042 0 0</inkml:trace>
  <inkml:trace contextRef="#ctx0" brushRef="#br0" timeOffset="1">0 327 6911 0 0,'0'0'12424'0'0,"3"0"-12165"0"0,64-3-23 0 0,-19 1-751 0 0,-21-1-1333 0 0,-10 3-164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0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0,'0'0'707'0'0,"1"2"-464"0"0,4 3 249 0 0,1-1 0 0 0,-1 1 0 0 0,1-1 0 0 0,0 0 0 0 0,0-1 0 0 0,9 5 0 0 0,41 12 2883 0 0,-42-16-2897 0 0,27 12 594 0 0,-38-15-888 0 0,-1 0-20 0 0,3 0-112 0 0,-2 0-24 0 0,0 0 0 0 0,-1 0 0 0 0,1 0 0 0 0,-1 0 0 0 0,1 0 0 0 0,-1 1 0 0 0,1-1 0 0 0,-1 1 0 0 0,4 2 0 0 0,-5-2 79 0 0,0-2-93 0 0,-1 0 0 0 0,0 0 0 0 0,0 1 1 0 0,0-1-1 0 0,1 0 0 0 0,-1 0 1 0 0,0 1-1 0 0,0-1 0 0 0,0 0 1 0 0,1 1-1 0 0,-1-1 0 0 0,0 0 1 0 0,0 1-1 0 0,0-1 0 0 0,0 0 0 0 0,0 1 1 0 0,0-1-1 0 0,0 0 0 0 0,0 1 1 0 0,0-1-1 0 0,0 0 0 0 0,0 1 1 0 0,0-1-1 0 0,0 0 0 0 0,0 1 1 0 0,0-1-1 0 0,0 0 0 0 0,0 1 0 0 0,0-1 1 0 0,-1 0-1 0 0,1 1 0 0 0,0-1 1 0 0,0 0-1 0 0,0 0 0 0 0,0 1 1 0 0,-1-1-1 0 0,1 0 0 0 0,0 0 0 0 0,-1 1 1 0 0,-9 11 330 0 0,9-11-402 0 0,-29 38 211 0 0,29-39-150 0 0,1 1 1 0 0,-1 0-1 0 0,1-1 0 0 0,-1 1 1 0 0,0 0-1 0 0,1-1 0 0 0,-1 1 0 0 0,0-1 1 0 0,1 1-1 0 0,-1-1 0 0 0,0 1 0 0 0,1-1 1 0 0,-1 1-1 0 0,0-1 0 0 0,0 0 0 0 0,0 1 1 0 0,1-1-1 0 0,-3 0 0 0 0,-1 1 6 0 0,-1 1 1 0 0,0 0-1 0 0,0-1 0 0 0,-6 5 0 0 0,1 0-83 0 0,8-5-62 0 0,2 2-509 0 0,0 0 606 0 0,-1 3 7 0 0,7 10-150 0 0,-5-15 175 0 0,-1-1 1 0 0,1 1 0 0 0,-1-1-1 0 0,1 1 1 0 0,-1-1 0 0 0,1 0-1 0 0,0 1 1 0 0,-1-1 0 0 0,1 0-1 0 0,0 1 1 0 0,-1-1 0 0 0,1 0-1 0 0,0 0 1 0 0,-1 1 0 0 0,1-1-1 0 0,0 0 1 0 0,-1 0 0 0 0,2 0-1 0 0,1 0-7 0 0,3 2-2 0 0,-5-1 10 0 0,1-1 0 0 0,0 1 1 0 0,-1 0-1 0 0,1-1 0 0 0,-1 1 0 0 0,1 0 1 0 0,-1 0-1 0 0,1 1 0 0 0,0 0 0 0 0,13 9 1 0 0,-1-1 57 0 0,3 2 360 0 0,17 17 1 0 0,-28-24-316 0 0,-1 0 0 0 0,-1 1 0 0 0,1-1 0 0 0,-1 1 0 0 0,0 0 0 0 0,0 1 0 0 0,3 6 0 0 0,-4-6 171 0 0,-1 0-1 0 0,1 0 1 0 0,-1 0-1 0 0,0 0 1 0 0,-1 0-1 0 0,0 1 1 0 0,0 8-1 0 0,0-12-150 0 0,-2 0 0 0 0,1-1 0 0 0,0 1 0 0 0,-1-1 0 0 0,1 1 0 0 0,-1-1-1 0 0,0 1 1 0 0,0-1 0 0 0,-1 0 0 0 0,1 1 0 0 0,-1-1 0 0 0,0 0 0 0 0,1 0-1 0 0,-1 0 1 0 0,0 0 0 0 0,-5 4 0 0 0,1-1 24 0 0,0 0-1 0 0,-1-1 1 0 0,0 0 0 0 0,0 0-1 0 0,-1 0 1 0 0,0-1 0 0 0,1 0-1 0 0,-15 5 1 0 0,10-6-543 0 0,0 0 0 0 0,-1 0 0 0 0,1-1 0 0 0,0-1 0 0 0,-20 0 0 0 0,16 0-1228 0 0,0 0-363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6 201 2303 0 0,'0'2'167'0'0,"-3"10"106"0"0,2-9 317 0 0,0 0-1 0 0,1 0 1 0 0,0 0-1 0 0,0 0 1 0 0,0 0-1 0 0,0 0 1 0 0,0 0-1 0 0,0 0 1 0 0,1 0-1 0 0,0 0 0 0 0,0 3 1 0 0,15 30 1014 0 0,-8-19-955 0 0,61 154 2587 0 0,-53-125-2229 0 0,17 86-1 0 0,-32-128-944 0 0,0 16 219 0 0,-1-11-52 0 0,-8-14-85 0 0,5 1-136 0 0,-1 0 0 0 0,1 0 0 0 0,0 0 0 0 0,1 0-1 0 0,-1 0 1 0 0,1-1 0 0 0,-4-8 0 0 0,-11-37 16 0 0,14 38-41 0 0,-19-59-258 0 0,3-1 0 0 0,-13-107 1 0 0,30 158 224 0 0,1-1 0 0 0,1 0 0 0 0,0 0 0 0 0,6-29 0 0 0,-4 42 26 0 0,0 1 0 0 0,0 0 0 0 0,1-1 0 0 0,0 1 0 0 0,8-15 0 0 0,-8 19 19 0 0,0 0-1 0 0,0 0 1 0 0,0 0 0 0 0,0 0-1 0 0,1 0 1 0 0,-1 1 0 0 0,1-1-1 0 0,0 1 1 0 0,0 0 0 0 0,0 0 0 0 0,6-2-1 0 0,-7 3 17 0 0,1 1 0 0 0,-1-1 0 0 0,1 1 0 0 0,-1 0 0 0 0,1 0 0 0 0,-1 1 0 0 0,1-1 0 0 0,0 1 0 0 0,-1 0-1 0 0,1-1 1 0 0,0 2 0 0 0,-1-1 0 0 0,1 0 0 0 0,3 2 0 0 0,-1-1 30 0 0,-1 1 0 0 0,1 0 0 0 0,-1 0 1 0 0,0 0-1 0 0,0 1 0 0 0,0 0 0 0 0,0 0 0 0 0,6 5 0 0 0,-2 1 38 0 0,0-1 1 0 0,0 2-1 0 0,0-1 0 0 0,-1 1 0 0 0,-1 1 1 0 0,0-1-1 0 0,8 17 0 0 0,-10-16 14 0 0,0 0-1 0 0,-1 1 1 0 0,-1-1-1 0 0,0 1 1 0 0,0 0-1 0 0,-1 0 1 0 0,-1 0-1 0 0,0 0 1 0 0,-1 0-1 0 0,0 0 1 0 0,0 0-1 0 0,-2 0 1 0 0,-2 14-1 0 0,2-16-77 0 0,0-1 0 0 0,-1 0 0 0 0,0 0 0 0 0,-1 0-1 0 0,0 0 1 0 0,0 0 0 0 0,-1-1 0 0 0,0 1 0 0 0,-1-1-1 0 0,0 0 1 0 0,0-1 0 0 0,0 0 0 0 0,-1 0-1 0 0,0 0 1 0 0,0-1 0 0 0,-15 10 0 0 0,21-15-8 0 0,-1 0-5 0 0,0 1 0 0 0,0-1 0 0 0,-1 0 0 0 0,1 0 0 0 0,0 0 0 0 0,0 0 0 0 0,0 0 0 0 0,-1 0 0 0 0,1-1 0 0 0,-1 1 0 0 0,1-1 0 0 0,0 0 0 0 0,-1 0 0 0 0,1 0 0 0 0,-1 0 0 0 0,1 0 0 0 0,0 0 0 0 0,-1 0 0 0 0,1-1 0 0 0,-1 1 0 0 0,1-1 0 0 0,-4-1 0 0 0,5 1-2 0 0,0 1 0 0 0,1 0 0 0 0,-1 0 0 0 0,0 0 0 0 0,1-1 0 0 0,-1 1 0 0 0,1 0 0 0 0,-1-1 0 0 0,1 1 0 0 0,-1 0 0 0 0,1-1 0 0 0,-1 1 0 0 0,1-1 0 0 0,-1 1 0 0 0,1-1 0 0 0,-1 1 0 0 0,1-1 0 0 0,0 1 0 0 0,-1-1 0 0 0,1 1 0 0 0,0-1 0 0 0,0 0 0 0 0,-1 1 0 0 0,1-1 0 0 0,0 0 0 0 0,0 1 0 0 0,0-1 0 0 0,0 1 0 0 0,0-1 0 0 0,0 0 0 0 0,0 1 0 0 0,0-2 0 0 0,-1 1 0 0 0,1 0 0 0 0,0-1 1 0 0,0 1-1 0 0,0 0 0 0 0,1-1 0 0 0,-1 1 0 0 0,0 0 0 0 0,0-1 0 0 0,1 1 0 0 0,-1 0 1 0 0,1 0-1 0 0,-1-1 0 0 0,1 1 0 0 0,-1 0 0 0 0,1 0 0 0 0,0 0 0 0 0,-1 0 0 0 0,1 0 1 0 0,0 0-1 0 0,2-2 0 0 0,-1 2-1 0 0,0-1 1 0 0,1 0-1 0 0,-1 1 0 0 0,1 0 1 0 0,-1-1-1 0 0,1 1 0 0 0,0 0 1 0 0,-1 0-1 0 0,4 0 1 0 0,5-1 42 0 0,-1 0 1 0 0,1 1 0 0 0,-1 1 0 0 0,12 0 0 0 0,5 3 326 0 0,0 1-1 0 0,0 2 1 0 0,0 0 0 0 0,37 15 0 0 0,-13 2-52 0 0,-38-16-487 0 0,1 0 1 0 0,17 4-1 0 0,-24-9-804 0 0,-1 0 1 0 0,1-1-1 0 0,0 0 1 0 0,11 0-1 0 0,-8-1-709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3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6 678 7367 0 0,'-6'4'6711'0'0,"187"-101"-756"0"0,167-94-3471 0 0,-318 174-2410 0 0,62-28 63 0 0,-6 3-53 0 0,-31 12-60 0 0,73-44 88 0 0,-12-2-16 0 0,-109 71-67 0 0,-1 1 52 0 0,1 1 1 0 0,-1-2 0 0 0,0 1-1 0 0,0-1 1 0 0,-1 0-1 0 0,1 0 1 0 0,-1-1-1 0 0,0 1 1 0 0,0-1-1 0 0,-1 0 1 0 0,7-12-1 0 0,-10 17 34 0 0,-1-1-10 0 0,11-11 100 0 0,-8 9-169 0 0,-3 4-30 0 0,1-1 0 0 0,0 0 0 0 0,0 1 0 0 0,0-1 0 0 0,0 0 0 0 0,0 1 0 0 0,-1-1 0 0 0,1 1 0 0 0,0-1 0 0 0,0 1 0 0 0,0 0 0 0 0,1-1 0 0 0,-1 1 0 0 0,1 0 0 0 0,5-3 26 0 0,-3 3-28 0 0,-1-1 0 0 0,1 0 0 0 0,0 1 0 0 0,0 0 0 0 0,0 0 0 0 0,0 0 0 0 0,0 0 0 0 0,0 1 0 0 0,0-1 0 0 0,6 3 0 0 0,39 13 40 0 0,105 57 11 0 0,-54-22-57 0 0,-49-27 2 0 0,204 89 0 0 0,62 2 152 0 0,-221-78-58 0 0,-40-14-52 0 0,-25-11-246 0 0,-10-5-249 0 0,0 1 0 0 0,24 13 0 0 0,-7-5-5677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0,'1'2'8091'0'0,"6"8"-7217"0"0,0 0 0 0 0,0 0 0 0 0,-1 1 0 0 0,-1 0 1 0 0,0 0-1 0 0,-1 0 0 0 0,5 15 0 0 0,15 88 675 0 0,-21-95-1127 0 0,50 321 1571 0 0,-20-120-2257 0 0,-17-147-1889 0 0,-8-42-2131 0 0,-6-27 3129 0 0,2 12-3885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3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0,'0'0'499'0'0,"0"2"-88"0"0,2 60 5229 0 0,7 36-3063 0 0,12 85-620 0 0,45 186-1 0 0,-62-352-2084 0 0,0-2-1 0 0,1 1 0 0 0,1 0 1 0 0,0-1-1 0 0,1 0 0 0 0,1-1 1 0 0,13 19-1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3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150 221 12119 0 0,'-9'-9'307'0'0,"2"-1"1"0"0,-1 0-1 0 0,-6-14 0 0 0,-8-8 1036 0 0,21 31-651 0 0,1 0-603 0 0,-1 1-1 0 0,0 0 0 0 0,0-1 1 0 0,0 1-1 0 0,0 0 1 0 0,0 0-1 0 0,0 0 0 0 0,0 0 1 0 0,0 0-1 0 0,0 0 0 0 0,0 0 1 0 0,0 0-1 0 0,1 0 1 0 0,-1 1-1 0 0,0-1 0 0 0,0 0 1 0 0,0 0-1 0 0,0 1 0 0 0,0-1 1 0 0,0 1-1 0 0,-3 7-56 0 0,0 0-1 0 0,1 0 1 0 0,0 0 0 0 0,0 1-1 0 0,1-1 1 0 0,0 1-1 0 0,0-1 1 0 0,1 1 0 0 0,0 0-1 0 0,1 0 1 0 0,0-1-1 0 0,0 1 1 0 0,1 0-1 0 0,0 0 1 0 0,4 13 0 0 0,0-5-58 0 0,0 0 0 0 0,1 0 0 0 0,1-1 0 0 0,0 0 0 0 0,1-1 0 0 0,20 29 0 0 0,-23-37 39 0 0,1 0 0 0 0,0-1-1 0 0,1 1 1 0 0,0-1 0 0 0,0 0-1 0 0,0-1 1 0 0,0 0 0 0 0,1 0-1 0 0,0 0 1 0 0,0-1 0 0 0,12 4 0 0 0,-14-5 86 0 0,1-1 0 0 0,-1-1 0 0 0,1 1 0 0 0,-1-1 0 0 0,1 0 0 0 0,0 0 0 0 0,-1-1 0 0 0,1 0 0 0 0,0 0 0 0 0,0-1 0 0 0,-1 1 0 0 0,1-1 0 0 0,-1-1 0 0 0,1 0 0 0 0,-1 0 0 0 0,7-2 0 0 0,-8 1-1 0 0,-1 0-1 0 0,0 0 1 0 0,0 0-1 0 0,0 0 1 0 0,0-1-1 0 0,-1 0 1 0 0,1 1-1 0 0,-1-1 1 0 0,0 0-1 0 0,0-1 1 0 0,0 1-1 0 0,-1-1 1 0 0,1 1-1 0 0,-1-1 1 0 0,3-8-1 0 0,0-5 181 0 0,0 1 0 0 0,-1-1 0 0 0,2-19 0 0 0,-5 24-205 0 0,0 1 0 0 0,0-1 0 0 0,-1 0 0 0 0,-1 0-1 0 0,0 0 1 0 0,-1 1 0 0 0,0-1 0 0 0,-1 0 0 0 0,-1 1 0 0 0,0 0 0 0 0,0 0-1 0 0,-1 0 1 0 0,-1 0 0 0 0,0 1 0 0 0,0 0 0 0 0,-1 0 0 0 0,-1 1 0 0 0,0 0-1 0 0,0 0 1 0 0,-1 0 0 0 0,0 1 0 0 0,-1 1 0 0 0,1 0 0 0 0,-2 0 0 0 0,1 1-1 0 0,-1 0 1 0 0,-18-8 0 0 0,18 10-95 0 0,0 0-1 0 0,0 1 0 0 0,-1 1 1 0 0,1 0-1 0 0,-1 1 0 0 0,0 0 1 0 0,-22-1-1 0 0,27 3-196 0 0,0 0 0 0 0,0 1 0 0 0,0-1 0 0 0,0 2 0 0 0,1-1 0 0 0,-1 1 0 0 0,0 0 0 0 0,1 0 0 0 0,0 1 0 0 0,-1 0 0 0 0,1 0 0 0 0,0 0 0 0 0,0 1 0 0 0,-9 8 0 0 0,-1 3-1891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3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68 11663 0 0,'0'0'531'0'0,"-1"1"-8"0"0,1 0-497 0 0,-1-1 0 0 0,1 0 0 0 0,0 1 0 0 0,0-1 0 0 0,0 0 0 0 0,0 1 0 0 0,-1-1 0 0 0,1 0 0 0 0,0 0 0 0 0,0 1 0 0 0,0-1 0 0 0,-1 0 0 0 0,1 0 0 0 0,0 1 0 0 0,0-1 0 0 0,-1 0 0 0 0,1 0 0 0 0,0 0 0 0 0,-1 0 0 0 0,1 1 0 0 0,0-1 0 0 0,-1 0 0 0 0,1 0 0 0 0,0 0 0 0 0,-1 0 0 0 0,1 0 0 0 0,0 0 0 0 0,-1 0 0 0 0,1 0 0 0 0,0 0 0 0 0,-1 0 0 0 0,1 0 0 0 0,0 0 0 0 0,-1 0 0 0 0,1 0 0 0 0,0 0 0 0 0,-1 0 0 0 0,1 0 0 0 0,0-1 0 0 0,-1 1 0 0 0,1 0 0 0 0,0 0 0 0 0,-1 0 0 0 0,1 0 0 0 0,0-1 0 0 0,0 1 0 0 0,-1 0 0 0 0,1 0 0 0 0,0-1 0 0 0,0 1 0 0 0,-1 0 0 0 0,1 0 0 0 0,0-1 0 0 0,0 1 0 0 0,0 0 0 0 0,0-1 0 0 0,-1 1 0 0 0,1 0 0 0 0,0-1 0 0 0,0 1 0 0 0,0 0 0 0 0,0-1 0 0 0,0 1 0 0 0,0 0 0 0 0,0-1 0 0 0,0 1-74 0 0,0-1 122 0 0,0 1 0 0 0,0-1 0 0 0,-1 1 0 0 0,1-1 0 0 0,0 1 0 0 0,0 0 0 0 0,0-1 0 0 0,-1 1 0 0 0,1 0 0 0 0,0-1 1 0 0,0 1-1 0 0,-1 0 0 0 0,1-1 0 0 0,0 1 0 0 0,-1 0 0 0 0,1-1 0 0 0,0 1 0 0 0,-1 0 0 0 0,1 0 0 0 0,0-1 0 0 0,-1 1 0 0 0,1 0 1 0 0,-1 0-1 0 0,1 0 0 0 0,-1 0 0 0 0,1 0 0 0 0,0 0 0 0 0,-1 0 0 0 0,1-1 0 0 0,-1 1 0 0 0,1 0 0 0 0,-1 0 0 0 0,1 1 1 0 0,0-1-1 0 0,-2 0 0 0 0,1 1-19 0 0,0-1 1 0 0,0 1-1 0 0,1 0 1 0 0,-1 0-1 0 0,0 0 0 0 0,0 0 1 0 0,0 0-1 0 0,0 0 1 0 0,1 0-1 0 0,-1 0 1 0 0,1 0-1 0 0,-2 2 1 0 0,0 4 102 0 0,-1 1 1 0 0,1-1 0 0 0,-3 12-1 0 0,3-4-30 0 0,1 1-1 0 0,1-1 1 0 0,0 1-1 0 0,1-1 1 0 0,1 0-1 0 0,4 22 1 0 0,-3-25-101 0 0,1 0 0 0 0,0 0 0 0 0,0 0 0 0 0,1-1 0 0 0,0 1 0 0 0,1-1 0 0 0,1 0 0 0 0,9 12 0 0 0,-10-15 22 0 0,0-1 0 0 0,1-1 0 0 0,-1 0 0 0 0,1 1 0 0 0,0-2 0 0 0,1 1 0 0 0,0-1-1 0 0,11 6 1 0 0,-14-9-10 0 0,0 0 0 0 0,0 0 0 0 0,0-1 1 0 0,0 0-1 0 0,0 0 0 0 0,0 0 0 0 0,1 0 0 0 0,-1-1 0 0 0,0 0 0 0 0,0 0 0 0 0,1 0 0 0 0,-1-1 0 0 0,0 0 0 0 0,0 0 0 0 0,0 0 0 0 0,7-2 0 0 0,-5-1 22 0 0,1 1-1 0 0,-1-1 1 0 0,0 0-1 0 0,0 0 1 0 0,-1-1-1 0 0,1 0 1 0 0,-1 0 0 0 0,0 0-1 0 0,-1-1 1 0 0,1 0-1 0 0,-1 0 1 0 0,0 0-1 0 0,0-1 1 0 0,-1 0-1 0 0,0 0 1 0 0,0 0-1 0 0,-1 0 1 0 0,0-1 0 0 0,0 1-1 0 0,2-10 1 0 0,-3 9-19 0 0,0-1 0 0 0,-1 0 1 0 0,1 0-1 0 0,-2 0 1 0 0,1 1-1 0 0,-2-1 1 0 0,1 0-1 0 0,-1 0 0 0 0,0 0 1 0 0,-1 0-1 0 0,0 1 1 0 0,0-1-1 0 0,-1 0 0 0 0,0 1 1 0 0,-1 0-1 0 0,1 0 1 0 0,-2 0-1 0 0,-5-8 0 0 0,1 3-58 0 0,-1 1 0 0 0,-1 0 0 0 0,0 1-1 0 0,-1 1 1 0 0,0-1 0 0 0,-23-13-1 0 0,-16-5-3136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3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9215 0 0,'0'0'422'0'0,"-1"2"-13"0"0,-2 13-95 0 0,-1-1 0 0 0,0 19 0 0 0,1 63 6326 0 0,3-73-5629 0 0,3 23 52 0 0,9 61 0 0 0,-3-43-886 0 0,-9-63-184 0 0,8 64-973 0 0,28 115 0 0 0,-26-157-2621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3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13039 0 0,'0'1'598'0'0,"14"141"764"0"0,33 56-246 0 0,-13-72-624 0 0,-4-22-652 0 0,0 3-96 0 0,-8-25-1938 0 0,-12-44-52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3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8751 0 0,'-6'1'10332'0'0,"69"-16"-7921"0"0,-20 3-1794 0 0,-28 8-392 0 0,20-9-1 0 0,9-3-1998 0 0,-19 11-5669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5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68 1839 0 0,'0'0'1320'0'0,"-1"0"-1242"0"0,1 0 0 0 0,0 0 0 0 0,0 0 0 0 0,0 1 0 0 0,0-1 0 0 0,-1 0 0 0 0,1 0 0 0 0,0 0 0 0 0,0 0 0 0 0,0 0 0 0 0,0 0-1 0 0,-1 0 1 0 0,1 0 0 0 0,0 0 0 0 0,0 0 0 0 0,0 0 0 0 0,-1 0 0 0 0,1 0 0 0 0,0 0 0 0 0,0 0 0 0 0,0 0 0 0 0,-1 0 0 0 0,1 0 0 0 0,0 0-1 0 0,0 0 1 0 0,0 0 0 0 0,0 0 0 0 0,-1-1 0 0 0,1 1 0 0 0,0 0 0 0 0,0 0 0 0 0,0 0 0 0 0,0 0 0 0 0,-1-2 486 0 0,1-1 0 0 0,-1 1 0 0 0,1 0-1 0 0,0 0 1 0 0,0-1 0 0 0,0 1 0 0 0,0-4 0 0 0,0-15 1603 0 0,-1 20-1953 0 0,1 0-1 0 0,0-1 1 0 0,-1 1 0 0 0,1 0-1 0 0,-1-1 1 0 0,1 1-1 0 0,-1 0 1 0 0,0 0-1 0 0,1 0 1 0 0,-1 0-1 0 0,0-1 1 0 0,0 1 0 0 0,0 0-1 0 0,0 0 1 0 0,0 0-1 0 0,0 1 1 0 0,0-1-1 0 0,0 0 1 0 0,0 0 0 0 0,-1 1-1 0 0,1-1 1 0 0,-2 0-1 0 0,1 0 390 0 0,1 2-56 0 0,-3 0-377 0 0,-1 1 1 0 0,1 0 0 0 0,0 0 0 0 0,0 0-1 0 0,0 1 1 0 0,1-1 0 0 0,-1 1 0 0 0,0 0 0 0 0,1 0-1 0 0,0 0 1 0 0,-5 6 0 0 0,-4 8 270 0 0,7-11-256 0 0,0 1 1 0 0,1-1-1 0 0,-1 1 1 0 0,2 0-1 0 0,-1 1 1 0 0,1-1 0 0 0,-5 15-1 0 0,1 5 78 0 0,3-13-177 0 0,1-1 0 0 0,0 1 0 0 0,1-1 1 0 0,1 1-1 0 0,-1 17 0 0 0,3-12-52 0 0,0 0 0 0 0,2-1 0 0 0,0 0 0 0 0,9 30 0 0 0,-10-40 2 0 0,1-1-1 0 0,0 0 1 0 0,1 0 0 0 0,0 0 0 0 0,0-1 0 0 0,0 1-1 0 0,1-1 1 0 0,-1 0 0 0 0,2 0 0 0 0,-1-1-1 0 0,1 1 1 0 0,0-1 0 0 0,12 8 0 0 0,0-2-65 0 0,0-1 1 0 0,0 0-1 0 0,1-2 1 0 0,1 0 0 0 0,-1-2-1 0 0,1 0 1 0 0,0-1-1 0 0,35 5 1 0 0,-50-10-214 0 0,-1 0 1 0 0,1 0-1 0 0,-1-1 1 0 0,0 1-1 0 0,1-1 1 0 0,5-1-1 0 0,-7 1-150 0 0,0 0-1 0 0,0 0 1 0 0,0-1 0 0 0,-1 1 0 0 0,1-1-1 0 0,0 1 1 0 0,-1-1 0 0 0,0 0-1 0 0,1 0 1 0 0,-1 0 0 0 0,0 0-1 0 0,0 0 1 0 0,0-1 0 0 0,0 1 0 0 0,0 0-1 0 0,1-4 1 0 0,3-7-1335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5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4143 0 0,'-1'2'4043'0'0,"1"3"-3206"0"0,0 1-1 0 0,0 0 1 0 0,0 0-1 0 0,1 0 1 0 0,1 6-1 0 0,1 23 93 0 0,5 69 177 0 0,-2-38-853 0 0,5 26-183 0 0,0-7-282 0 0,-10-75-260 0 0,0-1 0 0 0,5 17 0 0 0,-1-7-1008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0,'2'0'400'0'0,"44"19"8504"0"0,1-3-5170 0 0,-34-12-3111 0 0,0-1 0 0 0,0-1-1 0 0,0 0 1 0 0,0-1 0 0 0,23 0 0 0 0,55 0 1766 0 0,-59 1-3782 0 0,41-4 1 0 0,-56 1-4907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5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10591 0 0,'0'2'819'0'0,"26"115"1524"0"0,-4-33-848 0 0,5 16-688 0 0,-8-44-850 0 0,26 87 296 0 0,-21-44-2952 0 0,-20-77-2268 0 0</inkml:trace>
  <inkml:trace contextRef="#ctx0" brushRef="#br0" timeOffset="1">8 526 14623 0 0,'0'0'671'0'0,"-1"0"-14"0"0,1 0-638 0 0,-1 0 0 0 0,1-1 0 0 0,0 1 0 0 0,-1 0 0 0 0,1 0 0 0 0,-1 0 1 0 0,1-1-1 0 0,0 1 0 0 0,-1 0 0 0 0,1-1 0 0 0,0 1 0 0 0,0 0 0 0 0,-1 0 0 0 0,1-1 0 0 0,0 1 0 0 0,-1-1 0 0 0,1 1 0 0 0,0 0 0 0 0,0-1 0 0 0,0 1 0 0 0,0 0 0 0 0,-1-1 0 0 0,1 1 0 0 0,0-1 0 0 0,0 1 0 0 0,0-1 0 0 0,0 1 0 0 0,0 0 0 0 0,0-1 0 0 0,0 1 0 0 0,0-1 0 0 0,0 1 0 0 0,0-1 1 0 0,0 1-1 0 0,0 0 0 0 0,1-1 0 0 0,-1 0 0 0 0,0 0 88 0 0,0 0-3 0 0,0-1 0 0 0,1 0-1 0 0,-1 0 1 0 0,0 0 0 0 0,1 0 0 0 0,-1 1 0 0 0,1-1-1 0 0,-1 0 1 0 0,1 1 0 0 0,0-1 0 0 0,0 0 0 0 0,0 1-1 0 0,0-1 1 0 0,0 1 0 0 0,0-1 0 0 0,0 1 0 0 0,3-3-1 0 0,0 2 33 0 0,0 0-1 0 0,0-1 1 0 0,0 1 0 0 0,0 1-1 0 0,9-3 1 0 0,-6 1-66 0 0,12-2-281 0 0,1 0 1 0 0,0 2-1 0 0,0 0 0 0 0,0 1 1 0 0,0 1-1 0 0,38 2 0 0 0,-38 3-4237 0 0,1 1-1412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5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13391 0 0,'0'0'1210'0'0,"2"1"-996"0"0,2 0-151 0 0,-1 1 0 0 0,1-1 0 0 0,0 0 0 0 0,0-1 0 0 0,0 1 0 0 0,0-1-1 0 0,6 0 1 0 0,4 1 509 0 0,1 1 114 0 0,-3-1-414 0 0,0 1 0 0 0,1 0 0 0 0,-1 1 0 0 0,0 0-1 0 0,15 7 1 0 0,-17-5-56 0 0,-7-4-125 0 0,1 1 0 0 0,-1 0-1 0 0,0 0 1 0 0,0 0 0 0 0,5 4 0 0 0,-7-5-63 0 0,0 0 0 0 0,0 1 0 0 0,1-1 0 0 0,-2 1 0 0 0,1-1 0 0 0,0 1 0 0 0,0 0 0 0 0,0-1 0 0 0,-1 1-1 0 0,1 0 1 0 0,-1-1 0 0 0,1 1 0 0 0,-1 0 0 0 0,0 0 0 0 0,0 1 0 0 0,0 1 11 0 0,0-1 0 0 0,0 1 0 0 0,-1-1 0 0 0,1 0 0 0 0,-1 1-1 0 0,0-1 1 0 0,0 0 0 0 0,0 1 0 0 0,0-1 0 0 0,-1 0 0 0 0,-2 4 0 0 0,-23 33 142 0 0,27-40-181 0 0,-16 15 0 0 0,10-8-25 0 0,5-6-98 0 0,4 0-913 0 0,37 9 894 0 0,29 9 379 0 0,-61-17-7 0 0,-1 1 0 0 0,1 1 0 0 0,-1-1 0 0 0,0 1 0 0 0,0 1 0 0 0,10 8 1 0 0,-14-10-44 0 0,-1-1 0 0 0,1 1 0 0 0,-1 0 0 0 0,0 0 0 0 0,0 0 1 0 0,0 0-1 0 0,-1 1 0 0 0,1-1 0 0 0,-1 0 0 0 0,1 1 0 0 0,-1-1 1 0 0,1 7-1 0 0,-2-8-114 0 0,0-1 0 0 0,0 1 0 0 0,0-1 0 0 0,-1 1 1 0 0,1-1-1 0 0,0 1 0 0 0,-1-1 0 0 0,1 1 0 0 0,-1-1 0 0 0,0 1 0 0 0,1-1 1 0 0,-3 3-1 0 0,1 1 109 0 0,-2 3-108 0 0,-1 0 1 0 0,0 0-1 0 0,0 0 1 0 0,-1-1-1 0 0,0 1 0 0 0,0-1 1 0 0,0-1-1 0 0,-1 1 0 0 0,0-1 1 0 0,-1 0-1 0 0,1-1 0 0 0,-1 0 1 0 0,0 0-1 0 0,-1 0 0 0 0,1-1 1 0 0,-16 5-1 0 0,22-8-146 0 0,0-1 0 0 0,0 1-1 0 0,0-1 1 0 0,-1 0 0 0 0,1 1 0 0 0,0-1 0 0 0,0 0-1 0 0,-1 0 1 0 0,1-1 0 0 0,0 1 0 0 0,0 0-1 0 0,-1-1 1 0 0,1 1 0 0 0,0-1 0 0 0,0 0 0 0 0,0 0-1 0 0,-3-1 1 0 0,4 1-239 0 0,-1 0 0 0 0,0 0 0 0 0,1 0-1 0 0,-1 0 1 0 0,1 0 0 0 0,0-1 0 0 0,-1 1 0 0 0,1-1 0 0 0,0 1-1 0 0,0-1 1 0 0,-1 1 0 0 0,0-4 0 0 0,-2-6-1592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5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15 100 5983 0 0,'-14'1'16519'0'0,"22"-9"-16303"0"0,1 1 0 0 0,0 0 1 0 0,1 0-1 0 0,-1 1 0 0 0,1 0 1 0 0,1 1-1 0 0,-1 0 0 0 0,1 0 0 0 0,0 1 1 0 0,0 1-1 0 0,11-3 0 0 0,15-1-1064 0 0,0 2 1 0 0,41 0-1 0 0,-71 5 179 0 0,0 0 1 0 0,0-1 0 0 0,-1 0-1 0 0,1-1 1 0 0,10-3-1 0 0,-4 0-1275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8:5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11919 0 0,'0'0'547'0'0,"-2"1"-11"0"0,-10 0-74 0 0,1 1-1 0 0,-20 6 1 0 0,27-6-216 0 0,0-1 0 0 0,0 1 1 0 0,1 0-1 0 0,-1 0 0 0 0,1 0 0 0 0,0 0 1 0 0,-1 0-1 0 0,1 1 0 0 0,0 0 1 0 0,1-1-1 0 0,-1 1 0 0 0,-3 5 1 0 0,0 0 124 0 0,1-1-179 0 0,0 0 0 0 0,0 1-1 0 0,0-1 1 0 0,1 1 0 0 0,1 1 0 0 0,-5 12 0 0 0,6-16-153 0 0,-2 13 174 0 0,-3 21-1 0 0,6-34-189 0 0,1 1 1 0 0,0 0 0 0 0,0-1-1 0 0,0 1 1 0 0,1-1-1 0 0,0 1 1 0 0,0-1 0 0 0,2 7-1 0 0,-1-4-13 0 0,1 0-1 0 0,0 0 1 0 0,0-1 0 0 0,1 1-1 0 0,0-1 1 0 0,0 0 0 0 0,1 0-1 0 0,0 0 1 0 0,0-1-1 0 0,1 0 1 0 0,-1 0 0 0 0,1 0-1 0 0,13 9 1 0 0,-4-5 88 0 0,1 0 1 0 0,0-2-1 0 0,29 13 1 0 0,-36-18-38 0 0,1-1 0 0 0,-1 1 0 0 0,0-1 0 0 0,1-1 0 0 0,-1 0 0 0 0,1 0 0 0 0,0-1 0 0 0,18-2 0 0 0,-20 1-4 0 0,0 0 1 0 0,1-1 0 0 0,-1 0-1 0 0,0-1 1 0 0,0 1 0 0 0,0-1-1 0 0,9-6 1 0 0,-14 7 2 0 0,1 0-1 0 0,-1 0 1 0 0,0-1-1 0 0,0 0 1 0 0,0 0 0 0 0,0 0-1 0 0,0 0 1 0 0,-1 0-1 0 0,1 0 1 0 0,-1-1 0 0 0,0 1-1 0 0,0-1 1 0 0,0 0-1 0 0,0 1 1 0 0,-1-1 0 0 0,3-7-1 0 0,-1-3 161 0 0,0 1 0 0 0,-1-1 1 0 0,0 0-1 0 0,-1 1 0 0 0,-1-1 0 0 0,0 0 0 0 0,-4-26 0 0 0,3 33-147 0 0,-1-1-1 0 0,0 1 1 0 0,-1 0 0 0 0,1 0-1 0 0,-1 0 1 0 0,-1 0 0 0 0,1 1-1 0 0,-1-1 1 0 0,-1 1 0 0 0,1 0-1 0 0,-1 0 1 0 0,0 0 0 0 0,0 1-1 0 0,-1-1 1 0 0,1 1-1 0 0,-8-4 1 0 0,-66-40-145 0 0,77 48-66 0 0,1 1 0 0 0,-1-1 0 0 0,0 0 0 0 0,0 0 0 0 0,0 1 0 0 0,-1-1 0 0 0,1 1 0 0 0,0 0 1 0 0,0-1-1 0 0,0 1 0 0 0,0 0 0 0 0,0 0 0 0 0,0 1 0 0 0,-4 0 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0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2303 0 0,'0'0'11363'0'0,"6"0"-10343"0"0,17-3-85 0 0,-17 3-34 0 0,102-6 4536 0 0,1 9-5005 0 0,-98-3-537 0 0,0-1 1 0 0,0 0-1 0 0,-1-1 0 0 0,1-1 1 0 0,18-6-1 0 0,-9 3-875 0 0,-15 4 125 0 0,0 0 1 0 0,0 0-1 0 0,-1-1 0 0 0,1 1 0 0 0,6-7 0 0 0,-4 5-1764 0 0,4-4-3025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0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0,'2'1'2076'0'0,"24"10"4560"0"0,-24-10-5382 0 0,13 13 1183 0 0,-11-9-2134 0 0,-1-1 1 0 0,0 1-1 0 0,0 1 1 0 0,0-1-1 0 0,0 0 1 0 0,-1 1-1 0 0,0-1 1 0 0,0 1-1 0 0,-1 0 0 0 0,2 11 1 0 0,0 4 613 0 0,-1 36 0 0 0,-1-5-294 0 0,-2 50-71 0 0,0 0-146 0 0,2-77-2893 0 0,-1 1-3318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0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0,'0'0'10091'0'0,"1"2"-8911"0"0,9 15-624 0 0,-1 0 1 0 0,0 0-1 0 0,-1 1 1 0 0,7 25-1 0 0,17 81-397 0 0,-26-98-115 0 0,-3-12-132 0 0,30 131-39 0 0,-17-47-3072 0 0,-13-78 1789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0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56 14767 0 0,'-42'-7'1482'0'0,"42"7"-1440"0"0,0 0 0 0 0,0 0 0 0 0,-1 0 1 0 0,1 0-1 0 0,0 0 0 0 0,0 0 1 0 0,0 0-1 0 0,0 0 0 0 0,0 0 1 0 0,-1 0-1 0 0,1 0 0 0 0,0 0 0 0 0,0 0 1 0 0,0 0-1 0 0,0 0 0 0 0,-1 0 1 0 0,1 0-1 0 0,0 0 0 0 0,0 0 0 0 0,0 0 1 0 0,0 0-1 0 0,0 0 0 0 0,-1 0 1 0 0,1 0-1 0 0,0 0 0 0 0,0 0 1 0 0,0 0-1 0 0,0-1 0 0 0,0 1 0 0 0,0 0 1 0 0,0 0-1 0 0,-1 0 0 0 0,1 0 1 0 0,0 0-1 0 0,0 0 0 0 0,0-1 1 0 0,0 1-1 0 0,0 0 0 0 0,0 0 0 0 0,0 0 1 0 0,0 0-1 0 0,0 0 0 0 0,0-1 1 0 0,0 1-1 0 0,0 0 0 0 0,0 0 0 0 0,0 0 1 0 0,0 0-1 0 0,0 0 0 0 0,0-1 1 0 0,0 1-1 0 0,0 0 0 0 0,0 0 1 0 0,0 0-1 0 0,0 0 0 0 0,0-1 0 0 0,0 1 1 0 0,0 0-1 0 0,0 0 0 0 0,0 0 1 0 0,0 0-1 0 0,0 0 0 0 0,0 0 1 0 0,1-1-1 0 0,5-6 1771 0 0,-1 4-1924 0 0,0 0 288 0 0,-1 0 0 0 0,1 0-1 0 0,0 1 1 0 0,0 0 0 0 0,1 0 0 0 0,-1 0 0 0 0,0 1-1 0 0,8-1 1 0 0,13-5 299 0 0,-18 5-447 0 0,-1 1-1 0 0,1 0 0 0 0,0 0 1 0 0,0 1-1 0 0,0 0 1 0 0,0 0-1 0 0,11 2 1 0 0,25 1 7 0 0,-16-2-1516 0 0,-2 3-3376 0 0,-10 0-2312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2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1 481 5063 0 0,'0'0'390'0'0,"6"-4"-252"0"0,16-13 4 0 0,-16 13 507 0 0,5 13 1130 0 0,-7-7-1502 0 0,0 0 1 0 0,0-1 0 0 0,0 0-1 0 0,0 0 1 0 0,0 0-1 0 0,0 0 1 0 0,0 0 0 0 0,0-1-1 0 0,0 0 1 0 0,0 0 0 0 0,0 0-1 0 0,5-1 1 0 0,11 1 447 0 0,129-3 1227 0 0,-48 2-521 0 0,-28-1-511 0 0,421-4 2144 0 0,-445 6-2874 0 0,82-5 391 0 0,29-14 185 0 0,-88 9-272 0 0,100 0 0 0 0,71 15-34 0 0,-161-2-448 0 0,37-5 333 0 0,-31 0-38 0 0,6-5 73 0 0,-17 1-144 0 0,-25 4-155 0 0,217-3 145 0 0,-33-6-115 0 0,-196 9-105 0 0,195-19 122 0 0,-234 21-127 0 0,220-12 179 0 0,63-1-36 0 0,-241 10-138 0 0,21-1 99 0 0,37-3 158 0 0,15-4-24 0 0,-48 6-132 0 0,86 3-3 0 0,-26 1-16 0 0,50-2-77 0 0,-98 4 53 0 0,-46-2-64 0 0,-5 1 0 0 0,0 0 0 0 0,34 6 0 0 0,4 5 64 0 0,-30-6-64 0 0,-29-4 0 0 0,29 0 0 0 0,-36 0 0 0 0,0-1 0 0 0,0 0 0 0 0,0 0 0 0 0,-1 0 0 0 0,1 0 0 0 0,0 0 0 0 0,0 0 0 0 0,0 0 0 0 0,0 0-1 0 0,0 0 1 0 0,0-1 0 0 0,0 1 0 0 0,0 0 0 0 0,0 0 0 0 0,1-2 0 0 0,9-2 12 0 0,-9 2 41 0 0,-2 1-50 0 0,0 1 1 0 0,0 0-1 0 0,1-1 1 0 0,-1 1-1 0 0,0-1 0 0 0,0 1 1 0 0,0-1-1 0 0,0 1 0 0 0,0-1 1 0 0,0 1-1 0 0,0-1 0 0 0,0 1 1 0 0,0-1-1 0 0,0 1 0 0 0,0-1 1 0 0,0 1-1 0 0,0-1 1 0 0,0 1-1 0 0,0-1 0 0 0,-1 1 1 0 0,1-1-1 0 0,0 1 0 0 0,0 0 1 0 0,0-1-1 0 0,-1 1 0 0 0,1-1 1 0 0,0 1-1 0 0,-1 0 0 0 0,1-1 1 0 0,-1 0-1 0 0,0 0 10 0 0,-8-15 44 0 0,3 4-12 0 0,-1-1 0 0 0,-9-10 0 0 0,-34-45 63 0 0,-53-63-13 0 0,100 126-202 0 0,-2 1 0 0 0,1 0 0 0 0,0 0 0 0 0,-1 0 1 0 0,1 0-1 0 0,-1 1 0 0 0,0-1 0 0 0,0 1 0 0 0,-1 0 0 0 0,-6-2 0 0 0,11 5-204 0 0,0 1 0 0 0,0-1 0 0 0,0 1 1 0 0,0 0-1 0 0,0-1 0 0 0,0 1 0 0 0,0 0 0 0 0,0 0 0 0 0,1-1 0 0 0,-1 1 0 0 0,0 0 1 0 0,1 0-1 0 0,-1 0 0 0 0,0 0 0 0 0,1 0 0 0 0,-1 0 0 0 0,1 0 0 0 0,-1 1 0 0 0,1-1-134 0 0,-6 12-6723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2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53 106 7279 0 0,'-1'-1'166'0'0,"-5"-7"44"0"0,-14-20 174 0 0,5 11 709 0 0,10 11 2569 0 0,13 12-2449 0 0,10 9-958 0 0,-1 2-1 0 0,-1 0 1 0 0,0 1-1 0 0,13 20 1 0 0,6 7 254 0 0,-23-31-393 0 0,51 57 404 0 0,-62-69-450 0 0,6 2 429 0 0,-12-9 594 0 0,-22-22-1011 0 0,0 1-1 0 0,-2 1 0 0 0,-31-22 1 0 0,31 32 38 0 0,-1-1 168 0 0,28 14-249 0 0,0 1-1 0 0,0 0 1 0 0,1-1-1 0 0,-1 1 1 0 0,1-1-1 0 0,-1 1 1 0 0,1-1-1 0 0,0 0 1 0 0,-1 0-1 0 0,1 0 1 0 0,0 0-1 0 0,-1-3 1 0 0,1 4 62 0 0,14-17 283 0 0,-8 15-326 0 0,-1 0 0 0 0,1 0 0 0 0,-1 0 1 0 0,1 1-1 0 0,0 0 0 0 0,0 0 0 0 0,0 0 0 0 0,0 1 0 0 0,0 0 0 0 0,10-2 0 0 0,4 2 365 0 0,33 1 0 0 0,-2 1 10 0 0,192-27 722 0 0,-119 11-484 0 0,139 2-1 0 0,-200 12-604 0 0,323-7 622 0 0,-271 8-201 0 0,148 20-1 0 0,-153-3-382 0 0,-27-3 74 0 0,151 7-1 0 0,-102-14 67 0 0,0-1-61 0 0,27 5-21 0 0,2-1-15 0 0,228-28 158 0 0,-145 4-154 0 0,-47 9 30 0 0,84-5 317 0 0,-160 4-310 0 0,221 0 564 0 0,-280 3-435 0 0,110-20 1 0 0,-138 17-257 0 0,-20 4-47 0 0,-1 1 0 0 0,1 0 0 0 0,19 1 0 0 0,-15 0-15 0 0,24-1-1 0 0,-33 0-680 0 0,1 1 0 0 0,-1 0 0 0 0,1 0 0 0 0,-1 1 0 0 0,9 2 0 0 0,-14-1-734 0 0,5 2-36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16 3223 0 0,'0'0'6836'0'0,"-5"-4"-4836"0"0,-1 2-1511 0 0,1 0-1 0 0,-1 0 1 0 0,1 1-1 0 0,-1-1 1 0 0,1 1-1 0 0,-1 1 1 0 0,0-1-1 0 0,0 1 1 0 0,1 0-1 0 0,-1 0 1 0 0,-10 2-1 0 0,9-1-258 0 0,0 1 1 0 0,1 0-1 0 0,-1 0 0 0 0,1 1 1 0 0,0 0-1 0 0,-1 0 1 0 0,1 0-1 0 0,1 1 0 0 0,-8 5 1 0 0,7-4-166 0 0,-1 1 0 0 0,1 0 0 0 0,0 0 1 0 0,1 1-1 0 0,-1 0 0 0 0,2 0 0 0 0,-1 0 1 0 0,1 0-1 0 0,0 1 0 0 0,0 0 0 0 0,0 0 1 0 0,2 0-1 0 0,-1 0 0 0 0,1 0 0 0 0,0 1 1 0 0,-1 12-1 0 0,2-4 12 0 0,0-1 0 0 0,2 1-1 0 0,0-1 1 0 0,1 1 0 0 0,0-1 0 0 0,2 0 0 0 0,0 0 0 0 0,0 0 0 0 0,8 16-1 0 0,-7-21-13 0 0,1 0 0 0 0,0-1 0 0 0,0 0 0 0 0,1 0 0 0 0,0 0 0 0 0,1-1 0 0 0,0 0 0 0 0,0 0 0 0 0,1-1 0 0 0,0 0-1 0 0,1 0 1 0 0,-1-1 0 0 0,14 6 0 0 0,-16-9-41 0 0,0-1 0 0 0,1-1 0 0 0,-1 0 0 0 0,1 0 0 0 0,-1 0 0 0 0,1-1 0 0 0,0 0 0 0 0,-1 0 0 0 0,1-1-1 0 0,0 0 1 0 0,0 0 0 0 0,8-2 0 0 0,4-1-167 0 0,0-2 0 0 0,0 1-1 0 0,27-12 1 0 0,-32 9-1149 0 0,0 0 1 0 0,22-15-1 0 0,-23 13-545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0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11343 0 0,'0'0'1031'0'0,"0"1"-850"0"0,-1 5-35 0 0,0-1-1 0 0,1 1 0 0 0,0-1 1 0 0,0 0-1 0 0,0 1 0 0 0,0-1 1 0 0,1 1-1 0 0,0-1 1 0 0,0 0-1 0 0,3 7 0 0 0,2 17 884 0 0,3 39-53 0 0,12 69-1949 0 0,-20-135-78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0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11807 0 0,'0'0'1068'0'0,"-1"2"-877"0"0,0 5 124 0 0,1 1-1 0 0,0-1 1 0 0,0 0 0 0 0,1 0 0 0 0,-1 0 0 0 0,2 0-1 0 0,-1 0 1 0 0,1 0 0 0 0,3 9 0 0 0,6 11-284 0 0,14 26 0 0 0,-1-4 28 0 0,8 31-3011 0 0,-28-67 1208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0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146 341 8287 0 0,'-4'-6'5682'0'0,"6"5"-5452"0"0,0-1 0 0 0,0 1 0 0 0,0 0 0 0 0,0 0 0 0 0,0 0-1 0 0,0 0 1 0 0,0 1 0 0 0,0-1 0 0 0,0 0 0 0 0,0 1 0 0 0,0 0 0 0 0,0-1 0 0 0,4 1 0 0 0,-4 0-3 0 0,16-4 373 0 0,29-8-1 0 0,-23 5-316 0 0,13-7 165 0 0,-26 9-523 0 0,0 1-1 0 0,14-3 0 0 0,-6 3-685 0 0,0-1-1 0 0,29-11 1 0 0,-45 15 519 0 0,-1-1 0 0 0,1 1 0 0 0,0-1-1 0 0,-1 0 1 0 0,0 0 0 0 0,1 0 0 0 0,-1 0 0 0 0,0 0 0 0 0,0 0 0 0 0,0-1 0 0 0,0 1 0 0 0,-1-1 0 0 0,1 1-1 0 0,-1-1 1 0 0,3-5 0 0 0,-1-2-566 0 0,0 0 0 0 0,0-1 0 0 0,1-11 0 0 0,0-3-433 0 0,-3 21 1271 0 0,-1 0-1 0 0,1-1 0 0 0,-1 1 0 0 0,0 0 1 0 0,-1-1-1 0 0,1 1 0 0 0,-1 0 0 0 0,0 0 1 0 0,0-1-1 0 0,0 1 0 0 0,-1 0 0 0 0,1 0 1 0 0,-1 0-1 0 0,0 0 0 0 0,0 1 0 0 0,-1-1 1 0 0,1 0-1 0 0,-1 1 0 0 0,1-1 0 0 0,-1 1 1 0 0,0 0-1 0 0,0 0 0 0 0,-1 0 0 0 0,1 1 1 0 0,-1-1-1 0 0,1 1 0 0 0,-1 0 0 0 0,0 0 1 0 0,0 0-1 0 0,0 0 0 0 0,0 0 0 0 0,-4 0 1 0 0,-6-1 413 0 0,0 0 0 0 0,0 1 0 0 0,0 0 0 0 0,0 2 0 0 0,0-1 0 0 0,-14 3 1 0 0,5 0 49 0 0,1 2 0 0 0,-1 0 0 0 0,-21 8 0 0 0,32-8-283 0 0,0 1 1 0 0,0 1-1 0 0,0 0 0 0 0,1 0 0 0 0,0 1 0 0 0,0 0 1 0 0,1 1-1 0 0,0 0 0 0 0,0 1 0 0 0,0 0 1 0 0,-15 20-1 0 0,20-22-125 0 0,0 0 0 0 0,0 0 1 0 0,1 1-1 0 0,0 0 0 0 0,0-1 1 0 0,1 1-1 0 0,0 1 0 0 0,0-1 1 0 0,1 0-1 0 0,0 1 0 0 0,0-1 1 0 0,1 1-1 0 0,0 0 1 0 0,1-1-1 0 0,0 1 0 0 0,0 0 1 0 0,1-1-1 0 0,3 17 0 0 0,-1-16-57 0 0,0 1 0 0 0,1-1 0 0 0,0 0 0 0 0,1 0 0 0 0,0 0 0 0 0,0 0 0 0 0,1-1 0 0 0,0 0 0 0 0,0 0 0 0 0,1-1 0 0 0,0 1 0 0 0,1-2 0 0 0,0 1 0 0 0,0-1 0 0 0,0 0 0 0 0,0-1 0 0 0,14 7 0 0 0,-9-5-7 0 0,1-1 1 0 0,0-1 0 0 0,1 0 0 0 0,-1-1 0 0 0,1 0 0 0 0,0-2 0 0 0,0 1 0 0 0,0-2-1 0 0,0 0 1 0 0,30-2 0 0 0,-29-1 27 0 0,1 0-1 0 0,-1-1 1 0 0,1-1-1 0 0,-1-1 1 0 0,22-9-1 0 0,-27 9 37 0 0,-1 0 0 0 0,0-1 0 0 0,0-1 0 0 0,0 0 0 0 0,-1 0 0 0 0,0 0 0 0 0,-1-1 0 0 0,13-15 0 0 0,-12 12 110 0 0,-1 1 0 0 0,-1-2-1 0 0,0 1 1 0 0,-1-1 0 0 0,0 0 0 0 0,-1 0-1 0 0,0-1 1 0 0,-1 1 0 0 0,0-1-1 0 0,-1 0 1 0 0,1-13 0 0 0,-3 16-98 0 0,0 1 0 0 0,-1-1 0 0 0,0 1-1 0 0,0 0 1 0 0,-1-1 0 0 0,-1 1 0 0 0,1 0 0 0 0,-2-1 0 0 0,1 1 0 0 0,-1 0 0 0 0,-1 1 0 0 0,1-1 0 0 0,-1 1-1 0 0,-1-1 1 0 0,0 1 0 0 0,-7-10 0 0 0,7 13-35 0 0,0 0 0 0 0,0 0 0 0 0,0 1-1 0 0,-1-1 1 0 0,1 1 0 0 0,-1 0 0 0 0,0 1 0 0 0,0-1 0 0 0,0 1-1 0 0,-1 0 1 0 0,-7-2 0 0 0,4 2-498 0 0,0 1 0 0 0,-16-3-1 0 0,15 4-1951 0 0,1 1-1 0 0,-14 0 0 0 0,10 1-4814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3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0,'5'14'422'0'0,"8"18"12727"0"0,1-6-10417 0 0,-4-10-2266 0 0,-2 0 1 0 0,0 0-1 0 0,-2 1 1 0 0,1 0-1 0 0,-2 0 0 0 0,4 19 1 0 0,-2 2-342 0 0,3 68 1 0 0,-9-97-275 0 0,0 0-1 0 0,1 0 1 0 0,3 11 0 0 0,1-2-3246 0 0,-3-10 1544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3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0,'0'0'13774'0'0,"1"1"-13045"0"0,4 3-502 0 0,-1-1 0 0 0,0 1 0 0 0,0 0 1 0 0,0 1-1 0 0,0-1 0 0 0,-1 1 0 0 0,0-1 0 0 0,1 1 1 0 0,3 10-1 0 0,3 6-7 0 0,7 26-1 0 0,-5-10-46 0 0,20 61-56 0 0,-26-72-557 0 0,8 51 1 0 0,-7-30-2495 0 0,-4-34 1285 0 0,1-1-57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3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5983 0 0,'-6'-1'13958'0'0,"16"3"-13403"0"0,-1-1 1 0 0,1 0 0 0 0,0-1 0 0 0,11-1 0 0 0,-1 1-118 0 0,67-6-1995 0 0,-74 4 523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88 455 0 0,'-17'-12'0'0'0,"3"5"21"0"0,9 7 120 0 0,2 1 97 0 0,1-2 341 0 0,-1 1 0 0 0,1 0 0 0 0,-1 1 0 0 0,1-1-1 0 0,-1 0 1 0 0,0 1 0 0 0,1-1 0 0 0,0 1 0 0 0,-1 0-1 0 0,1 0 1 0 0,-1 0 0 0 0,1 0 0 0 0,0 0 0 0 0,0 0-1 0 0,0 1 1 0 0,-3 2 0 0 0,2-1-202 0 0,0 0 1 0 0,0 0-1 0 0,0 1 0 0 0,0-1 1 0 0,1 1-1 0 0,0 0 0 0 0,-1-1 1 0 0,-2 9-1 0 0,1 0-172 0 0,1 1-1 0 0,0 0 1 0 0,0 0 0 0 0,1 0 0 0 0,0 19-1 0 0,1-19-104 0 0,1 0 0 0 0,1 0 0 0 0,0 0 0 0 0,1 0 0 0 0,0-1 0 0 0,1 1 0 0 0,0-1 0 0 0,1 1 0 0 0,1-1-1 0 0,0 0 1 0 0,0-1 0 0 0,1 1 0 0 0,1-1 0 0 0,-1 0 0 0 0,2 0 0 0 0,13 14 0 0 0,-17-21-9 0 0,0-1 0 0 0,0 1 0 0 0,1-1 0 0 0,0 0 0 0 0,-1 0 0 0 0,1-1 0 0 0,0 0 0 0 0,0 1 1 0 0,0-2-1 0 0,1 1 0 0 0,-1 0 0 0 0,0-1 0 0 0,1 0 0 0 0,-1 0 0 0 0,1-1 0 0 0,-1 0 0 0 0,1 0 0 0 0,-1 0 0 0 0,1 0 0 0 0,-1-1 0 0 0,0 0 0 0 0,1 0 1 0 0,-1-1-1 0 0,0 1 0 0 0,1-1 0 0 0,-1 0 0 0 0,0 0 0 0 0,0-1 0 0 0,-1 0 0 0 0,1 0 0 0 0,0 0 0 0 0,5-6 0 0 0,-1 1 180 0 0,0-1 0 0 0,-1 0-1 0 0,-1-1 1 0 0,0 0 0 0 0,0 0 0 0 0,-1-1-1 0 0,0 0 1 0 0,-1 0 0 0 0,0 0-1 0 0,0-1 1 0 0,5-23 0 0 0,-8 27-173 0 0,-1-1-1 0 0,0 1 1 0 0,0-1 0 0 0,0 1 0 0 0,-1-1-1 0 0,0 0 1 0 0,-1 1 0 0 0,0-1 0 0 0,0 1-1 0 0,-1-1 1 0 0,0 1 0 0 0,0 0-1 0 0,-1 0 1 0 0,0 0 0 0 0,-1 0 0 0 0,0 0-1 0 0,-8-13 1 0 0,-1 5 69 0 0,-1 0 1 0 0,-29-27-1 0 0,34 36-167 0 0,-1 0 0 0 0,1 0 0 0 0,-1 1 0 0 0,0 0 0 0 0,-1 0-1 0 0,-18-6 1 0 0,27 11-102 0 0,0 0-1 0 0,0 0 0 0 0,-1 1 0 0 0,1-1 0 0 0,0 1 0 0 0,-1 0 0 0 0,1-1 0 0 0,-1 1 0 0 0,1 0 0 0 0,0 0 0 0 0,-1 0 0 0 0,1 1 1 0 0,-1-1-1 0 0,1 1 0 0 0,0-1 0 0 0,-1 1 0 0 0,1 0 0 0 0,0 0 0 0 0,0 0 0 0 0,0 0 0 0 0,0 0 0 0 0,0 0 0 0 0,0 1 0 0 0,0-1 1 0 0,0 1-1 0 0,0-1 0 0 0,0 1 0 0 0,1 0 0 0 0,-1-1 0 0 0,1 1 0 0 0,-2 3 0 0 0,-9 12-1457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8263 0 0,'0'0'748'0'0,"2"1"-614"0"0,0 2-60 0 0,0 0 1 0 0,0 1 0 0 0,0-1-1 0 0,-1 0 1 0 0,1 1 0 0 0,-1-1 0 0 0,0 1-1 0 0,1 4 1 0 0,7 17 1597 0 0,-5-16-1159 0 0,-1 0 1 0 0,0 0 0 0 0,2 11-1 0 0,8 20 561 0 0,33 77 728 0 0,60 237 1 0 0,-83-264-1474 0 0,-22-88 81 0 0,-3-22-195 0 0,1 1 1 0 0,-6-21-1 0 0,0-3-145 0 0,-28-382-68 0 0,35 373-51 0 0,1 0 0 0 0,3 1 0 0 0,16-80 0 0 0,-18 121 38 0 0,1 1-1 0 0,0 0 1 0 0,1 0 0 0 0,-1 1-1 0 0,2-1 1 0 0,-1 1-1 0 0,12-16 1 0 0,-15 22 4 0 0,1 0 1 0 0,0-1-1 0 0,0 1 0 0 0,0 0 1 0 0,0 0-1 0 0,0 1 1 0 0,0-1-1 0 0,1 0 0 0 0,-1 1 1 0 0,1-1-1 0 0,-1 1 1 0 0,1 0-1 0 0,-1 0 0 0 0,1 0 1 0 0,0 0-1 0 0,-1 0 1 0 0,1 1-1 0 0,0-1 0 0 0,0 1 1 0 0,0-1-1 0 0,0 1 1 0 0,-1 0-1 0 0,1 1 0 0 0,0-1 1 0 0,0 0-1 0 0,0 1 1 0 0,-1-1-1 0 0,1 1 0 0 0,0 0 1 0 0,3 1-1 0 0,-1 1 14 0 0,0 0-1 0 0,-1 0 0 0 0,1 0 0 0 0,-1 1 1 0 0,0-1-1 0 0,0 1 0 0 0,0 0 1 0 0,-1 0-1 0 0,1 1 0 0 0,-1-1 1 0 0,4 9-1 0 0,3 5 126 0 0,13 32 0 0 0,-14-25-83 0 0,-2 1 0 0 0,0 0 0 0 0,-1 0-1 0 0,-2 0 1 0 0,-1 0 0 0 0,-1 1 0 0 0,-1-1 0 0 0,-1 1-1 0 0,-2-1 1 0 0,0 1 0 0 0,-2-1 0 0 0,-1 0 0 0 0,-1 0-1 0 0,-12 33 1 0 0,14-50-29 0 0,-1-1 0 0 0,0 0 0 0 0,0 0 0 0 0,0 0 0 0 0,-1 0 0 0 0,-8 7 0 0 0,14-14-28 0 0,0 0 1 0 0,-1-1-1 0 0,1 0 0 0 0,0 1 0 0 0,-1-1 1 0 0,1 1-1 0 0,0-1 0 0 0,-1 1 0 0 0,1-1 1 0 0,0 1-1 0 0,-1-1 0 0 0,1 0 0 0 0,-1 1 1 0 0,1-1-1 0 0,-1 0 0 0 0,1 0 0 0 0,-1 1 0 0 0,1-1 1 0 0,-1 0-1 0 0,1 0 0 0 0,-1 0 0 0 0,0 0 1 0 0,1 1-1 0 0,-1-1 0 0 0,1 0 0 0 0,-1 0 1 0 0,1 0-1 0 0,-1 0 0 0 0,1 0 0 0 0,-1-1 1 0 0,0 1-1 0 0,1 0 0 0 0,-1 0 0 0 0,1 0 1 0 0,-1 0-1 0 0,1-1 0 0 0,-1 1 0 0 0,1 0 0 0 0,-1 0 1 0 0,1-1-1 0 0,-1 1 0 0 0,1 0 0 0 0,-1-1 1 0 0,1 1-1 0 0,0 0 0 0 0,-1-1 0 0 0,1 1 1 0 0,-1-1-1 0 0,1 1 0 0 0,0-1 0 0 0,0 1 1 0 0,-1-1-1 0 0,1 1 0 0 0,0-1 0 0 0,-1 0 1 0 0,0-2-21 0 0,0 0 1 0 0,0 0 0 0 0,0 0 0 0 0,1 0 0 0 0,-1 0 0 0 0,1 0 0 0 0,-1 0 0 0 0,1-6 0 0 0,0 6 16 0 0,1-1 1 0 0,-1 1 0 0 0,1 0 0 0 0,0 0 0 0 0,0 0 0 0 0,0 0 0 0 0,0 0 0 0 0,0 0 0 0 0,1 0 0 0 0,-1 0 0 0 0,1 1 0 0 0,0-1-1 0 0,0 0 1 0 0,0 1 0 0 0,0 0 0 0 0,3-3 0 0 0,-1 2 7 0 0,0 0-1 0 0,0 0 1 0 0,1 1 0 0 0,-1-1-1 0 0,0 1 1 0 0,1 0 0 0 0,0 1-1 0 0,-1-1 1 0 0,9-1 0 0 0,4 1 104 0 0,0 1 1 0 0,0 0 0 0 0,-1 1 0 0 0,1 1 0 0 0,18 3 0 0 0,11 5 536 0 0,-2 1-1 0 0,83 32 0 0 0,49 33 126 0 0,-175-75-764 0 0,6 4-428 0 0,0 0 0 0 0,14 9 0 0 0,-5 1-366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8895 0 0,'0'0'2706'0'0,"2"-1"-2108"0"0,58-31 1770 0 0,76-71 1232 0 0,51-34-1632 0 0,-87 64-1574 0 0,2-1-124 0 0,-58 43-213 0 0,53-47-1 0 0,40-52 99 0 0,-137 130-106 0 0,1-1 0 0 0,-1 1 1 0 0,1 0-1 0 0,0-1 0 0 0,-1 1 0 0 0,1-1 0 0 0,0 1 0 0 0,-1 0 0 0 0,1-1 0 0 0,0 1 0 0 0,0 0 1 0 0,-1 0-1 0 0,1 0 0 0 0,0 0 0 0 0,0 0 0 0 0,-1 0 0 0 0,1 0 0 0 0,0 0 0 0 0,0 0 1 0 0,-1 0-1 0 0,1 0 0 0 0,0 0 0 0 0,1 1 0 0 0,17 8 8 0 0,-9-4 26 0 0,-7-4-71 0 0,0 0 1 0 0,0 1-1 0 0,0-1 1 0 0,-1 1 0 0 0,1 0-1 0 0,0 0 1 0 0,-1 0-1 0 0,1 0 1 0 0,-1 0-1 0 0,3 4 1 0 0,5 4 46 0 0,75 48 64 0 0,-20-11 97 0 0,3-2 1 0 0,1-4-1 0 0,3-3 1 0 0,87 34-1 0 0,57 16 859 0 0,-163-67-902 0 0,1-2-1 0 0,1-3 1 0 0,77 14 0 0 0,-46-20-27 0 0,8 2-1490 0 0,-93-12 330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20 455 0 0,'0'-2'979'0'0,"1"0"-1"0"0,-1 1 0 0 0,0-1 0 0 0,0 0 0 0 0,-1-9 7899 0 0,2 13-8189 0 0,2 2-453 0 0,0 0 0 0 0,-1 1 0 0 0,1-1 0 0 0,-1 1 0 0 0,0 0 0 0 0,0 0 1 0 0,2 9-1 0 0,5 41 503 0 0,-5-26-549 0 0,3 38 104 0 0,-2 133 0 0 0,-2-16-655 0 0,-2-174 230 0 0,0-1 0 0 0,5 20 0 0 0,-5-26-148 0 0,0 0 1 0 0,0 1-1 0 0,0-1 1 0 0,1 0 0 0 0,0 0-1 0 0,-1 0 1 0 0,1 0-1 0 0,0-1 1 0 0,0 1-1 0 0,0 0 1 0 0,1-1-1 0 0,2 3 1 0 0,3 0-1036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0,'0'0'66'0'0,"0"11"5091"0"0,2-7-4240 0 0,0-1-1 0 0,1 1 1 0 0,-1-1 0 0 0,0 0 0 0 0,1 1-1 0 0,0-1 1 0 0,0-1 0 0 0,4 5-1 0 0,-3-4-464 0 0,0-1-1 0 0,0 0 1 0 0,0 1-1 0 0,0-1 1 0 0,0-1-1 0 0,8 4 1 0 0,-3-4-231 0 0,0 1 1 0 0,-1-1 0 0 0,1 0 0 0 0,0-1 0 0 0,-1 0 0 0 0,1-1-1 0 0,16-2 1 0 0,9-2-293 0 0,31-7 641 0 0,-58 10-1213 0 0,0 0 0 0 0,0 0-1 0 0,0-1 1 0 0,0 0 0 0 0,-1 0 0 0 0,11-8-1 0 0,-9 5-5216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0,'1'2'8948'0'0,"7"19"-6871"0"0,10 39 1 0 0,6 71 43 0 0,-8-36-1081 0 0,21 144-357 0 0,-24-141-550 0 0,5 5-2153 0 0,-15-90 655 0 0,2-2-298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21 13103 0 0,'0'0'298'0'0,"-9"2"392"0"0,-9-18-246 0 0,18 15-382 0 0,-1 1 1 0 0,0-1-1 0 0,1 0 0 0 0,-1 1 0 0 0,0 0 0 0 0,1-1 1 0 0,-1 1-1 0 0,0-1 0 0 0,0 1 0 0 0,1 0 0 0 0,-1-1 0 0 0,0 1 1 0 0,0 0-1 0 0,1 0 0 0 0,-1 0 0 0 0,0 0 0 0 0,0-1 0 0 0,0 1 1 0 0,0 0-1 0 0,1 0 0 0 0,-1 1 0 0 0,0-1 0 0 0,0 0 1 0 0,-1 0-1 0 0,1 1 21 0 0,-1 0 1 0 0,1 0-1 0 0,0 0 1 0 0,-1 0 0 0 0,1 0-1 0 0,0 0 1 0 0,0 0-1 0 0,0 0 1 0 0,0 0-1 0 0,0 1 1 0 0,0-1 0 0 0,-1 2-1 0 0,-2 6 147 0 0,-1 0-1 0 0,2 1 1 0 0,-5 13 0 0 0,6-16-227 0 0,-3 11 23 0 0,0 0 0 0 0,1 1 1 0 0,2 0-1 0 0,0-1 0 0 0,0 28 1 0 0,2-32-28 0 0,1 1 0 0 0,1 0 0 0 0,0 0-1 0 0,1-1 1 0 0,1 1 0 0 0,0-1 0 0 0,9 19 0 0 0,-11-28 4 0 0,1 0-1 0 0,0 0 1 0 0,1 0 0 0 0,-1 0-1 0 0,1-1 1 0 0,0 1-1 0 0,0-1 1 0 0,0 0 0 0 0,1-1-1 0 0,-1 1 1 0 0,1-1-1 0 0,0 0 1 0 0,0 0-1 0 0,0 0 1 0 0,1 0 0 0 0,-1-1-1 0 0,0 0 1 0 0,1 0-1 0 0,9 1 1 0 0,-2-1 113 0 0,0 0 1 0 0,1-1 0 0 0,-1 0-1 0 0,0-1 1 0 0,0-1-1 0 0,1 0 1 0 0,19-4-1 0 0,-28 4-34 0 0,0-1-1 0 0,0 1 1 0 0,0-1-1 0 0,0 0 1 0 0,-1-1-1 0 0,1 1 1 0 0,-1-1-1 0 0,1 0 1 0 0,-1 0 0 0 0,0 0-1 0 0,0 0 1 0 0,0-1-1 0 0,-1 0 1 0 0,1 0-1 0 0,-1 0 1 0 0,0 0-1 0 0,0 0 1 0 0,0-1-1 0 0,-1 1 1 0 0,0-1-1 0 0,1 1 1 0 0,-2-1-1 0 0,1 0 1 0 0,2-10-1 0 0,-1 2 28 0 0,-1-1 0 0 0,-1 0-1 0 0,0 0 1 0 0,0 0 0 0 0,-1 0-1 0 0,-1 0 1 0 0,-1 1 0 0 0,-3-16-1 0 0,4 22-97 0 0,0 1-1 0 0,-1 0 0 0 0,1 0 1 0 0,-2-1-1 0 0,1 1 1 0 0,-1 0-1 0 0,0 1 1 0 0,0-1-1 0 0,0 0 1 0 0,-1 1-1 0 0,0 0 0 0 0,0 0 1 0 0,0 0-1 0 0,0 0 1 0 0,-1 1-1 0 0,0 0 1 0 0,0-1-1 0 0,0 2 0 0 0,-1-1 1 0 0,1 1-1 0 0,-1 0 1 0 0,-12-5-1 0 0,-4-1-298 0 0,14 6-191 0 0,0-1 0 0 0,0 2 0 0 0,-1-1 0 0 0,1 1 1 0 0,-10-1-1 0 0,14 2 215 0 0,0 1-240 0 0,-1-1 0 0 0,0 1-1 0 0,1-1 1 0 0,-6-2 0 0 0,-3-5-1014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12063 0 0,'0'0'554'0'0,"1"2"-17"0"0,2 19-146 0 0,3 25 0 0 0,-1 0 1170 0 0,26 226 2019 0 0,-19-148-3519 0 0,1-55-1412 0 0,-13-67 213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0,'0'0'167'0'0,"2"5"26"0"0,4 10 3981 0 0,7 20 0 0 0,1 5-1011 0 0,80 194-1277 0 0,-70-165-2938 0 0,22 104 1 0 0,-41-148 289 0 0,0-3-26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4143 0 0,'2'0'8716'0'0,"0"-1"-8123"0"0,11 0 1078 0 0,0-1 1 0 0,16-5 0 0 0,-19 5-1382 0 0,1 0 0 0 0,-1 0 0 0 0,1 1 0 0 0,11 0 0 0 0,21-2 219 0 0,14-5-492 0 0,-19 3-5549 0 0,-12 2-868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2303 0 0,'0'0'102'0'0,"2"3"-1"0"0,-1-2-50 0 0,0 1-1 0 0,0-1 1 0 0,0 0-1 0 0,0 0 1 0 0,0 1-1 0 0,0-1 1 0 0,1 0-1 0 0,-1 0 1 0 0,0 0 0 0 0,1 0-1 0 0,-1-1 1 0 0,1 1-1 0 0,-1 0 1 0 0,1-1-1 0 0,1 1 1 0 0,2 1 770 0 0,0-1 1 0 0,0-1 0 0 0,0 1 0 0 0,9-1-1 0 0,4 0 989 0 0,25-6 0 0 0,1 1-744 0 0,-42 5-1036 0 0,330-20 6149 0 0,-41 20-4740 0 0,-14-5 580 0 0,-169 0-1428 0 0,189 15 909 0 0,-53 2-1068 0 0,11-9 161 0 0,-84 3-379 0 0,-112-4-104 0 0,42-2 152 0 0,248-13 486 0 0,-114-7-481 0 0,-95 5-108 0 0,-87 10-76 0 0,14-1 68 0 0,75 3-1 0 0,69-3 88 0 0,-129 1-177 0 0,335-2 2 0 0,-409 7-62 0 0,255-17 71 0 0,-228 13-83 0 0,-16 2-2 0 0,0 0 0 0 0,0-1-1 0 0,22-7 1 0 0,-28 7 2 0 0,0 0-1 0 0,1 1 1 0 0,0 0-1 0 0,13 1 0 0 0,29-4-74 0 0,-33 0 64 0 0,-1 0 0 0 0,35-14 1 0 0,-49 16 11 0 0,23-10-103 0 0,-24 11 89 0 0,-1-4-34 0 0,-1-11-16 0 0,-5 15 74 0 0,0 1 0 0 0,0-1 0 0 0,1 1 0 0 0,-1-1 0 0 0,0 1 0 0 0,0-1 0 0 0,-1 1 0 0 0,1-1 0 0 0,0 1 0 0 0,0 0 0 0 0,-1-1 0 0 0,1 1 0 0 0,-1-1 0 0 0,1 1 0 0 0,-1 0 0 0 0,0-1 0 0 0,1 1 0 0 0,-1 0 0 0 0,0-1 0 0 0,0 1 0 0 0,0 0 0 0 0,0 0 0 0 0,0 0 0 0 0,-2-1 0 0 0,1-1 0 0 0,-7-5 0 0 0,1 1 0 0 0,-1 0 0 0 0,0 1 0 0 0,-15-9 0 0 0,3 3 0 0 0,-73-51 66 0 0,-31-20-428 0 0,122 80 349 0 0,2 3 8 0 0,0-1 0 0 0,0 0-1 0 0,0 1 1 0 0,0-1 0 0 0,0 1 0 0 0,0-1 0 0 0,0 1 0 0 0,0 0-1 0 0,0-1 1 0 0,0 1 0 0 0,0 0 0 0 0,0 0 0 0 0,0 0-1 0 0,0-1 1 0 0,-1 1 0 0 0,-1 0-46 0 0,-5 2 24 0 0,3 1 5 0 0,4-3-79 0 0,2 2-26 0 0,6 7 86 0 0,0 0-1 0 0,0 0 1 0 0,0-1-1 0 0,1 0 1 0 0,1-1 0 0 0,10 9-1 0 0,62 33-49 0 0,78 44 0 0 0,-150-88 126 0 0,0 0-1 0 0,0 1 1 0 0,-1 1 0 0 0,0 0-1 0 0,0 0 1 0 0,-1 0 0 0 0,1 1-1 0 0,6 10 1 0 0,-11-14-9 0 0,1 1 0 0 0,-2 0 0 0 0,1 1 0 0 0,0-1 0 0 0,-1 0 0 0 0,0 1 0 0 0,0 0 0 0 0,-1-1 0 0 0,1 1 0 0 0,-1 0 0 0 0,0 0 0 0 0,-1 0 0 0 0,0-1 0 0 0,0 1 0 0 0,-1 11 0 0 0,-2-3 76 0 0,0 0-1 0 0,-1-1 0 0 0,-1 1 1 0 0,0-1-1 0 0,-1 0 1 0 0,-12 20-1 0 0,-54 70 851 0 0,37-56-782 0 0,-28 51-1386 0 0,44-66-1287 0 0,11-16 1046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12239 0 0,'0'0'274'0'0,"0"4"39"0"0,3 17 92 0 0,2 0-1 0 0,0-1 1 0 0,10 27-1 0 0,3 12 1269 0 0,49 208-327 0 0,-63-249-2874 0 0,1 0-1 0 0,1 0 0 0 0,10 21 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0,'1'1'528'0'0,"4"7"-168"0"0,1-2 0 0 0,0 1 0 0 0,0-1 0 0 0,0 1 0 0 0,9 5 0 0 0,15 17 1848 0 0,27 30 123 0 0,26 30 121 0 0,-63-65-1961 0 0,60 76 1686 0 0,-70-85-1835 0 0,0 1 0 0 0,-1 0 0 0 0,-1 1 0 0 0,-1 0 0 0 0,6 17 0 0 0,-4-1-148 0 0,-2 1 0 0 0,-2-1 0 0 0,-1 1 1 0 0,-1 0-1 0 0,-2 0 0 0 0,-1 1 0 0 0,-2-1 0 0 0,-1 0 0 0 0,-2-1 1 0 0,-16 61-1 0 0,15-70-613 0 0,0 5-6161 0 0,1-17-492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0,'4'1'504'0'0,"-2"0"-249"0"0,0 0-1 0 0,-1 0 1 0 0,1 0-1 0 0,-1 0 0 0 0,1 0 1 0 0,-1 0-1 0 0,1 0 0 0 0,-1 0 1 0 0,1 1-1 0 0,-1-1 0 0 0,0 0 1 0 0,0 1-1 0 0,0-1 1 0 0,0 1-1 0 0,0 0 0 0 0,0-1 1 0 0,0 1-1 0 0,0 0 0 0 0,-1 0 1 0 0,1-1-1 0 0,-1 1 1 0 0,1 0-1 0 0,-1 0 0 0 0,0 0 1 0 0,1 0-1 0 0,-1 3 0 0 0,1 75 4138 0 0,-6 40-1920 0 0,0-22-1501 0 0,5-22-214 0 0,11 93-1 0 0,-10-161-711 0 0,1 0 1 0 0,0 0-1 0 0,0 0 0 0 0,1 0 0 0 0,0-1 0 0 0,1 0 1 0 0,-1 1-1 0 0,2-1 0 0 0,-1 0 0 0 0,9 9 1 0 0,-11-14-13 0 0,0-1 0 0 0,0 0 0 0 0,0 1 0 0 0,0-1 0 0 0,1 0 0 0 0,-1-1 0 0 0,1 1 0 0 0,-1 0 0 0 0,0-1 0 0 0,1 1 0 0 0,-1-1 0 0 0,1 0 0 0 0,-1 0 0 0 0,4 0 0 0 0,-3 0 24 0 0,4 0 49 0 0,0 0 0 0 0,0 0 0 0 0,0-1 0 0 0,0-1 0 0 0,0 1 1 0 0,10-4-1 0 0,42-19 198 0 0,-38 14-286 0 0,74-22-539 0 0,-67 23-1163 0 0,-13 4-266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92 408 6447 0 0,'0'0'688'0'0,"-2"11"-688"0"0,0-2 272 0 0,2 1 32 0 0</inkml:trace>
  <inkml:trace contextRef="#ctx0" brushRef="#br0" timeOffset="1">25 77 5527 0 0,'-12'-13'240'0'0,"9"6"56"0"0,0-1-232 0 0,0 0-64 0 0,1-2 0 0 0,0 1 0 0 0,2 1 1056 0 0,2 1 1488 0 0,3 1-8136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6911 0 0,'0'0'3063'0'0,"6"5"-552"0"0,1-1-2048 0 0,0-1 0 0 0,0 0 0 0 0,0 0 0 0 0,0 0 0 0 0,1-1 0 0 0,-1 0 0 0 0,0 0 0 0 0,1 0 0 0 0,0-1 0 0 0,-1-1 0 0 0,9 1 0 0 0,16-2 35 0 0,42-5-1 0 0,-53 4-518 0 0,-13 0-224 0 0,0 1 0 0 0,0-1 0 0 0,15-6 1 0 0,-4 0-4689 0 0,-8 2-707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47 126 8287 0 0,'-5'74'1561'0'0,"0"-14"1328"0"0,-5 85 431 0 0,2-47-2607 0 0,6-60-552 0 0,-8 70 443 0 0,9-90-471 0 0,0-14-94 0 0,1 0 0 0 0,0 0 0 0 0,-1 0 0 0 0,-2 8 0 0 0,2-11 25 0 0,13-17 0 0 0,-6-4-51 0 0,-1 0 0 0 0,-1 0 0 0 0,3-34 0 0 0,-1 7-17 0 0,14-126-440 0 0,-15 85 898 0 0,27-141 0 0 0,-31 224-408 0 0,4-14 440 0 0,-5 18-473 0 0,1 1 0 0 0,-1 0 0 0 0,0-1-1 0 0,0 1 1 0 0,0 0 0 0 0,0 0 0 0 0,1-1 0 0 0,-1 1-1 0 0,0 0 1 0 0,0 0 0 0 0,0 0 0 0 0,1-1-1 0 0,-1 1 1 0 0,0 0 0 0 0,0 0 0 0 0,1 0 0 0 0,-1 0-1 0 0,0 0 1 0 0,1 0 0 0 0,-1-1 0 0 0,0 1-1 0 0,1 0 1 0 0,-1 0 0 0 0,0 0 0 0 0,0 0 0 0 0,1 0-1 0 0,-1 0 1 0 0,0 0 0 0 0,1 0 0 0 0,-1 0 0 0 0,0 0-1 0 0,1 1 1 0 0,-1-1 0 0 0,0 0 0 0 0,0 0-1 0 0,1 0 1 0 0,-1 0 0 0 0,0 0 0 0 0,0 0 0 0 0,1 1-1 0 0,-1-1 1 0 0,0 0 0 0 0,0 0 0 0 0,1 0 0 0 0,-1 1-1 0 0,0-1 1 0 0,0 0 0 0 0,0 0 0 0 0,1 1-1 0 0,-1-1 1 0 0,0 0 0 0 0,0 0 0 0 0,0 1 0 0 0,0-1-1 0 0,0 1 1 0 0,5 6 1 0 0,-1 0 0 0 0,-1 0-1 0 0,0 1 1 0 0,0 0 0 0 0,0 0-1 0 0,-1 0 1 0 0,0 0 0 0 0,1 10-1 0 0,0-3-8 0 0,15 66 10 0 0,18 102 34 0 0,-11-26-826 0 0,0 12-510 0 0,-17-119-1086 0 0,-4-29 1034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13391 0 0,'0'0'1488'0'0,"2"1"-1134"0"0,4 0-167 0 0,1 0 1 0 0,0-1 0 0 0,0 1-1 0 0,-1-1 1 0 0,1 0 0 0 0,0-1-1 0 0,0 0 1 0 0,7-2 0 0 0,27-1-143 0 0,-27 4-312 0 0,25-1-129 0 0,-14-2-4518 0 0,-11 0 11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51 6911 0 0,'-1'2'528'0'0,"-10"40"511"0"0,7-25 1958 0 0,-3 34 1 0 0,4 1-1172 0 0,8 88 1 0 0,21 39-2706 0 0,-16-127-2095 0 0,-7-29-2348 0 0</inkml:trace>
  <inkml:trace contextRef="#ctx0" brushRef="#br0" timeOffset="1">263 1 1839 0 0,'1'2'6924'0'0,"5"38"319"0"0,1 0-4615 0 0,1-1-2692 0 0,2 43 1 0 0,5 130-747 0 0,-11-160-413 0 0,-1-13-3418 0 0,-2-13-465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0,'1'2'6363'0'0,"6"16"-4631"0"0,9 34 1 0 0,5 62-1465 0 0,-13-59-84 0 0,22 199-1044 0 0,-17-116-1674 0 0,-10-112 1058 0 0,-2-2-278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10103 0 0,'0'0'5162'0'0,"7"3"-3830"0"0,0-3-880 0 0,0 0-1 0 0,-1 0 1 0 0,1-1 0 0 0,0 0 0 0 0,11-2 0 0 0,-4 0-130 0 0,20-8 119 0 0,-29 9-752 0 0,0 0 1 0 0,1 0 0 0 0,-1 1 0 0 0,0-1-1 0 0,0 1 1 0 0,1 0 0 0 0,9 0 0 0 0,-6 2-1088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12895 0 0,'0'0'2395'0'0,"-1"1"-1854"0"0,-5 36 462 0 0,-10 56-726 0 0,16-91-238 0 0,-1 1 1 0 0,1 0-1 0 0,0 0 0 0 0,0 0 0 0 0,1 0 1 0 0,-1 0-1 0 0,0 0 0 0 0,1 0 0 0 0,0 0 1 0 0,0-1-1 0 0,0 1 0 0 0,0 0 0 0 0,0-1 1 0 0,0 1-1 0 0,4 4 0 0 0,-3-3-1 0 0,0-1 1 0 0,1 0-1 0 0,0 1 1 0 0,-1-1-1 0 0,1-1 1 0 0,0 1-1 0 0,1 0 1 0 0,-1-1-1 0 0,0 1 0 0 0,6 2 1 0 0,-5-4-44 0 0,0 1 0 0 0,0-1 0 0 0,0 0 0 0 0,0 0 0 0 0,-1-1 0 0 0,1 1 0 0 0,0-1 0 0 0,0 0 0 0 0,0 0 0 0 0,0 0 0 0 0,0 0 0 0 0,0-1 0 0 0,7-2 0 0 0,-5 2-379 0 0,0-1 1 0 0,-1 0-1 0 0,1-1 0 0 0,-1 1 1 0 0,0-1-1 0 0,0 0 1 0 0,0 0-1 0 0,8-8 0 0 0,-5 2-1264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8751 0 0,'-3'82'3102'0'0,"0"19"2278"0"0,12 32-3529 0 0,3-45-3428 0 0,-9-68-4707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0,'0'0'1716'0'0,"2"1"-618"0"0,9 3 19 0 0,0 0 0 0 0,1-1 1 0 0,13 3-1 0 0,7 1-181 0 0,-16-3-419 0 0,-1 1 1 0 0,0 0-1 0 0,-1 2 0 0 0,25 13 1 0 0,-34-17-435 0 0,-1 0 1 0 0,1 0-1 0 0,-1 1 1 0 0,0-1-1 0 0,0 1 0 0 0,0 0 1 0 0,0 0-1 0 0,-1 1 1 0 0,1-1-1 0 0,-1 1 1 0 0,0 0-1 0 0,-1 0 0 0 0,1 0 1 0 0,-1 0-1 0 0,0 0 1 0 0,3 10-1 0 0,-3-1-73 0 0,-1 0 0 0 0,-1 0 0 0 0,0 0 0 0 0,0 0-1 0 0,-1 0 1 0 0,-1-1 0 0 0,-1 1 0 0 0,0 0 0 0 0,0-1 0 0 0,-1 0 0 0 0,-1 0-1 0 0,-12 24 1 0 0,13-30-105 0 0,-1 0-1 0 0,0 0 0 0 0,-1 0 1 0 0,1 0-1 0 0,-1-1 1 0 0,-12 10-1 0 0,14-13 36 0 0,1-1-1 0 0,0 1 1 0 0,-1-1 0 0 0,0 0 0 0 0,0 0-1 0 0,1-1 1 0 0,-6 2 0 0 0,7-2 30 0 0,0-1 0 0 0,0 0 0 0 0,0 1 0 0 0,0-1 0 0 0,0 0 0 0 0,0 0 1 0 0,0 0-1 0 0,0 0 0 0 0,0-1 0 0 0,0 1 0 0 0,0 0 0 0 0,0-1 0 0 0,0 0 0 0 0,-4-1 0 0 0,4 1 17 0 0,1-1-1 0 0,-1 0 1 0 0,0 0-1 0 0,1 1 0 0 0,-1-1 1 0 0,1 0-1 0 0,0 0 1 0 0,0 0-1 0 0,0 0 1 0 0,0-1-1 0 0,0 1 0 0 0,0 0 1 0 0,0 0-1 0 0,1-1 1 0 0,-1 1-1 0 0,1 0 1 0 0,-1-1-1 0 0,1 1 1 0 0,0-1-1 0 0,0 1 0 0 0,0 0 1 0 0,1-4-1 0 0,0 3 24 0 0,-1 0-1 0 0,1 0 1 0 0,0 1 0 0 0,0-1-1 0 0,0 0 1 0 0,1 0-1 0 0,-1 1 1 0 0,1-1-1 0 0,-1 1 1 0 0,1-1 0 0 0,0 1-1 0 0,0 0 1 0 0,0-1-1 0 0,0 1 1 0 0,0 0-1 0 0,4-2 1 0 0,-2 2 23 0 0,0 0-1 0 0,0 0 1 0 0,0 0 0 0 0,0 1 0 0 0,0 0-1 0 0,0 0 1 0 0,0 0 0 0 0,0 0-1 0 0,1 0 1 0 0,5 1 0 0 0,2 0 44 0 0,1 1 0 0 0,0 1 0 0 0,0 0 0 0 0,-1 0 0 0 0,0 1 0 0 0,20 8 0 0 0,-19-6-195 0 0,2 1-176 0 0,-1 0-1 0 0,1-2 0 0 0,-1 1 1 0 0,1-2-1 0 0,31 4 0 0 0,-33-8-801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6447 0 0,'0'0'586'0'0,"2"0"-486"0"0,4-1 369 0 0,-1 1 1 0 0,1-1-1 0 0,0 1 0 0 0,0 0 1 0 0,0 1-1 0 0,0-1 1 0 0,0 1-1 0 0,0 1 1 0 0,0-1-1 0 0,10 5 0 0 0,-7-2-19 0 0,-1 0-1 0 0,0 1 0 0 0,0 0 0 0 0,0 0 0 0 0,0 1 0 0 0,8 8 1 0 0,3 7 295 0 0,0 1 1 0 0,-1 1 0 0 0,23 37-1 0 0,-25-32-255 0 0,-1 1 1 0 0,-1 0-1 0 0,-2 1 0 0 0,-1 1 0 0 0,-1-1 0 0 0,-1 2 0 0 0,7 58 0 0 0,-13-68-395 0 0,-2 0-1 0 0,0-1 0 0 0,-2 1 0 0 0,0 0 0 0 0,-1 0 0 0 0,-1-1 0 0 0,-1 1 0 0 0,-8 22 0 0 0,-13 54-1619 0 0,10-39 325 0 0,12-43-1025 0 0,1-7-2154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0,'0'0'319'0'0,"1"2"-210"0"0,4 34 2833 0 0,-1-8 529 0 0,1 41-1 0 0,-6 100-1325 0 0,3-12-1825 0 0,-1-107-1176 0 0,11 77 0 0 0,-9-109-213 0 0,2-1-46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0,'0'0'851'0'0,"1"1"265"0"0,10 5-34 0 0,0 0 0 0 0,0 0 1 0 0,0-1-1 0 0,0-1 0 0 0,1 0 0 0 0,0-1 1 0 0,0 0-1 0 0,23 3 0 0 0,-19-5-1274 0 0,0 0 0 0 0,21-2 0 0 0,-23-1-1458 0 0,1 0 0 0 0,21-6-1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7831 0 0,'0'0'2372'0'0,"8"4"1168"0"0,-5-1-3241 0 0,0-1-1 0 0,-1 1 1 0 0,0 0-1 0 0,1 0 1 0 0,-1 0-1 0 0,0 0 1 0 0,0 1-1 0 0,2 3 1 0 0,11 34-115 0 0,-4-13 16 0 0,54 163 51 0 0,-64-187-253 0 0,57 232-769 0 0,-56-229 653 0 0,4 22-1335 0 0,-1 0-3901 0 0</inkml:trace>
  <inkml:trace contextRef="#ctx0" brushRef="#br0" timeOffset="1">23 530 1839 0 0,'-1'-1'13'0'0,"0"0"0"0"0,0 0 0 0 0,0 1-1 0 0,0-1 1 0 0,0 0 0 0 0,0 0-1 0 0,0 1 1 0 0,0-1 0 0 0,0 1-1 0 0,-11-5 9532 0 0,11-6-4349 0 0,3 8-4925 0 0,0 0 0 0 0,0 1 0 0 0,0-1 0 0 0,1 1 0 0 0,-1-1 0 0 0,1 1 0 0 0,-1 0 0 0 0,1 0 0 0 0,0 0 0 0 0,3-2 0 0 0,32-14-222 0 0,-26 13-428 0 0,0 1 1 0 0,0 0-1 0 0,0 1 0 0 0,0 1 0 0 0,1 0 0 0 0,-1 0 0 0 0,0 1 0 0 0,24 2 1 0 0,-14 0-1255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11807 0 0,'0'0'1068'0'0,"1"1"-877"0"0,13 2 188 0 0,-1 0 0 0 0,1-1 0 0 0,16 1 0 0 0,-13-1 286 0 0,31 6-1 0 0,-45-7-611 0 0,0 0-1 0 0,-1 0 1 0 0,1 0-1 0 0,-1 1 1 0 0,1-1-1 0 0,-1 1 0 0 0,3 1 1 0 0,-3-1 19 0 0,-1-1 572 0 0,-1 1-290 0 0,2 4-221 0 0,0 0 1 0 0,-1 0-1 0 0,0 0 1 0 0,0 1-1 0 0,-1-1 0 0 0,0 0 1 0 0,0 0-1 0 0,0 1 1 0 0,-1-1-1 0 0,0 0 1 0 0,-2 9-1 0 0,0-2-90 0 0,-1-1 1 0 0,-1-1-1 0 0,0 1 0 0 0,-11 19 0 0 0,14-28 0 0 0,-3 1-33 0 0,1 4-10 0 0,1-1-12 0 0,3-6-50 0 0,40 9-180 0 0,-23-6 351 0 0,1 0 0 0 0,0 1 0 0 0,32 14-1 0 0,-42-16 69 0 0,-2 0-29 0 0,-1-1 0 0 0,0 1 0 0 0,0 0 0 0 0,0 0 0 0 0,0 1 0 0 0,0-1 0 0 0,-1 1 0 0 0,1 0 0 0 0,-1 1 0 0 0,0-1 0 0 0,0 1 0 0 0,-1-1 0 0 0,1 1 0 0 0,-1 0 0 0 0,0 1 0 0 0,2 5 0 0 0,-3-7-52 0 0,-1 0-1 0 0,0 0 1 0 0,0 0-1 0 0,0 0 1 0 0,0 1-1 0 0,0-1 1 0 0,-1 0-1 0 0,0 1 0 0 0,0-1 1 0 0,0 1-1 0 0,0-1 1 0 0,-1 0-1 0 0,0 1 1 0 0,0-1-1 0 0,0 0 1 0 0,0 0-1 0 0,-1 0 1 0 0,1 0-1 0 0,-1 0 1 0 0,0 0-1 0 0,0 0 1 0 0,-4 5-1 0 0,-1 0-37 0 0,-1 0 0 0 0,0 0-1 0 0,-11 9 1 0 0,15-15-58 0 0,1-1 0 0 0,-1 1 0 0 0,1 0 0 0 0,-1-1 0 0 0,0 0 1 0 0,0 0-1 0 0,0 0 0 0 0,-1 0 0 0 0,1-1 0 0 0,0 0 0 0 0,-7 2 0 0 0,9-3-67 0 0,-1 0 0 0 0,1 0 0 0 0,0 0 0 0 0,0-1 1 0 0,0 1-1 0 0,0-1 0 0 0,-1 1 0 0 0,1-1 0 0 0,0 0 0 0 0,0 1 0 0 0,0-1 0 0 0,0 0 0 0 0,1 0 0 0 0,-1-1 0 0 0,0 1 0 0 0,0 0 1 0 0,1-1-1 0 0,-3-1 0 0 0,0-1-738 0 0,0-1 0 0 0,0 0 0 0 0,1 0 1 0 0,0 0-1 0 0,-4-7 0 0 0,-1-4-6055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14479 0 0,'0'0'663'0'0,"-1"1"-12"0"0,-7 5-480 0 0,1 0 1 0 0,-1 0 0 0 0,2 0-1 0 0,-1 1 1 0 0,1 0 0 0 0,0 0-1 0 0,0 0 1 0 0,-8 15 0 0 0,8-9-1 0 0,0 0 0 0 0,0 0-1 0 0,1 0 1 0 0,1 1 0 0 0,-4 17 0 0 0,4-5-107 0 0,1 1 0 0 0,1-1-1 0 0,1 1 1 0 0,2-1 0 0 0,6 49 0 0 0,-2-56-49 0 0,-1 1-1 0 0,2-1 1 0 0,1 0 0 0 0,0-1 0 0 0,1 0 0 0 0,1 0-1 0 0,1 0 1 0 0,1-1 0 0 0,17 21 0 0 0,-21-29 51 0 0,1-1 0 0 0,1 0 0 0 0,-1 0 0 0 0,1-1 0 0 0,14 9 0 0 0,-18-13 2 0 0,0 0 0 0 0,1 0 1 0 0,-1 0-1 0 0,0-1 0 0 0,1 0 1 0 0,0 0-1 0 0,-1 0 0 0 0,1-1 1 0 0,0 0-1 0 0,0 0 0 0 0,0-1 1 0 0,7 1-1 0 0,-8-2 59 0 0,1 0 0 0 0,0 0 1 0 0,-1 0-1 0 0,0-1 0 0 0,1 0 0 0 0,-1 0 0 0 0,0 0 1 0 0,0-1-1 0 0,0 1 0 0 0,0-1 0 0 0,-1 0 1 0 0,1-1-1 0 0,-1 1 0 0 0,0-1 0 0 0,1 0 1 0 0,-2 0-1 0 0,1 0 0 0 0,0-1 0 0 0,-1 1 0 0 0,0-1 1 0 0,0 0-1 0 0,0 0 0 0 0,-1 0 0 0 0,0 0 1 0 0,2-6-1 0 0,0-4 17 0 0,-1 1 0 0 0,-1-1 0 0 0,0 1 0 0 0,-1-1 0 0 0,0 0 0 0 0,-1 1 0 0 0,-1-1 0 0 0,-4-21 0 0 0,0 7-115 0 0,-3 0-1 0 0,0 0 0 0 0,-14-32 0 0 0,9 34-976 0 0,-1-1 1 0 0,-1 2-1 0 0,-1 0 0 0 0,-26-31 1 0 0,26 38-1019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13591 0 0,'0'0'1479'0'0,"1"2"-1300"0"0,8 9-14 0 0,-2 0 0 0 0,1 1 0 0 0,-2 0 1 0 0,7 15-1 0 0,16 54 112 0 0,-19-49-317 0 0,20 41-1 0 0,-25-62-505 0 0,-1-1-1 0 0,4 16 1 0 0,-6-20 212 0 0,3 11-725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9215 0 0,'0'0'2346'0'0,"2"-1"-821"0"0,58-19 3042 0 0,5-2-4501 0 0,-49 17-223 0 0,-3 2-719 0 0,0-1 0 0 0,-1 0 0 0 0,14-7 0 0 0,-16 4-959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10 5063 0 0,'-8'-2'528'0'0,"-9"1"1973"0"0,0 0-1 0 0,-30 3 0 0 0,34 0-1644 0 0,-1 0 0 0 0,1 1 0 0 0,-25 8 0 0 0,29-7-699 0 0,0 0 0 0 0,0 0 0 0 0,1 1 0 0 0,-1 0 0 0 0,1 0 0 0 0,0 1 0 0 0,0 0 0 0 0,1 1 0 0 0,0-1 0 0 0,0 2 0 0 0,0-1 0 0 0,1 1 0 0 0,0-1 0 0 0,-6 13 0 0 0,6-11-101 0 0,1 1 0 0 0,0 0 0 0 0,0 1 0 0 0,1-1 0 0 0,1 1 0 0 0,0-1-1 0 0,0 1 1 0 0,1 0 0 0 0,0 0 0 0 0,1 1 0 0 0,0-1 0 0 0,2 13 0 0 0,0-8-32 0 0,2 1 0 0 0,0-1 0 0 0,1 1 0 0 0,1-1 0 0 0,0 0 1 0 0,1-1-1 0 0,1 0 0 0 0,0 0 0 0 0,1 0 0 0 0,1-1 0 0 0,16 22 0 0 0,-19-29-19 0 0,-1-2 0 0 0,0 1 0 0 0,1 0 0 0 0,0-1 1 0 0,1 0-1 0 0,-1 0 0 0 0,1-1 0 0 0,0 0 0 0 0,0 0 0 0 0,0-1 0 0 0,0 0 0 0 0,1 0 0 0 0,0 0 0 0 0,-1-1 0 0 0,1 0 0 0 0,0-1 0 0 0,0 0 0 0 0,0 0 0 0 0,0 0 1 0 0,0-1-1 0 0,0-1 0 0 0,0 1 0 0 0,0-1 0 0 0,0 0 0 0 0,-1-1 0 0 0,1 0 0 0 0,0 0 0 0 0,-1-1 0 0 0,12-5 0 0 0,1-1 152 0 0,0-1-1 0 0,-1-1 1 0 0,29-22-1 0 0,-37 24 13 0 0,0 0 0 0 0,-1-1 0 0 0,-1 0 0 0 0,0-1-1 0 0,0 0 1 0 0,13-22 0 0 0,-14 18-5 0 0,-1 0 1 0 0,0 0-1 0 0,-1-1 0 0 0,-1 0 0 0 0,0 0 1 0 0,-1 0-1 0 0,2-18 0 0 0,-5 23-116 0 0,0-1 0 0 0,-1 0 0 0 0,0 1 0 0 0,-1-1 0 0 0,0 0 0 0 0,-1 1 0 0 0,0-1 0 0 0,0 1 0 0 0,-2 0 0 0 0,-8-22-1 0 0,9 27-33 0 0,-1 0-1 0 0,0 1 0 0 0,0-1 0 0 0,-1 1 1 0 0,1 0-1 0 0,-1 0 0 0 0,0 0 0 0 0,0 1 1 0 0,-1-1-1 0 0,0 1 0 0 0,1 1 0 0 0,-1-1 0 0 0,-1 1 1 0 0,1 0-1 0 0,0 0 0 0 0,-1 1 0 0 0,-9-3 1 0 0,1 2-527 0 0,1 0 1 0 0,-1 0 0 0 0,0 2 0 0 0,1 0 0 0 0,-1 0 0 0 0,0 2 0 0 0,-18 2 0 0 0,10 1-1271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3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0 666 2759 0 0,'0'0'6016'0'0,"3"2"-5798"0"0,10 9-29 0 0,-13-10-178 0 0,0-1 0 0 0,1 0 0 0 0,-1 1 0 0 0,1-1 0 0 0,-1 0 0 0 0,1 0 0 0 0,-1 0 0 0 0,1 1 0 0 0,-1-1 0 0 0,1 0 0 0 0,0 0 0 0 0,-1 0 0 0 0,1 0 0 0 0,-1 0 0 0 0,1 0 0 0 0,-1 0 0 0 0,1 0 0 0 0,-1 0 0 0 0,1 0 0 0 0,-1-1 0 0 0,1 1 0 0 0,-1 0 0 0 0,1 0 0 0 0,-1 0 0 0 0,1-1 0 0 0,-1 1-1 0 0,2-1 1 0 0,-1 1 35 0 0,12-2 117 0 0,0 0-1 0 0,1 1 0 0 0,-1 0 0 0 0,17 2 0 0 0,-3-1-53 0 0,21 3 35 0 0,90 16-1 0 0,-103-13-30 0 0,-9-3 145 0 0,34 0 1 0 0,16 1 312 0 0,-18-1-171 0 0,-42-3-273 0 0,1 1 0 0 0,23 4 1 0 0,3 4-10 0 0,-15-2 4 0 0,53 5 0 0 0,69 2 152 0 0,-19 0-68 0 0,60 7 169 0 0,-106-10-188 0 0,15 5 19 0 0,30 4-78 0 0,-34-16-128 0 0,44 4 0 0 0,-24-2 23 0 0,-3 0 80 0 0,-48 1-73 0 0,68 4 110 0 0,295-11 492 0 0,-247 12-333 0 0,-24 0-84 0 0,-29-11-14 0 0,68 3 83 0 0,79 12-91 0 0,-106-18-161 0 0,5 1 0 0 0,449 5 256 0 0,-426 2-74 0 0,-48 1-45 0 0,342-15 275 0 0,-313 14-361 0 0,-111-2-54 0 0,68-4 0 0 0,-60-6-11 0 0,66-3 28 0 0,-42 9-29 0 0,335-14 182 0 0,-377 8-101 0 0,99 1-1 0 0,226 8 168 0 0,-236-11-196 0 0,225 0 77 0 0,-274 10-119 0 0,118-12-1 0 0,-29 3-13 0 0,-8 1 38 0 0,56-5 23 0 0,-94 5 4 0 0,78 1 66 0 0,15 7 16 0 0,-20-11-36 0 0,16 0 40 0 0,-59 8-90 0 0,-24 2-48 0 0,-35-7 30 0 0,78-2-52 0 0,37-2 33 0 0,20 1 44 0 0,-68 5-43 0 0,33 1 10 0 0,41 0 66 0 0,59-13-28 0 0,-129 10-17 0 0,55 1 13 0 0,2-2 25 0 0,-24 0-31 0 0,9 0 18 0 0,122-6 98 0 0,197-7 85 0 0,-468 16-246 0 0,-22 2-17 0 0,811-34 251 0 0,-652 26-202 0 0,25-1 15 0 0,267-8 84 0 0,-175 5-92 0 0,377-6 9 0 0,-366 12-41 0 0,347-8 48 0 0,182-1 276 0 0,-326 1-442 0 0,-400 11 83 0 0,565-23 121 0 0,-492 22-85 0 0,86-4-2 0 0,292-17-3 0 0,-39 2-4 0 0,52 2 23 0 0,-389 16-31 0 0,7 1 33 0 0,261-13-57 0 0,68 2 0 0 0,-300 13 57 0 0,-105 1-43 0 0,215-10-13 0 0,-25 3 36 0 0,-72 5 5 0 0,24-4 20 0 0,23-2 93 0 0,498-19-86 0 0,-615 24-39 0 0,88-1-3 0 0,-43-5-25 0 0,2-1 0 0 0,-140 16-2 0 0,89-2 15 0 0,-67-7 5 0 0,220-6 17 0 0,-23 1-35 0 0,188 0 0 0 0,-160 3 0 0 0,-126 1 20 0 0,-18 1 13 0 0,119-6-22 0 0,-14 7-11 0 0,-214 3 11 0 0,108-10 42 0 0,19 1 0 0 0,-55 2 7 0 0,16 0 8 0 0,50 2 18 0 0,-38 0-33 0 0,-84 1-23 0 0,11 1 4 0 0,61-3 59 0 0,-121 4-62 0 0,54-3 10 0 0,112-5 47 0 0,-83 1-74 0 0,-19 1-17 0 0,49-6 3 0 0,-78 6 0 0 0,110-4-1636 0 0,-175 11-576 0 0,-1-2-5188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6911 0 0,'1'2'315'0'0,"7"13"102"0"0,-5-6-411 0 0,-1 0-1 0 0,0 0 1 0 0,-1 0-1 0 0,1 10 1 0 0,-1-1 141 0 0,11 111 4172 0 0,3 32-1861 0 0,-9-121-2068 0 0,21 76 0 0 0,-25-108-355 0 0,-1-5-16 0 0,0 0-1 0 0,0 0 1 0 0,1 1 0 0 0,-1-1 0 0 0,1 0 0 0 0,2 4 0 0 0,7-24-36 0 0,-3-6-51 0 0,-1 0 1 0 0,-1-1 0 0 0,5-31-1 0 0,-1 1-82 0 0,8-43-21 0 0,5-23-23 0 0,-16 94 212 0 0,1-1 0 0 0,15-35 0 0 0,-21 58 43 0 0,0-1 0 0 0,1 1-1 0 0,-1 0 1 0 0,0 0 0 0 0,1 0 0 0 0,0 0 0 0 0,0 1-1 0 0,0-1 1 0 0,5-3 0 0 0,-8 7-42 0 0,1 0-1 0 0,-1 0 1 0 0,1-1-1 0 0,-1 1 1 0 0,1 0-1 0 0,-1 0 1 0 0,1 0-1 0 0,0 0 1 0 0,-1 0 0 0 0,1 0-1 0 0,-1 0 1 0 0,1 0-1 0 0,-1 0 1 0 0,1 0-1 0 0,-1 0 1 0 0,1 0 0 0 0,-1 1-1 0 0,1-1 1 0 0,-1 0-1 0 0,1 0 1 0 0,-1 1-1 0 0,1-1 1 0 0,-1 0 0 0 0,1 0-1 0 0,-1 1 1 0 0,0-1-1 0 0,1 0 1 0 0,-1 1-1 0 0,0-1 1 0 0,1 1 0 0 0,-1 0-1 0 0,11 12 248 0 0,-7-4-170 0 0,0 0-1 0 0,-1 0 1 0 0,0 0 0 0 0,-1 0-1 0 0,2 10 1 0 0,4 49 188 0 0,-8-62-261 0 0,12 254 292 0 0,-12-258-287 0 0,5-12 132 0 0,6-23-144 0 0,-1-1-1 0 0,-1 0 1 0 0,6-55 0 0 0,-7 40 42 0 0,-7 42-7 0 0,16-75-309 0 0,-14 71 371 0 0,0 0 1 0 0,1 0-1 0 0,0 1 1 0 0,1 0-1 0 0,8-13 1 0 0,-8 16 159 0 0,-4 6-121 0 0,1 1-51 0 0,0 0-81 0 0,0 1 0 0 0,1-1 0 0 0,-1 1 0 0 0,0-1 0 0 0,0 1 0 0 0,0 0 0 0 0,0 0 0 0 0,0 0 0 0 0,0 0 0 0 0,-1 0 0 0 0,1 0 0 0 0,0 0 0 0 0,0 1 0 0 0,-1-1 0 0 0,1 1 0 0 0,-1-1 0 0 0,1 1 0 0 0,-1 0 0 0 0,0-1 0 0 0,0 1 0 0 0,1 0 0 0 0,0 3 0 0 0,4 6 79 0 0,-1 1 0 0 0,7 21 0 0 0,-8-19-24 0 0,10 28 15 0 0,-8-20-73 0 0,2 0 1 0 0,16 33-1 0 0,-14-36-16 0 0,1 0 0 0 0,1-1 0 0 0,1 0 0 0 0,19 20 1 0 0,-26-32 3 0 0,0 0 1 0 0,0 0 0 0 0,1-1-1 0 0,0 0 1 0 0,0 0 0 0 0,0 0-1 0 0,1-1 1 0 0,0-1 0 0 0,-1 1-1 0 0,1-1 1 0 0,0 0 0 0 0,1-1-1 0 0,15 3 1 0 0,-15-4 18 0 0,-1-1 0 0 0,1 0 0 0 0,0 0 0 0 0,-1-1 0 0 0,1-1 0 0 0,-1 1 0 0 0,1-1 0 0 0,-1 0 0 0 0,0-1 0 0 0,0 0 0 0 0,0 0 0 0 0,0-1 1 0 0,0 0-1 0 0,-1-1 0 0 0,0 1 0 0 0,0-1 0 0 0,0-1 0 0 0,0 1 0 0 0,-1-1 0 0 0,0 0 0 0 0,0-1 0 0 0,-1 1 0 0 0,0-1 0 0 0,0 0 0 0 0,0-1 0 0 0,6-12 0 0 0,-6 8 14 0 0,-1 1-1 0 0,0-1 1 0 0,0 1 0 0 0,2-15-1 0 0,-6 22-20 0 0,1 0 0 0 0,-1 0 0 0 0,1 0 0 0 0,-1 0 0 0 0,-1 0 0 0 0,1 0 0 0 0,0 0 0 0 0,-1 0 0 0 0,0 0 0 0 0,0 0 0 0 0,0 0 0 0 0,0 1-1 0 0,-1-1 1 0 0,1 0 0 0 0,-1 0 0 0 0,-4-5 0 0 0,5 8 5 0 0,0-1-1 0 0,-1 1 0 0 0,1 0 1 0 0,0 0-1 0 0,-1 0 0 0 0,1 0 1 0 0,-1 1-1 0 0,1-1 0 0 0,-1 0 1 0 0,1 1-1 0 0,-1-1 0 0 0,1 1 1 0 0,-1-1-1 0 0,0 1 0 0 0,1 0 1 0 0,-1-1-1 0 0,0 1 0 0 0,1 0 1 0 0,-1 0-1 0 0,0 0 0 0 0,1 0 1 0 0,-1 1-1 0 0,0-1 0 0 0,1 0 1 0 0,-1 1-1 0 0,1-1 0 0 0,-1 1 1 0 0,1 0-1 0 0,-1-1 0 0 0,1 1 1 0 0,-1 0-1 0 0,1 0 0 0 0,-1 0 1 0 0,1 0-1 0 0,0 0 0 0 0,0 0 1 0 0,-1 0-1 0 0,1 1 0 0 0,0-1 1 0 0,0 0-1 0 0,0 1 0 0 0,0-1 1 0 0,1 1-1 0 0,-2 2 0 0 0,-1 2 0 0 0,1 1-1 0 0,-1 0 1 0 0,2 0 0 0 0,-2 8-1 0 0,-1 4-19 0 0,3-13 0 0 0,0-1-1 0 0,1 1 0 0 0,0 0 1 0 0,0-1-1 0 0,1 1 0 0 0,-1-1 1 0 0,1 1-1 0 0,0-1 1 0 0,1 1-1 0 0,-1-1 0 0 0,4 7 1 0 0,0 0-16 0 0,0 0 1 0 0,1-1-1 0 0,13 20 1 0 0,-14-24-104 0 0,1 0-1 0 0,1 0 1 0 0,-1 0 0 0 0,1-1-1 0 0,0 0 1 0 0,0 0 0 0 0,1-1-1 0 0,-1 0 1 0 0,1 0 0 0 0,1-1-1 0 0,-1 0 1 0 0,12 4 0 0 0,-9-5-726 0 0,1 0 1 0 0,-1 0-1 0 0,1-1 1 0 0,0-1-1 0 0,-1 0 1 0 0,1-1-1 0 0,0 0 1 0 0,0 0-1 0 0,14-3 1 0 0,-6-1-3731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39 1375 0 0,'0'0'66'0'0,"-2"-9"4"0"0,1 8 408 0 0,1-1 0 0 0,-1 0 0 0 0,1 1-1 0 0,-1-1 1 0 0,0 1 0 0 0,1-1-1 0 0,-1 1 1 0 0,0-1 0 0 0,0 1-1 0 0,0 0 1 0 0,0 0 0 0 0,-1-1 0 0 0,1 1-1 0 0,0 0 1 0 0,0 0 0 0 0,-1 0-1 0 0,1 0 1 0 0,-1 0 0 0 0,1 0-1 0 0,-1 1 1 0 0,1-1 0 0 0,-1 0 0 0 0,1 1-1 0 0,-5-2 1064 0 0,-2 5 331 0 0,6-2-1734 0 0,1-1 0 0 0,-1 1 1 0 0,0 0-1 0 0,1 0 1 0 0,-1-1-1 0 0,1 1 1 0 0,-1 0-1 0 0,1 0 0 0 0,-1 0 1 0 0,1 1-1 0 0,0-1 1 0 0,0 0-1 0 0,-1 0 1 0 0,1 1-1 0 0,0-1 0 0 0,0 1 1 0 0,0-1-1 0 0,-1 4 1 0 0,1-2-40 0 0,0 0 0 0 0,0 0 0 0 0,1 0 0 0 0,-1 1 0 0 0,1-1 0 0 0,-1 0 0 0 0,1 1 0 0 0,0-1 0 0 0,1 5 0 0 0,1 2-52 0 0,0 0-1 0 0,0 0 0 0 0,1 0 1 0 0,0-1-1 0 0,8 16 0 0 0,-8-20-41 0 0,1 1-1 0 0,-1-1 1 0 0,1 0-1 0 0,1 0 0 0 0,-1 0 1 0 0,0-1-1 0 0,1 1 1 0 0,0-1-1 0 0,0 0 1 0 0,1 0-1 0 0,-1-1 0 0 0,1 0 1 0 0,0 0-1 0 0,-1 0 1 0 0,1-1-1 0 0,0 1 1 0 0,1-1-1 0 0,-1-1 1 0 0,0 1-1 0 0,10 0 0 0 0,-7-1-330 0 0,0 0 0 0 0,1-1 0 0 0,-1 0 0 0 0,1-1 0 0 0,16-3 0 0 0,-18 3-698 0 0,0-1 1 0 0,-1-1 0 0 0,1 0 0 0 0,-1 0 0 0 0,0 0 0 0 0,13-8 0 0 0,-4-1-3864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4143 0 0,'0'0'319'0'0,"0"2"-210"0"0,-3 18 3634 0 0,1 36-1 0 0,8 21 141 0 0,23 77-2082 0 0,-4-28-662 0 0,-19-90-960 0 0,16 54 0 0 0,-22-88-42 0 0,1-3-132 0 0,1 0-1 0 0,-1 0 1 0 0,0 0 0 0 0,0 0-1 0 0,0 0 1 0 0,0 0 0 0 0,0-1-1 0 0,0 1 1 0 0,-1 0 0 0 0,1-1-1 0 0,0 1 1 0 0,0-3 0 0 0,0 3-1 0 0,5-14-22 0 0,-1 0 0 0 0,0 0 0 0 0,-1 0 0 0 0,-1 0 0 0 0,2-19 0 0 0,-4 20 1 0 0,2-1-1 0 0,-1 1 0 0 0,2 0 0 0 0,0 0 1 0 0,1 0-1 0 0,9-20 0 0 0,-10 28 34 0 0,-1 0 0 0 0,1 1 0 0 0,0 0 0 0 0,1-1 0 0 0,-1 2 0 0 0,1-1 0 0 0,0 0 0 0 0,8-4 0 0 0,-12 9 18 0 0,0 0 0 0 0,0 0 0 0 0,0 0 0 0 0,0 0 0 0 0,0 1 0 0 0,0-1 0 0 0,0 0 0 0 0,0 1 0 0 0,0-1 0 0 0,0 0 0 0 0,0 1-1 0 0,0 0 1 0 0,0-1 0 0 0,0 1 0 0 0,0-1 0 0 0,1 3 0 0 0,-1-2 55 0 0,3 1 13 0 0,-1 1 0 0 0,0 0 0 0 0,1 0 0 0 0,-1 0 0 0 0,-1 1 0 0 0,1-1 0 0 0,0 1 0 0 0,3 6 0 0 0,14 36 554 0 0,-9-21-280 0 0,10 18-920 0 0,47 72-1 0 0,-54-95-6942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32 142 4143 0 0,'-1'1'6122'0'0,"-3"46"-1328"0"0,1-3-3614 0 0,-6 58 392 0 0,-2 8-368 0 0,10-106-1157 0 0,-2 21 434 0 0,4-22-251 0 0,3-14-132 0 0,10-44-387 0 0,7-57-1 0 0,-17 89 259 0 0,-2 9 2 0 0,4-25-20 0 0,2 1 1 0 0,23-71 0 0 0,-27 98 48 0 0,-4 11 0 0 0,0 1 0 0 0,0-1 0 0 0,0 0 0 0 0,0 0 0 0 0,1 0 0 0 0,-1 1 0 0 0,0-1 0 0 0,0 0 0 0 0,0 0 0 0 0,0 0 0 0 0,0 1 0 0 0,0-1 0 0 0,0 0 0 0 0,0 0 0 0 0,0 0 0 0 0,1 0 0 0 0,-1 1 0 0 0,0-1 0 0 0,0 0 0 0 0,0 0 0 0 0,0 0 0 0 0,0 0 0 0 0,1 0 0 0 0,-1 1 0 0 0,0-1 0 0 0,0 0 0 0 0,0 0 0 0 0,1 0 0 0 0,-1 0 0 0 0,0 0 0 0 0,0 0 0 0 0,0 0 0 0 0,1 0 0 0 0,-1 0 0 0 0,0 0 0 0 0,0 0 0 0 0,0 0 0 0 0,1 0 0 0 0,-1 0 0 0 0,0 0 0 0 0,0 0 0 0 0,0 0 0 0 0,1 0 0 0 0,-1 0 0 0 0,0 0 0 0 0,0 0 0 0 0,0 0 0 0 0,1 0 0 0 0,-1-1 0 0 0,0 1 0 0 0,0 0 0 0 0,0 0 0 0 0,0 0 0 0 0,1 0 0 0 0,-1 0 0 0 0,0 0 0 0 0,0-1 0 0 0,0 1 0 0 0,0 0 0 0 0,0 0 0 0 0,0 0 0 0 0,0 0 0 0 0,1-1 0 0 0,-1 1 0 0 0,33 101 0 0 0,-1-2 0 0 0,21 15-5 0 0,-44-99 64 0 0,0 0 1 0 0,0 0-1 0 0,2-1 0 0 0,0-1 1 0 0,15 15-1 0 0,-24-26-18 0 0,0 1-1 0 0,1-1 1 0 0,-1 0-1 0 0,1-1 1 0 0,0 1 0 0 0,0 0-1 0 0,-1-1 1 0 0,1 1 0 0 0,0-1-1 0 0,0 0 1 0 0,0 0 0 0 0,1 0-1 0 0,-1-1 1 0 0,6 1 0 0 0,-7-1 0 0 0,1 0 1 0 0,-1 0-1 0 0,1-1 1 0 0,-1 1 0 0 0,1-1-1 0 0,-1 1 1 0 0,1-1-1 0 0,-1 0 1 0 0,0 0-1 0 0,1 0 1 0 0,-1-1 0 0 0,0 1-1 0 0,0 0 1 0 0,0-1-1 0 0,0 0 1 0 0,0 1-1 0 0,0-1 1 0 0,-1 0 0 0 0,3-3-1 0 0,3-4 69 0 0,-1-1 1 0 0,0 0-1 0 0,-1 0 0 0 0,0-1 1 0 0,0 1-1 0 0,5-21 0 0 0,1-2 53 0 0,-7 20-114 0 0,0 0 1 0 0,-1 0-1 0 0,-1-1 1 0 0,2-22-1 0 0,-3-56 6 0 0,-2 47-44 0 0,3-13-473 0 0,1 0-3161 0 0,-3 44 2028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46 2759 0 0,'0'-2'200'0'0,"-1"1"0"0"0,0-1 0 0 0,1 0 0 0 0,-1 1 0 0 0,0-1 0 0 0,0 0 0 0 0,0 1 0 0 0,0-1-1 0 0,0 1 1 0 0,0 0 0 0 0,-1-1 0 0 0,1 1 0 0 0,0 0 0 0 0,-1 0 0 0 0,1 0 0 0 0,-1 0 0 0 0,1 0-1 0 0,-1 0 1 0 0,-2-1 0 0 0,-4-3 1901 0 0,6 4-1620 0 0,0-1-1 0 0,-1 1 1 0 0,1-1-1 0 0,-1 1 1 0 0,1 0 0 0 0,-1 0-1 0 0,1 0 1 0 0,-1 1-1 0 0,1-1 1 0 0,-5 0 0 0 0,6 1-371 0 0,-1 0 1 0 0,1 0 0 0 0,-1 0 0 0 0,1 0 0 0 0,0 0 0 0 0,-1 0-1 0 0,1 0 1 0 0,0 0 0 0 0,-1 1 0 0 0,1-1 0 0 0,0 1 0 0 0,-1-1 0 0 0,1 1-1 0 0,0-1 1 0 0,0 1 0 0 0,-1 0 0 0 0,1 0 0 0 0,0-1 0 0 0,0 1 0 0 0,0 0-1 0 0,-1 1 1 0 0,-3 5-16 0 0,1 0-1 0 0,-1 0 0 0 0,1 0 1 0 0,1 0-1 0 0,-1 1 0 0 0,1 0 1 0 0,1-1-1 0 0,-1 1 0 0 0,2 0 1 0 0,-1 0-1 0 0,-1 13 0 0 0,3-7 27 0 0,0-1-1 0 0,0 0 1 0 0,1 1 0 0 0,1-1-1 0 0,0 0 1 0 0,6 18-1 0 0,-7-26-120 0 0,1 0 0 0 0,0-1 0 0 0,1 1 0 0 0,-1-1 0 0 0,1 0 0 0 0,0 0 0 0 0,5 7 0 0 0,-7-10 0 0 0,1 0 0 0 0,-1 1 0 0 0,0-1 0 0 0,1 0 0 0 0,-1 0 0 0 0,1 0 0 0 0,-1 0 0 0 0,1 0 0 0 0,-1 0 0 0 0,1-1 0 0 0,0 1 0 0 0,-1 0 0 0 0,1-1 0 0 0,0 0 0 0 0,-1 1 0 0 0,1-1 0 0 0,0 0 0 0 0,0 0 0 0 0,0 0 0 0 0,-1 0 0 0 0,1 0 0 0 0,0 0 0 0 0,0 0 0 0 0,-1-1 0 0 0,1 1 0 0 0,0 0 0 0 0,-1-1 0 0 0,1 0 0 0 0,0 1 0 0 0,-1-1 0 0 0,1 0 0 0 0,-1 0 0 0 0,3-1 0 0 0,-3 1 0 0 0,3-1 5 0 0,-1-1-1 0 0,1 0 1 0 0,-1 1-1 0 0,0-1 1 0 0,0 0-1 0 0,0-1 1 0 0,0 1-1 0 0,-1 0 1 0 0,1-1-1 0 0,-1 1 1 0 0,0-1-1 0 0,0 0 1 0 0,3-8-1 0 0,0-4 18 0 0,0 0 0 0 0,3-19-1 0 0,-8 34-21 0 0,5-40 224 0 0,-5 40-128 0 0,1-10 1651 0 0,3 29-1943 0 0,1 0 1 0 0,14 35-1 0 0,-16-49-276 0 0,-1 0 1 0 0,1 0-1 0 0,-1-1 0 0 0,1 1 0 0 0,0-1 1 0 0,0 1-1 0 0,1-1 0 0 0,-1 0 0 0 0,1 0 1 0 0,0-1-1 0 0,-1 1 0 0 0,8 3 0 0 0,-8-4-180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11599 0 0,'0'0'1164'0'0,"2"2"-1066"0"0,2 2 137 0 0,-1 1-1 0 0,1 0 1 0 0,-1 0 0 0 0,0 1 0 0 0,0-1 0 0 0,0 0 0 0 0,-1 1 0 0 0,0 0 0 0 0,2 8 0 0 0,8 16 740 0 0,-5-10-246 0 0,9 29 0 0 0,2 8 69 0 0,-15-50-719 0 0,-1-1 138 0 0,0-1 0 0 0,1 0-1 0 0,5 10 1 0 0,-7-14-21 0 0,0-1-184 0 0,1 0 0 0 0,0 1 0 0 0,0-1 0 0 0,-1 0 0 0 0,1 0 0 0 0,0 0 0 0 0,3-1 0 0 0,-2 0 6 0 0,0 0 0 0 0,-1 0 0 0 0,1-1 0 0 0,-1 1 0 0 0,0-1 0 0 0,1 1 0 0 0,-1-1 0 0 0,0 0 1 0 0,0 1-1 0 0,0-1 0 0 0,0-1 0 0 0,1-1 0 0 0,20-29-49 0 0,11-36-221 0 0,12-34-133 0 0,-18 35 146 0 0,-17 50 223 0 0,-10 18 16 0 0,-1 0 0 0 0,0-1 0 0 0,0 1 0 0 0,1 0 0 0 0,-1 0 0 0 0,0-1 0 0 0,1 1 0 0 0,-1 0 0 0 0,0 0 0 0 0,0 0 0 0 0,1-1 0 0 0,-1 1 0 0 0,1 0 0 0 0,-1 0 0 0 0,0 0 0 0 0,1 0 0 0 0,-1 0 0 0 0,0 0 0 0 0,1 0 0 0 0,-1 0 0 0 0,0 0 0 0 0,1 0 0 0 0,-1 0 0 0 0,0 0 0 0 0,1 0 0 0 0,-1 0 0 0 0,1 0 0 0 0,-1 0 0 0 0,0 0 0 0 0,1 0 0 0 0,-1 1 0 0 0,0-1 0 0 0,1 0 0 0 0,-1 0 0 0 0,0 0 0 0 0,0 1 0 0 0,1-1 0 0 0,-1 0 0 0 0,0 0 0 0 0,1 1 0 0 0,-1-1 0 0 0,0 0 0 0 0,0 0 0 0 0,0 1 0 0 0,1-1 0 0 0,-1 0 0 0 0,0 1 0 0 0,0-1 0 0 0,0 1 0 0 0,0-1 0 0 0,9 11 35 0 0,-1 1 0 0 0,0 0 0 0 0,-1 0 0 0 0,0 1 0 0 0,8 21 0 0 0,-9-20-131 0 0,0 0 0 0 0,1 0 0 0 0,0-1 0 0 0,16 21 0 0 0,0-8-2821 0 0,-13-17-1805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0,'7'17'184'0'0,"-4"-7"40"0"0,-1-2-224 0 0,1 4 0 0 0,1 1 0 0 0,-1 2 0 0 0,5 1 928 0 0,-1 1 152 0 0,-2 0 24 0 0,0-1-3000 0 0,0-1-600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3223 0 0,'0'0'515'0'0,"8"-3"2837"0"0,-3 1-2542 0 0,-1 1-1 0 0,1 0 1 0 0,0 0-1 0 0,0 0 1 0 0,5 0-1 0 0,-3 0-796 0 0,0 2 0 0 0,0-1 0 0 0,0 1 0 0 0,-1-1 0 0 0,1 2 0 0 0,0-1 0 0 0,0 1 0 0 0,0 0 0 0 0,10 6 0 0 0,-6-1 0 0 0,-10-2-15 0 0,-1-3 1 0 0,1 2 36 0 0,1 0-1 0 0,-1 1 1 0 0,0-1-1 0 0,0 0 1 0 0,0 1-1 0 0,-1 0 1 0 0,0-1-1 0 0,0 1 1 0 0,0-1-1 0 0,-1 6 1 0 0,-2 5 233 0 0,-9 29 1 0 0,5-21-210 0 0,6-21-62 0 0,1-1 0 0 0,-1 0 0 0 0,1 0 0 0 0,0 1 0 0 0,0-1 0 0 0,0 0 0 0 0,0 1 0 0 0,0-1 0 0 0,0 0 0 0 0,0 0 0 0 0,0 1 0 0 0,0-1 0 0 0,0 0 0 0 0,1 0 0 0 0,-1 1 1 0 0,0-1-1 0 0,1 0 0 0 0,-1 0 0 0 0,1 0 0 0 0,0 0 0 0 0,-1 1 0 0 0,1-1 0 0 0,0 0 0 0 0,0 0 0 0 0,0 0 0 0 0,0 0 0 0 0,1 0 0 0 0,0 2-2 0 0,4 1 40 0 0,-1 1 0 0 0,2-1 0 0 0,-1 0-1 0 0,0-1 1 0 0,1 1 0 0 0,-1-1 0 0 0,1-1 0 0 0,8 3-1 0 0,-14-4-20 0 0,16 4 350 0 0,-14-5-224 0 0,1 1-1 0 0,0 0 0 0 0,-1 1 1 0 0,0-1-1 0 0,1 1 1 0 0,-1-1-1 0 0,0 1 0 0 0,5 3 1 0 0,-4-2 253 0 0,0 1 1 0 0,-1-1 0 0 0,1 1 0 0 0,-1-1 0 0 0,4 6 0 0 0,-6-8-234 0 0,0 1 0 0 0,0-1 0 0 0,-1 1 0 0 0,1-1 0 0 0,0 1 0 0 0,-1 0 0 0 0,0-1 0 0 0,1 1 0 0 0,-1 0 0 0 0,0-1 0 0 0,1 1 0 0 0,-1 0 0 0 0,0-1 0 0 0,0 1 0 0 0,-1 0 0 0 0,1-1 0 0 0,0 1 0 0 0,0 0 0 0 0,-1 1 1 0 0,-27 72 1474 0 0,24-66-1581 0 0,0-1-1 0 0,-1 1 1 0 0,0-1 0 0 0,-1 0-1 0 0,0 0 1 0 0,-7 8-1 0 0,-12 11-3 0 0,19-19-287 0 0,0-1 0 0 0,-1 1 1 0 0,-10 8-1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7367 0 0,'0'0'667'0'0,"1"1"-296"0"0,3 1 148 0 0,-1 1 0 0 0,1-1-1 0 0,-1 1 1 0 0,0 0 0 0 0,0 0 0 0 0,0 0 0 0 0,-1 0 0 0 0,1 0 0 0 0,-1 1 0 0 0,1-1 0 0 0,-1 1 0 0 0,0 0-1 0 0,-1 0 1 0 0,1 0 0 0 0,1 5 0 0 0,1 3-185 0 0,-1 0-1 0 0,0 0 0 0 0,-1 1 1 0 0,0 13-1 0 0,5 62 706 0 0,-6-83-1030 0 0,1-5-49 0 0,4-11-145 0 0,5-21-326 0 0,-10 30 454 0 0,5-18-222 0 0,-4 12 179 0 0,1 0 0 0 0,0 0 0 0 0,0 1 1 0 0,0-1-1 0 0,1 0 0 0 0,0 1 0 0 0,7-9 0 0 0,-10 15 191 0 0,8 5 556 0 0,-4 2-478 0 0,0 1 0 0 0,-1-1 1 0 0,0 1-1 0 0,0 0 1 0 0,0 0-1 0 0,-1 0 0 0 0,0 1 1 0 0,2 8-1 0 0,7 15 169 0 0,-10-24-295 0 0,-2-7-26 0 0,0 1 0 0 0,0 0 0 0 0,1 0 0 0 0,-1-1 0 0 0,0 1 0 0 0,0 0 0 0 0,0-1 0 0 0,1 1 0 0 0,-1-1 0 0 0,1 1 0 0 0,-1 0 0 0 0,0-1-1 0 0,1 1 1 0 0,-1-1 0 0 0,1 1 0 0 0,-1-1 0 0 0,1 1 0 0 0,-1-1 0 0 0,1 1 0 0 0,-1-1 0 0 0,1 0 0 0 0,0 1 0 0 0,-1-1 0 0 0,1 0 0 0 0,0 0 0 0 0,-1 1-1 0 0,1-1 1 0 0,0 0 0 0 0,-1 0 0 0 0,2 0 0 0 0,1 0-5 0 0,1 0 0 0 0,-1 0 0 0 0,0-1 0 0 0,1 1 0 0 0,-1-1 0 0 0,0 0 0 0 0,0 0 0 0 0,1 0 0 0 0,-1-1 0 0 0,0 1 0 0 0,0-1 0 0 0,-1 0 0 0 0,1 0 0 0 0,0 0 0 0 0,0 0-1 0 0,-1 0 1 0 0,1 0 0 0 0,-1-1 0 0 0,3-3 0 0 0,2-3-50 0 0,0 0 0 0 0,0-1 0 0 0,-1 0-1 0 0,6-13 1 0 0,-5 10-139 0 0,1 0 0 0 0,15-19 0 0 0,-7 12-69 0 0,-9 11 148 0 0,1 0 0 0 0,17-15 0 0 0,-4 5 33 0 0,-20 17 88 0 0,1 1-1 0 0,0-1 1 0 0,0 1-1 0 0,0 0 1 0 0,0 0-1 0 0,0 0 1 0 0,0 0-1 0 0,1 0 0 0 0,-1 0 1 0 0,0 0-1 0 0,0 1 1 0 0,1-1-1 0 0,-1 1 1 0 0,0 0-1 0 0,1 0 1 0 0,-1-1-1 0 0,0 2 1 0 0,1-1-1 0 0,-1 0 1 0 0,4 1-1 0 0,-4 0 19 0 0,-1-1 0 0 0,1 1 0 0 0,-1 0 0 0 0,1 0 0 0 0,-1 0 0 0 0,0 0 0 0 0,1 0 0 0 0,-1 0 0 0 0,0 0 0 0 0,0 0 1 0 0,0 0-1 0 0,0 1 0 0 0,2 1 0 0 0,-1 0 67 0 0,6 10 134 0 0,0-1-1 0 0,-1 1 1 0 0,0 1 0 0 0,-1-1-1 0 0,0 1 1 0 0,3 18 0 0 0,-5-22-101 0 0,14 49 76 0 0,4 9-1216 0 0,-6-26-7179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10591 0 0,'0'0'2435'0'0,"9"8"386"0"0,-8-5-2690 0 0,0 0-1 0 0,-1 0 0 0 0,1 0 1 0 0,-1 0-1 0 0,0 0 0 0 0,0 0 1 0 0,0 0-1 0 0,0 0 1 0 0,0 0-1 0 0,-2 5 0 0 0,-9 28 964 0 0,3-25-390 0 0,8-11-671 0 0,-1 1 0 0 0,1-1-1 0 0,0 0 1 0 0,-1 0-1 0 0,1 0 1 0 0,0 1 0 0 0,-1-1-1 0 0,1 0 1 0 0,0 0 0 0 0,-1 0-1 0 0,1 0 1 0 0,-1 1 0 0 0,1-1-1 0 0,0 0 1 0 0,-1 0 0 0 0,1 0-1 0 0,-1 0 1 0 0,1 0 0 0 0,0 0-1 0 0,-1 0 1 0 0,1 0 0 0 0,-1 0-1 0 0,1 0 1 0 0,0-1-1 0 0,-1 1 1 0 0,1 0 0 0 0,0 0-1 0 0,-1 0 1 0 0,1 0 0 0 0,-1-1-1 0 0,1 1 1 0 0,0 0 0 0 0,0 0-1 0 0,-1 0 1 0 0,1-1 0 0 0,0 1-1 0 0,-1 0 1 0 0,1-1 0 0 0,0 1-1 0 0,-1-1 1 0 0,1-1-30 0 0,-1 1 1 0 0,1-1 0 0 0,0 0-1 0 0,0 0 1 0 0,0 0-1 0 0,0 1 1 0 0,0-1-1 0 0,0 0 1 0 0,0 0-1 0 0,1 1 1 0 0,-1-1 0 0 0,1 0-1 0 0,1-3 1 0 0,-1-2-1 0 0,0 6-2 0 0,-1-1-1 0 0,0 1 0 0 0,1-1 1 0 0,-1 1-1 0 0,1-1 0 0 0,0 1 1 0 0,-1 0-1 0 0,1-1 0 0 0,2-2 1 0 0,19-16-85 0 0,-20 18 85 0 0,10-4 12 0 0,1 2 150 0 0,-10 5-97 0 0,-1 0-5 0 0,0-1 379 0 0,-2 0-330 0 0,0-1 0 0 0,1 1 0 0 0,-1 0-1 0 0,0 0 1 0 0,1 1 0 0 0,-1-1 0 0 0,0 0 0 0 0,1 0-1 0 0,-1 0 1 0 0,0 0 0 0 0,1 0 0 0 0,-1 0 0 0 0,0 0-1 0 0,1 1 1 0 0,-1-1 0 0 0,0 0 0 0 0,1 0 0 0 0,-1 0-1 0 0,0 1 1 0 0,1-1 0 0 0,-1 0 0 0 0,0 1-1 0 0,-1 2-199 0 0,0 0 0 0 0,-1 0 0 0 0,0 1-1 0 0,1-1 1 0 0,-1 0 0 0 0,0-1 0 0 0,-1 1-1 0 0,1 0 1 0 0,0-1 0 0 0,-1 1 0 0 0,1-1-1 0 0,-4 3 1 0 0,4-4-842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 2303 0 0,'0'0'448'0'0,"-3"-16"7754"0"0,4 15-7987 0 0,-1 0 1 0 0,1 0-1 0 0,-1 0 1 0 0,0 0 0 0 0,1 0-1 0 0,-1 1 1 0 0,1-1-1 0 0,0 0 1 0 0,-1 0 0 0 0,1 1-1 0 0,0-1 1 0 0,-1 0-1 0 0,1 1 1 0 0,0-1-1 0 0,0 1 1 0 0,0-1 0 0 0,0 1-1 0 0,-1-1 1 0 0,1 1-1 0 0,0 0 1 0 0,0-1 0 0 0,0 1-1 0 0,0 0 1 0 0,0 0-1 0 0,0-1 1 0 0,0 1-1 0 0,0 0 1 0 0,0 0 0 0 0,0 0-1 0 0,0 0 1 0 0,0 0-1 0 0,0 1 1 0 0,0-1 0 0 0,0 0-1 0 0,0 0 1 0 0,0 1-1 0 0,-1-1 1 0 0,1 0-1 0 0,0 1 1 0 0,0-1 0 0 0,2 2 1423 0 0,-2 2-1244 0 0,-3 9 334 0 0,2-11-560 0 0,-2-2-113 0 0,2 0-54 0 0,-1 1-1 0 0,0-1 1 0 0,0 0-1 0 0,1 0 1 0 0,-1 1-1 0 0,0-1 1 0 0,0 0-1 0 0,0 0 1 0 0,1 0-1 0 0,-1 0 1 0 0,0 0-1 0 0,0 0 1 0 0,0 0-1 0 0,1 0 1 0 0,-1 0-1 0 0,0-1 1 0 0,0 1-1 0 0,0 0 1 0 0,1 0-1 0 0,-1-1 1 0 0,0 1-1 0 0,1 0 1 0 0,-1-1-1 0 0,0 1 1 0 0,1-1-1 0 0,-1 1 1 0 0,0-1-1 0 0,1 1 1 0 0,-1-1-1 0 0,1 0 1 0 0,-1 1-1 0 0,1-1 1 0 0,-1 0-1 0 0,1 1 1 0 0,-1-1-1 0 0,1 0 1 0 0,0 1-1 0 0,-1-1 1 0 0,1-1-1 0 0,-1 1-5 0 0,1 1 0 0 0,0-1-1 0 0,0 1 1 0 0,-1 0 0 0 0,1-1-1 0 0,0 1 1 0 0,0-1 0 0 0,0 1-1 0 0,0-1 1 0 0,-1 1 0 0 0,1-1-1 0 0,0 1 1 0 0,0-1 0 0 0,0 1-1 0 0,0-1 1 0 0,0 1 0 0 0,0-1-1 0 0,0 1 1 0 0,0-1 0 0 0,0 1-1 0 0,1 0 1 0 0,-1-1 0 0 0,0 1-1 0 0,0-1 1 0 0,0 1 0 0 0,0-1-1 0 0,1 1 1 0 0,-1-1 0 0 0,0 1-1 0 0,0 0 1 0 0,1-1 0 0 0,-1 0-1 0 0,1 1-16 0 0,0-1 17 0 0,0-2-13 0 0,0 1 0 0 0,0 0 0 0 0,0 0-1 0 0,0 0 1 0 0,1-1 0 0 0,-1 1 0 0 0,1 0-1 0 0,0 1 1 0 0,0-1 0 0 0,2-2 0 0 0,1-1 13 0 0,3 1 4 0 0,-7 3-3 0 0,0 1 1 0 0,1 0-1 0 0,-1-1 0 0 0,0 1 0 0 0,1 0 1 0 0,-1 0-1 0 0,0 0 0 0 0,1 0 1 0 0,-1 0-1 0 0,0 0 0 0 0,1 0 0 0 0,-1 1 1 0 0,0-1-1 0 0,1 0 0 0 0,-1 1 0 0 0,0-1 1 0 0,1 1-1 0 0,-1 0 0 0 0,1 0 0 0 0,4 2 14 0 0,-4-3 297 0 0,-2 2-197 0 0,1 0-63 0 0,0 0-1 0 0,0 0 1 0 0,-1 0 0 0 0,1 0 0 0 0,-1 0 0 0 0,0 0 0 0 0,1 0 0 0 0,-1 0-1 0 0,0 0 1 0 0,0 0 0 0 0,0 1 0 0 0,-1-1 0 0 0,1 0 0 0 0,0 0-1 0 0,-1 0 1 0 0,0 0 0 0 0,1 0 0 0 0,-1 0 0 0 0,0 0 0 0 0,0-1-1 0 0,0 1 1 0 0,0 0 0 0 0,0 0 0 0 0,-3 2 0 0 0,3-3-16 0 0,-6 5-172 0 0,-6 1-206 0 0,12-7-479 0 0,-1 2-256 0 0,-5 3-50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2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2759 0 0,'0'1'207'0'0,"3"6"-166"0"0,12 8 230 0 0,-15-14-77 0 0,1 0 0 0 0,0 0 0 0 0,0 0 0 0 0,-1-1 0 0 0,1 1 0 0 0,-1 0 0 0 0,1 0 0 0 0,-1 0 0 0 0,0 0 0 0 0,1 0 0 0 0,-1 1 0 0 0,0-1 0 0 0,0 0 0 0 0,1 0 0 0 0,-1 0 0 0 0,0 0 0 0 0,0 0 0 0 0,0 0 0 0 0,0 0 0 0 0,-1 0 0 0 0,1 2 0 0 0,0 2 742 0 0,1 8 126 0 0,1 0 0 0 0,1 0 0 0 0,6 17 0 0 0,2 7 26 0 0,10 58 580 0 0,42 151 645 0 0,-62-245-2295 0 0,5 14 95 0 0,-1 1 0 0 0,-1-1 0 0 0,0 1 0 0 0,-1-1 0 0 0,1 21 0 0 0,-4-35-88 0 0,0 1-1 0 0,0-1 0 0 0,0 1 1 0 0,0-1-1 0 0,0 1 0 0 0,0-1 1 0 0,-1 1-1 0 0,1 0 0 0 0,0-1 1 0 0,-2 2-1 0 0,2-3-15 0 0,0 0-1 0 0,0 0 1 0 0,0 1-1 0 0,0-1 1 0 0,-1 0-1 0 0,1 0 0 0 0,0 0 1 0 0,0 0-1 0 0,0 0 1 0 0,0 0-1 0 0,-1 0 1 0 0,1 0-1 0 0,0 1 1 0 0,0-1-1 0 0,-1 0 1 0 0,1 0-1 0 0,0 0 1 0 0,0 0-1 0 0,0 0 1 0 0,-1 0-1 0 0,1 0 1 0 0,0 0-1 0 0,0 0 0 0 0,0 0 1 0 0,-1-1-1 0 0,1 1 1 0 0,0 0-1 0 0,0 0 1 0 0,-1 0-1 0 0,-2-1 10 0 0,2 1-4 0 0,0-1 0 0 0,0 0 0 0 0,0 0 0 0 0,0 0 0 0 0,0 0 0 0 0,0 0 0 0 0,0 0 0 0 0,1 0 0 0 0,-1 0 0 0 0,0 0 0 0 0,1-1 0 0 0,-2-1 0 0 0,1 1 8 0 0,-6-14-9 0 0,0 0-1 0 0,1-1 0 0 0,1 0 1 0 0,-7-34-1 0 0,6 24-10 0 0,-1-11-16 0 0,1-1-1 0 0,3 1 0 0 0,1-1 1 0 0,1 0-1 0 0,2 0 0 0 0,2 1 1 0 0,2-1-1 0 0,10-42 0 0 0,-9 60 1 0 0,0 1 0 0 0,1-1 0 0 0,1 1 0 0 0,1 1 0 0 0,21-35 0 0 0,-29 52 14 0 0,1 0 0 0 0,-1 0 0 0 0,1 0 0 0 0,-1 0 0 0 0,1 0-1 0 0,0 1 1 0 0,0-1 0 0 0,0 0 0 0 0,-1 1 0 0 0,2 0 0 0 0,-1-1 0 0 0,0 1 0 0 0,0 0-1 0 0,0 0 1 0 0,0 0 0 0 0,1 0 0 0 0,-1 1 0 0 0,3-2 0 0 0,-2 2 1 0 0,0 0 0 0 0,0 0 0 0 0,1 0 0 0 0,-1 1 0 0 0,0-1 0 0 0,0 1 0 0 0,0-1 0 0 0,0 1 0 0 0,0 0 0 0 0,0 0 0 0 0,0 0 0 0 0,4 3 0 0 0,0 1 20 0 0,1 0 1 0 0,-1 0-1 0 0,0 1 1 0 0,0 0-1 0 0,-1 0 1 0 0,1 0-1 0 0,-1 1 1 0 0,9 14-1 0 0,-8-8 71 0 0,0 0 0 0 0,-1 0 0 0 0,-1 0 0 0 0,0 1 0 0 0,-1 0 0 0 0,4 20 0 0 0,-4-10 100 0 0,-1 1 0 0 0,0 48 0 0 0,-5-38-86 0 0,0 0-1 0 0,-12 51 0 0 0,11-71-84 0 0,-1 0 0 0 0,-1 0 0 0 0,0 0 0 0 0,-1-1 0 0 0,-1 0 0 0 0,0 0-1 0 0,-1-1 1 0 0,-10 14 0 0 0,1-10 33 0 0,10-13-44 0 0,7-4-10 0 0,0 1 0 0 0,-1-1 0 0 0,1 0 0 0 0,-1 0 0 0 0,1 0 0 0 0,0 0 0 0 0,-1 0 0 0 0,1 0 0 0 0,0 0 0 0 0,-1 0 0 0 0,1 0 0 0 0,-1 0 0 0 0,1 0 0 0 0,0 0 0 0 0,-1 0 0 0 0,1 0 0 0 0,0 0 0 0 0,-1 0 0 0 0,1 0 0 0 0,0 0 0 0 0,-1-1 0 0 0,1 1 0 0 0,0 0 0 0 0,-1 0 0 0 0,1-1 0 0 0,-2-2 0 0 0,1 3 0 0 0,1-1 0 0 0,0 1 0 0 0,-1-1 0 0 0,1 1 0 0 0,-1-1 0 0 0,1 0 0 0 0,0 1 0 0 0,0-1 0 0 0,-1 1 0 0 0,1-1 0 0 0,0 0 0 0 0,0 1 0 0 0,0-1 0 0 0,0 0 0 0 0,0 1 0 0 0,-1-1 0 0 0,1 0 0 0 0,0 1 0 0 0,1-1 0 0 0,-1 0 0 0 0,0 1 0 0 0,0-1 0 0 0,0 1 0 0 0,0-1 0 0 0,0 0 0 0 0,1 1 0 0 0,-1-1 0 0 0,0 0 0 0 0,0 1 0 0 0,1-2 0 0 0,1 0 0 0 0,-1-1 6 0 0,1-1-1 0 0,0 0 1 0 0,0 1 0 0 0,1-1-1 0 0,-1 1 1 0 0,1 0-1 0 0,-1 0 1 0 0,1 0-1 0 0,0 0 1 0 0,0 1 0 0 0,1-1-1 0 0,-1 1 1 0 0,0-1-1 0 0,1 1 1 0 0,0 0 0 0 0,-1 1-1 0 0,1-1 1 0 0,0 1-1 0 0,0-1 1 0 0,0 1-1 0 0,0 0 1 0 0,4 0 0 0 0,5-1 23 0 0,-1 1 1 0 0,1 0 0 0 0,-1 1-1 0 0,1 0 1 0 0,-1 1 0 0 0,14 2-1 0 0,-2 2 66 0 0,0 1 0 0 0,40 15 0 0 0,43 27-28 0 0,-80-35-500 0 0,7 5-1149 0 0,-9-10-3972 0 0,-11-4-565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2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0 678 8751 0 0,'0'0'1096'0'0,"2"-1"-252"0"0,17-8 1606 0 0,29-18-1 0 0,11-6-1412 0 0,53-14 355 0 0,-52 23-562 0 0,90-50-1 0 0,10-14-196 0 0,29-18-401 0 0,-28-7-98 0 0,-70 47 7 0 0,-80 58-75 0 0,-1-1 0 0 0,8-9 1 0 0,-12 12 5 0 0,0 0 1 0 0,0 0-1 0 0,0 1 1 0 0,1 0-1 0 0,-1 0 1 0 0,1 1-1 0 0,10-6 1 0 0,-13 9-36 0 0,0-1 0 0 0,1 1 1 0 0,-1 0-1 0 0,0 0 0 0 0,7-1 1 0 0,6 4 76 0 0,1 1 1 0 0,-1 1 0 0 0,0 0 0 0 0,0 1 0 0 0,23 11 0 0 0,79 44 309 0 0,-79-38-238 0 0,318 139 1069 0 0,-34-14-868 0 0,-224-94-270 0 0,-32-8-725 0 0,-54-35-1053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2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3679 0 0,'0'-1'167'0'0,"1"-6"2045"0"0,8 13 2428 0 0,-7-3-4177 0 0,0 0 0 0 0,1 1 0 0 0,-1-1-1 0 0,-1 0 1 0 0,1 1 0 0 0,0-1 0 0 0,-1 1 0 0 0,1 4 0 0 0,9 34 708 0 0,-10-35-849 0 0,33 217 2088 0 0,-29-62-2195 0 0,-3-60-782 0 0,4-55-430 0 0,-1-18-1486 0 0,-3-17-3013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0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7095 0 0,'8'6'1606'0'0,"-3"2"-1147"0"0,0 1 1 0 0,0-1-1 0 0,-1 1 1 0 0,0 0-1 0 0,-1 0 0 0 0,0 1 1 0 0,0-1-1 0 0,-1 1 1 0 0,3 18-1 0 0,12 106 2245 0 0,5-27-1269 0 0,-4-31-862 0 0,-13-46-186 0 0,-1 0 0 0 0,0 34-1 0 0,-5-31-216 0 0,2 0 0 0 0,7 37 0 0 0,-5-49-12 0 0,-1 1 0 0 0,-1 0 1 0 0,-1 0-1 0 0,-1-1 1 0 0,-6 36-1 0 0,5-46-99 0 0,1 8-828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2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0,'0'0'208'0'0,"0"3"-9"0"0,2 68 6027 0 0,19 118 0 0 0,12-17-4838 0 0,-23-125-1296 0 0,37 147-363 0 0,-32-131-1799 0 0,-12-47 336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2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28 8287 0 0,'-6'-4'354'0'0,"1"0"-288"0"0,-2 1 0 0 0,1-1 0 0 0,0 1 0 0 0,-11-4 0 0 0,16 7 15 0 0,0-1 0 0 0,0 1 0 0 0,-1-1 0 0 0,1 1 0 0 0,0 0 0 0 0,-1 0 0 0 0,1 0-1 0 0,0 0 1 0 0,-1 0 0 0 0,1 0 0 0 0,0 0 0 0 0,-1 0 0 0 0,1 1 0 0 0,0-1 0 0 0,-1 0 0 0 0,1 1-1 0 0,0-1 1 0 0,0 1 0 0 0,-1-1 0 0 0,1 1 0 0 0,0 0 0 0 0,0-1 0 0 0,0 1 0 0 0,0 0 0 0 0,0 0-1 0 0,0 0 1 0 0,0 0 0 0 0,0 0 0 0 0,-1 2 0 0 0,-2 3 203 0 0,1 1 0 0 0,0 0 1 0 0,0 0-1 0 0,1-1 0 0 0,-1 2 0 0 0,2-1 0 0 0,-1 0 1 0 0,1 0-1 0 0,0 0 0 0 0,1 1 0 0 0,-1 8 0 0 0,3 11-261 0 0,6 43-1 0 0,-8-66 34 0 0,3 15-52 0 0,1-2 0 0 0,1 1 0 0 0,0 0 0 0 0,1-1 1 0 0,1 0-1 0 0,0-1 0 0 0,2 1 0 0 0,13 20 1 0 0,-16-29 40 0 0,0 0 0 0 0,0 0 0 0 0,0-1 0 0 0,1 0 0 0 0,0 0 0 0 0,0-1 1 0 0,1 0-1 0 0,0 0 0 0 0,0-1 0 0 0,0 0 0 0 0,1-1 0 0 0,-1 1 0 0 0,1-2 1 0 0,0 1-1 0 0,0-1 0 0 0,1 0 0 0 0,14 1 0 0 0,-20-3 34 0 0,-1-1 0 0 0,1 0 1 0 0,-1 0-1 0 0,1 0 0 0 0,-1 0 0 0 0,1-1 0 0 0,-1 0 0 0 0,1 1 0 0 0,-1-1 0 0 0,0 0 0 0 0,1-1 1 0 0,-1 1-1 0 0,0-1 0 0 0,4-1 0 0 0,-3 0 103 0 0,0 0-1 0 0,0-1 1 0 0,-1 1 0 0 0,1-1 0 0 0,-1 0 0 0 0,1 1-1 0 0,-1-2 1 0 0,5-7 0 0 0,-3 1 126 0 0,0 0 0 0 0,-1 1 0 0 0,0-2 1 0 0,0 1-1 0 0,-1 0 0 0 0,-1-1 0 0 0,2-20 0 0 0,-3 12 12 0 0,0-1 0 0 0,-5-39-1 0 0,2 50-270 0 0,0 0 0 0 0,0 0 0 0 0,-1 0-1 0 0,0 1 1 0 0,0-1 0 0 0,-1 1 0 0 0,-10-17-1 0 0,10 21-51 0 0,0 1-1 0 0,0 0 1 0 0,0 0-1 0 0,0 0 0 0 0,-1 0 1 0 0,0 1-1 0 0,1-1 0 0 0,-1 1 1 0 0,-1 1-1 0 0,1-1 0 0 0,0 1 1 0 0,-1 0-1 0 0,1 0 0 0 0,-1 0 1 0 0,-7-1-1 0 0,2 1-294 0 0,1 0-1 0 0,-1 1 0 0 0,0 0 1 0 0,0 1-1 0 0,0 0 1 0 0,0 1-1 0 0,-13 2 1 0 0,0 3-1395 0 0,1 2-69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2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13791 0 0,'-1'1'315'0'0,"0"-1"-267"0"0,-2 1 19 0 0,1 0 0 0 0,-1 0-1 0 0,1 0 1 0 0,-1 0 0 0 0,1 0 0 0 0,0 0 0 0 0,0 1 0 0 0,-1-1 0 0 0,1 1 0 0 0,0 0 0 0 0,0 0 0 0 0,1-1 0 0 0,-1 1 0 0 0,0 0-1 0 0,1 1 1 0 0,-3 2 0 0 0,-4 8-161 0 0,-27 50 915 0 0,31-54-604 0 0,1 1 0 0 0,-1-1 1 0 0,2 1-1 0 0,-1-1 0 0 0,-1 14 0 0 0,4-13-149 0 0,-1-1 1 0 0,2 1-1 0 0,-1 0 1 0 0,1-1-1 0 0,1 1 1 0 0,-1-1 0 0 0,2 0-1 0 0,-1 1 1 0 0,1-1-1 0 0,1 0 1 0 0,0 0 0 0 0,0-1-1 0 0,9 15 1 0 0,-10-19-49 0 0,-1 0 1 0 0,1 0 0 0 0,0-1-1 0 0,0 1 1 0 0,1-1-1 0 0,-1 0 1 0 0,1 0 0 0 0,-1 0-1 0 0,1 0 1 0 0,0-1 0 0 0,0 1-1 0 0,0-1 1 0 0,0 0-1 0 0,1 0 1 0 0,-1-1 0 0 0,0 1-1 0 0,1-1 1 0 0,-1 0-1 0 0,1 0 1 0 0,0-1 0 0 0,-1 1-1 0 0,1-1 1 0 0,0 0 0 0 0,-1 0-1 0 0,1-1 1 0 0,-1 1-1 0 0,1-1 1 0 0,0 0 0 0 0,7-3-1 0 0,-4 2 81 0 0,-1-2 0 0 0,0 1 0 0 0,-1-1-1 0 0,1 0 1 0 0,-1 0 0 0 0,1 0 0 0 0,-1-1-1 0 0,0 0 1 0 0,-1 0 0 0 0,1-1 0 0 0,-1 0 0 0 0,0 0-1 0 0,-1 0 1 0 0,0 0 0 0 0,7-14 0 0 0,-7 12-13 0 0,-1 0 0 0 0,1 0-1 0 0,-2-1 1 0 0,0 1 0 0 0,0-1 0 0 0,0 0 0 0 0,-1 0 0 0 0,0 0 0 0 0,-1 1 0 0 0,0-1 0 0 0,0 0 0 0 0,-1 0 0 0 0,-2-12 0 0 0,1 13-35 0 0,0 1 0 0 0,-1 0 0 0 0,1 0 0 0 0,-1 0 0 0 0,-1 0 0 0 0,1 0 0 0 0,-1 1 0 0 0,0-1 0 0 0,-1 1 0 0 0,1 0 0 0 0,-1 1 0 0 0,-7-7 0 0 0,4 5-277 0 0,0 1-1 0 0,-1-1 1 0 0,0 2 0 0 0,0-1 0 0 0,-1 1 0 0 0,1 1-1 0 0,-1 0 1 0 0,-11-3 0 0 0,17 6-414 0 0,-1 0 1 0 0,1 1-1 0 0,0 0 1 0 0,0 0-1 0 0,-1 0 1 0 0,1 0-1 0 0,-7 2 1 0 0,3-1-488 0 0,5-1-809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3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0,'0'0'1098'0'0,"8"7"4510"0"0,-3 0-4936 0 0,0 0-1 0 0,-1 0 1 0 0,1 1 0 0 0,-2-1 0 0 0,1 1 0 0 0,-1 0 0 0 0,4 14 0 0 0,9 64 128 0 0,-12-60-442 0 0,12 109-129 0 0,5 28-814 0 0,-17-145 146 0 0,11 46-2349 0 0,-10-49 924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3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9671 0 0,'0'2'748'0'0,"1"30"548"0"0,2 0-1 0 0,1-1 0 0 0,16 62 0 0 0,40 91 179 0 0,-43-138-1598 0 0,11 24-456 0 0,5 11-3255 0 0,-26-60 2459 0 0</inkml:trace>
  <inkml:trace contextRef="#ctx0" brushRef="#br0" timeOffset="1">3 369 10591 0 0,'-3'-1'6406'0'0,"16"8"-1321"0"0,-4-5-5432 0 0,7-2 788 0 0,-1-1-1 0 0,0-1 0 0 0,0-1 1 0 0,0 0-1 0 0,23-8 1 0 0,21-4-995 0 0,-33 10-308 0 0,1-1-53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3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8783 0 0,'0'0'794'0'0,"5"-1"-550"0"0,12-5 297 0 0,-15 5-357 0 0,1 1 0 0 0,-1-1 0 0 0,0 1-1 0 0,0 0 1 0 0,0 0 0 0 0,1 0 0 0 0,-1 0 0 0 0,4 0 0 0 0,7 0 326 0 0,49-9 1487 0 0,-11 0-147 0 0,86-2-1 0 0,22 17 82 0 0,28 1-766 0 0,-133-8-932 0 0,-9 1 74 0 0,78-10 0 0 0,-75 3-34 0 0,-1 3-1 0 0,84 2 1 0 0,94 23 201 0 0,-153-16-256 0 0,97-3 1 0 0,-19-14 255 0 0,-95 5-248 0 0,95 2-1 0 0,383 17 111 0 0,-431-11-244 0 0,25-2 8 0 0,17-6 28 0 0,-89 2-116 0 0,34 0 51 0 0,8-1 37 0 0,-41 1 5 0 0,-15 1-20 0 0,-19 1-16 0 0,32 1 0 0 0,80 2 19 0 0,0-6 116 0 0,-8-2-79 0 0,-101 7-53 0 0,0-1-1 0 0,44-10 0 0 0,-60 10-56 0 0,-1 1 1 0 0,1 1 0 0 0,12 0-1 0 0,-12 0 4 0 0,1 0-1 0 0,14-2 0 0 0,-11 0-91 0 0,1 1-1 0 0,-1 1 0 0 0,1 0 1 0 0,27 4-1 0 0,-9-1-847 0 0,10 2-5735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3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0,'2'1'8412'0'0,"100"36"-1474"0"0,-66-25-6742 0 0,-1 1 1 0 0,0 2 0 0 0,44 25-1 0 0,-74-37-74 0 0,0 1 0 0 0,0 0 0 0 0,0 1 0 0 0,0-1 0 0 0,-1 1 0 0 0,1 0-1 0 0,-1 0 1 0 0,0 0 0 0 0,-1 0 0 0 0,1 1 0 0 0,-1-1 0 0 0,0 1 0 0 0,-1 0 0 0 0,1 0-1 0 0,-1 0 1 0 0,0 1 0 0 0,1 7 0 0 0,-1-2 145 0 0,-1 0 1 0 0,-1 0-1 0 0,0 0 0 0 0,0 0 1 0 0,-1 0-1 0 0,0 0 0 0 0,-1 0 1 0 0,-6 17-1 0 0,-10 37 566 0 0,-29 88 518 0 0,27-99-1452 0 0,-19 48 894 0 0,14-34-7894 0 0,20-53-586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3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0,'0'0'143'0'0,"3"1"-3"0"0,-2-1-140 0 0,0 1 0 0 0,0-1 0 0 0,0 1 0 0 0,0 0 0 0 0,0 0 0 0 0,0-1 0 0 0,0 1 0 0 0,0 0 0 0 0,0 0 0 0 0,0 0 0 0 0,-1 0 0 0 0,1 0 0 0 0,0 0 0 0 0,-1 0 0 0 0,1 0 0 0 0,0 0 0 0 0,-1 1 0 0 0,1-1-1 0 0,-1 0 1 0 0,0 0 0 0 0,1 1 0 0 0,-1-1 0 0 0,0 2 0 0 0,4 39 981 0 0,-3-26 386 0 0,10 72 5963 0 0,6 1-4097 0 0,-3-34-3095 0 0,2-1 1 0 0,41 92-1 0 0,-55-141-526 0 0,0 0 1 0 0,1 0-1 0 0,-1 0 0 0 0,1 0 0 0 0,1-1 0 0 0,-1 0 0 0 0,0 1 0 0 0,1-1 0 0 0,0 0 1 0 0,6 4-1 0 0,-2-3-4346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3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0,'1'2'134'0'0,"38"55"1751"0"0,0 2 3804 0 0,-26-36-4548 0 0,-1 1 0 0 0,-2 0-1 0 0,0 0 1 0 0,-2 1 0 0 0,11 50-1 0 0,-9-22 242 0 0,3 57 0 0 0,-12-80-1231 0 0,0 0 1 0 0,-3 0 0 0 0,-6 44 0 0 0,-4-19-176 0 0,3-15-3443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4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8287 0 0,'0'0'639'0'0,"2"-9"564"0"0,-1 6-942 0 0,0 0 0 0 0,0 0-1 0 0,1 0 1 0 0,-1 0 0 0 0,1 1 0 0 0,0-1 0 0 0,0 0 0 0 0,0 1 0 0 0,0-1 0 0 0,1 1 0 0 0,-1 0 0 0 0,0 0 0 0 0,1 0 0 0 0,0 0 0 0 0,-1 0 0 0 0,1 0 0 0 0,0 1 0 0 0,0-1-1 0 0,5-1 1 0 0,6-1 113 0 0,-1 0 0 0 0,1 0-1 0 0,17-1 1 0 0,-26 4-153 0 0,-1 1-146 0 0,1-1-1 0 0,-1 1 1 0 0,0 0-1 0 0,0 0 0 0 0,0 0 1 0 0,1 1-1 0 0,-1-1 1 0 0,0 1-1 0 0,0 0 1 0 0,0 0-1 0 0,0 1 1 0 0,0-1-1 0 0,0 1 0 0 0,0 0 1 0 0,-1 0-1 0 0,1 0 1 0 0,-1 0-1 0 0,1 1 1 0 0,4 4-1 0 0,-4-3 9 0 0,0 1 0 0 0,0-1 0 0 0,-1 1 1 0 0,0-1-1 0 0,0 1 0 0 0,0 0 0 0 0,-1 0 0 0 0,0 0 0 0 0,0 1 0 0 0,0-1 1 0 0,0 0-1 0 0,-1 1 0 0 0,0-1 0 0 0,1 8 0 0 0,-1 3 25 0 0,-1-1 0 0 0,0 1 0 0 0,-1-1-1 0 0,0 0 1 0 0,-1 0 0 0 0,-8 28 0 0 0,3-23-264 0 0,0-1-1 0 0,-2 0 1 0 0,0 0 0 0 0,-16 23 0 0 0,15-23-215 0 0,8-14 281 0 0,0-1-1 0 0,-1 1 1 0 0,1-1-1 0 0,-1 0 1 0 0,0 0-1 0 0,0 0 1 0 0,-1 0-1 0 0,1 0 1 0 0,-1-1-1 0 0,0 0 1 0 0,1 1-1 0 0,-6 2 1 0 0,9-6 81 0 0,-1 0 0 0 0,1 0 1 0 0,0 0-1 0 0,0 0 0 0 0,0 0 1 0 0,0 0-1 0 0,-1 0 0 0 0,1 0 1 0 0,0 0-1 0 0,0 0 0 0 0,0 0 0 0 0,0 0 1 0 0,-1 0-1 0 0,1 0 0 0 0,0 0 1 0 0,0 0-1 0 0,0 0 0 0 0,0 0 0 0 0,-1 0 1 0 0,1 0-1 0 0,0 0 0 0 0,0 0 1 0 0,0 0-1 0 0,0 0 0 0 0,-1 0 0 0 0,1 0 1 0 0,0 0-1 0 0,0 0 0 0 0,0-1 1 0 0,0 1-1 0 0,0 0 0 0 0,-1 0 1 0 0,1 0-1 0 0,0 0 0 0 0,0 0 0 0 0,0-1 1 0 0,0 1-1 0 0,0 0 0 0 0,0 0 1 0 0,0 0-1 0 0,0 0 0 0 0,0 0 0 0 0,0-1 1 0 0,0 1-1 0 0,-1-7-251 0 0,1 4 250 0 0,0 0-1 0 0,0 0 1 0 0,1 0-1 0 0,-1-1 1 0 0,1 1 0 0 0,0 0-1 0 0,0 0 1 0 0,0 0-1 0 0,1 1 1 0 0,-1-1 0 0 0,0 0-1 0 0,1 0 1 0 0,0 1-1 0 0,0-1 1 0 0,0 1 0 0 0,0-1-1 0 0,0 1 1 0 0,0 0 0 0 0,1 0-1 0 0,4-3 1 0 0,-3 2 90 0 0,1 0 0 0 0,0 1 0 0 0,-1-1 0 0 0,1 1 1 0 0,0 1-1 0 0,0-1 0 0 0,0 1 0 0 0,1-1 0 0 0,-1 1 1 0 0,0 1-1 0 0,9-1 0 0 0,46 1 141 0 0,70 0-3395 0 0,-106-2-2480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0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0,'0'0'7992'0'0,"5"1"-7270"0"0,18 3 1120 0 0,-21-3-1701 0 0,0 0 0 0 0,0 0 0 0 0,0 0 0 0 0,0 0 0 0 0,-1 0 0 0 0,1 0 0 0 0,0 0 0 0 0,-1 1 0 0 0,1-1 0 0 0,-1 1 0 0 0,0-1 0 0 0,1 1 0 0 0,-1-1 0 0 0,0 1 0 0 0,0 0 0 0 0,0-1 0 0 0,0 1 0 0 0,0 0 0 0 0,0 0 0 0 0,-1 0 0 0 0,1 0 0 0 0,0 3 0 0 0,1 5 298 0 0,0 1 0 0 0,1 20 0 0 0,-2-23-331 0 0,5 278 1967 0 0,-6-209-3458 0 0,4-25-2834 0 0,-4-42 2686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0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5207 0 0,'0'0'4768'0'0,"7"-7"-3789"0"0,10-11 14 0 0,-11 12-707 0 0,-1-1 0 0 0,1 2 0 0 0,1-1 0 0 0,-1 1 0 0 0,12-8 0 0 0,75-50 1586 0 0,-13 7-694 0 0,-45 37-779 0 0,-1 2 1 0 0,2 1 0 0 0,49-14-1 0 0,-68 23-315 0 0,30-16 0 0 0,-12 5 8 0 0,-11 5 119 0 0,26-17-1 0 0,-22 11 21 0 0,99-61 1153 0 0,-124 78-1273 0 0,0 0 0 0 0,0 0 0 0 0,-1 0 0 0 0,1 0-1 0 0,-1-1 1 0 0,1 1 0 0 0,2-6 0 0 0,-4 7-78 0 0,0 0 214 0 0,0 0-162 0 0,0-1-1 0 0,0 0 1 0 0,0 0-1 0 0,1 1 1 0 0,-1-1 0 0 0,1 1-1 0 0,-1-1 1 0 0,1 1 0 0 0,3-3-1 0 0,3 2-56 0 0,0 0 0 0 0,1 0 0 0 0,-1 1-1 0 0,0 0 1 0 0,1 0 0 0 0,-1 1-1 0 0,1 0 1 0 0,-1 0 0 0 0,1 1-1 0 0,12 3 1 0 0,4 1 22 0 0,1 2 1 0 0,27 11-1 0 0,63 33 221 0 0,-24-10 149 0 0,-41-20-184 0 0,90 34 200 0 0,-84-33-266 0 0,6 2-89 0 0,58 17 36 0 0,-118-40-116 0 0,12 1 51 0 0,-1-1 34 0 0,29 2-1578 0 0,-39-2 662 0 0,0 1 0 0 0,0-1 0 0 0,-1 1 0 0 0,1 0 0 0 0,0 1 0 0 0,-1-1 0 0 0,4 4 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4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0,'2'1'674'0'0,"7"6"-223"0"0,0 1 1 0 0,0 0 0 0 0,0 1 0 0 0,-1 0-1 0 0,0 0 1 0 0,-1 1 0 0 0,0 0 0 0 0,0 0-1 0 0,-1 1 1 0 0,5 13 0 0 0,5 14 1542 0 0,19 67 0 0 0,-27-73-1595 0 0,-2 1 1 0 0,0-1 0 0 0,-3 1-1 0 0,0 0 1 0 0,-4 50-1 0 0,-3-35-360 0 0,-2 0-1 0 0,-1-1 0 0 0,-18 55 1 0 0,14-48-3510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4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10967 0 0,'0'0'499'0'0,"2"1"-4"0"0,0-2-352 0 0,1 1-87 0 0,10 8-57 0 0,-10-5 99 0 0,0 0-1 0 0,0 0 1 0 0,0 0-1 0 0,0 0 1 0 0,0 0-1 0 0,-1 1 1 0 0,0 0-1 0 0,1-1 0 0 0,2 9 1 0 0,13 37 1181 0 0,-8-3-230 0 0,-2 1 1 0 0,5 92-1 0 0,-7-59-845 0 0,21 126-308 0 0,-11-118-2691 0 0,-13-67 1360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4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12815 0 0,'0'2'587'0'0,"2"25"-199"0"0,2-1 0 0 0,0 0 0 0 0,2 0 0 0 0,11 34 1 0 0,-4-14 65 0 0,62 272-2442 0 0,-71-289-3054 0 0</inkml:trace>
  <inkml:trace contextRef="#ctx0" brushRef="#br0" timeOffset="1">0 516 14655 0 0,'0'0'1592'0'0,"0"-7"-1592"0"0,2-5 0 0 0,3 4 0 0 0,3 0 432 0 0,4-1 56 0 0,1 1 16 0 0,2 0 0 0 0,3-2-400 0 0,-1 3-104 0 0,0-1 0 0 0,1 1 0 0 0,-1 1-944 0 0,1 1-232 0 0,-2 0-40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4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10911 0 0,'0'0'987'0'0,"2"0"-810"0"0,45-3 239 0 0,-34 2-101 0 0,0 0 0 0 0,1 0 0 0 0,-1 2 0 0 0,1 0 0 0 0,14 2 0 0 0,-24-2-191 0 0,-1 1 0 0 0,0-1 1 0 0,0 0-1 0 0,0 1 0 0 0,0 0 1 0 0,0 0-1 0 0,0 0 0 0 0,0 0 1 0 0,0 0-1 0 0,-1 0 0 0 0,5 5 1 0 0,-7-5-12 0 0,1 1 1 0 0,0-1 0 0 0,-1 0 0 0 0,1 0-1 0 0,-1 0 1 0 0,1 1 0 0 0,-1-1 0 0 0,0 0 0 0 0,0 1-1 0 0,0-1 1 0 0,-1 5 0 0 0,0 0 175 0 0,0-2-176 0 0,0 1 0 0 0,0-1 0 0 0,-1 0 0 0 0,0 1-1 0 0,0-1 1 0 0,0 0 0 0 0,0 0 0 0 0,-1 0 0 0 0,-5 7 0 0 0,-3 6 58 0 0,-20 32-108 0 0,31-49-180 0 0,8-1-1621 0 0,15 0 1688 0 0,0 1-1 0 0,38 6 1 0 0,-54-6 212 0 0,-1 0 1 0 0,1 1-1 0 0,-1 0 1 0 0,1 1-1 0 0,-1-1 1 0 0,0 1-1 0 0,0 0 1 0 0,0 1-1 0 0,-1-1 1 0 0,1 1 0 0 0,-1 0-1 0 0,0 1 1 0 0,9 9-1 0 0,-12-11-19 0 0,0-1 0 0 0,0 1-1 0 0,0 0 1 0 0,0 0-1 0 0,-1 0 1 0 0,0 0 0 0 0,1 1-1 0 0,-1-1 1 0 0,0 0 0 0 0,0 0-1 0 0,-1 1 1 0 0,1-1 0 0 0,-1 1-1 0 0,0-1 1 0 0,0 0 0 0 0,0 1-1 0 0,-1 5 1 0 0,0-4-26 0 0,0 0 0 0 0,0-1 0 0 0,-1 1 0 0 0,1-1 0 0 0,-1 1 0 0 0,0-1 0 0 0,-1 0-1 0 0,1 0 1 0 0,-1 0 0 0 0,0 0 0 0 0,0 0 0 0 0,-4 4 0 0 0,-13 18 74 0 0,17-22-186 0 0,0 0 0 0 0,0 0 0 0 0,0 0 0 0 0,0-1 1 0 0,0 1-1 0 0,-1-1 0 0 0,-6 6 0 0 0,6-7 7 0 0,-3 3-144 0 0,0-1 1 0 0,0 0-1 0 0,0 0 1 0 0,-1-1-1 0 0,-7 3 1 0 0,13-5-28 0 0,1-1-1 0 0,-1 1 1 0 0,1-1 0 0 0,-1 0 0 0 0,0 0 0 0 0,1 1 0 0 0,-1-1 0 0 0,0-1 0 0 0,1 1 0 0 0,-1 0 0 0 0,1 0 0 0 0,-1 0 0 0 0,0-1 0 0 0,1 1 0 0 0,-1-1-1 0 0,1 1 1 0 0,-1-1 0 0 0,1 0 0 0 0,-1 0 0 0 0,1 1 0 0 0,0-1 0 0 0,-1 0 0 0 0,1 0 0 0 0,0-1 0 0 0,0 1 0 0 0,-1 0 0 0 0,1 0 0 0 0,0 0-1 0 0,0-1 1 0 0,0 1 0 0 0,0-3 0 0 0,-6-8-1741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4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68 10159 0 0,'0'0'464'0'0,"-1"-1"-8"0"0,-3-6-294 0 0,2 4-144 0 0,1 0 0 0 0,-1 0 0 0 0,0 0-1 0 0,0 1 1 0 0,0-1 0 0 0,0 0 0 0 0,-4-2 3475 0 0,6 7-3275 0 0,-4 12-168 0 0,1 0 1 0 0,0 0-1 0 0,1 0 1 0 0,1 0-1 0 0,0 0 1 0 0,1 0-1 0 0,1 0 1 0 0,0 1-1 0 0,3 14 1 0 0,3 5-56 0 0,2-1 0 0 0,20 54 0 0 0,-22-70 5 0 0,1 0 0 0 0,1-1 0 0 0,19 28 0 0 0,-22-36 0 0 0,0 1 0 0 0,1-1 0 0 0,0-1 0 0 0,1 0 0 0 0,0 0 0 0 0,0 0 0 0 0,0-1 0 0 0,12 7 0 0 0,-16-11 16 0 0,0 0 0 0 0,0 0 1 0 0,0-1-1 0 0,0 1 0 0 0,0-1 0 0 0,0 0 0 0 0,1 0 0 0 0,-1 0 0 0 0,1-1 0 0 0,-1 0 0 0 0,0 1 0 0 0,1-2 1 0 0,-1 1-1 0 0,1 0 0 0 0,-1-1 0 0 0,0 0 0 0 0,1 0 0 0 0,-1 0 0 0 0,0 0 0 0 0,0-1 0 0 0,0 0 0 0 0,0 0 1 0 0,7-4-1 0 0,-6 2 99 0 0,1 0 1 0 0,-1-1 0 0 0,0 0-1 0 0,0 0 1 0 0,-1 0 0 0 0,1-1-1 0 0,-1 0 1 0 0,-1 0 0 0 0,1 0-1 0 0,-1 0 1 0 0,0 0 0 0 0,0-1-1 0 0,0 1 1 0 0,1-9 0 0 0,1-5 240 0 0,-1 1 0 0 0,-1-1 0 0 0,0 1 0 0 0,-2-1 0 0 0,0 0 0 0 0,-4-36 0 0 0,2 45-292 0 0,-1 0 1 0 0,0 0 0 0 0,-1 1 0 0 0,0-1-1 0 0,-1 1 1 0 0,0-1 0 0 0,-1 1 0 0 0,0 1-1 0 0,0-1 1 0 0,-1 1 0 0 0,0 0 0 0 0,-1 0-1 0 0,-15-15 1 0 0,13 15-50 0 0,2 2 1 0 0,0-1 1 0 0,-1 2-1 0 0,0-1 0 0 0,-1 1 0 0 0,1 0 0 0 0,-1 0 0 0 0,-1 1 0 0 0,-10-4 0 0 0,2 2-169 0 0,13 4-58 0 0,-1 1 1 0 0,1 0-1 0 0,-1 1 1 0 0,-9-3-1 0 0,12 4 148 0 0,1 0 0 0 0,0 0 0 0 0,-1 0 0 0 0,1 1 0 0 0,0-1-1 0 0,-1 0 1 0 0,1 1 0 0 0,0 0 0 0 0,0-1 0 0 0,-1 1 0 0 0,1 0 0 0 0,0 0 0 0 0,0 0-1 0 0,0 0 1 0 0,-3 3 0 0 0,2-1-235 0 0,0-1-1 0 0,0 1 1 0 0,0 0-1 0 0,0 0 1 0 0,1 1-1 0 0,-1-1 1 0 0,1 1-1 0 0,0-1 1 0 0,0 1-1 0 0,0 0 1 0 0,0-1-1 0 0,1 1 1 0 0,0 0-1 0 0,-1 0 0 0 0,1 0 1 0 0,1 0-1 0 0,-2 8 1 0 0,1 5-1401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4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6911 0 0,'0'0'528'0'0,"-4"8"-128"0"0,1 0 286 0 0,0 0 0 0 0,1-1-1 0 0,0 1 1 0 0,0 0 0 0 0,1 0-1 0 0,-1 0 1 0 0,2 0 0 0 0,0 14-1 0 0,8 67 473 0 0,-7-83-1048 0 0,27 144 315 0 0,-7-43-2731 0 0,-17-88 844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1:4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107 387 9383 0 0,'-4'-6'316'0'0,"0"0"0"0"0,1-1 0 0 0,0 1 0 0 0,0-1 0 0 0,-3-10 2010 0 0,8 6 198 0 0,-1 8-2375 0 0,0 1 0 0 0,1 0 0 0 0,-1-1 0 0 0,1 1-1 0 0,-1 0 1 0 0,1 0 0 0 0,0 0 0 0 0,0 0 0 0 0,0 0 0 0 0,0 0 0 0 0,0 1 0 0 0,0-1 0 0 0,0 1 0 0 0,1-1 0 0 0,-1 1 0 0 0,1 0 0 0 0,4-2 0 0 0,7-2-160 0 0,0 1-1 0 0,17-3 0 0 0,-5 1 147 0 0,10-2 18 0 0,-22 5-406 0 0,0 0 1 0 0,-1-1-1 0 0,23-9 0 0 0,-32 10 96 0 0,0 1 0 0 0,0-1 0 0 0,0 1 0 0 0,0-1 1 0 0,0-1-1 0 0,0 1 0 0 0,-1 0 0 0 0,1-1 0 0 0,-1 0 0 0 0,0 0 1 0 0,0 0-1 0 0,0 0 0 0 0,-1 0 0 0 0,4-7 0 0 0,-4 5 178 0 0,0 1 0 0 0,-1 0 0 0 0,0-1-1 0 0,1 1 1 0 0,-2-1 0 0 0,1 1 0 0 0,0-1-1 0 0,-1 1 1 0 0,0-1 0 0 0,-1 1 0 0 0,1-1-1 0 0,-1 1 1 0 0,0-1 0 0 0,0 1 0 0 0,-1 0-1 0 0,0-1 1 0 0,0 1 0 0 0,0 0 0 0 0,0 0-1 0 0,-1 0 1 0 0,0 0 0 0 0,0 1 0 0 0,0-1-1 0 0,-1 1 1 0 0,1 0 0 0 0,-1 0 0 0 0,0 0-1 0 0,0 0 1 0 0,-1 1 0 0 0,1-1 0 0 0,-1 1-1 0 0,1 0 1 0 0,-1 1 0 0 0,0-1 0 0 0,0 1-1 0 0,-8-3 1 0 0,0 2 147 0 0,0 1 1 0 0,1 0-1 0 0,-1 1 0 0 0,0 0 0 0 0,0 1 0 0 0,0 1 1 0 0,0 0-1 0 0,0 0 0 0 0,0 2 0 0 0,1-1 0 0 0,-25 10 0 0 0,30-10-148 0 0,0 1-1 0 0,0 0 0 0 0,0 1 0 0 0,0 0 0 0 0,1 0 0 0 0,-1 0 1 0 0,1 1-1 0 0,0 0 0 0 0,0 0 0 0 0,1 1 0 0 0,0 0 1 0 0,-1-1-1 0 0,2 2 0 0 0,-1-1 0 0 0,1 1 0 0 0,0-1 0 0 0,0 1 1 0 0,1 0-1 0 0,0 0 0 0 0,0 1 0 0 0,-1 7 0 0 0,3-7-19 0 0,0-1 0 0 0,0 1 0 0 0,1 0 0 0 0,0-1 0 0 0,1 1 0 0 0,0 0 0 0 0,0-1 0 0 0,3 12 0 0 0,2 0 0 0 0,0-1 0 0 0,11 22 0 0 0,-8-22-10 0 0,0 0 0 0 0,1-1 0 0 0,24 30 0 0 0,-27-39 6 0 0,0 0 0 0 0,0-1 0 0 0,1 1 0 0 0,0-2 0 0 0,1 1 0 0 0,0-1 0 0 0,0 0 0 0 0,0-1 0 0 0,11 5 0 0 0,-16-9 27 0 0,0 1-1 0 0,1-1 0 0 0,-1 0 1 0 0,1 0-1 0 0,-1 0 0 0 0,1 0 0 0 0,0-1 1 0 0,-1 0-1 0 0,1 0 0 0 0,-1 0 1 0 0,1-1-1 0 0,0 0 0 0 0,4-1 1 0 0,-3 0 54 0 0,1 0 1 0 0,-1-1 0 0 0,0 1-1 0 0,0-1 1 0 0,0-1-1 0 0,0 1 1 0 0,0-1 0 0 0,5-6-1 0 0,-2 2 35 0 0,0 0 0 0 0,-1-1 1 0 0,-1 0-1 0 0,1 0 0 0 0,-2 0 0 0 0,1-1 0 0 0,-1-1 0 0 0,-1 1 0 0 0,9-22 0 0 0,-10 19-18 0 0,0-1-1 0 0,-1-1 1 0 0,0 1 0 0 0,-1 0-1 0 0,-1-1 1 0 0,0 1-1 0 0,-1-1 1 0 0,-2-21-1 0 0,0 27-76 0 0,1-1 0 0 0,-2 1-1 0 0,1 1 1 0 0,-1-1 0 0 0,0 0-1 0 0,-1 1 1 0 0,0-1 0 0 0,-1 1-1 0 0,1 0 1 0 0,-1 0 0 0 0,-1 1-1 0 0,0 0 1 0 0,0 0 0 0 0,-9-9-1 0 0,8 11-194 0 0,0 1 0 0 0,0-1 0 0 0,0 2 0 0 0,0-1 0 0 0,-1 1 0 0 0,0 0 0 0 0,1 0 0 0 0,-1 1 0 0 0,0 0 0 0 0,0 0 0 0 0,-13 0 0 0 0,2 0-1662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39.5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0 7855 0 0,'0'0'714'0'0,"0"2"-586"0"0,9 74 4053 0 0,-3-43-3044 0 0,-1 1 0 0 0,-1 40-1 0 0,-6 67 556 0 0,0-96-1233 0 0,-14 104 427 0 0,9-100-607 0 0,-2 67 0 0 0,9-97-240 0 0,0-5 48 0 0,2 26-1 0 0,-1-35-14 0 0,0-1-1 0 0,0 0 0 0 0,0 0 1 0 0,0 1-1 0 0,1-1 1 0 0,0 0-1 0 0,-1 0 0 0 0,2-1 1 0 0,-1 1-1 0 0,3 4 1 0 0,0-4 156 0 0,-1 0 1 0 0,1 0 0 0 0,0-1 0 0 0,0 0 0 0 0,0 0 0 0 0,8 3 0 0 0,-10-4-122 0 0,1-1-1 0 0,0 0 1 0 0,0-1-1 0 0,0 1 1 0 0,-1-1-1 0 0,1 1 1 0 0,0-1-1 0 0,8-1 1 0 0,30-7-37 0 0,-24 4-44 0 0,12-3 228 0 0,-4 2-136 0 0,27-3 0 0 0,-9 5-653 0 0,-21 2-1574 0 0,0-1 0 0 0,27-5 0 0 0,-29 2 22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39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75 310 5063 0 0,'0'0'496'0'0,"0"10"-496"0"0,-2 0 0 0 0,0 0 1104 0 0,2 3 168 0 0,2 2 32 0 0,1 0 8 0 0,-1-3-1152 0 0,0-3-232 0 0</inkml:trace>
  <inkml:trace contextRef="#ctx0" brushRef="#br0" timeOffset="1">43 100 1839 0 0,'-20'-6'160'0'0,"14"1"-160"0"0,-1-4 0 0 0,2 1 0 0 0,2 0 2216 0 0,1 0 408 0 0,2-4 88 0 0,2 2 8 0 0,-1 0-2080 0 0,3 2-424 0 0,1-1-88 0 0,1 3-5416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40.3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7 154 8287 0 0,'1'2'639'0'0,"1"8"-237"0"0,-1 0-1 0 0,-1-1 1 0 0,0 19-1 0 0,0 11 2266 0 0,-1 43 486 0 0,0-16-2056 0 0,9 134-149 0 0,-8-170-927 0 0,-5 41 0 0 0,0-10 25 0 0,3-47-1 0 0,0-9-30 0 0,1 0 0 0 0,1 0 1 0 0,-1 0-1 0 0,1 1 0 0 0,-1-1 0 0 0,2 6 1 0 0,0-41-138 0 0,2 1 0 0 0,8-32 1 0 0,2-31-37 0 0,-5 38 73 0 0,1-9-41 0 0,-4-15-6 0 0,17-84 0 0 0,17-20 502 0 0,-19 116 948 0 0,-13 72-850 0 0,-1 2-378 0 0,-1 0 1 0 0,0 0-1 0 0,0 1 0 0 0,-1 0 0 0 0,0 0 0 0 0,4 11 1 0 0,12 61 212 0 0,-17-70-295 0 0,93 461 11 0 0,-75-358-636 0 0,7 43-3288 0 0,-26-119 228 0 0,-2-34 1790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1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21 455 0 0,'0'0'5946'0'0,"7"-6"-3012"0"0,-3 4-2675 0 0,-1 0-1 0 0,1 1 0 0 0,-1-1 0 0 0,1 0 1 0 0,0 1-1 0 0,-1 0 0 0 0,1 0 0 0 0,0 0 1 0 0,0 1-1 0 0,0-1 0 0 0,0 1 0 0 0,0 0 1 0 0,-1 0-1 0 0,1 0 0 0 0,0 0 0 0 0,0 1 1 0 0,0-1-1 0 0,0 1 0 0 0,4 2 0 0 0,9 2 437 0 0,-1 1 0 0 0,31 16-1 0 0,-36-16-200 0 0,22 9 324 0 0,1-1 1 0 0,0-1-1 0 0,39 7 0 0 0,-49-12-303 0 0,45 20 0 0 0,0 0 189 0 0,54 23 234 0 0,-98-43-699 0 0,-1 0-37 0 0,1-1-1 0 0,-1-1 1 0 0,28 3-1 0 0,-43-8-190 0 0,5 3 33 0 0,-4-3-73 0 0,-8-1-367 0 0,-1 0 0 0 0,0-1 1 0 0,0 1-1 0 0,0 0 0 0 0,1 0 1 0 0,-1-1-1 0 0,0 1 0 0 0,0 0 1 0 0,0-1-1 0 0,1 1 0 0 0,-1-1 1 0 0,1 0-1 0 0,3-3-1715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40.6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75 7367 0 0,'0'0'334'0'0,"-1"0"-1"0"0,-3-3 1996 0 0,1-5 2493 0 0,3 8-4724 0 0,0-1 1 0 0,0 1-1 0 0,0 0 0 0 0,0 0 1 0 0,0-1-1 0 0,0 1 1 0 0,0 0-1 0 0,0 0 1 0 0,0-1-1 0 0,0 1 1 0 0,0 0-1 0 0,0 0 0 0 0,0-1 1 0 0,0 1-1 0 0,0 0 1 0 0,0 0-1 0 0,0-1 1 0 0,0 1-1 0 0,0 0 1 0 0,0 0-1 0 0,0-1 1 0 0,0 1-1 0 0,0 0 0 0 0,0 0 1 0 0,0 0-1 0 0,1-1 1 0 0,-1 1-1 0 0,0 0 1 0 0,0 0-1 0 0,0 0 1 0 0,0-1-1 0 0,1 1 0 0 0,-1 0 1 0 0,0 0-1 0 0,0 0 1 0 0,1-1-1 0 0,69-1 1214 0 0,-64 2-1298 0 0,0-1 1 0 0,1 0-1 0 0,-1-1 0 0 0,0 0 0 0 0,0 0 0 0 0,0 0 0 0 0,6-3 0 0 0,22-8-805 0 0,-8 2-803 0 0,-4 2-3540 0 0,-5 5-368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41.0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5527 0 0,'0'0'907'0'0,"1"2"866"0"0,4 52 5893 0 0,1 5-5533 0 0,26 344 41 0 0,-24-272-4045 0 0,-6-108-2660 0 0,1-2-1408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41.3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7831 0 0,'1'1'2307'0'0,"5"6"-1449"0"0,0 0-1 0 0,-1 0 1 0 0,0 0-1 0 0,-1 0 1 0 0,0 1-1 0 0,0 0 1 0 0,5 14-1 0 0,-2 0-195 0 0,8 40 0 0 0,27 356 1126 0 0,-37-334-1864 0 0,10 79-3005 0 0,-12-142 1695 0 0</inkml:trace>
  <inkml:trace contextRef="#ctx0" brushRef="#br0" timeOffset="1">248 2 9671 0 0,'0'0'875'0'0,"1"3"-492"0"0,6 17 2480 0 0,6 30 0 0 0,6 64-1247 0 0,-12-63-1296 0 0,20 104-142 0 0,11 83-3790 0 0,-35-201 2310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41.7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58 13703 0 0,'0'0'1246'0'0,"-1"-2"-926"0"0,0 1-209 0 0,1-1 1 0 0,0 1 0 0 0,-1 0 0 0 0,1-1-1 0 0,0 1 1 0 0,0 0 0 0 0,-1-1-1 0 0,1 1 1 0 0,0-1 0 0 0,1 1 0 0 0,-1 0-1 0 0,0-1 1 0 0,0 1 0 0 0,0 0 0 0 0,1-1-1 0 0,-1 1 1 0 0,1 0 0 0 0,-1-1 0 0 0,1 1-1 0 0,0 0 1 0 0,-1 0 0 0 0,1 0 0 0 0,0-1-1 0 0,0 1 1 0 0,0 0 0 0 0,0 0-1 0 0,1-1 1 0 0,0 0-69 0 0,0 0 0 0 0,0 1 0 0 0,0-1-1 0 0,1 1 1 0 0,-1-1 0 0 0,0 1 0 0 0,1 0 0 0 0,-1 0-1 0 0,0 0 1 0 0,1 0 0 0 0,0 0 0 0 0,-1 1 0 0 0,1-1-1 0 0,4 0 1 0 0,-1 1-266 0 0,0 0 0 0 0,-1 0 0 0 0,1 0 0 0 0,0 1 0 0 0,-1 0 0 0 0,1 0-1 0 0,-1 0 1 0 0,1 1 0 0 0,-1-1 0 0 0,0 1 0 0 0,6 3 0 0 0,-8-4-1760 0 0,7 1-3381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44.9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1 119 2759 0 0,'0'-3'58'0'0,"0"2"-49"0"0,0 0 1 0 0,0 0-1 0 0,0 1 0 0 0,0-1 1 0 0,0 0-1 0 0,0 0 1 0 0,0 1-1 0 0,0-1 1 0 0,0 0-1 0 0,1 1 1 0 0,-1-1-1 0 0,0 0 1 0 0,0 1-1 0 0,1-1 1 0 0,-1 0-1 0 0,1 1 1 0 0,-1-1-1 0 0,0 0 1 0 0,2 0-1 0 0,15-18 16 0 0,-17 18 95 0 0,1 0 0 0 0,-1 0 0 0 0,1 0 0 0 0,-1 0-1 0 0,0 0 1 0 0,0 0 0 0 0,1 0 0 0 0,-1 0 0 0 0,0 0-1 0 0,0 0 1 0 0,0 0 0 0 0,0 0 0 0 0,0 0 0 0 0,0 0-1 0 0,0 0 1 0 0,-1-1 0 0 0,1-7 1534 0 0,13-45 6583 0 0,-14 77-7552 0 0,-2 1-1 0 0,-8 37 0 0 0,3-18-530 0 0,6-34-120 0 0,0 1-4 0 0,0 0 0 0 0,1 0 0 0 0,0 0 0 0 0,1 0-1 0 0,1 18 1 0 0,-1-26-3 0 0,0-1 0 0 0,0 1 0 0 0,1-1-1 0 0,-1 1 1 0 0,1-1 0 0 0,-1 0 0 0 0,1 1 0 0 0,-1-1-1 0 0,1 0 1 0 0,0 0 0 0 0,-1 1 0 0 0,1-1-1 0 0,0 0 1 0 0,0 0 0 0 0,0 0 0 0 0,0 0 0 0 0,0 0-1 0 0,0 0 1 0 0,0 0 0 0 0,0 0 0 0 0,1 0-1 0 0,-1-1 1 0 0,0 1 0 0 0,0 0 0 0 0,1-1 0 0 0,-1 1-1 0 0,0-1 1 0 0,3 1 0 0 0,2 0 81 0 0,0-1-1 0 0,1 1 1 0 0,-1-1-1 0 0,1 0 1 0 0,8-2-1 0 0,-8 1-53 0 0,0 1 1 0 0,0-1-1 0 0,8 2 0 0 0,-5 0-57 0 0,0 0 0 0 0,0 0 0 0 0,16-1 0 0 0,36-2-2325 0 0,-62 2 2174 0 0,1 0 1 0 0,-1 0 0 0 0,1 0-1 0 0,0-1 1 0 0,-1 1-1 0 0,1 0 1 0 0,-1 0-1 0 0,1-1 1 0 0,-1 1 0 0 0,1 0-1 0 0,-1-1 1 0 0,1 1-1 0 0,-1 0 1 0 0,1-1-1 0 0,0 0 1 0 0,1-1-341 0 0,7-6-1180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45.2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0 7367 0 0,'0'0'568'0'0,"0"2"-373"0"0,-4 11 991 0 0,1 0-1 0 0,0 1 1 0 0,1-1 0 0 0,0 16-1 0 0,2 59 1230 0 0,1-39-1473 0 0,0-2-238 0 0,1 0 0 0 0,13 65 0 0 0,12 8-1868 0 0,-20-99-208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48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91 10591 0 0,'-1'2'197'0'0,"6"-11"570"0"0,10-26-597 0 0,-20 58 1829 0 0,1 0 0 0 0,-1 35 0 0 0,-6 186 247 0 0,4-47-2203 0 0,6-192-26 0 0,-1 15 26 0 0,3-11-24 0 0,-1-8 314 0 0,15-186-77 0 0,-2 48-224 0 0,-9-58-170 0 0,-4 168 132 0 0,5-52 6 0 0,-5 79-1 0 0,0 0 1 0 0,0 0-1 0 0,0 0 0 0 0,-1-1 1 0 0,1 1-1 0 0,0 0 0 0 0,1 0 0 0 0,-1-1 1 0 0,0 1-1 0 0,0 0 0 0 0,0 0 0 0 0,0 0 1 0 0,0-1-1 0 0,0 1 0 0 0,0 0 1 0 0,0 0-1 0 0,0 0 0 0 0,0-1 0 0 0,0 1 1 0 0,0 0-1 0 0,1 0 0 0 0,-1 0 1 0 0,0 0-1 0 0,0-1 0 0 0,0 1 0 0 0,0 0 1 0 0,1 0-1 0 0,-1 0 0 0 0,0 0 0 0 0,0 0 1 0 0,1-1-1 0 0,3 7-54 0 0,2 9-65 0 0,19 83-152 0 0,-8-26 118 0 0,0-1 66 0 0,-7-27 115 0 0,19 48 0 0 0,-24-79-21 0 0,6 16 0 0 0,17 31 0 0 0,-24-52 24 0 0,0 0 0 0 0,1-1-1 0 0,1 1 1 0 0,-1-1 0 0 0,1-1 0 0 0,0 1 0 0 0,0-1-1 0 0,12 9 1 0 0,-17-14 3 0 0,0 0 0 0 0,0 0 0 0 0,1-1-1 0 0,-1 1 1 0 0,0 0 0 0 0,0-1 0 0 0,0 1-1 0 0,0 0 1 0 0,1-1 0 0 0,-1 0 0 0 0,0 1-1 0 0,0-1 1 0 0,1 0 0 0 0,-1 0 0 0 0,0 1 0 0 0,1-1-1 0 0,-1 0 1 0 0,0 0 0 0 0,1-1 0 0 0,-1 1-1 0 0,0 0 1 0 0,1 0 0 0 0,-1-1 0 0 0,0 1-1 0 0,0 0 1 0 0,1-1 0 0 0,-1 1 0 0 0,0-1 0 0 0,0 0-1 0 0,0 1 1 0 0,0-1 0 0 0,0 0 0 0 0,0 0-1 0 0,0 0 1 0 0,0 0 0 0 0,0 0 0 0 0,0 0-1 0 0,0 0 1 0 0,0 0 0 0 0,-1 0 0 0 0,2-2 0 0 0,1-4 130 0 0,0 1 0 0 0,0-1 0 0 0,-1 1 0 0 0,0-1 0 0 0,0 0 1 0 0,1-10-1 0 0,5-52 55 0 0,-4-1-1 0 0,-4-90 1 0 0,-7 107-813 0 0,0 7-1240 0 0,3 0-2536 0 0,0 24-1900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49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 6447 0 0,'-2'0'7872'0'0,"-3"0"-7680"0"0,0 1 0 0 0,-1-1 0 0 0,1 2 0 0 0,0-1 0 0 0,0 0 0 0 0,0 1 0 0 0,0 0 0 0 0,0 0 0 0 0,0 0 0 0 0,1 1 0 0 0,-1 0-1 0 0,1 0 1 0 0,-1 0 0 0 0,1 0 0 0 0,0 1 0 0 0,0 0 0 0 0,1-1 0 0 0,-1 1 0 0 0,1 1 0 0 0,-5 7 0 0 0,1-2-35 0 0,1 1 1 0 0,0-1-1 0 0,1 2 1 0 0,0-1-1 0 0,1 0 1 0 0,-6 24-1 0 0,9-27-98 0 0,-1 0-1 0 0,1 0 1 0 0,1 0-1 0 0,-1-1 1 0 0,2 1-1 0 0,-1 0 1 0 0,1 0-1 0 0,0 0 0 0 0,0 0 1 0 0,1 0-1 0 0,5 13 1 0 0,-5-17-49 0 0,-1-1 0 0 0,1 0-1 0 0,0 0 1 0 0,0 1 0 0 0,1-1 0 0 0,-1-1 0 0 0,0 1 0 0 0,1 0 0 0 0,0-1-1 0 0,0 1 1 0 0,-1-1 0 0 0,7 4 0 0 0,-7-5-2 0 0,-1 0-1 0 0,1-1 1 0 0,0 1 0 0 0,0 0 0 0 0,-1-1-1 0 0,1 1 1 0 0,0-1 0 0 0,0 0 0 0 0,0 1-1 0 0,0-1 1 0 0,0 0 0 0 0,0 0 0 0 0,0 0-1 0 0,0-1 1 0 0,-1 1 0 0 0,1 0 0 0 0,0-1-1 0 0,0 1 1 0 0,0-1 0 0 0,0 1-1 0 0,-1-1 1 0 0,1 0 0 0 0,0 0 0 0 0,-1 0-1 0 0,4-2 1 0 0,1-2 7 0 0,-1 0-1 0 0,0-1 0 0 0,0 1 1 0 0,0-1-1 0 0,-1 0 1 0 0,0-1-1 0 0,0 1 1 0 0,0-1-1 0 0,-1 1 0 0 0,0-1 1 0 0,2-8-1 0 0,4-12 23 0 0,7-45-1 0 0,-12 51-3 0 0,-2 9 94 0 0,-1 1 0 0 0,1-14 0 0 0,-2 24 910 0 0,3 14-882 0 0,3 21-149 0 0,17 51-1 0 0,-17-70-961 0 0,0 1-1 0 0,1-1 1 0 0,0 0-1 0 0,1-1 1 0 0,14 19-1 0 0,-14-23-915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50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1 109 10135 0 0,'0'0'919'0'0,"0"2"-759"0"0,0 9 356 0 0,0-1 0 0 0,1 1 0 0 0,0 0-1 0 0,1-1 1 0 0,0 1 0 0 0,7 18 0 0 0,-2-4 624 0 0,28 79 567 0 0,-1-4-1126 0 0,-24-58-497 0 0,-6-22 32 0 0,12 33 0 0 0,-16-52 428 0 0,-2-3-343 0 0,1 2-196 0 0,1 0 1 0 0,0 0-1 0 0,0 0 1 0 0,-1 0-1 0 0,1-1 1 0 0,0 1-1 0 0,0 0 0 0 0,0 0 1 0 0,-1 0-1 0 0,1 0 1 0 0,0 0-1 0 0,0 0 0 0 0,0 0 1 0 0,0-1-1 0 0,-1 1 1 0 0,1 0-1 0 0,0 0 1 0 0,0 0-1 0 0,0 0 0 0 0,0-1 1 0 0,0 1-1 0 0,0 0 1 0 0,-1 0-1 0 0,1 0 0 0 0,0 0 1 0 0,0-1-1 0 0,0 1 1 0 0,0 0-1 0 0,0-1 1 0 0,-4-13 40 0 0,1-1 0 0 0,1 0 1 0 0,0 0-1 0 0,0-21 1 0 0,-2-21 35 0 0,-2-70-532 0 0,5 83 299 0 0,2 3-335 0 0,8-53 0 0 0,-7 79 445 0 0,-1 7 18 0 0,1 0 1 0 0,0 0 0 0 0,0 0-1 0 0,1 0 1 0 0,0 0 0 0 0,4-8 0 0 0,-6 16 19 0 0,-1-1 1 0 0,1 1-1 0 0,-1-1 1 0 0,1 1-1 0 0,-1 0 1 0 0,1-1-1 0 0,-1 1 1 0 0,1 0 0 0 0,-1-1-1 0 0,1 1 1 0 0,0 0-1 0 0,-1 0 1 0 0,1 0-1 0 0,0-1 1 0 0,-1 1-1 0 0,1 0 1 0 0,-1 0-1 0 0,1 0 1 0 0,0 0 0 0 0,-1 0-1 0 0,1 0 1 0 0,0 0-1 0 0,0 1 1 0 0,15 3 18 0 0,-14-3 6 0 0,0 1 1 0 0,0-1-1 0 0,0 1 0 0 0,0 0 0 0 0,0 0 1 0 0,-1 0-1 0 0,1 0 0 0 0,0 0 1 0 0,-1 1-1 0 0,0-1 0 0 0,3 5 1 0 0,8 30 222 0 0,-6-15-194 0 0,-1-7-11 0 0,-1 0 0 0 0,0 0 0 0 0,-1 0 0 0 0,-1 0 0 0 0,0 24 0 0 0,-2-9-72 0 0,-2 0-1 0 0,-7 35 1 0 0,9-64-7 0 0,0-1 0 0 0,0 0 0 0 0,0 0 0 0 0,0 1-1 0 0,0-1 1 0 0,0 0 0 0 0,0 0 0 0 0,0 1 0 0 0,0-1 0 0 0,0 0 0 0 0,0 0 0 0 0,0 1 0 0 0,0-1 0 0 0,0 0 0 0 0,0 0 0 0 0,0 1 0 0 0,1-1 0 0 0,-1 0 0 0 0,0 0 0 0 0,0 1 0 0 0,0-1 0 0 0,0 0 0 0 0,1 0 0 0 0,-1 0 0 0 0,0 0 0 0 0,0 1 0 0 0,0-1 0 0 0,1 0 0 0 0,-1 0 0 0 0,0 0 0 0 0,0 0 0 0 0,0 0 0 0 0,1 0 0 0 0,-1 1 0 0 0,0-1 0 0 0,0 0 0 0 0,1 0 0 0 0,-1 0 0 0 0,0 0 0 0 0,0 0 0 0 0,1 0 0 0 0,-1 0 0 0 0,0 0 0 0 0,0 0 0 0 0,1 0 0 0 0,-1 0 0 0 0,1-1 0 0 0,17-2-188 0 0,-4 0 52 0 0,-8 2 185 0 0,1 2 1 0 0,-1-1-1 0 0,1 1 1 0 0,-1 0-1 0 0,1 0 1 0 0,-1 0-1 0 0,10 4 1 0 0,1 2 581 0 0,23 13 1 0 0,-13 1 534 0 0,-18-13-452 0 0,-7-7-149 0 0,-1 1 0 0 0,1 2-338 0 0,-1-1 1 0 0,0 1 0 0 0,1 0 0 0 0,-1 0-1 0 0,-1 0 1 0 0,1 0 0 0 0,0 0 0 0 0,-1 0-1 0 0,0 0 1 0 0,0 0 0 0 0,-1 8 0 0 0,0-4 65 0 0,-1-1 0 0 0,0 0 0 0 0,0 1 0 0 0,-1-1 0 0 0,-6 13 0 0 0,-4 0 28 0 0,0 0 0 0 0,-1-1 1 0 0,-18 20-1 0 0,16-22-442 0 0,0-1-1 0 0,-23 16 1 0 0,37-31 103 0 0,1 1 1 0 0,-1-1-1 0 0,1 0 1 0 0,-1 0-1 0 0,1 0 1 0 0,-1 0-1 0 0,0 0 1 0 0,0 0-1 0 0,1 0 1 0 0,-1 0 0 0 0,0-1-1 0 0,0 1 1 0 0,0-1-1 0 0,0 0 1 0 0,0 1-1 0 0,0-1 1 0 0,0 0-1 0 0,0 0 1 0 0,0 0-1 0 0,0 0 1 0 0,0-1-1 0 0,0 1 1 0 0,0 0-1 0 0,-3-2 1 0 0,4 1-228 0 0,1 0-1 0 0,-1 0 1 0 0,0-1 0 0 0,0 1-1 0 0,1 0 1 0 0,-1-1 0 0 0,1 1-1 0 0,-1 0 1 0 0,1-1 0 0 0,0 1-1 0 0,-1-1 1 0 0,1 1 0 0 0,0-3 0 0 0,0 1-924 0 0,-2-12-5659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50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8287 0 0,'0'2'639'0'0,"-2"5"-227"0"0,0 0 0 0 0,1 0-1 0 0,1 1 1 0 0,-1 13 0 0 0,-1 15 4310 0 0,1-24-3690 0 0,1 0 0 0 0,0 0 0 0 0,3 16 0 0 0,0 13-117 0 0,-3 14-427 0 0,0 55-231 0 0,-4-57-429 0 0,-1 46-832 0 0,7-35-2722 0 0,0-46 1908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1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6935 0 0,'0'0'2984'0'0,"9"-1"-868"0"0,3-1-1448 0 0,1 0 0 0 0,-1-2 0 0 0,-1 1 0 0 0,15-8 0 0 0,102-42 2675 0 0,-43 24-2151 0 0,-43 10-573 0 0,40-24-1 0 0,-76 39-574 0 0,13-7 113 0 0,1 0 1 0 0,-1 2-1 0 0,30-11 1 0 0,2-2 92 0 0,-18 7-70 0 0,9-6-3 0 0,-39 20-165 0 0,7-1-8 0 0,2 1 51 0 0,-8 1-46 0 0,23-3 111 0 0,7 1-2465 0 0,-30 0 872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50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 1375 0 0,'1'2'3348'0'0,"6"17"3409"0"0,4 17-979 0 0,-1 13-4250 0 0,13 76-284 0 0,-6 1-1144 0 0,7 56-607 0 0,-14-60-2707 0 0,-10-89 1620 0 0</inkml:trace>
  <inkml:trace contextRef="#ctx0" brushRef="#br0" timeOffset="1">34 567 10135 0 0,'-6'-10'415'0'0,"-9"-15"485"0"0,3 9 6065 0 0,12 14-6363 0 0,2 1-558 0 0,-1 0 0 0 0,0-1 1 0 0,0 1-1 0 0,1 0 1 0 0,-1-1-1 0 0,1 1 1 0 0,-1 0-1 0 0,1 0 1 0 0,-1 0-1 0 0,1 0 1 0 0,0 1-1 0 0,-1-1 1 0 0,3 0-1 0 0,29-8 666 0 0,-8 3-452 0 0,-11 2-599 0 0,-1 0-1 0 0,1 1 1 0 0,0 0-1 0 0,0 1 1 0 0,0 1-1 0 0,1 0 1 0 0,15 2-1 0 0,-17 1-1486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51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11775 0 0,'-3'10'1259'0'0,"-6"12"-308"0"0,1 0 1 0 0,1 1-1 0 0,1 0 0 0 0,1 1 1 0 0,-2 30-1 0 0,7-51-919 0 0,0 1 0 0 0,0-1 0 0 0,0 1 0 0 0,0-1 0 0 0,1 1 0 0 0,-1-1 0 0 0,1 1 0 0 0,0-1 0 0 0,0 1 0 0 0,0-1 0 0 0,1 0 1 0 0,-1 1-1 0 0,1-1 0 0 0,0 0 0 0 0,0 0 0 0 0,0 0 0 0 0,0-1 0 0 0,0 1 0 0 0,1 0 0 0 0,-1-1 0 0 0,1 1 0 0 0,0-1 0 0 0,4 3 0 0 0,-3-4 24 0 0,-1 1 0 0 0,1-1-1 0 0,0 0 1 0 0,0 0 0 0 0,-1-1-1 0 0,1 1 1 0 0,0-1-1 0 0,0 0 1 0 0,0 0 0 0 0,0 0-1 0 0,0 0 1 0 0,0-1 0 0 0,-1 1-1 0 0,1-1 1 0 0,5-2 0 0 0,20-2 189 0 0,-23 5-484 0 0,-1-1 0 0 0,1 0 0 0 0,0 0 0 0 0,0 0 0 0 0,-1-1 0 0 0,1 0 0 0 0,-1 0 0 0 0,1-1 0 0 0,-1 1 0 0 0,0-1 0 0 0,0 0 0 0 0,0-1 0 0 0,0 1 0 0 0,0-1 0 0 0,5-6 0 0 0,-2-1-1345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51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4607 0 0,'0'0'208'0'0,"0"2"-9"0"0,-4 22-651 0 0,1-8 2809 0 0,1 1-1 0 0,0-1 0 0 0,1 19 0 0 0,7 23 2212 0 0,7 28-1943 0 0,2 19-1159 0 0,5 18-453 0 0,3 26-1202 0 0,-13-72-2633 0 0,-9-67 1884 0 0,3 10-877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1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7831 0 0,'-13'4'832'0'0,"0"1"6013"0"0,12-4-6421 0 0,0 5 2434 0 0,3-4-2321 0 0,11 6-248 0 0,1-1 1 0 0,0-1-1 0 0,0 0 0 0 0,0 0 0 0 0,22 4 1 0 0,-10-2-34 0 0,15 3-17 0 0,-26-8-210 0 0,27 10-1 0 0,-33-10-30 0 0,-3 0 36 0 0,0-1 0 0 0,0 1 0 0 0,0 0 0 0 0,9 7 0 0 0,-12-8 11 0 0,-1 0-1 0 0,1 1 1 0 0,-1-1 0 0 0,0 1-1 0 0,0-1 1 0 0,0 1-1 0 0,-1 0 1 0 0,1 0 0 0 0,-1 0-1 0 0,1 0 1 0 0,-1 0 0 0 0,1 4-1 0 0,-1-1 82 0 0,0 0 0 0 0,0-1-1 0 0,0 1 1 0 0,-1 0 0 0 0,0-1-1 0 0,0 1 1 0 0,0 0 0 0 0,-1-1-1 0 0,0 1 1 0 0,0 0 0 0 0,-1-1 0 0 0,1 1-1 0 0,-5 7 1 0 0,-3 8 219 0 0,-2 0 0 0 0,-13 20-1 0 0,11-19-106 0 0,-29 44 257 0 0,16-26-404 0 0,-26 54 0 0 0,13-13-2667 0 0,30-62 1255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2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7831 0 0,'-5'-14'959'0'0,"12"31"4520"0"0,9 34-3523 0 0,4 39-875 0 0,10 118 1 0 0,-26-181-1047 0 0,2 28-1180 0 0,3-1 0 0 0,17 60 1 0 0,-19-98-4358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2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0,'0'0'354'0'0,"1"1"-233"0"0,8 4 376 0 0,0 1-1 0 0,-1 0 1 0 0,0 1-1 0 0,0 0 1 0 0,0 0 0 0 0,-1 0-1 0 0,0 1 1 0 0,6 10-1 0 0,15 18 704 0 0,-19-26-796 0 0,-1 0 0 0 0,0 1 0 0 0,7 13 0 0 0,0 10 202 0 0,0 0-1 0 0,-2 1 0 0 0,-2 0 0 0 0,-2 1 0 0 0,0 0 1 0 0,-3 1-1 0 0,-1 0 0 0 0,-2 0 0 0 0,-1 0 0 0 0,-2 0 1 0 0,-7 57-1 0 0,1-41-536 0 0,-2 0 1 0 0,-26 88-1 0 0,32-136-870 0 0,0 1 0 0 0,0-1 1 0 0,-1 0-1 0 0,-4 8 0 0 0,2-5-5082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2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7831 0 0,'0'0'356'0'0,"4"-3"-6"0"0,-2 1-294 0 0,9-8-18 0 0,-11 10-33 0 0,0-1 0 0 0,0 1 0 0 0,1 0 0 0 0,-1-1 0 0 0,0 1 0 0 0,0 0 0 0 0,0-1 0 0 0,0 1 0 0 0,0 0 1 0 0,0-1-1 0 0,0 1 0 0 0,0 0 0 0 0,0-1 0 0 0,0 1 0 0 0,0 0 0 0 0,0-1 0 0 0,0 1 0 0 0,0-1 1 0 0,0 1-1 0 0,-1 0 0 0 0,1-1 0 0 0,0 1 0 0 0,0 0 0 0 0,0 0 0 0 0,0-1 0 0 0,-1 1 0 0 0,1 0 0 0 0,0-1 1 0 0,0 1-1 0 0,-1 0 0 0 0,1 0 0 0 0,0-1 0 0 0,0 1 0 0 0,-1 0 0 0 0,1 0 0 0 0,0 0 0 0 0,-1-1 1 0 0,1 1-1 0 0,0 0 0 0 0,-1 0 0 0 0,1 0 0 0 0,-1 0 0 0 0,1-1 118 0 0,0 0 0 0 0,-1 1 0 0 0,1-1 0 0 0,0 0 0 0 0,0 1 0 0 0,0-1 0 0 0,0 0 0 0 0,0 1 0 0 0,0-1 0 0 0,0 0 0 0 0,0 0 0 0 0,1 1 0 0 0,-1-1 0 0 0,0-1 0 0 0,1 2 108 0 0,-1-3-10 0 0,0 1 0 0 0,1-1 0 0 0,0 1 0 0 0,-1-1 0 0 0,1 1 0 0 0,0 0 0 0 0,0 0 1 0 0,0-1-1 0 0,1 1 0 0 0,-1 0 0 0 0,1 0 0 0 0,-1 0 0 0 0,1 0 0 0 0,-1 0 0 0 0,1 1 0 0 0,3-4 0 0 0,-1 3-41 0 0,0 0 0 0 0,-1 0 0 0 0,1 0 0 0 0,0 0 0 0 0,0 1 0 0 0,0-1 0 0 0,0 1 0 0 0,0 0 0 0 0,5 0 0 0 0,2 0-3 0 0,0 0-1 0 0,-1 1 0 0 0,1 1 1 0 0,0-1-1 0 0,-1 2 1 0 0,1-1-1 0 0,10 5 0 0 0,-12-4-78 0 0,0 2 0 0 0,0-1 0 0 0,0 1-1 0 0,-1 0 1 0 0,0 1 0 0 0,1 0 0 0 0,-2 1-1 0 0,1-1 1 0 0,-1 1 0 0 0,8 9 0 0 0,-10-10-50 0 0,-1 0 0 0 0,0 0 0 0 0,0 1 1 0 0,0-1-1 0 0,-1 1 0 0 0,0 0 1 0 0,0 0-1 0 0,0 0 0 0 0,-1 1 0 0 0,0-1 1 0 0,0 1-1 0 0,-1-1 0 0 0,0 1 1 0 0,0-1-1 0 0,0 10 0 0 0,-1 9-129 0 0,-2 0 0 0 0,-1-1-1 0 0,0 1 1 0 0,-2-1 0 0 0,-10 30-1 0 0,12-47-44 0 0,0 0-1 0 0,-1-1 0 0 0,1 1 0 0 0,-1-1 1 0 0,0 0-1 0 0,-1 0 0 0 0,0-1 1 0 0,0 1-1 0 0,-10 8 0 0 0,7-7-132 0 0,-2 0 0 0 0,1 0-1 0 0,-1-1 1 0 0,1 0 0 0 0,-17 6 0 0 0,25-12 121 0 0,-1-1 12 0 0,0 0 110 0 0,-1 0 1 0 0,1-1 0 0 0,0 1-1 0 0,0-1 1 0 0,0 1 0 0 0,1-1 0 0 0,-1 0-1 0 0,0 1 1 0 0,1-1 0 0 0,-1 0-1 0 0,1 0 1 0 0,-1-1 0 0 0,1 1-1 0 0,-1-2 1 0 0,1 1 5 0 0,0-1 0 0 0,0 1 0 0 0,1 0-1 0 0,-1-1 1 0 0,1 1 0 0 0,0 0 0 0 0,0-1 0 0 0,0 1 0 0 0,1 0-1 0 0,0-6 1 0 0,-1 8 21 0 0,1 0-1 0 0,-1-1 1 0 0,0 1-1 0 0,1 0 1 0 0,-1 0-1 0 0,1 0 0 0 0,0 0 1 0 0,-1-1-1 0 0,1 1 1 0 0,0 0-1 0 0,0 0 1 0 0,0 0-1 0 0,-1 1 1 0 0,1-1-1 0 0,0 0 1 0 0,0 0-1 0 0,0 0 0 0 0,1 1 1 0 0,-1-1-1 0 0,0 0 1 0 0,0 1-1 0 0,3-2 1 0 0,1 1 131 0 0,1-1 0 0 0,0 1 0 0 0,11-1 0 0 0,0-1 195 0 0,-10 2-210 0 0,0 0 1 0 0,0 0-1 0 0,0 1 0 0 0,0 0 1 0 0,0 0-1 0 0,0 1 1 0 0,0 0-1 0 0,0 0 1 0 0,0 0-1 0 0,-1 1 1 0 0,1 0-1 0 0,0 1 1 0 0,-1-1-1 0 0,0 1 1 0 0,1 0-1 0 0,-1 1 1 0 0,9 6-1 0 0,86 67-1321 0 0,-99-76-22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2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5527 0 0,'0'0'423'0'0,"1"0"-82"0"0,4-2 139 0 0,0 1 0 0 0,0 0 0 0 0,0 0 0 0 0,0 0 0 0 0,1 1 0 0 0,-1 0 0 0 0,0 0 0 0 0,0 0 0 0 0,0 0 0 0 0,1 1 0 0 0,-1 0 0 0 0,0 0 0 0 0,0 0 0 0 0,0 1 0 0 0,0 0 0 0 0,7 4 0 0 0,4 1 227 0 0,-1 2 0 0 0,-1 0 0 0 0,25 20 0 0 0,-21-14-495 0 0,-2 1-1 0 0,0 1 0 0 0,-1 0 1 0 0,0 0-1 0 0,-2 2 0 0 0,0 0 1 0 0,-1 0-1 0 0,-1 1 0 0 0,0 1 1 0 0,-2 0-1 0 0,13 41 0 0 0,-14-33 30 0 0,-2 0 0 0 0,-1 1 0 0 0,-2-1 0 0 0,0 1 0 0 0,-2 0 0 0 0,-1 0-1 0 0,-2 0 1 0 0,-9 50 0 0 0,8-62-810 0 0,-1-1 0 0 0,-1 0 0 0 0,0 1 0 0 0,-2-1 0 0 0,-10 20 0 0 0,12-28-1249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2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7367 0 0,'0'0'568'0'0,"0"2"-373"0"0,-4 37 2322 0 0,1 1 0 0 0,3 44 0 0 0,14 83 469 0 0,-9-113-3014 0 0,1 27 185 0 0,4 30-725 0 0,-1-38-2699 0 0,-6-49-2287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2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6447 0 0,'0'0'499'0'0,"0"1"-328"0"0,29 156 8688 0 0,0-53-7604 0 0,6 3-1017 0 0,40 135-2262 0 0,-65-205 154 0 0</inkml:trace>
  <inkml:trace contextRef="#ctx0" brushRef="#br0" timeOffset="1">1 482 9215 0 0,'0'0'707'0'0,"-1"-9"2770"0"0,3 6-3327 0 0,-1 1 0 0 0,1 0 0 0 0,-1 0 0 0 0,1 0-1 0 0,0 0 1 0 0,0 0 0 0 0,0 0 0 0 0,0 0 0 0 0,0 0-1 0 0,0 1 1 0 0,1-1 0 0 0,-1 1 0 0 0,0 0 0 0 0,1 0-1 0 0,-1 0 1 0 0,1 0 0 0 0,0 0 0 0 0,-1 0 0 0 0,1 1-1 0 0,3-1 1 0 0,8-1 607 0 0,-1 0 0 0 0,24 1-1 0 0,41 6-3050 0 0,-48-3 1028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1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1032 1375 0 0,'0'0'6407'0'0,"6"-14"-4998"0"0,-7-31 830 0 0,0 18-1369 0 0,1 0 0 0 0,4-27-1 0 0,2-27 217 0 0,-4 51-741 0 0,5-36 0 0 0,-2 32 32 0 0,1-38 0 0 0,-6-21 357 0 0,8-106 338 0 0,-8 183-1013 0 0,-1-6 46 0 0,2 0 0 0 0,0 0 1 0 0,5-21-1 0 0,-4 33-83 0 0,-1 1-1 0 0,-1-17 1 0 0,1 1-23 0 0,2-36 1 0 0,-3 59-168 0 0,1 0 1 0 0,-1 1-1 0 0,0-1 0 0 0,0 0 0 0 0,0 0 1 0 0,0 0-1 0 0,0 0 0 0 0,-1 0 0 0 0,1 1 1 0 0,0-1-1 0 0,-1 0 0 0 0,-1-3 0 0 0,2 4-315 0 0,-3-4-1189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2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0,'2'1'2452'0'0,"5"2"-336"0"0,0 1-1 0 0,1-1 0 0 0,10 2 0 0 0,13 6-1406 0 0,-24-9-512 0 0,0 1 1 0 0,0 0 0 0 0,0 1-1 0 0,-1-1 1 0 0,1 2-1 0 0,-1-1 1 0 0,0 0 0 0 0,6 7-1 0 0,-10-8-126 0 0,-1-1 0 0 0,0 0 0 0 0,0 1 0 0 0,0-1-1 0 0,0 0 1 0 0,0 1 0 0 0,-1-1 0 0 0,1 1 0 0 0,0 4 0 0 0,1 4 136 0 0,-1-7-181 0 0,-1-1 0 0 0,1 1 0 0 0,0-1 0 0 0,-1 1 0 0 0,0 0 1 0 0,0-1-1 0 0,0 1 0 0 0,0-1 0 0 0,0 1 0 0 0,-1 0 0 0 0,0-1 0 0 0,0 1 0 0 0,-2 5 0 0 0,-3 3 11 0 0,0 1 0 0 0,-16 21 0 0 0,18-28-71 0 0,3-5-137 0 0,-1-5-170 0 0,2 4 329 0 0,0 0 0 0 0,0 0 0 0 0,-1 0 0 0 0,1-1 0 0 0,0 1 0 0 0,0 0 0 0 0,0 0 0 0 0,0 0 0 0 0,-1-1 0 0 0,1 1 0 0 0,0 0 0 0 0,0 0 0 0 0,0-1 0 0 0,0 1 0 0 0,0 0 0 0 0,0 0 0 0 0,0-1 0 0 0,0 1 0 0 0,0 0 0 0 0,-1 0 0 0 0,1-1 0 0 0,0 1 0 0 0,0 0 0 0 0,0 0 0 0 0,1-1 0 0 0,-1 1 0 0 0,0 0 0 0 0,0-1 0 0 0,0 1 0 0 0,0 0 0 0 0,4-5 90 0 0,0 0 1 0 0,1 1-1 0 0,0-1 1 0 0,0 1-1 0 0,0 1 1 0 0,0-1-1 0 0,0 1 1 0 0,1 0-1 0 0,-1 0 1 0 0,1 0-1 0 0,0 1 1 0 0,0 0-1 0 0,0 0 1 0 0,0 0-1 0 0,0 1 1 0 0,1 0-1 0 0,-1 0 1 0 0,0 1-1 0 0,1-1 1 0 0,-1 1-1 0 0,0 1 1 0 0,1-1-1 0 0,-1 1 1 0 0,0 0 0 0 0,0 1-1 0 0,11 3 1 0 0,-14-4 56 0 0,-1 0 1 0 0,1 0-1 0 0,0 0 1 0 0,-1 1 0 0 0,1-1-1 0 0,0 1 1 0 0,-1 0 0 0 0,0-1-1 0 0,1 1 1 0 0,-1 0 0 0 0,0 0-1 0 0,0 1 1 0 0,0-1-1 0 0,3 5 1 0 0,-3-2 25 0 0,0 0 1 0 0,0 0-1 0 0,0 0 0 0 0,-1 1 1 0 0,1-1-1 0 0,0 10 1 0 0,-2-11-96 0 0,0 0 1 0 0,-1-1 0 0 0,1 1 0 0 0,-1 0 0 0 0,0 0 0 0 0,0-1 0 0 0,0 1 0 0 0,0-1 0 0 0,-1 1 0 0 0,-2 4 0 0 0,-1 2 30 0 0,-1-1 0 0 0,-9 13 0 0 0,7-13-137 0 0,1 0-1 0 0,-2-1 0 0 0,-10 9 0 0 0,16-14-194 0 0,0-1 0 0 0,0 0 0 0 0,-1 1 0 0 0,1-1 0 0 0,-1-1 0 0 0,1 1 1 0 0,-1 0-1 0 0,1-1 0 0 0,-1 0 0 0 0,0 0 0 0 0,0 0 0 0 0,-6 0 0 0 0,9-1 100 0 0,1 0 1 0 0,0 0-1 0 0,-1 0 0 0 0,1 0 0 0 0,-1 0 0 0 0,1 0 1 0 0,-1 0-1 0 0,1 0 0 0 0,-1-1 0 0 0,1 1 0 0 0,0 0 1 0 0,-1 0-1 0 0,1 0 0 0 0,0-1 0 0 0,-1 1 0 0 0,1 0 1 0 0,0-1-1 0 0,-1 1 0 0 0,0-1 0 0 0,0 0-314 0 0,-6-7-1166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3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42 2303 0 0,'0'-1'167'0'0,"0"-1"97"0"0,0 0 1 0 0,0 0-1 0 0,0 0 1 0 0,0 1-1 0 0,-1-1 0 0 0,1 0 1 0 0,0 0-1 0 0,-1 0 0 0 0,0 1 1 0 0,-1-4-1 0 0,-1-2 5359 0 0,3 6-5497 0 0,-1 1 1 0 0,1-1 0 0 0,0 1 0 0 0,-1-1 0 0 0,1 0 0 0 0,-1 1-1 0 0,1-1 1 0 0,-1 1 0 0 0,1-1 0 0 0,-1 1 0 0 0,1-1-1 0 0,-1 1 1 0 0,0-1 0 0 0,1 1 0 0 0,-1 0 0 0 0,0-1-1 0 0,1 1 1 0 0,-1 0 0 0 0,0-1 0 0 0,1 1 0 0 0,-1 0 0 0 0,0 0-1 0 0,0 0 1 0 0,1 0 0 0 0,-1 0 0 0 0,0 0 0 0 0,0 0-1 0 0,1 0 1 0 0,-1 0 0 0 0,0 0 0 0 0,0 0 0 0 0,-1 1-1 0 0,0-1 1 0 0,0 1 1 0 0,0-1-1 0 0,0 1 0 0 0,0 0 0 0 0,0-1 0 0 0,0 1 0 0 0,0 0 0 0 0,1 0 0 0 0,-1 1 0 0 0,-2 0 0 0 0,-1 4 81 0 0,0 0 0 0 0,1 0 0 0 0,-1 0 0 0 0,1 1 0 0 0,0 0 0 0 0,1-1 0 0 0,-1 1 0 0 0,-1 9 0 0 0,-3 9 42 0 0,-4 27 0 0 0,6-27-110 0 0,2-5-79 0 0,1 0 0 0 0,1 0 0 0 0,1 0 0 0 0,1 0 0 0 0,0 0 0 0 0,2 0 0 0 0,0 0 0 0 0,8 33 1 0 0,-7-44-53 0 0,0 0 0 0 0,0 0 0 0 0,1 0 1 0 0,0 0-1 0 0,0-1 0 0 0,1 1 0 0 0,0-1 1 0 0,1 0-1 0 0,0-1 0 0 0,10 11 0 0 0,-13-15 2 0 0,1 1 0 0 0,0-1 0 0 0,0 0-1 0 0,1 0 1 0 0,-1-1 0 0 0,0 1 0 0 0,1-1-1 0 0,0 0 1 0 0,-1 0 0 0 0,1 0 0 0 0,0-1 0 0 0,0 0-1 0 0,0 0 1 0 0,0 0 0 0 0,0 0 0 0 0,0-1-1 0 0,0 0 1 0 0,1 0 0 0 0,-1 0 0 0 0,0-1-1 0 0,5-1 1 0 0,-2 0 32 0 0,-1 0-1 0 0,1 0 0 0 0,-1-1 1 0 0,1-1-1 0 0,-1 1 0 0 0,0-1 1 0 0,-1 0-1 0 0,1-1 0 0 0,-1 0 1 0 0,0 0-1 0 0,0 0 0 0 0,0 0 1 0 0,0-1-1 0 0,-1 0 0 0 0,0 0 1 0 0,-1-1-1 0 0,1 0 0 0 0,-1 1 1 0 0,0-1-1 0 0,-1-1 0 0 0,0 1 1 0 0,0 0-1 0 0,3-13 0 0 0,-3 4 120 0 0,0 0 0 0 0,-1-1 1 0 0,0 1-1 0 0,-2-1 0 0 0,0 0 0 0 0,0 1 0 0 0,-2-1 0 0 0,-6-30 0 0 0,5 37-112 0 0,0 0-1 0 0,0 1 0 0 0,-1-1 1 0 0,0 1-1 0 0,-1 0 0 0 0,0 0 1 0 0,0 1-1 0 0,-1-1 0 0 0,0 1 0 0 0,0 0 1 0 0,-1 1-1 0 0,0 0 0 0 0,-1 0 1 0 0,1 0-1 0 0,-17-10 0 0 0,19 14-61 0 0,0 0 1 0 0,0 0-1 0 0,0 1 0 0 0,0 0 0 0 0,0 0 1 0 0,-1 0-1 0 0,1 1 0 0 0,-7-1 0 0 0,10 1-50 0 0,0 1 0 0 0,1 0 0 0 0,-1 0-1 0 0,0 0 1 0 0,0 1 0 0 0,0-1 0 0 0,0 0-1 0 0,0 1 1 0 0,0-1 0 0 0,1 1-1 0 0,-1 0 1 0 0,0-1 0 0 0,0 1 0 0 0,1 0-1 0 0,-1 0 1 0 0,1 0 0 0 0,-1 0 0 0 0,1 1-1 0 0,-1-1 1 0 0,1 0 0 0 0,-1 0-1 0 0,1 1 1 0 0,0-1 0 0 0,0 1 0 0 0,0 0-1 0 0,0-1 1 0 0,-1 3 0 0 0,0 1-819 0 0,0 0 0 0 0,0 1 0 0 0,0-1 0 0 0,1 1 0 0 0,-2 7 1 0 0,3-2-5194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3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0,'2'1'7195'0'0,"1"2"-6960"0"0,-1 1-1 0 0,1 0 1 0 0,0-1 0 0 0,-1 1-1 0 0,0 0 1 0 0,0 1 0 0 0,2 5-1 0 0,10 36 120 0 0,-9-27-244 0 0,-1-2-49 0 0,-1 0-1 0 0,1 22 1 0 0,-2-20-87 0 0,6 30 0 0 0,16 49-2950 0 0,-21-81 1574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3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17 399 8287 0 0,'0'0'15'0'0,"-6"-12"347"0"0,6 12-277 0 0,0-1-1 0 0,0 1 1 0 0,0 0-1 0 0,-1-1 1 0 0,1 1 0 0 0,0 0-1 0 0,0-1 1 0 0,0 1-1 0 0,0 0 1 0 0,-1-1 0 0 0,1 1-1 0 0,0 0 1 0 0,0 0 0 0 0,-1-1-1 0 0,1 1 1 0 0,0 0-1 0 0,0 0 1 0 0,-1-1 0 0 0,1 1-1 0 0,0 0 1 0 0,-1 0-1 0 0,1 0 1 0 0,0 0 0 0 0,-1 0-1 0 0,1-1 1 0 0,0 1-1 0 0,-1 0 1 0 0,1 0 0 0 0,-1 0-1 0 0,1 0 1 0 0,0 0 0 0 0,-1 0-1 0 0,1 0 1 0 0,0 0-1 0 0,-1 1 1 0 0,10-28 4007 0 0,-6 23-4033 0 0,1 0 1 0 0,-1 1-1 0 0,1 0 1 0 0,0-1-1 0 0,0 1 1 0 0,0 1-1 0 0,0-1 1 0 0,1 1-1 0 0,-1-1 1 0 0,1 1-1 0 0,-1 0 1 0 0,1 1-1 0 0,0-1 1 0 0,6 0-1 0 0,6-1 367 0 0,1 1-1 0 0,31 1 0 0 0,-33 2-258 0 0,0-2 1 0 0,0 0-1 0 0,19-4 0 0 0,-16 1-491 0 0,0-1-1 0 0,0-2 0 0 0,25-11 1 0 0,-37 15 201 0 0,-1-1 0 0 0,1 0 0 0 0,-1 0 0 0 0,0-1 0 0 0,0 0 0 0 0,0 0 0 0 0,-1 0 0 0 0,0 0 0 0 0,0-1 0 0 0,0 0 0 0 0,7-12 0 0 0,-8 10-72 0 0,1-1 1 0 0,-1 0 0 0 0,-1 0-1 0 0,0 0 1 0 0,0-1 0 0 0,-1 1-1 0 0,2-14 1 0 0,-3 18 224 0 0,-1 0 0 0 0,0 0 1 0 0,0 0-1 0 0,0 0 0 0 0,-1 0 0 0 0,0 0 0 0 0,0 0 0 0 0,0 0 0 0 0,-1 0 1 0 0,1 1-1 0 0,-1-1 0 0 0,0 0 0 0 0,0 1 0 0 0,-1 0 0 0 0,-5-9 1 0 0,5 11 68 0 0,0-1 1 0 0,1 1-1 0 0,-1 0 0 0 0,0 0 1 0 0,-1 0-1 0 0,1 0 1 0 0,0 0-1 0 0,0 1 1 0 0,-1-1-1 0 0,1 1 1 0 0,-1 0-1 0 0,1 0 1 0 0,-1 0-1 0 0,1 1 1 0 0,-5-1-1 0 0,-4 0 155 0 0,0 0-1 0 0,-1 1 0 0 0,-13 2 1 0 0,9 0-144 0 0,-1 0 0 0 0,1 2 1 0 0,0 0-1 0 0,0 1 0 0 0,-29 12 1 0 0,36-12-64 0 0,1 0 1 0 0,-1 1-1 0 0,1 0 1 0 0,0 0 0 0 0,1 1-1 0 0,-1 0 1 0 0,1 1-1 0 0,1 0 1 0 0,-1 0 0 0 0,-8 13-1 0 0,9-10-44 0 0,0 1 1 0 0,1-1-1 0 0,0 1 0 0 0,1 0 1 0 0,1 0-1 0 0,0 1 0 0 0,0-1 0 0 0,1 1 1 0 0,1 0-1 0 0,-2 16 0 0 0,4-18 0 0 0,0 1 0 0 0,0-1 0 0 0,1 0-1 0 0,1 0 1 0 0,0 0 0 0 0,0 0 0 0 0,1 0-1 0 0,0-1 1 0 0,1 1 0 0 0,0-1 0 0 0,1 0-1 0 0,8 14 1 0 0,-6-15 23 0 0,0 1-1 0 0,0-1 0 0 0,0-1 1 0 0,1 1-1 0 0,1-1 1 0 0,0 0-1 0 0,0-1 0 0 0,0 0 1 0 0,1-1-1 0 0,-1 0 0 0 0,2 0 1 0 0,-1-1-1 0 0,1-1 1 0 0,-1 1-1 0 0,1-2 0 0 0,1 1 1 0 0,-1-2-1 0 0,0 1 0 0 0,1-2 1 0 0,-1 1-1 0 0,1-2 1 0 0,-1 1-1 0 0,1-2 0 0 0,-1 1 1 0 0,1-2-1 0 0,13-2 1 0 0,-11 1 58 0 0,1-1 1 0 0,-1 0-1 0 0,0-1 1 0 0,0 0-1 0 0,-1-1 1 0 0,1-1-1 0 0,23-16 1 0 0,-28 16 69 0 0,1-1 1 0 0,-1 0 0 0 0,-1 0 0 0 0,1-1-1 0 0,-1 0 1 0 0,-1-1 0 0 0,0 0 0 0 0,0 0 0 0 0,-1 0-1 0 0,6-15 1 0 0,-9 18-58 0 0,0-1 0 0 0,0 1 1 0 0,-1-1-1 0 0,0 0 0 0 0,-1 0 0 0 0,1-1 0 0 0,-1 1 0 0 0,-1 0 0 0 0,0 0 0 0 0,0 0 1 0 0,-1 0-1 0 0,0-1 0 0 0,0 1 0 0 0,-1 0 0 0 0,0 0 0 0 0,0 0 0 0 0,-1 1 1 0 0,0-1-1 0 0,-5-10 0 0 0,3 8-71 0 0,-1 0 0 0 0,1 0 0 0 0,-2 1 0 0 0,1 0 0 0 0,-1 0 0 0 0,0 1 0 0 0,-1 0 0 0 0,0 0 0 0 0,-1 1 0 0 0,1 0 0 0 0,-16-9 0 0 0,-23-13-2238 0 0,31 18 337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2:5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7687 0 0,'0'0'350'0'0,"2"-2"-4"0"0,7-2-167 0 0,-1 1 0 0 0,0 0-1 0 0,1 0 1 0 0,0 1-1 0 0,14-3 1 0 0,-3 3 1011 0 0,31-1 0 0 0,14 4 296 0 0,-12 0-47 0 0,80-8-1 0 0,-31-5 15 0 0,112 1-1 0 0,73 19-270 0 0,-121-2-517 0 0,41-7 181 0 0,-5-1 5 0 0,-194 2-810 0 0,94 3 567 0 0,104-11-1 0 0,-121-2-187 0 0,121-8 375 0 0,247-7 97 0 0,-282 14-812 0 0,-3-2 189 0 0,-38 11-182 0 0,-28 1-10 0 0,-40-4 2 0 0,63-13 1 0 0,-5 0-51 0 0,64 0 46 0 0,-91 9-27 0 0,154-19 153 0 0,-219 25-148 0 0,46 1 0 0 0,4-1 0 0 0,-26 4 4 0 0,-39 0-55 0 0,1-1 0 0 0,19-2 1 0 0,-13 0 24 0 0,24 1 0 0 0,-2 1-16 0 0,42-1 113 0 0,-15 2-60 0 0,-33-1-68 0 0,-28 1 21 0 0,-1-1 0 0 0,1 1 0 0 0,14-3 0 0 0,5-3-17 0 0,-21 4 4 0 0,-1 0 1 0 0,1 1-1 0 0,-1 0 0 0 0,1 0 1 0 0,7 1-1 0 0,-3 0 23 0 0,32 7-5 0 0,-1-2 42 0 0,-38-5-59 0 0,1 0-1 0 0,-1-1 1 0 0,0 1 0 0 0,1-1 0 0 0,-1 0 0 0 0,0 0 0 0 0,1 0-1 0 0,5-1 1 0 0,3 0 5 0 0,-1 1 2 0 0,-1-1 0 0 0,15-2-1 0 0,14-1 18 0 0,-31 4-12 0 0,0-1 0 0 0,0 0 0 0 0,9-3 0 0 0,10-1 39 0 0,-5 3-4 0 0,-14 1-46 0 0,0 0-1 0 0,0 0 0 0 0,0 1 0 0 0,0 0 1 0 0,9 2-1 0 0,-5-2-3 0 0,0-1 0 0 0,-1 0 0 0 0,1 0 1 0 0,22-7-1 0 0,-17 1 44 0 0,-14 5-38 0 0,1 0-1 0 0,0 1 1 0 0,0-1-1 0 0,0 1 1 0 0,0-1-1 0 0,1 1 1 0 0,3 0-1 0 0,15-2 43 0 0,-14 3-32 0 0,-1-1 0 0 0,1-1 0 0 0,-1 0-1 0 0,13-4 1 0 0,-12 5 1 0 0,21-6 26 0 0,-21 4-15 0 0,0 0 1 0 0,16-1-1 0 0,-10 1 12 0 0,17-2 156 0 0,2 1-82 0 0,-31 3-106 0 0,1 0 1 0 0,-1 1 0 0 0,1 0 0 0 0,0 0 0 0 0,-1 0 0 0 0,7 1 0 0 0,-3 0 7 0 0,3-2 14 0 0,2-1-29 0 0,12-7-3 0 0,-10 7 0 0 0,11 1 3 0 0,-17 5-86 0 0,-4-1-52 0 0,-3-2-558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3:1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2247 2759 0 0,'0'0'519'0'0,"3"-4"914"0"0,8-10 450 0 0,-9 12-1285 0 0,0 0-1 0 0,0 0 1 0 0,-1 0-1 0 0,1 0 1 0 0,0 1 0 0 0,1-1-1 0 0,2-1 1 0 0,6-5 178 0 0,70-63 2799 0 0,-23 22-2596 0 0,-19 12-351 0 0,-1-2 1 0 0,57-79 0 0 0,119-187 683 0 0,-79 109-860 0 0,-121 175-446 0 0,34-34-1 0 0,-9 12 50 0 0,-13 12-24 0 0,64-84 228 0 0,83-108 403 0 0,-42 62-652 0 0,-58 77 54 0 0,4-3-64 0 0,-55 65 43 0 0,35-27-1 0 0,-42 36-1 0 0,60-42 93 0 0,-63 45-128 0 0,21-13 0 0 0,7-4 6 0 0,-6 3 59 0 0,-25 18-24 0 0,1 0 0 0 0,17-16 0 0 0,-23 17-26 0 0,17-17 139 0 0,1 1-1 0 0,1 1 0 0 0,41-27 1 0 0,-49 36-87 0 0,0 0 1 0 0,20-18 0 0 0,8-8 97 0 0,-5 7-100 0 0,-21 16-162 0 0,0 1-1 0 0,0 0 1 0 0,1 2 0 0 0,35-17-1 0 0,-52 27-1070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3:1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9239 0 0,'0'0'838'0'0,"3"4"-692"0"0,12 12-67 0 0,-10-10 179 0 0,-1 0 0 0 0,-1 0 0 0 0,1 1 0 0 0,-1-1 0 0 0,3 12 0 0 0,9 16 803 0 0,22 33 1346 0 0,42 109 0 0 0,-52-105-1677 0 0,9 24 52 0 0,152 363 1331 0 0,-178-433-2016 0 0,-2-3-22 0 0,125 328 1306 0 0,-110-275-1156 0 0,16 87 0 0 0,1 80 400 0 0,-33-207-533 0 0,1 0 0 0 0,2 0 0 0 0,16 34 0 0 0,-22-59-52 0 0,0-1 0 0 0,0 1 0 0 0,1-1 1 0 0,1 0-1 0 0,9 13 0 0 0,7 11 10 0 0,-14-20-7 0 0,14 17 0 0 0,-18-25-18 0 0,-1-1 0 0 0,1 0 0 0 0,0 0 0 0 0,0 0 0 0 0,1-1 0 0 0,-1 1 0 0 0,1-1 0 0 0,0 0-1 0 0,0 0 1 0 0,0-1 0 0 0,0 0 0 0 0,10 4 0 0 0,20 3 171 0 0,0-2 0 0 0,39 4 0 0 0,74-1 141 0 0,-98-8-265 0 0,18 1 44 0 0,0-4 0 0 0,0-2-1 0 0,72-14 1 0 0,301-38 800 0 0,-54 27-407 0 0,-295 22-428 0 0,188-20 316 0 0,-158 13-113 0 0,233 6 1 0 0,-171 10-127 0 0,109 5 208 0 0,-53-10-100 0 0,-90-1-175 0 0,180 0-16 0 0,-204 2-9 0 0,105 1-4 0 0,-75 1-13 0 0,-83-2-34 0 0,10 2 6 0 0,53 0 22 0 0,26-11 2 0 0,71 0 49 0 0,-32 5-30 0 0,-17-1 44 0 0,-127 3-87 0 0,169-10 167 0 0,-120 2-102 0 0,-6 0 9 0 0,-60 9-85 0 0,96-10-9 0 0,-96 7-1 0 0,-28 4 0 0 0,33-7 0 0 0,-32 7 0 0 0,-11 0 0 0 0,18-5 0 0 0,-18 6 0 0 0,-2 0 0 0 0,1 0 0 0 0,-1 0 0 0 0,1 0 0 0 0,0 0 0 0 0,-1 0 0 0 0,1 0 0 0 0,-1 0 0 0 0,1-1 0 0 0,0 1 0 0 0,-1 0 0 0 0,1 0 0 0 0,-1-1 0 0 0,1 1 0 0 0,-1 0 0 0 0,1 0 0 0 0,-1-1 0 0 0,1 1 0 0 0,-1-1 0 0 0,1 1 0 0 0,-1 0 0 0 0,1-1 0 0 0,-1 0 0 0 0,2-2-1 0 0,0 0 0 0 0,0 0-1 0 0,-1 0 1 0 0,1-1 0 0 0,-1 1 0 0 0,0-1 0 0 0,0 1 0 0 0,1-7-1 0 0,-2 6-2 0 0,0 0 0 0 0,0 0 0 0 0,-1 1 0 0 0,1-1-1 0 0,-1 0 1 0 0,0 0 0 0 0,0 0 0 0 0,0 0 0 0 0,-1 1 0 0 0,0-1-1 0 0,1 1 1 0 0,-1-1 0 0 0,-5-6 0 0 0,-3-3-5 0 0,-1 1 1 0 0,-12-13-1 0 0,10 11-24 0 0,-9-6 33 0 0,0 0 0 0 0,-1 2 0 0 0,-1 0 0 0 0,-37-20 0 0 0,20 13-5 0 0,8 4-13 0 0,-1 1 0 0 0,-60-25-1 0 0,86 42-115 0 0,9 3 60 0 0,13 4 33 0 0,3 1 1 0 0,39 8-94 0 0,101 39 1 0 0,-130-42 69 0 0,-9-4 50 0 0,1 2 1 0 0,-1 0 0 0 0,0 0 0 0 0,0 2-1 0 0,25 19 1 0 0,-40-27 18 0 0,-1 0 0 0 0,0 0 0 0 0,1 0 0 0 0,-1 1 0 0 0,0-1 0 0 0,0 1 0 0 0,0 0 0 0 0,-1 0 0 0 0,1-1 0 0 0,-1 1 0 0 0,1 0 0 0 0,-1 0 0 0 0,0 1 0 0 0,0-1 0 0 0,0 0 0 0 0,-1 0 0 0 0,1 0 0 0 0,-1 1 0 0 0,0-1 0 0 0,1 0 0 0 0,-2 0 0 0 0,1 1 0 0 0,0-1 0 0 0,-1 0 0 0 0,1 0 0 0 0,-1 1 0 0 0,-2 3 0 0 0,-2 7 77 0 0,-1-1 1 0 0,-1-1-1 0 0,0 1 0 0 0,-17 22 0 0 0,11-17-20 0 0,-45 59 179 0 0,-12 18 1 0 0,-77 143-18 0 0,141-227-368 0 0,0 1-1 0 0,1 0 1 0 0,0 0 0 0 0,1 0-1 0 0,1 1 1 0 0,-4 22-1 0 0,6-27-1826 0 0,1-1 0 0 0,0 0 0 0 0,0 1 0 0 0,2 9 0 0 0,1-2-6859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3:32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1 154 1375 0 0,'0'0'6043'0'0,"4"0"-2747"0"0,-2 0-3113 0 0,-1 0 15 0 0,-1 0 0 0 0,1 0-1 0 0,0 0 1 0 0,0 0 0 0 0,0 0 0 0 0,0 0 0 0 0,0 0 0 0 0,0 0 0 0 0,0 1 0 0 0,0-1 0 0 0,0 0 0 0 0,-1 1 0 0 0,2-1-1 0 0,-1 1-78 0 0,0 0 0 0 0,-1 0-1 0 0,1 0 1 0 0,0 0 0 0 0,-1 0-1 0 0,1 0 1 0 0,-1 1 0 0 0,0-1-1 0 0,1 0 1 0 0,-1 0 0 0 0,0 0-1 0 0,0 0 1 0 0,1 0 0 0 0,-1 2-1 0 0,6 31 769 0 0,12 38 0 0 0,-1-12-325 0 0,-15-49-522 0 0,44 160 2640 0 0,-42-141-2184 0 0,-4-29-360 0 0,0-1-89 0 0,1 4 196 0 0,-5-6-125 0 0,1-3-117 0 0,-1 1-1 0 0,2 0 0 0 0,-1-1 1 0 0,0 0-1 0 0,1 0 1 0 0,0 0-1 0 0,-3-10 1 0 0,-6-40 159 0 0,7 35-36 0 0,0 0-58 0 0,-21-141-256 0 0,23 137 193 0 0,1-1-1 0 0,0 1 1 0 0,2-1 0 0 0,7-38-1 0 0,-6 52-54 0 0,0 1 0 0 0,8-18 0 0 0,-9 25 74 0 0,0 0 0 0 0,1 0 0 0 0,-1 0 0 0 0,1 1 0 0 0,0-1-1 0 0,0 0 1 0 0,0 1 0 0 0,0-1 0 0 0,0 1 0 0 0,0 0-1 0 0,1-1 1 0 0,-1 1 0 0 0,4-2 0 0 0,-5 4-32 0 0,0-1 0 0 0,0 1 0 0 0,-1 0 0 0 0,1-1 0 0 0,0 1 0 0 0,0 0-1 0 0,0 0 1 0 0,0-1 0 0 0,-1 1 0 0 0,1 0 0 0 0,0 0 0 0 0,0 0 0 0 0,0 0 0 0 0,0 0 0 0 0,0 0 0 0 0,0 0 0 0 0,-1 1 0 0 0,1-1 0 0 0,0 0 0 0 0,0 0 0 0 0,0 1 0 0 0,1 0 0 0 0,-1 0 10 0 0,1 0 1 0 0,-1 0 0 0 0,1 0-1 0 0,-1 1 1 0 0,0-1 0 0 0,1 1-1 0 0,-1-1 1 0 0,0 1-1 0 0,0-1 1 0 0,1 3 0 0 0,1 3 75 0 0,0 0 0 0 0,0 1 1 0 0,4 14-1 0 0,-5-9-32 0 0,0 1 0 0 0,0 0 0 0 0,-2 0 0 0 0,1-1 0 0 0,-4 25 0 0 0,0-16-258 0 0,-1 0-1 0 0,-12 38 0 0 0,0-24-314 0 0,15-36 518 0 0,1 0 1 0 0,0 0-1 0 0,0 0 1 0 0,0 0-1 0 0,0 0 0 0 0,0 0 1 0 0,0 1-1 0 0,0-1 1 0 0,0 0-1 0 0,0 0 1 0 0,0 0-1 0 0,0 0 0 0 0,0 0 1 0 0,0 0-1 0 0,0 0 1 0 0,0 0-1 0 0,0 0 1 0 0,0 0-1 0 0,0 1 0 0 0,0-1 1 0 0,0 0-1 0 0,0 0 1 0 0,0 0-1 0 0,0 0 1 0 0,0 0-1 0 0,0 0 0 0 0,0 0 1 0 0,0 0-1 0 0,0 0 1 0 0,0 0-1 0 0,0 0 1 0 0,0 1-1 0 0,1-1 0 0 0,-1 0 1 0 0,0 0-1 0 0,0 0 1 0 0,0 0-1 0 0,0 0 1 0 0,0 0-1 0 0,0 0 0 0 0,0 0 1 0 0,0 0-1 0 0,0 0 1 0 0,0 0-1 0 0,0 0 1 0 0,0 0-1 0 0,0 0 0 0 0,1 0 1 0 0,5 0-434 0 0,4-3 19 0 0,-5 2 412 0 0,-1-1-1 0 0,1 1 0 0 0,-1 0 1 0 0,1 1-1 0 0,0-1 1 0 0,0 1-1 0 0,-1 0 1 0 0,1 0-1 0 0,0 0 0 0 0,-1 1 1 0 0,1-1-1 0 0,0 1 1 0 0,6 3-1 0 0,8 2 136 0 0,32 15 0 0 0,-51-21-120 0 0,6 3 75 0 0,6 2 210 0 0,0 1 1 0 0,0 1-1 0 0,13 9 1 0 0,-23-15-174 0 0,1 1 0 0 0,-1 0 0 0 0,0-1 0 0 0,0 1 0 0 0,0 0 0 0 0,0 0 0 0 0,0 0 0 0 0,-1 0 0 0 0,1 1-1 0 0,-1-1 1 0 0,1 0 0 0 0,-1 1 0 0 0,0-1 0 0 0,0 1 0 0 0,0-1 0 0 0,0 1 0 0 0,-1 0 0 0 0,1-1 0 0 0,-1 1 0 0 0,1 0 0 0 0,-1-1 0 0 0,0 6 0 0 0,-1-4 12 0 0,0 0-1 0 0,0-1 1 0 0,-1 1-1 0 0,0 0 0 0 0,1 0 1 0 0,-1-1-1 0 0,0 1 1 0 0,-1-1-1 0 0,1 0 1 0 0,-1 1-1 0 0,1-1 1 0 0,-4 2-1 0 0,-5 6 135 0 0,-22 15 0 0 0,24-20-226 0 0,0 0 0 0 0,-1 0-1 0 0,-15 6 1 0 0,19-10-71 0 0,1 0 0 0 0,-1 0-1 0 0,1-1 1 0 0,-1 0 0 0 0,0 0 0 0 0,1 0-1 0 0,-1-1 1 0 0,-9 0 0 0 0,14 0-50 0 0,1 0 0 0 0,-1 0 0 0 0,0 0 1 0 0,0 0-1 0 0,0 0 0 0 0,0 0 0 0 0,1 0 1 0 0,-1-1-1 0 0,0 1 0 0 0,0 0 0 0 0,0-1 0 0 0,1 1 1 0 0,-1-1-1 0 0,0 1 0 0 0,1 0 0 0 0,-1-1 1 0 0,0 1-1 0 0,1-1 0 0 0,-1 0 0 0 0,0 1 0 0 0,1-1 1 0 0,-1 0-1 0 0,1 1 0 0 0,-1-1 0 0 0,1 0 0 0 0,0 1 1 0 0,-1-1-1 0 0,1 0 0 0 0,0 0 0 0 0,-1 0 1 0 0,1 1-1 0 0,0-1 0 0 0,0-1 0 0 0,0-1-1041 0 0,0 0-1 0 0,0 0 1 0 0,0-1-1 0 0,1 1 1 0 0,-1 0-1 0 0,1 0 1 0 0,2-5-1 0 0,2-4-4731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3:32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11543 0 0,'0'-4'192'0'0,"1"0"0"0"0,0 0 0 0 0,0 0 0 0 0,0 1 0 0 0,0-1 0 0 0,1 0-1 0 0,0 0 1 0 0,0 1 0 0 0,0-1 0 0 0,2-3 0 0 0,-3 7-110 0 0,-1 0 0 0 0,0 0 0 0 0,0 0 0 0 0,0-1 0 0 0,0 1 0 0 0,0 0 0 0 0,0 0 0 0 0,0 0 0 0 0,1 0 0 0 0,-1 0 0 0 0,0-1-1 0 0,0 1 1 0 0,0 0 0 0 0,0 0 0 0 0,1 0 0 0 0,-1 0 0 0 0,0 0 0 0 0,0 0 0 0 0,0 0 0 0 0,1 0 0 0 0,-1 0 0 0 0,0-1 0 0 0,0 1 0 0 0,0 0 0 0 0,1 0 0 0 0,-1 0 0 0 0,0 0 0 0 0,0 0 0 0 0,0 0 0 0 0,1 0 0 0 0,-1 0 0 0 0,0 1 0 0 0,0-1 0 0 0,0 0 0 0 0,1 0-1 0 0,-1 0 1 0 0,0 0 0 0 0,0 0 0 0 0,0 0 0 0 0,0 0 0 0 0,1 0 0 0 0,-1 0 0 0 0,0 1 0 0 0,0-1 0 0 0,0 0 0 0 0,6 7 1282 0 0,-6-6-1513 0 0,4 7 456 0 0,0 1 0 0 0,-1 0 0 0 0,0 0 0 0 0,0 1 0 0 0,2 14 0 0 0,3 50 400 0 0,-8-67-640 0 0,5 226 1078 0 0,-6-156-1450 0 0,4-24-1920 0 0,-1-31-4132 0 0,-2-15 507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3:32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3679 0 0,'2'-40'295'0'0,"-1"22"2559"0"0,0-1 6755 0 0,11 35-7615 0 0,2 19-1506 0 0,-1 1-1 0 0,14 72 0 0 0,-16-62-373 0 0,5 21-46 0 0,18 79-689 0 0,-18-88-2688 0 0,-14-42 1619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4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4343 0 0,'0'0'7427'0'0,"29"-6"-6271"0"0,-7-1-521 0 0,0-1-1 0 0,0-1 1 0 0,28-16 0 0 0,33-14 697 0 0,5 0-434 0 0,-70 32-384 0 0,34-9-1 0 0,-39 13-421 0 0,1-1-1 0 0,-1 0 1 0 0,0-1-1 0 0,0 0 1 0 0,16-11-1 0 0,26-22 63 0 0,-48 35-1355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3:33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6 110 15607 0 0,'0'0'712'0'0,"-5"-16"264"0"0,5 14-860 0 0,0-1 0 0 0,0 1 0 0 0,1-1-1 0 0,-1 1 1 0 0,1-1 0 0 0,0 1 0 0 0,-1-1 0 0 0,1 1 0 0 0,0 0-1 0 0,0 0 1 0 0,1-1 0 0 0,-1 1 0 0 0,0 0 0 0 0,1 0-1 0 0,0 0 1 0 0,-1 0 0 0 0,1 1 0 0 0,0-1 0 0 0,0 0-1 0 0,4-2 1 0 0,0-1 290 0 0,1 1-1 0 0,-1 0 0 0 0,1 0 1 0 0,0 1-1 0 0,11-5 0 0 0,-6 4-516 0 0,-5 1-191 0 0,0 1 0 0 0,0 0-1 0 0,1 0 1 0 0,0 0-1 0 0,-1 1 1 0 0,14 0-1 0 0,-5 2-1453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3:33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10135 0 0,'0'0'2590'0'0,"7"5"855"0"0,0-2-2637 0 0,1 0 0 0 0,-1 0-1 0 0,1-1 1 0 0,9 2 0 0 0,-9-3-598 0 0,0 1-1 0 0,-1 1 1 0 0,12 4-1 0 0,-18-7-97 0 0,6 8 496 0 0,-5-2-546 0 0,-1 0 1 0 0,1 0-1 0 0,-2 0 0 0 0,1 0 0 0 0,-1 10 0 0 0,0-13-41 0 0,-1 0 0 0 0,1 0 0 0 0,-1 0-1 0 0,0 0 1 0 0,0 0 0 0 0,0 0 0 0 0,0 0 0 0 0,-1 0-1 0 0,1 0 1 0 0,-1 0 0 0 0,0-1 0 0 0,0 1-1 0 0,-3 3 1 0 0,1-1-57 0 0,3-4-59 0 0,1 1 0 0 0,-1-1 1 0 0,0 0-1 0 0,-1 1 0 0 0,1-1 0 0 0,0 0 0 0 0,0 0 1 0 0,-1 1-1 0 0,-2 0 0 0 0,18 9-30 0 0,72 38 322 0 0,-77-44 145 0 0,0 1 0 0 0,-1 0 0 0 0,1 0 1 0 0,-1 1-1 0 0,0 0 0 0 0,9 12 0 0 0,-16-18-261 0 0,0 0-1 0 0,-1-1 1 0 0,0 1 0 0 0,1 0 0 0 0,-1 0 0 0 0,0 0 0 0 0,1 0-1 0 0,-1 1 1 0 0,0-1 0 0 0,0 0 0 0 0,0 0 0 0 0,0 0-1 0 0,0 0 1 0 0,0 0 0 0 0,0 0 0 0 0,0 0 0 0 0,0 0-1 0 0,-1 0 1 0 0,1 0 0 0 0,0 0 0 0 0,-1 0 0 0 0,1 0 0 0 0,-1 0-1 0 0,1 0 1 0 0,-1 0 0 0 0,1 0 0 0 0,-1-1 0 0 0,-1 2-1 0 0,-20 23 781 0 0,21-24-809 0 0,-5 3-63 0 0,0 1 0 0 0,0-1 0 0 0,-1 0 0 0 0,1 0 0 0 0,-1 0 0 0 0,0-1 1 0 0,0-1-1 0 0,0 1 0 0 0,0-1 0 0 0,-1 0 0 0 0,1 0 0 0 0,0-1 0 0 0,-1 0 0 0 0,0-1 0 0 0,1 1 1 0 0,-1-1-1 0 0,-7-2 0 0 0,13 2-142 0 0,0 0-1 0 0,0-1 1 0 0,0 0 0 0 0,1 1 0 0 0,-1-1-1 0 0,0 0 1 0 0,1 0 0 0 0,-1 0 0 0 0,1 0 0 0 0,-1 0-1 0 0,-1-2 1 0 0,-6-10-4327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3:33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30 3223 0 0,'-5'4'12855'0'0,"3"10"-9881"0"0,2-12-2920 0 0,1-1-1 0 0,-1 0 1 0 0,0 0-1 0 0,-1 0 1 0 0,1 1-1 0 0,0-1 0 0 0,0 0 1 0 0,0 0-1 0 0,-1 0 1 0 0,1 0-1 0 0,-1 2 1 0 0,0-2 99 0 0,1-1-73 0 0,-4 3 3 0 0,4-3 10 0 0,-1 0-94 0 0,0 0 1 0 0,0 0-1 0 0,0 0 0 0 0,0 0 1 0 0,0 0-1 0 0,1 0 0 0 0,-1 0 0 0 0,0-1 1 0 0,0 1-1 0 0,0 0 0 0 0,0 0 0 0 0,1-1 1 0 0,-1 1-1 0 0,-1-2 0 0 0,1 2 16 0 0,0-1-1 0 0,1 0 1 0 0,-1 0-1 0 0,1 0 1 0 0,-1 0-1 0 0,1 0 1 0 0,-1 0 0 0 0,1 0-1 0 0,0-1 1 0 0,-1 1-1 0 0,1 0 1 0 0,0 0-1 0 0,0 0 1 0 0,0 0-1 0 0,0 0 1 0 0,0 0 0 0 0,0-1-1 0 0,0 1 1 0 0,1-1-1 0 0,1-18-116 0 0,-2 19 4 0 0,7-9-24 0 0,-5 9 202 0 0,-1 0 1 0 0,1 0 0 0 0,-1 0 0 0 0,1 0 0 0 0,-1 0 0 0 0,1 0-1 0 0,0 1 1 0 0,-1-1 0 0 0,1 0 0 0 0,0 1 0 0 0,-1 0 0 0 0,1-1-1 0 0,0 1 1 0 0,0 0 0 0 0,-1 0 0 0 0,1 0 0 0 0,0 0-1 0 0,0 0 1 0 0,0 0 0 0 0,-1 1 0 0 0,1-1 0 0 0,0 0 0 0 0,0 1-1 0 0,-1 0 1 0 0,1-1 0 0 0,-1 1 0 0 0,1 0 0 0 0,0 0 0 0 0,-1 0-1 0 0,1 0 1 0 0,1 2 1216 0 0,-2-1-1226 0 0,-1-1 0 0 0,1 1 0 0 0,-1 0 1 0 0,0-1-1 0 0,0 1 0 0 0,0 0 0 0 0,0-1 0 0 0,0 1 0 0 0,0 0 0 0 0,0 0 0 0 0,-1 1 0 0 0,0 0 0 0 0,0 0 0 0 0,0 0-1 0 0,-1 0 1 0 0,1 0-1 0 0,-1 0 1 0 0,0-1 0 0 0,0 1-1 0 0,-2 2 1 0 0,-10 6-892 0 0,13-10 342 0 0,0-1 0 0 0,0 1-1 0 0,0-1 1 0 0,0 1 0 0 0,0-1 0 0 0,-1 1 0 0 0,1-1 0 0 0,0 0 0 0 0,0 0 0 0 0,-2 1 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3:34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13503 0 0,'0'0'1224'0'0,"1"2"-896"0"0,4 6 266 0 0,-1 0 0 0 0,1 1 0 0 0,-1 0 0 0 0,0-1 0 0 0,-1 1 0 0 0,0 1-1 0 0,3 18 1 0 0,4 73 630 0 0,-6-45-985 0 0,1 86-280 0 0,-10-48-4738 0 0,4-81 3105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3:34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71 5983 0 0,'-8'-12'640'0'0,"8"11"-474"0"0,-1 0 0 0 0,0 0-1 0 0,1 0 1 0 0,0 0 0 0 0,-1 0-1 0 0,1 0 1 0 0,0 0 0 0 0,-1 0 0 0 0,1 0-1 0 0,0 0 1 0 0,0 0 0 0 0,0 0-1 0 0,0-1 1 0 0,0 1 0 0 0,0 0-1 0 0,0 0 1 0 0,0 0 0 0 0,1 0-1 0 0,-1 0 1 0 0,0 0 0 0 0,1 0-1 0 0,-1-1 1 0 0,0 1 0 0 0,1 0-1 0 0,0 0 1 0 0,-1 1 0 0 0,1-1-1 0 0,-1 0 1 0 0,1 0 0 0 0,0 0-1 0 0,0 0 1 0 0,0 0 0 0 0,-1 1 0 0 0,1-1-1 0 0,0 0 1 0 0,0 1 0 0 0,0-1-1 0 0,0 1 1 0 0,0-1 0 0 0,0 1-1 0 0,2-1 1 0 0,3-2 1050 0 0,0 1-1 0 0,1 0 1 0 0,-1 0 0 0 0,1 1 0 0 0,8-1 0 0 0,22-1 664 0 0,53 3 0 0 0,-53 2-3333 0 0,53-6-1 0 0,-71 2-6437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3:35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10135 0 0,'-4'77'1397'0'0,"0"-10"3945"0"0,-3 134-378 0 0,17-68-10631 0 0,-8-121 1445 0 0,0-3-960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3:35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14943 0 0,'0'0'687'0'0,"0"8"224"0"0,3 13-575 0 0,6 28 0 0 0,-3-25 18 0 0,3 23 134 0 0,23 115-77 0 0,-19-54-3252 0 0,-11-86 855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3:35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11055 0 0,'0'0'7860'0'0,"8"-3"-6424"0"0,13-3-870 0 0,-1 1 0 0 0,29-4-1 0 0,11 5-2746 0 0,-42 4 249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3:36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54 150 5527 0 0,'0'9'568'0'0,"1"17"3149"0"0,4 28 0 0 0,8 26 87 0 0,1 5-3150 0 0,0 5-1746 0 0,-37-205 944 0 0,-40-122 0 0 0,59 227 559 0 0,1 0 0 0 0,1-1 0 0 0,-3-20 0 0 0,5 28-291 0 0,0 1 1 0 0,0 0-1 0 0,0-1 1 0 0,0 1-1 0 0,0 0 1 0 0,1-1-1 0 0,-1 1 1 0 0,1 0-1 0 0,-1-1 1 0 0,1 1-1 0 0,0 0 1 0 0,0 0-1 0 0,0 0 1 0 0,0-1-1 0 0,0 1 1 0 0,0 0-1 0 0,1 1 1 0 0,-1-1-1 0 0,1 0 1 0 0,-1 0-1 0 0,1 1 1 0 0,0-1-1 0 0,0 0 1 0 0,2-1-1 0 0,5-1 99 0 0,0 0 0 0 0,0 0 0 0 0,0 1-1 0 0,0 0 1 0 0,0 1 0 0 0,1 0 0 0 0,-1 0 0 0 0,1 1-1 0 0,10 0 1 0 0,4 1-1468 0 0,0 2 0 0 0,35 6-1 0 0,-45-6-374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3:36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12895 0 0,'0'0'214'0'0,"-1"0"0"0"0,1 0 0 0 0,-1 1 0 0 0,1-1 0 0 0,0 0 0 0 0,-1 1 0 0 0,1-1 0 0 0,0 0 0 0 0,-1 1 0 0 0,1-1 0 0 0,0 1 0 0 0,0-1 0 0 0,-1 1 0 0 0,1-1 0 0 0,0 0 0 0 0,0 1 0 0 0,0-1 0 0 0,0 1 0 0 0,-1-1 0 0 0,1 1-1 0 0,0-1 1 0 0,0 1 0 0 0,0-1 0 0 0,0 1 0 0 0,0-1 0 0 0,0 1 0 0 0,0-1 0 0 0,1 1 0 0 0,-1-1 0 0 0,0 1 0 0 0,1 0 10 0 0,-1 0 0 0 0,1-1 0 0 0,0 1 0 0 0,0-1 0 0 0,-1 1 1 0 0,1-1-1 0 0,0 1 0 0 0,0-1 0 0 0,0 1 0 0 0,0-1 0 0 0,0 0 0 0 0,0 1 0 0 0,0-1 0 0 0,1 0 0 0 0,8 1 425 0 0,0 0 0 0 0,13-1 0 0 0,-17 0-301 0 0,156-6 1548 0 0,-93 2-3670 0 0,-28 2-1040 0 0,-23 0-5423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4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0 661 919 0 0,'0'0'10750'0'0,"8"-16"-9277"0"0,-3-4-1205 0 0,0 0-1 0 0,-2 0 1 0 0,0 0-1 0 0,-2 0 1 0 0,0-23 0 0 0,0-4-25 0 0,4-82 203 0 0,16-95 1020 0 0,-17 176-1023 0 0,-1 16-1512 0 0,0 10-3207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2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88 6911 0 0,'-1'-14'736'0'0,"-12"-24"4213"0"0,12 34-4374 0 0,-1 1 0 0 0,1 0 1 0 0,-1 0-1 0 0,0 0 0 0 0,0 0 0 0 0,0 0 0 0 0,0 0 0 0 0,-6-5 1 0 0,8 8-532 0 0,-1 0 1 0 0,1-1 0 0 0,-1 1-1 0 0,0 0 1 0 0,1 0-1 0 0,-1 0 1 0 0,0-1 0 0 0,1 1-1 0 0,-1 0 1 0 0,0 0 0 0 0,1 0-1 0 0,-1 0 1 0 0,0 0 0 0 0,0 0-1 0 0,1 0 1 0 0,-1 1 0 0 0,0-1-1 0 0,1 0 1 0 0,-1 0 0 0 0,1 0-1 0 0,-1 1 1 0 0,0-1 0 0 0,1 0-1 0 0,-1 1 1 0 0,1-1 0 0 0,-1 0-1 0 0,0 1 1 0 0,1-1 0 0 0,-1 1-1 0 0,1-1 1 0 0,0 1-1 0 0,-1-1 1 0 0,1 1 0 0 0,-1-1-1 0 0,1 1 1 0 0,0 0 0 0 0,-1-1-1 0 0,1 2 1 0 0,-14 24 203 0 0,9-11-230 0 0,1 0 1 0 0,0 0-1 0 0,1 0 0 0 0,0 1 1 0 0,0 27-1 0 0,2-34-19 0 0,1 0 0 0 0,1 1 1 0 0,0-1-1 0 0,0 0 0 0 0,1 1 0 0 0,0-1 0 0 0,0 0 1 0 0,1 0-1 0 0,1-1 0 0 0,7 17 0 0 0,-9-22 8 0 0,1 0 1 0 0,-1 0-1 0 0,0 0 0 0 0,1 0 1 0 0,0-1-1 0 0,0 1 0 0 0,0-1 1 0 0,0 0-1 0 0,0 0 0 0 0,0 0 0 0 0,0 0 1 0 0,1 0-1 0 0,-1-1 0 0 0,7 3 1 0 0,-8-4 38 0 0,0 1 0 0 0,1 0 0 0 0,-1-1 0 0 0,0 0 0 0 0,1 0 0 0 0,-1 0 0 0 0,1 0 0 0 0,-1 0 1 0 0,0 0-1 0 0,1 0 0 0 0,-1-1 0 0 0,1 1 0 0 0,-1-1 0 0 0,0 0 0 0 0,0 0 0 0 0,1 0 0 0 0,-1 0 1 0 0,0 0-1 0 0,0 0 0 0 0,0 0 0 0 0,0-1 0 0 0,0 1 0 0 0,3-4 0 0 0,2-2 141 0 0,-1-1 0 0 0,0 0 0 0 0,0 0 0 0 0,-1 0 0 0 0,0-1 0 0 0,0 1 0 0 0,-1-1 0 0 0,0 0 0 0 0,-1-1 0 0 0,0 1 0 0 0,3-16 0 0 0,-5 18-146 0 0,0 0 0 0 0,-1 1 0 0 0,0-1 0 0 0,0 1 0 0 0,-1-1 0 0 0,1 0 0 0 0,-1 1 0 0 0,-1-1 0 0 0,1 1 1 0 0,-1 0-1 0 0,-1-1 0 0 0,1 1 0 0 0,-1 0 0 0 0,0 0 0 0 0,0 0 0 0 0,-1 1 0 0 0,1-1 0 0 0,-7-5 0 0 0,6 5-1 0 0,-1 2 0 0 0,1-1-1 0 0,-2 0 1 0 0,1 1 0 0 0,0 0 0 0 0,-1 0 0 0 0,0 0-1 0 0,0 1 1 0 0,-11-5 0 0 0,14 7-166 0 0,0 0 0 0 0,0 0 0 0 0,0 1-1 0 0,-1-1 1 0 0,1 1 0 0 0,0 0 0 0 0,0 0 0 0 0,0 0 0 0 0,-6 1 0 0 0,6 0-311 0 0,0-1 0 0 0,0 1 1 0 0,0 0-1 0 0,1 0 0 0 0,-1 1 1 0 0,0-1-1 0 0,1 0 0 0 0,-1 1 0 0 0,1 0 1 0 0,0 0-1 0 0,-5 4 0 0 0,-1 2-6299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2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1 665 8751 0 0,'0'0'2620'0'0,"3"0"-1694"0"0,2 0-680 0 0,0-1-1 0 0,0 0 1 0 0,0 0 0 0 0,0-1 0 0 0,0 0 0 0 0,-1 1 0 0 0,1-1 0 0 0,-1-1 0 0 0,5-2-1 0 0,16-7 543 0 0,93-35 1166 0 0,39-17-575 0 0,-115 44-931 0 0,66-41 1 0 0,-43 16 24 0 0,67-63 0 0 0,-53 50-185 0 0,-54 41-169 0 0,32-27 0 0 0,-18 11-20 0 0,18-18 236 0 0,0 5 252 0 0,-48 39-498 0 0,0 1 0 0 0,0 0 0 0 0,10-5-1 0 0,-13 7-78 0 0,-2 3 1 0 0,-1 0 0 0 0,1 0 0 0 0,-1 0 0 0 0,1 0 0 0 0,0 1 0 0 0,0-1 0 0 0,-1 1 0 0 0,1 0-1 0 0,0 0 1 0 0,0 0 0 0 0,-1 1 0 0 0,1-1 0 0 0,0 1 0 0 0,-1 0 0 0 0,1 0 0 0 0,6 3 0 0 0,-1-1 37 0 0,1 1 0 0 0,-1 1 0 0 0,0 0 0 0 0,17 12-1 0 0,21 26 237 0 0,-33-29-163 0 0,29 23 1 0 0,52 36 217 0 0,29 20 98 0 0,-46-46-199 0 0,2-3 1 0 0,122 48-1 0 0,-76-33-191 0 0,-74-34-260 0 0,-34-17-542 0 0,-2 1-1 0 0,17 11 1 0 0,-31-18 396 0 0,0-1-1 0 0,0 1 1 0 0,0 0 0 0 0,-1 0-1 0 0,1 0 1 0 0,-1 0 0 0 0,3 4 0 0 0,1 1-826 0 0,3 4-791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2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3223 0 0,'0'0'5678'0'0,"0"1"-5086"0"0,7 9 321 0 0,0 0 0 0 0,-1 1 0 0 0,-1 0 0 0 0,6 15 0 0 0,14 50 1531 0 0,-24-69-2291 0 0,33 129 2199 0 0,-1 43-630 0 0,-24-119-1276 0 0,19 162 1151 0 0,-11-63-682 0 0,-12-138-783 0 0,-4-20-48 0 0,-1 1 40 0 0,1 0 0 0 0,-1-1 1 0 0,1 1-1 0 0,-1 0 0 0 0,1-1 0 0 0,0 1 0 0 0,0-1 0 0 0,1 4 0 0 0,90 24 23 0 0,129 49 317 0 0,-26 2-72 0 0,191 114 65 0 0,-356-176-293 0 0,-13-9 41 0 0,20 14 1 0 0,4 8 170 0 0,-40-30-312 0 0,10 5 13 0 0,-6-2-37 0 0,-4-3-35 0 0,-1 0 0 0 0,1-1 1 0 0,0 1-1 0 0,0 0 0 0 0,-1-1 0 0 0,1 1 0 0 0,0-1 0 0 0,0 1 1 0 0,0-1-1 0 0,0 1 0 0 0,0-1 0 0 0,0 1 0 0 0,0-1 1 0 0,0 0-1 0 0,0 0 0 0 0,0 0 0 0 0,0 1 0 0 0,0-1 0 0 0,0 0 1 0 0,0 0-1 0 0,0 0 0 0 0,0 0 0 0 0,0 0 0 0 0,0-1 1 0 0,0 1-1 0 0,0 0 0 0 0,0 0 0 0 0,0-1 0 0 0,0 1 1 0 0,-1-1-1 0 0,1 1 0 0 0,1-1 0 0 0,18-10 9 0 0,-1 0 0 0 0,0-1-1 0 0,28-24 1 0 0,-17 11-5 0 0,77-50 47 0 0,-88 63-4 0 0,1 1 1 0 0,1 1-1 0 0,35-13 0 0 0,129-27-284 0 0,-82 24 151 0 0,13 4 81 0 0,-79 16-11 0 0,-36 6 7 0 0,0 0-1 0 0,0-1 1 0 0,1 1 0 0 0,-1 0-1 0 0,0-1 1 0 0,0 1-1 0 0,0 0 1 0 0,0-1-1 0 0,1 0 1 0 0,-1 1-1 0 0,0-1 1 0 0,0 0-1 0 0,0 1 1 0 0,0-1 0 0 0,0 0-1 0 0,-1 0 1 0 0,1 0-1 0 0,0 0 1 0 0,0 0-1 0 0,0 0 1 0 0,-1 0-1 0 0,1 0 1 0 0,0 0-1 0 0,-1 0 1 0 0,1 0-1 0 0,-1 0 1 0 0,0-1 0 0 0,1 1-1 0 0,-1 0 1 0 0,0 0-1 0 0,0 0 1 0 0,0-1-1 0 0,1-1 1 0 0,4-16-34 0 0,-3 11 38 0 0,1 0 0 0 0,-1-1 0 0 0,-1 1 0 0 0,1-1 0 0 0,-2 1 0 0 0,1-16 0 0 0,0-2 0 0 0,7-403 117 0 0,-10 217-23 0 0,-3 94-37 0 0,1-85-73 0 0,5 180-525 0 0,2 1-1 0 0,9-40 1 0 0,-12 61-338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2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20 179 6911 0 0,'0'0'528'0'0,"-13"-2"-363"0"0,9 1 2814 0 0,4 1-2769 0 0,-1-1 0 0 0,1 1-1 0 0,0 0 1 0 0,0-1 0 0 0,0 1 0 0 0,0 0-1 0 0,-1-1 1 0 0,1 1 0 0 0,0 0-1 0 0,0-1 1 0 0,0 1 0 0 0,0 0 0 0 0,0-1-1 0 0,0 1 1 0 0,0 0 0 0 0,0-1 0 0 0,0 1-1 0 0,0 0 1 0 0,0-1 0 0 0,0 1-1 0 0,0 0 1 0 0,0-1 0 0 0,0 1 0 0 0,1 0-1 0 0,-1-1 1 0 0,0 1 0 0 0,0 0-1 0 0,0-1 1 0 0,0 1 0 0 0,1 0 0 0 0,-1 0-1 0 0,0-1 1 0 0,14-12 1517 0 0,17-7-1192 0 0,17-1 10 0 0,63-19 0 0 0,-25 10-816 0 0,-8 2-2328 0 0,-53 15 1228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2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13247 0 0,'0'0'1195'0'0,"2"2"-982"0"0,1 3 65 0 0,1-1-1 0 0,0 0 1 0 0,0 0 0 0 0,0 0-1 0 0,1 0 1 0 0,-1-1-1 0 0,1 0 1 0 0,0 0 0 0 0,0 0-1 0 0,0 0 1 0 0,0-1 0 0 0,10 4-1 0 0,8 0 820 0 0,41 8-1 0 0,-48-11-986 0 0,84 8 270 0 0,-16-2-472 0 0,13 6-4617 0 0,-73-11-1326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2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 3679 0 0,'0'0'284'0'0,"-13"-11"7378"0"0,13 11-7498 0 0,0 0 0 0 0,-1-1 0 0 0,1 1 0 0 0,0 0 0 0 0,0 0 0 0 0,-1 0 0 0 0,1 0 0 0 0,0 0 0 0 0,0 0 0 0 0,-1 0 0 0 0,1 0 0 0 0,0 0 0 0 0,0 0 0 0 0,-1 0 0 0 0,1 0 0 0 0,0 1 0 0 0,0-1 0 0 0,0 0 0 0 0,-1 0 0 0 0,1 0 0 0 0,0 0 0 0 0,0 0 0 0 0,-2 1 821 0 0,2-1-821 0 0,0 1 0 0 0,0-1 0 0 0,0 0 0 0 0,0 1 0 0 0,-6 11 1478 0 0,1 16-933 0 0,3-2 87 0 0,2 43 0 0 0,1-9-159 0 0,-1 101 379 0 0,2-128-1117 0 0,2 0 0 0 0,13 60 0 0 0,6 0-3131 0 0,-15-64 1536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14 390 455 0 0,'-13'-2'15098'0'0,"12"1"-14884"0"0,10-6 431 0 0,-1 1 1 0 0,0 0-1 0 0,15-8 0 0 0,10-7 628 0 0,-14 10-869 0 0,0 0 1 0 0,1 1 0 0 0,0 1-1 0 0,1 2 1 0 0,26-8 0 0 0,6-2-64 0 0,159-47 146 0 0,-18 6-125 0 0,-144 41-351 0 0,80-29 53 0 0,-54 22 63 0 0,-36 12 80 0 0,-24 8-66 0 0,-10 2-41 0 0,0 0 1 0 0,0 0-1 0 0,0 0 0 0 0,0-1 1 0 0,7-3-1 0 0,-9 4-25 0 0,0 0 0 0 0,0 1 0 0 0,0-1 1 0 0,0 1-1 0 0,0 0 0 0 0,0 1 0 0 0,1-1 0 0 0,7 0 0 0 0,-10 1 225 0 0,18 0 92 0 0,-10 2-353 0 0,-1-1-1 0 0,0 2 1 0 0,0-1-1 0 0,0 1 1 0 0,0 0-1 0 0,11 7 1 0 0,-4-3 46 0 0,65 31 193 0 0,-24-9-135 0 0,-33-16-33 0 0,35 24 0 0 0,-1-1 51 0 0,-44-28-137 0 0,144 86 272 0 0,-27-24-197 0 0,-83-47-160 0 0,-40-19-260 0 0,-1 1 0 0 0,1 0 0 0 0,8 7 0 0 0,-8-6-1473 0 0,-1 1 0 0 0,10 12 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2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1375 0 0,'9'-18'12131'0'0,"-9"18"-12007"0"0,6 9 1626 0 0,4 15-1197 0 0,-5-2 799 0 0,0 1 0 0 0,2 43 1 0 0,-6 47-271 0 0,-1-35-803 0 0,0-16-254 0 0,-2-43-382 0 0,2 0 0 0 0,0 0 1 0 0,1-1-1 0 0,1 1 0 0 0,8 37 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2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0,'0'0'9567'0'0,"1"2"-8776"0"0,3 6-411 0 0,0 0 1 0 0,-1 0 0 0 0,0 1 0 0 0,3 17 0 0 0,4 40 400 0 0,-5-21-409 0 0,8 63 119 0 0,-9-64-423 0 0,2-1-1 0 0,19 72 0 0 0,-25-115-589 0 0,2 7 1390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3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55 4143 0 0,'0'0'191'0'0,"0"0"-11"0"0,1-18 1492 0 0,-9-3 5114 0 0,5 15-5105 0 0,3 6-1596 0 0,0-1 1 0 0,0 1-1 0 0,0-1 1 0 0,0 1-1 0 0,-1-1 1 0 0,1 1-1 0 0,0-1 1 0 0,-1 1-1 0 0,1 0 0 0 0,0-1 1 0 0,-1 1-1 0 0,1-1 1 0 0,0 1-1 0 0,-1 0 1 0 0,1-1-1 0 0,-1 1 1 0 0,1 0-1 0 0,0-1 1 0 0,-1 1-1 0 0,1 0 1 0 0,-1 0-1 0 0,1-1 1 0 0,-1 1-1 0 0,1 0 1 0 0,-1 0-1 0 0,1 0 1 0 0,-1 0-1 0 0,0 0 1 0 0,1 0-1 0 0,-1 0 1 0 0,1 0-1 0 0,-1 0 1 0 0,1 0-1 0 0,-1 0 1 0 0,1 0-1 0 0,-1 0 1 0 0,1 0-1 0 0,-1 0 1 0 0,1 0-1 0 0,-1 1 1 0 0,1-1-1 0 0,-1 0 1 0 0,1 0-1 0 0,-1 1 1 0 0,1-1-1 0 0,-1 0 1 0 0,1 1-1 0 0,-1 0 1 0 0,-2 1 2 0 0,1 0 1 0 0,0 0-1 0 0,-1 1 1 0 0,1-1 0 0 0,0 1-1 0 0,-2 3 1 0 0,1 0-48 0 0,-1 1 1 0 0,1 0-1 0 0,0 0 1 0 0,1 1-1 0 0,0-1 0 0 0,0 1 1 0 0,1-1-1 0 0,0 1 1 0 0,0-1-1 0 0,0 1 0 0 0,1 0 1 0 0,1 0-1 0 0,-1-1 1 0 0,1 1-1 0 0,0-1 0 0 0,4 13 1 0 0,-3-14-42 0 0,0 0 0 0 0,0-1 1 0 0,0 1-1 0 0,1-1 0 0 0,0 1 0 0 0,0-1 1 0 0,0 0-1 0 0,0 0 0 0 0,1-1 0 0 0,0 1 1 0 0,0-1-1 0 0,0 0 0 0 0,1 0 0 0 0,0 0 1 0 0,-1 0-1 0 0,1-1 0 0 0,0 0 0 0 0,1 0 0 0 0,-1 0 1 0 0,0-1-1 0 0,11 4 0 0 0,-10-5 31 0 0,0 0 1 0 0,-1 0-1 0 0,1-1 0 0 0,0 1 0 0 0,0-1 1 0 0,0-1-1 0 0,-1 1 0 0 0,1-1 0 0 0,0 0 1 0 0,0 0-1 0 0,-1-1 0 0 0,1 1 0 0 0,-1-1 1 0 0,10-5-1 0 0,-12 5 21 0 0,0 1 0 0 0,-1-1 0 0 0,1 0 0 0 0,0 0 0 0 0,-1 0 0 0 0,0 0 0 0 0,1 0 0 0 0,-1-1 0 0 0,0 1 0 0 0,0-1 0 0 0,0 1 0 0 0,0-1 0 0 0,-1 0-1 0 0,1 0 1 0 0,-1 0 0 0 0,0 0 0 0 0,1 0 0 0 0,-1 0 0 0 0,-1 0 0 0 0,1 0 0 0 0,0 0 0 0 0,-1-1 0 0 0,0 1 0 0 0,1 0 0 0 0,-1 0 0 0 0,-1-1 0 0 0,0-4 0 0 0,0 3 9 0 0,0 0 0 0 0,-1 1 0 0 0,1-1 0 0 0,-1 1 0 0 0,-1-1 0 0 0,1 1 0 0 0,0 0-1 0 0,-1-1 1 0 0,0 1 0 0 0,0 1 0 0 0,0-1 0 0 0,-1 0 0 0 0,1 1 0 0 0,-1 0 0 0 0,0-1 0 0 0,-4-2 0 0 0,-4-1-94 0 0,0-1 0 0 0,-1 2 0 0 0,0-1 0 0 0,-18-5 0 0 0,17 8-530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5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1839 0 0,'0'0'7474'0'0,"7"3"-6497"0"0,18-20 1324 0 0,205-94 3811 0 0,-78 11-5368 0 0,-142 91-708 0 0,9-12 46 0 0,-8 12-72 0 0,-7 5-46 0 0,13-10-3454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3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1375 0 0,'7'-19'16468'0'0,"-4"23"-16229"0"0,0 0 0 0 0,0 1 0 0 0,0-1 0 0 0,-1 1 0 0 0,1-1 0 0 0,-1 1 0 0 0,0 0 0 0 0,-1 0 0 0 0,1 0 0 0 0,-1 0 0 0 0,1 6-1 0 0,2 13 233 0 0,0 26-1 0 0,-3-32-197 0 0,0-1-432 0 0,-1 1-87 0 0,2-1 0 0 0,-1 0 0 0 0,2-1 0 0 0,1 1 0 0 0,5 18 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3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0,'0'0'354'0'0,"0"2"87"0"0,9 32 7092 0 0,-2 2-4556 0 0,16 54-1772 0 0,13 32-752 0 0,1 2-791 0 0,-6-43-2717 0 0,-27-72 1693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3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15751 0 0,'0'0'720'0'0,"-1"0"-16"0"0,-4 1 2634 0 0,29-6-259 0 0,-4-1-2233 0 0,82 0-24 0 0,-58 6-8161 0 0,-30 0-367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3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1195 401 1839 0 0,'15'-37'14112'0'0,"-25"31"-11488"0"0,-138-80 3143 0 0,76 41-4786 0 0,-66-47-161 0 0,88 57-670 0 0,26 18-1 0 0,-28-24 0 0 0,26 22-147 0 0,-8-3-15 0 0,33 22-41 0 0,-5 22-36 0 0,0-15 151 0 0,0 1-1 0 0,0-2 1 0 0,0 1-1 0 0,-1-1 0 0 0,0 0 1 0 0,-8 6-1 0 0,-5 3 112 0 0,-43 34 672 0 0,-107 60 0 0 0,64-43-387 0 0,14-13-288 0 0,1 0-43 0 0,83-48-145 0 0,3-1-83 0 0,-1 0 1 0 0,1-1 0 0 0,-1 0 0 0 0,1 0 0 0 0,-13 3-1 0 0,18-5-498 0 0,37-9-5919 0 0,-18 3-1511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3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2759 0 0,'-5'-15'8541'0'0,"10"34"-2300"0"0,-3-7-7024 0 0,3 37 2604 0 0,-1 31-389 0 0,-2 97-297 0 0,-2-155-1389 0 0,2 0 0 0 0,0-1-1 0 0,1 1 1 0 0,12 38 0 0 0,-14-58-180 0 0,0 0 0 0 0,0 0 0 0 0,1 0 0 0 0,-1 0 0 0 0,0 0 0 0 0,1 0 0 0 0,-1 0 0 0 0,1 0 0 0 0,0-1 0 0 0,0 1 0 0 0,2 1 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3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0,'0'2'7532'0'0,"2"73"-1571"0"0,1 5-4634 0 0,4 166 174 0 0,-6-227-1546 0 0,2 10-3 0 0,0-2-5678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3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72 6911 0 0,'0'0'528'0'0,"-2"-1"-341"0"0,-7-5 422 0 0,2 1 453 0 0,0 1-1 0 0,-1 0 1 0 0,1 0-1 0 0,-15-5 1 0 0,21 8-985 0 0,0 1 1 0 0,-1-1-1 0 0,1 1 0 0 0,-1 0 1 0 0,1-1-1 0 0,-1 1 0 0 0,0 0 1 0 0,1 0-1 0 0,-1 0 0 0 0,1 0 1 0 0,-1 0-1 0 0,1 1 0 0 0,-1-1 1 0 0,1 0-1 0 0,-1 1 0 0 0,1-1 1 0 0,-1 1-1 0 0,1-1 0 0 0,0 1 1 0 0,-1 0-1 0 0,1 0 0 0 0,0 0 1 0 0,-1-1-1 0 0,1 1 0 0 0,0 0 1 0 0,0 1-1 0 0,0-1 1 0 0,0 0-1 0 0,0 0 0 0 0,0 0 1 0 0,0 1-1 0 0,-1 1 0 0 0,-2 5-40 0 0,1 0 0 0 0,0 0 0 0 0,0 1 1 0 0,0-1-1 0 0,1 0 0 0 0,0 1 0 0 0,1 0 0 0 0,0-1 0 0 0,1 1 0 0 0,-1 0 0 0 0,2-1 0 0 0,-1 1 0 0 0,3 13 0 0 0,-2-17 13 0 0,0 0 0 0 0,1 0 0 0 0,-1 0-1 0 0,1-1 1 0 0,0 1 0 0 0,1-1 0 0 0,-1 1-1 0 0,1-1 1 0 0,-1 0 0 0 0,1 0 0 0 0,0 0-1 0 0,1 0 1 0 0,-1 0 0 0 0,1-1-1 0 0,0 1 1 0 0,0-1 0 0 0,0 0 0 0 0,0 0-1 0 0,0-1 1 0 0,1 1 0 0 0,-1-1 0 0 0,1 0-1 0 0,-1 0 1 0 0,9 2 0 0 0,-9-3 86 0 0,0 0 0 0 0,0-1 0 0 0,0 1 0 0 0,0-1 0 0 0,0 1 0 0 0,0-1 1 0 0,0-1-1 0 0,0 1 0 0 0,0 0 0 0 0,0-1 0 0 0,0 0 0 0 0,0 0 0 0 0,0 0 0 0 0,0 0 0 0 0,-1-1 0 0 0,1 0 0 0 0,0 1 1 0 0,-1-1-1 0 0,1-1 0 0 0,-1 1 0 0 0,0 0 0 0 0,1-1 0 0 0,-1 0 0 0 0,-1 1 0 0 0,1-1 0 0 0,0 0 0 0 0,-1-1 0 0 0,1 1 0 0 0,1-4 1 0 0,2-3 130 0 0,-2 0-1 0 0,1 0 1 0 0,-1 0 0 0 0,-1 0 0 0 0,0-1 0 0 0,0 1 0 0 0,-1-1 0 0 0,0 0 0 0 0,0-17 0 0 0,-2 20-209 0 0,0 0 0 0 0,-1 0 0 0 0,1 0 0 0 0,-2 0 0 0 0,1 0 0 0 0,-6-14 0 0 0,7 20-53 0 0,-1-1 0 0 0,0 1 0 0 0,0-1 0 0 0,-1 1 1 0 0,1-1-1 0 0,-1 1 0 0 0,1 0 0 0 0,-1 0 0 0 0,0 0 0 0 0,1 0 0 0 0,-1 0 0 0 0,0 0 0 0 0,0 0 0 0 0,-1 0 0 0 0,1 1 0 0 0,0-1 0 0 0,-1 1 0 0 0,1 0 0 0 0,0 0 1 0 0,-1 0-1 0 0,0 0 0 0 0,1 0 0 0 0,-5-1 0 0 0,-4 1-104 0 0,1 1 0 0 0,0 0 0 0 0,0 0 0 0 0,-1 1 0 0 0,1 0 0 0 0,0 1 0 0 0,0 0 0 0 0,0 1 0 0 0,0 0 0 0 0,1 0 0 0 0,-1 1 0 0 0,-8 5 0 0 0,8-3-422 0 0,0 0 1 0 0,0 1 0 0 0,1 0 0 0 0,0 0-1 0 0,0 1 1 0 0,-10 11 0 0 0,2 2-1474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3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4607 0 0,'-1'-5'9075'0'0,"2"7"-8834"0"0,0-1 0 0 0,0 0 0 0 0,0 1 0 0 0,0-1 0 0 0,0 0 0 0 0,0 1 0 0 0,0-1 0 0 0,0 1 0 0 0,-1 0 0 0 0,2 1 0 0 0,3 15 430 0 0,0 0 1 0 0,-1 1-1 0 0,2 22 1 0 0,-1-9-388 0 0,-1-5-192 0 0,-1 0 0 0 0,-2 0 0 0 0,-1 39 0 0 0,0-59-381 0 0,0 1 0 0 0,0 0 0 0 0,1 0-1 0 0,2 8 1 0 0,0-3-4429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3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9671 0 0,'1'-6'1004'0'0,"0"1"-828"0"0,-1 4 587 0 0,18 7 2244 0 0,-16-4-2918 0 0,1 1 0 0 0,0-1 0 0 0,-1 1 0 0 0,1-1 0 0 0,-1 1 0 0 0,0 0 0 0 0,0 0 0 0 0,0 0 0 0 0,0 0 0 0 0,-1 0 0 0 0,3 4 0 0 0,12 43 168 0 0,-11-30-156 0 0,66 222-1111 0 0,-67-225-361 0 0,-1-1-3608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3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11055 0 0,'0'0'1002'0'0,"8"-1"715"0"0,10-5 1691 0 0,-15 4-2964 0 0,1 1 0 0 0,0 0 0 0 0,-1 0-1 0 0,1 0 1 0 0,5-1 0 0 0,23 0-78 0 0,-1-1 0 0 0,1-2 0 0 0,50-14 0 0 0,-60 11-844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5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19 4143 0 0,'0'0'319'0'0,"-6"-5"2885"0"0,5 3-2790 0 0,-1 1-1 0 0,1 0 1 0 0,-1 0 0 0 0,0-1 0 0 0,0 1-1 0 0,1 1 1 0 0,-1-1 0 0 0,0 0-1 0 0,0 0 1 0 0,0 1 0 0 0,0-1 0 0 0,0 1-1 0 0,0-1 1 0 0,0 1 0 0 0,0 0-1 0 0,-3 0 1 0 0,3 0-238 0 0,0 1 0 0 0,0 0-1 0 0,0 0 1 0 0,-1-1 0 0 0,1 1 0 0 0,0 0-1 0 0,0 1 1 0 0,1-1 0 0 0,-1 0 0 0 0,0 1-1 0 0,0-1 1 0 0,1 1 0 0 0,-1-1 0 0 0,0 1-1 0 0,-1 2 1 0 0,-1 2-54 0 0,0 0 0 0 0,1 0 1 0 0,-1 0-1 0 0,1 0 0 0 0,0 1 0 0 0,1-1 0 0 0,-1 1 0 0 0,2 0 0 0 0,-1 0 0 0 0,1 0 1 0 0,-1 0-1 0 0,1 9 0 0 0,1-1 80 0 0,0-1 1 0 0,1 1-1 0 0,0 0 1 0 0,7 26-1 0 0,-7-36-165 0 0,1 0-1 0 0,-1 0 1 0 0,1 0-1 0 0,1 0 0 0 0,-1-1 1 0 0,1 1-1 0 0,0-1 1 0 0,0 1-1 0 0,0-1 1 0 0,0 0-1 0 0,1-1 1 0 0,-1 1-1 0 0,1 0 0 0 0,0-1 1 0 0,0 0-1 0 0,1 0 1 0 0,-1 0-1 0 0,0-1 1 0 0,1 1-1 0 0,0-1 1 0 0,0 0-1 0 0,0 0 0 0 0,-1-1 1 0 0,2 1-1 0 0,-1-1 1 0 0,9 1-1 0 0,-6-2-14 0 0,0 0-1 0 0,-1-1 1 0 0,1 0-1 0 0,-1 0 1 0 0,0 0-1 0 0,1-1 1 0 0,-1 0-1 0 0,0-1 1 0 0,0 1-1 0 0,0-2 1 0 0,0 1-1 0 0,0-1 1 0 0,-1 1-1 0 0,0-2 1 0 0,6-4-1 0 0,39-31-3310 0 0,-45 34 1154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4:5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3302 305 3223 0 0,'-4'2'42'0'0,"0"-1"0"0"0,1 0 0 0 0,-1 0 0 0 0,0 0 0 0 0,0 0 0 0 0,0-1 0 0 0,-6 1 0 0 0,3-1 142 0 0,1 1 4256 0 0,-3-1-1841 0 0,-35-9 1120 0 0,37 7-3277 0 0,-1 0 0 0 0,0 0 0 0 0,0 1 0 0 0,0 0 0 0 0,-14 1 0 0 0,-39-2 1700 0 0,-199 12 1481 0 0,160-13-2647 0 0,-105-18 1 0 0,173 17-824 0 0,-41 2 1 0 0,-134 7 163 0 0,89-12 149 0 0,31 0-244 0 0,58 5-223 0 0,17 1 36 0 0,0 0 0 0 0,-16 1 0 0 0,-75 3 298 0 0,-44 0-119 0 0,-214 32 602 0 0,140-20-561 0 0,142-12-185 0 0,-85-7-44 0 0,40-2 129 0 0,61 7-134 0 0,-130-5 33 0 0,156 0-35 0 0,-29 0 26 0 0,10 6-1 0 0,-59 11-1 0 0,12-1-2 0 0,96-12-34 0 0,-1 1 0 0 0,1-1 0 0 0,0-1 1 0 0,0 1-1 0 0,0-1 0 0 0,0-1 0 0 0,0 1 0 0 0,-9-4 0 0 0,15 5-7 0 0,1 0 0 0 0,0-1 0 0 0,0 1 0 0 0,-1 0 0 0 0,1 0 0 0 0,0 0 0 0 0,0 0 0 0 0,-1-1 0 0 0,1 1 0 0 0,0 0 0 0 0,0 0 0 0 0,0-1 0 0 0,0 1 0 0 0,-1 0 0 0 0,1 0 0 0 0,0-1 0 0 0,0 1 0 0 0,0 0 0 0 0,0 0 0 0 0,0-1 0 0 0,0 1 0 0 0,0 0 0 0 0,0-1 0 0 0,0 1 0 0 0,0 0 0 0 0,0 0 0 0 0,0-1 0 0 0,0 1 0 0 0,0 0 0 0 0,0-1 0 0 0,0 1 0 0 0,0 0 0 0 0,0 0 0 0 0,0-1 0 0 0,0 1 0 0 0,0 0 0 0 0,1 0 0 0 0,-1-1 0 0 0,0 1 0 0 0,0 0 0 0 0,0 0 0 0 0,0-1 0 0 0,1 1 0 0 0,1-4 0 0 0,0 1 0 0 0,0 0 0 0 0,1 0 0 0 0,-1 0 0 0 0,1 0 0 0 0,0 0 0 0 0,-1 0 0 0 0,7-3 0 0 0,5-7 0 0 0,10-8 0 0 0,1 0 0 0 0,40-25 0 0 0,-47 34 0 0 0,17-12 0 0 0,-13 7 0 0 0,1 2 0 0 0,0 1 0 0 0,40-18 0 0 0,10-3-64 0 0,-57 26 50 0 0,-13 7 8 0 0,0 0 0 0 0,0 0 0 0 0,1 0 0 0 0,-1 0 0 0 0,1 1 0 0 0,-1 0 0 0 0,1-1 0 0 0,0 1-1 0 0,5 0 1 0 0,-15 16-107 0 0,-4-2 94 0 0,-1-2-1 0 0,0 1 1 0 0,-1-1 0 0 0,0-1-1 0 0,0 0 1 0 0,-1-1 0 0 0,-20 11-1 0 0,-14 11-34 0 0,18-10 41 0 0,-27 19 15 0 0,-13 1-2 0 0,-43 24 0 0 0,72-37-117 0 0,38-25 106 0 0,3 4 0 0 0,3-2-5 0 0,0-1 0 0 0,0 0 0 0 0,0 0 1 0 0,0 0-1 0 0,0-1 0 0 0,1 1 0 0 0,0-1 0 0 0,0 0 0 0 0,8 3 0 0 0,3 3-6 0 0,187 125 86 0 0,-174-111-165 0 0,-4-4-561 0 0,50 32 0 0 0,-66-47 507 0 0,-1 1 1 0 0,1-2 0 0 0,0 1 0 0 0,0-1 0 0 0,1 0 0 0 0,-1-1-1 0 0,1 0 1 0 0,-1-1 0 0 0,1 0 0 0 0,13 0 0 0 0,-4-2-1461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5:0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3679 0 0,'0'0'7307'0'0,"3"0"-6839"0"0,3-1-198 0 0,0 0 0 0 0,0 0 1 0 0,-1 0-1 0 0,12-4 0 0 0,-12 3-61 0 0,1 0 1 0 0,-1 0-1 0 0,1 1 0 0 0,-1 0 0 0 0,1 0 1 0 0,-1 1-1 0 0,11-1 0 0 0,29 7 1031 0 0,-18-2-871 0 0,0-1 1 0 0,0-1 0 0 0,0-1-1 0 0,42-5 1 0 0,-33 0 32 0 0,58 2 0 0 0,-29 1-79 0 0,96-11 158 0 0,-59 4-7 0 0,49-5 212 0 0,45-3-14 0 0,-169 15-527 0 0,95-4 204 0 0,-25 1-299 0 0,-31 0 49 0 0,-20 2-33 0 0,-23 0-18 0 0,1 1-1 0 0,0 1 0 0 0,41 5 1 0 0,-28 0-35 0 0,1-1 0 0 0,0-2 1 0 0,39-4-1 0 0,98-11 191 0 0,-124 8-113 0 0,180-7 70 0 0,-171 11-149 0 0,96 3 40 0 0,-49-5-52 0 0,-12-2 53 0 0,23 5-42 0 0,6 0-11 0 0,4 0 0 0 0,-110 1 0 0 0,0-2 0 0 0,21-2 0 0 0,3-1 0 0 0,46 0 53 0 0,-57 3-42 0 0,-5 0-11 0 0,-14 0 0 0 0,24 2 0 0 0,-11 0 0 0 0,-20 0 0 0 0,16-1 0 0 0,4-6 11 0 0,-13 3 31 0 0,-2 1-20 0 0,-7 0 31 0 0,3-2 11 0 0,-5 3-56 0 0,-1-1 1 0 0,0 1-1 0 0,0 0 1 0 0,0 0-1 0 0,0-1 0 0 0,0 1 1 0 0,0 0-1 0 0,0 0 0 0 0,0-1 1 0 0,0 1-1 0 0,-1 0 0 0 0,1 0 1 0 0,-1-1-1 0 0,1 1 0 0 0,-1-1 1 0 0,1 2-4 0 0,-2-3 10 0 0,0 0 1 0 0,1 0-1 0 0,-1 0 0 0 0,0 1 1 0 0,0-1-1 0 0,-1 1 1 0 0,1 0-1 0 0,-5-4 0 0 0,2 2 17 0 0,-47-39 54 0 0,-16-12-33 0 0,29 24-42 0 0,32 26-2 0 0,-1 0-1 0 0,0 0 1 0 0,-16-6 0 0 0,16 7-4 0 0,1 0-1 0 0,-1 0 1 0 0,-12-9-1 0 0,16 9 4 0 0,0 0 13 0 0,-14-4 3 0 0,-13-8-104 0 0,30 16 11 0 0,2 3-62 0 0,3 2 113 0 0,-1 0 0 0 0,1 1 0 0 0,0-1-1 0 0,1-1 1 0 0,-1 1 0 0 0,1-1-1 0 0,0 1 1 0 0,9 5 0 0 0,49 27-39 0 0,-38-23 30 0 0,105 62-277 0 0,-108-62 255 0 0,-11-8 29 0 0,-1 1 0 0 0,-1 0 0 0 0,0 1-1 0 0,0 0 1 0 0,11 12 0 0 0,-17-16 18 0 0,0-1 0 0 0,0 1-1 0 0,0 0 1 0 0,3 8 0 0 0,-3-1 2 0 0,-4-7 6 0 0,0 0 0 0 0,0 0-1 0 0,-1 0 1 0 0,1 0 0 0 0,-1 0-1 0 0,0 0 1 0 0,0 0 0 0 0,0-1-1 0 0,-1 1 1 0 0,1-1 0 0 0,-1 0 0 0 0,0 0-1 0 0,0 0 1 0 0,0 0 0 0 0,0 0-1 0 0,-7 4 1 0 0,-6 3 92 0 0,0 0 1 0 0,-26 11-1 0 0,25-13-50 0 0,-175 90 304 0 0,185-94-468 0 0,-1 0 1 0 0,1 0-1 0 0,0 1 0 0 0,0 0 0 0 0,0 1 0 0 0,1 0 0 0 0,0 0 1 0 0,0 0-1 0 0,1 1 0 0 0,-1-1 0 0 0,1 1 0 0 0,1 1 1 0 0,-7 11-1 0 0,0 3-1535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7:0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6479 0 0,'0'0'586'0'0,"3"11"1024"0"0,8 59 4721 0 0,-2 1-3411 0 0,0 6-1749 0 0,-6-27-977 0 0,1 5-1519 0 0,-4-54 765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7:0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0,'0'0'8494'0'0,"9"11"-7156"0"0,-5-2-923 0 0,1 1 1 0 0,-2-1-1 0 0,0 1 0 0 0,0-1 0 0 0,-1 1 0 0 0,0 0 1 0 0,0 0-1 0 0,0 15 0 0 0,4 21-30 0 0,22 139-2381 0 0,-24-167-544 0 0,-3-12 1122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0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9903 0 0,'0'0'898'0'0,"1"1"-741"0"0,4 16 648 0 0,0-1 0 0 0,-2 1 0 0 0,0 0 0 0 0,0 0-1 0 0,-2 0 1 0 0,0 25 0 0 0,2 19 473 0 0,15 158-55 0 0,-9-148-1330 0 0,2 21-1640 0 0,-7-56-1457 0 0,-1-27 1776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7:0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9903 0 0,'0'0'7532'0'0,"18"4"-5397"0"0,-18-4-2174 0 0,2 1-158 0 0,0-1 0 0 0,0 1 0 0 0,0-1 0 0 0,0 0 0 0 0,0 0 0 0 0,0 0-1 0 0,0 0 1 0 0,0 0 0 0 0,0 0 0 0 0,0 0 0 0 0,3-1 0 0 0,0-1-1522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7:0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5 919 0 0,'0'0'13660'0'0,"17"-2"-11160"0"0,-11 1-2026 0 0,1 0-1 0 0,-1 1 1 0 0,1 0 0 0 0,9 0-1 0 0,-15 0-257 0 0,11 6 256 0 0,-11-6-447 0 0,0 0 1 0 0,-1 0-1 0 0,1 1 1 0 0,0-1-1 0 0,0 0 1 0 0,0 1 0 0 0,0-1-1 0 0,-1 0 1 0 0,1 1-1 0 0,0-1 1 0 0,0 1-1 0 0,-1-1 1 0 0,2 2 0 0 0,6 5 194 0 0,-7-6-142 0 0,6 17 178 0 0,-7-15-289 0 0,-1 1 0 0 0,1 0 0 0 0,-1-1 1 0 0,0 1-1 0 0,0-1 0 0 0,0 1 0 0 0,0-1 0 0 0,0 1 0 0 0,-1-1 0 0 0,0 0 0 0 0,1 1 0 0 0,-1-1 0 0 0,-1 0 0 0 0,1 0 1 0 0,0-1-1 0 0,-1 1 0 0 0,1 0 0 0 0,-1-1 0 0 0,0 0 0 0 0,0 1 0 0 0,-3 1 0 0 0,5-3-29 0 0,-1 0-246 0 0,5 1 66 0 0,2 1 279 0 0,0 0 0 0 0,0 1-1 0 0,0-1 1 0 0,0 1 0 0 0,-1 0-1 0 0,1 0 1 0 0,-1 1 0 0 0,0-1-1 0 0,0 1 1 0 0,-1 0 0 0 0,1 0-1 0 0,-1 1 1 0 0,4 8 0 0 0,-6-12 67 0 0,-1 0 1 0 0,1-1 0 0 0,-1 1 0 0 0,0 0-1 0 0,0 0 1 0 0,0 0 0 0 0,0 0 0 0 0,0 0 0 0 0,0 0-1 0 0,0 0 1 0 0,-1 0 0 0 0,1 0 0 0 0,-1 0-1 0 0,1 0 1 0 0,-1 0 0 0 0,0-1 0 0 0,1 1 0 0 0,-1 0-1 0 0,0 0 1 0 0,0-1 0 0 0,-1 1 0 0 0,1-1 0 0 0,0 1-1 0 0,0-1 1 0 0,-1 1 0 0 0,1-1 0 0 0,-1 0-1 0 0,1 0 1 0 0,-4 2 0 0 0,1 0-30 0 0,0 0 0 0 0,0-1-1 0 0,0 0 1 0 0,-1 0 0 0 0,1 0 0 0 0,0-1 0 0 0,-1 1 0 0 0,0-1-1 0 0,1 0 1 0 0,-1 0 0 0 0,-5 0 0 0 0,2-1-165 0 0,-15-1-3679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9:2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2759 0 0,'84'19'339'0'0,"-67"-16"4234"0"0,-13-4-4438 0 0,41-9 147 0 0,0 2 0 0 0,0 2 0 0 0,0 1-1 0 0,68 3 1 0 0,-16 5-52 0 0,97 6 76 0 0,-2-5-77 0 0,-45-3 22 0 0,186 11 258 0 0,-135-5-314 0 0,63-5-35 0 0,53-9 66 0 0,-187 2-100 0 0,74-4 51 0 0,124-2 62 0 0,14-10-21 0 0,0 0 4 0 0,266 35 279 0 0,-544-11-434 0 0,122 7 116 0 0,103 3 114 0 0,-22-7-225 0 0,191 1-24 0 0,-353-8-39 0 0,470-16 165 0 0,-530 15-150 0 0,301-12 203 0 0,-102 15-26 0 0,208 6 116 0 0,-45-2-85 0 0,108 5-50 0 0,38 1-34 0 0,3-24-67 0 0,-329 8-30 0 0,146-8 29 0 0,-182-4-18 0 0,46-4 33 0 0,624-15 208 0 0,-588 25-239 0 0,144-1 26 0 0,-288 14-84 0 0,477-8 86 0 0,-545 2-67 0 0,315-19 70 0 0,26-8-29 0 0,-70 3 6 0 0,130-9 83 0 0,-18 2 114 0 0,37 28-7 0 0,274 5-84 0 0,-614 4-174 0 0,378 37 57 0 0,-220-11-62 0 0,307 15 1 0 0,-102-17 0 0 0,147-9 0 0 0,-176 9 105 0 0,-54-1 46 0 0,-115-16-35 0 0,249 13 88 0 0,-102 0-58 0 0,16 1-33 0 0,61 18 5 0 0,-48-4 11 0 0,2-15 85 0 0,320-9 178 0 0,571-22 51 0 0,-1002-7-387 0 0,59 0 32 0 0,368-7 75 0 0,-186 9-131 0 0,-223 8 10 0 0,178-14-44 0 0,-161 4 58 0 0,149-10-45 0 0,-122 4-12 0 0,-66 10 1 0 0,232-12 0 0 0,108-3-137 0 0,29 8-558 0 0,-429 8 215 0 0,243-17-483 0 0,-66 2-346 0 0,-271 23 232 0 0,18 1-706 0 0,18-7 658 0 0,-23-4-10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9:3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1375 0 0,'0'0'5840'0'0,"6"2"-5710"0"0,76 18 227 0 0,0-4-1 0 0,98 8 1 0 0,251-5 908 0 0,-135-9-216 0 0,70 13-140 0 0,51 6-620 0 0,-198-27-63 0 0,-112-3-108 0 0,419-6 753 0 0,-309 3-550 0 0,169-21 239 0 0,-188 8-305 0 0,-90 9-130 0 0,271-12 231 0 0,655 12 411 0 0,-235-27-350 0 0,36-6 41 0 0,-559 30-308 0 0,264 20 98 0 0,-515-8-237 0 0,687 31 136 0 0,-220-3-47 0 0,379 4 674 0 0,-623-18-537 0 0,-22 0-74 0 0,167 13 15 0 0,16 1-30 0 0,350 9 134 0 0,-618-28-206 0 0,274 8 78 0 0,-77-19-80 0 0,-177-6-35 0 0,-20-1 6 0 0,-3 7 17 0 0,211-7 92 0 0,-130 2-119 0 0,88-6 26 0 0,539-20 155 0 0,-420 17 84 0 0,-34 3-29 0 0,-298 10-206 0 0,173 8 81 0 0,-46 1-52 0 0,-165-7-59 0 0,478-7 117 0 0,-233 11-95 0 0,-269-2-50 0 0,119 0 58 0 0,38 3-2 0 0,245-2 226 0 0,-219-6-189 0 0,-24 1 57 0 0,81 0 94 0 0,23 2 41 0 0,-102-2-112 0 0,578-5 449 0 0,-639 5-607 0 0,479-19 127 0 0,-395 6-110 0 0,395-38 167 0 0,70-13 20 0 0,-617 61-169 0 0,-6 0-9 0 0,251-23 32 0 0,751-24-160 0 0,-887 60 80 0 0,32 0 0 0 0,271-2 0 0 0,-408-4 0 0 0,159 9 0 0 0,78 8 0 0 0,-235-16 0 0 0,128 6 0 0 0,58 3 0 0 0,162 1 42 0 0,-139-7-20 0 0,-248-5-22 0 0,467 9 0 0 0,-12 0 0 0 0,-342-5 0 0 0,211 9 0 0 0,-210-10 0 0 0,131 1 0 0 0,-6-5 0 0 0,-6 0 0 0 0,233 9 0 0 0,-94-4 0 0 0,-242-6 0 0 0,462 14 0 0 0,-400 0 0 0 0,-63-7 0 0 0,-2 1 0 0 0,72 0 0 0 0,-67-4 0 0 0,235 1 0 0 0,-252-5 0 0 0,179-2 0 0 0,-4-3 0 0 0,-153 4 0 0 0,173 4 0 0 0,-79-1 0 0 0,-38 5 0 0 0,-140 0 0 0 0,173 16 0 0 0,-212-16-50 0 0,74 7-989 0 0,116 30 0 0 0,-156-24-660 0 0,54 14-1387 0 0,-83-20 1798 0 0,1-6-7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9:3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6447 0 0,'0'0'1794'0'0,"1"-1"-1445"0"0,4-2-311 0 0,1 0 0 0 0,-1 0-1 0 0,0 0 1 0 0,1 1 0 0 0,-1 0 0 0 0,1 0-1 0 0,0 0 1 0 0,11-1 0 0 0,-13 2-17 0 0,22-3 62 0 0,2 1-1 0 0,-1 1 1 0 0,32 2-1 0 0,23-2 84 0 0,154-1 242 0 0,-149 3-288 0 0,50 9 51 0 0,-46-2-70 0 0,-9-2-41 0 0,98 4 4 0 0,59 16 109 0 0,-84-5-51 0 0,-114-16-84 0 0,213 17 184 0 0,1-16 93 0 0,4-3 115 0 0,-44 2-40 0 0,20 0 4 0 0,-147 2-170 0 0,124-10 0 0 0,388-76 464 0 0,-236 37-407 0 0,-140 20-122 0 0,-68 5-60 0 0,228-34 266 0 0,-266 31-153 0 0,163-8 0 0 0,-165 24-121 0 0,82-5-8 0 0,-75 3-33 0 0,213-25 57 0 0,-217 11-64 0 0,89-12 21 0 0,-82 21-53 0 0,71-8 48 0 0,249-1 217 0 0,-157 5 22 0 0,-30 0 75 0 0,51 7 60 0 0,15 19-141 0 0,-92 1-178 0 0,63 3-66 0 0,33 1 40 0 0,-246-14-83 0 0,120 16 0 0 0,208 23 158 0 0,-184-22-70 0 0,28-7 10 0 0,-20-2-3 0 0,-221-8-97 0 0,78 7 2 0 0,97-5 0 0 0,54-4 83 0 0,-135 3 31 0 0,172-19 1 0 0,-38-6 83 0 0,-50 6-13 0 0,-84 7-62 0 0,124 5 0 0 0,308 2 102 0 0,-387-6-163 0 0,84-2 36 0 0,-66 7-61 0 0,137 5 60 0 0,-172 2-76 0 0,39 5 12 0 0,-147-5-37 0 0,168 14 9 0 0,-134-17 17 0 0,82 11-1 0 0,-83-1-26 0 0,93 9 0 0 0,162 13 0 0 0,-227-22 0 0 0,-37-7-1 0 0,57-2 0 0 0,-3-2 15 0 0,28 9 42 0 0,81 1 8 0 0,21-2 60 0 0,-18-8 0 0 0,-6 0-21 0 0,-95 12-67 0 0,53 3 16 0 0,-45-9-8 0 0,285-4 29 0 0,133-26-20 0 0,-409 21-42 0 0,-125 4-11 0 0,372-23 72 0 0,-169 4-72 0 0,81-10 0 0 0,-88 15 30 0 0,2 16 18 0 0,-119 0-50 0 0,26 3 54 0 0,41 1-33 0 0,-89-8-5 0 0,179 2 25 0 0,-134 4-28 0 0,-12-1 16 0 0,112 17-1 0 0,-148-11-26 0 0,86 2 0 0 0,-7-1 21 0 0,-1 1 18 0 0,-77-10-35 0 0,153 9 76 0 0,-46-2-18 0 0,-26-3 2 0 0,-68-1-37 0 0,0-4 1 0 0,90-11-1 0 0,-105 8 7 0 0,85 6 1 0 0,-4 0 28 0 0,81-3 24 0 0,-160 0-32 0 0,87-11 0 0 0,26 0 27 0 0,-129 10-49 0 0,240 12 118 0 0,-57 2-33 0 0,0-16-33 0 0,-158 2-56 0 0,61-8 32 0 0,42 1 11 0 0,13 8 62 0 0,50 1-32 0 0,-56-5-51 0 0,-4-1-7 0 0,-103 9-5 0 0,86 1-25 0 0,145-8 119 0 0,-130-10-13 0 0,-22 0 15 0 0,35 1 69 0 0,-144 9-154 0 0,0 3 0 0 0,67 7 0 0 0,-70-3-24 0 0,-21-4 0 0 0,1 0 0 0 0,35-6-1 0 0,21 0-10 0 0,-68 6-3 0 0,56 0 39 0 0,100-12-1 0 0,-132 7-47 0 0,-1 1 0 0 0,1 2-1 0 0,37 1 1 0 0,231 14 114 0 0,-203-10-107 0 0,45 4 44 0 0,211 38-43 0 0,-293-39-11 0 0,70-2 0 0 0,15 0 0 0 0,-56 1 0 0 0,30 3 0 0 0,-74-2 1 0 0,-5 1 5 0 0,81 0-1 0 0,165-10 114 0 0,-251 3-114 0 0,50 5-5 0 0,-51-2 0 0 0,47-2 0 0 0,153-4 64 0 0,-206 3-52 0 0,1-1 0 0 0,58-11 0 0 0,25-1 27 0 0,84 6 14 0 0,-82 6-53 0 0,36-4 0 0 0,19-5 40 0 0,-132 9-27 0 0,46-8-2 0 0,2 0 2 0 0,204 6 118 0 0,-214 3-131 0 0,-39 1 0 0 0,58-6 0 0 0,-78 2 0 0 0,31-4 0 0 0,89 0 0 0 0,12 0 0 0 0,-22-1 0 0 0,-91 9 0 0 0,-2-1 0 0 0,57-6 0 0 0,-21-5 0 0 0,96-10 0 0 0,228 8 0 0 0,-112 2 0 0 0,-193 6 0 0 0,-9-4 0 0 0,-48 4 0 0 0,35 0 0 0 0,-33 5 0 0 0,171-5 0 0 0,-1-2 0 0 0,40-5 0 0 0,-54 6 0 0 0,-86 5 0 0 0,-72 1 0 0 0,56 7 0 0 0,4 0 0 0 0,-28-4 0 0 0,-30-1-140 0 0,62-4 0 0 0,-50-4-20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0T15:59:04.97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4128 17584 21183 0,'0'0'1888'0,"0"0"-1504"0,0 0-384 0,0 0 0 16,0 0 1520-16,0 0 224 0,-7-11 48 0,2 5 16 15,4-7-848-15,-1-2-192 0,1 0-16 0,2-6-16 0,2 0-400 0,1-5-80 16,0-3 0-16,0-1-16 0,-1 0-240 0,3-1 0 15,-1 0 128-15,1 0-128 0,0 1 0 0,-2-2 0 16,-2 0 0-16,2 3 0 0,0 4 0 0,0 0 0 16,-1 3 0-16,-2 4 0 0,0 4 0 15,2-1 0-15,-1 5-128 0,-2 10 128 0,0 0-240 0,7 4 16 16,1 5 0-16,2 7 0 0,4 4 48 0,2 5 16 16,1 5 0-16,0 3 0 15,-1 5 160-15,1 1 256 0,0-4-64 0,2 1-16 0,1-2-176 0,-1-2 128 16,-2-4-128-16,-1-3 128 0,-2 0 48 0,-1-7 0 15,-2 0 0-15,-2-5 0 0,-1-2 336 0,-3-5 80 16,-5-6 16-16,0 0 0 0,0 0-16 0,0 0 0 0,0 0 0 0,0 0 0 16,-4-5-160-16,-1-3-48 0,-2-2 0 0,-5-2 0 15,-3-1-384-15,-1-3 0 0,-1 1 0 0,-1-5-176 16,-2 3 176-16,-2-1 0 16,-3 0 0-16,1-3 0 0,-4 0 0 0,2-1 0 15,0 0 0-15,3 0 0 0,-1 3 0 0,5 4 0 16,2 0 0-16,2 4 0 0,4 0-128 0,1 1 128 0,3 3-128 15,1 1 128-15,4 1-192 0,2 5 64 0,0 0 0 0,0 0 0 16,8-2-32-16,3 4 0 0,5 0 0 0,2 1 0 16,3-2 160-16,3 0 0 0,2 3-144 0,2-4 144 15,-2 0 0-15,0 0-144 0,-2 0 144 0,1 0 0 16,0 0-128-16,-2 0 128 0,-1 0 0 0,-1 0 0 16,-1 2-144-16,-2-1 144 0,-3 0 0 0,-2 2-144 15,-2-1 144-15,-3 2-128 0,-8-4 128 0,5 5-128 16,-5-5 128-16,-1 10 0 0,-3 0 128 0,-3 2-128 15,-5 1 256-15,-1 0 0 0,-2 1-16 0,-2 2 0 0,-4 1-48 0,0 1 0 16,-1 0 0-16,0 2 0 0,-3-3-64 0,0-2-128 16,0 0 176-16,2-1-176 0,2 0 0 0,2 1 0 15,2-6 0-15,2 0 0 16,4-1-1856-16,3-2-496 0,1-2-80 0</inkml:trace>
  <inkml:trace contextRef="#ctx0" brushRef="#br0" timeOffset="296.89">5107 17116 21183 0,'-16'5'944'0,"8"0"192"0,-4 2-912 0,-1-2-224 0,-1 1 0 0,0 2 0 15,-1 3 2640-15,0 2 496 0,-3 1 80 0,2 2 32 16,2-1-2128-16,0 2-416 0,4 2-96 0,1 0-16 15,2 1-464-15,3-1-128 0,4 0 0 0,2-1 0 16,2-4 128-16,2-1 0 0,2-1 0 0,2-2 0 16,4-2 0-16,-1-1 16 0,-2-2 0 0,1-3 0 15,0 0 16-15,1-4 0 0,-1-1 0 0,-1-3 0 16,-2 0 160-16,1-1 48 0,-4-3 0 16,-1 1 0-16,-1 0-48 0,-3 1 0 0,-1-4 0 0,-2 2 0 0,-3-1-144 0,-2 1-48 15,1-2 0-15,-2 2 0 0,-1 2-336 0,1-4-80 16,1 2-16-16,1-1 0 15,-2 2-2400-15,1-1-496 0,1-1-80 0,2-1-32 0</inkml:trace>
  <inkml:trace contextRef="#ctx0" brushRef="#br0" timeOffset="630.21">5241 17053 16575 0,'0'0'1472'15,"0"9"-1168"-15,-1 4-304 0,1 2 0 0,1 0 3584 0,-1 2 640 16,-1 4 144-16,-1 0 32 0,1 1-2336 0,0 0-464 15,-2 1-80-15,2-1-32 0,1 0-560 16,-1-1-112-16,-1-2-32 0,4 0 0 0,0-1-464 16,1-5-112-16,1-3-16 0,0-1 0 0,-2-2-192 0,-2-7 0 0,5 5 0 0,-5-5 0 15,7 3 0-15,-7-3-320 0,9-2 64 0,-1 0 0 16,-2-7-80-16,1 0-16 0,-1-3 0 0,1-1 0 16,-1-2 48-16,1 1 16 0,-3-2 0 0,1 1 0 15,0-2-32-15,1 0 0 0,-3-3 0 0,1 3 0 16,0 2 192-16,-1 0 128 15,-1 2-192-15,1 2 192 0,1 2 192 0,0 2 128 16,-4 7 48-16,0 0 0 0,0 0 96 0,0 0 32 16,6 3 0-16,0 3 0 0,0 3-144 0,1-1-32 0,-1 4 0 0,-1 1 0 15,1 2-192-15,-1 4-128 0,0-4 128 0,2 4-128 16,-1 0-256-16,1-1-112 0,-1-2-16 0,2-2-16 16,0 1-1904-16,0-2-368 15,-2-3-80-15,1-2-7344 0,-2-3-1472 0</inkml:trace>
  <inkml:trace contextRef="#ctx0" brushRef="#br0" timeOffset="815.42">5556 16910 15663 0,'2'-9'1392'0,"-1"0"-1120"16,0-2-272-16,1 3 0 0,-1 2 3392 0,-1 6 608 16,0 0 128-16,0 0 32 15,0 0-2640-15,0 0-528 0,0 0-96 0,1 14-32 16,-1 0-288-16,0 5-64 0,0 0-16 0,2 3 0 0,-1 5-304 0,0 1-48 15,0 2-16-15,1-1 0 0,-1 2-272 0,0 2-64 16,1 1-16-16,0-2 0 16,1-2-2064-16,1-1-400 0,0-4-96 0</inkml:trace>
  <inkml:trace contextRef="#ctx0" brushRef="#br0" timeOffset="1185.96">5732 17142 10127 0,'0'0'896'0,"0"0"-704"0,0 0-192 0,0 0 0 15,0 0 3072-15,0 0 592 0,0 0 112 0,0 0 32 0,0 0-1808 0,0 0-352 16,2 9-80-16,-1-1-16 0,3 2-208 0,0-1-32 16,1 2-16-16,0-1 0 0,1 1-560 0,0 0-112 15,2 4-32-15,1-2 0 0,-1-3-352 16,2 1-80-16,1-1-16 0,-1-1 0 0,2 0-384 15,-2-1-80-15,1 1 0 0,-1-2-16 16,-1-3-1808-16,2 0-352 0,-2-3-80 0,0-1-6400 16,-1-1-1280-16</inkml:trace>
  <inkml:trace contextRef="#ctx0" brushRef="#br0" timeOffset="1328.32">5976 17109 13823 0,'0'0'608'0,"0"0"128"0,0 0-592 0,0 0-144 16,-1 11 0-16,-2-1 0 0,1 1 4672 0,-1 4 896 15,-1 5 176-15,0 3 32 0,0 2-3600 0,0 2-704 16,-1 2-160-16,0 1-32 0,-1 1-704 0,0 2-160 0,-2-2-32 16,2 2-12240-16,-1-1-2464 0</inkml:trace>
  <inkml:trace contextRef="#ctx0" brushRef="#br0" timeOffset="2160.91">6609 16882 10127 0,'0'0'896'0,"2"-7"-704"0,-1 0-192 0,2 1 0 16,0-1 2544-16,-3 7 464 0,2-6 112 0,-2 6 16 15,0 0-896-15,0 0-160 0,0 0-32 0,0 0-16 16,7 3-624-16,-1 5-128 0,0 3-32 0,-1 3 0 16,0 6-304-16,-1 2-64 0,-2 1-16 0,1 2 0 15,0 1-416-15,-2 0-64 0,0 0-32 0,-1 0 0 16,0-2-224-16,-1-1-128 0,0-1 160 0,-2-1-160 0,2-5 0 0,-2-2 0 15,1-1 0-15,0-4 0 0,1-2 0 0,1-7-336 16,0 0 48-16,0 0 16 31,0 0-416-31,0 0-80 0,3-9 0 0,-1-2-16 16,2-3 64-16,0 0 16 0,0-1 0 0,1 2 0 0,2 0 352 0,-1 0 80 0,-1-5 16 0,2 1 0 16,2 0 256-16,-1 3 0 0,2-2 0 0,1 3 0 15,-2 1 0-15,-1 3 0 0,-1 3 0 0,3 3 0 0,-3 6 192 0,4-2-16 16,-1 4 0-16,3 3 0 0,-1 1 96 0,0 2 32 15,0-1 0-15,-1 2 0 0,2 1-80 0,-1-2-16 16,0 1 0-16,2-1 0 0,2-2-208 0,1 1 128 16,0-3-128-16,-3 1 0 0,-2-1 0 0,1-3 128 15,-3-2-128-15,-1-2 0 0,-1-2 128 0,0 0-128 16,0-2 176-16,-2-1-176 0,1-2 224 0,-2-1-64 16,-1-2-16-16,0-2 0 0,-2-1 32 0,1-3 0 15,-2-3 0-15,1-1 0 0,-2 2-176 0,0-2 0 0,-2 0 0 0,1 0 0 16,-2 0 0-16,0 2 128 15,-1 1-128-15,0 2 0 0,0 2 384 0,0 3-16 16,-1 4 0-16,5 6 0 0,0 0 480 0,-7 3 112 16,1 2 0-16,2 5 16 0,0 3-336 0,3 3-64 15,-1 2 0-15,4 2-16 0,0-1-304 0,2 2-48 0,1 1-16 0,2 0 0 16,1-1-192-16,1-1 0 0,1-2 0 0,3-2 0 31,3-2-544-31,-1-1 0 0,0-2 0 0,-1-2 0 16,0-3-1424-16,1-2-272 0,-2 0-64 0,0-3-16 15,-1-1-1168-15,-1-2-224 0</inkml:trace>
  <inkml:trace contextRef="#ctx0" brushRef="#br0" timeOffset="2530.44">7294 16975 4607 0,'0'-12'192'0,"0"4"64"0,-1 1-256 0,0-1 0 15,-1 0 0-15,2 1 0 0,0 2 4608 0,0 5 864 16,0 0 176-16,0 0 48 0,0 0-3312 0,0 0-656 16,0 0-128-16,0 11-16 0,2 0-528 0,-1 4-96 15,2-1-32-15,-1 0 0 0,1 1-480 0,1-1-80 16,1 0-32-16,0-1 0 0,2-1-96 0,-1-4-32 15,1 0 0-15,1 0 0 0,-2-2-208 0,1-2 0 16,-7-4 0-16,7 3 0 16,0-1 0-16,2 0 0 0,-1-4 128 0,-2 0-128 0,1-5 0 0,-1-1 0 15,0 2 0-15,-1-2 0 16,1-2-528-16,1-1 0 0,-2-4 0 0,0 0 0 16,2 1-224-16,-3 3-32 0,-2 0-16 0,1 2 0 15,-2-1 288-15,1 4 48 0,-2 6 16 0,0 0 0 0,0 0 160 0,0 0 32 16,0 0 16-16,5 8 0 0,1 0 240 0,2 2 0 15,1 2 0-15,0 1 0 0,2-2 0 0,1 1 0 0,-1-3 0 16,2 0 160-16,-1-1 368 0,0-1 80 0,-2-2 16 0,1-1 0 16,-1-3 528-16,-1 1 128 0,-1-2 0 0,0-3 16 15,-3-2 192-15,2-2 48 0,-1-2 0 0,-1-1 0 16,-1-1-400-16,-2-1-80 0,-2-1-16 0,0 0 0 16,-2-1-624-16,1 0-128 0,-2-2-32 0,1-1 0 15,-1-1-256-15,0 0-224 0,0-2 32 0,-1 1 16 16,1-2-2640-16,-1 1-512 0</inkml:trace>
  <inkml:trace contextRef="#ctx0" brushRef="#br0" timeOffset="2897.04">8378 16976 31327 0,'-15'0'1392'0,"9"0"272"0,-2-1-1328 0,-1 0-336 0,0 1 0 15,0 0 0-15,-2-4 448 0,1 2 0 16,1 1 16-16,0 1 0 0,1 1 480 0,1 2 80 16,1 2 32-16,0 2 0 0,4 1-672 0,1 1-128 15,1 1-16-15,0 1-16 0,1-1-224 0,3-1 0 16,-4-9 0-16,9 9 0 0,3 3 0 0,1-3 144 15,0-4-144-15,1-1 192 0,0 0-64 0,2-1-128 16,-3-5 192-16,1 1-64 0,-1-4-128 0,0-3 128 0,-2-5-128 16,-2 0 128-16,-2 0-128 0,-4 0 0 0,0-1 0 0,-3 1 0 15,-4 0 0-15,-1 0 0 0,-2 0 128 0,-2 1-128 16,-2 0 0-16,-2 0-256 0,-1 2 64 0,1-2 16 16,-2-3-1408-1,2 1-272-15,0 3-64 0,-3-5-16 0,4 4-1840 0,7 7-352 0</inkml:trace>
  <inkml:trace contextRef="#ctx0" brushRef="#br0" timeOffset="3361.7">8453 16834 21535 0,'13'13'960'0,"-6"-5"192"0,1 1-928 0,1 3-224 0,1 0 0 0,-1 1 0 16,0 0 2128-16,-1 1 384 0,0-1 80 0,-1 1 16 16,-2 1-800-16,0 2-144 0,0-3-48 0,-1-1 0 15,-1-2-656-15,-1-1-128 0,2 2-16 0,-1-2-16 0,-2-2-480 0,-1-8-112 16,0 0-16-16,0 0 0 0,0 0-192 0,0 0 0 15,0 0 0-15,0 0 0 0,3-5-336 0,-1-7-16 16,1-2 0-16,-2-2 0 16,1 2-624-16,0-5-128 0,1 1-32 0,2-11 0 15,2 5-1984-15,-1 0-400 0,1 2-64 0,2 5-32 16,0 0 1968-16,0 4 400 0,-1 0 80 0,1 3 16 16,-1 4 384-16,-8 6 64 0,10-2 32 0,-10 2 0 0,9 2 1200 0,0 4 240 0,-1 0 64 0,1 2 0 15,-2 1 864-15,3 3 176 0,2 2 48 0,1 1 0 16,-1 0-496-16,0 0-80 0,-1-1-32 0,6 4 0 15,-1 0-208-15,-2-3-32 16,-1-4-16-16,-4-3 0 0,2 0-320 0,1 0-64 16,-3-3-16-16,1-1 0 0,1-1-480 0,-1-3-176 15,-1 0 0-15,0-4 144 0,-1-1-144 0,0-1 128 16,-2 0-128-16,-2-2 128 0,-1 0-128 0,-3-4-176 0,-1-1 48 16,-3-5 0-1,0 2-288-15,-1 2-48 0,-3-4-16 0,1 6 0 0,-1-1 288 0,1 1 48 0,-2 2 16 0,-1 2 0 16,3 3 544-16,-1 4 112 0,0 1 32 0,1 4 0 15,1 1 240-15,1 4 48 0,1 4 16 0,2 1 0 0,2 1-112 16,4-1-32-16,3-1 0 0,2 1 0 16,4 1-304-16,4-6-64 0,4 0-16 0,15 3 0 31,3-5-2192-31,2-1-432 0,2-5-80 0</inkml:trace>
  <inkml:trace contextRef="#ctx0" brushRef="#br0" timeOffset="4093.51">9615 17103 29247 0,'-8'-13'1296'0,"8"13"272"0,0 0-1248 0,-4 4-320 0,4-4 0 0,0 0 0 16,-2-7 224-16,-1 1-16 0,0-2 0 0,2-5 0 15,1-3 496-15,1-1 80 16,2 0 32-16,1-1 0 0,1-4-672 0,0 0-144 0,-1-2 0 0,0 1 0 31,-1-3-672-31,-1-2-128 0,2 0-32 0,-1-1 0 16,-2-1-448-16,2 2-80 0,-1 4-32 0,0 2 0 15,-2-2 160-15,-2 5 16 0,1 2 16 0,1 5 0 0,1 4 928 0,-1 8 272 0,0 0-128 0,8 1 128 16,1 6-160-16,2 5 160 0,2 1-208 0,0 6 80 16,1 5 784-16,1 2 176 0,1 1 16 0,0 3 16 15,0 1 96-15,-1 1 32 0,2-2 0 0,-1 0 0 0,0-3-128 0,-2-1-32 16,0 0 0-16,1-1 0 0,-2 0-320 0,-2-7-80 15,0-2-16-15,-2-3 0 0,-1-2 32 0,-2-2 0 16,-6-9 0-16,0 0 0 0,0 0 16 0,0 0 16 16,-1 8 0-16,1-8 0 0,-6 2-208 0,-2-5-32 15,-1-4-16-15,-4 0 0 0,-3-4-448 0,0 1-96 16,-3-3 0-16,-2 0-16 0,-4-4-16 0,-1 1 0 16,-3-1 0-16,-3-1 0 0,-4-2 480 0,0 0 112 0,2-4 16 0,3 5 0 15,3 0-48-15,6 5 0 0,5 2 0 0,3 2 0 16,1 3 224-16,5 5 32 0,3-1 16 0,5 3 0 15,0 0-336-15,0 0-144 16,13 3 128-16,4 1-128 0,2-2 0 0,4-1 0 16,1 2 0-16,4 0 0 0,0 1 0 0,1-2 0 0,1 1 0 0,11-2 0 31,-8 0-464-31,-1-1 16 0,-2 0 16 0,-3 2 0 16,-3 2-144-16,-2-4-48 0,-1 0 0 0,-8 0 0 0,0 0 416 0,-3 1 80 0,-1 0 128 0,-1 1-208 15,-8-2 384-15,0 0 80 0,0 0 0 0,0 0 16 16,0 0 528-16,0 0 96 0,-3 10 32 0,-3-1 0 15,-5 0 16-15,0 2 0 0,-2 2 0 0,-6-2 0 16,-4 5 0-16,-1 1 0 0,1 0 0 0,0 1 0 16,-1 3-352-16,1 1-64 0,0 2-16 0,-1-1 0 15,-1 3-2064-15,-12 7-432 0</inkml:trace>
  <inkml:trace contextRef="#ctx0" brushRef="#br0" timeOffset="6542.79">13566 18654 17503 0,'0'0'1552'0,"0"0"-1232"0,0 0-320 0,0 0 0 16,0 0 2144-16,0 0 368 0,0 0 80 0,0 0 16 15,0 0-1392-15,0 0-288 0,16-27-48 0,-16 27-16 16,0 0-240-16,5-8-48 0,2 0-16 0,1-5 0 15,0-1-304-15,-1-2-64 0,1-2-16 0,0 1 0 16,1-4-176-16,-1 4 0 0,0-2 0 0,0 2 0 0,-1 1 0 0,-1 2 0 16,-1 1-192-16,-1-2 192 15,0 4-160-15,0 0 160 0,-1 2 0 0,0 2-144 16,-2 2 144-16,-1 5 0 0,0 0 0 0,0 0 0 16,0 0 0-16,0 0 0 0,0 0 0 0,0 0 0 15,0 0 0-15,3 8 0 0,-2 1-128 0,1 2 128 0,0-2-192 0,1 1 64 16,-2 1 0-16,3-1 0 15,0-1-400-15,0 0-80 0,-2 0-16 0,2-1-8336 16,-1 0-1664-16</inkml:trace>
  <inkml:trace contextRef="#ctx0" brushRef="#br0" timeOffset="6797.35">13675 18386 1839 0,'0'0'160'0,"0"0"-160"0,0 0 0 0,-4 2 0 15,-1 2 4384-15,-1 1 848 0,2 3 160 0,1 3 48 16,0-4-3616-16,2 5-720 0,-1 2-144 0,2 2-16 16,0 2 384-16,2 1 80 15,2 0 0-15,-1 2 16 0,3 0-416 0,1 4-96 0,3-2-16 0,1-5 0 16,4 1-32-16,-1-1-16 0,0 0 0 0,3 2 0 16,2-6-176-16,-1 2-32 0,3-5-16 0,0 1 0 15,1-1-416-15,0-2-80 0,1-1 0 0,1-2-128 16,1-2-816-16,-3-1-272 0,-1-1-48 0,-1-2-14960 15</inkml:trace>
  <inkml:trace contextRef="#ctx0" brushRef="#br0" timeOffset="7633.69">13733 18324 7359 0,'0'0'320'0,"0"0"80"0,0 0-400 0,0 0 0 0,0 0 0 0,0 0 0 0,0 0 3696 0,0 0 656 16,0 0 128-16,-1 7 16 0,0 2-2768 0,1 0-576 15,1 0-96-15,2 2-32 0,1-1-576 0,-1-1-112 16,1-1-16-16,3 2-16 16,1 0-304-16,0-1 0 0,1-1 0 0,-1-2 0 15,-2 1-1376-15,1-1-336 16,-1-2-64-16</inkml:trace>
  <inkml:trace contextRef="#ctx0" brushRef="#br0" timeOffset="8128.74">13701 18363 22575 0,'0'0'992'0,"0"0"224"0,0 0-976 0,0 0-240 15,0 0 0-15,0 0 0 0,0 0 976 0,0 0 160 16,1 7 16-16,2-1 16 0,1 1-80 0,1 0 0 0,1-1-16 16,3 2 0-16,-1 1-624 0,0 0-128 15,0 0-32-15,1-1 0 0,1 0-288 0,1 0 0 16,-2-2 0-16,0 1 0 16,0-1-464-16,4 2-160 0,-2 1-16 0,-1-1-16 15,-3-3-1984-15,-2-1-400 0,-5-4-80 0</inkml:trace>
  <inkml:trace contextRef="#ctx0" brushRef="#br0" timeOffset="8960.94">13754 18349 5519 0,'0'0'240'0,"0"0"64"0,0 0-304 0,0 0 0 0,0 0 0 0,0 0 0 16,0 0 2912-16,0 0 528 0,0 0 96 0,0 0 32 0,-2 5-1712 0,-2-1-320 15,0 0-80-15,0 1-16 0,-1 1-224 0,-1 0-64 16,1 1 0-16,0 0 0 0,-3 3-112 0,0-1-16 16,-1 1-16-16,3-1 0 0,-2 2-272 0,0 0-48 15,-1 1-16-15,0 1 0 0,0 0-192 0,0 0-32 16,-2 2-16-16,-3 2 0 0,1-3-112 0,1 0 0 16,-1-1-16-16,1 0 0 0,2-2-176 0,2-1-128 0,0-3 192 15,2-1-192-15,2 1 144 0,0-1-144 0,4-6 0 0,0 0 144 16,0 0-144-16,0 0 0 0,0 0-192 0,0 0 192 15,0 0-368-15,0 0 48 0,0 0 16 0,0 0 0 16,0 0-16-16,0 0-16 0,0 0 0 0,5-8 0 16,0 1 80-16,0-1 32 0,1 1 0 0,-1-1 0 15,0-1 16-15,2 0 0 16,-1-1 0-16,1-1 0 0,-1 1 208 0,1-2 0 0,-1 0 0 0,1 1 0 16,-1-2 0-16,1 0 0 0,-1 0 0 0,1 0 0 15,-2-1 0-15,2 1 0 0,-4 2 0 0,3-1 0 16,-1 0 0-16,0 1 0 0,0 0 0 0,2-1 0 0,-2 3 0 0,0 1 0 15,1 2 0-15,-1 1 0 0,-1-1 0 0,-4 6 0 16,0 0 0-16,0 0 0 0,0 0 0 0,0 0 0 16,0 0 0-16,0 0 0 15,0 0 240-15,0 0-16 0,0 0 0 0,0 0 0 16,6 7-32-16,-1-1-16 0,-1 4 0 0,0-3 0 16,-1 3-176-16,1-1 0 0,0 1 0 0,-2-2 0 15,1 1 0-15,-1-2 0 0,1 0 0 0,0 1 0 0,1-1 0 0,-1-1 128 16,1 2-128-16,0-1 0 0,0-1 0 0,0 1 0 15,0-2 128-15,0 0-128 0,0 2 0 0,1-1 0 16,-5-6 0-16,7 4 0 0,-7-4 0 0,6 4 0 16,-6-4 0-16,0 0 0 0,0 0 0 0,0 0 0 15,0 0 0-15,4 5 0 0,-4-5-128 0,0 0 128 16,0 0 0-16,-1 8 0 0,1-8 0 0,-3 9 0 16,-1 0 0-16,-1-1 0 0,-2-1 0 0,1 0 0 0,-2 1 0 15,-1 0 0-15,-3 1 208 0,1-2 64 0,-3-3 16 16,1 1 0-16,-1 1 128 0,1 2 32 0,1-4 0 0,-1 1 0 15,-1 0-144-15,1 3-32 0,0-2 0 0,1-1 0 16,0-1-272-16,3 0 0 0,1-1 0 0,2 3 0 31,3-2-1088-31,3-4-288 0,0 0-48 0,0 0-8960 0,0 0-1792 0</inkml:trace>
  <inkml:trace contextRef="#ctx0" brushRef="#br0" timeOffset="9462.23">13636 18521 22911 0,'0'0'1024'0,"0"0"192"0,0 0-960 0,0 0-256 0,-3 7 0 0,3-7 0 16,0 0 544-16,0 0 64 0,0 0 16 0,0 0 0 15,0 0-144-15,8-4-32 16,0-1 0-16,2-2 0 0,0-1-256 0,1-1-64 15,-1-1-128-15,1 1 192 0,0-1-192 0,0 3 0 0,-1 0 0 0,-1 2 0 16,-2 0 0-16,0 1 0 0,-1 1 128 0,-6 3-128 16,0 0 0-16,0 0 128 0,0 0-128 0,0 0 0 15,0 0 432-15,0 0-16 0,-4 7 0 0,-1 0 0 16,-2 3 224-16,0-3 64 0,0 4 0 0,-2 1 0 16,-2-3-112-16,0 2-16 0,-2 1 0 0,0-1 0 15,0-2 160-15,0 0 32 0,1 0 0 0,0 0 0 16,0-2-192-16,2-1-16 0,1 1-16 0,1-2 0 15,8-5-336-15,0 0-64 0,0 0-16 0,0 0 0 16,0 0-352-16,0 0-80 0,12-4-16 0,1-1 0 31,1-2-2032-31,3-2-400 0</inkml:trace>
  <inkml:trace contextRef="#ctx0" brushRef="#br0" timeOffset="29132.81">14725 18611 21183 0,'0'7'944'0,"0"3"192"0,-1 2-912 0,0 2-224 0,1 2 0 0,0-1 0 16,-1 0 1216-16,1-1 208 0,0-1 48 0,1 0 0 15,0-2-272-15,0 2-48 16,1 0-16-16,-1 0 0 0,0-2-496 0,1 1-80 0,-1-1-32 0,0-1 0 16,-1 1 48-16,2-4 16 0,-2-7 0 0,0 0 0 15,2 7-208-15,-2-7-32 0,0 0-16 0,0 0 0 16,0 0-144-16,7-5-48 0,-1-4 0 0,-1-3 0 16,1-1-144-16,-1 0 128 0,-1-4-128 0,1-1 128 15,-1-3-128-15,0 0 192 0,0-1-192 0,1-1 192 16,1 1 80-16,2 3 32 0,-1-1 0 0,-1 3 0 15,1 0 272-15,1 4 64 0,0 2 16 0,-1 3 0 0,1 2-128 0,-1 4-16 16,-7 2-16-16,9 5 0 0,0 4-176 0,0 4-48 16,0 2 0-16,0 4 0 0,0-1-128 0,2 7-16 15,-2 0-128-15,3 0 192 0,-2-6-192 0,2 0-160 16,0-6 32-16,1 2 0 16,-2 2-1616-16,0 0-320 0,-1-1-64 0,2-5-9344 15,1-1-1872-15</inkml:trace>
  <inkml:trace contextRef="#ctx0" brushRef="#br0" timeOffset="29277.71">15179 18648 29135 0,'0'0'1280'0,"0"0"288"0,0 0-1248 0,0 0-320 16,0 0 0-16,0 0 0 0,0 0 832 0,0 0 128 16,0 0 0-16,1 6 16 0,-1 7-672 0,3-1-144 15,2-4-32-15,-1 3 0 0,-1 6-128 0,1 2 0 0,0-5-192 0,1 2-9600 16,3-3-1904-16</inkml:trace>
  <inkml:trace contextRef="#ctx0" brushRef="#br0" timeOffset="29399.44">15233 18539 1839 0,'-4'-3'160'0,"1"-1"-160"0,-1 0 0 0,2-2 0 15,-1 1 3168-15,0-1 608 0,2 3 112 0</inkml:trace>
  <inkml:trace contextRef="#ctx0" brushRef="#br0" timeOffset="29632.35">15492 18148 11055 0,'-3'-11'480'0,"3"11"112"0,0 0-464 0,-1-6-128 15,-1 1 0-15,2 5 0 0,0 0 5568 0,0 0 1104 16,2 9 224-16,1 4 32 0,1 4-4832 0,0 5-976 16,1 5-192-16,1 1-32 0,1 3-768 0,1 3-128 15,-2 2 0-15,2 0 0 0,0 2 0 0,-2-7 0 0,2 3 0 0,3 0 0 32,-2-4-1360-32,0 1-192 0,0 3-48 0,1-3 0 15,0-1-1520-15,-1 2-304 0</inkml:trace>
  <inkml:trace contextRef="#ctx0" brushRef="#br0" timeOffset="29795.33">15531 18607 8287 0,'-15'-19'368'0,"7"10"80"0,-1-2-448 0,1 1 0 0,0-1 0 0,1 2 0 16,2-3 5872-16,0 3 1088 0,4 3 208 0,1 6 64 16,2-7-5168-16,-2 7-1024 0,7-5-208 0,2 1-32 15,1-1-800-15,0 4 0 0,1 1 0 0,2-4-192 16,3 0-704-16,0 1-128 0,-1 1-16 0,1-1-16 15,-1 2-2368-15,4-2-480 0</inkml:trace>
  <inkml:trace contextRef="#ctx0" brushRef="#br0" timeOffset="30034">15831 18532 12895 0,'4'10'1152'0,"0"2"-928"0,1 2-224 0,0 0 0 16,1 1 3440-16,-1 0 640 0,0-3 128 0,0 0 16 15,0 0-1968-15,1-2-400 0,1-1-64 0,0-1-32 0,-2-1-736 0,0-4-160 16,-5-3-32-16,0 0 0 0,8 6-176 0,-8-6-32 16,0 0-16-16,7-6 0 0,-2 1 96 0,-2-3 0 15,-3 2 16-15,0-5 0 0,0 0-144 0,-2-2-16 16,1 0-16-16,0-3 0 0,-1 2-352 0,2-5-192 16,0 1 192-16,0-1-192 15,0-1-256-15,0 3-176 0,2 1-16 0,2-3-16 16,2 3-1840-16,2 5-384 0,0 1-64 0,-8 10-13552 15</inkml:trace>
  <inkml:trace contextRef="#ctx0" brushRef="#br0" timeOffset="30176.62">16186 18496 17503 0,'0'0'1552'0,"0"0"-1232"0,0 0-320 0,-3 8 0 15,-1 1 3008-15,3 0 528 0,1 1 112 0,0-4 32 16,0-6-2224-16,0 7-448 0,2 2-96 0,1 0-16 15,-3-9-1456-15,4 8-288 0,-4-8-64 0,0 0-8608 16,0 0-1712-16</inkml:trace>
  <inkml:trace contextRef="#ctx0" brushRef="#br0" timeOffset="30329.4">16186 18343 13823 0,'-6'-7'1216'0,"4"1"-960"16,3-2-256-16,-2 0 0 0,-3-3 2480 0,3 2 448 15,2 2 80-15,0 0 32 16,2 0-2352-16,-1 4-480 0,2-4-80 0,-4 7-11232 16</inkml:trace>
  <inkml:trace contextRef="#ctx0" brushRef="#br0" timeOffset="30768.04">16350 18049 22111 0,'0'0'1968'0,"0"0"-1584"0,0 0-384 0,0 0 0 16,0 0 2480-16,0 0 400 0,-1 8 96 0,-1 3 16 16,1 3-1184-16,1 1-224 0,0 2-48 0,1 4-16 15,-1 1-720-15,0 5-144 0,0-3-16 0,3 4-16 16,-2-1-304-16,2 0-48 0,-1 0-16 0,4 0 0 16,-2-1-256-16,1-1 0 0,0-3 128 0,2-1-128 15,-1 0 0-15,2-1 0 0,1-1 0 0,0-2 0 16,0 0-192-16,2 2-64 0,0-1 0 0,1-2 0 31,2-3-464-31,1 0-112 0,-1-6 0 0,3-1-16 16,1-1-384-16,1-1-80 0,-4-5-16 0,1-2 0 15,0-1 288-15,0-3 48 0,0-4 16 0,-2 1 0 0,0-3 544 0,-1 0 112 0,1-2 32 0,-2 1 0 16,-5-2 288-16,0 1 0 0,-1 0 0 0,1 1 0 16,-2 0 0-16,0-1 176 0,-3 1-176 0,-2 1 160 0,-2 0 128 0,0 1 32 15,-2 3 0-15,-3 3 0 0,-3-1 688 0,-2 2 144 16,-1 4 16-16,0 3 16 0,1 3 0 0,1 5 0 15,-2 1 0-15,2 4 0 16,3-2-240-16,2 5-48 0,2 4-16 0,4 2 0 16,4-2-192-16,4-1-48 0,2-1 0 0,6 3 0 0,2-5-336 15,3 3-80-15,1-4-16 0,2-2 0 0,2-2-208 0,2-2 0 16,4-3 0-16,0-3 0 16,2-1-2288-16,1-4-400 0</inkml:trace>
  <inkml:trace contextRef="#ctx0" brushRef="#br1" timeOffset="54131.11">18285 17815 15663 0,'0'0'688'0,"0"0"144"0,0 0-656 0,0 0-176 0,0 0 0 0,0 0 0 16,0 0 1200-16,0 0 208 0,0 0 32 0,14 2 16 16,3-1-608-16,-1 1-112 0,-2 2-32 0,2-4 0 15,-1-2 400-15,2 4 80 0,1 0 16 0,1-2 0 16,-1-1-160-16,3 1-16 0,2 1-16 0,1 2 0 15,-1-2-384-15,2 1-80 0,-2-2-16 0,2 0 0 16,1 1-224-16,3 1-48 0,2-4-16 0,1 2 0 0,-3 0-80 0,4 0-16 16,1-3 0-16,0 2 0 0,-2 1 112 0,-2-3 32 15,-1 1 0-15,0 0 0 0,0 0 0 0,0-1 0 16,0 1 0-16,2-1 0 16,1 0-144-16,0 2-16 0,1 1-128 0,5-1 192 15,1-1-48-15,3 1-16 0,2 0 0 0,-4 1 0 16,-2-3-128-16,-3 2 0 0,-2 1 144 0,1 0-144 15,0 0 0-15,-2 0 0 0,0 0 0 0,-1 1 0 16,-2 2 0-16,1 1 128 0,1-2-128 0,0 1 0 0,0 0 0 16,1-1 0-16,-4 1 0 0,2-1 0 0,-2 1 0 0,-2 1 0 15,-3-3 0-15,-2 2-192 16,-1-1-352-16,-2 1-80 0,0-2-16 0,-1 2 0 16,0-3-448-16,-1-3-112 0,-2 6-16 0,-1-3-8512 15,-1 0-1696-15</inkml:trace>
  <inkml:trace contextRef="#ctx0" brushRef="#br1" timeOffset="54428.27">19922 17627 23951 0,'-13'-7'1056'0,"4"5"224"0,0 2-1024 0,0-2-256 0,0 0 0 0,9 2 0 16,0 0 1888-16,0 0 320 0,0 0 64 0,14 5 16 15,3-2-1872-15,4 2-416 0,1-1 0 0,4 0 0 16,1-4 176-16,1 1 64 0,-1 3 16 0,2-2 0 16,1 4-256-16,1 0 128 0,-1 1-128 0,0-1 0 15,0 3 0-15,0-1 0 0,1 1 0 0,-2-1 0 16,-3-1 0-16,-3 0 0 0,-2 1 0 0,-4 3 0 16,-4 4 0-16,-5 1 0 0,-5 0 0 0,-7 2 0 15,-4-2 128-15,-6 4 16 0,-6 4 16 0,-2 2 0 0,-3 0 176 16,-1 1 48-16,0 1 0 0,-1 2 0 0,-2 5-256 0,-2-4-128 15,-3 4 128-15,1 1-128 16,-2-1-1504-16,-4 1-368 0,-3 1-80 0</inkml:trace>
  <inkml:trace contextRef="#ctx0" brushRef="#br1" timeOffset="57833.62">18103 16888 12895 0,'0'0'1152'0,"0"0"-928"0,-9 13-224 0,9-13 0 16,0 0 2592-16,0 0 480 0,-4-3 80 0,4 3 32 15,0 0-1152-15,0 0-240 0,0 0-32 0,0 0-16 16,0 0-656-16,0 0-128 0,4 5-16 0,3 3-16 16,-2 5-96-16,-1 0 0 15,-1 2-16-15,-1 3 0 0,1 4-240 0,-2 4-32 0,-1 4-16 0,1 1 0 16,-1 1-336-16,0-1-192 0,-1 0 192 0,1 2-192 15,0-3 0-15,0-3-352 0,-1 2 48 0,1-4 16 16,0-3-1600-16,1-5-320 0,0 0-64 16,2-6-12384-16</inkml:trace>
  <inkml:trace contextRef="#ctx0" brushRef="#br1" timeOffset="58002.46">18290 16867 5519 0,'-3'-16'240'0,"2"10"64"0,1 6-304 0,0-10 0 15,0 10 0-15,0-7 0 16,0 7 6288-16,0 0 1200 0,0 0 256 0,0 0 32 0,0 0-5472 0,4 5-1104 16,1 7-224-16,-1 2-32 0,-3 8-496 0,3 2-80 15,1 4-32-15,2 2 0 0,-1 2-336 0,0 3 0 16,-1-1 0-16,0 1 128 0,-1 0-384 0,0 0-80 16,1-1-16-16,0-1 0 15,-1-2-2368-15,1 0-480 0,-3-3-80 0</inkml:trace>
  <inkml:trace contextRef="#ctx0" brushRef="#br1" timeOffset="58179.23">18213 17251 27647 0,'-21'-6'2448'0,"13"3"-1952"0,0-1-496 0,3 2 0 16,1-3 2224-16,0 2 336 0,4 3 80 0,0 0 16 15,-1-5-1536-15,1-2-304 0,0 7-64 0,5-4-16 16,4 0-592-16,1 3-144 0,1 0 0 0,1 1 0 15,1 1-1536-15,1 0-352 0,2 1-64 0,0 0-13792 16</inkml:trace>
  <inkml:trace contextRef="#ctx0" brushRef="#br1" timeOffset="58532.27">18392 17305 26207 0,'0'0'1152'0,"0"0"256"0,0 0-1136 0,0 0-272 0,0 0 0 0,5 0 0 0,1 0 1040 0,2-1 160 16,0-1 16-16,1 1 16 0,3-4-352 0,0 1-80 15,-1-1-16-15,4-2 0 0,-2 1-272 0,0-1-64 16,0 0-16-16,0 2 0 0,-4-1-48 0,1-1-16 16,-2 2 0-16,-1 1 0 0,-7 4 16 0,0 0 0 15,0 0 0-15,0 0 0 0,0 0 128 0,0 0 48 16,0 0 0-16,0 9 0 0,-2-2-48 0,0 2-16 0,-1 1 0 0,1 2 0 15,-1 0-176-15,0 0-48 0,2 1 0 0,0 0 0 16,-1 0-96-16,2 0-32 0,2 0 0 0,0-2 0 16,2 1-144-16,0 0 0 0,0-2 0 0,0-1 128 15,1-1-128-15,2-1-176 0,-1-1 48 0,2-3 0 16,0 1-720-16,1-2-144 0,0-2-32 16,0 0 0-1,0-1-2160-15,0 0-432 0,1-4-96 0,-1-1-9888 0</inkml:trace>
  <inkml:trace contextRef="#ctx0" brushRef="#br1" timeOffset="58831.23">18844 17026 3679 0,'-3'-8'320'0,"-2"0"-320"0,-3 2 0 0,0-5 0 16,1 5 6064-16,-2-1 1136 0,-2 1 224 0,1 2 64 15,-1 1-4480-15,1 3-880 0,-2 1-176 0,2 5-32 0,1-2-960 0,1 6-192 16,0 6-48-16,1 2 0 0,1 1-464 0,3 5-80 15,2 2-32-15,2 3 0 0,2-2-144 0,3 2 0 16,2-2 0-16,3-1-176 0,2-2 176 0,1-3 0 16,0-3 0-16,3-3 0 0,3 1 0 0,-1-5 192 15,2-5-32-15,-3-2-16 0,-1-3 240 0,-1-3 64 16,0-4 0-16,-1-3 0 0,0-2 0 0,-2-4 16 0,-2 2 0 16,-1-4 0-16,-4-4-48 0,-1 1-16 15,-1-4 0-15,-2 2 0 0,-4 1-112 0,0 0-32 16,-1-2 0-16,-2-1 0 0,-2-1-256 0,-1 2 0 15,-2 0-208-15,0-2 80 16,-1-1-1952-16,1 1-384 0,1 3-80 0,0 3-9584 16,-1 5-1920-16</inkml:trace>
  <inkml:trace contextRef="#ctx0" brushRef="#br1" timeOffset="59017.66">19242 17249 30575 0,'0'0'1344'16,"-2"10"304"-16,1 3-1328 0,0 0-320 0,-2 0 0 0,2-1 0 0,-1 1 1408 0,0 0 224 15,-2 3 32-15,0-3 16 0,-1-1-800 0,1 1-176 16,0 0-16-16,-1 0-16 31,0 0-1392-31,-1-2-288 0,2 0-48 0,-1-1-16 0,0-2-2144 0,0 0-432 0,-6 4-96 16,11-12-16-16</inkml:trace>
  <inkml:trace contextRef="#ctx0" brushRef="#br1" timeOffset="59331.84">19569 16872 16575 0,'0'0'1472'0,"0"0"-1168"0,0 0-304 0,0 0 0 16,0 0 3456-16,0 0 624 0,0 0 128 0,0 0 16 15,0 0-2176-15,-2 9-448 16,1 2-96-16,0 2-16 0,0 2-480 0,-1 3-112 16,1 2 0-16,-2 2-16 0,2 2-496 0,0 0-112 0,1 3-16 0,-2-3 0 15,1 2 64-15,0 2 16 0,1-1 0 0,1 0 0 31,0 1-896-31,-1-1-176 0,-1-2-32 0,2 0-16 16,1-6-2064-16,-1 0-416 0,2-4-64 0,-1-2-10944 0</inkml:trace>
  <inkml:trace contextRef="#ctx0" brushRef="#br1" timeOffset="59485.75">19668 16796 33231 0,'1'-11'1472'0,"-1"11"304"0,0 0-1424 0,0 0-352 15,0 0 0-15,0 0 0 0,0 0 512 0,0 0 16 16,7 5 16-16,-1 5 0 16,-1 6-112-16,1 3-32 0,-1 4 0 0,0 1 0 15,2 2-400-15,-1 4 0 0,2 3 0 0,-2 2-176 16,0 0-1296-16,-1 2-272 0,0 1-48 0,0-2-7888 16,1-2-1584-16</inkml:trace>
  <inkml:trace contextRef="#ctx0" brushRef="#br1" timeOffset="59647.61">19644 17231 22111 0,'0'0'1968'0,"-2"-7"-1584"0,-1-1-384 0,3 2 0 16,0 2 2800-16,0-3 464 0,0 7 112 0,4-6 16 16,1-1-2080-16,2 2-416 0,1 0-64 0,1 2-32 15,0 2-1600 1,0 1-320-16,1 0-64 0,2 0-14160 0</inkml:trace>
  <inkml:trace contextRef="#ctx0" brushRef="#br1" timeOffset="60001.21">19921 17165 26719 0,'0'0'1184'0,"0"0"240"0,0 0-1136 0,0 0-288 0,0 0 0 0,0 0 0 0,8-2 400 0,1-2 32 16,2 1 0-16,1-2 0 0,-1 0-192 0,0 0-48 16,1 2 0-16,1-1 0 0,0-1-192 0,-2 2 144 15,-2-2-144-15,-9 5 128 0,0 0-128 0,0 0 0 16,0 0 0-16,0 0 0 0,0 0 688 0,0 0 144 16,4 8 48-16,-3 1 0 0,-2 0 144 0,-2 0 16 15,-2 2 16-15,0-1 0 0,-2 0-48 0,3 2-16 16,-2-3 0-16,-1 2 0 0,2 1 32 0,1-1 0 0,3 0 0 0,-2-1 0 15,1-1-592-15,0 2-112 0,2-1-32 0,2-1 0 16,-1 0-288-16,1 2 0 0,2-5 0 0,2 1 0 31,0-1-624-31,2 0-80 0,1-4 0 0,3 1-16 16,-1-6-1728-16,3 1-352 0,-3-2-64 0,1-3-12784 0</inkml:trace>
  <inkml:trace contextRef="#ctx0" brushRef="#br1" timeOffset="60266.8">20255 16944 20271 0,'0'0'1792'0,"-6"-3"-1424"0,-1-1-368 0,0 2 0 16,-1-1 2688-16,2 2 448 0,6 1 112 0,-7 1 16 16,1 2-1520-16,6-3-288 0,-4 6-64 0,1 2-16 15,3 1-784-15,1 0-144 0,2-1-48 0,2 0 0 0,0 1-16 0,3 3-16 16,0-3 0-16,3 3 0 0,0-1-368 0,1 1 0 15,0 0 0-15,-1 1 0 0,1 0 128 0,0 0 64 16,0 1 16-16,-3 1 0 0,-3-4 48 0,0 2 16 16,-4 0 0-16,1 0 0 0,-2 0 48 0,-2 2 0 15,-3-1 0-15,-1-1 0 0,-1 0-176 0,0 0-16 16,-2 0-128-16,-1 0 192 16,-3-4-384-16,2-1-96 0,-1-1-16 0,2-1 0 15,1-4-1840-15,1-1-368 0,0-1-80 0,7 0-8224 16,0 0-1664-16</inkml:trace>
  <inkml:trace contextRef="#ctx0" brushRef="#br1" timeOffset="60565.04">20513 17004 14735 0,'5'-15'1312'0,"-2"9"-1056"16,0-2-256-16,1 0 0 0,-1 2 3968 0,-2 0 720 16,-1 3 160-16,0 3 16 0,0 0-2640 0,0 0-544 0,0 0-96 0,0 0-32 15,-8 5-960-15,2 3-192 0,1 2-32 0,-1 4-16 16,1 5-352-16,1 0 0 0,3 2-160 0,2 1 160 15,2 0-160-15,1 0 160 0,1-1-128 0,3 0 128 16,2-4-320-16,1 0 32 0,0-1 0 0,0-6 0 16,1 1 32-16,-1-5 0 0,1-2 0 0,0-4 0 15,0-4 256-15,-1-1 128 0,0-3-128 0,-2 0 192 0,0-5 64 16,-2 0 16-16,-5-6 0 0,2-1 0 0,-1 1-32 0,-2-2-16 16,-1-2 0-16,-1 1 0 15,-1 1-80-15,0-1-16 0,-1 1 0 0,-1 1 0 16,0-1-288-16,-1 1-64 0,-1 2-16 0,-1 1 0 15,-1 0-2576-15,-1-4-512 16,3 6-96-16</inkml:trace>
  <inkml:trace contextRef="#ctx0" brushRef="#br1" timeOffset="60806.08">20777 17103 29375 0,'0'0'640'0,"3"9"144"0,-3-9 32 0,-1 8 0 0,2-2-656 0,-1-6-160 0,0 0 0 0,1 8 0 16,-1 0 1088-16,2 0 176 0,-1-2 32 0,1 2 16 15,1 0-608-15,-3-8-112 0,3 6-16 0,1 3-16 16,-2-1-560-16,1 3 0 0,1-5 0 0,0 2 0 16,0 0 0-16,1 0 0 0,-5-8 0 0,8 8 0 15,-1-1 0-15,3 0-304 16,0-2 48-16,0-1 0 0,1-1 256 0,1-2 272 15,-1-1-48-15,1 1-16 16,1-2-864-16,-1 0-176 0,1-3-48 0,4-2-9232 0,-4 3-1856 16</inkml:trace>
  <inkml:trace contextRef="#ctx0" brushRef="#br1" timeOffset="60991">20976 17087 32943 0,'-7'18'1456'0,"4"-7"304"0,1 2-1408 0,-1 0-352 16,4 4 0-16,-1 1 0 0,0 2 1888 0,2 0 304 16,0 1 64-16,2 0 16 0,3 0-1072 0,-2 0-224 15,2 0-32-15,0 0-16 0,1-3-736 0,0 1-192 16,0 2 0-16,0-2 0 16,1-1-2448-16,-1 1-528 0,-2 0-96 0</inkml:trace>
  <inkml:trace contextRef="#ctx0" brushRef="#br2" timeOffset="67832.19">22363 18117 6447 0,'0'9'576'0,"2"6"-576"0,2 0 0 0,-1 6 0 0,1-1 3264 0,0 3 560 15,0-2 96-15,1 1 32 16,0 0-1744-16,-1 0-352 0,2-1-64 0,0 0 0 16,-1-4-576-16,0 3-128 0,2-3 0 0,-2-2-16 15,-1-3-576-15,-2-4-112 0,1-2-32 0,-3-6 0 16,2 5 160-16,-2-5 16 0,0 0 16 0,0 0 0 0,0 0 32 0,0 0 0 16,-5-7 0-16,1-4 0 0,0-2-336 0,1 1-64 15,-1-1-16-15,-2-1 0 0,1-4-160 0,0 0 0 16,-2-6 0-16,2 1 0 0,0-2 0 0,0-8 0 15,1-1 0-15,0 2 0 0,3 1 0 0,2 2 0 16,2 1 0-16,1 5 0 0,3-3 0 0,2 2 0 16,1 2 0-16,1 5 0 0,2 4 0 0,2 3 0 15,3 1 0-15,0 4 128 0,2 1 80 0,-2 4 16 16,0 1 0-16,1 4 0 0,-3 4 96 0,0 3 0 0,-2 4 16 0,-1 2 0 16,-2 3 48-16,-3 0 0 0,-3 2 0 0,-1 2 0 15,0 1-32-15,-2-3 0 16,-2 0 0-16,-1 0 0 0,-3-1-192 0,-1 0-32 0,1-2-128 0,-2-1 192 15,-2-2-192-15,-1 0 128 16,-1-1-128-16,0-3 0 0,-2-3 0 0,2 0 128 16,-1-7-128-16,2 1 0 0,1-1 0 0,-1-2 128 15,0-2-128-15,1-2 0 0,2-2 0 0,-1-1 128 0,3-2-128 0,3 0 0 16,0-1 0-16,2 1 0 0,0-1 128 0,3 1-128 16,3 0 288-16,1 2 16 0,5 1 0 0,1-1 0 15,0 5 144-15,2 1 16 0,0 0 16 0,1 3 0 16,1 2-96-16,0 1 0 0,-1 2-16 0,0 0 0 15,0 1-240-15,1 2-128 0,2-2 128 0,-2 1-128 16,0 1-544-16,-1 0-176 0,3 2-48 0,-1-1-12672 16,2-5-2560-16</inkml:trace>
  <inkml:trace contextRef="#ctx0" brushRef="#br2" timeOffset="68210.92">23294 18120 23039 0,'0'0'1024'0,"0"0"192"0,0 0-960 0,0 0-256 0,-4-3 0 0,4 3 0 15,0 0 3696-15,0 0 688 0,1-4 144 0,4-1 16 16,3 1-2336-16,2-3-480 0,6-2-80 0,2 3-32 0,4-1-256 0,3 1-48 15,1-2-16-15,3 1 0 0,1 1-1296 0,1 1-256 16,1 0-48-16,1 1-16 0,-1 1 0 0,-1-2 0 16,0 3 0-16,-1-1 0 15,-1 0-2512-15,-2 3-512 0,-1-3-112 0</inkml:trace>
  <inkml:trace contextRef="#ctx0" brushRef="#br2" timeOffset="68664.64">24406 17894 8287 0,'-4'-6'736'0,"0"0"-592"0,0 2-144 0,0-2 0 16,0-3 5024-16,0 1 976 16,0 0 192-16,-2 0 32 0,-2 2-3056 0,-1 2-608 0,0 0-128 0,-1 3-32 15,0 1-800-15,0 2-176 0,-2 2-16 0,0 4-16 16,-1 2-688-16,0 4-144 0,1 0-32 0,2 3 0 15,1 1-208-15,2 3-64 0,3 1 0 0,6 2 0 16,0 0 32-16,5-2 0 0,1 1 0 0,3-2 0 16,2-1 0-16,4 0 0 0,0-3 0 0,3 0 0 15,1-3-48-15,2-1-16 0,1-2 0 0,2-4 0 16,0 0-32-16,1-2-16 0,2-1 0 0,1-1 0 0,-1-3-352 0,-2-2-64 16,-1-3-16-16,0 0 0 15,-1-2-1904-15,-3 1-384 0,-5-3-80 0,-3-2-10544 16,-2 0-2112-16</inkml:trace>
  <inkml:trace contextRef="#ctx0" brushRef="#br2" timeOffset="68995.8">24297 17396 6447 0,'0'0'576'0,"0"0"-576"0,0 0 0 0,3-6 0 16,-3-1 4352-16,3 1 768 0,-1 0 160 0,1 2 32 16,-3 4-2688-16,0 0-512 0,0 0-128 0,0 0 0 15,0 0-576-15,6 6-128 0,0 0 0 0,-1 2-16 16,-1 1-512-16,-2 3-112 0,1-2 0 0,-2 5-16 15,0-1-192-15,-1 2-48 0,0-1 0 0,-1 1 0 16,0 1-384-16,-2-2 0 0,1 2 128 0,0 0-128 31,2 0-496-31,-1-1-128 0,1-2-16 0,0-1-16 0,0-2-1712 0,0-1-352 16,1-1-64-16,1 0-6944 0,-2-9-1408 0</inkml:trace>
  <inkml:trace contextRef="#ctx0" brushRef="#br2" timeOffset="69167.17">24415 17330 11055 0,'0'0'976'0,"0"0"-784"16,1-6-192-16,-1 6 0 0,0 0 4000 0,0 0 752 15,0 0 160-15,0 0 16 0,0 0-2656 0,4 10-544 16,-1 0-96-16,-1 4-32 0,1-1-576 0,-2 2-112 0,0 0-16 0,1 1-16 16,-2 1-592-16,0 0-112 15,0-4-32-15,0 1 0 0,0 1-288 0,0-2-64 16,1-2-16-16,0 0 0 15,-1-3-1472-15,0-8-288 0,0 0-64 0,0 0-12560 0</inkml:trace>
  <inkml:trace contextRef="#ctx0" brushRef="#br2" timeOffset="69498.06">24446 16950 12895 0,'-3'-5'1152'0,"1"0"-928"0,2 5-224 0,-5-5 0 16,-2 1 3680-16,1 0 688 0,-1 2 144 0,1 5 32 0,-2 4-2560 0,0 3-512 16,0 6-112-16,0 1-16 0,-1 2-640 0,1 3-144 15,2 3-32-15,1 0 0 0,2-2-240 0,0-1-48 16,3-3-16-16,3-2 0 0,1 0 112 0,2-2 32 16,2 0 0-16,3-4 0 0,0-3 32 0,1-3 16 15,0-2 0-15,1-3 0 16,1-4 96-16,1-2 32 0,-1-5 0 0,0-1 0 15,-1-2-80-15,0 0-16 0,-1-2 0 0,-2-1 0 16,-3 0-176-16,-3 0-32 0,-3-1-16 0,-1 1 0 0,-2 0-48 0,-2 1-16 16,-3 1 0-16,-2-1 0 0,-1 1-160 0,-2 0 0 15,0 2 0-15,0 1 0 16,1 2-480-16,-1 2-80 0,-1 3-16 0,0 2 0 16,0 3-3120-16,0 3-624 0</inkml:trace>
  <inkml:trace contextRef="#ctx0" brushRef="#br2" timeOffset="69847.16">24984 18044 24879 0,'0'0'1088'0,"0"0"256"0,0 0-1088 0,0 0-256 16,0 0 0-16,0 0 0 15,0 0 2944-15,0 0 544 0,10 4 96 0,0 0 32 0,0 0-1872 0,2 1-368 16,1-2-80-16,2 1-16 0,-1-3-976 0,2 1-304 16,2 1 128-16,0 0-128 15,0-2-1056-15,1 0-288 0,0 2-48 0,1-2-16 16,-2 0-2240-16,0-1-448 0</inkml:trace>
  <inkml:trace contextRef="#ctx0" brushRef="#br2" timeOffset="70136.66">25562 18028 15663 0,'0'0'1392'0,"-7"3"-1120"0,0-3-272 0,-1 1 0 15,0 2 3936-15,0 1 736 0,-4 2 128 0,2 1 48 16,0-1-2736-16,0 4-528 0,3 1-112 0,0 4-32 16,1 2-800-16,2-2-144 0,2 3-48 0,4 1 0 15,-4-2-448-15,5 0 0 16,4 0 0-16,0 2 0 0,4-5 0 0,0 2 0 0,3-6 0 0,0 1 0 15,2-2 0-15,0-2 0 0,1-4 0 0,0 0 0 16,0-2 0-16,-1-2 0 0,0-3 0 0,-2-1 0 16,-1-2 192-16,-3 0-16 0,-2-3 0 0,-3 0 0 15,-1-3-176-15,-1-1 0 0,-2-2 0 0,-2 0 0 16,-2 2 0-16,-2-4-176 0,-3 0 16 0,-1 1 0 16,-1 1-576-16,-2 2-112 0,-2-1-32 0,1 2 0 15,-2 3-2544-15,1 3-512 0</inkml:trace>
  <inkml:trace contextRef="#ctx0" brushRef="#br2" timeOffset="70363.16">25911 17927 21183 0,'0'0'1888'0,"0"0"-1504"0,0 0-384 0,0 0 0 16,0 0 3136-16,0 0 544 15,4 8 112-15,0 2 32 0,-1 3-1920 0,-1 1-384 16,1 3-80-16,-2 4-16 0,1 1-912 0,0 4-192 16,0 0-48-16,-1 1 0 0,0-1-272 0,2 1 0 15,-2-1 0-15,2-2 0 16,-1 0-512-16,0 1-128 0,-1-5 0 0,0-1-16 16,3 1-2208-16,-1-5-432 0,-1-2-96 0,2-2-10368 0</inkml:trace>
  <inkml:trace contextRef="#ctx0" brushRef="#br2" timeOffset="70580.58">26192 17811 29135 0,'0'0'1280'0,"0"0"288"0,0 0-1248 0,-2 7-320 16,0 1 0-16,0 3 0 15,1 0 1408-15,0 4 208 0,1 3 48 0,0 4 16 16,1 4-400-16,-1 3-64 0,0-3-32 0,1 5 0 15,2 2-880-15,0 0-176 0,-1 0-128 0,2-3 144 16,0-2-144-16,1-2 0 0,3 0-160 0,4 7 160 16,-2-6-1968-16,-3-10-288 0,1 0-64 0,-2-2-12880 15</inkml:trace>
  <inkml:trace contextRef="#ctx0" brushRef="#br2" timeOffset="70789.28">25990 18193 21183 0,'0'0'944'0,"0"0"192"0,0 0-912 0,-6 2-224 0,6-2 0 0,0 0 0 16,0 0 5376-16,0 0 1024 0,0 0 192 0,0 0 64 16,6 7-4016-16,1-1-784 0,5 0-176 0,3 0-16 15,1-2-1184-15,4-1-224 0,3-2-64 0,14 0 0 16,-2-1-192-16,-11 4 0 0,0-1-144 0,10 2-15168 15,-5-2-3040-15</inkml:trace>
  <inkml:trace contextRef="#ctx0" brushRef="#br3" timeOffset="96004.15">3855 17773 12895 0,'0'0'576'0,"0"0"112"0,0 0-560 0,0 0-128 0,0 0 0 0,-4 19 0 16,9-12 2112-16,-1-1 400 0,0 4 80 0,0 0 16 15,0 3-1184-15,0 1-224 0,1 2-48 0,0 6-16 0,-1 0-400 0,2 2-80 16,-1-1-16-16,0 2 0 0,-2 2-256 0,-1 0-48 15,1-1-16-15,-1-2 0 0,1-1-112 0,0-1-16 16,-1-1-16-16,-1-1 0 16,1 0-48-16,-1 0 0 0,0-5 0 0,1 2 0 15,-2-3-128-15,1-1 0 0,0-3 144 0,-1-10-144 16,0 0 0-16,0 0-160 0,0 0 16 0,0 0 0 0,7-3-112 0,-1-2-32 16,0-4 0-16,-1 0 0 0,0-4 288 0,0 2 0 15,0-2 0-15,1-1 0 0,0-1 0 0,-1 1 192 16,1 1-48-16,-1 0-16 0,1 3 448 0,0-2 64 15,-1 1 32-15,0 4 0 0,0-3 96 0,2 4 32 16,1 1 0-16,-1 2 0 0,1 2-160 0,0 2-48 0,1 2 0 0,0 1 0 16,0 2-208-16,3 5-64 15,-1-1 0-15,-1 4 0 0,0 2-320 0,1 0 0 16,-1-2 0-16,1 0-128 0,-1 1-176 0,1-1-16 16,-1 0-16-16,0-2 0 15,2 1-2048-15,-1-5-416 0,-2-3-80 0</inkml:trace>
  <inkml:trace contextRef="#ctx0" brushRef="#br3" timeOffset="96165.22">4343 18053 18431 0,'0'0'1632'0,"0"0"-1312"0,0 0-320 0,0 0 0 16,1 8 1744-16,-1 0 288 0,0 0 48 0,1-1 16 0,-1-7-1680 0,3 11-416 15,1-1 0-15,0 2 0 16,0-2 0-16,0 1-304 0,-1-2 48 0,3 1 16 31,-1 1-944-31,0-2-192 0,-1-1-32 0</inkml:trace>
  <inkml:trace contextRef="#ctx0" brushRef="#br3" timeOffset="96699.68">4678 18014 3679 0,'-2'-16'160'0,"1"9"32"0,-1 0-192 0,-1 1 0 0,0-1 0 0,-1 1 0 15,-1-1 3584-15,0 2 656 0,0 1 144 0,5 4 32 16,-7-1-2704-16,-1 4-544 0,2 0-96 0,-1 4-32 16,1 2-336-16,-1 2-64 0,1 2 0 0,1 4-16 15,1 3-272-15,1 2-48 0,0 0-16 0,2 2 0 16,1 1-32-16,1-2-16 0,2-1 0 0,1 0 0 15,3 2-112-15,0-2 0 0,1-2-128 0,1-7 192 0,2-2 288 0,0-2 48 16,2-2 16-16,-1-2 0 0,-1-1 224 0,-1-1 64 16,-1-3 0-16,-1-3 0 0,-3 0 176 0,0-3 32 15,-1-3 16-15,-1-2 0 0,0 0-128 0,-2-1-32 16,-1-1 0-16,0-1 0 0,-4-7-384 0,-3-1-64 16,1-2-32-16,-1 1 0 15,1 0-224-15,-1 0-64 0,0 0 0 0,-1-1 0 16,-1-1-256-16,-1 0-64 0,0 1-16 0,2 2 0 15,0 3-1840-15,1 2-384 0,-3 2-64 0,3-1-8160 16,0 4-1632-16</inkml:trace>
  <inkml:trace contextRef="#ctx0" brushRef="#br3" timeOffset="97434.59">4442 18038 13871 0,'0'0'608'0,"0"0"144"0,0 0-608 0,0 0-144 0,0 0 0 0,0 0 0 15,0 0 1664-15,0 0 320 0,0 0 48 0,0 0 16 16,0 0 0-16,0 0 16 0,0 0 0 0,0 0 0 15,0 0-592-15,0 0-128 0,5 5-32 0,-1 1 0 16,-2 1-80-16,0 2-16 0,-2 3 0 0,0 1 0 16,0-2-512-16,-2 2-96 0,1 2-32 0,-3 0 0 15,-1 2-320-15,0 2-80 0,-2 1-16 0,1 1 0 16,-2 0-160-16,1 0 0 0,0 0 0 0,0 1 128 16,1-4-128-16,-1 1 0 0,2-2 0 0,0-1-176 15,-1 0-512-15,4-3-96 0,2-1-32 0,0 0 0 16,0-5-2816-16,0-7-560 0,0 0-112 0,0 0-32 0</inkml:trace>
  <inkml:trace contextRef="#ctx0" brushRef="#br3" timeOffset="98232.78">4842 18062 10655 0,'0'0'464'0,"0"0"112"0,0 0-576 0,0 0 0 16,0 0 0-16,0 0 0 0,-1-5 1136 0,1 5 112 15,-2-5 32-15,2 5 0 0,0 0 16 0,0 0 16 16,0 0 0-16,0 0 0 0,0 0-288 0,6 5-48 16,-2 3-16-16,2 2 0 0,-1 3 48 0,0 3 0 15,2-3 0-15,0 1 0 0,-1 3-48 0,1 0-16 16,0-1 0-16,0-3 0 0,-2-3-240 0,0 0-64 16,-1-3 0-16,0 1 0 0,-4-8-96 0,3 7-32 15,1-1 0-15,-4-6 0 0,0 0-80 0,0 0-32 16,0 0 0-16,0 0 0 0,0-5-144 0,0 1-48 15,0 4 0-15,-2-10 0 0,0-3-208 0,-1 0 0 16,2 0 0-16,0-4 0 0,1 1-432 0,0 0 32 16,0 1 0-16,1-1 0 15,0 3-320-15,0 1-64 0,2 2-16 0,0 2 0 16,-2 0-80-16,3 3-16 0,0 0 0 0,2 0 0 16,2 1-560-16,0 1-112 0,1-1-32 0,0 1 0 0,-1 1-400 15,1-1-96-15,0 2-16 0,2-3 0 0,-1 1 640 0,-1 2 128 0,0-1 32 0,-1 0 0 16,0 2 1312-16,-8 0 480 0,0 0-16 0,0 0 0 15,0 0 768-15,0 0 160 0,0 0 16 0,0 0 16 16,0 0 160-16,-3 7 16 0,0 1 16 0,-1-1 0 16,-2 3-224-16,0 0-48 0,-1 3-16 0,2 0 0 15,0 3-224-15,0-1-32 0,-1 1-16 0,1 5 0 16,1-4-288-16,2-2-64 0,0-2-16 0,5-2 0 16,0-2-256-16,2-2-48 0,1-1-16 0,4-3 0 15,0-2-80-15,0-2-16 0,2-2 0 0,0-1 0 16,1-2-96-16,0-2-32 0,-1-1 0 0,-2 0 0 15,-1-5 0-15,-1 3 0 0,-1-1 0 0,-2 0 0 0,-3-1-16 0,1 2-128 16,-3 0 192-16,-1 2-64 0,-3 0-128 0,0 1 0 16,-3 3 0-16,1 0 0 15,-2-1-432-15,0 1-112 0,0 0-32 0,3 2 0 16,0-1-2080-16,-2 2-416 0,2 1-96 0</inkml:trace>
  <inkml:trace contextRef="#ctx0" brushRef="#br3" timeOffset="98441.75">5172 17794 27583 0,'0'0'1216'0,"0"0"256"0,0 0-1168 0,0 0-304 16,0 0 0-16,8 1 0 0,-1 0 1088 0,1 2 144 15,0-2 48-15,0 4 0 0,1 3-560 0,2 3-96 0,0 0-32 0,4 8 0 16,-4 2-384-16,1 1-80 0,0 2 0 0,0 1-128 15,1 0 0-15,-3-5 0 0,2 2 0 0,-2-1 0 32,2-2-1504-32,-2-1-304 0,-1-1-64 0,1-1-11632 0</inkml:trace>
  <inkml:trace contextRef="#ctx0" brushRef="#br3" timeOffset="98635.02">5523 17903 16575 0,'0'0'1472'0,"0"0"-1168"16,-4 8-304-16,0 2 0 0,1 1 3216 0,1 2 592 16,-1 0 112-16,0 0 32 0,2 4-2496 0,0-1-496 15,1 1-112-15,1 0-16 0,3 2-480 0,1 3-96 16,0-1-32-16,2 0 0 16,-2-1-864-16,0-1-160 0,-2-5-32 0,1-1-16 15,-2-2-1744-15,2-1-352 0,0-1-64 0,0-2 0 0</inkml:trace>
  <inkml:trace contextRef="#ctx0" brushRef="#br3" timeOffset="98807.69">5671 17951 30287 0,'0'0'1344'0,"0"0"272"0,0 0-1296 0,-2 4-320 0,-1 3 0 0,-1 2 0 16,1 4 1120-16,-2 3 160 0,0 2 16 0,0-1 16 15,-3 4-624-15,0 1-128 16,0 1-32-16,-1 9 0 0,0-6-368 0,1-1-160 15,0-3 128-15,1-1-128 0,-1-2 0 0,1-2-144 0,2-3 0 0,2-1 0 32,1-1-2704-32,2-4-544 0</inkml:trace>
  <inkml:trace contextRef="#ctx0" brushRef="#br3" timeOffset="99134.01">5957 17892 11055 0,'0'0'480'0,"-7"0"112"0,-1 1-464 0,-1 1-128 0,0 1 0 0,-3 1 0 16,1 0 4464-16,0 1 864 0,1 0 176 0,-1 0 48 15,-2-1-3840-15,4 3-768 0,1-1-160 0,3 1-16 0,1-1-576 0,0 1-192 16,3-2 0-16,1 2 144 0,0 1-144 0,0-8-272 16,0 0 64-16,0 0 16 15,7 10-304-15,0-2-48 0,2 2-16 0,1-1 0 0,-1-2 560 0,1 2 0 16,1-1 0-16,0 0 0 0,2-1 432 0,-1 1 80 15,0 0 32-15,-2-1 0 0,-2-2 96 0,1 3 0 0,-1 3 16 16,-1 1 0-16,-2 0-112 0,0 0-32 0,-2 1 0 0,-1 0 0 16,-1 1-144-16,-1-4-48 0,-2 0 0 0,1 0 0 15,-3 3-176-15,0-4-144 16,0 0 192-16,1-1-192 16,-2-3-1472-16,0 1-416 0,0-3-80 0,5-3-13376 0</inkml:trace>
  <inkml:trace contextRef="#ctx0" brushRef="#br3" timeOffset="99253.96">6096 17972 16575 0,'0'0'1472'0,"1"11"-1168"0,1 0-304 0,-1 1 0 16,2 1 2304-16,-1 0 416 0,1-1 80 0,0 1 16 16,-1 0-2256-16,1-2-560 0,-1-4 0 0,-2-7-11776 15</inkml:trace>
  <inkml:trace contextRef="#ctx0" brushRef="#br3" timeOffset="99394.34">6122 17710 7359 0,'8'0'160'0,"1"-1"32"0,0 0 16 0</inkml:trace>
  <inkml:trace contextRef="#ctx0" brushRef="#br3" timeOffset="99466.27">6232 17734 13871 0,'0'0'304'0,"2"5"64"0,2 3 16 0,-1 1 0 0,0-3-384 0,-1 1 0 16,-2-1 0-16,0 2-4032 15,1 1-880-15</inkml:trace>
  <inkml:trace contextRef="#ctx0" brushRef="#br3" timeOffset="99627.64">6267 17865 19119 0,'0'0'416'0,"0"0"96"0,8 4 0 0,2 2 32 0,5 0-544 0,0 1 0 0,1-1 0 0,-1 2 0 16,0-2 1344-16,0 4 144 0,2-4 48 0,-1 1 0 15,-2 0 784-15,1 1 176 0,-6 1 16 0,1 1 16 16,-2-3-272-16,-1 2-48 0,-3 4-16 0,-2-1 0 16,-1 0-784-16,-3 1-144 0,-2 0-48 0,-1 1 0 0,0-3-544 15,-5 1-112-15,-1 1-32 0,-1-2 0 16,0-2-352-16,2-1-176 0,-2 0 160 0,0 3-160 31,-2-1-1504-31,1 0-400 0,1-3-80 0</inkml:trace>
  <inkml:trace contextRef="#ctx0" brushRef="#br3" timeOffset="100200.05">7151 17954 6447 0,'0'0'272'0,"-5"1"80"0,-2 2-352 0,-1-3 0 0,2 1 0 0,-1 2 0 15,1 0 4768-15,-1 0 880 0,2 1 176 0,-1 0 48 16,0 3-3824-16,0-2-752 0,2 3-144 0,0 1-48 0,3-1-384 0,-1 1-80 15,2 1 0-15,2-1-16 0,-1 3-384 0,3-3-80 16,-4-9-16-16,6 12 0 0,1-3-144 0,1 0 0 16,1-1 0-16,1-1 0 0,1-1 0 0,-1-1 0 15,1-3 0-15,-1 0 128 0,0 1 112 0,0-2 16 16,0-2 0-16,0-3 0 0,0-3 320 0,-3 0 64 16,0-3 0-16,-1 0 16 15,-2-2-16-15,0 1-16 0,-2-4 0 0,-1 1 0 16,-2 0-352-16,-3-1-64 0,-2 0-16 0,0 0 0 0,-1 2-320 0,0 1-80 15,-1-2-16-15,0 4 0 16,0 2-896-16,2 0-176 0,-1 3-48 0,1 1 0 16,-1-3-1776-16,0 4-352 0,7 3-80 0,0 0-8448 0</inkml:trace>
  <inkml:trace contextRef="#ctx0" brushRef="#br3" timeOffset="100433.52">7473 17680 23615 0,'0'0'1040'0,"-3"-4"224"0,-1-2-1008 0,-1-2-256 0,-1-1 0 0,-1 2 0 16,-1 2 1376-16,-1 0 224 0,-1 0 64 0,-3 2 0 16,1 4-736-16,2 3-144 0,2-1-16 0,1 5-16 15,2 1-560-15,2 3-192 0,1 1 0 0,2 4 144 16,2 2-16-16,4 3 0 0,0 2 0 0,2 2 0 16,1 1-128-16,3 2 160 0,1-3-160 0,-3-2 160 15,3 2-160-15,0 1 0 0,2 0 0 0,-1 1 0 31,2-2-512-31,-3-1-144 0,0-2-32 0,1 3-8736 0,-1-2-1760 0</inkml:trace>
  <inkml:trace contextRef="#ctx0" brushRef="#br3" timeOffset="100561.47">7314 17923 34607 0,'0'0'1536'0,"0"0"320"0,2-7-1488 0,4 2-368 16,-1 0 0-16,4 1 0 0,3 4 1200 0,5-3 160 15,2 3 48-15,6-1 0 0,6 1-640 0,3-1-128 16,1-3-32-16,2 1-12736 16,1-2-2544-16</inkml:trace>
  <inkml:trace contextRef="#ctx0" brushRef="#br3" timeOffset="101168.12">8268 17903 20271 0,'0'0'1792'0,"0"0"-1424"16,0 0-368-16,0 0 0 0,0 0 2016 0,0 0 336 16,0 0 64-16,4 8 16 0,1 2-816 0,1 2-144 15,-3 3-48-15,3 2 0 0,-1 1-288 0,0 3-64 0,0-1-16 0,1 7 0 16,0-4-448-16,-2-3-96 0,0-3 0 0,0-2-16 16,-2 1-304-16,1-1-48 0,-2 0-16 0,1-3 0 15,-1-5-128-15,-1-7 0 0,0 0 144 0,0 0-144 16,0 0 160-16,0 0-32 0,0 0-128 0,0 0 192 15,0 0-192-15,1-7 0 0,2-8 0 0,-1 0 0 16,2-4 0-16,0 1 0 0,1-2-128 0,-1 0 128 16,3 0 0-16,-1 2-128 15,1 0 128-15,-1 1 0 0,1 1 0 0,-1 2 0 16,0 3 0-16,-1 3 0 0,1 2 0 0,1 2 0 0,-7 4 0 0,8 0 0 16,0 4 0-16,1 2 0 0,0 4 0 0,0 0 0 15,0 3 0-15,0-1 0 0,2-1 0 0,-1 2 0 16,2 1-448-16,-2-3-128 15,-1 2-16-15,3-1-16 0,-1 1-2416 0,-1 0-496 16,-1-1-80-16</inkml:trace>
  <inkml:trace contextRef="#ctx0" brushRef="#br3" timeOffset="101326.26">8683 17994 14735 0,'0'0'1312'0,"0"0"-1056"0,0 0-256 0,0 0 0 0,0 0 2944 0,-4 8 544 16,0-2 96-16,1 0 32 0,1 1-2672 0,0 0-544 15,2 3-96-15,2 0-32 0,-1 3-272 0,0 1 0 16,2 1 0-16,0-1 0 16,0 0-848-16,1-1-80 0,-1 0-16 0,0-2-10816 0</inkml:trace>
  <inkml:trace contextRef="#ctx0" brushRef="#br3" timeOffset="101670.88">8881 17616 18431 0,'0'0'816'0,"0"0"160"0,0 0-784 0,0 0-192 15,0 0 0-15,-1 8 0 0,2 1 2592 0,0 2 480 16,1-1 80-16,0 3 32 0,2 3-1792 0,0 3-368 16,0 5-64-16,2 9 0 0,2 0-512 0,-1-5-112 15,-2 2-16-15,1 2 0 0,0 4-192 0,-1-1-128 16,1 0 128-16,0-2-128 15,-1-2-432-15,1 5-144 0,0-2-48 0,-1-5-14160 0</inkml:trace>
  <inkml:trace contextRef="#ctx0" brushRef="#br3" timeOffset="101850.59">8831 18070 8287 0,'-10'-19'736'0,"5"9"-592"15,-2 1-144-15,2-1 0 0,0-1 4496 0,1 1 880 16,1-2 160-16,1 4 32 0,0-1-2704 0,2 2-560 15,2 0-96-15,2 0-32 0,2 1-1312 0,2-1-272 0,2 2-48 0,2 1-16 16,2 0-528-16,2 0-256 0,0 1 32 0,1 0 0 31,0 0-656-31,2 2-128 0,-1 1-16 0,1 0-16 16,-2 0-1712-16,-2 1-320 0,1 2-80 0,5-3-8608 0</inkml:trace>
  <inkml:trace contextRef="#ctx0" brushRef="#br3" timeOffset="102101.39">9152 17985 19583 0,'0'0'864'0,"0"0"176"0,0 0-832 0,3 9-208 0,1 2 0 0,-2-2 0 16,3 1 1600-16,-1 1 288 0,2 3 48 0,-1 1 16 16,0-1-304-16,0 0-64 0,3 2-16 0,-1 1 0 15,-2 1-416-15,0-2-96 0,1-3-16 0,-2-1 0 16,0-1-528-16,-1-2-96 0,0-2-32 0,-3-7 0 16,3 6 256-16,-3-6 32 0,0 0 16 0,0 0 0 15,0 0 0-15,0 0 0 0,0 0 0 0,-2-6 0 0,-1-2-304 0,2-2-48 16,2-3-16-16,-1-2 0 0,0 4-320 0,3-5 0 15,-1 0 0-15,1-2 0 16,1-3-512-16,1 2 0 0,0-1-16 0,3 2 0 16,1 1-1344-16,0 0-272 0,-1 4-48 0,1 4-16 15,-1 0-1200-15,1 3-240 0,10-4-64 0,-6 5 0 0</inkml:trace>
  <inkml:trace contextRef="#ctx0" brushRef="#br3" timeOffset="102230.11">9538 18062 22399 0,'0'0'496'0,"0"0"96"0,3 15 32 0,-1-4 0 0,0 0-496 0,-1-2-128 16,0 0 0-16,0-2 0 0,-1-7 928 0,0 7 160 15,0-7 48-15,0 0 0 16,0 7-1648-16,0-7-336 0,0 0-64 0,0 0-16 0</inkml:trace>
  <inkml:trace contextRef="#ctx0" brushRef="#br3" timeOffset="102336.31">9516 17722 5583 0,'0'0'240'0,"0"0"64"0</inkml:trace>
  <inkml:trace contextRef="#ctx0" brushRef="#br3" timeOffset="102768.81">9700 17573 25679 0,'0'0'1136'0,"0"10"240"0,-3-1-1104 0,0 2-272 16,1 4 0-16,1 2 0 0,1 1 1520 0,0 5 240 16,0 0 48-16,1 4 16 0,0-2-816 0,3 3-176 15,-1-2-16-15,1 2-16 0,-1-1-800 0,1-5 0 16,0 2-144-16,2-1 16 0,-1 1 400 0,1-2 96 0,1-1 16 0,1 1 0 15,-1-5-192-15,5 2-48 0,0-4 0 0,0-3 0 16,1-2-144-16,0-4 0 16,0-2 0-16,1-1 0 0,-1-7 0 0,-2 1-192 15,-1-4 0-15,-1-1 16 16,2 0-464-16,-2-4-112 0,0 1-16 0,-1-2 0 0,-2-1 352 0,1-6 64 0,-2-1 16 0,-1 4 0 16,-3 2 1024-16,2 0 208 0,-2 2 32 0,-1 0 16 31,-1-2-1504-31,-2 1-288 0,-1 1-64 0,0 1-16 0,-1 2 1200 0,0 3 240 0,-2 5 64 0,1 0 0 15,6 2 464-15,-7 4 112 0,1 2 0 0,1 3 16 16,-1 2-384-16,2 2-80 0,-1 2 0 0,3 0-16 16,0 2-272-16,2 0-48 0,2 0-16 0,0-1 0 15,2-2-352-15,1 3 0 0,1 1 0 0,1-3 0 32,1-2-384-32,3 0-64 0,-2 0 0 0,1-1 0 15,2-5-2064-15,1-4-432 0,0-2-64 0</inkml:trace>
  <inkml:trace contextRef="#ctx0" brushRef="#br3" timeOffset="103035.67">10302 17837 11967 0,'-8'-2'1072'0,"0"4"-864"16,-1 0-208-16,-3 1 0 0,-2 1 4000 0,0 0 752 16,-1 0 160-16,1 0 16 0,2 3-3312 0,3-3-656 0,3 2-144 15,1-1-32-15,3 3-400 0,5 1-96 0,3-1-16 0,1-1 0 16,2 2-272-16,1-2-192 0,2 0 16 0,1 0 16 15,0 2 160-15,-1-2 0 0,2 0 0 0,-2 2 0 16,0-2 336-16,-2 1 112 16,1 1 0-16,-4-1 16 0,0 0 576 0,-1 0 112 15,0 1 32-15,-2-1 0 0,-2 1-144 0,-2 0-16 16,-1-1-16-16,-2 1 0 0,-3 1-272 0,1 0-48 16,-2-3-16-16,1 3 0 0,-1-7-432 0,-1 3-96 0,0-2-16 0,1-2 0 31,0 2-1088-31,7-4-208 0,-5-1-48 0,0-3-16 15,1-1-2736-15,-2-4-560 0</inkml:trace>
  <inkml:trace contextRef="#ctx0" brushRef="#br3" timeOffset="103237.51">10451 17530 33807 0,'0'0'1488'0,"0"0"320"0,2-6-1440 0,-2 6-368 0,4-5 0 0,-4 5 0 15,0 0 848-15,0 0 112 0,0 0 0 0,9 5 16 16,-1 4-64-16,-1 5-16 0,-2 1 0 0,0 2 0 0,0 1-512 0,-1 1-128 16,-1 5 0-16,1-1-16 0,0 3-48 0,1 0 0 15,-3 1 0-15,2 1 0 0,0 1-192 0,1-4-160 16,-3 1 32-16,2-1 0 16,-2-3-3008-16,1-1-576 0</inkml:trace>
  <inkml:trace contextRef="#ctx0" brushRef="#br3" timeOffset="103520.61">10663 18224 8287 0,'0'0'368'0,"0"0"80"0,-4 9-448 0,-1-2 0 0,0-1 0 0,1-1 0 16,4-5 4096-16,-7 3 752 0,1 0 144 0,-1-1 16 15,-1-1-3280-15,2-2-672 0,-1-1-128 0,1-1-32 16,-1 3-512-16,2-3-128 0,0-3 0 0,1-1-16 16,0 3 0-16,0-1 0 0,4-1 0 0,0-1 0 15,0 7-240-15,0 0 144 0,0 0-144 0,4-6 128 16,-1-2 272-16,-3 8 48 0,0 0 16 0,0 0 0 16,0 0 112-16,8-3 0 0,-1 1 16 0,1 0 0 0,-8 2-464 0,9-1-128 15,-2 2 0-15,-7-1-15696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7:0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1475 9183 0 0,'0'0'1508'0'0,"4"2"-940"0"0,-3-1-498 0 0,1 1 0 0 0,-1-1 0 0 0,1 0 0 0 0,-1 0 0 0 0,1-1 0 0 0,-1 1-1 0 0,1 0 1 0 0,0 0 0 0 0,0-1 0 0 0,-1 1 0 0 0,1-1 0 0 0,0 0 0 0 0,0 1-1 0 0,0-1 1 0 0,-1 0 0 0 0,1 0 0 0 0,0 0 0 0 0,0 0 0 0 0,0-1 0 0 0,-1 1 0 0 0,1 0-1 0 0,0-1 1 0 0,0 1 0 0 0,2-2 0 0 0,7-3 600 0 0,22-13 0 0 0,2-2-33 0 0,9-4-162 0 0,-2-1 0 0 0,-1-3-1 0 0,46-39 1 0 0,-13 10 0 0 0,56-33 212 0 0,9-6-308 0 0,158-105 50 0 0,-268 182-404 0 0,103-62 84 0 0,69-48 64 0 0,-164 103-115 0 0,173-133 274 0 0,-25 12 27 0 0,-97 80-28 0 0,-78 60-220 0 0,0 1-1 0 0,15-8 1 0 0,-15 10 48 0 0,-1-1 0 0 0,0 0 0 0 0,8-7 0 0 0,-15 10-15 0 0,11-3 256 0 0,-1 1-149 0 0,-3 3-141 0 0,1 1 0 0 0,-1 0 0 0 0,11 1 0 0 0,-5 2-83 0 0,0 0 1 0 0,0 1-1 0 0,0 0 1 0 0,-1 1 0 0 0,27 14-1 0 0,29 25 66 0 0,80 66 0 0 0,54 64 204 0 0,-128-107-236 0 0,-6-7 563 0 0,144 95 0 0 0,-50-44 349 0 0,-109-80-678 0 0,62 25-1 0 0,-23-12-56 0 0,-68-30-179 0 0,-1-2 62 0 0,32 13 0 0 0,-47-21-97 0 0,0 1 0 0 0,0 0 0 0 0,10 7-1 0 0,-8-5 5 0 0,1 0 0 0 0,0 0-1 0 0,14 5 1 0 0,-19-10 14 0 0,-1-1-36 0 0,0-1 0 0 0,-1 0 0 0 0,1 0-1 0 0,0 0 1 0 0,-1-1 0 0 0,1 0 0 0 0,0 0-1 0 0,-1-1 1 0 0,0 0 0 0 0,1 0 0 0 0,-1 0-1 0 0,10-6 1 0 0,-4 0 18 0 0,0 0-1 0 0,-1 0 1 0 0,0-1-1 0 0,0-1 1 0 0,18-20-1 0 0,14-13 39 0 0,44-25 23 0 0,-31 25-53 0 0,81-56-12 0 0,-11 9 13 0 0,109-124 142 0 0,-99 84 109 0 0,-109 105-242 0 0,7-6 61 0 0,0 1 1 0 0,71-46-1 0 0,-35 35-84 0 0,-7 2-26 0 0,76-33-1 0 0,-103 55-118 0 0,50-18-3116 0 0,-51 22 634 0 0,-18 8 1204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7:0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71 5527 0 0,'2'-1'184'0'0,"0"0"0"0"0,0-1 0 0 0,0 1 0 0 0,0-1 0 0 0,0 0 0 0 0,0 1-1 0 0,-1-1 1 0 0,4-4 0 0 0,-5 5-3 0 0,0 0 0 0 0,0 0 0 0 0,1 0 0 0 0,-1 0 0 0 0,0-1 0 0 0,0 1-1 0 0,0 0 1 0 0,0 0 0 0 0,0 0 0 0 0,-1 0 0 0 0,1-1 0 0 0,0 1 0 0 0,0 0 0 0 0,-1 0 0 0 0,1 0 0 0 0,-1 0 0 0 0,1 0-1 0 0,-1 0 1 0 0,1 0 0 0 0,-1 0 0 0 0,0 0 0 0 0,1 0 0 0 0,-1 0 0 0 0,0 1 0 0 0,0-1 0 0 0,0 0 0 0 0,0 0 0 0 0,-1 0 0 0 0,-2-2 352 0 0,0 0 1 0 0,0 0 0 0 0,0 0 0 0 0,-7-2 0 0 0,7 3-366 0 0,1 1 0 0 0,0 1 0 0 0,-1-1 0 0 0,1 0 1 0 0,0 1-1 0 0,-1 0 0 0 0,1 0 0 0 0,-1 0 0 0 0,1 0 0 0 0,0 0 0 0 0,-1 1 0 0 0,1-1 1 0 0,-1 1-1 0 0,1 0 0 0 0,0 0 0 0 0,0 0 0 0 0,0 0 0 0 0,-1 1 0 0 0,1 0 1 0 0,-4 2-1 0 0,-2 3-61 0 0,0-1 0 0 0,1 1 0 0 0,0 0 0 0 0,1 1 0 0 0,-8 8 0 0 0,7-5-38 0 0,1 0 1 0 0,1 0-1 0 0,0 1 0 0 0,-7 18 0 0 0,10-25-47 0 0,-1 7 28 0 0,0 0 0 0 0,1-1 0 0 0,0 1 0 0 0,1 0 0 0 0,0 0 0 0 0,1 19 0 0 0,1-6 81 0 0,1 0 1 0 0,5 29-1 0 0,-4-43-49 0 0,1 0 0 0 0,-1 0 1 0 0,2-1-1 0 0,0 1 0 0 0,0-1 0 0 0,1 0 0 0 0,0 0 0 0 0,0 0 0 0 0,2-1 0 0 0,-1 1 0 0 0,1-1 1 0 0,0-1-1 0 0,1 0 0 0 0,-1 0 0 0 0,2 0 0 0 0,10 7 0 0 0,-9-8 9 0 0,1 0 0 0 0,0-1 0 0 0,1 0 0 0 0,0 0 0 0 0,0-2 0 0 0,0 1 0 0 0,0-1 0 0 0,1-1 0 0 0,-1 0 0 0 0,1-1 0 0 0,0-1 0 0 0,0 0 0 0 0,23-1-1 0 0,-18-1-43 0 0,1-1 0 0 0,-1-1 0 0 0,0 0 0 0 0,0-2 0 0 0,0 0 0 0 0,0-1 0 0 0,-1 0 0 0 0,0-2-1 0 0,0 0 1 0 0,-1-1 0 0 0,27-19 0 0 0,-33 21-269 0 0,-1-1 1 0 0,0 0-1 0 0,0-1 0 0 0,9-11 0 0 0,11-23-3758 0 0,-22 33 895 0 0,-3 3 1275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7:1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4 396 1375 0 0,'-3'-2'14224'0'0,"19"-11"-12744"0"0,2-3-688 0 0,4-3-144 0 0,-1-1 0 0 0,35-43 0 0 0,-20 22-443 0 0,-25 29-189 0 0,0 0 0 0 0,11-16-1 0 0,-6 6-12 0 0,1 1 1 0 0,1 1-1 0 0,26-23 0 0 0,10-11-5012 0 0,-44 45-639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7:1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0 419 9991 0 0,'0'0'1167'0'0,"1"-1"-612"0"0,32-25 1813 0 0,19-14-421 0 0,81-84 0 0 0,-119 110-1947 0 0,-6 6 0 0 0,-1-1 0 0 0,1 0 0 0 0,-1 0 0 0 0,6-12 0 0 0,12-29 16 0 0,-15 28-1009 0 0,0 1 0 0 0,24-35 1 0 0,-27 48-646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0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8751 0 0,'0'0'399'0'0,"-1"1"-4"0"0,-26 17 6599 0 0,41-7-5247 0 0,2-4-1628 0 0,1-1 0 0 0,0 0 0 0 0,0-1 1 0 0,1-1-1 0 0,-1-1 0 0 0,21 2 0 0 0,-33-4-418 0 0,11 0-1283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7:1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5 386 5983 0 0,'0'0'274'0'0,"0"2"-6"0"0,-1-1-221 0 0,-2 16 12 0 0,2 5 6800 0 0,22-12-4223 0 0,-19-10-2501 0 0,1 0 1 0 0,0 1 0 0 0,-1-1-1 0 0,1 0 1 0 0,0 0-1 0 0,-1 0 1 0 0,1 0-1 0 0,0-1 1 0 0,-1 1-1 0 0,1-1 1 0 0,0 0-1 0 0,-1 1 1 0 0,1-1 0 0 0,-1 0-1 0 0,1-1 1 0 0,-1 1-1 0 0,0 0 1 0 0,1-1-1 0 0,-1 1 1 0 0,3-4-1 0 0,6-4 317 0 0,-1-1-1 0 0,16-20 0 0 0,-8 10-55 0 0,7-7-39 0 0,0 3-243 0 0,-2-2 0 0 0,0 0 0 0 0,27-44 0 0 0,-32 42-469 0 0,29-33 0 0 0,5-7-4103 0 0,-38 46 2514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7:1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4 685 919 0 0,'-3'-6'12330'0'0,"4"22"-11969"0"0,1 1 0 0 0,1-1 0 0 0,0 0 0 0 0,9 24 0 0 0,5 21 232 0 0,14 78-9 0 0,-16-75-381 0 0,-15-63 114 0 0,1-3-230 0 0,-1-7 17 0 0,0 1-1 0 0,0-1 1 0 0,0 0 0 0 0,-1 0-1 0 0,-4-14 1 0 0,-1-20 57 0 0,-5-102 246 0 0,-10-174 324 0 0,24 275-597 0 0,-2 34-92 0 0,-1 0 1 0 0,1 0 0 0 0,-2-13-1 0 0,1 23-41 0 0,0 0 1 0 0,0 0-1 0 0,0 0 0 0 0,-1 0 0 0 0,1 0 1 0 0,0 0-1 0 0,0 0 0 0 0,0 0 0 0 0,0 0 1 0 0,0 0-1 0 0,0 0 0 0 0,0 0 0 0 0,0 0 1 0 0,0 0-1 0 0,0 0 0 0 0,0-1 0 0 0,0 1 1 0 0,0 0-1 0 0,0 0 0 0 0,0 0 0 0 0,0 0 1 0 0,0 0-1 0 0,0 0 0 0 0,0 0 0 0 0,0 0 1 0 0,0 0-1 0 0,0 0 0 0 0,0 0 0 0 0,0 0 1 0 0,0 0-1 0 0,0 0 0 0 0,1 0 0 0 0,-1 0 1 0 0,0 0-1 0 0,0 0 0 0 0,0 0 0 0 0,0 0 1 0 0,0-1-1 0 0,0 1 0 0 0,0 0 0 0 0,0 0 1 0 0,0 0-1 0 0,0 0 0 0 0,0 0 0 0 0,0 0 1 0 0,0 0-1 0 0,0 0 0 0 0,0 0 0 0 0,0 0 1 0 0,0 0-1 0 0,0 0 0 0 0,0 0 0 0 0,0 0 1 0 0,1 0-1 0 0,-1 0 0 0 0,0 0 0 0 0,0 0 1 0 0,0 0-1 0 0,0 0 0 0 0,0 0 0 0 0,0 0 1 0 0,0 0-1 0 0,0 0 0 0 0,8 2 95 0 0,-4 2-87 0 0,-1-1 1 0 0,1 1-1 0 0,-1-1 0 0 0,0 1 1 0 0,0 0-1 0 0,4 9 0 0 0,1-1-38 0 0,34 56-106 0 0,-32-48 115 0 0,2-1 0 0 0,0 0 0 0 0,1 0 0 0 0,1-2-1 0 0,17 18 1 0 0,-21-26 54 0 0,2 2-53 0 0,0 0 0 0 0,0-1 0 0 0,1 0-1 0 0,26 15 1 0 0,-35-24 57 0 0,-1 1 1 0 0,1 0-1 0 0,0-1 0 0 0,0 0 0 0 0,0 0 0 0 0,0 0 0 0 0,0 0 0 0 0,0-1 1 0 0,0 0-1 0 0,0 1 0 0 0,0-1 0 0 0,0-1 0 0 0,0 1 0 0 0,0-1 1 0 0,0 1-1 0 0,0-1 0 0 0,0 0 0 0 0,0-1 0 0 0,-1 1 0 0 0,1-1 1 0 0,0 1-1 0 0,-1-1 0 0 0,1 0 0 0 0,5-5 0 0 0,-2 2 140 0 0,0-1 0 0 0,-1 0 0 0 0,0 0-1 0 0,0 0 1 0 0,-1-1 0 0 0,0 0 0 0 0,0 0 0 0 0,0-1-1 0 0,5-11 1 0 0,-5 7-25 0 0,-1 0-1 0 0,0 0 0 0 0,-1 0 1 0 0,0 0-1 0 0,-1 0 1 0 0,0-13-1 0 0,-1 2 2 0 0,-1 0-1 0 0,-1 0 1 0 0,-1 0-1 0 0,-2 1 1 0 0,0-1 0 0 0,-13-39-1 0 0,0 20-82 0 0,-2 1-1 0 0,-1 1 1 0 0,-32-46 0 0 0,47 77-274 0 0,-27-39-337 0 0,28 42-300 0 0,0 1 0 0 0,-1 0-1 0 0,0 0 1 0 0,0 1-1 0 0,0-1 1 0 0,-9-5 0 0 0,0 4-5754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7:1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36 2303 0 0,'0'0'1591'0'0,"-6"10"4040"0"0,5-7-5308 0 0,-1 1 1 0 0,0-1 0 0 0,0 0-1 0 0,0 1 1 0 0,0-1 0 0 0,0 0-1 0 0,-1 0 1 0 0,1 0 0 0 0,-1-1-1 0 0,0 1 1 0 0,0-1 0 0 0,0 1-1 0 0,0-1 1 0 0,0 0 0 0 0,-6 3-1 0 0,8-5-278 0 0,1 0 0 0 0,-1 0 0 0 0,0 0 0 0 0,0 0 0 0 0,0 0 0 0 0,0 0 0 0 0,0 0 0 0 0,1 0 0 0 0,-1 0 0 0 0,0 0 1 0 0,0-1-1 0 0,0 1 0 0 0,1 0 0 0 0,-1-1 0 0 0,0 1 0 0 0,0 0 0 0 0,0-1 0 0 0,1 1 0 0 0,-1-1 0 0 0,0 1 0 0 0,1-1 0 0 0,-1 1 0 0 0,0-1 0 0 0,1 0 0 0 0,-1 1 0 0 0,1-1 0 0 0,-1-1 0 0 0,-1 0-1 0 0,0 0-1 0 0,1 0 1 0 0,-1 0 0 0 0,1-1 0 0 0,-1 1-1 0 0,1-1 1 0 0,-1-3 0 0 0,-1-11-20 0 0,3 16-22 0 0,0 1-1 0 0,-1-1 1 0 0,1 1-1 0 0,0-1 1 0 0,0 1 0 0 0,0-1-1 0 0,0 1 1 0 0,0-1-1 0 0,0 1 1 0 0,0-1 0 0 0,0 1-1 0 0,0-1 1 0 0,0 1-1 0 0,1-1 1 0 0,-1 1 0 0 0,0-1-1 0 0,0 1 1 0 0,0-1-1 0 0,1 1 1 0 0,-1-1 0 0 0,0 1-1 0 0,0 0 1 0 0,1-1-1 0 0,-1 1 1 0 0,0-1 0 0 0,1 1-1 0 0,-1 0 1 0 0,1-1-1 0 0,-1 1 1 0 0,1-1 0 0 0,0 1 1 0 0,0-1-3 0 0,0-2 0 0 0,0 1 0 0 0,1 0 0 0 0,0 0 0 0 0,-1 0 0 0 0,1 1 0 0 0,0-1 0 0 0,0 0 0 0 0,0 0 0 0 0,0 1 0 0 0,4-3 0 0 0,-3 3 72 0 0,0 0 0 0 0,0 0-1 0 0,0 0 1 0 0,1 1 0 0 0,-1-1-1 0 0,0 1 1 0 0,0-1 0 0 0,1 1-1 0 0,-1 0 1 0 0,0 0 0 0 0,1 1-1 0 0,-1-1 1 0 0,0 1 0 0 0,6 1-1 0 0,0 0 1664 0 0,-11 1-1558 0 0,0 0 1 0 0,0-1-1 0 0,-1 1 1 0 0,1-1 0 0 0,-1 1-1 0 0,1-1 1 0 0,-1 0 0 0 0,-5 3-1 0 0,5-3-163 0 0,0 0 0 0 0,0 0-1 0 0,-1-1 1 0 0,1 1 0 0 0,0-1 0 0 0,-1 0-1 0 0,1 0 1 0 0,-1 0 0 0 0,1-1-1 0 0,-1 1 1 0 0,0-1 0 0 0,1 1 0 0 0,-1-1-1 0 0,1-1 1 0 0,-1 1 0 0 0,-4-1 0 0 0,1 0-202 0 0,6 1-491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7:1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92 7511 0 0,'0'0'342'0'0,"0"1"-2"0"0,-3 6-107 0 0,3-7-145 0 0,0 0 0 0 0,0 1 0 0 0,0-1 0 0 0,0 0 1 0 0,0 0-1 0 0,0 0 0 0 0,0 0 0 0 0,-1 0 0 0 0,1 0 0 0 0,0 1 0 0 0,0-1 0 0 0,0 0 0 0 0,0 0 1 0 0,0 0-1 0 0,-1 0 0 0 0,1 0 0 0 0,0 0 0 0 0,0 0 0 0 0,0 0 0 0 0,0 0 0 0 0,-1 0 0 0 0,1 0 1 0 0,0 0-1 0 0,0 0 0 0 0,0 0 0 0 0,0 0 0 0 0,-1 0 0 0 0,1 0 0 0 0,0 0 0 0 0,0 0 0 0 0,0 0 1 0 0,0 0-1 0 0,-1 0 0 0 0,1 0 0 0 0,0 0 0 0 0,0 0 0 0 0,0 0 0 0 0,0 0 0 0 0,-1-1 1 0 0,1 1-1 0 0,0 0 0 0 0,0 0 0 0 0,0 0 0 0 0,0 0 0 0 0,-6-4 1038 0 0,5 2-1043 0 0,0 0-1 0 0,-1 0 1 0 0,1 0 0 0 0,0 0 0 0 0,0 0 0 0 0,0 0 0 0 0,0 0 0 0 0,1 0 0 0 0,-1 0 0 0 0,1 0 0 0 0,-1-3 0 0 0,-2-7 318 0 0,2 11-283 0 0,4-6 310 0 0,0 5-336 0 0,0 1 0 0 0,0-1 0 0 0,0 1 0 0 0,0 0 0 0 0,0 0 0 0 0,1 0 0 0 0,-1 0 0 0 0,0 1 0 0 0,0-1 0 0 0,5 1 0 0 0,-7 0 99 0 0,13 17 722 0 0,-13-16-65 0 0,0 1-573 0 0,5 19 138 0 0,-6-19-221 0 0,0 0-10 0 0,-1 0-144 0 0,1 0 0 0 0,-1 0 1 0 0,1 1-1 0 0,-1-1 0 0 0,0 0 1 0 0,0 0-1 0 0,0 0 0 0 0,0 0 1 0 0,0 0-1 0 0,0-1 1 0 0,0 1-1 0 0,-1 0 0 0 0,1 0 1 0 0,-1-1-1 0 0,1 1 0 0 0,-1-1 1 0 0,-2 2-1 0 0,3-2 66 0 0,-1-1-80 0 0,0 0-1 0 0,0 0 0 0 0,0-1 1 0 0,1 1-1 0 0,-1 0 0 0 0,0-1 1 0 0,0 1-1 0 0,0-1 0 0 0,1 0 1 0 0,-1 0-1 0 0,-3-1 0 0 0,3 1 9 0 0,-1-1-21 0 0,-9-5 35 0 0,1-16-23 0 0,9 16-23 0 0,0 0 0 0 0,1 0 0 0 0,0 0 0 0 0,0 0 0 0 0,1 0 0 0 0,0-9 0 0 0,0 15 0 0 0,2-15-28 0 0,3 13-22 0 0,-3 2 38 0 0,-1 0-42 0 0,0 1 1 0 0,6 2 42 0 0,-3 3 22 0 0,-3-3 4 0 0,-1 9-8577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7:3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6103 0 0,'0'0'548'0'0,"5"0"-450"0"0,0 1 26 0 0,0 0 0 0 0,0 0-1 0 0,0-1 1 0 0,0 0 0 0 0,0 0 0 0 0,9-1 0 0 0,-4 1 463 0 0,6 0 860 0 0,24-3 0 0 0,5 0 197 0 0,29 5-96 0 0,-45 0-947 0 0,0-1 0 0 0,0-1 0 0 0,0-2 0 0 0,55-10 0 0 0,-28 1 211 0 0,-38 9-414 0 0,29-9 0 0 0,-24 4-160 0 0,-7 1 26 0 0,1 1 0 0 0,0 1-1 0 0,27-4 1 0 0,22-1 235 0 0,-40 5-243 0 0,43-2 0 0 0,-53 6-176 0 0,1-1 0 0 0,-1 0 0 0 0,0-1 0 0 0,24-6 0 0 0,-13 2 77 0 0,49-4-1 0 0,15-4-12 0 0,-59 8 78 0 0,63-2-1 0 0,-36 4 64 0 0,43-13 234 0 0,-69 11-334 0 0,-9 3-72 0 0,0 0-1 0 0,26 3 1 0 0,3-2 30 0 0,187-4 347 0 0,-193 1-421 0 0,-37 4-50 0 0,-1-1 0 0 0,1 2 1 0 0,-1-1-1 0 0,1 1 0 0 0,17 2 0 0 0,-10 1 12 0 0,0-2 1 0 0,0-1-1 0 0,0 0 1 0 0,20-3-1 0 0,19 0 105 0 0,-21 2-28 0 0,-23 0-65 0 0,0 0 0 0 0,0 1 0 0 0,14 2 0 0 0,-5 1 41 0 0,31-2 0 0 0,-31-1-16 0 0,37 6 0 0 0,-49-6-49 0 0,0 1 0 0 0,0-1 0 0 0,0 0-1 0 0,0-1 1 0 0,-1 0 0 0 0,13-3 0 0 0,-11 2-1 0 0,-1 0 0 0 0,1 1 0 0 0,0 0 0 0 0,19 2-1 0 0,-20-1 8 0 0,0 0 0 0 0,0 0 0 0 0,12-2 0 0 0,14-1 33 0 0,7 3 10 0 0,65-2 120 0 0,-85-1-141 0 0,-18 2-38 0 0,1 0 1 0 0,0 0 0 0 0,-1 1-1 0 0,1 0 1 0 0,0 0-1 0 0,-1 0 1 0 0,1 0 0 0 0,4 1-1 0 0,-3 1 9 0 0,4 0 17 0 0,0 0 0 0 0,1 0 0 0 0,-1-1-1 0 0,17 0 1 0 0,4-1 47 0 0,-22 1-59 0 0,0-1 0 0 0,0 0 0 0 0,1-1 0 0 0,-1 0 0 0 0,0-1 0 0 0,9-2 0 0 0,-12 3-9 0 0,0-1 0 0 0,0 1 0 0 0,0 0 0 0 0,1 1 0 0 0,-1-1 0 0 0,0 1 0 0 0,0 0 0 0 0,1 1 0 0 0,8 1 0 0 0,9 1 14 0 0,-14-3-14 0 0,1 0 0 0 0,14-2 0 0 0,2-1-3 0 0,65-6 97 0 0,-77 7-88 0 0,12-5 65 0 0,-21 6-67 0 0,-1-1 0 0 0,1 1-1 0 0,0 0 1 0 0,-1 0 0 0 0,11 0 0 0 0,1 1-18 0 0,1-1 0 0 0,21-4 0 0 0,10 0 0 0 0,-22 0 0 0 0,-23 3 0 0 0,1 1 0 0 0,-1 0 0 0 0,1 1 0 0 0,0-1 0 0 0,5 1 0 0 0,101 0 64 0 0,-72-6-64 0 0,-29 4 0 0 0,0 0 0 0 0,16 0 0 0 0,1 0 0 0 0,-21 1 0 0 0,0 0 0 0 0,-1 1 0 0 0,1 0 0 0 0,0 0 0 0 0,-1 0 0 0 0,8 2 0 0 0,-10-2-2 0 0,-1 1 0 0 0,1-1-1 0 0,-1 0 1 0 0,0 0 0 0 0,1 1 0 0 0,-1-2 0 0 0,1 1-1 0 0,-1 0 1 0 0,1 0 0 0 0,-1-1 0 0 0,1 1 0 0 0,4-3-1 0 0,1 1-53 0 0,19-3-1195 0 0,-23 4 546 0 0,-1 1 1 0 0,1-1 0 0 0,0 1 0 0 0,-1-1 0 0 0,1 0 0 0 0,-1-1 0 0 0,1 1 0 0 0,5-4 0 0 0,-7 4 274 0 0,0 0 1 0 0,-1 0-1 0 0,1-1 0 0 0,-1 1 1 0 0,1 0-1 0 0,-1-1 1 0 0,1 1-1 0 0,-1-1 1 0 0,1-1-1 0 0,4-7-1081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7:3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2 919 0 0,'0'0'11071'0'0,"2"0"-10426"0"0,21-1-63 0 0,-1 0 0 0 0,0 2-1 0 0,0 0 1 0 0,0 2 0 0 0,29 6 0 0 0,107 38 1811 0 0,-151-44-2283 0 0,1 0-1 0 0,-1 1 1 0 0,0 0-1 0 0,0 1 1 0 0,0 0-1 0 0,-1 0 1 0 0,8 7-1 0 0,-11-9-37 0 0,-1 0 0 0 0,1 0 0 0 0,-1 1-1 0 0,0-1 1 0 0,0 1 0 0 0,0-1 0 0 0,-1 1-1 0 0,1 0 1 0 0,-1-1 0 0 0,0 1 0 0 0,0 0 0 0 0,0 0-1 0 0,0 0 1 0 0,-1 0 0 0 0,1 0 0 0 0,-1 0 0 0 0,0 0-1 0 0,0 0 1 0 0,-1 0 0 0 0,-1 5 0 0 0,0 1 153 0 0,0 0 0 0 0,-1 0 0 0 0,-1 0 1 0 0,0-1-1 0 0,0 1 0 0 0,-10 15 0 0 0,-39 71 1191 0 0,-16 32-460 0 0,40-72-920 0 0,26-49-119 0 0,0 0-1 0 0,0 1 1 0 0,1-1-1 0 0,0 1 1 0 0,0-1-1 0 0,0 14 1 0 0,0 8-6755 0 0,2-15-676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7:4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0 447 6447 0 0,'0'0'5470'0'0,"3"0"-4908"0"0,7 1-85 0 0,0 0 0 0 0,12 3 0 0 0,23 3 744 0 0,-8-5-251 0 0,63 0 1063 0 0,52-4-144 0 0,-4 1-753 0 0,267-14 624 0 0,-359 11-1640 0 0,154-4 368 0 0,-145 8-331 0 0,164-5 507 0 0,-109 4-194 0 0,-60 2-282 0 0,-40-1-179 0 0,229-7 199 0 0,-129 1-163 0 0,61-7 38 0 0,13-3 32 0 0,-187 15-113 0 0,163-1 9 0 0,-108 2-11 0 0,40-4 53 0 0,-64 0-42 0 0,-31 3-11 0 0,15-3 0 0 0,1 2 0 0 0,27 0 0 0 0,-48 2 6 0 0,0 0 0 0 0,0 0 0 0 0,0-1 0 0 0,1 1 0 0 0,-1-1 0 0 0,0 1-1 0 0,3-2 1 0 0,13-4 22 0 0,-10 3 14 0 0,0 0-31 0 0,-7 3-7 0 0,0-1 0 0 0,0 1 0 0 0,0 0 0 0 0,0-1 0 0 0,0 1 0 0 0,0-1 0 0 0,0 1 0 0 0,0-1 0 0 0,0 0 0 0 0,0 1-1 0 0,0-1 1 0 0,-1 0 0 0 0,1 0 0 0 0,0 1 0 0 0,0-1 0 0 0,-1 0 0 0 0,1 0 0 0 0,0 0 0 0 0,-1 0 0 0 0,1 0 0 0 0,-1 0 0 0 0,0 0 0 0 0,1 0 0 0 0,-1 0 0 0 0,0 0 0 0 0,1 0-1 0 0,-1 0 1 0 0,0 0 0 0 0,0-1 0 0 0,0 1 0 0 0,0 0 0 0 0,0 0 0 0 0,0 0 0 0 0,0 0 0 0 0,-1-1 0 0 0,0-2 24 0 0,-1 0-1 0 0,0 0 1 0 0,0 0-1 0 0,-1 0 1 0 0,1 1-1 0 0,-1-1 1 0 0,-3-2 0 0 0,-2-5 14 0 0,2 3-33 0 0,1 1-1 0 0,-2-1 1 0 0,1 1-1 0 0,-1 1 1 0 0,-13-11-1 0 0,-42-25 80 0 0,44 31-68 0 0,-12-8 34 0 0,-2-1 42 0 0,-50-41 1 0 0,69 49-66 0 0,4 4-30 0 0,1 1 0 0 0,-1 0 0 0 0,0 0 1 0 0,-1 1-1 0 0,1 0 0 0 0,-1 0 1 0 0,-12-4-1 0 0,21 9-65 0 0,8 21-101 0 0,-3-15 148 0 0,0 0 1 0 0,1 0 0 0 0,-1 0 0 0 0,1-1-1 0 0,0 0 1 0 0,1 0 0 0 0,-1 0-1 0 0,1-1 1 0 0,11 6 0 0 0,-7-3 8 0 0,272 166-207 0 0,-252-153 210 0 0,-27-17 5 0 0,7 4-1 0 0,-1 0 0 0 0,1 1 1 0 0,14 14-1 0 0,-22-19 2 0 0,0 0-1 0 0,0 0 1 0 0,0 1 0 0 0,0-1 0 0 0,-1 1 0 0 0,1-1 0 0 0,-1 1-1 0 0,0 0 1 0 0,1-1 0 0 0,-1 1 0 0 0,-1 0 0 0 0,1 0 0 0 0,0 0-1 0 0,-1 0 1 0 0,1 0 0 0 0,-1 0 0 0 0,0 0 0 0 0,0 0 0 0 0,-1 6-1 0 0,-2 6 89 0 0,-1 1-1 0 0,0-1 0 0 0,-2 0 0 0 0,-11 24 0 0 0,2-11 89 0 0,-25 36 0 0 0,10-26-30 0 0,-5 8 18 0 0,16-18-57 0 0,-26 30 0 0 0,35-46-208 0 0,0 1 1 0 0,1 0-1 0 0,-9 20 1 0 0,10-17-2743 0 0,-6 21 0 0 0,9-22-5004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8:0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1 429 1375 0 0,'0'0'5947'0'0,"2"0"-4034"0"0,7-1-1191 0 0,1 0 0 0 0,-1 0 0 0 0,0-1-1 0 0,0 0 1 0 0,16-6 0 0 0,-6 3-139 0 0,0 1-1 0 0,1 0 1 0 0,0 2 0 0 0,30-1-1 0 0,-18 3 279 0 0,44 7-1 0 0,-44-4-172 0 0,47 0-1 0 0,-38-1-132 0 0,-31-1-396 0 0,0 0 1 0 0,1-1-1 0 0,10-1 0 0 0,14-3 272 0 0,-6 1 101 0 0,45-11 1 0 0,-32 4-216 0 0,64-5-1 0 0,-103 14-309 0 0,89-13 188 0 0,-49 6-78 0 0,53-2 0 0 0,-57 6 41 0 0,-1-1 0 0 0,43-12 0 0 0,46-6 294 0 0,-56 15-236 0 0,53-6-54 0 0,-49 10 10 0 0,86-3 104 0 0,-22-1-62 0 0,-47 1-22 0 0,214-16 96 0 0,-193 11-171 0 0,-42 9-65 0 0,21-3 24 0 0,114-11 76 0 0,-159 15-101 0 0,38-7 4 0 0,29 0 7 0 0,-52 8 73 0 0,108-15-1 0 0,-154 15-86 0 0,0 0 0 0 0,23 1 0 0 0,-20 1-47 0 0,21-3 1 0 0,-7 0 51 0 0,124-26 86 0 0,-118 20-107 0 0,69-5 0 0 0,-82 11-32 0 0,40-7 0 0 0,-18 3 0 0 0,63-6 124 0 0,-36 0-48 0 0,-54 11-59 0 0,-7 0 6 0 0,26-5 1 0 0,0-4-24 0 0,-12 6 0 0 0,-4 0 0 0 0,5-2 64 0 0,-18 4-75 0 0,-9 1-47 0 0,0 1-60 0 0,9-3-500 0 0,1-2-6899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8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9215 0 0,'0'0'707'0'0,"-7"7"3250"0"0,9-3-3780 0 0,1-1 0 0 0,-1 0 1 0 0,1 0-1 0 0,0 0 0 0 0,0 0 0 0 0,0-1 0 0 0,0 1 0 0 0,0-1 0 0 0,0 0 0 0 0,1 1 0 0 0,-1-2 0 0 0,1 1 1 0 0,-1 0-1 0 0,1-1 0 0 0,5 2 0 0 0,10 3 383 0 0,35 5 0 0 0,-39-9-463 0 0,125 17 506 0 0,34 8-238 0 0,-162-25-280 0 0,0 1 0 0 0,0 0 0 0 0,0 1 0 0 0,-1 1 0 0 0,0 0 0 0 0,0 0 0 0 0,0 1 0 0 0,15 11 0 0 0,-23-14-1 0 0,-1 0 1 0 0,1 0-1 0 0,-1 1 0 0 0,0-1 0 0 0,0 0 0 0 0,0 1 0 0 0,3 7 0 0 0,-3-6 53 0 0,-2-5-101 0 0,1 1 1 0 0,-1 0 0 0 0,0 0-1 0 0,1 0 1 0 0,-1 1 0 0 0,0-1 0 0 0,0 0-1 0 0,0 0 1 0 0,0 0 0 0 0,0 0 0 0 0,0 0-1 0 0,0 0 1 0 0,0 0 0 0 0,0 1 0 0 0,-1 4 86 0 0,2 6 103 0 0,0-1 0 0 0,-1 0 0 0 0,-1 1 0 0 0,0-1-1 0 0,-1 0 1 0 0,0 1 0 0 0,0-1 0 0 0,-1 0 0 0 0,-4 10 0 0 0,-14 34 592 0 0,-4 10-54 0 0,-93 197 711 0 0,66-137-2032 0 0,19-42-271 0 0,21-51-459 0 0,1-4-65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8:2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6 983 1375 0 0,'-5'4'12984'0'0,"23"-24"-11738"0"0,1 4-584 0 0,1 2 1 0 0,1 0-1 0 0,39-19 1 0 0,-23 13-88 0 0,41-18 276 0 0,-45 23-422 0 0,36-22 0 0 0,-16 5-47 0 0,124-86 448 0 0,100-66 115 0 0,-184 127-667 0 0,-9 5-171 0 0,64-41 72 0 0,-112 69-158 0 0,68-48 33 0 0,-88 59 10 0 0,0-1 0 0 0,14-17 0 0 0,-10 9 55 0 0,-9 12 53 0 0,-1-1 0 0 0,16-24 0 0 0,-25 34-103 0 0,-1 1-67 0 0,0 0 1 0 0,0 0-1 0 0,0-1 1 0 0,0 1-1 0 0,0 0 0 0 0,0-1 1 0 0,1 1-1 0 0,-1 0 0 0 0,0 0 1 0 0,0-1-1 0 0,0 1 1 0 0,0 0-1 0 0,1 0 0 0 0,-1 0 1 0 0,0-1-1 0 0,0 1 0 0 0,1 0 1 0 0,-1 0-1 0 0,0 0 0 0 0,0-1 1 0 0,1 1-1 0 0,-1 0 1 0 0,0 0-1 0 0,0 0 0 0 0,1 0 1 0 0,-1 0-1 0 0,0 0 0 0 0,1 0 1 0 0,-1 0-1 0 0,0 0 0 0 0,1 0 1 0 0,-1 0-1 0 0,0 0 1 0 0,0 0-1 0 0,1 0 0 0 0,-1 0 1 0 0,0 0-1 0 0,1 0 0 0 0,-1 0 1 0 0,0 0-1 0 0,1 0 0 0 0,14-1 91 0 0,-5-2-50 0 0,-8 3-36 0 0,1-1 0 0 0,-1 1 0 0 0,0 0 0 0 0,1 0 0 0 0,-1-1 0 0 0,1 1 0 0 0,-1 1 1 0 0,0-1-1 0 0,1 0 0 0 0,-1 1 0 0 0,4 0 0 0 0,5 1 18 0 0,0 1 0 0 0,-1 0 0 0 0,1 1 0 0 0,0 0-1 0 0,14 8 1 0 0,49 34 182 0 0,-51-32-187 0 0,26 18 9 0 0,134 81 202 0 0,-59-32-49 0 0,-65-41-9 0 0,240 131 852 0 0,-157-95-689 0 0,-121-65-284 0 0,-12-5-11 0 0,0-1 0 0 0,1 0 0 0 0,0-1-1 0 0,17 5 1 0 0,-16-6-6 0 0,0 1 0 0 0,0 0 0 0 0,13 6 0 0 0,-6-2-3 0 0,4 4 28 0 0,-14-7-8 0 0,1 0 0 0 0,17 7 0 0 0,-17-9-29 0 0,10 4-344 0 0,32 5 0 0 0,-50-12-1 0 0,11 4-1652 0 0,-8-2 1490 0 0,5 1-3175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1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2 480 7631 0 0,'-1'5'5318'0'0,"116"-69"-1820"0"0,-61 38-2700 0 0,178-89 1355 0 0,-87 48-1720 0 0,18-10-187 0 0,-148 69-176 0 0,15-9 264 0 0,38-27 0 0 0,-57 35-225 0 0,-5 5 43 0 0,-1 0-1 0 0,1-1 0 0 0,8-8 1 0 0,-13 12 365 0 0,0 0-411 0 0,0 0 0 0 0,0 0 0 0 0,0 0-1 0 0,0-1 1 0 0,-1 1 0 0 0,1 0 0 0 0,0 0-1 0 0,0-1 1 0 0,-1 1 0 0 0,1 0 0 0 0,0-3 0 0 0,0 2-152 0 0,-1 1 177 0 0,23-9 42 0 0,-17 10-173 0 0,1-1 0 0 0,-1 1 0 0 0,1 0 0 0 0,0 1 0 0 0,-1 0 0 0 0,1 0 0 0 0,7 2 0 0 0,46 17 0 0 0,-44-14 0 0 0,216 98-3 0 0,-115-48 66 0 0,-26-12-18 0 0,-40-18 41 0 0,75 27-1 0 0,-68-34-133 0 0,38 13-379 0 0,-34-9-3274 0 0,-52-20 1761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8:3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1 796 3655 0 0,'0'0'10728'0'0,"1"0"-10440"0"0,4-3-106 0 0,0 1 0 0 0,0-1 0 0 0,-1 0 0 0 0,0-1 1 0 0,1 1-1 0 0,-1-1 0 0 0,5-5 0 0 0,15-13 593 0 0,82-60 1280 0 0,-23 11-1178 0 0,-47 38-553 0 0,118-108 964 0 0,-37 27-432 0 0,-21 20-216 0 0,-4 3 56 0 0,-71 70-448 0 0,0 1 0 0 0,47-34 0 0 0,-61 49-229 0 0,0-1-323 0 0,-1 3-4248 0 0,9-5-2048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8:3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0,'0'0'11503'0'0,"1"1"-10535"0"0,3 2-649 0 0,-1-1-1 0 0,0 1 1 0 0,-1 0 0 0 0,1 0-1 0 0,0 0 1 0 0,-1 1 0 0 0,0-1-1 0 0,0 1 1 0 0,0-1 0 0 0,0 1-1 0 0,0 0 1 0 0,1 7 0 0 0,2 6 247 0 0,5 29 1 0 0,-9-40-435 0 0,15 118 791 0 0,-4 2 0 0 0,-8 193 0 0 0,-5-315-986 0 0,1 107-315 0 0,2-89-1687 0 0,5 29-1 0 0,-4-40-2395 0 0,2-2-1162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8:3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0,'0'0'12207'0'0,"1"2"-11336"0"0,4 8-414 0 0,0 1 1 0 0,-1 0 0 0 0,0 0-1 0 0,0 0 1 0 0,2 23 0 0 0,3 61 450 0 0,10 157-153 0 0,-6-88-418 0 0,-9-100-495 0 0,11 112-1143 0 0,-5-133-1734 0 0,-6-23 1273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8:3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221 104 4143 0 0,'0'0'319'0'0,"2"-2"-210"0"0,9-9 1323 0 0,-11 9-454 0 0,0-1-1 0 0,-1 1 1 0 0,1 0-1 0 0,-1-1 1 0 0,0 1-1 0 0,0 0 1 0 0,0 0-1 0 0,0 0 0 0 0,-1-3 1 0 0,1 3-813 0 0,0 0 0 0 0,0 1 0 0 0,-1-1 0 0 0,1 0 0 0 0,0 0 0 0 0,-1 1 0 0 0,0-1 1 0 0,1 1-1 0 0,-1-1 0 0 0,0 1 0 0 0,1 0 0 0 0,-1 0 0 0 0,0-1 0 0 0,0 1 0 0 0,0 1 0 0 0,0-1 0 0 0,0 0 0 0 0,0 0 0 0 0,0 1 0 0 0,0-1 1 0 0,-1 1-1 0 0,1 0 0 0 0,0-1 0 0 0,0 1 0 0 0,0 0 0 0 0,0 0 0 0 0,-1 1 0 0 0,1-1 0 0 0,0 0 0 0 0,0 1 0 0 0,-3 0 0 0 0,0 1-104 0 0,0 0 0 0 0,0 0 0 0 0,0 0 0 0 0,0 1 0 0 0,1-1 0 0 0,-1 1 0 0 0,0 0 0 0 0,1 1-1 0 0,0-1 1 0 0,0 1 0 0 0,-6 7 0 0 0,-3 6-59 0 0,1 1 0 0 0,1 1 0 0 0,0 0 0 0 0,2 0 0 0 0,0 1 0 0 0,1 1 0 0 0,1-1 0 0 0,1 1 0 0 0,1 0 0 0 0,1 1 0 0 0,0-1 0 0 0,2 1 0 0 0,0-1 0 0 0,4 44 0 0 0,-2-57-3 0 0,2 1 0 0 0,-1 0 1 0 0,1 0-1 0 0,0-1 1 0 0,1 1-1 0 0,0-1 0 0 0,0 0 1 0 0,1 0-1 0 0,0 0 1 0 0,0 0-1 0 0,1-1 1 0 0,0 0-1 0 0,0 1 0 0 0,1-2 1 0 0,0 1-1 0 0,0-1 1 0 0,1 0-1 0 0,-1 0 0 0 0,1-1 1 0 0,1 0-1 0 0,-1 0 1 0 0,9 4-1 0 0,-3-3 15 0 0,-1 0 0 0 0,1-1 0 0 0,-1-1 1 0 0,1 0-1 0 0,0-1 0 0 0,26 3 0 0 0,-30-6 10 0 0,1 0 1 0 0,-1 0-1 0 0,0 0 1 0 0,0-1-1 0 0,0-1 1 0 0,0 0-1 0 0,0 0 0 0 0,0 0 1 0 0,0-1-1 0 0,-1-1 1 0 0,9-4-1 0 0,1-1 104 0 0,-1-2 0 0 0,-1 1 0 0 0,26-23-1 0 0,-33 24-6 0 0,0 0-1 0 0,0-1 0 0 0,-1 0 0 0 0,0 0 0 0 0,-1-1 0 0 0,10-18 0 0 0,-10 13 64 0 0,0-1-1 0 0,-1 0 1 0 0,0 0-1 0 0,-2 0 1 0 0,0-1-1 0 0,3-32 1 0 0,-6 34-73 0 0,0 1 1 0 0,-2 0-1 0 0,0-1 1 0 0,-1 1-1 0 0,0 0 1 0 0,-1 0-1 0 0,-1 0 1 0 0,-7-19-1 0 0,7 25-78 0 0,0 0 0 0 0,-1 1 1 0 0,-1-1-1 0 0,1 1 0 0 0,-1 1 0 0 0,0-1 0 0 0,-1 1 0 0 0,0 0 1 0 0,0 1-1 0 0,-14-10 0 0 0,11 8-19 0 0,-1 2-1 0 0,0-1 1 0 0,0 1 0 0 0,0 1 0 0 0,-1 0-1 0 0,0 1 1 0 0,-22-5 0 0 0,24 7-220 0 0,-1 1 1 0 0,0 1-1 0 0,0 0 1 0 0,0 0-1 0 0,0 1 1 0 0,-13 3-1 0 0,22-3 9 0 0,0-1 0 0 0,1 1 0 0 0,-1-1 0 0 0,0 1 0 0 0,1 0 0 0 0,-1-1 0 0 0,1 1 0 0 0,-1 0 0 0 0,-1 2 0 0 0,-5 5-6033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8:4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2303 0 0,'0'-2'167'0'0,"2"-16"3772"0"0,-3 16-2635 0 0,1 1-1536 0 0,-3-15 7389 0 0,2 23-6838 0 0,13 170 3131 0 0,-6-103-2586 0 0,11 76 601 0 0,-4-38-586 0 0,15 95 156 0 0,2 36-350 0 0,-25-184-352 0 0,13 266 809 0 0,-18-321-1132 0 0,2 12 60 0 0,-1-12-218 0 0,0 0 99 0 0,-1 7-9117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8:4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173 228 1375 0 0,'0'0'66'0'0,"5"-4"4"0"0,-3 0 373 0 0,0 1 0 0 0,0 0-1 0 0,0-1 1 0 0,-1 1 0 0 0,0-1-1 0 0,1 0 1 0 0,-1 1 0 0 0,-1-1-1 0 0,1 0 1 0 0,0 1-1 0 0,-1-6 1 0 0,0 2 369 0 0,1 1-1 0 0,-2 0 1 0 0,1 0 0 0 0,-1 0-1 0 0,1 0 1 0 0,-3-7 0 0 0,0 7-287 0 0,0 0 1 0 0,0 0-1 0 0,0 0 1 0 0,-1 1-1 0 0,0-1 1 0 0,0 1-1 0 0,0 0 1 0 0,0 0 0 0 0,-1 0-1 0 0,0 0 1 0 0,-11-7-1 0 0,15 11-475 0 0,0 0-1 0 0,0 0 0 0 0,-1 1 1 0 0,1-1-1 0 0,0 0 0 0 0,-1 0 1 0 0,1 1-1 0 0,-1-1 0 0 0,1 1 1 0 0,-1-1-1 0 0,1 1 0 0 0,-1 0 1 0 0,1 0-1 0 0,-1-1 1 0 0,1 1-1 0 0,-1 0 0 0 0,0 0 1 0 0,1 1-1 0 0,-1-1 0 0 0,1 0 1 0 0,-1 0-1 0 0,1 1 0 0 0,-1-1 1 0 0,1 1-1 0 0,-1-1 0 0 0,1 1 1 0 0,-1 0-1 0 0,1-1 0 0 0,0 1 1 0 0,-1 0-1 0 0,1 0 1 0 0,0 0-1 0 0,0 0 0 0 0,-2 2 1 0 0,-3 4-12 0 0,0-1 0 0 0,1 1 1 0 0,0 1-1 0 0,-8 12 0 0 0,10-14-27 0 0,-4 7-15 0 0,1 1 0 0 0,0 0 0 0 0,1 0 0 0 0,1 1 0 0 0,0-1 0 0 0,1 1 0 0 0,0 0 0 0 0,1 0 0 0 0,1 0 0 0 0,0 0 0 0 0,1 0 0 0 0,1 0 0 0 0,1 0 0 0 0,0 0 0 0 0,0 0 0 0 0,8 20 0 0 0,-6-21 6 0 0,0 0 0 0 0,1-1 1 0 0,1 0-1 0 0,0 0 1 0 0,1 0-1 0 0,0-1 0 0 0,1 0 1 0 0,1 0-1 0 0,0-1 0 0 0,0 0 1 0 0,1-1-1 0 0,0 0 0 0 0,1-1 1 0 0,0 0-1 0 0,0 0 0 0 0,1-1 1 0 0,19 9-1 0 0,-22-12 68 0 0,1-1 0 0 0,0-1 1 0 0,1 0-1 0 0,-1 0 0 0 0,0-1 0 0 0,1 0 0 0 0,0-1 0 0 0,15 0 0 0 0,-20-1 18 0 0,1-1-1 0 0,0 0 0 0 0,0 0 1 0 0,0 0-1 0 0,-1-1 0 0 0,1 0 1 0 0,-1 0-1 0 0,1-1 0 0 0,-1 0 1 0 0,0 0-1 0 0,0 0 0 0 0,0-1 1 0 0,-1 0-1 0 0,7-5 0 0 0,-5 4 39 0 0,-1-1 0 0 0,1-1-1 0 0,-1 0 1 0 0,0 1 0 0 0,-1-2-1 0 0,1 1 1 0 0,-1-1-1 0 0,-1 1 1 0 0,0-1 0 0 0,0-1-1 0 0,0 1 1 0 0,-1 0 0 0 0,3-14-1 0 0,-1-1 39 0 0,-1-1 0 0 0,-2 1-1 0 0,0-1 1 0 0,-1 1 0 0 0,-2-1 0 0 0,0 0-1 0 0,-8-42 1 0 0,6 52-140 0 0,-1 0 0 0 0,0 0 0 0 0,-1 1 1 0 0,-1-1-1 0 0,0 1 0 0 0,0 0 0 0 0,-1 1 0 0 0,-1 0 0 0 0,0 0 0 0 0,-1 0 1 0 0,0 1-1 0 0,-1 1 0 0 0,0-1 0 0 0,-13-9 0 0 0,18 16-69 0 0,0 0 0 0 0,0 1 0 0 0,0 0 0 0 0,-1 0 0 0 0,0 0 0 0 0,0 0 0 0 0,0 1 0 0 0,0 0 0 0 0,0 0 0 0 0,0 1 0 0 0,0-1 0 0 0,0 1 0 0 0,-1 1-1 0 0,1-1 1 0 0,0 1 0 0 0,-1 0 0 0 0,1 1 0 0 0,-1-1 0 0 0,1 1 0 0 0,0 1 0 0 0,0-1 0 0 0,0 1 0 0 0,0 0 0 0 0,0 0 0 0 0,0 1 0 0 0,0 0 0 0 0,1 0 0 0 0,-1 0 0 0 0,1 1 0 0 0,0 0 0 0 0,0 0 0 0 0,0 0 0 0 0,0 0 0 0 0,1 1 0 0 0,0 0 0 0 0,-7 9-1 0 0,10-12-235 0 0,-1 0 0 0 0,1 0 0 0 0,-1 1-1 0 0,1-1 1 0 0,0 1 0 0 0,-1-1 0 0 0,1 1 0 0 0,1 0-1 0 0,-1-1 1 0 0,0 1 0 0 0,1 0 0 0 0,-1 0-1 0 0,1-1 1 0 0,0 1 0 0 0,0 3 0 0 0,3 3-1609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8:4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0,'1'1'12087'0'0,"3"7"-11371"0"0,0 1-1 0 0,-1 0 1 0 0,0-1 0 0 0,0 1-1 0 0,-1 0 1 0 0,2 14 0 0 0,3 58 563 0 0,2 27-180 0 0,-2-41-640 0 0,6 139 47 0 0,-11-181-768 0 0,2 0 0 0 0,1 0 0 0 0,13 43 0 0 0,-18-66-618 0 0,10-8-3894 0 0,-8 4 4388 0 0,0 1 0 0 0,0-1 0 0 0,0 0 0 0 0,-1 0 0 0 0,1 0 0 0 0,0 0 0 0 0,-1 0 0 0 0,1-3 0 0 0,4-8-4382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8:4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11199 0 0,'0'0'4282'0'0,"2"2"-3236"0"0,1 2-752 0 0,-1 0-1 0 0,1 1 1 0 0,-1 0-1 0 0,0-1 1 0 0,0 1-1 0 0,0 0 0 0 0,-1 0 1 0 0,0 0-1 0 0,1 6 1 0 0,3 10 58 0 0,33 151 1306 0 0,-14-51-1084 0 0,-9-47-407 0 0,9 33-141 0 0,29 122-738 0 0,-44-192-249 0 0,-1-5-1804 0 0,-3-11-2429 0 0,-1-11-270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8:4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8287 0 0,'0'0'639'0'0,"-2"0"-415"0"0,-33 3 13256 0 0,40 1-13266 0 0,-1-1 0 0 0,1 1 0 0 0,0-1 0 0 0,0-1 0 0 0,0 1 0 0 0,0-1 0 0 0,1 1 0 0 0,-1-2 0 0 0,0 1 0 0 0,1-1 0 0 0,0 1 0 0 0,-1-1 0 0 0,1-1 0 0 0,0 1 0 0 0,0-1 0 0 0,8-1 0 0 0,12-1-189 0 0,0-1 0 0 0,33-8 1 0 0,-46 8 2 0 0,-9 2-271 0 0,39-7-653 0 0,-15 4-6303 0 0,-13 2-564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9:1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8751 0 0,'1'29'1389'0'0,"2"0"-1"0"0,8 43 0 0 0,20 56 2352 0 0,-17-75-3494 0 0,2 8 219 0 0,29 132 841 0 0,-44-192-1283 0 0,-1 0 0 0 0,0 0 1 0 0,0 0-1 0 0,0 0 1 0 0,0-1-1 0 0,0 1 0 0 0,0 0 1 0 0,0 0-1 0 0,0 0 1 0 0,0 0-1 0 0,0 0 0 0 0,0 0 1 0 0,-1 1-1 0 0,1-1-7 0 0,0-1 0 0 0,-1 0 0 0 0,1 0 0 0 0,0 0 0 0 0,0 0 0 0 0,0 0 0 0 0,0 0 0 0 0,-1 0 0 0 0,1 0-1 0 0,0 1 1 0 0,0-1 0 0 0,0 0 0 0 0,-1 0 0 0 0,1 0 0 0 0,0 0 0 0 0,0 0 0 0 0,0 0 0 0 0,-1 0 0 0 0,1 0 0 0 0,0 0 0 0 0,0 0 0 0 0,0 0 0 0 0,-1-1-1 0 0,1 1 1 0 0,0 0 0 0 0,0 0 0 0 0,0 0 0 0 0,-1 0 0 0 0,1 0 0 0 0,0 0 0 0 0,0 0 0 0 0,0 0 0 0 0,0-1 0 0 0,-1 1 0 0 0,1 0 0 0 0,-2-2 31 0 0,1 1 0 0 0,-1-1-1 0 0,1 1 1 0 0,-1-1 0 0 0,1 0 0 0 0,-1 0 0 0 0,1 0 0 0 0,0 0 0 0 0,-2-4 0 0 0,-5-22-16 0 0,0 1 0 0 0,-4-37-1 0 0,-2-59-46 0 0,8 56 10 0 0,5 57-14 0 0,-5-43-222 0 0,1-61 0 0 0,5 98 196 0 0,1 0 0 0 0,1 0 0 0 0,0 1 0 0 0,1-1 1 0 0,1 0-1 0 0,0 1 0 0 0,2 0 0 0 0,8-21 1 0 0,-11 31 40 0 0,0 1 0 0 0,0-1 0 0 0,0 0 0 0 0,0 1 0 0 0,1-1 0 0 0,0 1 0 0 0,0 0 0 0 0,0 0 0 0 0,0 1 0 0 0,7-5 0 0 0,-9 7 12 0 0,0 0 1 0 0,0-1 0 0 0,1 1 0 0 0,-1 0-1 0 0,1 1 1 0 0,-1-1 0 0 0,1 0 0 0 0,-1 1-1 0 0,1-1 1 0 0,-1 1 0 0 0,1 0 0 0 0,-1 0-1 0 0,1 0 1 0 0,0 0 0 0 0,-1 0 0 0 0,1 1-1 0 0,-1-1 1 0 0,1 1 0 0 0,-1 0-1 0 0,1 0 1 0 0,-1 0 0 0 0,1 0 0 0 0,-1 0-1 0 0,3 2 1 0 0,2 2 28 0 0,-1 0-1 0 0,1 0 0 0 0,-1 1 1 0 0,-1 0-1 0 0,1 0 0 0 0,-1 1 1 0 0,0-1-1 0 0,0 1 0 0 0,-1 0 1 0 0,0 0-1 0 0,0 1 0 0 0,-1-1 1 0 0,0 1-1 0 0,0 0 0 0 0,1 10 1 0 0,2 7 60 0 0,-1 1 0 0 0,-2 0 0 0 0,1 40 0 0 0,-3-36-133 0 0,-3 0 1 0 0,-5 38-1 0 0,4-51 64 0 0,0 0-1 0 0,-2-1 1 0 0,0 1-1 0 0,-1-1 0 0 0,-10 22 1 0 0,-7-12-531 0 0,23-26 492 0 0,0 0 1 0 0,-1 1 0 0 0,1-1-1 0 0,0 0 1 0 0,0 0-1 0 0,-1 0 1 0 0,1 0-1 0 0,0 0 1 0 0,-1 0-1 0 0,1 0 1 0 0,0 0 0 0 0,-1 0-1 0 0,1-1 1 0 0,0 1-1 0 0,-1 0 1 0 0,1 0-1 0 0,0 0 1 0 0,0 0-1 0 0,-1 0 1 0 0,1 0 0 0 0,0-1-1 0 0,0 1 1 0 0,-1 0-1 0 0,1 0 1 0 0,0 0-1 0 0,0-1 1 0 0,-1 1-1 0 0,1 0 1 0 0,0 0 0 0 0,0-1-1 0 0,0 1 1 0 0,-1-1-1 0 0,-7-8-161 0 0,6 5 129 0 0,1 0-1 0 0,-1 0 1 0 0,1 0 0 0 0,-1 0-1 0 0,1-1 1 0 0,0 1-1 0 0,1 0 1 0 0,-1-1-1 0 0,1 1 1 0 0,0-1 0 0 0,0 1-1 0 0,1-7 1 0 0,-1 9 43 0 0,0 0 0 0 0,1 0 0 0 0,-1 0-1 0 0,1 0 1 0 0,-1 0 0 0 0,1 0 0 0 0,0 0 0 0 0,0 0 0 0 0,0 1 0 0 0,0-1 0 0 0,0 0 0 0 0,0 1 0 0 0,1-1 0 0 0,-1 0 0 0 0,0 1 0 0 0,1 0 0 0 0,-1-1 0 0 0,1 1 0 0 0,0 0 0 0 0,-1 0 0 0 0,1 0 0 0 0,0 0-1 0 0,0 0 1 0 0,0 0 0 0 0,0 0 0 0 0,0 1 0 0 0,-1-1 0 0 0,4 0 0 0 0,2 0 88 0 0,0 1 0 0 0,0 0 1 0 0,-1 0-1 0 0,1 0 0 0 0,0 1 0 0 0,0 0 0 0 0,-1 1 0 0 0,8 1 0 0 0,52 23-7 0 0,-40-15 206 0 0,-9-4-100 0 0,101 45 1427 0 0,-95-41-1283 0 0,-1 2 0 0 0,-1 0 0 0 0,23 19 0 0 0,9 7-1187 0 0,-42-33-219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1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0,'0'2'107'0'0,"6"71"9301"0"0,0-19-7053 0 0,-1 62-531 0 0,3 40-1476 0 0,-3-127-651 0 0,-3-22-707 0 0,-1-1 0 0 0,0 1 0 0 0,1 9 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9:1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1 674 4143 0 0,'0'0'10159'0'0,"2"-2"-9366"0"0,9-5-202 0 0,-9 5-88 0 0,15-7 973 0 0,-8 2-956 0 0,0 1 0 0 0,1 0 0 0 0,12-5 0 0 0,11-7 542 0 0,43-23 299 0 0,-7 5-734 0 0,169-100 629 0 0,-208 119-1246 0 0,96-60-351 0 0,-77 48 253 0 0,-35 22 63 0 0,28-20 1 0 0,4-10 193 0 0,-16 12 71 0 0,58-36-1 0 0,5 1 209 0 0,-74 44-290 0 0,-14 11-88 0 0,0 0 1 0 0,1 0 0 0 0,0 1-1 0 0,7-5 1 0 0,-12 8 2 0 0,0 1 3 0 0,2-2 12 0 0,9-3 59 0 0,-7 4-109 0 0,1 1 0 0 0,-1 0 1 0 0,0 0-1 0 0,0 1 0 0 0,0 0 0 0 0,9 2 1 0 0,-1 1 2 0 0,0 2 0 0 0,0 0 0 0 0,0 0 1 0 0,-1 1-1 0 0,14 11 0 0 0,-1-2 10 0 0,89 67 366 0 0,-49-34-159 0 0,143 83 659 0 0,10-16-252 0 0,-206-110-662 0 0,10 5 20 0 0,186 88 481 0 0,-134-69-1501 0 0,-68-23-2213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9:1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8951 0 0,'0'0'808'0'0,"2"16"-648"0"0,32 126 6127 0 0,9 98-1774 0 0,-30-151-3662 0 0,25 192-150 0 0,-19-128-469 0 0,-16-119-424 0 0,0-10-325 0 0,9 39 1 0 0,0-38-544 0 0,-3-32-3697 0 0,-2-1 2983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9:1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10335 0 0,'0'0'935'0'0,"0"2"-768"0"0,25 162 4005 0 0,-4-36-2271 0 0,-8-29-963 0 0,44 247-307 0 0,-52-312-4207 0 0,-5-25 1744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9:1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74 8751 0 0,'-6'-2'371'0'0,"0"1"0"0"0,0 1 0 0 0,0-1 0 0 0,-1 1 0 0 0,1 0 0 0 0,-11 1 0 0 0,15 0-220 0 0,0 0 0 0 0,0-1-1 0 0,0 1 1 0 0,0 0 0 0 0,1 0 0 0 0,-1 0-1 0 0,0 0 1 0 0,0 0 0 0 0,0 1-1 0 0,1-1 1 0 0,-1 1 0 0 0,1-1 0 0 0,-1 1-1 0 0,1-1 1 0 0,0 1 0 0 0,-1 0 0 0 0,1 0-1 0 0,0-1 1 0 0,0 1 0 0 0,0 0 0 0 0,1 0-1 0 0,-1 0 1 0 0,-1 3 0 0 0,0 4-98 0 0,0 0 1 0 0,0 0-1 0 0,0 0 1 0 0,1 0-1 0 0,1 1 1 0 0,0-1-1 0 0,0 0 1 0 0,1 1-1 0 0,0-1 1 0 0,0 0-1 0 0,1 0 1 0 0,5 15-1 0 0,-3-13-58 0 0,0 0 0 0 0,1 0-1 0 0,0 0 1 0 0,1-1-1 0 0,1 0 1 0 0,-1 0-1 0 0,2-1 1 0 0,-1 0 0 0 0,14 13-1 0 0,-15-16 78 0 0,0-1 0 0 0,1-1 0 0 0,-1 1 0 0 0,1-1 0 0 0,0 0 0 0 0,0 0-1 0 0,1-1 1 0 0,-1 0 0 0 0,1 0 0 0 0,12 2 0 0 0,-16-4 39 0 0,-1 0 1 0 0,1-1-1 0 0,0 0 0 0 0,-1 0 1 0 0,1 0-1 0 0,-1 0 0 0 0,1 0 0 0 0,-1-1 1 0 0,1 0-1 0 0,-1 1 0 0 0,1-1 1 0 0,-1-1-1 0 0,0 1 0 0 0,1 0 1 0 0,-1-1-1 0 0,0 0 0 0 0,0 1 0 0 0,0-1 1 0 0,0 0-1 0 0,0-1 0 0 0,-1 1 1 0 0,1 0-1 0 0,-1-1 0 0 0,1 0 1 0 0,-1 1-1 0 0,2-4 0 0 0,2-4 126 0 0,-1 0-1 0 0,0 0 0 0 0,-1-1 1 0 0,0 0-1 0 0,0 1 0 0 0,-2-1 0 0 0,1 0 1 0 0,-1-1-1 0 0,-1 1 0 0 0,0 0 1 0 0,0-18-1 0 0,-2 16-105 0 0,1 1 1 0 0,-2-1-1 0 0,0 1 0 0 0,0-1 0 0 0,-1 1 1 0 0,-1 0-1 0 0,0 0 0 0 0,0 0 1 0 0,-2 1-1 0 0,-7-14 0 0 0,9 19-96 0 0,0 0 0 0 0,-1 0-1 0 0,1 0 1 0 0,-1 1 0 0 0,-1 0 0 0 0,1 0-1 0 0,-1 1 1 0 0,1-1 0 0 0,-1 1 0 0 0,-1 0 0 0 0,-11-5-1 0 0,15 7-66 0 0,-1 1 0 0 0,0 0 0 0 0,0 0 1 0 0,0 0-1 0 0,0 0 0 0 0,-1 1 0 0 0,1-1 0 0 0,0 1 0 0 0,0 0 0 0 0,0 0 0 0 0,0 1 0 0 0,0-1 0 0 0,0 1 0 0 0,0 0 0 0 0,0 0 0 0 0,0 0 0 0 0,0 1 1 0 0,0-1-1 0 0,0 1 0 0 0,0 0 0 0 0,-6 4 0 0 0,1 1-905 0 0,1 0 0 0 0,-1 0 0 0 0,1 1-1 0 0,1 0 1 0 0,-11 14 0 0 0,6-4-5719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9:18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142 103 3223 0 0,'20'-20'240'0'0,"-20"20"-201"0"0,0 0 0 0 0,0-1 0 0 0,1 1 0 0 0,-1-1 0 0 0,0 1-1 0 0,0 0 1 0 0,0-1 0 0 0,0 1 0 0 0,0-1 0 0 0,0 1-1 0 0,0-1 1 0 0,0 1 0 0 0,0 0 0 0 0,0-1 0 0 0,0 1-1 0 0,0-1 1 0 0,0 1 0 0 0,0 0 0 0 0,-1-1 0 0 0,1 1-1 0 0,0-1 1 0 0,0 1 0 0 0,0 0 0 0 0,-1-1 0 0 0,1 1 0 0 0,0-1-1 0 0,0 1 1 0 0,-1 0 0 0 0,1 0 0 0 0,0-1 0 0 0,-1 1-1 0 0,1 0 1 0 0,0-1 0 0 0,-1 1 0 0 0,0 0 0 0 0,-13-10 5726 0 0,11 9-5063 0 0,1-1 0 0 0,-1 1 0 0 0,0 0 0 0 0,0 0 0 0 0,1 0 0 0 0,-1 0 0 0 0,0 0 0 0 0,-4 0 0 0 0,5 1-466 0 0,-1 0-1 0 0,1 0 1 0 0,0 0 0 0 0,-1 1-1 0 0,1-1 1 0 0,-1 0 0 0 0,1 1-1 0 0,0 0 1 0 0,-3 0-1 0 0,2 1-156 0 0,0 0-1 0 0,0-1 1 0 0,0 1-1 0 0,0 1 0 0 0,0-1 1 0 0,0 0-1 0 0,0 1 1 0 0,1-1-1 0 0,-1 1 0 0 0,1 0 1 0 0,0 0-1 0 0,0 0 0 0 0,-2 5 1 0 0,-6 10 48 0 0,1 0 0 0 0,-7 21 1 0 0,13-29-112 0 0,0 0 0 0 0,1 0 0 0 0,0 0 0 0 0,0 1 0 0 0,1-1 0 0 0,1 13 1 0 0,1-9-10 0 0,0-1 1 0 0,1 1-1 0 0,0-1 1 0 0,1 1 0 0 0,1-1-1 0 0,0 0 1 0 0,8 17-1 0 0,-8-21 22 0 0,2 1 0 0 0,-1-1-1 0 0,1 0 1 0 0,0 0-1 0 0,1 0 1 0 0,0-1-1 0 0,0 0 1 0 0,1-1 0 0 0,16 13-1 0 0,-20-17 1 0 0,1 0 0 0 0,-1-1-1 0 0,0 0 1 0 0,1 1 0 0 0,-1-2-1 0 0,1 1 1 0 0,0 0 0 0 0,-1-1-1 0 0,1 0 1 0 0,0 0 0 0 0,0-1-1 0 0,0 1 1 0 0,0-1 0 0 0,0 0-1 0 0,0 0 1 0 0,0-1 0 0 0,0 1-1 0 0,-1-1 1 0 0,1 0 0 0 0,0-1-1 0 0,0 1 1 0 0,4-3 0 0 0,-2 1 52 0 0,0-1-1 0 0,0 0 1 0 0,-1 0 0 0 0,1 0 0 0 0,-1-1 0 0 0,0 0 0 0 0,0 0 0 0 0,-1-1 0 0 0,0 1 0 0 0,0-1-1 0 0,0-1 1 0 0,-1 1 0 0 0,6-9 0 0 0,-5 4 64 0 0,0 0 1 0 0,0 0-1 0 0,-1 0 0 0 0,0-1 0 0 0,-1 1 1 0 0,0-1-1 0 0,-1 0 0 0 0,-1 1 0 0 0,1-14 1 0 0,-2 16-64 0 0,0 0 1 0 0,-1-1-1 0 0,-1 1 1 0 0,1 0-1 0 0,-1 0 1 0 0,-1 0-1 0 0,0 0 1 0 0,0 0-1 0 0,0 0 1 0 0,-1 1-1 0 0,-1 0 1 0 0,-5-9-1 0 0,-8-9 68 0 0,-33-37-1 0 0,45 56-291 0 0,-1 0 0 0 0,0 0 0 0 0,-1 1 0 0 0,1 0-1 0 0,-1 0 1 0 0,0 1 0 0 0,-1 0 0 0 0,1 1 0 0 0,-15-6 0 0 0,21 9-27 0 0,1 1-1 0 0,-1-1 1 0 0,1 1 0 0 0,-1-1 0 0 0,1 1 0 0 0,-1 0-1 0 0,0 0 1 0 0,1 0 0 0 0,-1 0 0 0 0,1 0 0 0 0,-1 0-1 0 0,0 0 1 0 0,1 0 0 0 0,-1 1 0 0 0,1-1 0 0 0,-1 0 0 0 0,1 1-1 0 0,-1 0 1 0 0,1-1 0 0 0,-1 1 0 0 0,1 0 0 0 0,0 0-1 0 0,-1-1 1 0 0,1 1 0 0 0,0 0 0 0 0,-1 0 0 0 0,1 1-1 0 0,0-1 1 0 0,0 0 0 0 0,0 0 0 0 0,0 1 0 0 0,0-1-1 0 0,1 0 1 0 0,-1 1 0 0 0,0-1 0 0 0,0 1 0 0 0,1-1-1 0 0,-1 3 1 0 0,-3 10-1387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9:19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3223 0 0,'0'0'13950'0'0,"2"1"-12782"0"0,1 1-940 0 0,1 0 1 0 0,0-1 0 0 0,-1 1-1 0 0,1-1 1 0 0,0 0 0 0 0,0 0-1 0 0,0-1 1 0 0,0 1 0 0 0,0-1-1 0 0,0 0 1 0 0,0 0 0 0 0,-1 0-1 0 0,9-1 1 0 0,6-3 75 0 0,32-9 1 0 0,-2 0-185 0 0,20 1-533 0 0,-22 5-4046 0 0,-36 6 2467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9:19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9215 0 0,'1'1'3943'0'0,"5"9"-2895"0"0,0 0 0 0 0,-1 0 0 0 0,-1 0 0 0 0,0 1 0 0 0,5 20-1 0 0,8 61-312 0 0,-5-17-210 0 0,14 72-214 0 0,-11-60-4534 0 0,-13-69-1979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9:20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15287 0 0,'0'0'1386'0'0,"2"9"-1116"0"0,38 123 2606 0 0,21 70-2496 0 0,-27-81-1512 0 0,-15-39-3249 0 0,-13-59-1106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9:20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4607 0 0,'2'1'12552'0'0,"11"2"-11453"0"0,0 0 0 0 0,0-1 0 0 0,0 0 0 0 0,21-1 0 0 0,56-6-132 0 0,-7 1-2530 0 0,-65 4 624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9:2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0 526 919 0 0,'2'1'248'0'0,"2"1"309"0"0,-1 0-1 0 0,1-1 0 0 0,-1 1 0 0 0,1-1 0 0 0,0 0 0 0 0,-1 0 1 0 0,1-1-1 0 0,0 1 0 0 0,0-1 0 0 0,5 0 0 0 0,44-4 1245 0 0,-22 1-697 0 0,8 2-146 0 0,-1 3 0 0 0,60 9 0 0 0,26 2 248 0 0,-58-13-428 0 0,99-15 1 0 0,-29 2 29 0 0,48 9 748 0 0,95-15-30 0 0,-100 0-500 0 0,-93 11-602 0 0,4-1 32 0 0,54-7 53 0 0,-98 12-424 0 0,-1 1 0 0 0,1 2 0 0 0,50 6 0 0 0,23 0 90 0 0,22-13 177 0 0,-64 5 36 0 0,95 7-1 0 0,-123-2-330 0 0,6 1 19 0 0,38 1 35 0 0,-32-3-22 0 0,-31 0 21 0 0,43-4 0 0 0,98-10 258 0 0,-96 17-307 0 0,-16 0-23 0 0,-25-2 9 0 0,-19-1-46 0 0,0 0 1 0 0,1-1-1 0 0,21-3 1 0 0,-9 0 27 0 0,0 1 0 0 0,32 2 0 0 0,-23 0 28 0 0,6 3 78 0 0,8 0-50 0 0,119-3 231 0 0,-17-6-28 0 0,-124 3-186 0 0,66-11 0 0 0,-77 12-79 0 0,1 0 0 0 0,19 0 1 0 0,11 0 70 0 0,-13 1-23 0 0,10-2 43 0 0,132-10 117 0 0,-156 13-226 0 0,12-1 7 0 0,0-1 0 0 0,-1-1 0 0 0,40-9 0 0 0,-60 9-5 0 0,1 1 0 0 0,-1 1-1 0 0,15 0 1 0 0,13-1 41 0 0,-6 0-36 0 0,-20 1 14 0 0,25-4 0 0 0,-15 1-7 0 0,1 2 0 0 0,29 0-1 0 0,-27 1-10 0 0,-9 0-9 0 0,2 1 7 0 0,26-5 0 0 0,-26 3 12 0 0,0 0-1 0 0,32 1 1 0 0,-12 2 25 0 0,0-2-1 0 0,47-7 1 0 0,-71 6-18 0 0,30 2 0 0 0,-19 1-11 0 0,95-9 71 0 0,-46 1-42 0 0,-1 0-43 0 0,-29 7 0 0 0,57-5 0 0 0,-57 6 0 0 0,-27-2 0 0 0,-10-1 0 0 0,5-3 0 0 0,-7 4 0 0 0,-1 0 0 0 0,1-2 0 0 0,-2-2 0 0 0,-4-3 11 0 0,-1 8-9 0 0,-1-1 0 0 0,0 0 0 0 0,1 1 1 0 0,-1-1-1 0 0,0 0 0 0 0,0 0 0 0 0,0 0 1 0 0,0 1-1 0 0,0-1 0 0 0,0 0 0 0 0,0 0 1 0 0,0 0-1 0 0,0 1 0 0 0,0-1 0 0 0,0 0 1 0 0,0 0-1 0 0,-1 0 0 0 0,1 1 0 0 0,0-1 1 0 0,-1-1-1 0 0,-1-1 4 0 0,2 0-3 0 0,-1 0 0 0 0,-1-1 0 0 0,1 1 0 0 0,0 0 0 0 0,-1 0 0 0 0,1 0-1 0 0,-1 0 1 0 0,0 0 0 0 0,0 0 0 0 0,0 0 0 0 0,0 1 0 0 0,-6-5 0 0 0,0-2 12 0 0,-16-16-12 0 0,-1 1-1 0 0,-1 1 0 0 0,-1 1 0 0 0,-57-35 0 0 0,57 43-47 0 0,0 2 1 0 0,-45-15-1 0 0,64 24 43 0 0,2 2-5 0 0,0-1 0 0 0,0 1 0 0 0,0 0-1 0 0,0 1 1 0 0,-7-1 0 0 0,-11 0-25 0 0,16-1-24 0 0,7 1-18 0 0,4 2 40 0 0,0 0 1 0 0,0 0 0 0 0,0 0 0 0 0,0 0-1 0 0,0 0 1 0 0,5 4 0 0 0,2 0-25 0 0,16 6-23 0 0,53 21-150 0 0,76 27 71 0 0,-134-48 160 0 0,36 21 0 0 0,-46-25-1 0 0,-1 0-1 0 0,0 1 1 0 0,0 0-1 0 0,0 1 1 0 0,-1 0-1 0 0,8 11 1 0 0,-14-17 3 0 0,-1 0-1 0 0,0 1 1 0 0,0-1 0 0 0,0 1-1 0 0,0 0 1 0 0,-1 0 0 0 0,1 0 0 0 0,-1 0-1 0 0,1 7 1 0 0,-2-8 5 0 0,1 0-1 0 0,-1 0 1 0 0,-1 0 0 0 0,1 0 0 0 0,0 0-1 0 0,-1 0 1 0 0,0 0 0 0 0,1 0 0 0 0,-1-1-1 0 0,0 1 1 0 0,-1 0 0 0 0,1 0 0 0 0,0-1-1 0 0,-1 1 1 0 0,-2 3 0 0 0,-21 24 327 0 0,-2 0 0 0 0,-35 30 0 0 0,-2 2-115 0 0,39-34-426 0 0,2 1 0 0 0,1 2 0 0 0,1 0 0 0 0,-20 41 0 0 0,35-60-844 0 0,1 0 0 0 0,0 0 0 0 0,-4 18 0 0 0,5-15-590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1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8951 0 0,'0'0'808'0'0,"1"2"-664"0"0,5 11 556 0 0,-1 0 0 0 0,-1 0-1 0 0,0 0 1 0 0,3 18-1 0 0,5 59 1594 0 0,-3-23-1416 0 0,-6-39-1076 0 0,0 41 0 0 0,-5-51-3755 0 0,1-12-650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9:4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0,'0'0'1340'0'0,"0"1"-130"0"0,1 2-799 0 0,-1 0 0 0 0,1 0 1 0 0,0-1-1 0 0,0 1 1 0 0,0 0-1 0 0,1-1 0 0 0,-1 1 1 0 0,1-1-1 0 0,-1 1 0 0 0,1-1 1 0 0,0 0-1 0 0,0 0 1 0 0,0 0-1 0 0,4 4 0 0 0,12 11 684 0 0,25 34-1 0 0,-5-7 93 0 0,75 94 1057 0 0,-97-117-2040 0 0,42 58 740 0 0,59 108-1 0 0,54 125 565 0 0,-76-161-431 0 0,-77-123-930 0 0,16 21 192 0 0,25 42 319 0 0,0 1-207 0 0,-5-10-182 0 0,2 31 218 0 0,-10-15 237 0 0,-38-84-698 0 0,16 19 0 0 0,-18-24-25 0 0,10 15 44 0 0,-14-20-26 0 0,0 0-1 0 0,1-1 1 0 0,-1 1-1 0 0,1-1 1 0 0,0 1-1 0 0,0-1 1 0 0,0 0 0 0 0,0 0-1 0 0,1 0 1 0 0,-1-1-1 0 0,1 1 1 0 0,-1-1-1 0 0,1 0 1 0 0,0 0-1 0 0,0 0 1 0 0,0 0-1 0 0,7 1 1 0 0,37 12 105 0 0,1-3 0 0 0,73 10 1 0 0,103-9 119 0 0,-36-9 38 0 0,163-6 51 0 0,-319-1-298 0 0,229-12 143 0 0,-176 15-40 0 0,141-17 0 0 0,55-6 65 0 0,-270 23-202 0 0,256 7 48 0 0,-145 0-34 0 0,40 5 101 0 0,29 2 53 0 0,-24-17 51 0 0,76 4 240 0 0,-184 4-380 0 0,69-4-1 0 0,-51 0 58 0 0,9-1 74 0 0,-2-3-19 0 0,95 9 0 0 0,17 1-128 0 0,-152-7-52 0 0,141 3 115 0 0,-111 4-44 0 0,50 2 68 0 0,62-2-76 0 0,-129-4-78 0 0,13 0 17 0 0,115-2 35 0 0,-66 1 19 0 0,-105-2-72 0 0,210-10 136 0 0,-37-2-70 0 0,-113 9 16 0 0,-2-4 138 0 0,25-1-81 0 0,-20 4-74 0 0,25-1-5 0 0,-100 6-56 0 0,14-3 0 0 0,5-4-2335 0 0,12-5-5564 0 0,-25 8 5595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9:5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389 397 919 0 0,'0'0'11403'0'0,"1"2"-11076"0"0,2 5 55 0 0,-3-7-355 0 0,1 0 0 0 0,-1 0 0 0 0,0 0 0 0 0,1 0 0 0 0,-1-1 0 0 0,0 1 0 0 0,1 0 0 0 0,-1 0 0 0 0,0 0 0 0 0,1 0 0 0 0,-1 0 0 0 0,0-1 0 0 0,1 1 0 0 0,-1 0 0 0 0,0 0 0 0 0,0-1 0 0 0,1 1 0 0 0,-1 0 0 0 0,0 0 0 0 0,0-1 0 0 0,1 1 0 0 0,0-2 1702 0 0,-2-7 1811 0 0,-75-64 1926 0 0,-43-31-3579 0 0,78 66-1646 0 0,-70-85 0 0 0,91 99-243 0 0,15 19-142 0 0,0 0 0 0 0,0 0 0 0 0,-12-8 0 0 0,16 13-95 0 0,12 19-6471 0 0,1 3 3851 0 0,-5-11 1387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39:5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0 1839 0 0,'0'0'11576'0'0,"-10"20"-8732"0"0,-30 41 1170 0 0,19-30-2557 0 0,-2 1-210 0 0,-32 36-1 0 0,-11 1-170 0 0,-20 21-120 0 0,-52 66-463 0 0,116-134-679 0 0,22-21 0 0 0,8 1-5631 0 0,0 0 4025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1:1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8 244 7831 0 0,'0'1'603'0'0,"-2"7"-270"0"0,0 0 0 0 0,1 0 0 0 0,-1 0 0 0 0,2 0 1 0 0,0 1-1 0 0,0-1 0 0 0,0 0 0 0 0,1 0 0 0 0,2 13 0 0 0,5 11 1364 0 0,12 33-1 0 0,-5-18-1068 0 0,67 280 3017 0 0,-56-183-2186 0 0,-24-126-972 0 0,1 23-1 0 0,-13-59 2 0 0,-1-11-330 0 0,1-1 0 0 0,1-1 0 0 0,-8-59 0 0 0,13 68-146 0 0,-37-256-10 0 0,34 207-41 0 0,7-139 0 0 0,2 180 7 0 0,9-36-1 0 0,-8 53 32 0 0,0-1-1 0 0,1 1 1 0 0,1 0 0 0 0,12-24-1 0 0,-15 34-1 0 0,0-1 0 0 0,0 1-1 0 0,1 0 1 0 0,-1 0 0 0 0,1 0-1 0 0,0 0 1 0 0,0 0 0 0 0,0 1 0 0 0,0-1-1 0 0,0 1 1 0 0,1 0 0 0 0,-1 0 0 0 0,1 0-1 0 0,-1 0 1 0 0,1 0 0 0 0,0 1-1 0 0,0 0 1 0 0,-1 0 0 0 0,6-1 0 0 0,-5 2-6 0 0,1-1 1 0 0,0 1 0 0 0,-1 0 0 0 0,1 0-1 0 0,0 1 1 0 0,-1 0 0 0 0,1-1 0 0 0,0 2-1 0 0,-1-1 1 0 0,1 0 0 0 0,-1 1 0 0 0,0 0 0 0 0,1 0-1 0 0,-1 0 1 0 0,6 5 0 0 0,1 0 12 0 0,-1 1 0 0 0,0-1-1 0 0,-1 2 1 0 0,0-1 0 0 0,0 1 0 0 0,0 1 0 0 0,-2 0 0 0 0,1 0 0 0 0,-1 0 0 0 0,11 22-1 0 0,-7-6 26 0 0,-1 0 0 0 0,-1 1-1 0 0,-1 0 1 0 0,4 34-1 0 0,-9-40-18 0 0,-1 1 0 0 0,-1-1 0 0 0,-1 1 1 0 0,-1-1-1 0 0,0 1 0 0 0,-7 24 0 0 0,2-13-67 0 0,-21 57 1 0 0,24-80-1 0 0,-2 0 1 0 0,1-1-1 0 0,-1 1 0 0 0,-1-1 1 0 0,1-1-1 0 0,-1 1 0 0 0,-1-1 1 0 0,0 0-1 0 0,0 0 0 0 0,-9 7 1 0 0,14-14 48 0 0,0 1 1 0 0,0-1-1 0 0,0 0 0 0 0,0 0 1 0 0,0 0-1 0 0,0 0 0 0 0,0 0 1 0 0,0-1-1 0 0,0 1 0 0 0,0 0 1 0 0,-4 0-1 0 0,5-1 2 0 0,0 0-63 0 0,0-1 62 0 0,1 1-1 0 0,-1-1 0 0 0,0 1 1 0 0,1-1-1 0 0,-1 0 0 0 0,1 1 1 0 0,-1-1-1 0 0,1 0 0 0 0,-1 0 1 0 0,1 1-1 0 0,0-1 0 0 0,0 0 1 0 0,-1 0-1 0 0,1 0 0 0 0,0 1 1 0 0,0-1-1 0 0,0 0 0 0 0,0 0 1 0 0,-1 0-1 0 0,1 0 0 0 0,1 1 1 0 0,-1-1-1 0 0,0 0 0 0 0,0 0 1 0 0,0 0-1 0 0,0 0 0 0 0,1-1 1 0 0,1 0 16 0 0,-1-1 0 0 0,1 1 0 0 0,0 0 0 0 0,0 0 0 0 0,0 0 0 0 0,0 0 1 0 0,1 0-1 0 0,-1 0 0 0 0,1 0 0 0 0,-1 1 0 0 0,1-1 0 0 0,-1 1 1 0 0,1 0-1 0 0,0-1 0 0 0,0 1 0 0 0,-1 1 0 0 0,1-1 0 0 0,0 0 1 0 0,0 1-1 0 0,0-1 0 0 0,0 1 0 0 0,6 0 0 0 0,12 1 170 0 0,1 1 0 0 0,-1 0 1 0 0,0 2-1 0 0,21 6 0 0 0,83 31 913 0 0,-28-7-104 0 0,-71-26-1004 0 0,-1 2 1 0 0,0 1-1 0 0,-1 1 0 0 0,0 1 0 0 0,-1 1 0 0 0,33 27 0 0 0,-23-11-3389 0 0,-14-15-4471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1:1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0 746 4607 0 0,'0'0'3528'0'0,"3"-5"-2494"0"0,5-14-232 0 0,-5 14 3074 0 0,-1 4-3685 0 0,0 0 0 0 0,1 0 0 0 0,-1 0 0 0 0,0 0 0 0 0,1 0 0 0 0,-1 0-1 0 0,3-3 1 0 0,3 0 276 0 0,154-70 3231 0 0,-156 72-3658 0 0,86-43 606 0 0,99-64 0 0 0,100-64-298 0 0,-209 119-297 0 0,-14 7-26 0 0,-41 31 254 0 0,-1-2 0 0 0,0-1 0 0 0,34-34 0 0 0,-30 11 141 0 0,-18 22-116 0 0,-11 19-233 0 0,3-7 218 0 0,0 5-256 0 0,0 1 1 0 0,0 0-1 0 0,0-1 0 0 0,0 1 1 0 0,0 1-1 0 0,1-1 0 0 0,7-1 1 0 0,-11 2-40 0 0,1 1 0 0 0,0-1 0 0 0,-1 1 1 0 0,1 0-1 0 0,0 0 0 0 0,0 0 0 0 0,-1 0 0 0 0,1 0 1 0 0,0 0-1 0 0,-1 0 0 0 0,4 2 0 0 0,2-1-46 0 0,4 1 91 0 0,0 1-1 0 0,0 1 0 0 0,0 0 1 0 0,0 0-1 0 0,0 1 0 0 0,12 7 1 0 0,-19-10-37 0 0,223 133 501 0 0,-44-25-69 0 0,52 40 783 0 0,-61-36-283 0 0,-128-86-730 0 0,108 64 238 0 0,-114-72-328 0 0,0 0 0 0 0,44 12 0 0 0,-55-20-46 0 0,-18-8-40 0 0,22 7 0 0 0,3 3-381 0 0,-28-8 817 0 0,-4-3-2868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1:2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0,'20'18'4598'0'0,"-17"9"2019"0"0,11 13-3323 0 0,-9-29-2721 0 0,-1 1 0 0 0,3 13 0 0 0,-1 7 423 0 0,-2 1 0 0 0,1 47 0 0 0,2-5-312 0 0,-2-26-432 0 0,9 59 129 0 0,0 5-210 0 0,4 104-107 0 0,-17-205-162 0 0,0 0 1 0 0,1 0-1 0 0,1 0 0 0 0,0 0 0 0 0,0 0 1 0 0,1-1-1 0 0,1 0 0 0 0,10 19 0 0 0,-15-29-17 0 0,0 0 0 0 0,0-1 0 0 0,1 1 0 0 0,-1 0 0 0 0,0-1 0 0 0,1 1 0 0 0,-1 0 0 0 0,0-1 0 0 0,1 1-1 0 0,-1-1 1 0 0,1 1 0 0 0,-1-1 0 0 0,1 1 0 0 0,-1-1 0 0 0,1 0 0 0 0,-1 1 0 0 0,1-1 0 0 0,0 1 0 0 0,-1-1 0 0 0,1 0 0 0 0,0 0 0 0 0,-1 1-1 0 0,1-1 1 0 0,0 0 0 0 0,-1 0 0 0 0,1 0 0 0 0,0 0 0 0 0,-1 0 0 0 0,1 0 0 0 0,0 0 0 0 0,0 0 0 0 0,-1 0 0 0 0,1 0 0 0 0,0 0 0 0 0,-1 0 0 0 0,1 0-1 0 0,0-1 1 0 0,1 1 0 0 0,6-6-1877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1:2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0,'0'0'3423'0'0,"1"2"-2022"0"0,3 10-338 0 0,0 1 0 0 0,-2-1 0 0 0,4 27 0 0 0,-1 0-381 0 0,76 425 2376 0 0,-75-427-3011 0 0,16 80 66 0 0,-19-105-140 0 0,4 16-1080 0 0,1 0-1 0 0,20 46 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1:2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171 258 6911 0 0,'-7'-4'715'0'0,"2"0"-337"0"0,0 0 0 0 0,1 0 1 0 0,0 0-1 0 0,0 0 0 0 0,-5-7 0 0 0,4 4 966 0 0,0 2-1 0 0,0-1 1 0 0,-9-7 0 0 0,10 9-920 0 0,-1 0 1 0 0,0 1 0 0 0,0 0-1 0 0,0 0 1 0 0,0 0-1 0 0,-1 1 1 0 0,1 0-1 0 0,-1 0 1 0 0,-7-2-1 0 0,11 5-385 0 0,1-1-1 0 0,0 1 0 0 0,0 0 1 0 0,-1 0-1 0 0,1 0 0 0 0,0 0 1 0 0,0 0-1 0 0,0 0 0 0 0,0 0 1 0 0,0 0-1 0 0,0 1 1 0 0,1-1-1 0 0,-1 0 0 0 0,-1 3 1 0 0,1-2 37 0 0,-3 5-49 0 0,0 0 0 0 0,1 0 0 0 0,0 0-1 0 0,0 0 1 0 0,1 1 0 0 0,0-1 0 0 0,0 1 0 0 0,1-1-1 0 0,-1 15 1 0 0,1 4 59 0 0,5 41 0 0 0,-3-52-68 0 0,2 1-1 0 0,0-1 0 0 0,1 1 1 0 0,0-1-1 0 0,1 0 0 0 0,1-1 1 0 0,0 1-1 0 0,11 16 0 0 0,-12-22-1 0 0,1 0 1 0 0,1 0-1 0 0,0 0 0 0 0,0-1 1 0 0,0 0-1 0 0,1 0 0 0 0,0-1 1 0 0,1 0-1 0 0,0 0 0 0 0,0-1 1 0 0,0 0-1 0 0,17 7 0 0 0,-22-11 9 0 0,0-1-1 0 0,0 0 0 0 0,0 1 1 0 0,0-2-1 0 0,1 1 0 0 0,-1 0 1 0 0,0-1-1 0 0,1 0 1 0 0,-1 0-1 0 0,0 0 0 0 0,1 0 1 0 0,-1-1-1 0 0,8-1 1 0 0,-6 0 100 0 0,-1 0 1 0 0,1-1 0 0 0,-1 1 0 0 0,0-1 0 0 0,0 0 0 0 0,0-1 0 0 0,0 1-1 0 0,-1-1 1 0 0,7-5 0 0 0,-3-1 150 0 0,0 0 1 0 0,0 0-1 0 0,0-1 0 0 0,-2 0 1 0 0,1 0-1 0 0,-1 0 0 0 0,-1-1 0 0 0,7-21 1 0 0,-5 9-48 0 0,-2 1 0 0 0,0-1 0 0 0,-1 0 0 0 0,-2-1 1 0 0,-1 1-1 0 0,0 0 0 0 0,-5-32 0 0 0,2 42-177 0 0,-1 1 0 0 0,-1 0 1 0 0,0 0-1 0 0,0 1 0 0 0,-2-1 0 0 0,1 1 0 0 0,-9-12 0 0 0,4 7 8 0 0,-1 1 0 0 0,-1 1 0 0 0,0-1-1 0 0,-18-15 1 0 0,25 27-62 0 0,1 0 0 0 0,0 0 0 0 0,-1 1 0 0 0,0 0 0 0 0,0 0 0 0 0,0 0 0 0 0,0 0 0 0 0,0 1 0 0 0,-1 0 0 0 0,-8-3-1 0 0,10 5-55 0 0,1-1 0 0 0,-1 1-1 0 0,1 0 1 0 0,-1 0 0 0 0,1 0-1 0 0,0 0 1 0 0,-1 0 0 0 0,1 1-1 0 0,-1 0 1 0 0,1-1 0 0 0,0 1-1 0 0,-1 1 1 0 0,1-1 0 0 0,0 0-1 0 0,0 1 1 0 0,0 0 0 0 0,0 0-1 0 0,0-1 1 0 0,-3 4 0 0 0,-3 3-569 0 0,0 0 1 0 0,1 1 0 0 0,0 0-1 0 0,-14 20 1 0 0,4 2-817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1:2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130 175 4951 0 0,'0'0'224'0'0,"0"-8"32"0"0,1-28 99 0 0,0-23 2021 0 0,-1 53-1934 0 0,0 1 1 0 0,-1-1-1 0 0,0 1 1 0 0,0 0-1 0 0,-1-1 0 0 0,0 1 1 0 0,0 0-1 0 0,-3-6 0 0 0,5 9-308 0 0,-1 1 0 0 0,0 0 0 0 0,1 0 1 0 0,-1 0-1 0 0,0 0 0 0 0,0 0 0 0 0,0 0 0 0 0,0 0 0 0 0,0 0 0 0 0,0 0 0 0 0,0 0 0 0 0,0 0 0 0 0,0 1 0 0 0,0-1 0 0 0,-1 0 0 0 0,1 1 0 0 0,-2-2 0 0 0,2 2-39 0 0,0 0 1 0 0,-1 0-1 0 0,1 0 0 0 0,0 0 0 0 0,0 0 0 0 0,0 0 0 0 0,0 1 0 0 0,0-1 1 0 0,0 0-1 0 0,0 1 0 0 0,0-1 0 0 0,-1 0 0 0 0,1 1 0 0 0,0-1 0 0 0,1 1 1 0 0,-3 1-1 0 0,-1 1 20 0 0,1 0 1 0 0,0 0-1 0 0,-1 1 1 0 0,2-1 0 0 0,-1 1-1 0 0,0 0 1 0 0,1 0-1 0 0,-5 8 1 0 0,-4 16 47 0 0,1 1 0 0 0,-8 40 0 0 0,14-43-112 0 0,2 0 0 0 0,0 0 1 0 0,2 0-1 0 0,1 1 0 0 0,4 30 0 0 0,-3-47-29 0 0,-1 1 1 0 0,2 0-1 0 0,-1-1 1 0 0,1 1-1 0 0,1-1 1 0 0,0 0-1 0 0,0 0 1 0 0,1-1-1 0 0,0 1 1 0 0,1-1-1 0 0,13 17 1 0 0,-15-22 27 0 0,0 0 0 0 0,0 0 0 0 0,0 0 0 0 0,1 0 0 0 0,-1-1 0 0 0,1 0 0 0 0,0 0 1 0 0,0 0-1 0 0,1 0 0 0 0,-1-1 0 0 0,0 0 0 0 0,1 0 0 0 0,-1 0 0 0 0,1-1 0 0 0,0 0 0 0 0,-1 0 0 0 0,1 0 0 0 0,0-1 0 0 0,0 0 1 0 0,0 0-1 0 0,-1 0 0 0 0,1-1 0 0 0,10-2 0 0 0,-7 1 89 0 0,0 0 1 0 0,-1-1-1 0 0,1 0 0 0 0,0-1 1 0 0,-1 0-1 0 0,0 0 0 0 0,0-1 1 0 0,0 0-1 0 0,0 0 0 0 0,-1-1 1 0 0,0 0-1 0 0,0 0 1 0 0,-1-1-1 0 0,1 0 0 0 0,-1 0 1 0 0,-1 0-1 0 0,0-1 0 0 0,0 0 1 0 0,0 0-1 0 0,-1 0 0 0 0,0-1 1 0 0,4-13-1 0 0,-3 5 48 0 0,-1-1 0 0 0,-1 1 0 0 0,0-1 0 0 0,-1 0 0 0 0,-1-22 0 0 0,-2 29-151 0 0,0 0 0 0 0,0 1 0 0 0,-1-1 0 0 0,0 0 0 0 0,-1 1 0 0 0,-1-1 0 0 0,1 1 1 0 0,-2 0-1 0 0,-9-17 0 0 0,4 9-102 0 0,-1 1 0 0 0,-1 1 1 0 0,-1 0-1 0 0,0 0 0 0 0,-2 1 1 0 0,-23-20-1 0 0,36 34-191 0 0,0 0 1 0 0,-1 0 0 0 0,1 0-1 0 0,0 0 1 0 0,0 0 0 0 0,-1 0-1 0 0,1 1 1 0 0,0-1-1 0 0,-1 1 1 0 0,1-1 0 0 0,-1 1-1 0 0,1 0 1 0 0,-5 0 0 0 0,5 0-170 0 0,-5 4-2316 0 0,6-3 2160 0 0,-6 4-1478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1:2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2759 0 0,'0'0'126'0'0,"0"2"-5"0"0,-4 49 2834 0 0,8 21 5855 0 0,2 0-3950 0 0,33 263-2652 0 0,-35-311-2437 0 0,18 96-2483 0 0,-20-111 1469 0 0,-2-8-71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1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178 124 919 0 0,'-3'-9'-146'0'0,"0"-4"426"0"0,-1 0 0 0 0,-1 0 1 0 0,-11-23-1 0 0,14 34 141 0 0,1-1 0 0 0,-1 0 0 0 0,0 1 0 0 0,0-1 1 0 0,0 1-1 0 0,0 0 0 0 0,0-1 0 0 0,-1 1 0 0 0,1 0 0 0 0,0 0 1 0 0,-1 1-1 0 0,0-1 0 0 0,1 0 0 0 0,-1 1 0 0 0,0 0 0 0 0,0-1 1 0 0,0 1-1 0 0,0 0 0 0 0,0 1 0 0 0,0-1 0 0 0,0 0 0 0 0,-6 1 1 0 0,7 0-303 0 0,0 0 0 0 0,0 1 0 0 0,0-1 1 0 0,0 1-1 0 0,0-1 0 0 0,0 1 0 0 0,0 0 1 0 0,0 0-1 0 0,0 0 0 0 0,0 0 0 0 0,0 0 1 0 0,1 0-1 0 0,-1 1 0 0 0,0-1 0 0 0,1 1 1 0 0,-1-1-1 0 0,1 1 0 0 0,-1-1 0 0 0,1 1 1 0 0,0 0-1 0 0,0 0 0 0 0,0-1 1 0 0,0 1-1 0 0,-1 2 0 0 0,-3 8 161 0 0,1-1-1 0 0,0 1 1 0 0,-2 12-1 0 0,1-8-136 0 0,0 3-148 0 0,1 0 0 0 0,1 0-1 0 0,0 0 1 0 0,1 1 0 0 0,1-1-1 0 0,1 1 1 0 0,4 25 0 0 0,-3-35 17 0 0,1-1 1 0 0,0 1 0 0 0,1-1 0 0 0,0 1 0 0 0,1-1-1 0 0,0 0 1 0 0,5 9 0 0 0,-5-12 42 0 0,0 0-1 0 0,0-1 1 0 0,0 0 0 0 0,1 0-1 0 0,-1 0 1 0 0,1-1 0 0 0,0 0-1 0 0,1 1 1 0 0,-1-2 0 0 0,1 1 0 0 0,8 4-1 0 0,-10-7 18 0 0,0 1-1 0 0,1 0 0 0 0,-1-1 1 0 0,1 0-1 0 0,-1 0 0 0 0,1-1 0 0 0,-1 1 1 0 0,1-1-1 0 0,0 0 0 0 0,-1 0 1 0 0,1 0-1 0 0,-1-1 0 0 0,1 0 1 0 0,-1 0-1 0 0,1 0 0 0 0,-1 0 1 0 0,1-1-1 0 0,-1 1 0 0 0,0-1 1 0 0,0 0-1 0 0,0-1 0 0 0,7-4 1 0 0,-5 3 57 0 0,0-1 1 0 0,-1 0 0 0 0,1 0 0 0 0,-1 0 0 0 0,0-1-1 0 0,-1 1 1 0 0,0-1 0 0 0,1 0 0 0 0,-2-1-1 0 0,1 1 1 0 0,-1-1 0 0 0,0 1 0 0 0,4-13 0 0 0,-5 8-125 0 0,0 1 0 0 0,0-1 0 0 0,-1 1 0 0 0,0-1 0 0 0,-1 0 0 0 0,0 1 1 0 0,-1-1-1 0 0,0 0 0 0 0,-1 1 0 0 0,0-1 0 0 0,0 1 0 0 0,-1-1 0 0 0,-1 1 1 0 0,0 0-1 0 0,0 0 0 0 0,-1 1 0 0 0,0-1 0 0 0,0 1 0 0 0,-1 0 0 0 0,-1 1 1 0 0,1-1-1 0 0,-2 1 0 0 0,1 1 0 0 0,-1-1 0 0 0,0 1 0 0 0,0 0 0 0 0,-15-8 1 0 0,17 11-481 0 0,-20-11-1447 0 0,8 10-2903 0 0,2 4-759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1:2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11719 0 0,'3'-14'532'0'0,"-2"11"1860"0"0,1 4-2201 0 0,-1 0 1 0 0,1 0-1 0 0,0 0 0 0 0,-1 0 0 0 0,1 0 1 0 0,-1 1-1 0 0,1-1 0 0 0,-1 0 0 0 0,0 1 0 0 0,1-1 1 0 0,0 3-1 0 0,5 7 24 0 0,-1 1 0 0 0,-1-1 0 0 0,0 1 0 0 0,0 0 0 0 0,3 17 0 0 0,-2-10-236 0 0,93 323 321 0 0,-48-191-2942 0 0,-43-124 1176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1:2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15231 0 0,'0'0'1731'0'0,"2"0"-1142"0"0,32-11 1416 0 0,49-8-1 0 0,-53 14-2872 0 0,62-1 1 0 0,-72 6-6239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1:3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1 661 3223 0 0,'0'0'13667'0'0,"2"-2"-13067"0"0,7-9 21 0 0,-8 10-532 0 0,0 0 0 0 0,0 0-1 0 0,0 1 1 0 0,0-1 0 0 0,0 1 0 0 0,1-1-1 0 0,-1 1 1 0 0,0-1 0 0 0,0 1 0 0 0,0 0-1 0 0,1 0 1 0 0,-1-1 0 0 0,0 1 0 0 0,0 0-1 0 0,1 0 1 0 0,1 0 0 0 0,2 0 193 0 0,27-8 1022 0 0,-1-1 0 0 0,54-24-1 0 0,54-37-350 0 0,-121 61-788 0 0,46-29 134 0 0,108-86 0 0 0,-138 98-250 0 0,113-80 172 0 0,-128 92-96 0 0,-1 0 0 0 0,0-1 0 0 0,-2-1-1 0 0,20-23 1 0 0,-16 19 2 0 0,-16 17-103 0 0,0-1 1 0 0,0 0 0 0 0,0-1 0 0 0,4-4 0 0 0,-3 1 12 0 0,-2 5-20 0 0,-1-1 1 0 0,0 1-1 0 0,1-1 0 0 0,-1 0 0 0 0,-1 0 0 0 0,1 1 0 0 0,0-1 1 0 0,0-6-1 0 0,-1 7-14 0 0,-1 2 40 0 0,0 0 1 0 0,0-1-1 0 0,0 1 0 0 0,1 0 0 0 0,-1-1 0 0 0,1 1 0 0 0,-1 0 0 0 0,1-1 0 0 0,-1 1 0 0 0,1 0 0 0 0,0 0 0 0 0,-1 0 0 0 0,1 0 0 0 0,0 0 0 0 0,0 0 0 0 0,0 0 0 0 0,0 0 0 0 0,0 0 0 0 0,1-1 0 0 0,1 1-1 0 0,7 2-38 0 0,-1 0 0 0 0,1 0-1 0 0,-1 1 1 0 0,1 0-1 0 0,-1 1 1 0 0,0 0 0 0 0,0 0-1 0 0,0 1 1 0 0,-1 0-1 0 0,16 10 1 0 0,-1-1 31 0 0,104 61 284 0 0,-27-14 2 0 0,-32-22-28 0 0,2-3 1 0 0,145 51-1 0 0,-98-56-165 0 0,-111-27-741 0 0,1 0-1 0 0,0 0 1 0 0,-1 0-1 0 0,1 1 1 0 0,10 7 0 0 0,3 3-4308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1:3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6 344 11343 0 0,'0'0'2219'0'0,"0"1"-1119"0"0,-3 16 1161 0 0,1 23 0 0 0,5 49-456 0 0,-1-50-1444 0 0,3 69 156 0 0,-4-100-458 0 0,0-6-19 0 0,2-13-416 0 0,9-42-175 0 0,-2-1 1 0 0,4-63-1 0 0,-10 72 321 0 0,-1 3 148 0 0,2 0 1 0 0,12-52-1 0 0,-17 94 97 0 0,0 0-1 0 0,0 0 1 0 0,0-1 0 0 0,0 1-1 0 0,0 0 1 0 0,0 0-1 0 0,0 0 1 0 0,0 0 0 0 0,0 0-1 0 0,0-1 1 0 0,0 1-1 0 0,0 0 1 0 0,0 0-1 0 0,0 0 1 0 0,0 0 0 0 0,0 0-1 0 0,0 0 1 0 0,0-1-1 0 0,0 1 1 0 0,0 0 0 0 0,1 0-1 0 0,-1 0 1 0 0,0 0-1 0 0,0 0 1 0 0,0 0 0 0 0,0 0-1 0 0,0-1 1 0 0,0 1-1 0 0,0 0 1 0 0,1 0 0 0 0,-1 0-1 0 0,0 0 1 0 0,0 0-1 0 0,0 0 1 0 0,0 0 0 0 0,0 0-1 0 0,0 0 1 0 0,1 0-1 0 0,-1 0 1 0 0,0 0-1 0 0,0 0 1 0 0,0 0 0 0 0,0 0-1 0 0,0 0 1 0 0,1 0-1 0 0,-1 0 1 0 0,0 0 0 0 0,0 0-1 0 0,0 0 1 0 0,0 0-1 0 0,0 0 1 0 0,1 0 0 0 0,-1 0-1 0 0,0 0 1 0 0,0 0-1 0 0,0 1 1 0 0,7 9 339 0 0,4 17-108 0 0,5 43 207 0 0,3 8-313 0 0,-16-69-85 0 0,0 0 0 0 0,1 0-1 0 0,0-1 1 0 0,1 1 0 0 0,-1-1-1 0 0,9 10 1 0 0,-13-18-67 0 0,0 0 0 0 0,1 1 0 0 0,-1-1 0 0 0,0 0 0 0 0,1 1 0 0 0,-1-1 0 0 0,0 0 0 0 0,1 1 0 0 0,-1-1 0 0 0,0 0 0 0 0,1 0 0 0 0,-1 0 0 0 0,1 1 0 0 0,-1-1 0 0 0,1 0-1 0 0,-1 0 1 0 0,0 0 0 0 0,1 0 0 0 0,-1 0 0 0 0,1 0 0 0 0,-1 0 0 0 0,1 0 0 0 0,-1 0 0 0 0,1 0 0 0 0,-1 0 0 0 0,0 0 0 0 0,1 0 0 0 0,-1 0 0 0 0,1 0 0 0 0,-1 0 0 0 0,1-1 0 0 0,-1 1 0 0 0,2-1 4 0 0,0 0 0 0 0,-1 0 1 0 0,1-1-1 0 0,-1 1 1 0 0,1 0-1 0 0,-1-1 1 0 0,1 1-1 0 0,0-2 0 0 0,3-4 17 0 0,-1 1-1 0 0,0-1 1 0 0,4-10-1 0 0,1-7-14 0 0,-2-1-1 0 0,7-44 0 0 0,-6 28-37 0 0,3-18 77 0 0,-6 28 99 0 0,1 1 0 0 0,1 0-1 0 0,21-51 1 0 0,-28 81-109 0 0,0 0-1 0 0,0-1 1 0 0,0 1 0 0 0,0 0-1 0 0,0 0 1 0 0,0-1 0 0 0,0 1-1 0 0,0 0 1 0 0,1 0 0 0 0,-1 0-1 0 0,0-1 1 0 0,0 1-1 0 0,0 0 1 0 0,0 0 0 0 0,1 0-1 0 0,-1-1 1 0 0,0 1 0 0 0,0 0-1 0 0,0 0 1 0 0,1 0 0 0 0,-1 0-1 0 0,0 0 1 0 0,0 0-1 0 0,1 0 1 0 0,-1-1 0 0 0,0 1-1 0 0,0 0 1 0 0,1 0 0 0 0,-1 0-1 0 0,0 0 1 0 0,0 0 0 0 0,1 0-1 0 0,-1 0 1 0 0,0 0-1 0 0,0 0 1 0 0,1 0 0 0 0,-1 1-1 0 0,0-1 1 0 0,0 0 0 0 0,1 0-1 0 0,-1 0 1 0 0,0 0 0 0 0,0 0-1 0 0,1 0 1 0 0,-1 1-1 0 0,12 12 309 0 0,6 22-143 0 0,36 120 106 0 0,-27-69-811 0 0,12 10-2785 0 0,-29-76 1219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1:3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6911 0 0,'0'0'528'0'0,"-9"2"2984"0"0,7 0-3355 0 0,0 0 1 0 0,-1 0-1 0 0,1 0 0 0 0,0 0 0 0 0,0 0 0 0 0,0 0 0 0 0,1 1 0 0 0,-1-1 0 0 0,0 1 0 0 0,1-1 1 0 0,0 1-1 0 0,-1-1 0 0 0,1 1 0 0 0,0 0 0 0 0,1 0 0 0 0,-1-1 0 0 0,0 1 0 0 0,1 0 0 0 0,-1 0 1 0 0,1 0-1 0 0,0 0 0 0 0,0 0 0 0 0,0 0 0 0 0,1 0 0 0 0,-1-1 0 0 0,1 5 0 0 0,1-1 52 0 0,0-1-1 0 0,0 0 0 0 0,0 1 1 0 0,0-1-1 0 0,1 0 1 0 0,0 0-1 0 0,0 0 0 0 0,0 0 1 0 0,1-1-1 0 0,-1 1 0 0 0,1-1 1 0 0,0 0-1 0 0,0 0 0 0 0,1 0 1 0 0,4 3-1 0 0,-5-4-207 0 0,-3-3 2 0 0,0 1 0 0 0,-1 0 0 0 0,1-1 0 0 0,0 1-1 0 0,0 0 1 0 0,0-1 0 0 0,0 1 0 0 0,0-1 0 0 0,0 1 0 0 0,0-1 0 0 0,0 1 0 0 0,0-1 0 0 0,0 0 0 0 0,0 0-1 0 0,0 1 1 0 0,0-1 0 0 0,2 0 0 0 0,9 1 8 0 0,-11-1-25 0 0,0 0-1 0 0,0 0 0 0 0,0-1 1 0 0,0 1-1 0 0,0 0 0 0 0,0 0 1 0 0,0 0-1 0 0,0-1 1 0 0,0 1-1 0 0,0 0 0 0 0,0-1 1 0 0,0 1-1 0 0,-1-1 0 0 0,1 1 1 0 0,0-1-1 0 0,0 0 0 0 0,-1 1 1 0 0,1-1-1 0 0,0 0 1 0 0,-1 1-1 0 0,1-1 0 0 0,0 0 1 0 0,-1 0-1 0 0,1 1 0 0 0,-1-1 1 0 0,1 0-1 0 0,-1 0 1 0 0,0 0-1 0 0,1 0 0 0 0,-1 0 1 0 0,0 0-1 0 0,0 0 0 0 0,1 0 1 0 0,-1 0-1 0 0,0 0 0 0 0,0 0 1 0 0,0 0-1 0 0,0 0 1 0 0,-1-1-1 0 0,0-3-289 0 0,0-1-1 0 0,0 1 1 0 0,-1 0 0 0 0,-2-6-1 0 0,-3-9-1101 0 0,7 19 903 0 0,0 0 323 0 0,0 1 0 0 0,-1-1 1 0 0,1 0-1 0 0,0 1 0 0 0,0-1 0 0 0,0 0 0 0 0,0 0 0 0 0,0 1 0 0 0,0-1 0 0 0,0 0 0 0 0,0 0 0 0 0,0 1 0 0 0,0-1 0 0 0,0 0 1 0 0,1-1-1 0 0,5 5 335 0 0,-1 0 1 0 0,0 0-1 0 0,1 0 1 0 0,-1 1 0 0 0,-1-1-1 0 0,1 1 1 0 0,0 1-1 0 0,-1-1 1 0 0,0 0-1 0 0,0 1 1 0 0,0 0 0 0 0,6 10-1 0 0,4 10 1236 0 0,16 36 0 0 0,-30-60-1371 0 0,7 15 562 0 0,-1 1 0 0 0,0-1 1 0 0,-1 1-1 0 0,-1 0 1 0 0,-1 0-1 0 0,-1 1 0 0 0,0-1 1 0 0,-1 1-1 0 0,-1-1 1 0 0,-2 20-1 0 0,1-28-337 0 0,-1 0 0 0 0,0 0-1 0 0,-1 0 1 0 0,0-1 0 0 0,-1 1-1 0 0,-5 10 1 0 0,-31 45 578 0 0,38-60-828 0 0,-1-1 1 0 0,0 1-1 0 0,0-1 0 0 0,0 0 0 0 0,0 0 0 0 0,0 0 1 0 0,-1 0-1 0 0,1-1 0 0 0,-1 0 0 0 0,0 1 1 0 0,-7 2-1 0 0,10-5-141 0 0,0 1 1 0 0,-1-1 0 0 0,1 0 0 0 0,0 1-1 0 0,-1-1 1 0 0,1 0 0 0 0,-1 0-1 0 0,1 0 1 0 0,-1 0 0 0 0,1 0-1 0 0,0 0 1 0 0,-1 0 0 0 0,1 0 0 0 0,-1-1-1 0 0,1 1 1 0 0,0-1 0 0 0,-1 1-1 0 0,1-1 1 0 0,0 1 0 0 0,-1-1 0 0 0,1 0-1 0 0,0 1 1 0 0,0-1 0 0 0,0 0-1 0 0,0 0 1 0 0,0 0 0 0 0,0 0-1 0 0,0 0 1 0 0,0 0 0 0 0,0 0 0 0 0,0-1-1 0 0,0 1 1 0 0,1 0 0 0 0,-1 0-1 0 0,0-1 1 0 0,1 1 0 0 0,-1 0-1 0 0,1-1 1 0 0,-1-1 0 0 0,-2-9-1578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1:3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21 108 5983 0 0,'-3'4'147'0'0,"1"0"-1"0"0,0 0 1 0 0,0 0-1 0 0,1 0 1 0 0,-1 0-1 0 0,1 0 1 0 0,0 0-1 0 0,-2 8 1 0 0,-1 38 4174 0 0,4-41-3062 0 0,1 12-326 0 0,1 1 0 0 0,0 0 0 0 0,2 0 1 0 0,11 36-1 0 0,5 36-180 0 0,2 25 1328 0 0,-25-132-1681 0 0,-1-3-253 0 0,31-306-1201 0 0,-9 182 202 0 0,-17 132 875 0 0,1 1 0 0 0,-1-1 1 0 0,1 1-1 0 0,0-1 0 0 0,1 1 0 0 0,0 0 0 0 0,0 0 0 0 0,7-11 0 0 0,-9 17 561 0 0,11 5-281 0 0,-10-2-267 0 0,1-1 1 0 0,-1 1-1 0 0,1 0 1 0 0,-1 0-1 0 0,1 0 1 0 0,-1 0-1 0 0,0 1 1 0 0,0-1-1 0 0,0 1 1 0 0,0-1-1 0 0,-1 1 1 0 0,1 0-1 0 0,-1-1 1 0 0,1 1-1 0 0,-1 0 1 0 0,0 0 0 0 0,0 0-1 0 0,0 0 1 0 0,-1 0-1 0 0,1 0 1 0 0,0 4-1 0 0,0 6 92 0 0,0 1 0 0 0,-1-1 0 0 0,-3 21 0 0 0,-16 97 28 0 0,12-91-456 0 0,7-39 58 0 0,16 6-2604 0 0,0-3 2770 0 0,0 0 0 0 0,0 1 1 0 0,-1 1-1 0 0,0 0 1 0 0,24 14-1 0 0,-38-19 101 0 0,7 3 209 0 0,0 1-1 0 0,-1 0 1 0 0,1 0-1 0 0,-1 1 1 0 0,0 0-1 0 0,-1 1 1 0 0,7 7 0 0 0,-11-10-2 0 0,0 0 1 0 0,0 0 0 0 0,-1 0-1 0 0,0 0 1 0 0,0 0 0 0 0,0 0 0 0 0,0 1-1 0 0,0 3 1 0 0,-1-2-35 0 0,0-1 0 0 0,-1 0 0 0 0,0 0 0 0 0,0 0 0 0 0,0 0 0 0 0,-1 1 1 0 0,1-2-1 0 0,-1 1 0 0 0,0 0 0 0 0,-1 0 0 0 0,1-1 0 0 0,-1 1 0 0 0,0-1 0 0 0,0 1 0 0 0,-5 4 0 0 0,1-1-18 0 0,-1 0-1 0 0,0 0 1 0 0,0-1 0 0 0,-1 0-1 0 0,0-1 1 0 0,-11 7 0 0 0,15-11-152 0 0,-52 27 364 0 0,51-26-468 0 0,-1-1-1 0 0,1 0 0 0 0,-1 0 1 0 0,0 0-1 0 0,0-1 0 0 0,-13 1 1 0 0,19-2-220 0 0,-7-9-1542 0 0,3-2 140 0 0,3-4-77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1:3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13359 0 0,'12'18'640'0'0,"-2"0"0"0"0,17 38 0 0 0,-18-35 291 0 0,7 14 484 0 0,-3-11-681 0 0,-2 1 0 0 0,-1 1 0 0 0,-1-1 0 0 0,8 39 0 0 0,-15-19 1531 0 0,-10-44-1845 0 0,8-1-402 0 0,-1 0 0 0 0,1 0 0 0 0,-1 0 0 0 0,1 0 0 0 0,0 1 0 0 0,-1-1 0 0 0,1 0 0 0 0,-1 0 0 0 0,1 0 0 0 0,-1 0 0 0 0,1 0 0 0 0,0 0 0 0 0,-1-1 0 0 0,1 1 0 0 0,-1 0 0 0 0,1 0 0 0 0,0 0 0 0 0,-1 0 0 0 0,1 0 0 0 0,-1-1 0 0 0,1 1 0 0 0,0 0 1 0 0,-1 0-1 0 0,1-1 0 0 0,0 1 0 0 0,-1 0 0 0 0,1-1 0 0 0,0 1 0 0 0,-1 0 0 0 0,1-1 0 0 0,0 1 0 0 0,0 0 0 0 0,-1-1 0 0 0,1 1 0 0 0,0 0 0 0 0,0-2 0 0 0,-3-3 45 0 0,0 0-1 0 0,1-1 1 0 0,0 0 0 0 0,0 0-1 0 0,0 1 1 0 0,1-1-1 0 0,-2-9 1 0 0,-1-43 187 0 0,4 57-249 0 0,0-32 29 0 0,1 1 0 0 0,8-57 0 0 0,-5 67-21 0 0,1 0 0 0 0,1 1 0 0 0,1 0 0 0 0,1 1 0 0 0,10-21 0 0 0,-16 38 13 0 0,-1 0 0 0 0,1 1 0 0 0,0-1 0 0 0,-1 0 0 0 0,1 1-1 0 0,0-1 1 0 0,1 1 0 0 0,-1 0 0 0 0,0-1 0 0 0,1 1 0 0 0,-1 0 0 0 0,1 1 0 0 0,0-1 0 0 0,0 0-1 0 0,-1 1 1 0 0,1-1 0 0 0,5-1 0 0 0,-3 3 17 0 0,0-1 0 0 0,1 0 0 0 0,-1 1 0 0 0,0 0 1 0 0,0 0-1 0 0,0 0 0 0 0,0 1 0 0 0,1 0 0 0 0,-1 0 0 0 0,5 2 0 0 0,0-1-288 0 0,1 0 1 0 0,0-1-1 0 0,-1 0 0 0 0,1-1 1 0 0,0 0-1 0 0,13-2 0 0 0,-12 1-1299 0 0,1 1-6827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1:4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0 632 6447 0 0,'0'0'4698'0'0,"2"-1"-3985"0"0,27 3 850 0 0,-2 0-513 0 0,76-6 1383 0 0,70-7-658 0 0,120-20 273 0 0,-131 33-1456 0 0,-55 2-496 0 0,234-12 752 0 0,-233 5-435 0 0,-59 0-308 0 0,50 5 0 0 0,-18 0-5 0 0,178-10 398 0 0,-203 2-391 0 0,108-5-20 0 0,91 1 466 0 0,-170 5-465 0 0,120-9 140 0 0,147-5 301 0 0,164 49-381 0 0,-379-18 129 0 0,159-6 0 0 0,-244-8-257 0 0,211 3 141 0 0,174 2 276 0 0,-256-19-33 0 0,-91 7-306 0 0,70-13 81 0 0,39-2 47 0 0,-41 7-173 0 0,-131 13-42 0 0,-2 0-11 0 0,29-8 0 0 0,47-11 64 0 0,44-10-64 0 0,-114 30 0 0 0,-19 2 0 0 0,-1 0 0 0 0,14-3 0 0 0,46-10 0 0 0,20-5 0 0 0,9-4 64 0 0,-80 19-64 0 0,37-1 0 0 0,-23 2 0 0 0,-14 3 0 0 0,31-2 0 0 0,-48 3 0 0 0,11-1 0 0 0,-4-2 0 0 0,16-4 0 0 0,-25 6 0 0 0,-1 0 0 0 0,1 0 0 0 0,-1 0 0 0 0,0 0 0 0 0,1 0 0 0 0,-1 0 0 0 0,0 0 0 0 0,1 0 0 0 0,-1-1 0 0 0,0 1 0 0 0,1 0 0 0 0,-1 0 0 0 0,0 0 0 0 0,1-1 0 0 0,-1 1 0 0 0,0 0 0 0 0,0 0 0 0 0,1-1 0 0 0,-1 1 0 0 0,0 0 0 0 0,0 0 0 0 0,1-1 0 0 0,-1 1 0 0 0,0 0 0 0 0,0-1 0 0 0,0 1 0 0 0,0 0 0 0 0,0-1 0 0 0,1 1 0 0 0,-1-1 0 0 0,-2-3 0 0 0,1 1 3 0 0,-1 0 0 0 0,1 0-1 0 0,-1 0 1 0 0,0 0 0 0 0,0 0-1 0 0,0 0 1 0 0,0 0 0 0 0,0 1 0 0 0,0-1-1 0 0,-1 1 1 0 0,1 0 0 0 0,-1 0-1 0 0,0 0 1 0 0,-4-3 0 0 0,-2-1 9 0 0,-85-65 202 0 0,49 42-71 0 0,-64-45 23 0 0,94 65-166 0 0,0 0 0 0 0,0 1 0 0 0,-25-9 0 0 0,21 9 0 0 0,-27-15 0 0 0,40 19-12 0 0,5 3-47 0 0,2 2-13 0 0,1 0 65 0 0,-1 0 0 0 0,1-1 0 0 0,-1 1 0 0 0,0 0 0 0 0,1 1 0 0 0,-1-1 0 0 0,2 2 0 0 0,1 1-7 0 0,50 42-89 0 0,65 42 0 0 0,-95-71 71 0 0,-1 1-1 0 0,26 27 0 0 0,6 5-39 0 0,59 38-94 0 0,-89-64 111 0 0,-14-13 57 0 0,-1 0-2 0 0,-9-8 0 0 0,-1 0 0 0 0,1-2 0 0 0,-1 0 0 0 0,0 1 0 0 0,1-1 0 0 0,-1 0 0 0 0,0 0 0 0 0,1 1 0 0 0,-1-1 0 0 0,0 0 0 0 0,0 1 0 0 0,0-1 0 0 0,0 0 0 0 0,-1 0 0 0 0,1 1 0 0 0,0-1 0 0 0,0 0 0 0 0,-1 1 0 0 0,1-1 0 0 0,-1 0 0 0 0,1 0 0 0 0,-2 2 0 0 0,0 2 0 0 0,-2 5 78 0 0,-1 0-1 0 0,0 0 1 0 0,0-1 0 0 0,-1 0-1 0 0,-7 9 1 0 0,-37 41 311 0 0,-2 1-160 0 0,-78 126-89 0 0,124-175-285 0 0,0 1-1 0 0,0 0 1 0 0,-4 14-1 0 0,-1 16-4317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0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6911 0 0,'5'-1'528'0'0,"-5"1"-521"0"0,1 0-1 0 0,0-1 1 0 0,-1 1-1 0 0,1 0 0 0 0,0 0 1 0 0,-1 0-1 0 0,1 0 1 0 0,0 0-1 0 0,0-1 0 0 0,-1 1 1 0 0,1 0-1 0 0,0 0 1 0 0,-1 1-1 0 0,1-1 0 0 0,0 0 1 0 0,-1 0-1 0 0,1 0 1 0 0,0 0-1 0 0,-1 1 0 0 0,1-1 1 0 0,0 0-1 0 0,-1 0 1 0 0,1 1-1 0 0,0-1 0 0 0,0 1 1 0 0,0 1 15 0 0,0 0 0 0 0,-1 0 1 0 0,1 0-1 0 0,-1 0 0 0 0,1-1 0 0 0,-1 1 1 0 0,0 0-1 0 0,0 0 0 0 0,0 2 0 0 0,2 13 677 0 0,4 19 1421 0 0,2 1-1 0 0,22 60 0 0 0,-9-35-1207 0 0,29 129 714 0 0,-44-163-1036 0 0,-1 0-1 0 0,2 52 0 0 0,-7-78-67 0 0,-13-56-451 0 0,2-2 1 0 0,3 1-1 0 0,2-1 1 0 0,3-1 0 0 0,2 1-1 0 0,11-100 1 0 0,-8 142-95 0 0,14-76-439 0 0,-13 80 474 0 0,0 1 0 0 0,0-1 0 0 0,1 1 0 0 0,0 0 0 0 0,0 0 0 0 0,1 1 0 0 0,6-10 0 0 0,-9 16 3 0 0,-1 0 0 0 0,1 0 1 0 0,0 0-1 0 0,0 0 1 0 0,0 0-1 0 0,0 0 1 0 0,0 0-1 0 0,0 1 1 0 0,1-1-1 0 0,-1 1 0 0 0,0 0 1 0 0,1-1-1 0 0,-1 1 1 0 0,1 0-1 0 0,-1 0 1 0 0,1 1-1 0 0,0-1 1 0 0,-1 1-1 0 0,1-1 1 0 0,0 1-1 0 0,0 0 0 0 0,-1 0 1 0 0,1 0-1 0 0,0 0 1 0 0,0 0-1 0 0,-1 1 1 0 0,1-1-1 0 0,0 1 1 0 0,-1 0-1 0 0,1 0 0 0 0,-1 0 1 0 0,1 0-1 0 0,-1 0 1 0 0,1 0-1 0 0,2 3 1 0 0,0 0 28 0 0,1 0 0 0 0,0 0 1 0 0,-1 1-1 0 0,0-1 1 0 0,0 2-1 0 0,-1-1 0 0 0,1 0 1 0 0,-1 1-1 0 0,0 0 1 0 0,0 0-1 0 0,-1 0 0 0 0,5 12 1 0 0,-4-5-4 0 0,-1 1-1 0 0,0-1 1 0 0,-1 1 0 0 0,0 0 0 0 0,-1 0 0 0 0,-1-1 0 0 0,0 1-1 0 0,-2 15 1 0 0,-5 17 177 0 0,-13 47-1 0 0,10-51-178 0 0,2-8-42 0 0,-1 0 0 0 0,-15 34 0 0 0,23-65-7 0 0,-9 12-6 0 0,4-9-42 0 0,5-5-27 0 0,7-29-329 0 0,-5 26 412 0 0,1-1 0 0 0,0 1 0 0 0,0 0 0 0 0,0-1-1 0 0,1 1 1 0 0,-1 0 0 0 0,0 0 0 0 0,1 1 0 0 0,0-1 0 0 0,-1 0-1 0 0,1 1 1 0 0,0 0 0 0 0,0-1 0 0 0,0 1 0 0 0,-1 0 0 0 0,1 1 0 0 0,0-1-1 0 0,0 0 1 0 0,6 1 0 0 0,1-2 61 0 0,1 2 0 0 0,0 0 0 0 0,0 0 0 0 0,14 2 0 0 0,1 4 189 0 0,-1 0 0 0 0,1 2-1 0 0,37 17 1 0 0,-30-12 45 0 0,48 24 394 0 0,-51-22-441 0 0,51 19 0 0 0,-54-29-2017 0 0,-15-5-6165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2:0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2 725 5063 0 0,'-1'-3'174'0'0,"1"-1"92"0"0,8-6-162 0 0,13-10 83 0 0,-16 15 3458 0 0,-3 4-2343 0 0,70-33 3839 0 0,-18 9-2923 0 0,58-37 0 0 0,52-33-895 0 0,-10 5-965 0 0,82-63-266 0 0,-87 40 39 0 0,-147 111-130 0 0,11-10 46 0 0,0-1 0 0 0,-1-1 0 0 0,19-26 0 0 0,-17 21 222 0 0,-13 18 178 0 0,-1 0-413 0 0,0 0 0 0 0,1 1 0 0 0,-1-1 0 0 0,1 1 0 0 0,-1-1 0 0 0,0 1 0 0 0,1-1 0 0 0,-1 1 0 0 0,1 0-1 0 0,-1-1 1 0 0,1 1 0 0 0,0-1 0 0 0,-1 1 0 0 0,1 0 0 0 0,-1 0 0 0 0,1-1 0 0 0,-1 1 0 0 0,1 0 0 0 0,0 0 0 0 0,-1 0 0 0 0,1 0 0 0 0,0-1 0 0 0,-1 1 0 0 0,1 0 0 0 0,0 0-1 0 0,-1 0 1 0 0,1 0 0 0 0,-1 1 0 0 0,1-1 0 0 0,1 0 0 0 0,22 3 938 0 0,-17-1-968 0 0,0 0-1 0 0,0 1 1 0 0,0 0-1 0 0,0 0 1 0 0,11 9 0 0 0,33 25 30 0 0,-24-16-26 0 0,294 197 440 0 0,-231-167 4 0 0,148 62 0 0 0,-128-66-41 0 0,69 24 39 0 0,-144-62-377 0 0,-23-7-110 0 0,0 1-1 0 0,0 1 1 0 0,0 0-1 0 0,15 8 1 0 0,-25-11-513 0 0,8 10-4723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B3F3-578C-42EC-8E27-247CB4E98A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1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1.xml"/><Relationship Id="rId18" Type="http://schemas.openxmlformats.org/officeDocument/2006/relationships/image" Target="../media/image53.png"/><Relationship Id="rId26" Type="http://schemas.openxmlformats.org/officeDocument/2006/relationships/image" Target="../media/image57.png"/><Relationship Id="rId39" Type="http://schemas.openxmlformats.org/officeDocument/2006/relationships/customXml" Target="../ink/ink64.xml"/><Relationship Id="rId21" Type="http://schemas.openxmlformats.org/officeDocument/2006/relationships/customXml" Target="../ink/ink55.xml"/><Relationship Id="rId34" Type="http://schemas.openxmlformats.org/officeDocument/2006/relationships/image" Target="../media/image61.png"/><Relationship Id="rId42" Type="http://schemas.openxmlformats.org/officeDocument/2006/relationships/image" Target="../media/image65.png"/><Relationship Id="rId47" Type="http://schemas.openxmlformats.org/officeDocument/2006/relationships/customXml" Target="../ink/ink68.xml"/><Relationship Id="rId7" Type="http://schemas.openxmlformats.org/officeDocument/2006/relationships/customXml" Target="../ink/ink4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2.png"/><Relationship Id="rId29" Type="http://schemas.openxmlformats.org/officeDocument/2006/relationships/customXml" Target="../ink/ink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customXml" Target="../ink/ink50.xml"/><Relationship Id="rId24" Type="http://schemas.openxmlformats.org/officeDocument/2006/relationships/image" Target="../media/image56.png"/><Relationship Id="rId32" Type="http://schemas.openxmlformats.org/officeDocument/2006/relationships/image" Target="../media/image60.png"/><Relationship Id="rId37" Type="http://schemas.openxmlformats.org/officeDocument/2006/relationships/customXml" Target="../ink/ink63.xml"/><Relationship Id="rId40" Type="http://schemas.openxmlformats.org/officeDocument/2006/relationships/image" Target="../media/image64.png"/><Relationship Id="rId45" Type="http://schemas.openxmlformats.org/officeDocument/2006/relationships/customXml" Target="../ink/ink67.xml"/><Relationship Id="rId5" Type="http://schemas.openxmlformats.org/officeDocument/2006/relationships/customXml" Target="../ink/ink47.xml"/><Relationship Id="rId15" Type="http://schemas.openxmlformats.org/officeDocument/2006/relationships/customXml" Target="../ink/ink52.xml"/><Relationship Id="rId23" Type="http://schemas.openxmlformats.org/officeDocument/2006/relationships/customXml" Target="../ink/ink56.xml"/><Relationship Id="rId28" Type="http://schemas.openxmlformats.org/officeDocument/2006/relationships/image" Target="../media/image58.png"/><Relationship Id="rId36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customXml" Target="../ink/ink54.xml"/><Relationship Id="rId31" Type="http://schemas.openxmlformats.org/officeDocument/2006/relationships/customXml" Target="../ink/ink60.xml"/><Relationship Id="rId44" Type="http://schemas.openxmlformats.org/officeDocument/2006/relationships/image" Target="../media/image66.png"/><Relationship Id="rId4" Type="http://schemas.openxmlformats.org/officeDocument/2006/relationships/image" Target="../media/image46.png"/><Relationship Id="rId9" Type="http://schemas.openxmlformats.org/officeDocument/2006/relationships/customXml" Target="../ink/ink49.xml"/><Relationship Id="rId14" Type="http://schemas.openxmlformats.org/officeDocument/2006/relationships/image" Target="../media/image51.png"/><Relationship Id="rId22" Type="http://schemas.openxmlformats.org/officeDocument/2006/relationships/image" Target="../media/image55.png"/><Relationship Id="rId27" Type="http://schemas.openxmlformats.org/officeDocument/2006/relationships/customXml" Target="../ink/ink58.xml"/><Relationship Id="rId30" Type="http://schemas.openxmlformats.org/officeDocument/2006/relationships/image" Target="../media/image59.png"/><Relationship Id="rId35" Type="http://schemas.openxmlformats.org/officeDocument/2006/relationships/customXml" Target="../ink/ink62.xml"/><Relationship Id="rId43" Type="http://schemas.openxmlformats.org/officeDocument/2006/relationships/customXml" Target="../ink/ink66.xml"/><Relationship Id="rId48" Type="http://schemas.openxmlformats.org/officeDocument/2006/relationships/image" Target="../media/image68.png"/><Relationship Id="rId8" Type="http://schemas.openxmlformats.org/officeDocument/2006/relationships/image" Target="../media/image48.png"/><Relationship Id="rId3" Type="http://schemas.openxmlformats.org/officeDocument/2006/relationships/customXml" Target="../ink/ink46.xml"/><Relationship Id="rId12" Type="http://schemas.openxmlformats.org/officeDocument/2006/relationships/image" Target="../media/image50.png"/><Relationship Id="rId17" Type="http://schemas.openxmlformats.org/officeDocument/2006/relationships/customXml" Target="../ink/ink53.xml"/><Relationship Id="rId25" Type="http://schemas.openxmlformats.org/officeDocument/2006/relationships/customXml" Target="../ink/ink57.xml"/><Relationship Id="rId33" Type="http://schemas.openxmlformats.org/officeDocument/2006/relationships/customXml" Target="../ink/ink61.xml"/><Relationship Id="rId38" Type="http://schemas.openxmlformats.org/officeDocument/2006/relationships/image" Target="../media/image63.png"/><Relationship Id="rId46" Type="http://schemas.openxmlformats.org/officeDocument/2006/relationships/image" Target="../media/image67.png"/><Relationship Id="rId20" Type="http://schemas.openxmlformats.org/officeDocument/2006/relationships/image" Target="../media/image54.png"/><Relationship Id="rId41" Type="http://schemas.openxmlformats.org/officeDocument/2006/relationships/customXml" Target="../ink/ink6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customXml" Target="../ink/ink77.xml"/><Relationship Id="rId26" Type="http://schemas.openxmlformats.org/officeDocument/2006/relationships/customXml" Target="../ink/ink81.xml"/><Relationship Id="rId39" Type="http://schemas.openxmlformats.org/officeDocument/2006/relationships/image" Target="../media/image87.png"/><Relationship Id="rId21" Type="http://schemas.openxmlformats.org/officeDocument/2006/relationships/image" Target="../media/image78.png"/><Relationship Id="rId34" Type="http://schemas.openxmlformats.org/officeDocument/2006/relationships/customXml" Target="../ink/ink85.xml"/><Relationship Id="rId42" Type="http://schemas.openxmlformats.org/officeDocument/2006/relationships/customXml" Target="../ink/ink89.xml"/><Relationship Id="rId47" Type="http://schemas.openxmlformats.org/officeDocument/2006/relationships/image" Target="../media/image91.png"/><Relationship Id="rId50" Type="http://schemas.openxmlformats.org/officeDocument/2006/relationships/customXml" Target="../ink/ink93.xml"/><Relationship Id="rId55" Type="http://schemas.openxmlformats.org/officeDocument/2006/relationships/image" Target="../media/image95.png"/><Relationship Id="rId7" Type="http://schemas.openxmlformats.org/officeDocument/2006/relationships/image" Target="../media/image71.png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29" Type="http://schemas.openxmlformats.org/officeDocument/2006/relationships/image" Target="../media/image82.png"/><Relationship Id="rId11" Type="http://schemas.openxmlformats.org/officeDocument/2006/relationships/image" Target="../media/image73.png"/><Relationship Id="rId24" Type="http://schemas.openxmlformats.org/officeDocument/2006/relationships/customXml" Target="../ink/ink80.xml"/><Relationship Id="rId32" Type="http://schemas.openxmlformats.org/officeDocument/2006/relationships/customXml" Target="../ink/ink84.xml"/><Relationship Id="rId37" Type="http://schemas.openxmlformats.org/officeDocument/2006/relationships/image" Target="../media/image86.png"/><Relationship Id="rId40" Type="http://schemas.openxmlformats.org/officeDocument/2006/relationships/customXml" Target="../ink/ink88.xml"/><Relationship Id="rId45" Type="http://schemas.openxmlformats.org/officeDocument/2006/relationships/image" Target="../media/image90.png"/><Relationship Id="rId53" Type="http://schemas.openxmlformats.org/officeDocument/2006/relationships/image" Target="../media/image94.png"/><Relationship Id="rId58" Type="http://schemas.openxmlformats.org/officeDocument/2006/relationships/customXml" Target="../ink/ink97.xml"/><Relationship Id="rId5" Type="http://schemas.openxmlformats.org/officeDocument/2006/relationships/image" Target="../media/image70.png"/><Relationship Id="rId19" Type="http://schemas.openxmlformats.org/officeDocument/2006/relationships/image" Target="../media/image77.png"/><Relationship Id="rId4" Type="http://schemas.openxmlformats.org/officeDocument/2006/relationships/customXml" Target="../ink/ink70.xml"/><Relationship Id="rId9" Type="http://schemas.openxmlformats.org/officeDocument/2006/relationships/image" Target="../media/image72.png"/><Relationship Id="rId14" Type="http://schemas.openxmlformats.org/officeDocument/2006/relationships/customXml" Target="../ink/ink75.xml"/><Relationship Id="rId22" Type="http://schemas.openxmlformats.org/officeDocument/2006/relationships/customXml" Target="../ink/ink79.xml"/><Relationship Id="rId27" Type="http://schemas.openxmlformats.org/officeDocument/2006/relationships/image" Target="../media/image81.png"/><Relationship Id="rId30" Type="http://schemas.openxmlformats.org/officeDocument/2006/relationships/customXml" Target="../ink/ink83.xml"/><Relationship Id="rId35" Type="http://schemas.openxmlformats.org/officeDocument/2006/relationships/image" Target="../media/image85.png"/><Relationship Id="rId43" Type="http://schemas.openxmlformats.org/officeDocument/2006/relationships/image" Target="../media/image89.png"/><Relationship Id="rId48" Type="http://schemas.openxmlformats.org/officeDocument/2006/relationships/customXml" Target="../ink/ink92.xml"/><Relationship Id="rId56" Type="http://schemas.openxmlformats.org/officeDocument/2006/relationships/customXml" Target="../ink/ink96.xml"/><Relationship Id="rId8" Type="http://schemas.openxmlformats.org/officeDocument/2006/relationships/customXml" Target="../ink/ink72.xml"/><Relationship Id="rId51" Type="http://schemas.openxmlformats.org/officeDocument/2006/relationships/image" Target="../media/image93.png"/><Relationship Id="rId3" Type="http://schemas.openxmlformats.org/officeDocument/2006/relationships/image" Target="../media/image69.png"/><Relationship Id="rId12" Type="http://schemas.openxmlformats.org/officeDocument/2006/relationships/customXml" Target="../ink/ink74.xml"/><Relationship Id="rId17" Type="http://schemas.openxmlformats.org/officeDocument/2006/relationships/image" Target="../media/image76.png"/><Relationship Id="rId25" Type="http://schemas.openxmlformats.org/officeDocument/2006/relationships/image" Target="../media/image80.png"/><Relationship Id="rId33" Type="http://schemas.openxmlformats.org/officeDocument/2006/relationships/image" Target="../media/image84.png"/><Relationship Id="rId38" Type="http://schemas.openxmlformats.org/officeDocument/2006/relationships/customXml" Target="../ink/ink87.xml"/><Relationship Id="rId46" Type="http://schemas.openxmlformats.org/officeDocument/2006/relationships/customXml" Target="../ink/ink91.xml"/><Relationship Id="rId59" Type="http://schemas.openxmlformats.org/officeDocument/2006/relationships/image" Target="../media/image97.png"/><Relationship Id="rId20" Type="http://schemas.openxmlformats.org/officeDocument/2006/relationships/customXml" Target="../ink/ink78.xml"/><Relationship Id="rId41" Type="http://schemas.openxmlformats.org/officeDocument/2006/relationships/image" Target="../media/image88.png"/><Relationship Id="rId54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.xml"/><Relationship Id="rId15" Type="http://schemas.openxmlformats.org/officeDocument/2006/relationships/image" Target="../media/image75.png"/><Relationship Id="rId23" Type="http://schemas.openxmlformats.org/officeDocument/2006/relationships/image" Target="../media/image79.png"/><Relationship Id="rId28" Type="http://schemas.openxmlformats.org/officeDocument/2006/relationships/customXml" Target="../ink/ink82.xml"/><Relationship Id="rId36" Type="http://schemas.openxmlformats.org/officeDocument/2006/relationships/customXml" Target="../ink/ink86.xml"/><Relationship Id="rId49" Type="http://schemas.openxmlformats.org/officeDocument/2006/relationships/image" Target="../media/image92.png"/><Relationship Id="rId57" Type="http://schemas.openxmlformats.org/officeDocument/2006/relationships/image" Target="../media/image96.png"/><Relationship Id="rId10" Type="http://schemas.openxmlformats.org/officeDocument/2006/relationships/customXml" Target="../ink/ink73.xml"/><Relationship Id="rId31" Type="http://schemas.openxmlformats.org/officeDocument/2006/relationships/image" Target="../media/image83.png"/><Relationship Id="rId44" Type="http://schemas.openxmlformats.org/officeDocument/2006/relationships/customXml" Target="../ink/ink90.xml"/><Relationship Id="rId52" Type="http://schemas.openxmlformats.org/officeDocument/2006/relationships/customXml" Target="../ink/ink9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5.png"/><Relationship Id="rId21" Type="http://schemas.openxmlformats.org/officeDocument/2006/relationships/image" Target="../media/image107.png"/><Relationship Id="rId42" Type="http://schemas.openxmlformats.org/officeDocument/2006/relationships/customXml" Target="../ink/ink118.xml"/><Relationship Id="rId63" Type="http://schemas.openxmlformats.org/officeDocument/2006/relationships/image" Target="../media/image128.png"/><Relationship Id="rId84" Type="http://schemas.openxmlformats.org/officeDocument/2006/relationships/customXml" Target="../ink/ink139.xml"/><Relationship Id="rId138" Type="http://schemas.openxmlformats.org/officeDocument/2006/relationships/customXml" Target="../ink/ink166.xml"/><Relationship Id="rId159" Type="http://schemas.openxmlformats.org/officeDocument/2006/relationships/image" Target="../media/image176.png"/><Relationship Id="rId170" Type="http://schemas.openxmlformats.org/officeDocument/2006/relationships/customXml" Target="../ink/ink182.xml"/><Relationship Id="rId107" Type="http://schemas.openxmlformats.org/officeDocument/2006/relationships/image" Target="../media/image150.png"/><Relationship Id="rId11" Type="http://schemas.openxmlformats.org/officeDocument/2006/relationships/image" Target="../media/image102.png"/><Relationship Id="rId32" Type="http://schemas.openxmlformats.org/officeDocument/2006/relationships/customXml" Target="../ink/ink113.xml"/><Relationship Id="rId53" Type="http://schemas.openxmlformats.org/officeDocument/2006/relationships/image" Target="../media/image123.png"/><Relationship Id="rId74" Type="http://schemas.openxmlformats.org/officeDocument/2006/relationships/customXml" Target="../ink/ink134.xml"/><Relationship Id="rId128" Type="http://schemas.openxmlformats.org/officeDocument/2006/relationships/customXml" Target="../ink/ink161.xml"/><Relationship Id="rId149" Type="http://schemas.openxmlformats.org/officeDocument/2006/relationships/image" Target="../media/image171.png"/><Relationship Id="rId5" Type="http://schemas.openxmlformats.org/officeDocument/2006/relationships/image" Target="../media/image99.png"/><Relationship Id="rId95" Type="http://schemas.openxmlformats.org/officeDocument/2006/relationships/image" Target="../media/image144.png"/><Relationship Id="rId160" Type="http://schemas.openxmlformats.org/officeDocument/2006/relationships/customXml" Target="../ink/ink177.xml"/><Relationship Id="rId22" Type="http://schemas.openxmlformats.org/officeDocument/2006/relationships/customXml" Target="../ink/ink108.xml"/><Relationship Id="rId43" Type="http://schemas.openxmlformats.org/officeDocument/2006/relationships/image" Target="../media/image118.png"/><Relationship Id="rId64" Type="http://schemas.openxmlformats.org/officeDocument/2006/relationships/customXml" Target="../ink/ink129.xml"/><Relationship Id="rId118" Type="http://schemas.openxmlformats.org/officeDocument/2006/relationships/customXml" Target="../ink/ink156.xml"/><Relationship Id="rId139" Type="http://schemas.openxmlformats.org/officeDocument/2006/relationships/image" Target="../media/image166.png"/><Relationship Id="rId85" Type="http://schemas.openxmlformats.org/officeDocument/2006/relationships/image" Target="../media/image139.png"/><Relationship Id="rId150" Type="http://schemas.openxmlformats.org/officeDocument/2006/relationships/customXml" Target="../ink/ink172.xml"/><Relationship Id="rId171" Type="http://schemas.openxmlformats.org/officeDocument/2006/relationships/image" Target="../media/image182.png"/><Relationship Id="rId12" Type="http://schemas.openxmlformats.org/officeDocument/2006/relationships/customXml" Target="../ink/ink103.xml"/><Relationship Id="rId33" Type="http://schemas.openxmlformats.org/officeDocument/2006/relationships/image" Target="../media/image113.png"/><Relationship Id="rId108" Type="http://schemas.openxmlformats.org/officeDocument/2006/relationships/customXml" Target="../ink/ink151.xml"/><Relationship Id="rId129" Type="http://schemas.openxmlformats.org/officeDocument/2006/relationships/image" Target="../media/image161.png"/><Relationship Id="rId54" Type="http://schemas.openxmlformats.org/officeDocument/2006/relationships/customXml" Target="../ink/ink124.xml"/><Relationship Id="rId75" Type="http://schemas.openxmlformats.org/officeDocument/2006/relationships/image" Target="../media/image134.png"/><Relationship Id="rId96" Type="http://schemas.openxmlformats.org/officeDocument/2006/relationships/customXml" Target="../ink/ink145.xml"/><Relationship Id="rId140" Type="http://schemas.openxmlformats.org/officeDocument/2006/relationships/customXml" Target="../ink/ink167.xml"/><Relationship Id="rId161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0.xml"/><Relationship Id="rId23" Type="http://schemas.openxmlformats.org/officeDocument/2006/relationships/image" Target="../media/image108.png"/><Relationship Id="rId28" Type="http://schemas.openxmlformats.org/officeDocument/2006/relationships/customXml" Target="../ink/ink111.xml"/><Relationship Id="rId49" Type="http://schemas.openxmlformats.org/officeDocument/2006/relationships/image" Target="../media/image121.png"/><Relationship Id="rId114" Type="http://schemas.openxmlformats.org/officeDocument/2006/relationships/customXml" Target="../ink/ink154.xml"/><Relationship Id="rId119" Type="http://schemas.openxmlformats.org/officeDocument/2006/relationships/image" Target="../media/image156.png"/><Relationship Id="rId44" Type="http://schemas.openxmlformats.org/officeDocument/2006/relationships/customXml" Target="../ink/ink119.xml"/><Relationship Id="rId60" Type="http://schemas.openxmlformats.org/officeDocument/2006/relationships/customXml" Target="../ink/ink127.xml"/><Relationship Id="rId65" Type="http://schemas.openxmlformats.org/officeDocument/2006/relationships/image" Target="../media/image129.png"/><Relationship Id="rId81" Type="http://schemas.openxmlformats.org/officeDocument/2006/relationships/image" Target="../media/image137.png"/><Relationship Id="rId86" Type="http://schemas.openxmlformats.org/officeDocument/2006/relationships/customXml" Target="../ink/ink140.xml"/><Relationship Id="rId130" Type="http://schemas.openxmlformats.org/officeDocument/2006/relationships/customXml" Target="../ink/ink162.xml"/><Relationship Id="rId135" Type="http://schemas.openxmlformats.org/officeDocument/2006/relationships/image" Target="../media/image164.png"/><Relationship Id="rId151" Type="http://schemas.openxmlformats.org/officeDocument/2006/relationships/image" Target="../media/image172.png"/><Relationship Id="rId156" Type="http://schemas.openxmlformats.org/officeDocument/2006/relationships/customXml" Target="../ink/ink175.xml"/><Relationship Id="rId172" Type="http://schemas.openxmlformats.org/officeDocument/2006/relationships/customXml" Target="../ink/ink183.xml"/><Relationship Id="rId13" Type="http://schemas.openxmlformats.org/officeDocument/2006/relationships/image" Target="../media/image103.png"/><Relationship Id="rId18" Type="http://schemas.openxmlformats.org/officeDocument/2006/relationships/customXml" Target="../ink/ink106.xml"/><Relationship Id="rId39" Type="http://schemas.openxmlformats.org/officeDocument/2006/relationships/image" Target="../media/image116.png"/><Relationship Id="rId109" Type="http://schemas.openxmlformats.org/officeDocument/2006/relationships/image" Target="../media/image151.png"/><Relationship Id="rId34" Type="http://schemas.openxmlformats.org/officeDocument/2006/relationships/customXml" Target="../ink/ink114.xml"/><Relationship Id="rId50" Type="http://schemas.openxmlformats.org/officeDocument/2006/relationships/customXml" Target="../ink/ink122.xml"/><Relationship Id="rId55" Type="http://schemas.openxmlformats.org/officeDocument/2006/relationships/image" Target="../media/image124.png"/><Relationship Id="rId76" Type="http://schemas.openxmlformats.org/officeDocument/2006/relationships/customXml" Target="../ink/ink135.xml"/><Relationship Id="rId97" Type="http://schemas.openxmlformats.org/officeDocument/2006/relationships/image" Target="../media/image145.png"/><Relationship Id="rId104" Type="http://schemas.openxmlformats.org/officeDocument/2006/relationships/customXml" Target="../ink/ink149.xml"/><Relationship Id="rId120" Type="http://schemas.openxmlformats.org/officeDocument/2006/relationships/customXml" Target="../ink/ink157.xml"/><Relationship Id="rId125" Type="http://schemas.openxmlformats.org/officeDocument/2006/relationships/image" Target="../media/image159.png"/><Relationship Id="rId141" Type="http://schemas.openxmlformats.org/officeDocument/2006/relationships/image" Target="../media/image167.png"/><Relationship Id="rId146" Type="http://schemas.openxmlformats.org/officeDocument/2006/relationships/customXml" Target="../ink/ink170.xml"/><Relationship Id="rId167" Type="http://schemas.openxmlformats.org/officeDocument/2006/relationships/image" Target="../media/image180.png"/><Relationship Id="rId7" Type="http://schemas.openxmlformats.org/officeDocument/2006/relationships/image" Target="../media/image100.png"/><Relationship Id="rId71" Type="http://schemas.openxmlformats.org/officeDocument/2006/relationships/image" Target="../media/image132.png"/><Relationship Id="rId92" Type="http://schemas.openxmlformats.org/officeDocument/2006/relationships/customXml" Target="../ink/ink143.xml"/><Relationship Id="rId162" Type="http://schemas.openxmlformats.org/officeDocument/2006/relationships/customXml" Target="../ink/ink178.xml"/><Relationship Id="rId2" Type="http://schemas.openxmlformats.org/officeDocument/2006/relationships/customXml" Target="../ink/ink98.xml"/><Relationship Id="rId29" Type="http://schemas.openxmlformats.org/officeDocument/2006/relationships/image" Target="../media/image111.png"/><Relationship Id="rId24" Type="http://schemas.openxmlformats.org/officeDocument/2006/relationships/customXml" Target="../ink/ink109.xml"/><Relationship Id="rId40" Type="http://schemas.openxmlformats.org/officeDocument/2006/relationships/customXml" Target="../ink/ink117.xml"/><Relationship Id="rId45" Type="http://schemas.openxmlformats.org/officeDocument/2006/relationships/image" Target="../media/image119.png"/><Relationship Id="rId66" Type="http://schemas.openxmlformats.org/officeDocument/2006/relationships/customXml" Target="../ink/ink130.xml"/><Relationship Id="rId87" Type="http://schemas.openxmlformats.org/officeDocument/2006/relationships/image" Target="../media/image140.png"/><Relationship Id="rId110" Type="http://schemas.openxmlformats.org/officeDocument/2006/relationships/customXml" Target="../ink/ink152.xml"/><Relationship Id="rId115" Type="http://schemas.openxmlformats.org/officeDocument/2006/relationships/image" Target="../media/image154.png"/><Relationship Id="rId131" Type="http://schemas.openxmlformats.org/officeDocument/2006/relationships/image" Target="../media/image162.png"/><Relationship Id="rId136" Type="http://schemas.openxmlformats.org/officeDocument/2006/relationships/customXml" Target="../ink/ink165.xml"/><Relationship Id="rId157" Type="http://schemas.openxmlformats.org/officeDocument/2006/relationships/image" Target="../media/image175.png"/><Relationship Id="rId61" Type="http://schemas.openxmlformats.org/officeDocument/2006/relationships/image" Target="../media/image127.png"/><Relationship Id="rId82" Type="http://schemas.openxmlformats.org/officeDocument/2006/relationships/customXml" Target="../ink/ink138.xml"/><Relationship Id="rId152" Type="http://schemas.openxmlformats.org/officeDocument/2006/relationships/customXml" Target="../ink/ink173.xml"/><Relationship Id="rId173" Type="http://schemas.openxmlformats.org/officeDocument/2006/relationships/image" Target="../media/image183.png"/><Relationship Id="rId19" Type="http://schemas.openxmlformats.org/officeDocument/2006/relationships/image" Target="../media/image106.png"/><Relationship Id="rId14" Type="http://schemas.openxmlformats.org/officeDocument/2006/relationships/customXml" Target="../ink/ink104.xml"/><Relationship Id="rId30" Type="http://schemas.openxmlformats.org/officeDocument/2006/relationships/customXml" Target="../ink/ink112.xml"/><Relationship Id="rId35" Type="http://schemas.openxmlformats.org/officeDocument/2006/relationships/image" Target="../media/image114.png"/><Relationship Id="rId56" Type="http://schemas.openxmlformats.org/officeDocument/2006/relationships/customXml" Target="../ink/ink125.xml"/><Relationship Id="rId77" Type="http://schemas.openxmlformats.org/officeDocument/2006/relationships/image" Target="../media/image135.png"/><Relationship Id="rId100" Type="http://schemas.openxmlformats.org/officeDocument/2006/relationships/customXml" Target="../ink/ink147.xml"/><Relationship Id="rId105" Type="http://schemas.openxmlformats.org/officeDocument/2006/relationships/image" Target="../media/image149.png"/><Relationship Id="rId126" Type="http://schemas.openxmlformats.org/officeDocument/2006/relationships/customXml" Target="../ink/ink160.xml"/><Relationship Id="rId147" Type="http://schemas.openxmlformats.org/officeDocument/2006/relationships/image" Target="../media/image170.png"/><Relationship Id="rId168" Type="http://schemas.openxmlformats.org/officeDocument/2006/relationships/customXml" Target="../ink/ink181.xml"/><Relationship Id="rId8" Type="http://schemas.openxmlformats.org/officeDocument/2006/relationships/customXml" Target="../ink/ink101.xml"/><Relationship Id="rId51" Type="http://schemas.openxmlformats.org/officeDocument/2006/relationships/image" Target="../media/image122.png"/><Relationship Id="rId72" Type="http://schemas.openxmlformats.org/officeDocument/2006/relationships/customXml" Target="../ink/ink133.xml"/><Relationship Id="rId93" Type="http://schemas.openxmlformats.org/officeDocument/2006/relationships/image" Target="../media/image143.png"/><Relationship Id="rId98" Type="http://schemas.openxmlformats.org/officeDocument/2006/relationships/customXml" Target="../ink/ink146.xml"/><Relationship Id="rId121" Type="http://schemas.openxmlformats.org/officeDocument/2006/relationships/image" Target="../media/image157.png"/><Relationship Id="rId142" Type="http://schemas.openxmlformats.org/officeDocument/2006/relationships/customXml" Target="../ink/ink168.xml"/><Relationship Id="rId163" Type="http://schemas.openxmlformats.org/officeDocument/2006/relationships/image" Target="../media/image178.png"/><Relationship Id="rId3" Type="http://schemas.openxmlformats.org/officeDocument/2006/relationships/image" Target="../media/image98.png"/><Relationship Id="rId25" Type="http://schemas.openxmlformats.org/officeDocument/2006/relationships/image" Target="../media/image109.png"/><Relationship Id="rId46" Type="http://schemas.openxmlformats.org/officeDocument/2006/relationships/customXml" Target="../ink/ink120.xml"/><Relationship Id="rId67" Type="http://schemas.openxmlformats.org/officeDocument/2006/relationships/image" Target="../media/image130.png"/><Relationship Id="rId116" Type="http://schemas.openxmlformats.org/officeDocument/2006/relationships/customXml" Target="../ink/ink155.xml"/><Relationship Id="rId137" Type="http://schemas.openxmlformats.org/officeDocument/2006/relationships/image" Target="../media/image165.png"/><Relationship Id="rId158" Type="http://schemas.openxmlformats.org/officeDocument/2006/relationships/customXml" Target="../ink/ink176.xml"/><Relationship Id="rId20" Type="http://schemas.openxmlformats.org/officeDocument/2006/relationships/customXml" Target="../ink/ink107.xml"/><Relationship Id="rId41" Type="http://schemas.openxmlformats.org/officeDocument/2006/relationships/image" Target="../media/image117.png"/><Relationship Id="rId62" Type="http://schemas.openxmlformats.org/officeDocument/2006/relationships/customXml" Target="../ink/ink128.xml"/><Relationship Id="rId83" Type="http://schemas.openxmlformats.org/officeDocument/2006/relationships/image" Target="../media/image138.png"/><Relationship Id="rId88" Type="http://schemas.openxmlformats.org/officeDocument/2006/relationships/customXml" Target="../ink/ink141.xml"/><Relationship Id="rId111" Type="http://schemas.openxmlformats.org/officeDocument/2006/relationships/image" Target="../media/image152.png"/><Relationship Id="rId132" Type="http://schemas.openxmlformats.org/officeDocument/2006/relationships/customXml" Target="../ink/ink163.xml"/><Relationship Id="rId153" Type="http://schemas.openxmlformats.org/officeDocument/2006/relationships/image" Target="../media/image173.png"/><Relationship Id="rId174" Type="http://schemas.openxmlformats.org/officeDocument/2006/relationships/customXml" Target="../ink/ink184.xml"/><Relationship Id="rId15" Type="http://schemas.openxmlformats.org/officeDocument/2006/relationships/image" Target="../media/image104.png"/><Relationship Id="rId36" Type="http://schemas.openxmlformats.org/officeDocument/2006/relationships/customXml" Target="../ink/ink115.xml"/><Relationship Id="rId57" Type="http://schemas.openxmlformats.org/officeDocument/2006/relationships/image" Target="../media/image125.png"/><Relationship Id="rId106" Type="http://schemas.openxmlformats.org/officeDocument/2006/relationships/customXml" Target="../ink/ink150.xml"/><Relationship Id="rId127" Type="http://schemas.openxmlformats.org/officeDocument/2006/relationships/image" Target="../media/image160.png"/><Relationship Id="rId10" Type="http://schemas.openxmlformats.org/officeDocument/2006/relationships/customXml" Target="../ink/ink102.xml"/><Relationship Id="rId31" Type="http://schemas.openxmlformats.org/officeDocument/2006/relationships/image" Target="../media/image112.png"/><Relationship Id="rId52" Type="http://schemas.openxmlformats.org/officeDocument/2006/relationships/customXml" Target="../ink/ink123.xml"/><Relationship Id="rId73" Type="http://schemas.openxmlformats.org/officeDocument/2006/relationships/image" Target="../media/image133.png"/><Relationship Id="rId78" Type="http://schemas.openxmlformats.org/officeDocument/2006/relationships/customXml" Target="../ink/ink136.xml"/><Relationship Id="rId94" Type="http://schemas.openxmlformats.org/officeDocument/2006/relationships/customXml" Target="../ink/ink144.xml"/><Relationship Id="rId99" Type="http://schemas.openxmlformats.org/officeDocument/2006/relationships/image" Target="../media/image146.png"/><Relationship Id="rId101" Type="http://schemas.openxmlformats.org/officeDocument/2006/relationships/image" Target="../media/image147.png"/><Relationship Id="rId122" Type="http://schemas.openxmlformats.org/officeDocument/2006/relationships/customXml" Target="../ink/ink158.xml"/><Relationship Id="rId143" Type="http://schemas.openxmlformats.org/officeDocument/2006/relationships/image" Target="../media/image168.png"/><Relationship Id="rId148" Type="http://schemas.openxmlformats.org/officeDocument/2006/relationships/customXml" Target="../ink/ink171.xml"/><Relationship Id="rId164" Type="http://schemas.openxmlformats.org/officeDocument/2006/relationships/customXml" Target="../ink/ink179.xml"/><Relationship Id="rId169" Type="http://schemas.openxmlformats.org/officeDocument/2006/relationships/image" Target="../media/image181.png"/><Relationship Id="rId4" Type="http://schemas.openxmlformats.org/officeDocument/2006/relationships/customXml" Target="../ink/ink99.xml"/><Relationship Id="rId9" Type="http://schemas.openxmlformats.org/officeDocument/2006/relationships/image" Target="../media/image101.png"/><Relationship Id="rId26" Type="http://schemas.openxmlformats.org/officeDocument/2006/relationships/customXml" Target="../ink/ink110.xml"/><Relationship Id="rId47" Type="http://schemas.openxmlformats.org/officeDocument/2006/relationships/image" Target="../media/image120.png"/><Relationship Id="rId68" Type="http://schemas.openxmlformats.org/officeDocument/2006/relationships/customXml" Target="../ink/ink131.xml"/><Relationship Id="rId89" Type="http://schemas.openxmlformats.org/officeDocument/2006/relationships/image" Target="../media/image141.png"/><Relationship Id="rId112" Type="http://schemas.openxmlformats.org/officeDocument/2006/relationships/customXml" Target="../ink/ink153.xml"/><Relationship Id="rId133" Type="http://schemas.openxmlformats.org/officeDocument/2006/relationships/image" Target="../media/image163.png"/><Relationship Id="rId154" Type="http://schemas.openxmlformats.org/officeDocument/2006/relationships/customXml" Target="../ink/ink174.xml"/><Relationship Id="rId175" Type="http://schemas.openxmlformats.org/officeDocument/2006/relationships/image" Target="../media/image184.png"/><Relationship Id="rId16" Type="http://schemas.openxmlformats.org/officeDocument/2006/relationships/customXml" Target="../ink/ink105.xml"/><Relationship Id="rId37" Type="http://schemas.openxmlformats.org/officeDocument/2006/relationships/image" Target="../media/image115.png"/><Relationship Id="rId58" Type="http://schemas.openxmlformats.org/officeDocument/2006/relationships/customXml" Target="../ink/ink126.xml"/><Relationship Id="rId79" Type="http://schemas.openxmlformats.org/officeDocument/2006/relationships/image" Target="../media/image136.png"/><Relationship Id="rId102" Type="http://schemas.openxmlformats.org/officeDocument/2006/relationships/customXml" Target="../ink/ink148.xml"/><Relationship Id="rId123" Type="http://schemas.openxmlformats.org/officeDocument/2006/relationships/image" Target="../media/image158.png"/><Relationship Id="rId144" Type="http://schemas.openxmlformats.org/officeDocument/2006/relationships/customXml" Target="../ink/ink169.xml"/><Relationship Id="rId90" Type="http://schemas.openxmlformats.org/officeDocument/2006/relationships/customXml" Target="../ink/ink142.xml"/><Relationship Id="rId165" Type="http://schemas.openxmlformats.org/officeDocument/2006/relationships/image" Target="../media/image179.png"/><Relationship Id="rId27" Type="http://schemas.openxmlformats.org/officeDocument/2006/relationships/image" Target="../media/image110.png"/><Relationship Id="rId48" Type="http://schemas.openxmlformats.org/officeDocument/2006/relationships/customXml" Target="../ink/ink121.xml"/><Relationship Id="rId69" Type="http://schemas.openxmlformats.org/officeDocument/2006/relationships/image" Target="../media/image131.png"/><Relationship Id="rId113" Type="http://schemas.openxmlformats.org/officeDocument/2006/relationships/image" Target="../media/image153.png"/><Relationship Id="rId134" Type="http://schemas.openxmlformats.org/officeDocument/2006/relationships/customXml" Target="../ink/ink164.xml"/><Relationship Id="rId80" Type="http://schemas.openxmlformats.org/officeDocument/2006/relationships/customXml" Target="../ink/ink137.xml"/><Relationship Id="rId155" Type="http://schemas.openxmlformats.org/officeDocument/2006/relationships/image" Target="../media/image174.png"/><Relationship Id="rId17" Type="http://schemas.openxmlformats.org/officeDocument/2006/relationships/image" Target="../media/image105.png"/><Relationship Id="rId38" Type="http://schemas.openxmlformats.org/officeDocument/2006/relationships/customXml" Target="../ink/ink116.xml"/><Relationship Id="rId59" Type="http://schemas.openxmlformats.org/officeDocument/2006/relationships/image" Target="../media/image126.png"/><Relationship Id="rId103" Type="http://schemas.openxmlformats.org/officeDocument/2006/relationships/image" Target="../media/image148.png"/><Relationship Id="rId124" Type="http://schemas.openxmlformats.org/officeDocument/2006/relationships/customXml" Target="../ink/ink159.xml"/><Relationship Id="rId70" Type="http://schemas.openxmlformats.org/officeDocument/2006/relationships/customXml" Target="../ink/ink132.xml"/><Relationship Id="rId91" Type="http://schemas.openxmlformats.org/officeDocument/2006/relationships/image" Target="../media/image142.png"/><Relationship Id="rId145" Type="http://schemas.openxmlformats.org/officeDocument/2006/relationships/image" Target="../media/image169.png"/><Relationship Id="rId166" Type="http://schemas.openxmlformats.org/officeDocument/2006/relationships/customXml" Target="../ink/ink180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7.xml"/><Relationship Id="rId117" Type="http://schemas.openxmlformats.org/officeDocument/2006/relationships/image" Target="../media/image242.png"/><Relationship Id="rId21" Type="http://schemas.openxmlformats.org/officeDocument/2006/relationships/image" Target="../media/image194.png"/><Relationship Id="rId42" Type="http://schemas.openxmlformats.org/officeDocument/2006/relationships/customXml" Target="../ink/ink205.xml"/><Relationship Id="rId47" Type="http://schemas.openxmlformats.org/officeDocument/2006/relationships/image" Target="../media/image207.png"/><Relationship Id="rId63" Type="http://schemas.openxmlformats.org/officeDocument/2006/relationships/image" Target="../media/image215.png"/><Relationship Id="rId68" Type="http://schemas.openxmlformats.org/officeDocument/2006/relationships/customXml" Target="../ink/ink218.xml"/><Relationship Id="rId84" Type="http://schemas.openxmlformats.org/officeDocument/2006/relationships/customXml" Target="../ink/ink226.xml"/><Relationship Id="rId89" Type="http://schemas.openxmlformats.org/officeDocument/2006/relationships/image" Target="../media/image228.png"/><Relationship Id="rId112" Type="http://schemas.openxmlformats.org/officeDocument/2006/relationships/customXml" Target="../ink/ink240.xml"/><Relationship Id="rId16" Type="http://schemas.openxmlformats.org/officeDocument/2006/relationships/customXml" Target="../ink/ink192.xml"/><Relationship Id="rId107" Type="http://schemas.openxmlformats.org/officeDocument/2006/relationships/image" Target="../media/image237.png"/><Relationship Id="rId11" Type="http://schemas.openxmlformats.org/officeDocument/2006/relationships/image" Target="../media/image189.png"/><Relationship Id="rId32" Type="http://schemas.openxmlformats.org/officeDocument/2006/relationships/customXml" Target="../ink/ink200.xml"/><Relationship Id="rId37" Type="http://schemas.openxmlformats.org/officeDocument/2006/relationships/image" Target="../media/image202.png"/><Relationship Id="rId53" Type="http://schemas.openxmlformats.org/officeDocument/2006/relationships/image" Target="../media/image210.png"/><Relationship Id="rId58" Type="http://schemas.openxmlformats.org/officeDocument/2006/relationships/customXml" Target="../ink/ink213.xml"/><Relationship Id="rId74" Type="http://schemas.openxmlformats.org/officeDocument/2006/relationships/customXml" Target="../ink/ink221.xml"/><Relationship Id="rId79" Type="http://schemas.openxmlformats.org/officeDocument/2006/relationships/image" Target="../media/image223.png"/><Relationship Id="rId102" Type="http://schemas.openxmlformats.org/officeDocument/2006/relationships/customXml" Target="../ink/ink235.xml"/><Relationship Id="rId123" Type="http://schemas.openxmlformats.org/officeDocument/2006/relationships/image" Target="../media/image245.png"/><Relationship Id="rId5" Type="http://schemas.openxmlformats.org/officeDocument/2006/relationships/image" Target="../media/image186.png"/><Relationship Id="rId90" Type="http://schemas.openxmlformats.org/officeDocument/2006/relationships/customXml" Target="../ink/ink229.xml"/><Relationship Id="rId95" Type="http://schemas.openxmlformats.org/officeDocument/2006/relationships/image" Target="../media/image231.png"/><Relationship Id="rId22" Type="http://schemas.openxmlformats.org/officeDocument/2006/relationships/customXml" Target="../ink/ink195.xml"/><Relationship Id="rId27" Type="http://schemas.openxmlformats.org/officeDocument/2006/relationships/image" Target="../media/image197.png"/><Relationship Id="rId43" Type="http://schemas.openxmlformats.org/officeDocument/2006/relationships/image" Target="../media/image205.png"/><Relationship Id="rId48" Type="http://schemas.openxmlformats.org/officeDocument/2006/relationships/customXml" Target="../ink/ink208.xml"/><Relationship Id="rId64" Type="http://schemas.openxmlformats.org/officeDocument/2006/relationships/customXml" Target="../ink/ink216.xml"/><Relationship Id="rId69" Type="http://schemas.openxmlformats.org/officeDocument/2006/relationships/image" Target="../media/image218.png"/><Relationship Id="rId113" Type="http://schemas.openxmlformats.org/officeDocument/2006/relationships/image" Target="../media/image240.png"/><Relationship Id="rId118" Type="http://schemas.openxmlformats.org/officeDocument/2006/relationships/customXml" Target="../ink/ink243.xml"/><Relationship Id="rId80" Type="http://schemas.openxmlformats.org/officeDocument/2006/relationships/customXml" Target="../ink/ink224.xml"/><Relationship Id="rId85" Type="http://schemas.openxmlformats.org/officeDocument/2006/relationships/image" Target="../media/image226.png"/><Relationship Id="rId12" Type="http://schemas.openxmlformats.org/officeDocument/2006/relationships/customXml" Target="../ink/ink190.xml"/><Relationship Id="rId17" Type="http://schemas.openxmlformats.org/officeDocument/2006/relationships/image" Target="../media/image192.png"/><Relationship Id="rId33" Type="http://schemas.openxmlformats.org/officeDocument/2006/relationships/image" Target="../media/image200.png"/><Relationship Id="rId38" Type="http://schemas.openxmlformats.org/officeDocument/2006/relationships/customXml" Target="../ink/ink203.xml"/><Relationship Id="rId59" Type="http://schemas.openxmlformats.org/officeDocument/2006/relationships/image" Target="../media/image213.png"/><Relationship Id="rId103" Type="http://schemas.openxmlformats.org/officeDocument/2006/relationships/image" Target="../media/image235.png"/><Relationship Id="rId108" Type="http://schemas.openxmlformats.org/officeDocument/2006/relationships/customXml" Target="../ink/ink238.xml"/><Relationship Id="rId54" Type="http://schemas.openxmlformats.org/officeDocument/2006/relationships/customXml" Target="../ink/ink211.xml"/><Relationship Id="rId70" Type="http://schemas.openxmlformats.org/officeDocument/2006/relationships/customXml" Target="../ink/ink219.xml"/><Relationship Id="rId75" Type="http://schemas.openxmlformats.org/officeDocument/2006/relationships/image" Target="../media/image221.png"/><Relationship Id="rId91" Type="http://schemas.openxmlformats.org/officeDocument/2006/relationships/image" Target="../media/image229.png"/><Relationship Id="rId96" Type="http://schemas.openxmlformats.org/officeDocument/2006/relationships/customXml" Target="../ink/ink2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7.xml"/><Relationship Id="rId23" Type="http://schemas.openxmlformats.org/officeDocument/2006/relationships/image" Target="../media/image195.png"/><Relationship Id="rId28" Type="http://schemas.openxmlformats.org/officeDocument/2006/relationships/customXml" Target="../ink/ink198.xml"/><Relationship Id="rId49" Type="http://schemas.openxmlformats.org/officeDocument/2006/relationships/image" Target="../media/image208.png"/><Relationship Id="rId114" Type="http://schemas.openxmlformats.org/officeDocument/2006/relationships/customXml" Target="../ink/ink241.xml"/><Relationship Id="rId119" Type="http://schemas.openxmlformats.org/officeDocument/2006/relationships/image" Target="../media/image243.png"/><Relationship Id="rId44" Type="http://schemas.openxmlformats.org/officeDocument/2006/relationships/customXml" Target="../ink/ink206.xml"/><Relationship Id="rId60" Type="http://schemas.openxmlformats.org/officeDocument/2006/relationships/customXml" Target="../ink/ink214.xml"/><Relationship Id="rId65" Type="http://schemas.openxmlformats.org/officeDocument/2006/relationships/image" Target="../media/image216.png"/><Relationship Id="rId81" Type="http://schemas.openxmlformats.org/officeDocument/2006/relationships/image" Target="../media/image224.png"/><Relationship Id="rId86" Type="http://schemas.openxmlformats.org/officeDocument/2006/relationships/customXml" Target="../ink/ink227.xml"/><Relationship Id="rId4" Type="http://schemas.openxmlformats.org/officeDocument/2006/relationships/customXml" Target="../ink/ink186.xml"/><Relationship Id="rId9" Type="http://schemas.openxmlformats.org/officeDocument/2006/relationships/image" Target="../media/image188.png"/><Relationship Id="rId13" Type="http://schemas.openxmlformats.org/officeDocument/2006/relationships/image" Target="../media/image190.png"/><Relationship Id="rId18" Type="http://schemas.openxmlformats.org/officeDocument/2006/relationships/customXml" Target="../ink/ink193.xml"/><Relationship Id="rId39" Type="http://schemas.openxmlformats.org/officeDocument/2006/relationships/image" Target="../media/image203.png"/><Relationship Id="rId109" Type="http://schemas.openxmlformats.org/officeDocument/2006/relationships/image" Target="../media/image238.png"/><Relationship Id="rId34" Type="http://schemas.openxmlformats.org/officeDocument/2006/relationships/customXml" Target="../ink/ink201.xml"/><Relationship Id="rId50" Type="http://schemas.openxmlformats.org/officeDocument/2006/relationships/customXml" Target="../ink/ink209.xml"/><Relationship Id="rId55" Type="http://schemas.openxmlformats.org/officeDocument/2006/relationships/image" Target="../media/image211.png"/><Relationship Id="rId76" Type="http://schemas.openxmlformats.org/officeDocument/2006/relationships/customXml" Target="../ink/ink222.xml"/><Relationship Id="rId97" Type="http://schemas.openxmlformats.org/officeDocument/2006/relationships/image" Target="../media/image232.png"/><Relationship Id="rId104" Type="http://schemas.openxmlformats.org/officeDocument/2006/relationships/customXml" Target="../ink/ink236.xml"/><Relationship Id="rId120" Type="http://schemas.openxmlformats.org/officeDocument/2006/relationships/customXml" Target="../ink/ink244.xml"/><Relationship Id="rId7" Type="http://schemas.openxmlformats.org/officeDocument/2006/relationships/image" Target="../media/image187.png"/><Relationship Id="rId71" Type="http://schemas.openxmlformats.org/officeDocument/2006/relationships/image" Target="../media/image219.png"/><Relationship Id="rId92" Type="http://schemas.openxmlformats.org/officeDocument/2006/relationships/customXml" Target="../ink/ink230.xml"/><Relationship Id="rId2" Type="http://schemas.openxmlformats.org/officeDocument/2006/relationships/customXml" Target="../ink/ink185.xml"/><Relationship Id="rId29" Type="http://schemas.openxmlformats.org/officeDocument/2006/relationships/image" Target="../media/image198.png"/><Relationship Id="rId24" Type="http://schemas.openxmlformats.org/officeDocument/2006/relationships/customXml" Target="../ink/ink196.xml"/><Relationship Id="rId40" Type="http://schemas.openxmlformats.org/officeDocument/2006/relationships/customXml" Target="../ink/ink204.xml"/><Relationship Id="rId45" Type="http://schemas.openxmlformats.org/officeDocument/2006/relationships/image" Target="../media/image206.png"/><Relationship Id="rId66" Type="http://schemas.openxmlformats.org/officeDocument/2006/relationships/customXml" Target="../ink/ink217.xml"/><Relationship Id="rId87" Type="http://schemas.openxmlformats.org/officeDocument/2006/relationships/image" Target="../media/image227.png"/><Relationship Id="rId110" Type="http://schemas.openxmlformats.org/officeDocument/2006/relationships/customXml" Target="../ink/ink239.xml"/><Relationship Id="rId115" Type="http://schemas.openxmlformats.org/officeDocument/2006/relationships/image" Target="../media/image241.png"/><Relationship Id="rId61" Type="http://schemas.openxmlformats.org/officeDocument/2006/relationships/image" Target="../media/image214.png"/><Relationship Id="rId82" Type="http://schemas.openxmlformats.org/officeDocument/2006/relationships/customXml" Target="../ink/ink225.xml"/><Relationship Id="rId19" Type="http://schemas.openxmlformats.org/officeDocument/2006/relationships/image" Target="../media/image193.png"/><Relationship Id="rId14" Type="http://schemas.openxmlformats.org/officeDocument/2006/relationships/customXml" Target="../ink/ink191.xml"/><Relationship Id="rId30" Type="http://schemas.openxmlformats.org/officeDocument/2006/relationships/customXml" Target="../ink/ink199.xml"/><Relationship Id="rId35" Type="http://schemas.openxmlformats.org/officeDocument/2006/relationships/image" Target="../media/image201.png"/><Relationship Id="rId56" Type="http://schemas.openxmlformats.org/officeDocument/2006/relationships/customXml" Target="../ink/ink212.xml"/><Relationship Id="rId77" Type="http://schemas.openxmlformats.org/officeDocument/2006/relationships/image" Target="../media/image222.png"/><Relationship Id="rId100" Type="http://schemas.openxmlformats.org/officeDocument/2006/relationships/customXml" Target="../ink/ink234.xml"/><Relationship Id="rId105" Type="http://schemas.openxmlformats.org/officeDocument/2006/relationships/image" Target="../media/image236.png"/><Relationship Id="rId8" Type="http://schemas.openxmlformats.org/officeDocument/2006/relationships/customXml" Target="../ink/ink188.xml"/><Relationship Id="rId51" Type="http://schemas.openxmlformats.org/officeDocument/2006/relationships/image" Target="../media/image209.png"/><Relationship Id="rId72" Type="http://schemas.openxmlformats.org/officeDocument/2006/relationships/customXml" Target="../ink/ink220.xml"/><Relationship Id="rId93" Type="http://schemas.openxmlformats.org/officeDocument/2006/relationships/image" Target="../media/image230.png"/><Relationship Id="rId98" Type="http://schemas.openxmlformats.org/officeDocument/2006/relationships/customXml" Target="../ink/ink233.xml"/><Relationship Id="rId121" Type="http://schemas.openxmlformats.org/officeDocument/2006/relationships/image" Target="../media/image244.png"/><Relationship Id="rId3" Type="http://schemas.openxmlformats.org/officeDocument/2006/relationships/image" Target="../media/image185.png"/><Relationship Id="rId25" Type="http://schemas.openxmlformats.org/officeDocument/2006/relationships/image" Target="../media/image196.png"/><Relationship Id="rId46" Type="http://schemas.openxmlformats.org/officeDocument/2006/relationships/customXml" Target="../ink/ink207.xml"/><Relationship Id="rId67" Type="http://schemas.openxmlformats.org/officeDocument/2006/relationships/image" Target="../media/image217.png"/><Relationship Id="rId116" Type="http://schemas.openxmlformats.org/officeDocument/2006/relationships/customXml" Target="../ink/ink242.xml"/><Relationship Id="rId20" Type="http://schemas.openxmlformats.org/officeDocument/2006/relationships/customXml" Target="../ink/ink194.xml"/><Relationship Id="rId41" Type="http://schemas.openxmlformats.org/officeDocument/2006/relationships/image" Target="../media/image204.png"/><Relationship Id="rId62" Type="http://schemas.openxmlformats.org/officeDocument/2006/relationships/customXml" Target="../ink/ink215.xml"/><Relationship Id="rId83" Type="http://schemas.openxmlformats.org/officeDocument/2006/relationships/image" Target="../media/image225.png"/><Relationship Id="rId88" Type="http://schemas.openxmlformats.org/officeDocument/2006/relationships/customXml" Target="../ink/ink228.xml"/><Relationship Id="rId111" Type="http://schemas.openxmlformats.org/officeDocument/2006/relationships/image" Target="../media/image239.png"/><Relationship Id="rId15" Type="http://schemas.openxmlformats.org/officeDocument/2006/relationships/image" Target="../media/image191.png"/><Relationship Id="rId36" Type="http://schemas.openxmlformats.org/officeDocument/2006/relationships/customXml" Target="../ink/ink202.xml"/><Relationship Id="rId57" Type="http://schemas.openxmlformats.org/officeDocument/2006/relationships/image" Target="../media/image212.png"/><Relationship Id="rId106" Type="http://schemas.openxmlformats.org/officeDocument/2006/relationships/customXml" Target="../ink/ink237.xml"/><Relationship Id="rId10" Type="http://schemas.openxmlformats.org/officeDocument/2006/relationships/customXml" Target="../ink/ink189.xml"/><Relationship Id="rId31" Type="http://schemas.openxmlformats.org/officeDocument/2006/relationships/image" Target="../media/image199.png"/><Relationship Id="rId52" Type="http://schemas.openxmlformats.org/officeDocument/2006/relationships/customXml" Target="../ink/ink210.xml"/><Relationship Id="rId73" Type="http://schemas.openxmlformats.org/officeDocument/2006/relationships/image" Target="../media/image220.png"/><Relationship Id="rId78" Type="http://schemas.openxmlformats.org/officeDocument/2006/relationships/customXml" Target="../ink/ink223.xml"/><Relationship Id="rId94" Type="http://schemas.openxmlformats.org/officeDocument/2006/relationships/customXml" Target="../ink/ink231.xml"/><Relationship Id="rId99" Type="http://schemas.openxmlformats.org/officeDocument/2006/relationships/image" Target="../media/image233.png"/><Relationship Id="rId101" Type="http://schemas.openxmlformats.org/officeDocument/2006/relationships/image" Target="../media/image234.png"/><Relationship Id="rId122" Type="http://schemas.openxmlformats.org/officeDocument/2006/relationships/customXml" Target="../ink/ink24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8.xml"/><Relationship Id="rId21" Type="http://schemas.openxmlformats.org/officeDocument/2006/relationships/image" Target="../media/image255.png"/><Relationship Id="rId42" Type="http://schemas.openxmlformats.org/officeDocument/2006/relationships/customXml" Target="../ink/ink266.xml"/><Relationship Id="rId47" Type="http://schemas.openxmlformats.org/officeDocument/2006/relationships/image" Target="../media/image268.png"/><Relationship Id="rId63" Type="http://schemas.openxmlformats.org/officeDocument/2006/relationships/image" Target="../media/image276.png"/><Relationship Id="rId68" Type="http://schemas.openxmlformats.org/officeDocument/2006/relationships/customXml" Target="../ink/ink279.xml"/><Relationship Id="rId16" Type="http://schemas.openxmlformats.org/officeDocument/2006/relationships/customXml" Target="../ink/ink253.xml"/><Relationship Id="rId11" Type="http://schemas.openxmlformats.org/officeDocument/2006/relationships/image" Target="../media/image250.png"/><Relationship Id="rId32" Type="http://schemas.openxmlformats.org/officeDocument/2006/relationships/customXml" Target="../ink/ink261.xml"/><Relationship Id="rId37" Type="http://schemas.openxmlformats.org/officeDocument/2006/relationships/image" Target="../media/image263.png"/><Relationship Id="rId53" Type="http://schemas.openxmlformats.org/officeDocument/2006/relationships/image" Target="../media/image271.png"/><Relationship Id="rId58" Type="http://schemas.openxmlformats.org/officeDocument/2006/relationships/customXml" Target="../ink/ink274.xml"/><Relationship Id="rId74" Type="http://schemas.openxmlformats.org/officeDocument/2006/relationships/customXml" Target="../ink/ink282.xml"/><Relationship Id="rId79" Type="http://schemas.openxmlformats.org/officeDocument/2006/relationships/image" Target="../media/image284.png"/><Relationship Id="rId5" Type="http://schemas.openxmlformats.org/officeDocument/2006/relationships/image" Target="../media/image247.png"/><Relationship Id="rId61" Type="http://schemas.openxmlformats.org/officeDocument/2006/relationships/image" Target="../media/image275.png"/><Relationship Id="rId82" Type="http://schemas.openxmlformats.org/officeDocument/2006/relationships/customXml" Target="../ink/ink286.xml"/><Relationship Id="rId19" Type="http://schemas.openxmlformats.org/officeDocument/2006/relationships/image" Target="../media/image254.png"/><Relationship Id="rId14" Type="http://schemas.openxmlformats.org/officeDocument/2006/relationships/customXml" Target="../ink/ink252.xml"/><Relationship Id="rId22" Type="http://schemas.openxmlformats.org/officeDocument/2006/relationships/customXml" Target="../ink/ink256.xml"/><Relationship Id="rId27" Type="http://schemas.openxmlformats.org/officeDocument/2006/relationships/image" Target="../media/image258.png"/><Relationship Id="rId30" Type="http://schemas.openxmlformats.org/officeDocument/2006/relationships/customXml" Target="../ink/ink260.xml"/><Relationship Id="rId35" Type="http://schemas.openxmlformats.org/officeDocument/2006/relationships/image" Target="../media/image262.png"/><Relationship Id="rId43" Type="http://schemas.openxmlformats.org/officeDocument/2006/relationships/image" Target="../media/image266.png"/><Relationship Id="rId48" Type="http://schemas.openxmlformats.org/officeDocument/2006/relationships/customXml" Target="../ink/ink269.xml"/><Relationship Id="rId56" Type="http://schemas.openxmlformats.org/officeDocument/2006/relationships/customXml" Target="../ink/ink273.xml"/><Relationship Id="rId64" Type="http://schemas.openxmlformats.org/officeDocument/2006/relationships/customXml" Target="../ink/ink277.xml"/><Relationship Id="rId69" Type="http://schemas.openxmlformats.org/officeDocument/2006/relationships/image" Target="../media/image279.png"/><Relationship Id="rId77" Type="http://schemas.openxmlformats.org/officeDocument/2006/relationships/image" Target="../media/image283.png"/><Relationship Id="rId8" Type="http://schemas.openxmlformats.org/officeDocument/2006/relationships/customXml" Target="../ink/ink249.xml"/><Relationship Id="rId51" Type="http://schemas.openxmlformats.org/officeDocument/2006/relationships/image" Target="../media/image270.png"/><Relationship Id="rId72" Type="http://schemas.openxmlformats.org/officeDocument/2006/relationships/customXml" Target="../ink/ink281.xml"/><Relationship Id="rId80" Type="http://schemas.openxmlformats.org/officeDocument/2006/relationships/customXml" Target="../ink/ink285.xml"/><Relationship Id="rId3" Type="http://schemas.openxmlformats.org/officeDocument/2006/relationships/image" Target="../media/image246.png"/><Relationship Id="rId12" Type="http://schemas.openxmlformats.org/officeDocument/2006/relationships/customXml" Target="../ink/ink251.xml"/><Relationship Id="rId17" Type="http://schemas.openxmlformats.org/officeDocument/2006/relationships/image" Target="../media/image253.png"/><Relationship Id="rId25" Type="http://schemas.openxmlformats.org/officeDocument/2006/relationships/image" Target="../media/image257.png"/><Relationship Id="rId33" Type="http://schemas.openxmlformats.org/officeDocument/2006/relationships/image" Target="../media/image261.png"/><Relationship Id="rId38" Type="http://schemas.openxmlformats.org/officeDocument/2006/relationships/customXml" Target="../ink/ink264.xml"/><Relationship Id="rId46" Type="http://schemas.openxmlformats.org/officeDocument/2006/relationships/customXml" Target="../ink/ink268.xml"/><Relationship Id="rId59" Type="http://schemas.openxmlformats.org/officeDocument/2006/relationships/image" Target="../media/image274.png"/><Relationship Id="rId67" Type="http://schemas.openxmlformats.org/officeDocument/2006/relationships/image" Target="../media/image278.png"/><Relationship Id="rId20" Type="http://schemas.openxmlformats.org/officeDocument/2006/relationships/customXml" Target="../ink/ink255.xml"/><Relationship Id="rId41" Type="http://schemas.openxmlformats.org/officeDocument/2006/relationships/image" Target="../media/image265.png"/><Relationship Id="rId54" Type="http://schemas.openxmlformats.org/officeDocument/2006/relationships/customXml" Target="../ink/ink272.xml"/><Relationship Id="rId62" Type="http://schemas.openxmlformats.org/officeDocument/2006/relationships/customXml" Target="../ink/ink276.xml"/><Relationship Id="rId70" Type="http://schemas.openxmlformats.org/officeDocument/2006/relationships/customXml" Target="../ink/ink280.xml"/><Relationship Id="rId75" Type="http://schemas.openxmlformats.org/officeDocument/2006/relationships/image" Target="../media/image282.png"/><Relationship Id="rId83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8.xml"/><Relationship Id="rId15" Type="http://schemas.openxmlformats.org/officeDocument/2006/relationships/image" Target="../media/image252.png"/><Relationship Id="rId23" Type="http://schemas.openxmlformats.org/officeDocument/2006/relationships/image" Target="../media/image256.png"/><Relationship Id="rId28" Type="http://schemas.openxmlformats.org/officeDocument/2006/relationships/customXml" Target="../ink/ink259.xml"/><Relationship Id="rId36" Type="http://schemas.openxmlformats.org/officeDocument/2006/relationships/customXml" Target="../ink/ink263.xml"/><Relationship Id="rId49" Type="http://schemas.openxmlformats.org/officeDocument/2006/relationships/image" Target="../media/image269.png"/><Relationship Id="rId57" Type="http://schemas.openxmlformats.org/officeDocument/2006/relationships/image" Target="../media/image273.png"/><Relationship Id="rId10" Type="http://schemas.openxmlformats.org/officeDocument/2006/relationships/customXml" Target="../ink/ink250.xml"/><Relationship Id="rId31" Type="http://schemas.openxmlformats.org/officeDocument/2006/relationships/image" Target="../media/image260.png"/><Relationship Id="rId44" Type="http://schemas.openxmlformats.org/officeDocument/2006/relationships/customXml" Target="../ink/ink267.xml"/><Relationship Id="rId52" Type="http://schemas.openxmlformats.org/officeDocument/2006/relationships/customXml" Target="../ink/ink271.xml"/><Relationship Id="rId60" Type="http://schemas.openxmlformats.org/officeDocument/2006/relationships/customXml" Target="../ink/ink275.xml"/><Relationship Id="rId65" Type="http://schemas.openxmlformats.org/officeDocument/2006/relationships/image" Target="../media/image277.png"/><Relationship Id="rId73" Type="http://schemas.openxmlformats.org/officeDocument/2006/relationships/image" Target="../media/image281.png"/><Relationship Id="rId78" Type="http://schemas.openxmlformats.org/officeDocument/2006/relationships/customXml" Target="../ink/ink284.xml"/><Relationship Id="rId81" Type="http://schemas.openxmlformats.org/officeDocument/2006/relationships/image" Target="../media/image285.png"/><Relationship Id="rId4" Type="http://schemas.openxmlformats.org/officeDocument/2006/relationships/customXml" Target="../ink/ink247.xml"/><Relationship Id="rId9" Type="http://schemas.openxmlformats.org/officeDocument/2006/relationships/image" Target="../media/image249.png"/><Relationship Id="rId13" Type="http://schemas.openxmlformats.org/officeDocument/2006/relationships/image" Target="../media/image251.png"/><Relationship Id="rId18" Type="http://schemas.openxmlformats.org/officeDocument/2006/relationships/customXml" Target="../ink/ink254.xml"/><Relationship Id="rId39" Type="http://schemas.openxmlformats.org/officeDocument/2006/relationships/image" Target="../media/image264.png"/><Relationship Id="rId34" Type="http://schemas.openxmlformats.org/officeDocument/2006/relationships/customXml" Target="../ink/ink262.xml"/><Relationship Id="rId50" Type="http://schemas.openxmlformats.org/officeDocument/2006/relationships/customXml" Target="../ink/ink270.xml"/><Relationship Id="rId55" Type="http://schemas.openxmlformats.org/officeDocument/2006/relationships/image" Target="../media/image272.png"/><Relationship Id="rId76" Type="http://schemas.openxmlformats.org/officeDocument/2006/relationships/customXml" Target="../ink/ink283.xml"/><Relationship Id="rId7" Type="http://schemas.openxmlformats.org/officeDocument/2006/relationships/image" Target="../media/image248.png"/><Relationship Id="rId71" Type="http://schemas.openxmlformats.org/officeDocument/2006/relationships/image" Target="../media/image280.png"/><Relationship Id="rId2" Type="http://schemas.openxmlformats.org/officeDocument/2006/relationships/customXml" Target="../ink/ink246.xml"/><Relationship Id="rId29" Type="http://schemas.openxmlformats.org/officeDocument/2006/relationships/image" Target="../media/image259.png"/><Relationship Id="rId24" Type="http://schemas.openxmlformats.org/officeDocument/2006/relationships/customXml" Target="../ink/ink257.xml"/><Relationship Id="rId40" Type="http://schemas.openxmlformats.org/officeDocument/2006/relationships/customXml" Target="../ink/ink265.xml"/><Relationship Id="rId45" Type="http://schemas.openxmlformats.org/officeDocument/2006/relationships/image" Target="../media/image267.png"/><Relationship Id="rId66" Type="http://schemas.openxmlformats.org/officeDocument/2006/relationships/customXml" Target="../ink/ink27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4.png"/><Relationship Id="rId21" Type="http://schemas.openxmlformats.org/officeDocument/2006/relationships/image" Target="../media/image296.png"/><Relationship Id="rId42" Type="http://schemas.openxmlformats.org/officeDocument/2006/relationships/customXml" Target="../ink/ink307.xml"/><Relationship Id="rId63" Type="http://schemas.openxmlformats.org/officeDocument/2006/relationships/image" Target="../media/image317.png"/><Relationship Id="rId84" Type="http://schemas.openxmlformats.org/officeDocument/2006/relationships/customXml" Target="../ink/ink328.xml"/><Relationship Id="rId138" Type="http://schemas.openxmlformats.org/officeDocument/2006/relationships/customXml" Target="../ink/ink355.xml"/><Relationship Id="rId159" Type="http://schemas.openxmlformats.org/officeDocument/2006/relationships/image" Target="../media/image364.png"/><Relationship Id="rId170" Type="http://schemas.openxmlformats.org/officeDocument/2006/relationships/customXml" Target="../ink/ink371.xml"/><Relationship Id="rId107" Type="http://schemas.openxmlformats.org/officeDocument/2006/relationships/image" Target="../media/image339.png"/><Relationship Id="rId11" Type="http://schemas.openxmlformats.org/officeDocument/2006/relationships/image" Target="../media/image291.png"/><Relationship Id="rId32" Type="http://schemas.openxmlformats.org/officeDocument/2006/relationships/customXml" Target="../ink/ink302.xml"/><Relationship Id="rId53" Type="http://schemas.openxmlformats.org/officeDocument/2006/relationships/image" Target="../media/image312.png"/><Relationship Id="rId74" Type="http://schemas.openxmlformats.org/officeDocument/2006/relationships/customXml" Target="../ink/ink323.xml"/><Relationship Id="rId128" Type="http://schemas.openxmlformats.org/officeDocument/2006/relationships/customXml" Target="../ink/ink350.xml"/><Relationship Id="rId149" Type="http://schemas.openxmlformats.org/officeDocument/2006/relationships/image" Target="../media/image360.png"/><Relationship Id="rId5" Type="http://schemas.openxmlformats.org/officeDocument/2006/relationships/image" Target="../media/image288.png"/><Relationship Id="rId95" Type="http://schemas.openxmlformats.org/officeDocument/2006/relationships/image" Target="../media/image333.png"/><Relationship Id="rId160" Type="http://schemas.openxmlformats.org/officeDocument/2006/relationships/customXml" Target="../ink/ink366.xml"/><Relationship Id="rId22" Type="http://schemas.openxmlformats.org/officeDocument/2006/relationships/customXml" Target="../ink/ink297.xml"/><Relationship Id="rId43" Type="http://schemas.openxmlformats.org/officeDocument/2006/relationships/image" Target="../media/image307.png"/><Relationship Id="rId64" Type="http://schemas.openxmlformats.org/officeDocument/2006/relationships/customXml" Target="../ink/ink318.xml"/><Relationship Id="rId118" Type="http://schemas.openxmlformats.org/officeDocument/2006/relationships/customXml" Target="../ink/ink345.xml"/><Relationship Id="rId139" Type="http://schemas.openxmlformats.org/officeDocument/2006/relationships/image" Target="../media/image355.png"/><Relationship Id="rId85" Type="http://schemas.openxmlformats.org/officeDocument/2006/relationships/image" Target="../media/image328.png"/><Relationship Id="rId150" Type="http://schemas.openxmlformats.org/officeDocument/2006/relationships/customXml" Target="../ink/ink361.xml"/><Relationship Id="rId171" Type="http://schemas.openxmlformats.org/officeDocument/2006/relationships/image" Target="../media/image370.png"/><Relationship Id="rId12" Type="http://schemas.openxmlformats.org/officeDocument/2006/relationships/customXml" Target="../ink/ink292.xml"/><Relationship Id="rId33" Type="http://schemas.openxmlformats.org/officeDocument/2006/relationships/image" Target="../media/image302.png"/><Relationship Id="rId108" Type="http://schemas.openxmlformats.org/officeDocument/2006/relationships/customXml" Target="../ink/ink340.xml"/><Relationship Id="rId129" Type="http://schemas.openxmlformats.org/officeDocument/2006/relationships/image" Target="../media/image350.png"/><Relationship Id="rId54" Type="http://schemas.openxmlformats.org/officeDocument/2006/relationships/customXml" Target="../ink/ink313.xml"/><Relationship Id="rId70" Type="http://schemas.openxmlformats.org/officeDocument/2006/relationships/customXml" Target="../ink/ink321.xml"/><Relationship Id="rId75" Type="http://schemas.openxmlformats.org/officeDocument/2006/relationships/image" Target="../media/image323.png"/><Relationship Id="rId91" Type="http://schemas.openxmlformats.org/officeDocument/2006/relationships/image" Target="../media/image331.png"/><Relationship Id="rId96" Type="http://schemas.openxmlformats.org/officeDocument/2006/relationships/customXml" Target="../ink/ink334.xml"/><Relationship Id="rId140" Type="http://schemas.openxmlformats.org/officeDocument/2006/relationships/customXml" Target="../ink/ink356.xml"/><Relationship Id="rId145" Type="http://schemas.openxmlformats.org/officeDocument/2006/relationships/image" Target="../media/image358.png"/><Relationship Id="rId161" Type="http://schemas.openxmlformats.org/officeDocument/2006/relationships/image" Target="../media/image365.png"/><Relationship Id="rId166" Type="http://schemas.openxmlformats.org/officeDocument/2006/relationships/customXml" Target="../ink/ink3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9.xml"/><Relationship Id="rId23" Type="http://schemas.openxmlformats.org/officeDocument/2006/relationships/image" Target="../media/image297.png"/><Relationship Id="rId28" Type="http://schemas.openxmlformats.org/officeDocument/2006/relationships/customXml" Target="../ink/ink300.xml"/><Relationship Id="rId49" Type="http://schemas.openxmlformats.org/officeDocument/2006/relationships/image" Target="../media/image310.png"/><Relationship Id="rId114" Type="http://schemas.openxmlformats.org/officeDocument/2006/relationships/customXml" Target="../ink/ink343.xml"/><Relationship Id="rId119" Type="http://schemas.openxmlformats.org/officeDocument/2006/relationships/image" Target="../media/image345.png"/><Relationship Id="rId44" Type="http://schemas.openxmlformats.org/officeDocument/2006/relationships/customXml" Target="../ink/ink308.xml"/><Relationship Id="rId60" Type="http://schemas.openxmlformats.org/officeDocument/2006/relationships/customXml" Target="../ink/ink316.xml"/><Relationship Id="rId65" Type="http://schemas.openxmlformats.org/officeDocument/2006/relationships/image" Target="../media/image318.png"/><Relationship Id="rId81" Type="http://schemas.openxmlformats.org/officeDocument/2006/relationships/image" Target="../media/image326.png"/><Relationship Id="rId86" Type="http://schemas.openxmlformats.org/officeDocument/2006/relationships/customXml" Target="../ink/ink329.xml"/><Relationship Id="rId130" Type="http://schemas.openxmlformats.org/officeDocument/2006/relationships/customXml" Target="../ink/ink351.xml"/><Relationship Id="rId135" Type="http://schemas.openxmlformats.org/officeDocument/2006/relationships/image" Target="../media/image353.png"/><Relationship Id="rId151" Type="http://schemas.openxmlformats.org/officeDocument/2006/relationships/image" Target="../media/image361.png"/><Relationship Id="rId156" Type="http://schemas.openxmlformats.org/officeDocument/2006/relationships/customXml" Target="../ink/ink364.xml"/><Relationship Id="rId13" Type="http://schemas.openxmlformats.org/officeDocument/2006/relationships/image" Target="../media/image292.png"/><Relationship Id="rId18" Type="http://schemas.openxmlformats.org/officeDocument/2006/relationships/customXml" Target="../ink/ink295.xml"/><Relationship Id="rId39" Type="http://schemas.openxmlformats.org/officeDocument/2006/relationships/image" Target="../media/image305.png"/><Relationship Id="rId109" Type="http://schemas.openxmlformats.org/officeDocument/2006/relationships/image" Target="../media/image340.png"/><Relationship Id="rId34" Type="http://schemas.openxmlformats.org/officeDocument/2006/relationships/customXml" Target="../ink/ink303.xml"/><Relationship Id="rId50" Type="http://schemas.openxmlformats.org/officeDocument/2006/relationships/customXml" Target="../ink/ink311.xml"/><Relationship Id="rId55" Type="http://schemas.openxmlformats.org/officeDocument/2006/relationships/image" Target="../media/image313.png"/><Relationship Id="rId76" Type="http://schemas.openxmlformats.org/officeDocument/2006/relationships/customXml" Target="../ink/ink324.xml"/><Relationship Id="rId97" Type="http://schemas.openxmlformats.org/officeDocument/2006/relationships/image" Target="../media/image334.png"/><Relationship Id="rId104" Type="http://schemas.openxmlformats.org/officeDocument/2006/relationships/customXml" Target="../ink/ink338.xml"/><Relationship Id="rId120" Type="http://schemas.openxmlformats.org/officeDocument/2006/relationships/customXml" Target="../ink/ink346.xml"/><Relationship Id="rId125" Type="http://schemas.openxmlformats.org/officeDocument/2006/relationships/image" Target="../media/image348.png"/><Relationship Id="rId141" Type="http://schemas.openxmlformats.org/officeDocument/2006/relationships/image" Target="../media/image356.png"/><Relationship Id="rId146" Type="http://schemas.openxmlformats.org/officeDocument/2006/relationships/customXml" Target="../ink/ink359.xml"/><Relationship Id="rId167" Type="http://schemas.openxmlformats.org/officeDocument/2006/relationships/image" Target="../media/image368.png"/><Relationship Id="rId7" Type="http://schemas.openxmlformats.org/officeDocument/2006/relationships/image" Target="../media/image289.png"/><Relationship Id="rId71" Type="http://schemas.openxmlformats.org/officeDocument/2006/relationships/image" Target="../media/image321.png"/><Relationship Id="rId92" Type="http://schemas.openxmlformats.org/officeDocument/2006/relationships/customXml" Target="../ink/ink332.xml"/><Relationship Id="rId162" Type="http://schemas.openxmlformats.org/officeDocument/2006/relationships/customXml" Target="../ink/ink367.xml"/><Relationship Id="rId2" Type="http://schemas.openxmlformats.org/officeDocument/2006/relationships/customXml" Target="../ink/ink287.xml"/><Relationship Id="rId29" Type="http://schemas.openxmlformats.org/officeDocument/2006/relationships/image" Target="../media/image300.png"/><Relationship Id="rId24" Type="http://schemas.openxmlformats.org/officeDocument/2006/relationships/customXml" Target="../ink/ink298.xml"/><Relationship Id="rId40" Type="http://schemas.openxmlformats.org/officeDocument/2006/relationships/customXml" Target="../ink/ink306.xml"/><Relationship Id="rId45" Type="http://schemas.openxmlformats.org/officeDocument/2006/relationships/image" Target="../media/image308.png"/><Relationship Id="rId66" Type="http://schemas.openxmlformats.org/officeDocument/2006/relationships/customXml" Target="../ink/ink319.xml"/><Relationship Id="rId87" Type="http://schemas.openxmlformats.org/officeDocument/2006/relationships/image" Target="../media/image329.png"/><Relationship Id="rId110" Type="http://schemas.openxmlformats.org/officeDocument/2006/relationships/customXml" Target="../ink/ink341.xml"/><Relationship Id="rId115" Type="http://schemas.openxmlformats.org/officeDocument/2006/relationships/image" Target="../media/image343.png"/><Relationship Id="rId131" Type="http://schemas.openxmlformats.org/officeDocument/2006/relationships/image" Target="../media/image351.png"/><Relationship Id="rId136" Type="http://schemas.openxmlformats.org/officeDocument/2006/relationships/customXml" Target="../ink/ink354.xml"/><Relationship Id="rId157" Type="http://schemas.openxmlformats.org/officeDocument/2006/relationships/image" Target="../media/image363.png"/><Relationship Id="rId61" Type="http://schemas.openxmlformats.org/officeDocument/2006/relationships/image" Target="../media/image316.png"/><Relationship Id="rId82" Type="http://schemas.openxmlformats.org/officeDocument/2006/relationships/customXml" Target="../ink/ink327.xml"/><Relationship Id="rId152" Type="http://schemas.openxmlformats.org/officeDocument/2006/relationships/customXml" Target="../ink/ink362.xml"/><Relationship Id="rId19" Type="http://schemas.openxmlformats.org/officeDocument/2006/relationships/image" Target="../media/image295.png"/><Relationship Id="rId14" Type="http://schemas.openxmlformats.org/officeDocument/2006/relationships/customXml" Target="../ink/ink293.xml"/><Relationship Id="rId30" Type="http://schemas.openxmlformats.org/officeDocument/2006/relationships/customXml" Target="../ink/ink301.xml"/><Relationship Id="rId35" Type="http://schemas.openxmlformats.org/officeDocument/2006/relationships/image" Target="../media/image303.png"/><Relationship Id="rId56" Type="http://schemas.openxmlformats.org/officeDocument/2006/relationships/customXml" Target="../ink/ink314.xml"/><Relationship Id="rId77" Type="http://schemas.openxmlformats.org/officeDocument/2006/relationships/image" Target="../media/image324.png"/><Relationship Id="rId100" Type="http://schemas.openxmlformats.org/officeDocument/2006/relationships/customXml" Target="../ink/ink336.xml"/><Relationship Id="rId105" Type="http://schemas.openxmlformats.org/officeDocument/2006/relationships/image" Target="../media/image338.png"/><Relationship Id="rId126" Type="http://schemas.openxmlformats.org/officeDocument/2006/relationships/customXml" Target="../ink/ink349.xml"/><Relationship Id="rId147" Type="http://schemas.openxmlformats.org/officeDocument/2006/relationships/image" Target="../media/image359.png"/><Relationship Id="rId168" Type="http://schemas.openxmlformats.org/officeDocument/2006/relationships/customXml" Target="../ink/ink370.xml"/><Relationship Id="rId8" Type="http://schemas.openxmlformats.org/officeDocument/2006/relationships/customXml" Target="../ink/ink290.xml"/><Relationship Id="rId51" Type="http://schemas.openxmlformats.org/officeDocument/2006/relationships/image" Target="../media/image311.png"/><Relationship Id="rId72" Type="http://schemas.openxmlformats.org/officeDocument/2006/relationships/customXml" Target="../ink/ink322.xml"/><Relationship Id="rId93" Type="http://schemas.openxmlformats.org/officeDocument/2006/relationships/image" Target="../media/image332.png"/><Relationship Id="rId98" Type="http://schemas.openxmlformats.org/officeDocument/2006/relationships/customXml" Target="../ink/ink335.xml"/><Relationship Id="rId121" Type="http://schemas.openxmlformats.org/officeDocument/2006/relationships/image" Target="../media/image346.png"/><Relationship Id="rId142" Type="http://schemas.openxmlformats.org/officeDocument/2006/relationships/customXml" Target="../ink/ink357.xml"/><Relationship Id="rId163" Type="http://schemas.openxmlformats.org/officeDocument/2006/relationships/image" Target="../media/image366.png"/><Relationship Id="rId3" Type="http://schemas.openxmlformats.org/officeDocument/2006/relationships/image" Target="../media/image287.png"/><Relationship Id="rId25" Type="http://schemas.openxmlformats.org/officeDocument/2006/relationships/image" Target="../media/image298.png"/><Relationship Id="rId46" Type="http://schemas.openxmlformats.org/officeDocument/2006/relationships/customXml" Target="../ink/ink309.xml"/><Relationship Id="rId67" Type="http://schemas.openxmlformats.org/officeDocument/2006/relationships/image" Target="../media/image319.png"/><Relationship Id="rId116" Type="http://schemas.openxmlformats.org/officeDocument/2006/relationships/customXml" Target="../ink/ink344.xml"/><Relationship Id="rId137" Type="http://schemas.openxmlformats.org/officeDocument/2006/relationships/image" Target="../media/image354.png"/><Relationship Id="rId158" Type="http://schemas.openxmlformats.org/officeDocument/2006/relationships/customXml" Target="../ink/ink365.xml"/><Relationship Id="rId20" Type="http://schemas.openxmlformats.org/officeDocument/2006/relationships/customXml" Target="../ink/ink296.xml"/><Relationship Id="rId41" Type="http://schemas.openxmlformats.org/officeDocument/2006/relationships/image" Target="../media/image306.png"/><Relationship Id="rId62" Type="http://schemas.openxmlformats.org/officeDocument/2006/relationships/customXml" Target="../ink/ink317.xml"/><Relationship Id="rId83" Type="http://schemas.openxmlformats.org/officeDocument/2006/relationships/image" Target="../media/image327.png"/><Relationship Id="rId88" Type="http://schemas.openxmlformats.org/officeDocument/2006/relationships/customXml" Target="../ink/ink330.xml"/><Relationship Id="rId111" Type="http://schemas.openxmlformats.org/officeDocument/2006/relationships/image" Target="../media/image341.png"/><Relationship Id="rId132" Type="http://schemas.openxmlformats.org/officeDocument/2006/relationships/customXml" Target="../ink/ink352.xml"/><Relationship Id="rId153" Type="http://schemas.openxmlformats.org/officeDocument/2006/relationships/image" Target="../media/image261.png"/><Relationship Id="rId15" Type="http://schemas.openxmlformats.org/officeDocument/2006/relationships/image" Target="../media/image293.png"/><Relationship Id="rId36" Type="http://schemas.openxmlformats.org/officeDocument/2006/relationships/customXml" Target="../ink/ink304.xml"/><Relationship Id="rId57" Type="http://schemas.openxmlformats.org/officeDocument/2006/relationships/image" Target="../media/image314.png"/><Relationship Id="rId106" Type="http://schemas.openxmlformats.org/officeDocument/2006/relationships/customXml" Target="../ink/ink339.xml"/><Relationship Id="rId127" Type="http://schemas.openxmlformats.org/officeDocument/2006/relationships/image" Target="../media/image349.png"/><Relationship Id="rId10" Type="http://schemas.openxmlformats.org/officeDocument/2006/relationships/customXml" Target="../ink/ink291.xml"/><Relationship Id="rId31" Type="http://schemas.openxmlformats.org/officeDocument/2006/relationships/image" Target="../media/image301.png"/><Relationship Id="rId52" Type="http://schemas.openxmlformats.org/officeDocument/2006/relationships/customXml" Target="../ink/ink312.xml"/><Relationship Id="rId73" Type="http://schemas.openxmlformats.org/officeDocument/2006/relationships/image" Target="../media/image322.png"/><Relationship Id="rId78" Type="http://schemas.openxmlformats.org/officeDocument/2006/relationships/customXml" Target="../ink/ink325.xml"/><Relationship Id="rId94" Type="http://schemas.openxmlformats.org/officeDocument/2006/relationships/customXml" Target="../ink/ink333.xml"/><Relationship Id="rId99" Type="http://schemas.openxmlformats.org/officeDocument/2006/relationships/image" Target="../media/image335.png"/><Relationship Id="rId101" Type="http://schemas.openxmlformats.org/officeDocument/2006/relationships/image" Target="../media/image336.png"/><Relationship Id="rId122" Type="http://schemas.openxmlformats.org/officeDocument/2006/relationships/customXml" Target="../ink/ink347.xml"/><Relationship Id="rId143" Type="http://schemas.openxmlformats.org/officeDocument/2006/relationships/image" Target="../media/image357.png"/><Relationship Id="rId148" Type="http://schemas.openxmlformats.org/officeDocument/2006/relationships/customXml" Target="../ink/ink360.xml"/><Relationship Id="rId164" Type="http://schemas.openxmlformats.org/officeDocument/2006/relationships/customXml" Target="../ink/ink368.xml"/><Relationship Id="rId169" Type="http://schemas.openxmlformats.org/officeDocument/2006/relationships/image" Target="../media/image369.png"/><Relationship Id="rId4" Type="http://schemas.openxmlformats.org/officeDocument/2006/relationships/customXml" Target="../ink/ink288.xml"/><Relationship Id="rId9" Type="http://schemas.openxmlformats.org/officeDocument/2006/relationships/image" Target="../media/image290.png"/><Relationship Id="rId26" Type="http://schemas.openxmlformats.org/officeDocument/2006/relationships/customXml" Target="../ink/ink299.xml"/><Relationship Id="rId47" Type="http://schemas.openxmlformats.org/officeDocument/2006/relationships/image" Target="../media/image309.png"/><Relationship Id="rId68" Type="http://schemas.openxmlformats.org/officeDocument/2006/relationships/customXml" Target="../ink/ink320.xml"/><Relationship Id="rId89" Type="http://schemas.openxmlformats.org/officeDocument/2006/relationships/image" Target="../media/image330.png"/><Relationship Id="rId112" Type="http://schemas.openxmlformats.org/officeDocument/2006/relationships/customXml" Target="../ink/ink342.xml"/><Relationship Id="rId133" Type="http://schemas.openxmlformats.org/officeDocument/2006/relationships/image" Target="../media/image352.png"/><Relationship Id="rId154" Type="http://schemas.openxmlformats.org/officeDocument/2006/relationships/customXml" Target="../ink/ink363.xml"/><Relationship Id="rId16" Type="http://schemas.openxmlformats.org/officeDocument/2006/relationships/customXml" Target="../ink/ink294.xml"/><Relationship Id="rId37" Type="http://schemas.openxmlformats.org/officeDocument/2006/relationships/image" Target="../media/image304.png"/><Relationship Id="rId58" Type="http://schemas.openxmlformats.org/officeDocument/2006/relationships/customXml" Target="../ink/ink315.xml"/><Relationship Id="rId79" Type="http://schemas.openxmlformats.org/officeDocument/2006/relationships/image" Target="../media/image325.png"/><Relationship Id="rId102" Type="http://schemas.openxmlformats.org/officeDocument/2006/relationships/customXml" Target="../ink/ink337.xml"/><Relationship Id="rId123" Type="http://schemas.openxmlformats.org/officeDocument/2006/relationships/image" Target="../media/image347.png"/><Relationship Id="rId144" Type="http://schemas.openxmlformats.org/officeDocument/2006/relationships/customXml" Target="../ink/ink358.xml"/><Relationship Id="rId90" Type="http://schemas.openxmlformats.org/officeDocument/2006/relationships/customXml" Target="../ink/ink331.xml"/><Relationship Id="rId165" Type="http://schemas.openxmlformats.org/officeDocument/2006/relationships/image" Target="../media/image367.png"/><Relationship Id="rId27" Type="http://schemas.openxmlformats.org/officeDocument/2006/relationships/image" Target="../media/image299.png"/><Relationship Id="rId48" Type="http://schemas.openxmlformats.org/officeDocument/2006/relationships/customXml" Target="../ink/ink310.xml"/><Relationship Id="rId69" Type="http://schemas.openxmlformats.org/officeDocument/2006/relationships/image" Target="../media/image320.png"/><Relationship Id="rId113" Type="http://schemas.openxmlformats.org/officeDocument/2006/relationships/image" Target="../media/image342.png"/><Relationship Id="rId134" Type="http://schemas.openxmlformats.org/officeDocument/2006/relationships/customXml" Target="../ink/ink353.xml"/><Relationship Id="rId80" Type="http://schemas.openxmlformats.org/officeDocument/2006/relationships/customXml" Target="../ink/ink326.xml"/><Relationship Id="rId155" Type="http://schemas.openxmlformats.org/officeDocument/2006/relationships/image" Target="../media/image362.png"/><Relationship Id="rId17" Type="http://schemas.openxmlformats.org/officeDocument/2006/relationships/image" Target="../media/image294.png"/><Relationship Id="rId38" Type="http://schemas.openxmlformats.org/officeDocument/2006/relationships/customXml" Target="../ink/ink305.xml"/><Relationship Id="rId59" Type="http://schemas.openxmlformats.org/officeDocument/2006/relationships/image" Target="../media/image315.png"/><Relationship Id="rId103" Type="http://schemas.openxmlformats.org/officeDocument/2006/relationships/image" Target="../media/image337.png"/><Relationship Id="rId124" Type="http://schemas.openxmlformats.org/officeDocument/2006/relationships/customXml" Target="../ink/ink3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328" y="734108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/>
            </a:br>
            <a:r>
              <a:rPr lang="en-US" sz="3600"/>
              <a:t>Carboxylic Acids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2/22/2023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9964-0EEA-4A17-3574-9B21B0540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Synthesis of Carboxylic Acids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3E418D-159F-4F25-9C53-BD0598650D62}"/>
              </a:ext>
            </a:extLst>
          </p:cNvPr>
          <p:cNvGrpSpPr/>
          <p:nvPr/>
        </p:nvGrpSpPr>
        <p:grpSpPr>
          <a:xfrm>
            <a:off x="4518699" y="931964"/>
            <a:ext cx="947880" cy="196200"/>
            <a:chOff x="4518699" y="931964"/>
            <a:chExt cx="9478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385ABEF-C6B3-2F4F-E2F8-869B45201302}"/>
                    </a:ext>
                  </a:extLst>
                </p14:cNvPr>
                <p14:cNvContentPartPr/>
                <p14:nvPr/>
              </p14:nvContentPartPr>
              <p14:xfrm>
                <a:off x="4518699" y="931964"/>
                <a:ext cx="595440" cy="127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385ABEF-C6B3-2F4F-E2F8-869B4520130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09699" y="922964"/>
                  <a:ext cx="613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96D3EB8-3BC0-F62C-AC66-8C25BF8C4F47}"/>
                    </a:ext>
                  </a:extLst>
                </p14:cNvPr>
                <p14:cNvContentPartPr/>
                <p14:nvPr/>
              </p14:nvContentPartPr>
              <p14:xfrm>
                <a:off x="5327619" y="994244"/>
                <a:ext cx="138960" cy="133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96D3EB8-3BC0-F62C-AC66-8C25BF8C4F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18619" y="985244"/>
                  <a:ext cx="15660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215A42-7898-F9EF-3794-E6026143654E}"/>
              </a:ext>
            </a:extLst>
          </p:cNvPr>
          <p:cNvGrpSpPr/>
          <p:nvPr/>
        </p:nvGrpSpPr>
        <p:grpSpPr>
          <a:xfrm>
            <a:off x="5554419" y="927644"/>
            <a:ext cx="120600" cy="227880"/>
            <a:chOff x="5554419" y="927644"/>
            <a:chExt cx="12060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A3B119A-DA5D-47F7-7684-71562CA17E83}"/>
                    </a:ext>
                  </a:extLst>
                </p14:cNvPr>
                <p14:cNvContentPartPr/>
                <p14:nvPr/>
              </p14:nvContentPartPr>
              <p14:xfrm>
                <a:off x="5554419" y="958964"/>
                <a:ext cx="28080" cy="19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A3B119A-DA5D-47F7-7684-71562CA17E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45419" y="949947"/>
                  <a:ext cx="45720" cy="208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A63C087-F6E5-C418-DA67-A6626E31A00B}"/>
                    </a:ext>
                  </a:extLst>
                </p14:cNvPr>
                <p14:cNvContentPartPr/>
                <p14:nvPr/>
              </p14:nvContentPartPr>
              <p14:xfrm>
                <a:off x="5649459" y="927644"/>
                <a:ext cx="25560" cy="227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A63C087-F6E5-C418-DA67-A6626E31A0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40459" y="918644"/>
                  <a:ext cx="43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4524815-B4A7-AFF8-5104-805D0EAAC3A1}"/>
                    </a:ext>
                  </a:extLst>
                </p14:cNvPr>
                <p14:cNvContentPartPr/>
                <p14:nvPr/>
              </p14:nvContentPartPr>
              <p14:xfrm>
                <a:off x="5574219" y="1068764"/>
                <a:ext cx="63360" cy="2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4524815-B4A7-AFF8-5104-805D0EAAC3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65219" y="1059764"/>
                  <a:ext cx="810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42AED2-D01E-4165-502E-F371CC5C2B96}"/>
              </a:ext>
            </a:extLst>
          </p:cNvPr>
          <p:cNvGrpSpPr/>
          <p:nvPr/>
        </p:nvGrpSpPr>
        <p:grpSpPr>
          <a:xfrm>
            <a:off x="4584634" y="1850836"/>
            <a:ext cx="676440" cy="572760"/>
            <a:chOff x="4584634" y="1850836"/>
            <a:chExt cx="67644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8CE3D01-57C3-6885-9916-C92E1654154D}"/>
                    </a:ext>
                  </a:extLst>
                </p14:cNvPr>
                <p14:cNvContentPartPr/>
                <p14:nvPr/>
              </p14:nvContentPartPr>
              <p14:xfrm>
                <a:off x="4584634" y="2248636"/>
                <a:ext cx="676440" cy="174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8CE3D01-57C3-6885-9916-C92E165415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75634" y="2239636"/>
                  <a:ext cx="694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397271-FAF7-881A-C8A8-496DA28EA4BF}"/>
                    </a:ext>
                  </a:extLst>
                </p14:cNvPr>
                <p14:cNvContentPartPr/>
                <p14:nvPr/>
              </p14:nvContentPartPr>
              <p14:xfrm>
                <a:off x="4855714" y="2062876"/>
                <a:ext cx="13320" cy="16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397271-FAF7-881A-C8A8-496DA28EA4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46714" y="2053895"/>
                  <a:ext cx="30960" cy="185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C6E904-2874-B55F-5E6B-D0388B8B284E}"/>
                    </a:ext>
                  </a:extLst>
                </p14:cNvPr>
                <p14:cNvContentPartPr/>
                <p14:nvPr/>
              </p14:nvContentPartPr>
              <p14:xfrm>
                <a:off x="4941034" y="2094196"/>
                <a:ext cx="19800" cy="131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C6E904-2874-B55F-5E6B-D0388B8B28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32034" y="2085196"/>
                  <a:ext cx="37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08DA81-3A30-ACC6-1424-4EC6C6E7D69E}"/>
                    </a:ext>
                  </a:extLst>
                </p14:cNvPr>
                <p14:cNvContentPartPr/>
                <p14:nvPr/>
              </p14:nvContentPartPr>
              <p14:xfrm>
                <a:off x="4861474" y="1850836"/>
                <a:ext cx="101160" cy="158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08DA81-3A30-ACC6-1424-4EC6C6E7D6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52474" y="1841836"/>
                  <a:ext cx="11880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532C93A-329C-63EF-9425-496C203908B5}"/>
                  </a:ext>
                </a:extLst>
              </p14:cNvPr>
              <p14:cNvContentPartPr/>
              <p14:nvPr/>
            </p14:nvContentPartPr>
            <p14:xfrm>
              <a:off x="4237234" y="2367436"/>
              <a:ext cx="186840" cy="176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532C93A-329C-63EF-9425-496C203908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28234" y="2358418"/>
                <a:ext cx="204480" cy="194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0209930-D3BA-E27B-F626-21DF073162B1}"/>
                  </a:ext>
                </a:extLst>
              </p14:cNvPr>
              <p14:cNvContentPartPr/>
              <p14:nvPr/>
            </p14:nvContentPartPr>
            <p14:xfrm>
              <a:off x="4307379" y="977684"/>
              <a:ext cx="149400" cy="189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0209930-D3BA-E27B-F626-21DF073162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98379" y="968684"/>
                <a:ext cx="16704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7DF2E950-3BA0-DCFE-A263-5E77004BB63A}"/>
              </a:ext>
            </a:extLst>
          </p:cNvPr>
          <p:cNvGrpSpPr/>
          <p:nvPr/>
        </p:nvGrpSpPr>
        <p:grpSpPr>
          <a:xfrm>
            <a:off x="5374114" y="2253316"/>
            <a:ext cx="135360" cy="226440"/>
            <a:chOff x="5374114" y="2253316"/>
            <a:chExt cx="13536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76EC29-D18F-CB34-8B5D-74B02EB89672}"/>
                    </a:ext>
                  </a:extLst>
                </p14:cNvPr>
                <p14:cNvContentPartPr/>
                <p14:nvPr/>
              </p14:nvContentPartPr>
              <p14:xfrm>
                <a:off x="5374114" y="2273476"/>
                <a:ext cx="23400" cy="206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76EC29-D18F-CB34-8B5D-74B02EB896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65114" y="2264476"/>
                  <a:ext cx="41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9A0AD6-3ABE-1351-3D83-17E8376FBC86}"/>
                    </a:ext>
                  </a:extLst>
                </p14:cNvPr>
                <p14:cNvContentPartPr/>
                <p14:nvPr/>
              </p14:nvContentPartPr>
              <p14:xfrm>
                <a:off x="5449714" y="2253316"/>
                <a:ext cx="59760" cy="219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9A0AD6-3ABE-1351-3D83-17E8376FBC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40714" y="2244316"/>
                  <a:ext cx="77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FC6DB7-78F8-F976-3E85-6E005F970A0C}"/>
                    </a:ext>
                  </a:extLst>
                </p14:cNvPr>
                <p14:cNvContentPartPr/>
                <p14:nvPr/>
              </p14:nvContentPartPr>
              <p14:xfrm>
                <a:off x="5387794" y="2385436"/>
                <a:ext cx="104400" cy="5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FC6DB7-78F8-F976-3E85-6E005F970A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78794" y="2376436"/>
                  <a:ext cx="12204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D814B85-D91F-C7AF-C2D9-975D4F08E3F9}"/>
                  </a:ext>
                </a:extLst>
              </p14:cNvPr>
              <p14:cNvContentPartPr/>
              <p14:nvPr/>
            </p14:nvContentPartPr>
            <p14:xfrm>
              <a:off x="4438142" y="4176266"/>
              <a:ext cx="195840" cy="658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D814B85-D91F-C7AF-C2D9-975D4F08E3F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29142" y="4167266"/>
                <a:ext cx="213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B96C64A-5E94-2E57-DBD1-DE8D1686925B}"/>
                  </a:ext>
                </a:extLst>
              </p14:cNvPr>
              <p14:cNvContentPartPr/>
              <p14:nvPr/>
            </p14:nvContentPartPr>
            <p14:xfrm>
              <a:off x="4175979" y="5343416"/>
              <a:ext cx="162720" cy="2041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B96C64A-5E94-2E57-DBD1-DE8D168692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6979" y="5334416"/>
                <a:ext cx="1803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F3B7BA6-133A-AC17-92B4-5985C60FD8DF}"/>
                  </a:ext>
                </a:extLst>
              </p14:cNvPr>
              <p14:cNvContentPartPr/>
              <p14:nvPr/>
            </p14:nvContentPartPr>
            <p14:xfrm>
              <a:off x="4441299" y="5424776"/>
              <a:ext cx="139680" cy="11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F3B7BA6-133A-AC17-92B4-5985C60FD8D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32299" y="5415776"/>
                <a:ext cx="15732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9FCD7649-5E13-4FBA-F64D-ECCE26B3818F}"/>
              </a:ext>
            </a:extLst>
          </p:cNvPr>
          <p:cNvGrpSpPr/>
          <p:nvPr/>
        </p:nvGrpSpPr>
        <p:grpSpPr>
          <a:xfrm>
            <a:off x="4773219" y="5249456"/>
            <a:ext cx="340920" cy="289800"/>
            <a:chOff x="4773219" y="5249456"/>
            <a:chExt cx="34092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7C43BAD-5E3F-C090-4122-A15C3FFB6D84}"/>
                    </a:ext>
                  </a:extLst>
                </p14:cNvPr>
                <p14:cNvContentPartPr/>
                <p14:nvPr/>
              </p14:nvContentPartPr>
              <p14:xfrm>
                <a:off x="4773219" y="5249456"/>
                <a:ext cx="140400" cy="232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7C43BAD-5E3F-C090-4122-A15C3FFB6D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64219" y="5240442"/>
                  <a:ext cx="158040" cy="250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EEFBFCC-9452-667F-E6B7-D3B656661068}"/>
                    </a:ext>
                  </a:extLst>
                </p14:cNvPr>
                <p14:cNvContentPartPr/>
                <p14:nvPr/>
              </p14:nvContentPartPr>
              <p14:xfrm>
                <a:off x="5010459" y="5371136"/>
                <a:ext cx="103680" cy="168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EEFBFCC-9452-667F-E6B7-D3B6566610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01428" y="5362136"/>
                  <a:ext cx="121381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D810196-BAD0-9CC8-EF01-7F89FB7F1B93}"/>
              </a:ext>
            </a:extLst>
          </p:cNvPr>
          <p:cNvGrpSpPr/>
          <p:nvPr/>
        </p:nvGrpSpPr>
        <p:grpSpPr>
          <a:xfrm>
            <a:off x="5223939" y="5216696"/>
            <a:ext cx="306000" cy="236880"/>
            <a:chOff x="5223939" y="5216696"/>
            <a:chExt cx="30600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870869-C5AE-D0AE-174E-EAF1658D6775}"/>
                    </a:ext>
                  </a:extLst>
                </p14:cNvPr>
                <p14:cNvContentPartPr/>
                <p14:nvPr/>
              </p14:nvContentPartPr>
              <p14:xfrm>
                <a:off x="5223939" y="5216696"/>
                <a:ext cx="122400" cy="232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870869-C5AE-D0AE-174E-EAF1658D677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14939" y="5207696"/>
                  <a:ext cx="140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E9433F9-B8EB-DBFB-4A76-89800F23467E}"/>
                    </a:ext>
                  </a:extLst>
                </p14:cNvPr>
                <p14:cNvContentPartPr/>
                <p14:nvPr/>
              </p14:nvContentPartPr>
              <p14:xfrm>
                <a:off x="5389539" y="5314256"/>
                <a:ext cx="140400" cy="139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E9433F9-B8EB-DBFB-4A76-89800F2346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80539" y="5305256"/>
                  <a:ext cx="15804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BFF3165-7983-D1C8-948E-DF40DCE8A1FD}"/>
              </a:ext>
            </a:extLst>
          </p:cNvPr>
          <p:cNvGrpSpPr/>
          <p:nvPr/>
        </p:nvGrpSpPr>
        <p:grpSpPr>
          <a:xfrm>
            <a:off x="4200246" y="6285240"/>
            <a:ext cx="1275480" cy="290160"/>
            <a:chOff x="4200246" y="6285240"/>
            <a:chExt cx="127548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3ED5499-E283-1257-D579-4E589DD2E8FD}"/>
                    </a:ext>
                  </a:extLst>
                </p14:cNvPr>
                <p14:cNvContentPartPr/>
                <p14:nvPr/>
              </p14:nvContentPartPr>
              <p14:xfrm>
                <a:off x="4200246" y="6327360"/>
                <a:ext cx="204480" cy="248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3ED5499-E283-1257-D579-4E589DD2E8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91246" y="6318373"/>
                  <a:ext cx="222120" cy="265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28D9ADC-275D-EDAE-6BBD-20BA1877415F}"/>
                    </a:ext>
                  </a:extLst>
                </p14:cNvPr>
                <p14:cNvContentPartPr/>
                <p14:nvPr/>
              </p14:nvContentPartPr>
              <p14:xfrm>
                <a:off x="4509126" y="6414480"/>
                <a:ext cx="147600" cy="18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28D9ADC-275D-EDAE-6BBD-20BA1877415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00126" y="6405480"/>
                  <a:ext cx="165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6D8EE7B-EF64-8C9D-F87D-87CFBC02F2A6}"/>
                    </a:ext>
                  </a:extLst>
                </p14:cNvPr>
                <p14:cNvContentPartPr/>
                <p14:nvPr/>
              </p14:nvContentPartPr>
              <p14:xfrm>
                <a:off x="4845006" y="6312240"/>
                <a:ext cx="160920" cy="180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6D8EE7B-EF64-8C9D-F87D-87CFBC02F2A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36006" y="6303240"/>
                  <a:ext cx="178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3237887-0B93-3537-7E1E-BD22E76B30C6}"/>
                    </a:ext>
                  </a:extLst>
                </p14:cNvPr>
                <p14:cNvContentPartPr/>
                <p14:nvPr/>
              </p14:nvContentPartPr>
              <p14:xfrm>
                <a:off x="5069646" y="6314400"/>
                <a:ext cx="113400" cy="24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3237887-0B93-3537-7E1E-BD22E76B30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60646" y="6305400"/>
                  <a:ext cx="131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40962B2-9CB5-6551-7DC1-76F22528EEA1}"/>
                    </a:ext>
                  </a:extLst>
                </p14:cNvPr>
                <p14:cNvContentPartPr/>
                <p14:nvPr/>
              </p14:nvContentPartPr>
              <p14:xfrm>
                <a:off x="5083686" y="6399000"/>
                <a:ext cx="110520" cy="13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40962B2-9CB5-6551-7DC1-76F22528EE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74686" y="6390000"/>
                  <a:ext cx="128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488ED91-89D7-5AEF-CFE2-4045F7D9252D}"/>
                    </a:ext>
                  </a:extLst>
                </p14:cNvPr>
                <p14:cNvContentPartPr/>
                <p14:nvPr/>
              </p14:nvContentPartPr>
              <p14:xfrm>
                <a:off x="5104926" y="6467040"/>
                <a:ext cx="94320" cy="16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488ED91-89D7-5AEF-CFE2-4045F7D9252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95926" y="6458040"/>
                  <a:ext cx="11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6DEFA00-1B71-4F06-1D86-C476605A749E}"/>
                    </a:ext>
                  </a:extLst>
                </p14:cNvPr>
                <p14:cNvContentPartPr/>
                <p14:nvPr/>
              </p14:nvContentPartPr>
              <p14:xfrm>
                <a:off x="5306526" y="6285240"/>
                <a:ext cx="169200" cy="181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6DEFA00-1B71-4F06-1D86-C476605A74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97526" y="6276240"/>
                  <a:ext cx="18684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99DBFDF-6A44-0651-E65A-5E300E953EFB}"/>
              </a:ext>
            </a:extLst>
          </p:cNvPr>
          <p:cNvGrpSpPr/>
          <p:nvPr/>
        </p:nvGrpSpPr>
        <p:grpSpPr>
          <a:xfrm>
            <a:off x="439" y="3009337"/>
            <a:ext cx="12202920" cy="1306456"/>
            <a:chOff x="439" y="3009337"/>
            <a:chExt cx="12202920" cy="13064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EBFC7D-0E60-C1FC-77DC-B8C5B3F8B606}"/>
                    </a:ext>
                  </a:extLst>
                </p14:cNvPr>
                <p14:cNvContentPartPr/>
                <p14:nvPr/>
              </p14:nvContentPartPr>
              <p14:xfrm>
                <a:off x="4330925" y="3897113"/>
                <a:ext cx="47160" cy="319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EBFC7D-0E60-C1FC-77DC-B8C5B3F8B60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21993" y="3888123"/>
                  <a:ext cx="64666" cy="336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637CFB6-52A9-84FE-AC69-DF6192EC4E6D}"/>
                    </a:ext>
                  </a:extLst>
                </p14:cNvPr>
                <p14:cNvContentPartPr/>
                <p14:nvPr/>
              </p14:nvContentPartPr>
              <p14:xfrm>
                <a:off x="4328045" y="3707033"/>
                <a:ext cx="635400" cy="183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637CFB6-52A9-84FE-AC69-DF6192EC4E6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19045" y="3698033"/>
                  <a:ext cx="653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3CEFCF4-0A94-D96E-062B-32ABE2938AEC}"/>
                    </a:ext>
                  </a:extLst>
                </p14:cNvPr>
                <p14:cNvContentPartPr/>
                <p14:nvPr/>
              </p14:nvContentPartPr>
              <p14:xfrm>
                <a:off x="4365125" y="4216433"/>
                <a:ext cx="303480" cy="95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3CEFCF4-0A94-D96E-062B-32ABE2938A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56125" y="4207433"/>
                  <a:ext cx="321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300E85-A843-DDFC-AEDF-5E92E1984B28}"/>
                    </a:ext>
                  </a:extLst>
                </p14:cNvPr>
                <p14:cNvContentPartPr/>
                <p14:nvPr/>
              </p14:nvContentPartPr>
              <p14:xfrm>
                <a:off x="4652405" y="4210673"/>
                <a:ext cx="271800" cy="105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300E85-A843-DDFC-AEDF-5E92E1984B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43393" y="4201673"/>
                  <a:ext cx="289463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22DABF2-6D0D-03A2-DB37-960C4215750F}"/>
                    </a:ext>
                  </a:extLst>
                </p14:cNvPr>
                <p14:cNvContentPartPr/>
                <p14:nvPr/>
              </p14:nvContentPartPr>
              <p14:xfrm>
                <a:off x="4945445" y="3820793"/>
                <a:ext cx="20880" cy="37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22DABF2-6D0D-03A2-DB37-960C421575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36445" y="3811784"/>
                  <a:ext cx="38520" cy="3895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C728D8B-BE26-CDDD-8E13-F16846DF17C8}"/>
                    </a:ext>
                  </a:extLst>
                </p14:cNvPr>
                <p14:cNvContentPartPr/>
                <p14:nvPr/>
              </p14:nvContentPartPr>
              <p14:xfrm>
                <a:off x="4410422" y="3817346"/>
                <a:ext cx="195840" cy="84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C728D8B-BE26-CDDD-8E13-F16846DF17C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01422" y="3808346"/>
                  <a:ext cx="213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C7CDCDB-57D8-9961-C787-AF11582D7B8A}"/>
                    </a:ext>
                  </a:extLst>
                </p14:cNvPr>
                <p14:cNvContentPartPr/>
                <p14:nvPr/>
              </p14:nvContentPartPr>
              <p14:xfrm>
                <a:off x="4874822" y="3896906"/>
                <a:ext cx="23040" cy="238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C7CDCDB-57D8-9961-C787-AF11582D7B8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65822" y="3887906"/>
                  <a:ext cx="40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C69A352-EA7A-ACB6-8335-D02B8EC40E89}"/>
                    </a:ext>
                  </a:extLst>
                </p14:cNvPr>
                <p14:cNvContentPartPr/>
                <p14:nvPr/>
              </p14:nvContentPartPr>
              <p14:xfrm>
                <a:off x="4942089" y="3721323"/>
                <a:ext cx="171360" cy="102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C69A352-EA7A-ACB6-8335-D02B8EC40E8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33089" y="3712323"/>
                  <a:ext cx="189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DFEB670-3345-506C-9A85-C30C4FBD5632}"/>
                    </a:ext>
                  </a:extLst>
                </p14:cNvPr>
                <p14:cNvContentPartPr/>
                <p14:nvPr/>
              </p14:nvContentPartPr>
              <p14:xfrm>
                <a:off x="5215689" y="3618003"/>
                <a:ext cx="106200" cy="110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DFEB670-3345-506C-9A85-C30C4FBD56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06658" y="3609003"/>
                  <a:ext cx="1239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33C21FF-49D3-83A7-AFE3-2B146AD8D4C9}"/>
                    </a:ext>
                  </a:extLst>
                </p14:cNvPr>
                <p14:cNvContentPartPr/>
                <p14:nvPr/>
              </p14:nvContentPartPr>
              <p14:xfrm>
                <a:off x="5371958" y="3591510"/>
                <a:ext cx="14400" cy="120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33C21FF-49D3-83A7-AFE3-2B146AD8D4C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62958" y="3582510"/>
                  <a:ext cx="32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BCC057E-783E-E13A-CA46-3F6AFF0ABA3E}"/>
                    </a:ext>
                  </a:extLst>
                </p14:cNvPr>
                <p14:cNvContentPartPr/>
                <p14:nvPr/>
              </p14:nvContentPartPr>
              <p14:xfrm>
                <a:off x="5408678" y="3589710"/>
                <a:ext cx="26640" cy="133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BCC057E-783E-E13A-CA46-3F6AFF0ABA3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99798" y="3580686"/>
                  <a:ext cx="44045" cy="15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4FB365-1F03-C6A4-B153-C9A7D93CE7B1}"/>
                    </a:ext>
                  </a:extLst>
                </p14:cNvPr>
                <p14:cNvContentPartPr/>
                <p14:nvPr/>
              </p14:nvContentPartPr>
              <p14:xfrm>
                <a:off x="5392478" y="3665310"/>
                <a:ext cx="18360" cy="2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4FB365-1F03-C6A4-B153-C9A7D93CE7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83478" y="3655024"/>
                  <a:ext cx="36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C1C689A-FA11-C8EA-81B4-E0D712DFD98F}"/>
                    </a:ext>
                  </a:extLst>
                </p14:cNvPr>
                <p14:cNvContentPartPr/>
                <p14:nvPr/>
              </p14:nvContentPartPr>
              <p14:xfrm>
                <a:off x="5477798" y="3697350"/>
                <a:ext cx="45000" cy="92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C1C689A-FA11-C8EA-81B4-E0D712DFD9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68798" y="3688350"/>
                  <a:ext cx="62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CFF4417-C4D1-D0BA-1017-D8A5B2DA6C35}"/>
                    </a:ext>
                  </a:extLst>
                </p14:cNvPr>
                <p14:cNvContentPartPr/>
                <p14:nvPr/>
              </p14:nvContentPartPr>
              <p14:xfrm>
                <a:off x="439" y="3009337"/>
                <a:ext cx="12202920" cy="142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CFF4417-C4D1-D0BA-1017-D8A5B2DA6C3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-8561" y="3000337"/>
                  <a:ext cx="1222056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B1B56D1-A12C-FE83-B7A9-F563E1E85161}"/>
                  </a:ext>
                </a:extLst>
              </p14:cNvPr>
              <p14:cNvContentPartPr/>
              <p14:nvPr/>
            </p14:nvContentPartPr>
            <p14:xfrm>
              <a:off x="27799" y="4595137"/>
              <a:ext cx="12402360" cy="1339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B1B56D1-A12C-FE83-B7A9-F563E1E8516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8799" y="4586137"/>
                <a:ext cx="124200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B4DF0F9-EEB6-29AA-6599-E85EA7444D49}"/>
                  </a:ext>
                </a:extLst>
              </p14:cNvPr>
              <p14:cNvContentPartPr/>
              <p14:nvPr/>
            </p14:nvContentPartPr>
            <p14:xfrm>
              <a:off x="-60401" y="5933467"/>
              <a:ext cx="12172320" cy="170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B4DF0F9-EEB6-29AA-6599-E85EA7444D4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69401" y="5924467"/>
                <a:ext cx="121899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C433B0-07A7-9010-B1A0-77030B3D1E44}"/>
                  </a:ext>
                </a:extLst>
              </p14:cNvPr>
              <p14:cNvContentPartPr/>
              <p14:nvPr/>
            </p14:nvContentPartPr>
            <p14:xfrm>
              <a:off x="1386360" y="5978160"/>
              <a:ext cx="8069760" cy="811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C433B0-07A7-9010-B1A0-77030B3D1E4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7000" y="5968800"/>
                <a:ext cx="8088480" cy="83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17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D564-DFA6-6432-34F9-2FAABAC6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Synthesis of Carboxylic Acids via Nitriles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6783E1-B1EA-47B6-63EB-1D4DE36844EC}"/>
              </a:ext>
            </a:extLst>
          </p:cNvPr>
          <p:cNvGrpSpPr/>
          <p:nvPr/>
        </p:nvGrpSpPr>
        <p:grpSpPr>
          <a:xfrm>
            <a:off x="4334908" y="1909970"/>
            <a:ext cx="2351160" cy="765000"/>
            <a:chOff x="4334908" y="1909970"/>
            <a:chExt cx="2351160" cy="76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3F492F2-C2F8-D208-1003-64B04B581574}"/>
                    </a:ext>
                  </a:extLst>
                </p14:cNvPr>
                <p14:cNvContentPartPr/>
                <p14:nvPr/>
              </p14:nvContentPartPr>
              <p14:xfrm>
                <a:off x="4334908" y="2139290"/>
                <a:ext cx="1885320" cy="535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3F492F2-C2F8-D208-1003-64B04B58157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25908" y="2130290"/>
                  <a:ext cx="190296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89E12AD-BDE7-D4E4-F6E9-8BC41F2109FB}"/>
                    </a:ext>
                  </a:extLst>
                </p14:cNvPr>
                <p14:cNvContentPartPr/>
                <p14:nvPr/>
              </p14:nvContentPartPr>
              <p14:xfrm>
                <a:off x="6457108" y="1909970"/>
                <a:ext cx="228960" cy="20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89E12AD-BDE7-D4E4-F6E9-8BC41F2109F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48108" y="1900954"/>
                  <a:ext cx="246600" cy="22539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D22E38-A048-7AE2-5C6B-54B9D73C81CD}"/>
              </a:ext>
            </a:extLst>
          </p:cNvPr>
          <p:cNvGrpSpPr/>
          <p:nvPr/>
        </p:nvGrpSpPr>
        <p:grpSpPr>
          <a:xfrm>
            <a:off x="6681028" y="1359170"/>
            <a:ext cx="690480" cy="615600"/>
            <a:chOff x="6681028" y="1359170"/>
            <a:chExt cx="69048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3DF894C-698B-7F21-F947-32EBCEC488D4}"/>
                    </a:ext>
                  </a:extLst>
                </p14:cNvPr>
                <p14:cNvContentPartPr/>
                <p14:nvPr/>
              </p14:nvContentPartPr>
              <p14:xfrm>
                <a:off x="6681028" y="1681730"/>
                <a:ext cx="134280" cy="142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3DF894C-698B-7F21-F947-32EBCEC488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72028" y="1672730"/>
                  <a:ext cx="151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30FD073-8A27-0A5C-B147-5DFC5F443814}"/>
                    </a:ext>
                  </a:extLst>
                </p14:cNvPr>
                <p14:cNvContentPartPr/>
                <p14:nvPr/>
              </p14:nvContentPartPr>
              <p14:xfrm>
                <a:off x="6745828" y="1727810"/>
                <a:ext cx="130680" cy="151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30FD073-8A27-0A5C-B147-5DFC5F4438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36828" y="1718789"/>
                  <a:ext cx="148320" cy="168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C83AC3-102C-781E-D358-2FD01335E014}"/>
                    </a:ext>
                  </a:extLst>
                </p14:cNvPr>
                <p14:cNvContentPartPr/>
                <p14:nvPr/>
              </p14:nvContentPartPr>
              <p14:xfrm>
                <a:off x="6812068" y="1816370"/>
                <a:ext cx="151200" cy="158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C83AC3-102C-781E-D358-2FD01335E0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03068" y="1807349"/>
                  <a:ext cx="168840" cy="1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55E4EF5-355E-CC84-8DBE-EC8993E1E56F}"/>
                    </a:ext>
                  </a:extLst>
                </p14:cNvPr>
                <p14:cNvContentPartPr/>
                <p14:nvPr/>
              </p14:nvContentPartPr>
              <p14:xfrm>
                <a:off x="7045348" y="1390490"/>
                <a:ext cx="183960" cy="377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55E4EF5-355E-CC84-8DBE-EC8993E1E56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36330" y="1381490"/>
                  <a:ext cx="201635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647908-5B33-B795-56A5-1CF59CA6D740}"/>
                    </a:ext>
                  </a:extLst>
                </p14:cNvPr>
                <p14:cNvContentPartPr/>
                <p14:nvPr/>
              </p14:nvContentPartPr>
              <p14:xfrm>
                <a:off x="7262428" y="1359170"/>
                <a:ext cx="35640" cy="34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647908-5B33-B795-56A5-1CF59CA6D7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53428" y="1350170"/>
                  <a:ext cx="53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ADE03F-EBED-AF01-7D55-1193A5974851}"/>
                    </a:ext>
                  </a:extLst>
                </p14:cNvPr>
                <p14:cNvContentPartPr/>
                <p14:nvPr/>
              </p14:nvContentPartPr>
              <p14:xfrm>
                <a:off x="7341268" y="1475450"/>
                <a:ext cx="30240" cy="43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ADE03F-EBED-AF01-7D55-1193A597485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32268" y="1466450"/>
                  <a:ext cx="478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9A6E16-EAA4-BD3B-CF4F-F1B6A77A20C5}"/>
              </a:ext>
            </a:extLst>
          </p:cNvPr>
          <p:cNvGrpSpPr/>
          <p:nvPr/>
        </p:nvGrpSpPr>
        <p:grpSpPr>
          <a:xfrm>
            <a:off x="7930031" y="2162690"/>
            <a:ext cx="1499040" cy="236880"/>
            <a:chOff x="7930031" y="2162690"/>
            <a:chExt cx="149904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1EC7A3B-9AF2-A72B-9888-192C6A8A099C}"/>
                    </a:ext>
                  </a:extLst>
                </p14:cNvPr>
                <p14:cNvContentPartPr/>
                <p14:nvPr/>
              </p14:nvContentPartPr>
              <p14:xfrm>
                <a:off x="7930031" y="2242250"/>
                <a:ext cx="1413720" cy="114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1EC7A3B-9AF2-A72B-9888-192C6A8A099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21033" y="2233222"/>
                  <a:ext cx="1431356" cy="132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751F56A-B1CE-E944-EE9D-435932A3147A}"/>
                    </a:ext>
                  </a:extLst>
                </p14:cNvPr>
                <p14:cNvContentPartPr/>
                <p14:nvPr/>
              </p14:nvContentPartPr>
              <p14:xfrm>
                <a:off x="9281111" y="2162690"/>
                <a:ext cx="147960" cy="236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751F56A-B1CE-E944-EE9D-435932A3147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72111" y="2153690"/>
                  <a:ext cx="16560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E35D9C6-F8C8-1381-3E30-66F442D7B7FA}"/>
                  </a:ext>
                </a:extLst>
              </p14:cNvPr>
              <p14:cNvContentPartPr/>
              <p14:nvPr/>
            </p14:nvContentPartPr>
            <p14:xfrm>
              <a:off x="2585471" y="2334410"/>
              <a:ext cx="1103040" cy="312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E35D9C6-F8C8-1381-3E30-66F442D7B7F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76471" y="2325420"/>
                <a:ext cx="1120680" cy="3301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5150F4A4-DF6B-01E3-7DAA-2CC426239044}"/>
              </a:ext>
            </a:extLst>
          </p:cNvPr>
          <p:cNvGrpSpPr/>
          <p:nvPr/>
        </p:nvGrpSpPr>
        <p:grpSpPr>
          <a:xfrm>
            <a:off x="3449111" y="5340770"/>
            <a:ext cx="3274200" cy="488880"/>
            <a:chOff x="3449111" y="5340770"/>
            <a:chExt cx="327420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D79AAC3-FEA9-DA06-7984-75CD1CE054CB}"/>
                    </a:ext>
                  </a:extLst>
                </p14:cNvPr>
                <p14:cNvContentPartPr/>
                <p14:nvPr/>
              </p14:nvContentPartPr>
              <p14:xfrm>
                <a:off x="3449111" y="5510690"/>
                <a:ext cx="1539000" cy="154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D79AAC3-FEA9-DA06-7984-75CD1CE054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40109" y="5501690"/>
                  <a:ext cx="1556644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6DC7B1F-3AC7-ED8C-E2CD-D545A8EEFBC1}"/>
                    </a:ext>
                  </a:extLst>
                </p14:cNvPr>
                <p14:cNvContentPartPr/>
                <p14:nvPr/>
              </p14:nvContentPartPr>
              <p14:xfrm>
                <a:off x="4808111" y="5340770"/>
                <a:ext cx="216360" cy="358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6DC7B1F-3AC7-ED8C-E2CD-D545A8EEFB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99126" y="5331779"/>
                  <a:ext cx="233971" cy="376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200B85-CA5F-CB74-D7F3-6F94B19065CE}"/>
                    </a:ext>
                  </a:extLst>
                </p14:cNvPr>
                <p14:cNvContentPartPr/>
                <p14:nvPr/>
              </p14:nvContentPartPr>
              <p14:xfrm>
                <a:off x="5683271" y="5474330"/>
                <a:ext cx="1040040" cy="355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200B85-CA5F-CB74-D7F3-6F94B19065C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74268" y="5465339"/>
                  <a:ext cx="1057686" cy="3729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A71E5B7-77DA-52AC-2579-C54B2A9FC843}"/>
              </a:ext>
            </a:extLst>
          </p:cNvPr>
          <p:cNvGrpSpPr/>
          <p:nvPr/>
        </p:nvGrpSpPr>
        <p:grpSpPr>
          <a:xfrm>
            <a:off x="6672551" y="5444810"/>
            <a:ext cx="375840" cy="622800"/>
            <a:chOff x="6672551" y="5444810"/>
            <a:chExt cx="37584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8B45DD2-8343-9A6C-98C8-188CA6DC7F09}"/>
                    </a:ext>
                  </a:extLst>
                </p14:cNvPr>
                <p14:cNvContentPartPr/>
                <p14:nvPr/>
              </p14:nvContentPartPr>
              <p14:xfrm>
                <a:off x="6725831" y="5444810"/>
                <a:ext cx="322560" cy="286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8B45DD2-8343-9A6C-98C8-188CA6DC7F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16831" y="5435810"/>
                  <a:ext cx="340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D1808E8-F1FB-24E3-C6D9-6B51EADCD883}"/>
                    </a:ext>
                  </a:extLst>
                </p14:cNvPr>
                <p14:cNvContentPartPr/>
                <p14:nvPr/>
              </p14:nvContentPartPr>
              <p14:xfrm>
                <a:off x="6672551" y="5744330"/>
                <a:ext cx="35640" cy="323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D1808E8-F1FB-24E3-C6D9-6B51EADCD88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63551" y="5735330"/>
                  <a:ext cx="532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8FC7B00-3001-97F5-664D-E755E375C1E8}"/>
                    </a:ext>
                  </a:extLst>
                </p14:cNvPr>
                <p14:cNvContentPartPr/>
                <p14:nvPr/>
              </p14:nvContentPartPr>
              <p14:xfrm>
                <a:off x="6785231" y="5740370"/>
                <a:ext cx="37440" cy="325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8FC7B00-3001-97F5-664D-E755E375C1E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76231" y="5731370"/>
                  <a:ext cx="55080" cy="34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AB5C810-09AF-9AD7-94C1-1B1D365BBFDC}"/>
                  </a:ext>
                </a:extLst>
              </p14:cNvPr>
              <p14:cNvContentPartPr/>
              <p14:nvPr/>
            </p14:nvContentPartPr>
            <p14:xfrm>
              <a:off x="6671111" y="6213770"/>
              <a:ext cx="197280" cy="227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AB5C810-09AF-9AD7-94C1-1B1D365BBFD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62127" y="6204756"/>
                <a:ext cx="214888" cy="245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9A334CE-A8B9-B7A7-70B0-86AE4C07D843}"/>
                  </a:ext>
                </a:extLst>
              </p14:cNvPr>
              <p14:cNvContentPartPr/>
              <p14:nvPr/>
            </p14:nvContentPartPr>
            <p14:xfrm>
              <a:off x="6171071" y="4951610"/>
              <a:ext cx="47880" cy="501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9A334CE-A8B9-B7A7-70B0-86AE4C07D84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62138" y="4942610"/>
                <a:ext cx="65388" cy="51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AB388411-9A6E-5BCB-EC26-849759E69851}"/>
              </a:ext>
            </a:extLst>
          </p:cNvPr>
          <p:cNvGrpSpPr/>
          <p:nvPr/>
        </p:nvGrpSpPr>
        <p:grpSpPr>
          <a:xfrm>
            <a:off x="7139831" y="5139170"/>
            <a:ext cx="468720" cy="316800"/>
            <a:chOff x="7139831" y="5139170"/>
            <a:chExt cx="46872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6F90C61-99B7-DC4F-4DD3-76D3580DFB82}"/>
                    </a:ext>
                  </a:extLst>
                </p14:cNvPr>
                <p14:cNvContentPartPr/>
                <p14:nvPr/>
              </p14:nvContentPartPr>
              <p14:xfrm>
                <a:off x="7139831" y="5206850"/>
                <a:ext cx="173880" cy="221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6F90C61-99B7-DC4F-4DD3-76D3580DFB8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30850" y="5197850"/>
                  <a:ext cx="191484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04DE2A-2524-5F17-DEA2-B29935E7A78A}"/>
                    </a:ext>
                  </a:extLst>
                </p14:cNvPr>
                <p14:cNvContentPartPr/>
                <p14:nvPr/>
              </p14:nvContentPartPr>
              <p14:xfrm>
                <a:off x="7423871" y="5182730"/>
                <a:ext cx="43920" cy="246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04DE2A-2524-5F17-DEA2-B29935E7A78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14871" y="5173730"/>
                  <a:ext cx="61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E540C03-1F35-D73F-0436-C73F21F8AF45}"/>
                    </a:ext>
                  </a:extLst>
                </p14:cNvPr>
                <p14:cNvContentPartPr/>
                <p14:nvPr/>
              </p14:nvContentPartPr>
              <p14:xfrm>
                <a:off x="7534031" y="5139170"/>
                <a:ext cx="74520" cy="316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E540C03-1F35-D73F-0436-C73F21F8AF4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25074" y="5130170"/>
                  <a:ext cx="92075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AC7B292-88C6-6A2E-76B0-A5109605D996}"/>
                    </a:ext>
                  </a:extLst>
                </p14:cNvPr>
                <p14:cNvContentPartPr/>
                <p14:nvPr/>
              </p14:nvContentPartPr>
              <p14:xfrm>
                <a:off x="7473551" y="5319170"/>
                <a:ext cx="113040" cy="1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AC7B292-88C6-6A2E-76B0-A5109605D9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64551" y="5310420"/>
                  <a:ext cx="130680" cy="2975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406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95C1-E416-E573-8027-DDB03545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Reactivity of Carboxylic Acids: Acid-Base					(20.5)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0C1D97-AD6B-7A54-6449-2DE1020333D8}"/>
              </a:ext>
            </a:extLst>
          </p:cNvPr>
          <p:cNvGrpSpPr/>
          <p:nvPr/>
        </p:nvGrpSpPr>
        <p:grpSpPr>
          <a:xfrm>
            <a:off x="532054" y="893423"/>
            <a:ext cx="1196640" cy="965160"/>
            <a:chOff x="532054" y="893423"/>
            <a:chExt cx="1196640" cy="9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C413B6-544D-76C9-3B5D-934BEB670B28}"/>
                    </a:ext>
                  </a:extLst>
                </p14:cNvPr>
                <p14:cNvContentPartPr/>
                <p14:nvPr/>
              </p14:nvContentPartPr>
              <p14:xfrm>
                <a:off x="532054" y="1595063"/>
                <a:ext cx="248760" cy="263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C413B6-544D-76C9-3B5D-934BEB670B2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3067" y="1586063"/>
                  <a:ext cx="266375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765431B-B1E8-DD2E-CD7B-2C9632C9CBEC}"/>
                    </a:ext>
                  </a:extLst>
                </p14:cNvPr>
                <p14:cNvContentPartPr/>
                <p14:nvPr/>
              </p14:nvContentPartPr>
              <p14:xfrm>
                <a:off x="945334" y="1475543"/>
                <a:ext cx="783360" cy="243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765431B-B1E8-DD2E-CD7B-2C9632C9CB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6330" y="1466543"/>
                  <a:ext cx="801008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7CC6EEB-AF25-80EB-D151-04795F276832}"/>
                    </a:ext>
                  </a:extLst>
                </p14:cNvPr>
                <p14:cNvContentPartPr/>
                <p14:nvPr/>
              </p14:nvContentPartPr>
              <p14:xfrm>
                <a:off x="1238014" y="1136423"/>
                <a:ext cx="70920" cy="384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7CC6EEB-AF25-80EB-D151-04795F2768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8968" y="1127431"/>
                  <a:ext cx="88650" cy="401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44F7D19-C428-DEEB-5CC2-9FE9B453665F}"/>
                    </a:ext>
                  </a:extLst>
                </p14:cNvPr>
                <p14:cNvContentPartPr/>
                <p14:nvPr/>
              </p14:nvContentPartPr>
              <p14:xfrm>
                <a:off x="1364734" y="1172063"/>
                <a:ext cx="43920" cy="281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44F7D19-C428-DEEB-5CC2-9FE9B45366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5734" y="1163063"/>
                  <a:ext cx="615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4CDCC1-E4F0-4D93-A884-47FCA02C7BFE}"/>
                    </a:ext>
                  </a:extLst>
                </p14:cNvPr>
                <p14:cNvContentPartPr/>
                <p14:nvPr/>
              </p14:nvContentPartPr>
              <p14:xfrm>
                <a:off x="1240174" y="893423"/>
                <a:ext cx="108000" cy="145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4CDCC1-E4F0-4D93-A884-47FCA02C7BF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31174" y="884423"/>
                  <a:ext cx="12564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94DA9F-0185-3B50-186E-7A86B6E8B32D}"/>
              </a:ext>
            </a:extLst>
          </p:cNvPr>
          <p:cNvGrpSpPr/>
          <p:nvPr/>
        </p:nvGrpSpPr>
        <p:grpSpPr>
          <a:xfrm>
            <a:off x="1865134" y="1560503"/>
            <a:ext cx="684360" cy="229680"/>
            <a:chOff x="1865134" y="1560503"/>
            <a:chExt cx="68436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BF7902D-EA84-BDEF-B829-4F755A769E12}"/>
                    </a:ext>
                  </a:extLst>
                </p14:cNvPr>
                <p14:cNvContentPartPr/>
                <p14:nvPr/>
              </p14:nvContentPartPr>
              <p14:xfrm>
                <a:off x="1865134" y="1611623"/>
                <a:ext cx="123480" cy="178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BF7902D-EA84-BDEF-B829-4F755A769E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6134" y="1602623"/>
                  <a:ext cx="141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10D36D-13DD-1560-C540-10020AB56CA7}"/>
                    </a:ext>
                  </a:extLst>
                </p14:cNvPr>
                <p14:cNvContentPartPr/>
                <p14:nvPr/>
              </p14:nvContentPartPr>
              <p14:xfrm>
                <a:off x="2123254" y="1702703"/>
                <a:ext cx="109440" cy="18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10D36D-13DD-1560-C540-10020AB56C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4254" y="1693703"/>
                  <a:ext cx="127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2A4D4E7-2E89-4A76-0F54-7DA83ECFE48D}"/>
                    </a:ext>
                  </a:extLst>
                </p14:cNvPr>
                <p14:cNvContentPartPr/>
                <p14:nvPr/>
              </p14:nvContentPartPr>
              <p14:xfrm>
                <a:off x="2371654" y="1589663"/>
                <a:ext cx="38880" cy="181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2A4D4E7-2E89-4A76-0F54-7DA83ECFE48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62654" y="1580663"/>
                  <a:ext cx="56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5EF7A55-9BAA-3F3B-2BAA-8FEF32C44C01}"/>
                    </a:ext>
                  </a:extLst>
                </p14:cNvPr>
                <p14:cNvContentPartPr/>
                <p14:nvPr/>
              </p14:nvContentPartPr>
              <p14:xfrm>
                <a:off x="2490814" y="1560503"/>
                <a:ext cx="58680" cy="205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5EF7A55-9BAA-3F3B-2BAA-8FEF32C44C0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81814" y="1551503"/>
                  <a:ext cx="76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7D60CC-4E82-2558-CFD7-C861F6DC52E6}"/>
                    </a:ext>
                  </a:extLst>
                </p14:cNvPr>
                <p14:cNvContentPartPr/>
                <p14:nvPr/>
              </p14:nvContentPartPr>
              <p14:xfrm>
                <a:off x="2426734" y="1683263"/>
                <a:ext cx="100800" cy="4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7D60CC-4E82-2558-CFD7-C861F6DC52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17734" y="1674263"/>
                  <a:ext cx="11844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E6DE1D-BBF7-4EAD-2875-47E73FA33963}"/>
                  </a:ext>
                </a:extLst>
              </p14:cNvPr>
              <p14:cNvContentPartPr/>
              <p14:nvPr/>
            </p14:nvContentPartPr>
            <p14:xfrm>
              <a:off x="3238894" y="1193663"/>
              <a:ext cx="2133000" cy="279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E6DE1D-BBF7-4EAD-2875-47E73FA339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29896" y="1184675"/>
                <a:ext cx="2150637" cy="296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49B0FF9-16DC-D352-8811-FF6B9C9D61D8}"/>
                  </a:ext>
                </a:extLst>
              </p14:cNvPr>
              <p14:cNvContentPartPr/>
              <p14:nvPr/>
            </p14:nvContentPartPr>
            <p14:xfrm>
              <a:off x="2730934" y="1951823"/>
              <a:ext cx="2517840" cy="656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49B0FF9-16DC-D352-8811-FF6B9C9D61D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1934" y="1942823"/>
                <a:ext cx="2535480" cy="67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873F4A0-BDD6-9B00-94FB-8ECBD85D79AA}"/>
              </a:ext>
            </a:extLst>
          </p:cNvPr>
          <p:cNvGrpSpPr/>
          <p:nvPr/>
        </p:nvGrpSpPr>
        <p:grpSpPr>
          <a:xfrm>
            <a:off x="5072374" y="2437103"/>
            <a:ext cx="166680" cy="357840"/>
            <a:chOff x="5072374" y="2437103"/>
            <a:chExt cx="16668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AC7DE6-CAE0-D954-BCCF-880B5C77CDFC}"/>
                    </a:ext>
                  </a:extLst>
                </p14:cNvPr>
                <p14:cNvContentPartPr/>
                <p14:nvPr/>
              </p14:nvContentPartPr>
              <p14:xfrm>
                <a:off x="5093614" y="2437103"/>
                <a:ext cx="144720" cy="146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AC7DE6-CAE0-D954-BCCF-880B5C77CD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84614" y="2428103"/>
                  <a:ext cx="162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B8925CF-8064-BA87-93A6-419B04EB6518}"/>
                    </a:ext>
                  </a:extLst>
                </p14:cNvPr>
                <p14:cNvContentPartPr/>
                <p14:nvPr/>
              </p14:nvContentPartPr>
              <p14:xfrm>
                <a:off x="5072374" y="2595503"/>
                <a:ext cx="166680" cy="19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B8925CF-8064-BA87-93A6-419B04EB651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63355" y="2586519"/>
                  <a:ext cx="184358" cy="2170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96C1F32-893F-FF57-5459-042356277A17}"/>
                  </a:ext>
                </a:extLst>
              </p14:cNvPr>
              <p14:cNvContentPartPr/>
              <p14:nvPr/>
            </p14:nvContentPartPr>
            <p14:xfrm>
              <a:off x="636791" y="5727347"/>
              <a:ext cx="332280" cy="365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96C1F32-893F-FF57-5459-042356277A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7781" y="5718347"/>
                <a:ext cx="349939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5782B81-577C-E15D-ED27-8C06ABCD92D8}"/>
                  </a:ext>
                </a:extLst>
              </p14:cNvPr>
              <p14:cNvContentPartPr/>
              <p14:nvPr/>
            </p14:nvContentPartPr>
            <p14:xfrm>
              <a:off x="1023071" y="5633027"/>
              <a:ext cx="932400" cy="284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5782B81-577C-E15D-ED27-8C06ABCD92D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14071" y="5624027"/>
                <a:ext cx="95004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2213678-ED48-89EA-D9C3-102B2E37F787}"/>
              </a:ext>
            </a:extLst>
          </p:cNvPr>
          <p:cNvGrpSpPr/>
          <p:nvPr/>
        </p:nvGrpSpPr>
        <p:grpSpPr>
          <a:xfrm>
            <a:off x="1324031" y="4937867"/>
            <a:ext cx="196200" cy="719280"/>
            <a:chOff x="1324031" y="4937867"/>
            <a:chExt cx="196200" cy="71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062B0FB-BA10-AF56-8D0E-A611383F6C2C}"/>
                    </a:ext>
                  </a:extLst>
                </p14:cNvPr>
                <p14:cNvContentPartPr/>
                <p14:nvPr/>
              </p14:nvContentPartPr>
              <p14:xfrm>
                <a:off x="1324391" y="5305067"/>
                <a:ext cx="70200" cy="352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062B0FB-BA10-AF56-8D0E-A611383F6C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15391" y="5296058"/>
                  <a:ext cx="87840" cy="369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E78A518-09D6-99EB-3BCE-330736A9E787}"/>
                    </a:ext>
                  </a:extLst>
                </p14:cNvPr>
                <p14:cNvContentPartPr/>
                <p14:nvPr/>
              </p14:nvContentPartPr>
              <p14:xfrm>
                <a:off x="1456151" y="5299667"/>
                <a:ext cx="64080" cy="316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E78A518-09D6-99EB-3BCE-330736A9E7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47151" y="5290667"/>
                  <a:ext cx="817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DE5F861-C44C-CCE4-50C8-580A8CC0FC01}"/>
                    </a:ext>
                  </a:extLst>
                </p14:cNvPr>
                <p14:cNvContentPartPr/>
                <p14:nvPr/>
              </p14:nvContentPartPr>
              <p14:xfrm>
                <a:off x="1324031" y="4937867"/>
                <a:ext cx="139320" cy="226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DE5F861-C44C-CCE4-50C8-580A8CC0FC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15054" y="4928853"/>
                  <a:ext cx="156915" cy="2441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DDCD4F5-2E9E-6BA1-520E-BB01C807F9E5}"/>
              </a:ext>
            </a:extLst>
          </p:cNvPr>
          <p:cNvGrpSpPr/>
          <p:nvPr/>
        </p:nvGrpSpPr>
        <p:grpSpPr>
          <a:xfrm>
            <a:off x="2129711" y="5785667"/>
            <a:ext cx="405360" cy="248040"/>
            <a:chOff x="2129711" y="5785667"/>
            <a:chExt cx="40536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AB54115-9553-F878-269B-1D7CAE8E8468}"/>
                    </a:ext>
                  </a:extLst>
                </p14:cNvPr>
                <p14:cNvContentPartPr/>
                <p14:nvPr/>
              </p14:nvContentPartPr>
              <p14:xfrm>
                <a:off x="2129711" y="5837507"/>
                <a:ext cx="136080" cy="196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AB54115-9553-F878-269B-1D7CAE8E84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20711" y="5828507"/>
                  <a:ext cx="153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12FBA4D-19DE-A15A-8A64-B1E632958400}"/>
                    </a:ext>
                  </a:extLst>
                </p14:cNvPr>
                <p14:cNvContentPartPr/>
                <p14:nvPr/>
              </p14:nvContentPartPr>
              <p14:xfrm>
                <a:off x="2390351" y="5785667"/>
                <a:ext cx="28080" cy="247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12FBA4D-19DE-A15A-8A64-B1E63295840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81351" y="5776667"/>
                  <a:ext cx="45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274E5D6-FFCA-39F8-9120-4FB48A113885}"/>
                    </a:ext>
                  </a:extLst>
                </p14:cNvPr>
                <p14:cNvContentPartPr/>
                <p14:nvPr/>
              </p14:nvContentPartPr>
              <p14:xfrm>
                <a:off x="2454431" y="5796467"/>
                <a:ext cx="80640" cy="231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274E5D6-FFCA-39F8-9120-4FB48A11388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45431" y="5787467"/>
                  <a:ext cx="98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DA54C30-CAD8-8B90-5E8D-047C5743547E}"/>
                    </a:ext>
                  </a:extLst>
                </p14:cNvPr>
                <p14:cNvContentPartPr/>
                <p14:nvPr/>
              </p14:nvContentPartPr>
              <p14:xfrm>
                <a:off x="2409071" y="5915267"/>
                <a:ext cx="94320" cy="15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DA54C30-CAD8-8B90-5E8D-047C574354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00071" y="5906053"/>
                  <a:ext cx="111960" cy="335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109D21F-A86F-36C6-9628-DA0E158DC725}"/>
              </a:ext>
            </a:extLst>
          </p:cNvPr>
          <p:cNvGrpSpPr/>
          <p:nvPr/>
        </p:nvGrpSpPr>
        <p:grpSpPr>
          <a:xfrm>
            <a:off x="3287471" y="4901507"/>
            <a:ext cx="1640520" cy="330480"/>
            <a:chOff x="3287471" y="4901507"/>
            <a:chExt cx="164052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5D3676F-0AF9-E24F-ED17-5ABFF1153D52}"/>
                    </a:ext>
                  </a:extLst>
                </p14:cNvPr>
                <p14:cNvContentPartPr/>
                <p14:nvPr/>
              </p14:nvContentPartPr>
              <p14:xfrm>
                <a:off x="3287471" y="4963787"/>
                <a:ext cx="669240" cy="238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5D3676F-0AF9-E24F-ED17-5ABFF1153D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78471" y="4954787"/>
                  <a:ext cx="686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83A900D-A2DB-150B-F017-259DC26A37B9}"/>
                    </a:ext>
                  </a:extLst>
                </p14:cNvPr>
                <p14:cNvContentPartPr/>
                <p14:nvPr/>
              </p14:nvContentPartPr>
              <p14:xfrm>
                <a:off x="4120151" y="4931027"/>
                <a:ext cx="175680" cy="233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83A900D-A2DB-150B-F017-259DC26A37B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11151" y="4922041"/>
                  <a:ext cx="193320" cy="250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256436B-E59F-11AA-4552-989636D3E064}"/>
                    </a:ext>
                  </a:extLst>
                </p14:cNvPr>
                <p14:cNvContentPartPr/>
                <p14:nvPr/>
              </p14:nvContentPartPr>
              <p14:xfrm>
                <a:off x="4385111" y="5013827"/>
                <a:ext cx="88920" cy="218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256436B-E59F-11AA-4552-989636D3E06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76111" y="5004812"/>
                  <a:ext cx="106560" cy="235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EA1915E-8D65-7362-2222-9C316A4F1B26}"/>
                    </a:ext>
                  </a:extLst>
                </p14:cNvPr>
                <p14:cNvContentPartPr/>
                <p14:nvPr/>
              </p14:nvContentPartPr>
              <p14:xfrm>
                <a:off x="4586711" y="4901507"/>
                <a:ext cx="131400" cy="230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EA1915E-8D65-7362-2222-9C316A4F1B2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77711" y="4892507"/>
                  <a:ext cx="149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36481E-0EF8-A29C-EE5B-9DE84A40CA27}"/>
                    </a:ext>
                  </a:extLst>
                </p14:cNvPr>
                <p14:cNvContentPartPr/>
                <p14:nvPr/>
              </p14:nvContentPartPr>
              <p14:xfrm>
                <a:off x="4793711" y="4921307"/>
                <a:ext cx="134280" cy="167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36481E-0EF8-A29C-EE5B-9DE84A40CA2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84711" y="4912307"/>
                  <a:ext cx="15192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659810A-6562-DC67-2719-D3E3FE4B84BC}"/>
                  </a:ext>
                </a:extLst>
              </p14:cNvPr>
              <p14:cNvContentPartPr/>
              <p14:nvPr/>
            </p14:nvContentPartPr>
            <p14:xfrm>
              <a:off x="3207551" y="5460227"/>
              <a:ext cx="2314800" cy="333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659810A-6562-DC67-2719-D3E3FE4B84B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98552" y="5451227"/>
                <a:ext cx="2332437" cy="3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774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77E6-427E-82B9-3CC2-784F88E5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Reactivity of Carboxylic Acids: Forming Esters				(20.10)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CBCD51-5A49-B27D-03D3-18A70D7137AC}"/>
              </a:ext>
            </a:extLst>
          </p:cNvPr>
          <p:cNvGrpSpPr/>
          <p:nvPr/>
        </p:nvGrpSpPr>
        <p:grpSpPr>
          <a:xfrm>
            <a:off x="621671" y="969947"/>
            <a:ext cx="1763640" cy="867600"/>
            <a:chOff x="621671" y="969947"/>
            <a:chExt cx="176364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FC28EBD-3D2E-6A02-20DE-5136A2E9DA7B}"/>
                    </a:ext>
                  </a:extLst>
                </p14:cNvPr>
                <p14:cNvContentPartPr/>
                <p14:nvPr/>
              </p14:nvContentPartPr>
              <p14:xfrm>
                <a:off x="621671" y="1583387"/>
                <a:ext cx="284400" cy="254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FC28EBD-3D2E-6A02-20DE-5136A2E9DA7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2682" y="1574374"/>
                  <a:ext cx="302018" cy="271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F698591-C0E1-45BD-88E0-D83696D24638}"/>
                    </a:ext>
                  </a:extLst>
                </p14:cNvPr>
                <p14:cNvContentPartPr/>
                <p14:nvPr/>
              </p14:nvContentPartPr>
              <p14:xfrm>
                <a:off x="1043951" y="1455587"/>
                <a:ext cx="826920" cy="261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F698591-C0E1-45BD-88E0-D83696D2463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4951" y="1446599"/>
                  <a:ext cx="844560" cy="278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6DDC862-D8D6-E9F7-E33C-F40DBB56D962}"/>
                    </a:ext>
                  </a:extLst>
                </p14:cNvPr>
                <p14:cNvContentPartPr/>
                <p14:nvPr/>
              </p14:nvContentPartPr>
              <p14:xfrm>
                <a:off x="1368671" y="1194227"/>
                <a:ext cx="28440" cy="280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6DDC862-D8D6-E9F7-E33C-F40DBB56D9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59671" y="1185227"/>
                  <a:ext cx="46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F0753B2-F22F-BA85-E661-06BED49DD3AC}"/>
                    </a:ext>
                  </a:extLst>
                </p14:cNvPr>
                <p14:cNvContentPartPr/>
                <p14:nvPr/>
              </p14:nvContentPartPr>
              <p14:xfrm>
                <a:off x="1446071" y="1215467"/>
                <a:ext cx="34560" cy="218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F0753B2-F22F-BA85-E661-06BED49DD3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7071" y="1206467"/>
                  <a:ext cx="52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CC2074-F792-1ECE-624B-7C41EC7DBB92}"/>
                    </a:ext>
                  </a:extLst>
                </p14:cNvPr>
                <p14:cNvContentPartPr/>
                <p14:nvPr/>
              </p14:nvContentPartPr>
              <p14:xfrm>
                <a:off x="1408991" y="969947"/>
                <a:ext cx="94320" cy="138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CC2074-F792-1ECE-624B-7C41EC7DBB9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9991" y="960924"/>
                  <a:ext cx="111960" cy="156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D1EF37-FE18-4774-83F3-9DE5CAD63D91}"/>
                    </a:ext>
                  </a:extLst>
                </p14:cNvPr>
                <p14:cNvContentPartPr/>
                <p14:nvPr/>
              </p14:nvContentPartPr>
              <p14:xfrm>
                <a:off x="2038991" y="1603187"/>
                <a:ext cx="108360" cy="147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D1EF37-FE18-4774-83F3-9DE5CAD63D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29991" y="1594187"/>
                  <a:ext cx="126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DD6C14D-C581-1A07-4C5B-F12C2A351558}"/>
                    </a:ext>
                  </a:extLst>
                </p14:cNvPr>
                <p14:cNvContentPartPr/>
                <p14:nvPr/>
              </p14:nvContentPartPr>
              <p14:xfrm>
                <a:off x="2220431" y="1579427"/>
                <a:ext cx="33840" cy="183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DD6C14D-C581-1A07-4C5B-F12C2A35155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11431" y="1570427"/>
                  <a:ext cx="51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B134340-329A-DD88-A3C8-3C9D40CF1802}"/>
                    </a:ext>
                  </a:extLst>
                </p14:cNvPr>
                <p14:cNvContentPartPr/>
                <p14:nvPr/>
              </p14:nvContentPartPr>
              <p14:xfrm>
                <a:off x="2269751" y="1540907"/>
                <a:ext cx="115560" cy="213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B134340-329A-DD88-A3C8-3C9D40CF180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60779" y="1531892"/>
                  <a:ext cx="133145" cy="2311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F09BFE-ACAE-F259-23A0-8E2141ECA6AC}"/>
              </a:ext>
            </a:extLst>
          </p:cNvPr>
          <p:cNvGrpSpPr/>
          <p:nvPr/>
        </p:nvGrpSpPr>
        <p:grpSpPr>
          <a:xfrm>
            <a:off x="2831711" y="1360907"/>
            <a:ext cx="1190160" cy="285840"/>
            <a:chOff x="2831711" y="1360907"/>
            <a:chExt cx="119016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601918-AB81-B1DD-8348-9865AFF8E797}"/>
                    </a:ext>
                  </a:extLst>
                </p14:cNvPr>
                <p14:cNvContentPartPr/>
                <p14:nvPr/>
              </p14:nvContentPartPr>
              <p14:xfrm>
                <a:off x="2831711" y="1491227"/>
                <a:ext cx="1158120" cy="48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601918-AB81-B1DD-8348-9865AFF8E79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22711" y="1482293"/>
                  <a:ext cx="1175760" cy="66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A4405A0-8A57-99CB-7C22-6A0F1825E008}"/>
                    </a:ext>
                  </a:extLst>
                </p14:cNvPr>
                <p14:cNvContentPartPr/>
                <p14:nvPr/>
              </p14:nvContentPartPr>
              <p14:xfrm>
                <a:off x="3874991" y="1360907"/>
                <a:ext cx="146880" cy="28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A4405A0-8A57-99CB-7C22-6A0F1825E0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66013" y="1351896"/>
                  <a:ext cx="164477" cy="3035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DE3EB0-2E5D-97DF-6E0C-F73BE1ACA014}"/>
              </a:ext>
            </a:extLst>
          </p:cNvPr>
          <p:cNvGrpSpPr/>
          <p:nvPr/>
        </p:nvGrpSpPr>
        <p:grpSpPr>
          <a:xfrm>
            <a:off x="2783471" y="951227"/>
            <a:ext cx="940320" cy="337680"/>
            <a:chOff x="2783471" y="951227"/>
            <a:chExt cx="94032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E94DD8E-6EBB-689A-5F8D-28A5E587F12D}"/>
                    </a:ext>
                  </a:extLst>
                </p14:cNvPr>
                <p14:cNvContentPartPr/>
                <p14:nvPr/>
              </p14:nvContentPartPr>
              <p14:xfrm>
                <a:off x="2783471" y="1061747"/>
                <a:ext cx="76320" cy="172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E94DD8E-6EBB-689A-5F8D-28A5E587F1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74471" y="1052747"/>
                  <a:ext cx="93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875C55B-F870-F252-BE3C-BCDD52D41828}"/>
                    </a:ext>
                  </a:extLst>
                </p14:cNvPr>
                <p14:cNvContentPartPr/>
                <p14:nvPr/>
              </p14:nvContentPartPr>
              <p14:xfrm>
                <a:off x="2852951" y="951227"/>
                <a:ext cx="117000" cy="337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875C55B-F870-F252-BE3C-BCDD52D418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43951" y="942227"/>
                  <a:ext cx="1346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4767E89-98C1-B0C4-8FFB-6358B38F1FCA}"/>
                    </a:ext>
                  </a:extLst>
                </p14:cNvPr>
                <p14:cNvContentPartPr/>
                <p14:nvPr/>
              </p14:nvContentPartPr>
              <p14:xfrm>
                <a:off x="3080831" y="1007027"/>
                <a:ext cx="120600" cy="19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4767E89-98C1-B0C4-8FFB-6358B38F1FC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71831" y="998027"/>
                  <a:ext cx="138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6CEAB6B-BCC0-B595-BFDD-7841F5A31F95}"/>
                    </a:ext>
                  </a:extLst>
                </p14:cNvPr>
                <p14:cNvContentPartPr/>
                <p14:nvPr/>
              </p14:nvContentPartPr>
              <p14:xfrm>
                <a:off x="3273071" y="1055267"/>
                <a:ext cx="102240" cy="11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6CEAB6B-BCC0-B595-BFDD-7841F5A31F9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64103" y="1046239"/>
                  <a:ext cx="119818" cy="1336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8E7000-4E89-9604-EF41-82370F65032C}"/>
                    </a:ext>
                  </a:extLst>
                </p14:cNvPr>
                <p14:cNvContentPartPr/>
                <p14:nvPr/>
              </p14:nvContentPartPr>
              <p14:xfrm>
                <a:off x="3434711" y="1025027"/>
                <a:ext cx="106200" cy="11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28E7000-4E89-9604-EF41-82370F6503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25711" y="1016027"/>
                  <a:ext cx="123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B532D61-5BBB-E659-BFBE-10DE9A0DCBB6}"/>
                    </a:ext>
                  </a:extLst>
                </p14:cNvPr>
                <p14:cNvContentPartPr/>
                <p14:nvPr/>
              </p14:nvContentPartPr>
              <p14:xfrm>
                <a:off x="3588071" y="1005587"/>
                <a:ext cx="50760" cy="177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B532D61-5BBB-E659-BFBE-10DE9A0DCBB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79071" y="996587"/>
                  <a:ext cx="68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1C51AC-37AE-2005-F500-0DED7C73608A}"/>
                    </a:ext>
                  </a:extLst>
                </p14:cNvPr>
                <p14:cNvContentPartPr/>
                <p14:nvPr/>
              </p14:nvContentPartPr>
              <p14:xfrm>
                <a:off x="3635951" y="974627"/>
                <a:ext cx="87840" cy="191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1C51AC-37AE-2005-F500-0DED7C7360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26951" y="965627"/>
                  <a:ext cx="10548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7A1F77-F0B6-2603-62C4-0FA6B25E7182}"/>
              </a:ext>
            </a:extLst>
          </p:cNvPr>
          <p:cNvGrpSpPr/>
          <p:nvPr/>
        </p:nvGrpSpPr>
        <p:grpSpPr>
          <a:xfrm>
            <a:off x="6354311" y="1342547"/>
            <a:ext cx="1384920" cy="266400"/>
            <a:chOff x="6354311" y="1342547"/>
            <a:chExt cx="138492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C4379D6-22B5-B5D4-BB55-01705E469B30}"/>
                    </a:ext>
                  </a:extLst>
                </p14:cNvPr>
                <p14:cNvContentPartPr/>
                <p14:nvPr/>
              </p14:nvContentPartPr>
              <p14:xfrm>
                <a:off x="6354311" y="1476107"/>
                <a:ext cx="1327680" cy="56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C4379D6-22B5-B5D4-BB55-01705E469B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45311" y="1467107"/>
                  <a:ext cx="1345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6BE92D0-003E-1353-EE8A-FF39180573F0}"/>
                    </a:ext>
                  </a:extLst>
                </p14:cNvPr>
                <p14:cNvContentPartPr/>
                <p14:nvPr/>
              </p14:nvContentPartPr>
              <p14:xfrm>
                <a:off x="7588751" y="1342547"/>
                <a:ext cx="150480" cy="266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6BE92D0-003E-1353-EE8A-FF39180573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79772" y="1333559"/>
                  <a:ext cx="168078" cy="2840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BD8698-1AF5-14D5-03AB-86630C03FB82}"/>
              </a:ext>
            </a:extLst>
          </p:cNvPr>
          <p:cNvGrpSpPr/>
          <p:nvPr/>
        </p:nvGrpSpPr>
        <p:grpSpPr>
          <a:xfrm>
            <a:off x="6368351" y="960227"/>
            <a:ext cx="275400" cy="335880"/>
            <a:chOff x="6368351" y="960227"/>
            <a:chExt cx="27540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C9D5DFF-1DCA-9814-5B07-EB828176ED86}"/>
                    </a:ext>
                  </a:extLst>
                </p14:cNvPr>
                <p14:cNvContentPartPr/>
                <p14:nvPr/>
              </p14:nvContentPartPr>
              <p14:xfrm>
                <a:off x="6368351" y="1052387"/>
                <a:ext cx="159840" cy="206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C9D5DFF-1DCA-9814-5B07-EB828176ED8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59351" y="1043403"/>
                  <a:ext cx="177480" cy="2238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09AEF8E-33A4-B0D1-B3B5-72662F799F24}"/>
                    </a:ext>
                  </a:extLst>
                </p14:cNvPr>
                <p14:cNvContentPartPr/>
                <p14:nvPr/>
              </p14:nvContentPartPr>
              <p14:xfrm>
                <a:off x="6537551" y="960227"/>
                <a:ext cx="106200" cy="335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09AEF8E-33A4-B0D1-B3B5-72662F799F2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28581" y="951237"/>
                  <a:ext cx="123780" cy="3535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BEE5DC-86DB-CBBF-8E25-3974FDF85E1B}"/>
              </a:ext>
            </a:extLst>
          </p:cNvPr>
          <p:cNvGrpSpPr/>
          <p:nvPr/>
        </p:nvGrpSpPr>
        <p:grpSpPr>
          <a:xfrm>
            <a:off x="6806831" y="872387"/>
            <a:ext cx="247680" cy="402120"/>
            <a:chOff x="6806831" y="872387"/>
            <a:chExt cx="24768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6148662-0725-FECC-57FB-979517BE4201}"/>
                    </a:ext>
                  </a:extLst>
                </p14:cNvPr>
                <p14:cNvContentPartPr/>
                <p14:nvPr/>
              </p14:nvContentPartPr>
              <p14:xfrm>
                <a:off x="6806831" y="999467"/>
                <a:ext cx="158760" cy="275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6148662-0725-FECC-57FB-979517BE42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97831" y="990467"/>
                  <a:ext cx="1764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D1A4867-1B6F-3243-565D-22B0875FD0BA}"/>
                    </a:ext>
                  </a:extLst>
                </p14:cNvPr>
                <p14:cNvContentPartPr/>
                <p14:nvPr/>
              </p14:nvContentPartPr>
              <p14:xfrm>
                <a:off x="7019591" y="872387"/>
                <a:ext cx="34920" cy="64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D1A4867-1B6F-3243-565D-22B0875FD0B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10591" y="863437"/>
                  <a:ext cx="52560" cy="823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C16EF12-0217-0016-A4E8-64A7EDB47C2D}"/>
              </a:ext>
            </a:extLst>
          </p:cNvPr>
          <p:cNvGrpSpPr/>
          <p:nvPr/>
        </p:nvGrpSpPr>
        <p:grpSpPr>
          <a:xfrm>
            <a:off x="7136951" y="945827"/>
            <a:ext cx="465840" cy="257400"/>
            <a:chOff x="7136951" y="945827"/>
            <a:chExt cx="46584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2B9570D-557E-A111-2756-57DC7FF033E7}"/>
                    </a:ext>
                  </a:extLst>
                </p14:cNvPr>
                <p14:cNvContentPartPr/>
                <p14:nvPr/>
              </p14:nvContentPartPr>
              <p14:xfrm>
                <a:off x="7136951" y="1100267"/>
                <a:ext cx="138600" cy="15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2B9570D-557E-A111-2756-57DC7FF033E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27951" y="1091267"/>
                  <a:ext cx="156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4483EA7-5BDC-A1B0-4D9B-6F360073EB31}"/>
                    </a:ext>
                  </a:extLst>
                </p14:cNvPr>
                <p14:cNvContentPartPr/>
                <p14:nvPr/>
              </p14:nvContentPartPr>
              <p14:xfrm>
                <a:off x="7441151" y="950147"/>
                <a:ext cx="56160" cy="245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4483EA7-5BDC-A1B0-4D9B-6F360073EB3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32093" y="941147"/>
                  <a:ext cx="73914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F927A90-E1F6-9895-D685-F78B97352B16}"/>
                    </a:ext>
                  </a:extLst>
                </p14:cNvPr>
                <p14:cNvContentPartPr/>
                <p14:nvPr/>
              </p14:nvContentPartPr>
              <p14:xfrm>
                <a:off x="7420631" y="1192427"/>
                <a:ext cx="182160" cy="1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F927A90-E1F6-9895-D685-F78B97352B1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11631" y="1183427"/>
                  <a:ext cx="199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64DD855-0AC6-255B-67CC-1D817C94BDD7}"/>
                    </a:ext>
                  </a:extLst>
                </p14:cNvPr>
                <p14:cNvContentPartPr/>
                <p14:nvPr/>
              </p14:nvContentPartPr>
              <p14:xfrm>
                <a:off x="7395791" y="945827"/>
                <a:ext cx="186840" cy="20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64DD855-0AC6-255B-67CC-1D817C94BDD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86791" y="936827"/>
                  <a:ext cx="2044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645EB72-3C7A-BA05-F728-D654CC5DFC47}"/>
                  </a:ext>
                </a:extLst>
              </p14:cNvPr>
              <p14:cNvContentPartPr/>
              <p14:nvPr/>
            </p14:nvContentPartPr>
            <p14:xfrm>
              <a:off x="37751" y="3124907"/>
              <a:ext cx="11929680" cy="116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645EB72-3C7A-BA05-F728-D654CC5DFC4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751" y="3115907"/>
                <a:ext cx="11947321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2604D3F0-A63C-5D48-D5BB-A614D26FADEB}"/>
              </a:ext>
            </a:extLst>
          </p:cNvPr>
          <p:cNvGrpSpPr/>
          <p:nvPr/>
        </p:nvGrpSpPr>
        <p:grpSpPr>
          <a:xfrm>
            <a:off x="670631" y="3382667"/>
            <a:ext cx="1655280" cy="834120"/>
            <a:chOff x="670631" y="3382667"/>
            <a:chExt cx="1655280" cy="83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2C21E72-3062-C3D3-E9EB-F43B1F525046}"/>
                    </a:ext>
                  </a:extLst>
                </p14:cNvPr>
                <p14:cNvContentPartPr/>
                <p14:nvPr/>
              </p14:nvContentPartPr>
              <p14:xfrm>
                <a:off x="670631" y="3964067"/>
                <a:ext cx="249840" cy="252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2C21E72-3062-C3D3-E9EB-F43B1F52504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1631" y="3955067"/>
                  <a:ext cx="2674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79C9784-D6E8-71D0-C46E-A14F5F9895A6}"/>
                    </a:ext>
                  </a:extLst>
                </p14:cNvPr>
                <p14:cNvContentPartPr/>
                <p14:nvPr/>
              </p14:nvContentPartPr>
              <p14:xfrm>
                <a:off x="1033151" y="3874787"/>
                <a:ext cx="790560" cy="208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79C9784-D6E8-71D0-C46E-A14F5F9895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4147" y="3865787"/>
                  <a:ext cx="808208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FDF7123-D29A-F61F-9EAC-F5B67BE63871}"/>
                    </a:ext>
                  </a:extLst>
                </p14:cNvPr>
                <p14:cNvContentPartPr/>
                <p14:nvPr/>
              </p14:nvContentPartPr>
              <p14:xfrm>
                <a:off x="1322231" y="3654827"/>
                <a:ext cx="37080" cy="243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FDF7123-D29A-F61F-9EAC-F5B67BE638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13318" y="3645827"/>
                  <a:ext cx="5455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240FD35-AA5B-CFE1-A85E-D7E7B662A0BB}"/>
                    </a:ext>
                  </a:extLst>
                </p14:cNvPr>
                <p14:cNvContentPartPr/>
                <p14:nvPr/>
              </p14:nvContentPartPr>
              <p14:xfrm>
                <a:off x="1406471" y="3644027"/>
                <a:ext cx="38520" cy="240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240FD35-AA5B-CFE1-A85E-D7E7B662A0B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97471" y="3635014"/>
                  <a:ext cx="56160" cy="258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4731367-3A3D-36E6-CE08-812DFE27628E}"/>
                    </a:ext>
                  </a:extLst>
                </p14:cNvPr>
                <p14:cNvContentPartPr/>
                <p14:nvPr/>
              </p14:nvContentPartPr>
              <p14:xfrm>
                <a:off x="1327631" y="3382667"/>
                <a:ext cx="107280" cy="186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4731367-3A3D-36E6-CE08-812DFE27628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18631" y="3373667"/>
                  <a:ext cx="124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5A8BE3C-1ABC-D625-76FD-A7B9E5082671}"/>
                    </a:ext>
                  </a:extLst>
                </p14:cNvPr>
                <p14:cNvContentPartPr/>
                <p14:nvPr/>
              </p14:nvContentPartPr>
              <p14:xfrm>
                <a:off x="1994351" y="3958667"/>
                <a:ext cx="93960" cy="163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5A8BE3C-1ABC-D625-76FD-A7B9E508267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85351" y="3949667"/>
                  <a:ext cx="111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86A3254-A129-8A2D-5163-7B9076227F50}"/>
                    </a:ext>
                  </a:extLst>
                </p14:cNvPr>
                <p14:cNvContentPartPr/>
                <p14:nvPr/>
              </p14:nvContentPartPr>
              <p14:xfrm>
                <a:off x="2155991" y="3897827"/>
                <a:ext cx="33120" cy="203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86A3254-A129-8A2D-5163-7B9076227F5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46991" y="3888843"/>
                  <a:ext cx="50760" cy="220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0C768FB-64AC-4B71-BB5D-E39852823762}"/>
                    </a:ext>
                  </a:extLst>
                </p14:cNvPr>
                <p14:cNvContentPartPr/>
                <p14:nvPr/>
              </p14:nvContentPartPr>
              <p14:xfrm>
                <a:off x="2186951" y="3855707"/>
                <a:ext cx="138960" cy="246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0C768FB-64AC-4B71-BB5D-E3985282376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77951" y="3846707"/>
                  <a:ext cx="15660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FDCF5-91E8-768B-163F-E2993B945BFB}"/>
              </a:ext>
            </a:extLst>
          </p:cNvPr>
          <p:cNvGrpSpPr/>
          <p:nvPr/>
        </p:nvGrpSpPr>
        <p:grpSpPr>
          <a:xfrm>
            <a:off x="3134471" y="3408947"/>
            <a:ext cx="241200" cy="348120"/>
            <a:chOff x="3134471" y="3408947"/>
            <a:chExt cx="24120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3FE122E-FADA-FF3F-C222-96343200EB83}"/>
                    </a:ext>
                  </a:extLst>
                </p14:cNvPr>
                <p14:cNvContentPartPr/>
                <p14:nvPr/>
              </p14:nvContentPartPr>
              <p14:xfrm>
                <a:off x="3134471" y="3545387"/>
                <a:ext cx="185040" cy="211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3FE122E-FADA-FF3F-C222-96343200EB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25471" y="3536387"/>
                  <a:ext cx="202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D64627F-65DE-C2B4-19B6-86414D498B0D}"/>
                    </a:ext>
                  </a:extLst>
                </p14:cNvPr>
                <p14:cNvContentPartPr/>
                <p14:nvPr/>
              </p14:nvContentPartPr>
              <p14:xfrm>
                <a:off x="3346151" y="3408947"/>
                <a:ext cx="29520" cy="93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D64627F-65DE-C2B4-19B6-86414D498B0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37151" y="3399947"/>
                  <a:ext cx="4716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3F7061F-9575-420B-E6A8-31B1B712874B}"/>
              </a:ext>
            </a:extLst>
          </p:cNvPr>
          <p:cNvGrpSpPr/>
          <p:nvPr/>
        </p:nvGrpSpPr>
        <p:grpSpPr>
          <a:xfrm>
            <a:off x="3455231" y="3439547"/>
            <a:ext cx="564120" cy="212040"/>
            <a:chOff x="3455231" y="3439547"/>
            <a:chExt cx="56412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AA824CE-78D5-FB88-66C5-8BD7A9B9AD28}"/>
                    </a:ext>
                  </a:extLst>
                </p14:cNvPr>
                <p14:cNvContentPartPr/>
                <p14:nvPr/>
              </p14:nvContentPartPr>
              <p14:xfrm>
                <a:off x="3455231" y="3619187"/>
                <a:ext cx="136080" cy="23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AA824CE-78D5-FB88-66C5-8BD7A9B9AD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46231" y="3610187"/>
                  <a:ext cx="153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E4B85FA-907D-0045-32A3-EB4B3495D477}"/>
                    </a:ext>
                  </a:extLst>
                </p14:cNvPr>
                <p14:cNvContentPartPr/>
                <p14:nvPr/>
              </p14:nvContentPartPr>
              <p14:xfrm>
                <a:off x="3694631" y="3498227"/>
                <a:ext cx="96840" cy="153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E4B85FA-907D-0045-32A3-EB4B3495D47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85664" y="3489248"/>
                  <a:ext cx="114415" cy="170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7258E1C-9D44-D455-EDC2-D2D32F5C8F06}"/>
                    </a:ext>
                  </a:extLst>
                </p14:cNvPr>
                <p14:cNvContentPartPr/>
                <p14:nvPr/>
              </p14:nvContentPartPr>
              <p14:xfrm>
                <a:off x="3858791" y="3473027"/>
                <a:ext cx="38520" cy="166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7258E1C-9D44-D455-EDC2-D2D32F5C8F0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49791" y="3464027"/>
                  <a:ext cx="56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59F3130-86CE-A547-7A4A-5546D66B4052}"/>
                    </a:ext>
                  </a:extLst>
                </p14:cNvPr>
                <p14:cNvContentPartPr/>
                <p14:nvPr/>
              </p14:nvContentPartPr>
              <p14:xfrm>
                <a:off x="3912431" y="3439547"/>
                <a:ext cx="106920" cy="204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59F3130-86CE-A547-7A4A-5546D66B405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03431" y="3430547"/>
                  <a:ext cx="12456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7026432-A6DA-68E6-F520-36934D9A5D44}"/>
                  </a:ext>
                </a:extLst>
              </p14:cNvPr>
              <p14:cNvContentPartPr/>
              <p14:nvPr/>
            </p14:nvContentPartPr>
            <p14:xfrm>
              <a:off x="3043751" y="3790187"/>
              <a:ext cx="1474200" cy="273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7026432-A6DA-68E6-F520-36934D9A5D4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34751" y="3781187"/>
                <a:ext cx="1491840" cy="29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190F1EE-B9BF-AB41-F8A7-5035CDC34B75}"/>
              </a:ext>
            </a:extLst>
          </p:cNvPr>
          <p:cNvGrpSpPr/>
          <p:nvPr/>
        </p:nvGrpSpPr>
        <p:grpSpPr>
          <a:xfrm>
            <a:off x="3215111" y="4055147"/>
            <a:ext cx="742320" cy="281880"/>
            <a:chOff x="3215111" y="4055147"/>
            <a:chExt cx="74232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4CCCA74-1557-9BB4-3AE2-245FB8E8C353}"/>
                    </a:ext>
                  </a:extLst>
                </p14:cNvPr>
                <p14:cNvContentPartPr/>
                <p14:nvPr/>
              </p14:nvContentPartPr>
              <p14:xfrm>
                <a:off x="3266591" y="4137587"/>
                <a:ext cx="30600" cy="153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4CCCA74-1557-9BB4-3AE2-245FB8E8C35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57591" y="4128608"/>
                  <a:ext cx="48240" cy="170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1E39CE-6604-968F-3720-8A0D50F0ED18}"/>
                    </a:ext>
                  </a:extLst>
                </p14:cNvPr>
                <p14:cNvContentPartPr/>
                <p14:nvPr/>
              </p14:nvContentPartPr>
              <p14:xfrm>
                <a:off x="3215111" y="4105547"/>
                <a:ext cx="147960" cy="16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1E39CE-6604-968F-3720-8A0D50F0ED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06111" y="4096547"/>
                  <a:ext cx="165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F20B17F-851A-3CE5-6DC5-37274BCCD331}"/>
                    </a:ext>
                  </a:extLst>
                </p14:cNvPr>
                <p14:cNvContentPartPr/>
                <p14:nvPr/>
              </p14:nvContentPartPr>
              <p14:xfrm>
                <a:off x="3446231" y="4201667"/>
                <a:ext cx="96480" cy="135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F20B17F-851A-3CE5-6DC5-37274BCCD33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37231" y="4192691"/>
                  <a:ext cx="114120" cy="152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57BFBA3-A6CD-F561-0D2F-C3A5A684BF35}"/>
                    </a:ext>
                  </a:extLst>
                </p14:cNvPr>
                <p14:cNvContentPartPr/>
                <p14:nvPr/>
              </p14:nvContentPartPr>
              <p14:xfrm>
                <a:off x="3624071" y="4130027"/>
                <a:ext cx="108360" cy="153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57BFBA3-A6CD-F561-0D2F-C3A5A684BF3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15071" y="4121006"/>
                  <a:ext cx="126000" cy="171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571553B-D609-7FE5-4ABC-08992D36AF15}"/>
                    </a:ext>
                  </a:extLst>
                </p14:cNvPr>
                <p14:cNvContentPartPr/>
                <p14:nvPr/>
              </p14:nvContentPartPr>
              <p14:xfrm>
                <a:off x="3810911" y="4126787"/>
                <a:ext cx="26640" cy="175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571553B-D609-7FE5-4ABC-08992D36AF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01788" y="4117769"/>
                  <a:ext cx="44522" cy="1933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188E61A-6EAB-E5F2-6BBE-7233252C0DCB}"/>
                    </a:ext>
                  </a:extLst>
                </p14:cNvPr>
                <p14:cNvContentPartPr/>
                <p14:nvPr/>
              </p14:nvContentPartPr>
              <p14:xfrm>
                <a:off x="3908111" y="4055147"/>
                <a:ext cx="49320" cy="252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188E61A-6EAB-E5F2-6BBE-7233252C0DC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99111" y="4046147"/>
                  <a:ext cx="66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2FBB46E-C84B-9897-6F28-A10122F793C9}"/>
                    </a:ext>
                  </a:extLst>
                </p14:cNvPr>
                <p14:cNvContentPartPr/>
                <p14:nvPr/>
              </p14:nvContentPartPr>
              <p14:xfrm>
                <a:off x="3867431" y="4225067"/>
                <a:ext cx="78120" cy="6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2FBB46E-C84B-9897-6F28-A10122F793C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58431" y="4216067"/>
                  <a:ext cx="95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4473D96-6180-DDF2-D682-76D9D296925D}"/>
                    </a:ext>
                  </a:extLst>
                </p14:cNvPr>
                <p14:cNvContentPartPr/>
                <p14:nvPr/>
              </p14:nvContentPartPr>
              <p14:xfrm>
                <a:off x="3797231" y="4220747"/>
                <a:ext cx="124920" cy="28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4473D96-6180-DDF2-D682-76D9D296925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88205" y="4211747"/>
                  <a:ext cx="142611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3AF7B96-32F5-997C-396B-64469135362F}"/>
              </a:ext>
            </a:extLst>
          </p:cNvPr>
          <p:cNvGrpSpPr/>
          <p:nvPr/>
        </p:nvGrpSpPr>
        <p:grpSpPr>
          <a:xfrm>
            <a:off x="497651" y="5633173"/>
            <a:ext cx="1425960" cy="977400"/>
            <a:chOff x="497651" y="5633173"/>
            <a:chExt cx="1425960" cy="9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C62C469-A099-DEFF-5ED2-1E74D9CC0FB6}"/>
                    </a:ext>
                  </a:extLst>
                </p14:cNvPr>
                <p14:cNvContentPartPr/>
                <p14:nvPr/>
              </p14:nvContentPartPr>
              <p14:xfrm>
                <a:off x="507731" y="5832973"/>
                <a:ext cx="796680" cy="211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C62C469-A099-DEFF-5ED2-1E74D9CC0FB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8727" y="5823973"/>
                  <a:ext cx="814328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3A9A3A2-43FA-F2F6-0014-F025F4E2F38B}"/>
                    </a:ext>
                  </a:extLst>
                </p14:cNvPr>
                <p14:cNvContentPartPr/>
                <p14:nvPr/>
              </p14:nvContentPartPr>
              <p14:xfrm>
                <a:off x="497651" y="6025213"/>
                <a:ext cx="857160" cy="585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3A9A3A2-43FA-F2F6-0014-F025F4E2F38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8655" y="6016213"/>
                  <a:ext cx="874793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0A84B76-3243-F498-31C4-97B85F58EC88}"/>
                    </a:ext>
                  </a:extLst>
                </p14:cNvPr>
                <p14:cNvContentPartPr/>
                <p14:nvPr/>
              </p14:nvContentPartPr>
              <p14:xfrm>
                <a:off x="629051" y="6019453"/>
                <a:ext cx="266040" cy="95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0A84B76-3243-F498-31C4-97B85F58EC8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0051" y="6010453"/>
                  <a:ext cx="283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BF6BB91-C7FE-3020-77E9-E07D48B8D259}"/>
                    </a:ext>
                  </a:extLst>
                </p14:cNvPr>
                <p14:cNvContentPartPr/>
                <p14:nvPr/>
              </p14:nvContentPartPr>
              <p14:xfrm>
                <a:off x="652451" y="6338773"/>
                <a:ext cx="137880" cy="70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BF6BB91-C7FE-3020-77E9-E07D48B8D25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3451" y="6329773"/>
                  <a:ext cx="155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93C3306-DC2A-330D-E7CE-CA71C2AFF97C}"/>
                    </a:ext>
                  </a:extLst>
                </p14:cNvPr>
                <p14:cNvContentPartPr/>
                <p14:nvPr/>
              </p14:nvContentPartPr>
              <p14:xfrm>
                <a:off x="1180211" y="6117013"/>
                <a:ext cx="41040" cy="253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93C3306-DC2A-330D-E7CE-CA71C2AFF9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71211" y="6108013"/>
                  <a:ext cx="586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4FA3DC5-75F0-358F-5F9C-26E4DE24FE90}"/>
                    </a:ext>
                  </a:extLst>
                </p14:cNvPr>
                <p14:cNvContentPartPr/>
                <p14:nvPr/>
              </p14:nvContentPartPr>
              <p14:xfrm>
                <a:off x="1286771" y="5866813"/>
                <a:ext cx="636840" cy="158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4FA3DC5-75F0-358F-5F9C-26E4DE24FE9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77771" y="5857813"/>
                  <a:ext cx="654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D62FE83-7800-560E-9E2B-2E920A9397C3}"/>
                    </a:ext>
                  </a:extLst>
                </p14:cNvPr>
                <p14:cNvContentPartPr/>
                <p14:nvPr/>
              </p14:nvContentPartPr>
              <p14:xfrm>
                <a:off x="1583771" y="5651173"/>
                <a:ext cx="24840" cy="260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D62FE83-7800-560E-9E2B-2E920A9397C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74771" y="5642185"/>
                  <a:ext cx="42480" cy="277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99E15B6-A9CB-48CB-9BD7-FCF0260669D5}"/>
                    </a:ext>
                  </a:extLst>
                </p14:cNvPr>
                <p14:cNvContentPartPr/>
                <p14:nvPr/>
              </p14:nvContentPartPr>
              <p14:xfrm>
                <a:off x="1677371" y="5633173"/>
                <a:ext cx="24120" cy="222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99E15B6-A9CB-48CB-9BD7-FCF0260669D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68371" y="5624173"/>
                  <a:ext cx="4176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41F7E7F-A8A3-D737-09F3-31D0C21C7FAE}"/>
                  </a:ext>
                </a:extLst>
              </p14:cNvPr>
              <p14:cNvContentPartPr/>
              <p14:nvPr/>
            </p14:nvContentPartPr>
            <p14:xfrm>
              <a:off x="1594931" y="5335453"/>
              <a:ext cx="117360" cy="1681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41F7E7F-A8A3-D737-09F3-31D0C21C7FA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585931" y="5326453"/>
                <a:ext cx="13500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7D15D76-BDD8-86A9-532C-1B20C937C18D}"/>
              </a:ext>
            </a:extLst>
          </p:cNvPr>
          <p:cNvGrpSpPr/>
          <p:nvPr/>
        </p:nvGrpSpPr>
        <p:grpSpPr>
          <a:xfrm>
            <a:off x="2024411" y="5871133"/>
            <a:ext cx="322920" cy="200160"/>
            <a:chOff x="2024411" y="5871133"/>
            <a:chExt cx="32292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DCF5EC8-5202-D7D9-B06B-F06054B3124D}"/>
                    </a:ext>
                  </a:extLst>
                </p14:cNvPr>
                <p14:cNvContentPartPr/>
                <p14:nvPr/>
              </p14:nvContentPartPr>
              <p14:xfrm>
                <a:off x="2024411" y="5945293"/>
                <a:ext cx="117360" cy="123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DCF5EC8-5202-D7D9-B06B-F06054B3124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15411" y="5936293"/>
                  <a:ext cx="135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EB9BE8B-54DA-6A06-2082-54F68B43E10D}"/>
                    </a:ext>
                  </a:extLst>
                </p14:cNvPr>
                <p14:cNvContentPartPr/>
                <p14:nvPr/>
              </p14:nvContentPartPr>
              <p14:xfrm>
                <a:off x="2207651" y="5903533"/>
                <a:ext cx="24840" cy="167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EB9BE8B-54DA-6A06-2082-54F68B43E10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98651" y="5894533"/>
                  <a:ext cx="42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778C2E9-7052-B42D-4C3C-E19A73D71C6D}"/>
                    </a:ext>
                  </a:extLst>
                </p14:cNvPr>
                <p14:cNvContentPartPr/>
                <p14:nvPr/>
              </p14:nvContentPartPr>
              <p14:xfrm>
                <a:off x="2282531" y="5871133"/>
                <a:ext cx="56160" cy="189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778C2E9-7052-B42D-4C3C-E19A73D71C6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73473" y="5862133"/>
                  <a:ext cx="73914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41F1694-38C8-060D-44B5-1D56949343A7}"/>
                    </a:ext>
                  </a:extLst>
                </p14:cNvPr>
                <p14:cNvContentPartPr/>
                <p14:nvPr/>
              </p14:nvContentPartPr>
              <p14:xfrm>
                <a:off x="2230331" y="5986333"/>
                <a:ext cx="117000" cy="3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41F1694-38C8-060D-44B5-1D56949343A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21331" y="5977333"/>
                  <a:ext cx="13464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164FC49-FC40-EC73-C8F3-B4862A5B8A44}"/>
              </a:ext>
            </a:extLst>
          </p:cNvPr>
          <p:cNvGrpSpPr/>
          <p:nvPr/>
        </p:nvGrpSpPr>
        <p:grpSpPr>
          <a:xfrm>
            <a:off x="1342931" y="6475213"/>
            <a:ext cx="991440" cy="256320"/>
            <a:chOff x="1342931" y="6475213"/>
            <a:chExt cx="99144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7E1D4BB-CC83-1C57-7DD9-7DF8CE2A44F8}"/>
                    </a:ext>
                  </a:extLst>
                </p14:cNvPr>
                <p14:cNvContentPartPr/>
                <p14:nvPr/>
              </p14:nvContentPartPr>
              <p14:xfrm>
                <a:off x="1342931" y="6517333"/>
                <a:ext cx="583560" cy="214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7E1D4BB-CC83-1C57-7DD9-7DF8CE2A44F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33931" y="6508333"/>
                  <a:ext cx="601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0F22F43-EAE5-A266-3F73-EA215A88E9CA}"/>
                    </a:ext>
                  </a:extLst>
                </p14:cNvPr>
                <p14:cNvContentPartPr/>
                <p14:nvPr/>
              </p14:nvContentPartPr>
              <p14:xfrm>
                <a:off x="2042771" y="6531733"/>
                <a:ext cx="93240" cy="99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0F22F43-EAE5-A266-3F73-EA215A88E9C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33771" y="6522733"/>
                  <a:ext cx="110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DE2B6B5-36A6-F6FF-EEA5-981525993A33}"/>
                    </a:ext>
                  </a:extLst>
                </p14:cNvPr>
                <p14:cNvContentPartPr/>
                <p14:nvPr/>
              </p14:nvContentPartPr>
              <p14:xfrm>
                <a:off x="2202971" y="6495373"/>
                <a:ext cx="26640" cy="160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DE2B6B5-36A6-F6FF-EEA5-981525993A3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93971" y="6486373"/>
                  <a:ext cx="44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FF9A522-2361-FAEE-9AD4-29C68C7CDD96}"/>
                    </a:ext>
                  </a:extLst>
                </p14:cNvPr>
                <p14:cNvContentPartPr/>
                <p14:nvPr/>
              </p14:nvContentPartPr>
              <p14:xfrm>
                <a:off x="2229971" y="6475213"/>
                <a:ext cx="104400" cy="171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FF9A522-2361-FAEE-9AD4-29C68C7CDD9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20971" y="6466232"/>
                  <a:ext cx="122040" cy="18896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23F67A3-4E97-8CAB-D666-104D23B312B8}"/>
              </a:ext>
            </a:extLst>
          </p:cNvPr>
          <p:cNvGrpSpPr/>
          <p:nvPr/>
        </p:nvGrpSpPr>
        <p:grpSpPr>
          <a:xfrm>
            <a:off x="2965811" y="6194773"/>
            <a:ext cx="1324080" cy="353880"/>
            <a:chOff x="2965811" y="6194773"/>
            <a:chExt cx="132408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740E998-9B59-DB43-A746-363874E6FDB2}"/>
                    </a:ext>
                  </a:extLst>
                </p14:cNvPr>
                <p14:cNvContentPartPr/>
                <p14:nvPr/>
              </p14:nvContentPartPr>
              <p14:xfrm>
                <a:off x="2965811" y="6338413"/>
                <a:ext cx="1257840" cy="27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740E998-9B59-DB43-A746-363874E6FDB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56811" y="6329413"/>
                  <a:ext cx="1275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E1E1F97-49AC-CEE1-BB9E-0951A453C791}"/>
                    </a:ext>
                  </a:extLst>
                </p14:cNvPr>
                <p14:cNvContentPartPr/>
                <p14:nvPr/>
              </p14:nvContentPartPr>
              <p14:xfrm>
                <a:off x="4154891" y="6194773"/>
                <a:ext cx="135000" cy="353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E1E1F97-49AC-CEE1-BB9E-0951A453C79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45891" y="6185773"/>
                  <a:ext cx="15264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F95696C-0FA5-0D45-C052-ED9EC1B9488A}"/>
              </a:ext>
            </a:extLst>
          </p:cNvPr>
          <p:cNvGrpSpPr/>
          <p:nvPr/>
        </p:nvGrpSpPr>
        <p:grpSpPr>
          <a:xfrm>
            <a:off x="3130691" y="5984173"/>
            <a:ext cx="681120" cy="283320"/>
            <a:chOff x="3130691" y="5984173"/>
            <a:chExt cx="68112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D9D888B-49B2-7228-C9AD-650E5F99D5F0}"/>
                    </a:ext>
                  </a:extLst>
                </p14:cNvPr>
                <p14:cNvContentPartPr/>
                <p14:nvPr/>
              </p14:nvContentPartPr>
              <p14:xfrm>
                <a:off x="3130691" y="6035293"/>
                <a:ext cx="36720" cy="162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D9D888B-49B2-7228-C9AD-650E5F99D5F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21691" y="6026293"/>
                  <a:ext cx="54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A6A29F2-7744-304A-DEC0-EA270E9BE5A0}"/>
                    </a:ext>
                  </a:extLst>
                </p14:cNvPr>
                <p14:cNvContentPartPr/>
                <p14:nvPr/>
              </p14:nvContentPartPr>
              <p14:xfrm>
                <a:off x="3212411" y="5984173"/>
                <a:ext cx="37080" cy="198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A6A29F2-7744-304A-DEC0-EA270E9BE5A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03411" y="5975173"/>
                  <a:ext cx="54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0ED6E13-F737-FA22-D9E8-7219F85DD25A}"/>
                    </a:ext>
                  </a:extLst>
                </p14:cNvPr>
                <p14:cNvContentPartPr/>
                <p14:nvPr/>
              </p14:nvContentPartPr>
              <p14:xfrm>
                <a:off x="3172451" y="6118093"/>
                <a:ext cx="47520" cy="5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0ED6E13-F737-FA22-D9E8-7219F85DD25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63451" y="6108493"/>
                  <a:ext cx="65160" cy="24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449B8D6-D19B-132F-B368-6116481BACAD}"/>
                    </a:ext>
                  </a:extLst>
                </p14:cNvPr>
                <p14:cNvContentPartPr/>
                <p14:nvPr/>
              </p14:nvContentPartPr>
              <p14:xfrm>
                <a:off x="3285491" y="6127093"/>
                <a:ext cx="118080" cy="106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449B8D6-D19B-132F-B368-6116481BACA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76491" y="6118093"/>
                  <a:ext cx="135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8369B3B-B3C1-A3B3-C8BC-340A35820944}"/>
                    </a:ext>
                  </a:extLst>
                </p14:cNvPr>
                <p14:cNvContentPartPr/>
                <p14:nvPr/>
              </p14:nvContentPartPr>
              <p14:xfrm>
                <a:off x="3438491" y="6024853"/>
                <a:ext cx="73800" cy="185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8369B3B-B3C1-A3B3-C8BC-340A358209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29491" y="6015870"/>
                  <a:ext cx="91440" cy="202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2CBC6C9-0989-4E93-B8D0-C4A2A4AF0F11}"/>
                    </a:ext>
                  </a:extLst>
                </p14:cNvPr>
                <p14:cNvContentPartPr/>
                <p14:nvPr/>
              </p14:nvContentPartPr>
              <p14:xfrm>
                <a:off x="3555131" y="6032413"/>
                <a:ext cx="83880" cy="112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2CBC6C9-0989-4E93-B8D0-C4A2A4AF0F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46131" y="6023413"/>
                  <a:ext cx="101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6EB5036-06B0-EDCD-5EBC-A4AB0F318925}"/>
                    </a:ext>
                  </a:extLst>
                </p14:cNvPr>
                <p14:cNvContentPartPr/>
                <p14:nvPr/>
              </p14:nvContentPartPr>
              <p14:xfrm>
                <a:off x="3714971" y="6087133"/>
                <a:ext cx="96840" cy="180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6EB5036-06B0-EDCD-5EBC-A4AB0F31892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05937" y="6078133"/>
                  <a:ext cx="114546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C4CB71A-236B-6729-89CA-130DD7EC98AF}"/>
              </a:ext>
            </a:extLst>
          </p:cNvPr>
          <p:cNvGrpSpPr/>
          <p:nvPr/>
        </p:nvGrpSpPr>
        <p:grpSpPr>
          <a:xfrm>
            <a:off x="3090524" y="4535962"/>
            <a:ext cx="189720" cy="91440"/>
            <a:chOff x="3090524" y="4535962"/>
            <a:chExt cx="18972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26732F6-6190-B980-B765-7C3228DF8023}"/>
                    </a:ext>
                  </a:extLst>
                </p14:cNvPr>
                <p14:cNvContentPartPr/>
                <p14:nvPr/>
              </p14:nvContentPartPr>
              <p14:xfrm>
                <a:off x="3090524" y="4547842"/>
                <a:ext cx="37080" cy="74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26732F6-6190-B980-B765-7C3228DF802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81524" y="4538842"/>
                  <a:ext cx="54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A887190-434A-A05D-20BB-0D5360636590}"/>
                    </a:ext>
                  </a:extLst>
                </p14:cNvPr>
                <p14:cNvContentPartPr/>
                <p14:nvPr/>
              </p14:nvContentPartPr>
              <p14:xfrm>
                <a:off x="3172604" y="4535962"/>
                <a:ext cx="107640" cy="91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A887190-434A-A05D-20BB-0D536063659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63604" y="4526997"/>
                  <a:ext cx="125280" cy="1090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626E7B2-0460-B68C-0394-E9CA0DB5C239}"/>
              </a:ext>
            </a:extLst>
          </p:cNvPr>
          <p:cNvGrpSpPr/>
          <p:nvPr/>
        </p:nvGrpSpPr>
        <p:grpSpPr>
          <a:xfrm>
            <a:off x="3486884" y="4457482"/>
            <a:ext cx="734400" cy="263880"/>
            <a:chOff x="3486884" y="4457482"/>
            <a:chExt cx="73440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7AF6759-B0F2-EBFD-AC89-5A217A3C8DC5}"/>
                    </a:ext>
                  </a:extLst>
                </p14:cNvPr>
                <p14:cNvContentPartPr/>
                <p14:nvPr/>
              </p14:nvContentPartPr>
              <p14:xfrm>
                <a:off x="3486884" y="4473322"/>
                <a:ext cx="23040" cy="180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7AF6759-B0F2-EBFD-AC89-5A217A3C8DC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77884" y="4464322"/>
                  <a:ext cx="40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74BF464-B3EF-C650-B084-CB79E6B2261D}"/>
                    </a:ext>
                  </a:extLst>
                </p14:cNvPr>
                <p14:cNvContentPartPr/>
                <p14:nvPr/>
              </p14:nvContentPartPr>
              <p14:xfrm>
                <a:off x="3539444" y="4457482"/>
                <a:ext cx="46080" cy="186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74BF464-B3EF-C650-B084-CB79E6B2261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30444" y="4448499"/>
                  <a:ext cx="63720" cy="203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B6265F1-D9D6-AEAA-0287-618A887F4919}"/>
                    </a:ext>
                  </a:extLst>
                </p14:cNvPr>
                <p14:cNvContentPartPr/>
                <p14:nvPr/>
              </p14:nvContentPartPr>
              <p14:xfrm>
                <a:off x="3520724" y="4571602"/>
                <a:ext cx="47520" cy="13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B6265F1-D9D6-AEAA-0287-618A887F491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11724" y="4562602"/>
                  <a:ext cx="65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3B13202-B5CA-75E5-44AD-4467E7E8FCEB}"/>
                    </a:ext>
                  </a:extLst>
                </p14:cNvPr>
                <p14:cNvContentPartPr/>
                <p14:nvPr/>
              </p14:nvContentPartPr>
              <p14:xfrm>
                <a:off x="3635204" y="4603282"/>
                <a:ext cx="107280" cy="99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3B13202-B5CA-75E5-44AD-4467E7E8FCE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26174" y="4594282"/>
                  <a:ext cx="124979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469469C-F189-DC07-C7E2-BA0E9EC033E2}"/>
                    </a:ext>
                  </a:extLst>
                </p14:cNvPr>
                <p14:cNvContentPartPr/>
                <p14:nvPr/>
              </p14:nvContentPartPr>
              <p14:xfrm>
                <a:off x="3818804" y="4474402"/>
                <a:ext cx="81360" cy="182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469469C-F189-DC07-C7E2-BA0E9EC033E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09804" y="4465402"/>
                  <a:ext cx="99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4623D3C-A940-0150-9081-FE91BA637072}"/>
                    </a:ext>
                  </a:extLst>
                </p14:cNvPr>
                <p14:cNvContentPartPr/>
                <p14:nvPr/>
              </p14:nvContentPartPr>
              <p14:xfrm>
                <a:off x="3962084" y="4498882"/>
                <a:ext cx="107640" cy="121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4623D3C-A940-0150-9081-FE91BA63707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53084" y="4489882"/>
                  <a:ext cx="125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7C99D16-4D67-458F-5593-0A3D684B62EE}"/>
                    </a:ext>
                  </a:extLst>
                </p14:cNvPr>
                <p14:cNvContentPartPr/>
                <p14:nvPr/>
              </p14:nvContentPartPr>
              <p14:xfrm>
                <a:off x="4146764" y="4576282"/>
                <a:ext cx="72360" cy="69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7C99D16-4D67-458F-5593-0A3D684B62E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37719" y="4567282"/>
                  <a:ext cx="90088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1AE692D-5E22-CE09-9FB0-758A64C7E7EF}"/>
                    </a:ext>
                  </a:extLst>
                </p14:cNvPr>
                <p14:cNvContentPartPr/>
                <p14:nvPr/>
              </p14:nvContentPartPr>
              <p14:xfrm>
                <a:off x="4204364" y="4557202"/>
                <a:ext cx="16920" cy="164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1AE692D-5E22-CE09-9FB0-758A64C7E7E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95364" y="4548202"/>
                  <a:ext cx="34560" cy="18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747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9BDB6-B64C-B2CE-61B4-49EFA81E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Fischer Esterification: Mechanism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2A0E74-612B-AA6D-EA6A-0FA791787FF5}"/>
              </a:ext>
            </a:extLst>
          </p:cNvPr>
          <p:cNvGrpSpPr/>
          <p:nvPr/>
        </p:nvGrpSpPr>
        <p:grpSpPr>
          <a:xfrm>
            <a:off x="6178066" y="105409"/>
            <a:ext cx="1083600" cy="691200"/>
            <a:chOff x="6178066" y="105409"/>
            <a:chExt cx="108360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43D25C-F0A0-7CD4-7280-D850DCB66F33}"/>
                    </a:ext>
                  </a:extLst>
                </p14:cNvPr>
                <p14:cNvContentPartPr/>
                <p14:nvPr/>
              </p14:nvContentPartPr>
              <p14:xfrm>
                <a:off x="6178066" y="521929"/>
                <a:ext cx="648000" cy="223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43D25C-F0A0-7CD4-7280-D850DCB66F3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69071" y="512929"/>
                  <a:ext cx="66563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B302180-852F-A5BF-B558-AA14C514C1EF}"/>
                    </a:ext>
                  </a:extLst>
                </p14:cNvPr>
                <p14:cNvContentPartPr/>
                <p14:nvPr/>
              </p14:nvContentPartPr>
              <p14:xfrm>
                <a:off x="6471826" y="335449"/>
                <a:ext cx="30240" cy="236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B302180-852F-A5BF-B558-AA14C514C1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62826" y="326463"/>
                  <a:ext cx="47880" cy="254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054EAD9-6C39-18EF-B61B-1FF28372499F}"/>
                    </a:ext>
                  </a:extLst>
                </p14:cNvPr>
                <p14:cNvContentPartPr/>
                <p14:nvPr/>
              </p14:nvContentPartPr>
              <p14:xfrm>
                <a:off x="6578746" y="308089"/>
                <a:ext cx="20880" cy="199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054EAD9-6C39-18EF-B61B-1FF2837249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69746" y="299089"/>
                  <a:ext cx="38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CC5E20-F4DE-2076-702C-6613BB7E228C}"/>
                    </a:ext>
                  </a:extLst>
                </p14:cNvPr>
                <p14:cNvContentPartPr/>
                <p14:nvPr/>
              </p14:nvContentPartPr>
              <p14:xfrm>
                <a:off x="6476866" y="105409"/>
                <a:ext cx="108000" cy="135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CC5E20-F4DE-2076-702C-6613BB7E228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67866" y="96409"/>
                  <a:ext cx="125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359EFC7-707A-B3B6-81D5-10919B005709}"/>
                    </a:ext>
                  </a:extLst>
                </p14:cNvPr>
                <p14:cNvContentPartPr/>
                <p14:nvPr/>
              </p14:nvContentPartPr>
              <p14:xfrm>
                <a:off x="6944146" y="692929"/>
                <a:ext cx="91440" cy="103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359EFC7-707A-B3B6-81D5-10919B0057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35146" y="683929"/>
                  <a:ext cx="109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5AC3B9-265E-859C-2944-04380625662F}"/>
                    </a:ext>
                  </a:extLst>
                </p14:cNvPr>
                <p14:cNvContentPartPr/>
                <p14:nvPr/>
              </p14:nvContentPartPr>
              <p14:xfrm>
                <a:off x="7110826" y="599329"/>
                <a:ext cx="33840" cy="180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5AC3B9-265E-859C-2944-0438062566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01826" y="590329"/>
                  <a:ext cx="51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EB46FF7-71FA-C693-946F-E32A59B08CCA}"/>
                    </a:ext>
                  </a:extLst>
                </p14:cNvPr>
                <p14:cNvContentPartPr/>
                <p14:nvPr/>
              </p14:nvContentPartPr>
              <p14:xfrm>
                <a:off x="7202266" y="570529"/>
                <a:ext cx="59400" cy="206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EB46FF7-71FA-C693-946F-E32A59B08C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93266" y="561529"/>
                  <a:ext cx="77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71A0A24-919D-FFA2-7AD2-EEB92E74EDC2}"/>
                    </a:ext>
                  </a:extLst>
                </p14:cNvPr>
                <p14:cNvContentPartPr/>
                <p14:nvPr/>
              </p14:nvContentPartPr>
              <p14:xfrm>
                <a:off x="7120186" y="726049"/>
                <a:ext cx="81720" cy="1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71A0A24-919D-FFA2-7AD2-EEB92E74ED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11186" y="717240"/>
                  <a:ext cx="99360" cy="3382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28C212-828B-C269-57A1-1FD0C2DE1ABE}"/>
                  </a:ext>
                </a:extLst>
              </p14:cNvPr>
              <p14:cNvContentPartPr/>
              <p14:nvPr/>
            </p14:nvContentPartPr>
            <p14:xfrm>
              <a:off x="8130706" y="466849"/>
              <a:ext cx="1080" cy="2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28C212-828B-C269-57A1-1FD0C2DE1AB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21706" y="456349"/>
                <a:ext cx="18720" cy="231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1114FA4-A7A7-BB38-C640-073B146BA33E}"/>
              </a:ext>
            </a:extLst>
          </p:cNvPr>
          <p:cNvGrpSpPr/>
          <p:nvPr/>
        </p:nvGrpSpPr>
        <p:grpSpPr>
          <a:xfrm>
            <a:off x="7774306" y="60769"/>
            <a:ext cx="1135440" cy="554400"/>
            <a:chOff x="7774306" y="60769"/>
            <a:chExt cx="113544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2DBA555-36DB-7F33-6B09-2D5BBFCCF5DE}"/>
                    </a:ext>
                  </a:extLst>
                </p14:cNvPr>
                <p14:cNvContentPartPr/>
                <p14:nvPr/>
              </p14:nvContentPartPr>
              <p14:xfrm>
                <a:off x="7774306" y="386209"/>
                <a:ext cx="1135440" cy="228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DBA555-36DB-7F33-6B09-2D5BBFCCF5D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65306" y="377195"/>
                  <a:ext cx="1153080" cy="246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CF0B3F-4255-806E-D76F-E4896D9B567D}"/>
                    </a:ext>
                  </a:extLst>
                </p14:cNvPr>
                <p14:cNvContentPartPr/>
                <p14:nvPr/>
              </p14:nvContentPartPr>
              <p14:xfrm>
                <a:off x="7879786" y="162649"/>
                <a:ext cx="140760" cy="161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CF0B3F-4255-806E-D76F-E4896D9B56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70786" y="153649"/>
                  <a:ext cx="158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9840C9-FEDE-5E1E-0868-D101E182EA6F}"/>
                    </a:ext>
                  </a:extLst>
                </p14:cNvPr>
                <p14:cNvContentPartPr/>
                <p14:nvPr/>
              </p14:nvContentPartPr>
              <p14:xfrm>
                <a:off x="8087866" y="113689"/>
                <a:ext cx="7200" cy="163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9840C9-FEDE-5E1E-0868-D101E182EA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78866" y="104689"/>
                  <a:ext cx="24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A54636E-C0B0-3390-0634-968280A6099D}"/>
                    </a:ext>
                  </a:extLst>
                </p14:cNvPr>
                <p14:cNvContentPartPr/>
                <p14:nvPr/>
              </p14:nvContentPartPr>
              <p14:xfrm>
                <a:off x="8100826" y="114409"/>
                <a:ext cx="56520" cy="168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A54636E-C0B0-3390-0634-968280A609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91883" y="105409"/>
                  <a:ext cx="74048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70CA7C-7776-F1CD-A4E0-D842BAE80B51}"/>
                    </a:ext>
                  </a:extLst>
                </p14:cNvPr>
                <p14:cNvContentPartPr/>
                <p14:nvPr/>
              </p14:nvContentPartPr>
              <p14:xfrm>
                <a:off x="8215306" y="208009"/>
                <a:ext cx="114120" cy="129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70CA7C-7776-F1CD-A4E0-D842BAE80B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06306" y="199009"/>
                  <a:ext cx="131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4735BC-AE3B-A6FE-5CCE-33DC20C9DC46}"/>
                    </a:ext>
                  </a:extLst>
                </p14:cNvPr>
                <p14:cNvContentPartPr/>
                <p14:nvPr/>
              </p14:nvContentPartPr>
              <p14:xfrm>
                <a:off x="8394226" y="127729"/>
                <a:ext cx="79560" cy="138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4735BC-AE3B-A6FE-5CCE-33DC20C9DC4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85185" y="118729"/>
                  <a:ext cx="97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D20764F-B49B-9FDE-59AA-5A53236969D9}"/>
                    </a:ext>
                  </a:extLst>
                </p14:cNvPr>
                <p14:cNvContentPartPr/>
                <p14:nvPr/>
              </p14:nvContentPartPr>
              <p14:xfrm>
                <a:off x="8510866" y="80929"/>
                <a:ext cx="43920" cy="175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D20764F-B49B-9FDE-59AA-5A53236969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01792" y="71929"/>
                  <a:ext cx="61706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5932380-13EE-1B1B-2344-8AE7E4CADDCF}"/>
                    </a:ext>
                  </a:extLst>
                </p14:cNvPr>
                <p14:cNvContentPartPr/>
                <p14:nvPr/>
              </p14:nvContentPartPr>
              <p14:xfrm>
                <a:off x="8535706" y="60769"/>
                <a:ext cx="111240" cy="152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5932380-13EE-1B1B-2344-8AE7E4CADDC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26706" y="51769"/>
                  <a:ext cx="1288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F206DE4-76C1-42C0-E1A7-10DB1AB60F84}"/>
              </a:ext>
            </a:extLst>
          </p:cNvPr>
          <p:cNvGrpSpPr/>
          <p:nvPr/>
        </p:nvGrpSpPr>
        <p:grpSpPr>
          <a:xfrm>
            <a:off x="7941346" y="624169"/>
            <a:ext cx="743760" cy="229680"/>
            <a:chOff x="7941346" y="624169"/>
            <a:chExt cx="74376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CC462D-8651-9952-4682-D41FA004AF66}"/>
                    </a:ext>
                  </a:extLst>
                </p14:cNvPr>
                <p14:cNvContentPartPr/>
                <p14:nvPr/>
              </p14:nvContentPartPr>
              <p14:xfrm>
                <a:off x="7941346" y="675649"/>
                <a:ext cx="41040" cy="150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CC462D-8651-9952-4682-D41FA004AF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32346" y="666649"/>
                  <a:ext cx="58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095152F-F72E-7D2F-A590-042EBAD0960C}"/>
                    </a:ext>
                  </a:extLst>
                </p14:cNvPr>
                <p14:cNvContentPartPr/>
                <p14:nvPr/>
              </p14:nvContentPartPr>
              <p14:xfrm>
                <a:off x="8060506" y="625609"/>
                <a:ext cx="22320" cy="120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095152F-F72E-7D2F-A590-042EBAD096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51506" y="616609"/>
                  <a:ext cx="39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1D5D216-6E65-0CC9-DCB3-4AABF3EE30D3}"/>
                    </a:ext>
                  </a:extLst>
                </p14:cNvPr>
                <p14:cNvContentPartPr/>
                <p14:nvPr/>
              </p14:nvContentPartPr>
              <p14:xfrm>
                <a:off x="8001106" y="742969"/>
                <a:ext cx="59400" cy="7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1D5D216-6E65-0CC9-DCB3-4AABF3EE30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92106" y="733969"/>
                  <a:ext cx="77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FC03A0C-55DA-0C21-D451-A2AF33C9A668}"/>
                    </a:ext>
                  </a:extLst>
                </p14:cNvPr>
                <p14:cNvContentPartPr/>
                <p14:nvPr/>
              </p14:nvContentPartPr>
              <p14:xfrm>
                <a:off x="8153746" y="747649"/>
                <a:ext cx="116280" cy="10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FC03A0C-55DA-0C21-D451-A2AF33C9A6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44746" y="738649"/>
                  <a:ext cx="133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B43F4A7-994C-29A5-A593-4F04F7308DE3}"/>
                    </a:ext>
                  </a:extLst>
                </p14:cNvPr>
                <p14:cNvContentPartPr/>
                <p14:nvPr/>
              </p14:nvContentPartPr>
              <p14:xfrm>
                <a:off x="8320426" y="660169"/>
                <a:ext cx="74520" cy="149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B43F4A7-994C-29A5-A593-4F04F7308DE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11426" y="651169"/>
                  <a:ext cx="92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E69F1F9-05C1-B4F1-16EE-34082D978BD2}"/>
                    </a:ext>
                  </a:extLst>
                </p14:cNvPr>
                <p14:cNvContentPartPr/>
                <p14:nvPr/>
              </p14:nvContentPartPr>
              <p14:xfrm>
                <a:off x="8419786" y="624169"/>
                <a:ext cx="93600" cy="157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E69F1F9-05C1-B4F1-16EE-34082D978B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10751" y="615169"/>
                  <a:ext cx="111308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796FBEE-7BD2-6385-6393-EC4D15E2F20B}"/>
                    </a:ext>
                  </a:extLst>
                </p14:cNvPr>
                <p14:cNvContentPartPr/>
                <p14:nvPr/>
              </p14:nvContentPartPr>
              <p14:xfrm>
                <a:off x="8572066" y="695449"/>
                <a:ext cx="113040" cy="158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796FBEE-7BD2-6385-6393-EC4D15E2F20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63037" y="686449"/>
                  <a:ext cx="130736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70A6FBC-8D66-9478-4D77-52D1E358EA53}"/>
                    </a:ext>
                  </a:extLst>
                </p14:cNvPr>
                <p14:cNvContentPartPr/>
                <p14:nvPr/>
              </p14:nvContentPartPr>
              <p14:xfrm>
                <a:off x="8072386" y="642529"/>
                <a:ext cx="43920" cy="182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70A6FBC-8D66-9478-4D77-52D1E358EA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63386" y="633529"/>
                  <a:ext cx="6156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BEC3CF0-D5F5-2E8F-4ECA-E72DEDF5452C}"/>
              </a:ext>
            </a:extLst>
          </p:cNvPr>
          <p:cNvGrpSpPr/>
          <p:nvPr/>
        </p:nvGrpSpPr>
        <p:grpSpPr>
          <a:xfrm>
            <a:off x="9407626" y="13969"/>
            <a:ext cx="1235520" cy="764640"/>
            <a:chOff x="9407626" y="13969"/>
            <a:chExt cx="1235520" cy="76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8BBF7E5-4418-78E8-36C3-9C7D7922ADD0}"/>
                    </a:ext>
                  </a:extLst>
                </p14:cNvPr>
                <p14:cNvContentPartPr/>
                <p14:nvPr/>
              </p14:nvContentPartPr>
              <p14:xfrm>
                <a:off x="9407626" y="500689"/>
                <a:ext cx="635760" cy="216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8BBF7E5-4418-78E8-36C3-9C7D7922ADD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98631" y="491689"/>
                  <a:ext cx="65339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413C82B-8DE2-E666-6FD9-D619705CB342}"/>
                    </a:ext>
                  </a:extLst>
                </p14:cNvPr>
                <p14:cNvContentPartPr/>
                <p14:nvPr/>
              </p14:nvContentPartPr>
              <p14:xfrm>
                <a:off x="10141666" y="591409"/>
                <a:ext cx="139680" cy="18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413C82B-8DE2-E666-6FD9-D619705CB34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32666" y="582409"/>
                  <a:ext cx="157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9F244E9-926A-ACC5-EE6D-12400C1DB2D7}"/>
                    </a:ext>
                  </a:extLst>
                </p14:cNvPr>
                <p14:cNvContentPartPr/>
                <p14:nvPr/>
              </p14:nvContentPartPr>
              <p14:xfrm>
                <a:off x="10413466" y="512209"/>
                <a:ext cx="229680" cy="140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9F244E9-926A-ACC5-EE6D-12400C1DB2D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04466" y="503209"/>
                  <a:ext cx="247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767AA9-6900-9FB2-BB74-914F0AED68A3}"/>
                    </a:ext>
                  </a:extLst>
                </p14:cNvPr>
                <p14:cNvContentPartPr/>
                <p14:nvPr/>
              </p14:nvContentPartPr>
              <p14:xfrm>
                <a:off x="9712906" y="256249"/>
                <a:ext cx="14040" cy="278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E767AA9-6900-9FB2-BB74-914F0AED68A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03906" y="247249"/>
                  <a:ext cx="31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B1B7035-2673-033E-81B5-4A5317BC62C4}"/>
                    </a:ext>
                  </a:extLst>
                </p14:cNvPr>
                <p14:cNvContentPartPr/>
                <p14:nvPr/>
              </p14:nvContentPartPr>
              <p14:xfrm>
                <a:off x="9809386" y="249769"/>
                <a:ext cx="5760" cy="237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B1B7035-2673-033E-81B5-4A5317BC62C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00386" y="240769"/>
                  <a:ext cx="234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6A3149E-7CF7-E544-00B2-1FC92D25B136}"/>
                    </a:ext>
                  </a:extLst>
                </p14:cNvPr>
                <p14:cNvContentPartPr/>
                <p14:nvPr/>
              </p14:nvContentPartPr>
              <p14:xfrm>
                <a:off x="9722986" y="13969"/>
                <a:ext cx="123120" cy="167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6A3149E-7CF7-E544-00B2-1FC92D25B1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13986" y="4969"/>
                  <a:ext cx="1407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593172D-B94A-7DA9-BC73-685EE885CCC6}"/>
              </a:ext>
            </a:extLst>
          </p:cNvPr>
          <p:cNvGrpSpPr/>
          <p:nvPr/>
        </p:nvGrpSpPr>
        <p:grpSpPr>
          <a:xfrm>
            <a:off x="10757626" y="344089"/>
            <a:ext cx="449640" cy="301680"/>
            <a:chOff x="10757626" y="344089"/>
            <a:chExt cx="44964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40D9DFD-F5EA-ECA1-A2F3-CE9BE5B36AD3}"/>
                    </a:ext>
                  </a:extLst>
                </p14:cNvPr>
                <p14:cNvContentPartPr/>
                <p14:nvPr/>
              </p14:nvContentPartPr>
              <p14:xfrm>
                <a:off x="10757626" y="388729"/>
                <a:ext cx="111240" cy="143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40D9DFD-F5EA-ECA1-A2F3-CE9BE5B36A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48626" y="379729"/>
                  <a:ext cx="128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1FA708-F55B-F49D-F001-8BC9EC6B9565}"/>
                    </a:ext>
                  </a:extLst>
                </p14:cNvPr>
                <p14:cNvContentPartPr/>
                <p14:nvPr/>
              </p14:nvContentPartPr>
              <p14:xfrm>
                <a:off x="10927186" y="366049"/>
                <a:ext cx="21240" cy="154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1FA708-F55B-F49D-F001-8BC9EC6B95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18186" y="357049"/>
                  <a:ext cx="38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441CFA9-448C-B6B4-0355-C3E758275456}"/>
                    </a:ext>
                  </a:extLst>
                </p14:cNvPr>
                <p14:cNvContentPartPr/>
                <p14:nvPr/>
              </p14:nvContentPartPr>
              <p14:xfrm>
                <a:off x="10955986" y="344089"/>
                <a:ext cx="64800" cy="196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441CFA9-448C-B6B4-0355-C3E75827545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946986" y="335089"/>
                  <a:ext cx="82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48F6B12-1FF1-0459-A940-855604570DE7}"/>
                    </a:ext>
                  </a:extLst>
                </p14:cNvPr>
                <p14:cNvContentPartPr/>
                <p14:nvPr/>
              </p14:nvContentPartPr>
              <p14:xfrm>
                <a:off x="11105746" y="451369"/>
                <a:ext cx="101520" cy="194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48F6B12-1FF1-0459-A940-855604570DE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96746" y="442369"/>
                  <a:ext cx="11916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8ED3639-EC96-A204-916D-334A53FF22E3}"/>
              </a:ext>
            </a:extLst>
          </p:cNvPr>
          <p:cNvGrpSpPr/>
          <p:nvPr/>
        </p:nvGrpSpPr>
        <p:grpSpPr>
          <a:xfrm>
            <a:off x="372706" y="1195849"/>
            <a:ext cx="1388880" cy="883080"/>
            <a:chOff x="372706" y="1195849"/>
            <a:chExt cx="1388880" cy="88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9773A08-90D2-834D-DCEA-60BA72E3106D}"/>
                    </a:ext>
                  </a:extLst>
                </p14:cNvPr>
                <p14:cNvContentPartPr/>
                <p14:nvPr/>
              </p14:nvContentPartPr>
              <p14:xfrm>
                <a:off x="372706" y="1810729"/>
                <a:ext cx="876960" cy="245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9773A08-90D2-834D-DCEA-60BA72E3106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3706" y="1801729"/>
                  <a:ext cx="894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1F66D74-0510-9DFE-0036-4E79C4262B1F}"/>
                    </a:ext>
                  </a:extLst>
                </p14:cNvPr>
                <p14:cNvContentPartPr/>
                <p14:nvPr/>
              </p14:nvContentPartPr>
              <p14:xfrm>
                <a:off x="691306" y="1528849"/>
                <a:ext cx="70200" cy="331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1F66D74-0510-9DFE-0036-4E79C4262B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2306" y="1519849"/>
                  <a:ext cx="878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69547A9-4149-68CD-F3ED-8550A40AC8F4}"/>
                    </a:ext>
                  </a:extLst>
                </p14:cNvPr>
                <p14:cNvContentPartPr/>
                <p14:nvPr/>
              </p14:nvContentPartPr>
              <p14:xfrm>
                <a:off x="842506" y="1478089"/>
                <a:ext cx="57600" cy="308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69547A9-4149-68CD-F3ED-8550A40AC8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3506" y="1469078"/>
                  <a:ext cx="75240" cy="326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818F428-E1C3-4468-60E3-D85ED2C3CEF7}"/>
                    </a:ext>
                  </a:extLst>
                </p14:cNvPr>
                <p14:cNvContentPartPr/>
                <p14:nvPr/>
              </p14:nvContentPartPr>
              <p14:xfrm>
                <a:off x="666826" y="1195849"/>
                <a:ext cx="147960" cy="183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818F428-E1C3-4468-60E3-D85ED2C3CE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7826" y="1186849"/>
                  <a:ext cx="165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DF86FDC-F72C-1DF1-F288-0B53BA832334}"/>
                    </a:ext>
                  </a:extLst>
                </p14:cNvPr>
                <p14:cNvContentPartPr/>
                <p14:nvPr/>
              </p14:nvContentPartPr>
              <p14:xfrm>
                <a:off x="1372426" y="1894609"/>
                <a:ext cx="127080" cy="155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DF86FDC-F72C-1DF1-F288-0B53BA8323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63426" y="1885609"/>
                  <a:ext cx="144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1F2DD42-7E52-52E3-8C45-FCEB323DD39A}"/>
                    </a:ext>
                  </a:extLst>
                </p14:cNvPr>
                <p14:cNvContentPartPr/>
                <p14:nvPr/>
              </p14:nvContentPartPr>
              <p14:xfrm>
                <a:off x="1596346" y="1837729"/>
                <a:ext cx="28440" cy="241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1F2DD42-7E52-52E3-8C45-FCEB323DD39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87346" y="1828729"/>
                  <a:ext cx="46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76B7A57-A364-84EC-3EF9-C82DFA0AE21F}"/>
                    </a:ext>
                  </a:extLst>
                </p14:cNvPr>
                <p14:cNvContentPartPr/>
                <p14:nvPr/>
              </p14:nvContentPartPr>
              <p14:xfrm>
                <a:off x="1693906" y="1781929"/>
                <a:ext cx="67680" cy="288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76B7A57-A364-84EC-3EF9-C82DFA0AE21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84906" y="1772918"/>
                  <a:ext cx="85320" cy="305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F05EAE0-2573-4D18-19B4-774D9F3197AF}"/>
                    </a:ext>
                  </a:extLst>
                </p14:cNvPr>
                <p14:cNvContentPartPr/>
                <p14:nvPr/>
              </p14:nvContentPartPr>
              <p14:xfrm>
                <a:off x="1627306" y="1951489"/>
                <a:ext cx="81000" cy="24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F05EAE0-2573-4D18-19B4-774D9F3197A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18346" y="1942353"/>
                  <a:ext cx="98562" cy="4202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381F25-E860-327D-0CAE-F3FE2B3ED6C2}"/>
                  </a:ext>
                </a:extLst>
              </p14:cNvPr>
              <p14:cNvContentPartPr/>
              <p14:nvPr/>
            </p14:nvContentPartPr>
            <p14:xfrm>
              <a:off x="2448106" y="1375129"/>
              <a:ext cx="139320" cy="195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381F25-E860-327D-0CAE-F3FE2B3ED6C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439106" y="1366129"/>
                <a:ext cx="1569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A1AF501-4572-894E-932F-29E3436248A1}"/>
                  </a:ext>
                </a:extLst>
              </p14:cNvPr>
              <p14:cNvContentPartPr/>
              <p14:nvPr/>
            </p14:nvContentPartPr>
            <p14:xfrm>
              <a:off x="2623786" y="1349209"/>
              <a:ext cx="20520" cy="176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A1AF501-4572-894E-932F-29E3436248A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614625" y="1340191"/>
                <a:ext cx="38475" cy="194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DB3732D-EF1E-0BF4-13AE-E948F6D1D13D}"/>
                  </a:ext>
                </a:extLst>
              </p14:cNvPr>
              <p14:cNvContentPartPr/>
              <p14:nvPr/>
            </p14:nvContentPartPr>
            <p14:xfrm>
              <a:off x="2634946" y="1277929"/>
              <a:ext cx="114480" cy="225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DB3732D-EF1E-0BF4-13AE-E948F6D1D13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25946" y="1268915"/>
                <a:ext cx="132120" cy="242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CAC2F2D-E4B8-F2DC-755A-C05CC9050CF8}"/>
                  </a:ext>
                </a:extLst>
              </p14:cNvPr>
              <p14:cNvContentPartPr/>
              <p14:nvPr/>
            </p14:nvContentPartPr>
            <p14:xfrm>
              <a:off x="2786506" y="1461889"/>
              <a:ext cx="121680" cy="1576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CAC2F2D-E4B8-F2DC-755A-C05CC9050CF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777506" y="1452910"/>
                <a:ext cx="139320" cy="1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77600BD-5869-6F8A-87E9-A99884A7122E}"/>
                  </a:ext>
                </a:extLst>
              </p14:cNvPr>
              <p14:cNvContentPartPr/>
              <p14:nvPr/>
            </p14:nvContentPartPr>
            <p14:xfrm>
              <a:off x="3022666" y="1390609"/>
              <a:ext cx="125280" cy="36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77600BD-5869-6F8A-87E9-A99884A7122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013666" y="1381609"/>
                <a:ext cx="1429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137592D-C3AC-A115-864E-D872F8D4E01F}"/>
                  </a:ext>
                </a:extLst>
              </p14:cNvPr>
              <p14:cNvContentPartPr/>
              <p14:nvPr/>
            </p14:nvContentPartPr>
            <p14:xfrm>
              <a:off x="3232906" y="1310689"/>
              <a:ext cx="146520" cy="146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137592D-C3AC-A115-864E-D872F8D4E0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23906" y="1301689"/>
                <a:ext cx="1641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CC126B0-CDA7-7E14-048F-93242DA47CE8}"/>
                  </a:ext>
                </a:extLst>
              </p14:cNvPr>
              <p14:cNvContentPartPr/>
              <p14:nvPr/>
            </p14:nvContentPartPr>
            <p14:xfrm>
              <a:off x="3460426" y="1398889"/>
              <a:ext cx="147600" cy="219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CC126B0-CDA7-7E14-048F-93242DA47CE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451404" y="1389889"/>
                <a:ext cx="165283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7FB0409-BB77-6FB2-6F00-CFFCC2B73B53}"/>
                  </a:ext>
                </a:extLst>
              </p14:cNvPr>
              <p14:cNvContentPartPr/>
              <p14:nvPr/>
            </p14:nvContentPartPr>
            <p14:xfrm>
              <a:off x="3716746" y="1324009"/>
              <a:ext cx="29160" cy="1738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7FB0409-BB77-6FB2-6F00-CFFCC2B73B5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707746" y="1315009"/>
                <a:ext cx="468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D29B977-BF58-4249-BB74-BFA17436D8FB}"/>
                  </a:ext>
                </a:extLst>
              </p14:cNvPr>
              <p14:cNvContentPartPr/>
              <p14:nvPr/>
            </p14:nvContentPartPr>
            <p14:xfrm>
              <a:off x="3811066" y="1288729"/>
              <a:ext cx="52560" cy="1951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D29B977-BF58-4249-BB74-BFA17436D8F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802066" y="1279729"/>
                <a:ext cx="702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9688A62-2938-7536-8D02-5A9C195E3461}"/>
                  </a:ext>
                </a:extLst>
              </p14:cNvPr>
              <p14:cNvContentPartPr/>
              <p14:nvPr/>
            </p14:nvContentPartPr>
            <p14:xfrm>
              <a:off x="3755986" y="1418689"/>
              <a:ext cx="100800" cy="205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9688A62-2938-7536-8D02-5A9C195E346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746986" y="1409528"/>
                <a:ext cx="118440" cy="38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7C73B43-5BB6-A56F-B2E7-87981BA3746D}"/>
                  </a:ext>
                </a:extLst>
              </p14:cNvPr>
              <p14:cNvContentPartPr/>
              <p14:nvPr/>
            </p14:nvContentPartPr>
            <p14:xfrm>
              <a:off x="2324986" y="1689049"/>
              <a:ext cx="1739160" cy="173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7C73B43-5BB6-A56F-B2E7-87981BA3746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315986" y="1680049"/>
                <a:ext cx="17568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D21F553-DCBC-C8CE-15A1-DD6C887E40D4}"/>
                  </a:ext>
                </a:extLst>
              </p14:cNvPr>
              <p14:cNvContentPartPr/>
              <p14:nvPr/>
            </p14:nvContentPartPr>
            <p14:xfrm>
              <a:off x="2403826" y="2010529"/>
              <a:ext cx="1685520" cy="1058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D21F553-DCBC-C8CE-15A1-DD6C887E40D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394828" y="2001529"/>
                <a:ext cx="1703156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F75801B-EB91-A84C-9486-4147ED6DB07B}"/>
              </a:ext>
            </a:extLst>
          </p:cNvPr>
          <p:cNvGrpSpPr/>
          <p:nvPr/>
        </p:nvGrpSpPr>
        <p:grpSpPr>
          <a:xfrm>
            <a:off x="3152941" y="805009"/>
            <a:ext cx="460485" cy="397320"/>
            <a:chOff x="3152941" y="805009"/>
            <a:chExt cx="460485" cy="3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0DDF126-EC61-1099-9B6A-31A87812B815}"/>
                    </a:ext>
                  </a:extLst>
                </p14:cNvPr>
                <p14:cNvContentPartPr/>
                <p14:nvPr/>
              </p14:nvContentPartPr>
              <p14:xfrm>
                <a:off x="3279706" y="1092889"/>
                <a:ext cx="16200" cy="109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0DDF126-EC61-1099-9B6A-31A87812B81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70706" y="1083889"/>
                  <a:ext cx="33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FA1641E-4D20-A474-8258-A68C67943833}"/>
                    </a:ext>
                  </a:extLst>
                </p14:cNvPr>
                <p14:cNvContentPartPr/>
                <p14:nvPr/>
              </p14:nvContentPartPr>
              <p14:xfrm>
                <a:off x="3471946" y="1052929"/>
                <a:ext cx="38880" cy="109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FA1641E-4D20-A474-8258-A68C6794383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62946" y="1043959"/>
                  <a:ext cx="56520" cy="127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E05E763-CB54-D0FE-D642-528DDEF44AEC}"/>
                    </a:ext>
                  </a:extLst>
                </p14:cNvPr>
                <p14:cNvContentPartPr/>
                <p14:nvPr/>
              </p14:nvContentPartPr>
              <p14:xfrm>
                <a:off x="3394546" y="1016569"/>
                <a:ext cx="218880" cy="175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E05E763-CB54-D0FE-D642-528DDEF44AE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85531" y="1007569"/>
                  <a:ext cx="236549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25E5C68-946A-0557-73BD-97EB78FB4524}"/>
                    </a:ext>
                  </a:extLst>
                </p14:cNvPr>
                <p14:cNvContentPartPr/>
                <p14:nvPr/>
              </p14:nvContentPartPr>
              <p14:xfrm>
                <a:off x="3152941" y="838849"/>
                <a:ext cx="43560" cy="153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25E5C68-946A-0557-73BD-97EB78FB452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43941" y="829849"/>
                  <a:ext cx="61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A952177-0F14-B5BF-DC24-104A6BAF3855}"/>
                    </a:ext>
                  </a:extLst>
                </p14:cNvPr>
                <p14:cNvContentPartPr/>
                <p14:nvPr/>
              </p14:nvContentPartPr>
              <p14:xfrm>
                <a:off x="3227101" y="805009"/>
                <a:ext cx="54000" cy="155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A952177-0F14-B5BF-DC24-104A6BAF38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18041" y="796030"/>
                  <a:ext cx="71758" cy="173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0F0493D-4CD2-AC20-8252-ABE6CDDE1223}"/>
                    </a:ext>
                  </a:extLst>
                </p14:cNvPr>
                <p14:cNvContentPartPr/>
                <p14:nvPr/>
              </p14:nvContentPartPr>
              <p14:xfrm>
                <a:off x="3188581" y="913729"/>
                <a:ext cx="65160" cy="3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0F0493D-4CD2-AC20-8252-ABE6CDDE122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79581" y="904729"/>
                  <a:ext cx="82800" cy="2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7165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27C5-F3DB-C1DC-B08D-5E980F6F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91" y="-341699"/>
            <a:ext cx="11353800" cy="1325563"/>
          </a:xfrm>
        </p:spPr>
        <p:txBody>
          <a:bodyPr/>
          <a:lstStyle/>
          <a:p>
            <a:r>
              <a:rPr lang="en-US" dirty="0"/>
              <a:t>Reduction of Carboxylic Acids                                                                           (20.5)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4785E1-B7BA-C54A-C0BD-9D8E202B9709}"/>
                  </a:ext>
                </a:extLst>
              </p14:cNvPr>
              <p14:cNvContentPartPr/>
              <p14:nvPr/>
            </p14:nvContentPartPr>
            <p14:xfrm>
              <a:off x="1390271" y="1003067"/>
              <a:ext cx="123120" cy="17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4785E1-B7BA-C54A-C0BD-9D8E202B97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1271" y="994067"/>
                <a:ext cx="140760" cy="1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25B7DD1-4ED3-874A-F4A3-ED1CC521225F}"/>
              </a:ext>
            </a:extLst>
          </p:cNvPr>
          <p:cNvGrpSpPr/>
          <p:nvPr/>
        </p:nvGrpSpPr>
        <p:grpSpPr>
          <a:xfrm>
            <a:off x="602591" y="1303667"/>
            <a:ext cx="1799280" cy="685080"/>
            <a:chOff x="602591" y="1303667"/>
            <a:chExt cx="179928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B51342D-F1BD-341F-D827-F255E853ABA6}"/>
                    </a:ext>
                  </a:extLst>
                </p14:cNvPr>
                <p14:cNvContentPartPr/>
                <p14:nvPr/>
              </p14:nvContentPartPr>
              <p14:xfrm>
                <a:off x="602591" y="1647467"/>
                <a:ext cx="352080" cy="341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B51342D-F1BD-341F-D827-F255E853ABA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3591" y="1638476"/>
                  <a:ext cx="369720" cy="358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9F84F5C-7314-D36A-18FA-84BFE7D2030D}"/>
                    </a:ext>
                  </a:extLst>
                </p14:cNvPr>
                <p14:cNvContentPartPr/>
                <p14:nvPr/>
              </p14:nvContentPartPr>
              <p14:xfrm>
                <a:off x="1120631" y="1526507"/>
                <a:ext cx="779040" cy="239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9F84F5C-7314-D36A-18FA-84BFE7D2030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1631" y="1517507"/>
                  <a:ext cx="796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37CC00-65E8-58EE-86FC-4D41B720D6EE}"/>
                    </a:ext>
                  </a:extLst>
                </p14:cNvPr>
                <p14:cNvContentPartPr/>
                <p14:nvPr/>
              </p14:nvContentPartPr>
              <p14:xfrm>
                <a:off x="1350671" y="1303667"/>
                <a:ext cx="33120" cy="243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37CC00-65E8-58EE-86FC-4D41B720D6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1671" y="1294667"/>
                  <a:ext cx="50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7C3FC32-6890-6528-01D1-90E0AC9F5827}"/>
                    </a:ext>
                  </a:extLst>
                </p14:cNvPr>
                <p14:cNvContentPartPr/>
                <p14:nvPr/>
              </p14:nvContentPartPr>
              <p14:xfrm>
                <a:off x="1459751" y="1307267"/>
                <a:ext cx="51840" cy="27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7C3FC32-6890-6528-01D1-90E0AC9F58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50751" y="1298267"/>
                  <a:ext cx="694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53B2D9-D6CC-E63C-DDAA-80A57F26331B}"/>
                    </a:ext>
                  </a:extLst>
                </p14:cNvPr>
                <p14:cNvContentPartPr/>
                <p14:nvPr/>
              </p14:nvContentPartPr>
              <p14:xfrm>
                <a:off x="2028911" y="1661507"/>
                <a:ext cx="127080" cy="154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53B2D9-D6CC-E63C-DDAA-80A57F2633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19911" y="1652507"/>
                  <a:ext cx="144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2B54DDC-FB33-3C60-24D8-DF64BEB84A31}"/>
                    </a:ext>
                  </a:extLst>
                </p14:cNvPr>
                <p14:cNvContentPartPr/>
                <p14:nvPr/>
              </p14:nvContentPartPr>
              <p14:xfrm>
                <a:off x="2234111" y="1627307"/>
                <a:ext cx="25920" cy="209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2B54DDC-FB33-3C60-24D8-DF64BEB84A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5111" y="1618307"/>
                  <a:ext cx="435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1AAF9C-BBFC-A5BC-A0CC-FE5C456BBC9E}"/>
                    </a:ext>
                  </a:extLst>
                </p14:cNvPr>
                <p14:cNvContentPartPr/>
                <p14:nvPr/>
              </p14:nvContentPartPr>
              <p14:xfrm>
                <a:off x="2326271" y="1615067"/>
                <a:ext cx="75600" cy="222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1AAF9C-BBFC-A5BC-A0CC-FE5C456BBC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17271" y="1606067"/>
                  <a:ext cx="93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9625612-3D30-0184-E7F5-19235C9C9BCE}"/>
                    </a:ext>
                  </a:extLst>
                </p14:cNvPr>
                <p14:cNvContentPartPr/>
                <p14:nvPr/>
              </p14:nvContentPartPr>
              <p14:xfrm>
                <a:off x="2253911" y="1777787"/>
                <a:ext cx="103680" cy="14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9625612-3D30-0184-E7F5-19235C9C9B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44911" y="1768787"/>
                  <a:ext cx="12132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1059E3A-3FDF-82CB-5566-9BDF697FD9F7}"/>
                  </a:ext>
                </a:extLst>
              </p14:cNvPr>
              <p14:cNvContentPartPr/>
              <p14:nvPr/>
            </p14:nvContentPartPr>
            <p14:xfrm>
              <a:off x="3170831" y="1381427"/>
              <a:ext cx="1712520" cy="286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1059E3A-3FDF-82CB-5566-9BDF697FD9F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61831" y="1372427"/>
                <a:ext cx="1730160" cy="3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865A286-07B6-134E-B521-D67E7CB053F8}"/>
              </a:ext>
            </a:extLst>
          </p:cNvPr>
          <p:cNvGrpSpPr/>
          <p:nvPr/>
        </p:nvGrpSpPr>
        <p:grpSpPr>
          <a:xfrm>
            <a:off x="3215111" y="1016027"/>
            <a:ext cx="1179000" cy="384840"/>
            <a:chOff x="3215111" y="1016027"/>
            <a:chExt cx="117900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49B300-A281-A12B-4F05-50719F42B87E}"/>
                    </a:ext>
                  </a:extLst>
                </p14:cNvPr>
                <p14:cNvContentPartPr/>
                <p14:nvPr/>
              </p14:nvContentPartPr>
              <p14:xfrm>
                <a:off x="3215111" y="1117547"/>
                <a:ext cx="52200" cy="19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49B300-A281-A12B-4F05-50719F42B8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06111" y="1108547"/>
                  <a:ext cx="69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567699F-71E3-7C4C-EF2B-3C9854556532}"/>
                    </a:ext>
                  </a:extLst>
                </p14:cNvPr>
                <p14:cNvContentPartPr/>
                <p14:nvPr/>
              </p14:nvContentPartPr>
              <p14:xfrm>
                <a:off x="3239231" y="1054907"/>
                <a:ext cx="144720" cy="345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567699F-71E3-7C4C-EF2B-3C985455653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0231" y="1045907"/>
                  <a:ext cx="162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5EB7DD-F6C6-647B-A200-BE4939D34FCC}"/>
                    </a:ext>
                  </a:extLst>
                </p14:cNvPr>
                <p14:cNvContentPartPr/>
                <p14:nvPr/>
              </p14:nvContentPartPr>
              <p14:xfrm>
                <a:off x="3492311" y="1071467"/>
                <a:ext cx="142200" cy="249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5EB7DD-F6C6-647B-A200-BE4939D34FC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83311" y="1062454"/>
                  <a:ext cx="159840" cy="266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66688BE-B352-9A56-D991-EDC7788D63AD}"/>
                    </a:ext>
                  </a:extLst>
                </p14:cNvPr>
                <p14:cNvContentPartPr/>
                <p14:nvPr/>
              </p14:nvContentPartPr>
              <p14:xfrm>
                <a:off x="3656831" y="1124027"/>
                <a:ext cx="33120" cy="157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66688BE-B352-9A56-D991-EDC7788D63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47928" y="1115027"/>
                  <a:ext cx="5057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5356496-0963-F3A9-C5F3-B4820EEBC827}"/>
                    </a:ext>
                  </a:extLst>
                </p14:cNvPr>
                <p14:cNvContentPartPr/>
                <p14:nvPr/>
              </p14:nvContentPartPr>
              <p14:xfrm>
                <a:off x="3863111" y="1039427"/>
                <a:ext cx="95040" cy="27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5356496-0963-F3A9-C5F3-B4820EEBC8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54111" y="1030427"/>
                  <a:ext cx="1126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18278C-9C75-DA90-0FD3-DE8ABEC578E1}"/>
                    </a:ext>
                  </a:extLst>
                </p14:cNvPr>
                <p14:cNvContentPartPr/>
                <p14:nvPr/>
              </p14:nvContentPartPr>
              <p14:xfrm>
                <a:off x="3881471" y="1246787"/>
                <a:ext cx="73440" cy="5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18278C-9C75-DA90-0FD3-DE8ABEC578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72471" y="1238316"/>
                  <a:ext cx="91080" cy="22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8976AC7-E31C-2B3D-4D24-AEB95696AE0A}"/>
                    </a:ext>
                  </a:extLst>
                </p14:cNvPr>
                <p14:cNvContentPartPr/>
                <p14:nvPr/>
              </p14:nvContentPartPr>
              <p14:xfrm>
                <a:off x="4038791" y="1059947"/>
                <a:ext cx="114840" cy="21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8976AC7-E31C-2B3D-4D24-AEB95696AE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29791" y="1050947"/>
                  <a:ext cx="132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29B0EED-7031-3880-DC28-4B1CC6651416}"/>
                    </a:ext>
                  </a:extLst>
                </p14:cNvPr>
                <p14:cNvContentPartPr/>
                <p14:nvPr/>
              </p14:nvContentPartPr>
              <p14:xfrm>
                <a:off x="4207631" y="1016027"/>
                <a:ext cx="36360" cy="246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29B0EED-7031-3880-DC28-4B1CC665141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98631" y="1007027"/>
                  <a:ext cx="54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C9C6EBB-568F-BBFE-805B-DC66E71DE397}"/>
                    </a:ext>
                  </a:extLst>
                </p14:cNvPr>
                <p14:cNvContentPartPr/>
                <p14:nvPr/>
              </p14:nvContentPartPr>
              <p14:xfrm>
                <a:off x="4164431" y="1166507"/>
                <a:ext cx="60840" cy="11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C9C6EBB-568F-BBFE-805B-DC66E71DE3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55431" y="1157507"/>
                  <a:ext cx="78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1DD8D9-0201-7D61-DA78-848E260AE5F1}"/>
                    </a:ext>
                  </a:extLst>
                </p14:cNvPr>
                <p14:cNvContentPartPr/>
                <p14:nvPr/>
              </p14:nvContentPartPr>
              <p14:xfrm>
                <a:off x="4314191" y="1188107"/>
                <a:ext cx="63720" cy="80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1DD8D9-0201-7D61-DA78-848E260AE5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05191" y="1179067"/>
                  <a:ext cx="81360" cy="983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4633E5-092A-74E3-AB62-83CE8767DEDF}"/>
                    </a:ext>
                  </a:extLst>
                </p14:cNvPr>
                <p14:cNvContentPartPr/>
                <p14:nvPr/>
              </p14:nvContentPartPr>
              <p14:xfrm>
                <a:off x="4384751" y="1162547"/>
                <a:ext cx="9360" cy="153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4633E5-092A-74E3-AB62-83CE8767DE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75391" y="1153547"/>
                  <a:ext cx="27706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A9398E2-BC99-38BA-F9AB-19E685888D63}"/>
              </a:ext>
            </a:extLst>
          </p:cNvPr>
          <p:cNvGrpSpPr/>
          <p:nvPr/>
        </p:nvGrpSpPr>
        <p:grpSpPr>
          <a:xfrm>
            <a:off x="3278111" y="1716587"/>
            <a:ext cx="1263240" cy="453600"/>
            <a:chOff x="3278111" y="1716587"/>
            <a:chExt cx="12632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04B6076-793C-E020-E596-C9668CFA7F8C}"/>
                    </a:ext>
                  </a:extLst>
                </p14:cNvPr>
                <p14:cNvContentPartPr/>
                <p14:nvPr/>
              </p14:nvContentPartPr>
              <p14:xfrm>
                <a:off x="3278111" y="1888667"/>
                <a:ext cx="149400" cy="153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04B6076-793C-E020-E596-C9668CFA7F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69111" y="1879667"/>
                  <a:ext cx="167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27BFCB6-F692-374A-5F6B-107BAE340AAC}"/>
                    </a:ext>
                  </a:extLst>
                </p14:cNvPr>
                <p14:cNvContentPartPr/>
                <p14:nvPr/>
              </p14:nvContentPartPr>
              <p14:xfrm>
                <a:off x="3443351" y="1799387"/>
                <a:ext cx="125280" cy="316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27BFCB6-F692-374A-5F6B-107BAE340AA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34351" y="1790387"/>
                  <a:ext cx="142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4CB9CD-F3C3-0FDD-9585-7B1630474E67}"/>
                    </a:ext>
                  </a:extLst>
                </p14:cNvPr>
                <p14:cNvContentPartPr/>
                <p14:nvPr/>
              </p14:nvContentPartPr>
              <p14:xfrm>
                <a:off x="3723791" y="1822067"/>
                <a:ext cx="13680" cy="242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4CB9CD-F3C3-0FDD-9585-7B1630474E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14791" y="1813067"/>
                  <a:ext cx="31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5E3C665-88E4-A2E6-5CEE-DE1E047DE09F}"/>
                    </a:ext>
                  </a:extLst>
                </p14:cNvPr>
                <p14:cNvContentPartPr/>
                <p14:nvPr/>
              </p14:nvContentPartPr>
              <p14:xfrm>
                <a:off x="3765191" y="1793627"/>
                <a:ext cx="96480" cy="216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5E3C665-88E4-A2E6-5CEE-DE1E047DE0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56191" y="1784627"/>
                  <a:ext cx="114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1E58717-C1E5-908B-4A1D-F3FE2F7009F5}"/>
                    </a:ext>
                  </a:extLst>
                </p14:cNvPr>
                <p14:cNvContentPartPr/>
                <p14:nvPr/>
              </p14:nvContentPartPr>
              <p14:xfrm>
                <a:off x="3938351" y="1984427"/>
                <a:ext cx="127440" cy="185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1E58717-C1E5-908B-4A1D-F3FE2F7009F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29326" y="1975427"/>
                  <a:ext cx="14513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280931A-5566-842E-6849-4783EFB1EF67}"/>
                    </a:ext>
                  </a:extLst>
                </p14:cNvPr>
                <p14:cNvContentPartPr/>
                <p14:nvPr/>
              </p14:nvContentPartPr>
              <p14:xfrm>
                <a:off x="4156511" y="1831787"/>
                <a:ext cx="133560" cy="238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280931A-5566-842E-6849-4783EFB1EF6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47535" y="1822801"/>
                  <a:ext cx="151153" cy="256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0D905BA-E79F-FBF5-D929-4474A9E0D0F9}"/>
                    </a:ext>
                  </a:extLst>
                </p14:cNvPr>
                <p14:cNvContentPartPr/>
                <p14:nvPr/>
              </p14:nvContentPartPr>
              <p14:xfrm>
                <a:off x="4384751" y="1731347"/>
                <a:ext cx="49320" cy="119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0D905BA-E79F-FBF5-D929-4474A9E0D0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75816" y="1722347"/>
                  <a:ext cx="66832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C8FBC2D-20A6-D585-E734-916C24D238F3}"/>
                    </a:ext>
                  </a:extLst>
                </p14:cNvPr>
                <p14:cNvContentPartPr/>
                <p14:nvPr/>
              </p14:nvContentPartPr>
              <p14:xfrm>
                <a:off x="4376831" y="1787507"/>
                <a:ext cx="78840" cy="27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8FBC2D-20A6-D585-E734-916C24D238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67790" y="1778622"/>
                  <a:ext cx="96561" cy="45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DF1C344-8260-B9F1-7619-B595044CB17B}"/>
                    </a:ext>
                  </a:extLst>
                </p14:cNvPr>
                <p14:cNvContentPartPr/>
                <p14:nvPr/>
              </p14:nvContentPartPr>
              <p14:xfrm>
                <a:off x="4342991" y="1716587"/>
                <a:ext cx="198360" cy="200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DF1C344-8260-B9F1-7619-B595044CB1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33991" y="1707603"/>
                  <a:ext cx="216000" cy="2184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469B5BE-2C04-8ED7-AB37-0298D2BB32C5}"/>
              </a:ext>
            </a:extLst>
          </p:cNvPr>
          <p:cNvGrpSpPr/>
          <p:nvPr/>
        </p:nvGrpSpPr>
        <p:grpSpPr>
          <a:xfrm>
            <a:off x="38471" y="2268827"/>
            <a:ext cx="12037680" cy="704160"/>
            <a:chOff x="38471" y="2268827"/>
            <a:chExt cx="1203768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C4F2D21-0A4A-A412-FF43-9C133E7D30B1}"/>
                    </a:ext>
                  </a:extLst>
                </p14:cNvPr>
                <p14:cNvContentPartPr/>
                <p14:nvPr/>
              </p14:nvContentPartPr>
              <p14:xfrm>
                <a:off x="38471" y="2268827"/>
                <a:ext cx="12037680" cy="341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C4F2D21-0A4A-A412-FF43-9C133E7D30B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471" y="2259827"/>
                  <a:ext cx="12055319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04CD08F-BFD8-BBCF-71AA-0CC37610E955}"/>
                    </a:ext>
                  </a:extLst>
                </p14:cNvPr>
                <p14:cNvContentPartPr/>
                <p14:nvPr/>
              </p14:nvContentPartPr>
              <p14:xfrm>
                <a:off x="296231" y="2765627"/>
                <a:ext cx="426240" cy="207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04CD08F-BFD8-BBCF-71AA-0CC37610E9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7239" y="2756627"/>
                  <a:ext cx="443865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1DC6BC6-0362-1FBD-922A-DE465CBB5CDD}"/>
                    </a:ext>
                  </a:extLst>
                </p14:cNvPr>
                <p14:cNvContentPartPr/>
                <p14:nvPr/>
              </p14:nvContentPartPr>
              <p14:xfrm>
                <a:off x="775391" y="2837267"/>
                <a:ext cx="106200" cy="77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1DC6BC6-0362-1FBD-922A-DE465CBB5CD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6421" y="2828308"/>
                  <a:ext cx="123780" cy="95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6AF2FF1-D4DD-568F-16EB-E123A1D0E414}"/>
                    </a:ext>
                  </a:extLst>
                </p14:cNvPr>
                <p14:cNvContentPartPr/>
                <p14:nvPr/>
              </p14:nvContentPartPr>
              <p14:xfrm>
                <a:off x="889151" y="2690027"/>
                <a:ext cx="141840" cy="203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6AF2FF1-D4DD-568F-16EB-E123A1D0E4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0174" y="2681027"/>
                  <a:ext cx="159435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D058A53-6BED-F9B5-8DB8-8B92474EF756}"/>
                    </a:ext>
                  </a:extLst>
                </p14:cNvPr>
                <p14:cNvContentPartPr/>
                <p14:nvPr/>
              </p14:nvContentPartPr>
              <p14:xfrm>
                <a:off x="1163111" y="2810627"/>
                <a:ext cx="87120" cy="101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D058A53-6BED-F9B5-8DB8-8B92474EF75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54074" y="2801595"/>
                  <a:ext cx="104833" cy="119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1FB0AD-5E07-71E2-9F7A-3A90AE609297}"/>
                    </a:ext>
                  </a:extLst>
                </p14:cNvPr>
                <p14:cNvContentPartPr/>
                <p14:nvPr/>
              </p14:nvContentPartPr>
              <p14:xfrm>
                <a:off x="1300991" y="2783987"/>
                <a:ext cx="160920" cy="114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1FB0AD-5E07-71E2-9F7A-3A90AE6092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91991" y="2774987"/>
                  <a:ext cx="178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9DE71F-3362-EF29-E5EC-95BDA4B30453}"/>
                    </a:ext>
                  </a:extLst>
                </p14:cNvPr>
                <p14:cNvContentPartPr/>
                <p14:nvPr/>
              </p14:nvContentPartPr>
              <p14:xfrm>
                <a:off x="1519511" y="2807747"/>
                <a:ext cx="19080" cy="56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9DE71F-3362-EF29-E5EC-95BDA4B304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10511" y="2798747"/>
                  <a:ext cx="36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4F60889-7911-59D3-3BEB-804DA259FFCD}"/>
                    </a:ext>
                  </a:extLst>
                </p14:cNvPr>
                <p14:cNvContentPartPr/>
                <p14:nvPr/>
              </p14:nvContentPartPr>
              <p14:xfrm>
                <a:off x="1569551" y="2729267"/>
                <a:ext cx="100440" cy="189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4F60889-7911-59D3-3BEB-804DA259FFC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60551" y="2720284"/>
                  <a:ext cx="118080" cy="206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D7052D2-FD4D-8F70-35CB-9B1F0CEBDD5B}"/>
                    </a:ext>
                  </a:extLst>
                </p14:cNvPr>
                <p14:cNvContentPartPr/>
                <p14:nvPr/>
              </p14:nvContentPartPr>
              <p14:xfrm>
                <a:off x="1723991" y="2755187"/>
                <a:ext cx="216000" cy="112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D7052D2-FD4D-8F70-35CB-9B1F0CEBDD5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14991" y="2746187"/>
                  <a:ext cx="233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541E62-E364-BD67-4553-B70F38B374FC}"/>
                    </a:ext>
                  </a:extLst>
                </p14:cNvPr>
                <p14:cNvContentPartPr/>
                <p14:nvPr/>
              </p14:nvContentPartPr>
              <p14:xfrm>
                <a:off x="1989311" y="2736827"/>
                <a:ext cx="27720" cy="3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541E62-E364-BD67-4553-B70F38B374F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80311" y="2727827"/>
                  <a:ext cx="45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3DD03F4-3791-0A1A-952C-230361B4A0D4}"/>
                    </a:ext>
                  </a:extLst>
                </p14:cNvPr>
                <p14:cNvContentPartPr/>
                <p14:nvPr/>
              </p14:nvContentPartPr>
              <p14:xfrm>
                <a:off x="2011991" y="2848427"/>
                <a:ext cx="28800" cy="30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3DD03F4-3791-0A1A-952C-230361B4A0D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03102" y="2839427"/>
                  <a:ext cx="46222" cy="4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909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0220-AD94-59FB-FDB8-C074B099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88" y="-304453"/>
            <a:ext cx="11353800" cy="1325563"/>
          </a:xfrm>
        </p:spPr>
        <p:txBody>
          <a:bodyPr/>
          <a:lstStyle/>
          <a:p>
            <a:r>
              <a:rPr lang="en-US" dirty="0"/>
              <a:t>Selective Reduction of Carboxylic Acids                                                           (20.5)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2B7A93-44A3-06E6-FF0B-C9239CED42AD}"/>
              </a:ext>
            </a:extLst>
          </p:cNvPr>
          <p:cNvGrpSpPr/>
          <p:nvPr/>
        </p:nvGrpSpPr>
        <p:grpSpPr>
          <a:xfrm>
            <a:off x="308291" y="2344163"/>
            <a:ext cx="1685520" cy="894600"/>
            <a:chOff x="349871" y="964547"/>
            <a:chExt cx="1685520" cy="89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BA741D0-6895-A8B2-65E1-5B2523154E95}"/>
                    </a:ext>
                  </a:extLst>
                </p14:cNvPr>
                <p14:cNvContentPartPr/>
                <p14:nvPr/>
              </p14:nvContentPartPr>
              <p14:xfrm>
                <a:off x="349871" y="1593827"/>
                <a:ext cx="269640" cy="265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BA741D0-6895-A8B2-65E1-5B2523154E9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0871" y="1584827"/>
                  <a:ext cx="287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DB7625F-C499-5D5B-BC00-4AA8F67EE6F3}"/>
                    </a:ext>
                  </a:extLst>
                </p14:cNvPr>
                <p14:cNvContentPartPr/>
                <p14:nvPr/>
              </p14:nvContentPartPr>
              <p14:xfrm>
                <a:off x="713831" y="1450907"/>
                <a:ext cx="839520" cy="244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DB7625F-C499-5D5B-BC00-4AA8F67EE6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4835" y="1441907"/>
                  <a:ext cx="857152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32ECC18-6E9B-8BB5-726C-4030D42AD028}"/>
                    </a:ext>
                  </a:extLst>
                </p14:cNvPr>
                <p14:cNvContentPartPr/>
                <p14:nvPr/>
              </p14:nvContentPartPr>
              <p14:xfrm>
                <a:off x="1041431" y="1238507"/>
                <a:ext cx="33840" cy="240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32ECC18-6E9B-8BB5-726C-4030D42AD02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2431" y="1229507"/>
                  <a:ext cx="51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BD2BAD-73ED-2025-DEF8-DFC21C1E45FD}"/>
                    </a:ext>
                  </a:extLst>
                </p14:cNvPr>
                <p14:cNvContentPartPr/>
                <p14:nvPr/>
              </p14:nvContentPartPr>
              <p14:xfrm>
                <a:off x="1152671" y="1209707"/>
                <a:ext cx="47520" cy="271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BD2BAD-73ED-2025-DEF8-DFC21C1E45F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3671" y="1200719"/>
                  <a:ext cx="65160" cy="289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F54C17D-D766-D192-2F4E-00ED3DB48DD0}"/>
                    </a:ext>
                  </a:extLst>
                </p14:cNvPr>
                <p14:cNvContentPartPr/>
                <p14:nvPr/>
              </p14:nvContentPartPr>
              <p14:xfrm>
                <a:off x="1043951" y="964547"/>
                <a:ext cx="128880" cy="174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F54C17D-D766-D192-2F4E-00ED3DB48DD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34976" y="955547"/>
                  <a:ext cx="146471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FE266A9-80E2-F2B0-B920-1AA6148CFC06}"/>
                    </a:ext>
                  </a:extLst>
                </p14:cNvPr>
                <p14:cNvContentPartPr/>
                <p14:nvPr/>
              </p14:nvContentPartPr>
              <p14:xfrm>
                <a:off x="1701671" y="1597787"/>
                <a:ext cx="104040" cy="135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FE266A9-80E2-F2B0-B920-1AA6148CFC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92671" y="1588787"/>
                  <a:ext cx="121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EA4133E-4181-16A7-A990-5409E07C299F}"/>
                    </a:ext>
                  </a:extLst>
                </p14:cNvPr>
                <p14:cNvContentPartPr/>
                <p14:nvPr/>
              </p14:nvContentPartPr>
              <p14:xfrm>
                <a:off x="1884191" y="1556747"/>
                <a:ext cx="45360" cy="212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EA4133E-4181-16A7-A990-5409E07C29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75191" y="1547747"/>
                  <a:ext cx="63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30A6180-F568-62C1-6C4B-D307352ACF99}"/>
                    </a:ext>
                  </a:extLst>
                </p14:cNvPr>
                <p14:cNvContentPartPr/>
                <p14:nvPr/>
              </p14:nvContentPartPr>
              <p14:xfrm>
                <a:off x="1919831" y="1508867"/>
                <a:ext cx="115560" cy="213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30A6180-F568-62C1-6C4B-D307352ACF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10859" y="1499867"/>
                  <a:ext cx="133145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F7F50B3-FD2A-F997-6C15-40BC6E501484}"/>
              </a:ext>
            </a:extLst>
          </p:cNvPr>
          <p:cNvGrpSpPr/>
          <p:nvPr/>
        </p:nvGrpSpPr>
        <p:grpSpPr>
          <a:xfrm>
            <a:off x="2796071" y="677987"/>
            <a:ext cx="1526400" cy="967680"/>
            <a:chOff x="2796071" y="677987"/>
            <a:chExt cx="1526400" cy="9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990602E-1CD8-25EF-7816-C2A66A25A49F}"/>
                    </a:ext>
                  </a:extLst>
                </p14:cNvPr>
                <p14:cNvContentPartPr/>
                <p14:nvPr/>
              </p14:nvContentPartPr>
              <p14:xfrm>
                <a:off x="2796071" y="1169747"/>
                <a:ext cx="1446120" cy="38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990602E-1CD8-25EF-7816-C2A66A25A4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87071" y="1160747"/>
                  <a:ext cx="1463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650AD89-1CEF-F1F0-562A-282DB0161D9B}"/>
                    </a:ext>
                  </a:extLst>
                </p14:cNvPr>
                <p14:cNvContentPartPr/>
                <p14:nvPr/>
              </p14:nvContentPartPr>
              <p14:xfrm>
                <a:off x="4192511" y="1039067"/>
                <a:ext cx="129960" cy="291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650AD89-1CEF-F1F0-562A-282DB0161D9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83486" y="1030056"/>
                  <a:ext cx="147649" cy="308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041780D-772A-2330-9825-A7A52C9E7F26}"/>
                    </a:ext>
                  </a:extLst>
                </p14:cNvPr>
                <p14:cNvContentPartPr/>
                <p14:nvPr/>
              </p14:nvContentPartPr>
              <p14:xfrm>
                <a:off x="2805071" y="722267"/>
                <a:ext cx="68040" cy="207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041780D-772A-2330-9825-A7A52C9E7F2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96071" y="713267"/>
                  <a:ext cx="85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D78DA0-A10F-649C-D2E4-27EAD3B999B8}"/>
                    </a:ext>
                  </a:extLst>
                </p14:cNvPr>
                <p14:cNvContentPartPr/>
                <p14:nvPr/>
              </p14:nvContentPartPr>
              <p14:xfrm>
                <a:off x="2909471" y="677987"/>
                <a:ext cx="63720" cy="264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D78DA0-A10F-649C-D2E4-27EAD3B999B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00471" y="668987"/>
                  <a:ext cx="813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41AB323-2AED-3686-5E2E-AF0F8875448D}"/>
                    </a:ext>
                  </a:extLst>
                </p14:cNvPr>
                <p14:cNvContentPartPr/>
                <p14:nvPr/>
              </p14:nvContentPartPr>
              <p14:xfrm>
                <a:off x="2897591" y="1433987"/>
                <a:ext cx="155880" cy="157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41AB323-2AED-3686-5E2E-AF0F8875448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88591" y="1424966"/>
                  <a:ext cx="173520" cy="1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480A0C5-EBBF-0ACA-B912-27F98FCA9407}"/>
                    </a:ext>
                  </a:extLst>
                </p14:cNvPr>
                <p14:cNvContentPartPr/>
                <p14:nvPr/>
              </p14:nvContentPartPr>
              <p14:xfrm>
                <a:off x="3098471" y="1332827"/>
                <a:ext cx="61200" cy="289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480A0C5-EBBF-0ACA-B912-27F98FCA940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89471" y="1323827"/>
                  <a:ext cx="788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FBFCCD6-4FBA-17A3-FA0A-C69E487B67CE}"/>
                    </a:ext>
                  </a:extLst>
                </p14:cNvPr>
                <p14:cNvContentPartPr/>
                <p14:nvPr/>
              </p14:nvContentPartPr>
              <p14:xfrm>
                <a:off x="3259391" y="1349747"/>
                <a:ext cx="54720" cy="261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FBFCCD6-4FBA-17A3-FA0A-C69E487B67C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50391" y="1340759"/>
                  <a:ext cx="72360" cy="278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7D12E88-4A8E-9AF7-2EC2-67EE1F230AA9}"/>
                    </a:ext>
                  </a:extLst>
                </p14:cNvPr>
                <p14:cNvContentPartPr/>
                <p14:nvPr/>
              </p14:nvContentPartPr>
              <p14:xfrm>
                <a:off x="3333191" y="1311947"/>
                <a:ext cx="81000" cy="201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7D12E88-4A8E-9AF7-2EC2-67EE1F230AA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24231" y="1302947"/>
                  <a:ext cx="98562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C66B3DA-A54F-580E-762F-CE7E96EE7812}"/>
                    </a:ext>
                  </a:extLst>
                </p14:cNvPr>
                <p14:cNvContentPartPr/>
                <p14:nvPr/>
              </p14:nvContentPartPr>
              <p14:xfrm>
                <a:off x="3482231" y="1475747"/>
                <a:ext cx="124560" cy="169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C66B3DA-A54F-580E-762F-CE7E96EE78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73231" y="1466766"/>
                  <a:ext cx="142200" cy="187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FAAA519-3F14-0FC9-32BB-07D59858EAF9}"/>
                    </a:ext>
                  </a:extLst>
                </p14:cNvPr>
                <p14:cNvContentPartPr/>
                <p14:nvPr/>
              </p14:nvContentPartPr>
              <p14:xfrm>
                <a:off x="3631991" y="1364147"/>
                <a:ext cx="132840" cy="189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FAAA519-3F14-0FC9-32BB-07D59858EAF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22991" y="1355164"/>
                  <a:ext cx="150480" cy="207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5FC7902-3FEA-47DE-5B99-352C75F74B7F}"/>
                    </a:ext>
                  </a:extLst>
                </p14:cNvPr>
                <p14:cNvContentPartPr/>
                <p14:nvPr/>
              </p14:nvContentPartPr>
              <p14:xfrm>
                <a:off x="3923231" y="1234907"/>
                <a:ext cx="22680" cy="167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5FC7902-3FEA-47DE-5B99-352C75F74B7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14231" y="1225907"/>
                  <a:ext cx="40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A06C18A-905A-6CDD-4664-BE72C0B56979}"/>
                    </a:ext>
                  </a:extLst>
                </p14:cNvPr>
                <p14:cNvContentPartPr/>
                <p14:nvPr/>
              </p14:nvContentPartPr>
              <p14:xfrm>
                <a:off x="3860591" y="1239947"/>
                <a:ext cx="150120" cy="173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A06C18A-905A-6CDD-4664-BE72C0B569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51591" y="1230947"/>
                  <a:ext cx="16776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35CEAED-BE65-3BDD-70B6-D0D3B8D11301}"/>
              </a:ext>
            </a:extLst>
          </p:cNvPr>
          <p:cNvGrpSpPr/>
          <p:nvPr/>
        </p:nvGrpSpPr>
        <p:grpSpPr>
          <a:xfrm>
            <a:off x="3177311" y="686627"/>
            <a:ext cx="949320" cy="343800"/>
            <a:chOff x="3177311" y="686627"/>
            <a:chExt cx="94932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5CFBA47-9AC4-F4FA-1D3D-713854AECC6B}"/>
                    </a:ext>
                  </a:extLst>
                </p14:cNvPr>
                <p14:cNvContentPartPr/>
                <p14:nvPr/>
              </p14:nvContentPartPr>
              <p14:xfrm>
                <a:off x="3177311" y="699587"/>
                <a:ext cx="157320" cy="315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5CFBA47-9AC4-F4FA-1D3D-713854AECC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68311" y="690587"/>
                  <a:ext cx="1749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75DB43C-C992-FBCC-0D2D-5A3F76EFB835}"/>
                    </a:ext>
                  </a:extLst>
                </p14:cNvPr>
                <p14:cNvContentPartPr/>
                <p14:nvPr/>
              </p14:nvContentPartPr>
              <p14:xfrm>
                <a:off x="3360191" y="777707"/>
                <a:ext cx="29160" cy="145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75DB43C-C992-FBCC-0D2D-5A3F76EFB83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51191" y="768685"/>
                  <a:ext cx="46800" cy="16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0A72942-CB2C-94DD-6D4C-E6A9A35CCA91}"/>
                    </a:ext>
                  </a:extLst>
                </p14:cNvPr>
                <p14:cNvContentPartPr/>
                <p14:nvPr/>
              </p14:nvContentPartPr>
              <p14:xfrm>
                <a:off x="3542351" y="686627"/>
                <a:ext cx="124920" cy="343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0A72942-CB2C-94DD-6D4C-E6A9A35CCA9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33351" y="677627"/>
                  <a:ext cx="1425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2EBE967-4884-4195-1321-68EA1A613956}"/>
                    </a:ext>
                  </a:extLst>
                </p14:cNvPr>
                <p14:cNvContentPartPr/>
                <p14:nvPr/>
              </p14:nvContentPartPr>
              <p14:xfrm>
                <a:off x="3583751" y="905147"/>
                <a:ext cx="82440" cy="27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2EBE967-4884-4195-1321-68EA1A61395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74712" y="896027"/>
                  <a:ext cx="100157" cy="45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CB3289C-B8AB-70B7-40D8-9AA054628CF4}"/>
                    </a:ext>
                  </a:extLst>
                </p14:cNvPr>
                <p14:cNvContentPartPr/>
                <p14:nvPr/>
              </p14:nvContentPartPr>
              <p14:xfrm>
                <a:off x="3741071" y="734867"/>
                <a:ext cx="20520" cy="249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CB3289C-B8AB-70B7-40D8-9AA054628C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32226" y="725867"/>
                  <a:ext cx="37856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B8D0E64-CDEA-27E7-17E2-D7024CDB0855}"/>
                    </a:ext>
                  </a:extLst>
                </p14:cNvPr>
                <p14:cNvContentPartPr/>
                <p14:nvPr/>
              </p14:nvContentPartPr>
              <p14:xfrm>
                <a:off x="3844391" y="703547"/>
                <a:ext cx="130680" cy="304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B8D0E64-CDEA-27E7-17E2-D7024CDB085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35391" y="694547"/>
                  <a:ext cx="148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D892886-0250-D6D4-B376-EEFE6CF1A93B}"/>
                    </a:ext>
                  </a:extLst>
                </p14:cNvPr>
                <p14:cNvContentPartPr/>
                <p14:nvPr/>
              </p14:nvContentPartPr>
              <p14:xfrm>
                <a:off x="3903791" y="838547"/>
                <a:ext cx="49320" cy="20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D892886-0250-D6D4-B376-EEFE6CF1A93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94856" y="829547"/>
                  <a:ext cx="66832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6AF7BD8-6B4F-5A15-6A03-B43A6E8B3F7D}"/>
                    </a:ext>
                  </a:extLst>
                </p14:cNvPr>
                <p14:cNvContentPartPr/>
                <p14:nvPr/>
              </p14:nvContentPartPr>
              <p14:xfrm>
                <a:off x="4034471" y="855467"/>
                <a:ext cx="92160" cy="97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6AF7BD8-6B4F-5A15-6A03-B43A6E8B3F7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25471" y="846467"/>
                  <a:ext cx="109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E68674E-AF80-0F2A-CFA9-E3057A5B6738}"/>
                    </a:ext>
                  </a:extLst>
                </p14:cNvPr>
                <p14:cNvContentPartPr/>
                <p14:nvPr/>
              </p14:nvContentPartPr>
              <p14:xfrm>
                <a:off x="4107191" y="823427"/>
                <a:ext cx="19440" cy="204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E68674E-AF80-0F2A-CFA9-E3057A5B673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98191" y="814427"/>
                  <a:ext cx="3708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041B51A-6DDD-538B-7802-2F5EAC656AF9}"/>
              </a:ext>
            </a:extLst>
          </p:cNvPr>
          <p:cNvGrpSpPr/>
          <p:nvPr/>
        </p:nvGrpSpPr>
        <p:grpSpPr>
          <a:xfrm>
            <a:off x="3154631" y="2410667"/>
            <a:ext cx="913320" cy="358920"/>
            <a:chOff x="3154631" y="2410667"/>
            <a:chExt cx="91332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D6BD70D-97B9-505C-D9EA-15D4DAE82A06}"/>
                    </a:ext>
                  </a:extLst>
                </p14:cNvPr>
                <p14:cNvContentPartPr/>
                <p14:nvPr/>
              </p14:nvContentPartPr>
              <p14:xfrm>
                <a:off x="3154631" y="2524067"/>
                <a:ext cx="119880" cy="226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D6BD70D-97B9-505C-D9EA-15D4DAE82A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45631" y="2515067"/>
                  <a:ext cx="137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8DD804E-CB86-3A89-C832-BC5989F5879A}"/>
                    </a:ext>
                  </a:extLst>
                </p14:cNvPr>
                <p14:cNvContentPartPr/>
                <p14:nvPr/>
              </p14:nvContentPartPr>
              <p14:xfrm>
                <a:off x="3369911" y="2608667"/>
                <a:ext cx="101880" cy="113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8DD804E-CB86-3A89-C832-BC5989F5879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60911" y="2599667"/>
                  <a:ext cx="119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F674A3D-3C2C-8A52-E595-D1E5CEAAB401}"/>
                    </a:ext>
                  </a:extLst>
                </p14:cNvPr>
                <p14:cNvContentPartPr/>
                <p14:nvPr/>
              </p14:nvContentPartPr>
              <p14:xfrm>
                <a:off x="3568631" y="2483027"/>
                <a:ext cx="147960" cy="248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F674A3D-3C2C-8A52-E595-D1E5CEAAB40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59609" y="2474027"/>
                  <a:ext cx="165643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B3E453B-5E36-7168-299A-7735BBA8D277}"/>
                    </a:ext>
                  </a:extLst>
                </p14:cNvPr>
                <p14:cNvContentPartPr/>
                <p14:nvPr/>
              </p14:nvContentPartPr>
              <p14:xfrm>
                <a:off x="3778151" y="2484467"/>
                <a:ext cx="4680" cy="213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B3E453B-5E36-7168-299A-7735BBA8D2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69151" y="2475467"/>
                  <a:ext cx="22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2873294-1782-1A51-98BD-A5D34CFE859D}"/>
                    </a:ext>
                  </a:extLst>
                </p14:cNvPr>
                <p14:cNvContentPartPr/>
                <p14:nvPr/>
              </p14:nvContentPartPr>
              <p14:xfrm>
                <a:off x="3804431" y="2410667"/>
                <a:ext cx="89640" cy="250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2873294-1782-1A51-98BD-A5D34CFE85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95395" y="2401654"/>
                  <a:ext cx="107351" cy="268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C9387AF-305D-B55A-1738-63C397129B51}"/>
                    </a:ext>
                  </a:extLst>
                </p14:cNvPr>
                <p14:cNvContentPartPr/>
                <p14:nvPr/>
              </p14:nvContentPartPr>
              <p14:xfrm>
                <a:off x="3949151" y="2542787"/>
                <a:ext cx="84240" cy="95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C9387AF-305D-B55A-1738-63C397129B5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40112" y="2533753"/>
                  <a:ext cx="101956" cy="112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64711A6-A093-0E25-6B7D-7F2CC6D09A29}"/>
                    </a:ext>
                  </a:extLst>
                </p14:cNvPr>
                <p14:cNvContentPartPr/>
                <p14:nvPr/>
              </p14:nvContentPartPr>
              <p14:xfrm>
                <a:off x="4034831" y="2503547"/>
                <a:ext cx="33120" cy="266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64711A6-A093-0E25-6B7D-7F2CC6D09A2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25928" y="2494547"/>
                  <a:ext cx="5057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DCDB029-22DC-E615-5E41-0CB41C1FEB93}"/>
              </a:ext>
            </a:extLst>
          </p:cNvPr>
          <p:cNvGrpSpPr/>
          <p:nvPr/>
        </p:nvGrpSpPr>
        <p:grpSpPr>
          <a:xfrm>
            <a:off x="2522471" y="2505347"/>
            <a:ext cx="2021400" cy="914760"/>
            <a:chOff x="2522471" y="2505347"/>
            <a:chExt cx="2021400" cy="91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3687540-3565-4EAE-F87C-79A4A2F0D00E}"/>
                    </a:ext>
                  </a:extLst>
                </p14:cNvPr>
                <p14:cNvContentPartPr/>
                <p14:nvPr/>
              </p14:nvContentPartPr>
              <p14:xfrm>
                <a:off x="4417151" y="2767787"/>
                <a:ext cx="111240" cy="234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3687540-3565-4EAE-F87C-79A4A2F0D00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08151" y="2758787"/>
                  <a:ext cx="128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5BAE11E-AF1B-85C1-3AAC-685DFE01AE97}"/>
                    </a:ext>
                  </a:extLst>
                </p14:cNvPr>
                <p14:cNvContentPartPr/>
                <p14:nvPr/>
              </p14:nvContentPartPr>
              <p14:xfrm>
                <a:off x="2824871" y="2559347"/>
                <a:ext cx="45000" cy="227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5BAE11E-AF1B-85C1-3AAC-685DFE01AE9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15942" y="2550347"/>
                  <a:ext cx="625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93C3BD3-E696-9F14-9AF0-72BC88A48804}"/>
                    </a:ext>
                  </a:extLst>
                </p14:cNvPr>
                <p14:cNvContentPartPr/>
                <p14:nvPr/>
              </p14:nvContentPartPr>
              <p14:xfrm>
                <a:off x="2884991" y="2505347"/>
                <a:ext cx="84600" cy="338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93C3BD3-E696-9F14-9AF0-72BC88A4880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75991" y="2496357"/>
                  <a:ext cx="102240" cy="356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641928A-75D2-9A6E-364F-D4AC322D0D84}"/>
                    </a:ext>
                  </a:extLst>
                </p14:cNvPr>
                <p14:cNvContentPartPr/>
                <p14:nvPr/>
              </p14:nvContentPartPr>
              <p14:xfrm>
                <a:off x="2783831" y="3182147"/>
                <a:ext cx="157680" cy="169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641928A-75D2-9A6E-364F-D4AC322D0D8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74831" y="3173147"/>
                  <a:ext cx="175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5D45C24-C6E9-7AAB-CE50-70AECF5A5B7D}"/>
                    </a:ext>
                  </a:extLst>
                </p14:cNvPr>
                <p14:cNvContentPartPr/>
                <p14:nvPr/>
              </p14:nvContentPartPr>
              <p14:xfrm>
                <a:off x="2952671" y="3138587"/>
                <a:ext cx="135720" cy="281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5D45C24-C6E9-7AAB-CE50-70AECF5A5B7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43671" y="3129587"/>
                  <a:ext cx="1533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F7ACEE8-0641-A74E-19EE-BF9B4A9DCD74}"/>
                    </a:ext>
                  </a:extLst>
                </p14:cNvPr>
                <p14:cNvContentPartPr/>
                <p14:nvPr/>
              </p14:nvContentPartPr>
              <p14:xfrm>
                <a:off x="3205751" y="3141827"/>
                <a:ext cx="17280" cy="243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F7ACEE8-0641-A74E-19EE-BF9B4A9DCD7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96751" y="3132827"/>
                  <a:ext cx="349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212A95C-066D-531F-84E4-01700685679F}"/>
                    </a:ext>
                  </a:extLst>
                </p14:cNvPr>
                <p14:cNvContentPartPr/>
                <p14:nvPr/>
              </p14:nvContentPartPr>
              <p14:xfrm>
                <a:off x="3247871" y="3091427"/>
                <a:ext cx="97560" cy="233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212A95C-066D-531F-84E4-01700685679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38904" y="3082427"/>
                  <a:ext cx="115135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D052F03-3FA2-CB78-484F-DF46BEA61557}"/>
                    </a:ext>
                  </a:extLst>
                </p14:cNvPr>
                <p14:cNvContentPartPr/>
                <p14:nvPr/>
              </p14:nvContentPartPr>
              <p14:xfrm>
                <a:off x="3388271" y="3272507"/>
                <a:ext cx="115920" cy="144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D052F03-3FA2-CB78-484F-DF46BEA615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79271" y="3263507"/>
                  <a:ext cx="133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D0E07C3-FCEC-FADD-F238-AF508E49FB15}"/>
                    </a:ext>
                  </a:extLst>
                </p14:cNvPr>
                <p14:cNvContentPartPr/>
                <p14:nvPr/>
              </p14:nvContentPartPr>
              <p14:xfrm>
                <a:off x="3575111" y="3151907"/>
                <a:ext cx="118800" cy="191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D0E07C3-FCEC-FADD-F238-AF508E49FB1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66084" y="3142890"/>
                  <a:ext cx="136494" cy="20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3D4053E-8EFA-6DCC-E2CE-76FC890FB428}"/>
                    </a:ext>
                  </a:extLst>
                </p14:cNvPr>
                <p14:cNvContentPartPr/>
                <p14:nvPr/>
              </p14:nvContentPartPr>
              <p14:xfrm>
                <a:off x="3822431" y="3039947"/>
                <a:ext cx="32760" cy="129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3D4053E-8EFA-6DCC-E2CE-76FC890FB42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13431" y="3030947"/>
                  <a:ext cx="50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42F6836-4A47-D970-E7DE-D302389AB3A9}"/>
                    </a:ext>
                  </a:extLst>
                </p14:cNvPr>
                <p14:cNvContentPartPr/>
                <p14:nvPr/>
              </p14:nvContentPartPr>
              <p14:xfrm>
                <a:off x="3760151" y="2998907"/>
                <a:ext cx="212400" cy="198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42F6836-4A47-D970-E7DE-D302389AB3A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51136" y="2989923"/>
                  <a:ext cx="230070" cy="215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6CACBD9-389C-7020-99BE-7ECA0CB3058E}"/>
                    </a:ext>
                  </a:extLst>
                </p14:cNvPr>
                <p14:cNvContentPartPr/>
                <p14:nvPr/>
              </p14:nvContentPartPr>
              <p14:xfrm>
                <a:off x="2522471" y="2857427"/>
                <a:ext cx="2021400" cy="121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6CACBD9-389C-7020-99BE-7ECA0CB3058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13471" y="2848454"/>
                  <a:ext cx="2039040" cy="13890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60D6A18-8D51-F342-7725-D07104D158E1}"/>
                  </a:ext>
                </a:extLst>
              </p14:cNvPr>
              <p14:cNvContentPartPr/>
              <p14:nvPr/>
            </p14:nvContentPartPr>
            <p14:xfrm>
              <a:off x="2017751" y="1220507"/>
              <a:ext cx="760680" cy="8089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60D6A18-8D51-F342-7725-D07104D158E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008751" y="1211511"/>
                <a:ext cx="778320" cy="826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C04A610-BF9A-D2D0-AAA2-A401E3A08DB8}"/>
                  </a:ext>
                </a:extLst>
              </p14:cNvPr>
              <p14:cNvContentPartPr/>
              <p14:nvPr/>
            </p14:nvContentPartPr>
            <p14:xfrm>
              <a:off x="2155271" y="3696947"/>
              <a:ext cx="2469240" cy="9100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C04A610-BF9A-D2D0-AAA2-A401E3A08DB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146270" y="3687947"/>
                <a:ext cx="2486883" cy="9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729F5BA-CE68-9281-DF4C-B51F0E7ED084}"/>
              </a:ext>
            </a:extLst>
          </p:cNvPr>
          <p:cNvGrpSpPr/>
          <p:nvPr/>
        </p:nvGrpSpPr>
        <p:grpSpPr>
          <a:xfrm>
            <a:off x="2887554" y="4167215"/>
            <a:ext cx="1225800" cy="259560"/>
            <a:chOff x="2887554" y="4167215"/>
            <a:chExt cx="122580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7AEB236-1936-F63C-B1C2-5D68CDFB3E04}"/>
                    </a:ext>
                  </a:extLst>
                </p14:cNvPr>
                <p14:cNvContentPartPr/>
                <p14:nvPr/>
              </p14:nvContentPartPr>
              <p14:xfrm>
                <a:off x="2887554" y="4186295"/>
                <a:ext cx="133560" cy="200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7AEB236-1936-F63C-B1C2-5D68CDFB3E0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78554" y="4177295"/>
                  <a:ext cx="151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756A000-7DC0-B476-1C0C-1C8D7143C3D5}"/>
                    </a:ext>
                  </a:extLst>
                </p14:cNvPr>
                <p14:cNvContentPartPr/>
                <p14:nvPr/>
              </p14:nvContentPartPr>
              <p14:xfrm>
                <a:off x="3074754" y="4183055"/>
                <a:ext cx="25560" cy="199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756A000-7DC0-B476-1C0C-1C8D7143C3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65754" y="4174055"/>
                  <a:ext cx="43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664802A-6688-0D4E-869D-403F3AA22702}"/>
                    </a:ext>
                  </a:extLst>
                </p14:cNvPr>
                <p14:cNvContentPartPr/>
                <p14:nvPr/>
              </p14:nvContentPartPr>
              <p14:xfrm>
                <a:off x="3121554" y="4167215"/>
                <a:ext cx="54000" cy="190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664802A-6688-0D4E-869D-403F3AA2270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12554" y="4158215"/>
                  <a:ext cx="71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4934961-A3C8-3898-95AE-F540C1C3AF1E}"/>
                    </a:ext>
                  </a:extLst>
                </p14:cNvPr>
                <p14:cNvContentPartPr/>
                <p14:nvPr/>
              </p14:nvContentPartPr>
              <p14:xfrm>
                <a:off x="3101394" y="4291415"/>
                <a:ext cx="61920" cy="39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4934961-A3C8-3898-95AE-F540C1C3AF1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92394" y="4282415"/>
                  <a:ext cx="79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4AFA141-7A58-A446-3C58-2AA62D85EAB8}"/>
                    </a:ext>
                  </a:extLst>
                </p14:cNvPr>
                <p14:cNvContentPartPr/>
                <p14:nvPr/>
              </p14:nvContentPartPr>
              <p14:xfrm>
                <a:off x="3247914" y="4296095"/>
                <a:ext cx="88560" cy="130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4AFA141-7A58-A446-3C58-2AA62D85EAB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38877" y="4287120"/>
                  <a:ext cx="106272" cy="148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0216D67-F405-4452-EECD-22C103BBBCB0}"/>
                    </a:ext>
                  </a:extLst>
                </p14:cNvPr>
                <p14:cNvContentPartPr/>
                <p14:nvPr/>
              </p14:nvContentPartPr>
              <p14:xfrm>
                <a:off x="3423594" y="4288535"/>
                <a:ext cx="24840" cy="28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0216D67-F405-4452-EECD-22C103BBBCB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14462" y="4279535"/>
                  <a:ext cx="42739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F08E50B-D3CF-257F-BE02-6CE1FBDB9D13}"/>
                    </a:ext>
                  </a:extLst>
                </p14:cNvPr>
                <p14:cNvContentPartPr/>
                <p14:nvPr/>
              </p14:nvContentPartPr>
              <p14:xfrm>
                <a:off x="3623394" y="4191335"/>
                <a:ext cx="20160" cy="178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F08E50B-D3CF-257F-BE02-6CE1FBDB9D1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14230" y="4182353"/>
                  <a:ext cx="38121" cy="196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3991BA4-29D2-A76F-E711-C2DC0D039D94}"/>
                    </a:ext>
                  </a:extLst>
                </p14:cNvPr>
                <p14:cNvContentPartPr/>
                <p14:nvPr/>
              </p14:nvContentPartPr>
              <p14:xfrm>
                <a:off x="3568674" y="4191695"/>
                <a:ext cx="122760" cy="25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3991BA4-29D2-A76F-E711-C2DC0D039D9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59648" y="4182695"/>
                  <a:ext cx="140452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CA8F60D-196F-D6C1-12D8-18E212FEF832}"/>
                    </a:ext>
                  </a:extLst>
                </p14:cNvPr>
                <p14:cNvContentPartPr/>
                <p14:nvPr/>
              </p14:nvContentPartPr>
              <p14:xfrm>
                <a:off x="3773154" y="4199255"/>
                <a:ext cx="6120" cy="180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CA8F60D-196F-D6C1-12D8-18E212FEF83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63591" y="4190237"/>
                  <a:ext cx="24863" cy="198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C312704-C435-533B-338A-79610A940DB3}"/>
                    </a:ext>
                  </a:extLst>
                </p14:cNvPr>
                <p14:cNvContentPartPr/>
                <p14:nvPr/>
              </p14:nvContentPartPr>
              <p14:xfrm>
                <a:off x="3835794" y="4202135"/>
                <a:ext cx="27000" cy="159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C312704-C435-533B-338A-79610A940DB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26794" y="4193135"/>
                  <a:ext cx="44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21BB75B-464B-9F8E-17E7-7AED07446C96}"/>
                    </a:ext>
                  </a:extLst>
                </p14:cNvPr>
                <p14:cNvContentPartPr/>
                <p14:nvPr/>
              </p14:nvContentPartPr>
              <p14:xfrm>
                <a:off x="3791874" y="4299335"/>
                <a:ext cx="63720" cy="10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21BB75B-464B-9F8E-17E7-7AED07446C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82874" y="4290335"/>
                  <a:ext cx="81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AB3E333-5BC8-C363-B6BD-F16DD52453C4}"/>
                    </a:ext>
                  </a:extLst>
                </p14:cNvPr>
                <p14:cNvContentPartPr/>
                <p14:nvPr/>
              </p14:nvContentPartPr>
              <p14:xfrm>
                <a:off x="3958914" y="4200695"/>
                <a:ext cx="90000" cy="177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AB3E333-5BC8-C363-B6BD-F16DD52453C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49914" y="4191713"/>
                  <a:ext cx="107640" cy="195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E6A135E-052C-F6D6-D3D8-C214D474CBF6}"/>
                    </a:ext>
                  </a:extLst>
                </p14:cNvPr>
                <p14:cNvContentPartPr/>
                <p14:nvPr/>
              </p14:nvContentPartPr>
              <p14:xfrm>
                <a:off x="3985554" y="4294295"/>
                <a:ext cx="127800" cy="8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E6A135E-052C-F6D6-D3D8-C214D474CBF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76554" y="4285295"/>
                  <a:ext cx="1454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9C0A1E74-EDE7-7085-15B9-57D63BD87514}"/>
              </a:ext>
            </a:extLst>
          </p:cNvPr>
          <p:cNvGrpSpPr/>
          <p:nvPr/>
        </p:nvGrpSpPr>
        <p:grpSpPr>
          <a:xfrm>
            <a:off x="5132124" y="5688253"/>
            <a:ext cx="2435760" cy="1086678"/>
            <a:chOff x="5132124" y="5688253"/>
            <a:chExt cx="2435760" cy="10866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331D262-5F1F-8A4B-75EC-C34E3D090859}"/>
                    </a:ext>
                  </a:extLst>
                </p14:cNvPr>
                <p14:cNvContentPartPr/>
                <p14:nvPr/>
              </p14:nvContentPartPr>
              <p14:xfrm>
                <a:off x="6887484" y="5688253"/>
                <a:ext cx="70920" cy="112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331D262-5F1F-8A4B-75EC-C34E3D09085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78484" y="5679224"/>
                  <a:ext cx="88560" cy="130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ABA8F27-C191-BED5-58BB-F07ED7318637}"/>
                    </a:ext>
                  </a:extLst>
                </p14:cNvPr>
                <p14:cNvContentPartPr/>
                <p14:nvPr/>
              </p14:nvContentPartPr>
              <p14:xfrm>
                <a:off x="5771328" y="6033331"/>
                <a:ext cx="776880" cy="239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ABA8F27-C191-BED5-58BB-F07ED73186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62328" y="6024331"/>
                  <a:ext cx="794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23FD524-83AE-0494-DFAB-EC1E843E716D}"/>
                    </a:ext>
                  </a:extLst>
                </p14:cNvPr>
                <p14:cNvContentPartPr/>
                <p14:nvPr/>
              </p14:nvContentPartPr>
              <p14:xfrm>
                <a:off x="5762688" y="6215491"/>
                <a:ext cx="763560" cy="559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23FD524-83AE-0494-DFAB-EC1E843E716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53684" y="6206491"/>
                  <a:ext cx="781208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546952A-237C-6192-8381-E694399A889B}"/>
                    </a:ext>
                  </a:extLst>
                </p14:cNvPr>
                <p14:cNvContentPartPr/>
                <p14:nvPr/>
              </p14:nvContentPartPr>
              <p14:xfrm>
                <a:off x="5934768" y="6289291"/>
                <a:ext cx="142560" cy="64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546952A-237C-6192-8381-E694399A889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25768" y="6280341"/>
                  <a:ext cx="160200" cy="81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22C28A2-8C1F-B2E7-1025-9A01D5479B7C}"/>
                    </a:ext>
                  </a:extLst>
                </p14:cNvPr>
                <p14:cNvContentPartPr/>
                <p14:nvPr/>
              </p14:nvContentPartPr>
              <p14:xfrm>
                <a:off x="5960688" y="6500611"/>
                <a:ext cx="172080" cy="40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22C28A2-8C1F-B2E7-1025-9A01D5479B7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51707" y="6491691"/>
                  <a:ext cx="189683" cy="57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4CA37B6-AE89-D32F-1A9F-46ED19BBB3BC}"/>
                    </a:ext>
                  </a:extLst>
                </p14:cNvPr>
                <p14:cNvContentPartPr/>
                <p14:nvPr/>
              </p14:nvContentPartPr>
              <p14:xfrm>
                <a:off x="6410688" y="6302611"/>
                <a:ext cx="20520" cy="231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4CA37B6-AE89-D32F-1A9F-46ED19BBB3B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01527" y="6293611"/>
                  <a:ext cx="38475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99640B8-0E94-7D42-7980-EB9BDAD3B873}"/>
                    </a:ext>
                  </a:extLst>
                </p14:cNvPr>
                <p14:cNvContentPartPr/>
                <p14:nvPr/>
              </p14:nvContentPartPr>
              <p14:xfrm>
                <a:off x="6527688" y="6105331"/>
                <a:ext cx="684360" cy="157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99640B8-0E94-7D42-7980-EB9BDAD3B87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18688" y="6096331"/>
                  <a:ext cx="702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E4DA192-4537-2C8A-3B02-9E01AB133965}"/>
                    </a:ext>
                  </a:extLst>
                </p14:cNvPr>
                <p14:cNvContentPartPr/>
                <p14:nvPr/>
              </p14:nvContentPartPr>
              <p14:xfrm>
                <a:off x="6868044" y="5909653"/>
                <a:ext cx="19800" cy="197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E4DA192-4537-2C8A-3B02-9E01AB13396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59044" y="5900653"/>
                  <a:ext cx="37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FB74A7F-8FFF-5F26-D2DC-6DBB5CC16177}"/>
                    </a:ext>
                  </a:extLst>
                </p14:cNvPr>
                <p14:cNvContentPartPr/>
                <p14:nvPr/>
              </p14:nvContentPartPr>
              <p14:xfrm>
                <a:off x="6941484" y="5908933"/>
                <a:ext cx="31320" cy="176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FB74A7F-8FFF-5F26-D2DC-6DBB5CC1617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32484" y="5899933"/>
                  <a:ext cx="48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31435D7-1C62-4753-134C-3D64E5889607}"/>
                    </a:ext>
                  </a:extLst>
                </p14:cNvPr>
                <p14:cNvContentPartPr/>
                <p14:nvPr/>
              </p14:nvContentPartPr>
              <p14:xfrm>
                <a:off x="7289244" y="6207733"/>
                <a:ext cx="86400" cy="95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31435D7-1C62-4753-134C-3D64E588960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80281" y="6198733"/>
                  <a:ext cx="103967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FA10332-8D49-458D-3A7D-DCD64DA00260}"/>
                    </a:ext>
                  </a:extLst>
                </p14:cNvPr>
                <p14:cNvContentPartPr/>
                <p14:nvPr/>
              </p14:nvContentPartPr>
              <p14:xfrm>
                <a:off x="7444404" y="6170293"/>
                <a:ext cx="23040" cy="105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FA10332-8D49-458D-3A7D-DCD64DA0026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35404" y="6161293"/>
                  <a:ext cx="40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29415FA-1F2B-B4AD-37E7-0B7E2B429E41}"/>
                    </a:ext>
                  </a:extLst>
                </p14:cNvPr>
                <p14:cNvContentPartPr/>
                <p14:nvPr/>
              </p14:nvContentPartPr>
              <p14:xfrm>
                <a:off x="7514604" y="6111613"/>
                <a:ext cx="53280" cy="179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29415FA-1F2B-B4AD-37E7-0B7E2B429E4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05604" y="6102613"/>
                  <a:ext cx="70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B76A77C-1590-63E4-AAC8-9D29F208AFE4}"/>
                    </a:ext>
                  </a:extLst>
                </p14:cNvPr>
                <p14:cNvContentPartPr/>
                <p14:nvPr/>
              </p14:nvContentPartPr>
              <p14:xfrm>
                <a:off x="7475004" y="6221413"/>
                <a:ext cx="73800" cy="6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B76A77C-1590-63E4-AAC8-9D29F208AFE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66004" y="6212413"/>
                  <a:ext cx="91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8C7C526-6E27-1F59-0845-F28E05DE583D}"/>
                    </a:ext>
                  </a:extLst>
                </p14:cNvPr>
                <p14:cNvContentPartPr/>
                <p14:nvPr/>
              </p14:nvContentPartPr>
              <p14:xfrm>
                <a:off x="5335524" y="6136093"/>
                <a:ext cx="435600" cy="161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8C7C526-6E27-1F59-0845-F28E05DE583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26524" y="6127093"/>
                  <a:ext cx="453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131C7A9-3A9C-CE84-EC2C-238034167004}"/>
                    </a:ext>
                  </a:extLst>
                </p14:cNvPr>
                <p14:cNvContentPartPr/>
                <p14:nvPr/>
              </p14:nvContentPartPr>
              <p14:xfrm>
                <a:off x="5534244" y="5984893"/>
                <a:ext cx="21960" cy="183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131C7A9-3A9C-CE84-EC2C-23803416700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25244" y="5975893"/>
                  <a:ext cx="39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B7555C6-5CB2-55F9-09F1-D2C656421B49}"/>
                    </a:ext>
                  </a:extLst>
                </p14:cNvPr>
                <p14:cNvContentPartPr/>
                <p14:nvPr/>
              </p14:nvContentPartPr>
              <p14:xfrm>
                <a:off x="5598324" y="5988493"/>
                <a:ext cx="7200" cy="172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B7555C6-5CB2-55F9-09F1-D2C656421B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89324" y="5979493"/>
                  <a:ext cx="24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F624D49-0BBD-1EFB-BF90-200CC81D0E55}"/>
                    </a:ext>
                  </a:extLst>
                </p14:cNvPr>
                <p14:cNvContentPartPr/>
                <p14:nvPr/>
              </p14:nvContentPartPr>
              <p14:xfrm>
                <a:off x="5495364" y="5798053"/>
                <a:ext cx="105480" cy="102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F624D49-0BBD-1EFB-BF90-200CC81D0E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86364" y="5789053"/>
                  <a:ext cx="123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0D8CE4D-6759-3E61-C7D2-D507EE881875}"/>
                    </a:ext>
                  </a:extLst>
                </p14:cNvPr>
                <p14:cNvContentPartPr/>
                <p14:nvPr/>
              </p14:nvContentPartPr>
              <p14:xfrm>
                <a:off x="5132124" y="6264253"/>
                <a:ext cx="18720" cy="127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0D8CE4D-6759-3E61-C7D2-D507EE88187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23124" y="6255253"/>
                  <a:ext cx="36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A78C629-CEDC-44CB-D0C9-1883974C7FB0}"/>
                    </a:ext>
                  </a:extLst>
                </p14:cNvPr>
                <p14:cNvContentPartPr/>
                <p14:nvPr/>
              </p14:nvContentPartPr>
              <p14:xfrm>
                <a:off x="5185404" y="6213133"/>
                <a:ext cx="53280" cy="140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A78C629-CEDC-44CB-D0C9-1883974C7FB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76404" y="6204133"/>
                  <a:ext cx="70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4E89DF3-A9C8-60EA-142B-D8C3BB7D3C44}"/>
                    </a:ext>
                  </a:extLst>
                </p14:cNvPr>
                <p14:cNvContentPartPr/>
                <p14:nvPr/>
              </p14:nvContentPartPr>
              <p14:xfrm>
                <a:off x="5150124" y="6286933"/>
                <a:ext cx="90720" cy="19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4E89DF3-A9C8-60EA-142B-D8C3BB7D3C4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41160" y="6277933"/>
                  <a:ext cx="10829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C020A28A-DAE9-0161-5977-E360E0D74B49}"/>
                  </a:ext>
                </a:extLst>
              </p14:cNvPr>
              <p14:cNvContentPartPr/>
              <p14:nvPr/>
            </p14:nvContentPartPr>
            <p14:xfrm>
              <a:off x="3314111" y="6204970"/>
              <a:ext cx="1188720" cy="2350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C020A28A-DAE9-0161-5977-E360E0D74B4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305111" y="6195970"/>
                <a:ext cx="12063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8B1116FA-9234-A4D2-CB83-DFC113BE1CA5}"/>
                  </a:ext>
                </a:extLst>
              </p14:cNvPr>
              <p14:cNvContentPartPr/>
              <p14:nvPr/>
            </p14:nvContentPartPr>
            <p14:xfrm>
              <a:off x="8039221" y="6128022"/>
              <a:ext cx="1263960" cy="2210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8B1116FA-9234-A4D2-CB83-DFC113BE1CA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030224" y="6119022"/>
                <a:ext cx="1281595" cy="2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7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</Words>
  <Application>Microsoft Office PowerPoint</Application>
  <PresentationFormat>Widescreen</PresentationFormat>
  <Paragraphs>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Carboxylic Acids</vt:lpstr>
      <vt:lpstr>Synthesis of Carboxylic Acids</vt:lpstr>
      <vt:lpstr>Synthesis of Carboxylic Acids via Nitriles</vt:lpstr>
      <vt:lpstr>Reactivity of Carboxylic Acids: Acid-Base     (20.5)</vt:lpstr>
      <vt:lpstr>Reactivity of Carboxylic Acids: Forming Esters    (20.10)</vt:lpstr>
      <vt:lpstr>Fischer Esterification: Mechanism</vt:lpstr>
      <vt:lpstr>Reduction of Carboxylic Acids                                                                           (20.5)</vt:lpstr>
      <vt:lpstr>Selective Reduction of Carboxylic Acids                                                           (20.5)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2023-02-13T13:47:05Z</cp:lastPrinted>
  <dcterms:created xsi:type="dcterms:W3CDTF">2022-03-01T00:08:26Z</dcterms:created>
  <dcterms:modified xsi:type="dcterms:W3CDTF">2023-02-22T05:25:14Z</dcterms:modified>
</cp:coreProperties>
</file>