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408" r:id="rId3"/>
    <p:sldId id="416" r:id="rId4"/>
    <p:sldId id="409" r:id="rId5"/>
    <p:sldId id="410" r:id="rId6"/>
    <p:sldId id="411" r:id="rId7"/>
    <p:sldId id="412" r:id="rId8"/>
    <p:sldId id="413" r:id="rId9"/>
    <p:sldId id="414" r:id="rId10"/>
    <p:sldId id="415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1C28D-FFDE-4344-9ECD-E3E1D577753E}" v="35" dt="2023-02-24T04:16:02.143"/>
    <p1510:client id="{16126156-C138-4358-8C6F-FCD2FA0043C7}" v="914" dt="2023-02-24T04:25:53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4T15:14:34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5427 7103 13823 0,'-14'-6'1216'0,"0"-6"-960"0,1-2-256 0,4 3 0 0,5-1 1472 0,4 2 240 0,2-2 48 0,5 6 16 16,1 1-1536-16,2 1-240 0,2-3-192 0,1 3 48 15,-1-1 144-15,1 4-128 0,0-1 128 0,1 2-128 0,2-1 128 0,2 2 0 16,1 3 0-16,2 0-128 0,-1 0 128 0,5-3 0 16,3 5 0-16,5-2-128 0,6-2 128 0,8 1-128 15,6 1 128-15,3-7-128 0,0-1-16 0,3-2 0 16,1-1 0-16,3-1 0 0,1 3 144 0,6-1 0 15,6 2 0-15,-2-3-128 16,-1 1 128-16,-1-2 0 0,-3 1 128 0,4 3-128 16,4 0 400-16,2-1 16 0,8 3 0 0,-4-1 0 0,-5 0 0 0,0 2 0 15,0 1 0-15,10 0 0 0,8-2-416 0,-2-1 128 16,-5-1-128-16,3-1 0 0,3-2 0 0,4 1 128 16,3-2-128-16,-1 0 0 0,-6-2 0 0,2 2 128 15,5 0-128-15,0 0 0 0,0 0 0 0,-2 1 0 0,-4 0 0 16,6 1 0-16,6-2 256 0,-3 1-48 0,-5 5 0 0,2-1 0 15,1 2 0-15,4 1 0 0,3 1 0 0,0 2 0 32,-4-1-592-32,6 2-112 0,9 3-16 0</inkml:trace>
  <inkml:trace contextRef="#ctx0" brushRef="#br0" timeOffset="25937.4">2701 14388 11055 0,'-14'-2'976'0,"-2"-1"-784"0,-2 2-192 0,12 1 0 0,-7-5 592 0,2 3 80 0,3-3 16 0,8 5 0 16,-2-6-688-16,0-1 0 0,2 7 0 0,0 0-176 16,6-9 176-16,-1 1 0 0,-5 8 0 0,0 0 0 0,0 0 0 0,0 0 0 15,10 1 0-15,-10-1 0 0,12 7 144 0,-2 1-144 16,-2 1 192-16,3-1-192 15,2 1 128-15,1-3-128 0,2-2 0 0,-1 0 0 16,5-1 368-16,-1-1-48 0,4-2 0 0,-1-1 0 16,-1-1 592-16,3-2 112 0,2 0 32 0,2 0 0 15,-1-3-176-15,2 1-48 0,0 2 0 0,3 1 0 16,1-1-272-16,1 2-64 0,0 0-16 0,-1 1 0 16,1-1-224-16,-1-1-64 0,-3 0 0 0,1 1 0 0,2-2-48 15,-2 0-16-15,-1 0 0 0,1 1 0 0,3-1 32 0,0 1 0 16,0-1 0-16,1 1 0 0,4 0-160 0,0 3 128 15,-1-2-128-15,0 2 128 0,-3 0-128 0,-1 2 0 16,-1 0 0-16,1 3 128 0,0-1-128 0,-3 1 0 16,-4 0 0-16,2 4 0 0,2-1 0 0,-1 3 0 15,0 0 0-15,1 2 0 0,2-2 0 0,0 2 0 16,1-3 0-16,-1 2 0 0,1 0 0 0,-1-3 0 0,-3-3 0 0,-1 1 0 16,-1-2 0-16,2-1 0 15,-2-1 0-15,2-1 0 0,1 1 304 0,-1-2 16 16,-1 0 16-16,1 3 0 0,1-1 304 0,0 1 48 15,0-1 16-15,2 0 0 0,1 1-192 0,1 2-48 16,-1-3 0-16,0 1 0 0,-4 0-272 0,1-1-48 0,2-2-16 16,1-1 0-16,0 0-128 0,1 0 0 0,3 0 0 0,1 0 0 15,1-1 0-15,3 0 0 0,3-1 0 0,-1 0 0 16,1-4 0-16,-3 1 0 0,-3 0 0 0,1 2 0 16,-2-3 0-16,0 2 0 0,0 1 0 0,0 3 0 15,-1 0 0-15,1 0 128 0,6 2-128 0,-1-1 128 16,-1 0-128-16,0 2 0 0,-3-6 0 0,1 6-176 15,-2-2 176-15,0 2 0 0,0-1 0 0,2 1 0 16,-1 1 0-16,3-3 0 0,1 2 0 0,3 1 0 16,1-2 0-16,-1 0 0 0,-1-1 0 0,0 0 0 0,-5-3 0 0,1 0 0 15,-1 1 0-15,-1 0 0 0,-1-1 0 0,0 2 0 16,0 3 0-16,2 0 128 16,2-1-128-16,-2 2 0 0,-1 1 0 0,-1-2 0 15,0 1 0-15,-1 0 0 0,-3-2 0 0,0 2 0 16,1 0 0-16,1 0 0 0,-1 0 0 0,2 0 0 15,1 0 0-15,2-1 0 0,1-3 0 0,1 0 0 0,0 1 0 0,-2-1 0 16,-2 0 0-16,-1-1 0 0,-4-1 0 0,1 1 0 16,-1-3 128-16,1 3-128 0,1 1 336 0,-1 1 0 15,-1 3 0-15,1-4 0 0,0 1-80 0,3 2-32 16,0 1 0-16,0-2 0 0,-1-2-224 0,-1 3 0 16,-4-2 0-16,2 2 0 0,-1-4 0 0,-1 1 0 15,1 0 0-15,-1 0 0 0,1-3 128 0,0-1-128 16,-2 1 0-16,4 1 0 0,0-1 176 0,3-1-176 0,0-2 192 0,0 1-192 15,-3 2 336-15,-1-1-32 0,-2-1-16 0,1 1 0 16,0 0 0-16,-1 1 0 0,-1-3 0 0,2 2 0 16,1 1-96-16,2 2-32 0,2 0 0 0,1-1 0 15,3 1-160-15,2-1 128 0,2-1-128 0,0-2 128 16,-5 1-128-16,0 0 0 0,-1-3 0 16,1 2 0-16,-1 3 0 0,0-1 0 0,1-2 0 0,1 1 0 15,1 0 128-15,0 0-128 0,0-1 192 0,-2 1-64 16,1-3 128-16,-3 3 0 0,-1 2 16 0,1-1 0 15,0-1-48-15,2 2-16 0,-1 0 0 0,3-1 0 16,1 0-208-16,3 0 144 0,3-1-144 0,-1-1 128 16,2 1-128-16,-1 0 0 0,-3-2 0 0,0 1 0 15,0-1 0-15,1 1 0 0,1 0 0 0,4 0 0 16,3 0-2048-16,0-2-352 0,26-5-64 0,-24 3-16 0</inkml:trace>
  <inkml:trace contextRef="#ctx0" brushRef="#br0" timeOffset="34807.91">20652 6965 19343 0,'20'-8'1728'0,"5"3"-1392"0,3 1-336 0,9 1 0 0,3 2 624 0,11-3 48 0,9 2 16 0,4-4 0 16,1 1-272-16,5-1-48 0,5-2-16 0,6-1 0 16,5 0 288-16,6 2 64 0,5-2 16 0,-1 0 0 0,-2 1-112 0,6 2-32 15,6 2 0-15,0 0 0 0,-2 1-48 0,1 0-16 16,4 2 0-16,1 1 0 0,3 1-240 0,0 2-48 15,0 0-16-15,9 1 0 16,7-4-80-16,0 2 0 0,-1 2-128 0,7-1 192 16,9-2-48-16,-1 2-16 0,-4-3 0 0,1 0 0 15,-1-3 176-15,1 6 16 0,-3-2 16 0,-2 3 0 16,0-2-208-16,-6 5-128 0,-7 2 128 0,4 0-128 16,3 2-1152-16,-3 2-288 0,-6 0-64 0</inkml:trace>
  <inkml:trace contextRef="#ctx0" brushRef="#br0" timeOffset="54865.46">0 12854 21471 0,'8813'-690'1920'0,"-8629"677"-1536"0,15-4-384 0,14 0 0 16,11-1 176-16,8 1-48 0,3 1 0 0,6 1 0 0,4-1 96 0,4 1 16 16,3-2 0-16,1 2 0 0,1 2-32 0,1 0 0 15,1 0 0-15,0-1 0 0,-2 2-208 0,-1 2 128 16,0 3-128-16,-2-1 0 0,-2 0 0 0,-2 1 0 0,-4-4 0 15,3 3 0 1,4 3-1344-16,-5-5-384 0</inkml:trace>
  <inkml:trace contextRef="#ctx0" brushRef="#br0" timeOffset="69699.23">2862 9659 16575 0,'-13'-10'1472'0,"-2"0"-1168"0,0-3-304 0,2 1 0 0,2 0 832 0,3 2 96 16,2 1 32-16,1 0 0 0,1-2-448 0,1 2-96 0,2 1-16 0,1 8 0 15,6-9-272-15,3 4-128 0,2-1 128 0,2 3-128 16,1-1 0-16,1 3 0 0,0-1 0 0,3 2 0 16,6 0-176-16,3 3 176 0,3 1-128 0,6-3 128 15,5 6-240-15,6-2 48 0,4-1 0 0,1 0 0 16,-1 0-176-16,0 1-16 15,0-4-16-15,3 1 0 0,4-2 256 0,4 0 144 16,4 1-160-16,1-2 160 0,2-2-144 0,-3 0 144 16,-4 2-128-16,2 0 128 0,1 1 0 0,3 0 0 0,6 0 0 0,2 0 128 15,1 0-128-15,0 0-192 0,-3-2 64 0,6 2 0 16,3 0 128-16,3 0 0 0,2-1 0 0,-4 0 0 16,0-2 0-16,0 3 0 0,5 1 0 0,0 1 0 15,1-2 0-15,-4 0 0 0,-4 0 0 0,0 2 0 16,0 1 0-16,6 1 0 0,5-1 0 0,-3-2-128 15,-4-2 128-15,2-1 0 0,0 1 0 0,5-2 0 16,5-1 432-16,0 0 16 0,-7-1 0 0,3 3 0 16,1-1-240-16,1 2-32 0,1 1-16 0,-3 1 0 15,-4 0-160-15,0 2 192 0,1 0-192 0,4 2 192 0,3 0-48 0,-2-1 0 16,-3 0 0-16,2 1 0 16,3 3-144-16,1-2 0 0,0 0 0 0,-1-2 128 0,-1-1-128 0,6 1 0 15,7-1 0-15,-4 0 0 16,-6-3 0-16,4-2 0 0,3 1 0 0,1-2 0 15,3 3 0-15,0 3 0 0,-3-3 144 0,4 3-144 0,6 0 144 0,-4-1-144 16,-3-1 192-16,5 3-192 0,8-1 128 0,-4 2-128 16,-4-1 0-16,5 1 0 0,3 1 128 0,4-2-128 15,-2 0 0-15,2 1 0 0,0 2 160 0,1 0-160 16,3-1 128-16,-1 2-128 0,1-4 0 0,2 1 0 16,3-4 0-16,3 2 0 0,-2 0 0 0,1-1 0 15,0-1 0-15,1 2 0 0,1 1 0 0,0-1 0 0,-3-1 128 16,4 3-128-16,4 4 0 0,-1-2 0 0,-7-6 0 0,6 6 0 15,4 2 0-15,-4-3 0 0,-6-4 0 0,4 3 0 16,5 2 0-16,-1-1 0 0,-5-6 0 0,2 3 0 16,7 2 0-16,-4 1 0 0,-5 0 0 0,4-2 128 15,2-3-128-15,2 4 0 0,-4 3 0 0,2-2 0 16,3-4 0-16,4 2 0 0,1 3 0 0,-5-1 128 16,-4-2 48-16,4-2 0 0,5 3 0 0,-4-1 0 15,-5-1 16-15,3 1 0 0,3 1 0 0,-3 3 0 16,-6 0 64-16,3-2 32 0,4-2 0 0,-2 1 0 0,-5 0 0 0,6-1 0 15,2-1 0-15,-1-2 0 16,-3-1 48-16,0-1 16 0,2-2 0 0,-2 1 0 16,3 0 32-16,-1-1 0 0,-1-4 0 0,4 1 0 15,3-5-80-15,-5 2-16 0,-4-1 0 0,2 0 0 16,5 0-160-16,-4-2-128 0,-5 2 144 0,4-2-144 16,-2-1 128-16,-3 4-128 0,-3 5 0 0,-1 0 0 15,2 3-1104-15,-2 2-320 0,-4 6-64 0,-4-2-10480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4143 0 0,'2'0'8716'0'0,"0"-1"-8123"0"0,11 0 1078 0 0,0-1 1 0 0,16-5 0 0 0,-19 5-1382 0 0,1 0 0 0 0,-1 0 0 0 0,1 1 0 0 0,11 0 0 0 0,21-2 219 0 0,14-5-492 0 0,-19 3-5549 0 0,-12 2-868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12959 0 0,'5'7'1378'0'0,"5"8"-609"0"0,0-1 1 0 0,1-1 0 0 0,1 0-1 0 0,0-1 1 0 0,18 15 0 0 0,-21-20-734 0 0,2 0 0 0 0,-1-1 1 0 0,14 7-1 0 0,-15-9-696 0 0,0 0 0 0 0,1-1 0 0 0,-1 0-1 0 0,15 2 1 0 0,-12-4-1004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1839 0 0,'0'3'12696'0'0,"-2"8"-11044"0"0,-15 77 3194 0 0,5-37-4291 0 0,-30 78 0 0 0,33-108-775 0 0,-5 13-23 0 0,8-13-6035 0 0,4-12-349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5983 0 0,'-1'-1'92'0'0,"-1"0"-1"0"0,0 0 0 0 0,0 1 0 0 0,0-1 1 0 0,1 0-1 0 0,-1 1 0 0 0,0-1 1 0 0,0 1-1 0 0,0 0 0 0 0,0-1 0 0 0,0 1 1 0 0,0 0-1 0 0,0 0 0 0 0,0 0 0 0 0,0 1 1 0 0,0-1-1 0 0,0 0 0 0 0,0 1 0 0 0,-3 0 1 0 0,3 1 338 0 0,0-1 1 0 0,0 0-1 0 0,1 1 1 0 0,-1-1-1 0 0,0 1 1 0 0,0 0-1 0 0,1-1 1 0 0,-1 1-1 0 0,1 0 1 0 0,0 0-1 0 0,-1 0 1 0 0,1 0-1 0 0,0 0 1 0 0,-1 3-1 0 0,-1 3 873 0 0,1 0 0 0 0,-1 0 1 0 0,1 1-1 0 0,-1 9 0 0 0,0 14-1880 0 0,1 14 947 0 0,2 0 0 0 0,3 0 0 0 0,13 81 1 0 0,-4-69-603 0 0,3 1 1 0 0,32 79-1 0 0,-26-93-722 0 0,-7-24-1142 0 0,4-5-3498 0 0,-8-10 246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6911 0 0,'0'0'950'0'0,"3"7"1926"0"0,22 67 2823 0 0,8 20-4470 0 0,-16-53-953 0 0,-10-27-108 0 0,-1 0 1 0 0,-1 1-1 0 0,0-1 1 0 0,3 17-1 0 0,-8-16 204 0 0,-9-29-398 0 0,6 3-133 0 0,0 0 0 0 0,0-1 0 0 0,1 1 0 0 0,0-1 0 0 0,1-14 0 0 0,3-61-443 0 0,-2 72 558 0 0,9-73-334 0 0,-7 78 342 0 0,1-1 0 0 0,-1 1 0 0 0,2 0-1 0 0,-1 0 1 0 0,1 0 0 0 0,8-12 0 0 0,-11 20 82 0 0,0 0 0 0 0,1 0 1 0 0,-1 0-1 0 0,1 0 0 0 0,0 0 0 0 0,-1 0 1 0 0,1 1-1 0 0,0-1 0 0 0,0 1 0 0 0,0-1 1 0 0,0 1-1 0 0,0 0 0 0 0,1-1 0 0 0,-1 1 1 0 0,0 0-1 0 0,4 0 0 0 0,-4 0 12 0 0,-1 1 0 0 0,1 0 0 0 0,-1 0 0 0 0,1 0 0 0 0,-1 0 0 0 0,1 0 0 0 0,-1 1 0 0 0,1-1 0 0 0,-1 0 0 0 0,1 1 0 0 0,-1-1 0 0 0,1 1 1 0 0,-1-1-1 0 0,0 1 0 0 0,1 0 0 0 0,-1 0 0 0 0,0 0 0 0 0,0 0 0 0 0,1-1 0 0 0,-1 1 0 0 0,0 1 0 0 0,0-1 0 0 0,0 0 0 0 0,0 0 0 0 0,0 0 0 0 0,0 1 0 0 0,-1-1 0 0 0,2 2 0 0 0,0 0 35 0 0,1 1 0 0 0,-1 0 0 0 0,0 0 0 0 0,0 0 0 0 0,0 0 1 0 0,0 0-1 0 0,-1 0 0 0 0,0 1 0 0 0,0-1 0 0 0,0 0 0 0 0,0 1 0 0 0,-1-1 0 0 0,0 1 0 0 0,0-1 0 0 0,0 1 0 0 0,0-1 0 0 0,-1 1 0 0 0,-1 5 0 0 0,-3 9-106 0 0,-14 30 1 0 0,0-8-3347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0,'0'0'887'0'0,"1"9"-399"0"0,-1-3 48 0 0,1 0 0 0 0,0 0 1 0 0,1 0-1 0 0,0 0 0 0 0,0-1 0 0 0,0 1 1 0 0,0 0-1 0 0,5 6 0 0 0,4 6-447 0 0,15 18 0 0 0,-3-5-3364 0 0,-18-25 203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6447 0 0,'0'0'586'0'0,"-1"9"-141"0"0,-4 37 6613 0 0,2 1-3430 0 0,-4 94-2720 0 0,6-88-221 0 0,1-40-2499 0 0,3 24 0 0 0,-2-30-4148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9671 0 0,'3'8'1004'0'0,"11"32"1093"0"0,-1 2-1 0 0,-2-1 0 0 0,8 67 1 0 0,-12-35 1544 0 0,-10-81-3167 0 0,3 0-409 0 0,-1-1 0 0 0,1 1 0 0 0,0 0 0 0 0,0 0 0 0 0,4-15 0 0 0,-2 4-72 0 0,-1 16 2 0 0,8-59 22 0 0,-8 56-36 0 0,1-1-1 0 0,0 1 1 0 0,0 0-1 0 0,0-1 1 0 0,1 1-1 0 0,0 0 1 0 0,4-6-1 0 0,6-10-487 0 0,-11 18 166 0 0,0 0 0 0 0,1 0 0 0 0,-1 0 1 0 0,0 1-1 0 0,1-1 0 0 0,0 1 1 0 0,4-4-1 0 0,-3 3-372 0 0,-2 2-341 0 0,1 0 0 0 0,0 0 0 0 0,-1 0-1 0 0,1 0 1 0 0,0 0 0 0 0,4-1 0 0 0,2 0-4189 0 0</inkml:trace>
  <inkml:trace contextRef="#ctx0" brushRef="#br0" timeOffset="1">315 164 1375 0 0,'0'0'128'0'0,"3"6"-128"0"0,2 2 0 0 0,-1 1 0 0 0,-1-1 1864 0 0,1 2 352 0 0,0 0 72 0 0,-1 2 16 0 0,-1 1-1472 0 0,2 1-296 0 0,-2-2-56 0 0,1 1-16 0 0,0-1-400 0 0,0-2-64 0 0,-2 1 0 0 0</inkml:trace>
  <inkml:trace contextRef="#ctx0" brushRef="#br0" timeOffset="2">322 11 919 0 0,'-1'-5'8800'0'0,"6"-1"-8960"0"0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26 194 4607 0 0,'-1'8'475'0'0,"-2"2"362"0"0,-16 94 7747 0 0,17-89-7737 0 0,2 0 0 0 0,1 27-1 0 0,2-23-347 0 0,-1 1-1 0 0,10 30 1 0 0,-10-44-438 0 0,-1-1 0 0 0,1 0 1 0 0,0-1-1 0 0,0 1 0 0 0,1 0 0 0 0,0 0 1 0 0,-1-1-1 0 0,1 0 0 0 0,1 1 1 0 0,-1-1-1 0 0,1 0 0 0 0,-1-1 0 0 0,1 1 1 0 0,0-1-1 0 0,5 4 0 0 0,-7-7-25 0 0,-1 1-1 0 0,0 0 0 0 0,1 0 0 0 0,-1-1 1 0 0,1 1-1 0 0,0-1 0 0 0,-1 1 1 0 0,1-1-1 0 0,-1 0 0 0 0,1 0 1 0 0,0 1-1 0 0,-1-1 0 0 0,1 0 1 0 0,-1-1-1 0 0,1 1 0 0 0,0 0 1 0 0,-1 0-1 0 0,1-1 0 0 0,2 0 1 0 0,-2 0 33 0 0,0 0 0 0 0,0-1 0 0 0,1 1 0 0 0,-1-1 0 0 0,0 1 0 0 0,-1-1 0 0 0,1 0 0 0 0,0 0 0 0 0,0 0 0 0 0,-1 0 0 0 0,3-3 0 0 0,0-2 151 0 0,0-2 0 0 0,0 1 0 0 0,0 0 1 0 0,-1-1-1 0 0,4-16 0 0 0,-2-4-101 0 0,-2-1 0 0 0,0 1 0 0 0,-2 0 0 0 0,-2-1 0 0 0,0 1 0 0 0,-2 0 0 0 0,-1 0-1 0 0,-1 0 1 0 0,-2 0 0 0 0,-12-32 0 0 0,-6-2-1816 0 0,3 25-6618 0 0,16 29 2395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0,'19'70'61'0'0,"-3"-14"2593"0"0,-10-35 1421 0 0,10 23 0 0 0,3-2-1801 0 0,-16-34-2321 0 0,-1-3 86 0 0,1 0-1 0 0,0 0 0 0 0,0 0 1 0 0,7 8-1 0 0,2-1-4656 0 0,-6-8-296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67 455 0 0,'-11'-45'-112'0'0,"12"24"9387"0"0,11 21-9418 0 0,-8 0-58 0 0,-1 1 0 0 0,1 0 0 0 0,-1 0 0 0 0,1 0-1 0 0,-1 1 1 0 0,1-1 0 0 0,-1 1 0 0 0,0 0-1 0 0,0 0 1 0 0,0 0 0 0 0,5 4 0 0 0,-2-1 155 0 0,-1 1 1 0 0,0 0-1 0 0,0-1 1 0 0,-1 2-1 0 0,5 7 0 0 0,3 7 1524 0 0,-2 0-1 0 0,12 37 0 0 0,-11-19 2228 0 0,9 51-1 0 0,-15-62-2595 0 0,-4-27-565 0 0,0-16-762 0 0,6-62-801 0 0,-5 52 332 0 0,0 0 0 0 0,1 0-1 0 0,2 0 1 0 0,8-27-1 0 0,-5 37 408 0 0,-7 15 287 0 0,-1 0 1 0 0,0 0-1 0 0,0 0 0 0 0,0-1 0 0 0,1 1 1 0 0,-1 0-1 0 0,0 0 0 0 0,0 0 0 0 0,0 0 1 0 0,1 0-1 0 0,-1-1 0 0 0,0 1 0 0 0,0 0 0 0 0,1 0 1 0 0,-1 0-1 0 0,0 0 0 0 0,0 0 0 0 0,1 0 1 0 0,-1 0-1 0 0,0 0 0 0 0,0 0 0 0 0,1 0 0 0 0,-1 0 1 0 0,0 0-1 0 0,1 0 0 0 0,-1 0 0 0 0,0 0 1 0 0,0 0-1 0 0,1 0 0 0 0,-1 0 0 0 0,0 1 1 0 0,0-1-1 0 0,0 0 0 0 0,1 0 0 0 0,-1 0 0 0 0,0 0 1 0 0,0 0-1 0 0,1 1 0 0 0,-1-1 0 0 0,0 0 1 0 0,0 0-1 0 0,0 0 0 0 0,0 1 0 0 0,1-1 0 0 0,-1 0 1 0 0,0 0-1 0 0,0 1 0 0 0,0-1 0 0 0,0 0 1 0 0,7 9 416 0 0,0 0 0 0 0,-1 0 0 0 0,-1 1 0 0 0,9 17 0 0 0,10 18 418 0 0,-13-28-647 0 0,0-1 0 0 0,2 0 0 0 0,0-1 0 0 0,19 17 0 0 0,-27-27-146 0 0,0-1 1 0 0,0 0-1 0 0,1 0 0 0 0,0 0 0 0 0,-1-1 1 0 0,1 1-1 0 0,0-1 0 0 0,1-1 0 0 0,-1 1 1 0 0,0-1-1 0 0,1 0 0 0 0,0-1 0 0 0,-1 0 0 0 0,1 0 1 0 0,0 0-1 0 0,9-1 0 0 0,-11 0-124 0 0,0-1-1 0 0,0-1 1 0 0,0 1-1 0 0,1-1 1 0 0,-1 0-1 0 0,-1 0 1 0 0,1 0-1 0 0,0-1 1 0 0,0 1-1 0 0,-1-1 1 0 0,0 0-1 0 0,1-1 1 0 0,-1 1-1 0 0,0-1 1 0 0,5-6 0 0 0,-3 2-100 0 0,0 0 1 0 0,0 0 0 0 0,0-1 0 0 0,-1 0 0 0 0,-1 0-1 0 0,1 0 1 0 0,3-13 0 0 0,-6 15-7 0 0,0 0 1 0 0,-1 0-1 0 0,0-1 1 0 0,0 1 0 0 0,0 0-1 0 0,-1-1 1 0 0,-1-8-1 0 0,1 14 212 0 0,0 0 0 0 0,0 0 1 0 0,-1 0-1 0 0,1 0 0 0 0,0 0 0 0 0,-1 0 0 0 0,0 0 0 0 0,1 0 0 0 0,-1 0 0 0 0,0 0 1 0 0,0 0-1 0 0,0 1 0 0 0,0-1 0 0 0,0 0 0 0 0,-1 1 0 0 0,1-1 0 0 0,0 0 1 0 0,-1 1-1 0 0,1 0 0 0 0,-1-1 0 0 0,0 1 0 0 0,1 0 0 0 0,-1 0 0 0 0,0 0 0 0 0,0 0 1 0 0,0 0-1 0 0,0 0 0 0 0,0 1 0 0 0,0-1 0 0 0,-2 0 0 0 0,2 1 61 0 0,0 0 0 0 0,0 0-1 0 0,1 1 1 0 0,-1-1 0 0 0,0 0-1 0 0,0 1 1 0 0,0-1 0 0 0,0 1-1 0 0,1 0 1 0 0,-1 0 0 0 0,0 0-1 0 0,1 0 1 0 0,-1 0 0 0 0,1 0-1 0 0,-1 0 1 0 0,1 0 0 0 0,-1 0-1 0 0,1 1 1 0 0,0-1 0 0 0,-1 1-1 0 0,1-1 1 0 0,-2 4 0 0 0,0-1 105 0 0,1 1 1 0 0,-1-1-1 0 0,1 1 0 0 0,-1 0 1 0 0,2 0-1 0 0,-1 0 1 0 0,-1 6-1 0 0,2-4-87 0 0,0 0 0 0 0,0 0 0 0 0,1 1 0 0 0,0-1 0 0 0,0 0 0 0 0,1 0 0 0 0,0 0 0 0 0,0 0 0 0 0,1 1 0 0 0,0-2 0 0 0,0 1 0 0 0,0 0 0 0 0,1 0 0 0 0,6 9 0 0 0,-7-12-156 0 0,1 0 0 0 0,0 0 0 0 0,0 0 0 0 0,0 0 0 0 0,0-1 0 0 0,1 1 0 0 0,0-1 0 0 0,-1 0 0 0 0,1 0 0 0 0,0 0 0 0 0,1-1-1 0 0,-1 1 1 0 0,0-1 0 0 0,1 0 0 0 0,-1 0 0 0 0,1-1 0 0 0,0 1 0 0 0,-1-1 0 0 0,1 0 0 0 0,0-1 0 0 0,0 1 0 0 0,6-1 0 0 0,-3 0-1124 0 0,0 0 0 0 0,-1 0-1 0 0,1-1 1 0 0,15-4 0 0 0,-10-1-4802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2303 0 0,'0'0'102'0'0,"2"3"-1"0"0,-1-2-50 0 0,0 1-1 0 0,0-1 1 0 0,0 0-1 0 0,0 0 1 0 0,0 1-1 0 0,0-1 1 0 0,1 0-1 0 0,-1 0 1 0 0,0 0 0 0 0,1 0-1 0 0,-1-1 1 0 0,1 1-1 0 0,-1 0 1 0 0,1-1-1 0 0,1 1 1 0 0,2 1 770 0 0,0-1 1 0 0,0-1 0 0 0,0 1 0 0 0,9-1-1 0 0,4 0 989 0 0,25-6 0 0 0,1 1-744 0 0,-42 5-1036 0 0,330-20 6149 0 0,-41 20-4740 0 0,-14-5 580 0 0,-169 0-1428 0 0,189 15 909 0 0,-53 2-1068 0 0,11-9 161 0 0,-84 3-379 0 0,-112-4-104 0 0,42-2 152 0 0,248-13 486 0 0,-114-7-481 0 0,-95 5-108 0 0,-87 10-76 0 0,14-1 68 0 0,75 3-1 0 0,69-3 88 0 0,-129 1-177 0 0,335-2 2 0 0,-409 7-62 0 0,255-17 71 0 0,-228 13-83 0 0,-16 2-2 0 0,0 0 0 0 0,0-1-1 0 0,22-7 1 0 0,-28 7 2 0 0,0 0-1 0 0,1 1 1 0 0,0 0-1 0 0,13 1 0 0 0,29-4-74 0 0,-33 0 64 0 0,-1 0 0 0 0,35-14 1 0 0,-49 16 11 0 0,23-10-103 0 0,-24 11 89 0 0,-1-4-34 0 0,-1-11-16 0 0,-5 15 74 0 0,0 1 0 0 0,0-1 0 0 0,1 1 0 0 0,-1-1 0 0 0,0 1 0 0 0,0-1 0 0 0,-1 1 0 0 0,1-1 0 0 0,0 1 0 0 0,0 0 0 0 0,-1-1 0 0 0,1 1 0 0 0,-1-1 0 0 0,1 1 0 0 0,-1 0 0 0 0,0-1 0 0 0,1 1 0 0 0,-1 0 0 0 0,0-1 0 0 0,0 1 0 0 0,0 0 0 0 0,0 0 0 0 0,0 0 0 0 0,-2-1 0 0 0,1-1 0 0 0,-7-5 0 0 0,1 1 0 0 0,-1 0 0 0 0,0 1 0 0 0,-15-9 0 0 0,3 3 0 0 0,-73-51 66 0 0,-31-20-428 0 0,122 80 349 0 0,2 3 8 0 0,0-1 0 0 0,0 0-1 0 0,0 1 1 0 0,0-1 0 0 0,0 1 0 0 0,0-1 0 0 0,0 1 0 0 0,0 0-1 0 0,0-1 1 0 0,0 1 0 0 0,0 0 0 0 0,0 0 0 0 0,0 0-1 0 0,0-1 1 0 0,-1 1 0 0 0,-1 0-46 0 0,-5 2 24 0 0,3 1 5 0 0,4-3-79 0 0,2 2-26 0 0,6 7 86 0 0,0 0-1 0 0,0 0 1 0 0,0-1-1 0 0,1 0 1 0 0,1-1 0 0 0,10 9-1 0 0,62 33-49 0 0,78 44 0 0 0,-150-88 126 0 0,0 0-1 0 0,0 1 1 0 0,-1 1 0 0 0,0 0-1 0 0,0 0 1 0 0,-1 0 0 0 0,1 1-1 0 0,6 10 1 0 0,-11-14-9 0 0,1 1 0 0 0,-2 0 0 0 0,1 1 0 0 0,0-1 0 0 0,-1 0 0 0 0,0 1 0 0 0,0 0 0 0 0,-1-1 0 0 0,1 1 0 0 0,-1 0 0 0 0,0 0 0 0 0,-1 0 0 0 0,0-1 0 0 0,0 1 0 0 0,-1 11 0 0 0,-2-3 76 0 0,0 0-1 0 0,-1-1 0 0 0,-1 1 1 0 0,0-1-1 0 0,-1 0 1 0 0,-12 20-1 0 0,-54 70 851 0 0,37-56-782 0 0,-28 51-1386 0 0,44-66-1287 0 0,11-16 1046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10391 0 0,'1'0'15'0'0,"41"34"3112"0"0,70 74 1 0 0,-79-69-1085 0 0,45 70 0 0 0,-61-81-1282 0 0,-1 2 0 0 0,-1 0 0 0 0,17 48 0 0 0,-25-54-490 0 0,0 0 1 0 0,-2 0-1 0 0,-1 1 0 0 0,0 0 1 0 0,-2 0-1 0 0,-1 0 0 0 0,-1 0 1 0 0,-1-1-1 0 0,-2 1 0 0 0,0 0 1 0 0,-1 0-1 0 0,-2-1 0 0 0,-15 45 1 0 0,-30 47 743 0 0,18-62-2477 0 0,24-41-2653 0 0,-22 23 0 0 0,19-26-4031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1 554 919 0 0,'0'-2'4'0'0,"1"1"-1"0"0,0-1 0 0 0,0 1 0 0 0,0 0 0 0 0,0-1 1 0 0,0 1-1 0 0,0 0 0 0 0,0 0 0 0 0,1 0 0 0 0,-1-1 1 0 0,0 1-1 0 0,1 0 0 0 0,-1 1 0 0 0,0-1 0 0 0,1 0 1 0 0,-1 0-1 0 0,1 1 0 0 0,0-1 0 0 0,-1 1 0 0 0,1-1 1 0 0,-1 1-1 0 0,1 0 0 0 0,0-1 0 0 0,2 1 0 0 0,85-4 9683 0 0,-18 2-5664 0 0,178-3-680 0 0,-164 4-2296 0 0,92-13 1 0 0,-107 4-584 0 0,70-4 443 0 0,-1 6-223 0 0,65 2 178 0 0,-124 9-365 0 0,120-11 0 0 0,-14-6 311 0 0,-85 8-389 0 0,-27 2-139 0 0,191-8 601 0 0,-150 6-615 0 0,-33 1-166 0 0,13 2 19 0 0,151-8 100 0 0,-188 4-127 0 0,22 0-26 0 0,-13 2-98 0 0,30 0 386 0 0,93-4 122 0 0,-95 4-614 0 0,22-3 265 0 0,123-1 620 0 0,-203 8-607 0 0,56-8 0 0 0,5 0 42 0 0,-45 7-88 0 0,172-12 211 0 0,-95-6-114 0 0,75-6-185 0 0,71 21-160 0 0,-205 3 155 0 0,73-6 0 0 0,67-13 312 0 0,-200 20-312 0 0,7-1 0 0 0,24-4 0 0 0,-37 5 0 0 0,-1 0 0 0 0,1-1 0 0 0,-1 1 0 0 0,0-1 0 0 0,1 0 0 0 0,-1 0 0 0 0,0 0 0 0 0,0-1 0 0 0,0 1 0 0 0,5-6 0 0 0,-8 7 0 0 0,0-1 0 0 0,0 1 0 0 0,0-1 0 0 0,0 1 0 0 0,0-1 0 0 0,0 1 0 0 0,0-1 0 0 0,0 0 0 0 0,-1 0 0 0 0,1 1 0 0 0,-1-1 0 0 0,1 0 0 0 0,-1 0 0 0 0,0 0 0 0 0,1-2 0 0 0,-1 3 0 0 0,0-2-9 0 0,-1 0 0 0 0,1 0 0 0 0,0 0 0 0 0,-1 0 0 0 0,0 0 0 0 0,0 0 0 0 0,0 0-1 0 0,0 0 1 0 0,0 1 0 0 0,0-1 0 0 0,-1 0 0 0 0,1 1 0 0 0,-1-1 0 0 0,0 1 0 0 0,0 0 0 0 0,0-1 0 0 0,-2-1 0 0 0,-6-6-66 0 0,-1 1 0 0 0,-14-10 0 0 0,21 16 71 0 0,-8-6-49 0 0,-41-28-84 0 0,46 33 107 0 0,0 0-1 0 0,-1 0 1 0 0,1 1 0 0 0,-1 0-1 0 0,-13-4 1 0 0,19 7 14 0 0,-9 2-172 0 0,19 15-20 0 0,-4-12 180 0 0,0 0 0 0 0,0 0 0 0 0,0 0-1 0 0,1-1 1 0 0,0 1 0 0 0,0-1 0 0 0,8 5 0 0 0,42 23-113 0 0,-46-27 112 0 0,-2-1 26 0 0,80 46-82 0 0,-78-43 76 0 0,1 0 0 0 0,-1 0 1 0 0,0 1-1 0 0,0 1 0 0 0,-1-1 1 0 0,10 13-1 0 0,-17-20 12 0 0,-1 0 0 0 0,1-1-1 0 0,-1 0 1 0 0,1 1-1 0 0,-1-1 0 0 0,0 1 1 0 0,1-1-1 0 0,-1 0 1 0 0,0 1-1 0 0,1-1 1 0 0,-1 1-1 0 0,0-1 0 0 0,1 1 1 0 0,-1-1-1 0 0,0 1 1 0 0,0-1-1 0 0,0 1 0 0 0,0 0 1 0 0,1-1-1 0 0,-1 1 1 0 0,0-1-1 0 0,0 1 1 0 0,0-1-1 0 0,0 1 0 0 0,0-1 1 0 0,0 1-1 0 0,0 0 1 0 0,-1-1-1 0 0,1 1 0 0 0,0 4 59 0 0,-1 0-1 0 0,0 0 0 0 0,0 0 0 0 0,0 0 0 0 0,0-1 0 0 0,-1 1 0 0 0,0 0 0 0 0,-4 8 0 0 0,-25 35 224 0 0,19-31-211 0 0,-53 66-148 0 0,53-66 29 0 0,-1-1-214 0 0,2 1 1 0 0,0 0-1 0 0,1 1 0 0 0,1 0 1 0 0,-10 28-1 0 0,16-31-2875 0 0,1-7-2066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5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10591 0 0,'0'0'964'0'0,"3"2"-794"0"0,17 19 500 0 0,-16-13-37 0 0,-2-1-112 0 0,40 87 4307 0 0,-35-72-4323 0 0,0 1 0 0 0,-1 0 0 0 0,-1 0 0 0 0,2 36 0 0 0,12 212 600 0 0,-7-31-1513 0 0,-11-229 112 0 0,6 65-1231 0 0,-5-63-1935 0 0,8 23 1 0 0,-6-21-2105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5.5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45 1375 0 0,'14'-44'10067'0'0,"-12"49"-6203"0"0,3 2-2485 0 0,1 3-1031 0 0,2 14 442 0 0,-1 1 0 0 0,5 33 0 0 0,-10-46-626 0 0,44 315 1052 0 0,-15-20-3261 0 0,-22-238-3972 0 0,-7-44 519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5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23 125 14047 0 0,'0'0'646'0'0,"-1"-1"-16"0"0,-16-4-267 0 0,16 5 208 0 0,-1-7 1378 0 0,2 7-1909 0 0,0 0 1 0 0,-1-1-1 0 0,1 1 1 0 0,0-1-1 0 0,0 1 0 0 0,0 0 1 0 0,0-1-1 0 0,0 1 0 0 0,0 0 1 0 0,-1-1-1 0 0,1 1 1 0 0,0-1-1 0 0,0 1 0 0 0,0 0 1 0 0,1-1-1 0 0,-1 1 0 0 0,0-1 1 0 0,0 1-1 0 0,0 0 0 0 0,0-1 1 0 0,3-3 140 0 0,-1 0 0 0 0,1 0 0 0 0,0 0-1 0 0,1 0 1 0 0,-1 1 0 0 0,0-1 0 0 0,8-4 0 0 0,-1-1-67 0 0,-2 2-136 0 0,1 1-1 0 0,-1 0 1 0 0,1 1-1 0 0,0 0 1 0 0,0 0-1 0 0,0 1 1 0 0,1 0-1 0 0,-1 1 1 0 0,1 0 0 0 0,10-2-1 0 0,-7 2-3335 0 0,25-1 1 0 0,-19 4-2529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6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79 6911 0 0,'-6'6'715'0'0,"4"-4"-470"0"0,0 0 0 0 0,0 0-1 0 0,-1 0 1 0 0,1 0 0 0 0,-8 3 6992 0 0,9-5-6574 0 0,0-1-572 0 0,0 0 0 0 0,0 1 0 0 0,1-1 0 0 0,-1 0 0 0 0,0 0 0 0 0,1 0 0 0 0,-1 0 0 0 0,1 1 0 0 0,-1-1 0 0 0,1 0 0 0 0,-1 0 0 0 0,1 0 0 0 0,-1 0 0 0 0,1 0 0 0 0,-1-2 0 0 0,3-2-1 0 0,0 0 1 0 0,0 0-1 0 0,0 1 0 0 0,1-1 1 0 0,0 1-1 0 0,0-1 0 0 0,0 1 1 0 0,0 0-1 0 0,0 0 1 0 0,1 0-1 0 0,0 1 0 0 0,0-1 1 0 0,0 1-1 0 0,0 0 0 0 0,0 0 1 0 0,1 0-1 0 0,-1 1 0 0 0,1 0 1 0 0,0 0-1 0 0,0 0 1 0 0,0 0-1 0 0,0 1 0 0 0,0-1 1 0 0,0 1-1 0 0,0 1 0 0 0,0-1 1 0 0,0 1-1 0 0,0 0 0 0 0,1 0 1 0 0,5 1-1 0 0,1 0 91 0 0,0 1 0 0 0,1 1-1 0 0,-1 0 1 0 0,-1 0 0 0 0,1 1-1 0 0,0 1 1 0 0,-1 0 0 0 0,0 0 0 0 0,0 1-1 0 0,-1 1 1 0 0,0-1 0 0 0,11 10-1 0 0,-15-11-99 0 0,-1 1 0 0 0,1 0-1 0 0,5 8 1 0 0,-9-11-70 0 0,0-1 1 0 0,-1 1-1 0 0,0 0 1 0 0,1 0-1 0 0,-1 0 1 0 0,0 0-1 0 0,0 0 1 0 0,-1 0-1 0 0,1 1 1 0 0,-1-1-1 0 0,1 3 0 0 0,-1 2-3 0 0,-1 0 0 0 0,1 0 0 0 0,-1 0-1 0 0,0 0 1 0 0,-1 0 0 0 0,0 0-1 0 0,0 0 1 0 0,-4 8 0 0 0,-4 5-241 0 0,-18 29 0 0 0,18-33 44 0 0,5-9 58 0 0,0 0 0 0 0,-1-1 0 0 0,0 1 0 0 0,0-1 0 0 0,-1 0-1 0 0,0-1 1 0 0,0 1 0 0 0,-1-1 0 0 0,0-1 0 0 0,0 0 0 0 0,-9 5 0 0 0,16-9 118 0 0,0-1-1 0 0,1 1 1 0 0,-1-1 0 0 0,0 0-1 0 0,0 0 1 0 0,1 0 0 0 0,-1 1 0 0 0,0-1-1 0 0,0 0 1 0 0,1 0 0 0 0,-1 0 0 0 0,0 0-1 0 0,0 0 1 0 0,1 0 0 0 0,-1 0-1 0 0,0 0 1 0 0,0-1 0 0 0,1 1 0 0 0,-1 0-1 0 0,0 0 1 0 0,0-1 0 0 0,1 1 0 0 0,-1 0-1 0 0,0-1 1 0 0,1 1 0 0 0,-1 0-1 0 0,0-1 1 0 0,1 1 0 0 0,-1-1 0 0 0,1 1-1 0 0,-1-1 1 0 0,1 0 0 0 0,-1 0 0 0 0,0 0 4 0 0,1 0 1 0 0,-1 0-1 0 0,1 0 1 0 0,-1-1-1 0 0,1 1 1 0 0,0 0-1 0 0,-1 0 1 0 0,1 0-1 0 0,0 0 1 0 0,0-1-1 0 0,0 1 1 0 0,0 0-1 0 0,0 0 1 0 0,0 0-1 0 0,0 0 1 0 0,0-1-1 0 0,1 1 1 0 0,-1 0-1 0 0,0 0 1 0 0,2-2 0 0 0,0 0 51 0 0,-1 1 1 0 0,1-1-1 0 0,0 1 1 0 0,1 0-1 0 0,-1 0 1 0 0,0 0-1 0 0,1 0 1 0 0,-1 0-1 0 0,1 0 1 0 0,0 1-1 0 0,-1 0 1 0 0,1-1-1 0 0,0 1 1 0 0,5-1-1 0 0,-2-1 87 0 0,0 2 0 0 0,0-1 0 0 0,1 1 0 0 0,-1 0 0 0 0,0 0 0 0 0,9 1 0 0 0,71 7 486 0 0,56 1 11 0 0,-119-8-1572 0 0,1-1 0 0 0,-1-2 1 0 0,0 0-1 0 0,25-7 0 0 0,-23 2-3932 0 0,-3-3-1277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3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43 1839 0 0,'0'-5'160'0'0,"0"0"1827"0"0,3-3 3428 0 0,-3 7-5102 0 0,1 0 0 0 0,0 0 1 0 0,-1 0-1 0 0,1 1 0 0 0,-1-1 0 0 0,1 0 0 0 0,0 0 1 0 0,0 1-1 0 0,-1-1 0 0 0,1 1 0 0 0,0-1 0 0 0,0 1 0 0 0,0-1 1 0 0,0 1-1 0 0,0-1 0 0 0,0 1 0 0 0,-1 0 0 0 0,1 0 1 0 0,0-1-1 0 0,3 1 1285 0 0,3 17-446 0 0,-6-15-1044 0 0,-1-1 0 0 0,1 1 0 0 0,-1 0 0 0 0,0 0-1 0 0,1 0 1 0 0,-1 0 0 0 0,0 0 0 0 0,0 0 0 0 0,0 0 0 0 0,-1 0-1 0 0,1-1 1 0 0,0 1 0 0 0,-1 0 0 0 0,1 0 0 0 0,-2 2 0 0 0,2-3 44 0 0,-7 3 149 0 0,6-3-279 0 0,1 0 1 0 0,-1-1 0 0 0,0 1-1 0 0,1-1 1 0 0,-1 1 0 0 0,0-1-1 0 0,1 1 1 0 0,-1-1 0 0 0,0 0-1 0 0,0 1 1 0 0,1-1 0 0 0,-1 0-1 0 0,0 0 1 0 0,-1 1 0 0 0,0-1-7 0 0,1 0-10 0 0,0 0-1 0 0,0 0 1 0 0,0 0 0 0 0,0 0 0 0 0,0 0 0 0 0,-1 0 0 0 0,1 0-1 0 0,0-1 1 0 0,0 1 0 0 0,0 0 0 0 0,0-1 0 0 0,0 1-1 0 0,0 0 1 0 0,0-1 0 0 0,0 1 0 0 0,0-1 0 0 0,0 0 0 0 0,0 1-1 0 0,0-1 1 0 0,1 0 0 0 0,-1 0 0 0 0,0 1 0 0 0,0-1-1 0 0,1 0 1 0 0,-1 0 0 0 0,0 0 0 0 0,1 0 0 0 0,-1 0-1 0 0,1 0 1 0 0,-1 0 0 0 0,1 0 0 0 0,0 0 0 0 0,-1 0 0 0 0,1 0-1 0 0,0-2 1 0 0,-1 2-10 0 0,1 0 2 0 0,0-1 0 0 0,-1 1 0 0 0,1 0 1 0 0,0-1-1 0 0,0 1 0 0 0,0 0 0 0 0,0-1 0 0 0,0 1 0 0 0,0-1 0 0 0,0 1 0 0 0,1 0 0 0 0,-1-1 0 0 0,0 1 0 0 0,1 0 0 0 0,-1-1 0 0 0,1 1 0 0 0,0 0 0 0 0,-1 0 0 0 0,1-1 0 0 0,0 1 0 0 0,0 0 0 0 0,-1 0 0 0 0,1 0 0 0 0,2-2 0 0 0,18-9-9 0 0,-13 8 11 0 0,-1 5 0 0 0,-2 1-12 0 0,-4 1-3 0 0,0 0 0 0 0,0 0 0 0 0,-1 0 0 0 0,0 0 0 0 0,1 0 0 0 0,-1 0 0 0 0,0 0 0 0 0,0 0 0 0 0,-1 4 0 0 0,0-4-375 0 0,-1 14-91 0 0,3-9-2931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3.7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18 5063 0 0,'0'0'232'0'0,"-1"9"32"0"0,1-6 155 0 0,0-1-1 0 0,0 0 0 0 0,0 0 0 0 0,-1 0 0 0 0,1 1 0 0 0,-1-1 0 0 0,0 0 0 0 0,0 0 0 0 0,0 0 0 0 0,0 0 0 0 0,0 0 1 0 0,0 0-1 0 0,0 0 0 0 0,0-1 0 0 0,-1 1 0 0 0,1 0 0 0 0,-4 2 0 0 0,3-3-265 0 0,0 0 0 0 0,1 0 0 0 0,-1 0 0 0 0,0 0 0 0 0,0 0 0 0 0,0 0-1 0 0,0-1 1 0 0,0 1 0 0 0,0-1 0 0 0,0 0 0 0 0,-1 1 0 0 0,1-1 0 0 0,0 0 0 0 0,0 0 0 0 0,-3-1 0 0 0,2 1-105 0 0,0-1 0 0 0,0 1 0 0 0,0-1 0 0 0,1 0 0 0 0,-1 0 1 0 0,0 0-1 0 0,0 0 0 0 0,1 0 0 0 0,-1-1 0 0 0,1 1 0 0 0,-1-1 0 0 0,1 0 1 0 0,0 1-1 0 0,-1-1 0 0 0,1 0 0 0 0,0-1 0 0 0,0 1 0 0 0,0 0 0 0 0,1 0 1 0 0,-1-1-1 0 0,0 1 0 0 0,1-1 0 0 0,-2-3 0 0 0,3 0 16 0 0,3 0-48 0 0,-3 5-19 0 0,1 0 0 0 0,-1 0-1 0 0,1 0 1 0 0,0 0 0 0 0,-1 0 0 0 0,1 0-1 0 0,0 1 1 0 0,-1-1 0 0 0,1 0 0 0 0,0 0-1 0 0,0 1 1 0 0,-1-1 0 0 0,1 0-1 0 0,0 1 1 0 0,0-1 0 0 0,2 0 0 0 0,0 0-6 0 0,4-2 9 0 0,-6 3 0 0 0,0-1 0 0 0,-1 1 0 0 0,1 0 0 0 0,0 0 0 0 0,0 0 0 0 0,-1-1 0 0 0,1 1 0 0 0,0 0 0 0 0,0 0 0 0 0,-1 0 0 0 0,1 0 0 0 0,0 0 0 0 0,-1 0 0 0 0,1 1 0 0 0,0-1 0 0 0,0 0 0 0 0,-1 0 0 0 0,1 0 0 0 0,0 1 0 0 0,-1-1 0 0 0,1 0 0 0 0,1 1 0 0 0,0 1 18 0 0,2-1 143 0 0,-1 0 1 0 0,1 1 0 0 0,0-1 0 0 0,-1 1 0 0 0,1 0 0 0 0,-1 0 0 0 0,0 1 0 0 0,0-1 0 0 0,0 1-1 0 0,0 0 1 0 0,4 3 1072 0 0,-13 10-98 0 0,2-12-1019 0 0,0 0-1 0 0,-1 0 1 0 0,1-1-1 0 0,-1 1 0 0 0,0-1 1 0 0,0 0-1 0 0,0 0 1 0 0,-9 3-1 0 0,13-5-20 0 0,-8-2 0 0 0,8 1-96 0 0,-1 0 0 0 0,1 0 0 0 0,0 0 0 0 0,0 0-1 0 0,-1-1 1 0 0,1 1 0 0 0,0 0 0 0 0,0-1 0 0 0,-1 1 0 0 0,1-1-1 0 0,0 0 1 0 0,0 1 0 0 0,0-1 0 0 0,-2-1 0 0 0,3 2-48 0 0,-1-1 0 0 0,1 0-1 0 0,0 1 1 0 0,-1-1 0 0 0,1 0 0 0 0,-1 0 0 0 0,1 0 0 0 0,0 0 0 0 0,0 1 0 0 0,-1-1 0 0 0,1 0 0 0 0,0 0 0 0 0,0 0 0 0 0,0 0 0 0 0,0 0 0 0 0,0 1-1 0 0,0-1 1 0 0,0 0 0 0 0,0 0 0 0 0,1-1 0 0 0,-1 1-223 0 0,1 0 0 0 0,-1 0 0 0 0,0 1-1 0 0,1-1 1 0 0,-1 0 0 0 0,1 1 0 0 0,-1-1 0 0 0,1 0-1 0 0,0 1 1 0 0,-1-1 0 0 0,1 1 0 0 0,-1-1 0 0 0,1 1-1 0 0,1-1 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2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31 9847 0 0,'0'0'448'0'0,"-7"-13"168"0"0,6 12-483 0 0,0 0 1 0 0,0-1-1 0 0,0 1 0 0 0,0 0 0 0 0,0 0 0 0 0,0 0 0 0 0,-1 0 0 0 0,1 0 0 0 0,0 0 0 0 0,-1 0 0 0 0,1 0 0 0 0,0 0 1 0 0,-1 1-1 0 0,1-1 0 0 0,-1 1 0 0 0,1-1 0 0 0,-1 1 0 0 0,1-1 0 0 0,-1 1 0 0 0,0 0 0 0 0,1 0 0 0 0,-1 0 0 0 0,1-1 1 0 0,-1 2-1 0 0,0-1 0 0 0,1 0 0 0 0,-3 1 0 0 0,0 0 260 0 0,0 1-1 0 0,1-1 1 0 0,-1 1 0 0 0,0 0-1 0 0,1 1 1 0 0,0-1 0 0 0,-1 0-1 0 0,1 1 1 0 0,-5 5 0 0 0,0 1-212 0 0,0 1 0 0 0,1 0 0 0 0,-1 0 0 0 0,2 1 0 0 0,0 0 0 0 0,0 0 0 0 0,1 1 0 0 0,0-1 1 0 0,-4 17-1 0 0,0 10 98 0 0,-8 65 1 0 0,13-71-251 0 0,3-1 0 0 0,0 1 0 0 0,2-1-1 0 0,9 57 1 0 0,-6-63-13 0 0,2-1 0 0 0,0 0 0 0 0,2-1 0 0 0,1 1 0 0 0,1-1 0 0 0,20 34 0 0 0,-24-46 35 0 0,1-1-1 0 0,0-1 1 0 0,1 1-1 0 0,0-1 1 0 0,0-1-1 0 0,1 0 1 0 0,1 0-1 0 0,-1 0 1 0 0,14 7 0 0 0,-18-12-19 0 0,1 0 0 0 0,0 0 0 0 0,1 0 0 0 0,-1-1 0 0 0,0 0 0 0 0,1 0 0 0 0,-1-1 0 0 0,1 0 0 0 0,0 0 0 0 0,-1 0 0 0 0,1-1 0 0 0,0 0 0 0 0,-1 0 0 0 0,1-1 1 0 0,0 0-1 0 0,-1 0 0 0 0,1 0 0 0 0,6-3 0 0 0,-5 1 49 0 0,0 0 0 0 0,-1 0 1 0 0,0-1-1 0 0,1 0 1 0 0,-1-1-1 0 0,-1 0 0 0 0,1 0 1 0 0,-1 0-1 0 0,1 0 0 0 0,5-8 1 0 0,-4 2 37 0 0,0 1 1 0 0,-1-1 0 0 0,0-1 0 0 0,0 1-1 0 0,7-22 1 0 0,-4 5 87 0 0,-2 0-1 0 0,0-1 0 0 0,-2 0 1 0 0,-1 0-1 0 0,-2 0 0 0 0,-1-1 1 0 0,-1 0-1 0 0,-5-51 0 0 0,3 68-155 0 0,0 0 0 0 0,-1 0 0 0 0,-1 0 0 0 0,-1 0 0 0 0,1 0 0 0 0,-2 1-1 0 0,0 0 1 0 0,0 0 0 0 0,-1 0 0 0 0,-1 0 0 0 0,0 1 0 0 0,0 0-1 0 0,-1 0 1 0 0,-17-17 0 0 0,-6-1-4 0 0,-36-25 1 0 0,52 42-204 0 0,-1 2 0 0 0,0 0 0 0 0,0 1 0 0 0,-33-12 0 0 0,44 19-35 0 0,0 1 0 0 0,-1-1 1 0 0,1 1-1 0 0,-11 0 1 0 0,-8 3-3804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4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46 2303 0 0,'0'0'13632'0'0,"-1"13"-11473"0"0,1-12-2134 0 0,0 0-1 0 0,0 0 1 0 0,0 0 0 0 0,-1 0-1 0 0,1 0 1 0 0,-1 0 0 0 0,1 0-1 0 0,-1 0 1 0 0,1 0 0 0 0,-1 0-1 0 0,1 0 1 0 0,-1 0 0 0 0,0-1-1 0 0,0 1 1 0 0,1 0 0 0 0,-1 0-1 0 0,0-1 1 0 0,0 1 0 0 0,0 0-1 0 0,0-1 1 0 0,0 1 0 0 0,0-1-1 0 0,0 1 1 0 0,0-1 0 0 0,0 1-1 0 0,0-1 1 0 0,0 0 0 0 0,0 0-1 0 0,0 1 1 0 0,0-1 0 0 0,0 0-1 0 0,0 0 1 0 0,0 0 0 0 0,-1 0-1 0 0,1 0 1 0 0,0 0 0 0 0,0-1-1 0 0,0 1 1 0 0,0 0 0 0 0,0-1-1 0 0,-1 1 1 0 0,-8-10 28 0 0,9 9-53 0 0,1 1 0 0 0,-1-1 0 0 0,1 1 0 0 0,-1-1 0 0 0,1 0 0 0 0,-1 0 0 0 0,1 1 0 0 0,0-1 0 0 0,-1 0 0 0 0,1 0 0 0 0,0 1 0 0 0,-1-1 0 0 0,1 0 0 0 0,0 0 0 0 0,0 0 0 0 0,0 1 0 0 0,0-1 0 0 0,0 0 0 0 0,0 0 0 0 0,0 0 0 0 0,0-1 0 0 0,0-1 0 0 0,0 1 0 0 0,0 1 0 0 0,0-1 0 0 0,0 0 0 0 0,1 0 0 0 0,-1 1 0 0 0,0-1 0 0 0,1 0 0 0 0,-1 1 0 0 0,1-1 0 0 0,-1 0 0 0 0,1 1 0 0 0,0-1 0 0 0,0 1 0 0 0,0-1 0 0 0,0 1 0 0 0,0-1 0 0 0,0 1 0 0 0,0 0 0 0 0,0-1 0 0 0,1 1 0 0 0,-1 0 0 0 0,2-2 0 0 0,1 2 62 0 0,-1-1 0 0 0,0 1 0 0 0,1-1-1 0 0,-1 1 1 0 0,1 0 0 0 0,0 1 0 0 0,-1-1 0 0 0,1 0-1 0 0,-1 1 1 0 0,1 0 0 0 0,0 0 0 0 0,0 0 0 0 0,5 1 0 0 0,-7-1 528 0 0,-2 0-565 0 0,0 0 0 0 0,0 0-1 0 0,1 0 1 0 0,-1 0 0 0 0,0 0 0 0 0,0 0-1 0 0,0 0 1 0 0,0 0 0 0 0,1 0-1 0 0,-1 0 1 0 0,0 1 0 0 0,0-1 0 0 0,0 0-1 0 0,0 0 1 0 0,1 0 0 0 0,-1 0-1 0 0,0 0 1 0 0,0 0 0 0 0,0 0 0 0 0,0 0-1 0 0,0 0 1 0 0,1 1 0 0 0,-1-1 0 0 0,0 0-1 0 0,0 0 1 0 0,0 0 0 0 0,0 0-1 0 0,0 0 1 0 0,0 1 0 0 0,0-1 0 0 0,0 0-1 0 0,0 0 1 0 0,0 0 0 0 0,0 0 0 0 0,0 1-1 0 0,0-1 1 0 0,0 0 0 0 0,0 0-1 0 0,0 0 1 0 0,0 0 0 0 0,0 1 0 0 0,0-1-1 0 0,3 7 337 0 0,-2-5-325 0 0,-1-1-1 0 0,0 1 1 0 0,0-1 0 0 0,0 1-1 0 0,-1-1 1 0 0,1 0-1 0 0,0 1 1 0 0,0-1 0 0 0,-1 1-1 0 0,1-1 1 0 0,-1 0-1 0 0,0 3 1 0 0,-1-1-1 0 0,0-1 0 0 0,-1 1-1 0 0,1-1 1 0 0,0 1 0 0 0,-1-1 0 0 0,-2 3 0 0 0,3-4-9 0 0,-3 1-368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12239 0 0,'0'0'274'0'0,"0"4"39"0"0,3 17 92 0 0,2 0-1 0 0,0-1 1 0 0,10 27-1 0 0,3 12 1269 0 0,49 208-327 0 0,-63-249-2874 0 0,1 0-1 0 0,1 0 0 0 0,10 21 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08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1 455 0 0,'0'0'3960'0'0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9215 0 0,'4'23'94'0'0,"57"250"6036"0"0,-40-195-5467 0 0,51 171 385 0 0,-26-83-493 0 0,-45-165-115 0 0,-9-12-170 0 0,2 1-241 0 0,1-1 1 0 0,0 0-1 0 0,0 0 0 0 0,-5-21 1 0 0,-7-49 120 0 0,8 27-111 0 0,-8-26 125 0 0,-7-117 0 0 0,22 159-97 0 0,1-1 0 0 0,3 1 0 0 0,0 0 0 0 0,3 0 1 0 0,12-48-1 0 0,-16 80-6 0 0,1 0 0 0 0,0 0-1 0 0,0 0 1 0 0,0 1 0 0 0,1-1 0 0 0,0 1 0 0 0,0-1 0 0 0,7-8 0 0 0,-8 13-45 0 0,-1 0 1 0 0,0 0 0 0 0,1-1-1 0 0,-1 1 1 0 0,0 0 0 0 0,1 0-1 0 0,-1 1 1 0 0,1-1 0 0 0,0 0-1 0 0,-1 0 1 0 0,1 1 0 0 0,0-1-1 0 0,-1 1 1 0 0,1-1-1 0 0,0 1 1 0 0,0 0 0 0 0,-1 0-1 0 0,1 0 1 0 0,0 0 0 0 0,0 0-1 0 0,-1 0 1 0 0,1 0 0 0 0,0 0-1 0 0,0 1 1 0 0,-1-1 0 0 0,1 1-1 0 0,0-1 1 0 0,-1 1 0 0 0,1 0-1 0 0,0 0 1 0 0,-1 0 0 0 0,1 0-1 0 0,-1 0 1 0 0,2 1 0 0 0,5 4 6 0 0,-1 0 1 0 0,0 0 0 0 0,0 1 0 0 0,0 0 0 0 0,-1 1 0 0 0,0-1 0 0 0,-1 1 0 0 0,1 0 0 0 0,6 15 0 0 0,-2-1 41 0 0,-1 0 0 0 0,10 40 0 0 0,-12-29-8 0 0,-2 0 0 0 0,-1 0 0 0 0,-1 38-1 0 0,-1-22-11 0 0,-2-25-88 0 0,-1 0-1 0 0,-1 0 1 0 0,-1 0-1 0 0,-12 46 1 0 0,11-58-85 0 0,-1 0 1 0 0,0 0-1 0 0,-13 22 0 0 0,18-34 121 0 0,0 1 0 0 0,0-1 1 0 0,0 0-1 0 0,0 0 0 0 0,-1 0 0 0 0,1 0 0 0 0,0 1 0 0 0,0-1 1 0 0,0 0-1 0 0,0 0 0 0 0,0 0 0 0 0,0 0 0 0 0,0 0 0 0 0,0 1 0 0 0,0-1 1 0 0,-1 0-1 0 0,1 0 0 0 0,0 0 0 0 0,0 0 0 0 0,0 0 0 0 0,0 0 1 0 0,0 0-1 0 0,-1 0 0 0 0,1 1 0 0 0,0-1 0 0 0,0 0 0 0 0,0 0 0 0 0,0 0 1 0 0,-1 0-1 0 0,1 0 0 0 0,0 0 0 0 0,0 0 0 0 0,0 0 0 0 0,0 0 1 0 0,-1 0-1 0 0,1 0 0 0 0,0 0 0 0 0,0 0 0 0 0,0 0 0 0 0,0 0 0 0 0,-1 0 1 0 0,1 0-1 0 0,0-1 0 0 0,0 1 0 0 0,0 0 0 0 0,0 0 0 0 0,-1 0 1 0 0,1 0-1 0 0,0 0 0 0 0,0 0 0 0 0,0 0 0 0 0,0 0 0 0 0,0-1 0 0 0,-1 1 1 0 0,-2-8-156 0 0,3 8 180 0 0,-2-4-28 0 0,1-1 1 0 0,0 1-1 0 0,0 0 0 0 0,1 0 0 0 0,0-1 0 0 0,-1 1 0 0 0,1 0 1 0 0,1 0-1 0 0,-1-1 0 0 0,0 1 0 0 0,1 0 0 0 0,0 0 0 0 0,0 0 1 0 0,1-1-1 0 0,-1 1 0 0 0,1 0 0 0 0,-1 1 0 0 0,1-1 0 0 0,1 0 1 0 0,-1 0-1 0 0,0 1 0 0 0,1 0 0 0 0,4-5 0 0 0,-2 3 55 0 0,0 0-1 0 0,0 1 1 0 0,0 0 0 0 0,1 0-1 0 0,-1 0 1 0 0,1 1 0 0 0,0 0-1 0 0,0 0 1 0 0,1 0-1 0 0,-1 1 1 0 0,0 0 0 0 0,1 0-1 0 0,-1 1 1 0 0,10-1 0 0 0,1 1 153 0 0,1 1 0 0 0,-1 1 1 0 0,0 1-1 0 0,0 0 1 0 0,0 1-1 0 0,27 9 0 0 0,97 43 1612 0 0,-120-45-1542 0 0,-1 1-1 0 0,0 1 1 0 0,0 1-1 0 0,23 19 1 0 0,64 69-381 0 0,-78-76-2175 0 0,-14-15 919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0 787 7367 0 0,'0'0'918'0'0,"2"0"-98"0"0,0 1-602 0 0,0-1 1 0 0,0 0-1 0 0,0 0 0 0 0,0 0 1 0 0,-1 0-1 0 0,1 0 1 0 0,0 0-1 0 0,0 0 1 0 0,0-1-1 0 0,-1 1 0 0 0,5-2 1 0 0,23-10 1736 0 0,-8 3-1142 0 0,74-29 1948 0 0,127-70-1 0 0,-73 17-1958 0 0,-97 59-708 0 0,107-73 332 0 0,-132 88-254 0 0,96-57 526 0 0,65-28 334 0 0,-19-2-645 0 0,-44 28 1418 0 0,-121 73-1761 0 0,-1 1 0 0 0,1 0 0 0 0,0 1 0 0 0,0-1 0 0 0,1 1 0 0 0,-1-1 0 0 0,0 1 0 0 0,0 0 0 0 0,1 1 0 0 0,-1-1 0 0 0,8 1 0 0 0,4-1 19 0 0,0 1-1 0 0,0 1 0 0 0,-1 1 1 0 0,1 0-1 0 0,-1 1 1 0 0,30 9-1 0 0,87 40 753 0 0,-131-51-819 0 0,168 87 107 0 0,-46-20 547 0 0,41 8-86 0 0,43 23 31 0 0,-137-64-405 0 0,26 14 36 0 0,-45-22-3 0 0,69 25 0 0 0,-37-18-5 0 0,23 7-10 0 0,-93-36-189 0 0,1 0 0 0 0,15 3-1 0 0,-6-2-10 0 0,-2-1-67 0 0,-19-5-245 0 0,8 2-2665 0 0,1 4-4387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6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61 12839 0 0,'-1'-2'83'0'0,"0"1"-1"0"0,1-1 0 0 0,-1 1 0 0 0,1-1 1 0 0,-1 1-1 0 0,1-1 0 0 0,0 1 1 0 0,0-1-1 0 0,0 1 0 0 0,-1-1 0 0 0,2-1 1 0 0,-1-1 93 0 0,-1 2-144 0 0,1 1 1 0 0,-1 0-1 0 0,1 0 0 0 0,-1-1 0 0 0,1 1 0 0 0,-1 0 1 0 0,0 0-1 0 0,1 0 0 0 0,-1 0 0 0 0,0-1 0 0 0,0 1 1 0 0,0 0-1 0 0,0 1 0 0 0,0-1 0 0 0,0 0 0 0 0,0 0 1 0 0,0 0-1 0 0,-3-1 0 0 0,2 1 306 0 0,-1-1-75 0 0,0 0 0 0 0,1 1 1 0 0,-1-1-1 0 0,0 1 0 0 0,0 0 1 0 0,0 0-1 0 0,0 0 0 0 0,0 0 1 0 0,0 1-1 0 0,0-1 0 0 0,0 1 1 0 0,0 0-1 0 0,0 0 0 0 0,-4 0 1 0 0,2 0-53 0 0,0 1-1 0 0,0 0 1 0 0,0 1 0 0 0,0-1 0 0 0,0 1 0 0 0,0 0 0 0 0,-8 4 0 0 0,2 1-25 0 0,1 1 1 0 0,-1-1-1 0 0,1 2 1 0 0,1-1-1 0 0,0 1 1 0 0,-9 11-1 0 0,7-6-23 0 0,1 1 1 0 0,0 1-1 0 0,1-1 0 0 0,0 1 0 0 0,2 1 0 0 0,0 0 0 0 0,1 0 1 0 0,0 0-1 0 0,-5 31 0 0 0,9-34-114 0 0,0 1-1 0 0,0-1 1 0 0,2 1-1 0 0,0 0 1 0 0,0 0 0 0 0,2-1-1 0 0,-1 1 1 0 0,2-1 0 0 0,0 1-1 0 0,1-1 1 0 0,0 0 0 0 0,9 19-1 0 0,-9-27-19 0 0,-1 0 1 0 0,1 0-1 0 0,0 0 0 0 0,0 0 0 0 0,1-1 0 0 0,0 0 1 0 0,0 0-1 0 0,0 0 0 0 0,0-1 0 0 0,7 5 0 0 0,-3-4 5 0 0,0 0-1 0 0,0 0 0 0 0,1-1 1 0 0,0 0-1 0 0,0 0 0 0 0,10 1 1 0 0,9 0 5 0 0,-1-1 0 0 0,1-1 1 0 0,56-2-1 0 0,-56-4-433 0 0,0 0 0 0 0,0-2 0 0 0,0-1 0 0 0,30-11-1 0 0,-48 13-431 0 0,0 0-1 0 0,12-7 0 0 0,6-6-4862 0 0,-8 2-683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7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8287 0 0,'0'0'639'0'0,"1"2"-415"0"0,19 109 10435 0 0,17 56-5438 0 0,4 21-3788 0 0,0 9-1121 0 0,-32-158-530 0 0,2 0 0 0 0,15 37-1 0 0,0-12-2926 0 0,-16-38 1377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0,'0'0'14223'0'0,"1"1"-13331"0"0,6 15-58 0 0,-1 0 0 0 0,0 0 0 0 0,-1 1 0 0 0,3 18-1 0 0,7 73 884 0 0,-9-64-1222 0 0,59 580 1162 0 0,-49-483-2283 0 0,-12-129 379 0 0,0-1-5174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0,'1'1'3776'0'0,"2"2"-3229"0"0,-1-1-1 0 0,0 1 0 0 0,0 0 0 0 0,-1 0 0 0 0,1 0 1 0 0,0 0-1 0 0,-1 0 0 0 0,0 0 0 0 0,1 5 0 0 0,7 33 1501 0 0,-4-15-954 0 0,49 391 4616 0 0,-47-330-5253 0 0,30 248-410 0 0,-37-330-372 0 0,1 1 0 0 0,0 0-1 0 0,0 0 1 0 0,3 7-1 0 0,-3-11-748 0 0,0 0 1 0 0,1 1-1 0 0,-1-1 0 0 0,1 0 0 0 0,-1 0 1 0 0,1 0-1 0 0,2 2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164 167 12383 0 0,'-10'-36'856'0'0,"4"16"487"0"0,0 0-1 0 0,-1 0 0 0 0,-11-22 1 0 0,17 40-1181 0 0,0 1 1 0 0,0-1 0 0 0,0 0-1 0 0,0 0 1 0 0,-1 1 0 0 0,1-1-1 0 0,0 0 1 0 0,-1 1 0 0 0,0 0-1 0 0,1-1 1 0 0,-1 1 0 0 0,0 0-1 0 0,1 0 1 0 0,-1 0 0 0 0,0 0-1 0 0,0 0 1 0 0,0 0 0 0 0,0 0-1 0 0,0 1 1 0 0,0-1 0 0 0,0 1-1 0 0,0-1 1 0 0,-4 1 0 0 0,4 0-87 0 0,-1 0 0 0 0,1 1 1 0 0,0-1-1 0 0,0 1 0 0 0,-1 0 1 0 0,1-1-1 0 0,0 1 0 0 0,0 0 0 0 0,0 0 1 0 0,0 1-1 0 0,0-1 0 0 0,0 0 1 0 0,0 1-1 0 0,1-1 0 0 0,-1 1 0 0 0,0-1 1 0 0,1 1-1 0 0,-1 0 0 0 0,1 0 1 0 0,0 0-1 0 0,-2 3 0 0 0,-2 4-57 0 0,1 1 1 0 0,0 0-1 0 0,0 0 0 0 0,1 0 0 0 0,0 0 1 0 0,1 1-1 0 0,-1 11 0 0 0,1 5 4 0 0,1 44 0 0 0,4-35-44 0 0,0 0 0 0 0,12 45 0 0 0,-10-58 6 0 0,2 0-1 0 0,0-1 0 0 0,2 0 1 0 0,17 33-1 0 0,-21-47 16 0 0,0-1 0 0 0,0 1 0 0 0,1-1 0 0 0,0 0 0 0 0,0 0 0 0 0,0-1 0 0 0,1 0 0 0 0,0 0 0 0 0,1 0 0 0 0,-1-1 0 0 0,1 0 0 0 0,0-1 0 0 0,14 7 0 0 0,-19-11 8 0 0,0 1 1 0 0,1-1-1 0 0,-1 1 1 0 0,1-1-1 0 0,-1 0 0 0 0,1 0 1 0 0,-1 0-1 0 0,1-1 1 0 0,-1 1-1 0 0,0-1 1 0 0,1 0-1 0 0,-1 0 1 0 0,0 0-1 0 0,1-1 0 0 0,-1 1 1 0 0,0-1-1 0 0,0 1 1 0 0,0-1-1 0 0,4-3 1 0 0,1-1 36 0 0,-1-1 1 0 0,1 1 0 0 0,-1-2-1 0 0,0 1 1 0 0,9-13-1 0 0,-9 8 112 0 0,0 1-1 0 0,0-2 0 0 0,-1 1 0 0 0,-1-1 0 0 0,0 1 0 0 0,4-22 0 0 0,-4 15 45 0 0,-2 0 0 0 0,-1 0 0 0 0,0-1 0 0 0,-2-21 0 0 0,0 30-140 0 0,-2 0 0 0 0,0-1 0 0 0,0 1 1 0 0,-1 0-1 0 0,-1 0 0 0 0,1 0 0 0 0,-2 1 0 0 0,0-1 1 0 0,0 1-1 0 0,0 0 0 0 0,-2 1 0 0 0,-12-17 0 0 0,11 17-1 0 0,0-1 0 0 0,-1 1 0 0 0,0 1 0 0 0,-1 0-1 0 0,0 0 1 0 0,0 1 0 0 0,-1 0 0 0 0,1 1 0 0 0,-2 0-1 0 0,1 1 1 0 0,-18-7 0 0 0,28 12-112 0 0,-1-1 0 0 0,1 1 0 0 0,0 0 0 0 0,0-1 0 0 0,-1 1 1 0 0,1 0-1 0 0,0 0 0 0 0,0 0 0 0 0,-1 0 0 0 0,1 0 0 0 0,0 0 0 0 0,-1 0 0 0 0,1 0 0 0 0,0 0 0 0 0,0 1 0 0 0,-1-1 0 0 0,1 0 1 0 0,0 1-1 0 0,0-1 0 0 0,0 1 0 0 0,-1 0 0 0 0,1-1 0 0 0,0 1 0 0 0,0 0 0 0 0,0 0 0 0 0,0-1 0 0 0,0 1 0 0 0,-1 2 0 0 0,0 1-223 0 0,0-1-1 0 0,0 1 1 0 0,1 0-1 0 0,-1 0 1 0 0,1 0-1 0 0,0 0 1 0 0,0 0-1 0 0,0 4 1 0 0,-2 16-1756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7919 0 0,'0'0'3944'0'0,"1"1"-3337"0"0,8 2-42 0 0,0 0-1 0 0,0-1 1 0 0,1 1 0 0 0,-1-2-1 0 0,14 2 1 0 0,52-2 1544 0 0,4 0-621 0 0,-18 5-711 0 0,27 3 302 0 0,118-3 0 0 0,-42-16-397 0 0,59-2 285 0 0,-100 15-472 0 0,-21 0-138 0 0,0-6-84 0 0,29 1 107 0 0,-38-1-65 0 0,-31 0-127 0 0,98-7 155 0 0,-91 5-273 0 0,42-7 80 0 0,55-2 108 0 0,33 10-100 0 0,-141 2-86 0 0,67-12 1 0 0,37-3 35 0 0,-24 9 22 0 0,40 0 81 0 0,47-3 18 0 0,-207 10-214 0 0,-9 0-46 0 0,110-3-14 0 0,7-2 102 0 0,-48 1-39 0 0,61-1-18 0 0,-40 0 197 0 0,-49 7-117 0 0,45-2-173 0 0,32-4 29 0 0,-117 5 83 0 0,-2 0-11 0 0,0-1-1 0 0,0 0 1 0 0,0-1-1 0 0,0 1 1 0 0,12-6-1 0 0,-6 0-7 0 0,-11 0 0 0 0,-3 5 0 0 0,0 1 0 0 0,1 0 0 0 0,-1 0 0 0 0,0 0 0 0 0,0 0 0 0 0,0 0 0 0 0,0 0 0 0 0,0 0 0 0 0,0 0 0 0 0,0 0 0 0 0,0 0 0 0 0,0 0 0 0 0,0 0 0 0 0,0 0 0 0 0,-1 0 0 0 0,1 0 0 0 0,0 0 0 0 0,-1 0 0 0 0,1 0 0 0 0,0 0 0 0 0,-1 0 0 0 0,0 1 0 0 0,1-1 0 0 0,-2-1 0 0 0,0-2 0 0 0,-9-14 10 0 0,0 1 0 0 0,-1 0-1 0 0,0 1 1 0 0,-1 0 0 0 0,-20-18 0 0 0,20 20-5 0 0,-5-2-88 0 0,0 0 1 0 0,-1 1-1 0 0,-34-20 0 0 0,40 25-10 0 0,12 9 10 0 0,11 5-458 0 0,291 125-1060 0 0,-290-124 1584 0 0,4 2-22 0 0,29 18-1 0 0,-41-23 38 0 0,0 0-1 0 0,0 1 1 0 0,0-1-1 0 0,0 0 1 0 0,-1 1-1 0 0,1 0 1 0 0,-1 0 0 0 0,1 0-1 0 0,-1 0 1 0 0,0 0-1 0 0,0 0 1 0 0,-1 0-1 0 0,1 1 1 0 0,-1-1 0 0 0,2 5-1 0 0,-3-6 31 0 0,0 1 1 0 0,0-1-1 0 0,0 1 0 0 0,-1-1 1 0 0,1 1-1 0 0,0-1 0 0 0,-1 1 0 0 0,0-1 1 0 0,0 0-1 0 0,0 1 0 0 0,0-1 0 0 0,0 0 1 0 0,0 0-1 0 0,0 1 0 0 0,-3 2 1 0 0,-4 5 306 0 0,-15 16 1 0 0,19-22-281 0 0,-7 7 213 0 0,-1-1-1 0 0,-14 9 1 0 0,-10 10 137 0 0,-30 27 70 0 0,28-26-266 0 0,-39 42 0 0 0,74-68-605 0 0,-17 20-488 0 0,19-23 48 0 0,0 1-1 0 0,1-1 1 0 0,-1 1 0 0 0,1-1 0 0 0,-1 1-1 0 0,1 0 1 0 0,-1-1 0 0 0,1 1 0 0 0,0 3 0 0 0,1 4-7338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8.8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23 136 9671 0 0,'0'0'748'0'0,"-1"1"-492"0"0,-5 0-77 0 0,6-1-58 0 0,-1 0 0 0 0,0 1-1 0 0,0-1 1 0 0,0 0 0 0 0,0 1 0 0 0,1-1-1 0 0,-1 1 1 0 0,0-1 0 0 0,1 1 0 0 0,-1-1-1 0 0,0 1 1 0 0,1 0 0 0 0,-1-1 0 0 0,0 1-1 0 0,1 0 1 0 0,-1 0 0 0 0,1-1 0 0 0,-1 1-1 0 0,1 0 1 0 0,0 0 0 0 0,-1 0 0 0 0,1-1 0 0 0,0 1-1 0 0,0 0 1 0 0,-1 0 0 0 0,1 0 0 0 0,0 0-1 0 0,0 1 1 0 0,0 1 76 0 0,0 0-1 0 0,0 0 1 0 0,0 1 0 0 0,0-1-1 0 0,1 0 1 0 0,0 4 0 0 0,36 100 1494 0 0,-6-18-1125 0 0,4 11-174 0 0,-17-52-16 0 0,17 71 1 0 0,-34-110-281 0 0,0 0 0 0 0,0 1 0 0 0,-1-1-1 0 0,0 0 1 0 0,-2 12 0 0 0,2-19 171 0 0,-2-3-246 0 0,0 1 1 0 0,1-1 0 0 0,-1 1 0 0 0,0-1 0 0 0,1 1-1 0 0,-1-1 1 0 0,1 0 0 0 0,-1 0 0 0 0,1 1 0 0 0,0-1-1 0 0,-1 0 1 0 0,1 0 0 0 0,0-1 0 0 0,-1 1 0 0 0,1 0 0 0 0,0 0-1 0 0,0-1 1 0 0,0 1 0 0 0,0 0 0 0 0,0-2 0 0 0,-3-4-15 0 0,0 1 1 0 0,1-1 0 0 0,-3-7 0 0 0,-7-25-61 0 0,2 0 1 0 0,2-1-1 0 0,2 0 0 0 0,1-1 1 0 0,2 1-1 0 0,2-1 0 0 0,1 0 1 0 0,3 1-1 0 0,9-65 0 0 0,-9 96 61 0 0,0-1-1 0 0,1 0 0 0 0,0 0 1 0 0,0 1-1 0 0,1 0 1 0 0,0 0-1 0 0,0 0 0 0 0,1 0 1 0 0,1 0-1 0 0,-1 1 1 0 0,1 0-1 0 0,1 0 0 0 0,-1 1 1 0 0,1 0-1 0 0,1 0 1 0 0,-1 0-1 0 0,1 1 0 0 0,0 0 1 0 0,14-7-1 0 0,-14 9 42 0 0,0 0 1 0 0,0 1-1 0 0,0 0 0 0 0,0 0 0 0 0,0 1 1 0 0,1 0-1 0 0,12-1 0 0 0,-17 3-11 0 0,-1 0 0 0 0,0 0-1 0 0,1 0 1 0 0,-1 1 0 0 0,0-1-1 0 0,1 1 1 0 0,-1 0 0 0 0,0 0 0 0 0,0 0-1 0 0,0 1 1 0 0,0-1 0 0 0,0 1-1 0 0,0-1 1 0 0,0 1 0 0 0,0 0 0 0 0,-1 0-1 0 0,1 0 1 0 0,0 0 0 0 0,-1 1-1 0 0,0-1 1 0 0,0 1 0 0 0,4 5 0 0 0,-2 0 8 0 0,0 0 1 0 0,0 0 0 0 0,-1 0 0 0 0,0 0 0 0 0,0 1 0 0 0,-1-1-1 0 0,0 1 1 0 0,-1 0 0 0 0,1 0 0 0 0,-2-1 0 0 0,1 1 0 0 0,-2 12-1 0 0,-2 10 15 0 0,-1 0 0 0 0,-9 34 0 0 0,9-44-41 0 0,-1-1 0 0 0,-1 0 0 0 0,-1 0 0 0 0,-1 0 0 0 0,0-1-1 0 0,-15 23 1 0 0,19-37-3 0 0,0 0-1 0 0,0 0 0 0 0,-8 5 1 0 0,9-7-19 0 0,41-29-150 0 0,-32 23 191 0 0,0 1-1 0 0,0 0 1 0 0,0 0-1 0 0,0 1 0 0 0,1 0 1 0 0,-1 0-1 0 0,0 0 1 0 0,1 1-1 0 0,-1 0 1 0 0,1 0-1 0 0,-1 0 1 0 0,9 3-1 0 0,-4-1 50 0 0,0 1 1 0 0,0 0-1 0 0,0 0 0 0 0,0 1 0 0 0,-1 1 0 0 0,11 6 0 0 0,75 44 467 0 0,-94-54-605 0 0,0 0 0 0 0,-1-1 0 0 0,1 1 0 0 0,0 0 0 0 0,0-1 0 0 0,0 1 0 0 0,0-1 0 0 0,0 0 0 0 0,3 1 0 0 0,-4-2-161 0 0,0 1 0 0 0,0 0 0 0 0,0 0 1 0 0,0 0-1 0 0,0-1 0 0 0,0 1 1 0 0,0 0-1 0 0,0-1 0 0 0,-1 1 1 0 0,1-1-1 0 0,0 1 0 0 0,0-1 0 0 0,0 1 1 0 0,-1-1-1 0 0,1 1 0 0 0,0-1 1 0 0,0 0-1 0 0,-1 0 0 0 0,1 1 1 0 0,-1-1-1 0 0,2-2 0 0 0,3-7-6749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0,'1'1'528'0'0,"4"7"-168"0"0,1-2 0 0 0,0 1 0 0 0,0-1 0 0 0,0 1 0 0 0,9 5 0 0 0,15 17 1848 0 0,27 30 123 0 0,26 30 121 0 0,-63-65-1961 0 0,60 76 1686 0 0,-70-85-1835 0 0,0 1 0 0 0,-1 0 0 0 0,-1 1 0 0 0,-1 0 0 0 0,6 17 0 0 0,-4-1-148 0 0,-2 1 0 0 0,-2-1 0 0 0,-1 1 1 0 0,-1 0-1 0 0,-2 0 0 0 0,-1 1 0 0 0,-2-1 0 0 0,-1 0 0 0 0,-2-1 1 0 0,-16 61-1 0 0,15-70-613 0 0,0 5-6161 0 0,1-17-492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9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8751 0 0,'0'0'794'0'0,"1"1"-652"0"0,26 96 5652 0 0,-7-20-1717 0 0,-3-27-4173 0 0,19 58-278 0 0,-20-57-1967 0 0,-7-22-3767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9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9215 0 0,'0'0'4194'0'0,"7"8"212"0"0,0-4-4094 0 0,0 0 0 0 0,0-1 0 0 0,1 0-1 0 0,-1 0 1 0 0,0-1 0 0 0,1 0 0 0 0,0 0-1 0 0,-1-1 1 0 0,1 0 0 0 0,15 1 0 0 0,7-3-1667 0 0,47-7 0 0 0,-30 3-5234 0 0,-32 3 1410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9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29 12815 0 0,'0'0'587'0'0,"-1"-1"-16"0"0,0-2-529 0 0,0 0 1 0 0,-1 1-1 0 0,1-1 1 0 0,-1 0-1 0 0,0 1 1 0 0,0 0-1 0 0,-4-4 1 0 0,6 5 542 0 0,-9-1 998 0 0,7 2-1473 0 0,0-1 0 0 0,0 1 0 0 0,0 1 1 0 0,1-1-1 0 0,-1 0 0 0 0,0 0 0 0 0,0 1 1 0 0,0-1-1 0 0,0 1 0 0 0,1-1 0 0 0,-1 1 1 0 0,0 0-1 0 0,1 0 0 0 0,-1 0 1 0 0,0 0-1 0 0,1 0 0 0 0,-1 0 0 0 0,1 0 1 0 0,0 0-1 0 0,-1 1 0 0 0,1-1 0 0 0,0 1 1 0 0,0-1-1 0 0,0 1 0 0 0,0-1 0 0 0,-1 3 1 0 0,-2 2 5 0 0,0 1 0 0 0,1 1 0 0 0,0-1 0 0 0,-4 13 0 0 0,2 0-30 0 0,1-1 1 0 0,1 1-1 0 0,0 0 0 0 0,2 0 0 0 0,0 0 1 0 0,1 0-1 0 0,1 0 0 0 0,7 36 1 0 0,-5-41-70 0 0,1-2 0 0 0,0 1 0 0 0,1 0 0 0 0,0-1 1 0 0,1 0-1 0 0,1 0 0 0 0,0 0 0 0 0,0-1 0 0 0,1 0 1 0 0,1-1-1 0 0,0 0 0 0 0,1 0 0 0 0,12 10 0 0 0,-14-15-16 0 0,0 0-1 0 0,1 0 1 0 0,-1-1-1 0 0,1 0 1 0 0,1-1-1 0 0,-1 0 1 0 0,1-1 0 0 0,-1 1-1 0 0,12 1 1 0 0,-3-2 38 0 0,0 0-1 0 0,0-1 1 0 0,0-1 0 0 0,24-2 0 0 0,-35 0-2 0 0,0 1-1 0 0,0-2 1 0 0,0 1 0 0 0,0-1-1 0 0,0 0 1 0 0,-1-1 0 0 0,1 0-1 0 0,-1 0 1 0 0,1 0-1 0 0,-1-1 1 0 0,9-6 0 0 0,-11 7 23 0 0,0 0 0 0 0,0-1 0 0 0,-1 1 0 0 0,0-1 0 0 0,1 0 0 0 0,-2 1 0 0 0,1-1 0 0 0,0-1 1 0 0,-1 1-1 0 0,1 0 0 0 0,-1-1 0 0 0,0 1 0 0 0,-1-1 0 0 0,1 1 0 0 0,-1-1 0 0 0,0 0 0 0 0,1-8 0 0 0,-2 6 42 0 0,0 1-1 0 0,-1-1 1 0 0,0 1-1 0 0,0-1 0 0 0,0 1 1 0 0,-1 0-1 0 0,0-1 1 0 0,0 1-1 0 0,-1 0 0 0 0,1 0 1 0 0,-1 1-1 0 0,-1-1 1 0 0,1 0-1 0 0,-1 1 0 0 0,0 0 1 0 0,0 0-1 0 0,0 0 1 0 0,-1 1-1 0 0,0-1 0 0 0,0 1 1 0 0,-8-6-1 0 0,-101-63 266 0 0,92 61-2635 0 0,-37-14 0 0 0,54 23 1453 0 0,1 1-1037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0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3223 0 0,'23'88'12840'0'0,"-5"-4"-7508"0"0,17 167-4528 0 0,-18-149-1405 0 0,-4-62-7060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0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0 919 0 0,'1'2'67'0'0,"11"32"6012"0"0,1 1 1497 0 0,-6-11-5603 0 0,79 276 836 0 0,-56-194-2757 0 0,13 42-3616 0 0,-37-126 1972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0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 8287 0 0,'0'1'10766'0'0,"3"6"-10088"0"0,-1-6-578 0 0,-1 0 0 0 0,0 0 0 0 0,0 0 0 0 0,1 0 0 0 0,-1 0 0 0 0,0 0-1 0 0,1 0 1 0 0,-1 0 0 0 0,1-1 0 0 0,-1 1 0 0 0,1 0 0 0 0,0-1 0 0 0,-1 0 0 0 0,1 1 0 0 0,0-1 0 0 0,-1 0-1 0 0,1 0 1 0 0,0 1 0 0 0,2-2 0 0 0,35-3 672 0 0,-34 3-659 0 0,31-4-443 0 0,55-17 0 0 0,-80 19-456 0 0,8-3-5064 0 0,-7 1-757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1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1 455 0 0,'1'0'7623'0'0,"7"0"-5152"0"0,-3 0-1419 0 0,0 0 0 0 0,0 0 0 0 0,-1 1 0 0 0,1 0 1 0 0,8 3-1 0 0,-8-2-560 0 0,0 0 0 0 0,0 0 0 0 0,0 1 0 0 0,7 5 0 0 0,-5-2-264 0 0,-1-1 0 0 0,1 2 1 0 0,-1-1-1 0 0,0 1 0 0 0,0 0 0 0 0,5 9 0 0 0,5 8-261 0 0,1-1 0 0 0,32 35 1 0 0,-39-49-5012 0 0,1-1-1734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5551 0 0,'13'3'488'0'0,"-1"0"0"0"0,1 1 0 0 0,16 8 0 0 0,-7-4-193 0 0,30 9 0 0 0,-8-2-201 0 0,-15-7-73 0 0,-1 0 0 0 0,1-2 0 0 0,51 5 0 0 0,90-4 45 0 0,-124-6-5 0 0,16 0 91 0 0,91 1 373 0 0,106 0 704 0 0,-10 0-447 0 0,509-38 65 0 0,-584 26-734 0 0,-36 2 58 0 0,74-2 186 0 0,-49 4-34 0 0,403-24 497 0 0,-378 22-741 0 0,56-4 42 0 0,54 1 40 0 0,-76 6-57 0 0,36-6 29 0 0,106-6 167 0 0,63 7-27 0 0,-222 9-230 0 0,-36-1 33 0 0,200-5 47 0 0,-246 1-68 0 0,204 1 114 0 0,47 1 11 0 0,-166 6-73 0 0,-40 0-47 0 0,-75-5-11 0 0,91 0 35 0 0,-97 6-48 0 0,204 6 117 0 0,-48-4-133 0 0,88-2-24 0 0,-185-7 34 0 0,402-1 262 0 0,-321 9-57 0 0,152 4 64 0 0,-126-9-194 0 0,2 0-20 0 0,-179 4-75 0 0,169 4 1 0 0,53 1 63 0 0,33 0 31 0 0,306 2 121 0 0,-382-3-85 0 0,38-1 28 0 0,118-6 8 0 0,-64 1 3 0 0,128 1-90 0 0,-290 0-31 0 0,14 3 40 0 0,43 1-8 0 0,473 3 158 0 0,2-1-106 0 0,-461-10-46 0 0,686-1 264 0 0,-512 17-189 0 0,92-2-88 0 0,-195-2-20 0 0,118-8-3 0 0,-275-2 17 0 0,-80 0-38 0 0,423 2 325 0 0,-234-4-195 0 0,29 1-73 0 0,-8-4 113 0 0,-123 0-91 0 0,574-12-107 0 0,-587 10-12 0 0,110-3 11 0 0,-8 2 46 0 0,1 0-61 0 0,40-2 36 0 0,-91 1 11 0 0,-73 4 17 0 0,64-2-3 0 0,63-1-57 0 0,-37 0 0 0 0,-7-7 13 0 0,29 1 100 0 0,77 5 15 0 0,-9-7 3 0 0,104-7 82 0 0,-233 22-111 0 0,-16 2-2 0 0,-73-9-1 0 0,87-5 22 0 0,-65 8-62 0 0,119-2 14 0 0,-74-1-45 0 0,13 0 8 0 0,195-5 28 0 0,-112 5-64 0 0,-197 7 0 0 0,60 5 20 0 0,-68-1 2 0 0,102-8 0 0 0,184-10 72 0 0,-223 13-63 0 0,196-3 56 0 0,-198 7-27 0 0,24-1-7 0 0,-59-9-41 0 0,-34 2-13 0 0,59 2 1 0 0,56 1 56 0 0,-22 0 5 0 0,46-2 10 0 0,69-11 2 0 0,-165 12-62 0 0,47 1 12 0 0,70-5 18 0 0,-12-6-41 0 0,-68 5 0 0 0,108 2 0 0 0,-155 7 11 0 0,1-1 43 0 0,77-2-44 0 0,119-5 43 0 0,-260 7-53 0 0,76 3 0 0 0,32-2 0 0 0,-1-3 0 0 0,25 0 0 0 0,-12 3 0 0 0,-39 1 0 0 0,61 2 64 0 0,-155-3-64 0 0,145-2 0 0 0,-66 2-2 0 0,35 2 15 0 0,-104-1 14 0 0,29-2 0 0 0,10 0-28 0 0,74 4 1 0 0,-107-2 0 0 0,34 5 0 0 0,-34-3 0 0 0,35 0 0 0 0,108-4 0 0 0,-163 1-21 0 0,0 1 1 0 0,0 1-1 0 0,0-1 0 0 0,0 2 1 0 0,-1-1-1 0 0,1 1 0 0 0,10 4 1 0 0,-16-6-6 0 0,0 0-258 0 0,-2 2-817 0 0,3 10-361 0 0,-3 5-68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7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91 5495 0 0,'27'-27'498'0'0,"-25"24"-210"0"0,0 1 1 0 0,0 0-1 0 0,0-1 0 0 0,0 1 1 0 0,-1-1-1 0 0,1 1 1 0 0,-1-1-1 0 0,0 0 1 0 0,2-4-1 0 0,0-2 5524 0 0,-1 10-5450 0 0,0 0 1 0 0,-1 0 0 0 0,1 0-1 0 0,-1 0 1 0 0,1 0 0 0 0,-1 1-1 0 0,2 1 1 0 0,-6 21 505 0 0,3-22-767 0 0,-1-1-5 0 0,-3 4-5 0 0,-2 0-22 0 0,-1-5-15 0 0,-6-5 16 0 0,8 3-58 0 0,5 1-12 0 0,-1 1 0 0 0,1 0 0 0 0,0 0 0 0 0,-1-1 0 0 0,1 1 0 0 0,0 0 0 0 0,0 0 0 0 0,-1-1 0 0 0,1 1 0 0 0,0 0 0 0 0,0-1 0 0 0,-1 1 0 0 0,1 0 0 0 0,0-1 0 0 0,0 1 0 0 0,0-1 0 0 0,0 1 0 0 0,0 0 0 0 0,0-1 0 0 0,-1 1 0 0 0,1 0 0 0 0,0-1 0 0 0,0 1 0 0 0,0-1 0 0 0,0 1 0 0 0,0 0 0 0 0,0-1 0 0 0,1 1 0 0 0,-1-1 0 0 0,0 1 0 0 0,0 0 0 0 0,0-1 0 0 0,0 1 0 0 0,0-1 0 0 0,1 1 0 0 0,-1-5 1 0 0,0 4 0 0 0,0 0 0 0 0,0-1 0 0 0,0 1 0 0 0,0 0 0 0 0,0-1 0 0 0,0 1 0 0 0,1 0 0 0 0,-1-1 0 0 0,1 1 0 0 0,-1 0 0 0 0,2-2 1 0 0,-2 3 20 0 0,0-1 1 0 0,1 1 0 0 0,-1 0 0 0 0,1-1-1 0 0,-1 1 1 0 0,1 0 0 0 0,-1-1 0 0 0,1 1-1 0 0,0 0 1 0 0,-1 0 0 0 0,1-1 0 0 0,-1 1-1 0 0,1 0 1 0 0,-1 0 0 0 0,1 0 0 0 0,0 0-1 0 0,-1 0 1 0 0,1 0 0 0 0,-1 0 0 0 0,1 0-1 0 0,0 0 1 0 0,-1 0 0 0 0,1 0 0 0 0,-1 0 0 0 0,1 0-1 0 0,0 1 1 0 0,-1-1 0 0 0,1 0 0 0 0,-1 0-1 0 0,1 1 1 0 0,-1-1 0 0 0,1 0 0 0 0,-1 1-1 0 0,1-1 1 0 0,-1 1 0 0 0,1-1 0 0 0,-1 0-1 0 0,0 1 1 0 0,1-1 0 0 0,-1 1 0 0 0,0-1-1 0 0,1 1 1 0 0,0 1 2 0 0,1 5 479 0 0,-9 6-414 0 0,-1-19-37 0 0,7 5-53 0 0,1 1 0 0 0,-1 0 0 0 0,1-1 0 0 0,0 1 0 0 0,-1 0 0 0 0,1-1 0 0 0,0 1 0 0 0,-1 0 0 0 0,1-1 0 0 0,0 1 0 0 0,-1-1 0 0 0,1 1 0 0 0,0-1 0 0 0,0 1 0 0 0,0-1 0 0 0,-1 1 0 0 0,1-1 0 0 0,0 1 0 0 0,0-1 0 0 0,0 1 0 0 0,0-1 0 0 0,0 1 0 0 0,0-1 0 0 0,0 1 0 0 0,0-1 0 0 0,0 1 0 0 0,0-1 0 0 0,0 1 0 0 0,0-1 0 0 0,0 1 0 0 0,1-1 0 0 0,-1 1 0 0 0,0-1 0 0 0,0 1 0 0 0,1-1 0 0 0,-1 0 0 0 0,1 0 0 0 0,-1 0 0 0 0,0-1 0 0 0,0 1 0 0 0,0 0 0 0 0,1 0 0 0 0,-1 0 0 0 0,1 0 0 0 0,-1-1 0 0 0,1 1 0 0 0,-1 0 0 0 0,1 0 0 0 0,0 0 0 0 0,0 0 0 0 0,-1 0 0 0 0,2-1 0 0 0,1-1 0 0 0,2-2 0 0 0,3 2 0 0 0,1 2 0 0 0,-1 3 0 0 0,7 5 99 0 0,-14-7 692 0 0,-2 2-625 0 0,-4 11 53 0 0,3-7-190 0 0,0 0 0 0 0,-1 0 0 0 0,0-1 0 0 0,-4 8 0 0 0,3-7-37 0 0,-1-7-3596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9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9 919 0 0,'1'1'406'0'0,"0"-1"-308"0"0,-1 0 1 0 0,1 0 0 0 0,-1 0-1 0 0,0 0 1 0 0,1 0 0 0 0,-1 0-1 0 0,0 0 1 0 0,0 0 0 0 0,1 0-1 0 0,-1 0 1 0 0,0 1-1 0 0,1-1 1 0 0,-1 0 0 0 0,0 0-1 0 0,1 0 1 0 0,-1 1 0 0 0,0-1-1 0 0,0 0 1 0 0,1 0-1 0 0,-1 0 1 0 0,0 1 0 0 0,0-1-1 0 0,1 9 7324 0 0,14 2-5866 0 0,6 1 1456 0 0,-25-16-3012 0 0,4 4 0 0 0,-1-1 0 0 0,1 1 0 0 0,0 0 0 0 0,-1-1 0 0 0,1 1 0 0 0,0-1 0 0 0,-1 1 0 0 0,1 0 0 0 0,0-1 0 0 0,0 1 0 0 0,-1-1 0 0 0,1 1 0 0 0,0-1 0 0 0,0 1 0 0 0,0-1 0 0 0,0 1 0 0 0,0-1 0 0 0,0 1 0 0 0,0-1 0 0 0,0 1 0 0 0,0-1 0 0 0,0 1 0 0 0,0-1 0 0 0,0 1 0 0 0,0-1 0 0 0,0 0 0 0 0,1-1 0 0 0,-2-6 2 0 0,1 7-1 0 0,0 1 0 0 0,0-1 0 0 0,0 1 0 0 0,0-1 0 0 0,0 1-1 0 0,0-1 1 0 0,0 0 0 0 0,1 1 0 0 0,-1-1 0 0 0,0 1 0 0 0,0-1 0 0 0,0 1-1 0 0,0-1 1 0 0,1 1 0 0 0,-1-1 0 0 0,0 1 0 0 0,0 0 0 0 0,1-1 0 0 0,-1 1-1 0 0,0-1 1 0 0,1 1 0 0 0,-1 0 0 0 0,1-1 0 0 0,0 0 0 0 0,0 0 9 0 0,0 0 53 0 0,-1 1 0 0 0,0 0 0 0 0,0-1 0 0 0,1 1 0 0 0,-1 0 0 0 0,0 0 0 0 0,1-1 0 0 0,-1 1 0 0 0,1 0 0 0 0,-1 0 1 0 0,0 0-1 0 0,1 0 0 0 0,-1 0 0 0 0,0-1 0 0 0,1 1 0 0 0,-1 0 0 0 0,1 0 0 0 0,-1 0 0 0 0,0 0 0 0 0,1 0 0 0 0,-1 0 0 0 0,1 0 1 0 0,-1 0-1 0 0,1 0 0 0 0,-1 1 0 0 0,0-1 0 0 0,1 0 0 0 0,-1 0 0 0 0,0 0 0 0 0,1 0 0 0 0,-1 0 0 0 0,1 1 0 0 0,-1-1 0 0 0,0 0 1 0 0,1 0-1 0 0,-1 1 0 0 0,0-1 0 0 0,0 0 0 0 0,1 1 0 0 0,-1-1 0 0 0,0 0 0 0 0,0 1 0 0 0,1-1 0 0 0,-1 0 0 0 0,0 1 0 0 0,0-1 1 0 0,0 0-1 0 0,0 1 0 0 0,1-1 0 0 0,-1 1 0 0 0,0-1 0 0 0,1 2 5 0 0,-1 1 1 0 0,1-1-1 0 0,0 0 1 0 0,-1 0-1 0 0,1 0 1 0 0,-1 0-1 0 0,0 1 1 0 0,0-1-1 0 0,0 0 0 0 0,0 0 1 0 0,0 0-1 0 0,0 1 1 0 0,-2 3-1 0 0,2-5-494 0 0,-2 4 1131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0,'4'1'504'0'0,"-2"0"-249"0"0,0 0-1 0 0,-1 0 1 0 0,1 0-1 0 0,-1 0 0 0 0,1 0 1 0 0,-1 0-1 0 0,1 0 0 0 0,-1 0 1 0 0,1 1-1 0 0,-1-1 0 0 0,0 0 1 0 0,0 1-1 0 0,0-1 1 0 0,0 1-1 0 0,0 0 0 0 0,0-1 1 0 0,0 1-1 0 0,0 0 0 0 0,-1 0 1 0 0,1-1-1 0 0,-1 1 1 0 0,1 0-1 0 0,-1 0 0 0 0,0 0 1 0 0,1 0-1 0 0,-1 3 0 0 0,1 75 4138 0 0,-6 40-1920 0 0,0-22-1501 0 0,5-22-214 0 0,11 93-1 0 0,-10-161-711 0 0,1 0 1 0 0,0 0-1 0 0,0 0 0 0 0,1 0 0 0 0,0-1 0 0 0,1 0 1 0 0,-1 1-1 0 0,2-1 0 0 0,-1 0 0 0 0,9 9 1 0 0,-11-14-13 0 0,0-1 0 0 0,0 0 0 0 0,0 1 0 0 0,0-1 0 0 0,1 0 0 0 0,-1-1 0 0 0,1 1 0 0 0,-1 0 0 0 0,0-1 0 0 0,1 1 0 0 0,-1-1 0 0 0,1 0 0 0 0,-1 0 0 0 0,4 0 0 0 0,-3 0 24 0 0,4 0 49 0 0,0 0 0 0 0,0 0 0 0 0,0-1 0 0 0,0-1 0 0 0,0 1 1 0 0,10-4-1 0 0,42-19 198 0 0,-38 14-286 0 0,74-22-539 0 0,-67 23-1163 0 0,-13 4-266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9.7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59 5527 0 0,'0'0'423'0'0,"-7"15"2490"0"0,5-13-2250 0 0,1 0-1 0 0,-1 0 1 0 0,0-1-1 0 0,0 1 1 0 0,1-1-1 0 0,-1 1 1 0 0,0-1-1 0 0,-4 2 0 0 0,6-3-634 0 0,-1 1-1 0 0,1-1 0 0 0,0 0 0 0 0,-1 0 0 0 0,1 0 0 0 0,-1 0 1 0 0,1 0-1 0 0,-1 0 0 0 0,1 0 0 0 0,0 0 0 0 0,-1 0 0 0 0,1 0 0 0 0,-1 0 1 0 0,1 0-1 0 0,0-1 0 0 0,-1 1 0 0 0,1 0 0 0 0,0 0 0 0 0,-1 0 0 0 0,1 0 1 0 0,0-1-1 0 0,-1 1 0 0 0,0-1-9 0 0,0 0 1 0 0,0 0-1 0 0,1 0 1 0 0,-1 0-1 0 0,0 0 1 0 0,1 0-1 0 0,-1 0 0 0 0,1 0 1 0 0,-1 0-1 0 0,1-1 1 0 0,-1-1-1 0 0,1 1 25 0 0,-1 0 0 0 0,1 1 0 0 0,0-1 0 0 0,0 0 0 0 0,0 0 0 0 0,0 0-1 0 0,0 0 1 0 0,0 0 0 0 0,0 0 0 0 0,0 0 0 0 0,1 0 0 0 0,-1 0 0 0 0,1 1 0 0 0,0-1 0 0 0,-1 0-1 0 0,2-2 1 0 0,1 0 30 0 0,0 0-1 0 0,0 0 0 0 0,1 0 1 0 0,5-5-1 0 0,-2 2 37 0 0,-5 6-54 0 0,0 0 0 0 0,1 0-1 0 0,-1 0 1 0 0,0 0 0 0 0,1 0-1 0 0,-1 1 1 0 0,1-1 0 0 0,-1 1-1 0 0,1 0 1 0 0,-1-1 0 0 0,1 1-1 0 0,-1 0 1 0 0,1 0 0 0 0,2 1-1 0 0,1-1 142 0 0,14 3 1254 0 0,-20-3-1393 0 0,0 0 0 0 0,0 0 0 0 0,1 0 0 0 0,-1 0 0 0 0,0 1 1 0 0,0-1-1 0 0,0 0 0 0 0,1 0 0 0 0,-1 0 0 0 0,0 0 0 0 0,0 1 0 0 0,0-1 0 0 0,1 0 0 0 0,-1 0 0 0 0,0 0 1 0 0,0 1-1 0 0,0-1 0 0 0,0 0 0 0 0,0 0 0 0 0,0 1 0 0 0,1-1 0 0 0,-1 0 0 0 0,0 0 0 0 0,0 1 1 0 0,0-1-1 0 0,0 1 0 0 0,0-1-18 0 0,-1 1 0 0 0,1 0 1 0 0,0 0-1 0 0,0-1 0 0 0,-1 1 0 0 0,1 0 1 0 0,-1 0-1 0 0,1-1 0 0 0,-1 1 0 0 0,1 0 1 0 0,-1-1-1 0 0,1 1 0 0 0,-2 0 1 0 0,1 1-65 0 0,0-1 0 0 0,-1 0 0 0 0,1 0 0 0 0,-1 0 0 0 0,1 0 1 0 0,-1 0-1 0 0,1 0 0 0 0,-1-1 0 0 0,1 1 0 0 0,-1 0 1 0 0,0-1-1 0 0,-3 1 0 0 0,-6 0-5816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10967 0 0,'0'0'994'0'0,"0"2"-816"0"0,7 10 586 0 0,8 24-1 0 0,4 9 993 0 0,51 103 1441 0 0,-60-122-2976 0 0,-1 1 0 0 0,-1 0 0 0 0,7 52 0 0 0,-10-46-103 0 0,-5-31 44 0 0,-6-17-66 0 0,-7-27-246 0 0,3-1 0 0 0,2 0-1 0 0,-5-62 1 0 0,12 82 44 0 0,0 1 0 0 0,2-1 1 0 0,0 1-1 0 0,6-26 0 0 0,-4 32 78 0 0,1 1 0 0 0,1-1 0 0 0,0 1 0 0 0,1 0 0 0 0,1 0 0 0 0,12-21 0 0 0,-17 33 55 0 0,0 1 1 0 0,0-1-1 0 0,0 0 1 0 0,1 1-1 0 0,-1-1 1 0 0,1 1-1 0 0,-1 0 1 0 0,1 0-1 0 0,0 0 1 0 0,0 0-1 0 0,0 1 1 0 0,0-1-1 0 0,0 1 1 0 0,0-1-1 0 0,0 1 1 0 0,7-1-1 0 0,-8 1-14 0 0,0 1 0 0 0,0 0 0 0 0,0 0 0 0 0,0 0 0 0 0,1 0 0 0 0,-1 0 0 0 0,0 1 0 0 0,0-1-1 0 0,0 0 1 0 0,0 1 0 0 0,0 0 0 0 0,0-1 0 0 0,0 1 0 0 0,0 0 0 0 0,0 0 0 0 0,0 0 0 0 0,0 1-1 0 0,0-1 1 0 0,-1 0 0 0 0,1 1 0 0 0,0-1 0 0 0,-1 1 0 0 0,1-1 0 0 0,-1 1 0 0 0,0 0 0 0 0,3 3 0 0 0,0 3 81 0 0,-1 0 1 0 0,1 0 0 0 0,-1 0 0 0 0,0 1 0 0 0,-1-1 0 0 0,0 1 0 0 0,-1-1 0 0 0,1 1 0 0 0,-2 0 0 0 0,1 0 0 0 0,-1 0 0 0 0,-1 9 0 0 0,-3 13 25 0 0,-1-1 1 0 0,-9 33 0 0 0,7-38-75 0 0,-2-1 0 0 0,0 0 0 0 0,-22 38 0 0 0,26-55-24 0 0,2-4 37 0 0,2-3-53 0 0,0-1 0 0 0,0 0-1 0 0,1 0 1 0 0,-1 0 0 0 0,0 1 0 0 0,1-1 0 0 0,-1 0 0 0 0,1 0-1 0 0,-1 0 1 0 0,1 0 0 0 0,-1 0 0 0 0,1-2 0 0 0,-1 0 20 0 0,1 1 1 0 0,0-1-1 0 0,0 1 1 0 0,0-1-1 0 0,0 1 1 0 0,1-1-1 0 0,-1 1 1 0 0,1 0-1 0 0,0-1 1 0 0,-1 1-1 0 0,1-1 0 0 0,0 1 1 0 0,0 0-1 0 0,0 0 1 0 0,1-1-1 0 0,-1 1 1 0 0,1 0-1 0 0,-1 0 1 0 0,1 0-1 0 0,0 1 1 0 0,-1-1-1 0 0,1 0 1 0 0,0 0-1 0 0,0 1 1 0 0,0 0-1 0 0,0-1 1 0 0,1 1-1 0 0,-1 0 0 0 0,0 0 1 0 0,0 0-1 0 0,1 0 1 0 0,-1 0-1 0 0,4 0 1 0 0,2 0 202 0 0,1 0 0 0 0,0 1 0 0 0,-1 0 0 0 0,1 1 0 0 0,0 0 0 0 0,12 2 0 0 0,51 19 752 0 0,-53-15-752 0 0,1-1 1 0 0,34 6-1 0 0,74 5-1643 0 0,-108-14-259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7 502 5063 0 0,'-6'10'10991'0'0,"6"-9"-10604"0"0,9 1 2218 0 0,14-7-2333 0 0,-15 1 14 0 0,0 1 0 0 0,0-1 0 0 0,-1-1 0 0 0,1 1 1 0 0,-1-1-1 0 0,11-10 0 0 0,17-10 455 0 0,10-3 72 0 0,160-110 807 0 0,-139 89-1518 0 0,31-27 12 0 0,-83 63-105 0 0,-4 6 12 0 0,-1-1 1 0 0,-1-1-1 0 0,1 1 1 0 0,-1-2-1 0 0,-1 1 1 0 0,0-1-1 0 0,0 0 1 0 0,-1 0-1 0 0,0-1 1 0 0,-1 0-1 0 0,5-11 1 0 0,-10 21 10 0 0,0 0 0 0 0,0 0 0 0 0,1 0 0 0 0,-1 0 1 0 0,1 1-1 0 0,-1-1 0 0 0,1 0 0 0 0,-1 0 0 0 0,1 1 0 0 0,-1-1 1 0 0,1 0-1 0 0,0 1 0 0 0,-1-1 0 0 0,1 0 0 0 0,0 1 0 0 0,-1-1 1 0 0,1 1-1 0 0,1-1 0 0 0,0 0-1 0 0,0 1-1 0 0,0 0 1 0 0,-1 0-1 0 0,1 0 1 0 0,0 0-1 0 0,0 0 1 0 0,-1 0-1 0 0,3 1 1 0 0,-2-1-40 0 0,18 4 101 0 0,0 1 1 0 0,-1 0-1 0 0,35 16 0 0 0,53 32 193 0 0,-19-9 61 0 0,96 34 430 0 0,-103-45-596 0 0,-30-11-191 0 0,161 61-926 0 0,-207-80 262 0 0,-3-1-694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13447 0 0,'0'0'1562'0'0,"1"2"-870"0"0,23 112 3721 0 0,-19-83-3954 0 0,10 78-165 0 0,1 7-683 0 0,-11-78-79 0 0,-4-29-145 0 0,0 1 0 0 0,1-1 0 0 0,0 0 0 0 0,0 1 0 0 0,5 11 1 0 0,-6-19-694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13159 0 0,'0'0'1316'0'0,"1"1"-1092"0"0,4 5 277 0 0,-1 1-1 0 0,0 0 1 0 0,-1 0 0 0 0,1 0-1 0 0,3 13 1 0 0,10 42 1084 0 0,-12-41-1203 0 0,29 131 521 0 0,-4-9-741 0 0,-23-127-323 0 0,0 0-3948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78 3223 0 0,'-23'-10'156'0'0,"9"4"662"0"0,7 9 1174 0 0,1 1-595 0 0,3-3-936 0 0,1 1-1 0 0,-1-1 1 0 0,1 1-1 0 0,0 0 0 0 0,0 0 1 0 0,-1 0-1 0 0,1 1 1 0 0,1-1-1 0 0,-1 0 1 0 0,0 1-1 0 0,0-1 1 0 0,-1 5-1 0 0,1-1-212 0 0,0-1-1 0 0,0 0 1 0 0,0 1-1 0 0,1 0 1 0 0,0-1-1 0 0,0 8 0 0 0,0 0-226 0 0,1 0-1 0 0,1 0 1 0 0,0 0-1 0 0,1 0 1 0 0,4 14-1 0 0,-4-19 21 0 0,0-1 1 0 0,1 1-1 0 0,0-1 0 0 0,0 1 0 0 0,1-1 1 0 0,0 0-1 0 0,0 0 0 0 0,6 6 0 0 0,-7-9 51 0 0,0-1 0 0 0,0 1 0 0 0,1-1-1 0 0,-1 0 1 0 0,1 0 0 0 0,0 0 0 0 0,0 0 0 0 0,0-1-1 0 0,0 0 1 0 0,1 1 0 0 0,-1-2 0 0 0,1 1 0 0 0,-1 0-1 0 0,8 1 1 0 0,-9-3 1 0 0,-1 0 1 0 0,1 0-1 0 0,0 0 0 0 0,-1-1 0 0 0,1 1 0 0 0,0 0 1 0 0,-1-1-1 0 0,1 0 0 0 0,0 0 0 0 0,-1 0 0 0 0,1 0 0 0 0,-1 0 1 0 0,0 0-1 0 0,1 0 0 0 0,-1-1 0 0 0,0 1 0 0 0,0-1 0 0 0,0 0 1 0 0,0 0-1 0 0,0 0 0 0 0,0 0 0 0 0,0 0 0 0 0,2-4 1 0 0,1-1 153 0 0,0 0 1 0 0,-1 0 0 0 0,0-1 0 0 0,-1 0-1 0 0,0 1 1 0 0,4-13 0 0 0,-5 8-79 0 0,0 0-1 0 0,0 0 1 0 0,-1 0 0 0 0,-1 0 0 0 0,0 0-1 0 0,0 0 1 0 0,-1 0 0 0 0,-1 0 0 0 0,0 1-1 0 0,-1-1 1 0 0,0 0 0 0 0,-6-13 0 0 0,6 18-156 0 0,1 1 0 0 0,-2 0 0 0 0,1 0 0 0 0,-1 1 0 0 0,0-1 0 0 0,0 1 0 0 0,0 0 0 0 0,-1 0 0 0 0,0 0 0 0 0,-6-4 0 0 0,7 6-38 0 0,-1 0 1 0 0,1 0 0 0 0,-1 1-1 0 0,0-1 1 0 0,0 1 0 0 0,0 1-1 0 0,0-1 1 0 0,0 1 0 0 0,0-1-1 0 0,-1 2 1 0 0,1-1 0 0 0,0 0-1 0 0,-1 1 1 0 0,-5 0 0 0 0,-4 3-1244 0 0,1 2-4027 0 0,2 4-1821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 9215 0 0,'0'0'5800'0'0,"-17"-7"-1177"0"0,14 7-4447 0 0,-1 0 1 0 0,0 0-1 0 0,0 1 0 0 0,1 0 1 0 0,-1-1-1 0 0,0 1 1 0 0,1 1-1 0 0,-1-1 0 0 0,1 0 1 0 0,-1 1-1 0 0,1 0 1 0 0,0 0-1 0 0,0 0 0 0 0,-4 3 1 0 0,3-1-40 0 0,0 0 1 0 0,0 0 0 0 0,0 0-1 0 0,1 1 1 0 0,0-1-1 0 0,0 1 1 0 0,0 0 0 0 0,-4 10-1 0 0,3-5-3 0 0,1 1-1 0 0,0 0 0 0 0,0 0 0 0 0,1 0 1 0 0,1 0-1 0 0,0 0 0 0 0,0 0 1 0 0,1 0-1 0 0,2 15 0 0 0,-1-20-113 0 0,0 0 1 0 0,0 0-1 0 0,1 0 0 0 0,0 0 1 0 0,0 0-1 0 0,1-1 0 0 0,-1 1 0 0 0,1-1 1 0 0,0 1-1 0 0,1-1 0 0 0,-1 0 1 0 0,1-1-1 0 0,0 1 0 0 0,1-1 0 0 0,-1 1 1 0 0,1-1-1 0 0,8 5 0 0 0,-7-5-51 0 0,0 0 0 0 0,1 0 0 0 0,-1-1 0 0 0,1 0 0 0 0,0-1 0 0 0,0 1 0 0 0,0-1 0 0 0,1-1 0 0 0,-1 1 0 0 0,0-1 0 0 0,1-1 0 0 0,-1 1 0 0 0,0-1 0 0 0,10-1 0 0 0,-8-1-365 0 0,0 0-1 0 0,1 0 1 0 0,-1 0-1 0 0,0-2 1 0 0,-1 1 0 0 0,1-1-1 0 0,0 0 1 0 0,7-6-1 0 0,-1 1-3761 0 0,21-19 0 0 0,-22 14-1418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0,'1'1'618'0'0,"39"69"12464"0"0,12 42-6096 0 0,8 15-4855 0 0,-5-34-3803 0 0,-44-77 695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11599 0 0,'0'0'264'0'0,"0"0"-189"0"0,-1 1-1 0 0,1-1 0 0 0,0 0 1 0 0,-1 0-1 0 0,1 1 0 0 0,0-1 0 0 0,0 0 1 0 0,-1 0-1 0 0,1 1 0 0 0,0-1 1 0 0,0 0-1 0 0,-1 1 0 0 0,1-1 1 0 0,0 0-1 0 0,0 1 0 0 0,0-1 0 0 0,0 0 1 0 0,-1 1-1 0 0,1-1 0 0 0,0 1 1 0 0,0 0-1 0 0,2 0 151 0 0,0 1 0 0 0,-1 0 0 0 0,1-1 0 0 0,0 1 0 0 0,0-1 0 0 0,1 0 0 0 0,-1 1 1 0 0,0-1-1 0 0,0 0 0 0 0,1-1 0 0 0,-1 1 0 0 0,0 0 0 0 0,1 0 0 0 0,4 0 0 0 0,5 0 652 0 0,23 0 0 0 0,-7-1 238 0 0,174 10 2831 0 0,102-16-2372 0 0,14-26-449 0 0,34-3-362 0 0,-295 33-584 0 0,149-14 450 0 0,-22-13-466 0 0,-76 22-98 0 0,-91 5-25 0 0,33 3-1 0 0,6 0 43 0 0,30-1 130 0 0,-12 1 3 0 0,50-5 169 0 0,-7 7-151 0 0,-100-2-242 0 0,-3-1-60 0 0,0 0 1 0 0,0-2-1 0 0,24-3 0 0 0,-30 3-160 0 0,-6 2-51 0 0,9-8-4095 0 0,-9 1 2519 0 0,-2-1-281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0,'0'0'923'0'0,"0"2"-602"0"0,0 4-189 0 0,0-5 359 0 0,5 7 802 0 0,-3-7-1222 0 0,0 1 0 0 0,-1-1 0 0 0,1 1 0 0 0,0-1 0 0 0,1 0 0 0 0,-1 1 0 0 0,0-1 0 0 0,0 0 0 0 0,0-1 0 0 0,1 1 0 0 0,-1 0 0 0 0,4 0 0 0 0,34 3 1001 0 0,-17-3-787 0 0,-3 1-285 0 0,18 3 11 0 0,48 11-1 0 0,-76-14 3 0 0,0 1 0 0 0,0 1 0 0 0,-1-1 0 0 0,1 1 1 0 0,-1 1-1 0 0,0 0 0 0 0,0 0 0 0 0,-1 1 0 0 0,16 13 0 0 0,-21-16 168 0 0,0 0 0 0 0,-1 1 0 0 0,1-1-1 0 0,-1 0 1 0 0,0 1 0 0 0,0 0 0 0 0,0-1 0 0 0,0 1-1 0 0,-1 0 1 0 0,1 0 0 0 0,0 7 0 0 0,-1-5 165 0 0,0 1 0 0 0,0 0 0 0 0,-1 0 1 0 0,0 0-1 0 0,-1 0 0 0 0,-1 10 0 0 0,-3 6 548 0 0,-1-1 0 0 0,-2 1 0 0 0,-11 24-1 0 0,11-27-654 0 0,-14 35 282 0 0,4-14-1053 0 0,2 1 0 0 0,-17 71 0 0 0,30-98-632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92 408 6447 0 0,'0'0'688'0'0,"-2"11"-688"0"0,0-2 272 0 0,2 1 32 0 0</inkml:trace>
  <inkml:trace contextRef="#ctx0" brushRef="#br0" timeOffset="1">25 77 5527 0 0,'-12'-13'240'0'0,"9"6"56"0"0,0-1-232 0 0,0 0-64 0 0,1-2 0 0 0,0 1 0 0 0,2 1 1056 0 0,2 1 1488 0 0,3 1-8136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14335 0 0,'0'0'1306'0'0,"0"1"-1077"0"0,6 13 143 0 0,-2 0 1 0 0,0 0-1 0 0,4 26 1 0 0,-3-15 258 0 0,23 180 1132 0 0,2 7-4523 0 0,-26-192 553 0 0,1-3-3349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0,'0'0'586'0'0,"0"-1"-486"0"0,-1-3 233 0 0,7 23 5622 0 0,1 1-3292 0 0,6 19-1526 0 0,60 226 83 0 0,-16-61-4468 0 0,-52-185 1846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6911 0 0,'0'0'10366'0'0,"5"-6"-9390"0"0,-2 2-929 0 0,1 0-1 0 0,-1 1 1 0 0,1 0 0 0 0,0 0 0 0 0,0 0 0 0 0,0 0 0 0 0,0 1 0 0 0,0-1 0 0 0,1 1 0 0 0,-1 0 0 0 0,1 0 0 0 0,0 1 0 0 0,5-2 0 0 0,22-2-5502 0 0,-18 3-337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9215 0 0,'-4'-2'4106'0'0,"14"-6"-3637"0"0,0 0 1 0 0,0 1 0 0 0,1 0 0 0 0,-1 1 0 0 0,2 0 0 0 0,-1 0 0 0 0,0 1 0 0 0,1 1-1 0 0,13-4 1 0 0,37-4 412 0 0,-57 11-721 0 0,-1 1 1 0 0,0 0-1 0 0,0 0 1 0 0,1 0-1 0 0,-1 0 1 0 0,0 1-1 0 0,0 0 1 0 0,0 0-1 0 0,0 0 1 0 0,0 0-1 0 0,0 1 1 0 0,7 3 0 0 0,-9-4-50 0 0,-1 0-96 0 0,0 1 0 0 0,0 0 0 0 0,0 0 0 0 0,0 0 0 0 0,0 0 0 0 0,0 0 0 0 0,-1 0 1 0 0,1 0-1 0 0,0 2 0 0 0,-1 2-10 0 0,1-1-1 0 0,-1 0 1 0 0,1 1 0 0 0,-1-1 0 0 0,-1 1-1 0 0,1-1 1 0 0,-1 0 0 0 0,0 1 0 0 0,0-1-1 0 0,-1 0 1 0 0,-2 7 0 0 0,-4 4-29 0 0,0 0 0 0 0,-11 17 0 0 0,-3 5 28 0 0,18-31 55 0 0,0 1 0 0 0,1 0 0 0 0,1 0 0 0 0,-1 1 0 0 0,1-1 0 0 0,-1 16 0 0 0,2-19 43 0 0,1 1 1 0 0,-1 0 0 0 0,2-1-1 0 0,-1 1 1 0 0,1 0 0 0 0,0-1 0 0 0,0 1-1 0 0,0-1 1 0 0,1 1 0 0 0,0-1-1 0 0,3 7 1 0 0,-3-9-69 0 0,0 0 0 0 0,0 0-1 0 0,0-1 1 0 0,1 1 0 0 0,-1 0-1 0 0,1-1 1 0 0,0 0 0 0 0,0 0 0 0 0,0 0-1 0 0,0 0 1 0 0,0 0 0 0 0,0 0-1 0 0,0-1 1 0 0,1 0 0 0 0,-1 1-1 0 0,0-1 1 0 0,1 0 0 0 0,-1-1 0 0 0,1 1-1 0 0,-1-1 1 0 0,5 1 0 0 0,-2-1-39 0 0,1 0 1 0 0,0 0-1 0 0,-1 0 0 0 0,1-1 1 0 0,-1 0-1 0 0,1-1 1 0 0,-1 1-1 0 0,1-1 0 0 0,-1 0 1 0 0,10-5-1 0 0,0-2-1154 0 0,1-1 0 0 0,-2-1-1 0 0,20-16 1 0 0,-18 11-669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146 261 14047 0 0,'-1'0'646'0'0,"-4"1"-495"0"0,1 0 1 0 0,0 0 0 0 0,0 0-1 0 0,0 1 1 0 0,0-1 0 0 0,1 1-1 0 0,-1 0 1 0 0,0 0 0 0 0,1 1-1 0 0,-1-1 1 0 0,1 1 0 0 0,0 0-1 0 0,0-1 1 0 0,0 1 0 0 0,0 1-1 0 0,0-1 1 0 0,1 0 0 0 0,-1 1-1 0 0,1-1 1 0 0,0 1 0 0 0,0 0-1 0 0,1 0 1 0 0,-1 0 0 0 0,1 0-1 0 0,-1 0 1 0 0,1 0 0 0 0,0 0 0 0 0,0 4-1 0 0,0 4-29 0 0,1 0 0 0 0,0-1 0 0 0,1 1 0 0 0,0-1 0 0 0,1 1 0 0 0,0-1 0 0 0,1 0 0 0 0,0 0 0 0 0,1 0 0 0 0,0 0 0 0 0,11 20-1 0 0,-11-23-102 0 0,1 0 0 0 0,0-1 0 0 0,0 0 0 0 0,1 0-1 0 0,0 0 1 0 0,0 0 0 0 0,1-1 0 0 0,0 0 0 0 0,0 0-1 0 0,0-1 1 0 0,1 0 0 0 0,-1-1 0 0 0,1 1 0 0 0,0-1-1 0 0,17 5 1 0 0,-14-5 90 0 0,0-2 1 0 0,1 1-1 0 0,-1-2 0 0 0,19 2 0 0 0,-27-3-47 0 0,1-1-1 0 0,-1 1 0 0 0,1 0 1 0 0,-1-1-1 0 0,0 1 1 0 0,1-1-1 0 0,-1 0 1 0 0,1 0-1 0 0,-1-1 0 0 0,0 1 1 0 0,0-1-1 0 0,0 1 1 0 0,0-1-1 0 0,0 0 1 0 0,0 0-1 0 0,-1-1 0 0 0,1 1 1 0 0,0 0-1 0 0,3-6 1 0 0,-3 4 45 0 0,0-1-1 0 0,-1 0 1 0 0,0 0 0 0 0,0 0 0 0 0,0 0-1 0 0,0 0 1 0 0,-1-1 0 0 0,0 1 0 0 0,0 0-1 0 0,-1 0 1 0 0,1-1 0 0 0,-1 1 0 0 0,0-1 0 0 0,-2-8-1 0 0,1 4 4 0 0,-1 1 0 0 0,0-1 0 0 0,0 0 0 0 0,-1 1 0 0 0,-1 0 0 0 0,1 0 0 0 0,-7-12 0 0 0,4 13-104 0 0,1 0 1 0 0,-1 1-1 0 0,0-1 0 0 0,-1 1 1 0 0,-13-12-1 0 0,-44-27-857 0 0,14 10-1524 0 0,32 22 475 0 0,3 2-76 0 0</inkml:trace>
  <inkml:trace contextRef="#ctx0" brushRef="#br0" timeOffset="1">5 1 1375 0 0,'-5'7'15736'0'0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0,'0'0'7704'0'0,"9"6"-7280"0"0,4 2-40 0 0,-4-1 0 0 0,0-4-1816 0 0,0 3 576 0 0</inkml:trace>
  <inkml:trace contextRef="#ctx0" brushRef="#br0" timeOffset="1">82 749 7831 0 0,'0'0'696'0'0,"-6"6"-560"0"0,-6 5 6344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16239 0 0,'0'0'3912'0'0,"9"-2"-3912"0"0,0 4-80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5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1 108 8839 0 0,'0'0'800'0'0,"1"2"-541"0"0,1-1-106 0 0,-1 1 0 0 0,0 0-1 0 0,1-1 1 0 0,-1 1 0 0 0,0 0 0 0 0,0 0 0 0 0,0 0-1 0 0,0-1 1 0 0,0 1 0 0 0,-1 0 0 0 0,1 0-1 0 0,0 3 1 0 0,4 31 1797 0 0,-2-13-866 0 0,16 67 1032 0 0,-4-16-978 0 0,9 93 1 0 0,-23-158-1127 0 0,8-25-133 0 0,-1-24-300 0 0,-3 9 233 0 0,8-47-93 0 0,-3 8 96 0 0,1-1 140 0 0,-8 45 36 0 0,8-33-1 0 0,-7 40 19 0 0,-3 13 7 0 0,0 1-1 0 0,1-1 1 0 0,0 0-1 0 0,-1 1 0 0 0,2 0 1 0 0,-1-1-1 0 0,1 1 1 0 0,4-7-1 0 0,-6 10 239 0 0,1 3-126 0 0,1 1-90 0 0,0 1 1 0 0,0-1 0 0 0,0 1 0 0 0,0-1 0 0 0,0 1 0 0 0,0 0 0 0 0,-1 0 0 0 0,1 0 0 0 0,-1 0 0 0 0,0 1 0 0 0,0-1 0 0 0,0 1 0 0 0,-1-1 0 0 0,1 1 0 0 0,1 7 0 0 0,3 8 132 0 0,5 34 1 0 0,-5-11-78 0 0,-2 0-1 0 0,-3 55 0 0 0,-1-90-69 0 0,7-31-39 0 0,-2 8 94 0 0,-5 15-77 0 0,82-279 140 0 0,-80 274-90 0 0,1-1 0 0 0,0 1 0 0 0,0-1 0 0 0,0 1-1 0 0,1 0 1 0 0,-1 0 0 0 0,1 1 0 0 0,6-7 0 0 0,-8 11 105 0 0,8 6-3 0 0,-5 0-107 0 0,-1-1 1 0 0,0 1-1 0 0,0-1 1 0 0,0 1 0 0 0,0 0-1 0 0,-1 0 1 0 0,0 1 0 0 0,3 7-1 0 0,17 48 347 0 0,-22-59-378 0 0,2 8-1 0 0,9 27 162 0 0,2-1-1 0 0,19 38 1 0 0,-28-65-147 0 0,0 0-1 0 0,1 0 1 0 0,-1-1 0 0 0,2 0-1 0 0,-1 0 1 0 0,1 0 0 0 0,0-1-1 0 0,1 0 1 0 0,-1 0 0 0 0,2-1-1 0 0,-1 0 1 0 0,1-1-1 0 0,10 6 1 0 0,-12-8-27 0 0,0-1-1 0 0,-1 0 1 0 0,1-1 0 0 0,0 1-1 0 0,0-1 1 0 0,0 0 0 0 0,0-1-1 0 0,1 0 1 0 0,-1 0 0 0 0,0-1-1 0 0,13-2 1 0 0,-14 2-1 0 0,0-1 1 0 0,0 1-1 0 0,0-1 0 0 0,0-1 1 0 0,0 1-1 0 0,-1-1 0 0 0,1 0 0 0 0,-1-1 1 0 0,0 1-1 0 0,0-1 0 0 0,0 0 1 0 0,0 0-1 0 0,6-7 0 0 0,-2-2-2 0 0,0 0 0 0 0,0-1 0 0 0,-2 0 0 0 0,1-1 0 0 0,-2 1 0 0 0,0-1 0 0 0,0 0 0 0 0,-2-1 0 0 0,0 1 0 0 0,-1-1 0 0 0,0 0 0 0 0,-1 0 0 0 0,-1 0 0 0 0,-1-20 0 0 0,-7 5 112 0 0,7 30-98 0 0,-1 0 0 0 0,0 1 0 0 0,0-1 0 0 0,0 0 0 0 0,0 0 0 0 0,1 1 0 0 0,-1-1-1 0 0,0 0 1 0 0,0 1 0 0 0,0-1 0 0 0,0 1 0 0 0,0-1 0 0 0,-1 1 0 0 0,1 0 0 0 0,0-1 0 0 0,0 1 0 0 0,0 0 0 0 0,0 0 0 0 0,0 0-1 0 0,0 0 1 0 0,-1 0 0 0 0,-1 0 0 0 0,1 1 15 0 0,0-1-1 0 0,0 1 1 0 0,0 0 0 0 0,0 0-1 0 0,0 0 1 0 0,0 0 0 0 0,1 1 0 0 0,-1-1-1 0 0,0 0 1 0 0,1 1 0 0 0,-1 0-1 0 0,0-1 1 0 0,1 1 0 0 0,0 0-1 0 0,-1-1 1 0 0,1 1 0 0 0,0 0-1 0 0,0 0 1 0 0,-1 3 0 0 0,-1 2 91 0 0,0 1 0 0 0,0 0 0 0 0,-3 14 1 0 0,3-8-2 0 0,1 0 0 0 0,1 1 1 0 0,0-1-1 0 0,0 1 0 0 0,2 0 1 0 0,0-1-1 0 0,0 1 0 0 0,7 26 1 0 0,-6-33-111 0 0,1-1 0 0 0,-1 0 1 0 0,1 0-1 0 0,1 0 0 0 0,-1 0 0 0 0,1 0 1 0 0,1-1-1 0 0,-1 1 0 0 0,1-1 1 0 0,0 0-1 0 0,0-1 0 0 0,1 1 1 0 0,-1-1-1 0 0,1 0 0 0 0,1-1 1 0 0,-1 1-1 0 0,0-1 0 0 0,10 4 0 0 0,-7-4-205 0 0,-1-1 0 0 0,1 0 0 0 0,0-1-1 0 0,0 0 1 0 0,0 0 0 0 0,1-1-1 0 0,-1 0 1 0 0,11-1 0 0 0,-5 0-1055 0 0,1-2 1 0 0,-1 0-1 0 0,0-1 0 0 0,17-5 1 0 0,-13 2-348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5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1 5063 0 0,'0'0'390'0'0,"-15"6"1366"0"0,5 0 304 0 0,7-4-1564 0 0,-1 0-1 0 0,1-1 1 0 0,0 1 0 0 0,1 0-1 0 0,-1 1 1 0 0,0-1-1 0 0,1 0 1 0 0,-1 1-1 0 0,1 0 1 0 0,-3 3 0 0 0,-3 6 230 0 0,0 1 1 0 0,1 0-1 0 0,0 0 1 0 0,1 0-1 0 0,-6 20 1 0 0,9-22-518 0 0,0-1 1 0 0,2 1 0 0 0,-1-1-1 0 0,1 1 1 0 0,1 0 0 0 0,0 0 0 0 0,0-1-1 0 0,3 14 1 0 0,-1-5 26 0 0,2 1-1 0 0,0-1 0 0 0,1 0 1 0 0,15 36-1 0 0,-17-50-224 0 0,0 0 0 0 0,0 0 0 0 0,0-1 0 0 0,0 1 0 0 0,1-1 0 0 0,0 1-1 0 0,0-1 1 0 0,0-1 0 0 0,7 6 0 0 0,-8-6-6 0 0,1-1-1 0 0,0 0 1 0 0,0 0-1 0 0,0-1 0 0 0,0 1 1 0 0,0-1-1 0 0,0 0 1 0 0,1 0-1 0 0,-1 0 0 0 0,0-1 1 0 0,0 1-1 0 0,1-1 1 0 0,7-1-1 0 0,-5 0-30 0 0,-1 0 0 0 0,1 0-1 0 0,-1 0 1 0 0,1-1 0 0 0,-1 0 0 0 0,0-1 0 0 0,0 1-1 0 0,0-1 1 0 0,0 0 0 0 0,-1-1 0 0 0,8-4 0 0 0,0-3-1102 0 0,-1-1 0 0 0,0 1 0 0 0,13-18 0 0 0,-10 10-5362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5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11255 0 0,'0'2'515'0'0,"1"24"134"0"0,8 40 0 0 0,-1-10 948 0 0,22 157 2215 0 0,-9-67-2883 0 0,-19-132-874 0 0,-1-5 1 0 0,0 0-1 0 0,1 0 1 0 0,6 17-1 0 0,-2-47-172 0 0,1-15-152 0 0,3-43 1 0 0,-8 57 196 0 0,0-4-2 0 0,2 0 1 0 0,1 0 0 0 0,1 0-1 0 0,16-44 1 0 0,-22 70 100 0 0,0-1 1 0 0,0 1 0 0 0,0-1-1 0 0,0 1 1 0 0,0-1 0 0 0,1 1-1 0 0,-1-1 1 0 0,0 1-1 0 0,0-1 1 0 0,0 1 0 0 0,1-1-1 0 0,-1 1 1 0 0,0-1-1 0 0,1 1 1 0 0,-1 0 0 0 0,0-1-1 0 0,1 1 1 0 0,-1 0-1 0 0,0-1 1 0 0,1 1 0 0 0,-1 0-1 0 0,1-1 1 0 0,-1 1 0 0 0,1 0-1 0 0,-1 0 1 0 0,0 0-1 0 0,1-1 1 0 0,-1 1 0 0 0,1 0-1 0 0,-1 0 1 0 0,1 0-1 0 0,-1 0 1 0 0,1 0 0 0 0,-1 0-1 0 0,1 0 1 0 0,0 0-1 0 0,0 1 52 0 0,1 0 0 0 0,-1 0-1 0 0,1 0 1 0 0,-1 1 0 0 0,0-1-1 0 0,0 0 1 0 0,0 1 0 0 0,0-1-1 0 0,2 4 1 0 0,13 22 511 0 0,23 56-1 0 0,3 8-431 0 0,-31-72-640 0 0,1-1 1 0 0,20 24-1 0 0,-20-28-3154 0 0,20 17 0 0 0,-13-16-1999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47 126 8287 0 0,'-5'74'1561'0'0,"0"-14"1328"0"0,-5 85 431 0 0,2-47-2607 0 0,6-60-552 0 0,-8 70 443 0 0,9-90-471 0 0,0-14-94 0 0,1 0 0 0 0,0 0 0 0 0,-1 0 0 0 0,-2 8 0 0 0,2-11 25 0 0,13-17 0 0 0,-6-4-51 0 0,-1 0 0 0 0,-1 0 0 0 0,3-34 0 0 0,-1 7-17 0 0,14-126-440 0 0,-15 85 898 0 0,27-141 0 0 0,-31 224-408 0 0,4-14 440 0 0,-5 18-473 0 0,1 1 0 0 0,-1 0 0 0 0,0-1-1 0 0,0 1 1 0 0,0 0 0 0 0,0 0 0 0 0,1-1 0 0 0,-1 1-1 0 0,0 0 1 0 0,0 0 0 0 0,0 0 0 0 0,1-1-1 0 0,-1 1 1 0 0,0 0 0 0 0,0 0 0 0 0,1 0 0 0 0,-1 0-1 0 0,0 0 1 0 0,1 0 0 0 0,-1-1 0 0 0,0 1-1 0 0,1 0 1 0 0,-1 0 0 0 0,0 0 0 0 0,0 0 0 0 0,1 0-1 0 0,-1 0 1 0 0,0 0 0 0 0,1 0 0 0 0,-1 0 0 0 0,0 0-1 0 0,1 1 1 0 0,-1-1 0 0 0,0 0 0 0 0,0 0-1 0 0,1 0 1 0 0,-1 0 0 0 0,0 0 0 0 0,0 0 0 0 0,1 1-1 0 0,-1-1 1 0 0,0 0 0 0 0,0 0 0 0 0,1 0 0 0 0,-1 1-1 0 0,0-1 1 0 0,0 0 0 0 0,0 0 0 0 0,1 1-1 0 0,-1-1 1 0 0,0 0 0 0 0,0 0 0 0 0,0 1 0 0 0,0-1-1 0 0,0 1 1 0 0,5 6 1 0 0,-1 0 0 0 0,-1 0-1 0 0,0 1 1 0 0,0 0 0 0 0,0 0-1 0 0,-1 0 1 0 0,0 0 0 0 0,1 10-1 0 0,0-3-8 0 0,15 66 10 0 0,18 102 34 0 0,-11-26-826 0 0,0 12-510 0 0,-17-119-1086 0 0,-4-29 1034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6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4 1375 0 0,'-2'-1'560'0'0,"-2"0"577"0"0,0 1 0 0 0,0-1-1 0 0,0 1 1 0 0,0-1-1 0 0,0 1 1 0 0,0 0-1 0 0,1 1 1 0 0,-1-1-1 0 0,0 1 1 0 0,-5 1-1 0 0,6-2-921 0 0,1 1 1 0 0,0 0-1 0 0,0 0 0 0 0,0 0 0 0 0,0 0 0 0 0,0 0 0 0 0,0 1 0 0 0,0-1 0 0 0,1 1 0 0 0,-1-1 0 0 0,0 1 0 0 0,1 0 1 0 0,-1-1-1 0 0,1 1 0 0 0,0 0 0 0 0,-1 0 0 0 0,1 0 0 0 0,0 0 0 0 0,-1 4 0 0 0,-1 3-75 0 0,0 0 0 0 0,1 1 0 0 0,0-1 0 0 0,0 0 0 0 0,1 1 0 0 0,0 9 1 0 0,2-13-76 0 0,-1 0 1 0 0,0 1 0 0 0,1-1 0 0 0,1 0 0 0 0,-1 0 0 0 0,1 0 0 0 0,0-1 0 0 0,0 1 0 0 0,0 0 0 0 0,4 5 0 0 0,-5-9-61 0 0,1 0 1 0 0,-1-1 0 0 0,1 0-1 0 0,-1 1 1 0 0,1-1 0 0 0,0 0-1 0 0,-1 0 1 0 0,1 0 0 0 0,0 0-1 0 0,0 0 1 0 0,0 0 0 0 0,0 0-1 0 0,0-1 1 0 0,0 1 0 0 0,0 0-1 0 0,0-1 1 0 0,0 0 0 0 0,0 0-1 0 0,0 0 1 0 0,0 1 0 0 0,0-2 0 0 0,3 1-1 0 0,-2-2-2 0 0,0 1 0 0 0,0-1 0 0 0,0 0 0 0 0,0 0-1 0 0,-1 0 1 0 0,1 0 0 0 0,-1 0 0 0 0,1-1 0 0 0,-1 1 0 0 0,0-1-1 0 0,0 1 1 0 0,0-1 0 0 0,0 0 0 0 0,0 0 0 0 0,-1 0 0 0 0,2-4 0 0 0,2-6 21 0 0,-1-1 1 0 0,5-22 0 0 0,-3 7-12 0 0,-2-2-163 0 0,-2 21 2340 0 0,0 21-2247 0 0,1-1 0 0 0,0 1 0 0 0,0 0 0 0 0,1-1 0 0 0,0 0 0 0 0,9 15 0 0 0,-5-13-2347 0 0,0-1 0 0 0,14 16 1 0 0,-16-20 669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6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11023 0 0,'0'0'1002'0'0,"5"8"-22"0"0,-2 8 838 0 0,8 22 0 0 0,3 16 103 0 0,-11-42-1389 0 0,0 1 0 0 0,2-1 0 0 0,-1 0 0 0 0,12 20 0 0 0,-14-28-352 0 0,4 0-96 0 0,-6-3-79 0 0,1-1 1 0 0,-1 0 0 0 0,1 0-1 0 0,-1 0 1 0 0,1 0 0 0 0,-1 0-1 0 0,1 0 1 0 0,0 0 0 0 0,-1 0-1 0 0,1 0 1 0 0,-1 0 0 0 0,1 0-1 0 0,-1 0 1 0 0,1 0 0 0 0,-1 0-1 0 0,1 0 1 0 0,-1-1 0 0 0,1 1-1 0 0,-1 0 1 0 0,1 0 0 0 0,-1-1-1 0 0,0 1 1 0 0,1 0 0 0 0,-1-1-1 0 0,1 1 1 0 0,-1 0 0 0 0,0-1-1 0 0,1 1 1 0 0,-1 0-1 0 0,0-1 1 0 0,1 1 0 0 0,-1-1-1 0 0,0 1 1 0 0,0-1 0 0 0,1 1-1 0 0,-1-1 1 0 0,0 1 0 0 0,0-1-1 0 0,0 0 1 0 0,1 0 16 0 0,2-4-6 0 0,-1 0 1 0 0,1 1 0 0 0,-1-1-1 0 0,0 0 1 0 0,0-1-1 0 0,-1 1 1 0 0,2-6-1 0 0,8-24 45 0 0,-6 22-19 0 0,-1 0 0 0 0,4-15 1 0 0,-4 12 89 0 0,11-27 0 0 0,-13 39-115 0 0,-1 0 1 0 0,1 1-1 0 0,1-1 1 0 0,-1 0-1 0 0,1 1 1 0 0,-1 0 0 0 0,1-1-1 0 0,0 1 1 0 0,0 0-1 0 0,0 0 1 0 0,6-3-1 0 0,-8 5 11 0 0,0 1-1 0 0,0-1 0 0 0,0 1 0 0 0,0-1 0 0 0,0 1 0 0 0,0 0 0 0 0,0 0 0 0 0,0-1 0 0 0,1 1 0 0 0,-1 0 0 0 0,0 0 0 0 0,0 0 0 0 0,0 0 0 0 0,0 0 0 0 0,0 0 0 0 0,0 1 0 0 0,0-1 0 0 0,0 0 0 0 0,0 0 0 0 0,0 1 0 0 0,0-1 0 0 0,0 1 0 0 0,0-1 0 0 0,0 1 0 0 0,0-1 0 0 0,0 1 0 0 0,-1 0 0 0 0,1-1 0 0 0,0 1 0 0 0,0 0 0 0 0,-1 0 0 0 0,1-1 0 0 0,0 1 0 0 0,0 1 0 0 0,4 5 46 0 0,-1-1 0 0 0,0 1 0 0 0,6 12 0 0 0,-4-7-43 0 0,15 30 94 0 0,-11-22-726 0 0,1 0 0 0 0,12 17 0 0 0,-21-34 200 0 0,0-1 0 0 0,1 1-1 0 0,-1-1 1 0 0,0 0 0 0 0,1 0 0 0 0,-1 0 0 0 0,1-1 0 0 0,-1 1 0 0 0,6 2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6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1 239 10103 0 0,'0'0'1096'0'0,"3"11"-1096"0"0,3 1 0 0 0,0 0 0 0 0,0 0 736 0 0,0 2 120 0 0,-1-1 24 0 0,2 4 8 0 0,3 1-616 0 0,-1-1-120 0 0,-2-3-24 0 0,1-1-4144 0 0,-1 1-824 0 0</inkml:trace>
  <inkml:trace contextRef="#ctx0" brushRef="#br0" timeOffset="1">39 63 13359 0 0,'0'0'1304'0'0,"-6"-8"-1160"0"0,1 0-144 0 0,1 1 0 0 0,2-2 280 0 0,7 1 24 0 0,-4-1 8 0 0,5 4 0 0 0,5 4-440 0 0,3 1 0 0 0,-1-3 8 0 0,1 0-912 0 0,3 1-184 0 0,-1 2-40 0 0,3 0-3728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7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0 5063 0 0,'-1'2'390'0'0,"-28"32"519"0"0,0 0 2715 0 0,10-11-1406 0 0,12-15-1461 0 0,0 0-1 0 0,-9 14 0 0 0,15-19-679 0 0,-1 0-1 0 0,1-1 0 0 0,0 1 0 0 0,0 0 0 0 0,0 0 0 0 0,0-1 0 0 0,0 1 0 0 0,1 0 1 0 0,-1 0-1 0 0,1 0 0 0 0,0 0 0 0 0,0 0 0 0 0,0 5 0 0 0,1-6-77 0 0,0 0 1 0 0,-1 1-1 0 0,1-1 0 0 0,0 0 0 0 0,0 0 0 0 0,0-1 0 0 0,0 1 1 0 0,0 0-1 0 0,0 0 0 0 0,1 0 0 0 0,-1-1 0 0 0,1 1 0 0 0,-1-1 0 0 0,1 1 1 0 0,0-1-1 0 0,3 3 0 0 0,3 1-70 0 0,0-1 0 0 0,15 7 0 0 0,-13-7 20 0 0,11 5 417 0 0,0 1 1 0 0,0 1 0 0 0,-1 1-1 0 0,-1 0 1 0 0,0 2 0 0 0,20 18-1 0 0,-37-30-140 0 0,0 0-1 0 0,0 0 0 0 0,-1 0 1 0 0,1 0-1 0 0,-1 0 1 0 0,1 1-1 0 0,-1-1 0 0 0,0 0 1 0 0,0 1-1 0 0,0-1 1 0 0,0 1-1 0 0,0 0 0 0 0,0-1 1 0 0,-1 1-1 0 0,1 4 1 0 0,-1-3-42 0 0,-1 0 0 0 0,1 0 0 0 0,-1 0 1 0 0,1-1-1 0 0,-1 1 0 0 0,0 0 1 0 0,-1 0-1 0 0,1 0 0 0 0,-3 5 0 0 0,-4 3-79 0 0,1-1-1 0 0,-1 1 1 0 0,-1-1 0 0 0,-19 18-1 0 0,24-26-219 0 0,0 0 0 0 0,0-1 0 0 0,-1 1-1 0 0,1-1 1 0 0,-1 0 0 0 0,0 0 0 0 0,0 0-1 0 0,1-1 1 0 0,-1 0 0 0 0,0 0 0 0 0,0 0 0 0 0,-6 0-1 0 0,3 0-740 0 0,-1-1-804 0 0,1-4-70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7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2303 0 0,'2'1'167'0'0,"2"3"1059"0"0,1 1 1 0 0,-1-1-1 0 0,1 1 0 0 0,-2 0 1 0 0,1 0-1 0 0,4 7 0 0 0,-4-3 55 0 0,1 0-1 0 0,-2 0 0 0 0,5 15 1 0 0,-4-6-266 0 0,0 0 0 0 0,-2 0 1 0 0,0 0-1 0 0,-1 20 1 0 0,-1-35-907 0 0,0-2-74 0 0,0 0 0 0 0,0 0 1 0 0,0 1-1 0 0,0-1 0 0 0,0 0 1 0 0,0 0-1 0 0,0 0 0 0 0,0 0 1 0 0,0 0-1 0 0,1 0 0 0 0,-1 0 1 0 0,1 0-1 0 0,0 1 0 0 0,-1 0 63 0 0,9-22-788 0 0,-1 0 0 0 0,9-40 0 0 0,-13 40 235 0 0,2 1-1 0 0,0 0 1 0 0,15-29-1 0 0,-20 44 428 0 0,8-7 33 0 0,-8 11 30 0 0,0 0 0 0 0,0 0 0 0 0,0 0 0 0 0,0 1-1 0 0,0-1 1 0 0,0 0 0 0 0,0 1 0 0 0,0-1 0 0 0,0 0-1 0 0,0 1 1 0 0,0-1 0 0 0,-1 1 0 0 0,1-1 0 0 0,0 1 0 0 0,0 0-1 0 0,0 0 1 0 0,3 3 123 0 0,-1 0-1 0 0,-1 0 0 0 0,1 0 1 0 0,0 0-1 0 0,-1 0 1 0 0,0 1-1 0 0,0-1 0 0 0,-1 1 1 0 0,1-1-1 0 0,1 9 1 0 0,4 11 341 0 0,22 53 410 0 0,-29-75-850 0 0,2 1 5 0 0,-2-3-61 0 0,0 1 1 0 0,0-1-1 0 0,0 0 1 0 0,0 0 0 0 0,0 1-1 0 0,0-1 1 0 0,0 0-1 0 0,0 0 1 0 0,0 0 0 0 0,0 1-1 0 0,0-1 1 0 0,1 0-1 0 0,-1 0 1 0 0,0 1 0 0 0,0-1-1 0 0,0 0 1 0 0,0 0-1 0 0,0 0 1 0 0,0 1 0 0 0,1-1-1 0 0,-1 0 1 0 0,0 0-1 0 0,0 0 1 0 0,0 0 0 0 0,1 0-1 0 0,-1 1 1 0 0,0-1-1 0 0,0 0 1 0 0,0 0 0 0 0,1 0-1 0 0,-1 0 1 0 0,0 0-1 0 0,2 0-2 0 0,-1 0 0 0 0,1 0 0 0 0,-1 0-1 0 0,0 0 1 0 0,1 0 0 0 0,-1 0 0 0 0,1 0-1 0 0,-1-1 1 0 0,0 1 0 0 0,1-1-1 0 0,-1 1 1 0 0,0-1 0 0 0,1 1 0 0 0,-1-1-1 0 0,0 0 1 0 0,0 0 0 0 0,0 1-1 0 0,0-1 1 0 0,2-2 0 0 0,1-1-12 0 0,1-1 1 0 0,-2 0-1 0 0,6-8 0 0 0,6-8-159 0 0,15-19-180 0 0,-27 33 313 0 0,1 1-1 0 0,1-1 1 0 0,-1 1 0 0 0,1 0-1 0 0,0 1 1 0 0,0-1-1 0 0,1 1 1 0 0,0 0-1 0 0,-1 1 1 0 0,2-1 0 0 0,9-5-1 0 0,-12 8 99 0 0,-1 1 1 0 0,1-1-1 0 0,0 1 0 0 0,0 0 1 0 0,-1 0-1 0 0,1 0 0 0 0,0 1 1 0 0,0-1-1 0 0,0 1 0 0 0,0 0 1 0 0,7 1-1 0 0,-8 0 37 0 0,0 0 1 0 0,0 0-1 0 0,0 0 1 0 0,0 0-1 0 0,0 0 1 0 0,-1 1-1 0 0,1 0 1 0 0,0-1 0 0 0,-1 1-1 0 0,0 0 1 0 0,1 0-1 0 0,-1 0 1 0 0,0 0-1 0 0,0 1 1 0 0,3 3-1 0 0,7 10 132 0 0,-1 1 0 0 0,-1 1 0 0 0,0-1 0 0 0,-1 2-1 0 0,12 34 1 0 0,-12-20-3506 0 0,-2 1-3317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8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1 14599 0 0,'0'0'1458'0'0,"0"2"-1330"0"0,-2 3 72 0 0,1 0 0 0 0,-1 0 0 0 0,0-1 1 0 0,0 1-1 0 0,0-1 0 0 0,-1 1 0 0 0,0-1 1 0 0,1 0-1 0 0,-8 8 0 0 0,8-12-159 0 0,1 1-1 0 0,0 0 1 0 0,-1-1-1 0 0,0 0 1 0 0,1 1-1 0 0,-1-1 1 0 0,1 0-1 0 0,-1 0 1 0 0,1 1 0 0 0,-1-1-1 0 0,0-1 1 0 0,1 1-1 0 0,-1 0 1 0 0,1 0-1 0 0,-1-1 1 0 0,1 1-1 0 0,-1 0 1 0 0,1-1-1 0 0,-3-1 1 0 0,3 2-34 0 0,0-1 0 0 0,1 0 0 0 0,-1 0 0 0 0,0 0 0 0 0,0 0 1 0 0,1 1-1 0 0,-1-1 0 0 0,1 0 0 0 0,-1 0 0 0 0,1 0 0 0 0,-1 0 0 0 0,1 0 0 0 0,0-1 1 0 0,-1 1-1 0 0,1 0 0 0 0,0 0 0 0 0,0 0 0 0 0,0 0 0 0 0,0 0 0 0 0,0 0 0 0 0,0 0 1 0 0,0 0-1 0 0,0-1 0 0 0,0 1 0 0 0,0 0 0 0 0,1 0 0 0 0,-1 0 0 0 0,0 0 0 0 0,1 0 1 0 0,-1 0-1 0 0,1 0 0 0 0,-1 0 0 0 0,1 0 0 0 0,0 0 0 0 0,-1 0 0 0 0,1 1 0 0 0,0-1 0 0 0,0 0 1 0 0,-1 0-1 0 0,1 0 0 0 0,0 1 0 0 0,0-1 0 0 0,2 0 0 0 0,-3 0 21 0 0,1 0-1 0 0,0 0 1 0 0,0 0-1 0 0,0 0 1 0 0,0 0-1 0 0,0 1 1 0 0,0-1-1 0 0,1 0 0 0 0,-1 1 1 0 0,0-1-1 0 0,0 1 1 0 0,0-1-1 0 0,1 1 1 0 0,-1 0-1 0 0,0 0 1 0 0,0-1-1 0 0,1 1 1 0 0,-1 0-1 0 0,0 0 1 0 0,0 0-1 0 0,1 0 1 0 0,-1 0-1 0 0,0 0 1 0 0,1 1-1 0 0,-1-1 1 0 0,0 0-1 0 0,2 2 1 0 0,-1-2 330 0 0,0 1-184 0 0,0-1 0 0 0,0 1-1 0 0,0 0 1 0 0,0 0 0 0 0,0 0 0 0 0,0 0-1 0 0,0 0 1 0 0,0 0 0 0 0,-1 0 0 0 0,1 1-1 0 0,0-1 1 0 0,-1 1 0 0 0,1-1 0 0 0,-1 1-1 0 0,1-1 1 0 0,-1 1 0 0 0,0 0 0 0 0,1 2 530 0 0,-2-4-688 0 0,0 1-1 0 0,0-1 1 0 0,0 1-1 0 0,0-1 1 0 0,0 1-1 0 0,0-1 1 0 0,0 1-1 0 0,0-1 1 0 0,0 0-1 0 0,0 1 1 0 0,-1-1-1 0 0,1 1 1 0 0,0-1-1 0 0,0 1 1 0 0,0-1-1 0 0,-1 0 1 0 0,1 1-1 0 0,0-1 1 0 0,-1 0-1 0 0,1 1 1 0 0,0-1-1 0 0,-1 0 1 0 0,1 0-1 0 0,0 1 1 0 0,-2-1-1 0 0,-16 13 383 0 0,12-9-359 0 0,3-2-94 0 0,0-1 0 0 0,1 0-1 0 0,-1 0 1 0 0,0 0 0 0 0,0 0 0 0 0,-6 0 0 0 0,4 0-31 0 0,4-1-222 0 0,-1 1-422 0 0,0-1-1 0 0,0 1 1 0 0,0-1 0 0 0,0 0-1 0 0,0 1 1 0 0,0-1 0 0 0,0 0-1 0 0,-2-1 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8.7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83 455 0 0,'0'0'6547'0'0,"-13"-6"753"0"0,12 5-7148 0 0,0-1 0 0 0,0 0 0 0 0,1 0 0 0 0,-1 0 0 0 0,0 0 0 0 0,1 0 0 0 0,-1 0 0 0 0,1 0 0 0 0,0 0 0 0 0,0 0 0 0 0,0 0 0 0 0,0 0 0 0 0,0 0 0 0 0,0 0 0 0 0,0 0 0 0 0,1 0 0 0 0,-1 0 0 0 0,1 0 0 0 0,-1 0 0 0 0,1 1 0 0 0,1-3 0 0 0,-2 3 64 0 0,12-11 1813 0 0,-11 12-1944 0 0,-1 0 0 0 0,1 0 0 0 0,-1-1 0 0 0,1 1 0 0 0,-1 0 0 0 0,1 0 0 0 0,-1 0 0 0 0,1 0 0 0 0,-1-1 0 0 0,1 1-1 0 0,-1 0 1 0 0,1 0 0 0 0,-1 0 0 0 0,1 0 0 0 0,0 0 0 0 0,-1 0 0 0 0,1 1 0 0 0,-1-1 0 0 0,1 0 0 0 0,-1 0 0 0 0,1 0 0 0 0,-1 0 0 0 0,1 1 0 0 0,-1-1 0 0 0,1 0 0 0 0,-1 1-1 0 0,1-1 1 0 0,-1 0 0 0 0,0 1 0 0 0,1-1 0 0 0,-1 0 0 0 0,1 1 0 0 0,-1-1 0 0 0,0 1 0 0 0,1-1 0 0 0,-1 0 0 0 0,0 1 0 0 0,0-1 0 0 0,1 1 0 0 0,-1 0 0 0 0,0 1-67 0 0,0-1 1 0 0,0 0 0 0 0,0 1 0 0 0,-1-1 0 0 0,1 0 0 0 0,0 1 0 0 0,-1-1 0 0 0,1 0 0 0 0,-1 1 0 0 0,1-1-1 0 0,-1 0 1 0 0,0 0 0 0 0,1 1 0 0 0,-1-1 0 0 0,0 0 0 0 0,0 0 0 0 0,0 0 0 0 0,0 0 0 0 0,0 0 0 0 0,0 0-1 0 0,0 0 1 0 0,0-1 0 0 0,-2 2 0 0 0,-3 2 29 0 0,5-3-53 0 0,0 0-1 0 0,0-1 1 0 0,0 1 0 0 0,0-1-1 0 0,0 1 1 0 0,0-1-1 0 0,0 1 1 0 0,0-1 0 0 0,0 0-1 0 0,0 1 1 0 0,-1-1-1 0 0,1 0 1 0 0,0 0 0 0 0,0 0-1 0 0,0 0 1 0 0,0 0-1 0 0,0 0 1 0 0,-1 0 0 0 0,1 0-1 0 0,0 0 1 0 0,-2-1-1 0 0,0 0-62 0 0,2 0-33 0 0,-4-6-588 0 0,5 4 651 0 0,0 0 1 0 0,1 0 0 0 0,0 0-1 0 0,-1-1 1 0 0,1 2 0 0 0,1-1-1 0 0,-1 0 1 0 0,0 0 0 0 0,1 0-1 0 0,-1 0 1 0 0,1 1 0 0 0,0-1-1 0 0,3-3 1 0 0,10-4 48 0 0,-14 9 53 0 0,1 1-32 0 0,1 0 114 0 0,0 0-1 0 0,0 0 0 0 0,0 0 1 0 0,0 1-1 0 0,0-1 1 0 0,0 1-1 0 0,5 1 1 0 0,-7-1-52 0 0,4 8-3037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00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0 372 10535 0 0,'0'0'956'0'0,"3"1"-786"0"0,5 1 215 0 0,1-1 0 0 0,-1 0 1 0 0,1 0-1 0 0,17-2 0 0 0,-8 1 390 0 0,61 4 1682 0 0,-51-1-1749 0 0,-1-2-1 0 0,41-3 1 0 0,-22-3-466 0 0,83-11 1293 0 0,160-10 251 0 0,-137 18-1476 0 0,-104 4-239 0 0,74-4 330 0 0,25 4 223 0 0,63 5 400 0 0,181 16-40 0 0,-72-19-256 0 0,2 2-216 0 0,-206-5-261 0 0,46-2 202 0 0,171-7 158 0 0,28-5 178 0 0,-342 19-776 0 0,28-5 42 0 0,1-2 0 0 0,-1-1-1 0 0,47-16 1 0 0,-35 9 4 0 0,72-8 44 0 0,5 0-78 0 0,-29-9 103 0 0,9-1 117 0 0,-41 12-42 0 0,61-17 50 0 0,-127 36-250 0 0,12-4 54 0 0,36-3 0 0 0,-48 7-41 0 0,0 1 0 0 0,0-1 0 0 0,0 0 0 0 0,0-1 0 0 0,0 0 0 0 0,0 0 0 0 0,13-9 0 0 0,-1 4-114 0 0,-19 7-34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4T15:44:57.4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23004 3798 11055 0,'-5'-5'976'0,"0"1"-784"0,-1 4-192 0,6 0 0 0,0 0 2944 0,-5 7 560 15,1 3 96-15,3 4 32 0,1 5-2080 0,1 2-400 16,2 7-96-16,1 2-16 0,0 3-208 0,1 1-64 16,1 1 0-16,2 1 0 0,-1 2-416 0,-1 0-96 15,1-1 0-15,-2-4-16 0,0-1 80 0,-1-5 32 16,-1-3 0-16,-1-5 0 0,0-2 160 0,-2-4 48 0,0-1 0 16,0-12 0-16,0 0-96 0,0 0-16 15,-7 1 0-15,2-5 0 0,0-6-176 0,0-5-32 16,-2 0-16-16,2-7 0 0,0-4-224 0,1-4 128 15,0-2-128-15,1-4 0 0,1-1 0 0,0 1 0 16,2-7 0-16,2 0 0 0,1 1-192 0,3 4 0 16,0-2 16-16,3 1 0 0,2 0 176 0,1 2-128 15,1 3 128-15,0 3-128 0,6-6 128 0,-3 14 0 16,-1 2 0-16,1 4 0 0,-2 3 0 0,1 5 0 0,-2 2 128 0,-1 5-128 16,-1 2 128-16,2 5-128 0,-2 4 128 0,-3 7-128 15,-2 3 144-15,-2 3-144 0,0 3 192 0,-3-2-192 16,-2 4 160-16,-2 1-160 0,1 4 128 0,-2 3-128 15,0-4 128-15,-3 2-128 0,0 1 0 0,-4 5 128 16,1-5-128-16,1-3 0 0,-3-1 0 0,1-4 0 0,1-3 0 0,1-3 0 16,1-3 0-16,3-4 0 0,0-3 0 0,1-3 0 15,4-7 0-15,0 0 0 16,0 0 0-16,0 0 0 0,0 0 0 0,5-7 0 16,3 1 128-16,2-1-128 0,2-1 0 0,2 1 128 15,1-1 176-15,0 1 16 0,1-2 16 0,3 1 0 16,4 2 176-16,-3 1 48 0,-1 1 0 0,-2 1 0 15,1 2-176-15,1 1-48 0,1 1 0 0,0 0 0 0,-1 1-336 0,1 0 0 16,-1 2 0-16,2-1 128 16,-1 1-1248-16,2-2-240 0,1 1-48 0,-1-2-10272 15,1-1-2048-15</inkml:trace>
  <inkml:trace contextRef="#ctx0" brushRef="#br0" timeOffset="571.01">24263 3723 21183 0,'-5'6'1888'0,"0"-3"-1504"0,1-2-384 0,0 3 0 15,4-4 2368-15,0 0 384 0,0 0 96 0,0 0 16 16,0 0-912-16,0 0-176 0,9-4-48 0,0 0 0 16,3-2-1088-16,3-1-208 0,3-5-48 0,3-2-16 0,1-2 224 0,1 0 48 15,11-9 16-15,0-1 0 0,-1 0-80 0,2 2-32 16,0 1 0-16,0-2 0 0,2 1-544 0,-1 1 0 16,1-2 0-16,-2 2 0 15,-4 1 0-15,-1 1 0 0,0 0 0 0,-1 0 0 16,-2 0 128-16,-2 2-128 0,-3-1 192 0,-2 0-192 15,-2 2 128-15,0 3-128 0,-1-4 0 0,-1 4 0 0,-2-1 0 0,1 2 0 16,-1-1-176-16,-2 2 176 0,-3 0 0 0,0-1 0 16,0 3 0-16,-1 1 0 0,-2 2 0 0,1 3 0 15,-1-2 0-15,0 1 0 0,-1-1 0 0,1 4 0 16,1-1 0-16,1 4 0 0,1 2 0 0,1 2 176 16,3 1-176-16,0 4 160 0,2-2 16 0,0 2 0 15,4 3 0-15,1 4 0 0,4-2 80 0,1 3 0 16,-1 1 16-16,4 0 0 0,2 1 128 0,1-1 32 0,0 0 0 0,16 6 0 15,-1-5-32-15,-2 1 0 0,-1-2 0 0,-13-8 0 16,5 2-240-16,16 1-160 0,-5-1 192 0,-17-4-192 16,-1-1 128-16,17 5-128 0,-8-1 0 0,-12-4 0 15,0-4 0-15,0 1-176 0,0 0 0 0,8 2 0 32,-4 0-1424-32,-4 1-304 0,-6 0-48 0,-2-1-16 15,-2-2-1984-15,-4-1-400 0</inkml:trace>
  <inkml:trace contextRef="#ctx0" brushRef="#br0" timeOffset="900.68">25029 2423 22399 0,'0'0'992'0,"0"0"208"0,0 0-960 0,0 0-240 15,-3 8 0-15,1 0 0 0,-1 1 1440 0,-1 6 240 16,0 4 48-16,0 5 16 0,0 6-400 0,0 0-96 15,0 6-16-15,1 3 0 0,-1 2-784 0,1 2-176 16,0 2-16-16,3-1-16 0,-1 3-240 0,0-4 0 0,1 0 0 0,0-3 0 16,1 0 0-16,0-9-208 0,1-1 32 0,-1-4 16 31,0-3-1584-31,3-3-320 0,0-3-64 0,0-4-10576 0</inkml:trace>
  <inkml:trace contextRef="#ctx0" brushRef="#br0" timeOffset="1128.12">25250 2483 17503 0,'0'0'768'0,"0"0"176"0,0 0-752 0,0 0-192 0,0 0 0 0,-2 8 0 16,0 1 2560-16,0 4 464 0,1 0 112 0,-2 6 0 15,-1 6-1328-15,0 3-272 0,0 4-48 0,0 3-16 16,2 2-864-16,0 1-176 0,1 1-48 0,1 0 0 0,3 0-240 0,-1-1-144 15,-2-2 160-15,3-2-160 0,2-2 0 0,0-2 0 16,-1-1 0-16,0-4-160 16,1-4-656-16,1 0-128 0,-1-5-16 0,1-2-13872 15</inkml:trace>
  <inkml:trace contextRef="#ctx0" brushRef="#br0" timeOffset="1498.21">25194 1813 23039 0,'-6'-9'2048'0,"-2"-2"-1648"0,0 2-400 0,-1 3 0 16,-1 0 1216-16,-1 4 144 0,2 0 48 0,-1 5 0 16,-2 1-240-16,1 8-32 0,1 5-16 0,2-2 0 15,-2 6-784-15,-5 16-144 0,4 2-48 0,3 4 0 16,1 1-144-16,3 2 0 0,2-2 0 0,3-5 0 15,4-2 0-15,2-14 0 0,1 2 0 0,9 10 0 16,2-6 0-16,-3-14 0 0,2 0 0 0,4-5 0 16,3-2 128-16,1-3 32 0,3-2 16 0,-2-3 0 15,1-4 656-15,7-8 128 0,-7-5 16 0,-3-6 16 0,-3-1 32 0,-9 6 16 16,0-4 0-16,4-13 0 16,-2 1-128-16,-5-1-16 0,-3-2-16 0,-5-1 0 15,-4 0-288-15,-2 12-48 0,-3-2-16 0,-6-14 0 16,-2 8-256-16,-2 0-48 0,-3 2-16 0,-2 3 0 15,-3 3-208-15,-1 4 176 0,-1 3-176 0,-2 6 160 16,-1 6-384-16,10 4-80 0,1 3-16 0,-11 9 0 16,3 4-1760-16,2 7-352 0,0 3-80 0</inkml:trace>
  <inkml:trace contextRef="#ctx0" brushRef="#br1" timeOffset="4431.24">26907 3289 28383 0,'-7'0'1264'0,"-3"1"256"0,-1 5-1216 0,-2 4-304 15,-4 0 0-15,0 2 0 0,-1-1 432 0,-1 5 16 16,0 4 16-16,0 0 0 0,3 7 48 0,1 3 16 15,3 2 0-15,2 2 0 0,2 3-528 0,3 2 0 16,0-3 0-16,3 2 0 0,4-3 0 0,2 0 0 16,2-1 0-16,3-2 0 0,3-4 128 0,4 1-128 0,5-2 0 0,-1-6 0 15,4-3 160-15,1-5-32 16,1-3 0-16,4-5 0 0,0-5 112 0,-2-7 16 16,-2-6 0-16,1-2 0 0,-4-2 128 0,-3-4 48 15,-2-5 0-15,-3-2 0 0,1 0 144 0,-4 0 48 16,-6 0 0-16,-4-2 0 0,-6-3 48 0,-4-1 16 15,-2 0 0-15,-4 3 0 0,-1 2-224 0,-2 3-32 0,-1 3-16 0,-5 3 0 16,-3-5-224-16,-1 7-64 0,0 0 0 0,2 6 0 16,0 2-128-16,3 7-256 0,1 3 64 0,-4 7 16 31,6 0-1120-31,10 1-240 0,2 1-32 0,3 11-16 16,5 1-1600-16,6 0-320 0</inkml:trace>
  <inkml:trace contextRef="#ctx0" brushRef="#br1" timeOffset="4641.13">27494 3124 18431 0,'0'0'816'0,"0"0"160"0,0 0-784 0,0 0-192 0,0 0 0 0,3 15 0 0,-3 0 3088 0,-2 5 576 16,0 5 112-16,-1 5 32 0,-1 3-1808 0,2 11-352 15,-1 4-80-15,2-10-16 0,-2 3-1088 0,1 6-208 16,0 3-64-16,4-3 0 0,-1 1-192 0,3 0 0 16,1-5 0-16,3 0 0 15,-2-6-1024-15,2-5-256 0,0-3-64 0,0-2-9216 16,1-2-1856-16</inkml:trace>
  <inkml:trace contextRef="#ctx0" brushRef="#br1" timeOffset="4871.39">27774 3051 21183 0,'-4'33'1888'0,"2"-4"-1504"0,-1 10-384 0,1 4 0 16,-1 2 1680-16,0 5 272 0,1 1 48 0,2-12 16 15,0 6-576-15,4 5-112 0,-2 2-32 0,4 3 0 16,0 0-880-16,2-5-176 0,0 3-48 0,2-4 0 15,2-2-752-15,0-4-144 0,1-1-48 0,0-7 0 32,0-2-2512-32,0-2-496 0,1-5-96 0</inkml:trace>
  <inkml:trace contextRef="#ctx0" brushRef="#br1" timeOffset="5088.89">27515 3594 11967 0,'0'0'528'0,"-7"-3"112"0,0-1-512 0,0 2-128 16,1-2 0-16,6 4 0 0,0 0 6176 0,0 0 1200 16,0 0 240-16,0 0 64 0,10-3-4848 0,2-1-960 15,-1 0-192-15,4-2-32 0,3 2-1200 0,6 1-224 0,2-2-48 0,13 0-16 31,-3 1-944-31,3 0-192 0,4 0-48 0,-7 0-18432 0</inkml:trace>
  <inkml:trace contextRef="#ctx0" brushRef="#br1" timeOffset="39040.25">24541 5202 18431 0,'0'0'1632'0,"0"0"-1312"15,4-7-320-15,0-1 0 0,0-1 1136 0,0-4 144 16,0 0 48-16,0 0 0 0,0-1 320 0,-2 1 64 16,-2 2 16-16,0-1 0 0,0-2-448 0,-2 1-96 0,-2 0-16 0,-3 1 0 15,-1 4 112-15,-1 4 0 0,-1-1 16 0,-2 1 0 16,-2 1-336-16,-1 2-80 0,1 4-16 0,0 2 0 15,-1 8-544-15,1 4-96 0,0 2-32 0,1 5 0 16,1-1-192-16,3 5 0 0,2 0 0 0,2 1 0 16,1-4 0-16,3 0 0 0,2-1 0 0,4-1-160 15,3-3-144-15,3 0-16 0,2-3-16 0,2 1 0 16,3-3-1968-16,5 0-400 0,1-4-80 0,6-4-7584 16,2-3-1504-16</inkml:trace>
  <inkml:trace contextRef="#ctx0" brushRef="#br1" timeOffset="39369.83">24923 5195 10127 0,'0'0'896'0,"-4"-7"-704"16,-2 1-192-16,-1-1 0 0,-1 1 3584 0,-1 2 672 16,0-2 144-16,-1 5 16 0,-1 1-2304 0,1 3-480 15,-1 1-96-15,1 2 0 16,-2 3-672-16,2 2-128 0,-1 3-32 0,4 2 0 0,1-3-512 0,4 1-192 16,0 0 144-16,2-1-144 0,2 0 0 0,0-1 0 15,2-5 0-15,3 1 0 0,1 1 0 0,1-3 0 16,0-3 0-16,1-2 0 0,2 2 0 0,-2-3 0 15,2-4 0-15,-1 1 0 0,-1-3 0 0,0-2 0 16,2 0 0-16,0 0 0 0,-3-2 0 0,0 1 0 16,-2 0 144-16,-1 1-144 0,-2-3 128 0,0 2-128 0,-1 1 128 0,-1 2-128 15,-2 6 368-15,0 0 0 0,0 0 0 0,0 0 0 16,0 0 64-16,0 0 16 0,0 0 0 0,0 0 0 16,0 0-240-16,-1 9-32 0,0 0-16 0,3 1 0 15,0 0-160-15,0-1 0 0,1 1 0 0,1-1 0 16,0-1-592-1,2 0-112-15,1 1 0 0,2 0-16 0,1-1-2800 0,1-1-576 0</inkml:trace>
  <inkml:trace contextRef="#ctx0" brushRef="#br1" timeOffset="39701.44">25181 5129 19583 0,'0'0'864'0,"0"0"176"0,3-6-832 0,-3 6-208 0,0 0 0 0,0 0 0 15,0 0 1200-15,0 0 192 0,0 0 32 0,4 9 16 16,-2 0-176-16,1 2-48 0,-2 2 0 0,2 2 0 0,-2 2-512 0,3 1-96 16,3-1-32-16,-3 2 0 0,0-2-128 0,-1 0-48 15,1-4 0-15,0-2 0 0,0-2-112 0,0 3-32 16,-1-4 0-16,-1-3 0 0,-2-5-112 0,0 0-16 16,0 0-128-16,0 0 192 0,0 0-192 0,3-5 176 15,1-3-176-15,0-2 160 0,2-1-160 0,-1-2 0 16,-1-2 144-16,0-2-144 0,1-2 0 0,1 1-160 15,-1 0 16-15,0-3 0 0,0-2-128 0,1-1-32 0,-1 1 0 0,0 1 0 16,1-2 64-16,1 1 16 0,2-1 0 0,0-1 0 16,-1 1 80-16,0 0 16 0,0 2 0 0,0 2 0 15,-2 6-48-15,1 0 0 16,-2 2 0-16,0 4 0 16,0 3-416-16,0 2-96 0,-5 3-16 0,0 0 0 15,7 3-304-15,-1 1-64 0,2 1-16 0,-2 3-10432 0</inkml:trace>
  <inkml:trace contextRef="#ctx0" brushRef="#br1" timeOffset="40233.35">25567 4724 17503 0,'0'0'1552'0,"0"0"-1232"15,-2 10-320-15,-1 0 0 0,0 1 1984 0,1 5 320 16,-1 3 80-16,2 4 16 0,0 1-672 0,-1 5-144 15,2 1-32-15,0 3 0 0,2 3-784 0,-1-1-144 16,1 1-48-16,1-3 0 0,0-3-384 0,-1-1-64 16,1-2-128-16,-2 0 176 0,2-4-176 0,-2-1 0 0,0-4 144 15,1-1-144-15,-1-2 0 0,0-4 144 0,-1-1-144 0,2-3 0 16,-2-7 0-16,0 0 0 0,0 0 0 0,0 0-192 31,0 0-224-31,0 0-32 0,0-7-16 0,1-3 0 0,0 0 96 0,2-3 32 0,-1 0 0 0,2-4 0 16,2-3 32-16,0 0 16 0,1-3 0 0,4-8 0 31,1 2-112-31,1 5-32 0,0 2 0 0,-1 8 0 0,1 4 432 0,1 0 0 0,2 1 0 0,0 1 176 16,1 6 336-16,-2 4 64 0,1 3 0 0,-1 4 16 15,0 0 112-15,-2 2 32 0,-3 2 0 0,2 5 0 16,-4 1 96-16,-4 4 0 0,-6-1 16 0,0-5 0 16,-2 0-144-16,-3 0-16 0,-3 0-16 0,-2 2 0 15,-1 1-240-15,-2 1-48 0,-2-2-16 0,-2-2 0 16,1-1-240-16,0-6-128 0,0 2 160 0,1-3-160 15,1-1-128-15,3-2-128 0,3 0-32 0,0-4 0 16,4-2-2528-16,2-4-512 0,1-5-112 0</inkml:trace>
  <inkml:trace contextRef="#ctx0" brushRef="#br1" timeOffset="40500.67">26055 5000 13823 0,'0'0'608'0,"0"0"128"15,-9 7-592-15,2 1-144 0,1 2 0 0,-6 10 0 0,0-3 3216 0,2 1 624 16,1 0 112-16,2 0 16 0,2 2-2272 0,1-6-464 16,4 1-80-16,1 7-32 0,3-1-768 0,3-2-160 15,2-2-16-15,3-4-16 0,1-4-32 0,-4-2 0 16,2-2 0-16,6 2 0 0,-2-5 0 0,0 1-128 16,0-5 192-16,-1 1-64 0,-2-4 16 0,-2 0 0 0,-1-2 0 0,-2 2 0 15,-7 5 0-15,4-8 0 0,-3-4 0 0,-2 1 0 16,-2-1 32-16,-1 2 0 0,-2-1 0 0,-2 1 0 15,-1 2-176-15,-3 0 0 0,2-1-192 0,2 2 192 32,-1 1-1024-32,-4-3-64 0,4 0-32 0,-1-2-13296 0</inkml:trace>
  <inkml:trace contextRef="#ctx0" brushRef="#br1" timeOffset="40671.17">26250 5025 14735 0,'0'0'1312'0,"6"11"-1056"16,-6-11-256-16,5 13 0 0,1-3 2240 0,2 0 400 16,0 0 80-16,2 3 16 15,2-2-1568-15,0 2-304 0,-2-1-64 0,2 1-16 16,0-2-624-16,2 2-160 0,2-4 0 0,-2 1 0 16,0-1-1984-16,-1-1-416 0</inkml:trace>
  <inkml:trace contextRef="#ctx0" brushRef="#br1" timeOffset="40871.08">26566 4969 29023 0,'0'0'1280'0,"-13"7"272"0,-3 6-1232 0,-2 5-320 0,-2 3 0 0,-2 0 0 16,0-1 1696-16,5-4 288 0,-4 0 48 0,0 2 16 15,-1 0-624-15,-8 11-112 0,4-3-32 0,7-1 0 16,2-3-1056-16,4-1-224 0,1 0 0 0,4-2 0 15,3-4-2352-15,4-2-400 0,4-3-64 0</inkml:trace>
  <inkml:trace contextRef="#ctx0" brushRef="#br1" timeOffset="41018.61">26618 5023 29999 0,'3'-10'1328'0,"-3"10"272"0,0 0-1280 0,0 0-320 0,0 0 0 0,0 0 0 16,0 0 640-16,0 0 64 0,10 6 16 0,-3 0 0 0,-2 5-144 0,4 5-48 16,0 0 0-16,-1 1 0 15,0 0-800-15,-1 0-176 0,1-1-16 0,1-5-9472 16,3 0-1904-16</inkml:trace>
  <inkml:trace contextRef="#ctx0" brushRef="#br1" timeOffset="41203.71">26926 5025 19343 0,'-16'5'1728'0,"7"2"-1392"15,-2 2-336-15,2 3 0 0,-1 1 2816 0,-2 2 512 16,-1 4 80-16,4-5 32 0,0 3-1456 0,-7 12-272 16,1-3-64-16,4 1-16 0,3-1-1072 0,3 0-224 15,1-1-32-15,2-3-16 16,0-2-1424-16,4-5-272 0,2 0-64 0,1-5-9088 0,0 1-1824 0</inkml:trace>
  <inkml:trace contextRef="#ctx0" brushRef="#br1" timeOffset="41396.18">27104 4777 28671 0,'3'-9'1280'0,"-3"9"256"0,0 0-1232 0,0 0-304 16,0 0 0-16,0 0 0 15,-4 12 960-15,0 0 144 0,0 3 32 0,-1 8 0 16,0 0-160-16,0 2-16 0,-2 3-16 0,2 1 0 16,0 1-752-16,1 1-192 0,0 2 0 0,1 0 0 15,3-6-1200-15,0 0-272 0,0-6-48 0,1-1-8272 16,-1-2-1648-16</inkml:trace>
  <inkml:trace contextRef="#ctx0" brushRef="#br1" timeOffset="41559.61">27212 5042 26367 0,'0'0'1168'0,"-1"13"240"0,0 0-1120 0,1 4-288 0,1-1 0 0,-1-1 0 15,0 0 800-15,1-1 96 0,1 2 32 0,0 2 0 16,0 0-544-16,0 0-128 0,0-2 0 0,-1-3-16 31,-1-13-2400-31,1 13-464 0,-1-13-112 0,0 0-8096 0</inkml:trace>
  <inkml:trace contextRef="#ctx0" brushRef="#br1" timeOffset="41832.71">27391 4935 1839 0,'17'-12'160'0,"-5"7"-160"0,1 1 0 0,-1 0 0 16,-1 3 5152-16,2-2 992 0,2 0 208 0,-2-3 48 15,-2 1-4592-15,2 3-912 0,-1-2-176 0,-1 0-32 16,-11 4-448-16,11-4-96 0,-11 4-16 0,0 0 0 15,0 0 0-15,0 0-128 0,0 0 192 0,0 0-64 0,-2 8 320 0,-2-2 48 16,-3 2 16-16,-4 6 0 0,-2 5 336 0,3-6 80 16,1 0 16-16,-4 7 0 0,-2 0 480 0,3 1 112 15,4 1 0-15,3-2 16 0,2-2-176 0,3-2-32 16,4-1-16-16,1-2 0 16,2-2-432-16,3-1-64 0,5-2-32 0,0 0 0 15,4-4-400-15,3 0-80 0,2-2 0 0,4-2-16 16,1-2-304-16,2-2-256 0,-1-3 64 0,5 1-13840 15,5-1-2768-15</inkml:trace>
  <inkml:trace contextRef="#ctx0" brushRef="#br1" timeOffset="42439.25">28701 4976 19343 0,'-6'-15'1728'0,"2"9"-1392"15,0-1-336-15,-1 1 0 0,-2 3 752 0,7 3 80 16,-9-3 0-16,1 1 16 0,-1-2 416 0,-1 3 80 0,-1 1 0 0,1 0 16 15,1 1-352-15,-2 3-80 0,0 1-16 0,-1 2 0 16,0 3-464-16,2 3-112 16,2 0-16-16,0 0 0 0,-1 1 32 0,2 2 0 15,4-2 0-15,1 2 0 0,1-5-32 0,0 0-16 16,1-11 0-16,0 15 0 0,4-2-304 0,2-2 160 16,2 1-160-16,2-5 128 0,2-6-128 0,0-1-224 15,-2-4 48-15,2 0 16 0,0-1-112 0,-1-3-32 0,1-4 0 0,-1 2 0 16,-1-1 304-16,-1 1-160 0,-1 0 160 0,-2-3-128 15,1 0 128-15,-2 2 0 0,-1 2 128 0,-4 9-128 16,0 0 464-16,0 0 32 0,0 0 0 0,0 0 0 16,-6-4 208-16,6 4 64 0,-8-4 0 0,8 4 0 15,-9 11-192-15,-1 0-16 0,3 5-16 0,1-3 0 16,1-3-336-16,1 1-64 0,3 1-16 0,1 1 0 16,0 4-368-16,4-3-80 0,2 0 0 0,2-2-16 15,-8-12-2224-15,15 10-448 0,2-2-96 0</inkml:trace>
  <inkml:trace contextRef="#ctx0" brushRef="#br1" timeOffset="42648.21">29061 4939 21183 0,'-10'-13'944'0,"2"5"192"16,-4 2-912-16,-2 0-224 0,-2 3 0 0,1 0 0 0,-1 0 2112 15,2 3 368-15,-1 3 80 0,2 2 0 0,1 6-736 0,2 2-160 16,2 4-16-16,2-2-16 0,-1 2-1040 0,3 3-208 15,3 1-32-15,4 1-16 0,-1-1-176 0,5-3-32 16,1 0-128-16,3-2 192 0,6-2-192 0,3-3-208 16,1-2 32-16,1 0 16 15,1 0-1616-15,3-1-320 0,-1-3-64 0,-1-1-16 16,-4-3-1424-16,0-1-304 0</inkml:trace>
  <inkml:trace contextRef="#ctx0" brushRef="#br1" timeOffset="42801.23">29227 5089 24239 0,'0'0'1072'0,"0"0"224"0,0 0-1040 0,-5-12-256 0,2 3 0 0,3 9 0 16,0 0 1680-16,0 0 288 0,0 0 48 0,0 0 16 16,0 0-1136-16,0 0-208 0,5 14-48 0,0 0-16 15,-1-3-624-15,1 1 0 0,2 0 0 0,2 1-192 32,0 0-832-32,2 1-192 0,2-2-16 0,-3-2-7936 0,-1-2-1584 0</inkml:trace>
  <inkml:trace contextRef="#ctx0" brushRef="#br1" timeOffset="42937.08">29331 5075 23551 0,'-9'-17'1040'0,"2"4"224"0,-2-4-1008 0,-1 1-256 0,-2-3 0 0,0 2 0 15,2 0 944-15,1 4 144 0,1 1 16 0,3 1 16 16,1 1-720-16,3 3-144 0,1 7-16 0,0 0-16 16,0 0-816-16,9-3-176 0,0 3-16 0,3 0-7152 15,2 1-1408-15</inkml:trace>
  <inkml:trace contextRef="#ctx0" brushRef="#br1" timeOffset="43297.67">29701 4860 1839 0,'0'0'160'0,"0"0"-160"0,-9 0 0 0,0 1 0 15,-5-1 4736-15,-1 1 928 16,0 3 176-16,-1-1 48 0,0 2-3232 0,1 3-640 16,-1 2-128-16,2 3-32 0,1 0-768 0,2 4-176 15,2 4-16-15,4 0-16 0,2 0-624 0,6 1-128 0,4 1-128 0,3 0 176 16,3-4-176-16,4-2 0 0,2-4 0 0,4 0 0 15,-1 0 0-15,1-2 0 0,1-1 0 0,-3-5 0 16,-1-1 0-16,1-1 0 16,-1 1 144-16,-2-7-144 0,-1-1 192 0,-3-2-16 15,-2-5-16-15,-1-1 0 0,-1-2 224 0,-1-3 32 16,-1-2 16-16,-2-5 0 0,1-1-160 0,-2-2-16 0,-2-2-16 0,-2-1 0 16,-2-1-112-16,-2-3-128 0,-1 2 176 0,-1-4-176 15,-4 0 176-15,-1-2-176 0,-4-9 160 0,3 3-160 16,-1-1 0-16,2 5-192 0,-1 2 16 0,2 4 0 15,0 4-176-15,1 8-32 0,2 5-16 0,0 5 0 16,1 3 400-16,5 9 224 0,0 0-32 0,0 0 0 16,0 0 160-16,4 20 32 0,0 3 0 0,1 9 0 15,2 8-64-15,2 6 0 0,3 2 0 0,2 2 0 16,2-6-112-16,-1-1-16 0,2-3-16 0,0-1 0 0,1-1-176 0,3-1 0 16,4-3 0-16,-2-2-17296 15</inkml:trace>
  <inkml:trace contextRef="#ctx0" brushRef="#br1" timeOffset="75203.14">954 4118 12895 0,'0'0'576'0,"2"-9"112"0,7 14-560 0,-9-16-128 16,1 4 0-16,-2-3 0 0,-1 1 3360 0,0-1 640 16,-2-1 128-16,0 1 32 0,-4 1-1856 0,0 0-384 15,-1 4-64-15,-1 2 0 0,-2 3-896 0,-1 3-160 16,1 2-32-16,1 3-16 0,-2 5-432 0,1 2-64 15,-1 5-32-15,2 3 0 0,2-1-224 0,0 2 0 16,1-1 0-16,3 1 0 0,0-6 0 0,4 2 0 16,-1-3 0-16,4-2 0 0,-1 0 0 0,0-2 0 15,3-2 0-15,1-2 0 0,0-1 0 0,2-1-192 16,0-1 192-16,0-3-160 0,2 1-16 0,2-7 0 16,1-3 0-16,1-2 0 0,0-1-32 0,1-4-16 15,0-3 0-15,-1-2 0 0,-1 0 224 0,1-1-192 16,-1-3 192-16,-2 1-192 0,-2 3 192 0,-1 0 0 15,-1 0 0-15,-2 1 0 0,-1 2 304 0,-1 1 48 16,0 5 16-16,-2-2 0 0,-2 5 208 0,2 6 32 0,0 0 16 16,0 0 0-16,-4 8-160 0,1 2-16 0,0 4-16 0,0 5 0 15,1 3-432-15,0 1 0 0,4 2 0 0,2-1 0 16,1-2 0-16,3-1-224 0,2-3 32 0,3-2 0 31,1-2-560-31,2-1-96 0,0-3-32 0,1-1 0 16,1-2-1840-16,3-3-368 0,1-4-80 0,-1 0-10160 0</inkml:trace>
  <inkml:trace contextRef="#ctx0" brushRef="#br1" timeOffset="75364.69">1317 4098 26607 0,'-16'-1'1168'0,"10"1"256"0,-1 0-1136 0,-1 0-288 16,-1 1 0-16,0 2 0 16,1-1 1440-16,2 4 224 0,0-1 64 0,3 3 0 15,0 1-800-15,2 1-160 0,1 1-16 0,2 0-16 16,3 1-736-16,3 0 0 0,1-2 0 0,2 1 0 0,2-2-160 0,1-1 160 15,1-1-128-15,0 0 128 16,1-1-560-16,1 0-16 0,0-4-16 0,0 0 0 16,1-2-2032-16,-2-2-416 0,-1 0-80 0</inkml:trace>
  <inkml:trace contextRef="#ctx0" brushRef="#br1" timeOffset="75534.64">1559 4034 10127 0,'0'0'896'0,"0"0"-704"0,0 0-192 16,0 0 0-16,0 0 2848 0,0 0 544 0,0 0 96 0,0 0 32 15,-4 9-1520-15,2 4-288 0,-1 2-64 0,3-2-16 16,-1 0-864-16,2 0-192 0,2 0-16 0,-1 0-16 16,2 1-544-16,0-3-304 0,1-1 48 0,2-1 0 15,1-2-1056 1,0-1-208-16,1-3-32 0,-2 1-6320 16,1-2-1248-16</inkml:trace>
  <inkml:trace contextRef="#ctx0" brushRef="#br1" timeOffset="75679.52">1713 4084 22463 0,'0'0'992'0,"0"0"208"0,0 0-960 0,0 0-240 0,0 0 0 0,0 0 0 16,0 0 1728-16,-4 6 288 0,0 5 64 0,2 3 16 15,-2 4-912-15,0 6-176 0,-1-1-48 0,-1 3 0 16,2 2-544-16,1-1-112 0,-3 2-32 0,4-2 0 0,0-2-272 0,1-3-144 16,0-2 16-16,2-5-10000 15,3-2-2000-15</inkml:trace>
  <inkml:trace contextRef="#ctx0" brushRef="#br1" timeOffset="75856.88">1880 3667 25791 0,'0'0'1152'0,"0"0"224"0,0 0-1104 0,-4 9-272 15,-1 4 0-15,1 2 0 0,0 4 2176 0,0 2 368 16,0 5 80-16,0 2 0 0,2 4-1488 0,-1 0-304 15,2 3-64-15,-1 2-16 0,2-1-752 0,0 1-240 16,3-1 0-16,0 1-10880 16,1-3-2176-16</inkml:trace>
  <inkml:trace contextRef="#ctx0" brushRef="#br1" timeOffset="76095.2">2381 3607 4607 0,'0'0'400'0,"0"0"-400"0,0 0 0 0,-6 7 0 16,2 3 6480-16,2 3 1216 0,-1 1 240 0,1 4 64 15,0 3-5600-15,2 3-1120 0,-1 2-208 0,4 2-48 16,1 6-672-16,1 3-128 0,0 2-32 0,4 1 0 15,0-1-480-15,0 2-96 0,-1-2-32 0,1-1-10512 16,2-4-2096-16</inkml:trace>
  <inkml:trace contextRef="#ctx0" brushRef="#br1" timeOffset="76271.13">2386 4073 20271 0,'-8'-18'896'0,"5"10"192"0,-1-1-880 0,2 0-208 15,-1 1 0-15,2-1 0 0,0 1 2832 0,1-1 528 16,1 3 96-16,4-1 32 0,0 1-2272 0,2-1-448 16,-1 2-80-16,4 0-32 0,0-2-832 0,2 3-160 0,-1 0-48 0,4 2 0 31,2-1-2464-31,0 1-496 0,0-1-112 0</inkml:trace>
  <inkml:trace contextRef="#ctx0" brushRef="#br1" timeOffset="76769.58">2716 4055 4607 0,'7'20'192'0,"-3"-10"64"0,0 2-256 0,2 1 0 0,-3 0 0 0,3 1 0 16,-1 1 4160-16,0-1 768 0,-2-4 176 0,1 1 16 16,1-5-2720-16,-5-6-544 0,0 0-128 0,0 0 0 0,0 0-384 0,0 0-80 15,0 0-16-15,0 0 0 0,-2-6-160 0,1-6-48 16,-1 0 0-16,2-3 0 0,0 0-544 0,0-2-112 16,-3-2-32-16,3-1 0 0,0 1-352 0,1-3-128 15,2-1 0-15,1 3 0 16,1-3-400-16,0 5-80 0,0 0-16 0,3 2 0 15,3 3-400-15,-1 3-96 0,-1-1-16 0,3 5 0 16,0-1-32-16,-1 2-16 0,1 0 0 0,0 4 0 16,-3 1 288-16,3 1 64 0,1 0 16 0,-1 1 0 0,-1-1 544 0,1 0 96 15,-3-1 32-15,0 3 0 0,-1-3 144 0,-8 0 144 16,7 4-16-16,-7-4-128 0,4 9 640 0,-3 0 0 16,-2 1 16-16,-1 2 0 0,0 1 448 0,-2 1 96 15,-2 1 16-15,3 0 0 0,-1 0-320 0,1 0-64 16,0 4-16-16,2-4 0 0,0-2-320 0,1 0-64 0,0-1-16 0,2 0 0 15,2-4-208-15,0-1-32 0,3 1-16 0,-1-5 0 16,3-2-160-16,1-1 0 0,-3 0 0 0,2-1 0 16,2-2 0-16,1-2-272 0,-1 0 64 0,0-2 16 31,-2 1-192-31,0-5-48 0,2 2 0 0,-4-1 0 0,1-2 192 0,-1 0 48 0,-2 1 0 0,0-1 0 16,-2 3 192-16,-2-3 0 0,-1 2 0 0,0 0 0 15,0 3 288-15,0 7-48 0,0 0-16 0,0 0 0 16,0 0-16-16,-5 5 0 0,1 3 0 0,0 2 0 0,1 2-208 0,2 1 0 15,1 1 128-15,1 1-128 0,3-1-208 0,0 0-96 16,1-3-16-16,2-1-9936 16,-1-1-2000-16</inkml:trace>
  <inkml:trace contextRef="#ctx0" brushRef="#br1" timeOffset="77064.48">3306 3948 22111 0,'0'0'1968'0,"-2"9"-1584"16,0 2-384-16,1 2 0 0,0 1 2352 0,-1 1 384 16,1-2 80-16,1 2 0 0,1 0-1024 0,2-2-224 15,-2-2-32-15,2 0-16 0,1-2-1136 0,0-3-240 0,-4-6-144 0,0 0 192 16,0 0-400-16,8 2-80 0,-2-2-16 0,1-3 0 31,-1-2-160-31,1-2-48 0,-2-3 0 0,1-2 0 16,2-2-112-16,-1-3-16 0,-2-1-16 0,0-1 0 0,2 2 256 0,-2 2 48 15,-1 2 16-15,0-2 0 0,-3 5 1104 0,3 1 240 16,-1 0 32-16,-1 2 16 0,1 2-1056 0,-3 5 0 16,0 0-176-16,0 0 16 0,0 0 480 0,0 0 112 0,4 12 16 0,0 1 0 15,-1 0-240-15,1 1-32 0,0 3-16 0,0 0 0 16,1 1-160-16,1-3-176 0,-1 0 48 0,1-2-10768 16,1-1-2160-16</inkml:trace>
  <inkml:trace contextRef="#ctx0" brushRef="#br1" timeOffset="77338.32">3748 3865 14735 0,'-26'1'1312'0,"14"2"-1056"0,-3-2-256 0,-2 4 0 16,-1-1 2800-16,-1 5 496 0,2-1 96 0,4 1 32 15,2 0-1392-15,1 2-288 0,4-3-48 0,3 1-16 0,3-1-1344 0,3-1-336 16,3 1 0-16,5 0 0 15,5-1-576-15,3-1-192 0,2 1-48 0,2-2 0 16,1 1 48-16,-1-3 0 0,1 1 0 0,-1 0 0 16,-1-2 224-16,-2 2 48 0,0-1 16 0,-5 1 0 0,-2-3 480 0,-1 4 0 15,-3-2 0-15,-9-3 160 0,7 6 848 0,-3 1 160 16,-4 2 48-16,-3 0 0 0,-2 2 368 0,-2-1 80 16,-2-1 0-16,-1 0 16 0,-1 0-896 0,1-1-176 0,-1-3-32 0,1 2-16 15,-2-2-560-15,3 0 0 0,3 1 0 0,-1-1 0 31,0-4-3456-31,7-1-608 0</inkml:trace>
  <inkml:trace contextRef="#ctx0" brushRef="#br1" timeOffset="77865.12">4044 3697 6447 0,'-9'-11'272'0,"4"6"80"0,-2-2-352 0,-1 1 0 0,-1 1 0 0,2 0 0 16,-1 1 4736-16,8 4 864 0,-7-2 176 0,7 2 48 16,0 0-3776-16,-5 9-768 0,1 3-128 0,4 1-48 15,0 2-848-15,1 3-256 0,2 1 0 0,2 5 128 16,2 3 0-16,-1 2 0 0,2 2 0 0,2-1 0 16,-2 3-128-16,1-5 0 0,1 1 0 0,-1 0 0 15,0-4 0-15,0-2 0 0,-1-1 0 0,1-4 0 16,-3-1-720-16,0-2-224 0,-3-2-32 0,0 0-16 15,-2-5-624-15,-2-1-128 0,-2 0-32 0,0-2 0 16,-4-2 688-16,-1-2 144 0,-1-2 32 0,-1-2 0 0,-2-1 1264 0,0-2 256 16,-1-2 48-16,1-1 16 0,1-3 448 0,0 0 96 15,2-1 0-15,3 0 16 0,0 0-304 0,3 3-64 16,0-2-16-16,3 3 0 0,1 0-48 0,2 0-16 16,2-2 0-16,2 2 0 0,2 3-416 0,1-1-96 15,2 2-16-15,1 0 0 0,1-1-256 0,1 3 0 16,-1 0-128-16,0 0 128 0,1 2 0 0,-1-2 0 0,0 1 0 15,1-1 160-15,-2 1 208 0,0 0 32 0,1 0 16 0,-1-1 0 16,-3-1-32-16,0 2 0 0,-1-4 0 0,-3 1 0 16,-1 0 0-16,-5 5-16 0,3-7 0 0,-3 7 0 15,0 0 144-15,-1-5 48 16,1 5 0-16,-5-4 0 0,5 4-16 0,-8 0 0 16,1 0 0-16,1 2 0 0,-1 0-272 0,7-2-48 0,-4 7-16 15,2-1 0-15,0 1-208 0,2 1 0 0,3-1 0 0,1 1-160 31,2-1-208-31,4-2-32 0,1-2-16 0,2-1 0 16,0 1-512-16,3-2-96 0,0 0-32 0,2 1 0 16,-1-2-2864-16,0-2-576 0</inkml:trace>
  <inkml:trace contextRef="#ctx0" brushRef="#br1" timeOffset="78171.2">4431 3926 12895 0,'0'0'1152'0,"2"13"-928"15,-2 3-224-15,0-3 0 0,1 2 3040 0,-1 1 560 16,0 0 112-16,0-1 32 0,1 0-1568 0,1-2-304 16,0 0-64-16,-1 0-16 0,-2-4-800 0,1 0-160 15,1-2-48-15,-1-7 0 0,0 0-208 0,0 0-32 16,0 0-16-16,0 0 0 0,0 0-112 0,0 0-32 16,-6-2 0-16,-1-4 0 0,2-3-192 0,0-2-32 15,1-2-16-15,1 0 0 0,1-4-144 0,-1-1 0 16,2-4 0-16,2 1 0 0,2 0 128 0,2 2-128 15,2 0 0-15,3-2 128 0,3-1-128 0,1 3 0 16,2-1 0-16,2 4 0 0,1 5 160 0,-1-1-160 16,1 4 192-16,2 2-192 0,1 2 128 0,1 2-128 15,-1 1 0-15,1 2 0 16,2 1-1040-16,1 0-272 0,0 4-48 0,0-1-15104 0</inkml:trace>
  <inkml:trace contextRef="#ctx0" brushRef="#br1" timeOffset="78800.45">804 5175 17503 0,'0'0'1552'0,"0"0"-1232"0,-2 7-320 0,-1 0 0 16,1 5 1664-16,0 1 288 0,0 0 48 0,0 4 16 15,1 1-704-15,1 1-144 0,1 0-16 0,1-2-16 16,0-1-816-16,1-2-144 0,-1 0-48 0,2-2 0 16,0-4 32-16,0-3 0 0,-4-5 0 0,0 0 0 15,8 2 192-15,-8-2 32 16,7-3 16-16,-1-1 0 0,1-2 16 0,-2-2 0 15,0-1 0-15,-1-1 0 0,-1 0-416 0,-1-2 0 16,1 1-144-16,-1-1 144 0,0 0-368 0,-1 2 48 0,-1-2 0 0,0 0 0 16,0 0 160-16,1 2 160 0,1 1-208 0,0 1 80 15,-2 8 128-15,5-4 0 0,-5 4-144 0,10 3 144 16,0 2-128-16,0 3 128 0,2 2-160 0,0 2 160 16,0 2-128-16,1 2 128 0,0 2 0 0,-2-3-144 15,1-2 288-15,0-3 64 0,0-1 16 0,-2-1 0 16,-2 0 288-16,0-3 64 0,-1 0 16 0,1-5 0 15,-1 0 176-15,-2-5 48 0,-1-3 0 0,-1-2 0 0,-1-2 80 0,-1-1 0 16,1-1 16-16,-2-3 0 0,1-3-560 0,-1 1-112 16,-1-2-32-16,-1 1 0 0,0 2-208 0,-1 1-192 15,1 0 48-15,-1-1 0 16,-1-3-2768-16,2 1-544 0,0 2-128 0</inkml:trace>
  <inkml:trace contextRef="#ctx0" brushRef="#br1" timeOffset="79066.48">1250 5146 5519 0,'15'15'240'0,"-8"-10"64"0,4 0-304 0,-1-1 0 16,2 4 0-16,-2-3 0 0,1-1 4384 0,-1 0 816 15,-1 1 176-15,2-5 16 0,-1 0-2816 0,-1-4-560 16,-1-1-112-16,-1 0-32 0,1-2-784 0,-3 1-144 16,-3-2-48-16,0 0 0 0,-1 0-272 0,-1-1-64 15,-1-1-16-15,-2 1 0 0,-1-6 112 0,0 4 32 0,-2 0 0 0,-1 3 0 16,-2 2 80-16,0 3 0 0,0 2 16 0,0 1 0 15,0 1-256-15,-1 4-48 0,1 7-16 0,0 1 0 16,0 3-320-16,3 2-144 0,0 0 128 0,2 3-128 16,4-3 0-16,0 1 0 0,3-2 0 0,0 0-176 15,2-2-464-15,3 0-80 0,0 0-32 0,2-4 0 16,3-1-2320-16,3-2-448 0,1-3-112 0,1-2-16 0</inkml:trace>
  <inkml:trace contextRef="#ctx0" brushRef="#br1" timeOffset="79365.42">1626 5141 22687 0,'0'0'1008'0,"0"0"208"0,0 0-976 0,-7 0-240 0,-1 0 0 0,-1 0 0 15,0 1 1472-15,0 2 256 0,0-2 64 0,1 3 0 16,0 3-768-16,0 1-128 0,1-1-48 0,0 3 0 0,2-1-464 0,2 1-112 16,2-2-16-16,1 1 0 0,1 0-256 0,4 0 0 15,3-1 0-15,0 0 0 0,-1-3 0 0,0 0 0 16,4-1 0-16,-2-1 0 0,0-2 0 0,0-1 0 15,-1 0-160-15,0-1 160 0,-2-3-256 0,1-1 32 16,-1-4 0-16,2-2 0 16,0-1-224-16,1 1-32 0,-2-2-16 0,-1-2 0 0,-1 1 240 0,-1-2 64 15,0-1 0-15,-1 0 0 0,-2 1 192 0,1-1 0 0,-1 0 0 0,-1 4 0 16,0 0 400-16,-1 3 128 0,2 4 32 0,-1 6 0 16,0-8 336-16,0 8 80 15,0 0 16-15,0 0 0 0,0 0-560 0,-1 12-112 16,-1 3-32-16,2 2 0 0,0 2-144 0,0 0-16 15,0 2-128-15,2 1 192 0,-1 2-192 0,1-1-192 0,2 1 48 0,0-6 0 32,0 0-1904-32,0-5-368 0,1 0-80 0</inkml:trace>
  <inkml:trace contextRef="#ctx0" brushRef="#br1" timeOffset="79581.25">1853 4714 15663 0,'-2'9'1392'0,"1"1"-1120"16,1 2-272-16,0 2 0 0,0 3 2848 0,0 0 512 15,0 0 96-15,0 3 32 0,1-2-1664 0,-1 4-336 16,0 4-64-16,2 0-16 0,-4 4-1024 0,1 0-192 16,-2 0-64-16,1-1 0 15,-1 5-640-15,1-3-128 0,2-1-16 0,-2-1-16 16,1-3-1696-16,1-3-320 0,0-3-80 0,1-3-8368 0</inkml:trace>
  <inkml:trace contextRef="#ctx0" brushRef="#br1" timeOffset="79864.55">1996 4965 31263 0,'-1'11'688'0,"-3"-5"144"0,-1-3 16 0,-1 3 48 0,-1 2-720 0,-3 0-176 0,1 0 0 0,1 2 0 16,1-2 1296-16,-1 2 240 0,-1 2 32 0,0 1 16 15,1 0-720-15,0 0-144 0,0 0-16 0,3 2-16 16,0-2-144-16,2-3-32 0,4-2 0 0,1 1 0 16,-1 0-192-16,2-2-32 0,0-1-16 0,4 1 0 15,1-2-128-15,1 0-16 0,1-4-128 0,2 1 192 0,0-1-192 0,1-1 0 16,1 0 0-16,2 0 0 31,1 0-1152-31,1-1-192 0,0-2-16 0,2 1-16176 0</inkml:trace>
  <inkml:trace contextRef="#ctx0" brushRef="#br1" timeOffset="80198.03">2506 4989 32015 0,'0'0'1408'0,"0"0"320"0,-3 10-1392 0,1 3-336 0,-1 3 0 0,2-2 0 15,-1-1 1088-15,2 1 128 0,0 2 48 0,0 0 0 16,3-1-432-16,1 1-64 0,0 0-32 0,0-5 0 16,-2 1-608-16,3-5-128 0,-1-1 0 0,-4-6 0 15,4 7-176-15,-4-7-16 0,0 0-16 0,0 0 0 16,0 0-32-16,7-3 0 15,-7 3 0-15,5-5 0 0,-1-6 32 0,0 0 0 16,0-2 0-16,0 1 0 0,1 0 208 0,1 0-192 0,1-1 192 16,-2 0-192-16,0 0 192 0,1 2 0 0,-3-2 192 0,3 2-192 15,-1 2 368-15,0 1-48 0,0 6 0 0,-5 2 0 16,9 0 0-16,-2 6-16 0,0 1 0 0,-1 3 0 16,-1 3-96-16,2 1-16 0,2 2 0 0,0 1 0 15,0-3-400-15,-1-2-96 0,0-4-16 0,1 0-11264 16,3 0-2240-16</inkml:trace>
  <inkml:trace contextRef="#ctx0" brushRef="#br1" timeOffset="80527.47">2850 4976 23951 0,'0'0'2128'0,"-5"6"-1696"0,-3 3-432 0,1 2 0 0,2 0 1856 0,3 1 304 16,0 0 48-16,4 0 16 0,0 1-1216 0,3-2-240 15,3 2-64-15,1-1 0 0,2-5-560 0,-1-2-144 16,1 0 0-16,-1-1 0 0,0-1-240 0,2-1-80 16,0-1 0-16,0-1-16 0,-2-1 16 0,-1 0 0 15,-9 1 0-15,8-1 0 0,0-6 320 0,-2 1 0 16,0-4 0-16,-1 3 0 0,-3-4 0 0,1 2 160 0,0-1-16 0,-1-1 0 16,1-1 176-16,-2 2 48 0,0 2 0 0,1 0 0 15,-2 1-80-15,0-3-16 0,-2-1 0 0,2 4 0 16,0 7 192-16,0 0 48 0,0 0 0 0,0 0 0 15,0 0 64-15,0 0 0 0,0 9 16 0,2 2 0 16,-1-1-272-16,0 3-48 0,2 2-16 0,0-1 0 16,0 0-256-16,1 1 0 15,2-1 0-15,-1-1 0 16,1 0-1664-16,2 0-304 0,1-1-48 0,0-2-8544 0,2-2-1696 0</inkml:trace>
  <inkml:trace contextRef="#ctx0" brushRef="#br1" timeOffset="80729.52">3319 5006 26367 0,'0'0'1168'0,"0"0"240"16,-2-6-1120-16,-1 1-288 0,3 5 0 0,0 0 0 15,-6-2 1856-15,-1 2 304 0,-1 2 64 0,0 3 16 0,2 3-672 0,-1 4-128 16,1 0-32-16,1 2 0 0,-1 2-512 0,4 1-128 16,2 0 0-16,1-2-16 15,0 2-416-15,3-3-80 0,3 1 0 0,1-1-16 0,2-5-240 0,2-1 0 16,1-4-192-16,2 0 192 15,2 1-672-15,2-2-32 0,-4 1 0 0,2-4 0 16,-1-3-1920-16,0-1-384 0,-1-1-64 0</inkml:trace>
  <inkml:trace contextRef="#ctx0" brushRef="#br1" timeOffset="80931.11">3765 4621 15663 0,'0'0'688'0,"0"0"144"0,-6 6-656 0,-1 6-176 0,-1 4 0 0,2 3 0 16,-1 5 4864-16,1 2 928 0,-1 4 192 0,2 3 32 16,0-1-3376-16,1 5-672 0,0-1-144 0,1 2-32 15,1 1-1040-15,0 0-224 0,2 2-32 0,0-5-16 16,2 1-352-16,-2-2-128 0,0-3 0 0,1 0 0 16,2-6-1184-16,-1-1-336 0,2-3-64 0,0-3-10976 15,0-2-2208-15</inkml:trace>
  <inkml:trace contextRef="#ctx0" brushRef="#br1" timeOffset="81365.28">3932 4876 25791 0,'-9'11'2304'0,"9"-11"-1856"0,-4 9-448 0,0 4 0 0,0 4 2448 0,2-1 400 15,-1 2 80-15,0 1 16 0,2 2-1120 0,1 0-224 16,0-3-32-16,3 1-16 0,3-1-992 0,-1-1-208 16,1-1-32-16,-1-2-16 0,0-5-304 0,3-2-176 15,0-4 32-15,1 0 0 0,0-3-176 0,0-1-16 16,0-2-16-16,0-2 0 16,0-3-64-16,-1-1-16 0,-1-1 0 0,-1-1 0 0,-1-2 80 0,-1 0 16 15,2-1 0-15,-2 1 0 0,-2 0 336 0,1 1 0 0,-2 1 0 0,2 1 0 31,-2 0-384-31,0 0-176 0,-1 3-16 0,2 1-16 16,-2 6-112-16,0 0-32 0,0 0 0 0,5 10 0 0,0 1 432 0,2 2 96 0,-1 2 16 0,2 2 0 16,0 0 192-16,2 0 256 0,2-2-48 0,1 0-16 15,1-4 160-15,2 0 32 0,0-4 0 0,-2-3 0 16,0-5 288-16,1-2 64 0,-1 0 16 0,0-5 0 0,-1-1-80 16,-1 0-16-16,-2-2 0 0,0-3 0 15,-1-2-336-15,-2-3-80 0,0-1-16 0,-2 2 0 16,-1-1-224-16,-1 1-288 0,-2 0 64 0,-1 1 16 31,-1-4-1568-31,-1 2-304 0,0-1-64 0</inkml:trace>
  <inkml:trace contextRef="#ctx0" brushRef="#br1" timeOffset="81638.1">4510 4990 20271 0,'0'0'1792'0,"0"0"-1424"16,0 0-368-16,6 5 0 0,1 0 1760 0,-1 1 288 15,1 0 48-15,2-2 16 0,-9-4-48 0,11 3 0 16,-11-3 0-16,7-4 0 0,1 1-880 0,-2-2-176 16,0 0-48-16,0-2 0 0,-1-2-448 0,1-1-112 15,-4-3-16-15,-1 2 0 0,-1 1-80 0,-1 1-32 0,-1-1 0 0,-5-1 0 16,-1 2 144-16,-1-1 32 0,-1 4 0 0,-1 5 0 16,1 5-128-16,-1 2 0 0,1 1-16 0,-1 3 0 15,2 4-304-15,4-1 0 0,1 3 0 0,0 0 0 16,2-1 0-16,0 6 0 0,4-3-176 0,2 1 176 15,3-1-416-15,4-1 32 16,1-4 0-16,2-4 0 16,0-5-1744-16,2-1-352 0,0-1-64 0,1-2-16 15,1 0-1168-15,0 0-240 0,-2-1-64 0</inkml:trace>
  <inkml:trace contextRef="#ctx0" brushRef="#br1" timeOffset="81935.78">4803 4999 8287 0,'0'0'736'0,"0"0"-592"0,-3-10-144 0,-1 0 0 16,0 3 3520-16,4 7 656 0,0 0 144 0,-9-3 32 15,-1 0-2560-15,1 6-496 0,1 4-96 0,1 0-32 16,0 1 48-16,0 3 16 0,2 0 0 0,2 1 0 16,1 0-448-16,0 0-80 0,2-12-32 0,0 6 0 0,4 1-112 0,1-2-32 15,-5-5 0-15,10 4 0 0,-3-2-528 0,3 0 0 16,-1-2 0-16,0-2 0 0,0 1 0 0,0-3-272 16,0-1 16-16,0 0 16 0,-1 2-80 0,0-1 0 15,-2 2-16-15,2-2 0 16,-1-3 192-16,-3 2 144 0,-2-3-192 0,4-1 192 15,-6 9 0-15,0 0 0 0,0 0 0 0,0 0 0 0,5-8 256 0,-5 8 16 16,0 0 0-16,0 0 0 0,4 8-64 0,0 2-16 16,-2 1 0-16,1-3 0 0,-3-8-192 0,5 7 0 15,-5-7 0-15,7 12 0 16,0 0-992-16,1-3-240 0,-8-9-48 0,12 3-8704 16,0-3-1744-16</inkml:trace>
  <inkml:trace contextRef="#ctx0" brushRef="#br1" timeOffset="82072.36">5032 4777 2751 0,'0'0'256'0,"-7"16"-256"0,-3 1 0 0,3 0 0 16,-3 1 4896-16,4 3 928 0,2-3 192 0,0 2 48 16,2-2-4464-16,2 2-880 0,0-1-176 0,3-2-32 15,1-4-512-15,3-1-208 0,2-2 16 0,-3-3-11344 16</inkml:trace>
  <inkml:trace contextRef="#ctx0" brushRef="#br1" timeOffset="82273.3">5165 4837 6447 0,'0'0'576'15,"-9"8"-576"-15,0 0 0 0,1 1 0 16,-1 4 4416-16,0 3 768 0,0 2 144 0,1 3 48 0,0-2-1856 0,2 1-384 15,0-3-64-15,3 4 0 0,1 0-1280 0,2 0-256 16,2-1-64-16,1-3 0 0,4-4-256 0,1-2-48 16,2-3-16-16,5-2 0 0,0-2-1152 0,4-4-192 15,0-4-64-15,2 2-16 16,1-5-2000-16,3-1-400 0</inkml:trace>
  <inkml:trace contextRef="#ctx0" brushRef="#br1" timeOffset="83003.47">5581 4545 14735 0,'0'0'1312'0,"0"0"-1056"0,5 4-256 0,1 1 0 16,0-2 2016-16,2 4 352 15,0 3 64-15,0 3 0 0,1 5-960 0,-1 4-192 16,-1 1-32-16,0 4-16 0,-1 3-400 0,1 0-96 16,-1 0-16-16,0-1 0 0,-2-2-464 0,-2-1-112 15,1-2-16-15,-1-4 0 0,1 0 80 0,-2-4 16 16,-1-2 0-16,0-1 0 0,0 0 0 0,0-4 0 16,0-2 0-16,-1-1 0 0,1-6-96 0,0 0-128 0,0 0 176 0,0 0-176 15,0 0 0-15,0 0 0 0,0 0 0 0,0 0 0 31,0 0-464-31,1-12-48 0,3-3-16 0,1-1 0 0,1 1 144 0,1-1 48 0,3 4 0 0,1 3 0 16,4 4 336-16,2 4 0 0,1 4 0 0,3 0 0 16,-2 0 336-16,1 2 48 0,-3 0 0 0,-2 2 0 15,-2-1 144-15,-1 2 48 0,-4 1 0 0,-3 0 0 16,-2 2 32-16,-3 0 16 0,-3 2 0 0,-3 2 0 0,-5-1-48 0,0-1-16 16,-2-2 0-16,-3-1 0 0,0 0-352 0,-2 0-64 15,0-1-16-15,0-2 0 16,1-1-128-16,1-2 0 0,3-3-160 0,1 0 160 15,0 1-848-15,2 0-80 0,5-2-16 0,5 0 0 16,0 0-2064-16,0 0-400 0,0 0-96 0</inkml:trace>
  <inkml:trace contextRef="#ctx0" brushRef="#br1" timeOffset="83300.28">6112 4717 11967 0,'0'0'1072'0,"0"0"-864"16,0 0-208-16,0 0 0 0,-8 0 3088 0,-1 3 576 15,-4 2 112-15,1 3 32 0,-2 3-1904 0,1-1-384 16,1 4-80-16,-1 2-16 0,1 1-1008 0,2 1-208 16,1 2-32-16,1 1-16 0,1-3-160 0,3-3 0 15,1 0 144-15,1-2-144 0,4-1 928 0,0-5 112 0,2 2 32 0,3-2 0 32,-2-2-1648-32,3-2-336 0,1-4-64 0,0-2-16 0,1-1 1584 0,2 0 320 0,1-1 64 0,0-3 16 15,-1-4-736-15,0-1-256 0,-2 2 144 0,0-2-144 31,1-2-640-31,-3 1-224 0,1 0-32 0,-1-2-16 0,-1 2 912 0,-1-2 0 0,-4 4 0 0,1 3 0 16,-3 2 816-16,0 7 80 0,-1-6 32 0,1 6 0 16,-7 1-176-16,1 4-48 0,-2 3 0 0,-1 3 0 0,-1 0-288 0,3 4-64 15,0 0-16-15,2 2 0 0,1 2-592 0,1 2-112 16,2-3-16-16,4 0-16 31,-1-4-1744-31,3-1-352 0,3 0-64 0,1-3-11888 0</inkml:trace>
  <inkml:trace contextRef="#ctx0" brushRef="#br1" timeOffset="83837.31">6392 4721 6447 0,'0'0'576'0,"-10"2"-576"16,-5-2 0-16,1 1 0 0,0 0 5056 0,-1 2 896 16,2-3 176-16,0 2 32 0,2 1-3872 0,0 1-784 15,2 0-160-15,1 1-16 0,3-1-992 0,5-4-192 16,0 0-144-16,0 0 192 0,1 9-192 0,4-2-176 15,3 0 48-15,3 0 0 0,-1 0-64 0,3-2 0 0,2 1 0 0,0 2 0 16,2 0 192-16,1 1-208 0,-1 0 80 0,2 0 128 16,-5 0-128-16,-2 2 128 0,-2-1 0 0,-2 1 0 15,-2-1 0-15,0 1 288 0,-5-2-48 0,-2 2-16 16,-2 0 400-16,-2 1 80 16,-3-1 0-16,0 1 16 0,-2-2 48 0,-2-2 0 15,-1-2 0-15,0-3 0 0,1 1-208 0,2-1-48 16,-2 0 0-16,2-3 0 0,0-4-192 0,4 0-32 0,1-4-16 0,2 4 0 15,3 4-272-15,0 0 0 0,3-9 0 0,1 1 0 16,5-1 0-16,2 2-176 0,4 1 176 0,2-1-208 16,-2 0 208-16,4 0-176 0,0-2 176 0,1 1-160 15,-2 2 160-15,-1-5 0 0,0 2-144 0,0 0 144 16,-1 1 0-16,0-1 0 0,3 2 0 0,-4-2 0 0,-3-1-192 0,-1-1 192 16,-2 1-160-16,-2 1 160 0,-1 0-192 0,-2 0 192 15,-2 1-208-15,-2 0 80 16,-2-1 128-16,-2 2 0 0,4 7-144 0,-8-4 144 15,-4 2 0-15,0 2 0 0,1 1 0 0,-2 3 128 16,-2 3 272-16,2 3 48 0,2 3 16 0,1 3 0 16,1 1 144-16,3 3 32 0,1 3 0 0,2 0 0 0,4 2-144 0,2 0-32 15,1-1 0-15,2 0 0 0,2-3-128 0,1 0-16 16,4-2-16-16,2-2 0 0,2-3-160 0,1-2-16 16,0-1-128-16,2-5 192 0,0-5-192 0,4-1-240 15,-3-1 48-15,2-4 16 16,2 1-2720-16,-1 0-560 0</inkml:trace>
  <inkml:trace contextRef="#ctx0" brushRef="#br2" timeOffset="118005.25">5884 8706 21183 0,'0'43'1888'0,"0"-43"-1504"0,-7 2-384 0,7-2 0 15,0 0 2000-15,0 0 336 0,-6 1 64 0,6-1 16 16,0 0-1296-16,0 0-256 0,-2-5-48 0,2-4-16 0,3 0-496 0,0-1-112 16,-1-2 0-16,-1-1-16 0,1-2-176 0,-1 0 128 15,-1-3-128-15,-1-2 128 0,-1-1 160 0,0-2 32 16,-3-2 0-16,-3 0 0 0,-3 2 64 0,0-5 0 15,-2 1 16-15,-3 0 0 16,-4-1-16-16,1-1 0 0,-2 2 0 0,-2 0 0 16,-1-2-128-16,-1 2-16 0,-2 1-16 0,1 1 0 15,0 0-32-15,0 4-16 0,-3 2 0 0,0 0 0 0,-1 1-48 0,-2 2 0 16,-1 2 0-16,-1 1 0 0,-2 0-128 0,-2 3 128 16,-1 0-128-16,1 0 128 0,-2 2-128 0,1 3 0 15,-1 0 0-15,0 5 0 16,-3 2-368-16,1 5-48 0,1 1-16 0,-3 3 0 15,0 3-80-15,-3 2-32 0,0 4 0 0,0 3 0 0,0 1 544 0,1 2 0 16,0 1 0-16,2 1 0 0,1 3 0 0,1-1 0 0,1 0 0 0,1-1 0 16,-2 2 0-16,1 2 0 15,-1-2 0-15,1 1 0 0,1 1 176 0,1 2-176 0,1 2 192 0,2-2-192 16,0 0 128-16,2-2-128 0,1 1 0 0,1-2 0 16,2 1 160-16,3-1-32 0,0 1 0 0,2 0 0 15,-3-1-128-15,1-2 0 0,-2 0 0 0,2-1 0 16,1-2 0-16,1-1 208 0,-1 2-48 0,3-1-16 15,0-1-16-15,1-1-128 16,0-2 192-16,0 0-64 0,2-1-128 0,1 0 0 16,-1 1 0-16,2-2 0 0,-2 1 0 0,2-2 0 0,0 2 0 0,-2 0 0 15,1-1 176-15,1 1-48 0,-1 0-128 0,2-1 192 16,0-2-64-16,0-1-128 0,1 1 176 0,-3 1-176 16,2-2 304-16,-1 2-48 0,-1-1-16 0,0 1 0 15,1-2-240-15,-2-1 0 0,0 1 0 0,1-1 0 16,2 2 192-16,0-5 160 0,0 1 32 0,-1-1 0 0,3-1-128 0,-1 0 0 15,0-2-16-15,2 1 0 0,0 2-80 0,-1 1-16 16,2-2 0-16,2 0 0 0,-3 0-144 0,1 0 160 16,0-1-160-16,0-1 160 0,-1 2 64 0,0-1 16 15,-1-1 0-15,1 0 0 0,0 1-80 0,-1-2-16 16,0 0 0-16,2-1 0 0,-2 1-144 0,-2 1 0 16,-1-4 144-16,0 3-144 0,1-1 0 0,0 1 144 15,0-2-144-15,1 1 0 0,2 0 0 0,0 2 0 16,-2-4 0-16,3 3 0 0,4-1-192 0,0 1 0 0,-2-2 0 15,3 1 0 1,2-1-1344-16,-1 0-256 0,2-2-48 0,5-6-16 16,0 0-1344-16,0 0-256 0,0 0-64 0</inkml:trace>
  <inkml:trace contextRef="#ctx0" brushRef="#br2" timeOffset="118270.9">2469 10033 12895 0,'0'0'1152'0,"0"0"-928"0,0 0-224 0,0 0 0 15,0 0 1696-15,0 0 288 0,-4-7 64 0,4 7 16 16,0 0-1104-16,0 0-208 0,0 0-48 0,0 0-16 16,0 0 544-16,0 0 112 0,-6 1 32 0,6-1 0 15,-5 6-192-15,-1 2-32 0,1 1-16 0,1 2 0 16,0 2-400-16,2 2-80 0,-2 0-16 0,0 1 0 16,1 1-272-16,3 0-64 0,0-1-16 0,2 1 0 0,0-1-288 0,2 0 0 15,1 0 128-15,3-1-128 0,4-2 0 0,2-1 0 16,2-1 0-16,1-1 0 0,1-1 144 0,2-2 80 15,2-3 16-15,0 1 0 16,1-3-240-16,1 0 0 0,-1-2 128 0,2 0-128 31,1 0-1600-31,2-2-384 0,0-1-64 0</inkml:trace>
  <inkml:trace contextRef="#ctx0" brushRef="#br2" timeOffset="119031.87">1747 10100 15663 0,'0'0'1392'0,"0"0"-1120"0,0 0-272 0,0 0 0 0,0 0 2176 0,0 0 368 16,0 0 80-16,-1 10 0 0,1-10-1088 0,1 7-208 16,-1-7-48-16,-1 10-16 0,1-1-624 0,-2-1-112 15,1 1-16-15,-2-3-16 0,0 1 80 0,-1-1 0 16,0 1 16-16,-3-1 0 0,-2 1 224 0,1-1 32 0,0-1 16 0,-1 1 0 15,-2 0-320-15,-1-2-64 0,0 0-16 0,-2-1 0 16,-2-3-144-16,-1-3-16 0,-2 0-16 0,-2 0 0 16,-1-4 32-16,-1-1 16 0,0-2 0 0,0-3 0 15,-1-3-96-15,1-1-32 0,-1-4 0 0,2 2 0 16,1-1-208-16,3 1 0 0,1-1 0 0,1 3 0 16,5-1 0-16,1 0 224 0,4-1-16 0,2 2 0 15,1 3-208-15,2-2 128 0,2 2-128 0,1-4 0 0,2 2 0 0,1 2 0 16,3 1 0-16,1 1 0 15,0 0 0-15,3 1 0 0,1-2-128 0,0 1 128 16,1 1-304-16,2 1 0 0,-1 0 0 0,1-2 0 31,0 3-1984-31,-2 0-400 0,-1-1-64 0,-1 1-7664 0,-2 1-1520 0</inkml:trace>
  <inkml:trace contextRef="#ctx0" brushRef="#br2" timeOffset="119266.1">1381 9604 22799 0,'-13'0'1008'0,"13"0"208"0,-7 0-960 0,1 0-256 15,0 0 0-15,6 0 0 0,-6 0 1488 0,6 0 256 16,0 0 48-16,0 0 16 0,-3-5-528 0,3 5-128 0,0 0 0 0,0 0-16 16,5-6-784-16,2 1-160 0,1 0-16 0,2 0-16 15,-1 1-160-15,2 0 192 0,0 0-192 0,3 1 192 16,-1 1-192-16,0 0 0 16,-2-1 0-16,1 1 128 0,1 2-128 0,-1 0 0 15,-3 2 0-15,-1 1 0 0,1 0 256 0,-3 2 32 16,1 2 0-16,-2 2 0 0,-2 1 368 0,1 2 80 15,-3 2 16-15,0 3 0 0,-1 3-240 0,2-1-32 16,-1-3-16-16,2 1 0 0,-1 0-320 0,2 0-144 16,3 0 128-16,-1-1-128 15,2-3-2256-15,1-2-544 0</inkml:trace>
  <inkml:trace contextRef="#ctx0" brushRef="#br0" timeOffset="122702.05">8232 10425 21183 0,'0'0'944'0,"0"0"192"0,0 0-912 0,0 0-224 16,0 0 0-16,5 9 0 0,-5-1 1856 0,1 2 336 16,2 2 64-16,-1 4 16 0,1 2-1184 0,1 4-256 0,1 2-32 0,2 2-16 15,0 3-384-15,1 2-80 0,0-1 0 0,-1 1-16 16,2-1-128-16,-1-1-32 0,-2-3 0 0,1-3 0 16,-2-2 0-16,0-1 0 0,-1-3 0 0,-1-4 0 15,-1-3 192-15,1-3 48 0,-3-7 0 0,0 0 0 16,0 0-48-16,0 0 0 0,0 0 0 0,0 0 0 15,-4-9-80-15,0-3 0 16,-1-4-16-16,0-2 0 0,1-2-240 0,-2-6 0 0,0-1 128 0,1-3-128 16,-2-3 0-16,1-3 0 0,0-3-192 0,3 0 192 15,-1 1-224-15,1-1 64 0,2 1 16 0,1 3 0 16,0 2 144-16,2 4 0 0,4 3 0 0,0 2-128 16,2 3 128-16,1 0-160 0,1 5 160 0,2 3-160 15,0 3 160-15,1 3 0 0,0 3 0 0,0 6 0 16,0 3 0-16,0 3 0 0,0 3 0 0,-1 4 0 15,-2-1 240-15,-1 2-32 0,-1 1 0 0,-1 2 0 0,-2 1-48 0,0 1-16 16,-4 2 0-16,-2 2 0 0,-1 1-16 0,-2-1-128 16,-2 1 192-16,0-3-64 0,-2 1-128 0,0-2 192 15,0-3-192-15,1 0 192 0,-1-2-192 0,0-3 128 16,1 0-128-16,1-5 128 0,-2-2-128 0,2-2 0 16,0-2 144-16,6-3-144 0,-6-2 0 0,1 0 0 0,5 2 0 15,-3-7-128-15,2 1-16 0,2-1 0 16,3-2 0-16,1 1 0 0,2 2 144 0,2-3 256 0,1 2-64 0,3 1-16 15,4 0 512-15,3 4 96 0,2 1 32 0,1 1 0 16,2 2 80-16,1 3 0 0,-1 3 16 0,0 1 0 16,0 0-304-16,-2 2-64 15,1 1-16-15,-2 1 0 0,-1 1 48 0,-2 0 16 16,-1 1 0-16,-1-1 0 0,-2 0-400 0,0 1-192 16,2 0 160-16,-1-2-160 15,-2-2-624-15,1 2-208 0,-1-3-64 0,2 1-13248 16,-1-1-2672-16</inkml:trace>
  <inkml:trace contextRef="#ctx0" brushRef="#br0" timeOffset="123735.66">9241 10425 3679 0,'0'0'160'0,"0"0"32"0,-5 4-192 0,5-4 0 0,0 0 0 0,0 0 0 0,-6 5 5888 0,6-5 1152 15,0 0 208-15,0 0 48 0,0 0-4288 0,0 0-880 16,0 0-160-16,0 0-48 0,8-4-768 0,3-2-176 16,3-3-16-16,2 0-16 0,2-2-96 0,3-2-16 15,3-1 0-15,4-3 0 0,0-1-144 0,2-2-48 16,2-2 0-16,2 0 0 0,1-4-128 0,0 2-48 15,0-3 0-15,0 2 0 0,-3 0-240 0,0 2-48 0,1 1-16 0,-3-1 0 16,-3 1-160-16,-1 0 0 0,-1 1 0 0,-1 2 128 16,-4-1-128-16,1 3 0 15,-2 2 0-15,0 0 0 0,-2 2 256 0,-3 3-48 16,-1-1 0-16,-1 2 0 0,-3 1 16 0,0 2 0 16,1 1 0-16,-1-1 0 0,-3 1-80 0,1 0-16 15,-1 1 0-15,1-1 0 0,-2 4 0 0,-5 1 0 16,5-6 0-16,0 2 0 0,2 0 0 0,-7 4-128 15,0 0 192-15,0 0-64 0,0 0 16 0,0 0 0 0,0 0 0 0,0 0 0 16,0 0 80-16,0 0 16 0,0 0 0 0,0 0 0 16,0 0-80-16,0 0-16 0,0 0 0 0,0 0 0 15,0 0-144-15,0 0 0 0,0 0 144 0,0 0-144 16,0 0 0-16,0 0 144 0,0 0-144 0,6 3 0 16,2-2 176-16,-1 2-176 0,-7-3 160 0,8 0-160 0,-2 4 160 0,3 1-160 15,2 2 160-15,0-1-160 0,1-1 144 0,3 2-144 16,1 2 128-16,3-1-128 0,-1 1 128 0,3 1-128 15,2 3 0-15,5 2 128 0,-1-1-128 0,3 3 0 16,0-3 0-16,1 2 128 16,2-2-128-16,1 2 0 0,0 0 0 0,0-1 128 15,1 0-128-15,0-1 0 0,0-1 0 0,-1 0 0 16,-3-2 0-16,1 0 0 0,0 1 128 0,-2 0-128 16,-2-1 0-16,-1 0 0 0,-1-3 144 0,-1 2-144 0,0-3 0 0,-2 0 0 15,1 0 0-15,-2 0 0 16,0-1-384-16,-1-1-128 0,-2-1-48 0,0 0 0 15,-3-1-1168-15,0-2-224 0,-2-1-48 0,0 0-12400 16,-1-1-2464-16</inkml:trace>
  <inkml:trace contextRef="#ctx0" brushRef="#br0" timeOffset="125203.25">9848 9262 21183 0,'0'0'944'0,"-2"-5"192"0,0 0-912 0,2 1-224 0,0-3 0 0,0 0 0 0,0 1 1696 0,0 6 288 15,0 0 64-15,0 0 16 16,0 0-720-16,8 6-160 0,-1 1-32 0,1 2 0 15,-1 4-128-15,1 4-16 0,0 7-16 0,0 6 0 16,1 0-192-16,1 4-32 0,-2 0-16 0,0 1 0 16,1 0-272-16,0 2-48 0,-1-1-16 0,0 1 0 15,-2-1-272-15,1-2-144 0,1-4 160 0,-3-1-160 16,0-2 0-16,0-1-336 0,1-2 48 0,-1-4 16 16,0 0-1968-16,-1-3-384 0,-1-3-64 15,-1-3-12304-15</inkml:trace>
  <inkml:trace contextRef="#ctx0" brushRef="#br0" timeOffset="125564.21">9796 8502 11967 0,'-10'-12'1072'0,"10"12"-864"16,-8-4-208-16,0 2 0 0,2 1 3696 0,-4 1 688 16,1 0 144-16,1 2 16 0,1 5-2272 0,1 1-464 15,0 1-80-15,-1 5-32 0,2 4-1024 0,1 3-208 0,0 3-32 0,3 2-16 16,1 2-416-16,3 0 0 0,1-2 0 0,1-1-176 16,1-2 176-16,2-2 0 0,1-3-144 0,2-2 144 15,-1-5-176-15,4-1 48 0,3-5 0 0,-1-1 0 16,-2-3 512-16,2-2 128 0,0-4 0 0,-1-3 16 15,0-4 240-15,-2-1 32 0,0-1 16 0,-2-2 0 16,-1-2-112-16,-4-1 0 0,-1 1-16 0,-1-3 0 16,-1 0-256-16,-2 1-48 0,-3-3-16 0,-2 3 0 0,0-3-192 0,-3 3-48 15,-1-1 0-15,-1 1 0 16,-1 1-128-16,-1-1 128 0,1 3-128 0,-3-1 128 16,-3 2-1056-16,1 3-224 0,-2 1-32 0,0 5-16 15,1 0-1488-15,0 2-320 0</inkml:trace>
  <inkml:trace contextRef="#ctx0" brushRef="#br0" timeOffset="125735.65">9434 8533 11967 0,'0'0'1072'0,"0"0"-864"16,-7 2-208-16,7-2 0 0,-5 4 4768 0,5-4 912 0,0 0 176 0,0 0 32 15,0 0-3824-15,0 0-768 0,0 0-144 0,0 0-48 32,1 6-2352-32,2 1-480 0,-1 2-80 0</inkml:trace>
  <inkml:trace contextRef="#ctx0" brushRef="#br0" timeOffset="125871.59">9477 8857 19343 0,'0'0'1728'0,"0"0"-1392"0,0 0-336 0,0 0 0 16,0 0 1568-16,0 0 240 0,-5 0 48 0,5 0 16 31,0 0-2272-31,0 0-464 0</inkml:trace>
  <inkml:trace contextRef="#ctx0" brushRef="#br0" timeOffset="126065.21">9512 8235 30287 0,'0'0'656'0,"0"0"144"0,0 0 32 0,0 0 32 0,0 0-688 0,0 0-176 0,0 0 0 0,0 0 0 31,13 1-1168-31,-4 6-272 0,11 2-48 0,-3-5-16 0</inkml:trace>
  <inkml:trace contextRef="#ctx0" brushRef="#br0" timeOffset="126201.93">9727 8205 26607 0,'0'0'576'0,"0"0"128"0,0 0 32 0,0 0 16 0,0 0-608 0,0 0-144 0,0 0 0 0,5 5-7856 15,-5-5-1600-15</inkml:trace>
  <inkml:trace contextRef="#ctx0" brushRef="#br0" timeOffset="126378.4">10129 8343 23951 0,'0'0'2128'0,"-4"7"-1696"16,-2 3-432-16,1-1 0 0,0-2 1072 0,1 0 128 16,2 3 16-16,0-4-9056 0,1 3-1824 0</inkml:trace>
  <inkml:trace contextRef="#ctx0" brushRef="#br0" timeOffset="126534.42">10220 8591 8287 0,'-12'6'736'0,"8"0"-592"0,-1 0-144 0,0 1 0 16,-2-1 5152-16,2 1 992 0,0-2 208 0,5-5 48 15,0 0-5088-15,0 0-1008 0,0 0-304 0,0 0-13888 16</inkml:trace>
  <inkml:trace contextRef="#ctx0" brushRef="#br0" timeOffset="126779.43">9148 8082 11967 0,'0'0'1072'0,"0"0"-864"16,0 0-208-16,0 0 0 0,0 0 4192 0,0 0 800 16,0 0 144-16,0 0 48 0,8-4-4032 0,1-2-784 15,2-2-176-15,0 0-16 16,0-1-1376-16,3 0-272 0,0-4-48 0,2 0-10816 16</inkml:trace>
  <inkml:trace contextRef="#ctx0" brushRef="#br0" timeOffset="127164.71">9179 7772 24767 0,'-22'1'1088'0,"12"2"240"0,-3 2-1072 0,-4 2-256 0,-1 1 0 0,-1-1 0 16,1 4 1136-16,0 0 160 0,0 4 48 0,1 0 0 15,2 4-864-15,2 2-160 0,2 2-48 0,1 2 0 16,3 0-272-16,1-1 0 0,3 2 0 0,1 1-144 15,2-3 144-15,2 1 0 0,0-1 0 0,3-5 0 0,1 2 0 0,3-1 144 16,2-1 0-16,5-3 0 16,1-1-16-16,3-2-128 0,2-2 192 0,1-2-64 15,2-3-128-15,1-2 0 0,1-2 0 0,1-5 0 16,-1-3 0-16,-1-6 0 0,-1 0 0 0,-2-5 128 16,-2 0 16-16,0-1 0 0,0-3 0 0,-3-2 0 15,-1-2 400-15,-2-1 80 0,-4-2 16 0,-2 1 0 16,-2-3 192-16,-3 3 32 0,-4 2 16 0,-3 0 0 0,-2-1-112 0,-3 1-32 15,-1 2 0-15,-4 2 0 0,-3 3-96 0,-2 1-32 16,-3 1 0-16,0 3 0 0,-1 0-336 0,0 4-64 16,1 4-16-16,3 1 0 15,0 0-1024-15,2 1-192 0,2 1-64 0,2 3-10944 16,3 5-2208-16</inkml:trace>
  <inkml:trace contextRef="#ctx0" brushRef="#br0" timeOffset="129031.85">11696 10254 26319 0,'0'0'1152'0,"0"0"256"0,0 0-1120 0,2-2-288 0,-4-3 0 0,-4-1 0 16,0 4 1392-16,-1-2 208 0,0 1 64 0,-1 1 0 16,-1 2-64-16,0 2-16 0,-2-1 0 0,1 5 0 15,-1-2-544-15,2 3-96 0,-1 5-32 0,1-3 0 16,-2 3-208-16,3 1-32 0,0 3-16 0,5-1 0 15,-1 4-352-15,1 1-80 0,2 3-16 0,2 0 0 16,2 1-208-16,2-2 0 0,1-1 0 0,2-3 0 0,3-1 0 0,-1-2 0 16,2 0 0-16,1-2 0 15,4-1-448-15,0-1-16 0,0-4-16 0,2-1 0 16,3-2-2560-16,2-1-512 0,-1-2-96 0</inkml:trace>
  <inkml:trace contextRef="#ctx0" brushRef="#br0" timeOffset="129202.04">12061 10103 30399 0,'0'0'1344'0,"0"0"288"0,-7 7-1312 0,2 0-320 16,0 4 0-16,1 2 0 0,1 1 2752 0,2 3 464 16,0 3 112-16,2 3 0 0,0 1-2112 0,2 2-416 15,1 0-96-15,1 3 0 0,1-1-832 0,1 2-176 0,1-1-16 16,1 0-16-1,0-1-2656-15,0-3-528 0,0 0-96 0</inkml:trace>
  <inkml:trace contextRef="#ctx0" brushRef="#br0" timeOffset="129934.28">9971 9792 22399 0,'0'0'992'0,"0"0"208"16,0 0-960-16,0 0-240 0,-4 1 0 0,4-1 0 0,0 0 1520 0,0 0 256 16,0 0 48-16,0 0 16 0,0 0-432 0,0 0-64 15,8-4-32-15,1-1 0 0,1-3-240 0,3 0-48 16,2-1-16-16,3-2 0 0,1 0 144 0,4-1 16 15,1 2 16-15,2-2 0 0,3-2-288 0,-1 0-48 0,-2-1-16 0,1 0 0 16,2 0-448-16,-1-1-112 0,1-1-16 0,-2-1 0 16,1 0-48-16,0-1-16 0,1 0 0 0,0-1 0 31,-2 1-704-31,1-1-128 0,-2 2-48 0,0 0 0 16,0 0-2000-16,0 2-416 0,0 3-80 0,-4 0-13072 0</inkml:trace>
  <inkml:trace contextRef="#ctx0" brushRef="#br0" timeOffset="130399.95">11323 8990 13823 0,'-15'-4'608'0,"9"3"128"0,-2-1-592 0,-1 2-144 15,-1 0 0-15,-2 2 0 0,0-2 3968 0,-2 2 752 0,1 1 144 0,0 2 48 16,0 3-2944-16,0 0-592 15,0 3-112-15,1 0-32 0,0 3-960 0,3 2-272 16,1 5 0-16,3-1 128 0,2 1-128 0,2 0-144 16,0-1 144-16,3-1-208 0,5 1 208 0,1-5-176 15,5 2 176-15,1 0-160 0,3-6 160 0,1-1 0 16,0-1 0-16,3-5 0 0,0-1 0 0,0-6 176 16,-3 1-16-16,-1-4 0 0,0-1 192 0,-1-3 32 15,-3 1 16-15,-1-1 0 0,-2-2 224 0,-2 0 32 0,-4-1 16 0,0 0 0 16,-2-1 16-16,0-2 0 0,-2 1 0 0,-3 0 0 15,-1 0-352-15,-1 0-64 0,-2 1-16 0,0 0 0 16,-1-1-256-16,0 1 0 0,-1-2 0 0,0 2-144 31,0 1-1760-31,1 0-336 0,-1 3-80 0,2 2-8992 0,2-1-1792 0</inkml:trace>
  <inkml:trace contextRef="#ctx0" brushRef="#br0" timeOffset="130612.11">11698 9003 29999 0,'0'0'1328'0,"0"0"272"0,0 0-1280 0,7 6-320 0,-7-6 0 0,8 3 0 15,1 1 1152-15,1-2 144 0,1 2 48 0,2-2 0 0,1-2-320 0,2 0-48 16,1-2-16-16,1 2 0 0,-1-2-784 0,0 0-176 15,0 1 0-15,0 0 0 16,0 1-1392-16,1 0-224 0,1 0-48 0,-2 0-13632 0</inkml:trace>
  <inkml:trace contextRef="#ctx0" brushRef="#br0" timeOffset="130791.36">12337 8814 20271 0,'0'0'1792'0,"-1"10"-1424"16,-1 2-368-16,1 2 0 0,1-1 2048 0,0 2 320 0,0 2 80 0,1 1 16 15,2 1-1088-15,0 4-224 0,1 1-32 0,0 0-16 16,-1-1-944-16,3 1-160 0,0 0 0 0,2-1-9856 16,0-4-1856-16</inkml:trace>
  <inkml:trace contextRef="#ctx0" brushRef="#br0" timeOffset="131018.55">12542 8677 7359 0,'0'0'656'0,"0"0"-528"0,0 0-128 0,0 0 0 0,0 0 4192 0,6 8 800 15,-1-1 176-15,1 5 16 0,-1 5-2752 0,1 3-544 16,1 2-112-16,1 1-32 0,1 1-1472 0,1 1-272 15,-1 1 0-15,3 0-176 0,0-2 176 0,0 1 0 16,-2-1 0-16,1-3 0 16,-1-2-448-16,0-1-48 0,0 1-16 0,-3-4 0 15,0 0-2512-15,-2-2-512 0,3 9-112 0,-4-7 0 0</inkml:trace>
  <inkml:trace contextRef="#ctx0" brushRef="#br0" timeOffset="131186.57">12486 8981 31551 0,'0'0'1408'0,"0"0"272"0,0 0-1344 0,0 0-336 15,0 0 0-15,0 0 0 0,2-7 1152 0,2 1 176 0,4-1 16 0,4 1 16 16,-2-4-464-16,3 3-112 0,0-1-16 0,2-3 0 16,-1 1-640-16,2 1-128 0,-1 0 0 0,0 0 0 31,-2-2-2064-31,-2 3-320 0,0-1-64 0</inkml:trace>
  <inkml:trace contextRef="#ctx0" brushRef="#br0" timeOffset="131532.12">11259 8402 13823 0,'0'0'1216'0,"0"0"-960"15,0 0-256-15,0 0 0 0,5-4 3072 0,-5 4 560 0,0 0 112 0,0 0 32 16,4 8-1760-16,-1 3-352 0,-2 2-64 0,0 3 0 16,1 4-1056-16,-2-3-208 0,2 2-32 0,-1-1-16 15,-1 2-288-15,0-2 0 0,0-1-176 0,-1 0 176 32,2-1-2608-32,-1-2-400 0,-1-2-96 0</inkml:trace>
  <inkml:trace contextRef="#ctx0" brushRef="#br0" timeOffset="131752.34">11259 7742 6447 0,'3'-13'272'0,"-3"13"80"0,0-9-352 0,1 2 0 0,-1 7 0 0,0 0 0 0,0 0 5008 0,0 0 944 16,0 0 176-16,0 0 32 0,1 11-4240 0,0 2-864 15,1 4-160-15,-1 5-48 0,0 1-656 0,-1 2-192 16,0 3 0-16,2-1 128 16,-1 0-1712-16,0-1-336 0,-1 0-64 0,0-5-10176 0</inkml:trace>
  <inkml:trace contextRef="#ctx0" brushRef="#br0" timeOffset="131933.5">11447 7600 15663 0,'0'0'688'0,"2"-7"144"0,2 2-656 0,-4 5-176 0,0 0 0 0,0 0 0 16,0 0 3136-16,8 2 576 0,-2 3 128 0,1 4 32 15,0 3-2528-15,-1 2-496 0,1 3-96 0,-1 2-32 16,1 6-544-16,-2 4-176 0,0-2 0 0,0 3 0 31,2 0-224-31,-2 0-160 0,-1-1-16 0,0-2-8928 0,0-2-1776 0</inkml:trace>
  <inkml:trace contextRef="#ctx0" brushRef="#br0" timeOffset="132106.26">11289 7928 19343 0,'0'0'1728'0,"0"0"-1392"0,4-6-336 0,-4 6 0 0,4-7 2288 0,2 2 384 16,3 0 80-16,0 1 0 15,2 0-1600-15,1 2-336 0,1-1-64 0,1 2-16 16,0 1-736-16,3 1-128 0,3 2-48 0,-2 1-13856 16</inkml:trace>
  <inkml:trace contextRef="#ctx0" brushRef="#br0" timeOffset="132365.26">11642 8510 10127 0,'0'0'896'0,"0"0"-704"0,2 10-192 0,-2 2 0 16,-2 1 4160-16,2 1 816 0,0 2 144 0,2 0 48 15,-1-1-3440-15,1 4-704 0,1-5-128 0,0 4-16 16,1 3-880-16,1 1 0 0,1-1-128 0,-1 0-9232 16,1-3-1840-16</inkml:trace>
  <inkml:trace contextRef="#ctx0" brushRef="#br0" timeOffset="132550.67">11524 8781 16575 0,'0'0'736'0,"-3"-8"160"0,3-1-720 0,0 0-176 16,0 1 0-16,3-1 0 0,-1 3 2992 0,2-1 560 16,0 1 112-16,4 0 32 0,-2 1-2352 0,3-1-448 15,1-2-112-15,1 1-16 0,2 2-576 0,2 0-192 16,-4-2 128-16,4 1-128 0,0-1 0 0,2 2-224 16,0 0 32-16,-1-2 16 15,-2-2-2352-15,-1 0-480 0,-1 1-80 0</inkml:trace>
  <inkml:trace contextRef="#ctx0" brushRef="#br0" timeOffset="132871.49">11750 8497 1839 0,'-5'-1'160'0,"-3"-6"-160"16,-3 3 0-16,-2 0 0 0,-2 0 4272 0,0 0 816 0,-2 1 160 0,0 0 48 15,-2 2-2848-15,0 1-560 0,-1 0-112 0,1 4-32 16,1 1-400-16,1 3-64 0,1 2-32 0,3 2 0 16,0 2-544-16,1 3-96 0,2 1-32 0,2 3 0 15,1 0-320-15,2 4-80 0,0 1-16 16,4 0 0-16,3-1-160 0,2-2 0 0,0 1 144 0,3-2-144 15,2-3 0-15,2-2 0 0,4 0 0 0,2-4 0 16,1-1 0-16,2-4 0 0,3-3 128 0,0 0-128 16,2-5 224-16,0 0-32 0,0-2 0 0,1-2 0 15,-1-5 128-15,-2-1 32 0,-1-1 0 0,-1-2 0 16,0-2 176-16,-4 1 48 0,-3 0 0 0,-1-3 0 16,-2-3 32-16,-2 2 16 0,-3 0 0 0,0-1 0 15,-2 2-256-15,-2 2-48 0,-2-1-16 0,-1-1 0 0,-4 2-112 0,-3 2-32 16,-4 2 0-16,-5-1 0 0,-4 1-336 0,-2-1-64 15,-2 0-16-15,-1-1 0 16,-3 0-2368 0,3-1-464-16,0-1-112 0</inkml:trace>
  <inkml:trace contextRef="#ctx0" brushRef="#br2" timeOffset="179232.73">9187 8867 7359 0,'0'0'320'0,"0"0"80"0,0 0-400 0,-5-1 0 16,-1-2 0-16,-1 1 0 0,1-1 4864 0,-2 2 880 15,0-3 176-15,0 1 32 0,0 1-3552 0,0 0-720 16,1 2-144-16,-1 4-16 0,-1-1-848 0,0 2-160 0,-1 4-48 16,0 2 0-16,0 2-208 0,-1 4-64 15,1 2 0-15,-1 3 0 0,0 2 0 0,1 1 0 0,3-1 0 0,0 4 0 16,2 0 32-16,1 1 0 0,1 0 0 0,2-1 0 15,0 0 0-15,2-2 0 0,2-1 0 0,1-1 0 16,-1 0-80-16,4-1-16 0,3 0 0 16,2-1 0-16,0-1-128 0,1-1 128 0,1 1-128 0,2 1 128 15,-2-6-128-15,2 0 0 0,1-2 144 0,0-1-144 16,0-1 0-16,0 0 0 0,0-2 0 0,1-4 0 31,0 1-1744-31,2-3-368 0,-1-1-80 0,-1-2-8256 0,1-1-1648 0</inkml:trace>
  <inkml:trace contextRef="#ctx0" brushRef="#br2" timeOffset="179466.25">9337 9279 28559 0,'0'0'1264'0,"-5"9"272"0,0 0-1232 0,1 1-304 15,1-1 0-15,2 0 0 0,0 1 1040 0,1 1 160 16,2 0 16-16,2-3 16 0,3 0-608 0,1 0-128 0,2-2-32 0,2 1 0 15,1-1-304-15,4 1-160 0,0-6 160 0,0 2-160 16,0-1 128-16,1 1-128 0,1 0 0 0,0-1 144 16,-2 2-144-16,-2 0 0 0,-2 1 0 0,-1 2-176 15,0 2 176-15,-5 0 144 16,-1 0-16-16,-2 3-128 0,-2-2 704 0,-2 3 48 16,-1 3 0-16,0 1 0 0,-3 0 16 0,0 2 16 15,-1 0 0-15,-2 0 0 0,1 0-464 0,-1-1-80 16,1-1-32-16,2-3 0 15,1-3-896-15,3-2-176 0,0-2-32 0,3 1-16688 0</inkml:trace>
  <inkml:trace contextRef="#ctx0" brushRef="#br2" timeOffset="180499.05">10925 10649 7359 0,'0'0'656'0,"0"0"-528"15,0 0-128-15,0 0 0 0,0 0 3552 0,0 0 672 16,0 0 144-16,0 0 32 0,0 0-2080 0,0 0-400 16,0 0-96-16,4 8-16 0,-7-1-544 0,0 3-112 15,-1 3-32-15,1 3 0 0,2 1-432 0,-1 2-96 16,1 0-16-16,1 8 0 0,1 0-208 0,1-1-48 0,-1-1-16 0,2 1 0 15,1 2-112-15,-1-2-32 16,1 0 0-16,2-1 0 0,-1-2-160 0,1-1 0 16,1-2 0-16,1-2 128 0,2-1-128 0,2 0 0 15,0-1 144-15,1-2-144 0,1-2 144 0,2-1-144 16,-1-2 192-16,2-1-192 0,3-1 160 0,1-3-160 16,-2 0 128-16,-1-3-128 0,1-1 0 0,2-1 0 15,-1-2 128-15,1-1-128 0,-1-1 0 0,-2-2 0 16,0 1 0-16,-1-1 0 0,-1-1 0 0,0 1-176 15,-2-2 176-15,-1-1-192 0,0 1 192 0,-1 0-208 16,-3 0 80-16,0 0 128 0,0 2-192 0,0-2 192 0,-2 1-160 0,-1 1 160 16,-2-2 0-16,-1-1-144 0,-2 0 144 0,-1 1 0 15,-3 0 0-15,0 1 0 0,-3 1 0 0,0 0 0 16,-2-1 0-16,-1 1 0 0,-2 1 128 0,0 0-128 16,-2 4 0-16,-2-2 128 0,0 3-128 0,-1-1 0 15,2 2 0-15,2 2 0 0,-1-1 0 0,1 3 0 16,0-2 0-16,2 2 128 0,1-1-128 0,2 1 0 0,7-4 0 0,0 0 0 15,0 0 0-15,0 0 0 0,0 0-128 0,0 0 128 16,9 2-128-16,3 1 128 16,0-3-192-16,1-1 32 0,0-2 16 0,1-1 0 15,1 0-128-15,2-1-32 0,1 0 0 0,1 0 0 16,1 1 128-16,-2 0 32 0,-2 1 0 0,0 1 0 16,-2 0 144-16,-2-2-208 0,-1 4 80 0,0 2 128 15,-2 0 0-15,-1 1 0 0,-3 2 0 0,0 3 0 0,0 2 560 0,-1 3 80 16,-1 2 0-16,0 0 16 0,-1 2-160 0,-1 0-48 15,1 0 0-15,0 0 0 0,2 0-288 16,0-1-160-16,1-2 160 0,2-1-160 16,-1 2-1120-16,2-4-320 0,3 0-64 0</inkml:trace>
  <inkml:trace contextRef="#ctx0" brushRef="#br0" timeOffset="185203.49">13861 9994 23551 0,'0'0'1040'0,"0"0"224"16,0 0-1008-16,0 0-256 0,0 0 0 0,0 0 0 0,0 0 816 0,0 0 112 16,0 0 32-16,0 0 0 0,8-3 32 0,1-1 16 15,3-1 0-15,2 1 0 0,3 1-80 0,1 1-16 16,3-2 0-16,0 0 0 16,1 0 0-16,2 0 0 0,2 0 0 0,0 2 0 15,0-4-240-15,1 2-48 0,1-1-16 0,0 0 0 0,2 0-208 0,3 0-32 16,1 1-16-16,1 1 0 0,0-3-48 0,2 2-16 15,1-2 0-15,-1 1 0 0,1 0-16 0,1 1 0 16,-1-2 0-16,-1 0 0 0,-2 1-128 0,-1 3-16 16,0-4-128-16,-1 2 192 0,1 0-192 0,-1 1 0 15,0-1 0-15,-2 1 0 0,0-2 0 0,-1 4 0 16,-1-5 0-16,-1 5 0 16,-1-4-336-16,-3 1-64 0,-2 0-16 0,-2 1 0 15,-4 1-1888-15,-2 0-368 0,0 0-80 0,-1 1-7872 0,-2-2-1600 16</inkml:trace>
  <inkml:trace contextRef="#ctx0" brushRef="#br0" timeOffset="185470.8">14991 9645 911 0,'-11'-11'0'0,"5"7"0"0,1 3 0 0,-1-3 0 16,1 0 4928-16,1 0 896 0,1 0 176 0,0 0 32 16,3 4-3600-16,0 0-736 0,0 0-144 0,0 0-16 0,0 0-752 0,8 0-144 15,1 0-16-15,3 1-16 16,1 2-352-16,3 1-80 0,1 0-16 0,4 0 0 15,1 1-160-15,0 0 0 0,0 0 0 0,0 0 0 16,-1 2 0-16,1 0 0 0,0 0 0 0,-1 2 0 0,-2 1 0 0,-4 0 0 16,0 2 0-16,-2-1 0 0,-3 1 368 0,-1 1 32 15,-5 2 16-15,-3 2 0 0,-2 3 480 0,-2 4 80 16,-2 2 32-16,-1 3 0 0,-3 2-112 0,-4 0 0 16,-3 1-16-16,-1 0 0 0,-1-2-384 0,1 3-80 15,1-1-16-15,2 1 0 0,1-2-400 0,2-1 128 16,1 0-128-16,3-1-12016 15,3-1-2448-15</inkml:trace>
  <inkml:trace contextRef="#ctx0" brushRef="#br0" timeOffset="186503.76">16608 9977 25919 0,'0'0'1152'0,"0"0"224"0,0 0-1104 0,0 0-272 16,0 0 0-16,7-11 0 0,-13 26 464 0,2 0 48 0,3 2 0 0,1 3 0 15,1 2 144-15,3 3 48 0,0 1 0 0,3 4 0 16,1 1-320-16,1 2-64 0,0-1-16 0,1 1 0 15,-2 1-16-15,-1-7 0 0,0-1 0 0,-1-2 0 16,-2-2-16-16,-2-3 0 0,-1-2 0 0,-1-1 0 16,-1-2 48-16,1-3 16 0,-2-2 0 0,2-9 0 15,0 0 48-15,0 0 0 0,-8-2 0 0,0-1 0 0,0-4 16 0,0-1 16 16,0-4 0-16,-2-1 0 0,-2-1-96 0,2-4 0 16,-1-4-16-16,2-7 0 15,1-1-304-15,1-3 0 0,1-2-128 0,4 0 128 0,1-1-272 0,2-1 32 16,3-1 16-16,1 3 0 0,3 1 224 0,1 3-176 15,1 3 176-15,3 5-160 0,0 0 160 0,3 2 0 0,0 1-144 0,1 4 144 16,0 3 0-16,-2 3 0 16,2 2 0-16,0 3 0 0,0 2 0 0,0 2 0 15,1 2 128-15,-2 3-128 0,-3 1 352 0,-3 3-16 16,0 4 0-16,-3 1 0 0,-1 0-160 0,-3 4-48 16,0 1 0-16,-2 2 0 0,-1 1-128 0,-1 0 128 15,0-2-128-15,-3 5 128 0,-3-4-128 0,0 4 0 16,-4-1 0-16,1 1 0 0,-2 1 128 0,0-5-128 15,0 3 0-15,1-5 128 0,0 0-128 0,0-1 128 0,0-3-128 0,2-2 128 16,1-4-128-16,2 0 128 0,-1 0-128 0,2-4 128 16,5-4 0-16,0 0-128 0,0 0 192 0,0 0-64 15,0 0 32-15,6 2 0 0,4 1 0 0,0-2 0 16,0 2 160-16,4-3 48 0,1 0 0 0,2 0 0 16,0 2-192-16,1 1-48 0,1 0 0 0,-1-1 0 15,1 1-128-15,1-1 0 0,-1 0 0 0,1 0 0 16,0 2-192-16,-1-1-112 0,-1 1-16 0,2-3-16 15,-1 2-1952-15,1-1-384 0,0-2-80 0,-2 1-12928 16</inkml:trace>
  <inkml:trace contextRef="#ctx0" brushRef="#br0" timeOffset="187071.16">17422 10039 4607 0,'0'0'192'0,"0"0"64"0,0 0-256 0,0 0 0 16,0 0 0-16,0 0 0 0,0 0 5328 0,0 0 1024 15,0 0 208-15,10-1 32 0,0 0-3648 0,3-5-752 16,3 1-144-16,1-3-16 0,0-3-800 0,3-2-144 15,0 0-48-15,4-3 0 0,1-2-352 0,2-3-80 16,4-1-16-16,-1-1 0 0,2 1-144 0,-1-1-16 0,-1 1-16 0,-1 0 0 16,-1-2-288-16,1 2-128 0,-2 1 0 0,-1-2 128 15,-1 3-128-15,-1-1 0 0,-1 0 0 0,1 3 128 16,-2 0-128-16,-3 1 0 0,-2 0 0 0,0 0 0 16,1 1 128-16,-1 2-128 0,-1 2 0 0,-2 0 128 15,-3 2-128-15,-2 1 0 0,0-3 144 0,0 6-144 16,0-1 128-16,0 2-128 0,-2 2 160 0,-2-1-160 15,-5 4 272-15,0 0-32 0,0 0-16 0,5-3 0 0,1 0 64 0,0-1 16 16,1 3 0-16,-7 1 0 0,0 0 16 0,0 0 0 16,6-2 0-16,2 1 0 15,0 1-64-15,1 0-16 0,0 1 0 0,1 2 0 16,2 1-64-16,0-1-16 0,0 0 0 0,2 4 0 16,2 1-32-16,1 0-128 0,1 1 192 0,1 0-64 15,4 1 0-15,0 2 0 0,3 1 0 0,1 3 0 16,3-3 80-16,3 2 16 0,1 2 0 0,1 2 0 0,2-1-32 0,0 0-16 15,4-1 0-15,-1 0 0 0,-3 0-176 0,1-1 160 16,-1 0-160-16,-1-1 160 0,-2 0-160 0,-3 2 0 16,-1-2 0-16,-2-1 128 0,0 2-128 0,-2-2 0 15,0-2 0-15,-4 0 0 0,-1-1-272 0,-3 1 16 16,1 1 0-16,-4-4 0 16,-2 2-560-16,-2-4-96 0,-2-1-32 0,-1-1 0 15,-2-1-1472-15,-6-4-288 0,0 0-64 0,0 0-9424 0,0 0-1888 16</inkml:trace>
  <inkml:trace contextRef="#ctx0" brushRef="#br0" timeOffset="187409.51">18046 8921 14735 0,'0'0'1312'0,"0"0"-1056"0,-1-8-256 0,1 1 0 0,0 7 3008 0,0 0 528 15,1-5 112-15,-1 5 32 0,0 0-1808 0,0 0-352 16,1 8-80-16,1 5-16 0,-1 3-912 0,0 3-176 15,1 5-32-15,-2 4-16 0,-2 0-16 0,1 4 0 16,0 2 0-16,-1 1 0 0,1-1-96 0,1 1-32 16,0 1 0-16,0 0 0 0,-1-2-144 0,1-3 0 15,0-1 0-15,1-4 0 16,2-2-720-16,-1-3-80 0,1-3-16 0,1-1-9232 0,0-7-1840 0</inkml:trace>
  <inkml:trace contextRef="#ctx0" brushRef="#br0" timeOffset="187626.51">18291 8949 27759 0,'1'-13'1216'0,"-1"13"272"0,3-6-1184 0,-3 6-304 0,0-7 0 0,0 7 0 16,0 0 1072-16,0 0 144 0,-1 9 48 0,1 7 0 15,-2 5-432-15,2 2-64 0,-1 3-32 0,0 4 0 16,-2 4-288-16,2 0-48 0,1 5-16 0,1 0 0 15,1-1-176-15,0-3-32 0,-1-2-16 0,1-2 0 16,0-2-160-16,2-2-176 0,1-1 48 0,1-5 0 16,-2-4-1696-16,0-2-336 0,1-5-64 0</inkml:trace>
  <inkml:trace contextRef="#ctx0" brushRef="#br0" timeOffset="188036.98">18070 8202 16575 0,'-10'-14'1472'0,"6"10"-1168"0,-1-1-304 0,-1 1 0 0,-1 1 2176 0,-1 3 368 16,-1 2 80-16,1 0 0 0,1 3-1056 0,0 5-224 15,1 0-32-15,0 4-16 0,2 6-656 0,2 1-144 16,1 0-32-16,2 2 0 0,1 1-208 0,4 2-64 15,0-6 0-15,5 3 0 0,2-3-192 0,2 0 0 0,4-3 128 0,1-1-128 16,1-2 192-16,3-2 0 0,1-1 0 0,1-4 0 16,2-4 448-16,0-2 64 0,-1-2 32 0,-1-3 0 15,-4-3 144-15,-1-2 16 0,-1-3 16 0,-2-2 0 16,0-2-336-16,-3-2-80 0,-4-3-16 0,-2-1 0 16,-1 0 80-16,-1 0 16 0,-3-3 0 0,-3-1 0 15,-5 1 96-15,-2-1 32 0,-4 3 0 0,-3-1 0 16,-2 1-64-16,-5 3 0 0,-3-1 0 0,-2 6 0 15,0-1-384-15,-1 5-96 0,0 4-16 0,1 4 0 0,2-1-144 0,1 8 0 16,-1 0 0-16,4 6 0 31,1 6-848-31,2 0-48 0,2 5-16 0,1-1 0 16,2 3-2288-16,3 1-464 0</inkml:trace>
  <inkml:trace contextRef="#ctx0" brushRef="#br0" timeOffset="188802.99">19707 10068 11055 0,'3'-7'976'0,"2"1"-784"16,-4-5-192-16,2 4 0 0,-2-4 2464 0,0 2 448 15,1 0 96-15,0 1 0 0,-2-2-736 0,-1 2-160 16,-2 0-16-16,1 3-16 0,2 5-480 0,-5-4-80 15,-1 3-32-15,1 1 0 0,-3 0-448 0,2 2-80 16,-1 5-32-16,1 3 0 0,-3 3-656 0,2 3-128 16,1 2-16-16,0 0-128 0,2 4 0 0,2 2 0 15,1 1 0-15,2-2 0 0,1 1 0 0,4-1 0 0,1-3 0 0,4-1 0 16,2-3 0-16,0-2 0 0,0-2 0 0,3 0 0 16,-2-3 0-16,0-1 0 0,1-4 0 0,-2-2 160 15,-2-2 96-15,1-5 32 0,0 0 0 0,-3-2 0 16,-2-3 256-16,-2-2 48 0,-3-1 16 0,-2 0 0 15,-1-1-96-15,-2-2-32 0,0 2 0 0,-4-3 0 16,-1 0-256-16,0 1-48 0,-1-3-16 0,0-1 0 16,0-1-160-16,0-1 0 0,1 1-160 0,0 2 160 31,2-1-1632-31,2 4-224 0,0 3-64 0,1 3-9920 0,2 2-1984 0</inkml:trace>
  <inkml:trace contextRef="#ctx0" brushRef="#br0" timeOffset="188996.3">20064 9811 36047 0,'0'0'784'0,"0"0"176"0,5-6 16 0,-1-1 48 0,2 2-816 0,-1-3-208 15,0-1 0-15,0 1 0 0,3-1 1488 0,1 1 256 16,2 3 48-16,2 0 16 0,0-2-1280 0,1 1-256 15,2-1-48-15,-1 1-16 0,2-2-208 0,0 1-128 16,0-1 128-16,0 5-208 16,0-4-1680-16,1 2-336 0,1 0-64 0,-1 2-9040 15,0-5-1792-15</inkml:trace>
  <inkml:trace contextRef="#ctx0" brushRef="#br0" timeOffset="189175.3">20661 9317 6447 0,'0'0'272'0,"0"0"80"0,0 0-352 0,0 0 0 0,4-5 0 0,-4 5 0 16,0 0 5488-16,5 6 1024 0,-2 5 208 0,-2 2 32 0,-1 4-4656 0,0 4-944 15,0 2-176-15,0 3-32 0,0 1-576 0,0 3-112 16,0-2-32-16,0 2 0 31,0 0-1152-31,0 0-224 0,0-2-64 0,0-1-13104 0</inkml:trace>
  <inkml:trace contextRef="#ctx0" brushRef="#br0" timeOffset="189376.14">20918 9280 19343 0,'0'0'1728'0,"0"-5"-1392"15,1 0-336-15,-1 5 0 0,0 0 2880 0,0 0 512 16,0 0 112-16,0 0 16 0,7 5-2240 0,2 6-432 15,2 2-80-15,-1 4-32 0,0 2-736 0,2 3 0 0,0 3 0 0,0 3 0 32,-1 0-832-32,2 2-128 0,-2-1 0 0,-1-2-16 15,1-1-2416-15,-2-1-496 0</inkml:trace>
  <inkml:trace contextRef="#ctx0" brushRef="#br0" timeOffset="189600.94">20773 9553 22111 0,'0'0'1968'0,"0"0"-1584"0,0 0-384 0,7 3 0 15,-7-3 2352-15,10 1 384 0,2 1 80 0,4-2 0 16,2 0-1648-16,4 2-336 0,0-1-64 0,2-1 0 0,1 0-944 0,2-1-176 15,-1-1-32-15,-3 2-9760 16,-2 0-1952-16</inkml:trace>
  <inkml:trace contextRef="#ctx0" brushRef="#br0" timeOffset="189979.83">19751 10595 16575 0,'-13'1'736'0,"13"-1"160"0,0 0-720 0,-5 6-176 0,0 2 0 0,0 0 0 16,-1 0 2752-16,1 1 528 0,1 1 112 0,3 1 0 0,-3-1-2384 0,1-1-496 15,1 2-80-15,1 2-32 32,-1 1-1664-32,1 1-336 0,-2 0-64 0</inkml:trace>
  <inkml:trace contextRef="#ctx0" brushRef="#br0" timeOffset="190240.99">19556 11175 2751 0,'0'0'256'0,"0"0"-256"16,-3 6 0-16,1 2 0 0,-2 0 5248 0,1 1 1024 0,0 1 192 0,1 2 32 15,-3 1-4048-15,-1 3-800 0,1 1-176 0,0 0-16 16,0 1-336-16,0 0-64 0,-1 1-16 0,2 1 0 15,0 0-784-15,3 0-256 16,-1-2 160-16,0 0-160 16,1-2-384-16,1 1-144 0,0 0-48 0,0-2-9552 0,0 0-1920 0</inkml:trace>
  <inkml:trace contextRef="#ctx0" brushRef="#br0" timeOffset="190462.61">19720 11219 24767 0,'0'0'1088'15,"0"0"240"-15,0 0-1072 0,4 8-256 0,-1 0 0 0,-1 1 0 0,1 0 944 0,-1 0 128 16,1 3 16-16,0 1 16 0,0 0-528 0,3 0-96 16,-2 0-32-16,0 0 0 0,1 0-448 0,-1 4 0 15,0 0-128-15,-2 0 128 16,2-3-704-16,-1 1-48 0,-1-2 0 0,-2 0 0 15,-1 1-1360-15,-2-1-256 0,2 0-64 0</inkml:trace>
  <inkml:trace contextRef="#ctx0" brushRef="#br0" timeOffset="190655.41">19467 11326 26495 0,'0'0'1168'0,"0"0"240"0,0 0-1120 0,0 0-288 16,0 0 0-16,0 0 0 0,0 0 576 0,7-5 64 0,0 1 16 0,3 1 0 16,-1 1-256-16,1-1-48 0,2 0-16 0,0 1 0 15,1-3-336-15,0-1 0 0,0 0 0 0,0-2 0 32,-2-1-1280-32,1-2-288 0,-3 1-48 0</inkml:trace>
  <inkml:trace contextRef="#ctx0" brushRef="#br0" timeOffset="194026.34">19571 9323 26719 0,'0'0'1184'0,"0"0"240"0,0 0-1136 0,0 0-288 15,0 0 0-15,0 0 0 0,0 0 1936 0,0 0 336 16,0 0 64-16,0 0 16 0,0 0-1824 0,3 6-352 0,-4 5-176 0,-1 2 160 15,1 4-160-15,0-1 128 0,1 2-128 0,0 2 128 16,0-1-128-16,1 2 0 0,-1 1 0 0,1-2 0 31,1 1-432-31,-2-3-64 0,0 0-16 0,0 1 0 16,0-2-2336-16,0-2-480 0,-2 10-80 0,0-9-32 0</inkml:trace>
  <inkml:trace contextRef="#ctx0" brushRef="#br0" timeOffset="194236.17">19479 9566 1839 0,'0'0'160'0,"0"0"-160"0,0 0 0 0,0 0 0 16,0 0 6144-16,0 0 1184 0,0 0 240 0,0 0 48 15,5-7-4976-15,2 2-992 0,0 0-208 0,3 0-32 0,1 0-256 0,2 1-32 16,0-4-16-16,0 1 0 16,2 1-592-16,0-1-112 0,1 1-16 0,1-1-16 15,1-1-368-15,0 2 0 0,-1-5 0 0,0 2 128 31,0 0-480-31,0 1-96 0,0-2 0 0,1 1-16 0,-1-2-2016 0,-1 2-400 0,-2-2-64 0,1-1-32 16,-6 1-288-16,-1-2-64 0,-2 0-16 0,-3 0-5456 16</inkml:trace>
  <inkml:trace contextRef="#ctx0" brushRef="#br0" timeOffset="194534.86">19764 9187 911 0,'-11'-6'0'0,"-4"0"0"16,-2 1 0-16,-2 1 0 0,-5 0 4992 0,2 1 928 16,-1 1 176-16,-1 3 48 0,-3 3-3568 0,1 0-704 0,0 5-144 0,1 3-16 15,1 1-560-15,0 1-128 16,-2 0 0-16,1 6-16 0,1-1-496 0,4 5-112 15,0-2-16-15,4 2 0 0,3 0 0 0,2 4-16 16,0-1 0-16,3 4 0 0,7 2-48 0,1 1-16 16,4 1 0-16,2 0 0 0,4-1-144 0,3 0-32 15,2-1 0-15,5-3 0 0,2-4-128 0,1-4 0 16,2-4 0-16,1-4 128 0,2-3-128 0,-1-5 0 0,0-4 0 0,2-5 0 16,0-3 0-16,-2-6 128 0,-2-3-128 0,1-1 0 15,-1-4 224-15,-2-4-32 0,-2-3-16 0,-3-2 0 16,-1 1 192-16,-1-2 32 0,-3-2 16 0,-3 0 0 15,-3-1-64-15,-3 1-16 0,-4 0 0 0,-1-1 0 16,-5 0-144-16,0 2-48 0,-2 1 0 0,-2 2 0 16,-4 1-144-16,3 2 0 0,-4 3 0 0,1 4 0 15,-2 3-2384-15,3 4-368 0,2 3-64 16</inkml:trace>
  <inkml:trace contextRef="#ctx0" brushRef="#br0" timeOffset="201172.06">22337 9786 17503 0,'-7'2'1552'0,"1"-1"-1232"15,-1-1-320-15,1 0 0 0,0 0 1744 0,6 0 304 16,0 0 48-16,0 0 16 0,0 0-64 0,0 0 0 16,4-5 0-16,3 1 0 0,2 1-576 0,3 2-128 0,1-2-32 0,4-1 0 15,2 3-432-15,3-2-96 0,4 3-16 0,3 3 0 16,2-7 80-16,2 2 16 0,1-1 0 0,2 0 0 15,0 2-208-15,0-6-32 0,2 1-16 0,1 1 0 16,1 0-96-16,3-2-32 0,2 2 0 0,3 0 0 16,3 2-80-16,1-4-16 0,-1 1 0 0,1 1 0 15,0 0-144-15,-1-1-48 0,-3 2 0 0,2 0 0 16,-1 1-192-16,2 0 144 0,0-2-144 0,0 1 128 16,0 1-128-16,-4 2 128 0,-4 1-128 0,-3 0 128 0,-1 0-128 15,-2 0 0-15,-3 0 0 0,-1 1 128 0,1 1-128 0,-2-1 0 16,-2 0 0-16,0 2 128 0,-2-2-128 0,2-2 0 15,-2-2 0-15,-1 1 0 0,-1-1 0 0,-1-1 0 16,0-3 0-16,-1 2 0 0,-3 1-160 0,0 0-64 16,-4 1-16-16,-1-3 0 15,-3 0-1152-15,0 1-224 0,-1-1-48 0,-2 2-16 16,-1-2-1328-16,0-3-272 0,-1-2-48 0</inkml:trace>
  <inkml:trace contextRef="#ctx0" brushRef="#br0" timeOffset="201432.81">24094 9318 26719 0,'0'0'1184'0,"-5"-1"240"0,5 1-1136 0,0 0-288 15,-5 1 0-15,5-1 0 0,0 0 1472 0,0 0 256 0,5 7 32 0,4-1 16 16,4 0-656-16,4-1-128 0,5 0-32 0,3 0 0 16,4 0-592-16,-1-2-128 0,0 1-32 0,0 0 0 15,1 1-208-15,0 0 0 0,-2 0 0 0,2 2 0 16,-5-1 128-16,1 1-128 0,-1 1 0 0,-3 0 0 15,-2-1 0-15,-2 4 128 0,-3-2-128 0,-2 0 0 16,-1 2 432-16,-2 0 32 0,-4 2 16 0,-1 3 0 16,-4 2 512-16,-1 2 96 0,-3-1 32 0,-3 4 0 15,-3 3-496-15,-2 1-112 0,-1 3 0 0,-1-1-16 0,2 3-304 0,-1 1-48 16,0-1-16-16,1 1 0 16,2 4-864-16,2-6-176 0,-1 1-48 0,1 0-18320 15</inkml:trace>
  <inkml:trace contextRef="#ctx0" brushRef="#br0" timeOffset="202205.29">22498 8552 23439 0,'0'0'1024'0,"0"0"240"0,0 0-1008 0,0 0-256 16,0 0 0-16,0 0 0 16,20-7 544-16,-20 7 64 0,9 8 16 0,0 4 0 15,0 1 400-15,2 4 64 0,-1 2 32 0,2 3 0 0,1 3-352 0,1-1-64 16,-1 2 0-16,0 0-16 0,-2 0-48 0,-2-1 0 16,0-3 0-16,-1-1 0 0,-2-2 32 0,-1-1 0 15,-1-2 0-15,-1 0 0 0,0-3-224 0,-2 0-64 16,-1-3 0-16,-1-2 0 0,1-8-128 0,0 0-48 0,0 0 0 0,0 0 0 15,-8 0-16-15,0-1 0 0,-1-6 0 0,0 1 0 16,0-6-64-16,1 0 0 0,0-1-128 0,0-4 192 16,-1-1-336-16,1-3-80 15,0-2-16-15,2-3 0 16,-1-4-352-16,2-3-80 0,0-1-16 0,1-2 0 16,4 0 32-16,3 3 0 0,2-1 0 0,1 1 0 0,1 2 368 0,2 2 80 15,1 2 16-15,2 3 0 0,2 3 192 0,1 2 0 0,0 3 0 16,1 4-144-16,0 3 336 0,-1 4 80 0,1 3 16 0,0 2 0 15,-3 2 272-15,-2 2 48 0,0 3 16 0,-3-1 0 16,-3 5 0-16,-4 2 0 0,-1 2 0 0,-4 1 0 16,-2 2 64-16,-3 2 16 0,-3-1 0 0,-1 1 0 15,-1-2-352-15,-1 0-64 0,0-1-16 0,-1 0 0 16,-1-1-272-16,0-2 0 0,3 0 0 0,1 1 0 16,1-3-336-1,1-3-128-15,2-3-32 0,4-1 0 0,5-5-1936 0,0 0-400 0,0 0-80 0,0 0-12336 16</inkml:trace>
  <inkml:trace contextRef="#ctx0" brushRef="#br0" timeOffset="202374.41">22811 8443 10127 0,'0'0'896'0,"0"0"-704"0,0 0-192 0,0 0 0 16,8-1 3472-16,-8 1 672 0,8-1 128 0,-8 1 16 15,8 1-2176-15,-1 2-448 0,1 1-96 0,0 1-16 0,-1 3-624 0,-1 2-128 16,1-2-32-16,-1 2 0 0,1 2-416 0,-1 0-96 15,-1 0 0-15,2 1-16 0,-1 0-240 0,2-3 0 16,0 1 0-16,0-2 0 16,0 0-1008-16,0-1-80 0,-1-2-32 0,4 1-8480 15,-2-6-1712-15</inkml:trace>
  <inkml:trace contextRef="#ctx0" brushRef="#br0" timeOffset="202569.51">23204 8291 28271 0,'0'0'1248'0,"0"0"272"0,0 0-1216 0,-6 9-304 0,1 1 0 0,0 6 0 16,-2 2 1984-16,0 6 352 0,-3 5 64 0,1 3 16 16,-1 1-496-16,1 3-80 15,1 5-32-15,0-2 0 0,0 2-880 0,2 1-176 16,1-1-48-16,2-2 0 0,0-3-448 0,1 1-112 0,0-5-16 0,2 0 0 31,2-2-496-31,0-4-96 0,1-4-32 0,0-1 0 0,-1-4-2768 0,-1-2-544 16,-1-4-112-16</inkml:trace>
  <inkml:trace contextRef="#ctx0" brushRef="#br0" timeOffset="203102.08">22146 8274 3679 0,'0'0'320'0,"0"0"-320"0,0 0 0 0,0 0 0 15,0 0 3824-15,0 0 688 0,0 0 144 0,0 0 16 16,5 4-2656-16,2 1-544 0,-1 2-96 0,1 0-32 16,0 3-208-16,-2-3-48 0,0 3-16 0,0-1 0 15,-1-2-112-15,0 3-32 0,-1-4 0 0,-3-6 0 16,0 0-208-16,0 8-32 0,-2 0-16 0,0 0 0 16,2-8-112-16,-6 3-32 0,1 1 0 0,5-4 0 15,-8 0-272-15,2-1-48 0,-2-2-16 0,2 0 0 16,2-5-64-16,-2 0 0 0,1 0-128 0,0-2 192 15,1-2-192-15,2-1 0 0,-1 0 128 0,2 1-128 16,-1 0 0-16,2 2 0 0,2 0 0 0,-1 0 0 16,0 3 0-16,2 0 0 0,-1 2 0 0,-2 5 0 15,0 0 0-15,0 0 0 0,0 0 0 0,0 0 0 16,0 0 192-16,0 0-64 0,0 0-128 0,0 0 192 16,0 0-192-16,0 0 144 0,0 0-144 0,0 0 128 0,2 9-128 0,-2 0 0 15,0 2 0-15,-2-4 0 16,0 2-544-16,-1 1-96 0,1-3 0 0,-2 3-10448 15,0-4-2096-15</inkml:trace>
  <inkml:trace contextRef="#ctx0" brushRef="#br0" timeOffset="203600.91">22181 8642 23039 0,'0'0'512'0,"-6"1"96"0,-2-1 32 0,0 0 0 0,0-1-512 0,1-1-128 0,-1 0 0 0,0-1 0 15,0-1 1440-15,2 0 272 0,-1-1 48 0,2 1 16 16,5 4-864-16,-3-6-160 0,2 0-48 0,2-1 0 15,1-1-560-15,2 0-144 0,1 0 0 0,0 2 0 16,0-1 0-16,2 2 128 0,-1 1-128 0,1 0 128 16,-1 1 384-16,-6 3 80 0,9 0 16 0,0 2 0 0,-1 2-112 0,0-2-32 15,0 2 0-15,-8-4 0 0,6 8-16 0,0-1-16 16,-2 3 0-16,-2-1 0 0,1-1 128 0,-2-2 16 16,-1-6 16-16,-2 8 0 0,0 0-224 0,1 1-48 15,-2-2-16-15,-2-2 0 0,-1-1-48 0,-1 0-16 16,1 0 0-16,-1-4 0 0,-1 1-240 0,0-1 144 15,1-1-144-15,-1-3 128 16,0 0-128-16,1-1 192 0,1-2-192 0,1 1 192 0,-2-2-32 0,2 0 0 16,1-1 0-16,3 1 0 0,1 0-160 0,1-1 128 15,2 0-128-15,1 2 128 0,1-2-128 0,1 3 0 16,2 1 0-16,0 2 0 0,-2-1-128 0,2 3 128 16,-8 1 0-16,9 1 0 0,-1 2 0 0,-8-3 0 15,7 4 0-15,-2 2 0 0,-1 2 128 0,-2 0-128 16,1 0 128-16,-2 1-128 0,-1 1 0 0,-1 1 128 15,0-2-128-15,-1-2 0 16,2-7-1712-16,0 0-416 0,0 8-96 0</inkml:trace>
  <inkml:trace contextRef="#ctx0" brushRef="#br2" timeOffset="208365.7">21934 8278 7359 0,'0'0'656'16,"0"0"-528"-16,0 0-128 0,0 0 0 0,0 0 3216 0,0 0 624 16,-9 4 112-16,9-4 16 0,-4-4-2176 0,-2 0-432 15,6 4-80-15,-5-4-32 0,0-2-192 0,0 0-32 16,-2 1-16-16,1 0 0 0,-1 1-384 0,-1 0-80 15,-1 0-16-15,2 2 0 0,-4-4 80 0,-1 2 16 16,1 1 0-16,-2 0 0 0,0 0-176 0,-2 1-16 16,1-1-16-16,-2 2 0 0,-2 1-416 0,1 1 0 15,-3 0-224-15,1 2 80 0,1 1 304 0,-1 1 64 0,2 2 16 0,-1 3 0 16,0-2-240-16,1 1 0 0,1 1 0 0,2 1 0 16,0-1-144-16,-1 2 144 0,2 1 0 0,0-4-144 15,2 2 144-15,0-1 0 0,2-1-144 0,1 2 144 16,2-1 0-16,2 0 0 0,0 1 0 0,1-2 0 15,2 0-144-15,1 2 144 0,0-4 0 0,1 3 0 16,1-1 0-16,-1 1 0 16,-2-1 0-16,1 2 0 0,0 0 0 0,0 1 0 15,-2-1 0-15,0 0 0 0,-2 4 320 0,-2-2 32 0,0 0 0 0,-1 4 0 16,0-3-32-16,-3 2-16 0,0 1 0 0,-2 0 0 16,-1-1-112-16,0 1-32 0,-1-1 0 0,0 1 0 15,-1 0-160-15,1-1 0 0,-2-1 0 0,1 0 0 31,-1-1-1600-31,2 0-240 0,-2 1-48 0,2-2-16 0,1-3-1680 0,-2-1-352 16</inkml:trace>
  <inkml:trace contextRef="#ctx0" brushRef="#br2" timeOffset="208632.28">21077 8726 911 0,'0'0'0'0,"4"-7"0"16,-3-1 0-16,2-1 0 0,1-1 4448 0,0 3 800 15,1 0 176-15,0-1 16 0,0 0-3088 0,2 1-624 16,-2-1-128-16,0 3-32 0,1 1-288 0,-6 4-48 15,0 0-16-15,0 0 0 0,7 0-224 0,-7 0-48 16,0 0-16-16,6 6 0 0,-2 5 48 0,-3-2 16 0,-2 1 0 0,-2 2 0 16,0 2-320-16,-1 2-64 0,-1 2-16 0,0 0 0 15,1 1-96-15,-1-2-32 0,1 0 0 0,1 0 0 16,2 1-128-16,1-1-16 0,0-4-16 0,3 1 0 16,1-1 16-16,0-1 0 15,1 0 0-15,1-1 0 0,2 0-512 0,3-2-112 16,2-1-16-16,0-2 0 0,0 1 320 0,0-5 176 15,2 2-32-15,4-4 0 16,0 0-688-16,2 0-144 0,1 0-16 0,0-4-16 16,0 2-2064-16,2-1-416 0,-1 1-64 0</inkml:trace>
  <inkml:trace contextRef="#ctx0" brushRef="#br2" timeOffset="210901.81">20244 9932 19583 0,'0'0'864'0,"0"0"176"0,17-9-832 0,-17 9-208 0,0 0 0 0,0 0 0 16,0 0 704-16,9 1 112 0,0 1 16 0,2 2 0 0,-1 2 0 0,1 2 0 16,-1 1 0-16,0 3 0 0,2 2 16 0,-1 2 16 15,0 0 0-15,1 0 0 0,0 1-16 0,0 0 0 16,-2 2 0-16,0-2 0 0,0 0 80 0,-3-1 16 16,1 1 0-16,-3 0 0 0,-1 2-48 0,-1-4 0 15,-3 2 0-15,0 0 0 0,-1-1-224 0,-5-2-48 16,-3 0-16-16,-1 1 0 0,-1-1-288 0,0-2-64 15,-2 1-16-15,-3 0 0 0,-1-1-240 0,0-1 128 16,0-1-128-16,0-1 0 0,0-3-208 0,0 1-144 0,0-2-32 0,3-1 0 31,1-2-2336-31,0 0-480 0,1-4-80 0</inkml:trace>
  <inkml:trace contextRef="#ctx0" brushRef="#br2" timeOffset="211168.5">20215 10172 9215 0,'0'0'816'0,"0"0"-656"0,0 0-160 0,0 0 0 16,0 0 3968-16,0 0 752 0,0 0 144 0,0 0 48 15,-6 4-2832-15,6-4-560 0,-4 8-112 0,-1-2-32 16,-2 0-256-16,2 0-48 0,0 2-16 0,0 1 0 16,-2-1-416-16,1 4-96 0,-1-2-16 0,2 3 0 15,-2-4-144-15,1 4-16 0,-1 2-16 0,2-1 0 16,0 2 16-16,2-2 0 0,1-1 0 0,0 0 0 0,0-1 160 0,0 1 48 15,4 0 0-15,-1 1 0 0,2-1-80 0,1-2-16 16,-1 2 0-16,3 0 0 0,-1-5-256 0,1 1-48 16,2-1-16-16,1-1 0 15,1 0-160-15,-1-1 0 0,1 1 0 0,0-2 0 16,2 0-304-16,0-1-32 0,0-4-16 0,1 2 0 16,0 0-2416-16,0 1-496 0</inkml:trace>
  <inkml:trace contextRef="#ctx0" brushRef="#br0" timeOffset="-213560.39">25902 9746 28735 0,'0'0'1280'0,"0"0"256"0,-2-7-1232 0,0 5-304 0,2 2 0 0,0 0 0 16,0 0 480-16,0 11 32 0,-1 0 16 0,1 7 0 0,1 6 288 0,1 3 48 15,0 2 16-15,0 3 0 0,0 3-592 0,1-7-112 16,-2-2-32-16,2 1 0 0,-1-1-144 0,1-1 192 16,0-1-192-16,-2-5 192 0,1 1-16 0,1 1 0 15,0-4 0-15,-2-6 0 16,0-2 16-16,-1-9 0 0,0 0 0 0,0 0 0 16,0 0 112-16,0-5 16 0,0-4 16 0,-1-1 0 15,0-7-208-15,-1-3-128 0,0-5 160 0,2 1-160 16,0-6 0-16,1-3 0 0,0 0-208 0,2-2 64 0,1 1 16 0,0 10 0 15,1-6 0-15,0 1 0 0,2 2 128 0,1 0 0 16,-1 1-144-16,1 2 144 0,3 1 0 0,2 0 0 16,-2 2 0-16,1 5 0 0,-1 3 0 0,0 6 288 15,1 1-48-15,0 6-16 0,-2 3 32 0,-1 4 0 0,-1 2 0 16,-1 2 0-16,-3 6 128 0,-2 5 16 0,-2 3 16 0,-1 1 0 16,-3 3-160-16,-1-3-16 0,-2 1-16 0,-1 2 0 15,1 0-96-15,-1-2-128 0,1 1 176 0,1-5-176 16,-2-2 160-16,3-5-160 15,-1-2 128-15,1-1-128 0,0-1 208 0,0-1-32 16,1 1-16-16,1-4 0 0,1 0 272 0,0 1 48 16,4 0 16-16,0-2 0 0,2-1-144 0,1-1-32 15,2 0 0-15,1 1 0 0,2-2-144 0,3-2-48 0,2-2 0 0,3 0 0 16,3 0-128-16,7-1 0 0,2 0 0 0,0-2 128 31,-1 0-880-31,2 2-176 0,-1-4-32 0,2 1-16 16,-2-1-2544-16,-4-2-512 0</inkml:trace>
  <inkml:trace contextRef="#ctx0" brushRef="#br0" timeOffset="-213062.02">26662 9789 30751 0,'-10'-4'1360'0,"10"4"288"0,0 0-1328 0,-4 7-320 15,4-7 0-15,0 0 0 0,0 0 1200 0,0 0 160 16,0 0 48-16,0 0 0 0,10 0-64 0,10-7-16 16,3-1 0-16,2-1 0 0,1-3-640 0,4-3-128 15,4-5-32-15,4-2 0 0,2-2-240 0,-1-2-48 16,-3 2-16-16,0-2 0 0,2-1-224 0,-1-1 144 16,-4 0-144-16,1 1 128 0,0-3-128 0,0 3 128 0,0 2-128 0,3 3 128 15,2 1-128-15,-3 1 0 0,-5 1 0 0,-1-1 128 16,-1 1-128-16,0 0 0 0,-4 2 0 0,-5 2 0 15,-1 0 0-15,-1 4 0 0,-1 0 0 0,-3 0 0 16,-1 0 0-16,-1 3 0 0,0 3 0 0,-3 0 128 16,-1-2-128-16,-8 7 0 0,6-5 144 0,-6 5-144 15,7-6 256-15,-7 6 0 16,0 0-16-16,9-2 0 0,0 2 48 0,1 3 16 0,1 1 0 0,2 2 0 16,1 2-112-16,2 1 0 0,2 3-16 0,4 1 0 15,3 3 80-15,4 1 32 0,2 2 0 0,4 1 0 16,-1 1 80-16,3 1 16 0,0-1 0 0,1 0 0 15,1 1-128-15,-1-1 0 0,-1-1-16 0,2 0 0 0,0 0-240 0,0-4 144 16,-1-1-144-16,1-1 128 0,1-1-128 0,-3 0 0 16,-6 0 0-16,0-2 0 15,1-5-224-15,-4 1-80 0,-3-2-16 0,-4-1 0 32,-4 0-1776-32,-4-3-352 0,-3-2-80 0,-10 1-16768 0</inkml:trace>
  <inkml:trace contextRef="#ctx0" brushRef="#br0" timeOffset="-212748.07">27626 8636 10127 0,'4'-14'448'0,"-4"14"96"0,0 0-544 0,0 0 0 16,2-10 0-16,-2 10 0 0,0 0 4976 0,0 0 880 16,0 0 176-16,-4 15 48 0,-1 4-3600 0,0 5-720 0,0 10-144 0,-2 3-16 15,1 6-896-15,-2 1-192 0,-1 4-16 0,2 1-16 16,2-4-320-16,1 1-160 0,0-7 160 0,3 1-160 15,0 1 0-15,-1-6 0 0,1-1 0 0,0-7 0 32,1 1-1152-32,0-4-240 0,1-4-32 0,2-3-16 15,-2-4-1568-15,1-5-320 0</inkml:trace>
  <inkml:trace contextRef="#ctx0" brushRef="#br0" timeOffset="-212555">27823 8625 28735 0,'0'0'1280'0,"0"0"256"0,0 0-1232 0,1 13-304 16,-2-2 0-16,-2 8 0 0,-3 0 912 0,0 6 128 15,-2 5 32-15,1 3 0 0,1 2 16 0,0 3 16 0,-2 1 0 0,3 0 0 16,0-3-800-16,1 0-176 16,1-4-128-16,2-1 192 0,1-2-384 0,-1-4-80 15,1-4-16-15,0-3 0 16,0-4-2416-16,1-2-496 0,-1-12-80 0</inkml:trace>
  <inkml:trace contextRef="#ctx0" brushRef="#br0" timeOffset="-212197.77">27887 7979 20271 0,'-12'-6'1792'0,"-1"2"-1424"0,0 4-368 0,-2 3 0 15,-2 0 1360-15,0 4 208 0,-1 1 32 0,0 6 16 16,0 4-256-16,1 7-48 0,0 4-16 0,5 6 0 0,3-1 32 0,2 5 0 16,2-1 0-16,3 0 0 15,2-3-1824-15,4-1-352 0,1-3-80 0,4-4-16 0,3-3 1136 0,3-5 208 16,3-3 48-16,2-3 16 16,1-5 128-16,1-3 32 0,0-5 0 0,0-2 0 15,1-5 448-15,-3-3 80 0,0-3 32 0,-2-4 0 16,-1-3-128-16,-4-2-32 0,-4-3 0 0,-1-1 0 15,-5-4-336-15,-1 3-80 0,0-1-16 0,-5 1 0 16,-3 0-224-16,-4-3-48 0,0-2-16 0,-3 5 0 16,-3 1-304-16,-2 2 0 0,-1 3 128 0,-2 3-128 15,-2 1-512-15,1 3-144 0,0 2-48 0,1 7 0 16,-1 0-3008-16,1 7-592 0</inkml:trace>
  <inkml:trace contextRef="#ctx0" brushRef="#br0" timeOffset="-211761.92">29235 9583 23039 0,'-12'-9'2048'0,"5"2"-1648"0,-2-1-400 0,-1 2 0 0,-3-2 3008 0,-2 3 528 16,1 1 112-16,-2-1 0 16,-2 3-2304-16,0 2-448 0,0 3-112 0,1 2-16 15,0 6-32-15,0 2-16 0,-1 0 0 0,4 5 0 0,3 4-592 0,3 3-128 16,4-3 0-16,4 2 0 0,3-1 0 0,2-2 0 15,3-2 0-15,5-2 0 0,5-1 0 0,3-2 0 16,-3-1 0-16,2-1 0 0,2-3 0 0,-1-3 0 16,-2-3 0-16,1-3 0 0,-2-1 0 0,-1-1 192 15,-1-4-48-15,-3 1-16 0,-2-3 80 0,-1 0 16 0,-3-5 0 0,-1 3 0 16,-1 0-224-16,-3-1 144 16,-2 2-144-16,-1-4 128 0,-4-4-128 0,-2 1 0 15,-2 1 0-15,-1-1-176 16,-5-1-288-16,2 1-64 0,0 0-16 0,-1 1 0 15,-2 3-1952-15,2-1-400 0,1 4-80 0,3 4-12192 0</inkml:trace>
  <inkml:trace contextRef="#ctx0" brushRef="#br0" timeOffset="-211577.04">29439 9407 14735 0,'0'0'640'0,"0"0"160"16,0 0-640-16,0 0-160 0,0 0 0 0,0 0 0 15,0 0 4896-15,0 0 944 0,0 0 192 0,2 14 48 16,-1 3-3712-16,-1 3-752 0,0 2-144 0,0 0-16 16,0 3-1072-16,0 1-224 0,2-3-32 0,1 3-128 15,1 2 0-15,0-1 0 0,0-1 0 0,1 0 0 32,0 0-384-32,0 1-128 0,2-8-16 0,1-1-16 0,1-3-2144 0,1-1-448 0,-1-1-64 0</inkml:trace>
  <inkml:trace contextRef="#ctx0" brushRef="#br0" timeOffset="-211328.6">29747 9248 911 0,'0'0'0'0,"0"0"0"16,0 0 0-16,3 13 0 0,-2 0 5824 0,0 4 1088 15,0 4 224-15,-1 1 32 0,0 1-4352 0,2 5-896 0,-1 7-160 0,2 1-32 16,-2 2-576-16,3 1-96 15,1-3-32-15,0 4 0 0,3-1-656 0,0 4-144 16,0 3-32-16,1-2 0 0,1-6-192 0,1-4-288 16,-2-2 64-16,1-3 16 15,-2-5-416-15,0-1-80 0,-2-1 0 0,1-2-16 16,-3-2-1840-16,0-2-384 0,-2-6-64 0,-2-10 0 0</inkml:trace>
  <inkml:trace contextRef="#ctx0" brushRef="#br0" timeOffset="-211166.7">29562 9725 36623 0,'-16'-10'1616'0,"8"7"352"0,1 0-1584 0,7 3-384 0,-8-2 0 0,8 2 0 16,0 0 1568-16,0 0 224 0,0 0 64 0,9-4 0 0,5 1-416 16,6 1-80-16,3 0-16 0,5 0 0 0,3-1-864 0,3 1-176 15,0-1-48-15,2 0 0 0,2 2-256 0,0-2-176 16,0 2 32-16,-1 1-14320 15,-1 1-2848-15</inkml:trace>
  <inkml:trace contextRef="#ctx0" brushRef="#br0" timeOffset="-210618.75">26532 11412 14735 0,'0'0'1312'0,"-5"3"-1056"16,1 3-256-16,0 2 0 0,-1 2 3920 0,1 3 736 15,1 3 144-15,1 1 16 0,0 1-3104 0,1 2-624 16,1-1-128-16,3 4-32 0,-2-4-416 0,1 5-64 15,2-4-32-15,0 5 0 16,2 0-752-16,-3 0-160 0,0 0-16 0,1-2-16 16,-1 0-336-16,0 0-64 0,1-3-16 0,-1-1 0 15,-3-4-2224-15,0-2-448 0,0-3-96 0</inkml:trace>
  <inkml:trace contextRef="#ctx0" brushRef="#br0" timeOffset="-210480.44">26425 11701 15663 0,'0'0'1392'0,"0"0"-1120"0,0 0-272 0,0 0 0 15,0 0 3568-15,0 0 656 0,0 0 128 0,5-2 16 16,0-1-2832-16,5 1-560 0,-1-1-112 0,1 0-32 16,3 2-624-16,2-1-208 0,0-1 128 0,0 2-128 15,1-2-1344-15,4 3-336 0,2 3-64 0</inkml:trace>
  <inkml:trace contextRef="#ctx0" brushRef="#br0" timeOffset="-210023.84">27158 11634 27407 0,'0'17'1216'0,"2"-8"256"0,2 6-1184 0,1 4-288 0,1 4 0 0,0-1 0 16,3 3 880-16,0 2 112 0,1-1 32 0,-1-1 0 0,0 3-192 0,0-4-48 15,0 1 0-15,2-1 0 0,-2-2-304 0,0 0-64 16,-3-2-16-16,2-4 0 0,-3-1-160 0,1-2-48 15,-3 1 0-15,0-3 0 0,0-4-64 0,-3-7-128 16,1 7 176-16,-1-7-176 0,0 0 192 0,0 0-192 16,0 0 192-16,-7 1-192 0,2-3 176 0,-1-4-176 15,-2 1 160-15,1-5-160 0,1-2 0 0,-1-2 0 0,1-2 0 0,1-5 0 16,-1-4-432-16,2-2 32 0,1-4 0 0,-1-3 0 31,-2-4-528-31,4-2-96 0,1-2-32 0,2 3 0 16,3 1-224-16,2 5-64 0,1 6 0 0,2 1 0 0,1 4 1088 0,2 4 256 0,2 1 0 15,2 5 0-15,1 4 704 0,0 2 208 0,-1 3 48 0,1 6 0 16,-3-1 112-16,0 6 16 0,-1 0 16 0,-1 4 0 16,-4-2-288-16,-2 3-64 0,0 0-16 0,-4 1 0 15,-3 2-32-15,-3 0-16 0,-4 1 0 0,-1 0 0 16,-3 0-256-16,-1 1-48 0,-1 3-16 0,-2-6 0 16,-2 0-368-16,1-1-256 0,1 0 32 0,2-2 16 31,1-3-1648-31,0-4-336 0,1-1-64 0,3-2-13184 0</inkml:trace>
  <inkml:trace contextRef="#ctx0" brushRef="#br0" timeOffset="-209871.1">27602 11515 20271 0,'0'0'1792'0,"0"0"-1424"0,0 0-368 0,2 9 0 0,-1 0 1856 0,0 2 288 16,1-1 64-16,0 3 16 0,2 2-1136 0,1 0-208 15,0 2-48-15,2 0-16 0,1 3-560 0,-2-3-96 16,1 0-32-16,-1-1 0 16,2 0-1856-16,1-2-384 0,2-2-80 0,-1-1-9680 0</inkml:trace>
  <inkml:trace contextRef="#ctx0" brushRef="#br0" timeOffset="-209695.07">27807 11568 18431 0,'0'0'1632'0,"0"0"-1312"0,0 0-320 0,0 0 0 15,0 0 3072-15,0 0 560 0,0 0 96 0,-3 12 32 16,1 3-1536-16,-2-1-304 0,-1 4-64 0,-1 3-16 16,1 2-624-16,0 2-128 0,0 0-32 15,1 1 0-15,0 1-736 0,1 2-160 0,1-4-32 0,0 1 0 16,2 3-384-16,0-5-96 0,2-1-16 0,0-3 0 31,2-1-2160-31,0-2-432 0,0-3-96 0,1-2-12320 0</inkml:trace>
  <inkml:trace contextRef="#ctx0" brushRef="#br0" timeOffset="-209396.06">28009 11497 23087 0,'0'0'1024'0,"0"0"208"0,8-2-976 0,0 4-256 16,1 2 0-16,0 2 0 0,0 3 1024 0,2 4 144 15,-4 3 48-15,2 4 0 0,1-3 576 0,-1 3 128 16,-1 3 32-16,1-1 0 0,-2 0-832 0,0 1-160 15,-3-1-48-15,0-1 0 0,0-2-368 0,-2-2-80 16,2-2-16-16,-2-2 0 0,-2-2-128 0,-2-2-16 16,1 0-16-16,0-3 0 0,1-6 160 0,0 0 16 15,0 0 16-15,-6-1 0 0,3-5 48 0,-3-1 16 16,2-3 0-16,0-3 0 0,2-3-160 0,-1-1-16 16,1-4-16-16,0-1 0 0,4-3-224 0,0-2-128 15,1-1 128-15,1 1-128 0,0 0 0 0,1 1 0 16,0 1 0-16,3 4 0 0,0 0 0 0,2 3-208 0,1 1 80 0,8-4 128 31,1 4-1600-31,2 8-208 0,3 3-48 0,-3 2-10384 0,0 2-2096 0</inkml:trace>
  <inkml:trace contextRef="#ctx0" brushRef="#br0" timeOffset="-208953.95">28637 11711 12895 0,'0'0'576'0,"0"0"112"0,-9-4-560 0,9 4-128 16,0 0 0-16,0 0 0 0,-6-7 4416 0,2 2 832 15,1 0 192-15,3 5 16 0,2-9-2800 0,-2 9-560 0,6-10-112 0,1 4-32 16,0-1-832-16,4 4-160 0,1-1-48 0,1 1 0 16,1 0-432-16,2 2-96 0,2-3 0 0,1 2-16 15,2 2-368-15,3-4 0 0,-1-2 0 0,2 3 128 32,1-1-1328-32,0 0-256 0,-2 0-48 0,3 0-10704 0,3-1-2128 0</inkml:trace>
  <inkml:trace contextRef="#ctx0" brushRef="#br0" timeOffset="-208744.9">29297 11284 25791 0,'0'0'1152'0,"0"0"224"0,0 0-1104 0,0 0-272 16,5 12 0-16,-2 0 0 0,-2 1 2672 0,1 5 464 15,-2 3 112-15,0 4 16 0,0 2-1664 0,1 6-336 16,1 1-64-16,0 2-16 0,-1-2-816 0,2 1-176 15,-2 0-16-15,0-2-16 0,-1-3-400 0,3-1-80 16,0-2 0-16,0-5-16 16,0-4-1776-16,2-2-368 0,0-3-64 0,2-4-8112 0,-7-9-1632 0</inkml:trace>
  <inkml:trace contextRef="#ctx0" brushRef="#br0" timeOffset="-208543.68">29624 11216 21183 0,'0'0'1888'0,"0"0"-1504"0,-1 12-384 16,1 3 0-16,0 4 2272 0,0 2 384 0,-1 0 80 0,1 4 16 15,0-1-1280-15,2 2-240 0,2 1-48 0,0 2-16 16,1 0-720-16,1 2-160 0,0 2-32 0,1-2 0 16,-1 1-256-16,2-2 0 0,1 0 0 0,0-4 0 31,-2-2-816-31,1 1-64 0,-2 0-16 0,1-3 0 0,-2-4-2688 0,-1-2-560 0</inkml:trace>
  <inkml:trace contextRef="#ctx0" brushRef="#br0" timeOffset="-208356.53">29310 11631 32655 0,'0'0'1440'0,"0"0"304"0,-2-6-1392 0,2 6-352 0,0 0 0 0,2-8 0 0,-2 8 1296 0,8-7 192 15,1 2 48-15,5 1 0 0,2-2-464 0,2-2-96 16,5 1-16-16,1 1 0 0,4-2-704 0,0 0-256 16,2 2 144-16,2-4-144 0,-1 4-208 0,-1-1-128 15,-3 2-32-15,-2-1-11808 16,-4-2-2368-16</inkml:trace>
  <inkml:trace contextRef="#ctx0" brushRef="#br0" timeOffset="-208011.31">28207 10814 21183 0,'0'0'944'0,"0"0"192"16,0 0-912-16,0 0-224 0,0 0 0 0,0 0 0 0,0 0 2560 0,0 0 448 16,0 0 112-16,-1 14 16 0,1 3-1376 0,0 1-272 15,1 2-48-15,3 2-16 0,1-4-1072 0,1 4-224 16,-3 0-128-16,4 1 160 15,0-3-656-15,0 1-128 0,1-1-16 0,-1-2-16 16,-1 0-2720-16,-1 1-528 0,1 3-128 0,-4-7 0 0</inkml:trace>
  <inkml:trace contextRef="#ctx0" brushRef="#br0" timeOffset="-207489.9">28053 11108 21935 0,'0'0'960'0,"-2"-10"224"0,2 1-944 0,0 9-240 0,5-11 0 0,2 2 0 16,0-1 1264-16,1 2 208 16,0 1 32-16,0 1 16 0,1 3-176 0,3 2-16 0,1 1-16 0,4 0 0 15,-2-1-912-15,2 1-176 0,-1 0-32 0,0 0-16 16,0-2-176-16,0 1 0 0,1-3 0 0,3 2 0 16,-3-1-400-16,0-1-112 0,-2 1-32 0,1-2 0 31,-2 0-608-31,0 0-128 0,1 0-32 0,-1-2 0 15,-1 0-320-15,0-2-64 0,-5-2-16 0,0-1 0 0,2 1-48 16,-3 0-16-16,-5-4 0 0,-2 0 0 0,-3-3 1328 0,-3 2 256 0,1 3 48 0,-1-3 16 16,-4 2 1760-16,1 1 352 0,-2-4 80 0,-2 1 16 15,-3 2 16-15,0 1 0 0,-1 1 0 0,-1 2 0 0,-1-1-672 0,-2 2-128 16,0 1-16-16,-1 3-16 0,-1 1-304 0,1 3-64 16,-1 1-16-16,-1 6 0 0,0 5-336 0,-2 4-64 15,-1 2-16-15,1 4 0 0,0 5-464 0,3 0 128 16,2 2-128-16,3 0 0 0,2 1 0 0,7 1 0 15,5 1 0-15,4 2 0 0,3 1 0 0,6 0 0 16,6-2 0-16,8-2 0 0,3-4 0 0,4-2 0 16,1-1 0-16,4-3 0 0,3-7 0 0,2-1 0 0,3-1 0 0,3-7 0 15,1-1 128 1,1-7-128-16,0-2 176 0,1-4-176 0,-4-3 192 0,-4-2-64 16,-6-4 0-16,-4 0-128 0,-3-6 512 0,-5 2-16 15,-2-2 0-15,-3 1 0 0,-3 2 208 0,-5-2 32 16,-4-1 16-16,-6 1 0 0,-2 2-176 0,-5 0-16 15,-3 0-16-15,-3 0 0 0,-3 1-272 0,-2 4-48 16,-4 0-16-16,-4 0 0 0,-6-1-432 0,0-1-96 0,-1 2 0 0,-2 2-16 31,-1 2-1472-31,0 4-304 0,1 1-48 0</inkml:trace>
  <inkml:trace contextRef="#ctx0" brushRef="#br0" timeOffset="-206225.45">27678 12772 14735 0,'0'0'1312'0,"0"0"-1056"0,9 2-256 0,-17-11 0 16,-2 1 3008-16,-1 2 528 0,0 1 112 0,-1 1 32 15,-1 1-1392-15,0 2-288 16,0 2-48-16,1 4-16 0,0-1-640 0,1 5-128 16,-1 3-16-16,0 4-16 0,-1 3-496 0,3 5-112 15,-1 2-16-15,5 1 0 0,-2-1-96 0,3 2-32 0,1 0 0 0,4-1 0 16,2-3-128-16,4 1-48 0,3-3 0 0,1 0 0 15,2-1-80-15,2-1 0 0,3-3-128 0,3-2 192 16,2 1-192-16,0-4 0 0,0-3 128 0,2 0-128 31,2-2-320-31,0-1-128 0,-1-2 0 0,2-1-16 16,2-2-2192-16,-1-2-432 0,1-3-96 0,-2-4-12224 0</inkml:trace>
  <inkml:trace contextRef="#ctx0" brushRef="#br0" timeOffset="-206069.17">28064 12821 28447 0,'0'0'1264'0,"0"0"256"0,0 0-1216 0,0 0-304 16,0 0 0-16,0 0 0 0,-3 8 1328 0,2 1 208 16,0 3 32-16,-1 2 16 0,1 3-496 0,1 2-112 15,3-1-16-15,-1 1 0 16,2 4-640-16,1 0-144 0,1 2-32 0,0 1 0 16,1 1-384-16,0 1-80 0,3 0 0 0,5 9-16 15,0-9-2864-15,1-4-576 0</inkml:trace>
  <inkml:trace contextRef="#ctx0" brushRef="#br0" timeOffset="-205804.51">28477 12662 24879 0,'0'0'2208'0,"0"0"-1760"0,0 0-448 0,0 0 0 15,0 0 2624-15,0 0 448 0,13 4 96 0,0-1 16 16,0-2-1808-16,2 0-352 0,-1-2-80 0,2 0-16 16,2 0-624-16,1-1-128 0,1 1-32 0,-1 1 0 31,1-4-1648-31,2 1-336 0,3-1-64 0,-3 2-14032 0</inkml:trace>
  <inkml:trace contextRef="#ctx0" brushRef="#br0" timeOffset="-205425.28">28845 12360 29135 0,'-21'-3'1280'0,"5"2"288"0,-2-2-1248 0,-3 1-320 16,-2 0 0-16,-1 4 0 0,-2-2 1472 0,0 4 256 15,-1 1 32-15,-2 3 16 0,-2 1-752 0,-2 4-160 0,-2 2-32 0,1 6 0 16,1 0-560-16,3 4-112 0,4 4-32 0,3 2 0 16,5 2-128-16,7-9 128 15,1 6-128-15,-1 16 128 0,5-7-128 0,6 1 128 16,5-3-128-16,4-4 128 0,3-2-128 0,1-10 0 16,4 0 0-16,5-1 0 0,7 1 0 0,-1-4 0 15,2-2 0-15,15 1-176 0,-2-5 176 0,-17-8 0 0,1-2 0 0,3-2 0 16,0-2 128-16,1 0 16 0,2-1 0 0,0 0 0 15,-1-5 48-15,24-8 0 0,-10 0 0 0,-10 1 0 16,-6-7 112-16,-6 2 16 0,-6 2 16 0,-2-3 0 16,-4 1 256-16,-5-1 48 0,-3-2 16 0,-4 1 0 15,-4-1-352-15,-1 1-80 0,-1 1-16 0,-5 1 0 16,-7-1-48-16,7 9-16 0,-3 1 0 0,-3-1 0 16,-1 0-1408-16,-2-1-272 0,-2 0-64 0</inkml:trace>
  <inkml:trace contextRef="#ctx0" brushRef="#br1" timeOffset="-70657.97">1215 15649 25791 0,'-21'7'2304'0,"21"2"-1856"0,2 4-448 0,-1 4 0 16,0 4 1008-16,0 3 96 0,1 2 32 0,-1 4 0 0,0 4-224 0,1 3-32 15,-1 6-16-15,0 0 0 0,2 0-544 0,-2-3-128 16,0-1 0-16,1-6-16 0,-1-3-176 0,-1-5 160 15,-1-3-160-15,-1-6 160 0,1-2-160 0,0-6 0 16,1-8 144-16,0 0-144 0,0 0 0 0,0 0 0 16,-4-7 0-16,1-3 128 0,1-3-128 0,0-4 0 15,1-4-128-15,1-3 128 0,0-2-144 0,1-2 144 0,1-4-160 16,0 1 160-16,2 0 0 0,1 1 0 0,2 4-128 0,1 2 128 16,0 5 160-16,1 2 80 0,1 2 16 0,1 6 0 15,-1 4-256-15,0 4 0 0,1 2 0 0,-1 6 0 16,1 2 208-16,-1 5 48 0,1 4 16 0,-2 6 0 15,-1 2 128-15,-1 1 32 0,0 2 0 0,-1-2 0 16,0-1-240-16,-1-2-32 0,-1-2-16 0,0-1 0 16,-2-5-144-16,1-2 0 15,-1-1 0-15,1-5 0 0,-3-8 0 0,0 0-144 0,0 0 0 0,0 0 0 32,5-7-224-32,-2-3-32 0,0-3-16 0,-2-4 0 0,0-4 176 0,0-2 48 0,1-4 0 0,0 1 0 15,1-4 192-15,1 3 0 0,0 0-160 0,0 2 160 16,0 0 0-16,1 3 0 0,0 2 0 0,2 1 0 15,-4 3 160-15,1 4 0 0,0 5 0 0,0 1 0 16,-4 6-16-16,0 0 0 0,7 4 0 0,-1 4 0 0,1 4 176 0,-1 5 16 16,-1 0 16-16,2 5 0 0,2 1-112 0,-1 2-32 15,0-1 0-15,0 0 0 0,-1-4-208 0,1 0 0 16,0-2 0-16,1 0 0 0,0-1 0 0,0-3 0 16,-1-1 0-16,1-2 0 0,-1-2 0 0,1-5 0 15,-1 0-144-15,0-2 144 0,0 1-192 0,-2-6 192 16,2-1-208-16,0-1 80 0,1-1 128 0,0-1 0 15,-1-1-144-15,0-1 144 0,0-3 0 16,0-1 0-16,-2 0 0 0,1-4 0 0,-1-1-208 0,1 0 80 16,-1-2 128-16,-1 2-208 0,1 1 208 0,-3 3-144 15,1-3 144-15,0 4-128 0,0 2 128 0,0 2 0 16,-1 1 0-16,-1 2 0 0,-2 6 0 0,0 0 0 16,0 0 0-16,0 0 0 0,0 0 0 0,0 0 0 15,0 0 0-15,0 0 0 0,0 0 224 0,7 9-32 16,-2 3 0-16,-1 1 0 0,-1 1 16 0,2 3 0 0,1 1 0 0,1 2 0 15,-3 0-208-15,2 0 176 0,3-3-176 0,0 3 160 16,1-6-160-16,0 1 0 0,3-4 0 0,0 0 0 16,3-2 0-16,2-1-272 0,4-3 64 0,-1-3 16 15,-1-2-288-15,0-2-48 0,1-5-16 0,0 0 0 16,3-1 48-16,-5 0 16 0,-1-3 0 0,-2-2 0 16,-3-2 128-16,-1-2 32 0,-2 0 0 0,-1-1 0 15,1-1 64-15,-4 1 0 0,-1 0 16 0,0 1 0 16,-2 1 96-16,-2 2 16 0,-2 0 0 0,-2 1 0 15,0 1 384-15,-3 0 64 0,0 4 32 0,-1 4 0 16,0 2 560-16,0 2 112 0,-1 2 32 0,0 4 0 16,1 0-112-16,1 3-32 0,2 4 0 0,2 2 0 15,2 0-352-15,2 4-80 0,4-1-16 0,-1 1 0 0,1 2-240 0,3-1-48 16,2-2-16-16,2 0 0 0,0-1-160 0,3-2 0 16,1-4 0-16,1 0 0 15,0-2-416-15,2-3-112 0,-1 0-32 0,2-4 0 16,0-2-2464-16,0-2-496 0,0-5-112 0</inkml:trace>
  <inkml:trace contextRef="#ctx0" brushRef="#br1" timeOffset="-70326.54">2426 15480 17503 0,'-4'-13'1552'0,"4"13"-1232"16,0 0-320-16,0 0 0 0,0 0 2496 0,0 0 432 15,0 0 80-15,2 10 32 0,0 6-1008 0,2 5-208 16,3 3-32-16,0 6-16 0,3 3-432 0,-3 2-96 15,1 2-16-15,1-1 0 0,0-1-576 0,1 0-112 0,-1-1-32 0,1 0 0 16,1-1-240-16,-2-2-48 0,-3-2-16 0,1-4 0 16,-1-3-208-16,0-3 0 0,-1-4 128 0,0-4-128 15,-1-1 0-15,1-5 0 0,-5-5-192 0,0 0 192 16,0 0-400-16,3-7 16 0,1-1 16 0,-2-5 0 16,-1-2 16-16,1-4 0 0,2-1 0 0,-3-4 0 15,0-1 112-15,2 1 32 0,1 0 0 0,1 2 0 16,3 0 208-16,0 1-176 0,-2 3 176 0,2 1-160 15,1 4 160-15,0 2 128 0,0 5-128 0,2 3 176 0,-2 4 64 0,1 5 16 16,1 3 0-16,2 4 0 0,0 2 32 0,3 2 16 16,2 0 0-16,-1 2 0 15,-2-1-304-15,1 0 160 0,0 0-160 0,-2 1 128 16,3-1-512-16,-1-4-96 0,-2-1-32 0,-1-2 0 16,-1-2-3072-16,-2-4-608 0</inkml:trace>
  <inkml:trace contextRef="#ctx0" brushRef="#br1" timeOffset="-70058.76">2877 15498 31727 0,'0'0'1408'0,"0"0"288"0,0 0-1360 0,0 0-336 0,0 0 0 0,0 0 0 16,0 0 1088-16,3-7 160 0,2 0 32 0,4-1 0 16,4 0-592-16,3-1-112 0,1-3-32 0,2 0 0 15,2 1-416-15,1-2-128 0,3-1 0 0,0 1 0 16,-2 2 0-16,0 0 0 0,-1 2 0 0,0 0 0 15,0 4 0-15,-4 0 0 16,-2 1 0-16,-2 0 0 0,-1 2 0 0,-1 4 0 16,-1 2 0-16,-2 0 0 0,-1 2 0 0,-2 2 0 15,-1 4 0-15,0 1 0 0,1 1 0 0,-5 4 160 16,-1 3-160-16,0 1 192 0,1 3-192 0,-1 1 0 0,-1 2 144 0,1 0-144 31,0 1-432-31,1 1-144 0,-1 0-48 0,2-1-16016 0</inkml:trace>
  <inkml:trace contextRef="#ctx0" brushRef="#br1" timeOffset="-69930.69">3408 15944 39615 0,'-13'13'1760'0,"9"-5"352"0,1 1-1680 0,2 0-432 16,0 0 0-16,1-1 0 0,1 0-208 0,2-1-128 15,1 4-32-15,2-5-16880 16</inkml:trace>
  <inkml:trace contextRef="#ctx0" brushRef="#br1" timeOffset="-69495.89">2124 16756 11967 0,'-20'6'1072'0,"8"-2"-864"0,-3 2-208 0,-2 0 0 15,-3 1 4224-15,2 2 816 0,-1 0 144 0,0 3 48 16,2-5-3744-16,-1 4-736 0,1 1-160 0,3 1-16 15,1-4-304-15,2 3-48 0,1-1-16 0,3 1 0 16,1 0-208-16,3-2 0 0,3-1-192 0,2-1 192 16,-2-8-704-16,6 8-16 0,2-2-16 0,2 0 0 15,2-2 240-15,4-1 48 0,2 3 16 0,1 0 0 16,1 2 432-16,1 0-160 0,1 0 160 0,2-1 0 16,-1 1 160-16,-3 0 144 0,-5 0 16 0,0 1 16 0,-4 2 304 15,-2-1 48-15,-2 2 16 0,-3 1 0 0,-5-3 128 0,-5 3 16 16,-3 0 16-16,-4 2 0 0,0 0-400 0,-3 1-80 15,1-2 0-15,-2-1-16 0,-1-2-512 0,-1-2-112 16,0-1 0-16,3-3-16 16,2-1-1552-16,3-3-304 0,5-2-64 0,2-4-11632 15</inkml:trace>
  <inkml:trace contextRef="#ctx0" brushRef="#br1" timeOffset="-69159.19">2319 16910 16175 0,'0'0'704'0,"7"-4"176"0,-7 4-704 0,0 0-176 0,0 0 0 0,0 0 0 15,0 0 2112-15,0 0 384 0,0 0 64 0,0 0 32 16,0 0-560-16,-3 8-112 16,1-2-32-16,-1 2 0 0,-1 1-1072 0,1 0-224 15,1 2-32-15,1 0-16 0,-1 3-320 0,2-1-64 16,2 0-16-16,0 0 0 0,1 1-16 0,1-2-128 0,0-2 192 0,1-1-64 16,1-2-128-16,2-2 0 0,0 0 0 0,1-4 0 15,-1 1 0-15,1-2 0 0,0-3-192 0,0 1 192 16,0-2-240-16,1 0 80 0,-1-4 16 0,-1 0 0 15,-1-2 144-15,1-2 0 0,-3-1-144 0,2-1 144 16,-1-2 0-16,0-1 0 0,-1 0 0 0,-1 1 0 16,0 2 0-16,-2 2 0 0,0 2 0 0,-2 1 0 15,-2 4 0-15,2 5 128 0,-2-4 0 0,2 4 0 16,0 0 560-16,0 0 96 0,-6 6 32 0,3 1 0 0,1 2-176 0,2 3-16 16,2 1-16-16,0 1 0 0,3 2-416 0,3-1-64 15,1 1-128-15,3-1 176 0,1 1-400 0,1-2-80 16,1 0-16-16,0-4 0 15,2-2-3488-15,-1-2-704 0</inkml:trace>
  <inkml:trace contextRef="#ctx0" brushRef="#br1" timeOffset="-68460.54">2720 16742 21183 0,'0'0'944'0,"0"0"192"0,0 0-912 0,0 0-224 16,0 0 0-16,0 0 0 0,3 6 1984 0,1 6 336 15,2 2 80-15,1 3 16 0,3 0-1040 0,-3 1-208 16,-1 2-32-16,0-1-16 0,2 1-544 0,0 0-128 0,-2-1 0 0,1-1-16 16,-2-2-256-16,-1 0-48 0,-3-5-128 0,-1 0 192 15,-1-3 0-15,1-8 0 0,0 0 0 0,0 0 0 16,0 0-192-16,0 0 0 0,0 0 0 0,0-8 0 16,3-3-304-16,-3 0 0 0,-4-2 0 0,0-4 0 15,2-2 48-15,2 0 0 0,-1-3 0 0,0-2 0 16,-2-1-128-16,1 1 0 0,0-1-16 0,2 1 0 15,3 4 400-15,-1 0-160 0,0 4 160 0,-2 5 0 0,0 2 0 16,1 2 0-16,-1 7 0 0,0 0 0 16,0 0 0-16,8 8 176 0,1 5 0 0,-1 3 0 15,0 3 160-15,-1 2 48 0,1 2 0 0,0 1 0 16,0-1 32-16,0 2 16 0,-2-5 0 0,1-1 0 16,-3-1-272-16,1-1-160 0,0-1 192 0,0-2-192 15,2-2 144-15,-2-4-144 0,-1 0 0 0,0-2 144 0,-4-6-144 0,0 0 0 16,0 0 0-16,0 0 0 0,5-5-144 0,0-4 144 15,1-3-192-15,-3 1 192 0,0-4 0 0,-2-2 0 16,1-2 0-16,-1-5 0 16,2 2-480-16,-2 2 16 0,-1 6 0 0,1 1 0 0,1 0 288 0,-1 4 176 15,1 1-192-15,1 3 192 16,-3 5 0-16,0 0 0 0,0 0 0 0,8-1 0 0,-8 1 352 0,9 4 32 16,0-1 0-16,2 4 0 0,2-1-208 0,2 2-48 15,2 1 0-15,1 1 0 0,3-1-128 0,-1 0 192 16,-1-1-192-16,2-1 192 0,1 0-192 0,-2-3 0 15,0 0 144-15,-2-4-144 0,-3-3 192 0,2-1-16 16,-1-1-16-16,1-1 0 0,1-5-160 0,-1-1 0 0,-2 1 0 0,-2-2 0 16,-3-2 0-16,-2 1-144 0,-2 0 144 0,0-2-160 15,-3 2-96-15,0-5-32 0,-2 4 0 0,-2-1 0 16,-2-1 288-16,0 1-128 0,-3 2 128 0,0 1 0 16,-2-1 0-16,-2 2 0 0,-2 2 0 0,0 3 0 15,2 1 0-15,-1 3 320 0,1 6-32 0,2 0-16 16,1 7 656-16,2 1 128 0,1 4 32 0,3 2 0 15,-2 1-64-15,5 3-16 0,3 0 0 0,3-1 0 16,2 0-432-16,5 0-96 0,1 0-16 0,3 0 0 16,-1-3-464-16,3-3 128 0,2-2-128 0,2-2 0 31,1-2-352-31,3-1-112 0,2-2-32 0,0-1 0 16,1-2-1488-16,2 0-288 0,-2-2-64 0,1 0-9424 0,-2-2-1872 0</inkml:trace>
  <inkml:trace contextRef="#ctx0" brushRef="#br1" timeOffset="-68090.19">4172 16481 4607 0,'0'0'400'0,"-7"-5"-400"16,2-2 0-16,-1 1 0 0,-2 0 6320 0,0 3 1168 16,-1-4 256-16,0 3 32 0,-2 1-5472 0,1 3-1104 15,-2 2-224-15,0 3-32 0,2 2-144 0,0 6-32 16,2 1 0-16,1 4 0 0,-1 2-512 0,3 1-96 0,3-6-32 0,0 2 0 15,4 0-128-15,0-1 0 0,2-2 0 0,3-2 0 16,0-2 0-16,4-1 0 0,1-1 0 0,-1-1 0 16,4-2 0-16,-2-2 0 15,0-3-176-15,1-2 176 0,2 0-144 0,-1-2 144 16,2-4-160-16,-2 0 160 0,-2-4-160 0,-2 1 160 16,1-2-160-16,1-3 160 0,-2 3-128 0,-4 0 128 15,-1 0 0-15,-2 1-144 0,-2 2 144 0,-1-1 0 0,-3 2 0 0,-1 3 128 16,-1 0 288-16,4 6 64 0,0 0 16 0,-7 3 0 15,-1 1-96-15,0 2-16 0,1 4 0 0,2 3 0 16,3-2-384-16,2 2 0 0,1 0 0 0,1 0 0 16,2 0-448-16,3-1-32 15,3-1 0-15,3-4 0 0,2-1-2352 0,0-4-480 0,0-2-80 16</inkml:trace>
  <inkml:trace contextRef="#ctx0" brushRef="#br1" timeOffset="-67831.19">4513 16319 17503 0,'-14'2'768'0,"8"-1"176"0,-4-1-752 0,1 1-192 0,-1 2 0 0,1-1 0 15,0 1 1808-15,0 1 336 0,-1 1 64 0,4 2 16 0,1-1-1328 0,5-6-256 16,-3 7-48-16,3-7-16 0,1 9-176 0,3 0-32 16,3 1-16-16,1 2 0 0,-1 0-112 0,3 0-32 15,0-1 0-15,2 1 0 0,-2 1 512 0,2-1 112 16,0 1 0-16,-1 0 16 0,0 1 416 0,-2 1 80 15,-1-2 0-15,-3 1 16 0,0 2 80 0,-1-2 16 16,-1 2 0-16,-2-1 0 0,-2 0-432 0,-3 0-64 0,-1 2-32 0,-2-1 0 16,-1 2-512-16,-1 2-96 0,-1-1-32 0,-1 1 0 31,0 1-2112-31,-3 1-416 0,0 1-96 0,-2-2-16288 0</inkml:trace>
  <inkml:trace contextRef="#ctx0" brushRef="#br1" timeOffset="-67362.98">2487 17538 31039 0,'-13'1'1376'0,"13"-1"288"0,0 0-1344 0,0 0-320 16,-1 8 0-16,1 0 0 0,1 4 448 0,2 0 32 15,2 6 0-15,4 1 0 0,1 5 544 0,0-2 96 16,0 3 32-16,1 1 0 0,-2 1-512 0,-1 1-112 16,0-1-16-16,-3 0 0 0,-1-3-160 0,-2-1-32 15,0 1-16-15,-1-2 0 0,2-5-176 0,-2 2-128 16,0-2 192-16,0 0-192 0,-2 0 128 0,-1-1-128 15,-1-3 0-15,0-4 0 0,1-1 0 0,2-8 0 16,0 0 0-16,0 0-192 0,0 0 16 0,0 0 16 16,-4-7 0-16,1-2 0 0,1-1 160 0,0-2-128 15,1 0 128-15,1-1-128 0,1 2 128 0,3 0 0 16,1 1 160-16,1 2-160 0,0 0 480 0,2 3 0 16,0 2 0-16,1 3 0 0,-1 2 64 0,2 0 16 0,2 2 0 0,1 1 0 15,1 2-224-15,1-1-32 0,-2 1-16 0,-2-1 0 16,1 1-288-16,1-1 0 0,-1 1 0 0,1-3 0 31,0 0-1280-31,0 0-256 0,1-3-48 0,-1-1-16 16,-1-1-1920-16,-3-5-400 0</inkml:trace>
  <inkml:trace contextRef="#ctx0" brushRef="#br1" timeOffset="-67225.96">2853 17865 12895 0,'-3'-13'576'0,"3"13"112"15,0 0-560-15,0 0-128 0,0 0 0 0,0 0 0 0,0 0 3712 0,0 0 704 16,0 0 128-16,0 0 48 0,0 0-2928 0,4 11-576 15,1-2-112-15,0-1-16 16,2 1-560-16,1 0-96 0,-1 1-32 0,3 0 0 16,0 0-1216-16,0 0-240 0,1 0-48 0,1-3-8048 15,-1 0-1600-15</inkml:trace>
  <inkml:trace contextRef="#ctx0" brushRef="#br1" timeOffset="-67064.83">3117 17838 6447 0,'0'0'272'0,"0"0"80"0,0 0-352 0,0 0 0 15,0 0 0-15,-5 10 0 0,0 4 6640 0,2 2 1248 16,1 1 256-16,-1 3 48 0,0-4-5632 0,1 4-1152 16,-1 1-208-16,1 1-48 0,0 2-528 0,1-1-112 0,1 1 0 0,0-1-16 15,-1 0-496-15,-1-7-240 0,2-1 32 0,2-2 0 32,0-3-2528-32,2-1-496 0,0 1-96 0,1-7-32 0</inkml:trace>
  <inkml:trace contextRef="#ctx0" brushRef="#br1" timeOffset="-66790.93">3281 17799 6447 0,'2'-17'576'0,"-2"17"-576"0,0-7 0 0,-2 1 0 15,0-1 3552-15,-2 4 608 0,4 3 112 0,0 0 16 16,-5 5-1504-16,0 1-304 0,-1 3-64 0,1 2-16 16,1 2-944-16,2 4-192 0,0 2-48 0,2 4 0 15,2 3-592-15,1-2-128 0,3 0-32 0,0-2 0 16,2 1-336-16,1-2-128 0,0-2 0 0,2-2 0 0,0-6 208 0,2 1-48 15,-1-5-16-15,0-6 0 0,-3-1 48 0,-1-4 16 16,0-3 0-16,-3-3 0 0,-1-4 400 0,-2-5 80 16,0 0 16-16,-2-2 0 0,-2-3 96 0,1 0 32 15,-1-4 0-15,-4 1 0 0,-1-3-480 0,-3-3-96 16,0 1 0-16,-2 0-16 0,3 1-240 0,-1 0 0 16,-1-4 0-16,-1 1 0 15,1 0-1792-15,0 3-256 0,2 2-64 0,1 3-9728 16,1 2-1936-16</inkml:trace>
  <inkml:trace contextRef="#ctx0" brushRef="#br1" timeOffset="-66329.66">3441 17633 12895 0,'16'26'576'0,"-8"-13"112"0,3 4-560 0,0 2-128 16,4 2 0-16,-1-1 0 0,0 1 3904 0,1 1 768 15,-2-1 128-15,-1 1 48 0,-1-1-2576 0,-2-1-512 0,-1-3-96 0,0-2-32 16,1-4-912-16,-2-2-176 0,-3-2-32 0,0-2-16 15,-4-5-288-15,0 0-48 0,0 0-16 0,0 0 0 16,0 0-16-16,0 0 0 0,-7-9 0 0,-1-3 0 16,0-4-128-16,-1-1 160 0,0 0-160 0,3-2 160 15,-1-1-160-15,2 1 0 0,0-2-192 0,-1-1 192 16,1-3-512-16,3 1 32 0,2 1 0 0,1 3 0 31,2 0-80-31,2 1-16 0,-1 1 0 0,1 2 0 16,4-2 80-16,1 4 16 0,3 3 0 0,-2 5 0 0,-2-1 240 0,0 7 48 0,0 2 16 0,3 5 0 15,-2 5 176-15,1 3 0 0,-1 1 0 0,-1 3 0 16,1 0 304-16,0 5 32 0,-1-1 16 0,0 1 0 16,0-2 80-16,0-1 16 0,2-2 0 0,-2 0 0 15,0-3-176-15,0 1-16 0,2-4-16 0,-2-2 0 16,1-2-64-16,-1-1-16 0,1-2 0 0,-3 0 0 0,1-3-32 0,0-1-128 16,0-4 192-16,-2 0-64 0,0-2 144 0,-3-3 32 15,1-2 0-15,-1-1 0 0,-3-1 624 0,-1-4 128 16,-2-1 32-16,0 1 0 0,-2 0-688 0,0 3-128 15,-1-1-16-15,-2 2-16 0,-1-1-112 0,-2-4 0 16,1 2-128-16,1 1 192 0,-3 1-192 0,-1 0-240 0,-2 1 48 0,-1-2 16 31,-3-2-1248-31,2 1-256 0,2 0-48 0,0 1-16 16,1 1-1904-16,4-1-384 0</inkml:trace>
  <inkml:trace contextRef="#ctx0" brushRef="#br1" timeOffset="-66160.63">3888 17263 28559 0,'0'0'1264'0,"0"0"272"0,0 11-1232 0,0 0-304 0,0 4 0 0,2 0 0 16,4 2 2624-16,-1 3 448 0,0-3 112 0,1 2 16 16,2 1-2208-16,3-1-432 0,-1 1-96 0,2 1-16 15,0 1-320-15,1 0-128 0,0 0 0 0,1 0 0 16,-1-1-1488-16,1 1-400 0,1-1-80 0,-1-1-9232 15,-1-3-1840-15</inkml:trace>
  <inkml:trace contextRef="#ctx0" brushRef="#br1" timeOffset="-65972.19">4232 17388 15663 0,'0'0'1392'0,"-3"7"-1120"16,1 1-272-16,0 1 0 0,1 1 4400 0,0 3 816 15,2 4 160-15,-1 1 48 0,1 2-3632 0,3 2-736 16,0 2-144-16,1 0-16 0,1 1-480 0,0-1-96 16,-1 0 0-16,2-3-16 0,1 3-528 0,1-2-96 15,1-3-32-15,-1 0 0 16,-1-4-2672-16,0-2-544 0,0-1-96 0</inkml:trace>
  <inkml:trace contextRef="#ctx0" brushRef="#br1" timeOffset="-65785.25">4434 17477 16575 0,'0'0'1472'0,"0"0"-1168"0,0 0-304 0,0 0 0 16,0 10 3616-16,-1-1 672 0,-1 3 128 0,1 4 16 15,0-1-2016-15,-1 6-416 0,-1 0-80 0,-1 4 0 16,0 0-768-16,0 2-160 0,1 2-32 0,-1 3 0 16,-1-4-512-16,1 0-96 0,2 0-32 0,-1-2 0 15,2-3-320-15,1 0-160 0,0-4 16 0,1-1 0 16,2-1-2608-16,-1-1-528 0,2-3-112 0,0-5-12544 15</inkml:trace>
  <inkml:trace contextRef="#ctx0" brushRef="#br1" timeOffset="-65459.56">4656 17360 20271 0,'-15'2'1792'0,"7"1"-1424"16,-2 1-368-16,0 2 0 0,-1 2 3376 0,-1 1 592 0,1 2 128 0,-1-1 32 15,0-1-2816-15,3 0-560 16,1 0-112-16,2 2-32 0,2-3 16 0,1 1 0 16,3-9 0-16,2 9 0 0,1-3-496 0,4 1-128 15,1-1 0-15,1 0 0 0,1-2-256 0,3 1-112 16,2-4-16-16,0 4-16 0,2-2 400 0,3 2 0 0,-1 3 0 0,4 0-128 16,-4-2 336-16,1 3 80 0,1 2 16 0,-3 2 0 15,-1 0 336-15,0 0 80 0,-4-1 16 0,-2-1 0 16,-3 2-64-16,0 2-16 0,-3-1 0 0,-2 2 0 15,-2-2-160-15,-1 0-48 16,-1 0 0-16,-3-1 0 0,-4 1-448 0,0-1 0 0,2-3 0 16,-2 0 0-1,0-4-2112-15,0-2-432 0,2-3-80 0,-3-2-15056 0</inkml:trace>
  <inkml:trace contextRef="#ctx0" brushRef="#br1" timeOffset="-65331.63">4919 17418 12895 0,'0'0'576'0,"6"8"112"0,1 1-560 0,-1 3-128 0,1 1 0 0,0 1 0 16,-1 3 3680-16,-1 3 704 0,0-3 144 0,1 2 16 0,-1 1-3088 0,0-3-624 15,-2-2-128-15,1 2-32 16,0-2-1696-16,-1-2-352 0,0-1-64 0</inkml:trace>
  <inkml:trace contextRef="#ctx0" brushRef="#br1" timeOffset="-64925.12">4944 17271 25391 0,'0'0'1120'0,"0"0"240"0,0 0-1088 0,6-5-272 16,3-3 0-16,2 1 0 0,1 1-144 0,-1 1-96 16,-2-2-16-16,3 2 0 15,1 1-240-15,0 0-48 0,0 1-16 0,0 2 0 16,-2 1 112-16,0 1 32 0,0 1 0 0,-1-1 0 0,-1 0 272 0,-9-1 144 15,10 4-160-15,-4-1 160 0,2 1-144 0,-8-4 144 0,5 8-128 0,-4 1 128 32,-2 0-1184-32,-2 3-160 0,-2 1-16 0,-1 1-16 0,-2 0 2000 0,0 1 400 0,-1-1 64 0,2 0 32 15,1-1 1344-15,1 0 272 0,1-2 48 0,4-1 16 16,1-1-1312-16,4 1-256 0,4-3-48 0,4 1-16 16,3-1-672-16,4-3-144 0,2 1-32 0,4-4 0 15,1 0-320-15,3 1 0 0,0-2 0 0,-1 0 128 16,-2 1 0-16,-3 0 0 0,-3 2 0 0,-2 1 0 15,-2 2 816-15,-4 2 160 0,-1 1 48 0,-4 4 0 16,-2 2 16-16,-2 2 16 0,-1 1 0 0,-5 1 0 16,-1 0 0-16,-3 2 0 0,0 3 0 0,-5 1 0 15,0 0-512-15,-1-6-96 0,0 1-32 0,-1-2 0 0,-1-2-400 16,-1 0-144-16,1-2 0 0,0-1 144 16,-1-1-1728-16,4-1-336 0,-1-4-80 0,0-1-18336 15</inkml:trace>
  <inkml:trace contextRef="#ctx0" brushRef="#br0" timeOffset="-60323.59">22885 17004 23951 0,'0'0'2128'0,"0"0"-1696"0,-5 15-432 0,3 7 0 16,-1 6 1424-16,3 1 208 0,1 1 32 0,2-7 16 15,1 3-432-15,1 3-96 0,2 1 0 0,2 4-16 16,-1 1-320-16,2 1-64 0,-1 1-16 0,3 5 0 0,-3-3-400 0,0-4-80 16,0-5 0-16,-2-4-16 0,-1-3 80 0,-2-4 0 15,0-4 16-15,-3 0 0 0,1-2 32 0,-1-4 0 16,-1-9 0-16,0 0 0 0,-5 6-80 0,5-6-16 16,-9 0 0-16,1-4 0 15,-3-7-48-15,1-4-16 0,0-2 0 0,-1-6 0 0,1-3-208 16,-1-4 0-16,2-9 0 0,0-2 0 0,1-2 0 0,2 0 0 15,0 0 0-15,3 0 0 0,1-1 0 0,2 1 0 16,2 1 0-16,1 2-160 0,4-1 160 0,2 4-192 16,0 0 192-16,4 6-192 0,2 5 192 0,2 2 0 0,1 6-144 0,1 5 144 15,3 2 0-15,-5 6 0 0,2 3 0 0,0 2 0 16,2 1 0-16,1 2 0 0,-2 2 0 0,-2 3 0 16,-1 1 0-16,-1 1 192 0,-3 2-32 0,0 2 0 15,-3 3 96-15,-2 3 32 0,-1 1 0 0,-1 7 0 16,-1 1 48-16,-3 0 16 0,-4-2 0 0,0 2 0 15,-1-3-352-15,-1-1 0 16,-1-3 0-16,-3-1 0 0,-1-2 0 0,1-1 0 0,-2 1 0 16,-1-4 128-16,-2-2-128 0,0-1 0 0,-1 0 0 0,1-4-128 15,1-1 128-15,2-1 0 0,-1-2 0 0,1 1 0 16,1-4 0-16,2 0 0 0,7-1 0 0,0 0 0 16,0 0 0-16,0 0 128 0,0 0-128 0,8-1 0 15,2 0 176-15,3 1-48 0,4 0 0 0,3 1 0 16,-2 2 320-16,2 2 64 0,1 3 16 0,6 3 0 15,-1 1-16-15,0 0 0 0,-1 0 0 0,-2 1 0 16,1 2-192-16,-1-3-64 0,1 1 0 0,-1-1 0 16,3-3-256-16,-1 1 0 0,-1 1 128 0,0-3-128 15,4 2-720-15,-4-2-208 0,0-2-32 0,1 0-13088 16,1-4-2608-16</inkml:trace>
  <inkml:trace contextRef="#ctx0" brushRef="#br0" timeOffset="-59264.77">23932 17154 8287 0,'0'0'736'0,"-4"4"-592"0,-1 1-144 0,0-4 0 15,0 2 2944-15,1-1 576 16,4-2 96-16,0 0 32 0,0 0-1664 0,0 0-336 16,0 0-64-16,0 0-16 0,0 0-224 0,0 0-64 0,0 0 0 0,6 0 0 15,2 2 0-15,3-4-16 0,2 0 0 0,1-1 0 16,0-1-48-16,2 2-16 0,2-4 0 0,6-3 0 16,0-1-48-16,1-3-16 0,1 1 0 0,3-2 0 15,0-3-432-15,2 0-96 0,0-3-16 0,4-3 0 16,2 1-320-16,1-5-64 0,-2-3-16 0,2 2 0 15,4-1-192-15,-7 8 0 0,2 2 128 0,0 0-128 16,2 0 0-16,-2-2 0 0,-2 0 0 0,-4 2 0 0,-2 0 0 0,4-1 128 16,-6 3-128-16,-2 1 0 0,-3 2 0 0,-4 2 0 15,-2 3 128-15,-3 1-128 0,0 0 0 0,-3 2 0 16,0-4 128-16,-3 5-128 0,-1 1 0 0,-6 4 0 16,6-4 128-16,1 0-128 0,-7 4 0 0,0 0 128 15,5-3-128-15,-5 3 0 0,0 0 144 0,0 0-144 16,4-4 128-16,-4 4-128 0,0 0 176 0,0 0-48 15,0 0-128-15,0 0 192 0,0 0-64 0,0 0-128 16,0 0 176-16,0 0-176 0,0 0 256 0,0 0-64 0,4-6-16 0,0 3 0 16,-4 3-16-16,0 0 0 15,0 0 0-15,0 0 0 0,0 0-32 0,0 0-128 16,0-7 192-16,0 7-64 0,0 0-128 0,0 0 0 16,0 0 144-16,0 0-144 0,1-5 0 0,-1 5 0 15,0 0 0-15,0 0 0 0,0 0 0 0,0 0 0 16,0 0 0-16,0 0 128 0,5-3-128 0,-5 3 0 15,9 1 0-15,3 3 128 0,1 2-128 0,3 1 0 0,1 3 0 0,3 3 0 16,4 4 0-16,3 2 0 0,3 7 0 0,2 3 0 16,1 2 176-16,1 3-48 0,2 0 0 0,1 2 0 15,-1 1 16-15,-3-4 0 0,3-1 0 0,-1-2 0 16,-1-1 16-16,1-2 0 0,1-1 0 0,-2 0 0 16,0-1-160-16,1 0 160 0,1 0-160 0,1-2 160 15,-3 1-160-15,-1-2 0 0,-3-5 0 0,-4 2 0 16,-3-4 0-16,0-1 0 0,-2 0 0 0,-2 2 0 31,-3-2-1216-31,-1 1-112 0,-2-2-16 0,0-2-16 16,-3 2-1728-16,-4-2-352 0,-6-11-64 0</inkml:trace>
  <inkml:trace contextRef="#ctx0" brushRef="#br0" timeOffset="-58862.45">24835 16103 28847 0,'-3'-16'1280'0,"2"11"256"0,1 5-1216 0,0-7-320 0,0-3 0 0,0 3 0 16,0 7 1104-16,0 0 176 0,0 0 16 0,0 0 16 16,0 0-96-16,0 0 0 0,4 15-16 0,-1 3 0 15,0 4-496-15,0 4-112 0,-1 4-16 0,1 4 0 16,-1 3-144-16,1 2-48 0,-2 1 0 0,1-1 0 15,-1-1-240-15,0 1-144 0,1 0 160 0,-1-1-160 16,0-3-176-16,0-2-128 0,-1-3-16 0,2-1-16 16,-2-3-1600-16,1-4-320 0,2-1-64 0,-1-6-8256 15,2-3-1648-15</inkml:trace>
  <inkml:trace contextRef="#ctx0" brushRef="#br0" timeOffset="-58645.08">25068 16053 21183 0,'10'-8'944'0,"-10"8"192"16,0 0-912-16,0 0-224 0,7-2 0 0,-1 4 0 0,2 1 2592 0,-1 4 480 15,-2 2 80-15,0 4 32 0,2 4-1328 0,-3 5-256 16,-1 5-48-16,3 2-16 0,-4 1-720 0,2 4-160 16,1 1-16-16,1 3-16 0,-1-2-400 0,0-1-80 15,3 2-16-15,0 0 0 0,0-1-128 0,-2-2-224 16,1-4 48-16,-4-1 16 15,0-5-688-15,1-1-144 0,1-3-32 0,-2-3 0 16,-2-2-2384-16,-1-5-496 0</inkml:trace>
  <inkml:trace contextRef="#ctx0" brushRef="#br0" timeOffset="-58259.61">25031 15167 911 0,'-14'-22'0'0,"8"12"0"16,-2 0 0-16,-1 0 0 15,-2-1 5856-15,1 2 1088 0,-2 3 224 0,-1 2 32 16,0 4-4864-16,0 0-976 0,0 6-192 0,0 3-32 16,0 7-320-16,1 2-64 0,-1 3-16 0,3 6 0 15,-2 2-384-15,3 1-80 0,2 3-16 0,5-1 0 16,2 1 0-16,3-2-16 0,4 2 0 0,2-2 0 0,3-1 80 0,3-3 32 15,4-3 0-15,2-3 0 0,1-2-32 0,3-3-16 16,1-3 0-16,2-3 0 0,-2-3 144 0,3-3 48 16,1-3 0-16,-3-2 0 0,-2-6 272 0,-1-4 64 15,-2-3 16-15,-1-1 0 0,-2-2-16 0,-3-4 0 16,-6-2 0-16,-3-2 0 0,-5 3-192 0,-3-2-32 16,-3-2-16-16,-2 0 0 0,-6 0-128 0,-4 1-16 15,-3-4-16-15,-3 3 0 0,-2 2-176 0,-1-2-16 0,-1 2-16 0,2 3 0 16,-1 6-224-16,3-1 0 0,1 6-144 0,1 6 144 31,2 4-1344-31,1 2-160 0,1 6-32 0,2 4-12288 0,2 2-2432 0</inkml:trace>
  <inkml:trace contextRef="#ctx0" brushRef="#br1" timeOffset="-48760.39">26554 17297 26895 0,'0'0'1184'0,"0"0"256"0,0 0-1152 0,-6-9-288 0,6 9 0 0,-7-8 0 16,-1 2 768-16,0 0 80 0,8 6 32 0,-11-1 0 15,0-2 80-15,1 3 0 0,-2 3 16 0,0 2 0 0,1 2-384 16,0 1-80-16,-1 2 0 0,1 6-16 0,-1 1-304 0,2 1-48 16,0 3-16-16,5 1 0 15,3 3 32-15,3-1 0 0,3 2 0 0,4 2 0 16,2-3-16-16,3-2 0 0,4 2 0 0,1-6 0 15,2 1 48-15,3-6 0 0,2-3 0 0,1-2 0 16,2-3 64-16,0-6 0 0,2 0 16 0,2-6 0 16,-2-3 48-16,-4-3 16 0,-4-1 0 0,0-3 0 0,0-1-80 15,-2 0-32-15,-6-1 0 0,-5 0 0 0,-5-3 0 0,-4-2 0 16,-3-2 0-16,0-3 0 0,-3 2-16 0,-2 0 0 16,-3-1 0-16,-5 2 0 0,-1-1-208 0,-1 0 0 15,-3 1 128-15,1-1-128 16,1 1-288-16,1 6-96 0,-1 5-32 0,2 2 0 15,1 4-512-15,0 3-96 0,2 1-32 0,2 4 0 16,3 4-2240-16,9-4-448 0</inkml:trace>
  <inkml:trace contextRef="#ctx0" brushRef="#br1" timeOffset="-48221.07">27072 17228 15263 0,'0'0'672'0,"0"0"144"0,4 14-656 0,-2 1-160 0,0-1 0 0,-1 7 0 16,-1-2 2112-16,2 4 400 0,2 3 80 0,-1 2 16 15,0 4-928-15,-2-1-176 0,-1-5-32 0,2 0-16 16,2-1-512-16,0 1-112 0,-1-4 0 0,1-1-16 16,1-3-320-16,0-2-64 0,-2-5-16 0,-2-1 0 0,-1-10-112 0,0 0-32 15,0 0 0-15,0 0 0 0,0 0 32 0,0 0 0 16,0 0 0-16,3-15 0 0,-2-4-112 0,-1-2-32 15,-1-4 0-15,2 2 0 0,2 0-160 0,-2 0 0 16,-1-3 0-16,0 0 0 16,0-5-192-16,3-1 0 0,0 2-16 0,3 0 0 15,-2 2-144-15,2 2-32 0,2 1 0 0,1 0 0 16,2 4 256-16,2 4 128 0,0 3-160 0,1 2 160 16,0 3 0-16,1 4 192 0,-1 1-16 0,0 1 0 0,1 2-16 15,-1 2 0-15,0 2 0 0,-1 1 0 0,2 1 64 0,-4 2 16 16,1 0 0-16,-4 4 0 0,0-2-112 0,-6 3 0 15,-2-12-128-15,-2 18 192 0,-5 0 64 0,-2 0 0 16,-3 1 0-16,-2-1 0 0,-3-1 32 0,0 2 16 16,0 2 0-16,0-1 0 0,0-3 48 0,0-2 16 0,0 0 0 0,3-1 0 15,2-1-144-15,2 0-32 16,0-2 0-16,3 0 0 0,2-4 64 0,5-7 0 16,-3 12 0-16,2-2 0 0,0 0 64 0,3 1 0 15,-2-11 16-15,11 10 0 0,0 1 32 0,2-1 0 16,3 2 0-16,1-3 0 0,1-2-176 0,2 0-48 15,2 2 0-15,-1-1 0 0,0-1-144 0,2-3 0 0,2-2-192 0,-2 2 192 32,2 0-560-32,-3-1 16 0,2 1 0 0,-3-4 0 15,-3-2-1504-15,0-4-320 0,-2-3-48 0,-2-3-14112 0</inkml:trace>
  <inkml:trace contextRef="#ctx0" brushRef="#br1" timeOffset="-48061.02">27833 16867 21183 0,'0'0'1888'0,"0"0"-1504"0,-12 4-384 0,3 1 0 16,3 3 4080-16,2 2 736 0,1 3 160 0,1 2 16 16,0 0-4032-16,2 0-832 0,3 0-128 0,2 5 0 0,2 3 0 0,0 1-144 15,3 2 144-15,0 4-11584 16,2 0-2256-16</inkml:trace>
  <inkml:trace contextRef="#ctx0" brushRef="#br1" timeOffset="-39259.86">24303 18425 23039 0,'0'0'2048'0,"0"0"-1648"0,0 0-400 0,0 0 0 0,0 0 1136 0,0 0 144 16,0 0 16-16,0 15 16 0,0-15-768 0,0 0-160 15,11 4-16-15,0-5-16 0,-1-3 848 0,2-1 160 16,1-4 48-16,1 0 0 0,2-4-624 0,-2 0-112 16,1-2-32-16,0 0 0 0,1-2-288 0,-3-3-64 0,0 0-16 15,-1 1 0-15,-2-1-128 0,-2 3-16 0,-2 3-128 0,-3 1 192 16,0-1-64-16,-3 1-128 0,-2-2 176 0,0 5-176 15,-2 1 144-15,-1 0-144 0,-3 0 0 0,-3 3 144 16,0 4-144-16,-1 3 0 0,0 2 0 0,-2 7 0 16,-4 3-160-16,-1 4 160 0,2 0 0 0,0 5-144 15,2 6 336-15,0 0 64 0,1 2 0 0,2 0 16 16,3-1 176-16,3 0 16 0,2-2 16 0,5 0 0 16,3 1-224-16,4-1-32 0,2-5-16 0,5-1 0 0,2-4-208 0,3-1 0 15,7-3 0-15,3-4 0 16,3-3-448-16,7-2-128 0,1-4-16 0,5-4-16 15,5-3-2400-15,-3-1-496 0,-1-5-80 0</inkml:trace>
  <inkml:trace contextRef="#ctx0" brushRef="#br1" timeOffset="-38992.11">25086 18302 15663 0,'0'0'1392'0,"-5"-8"-1120"0,-4-2-272 0,-2 1 0 0,1 1 3616 0,-1 1 672 16,1 1 128-16,-2 1 16 15,1 2-3872-15,-1-1-784 0,1 0-160 0,0 3-16 0,-1 1 544 0,2 3 112 16,0 2 32-16,10-5 0 0,0 0-96 0,-6 8 0 16,3 2-16-16,2 0 0 0,1-10-176 0,3 14 0 0,1-1-160 0,1 0 160 15,1-6 0-15,1 5 0 0,-1 1 0 0,3 0 0 16,2 3 176-16,1 0 16 0,-1-1 16 0,1 0 0 16,-2-1 320-16,1 0 64 0,-2 3 16 0,-1-3 0 15,-2 2-96-15,-2-2 0 0,-2-1-16 0,-2 1 0 16,-3-4-272-16,-1-1-48 15,-2 2-16-15,-4-2 0 0,0-3-384 0,-2-2-80 0,-1-1-16 0,-1-2 0 32,-2-1-2336-32,-1-1-480 0,0-3-80 0</inkml:trace>
  <inkml:trace contextRef="#ctx0" brushRef="#br1" timeOffset="-38796.16">25399 18062 19343 0,'0'0'1728'0,"0"0"-1392"0,0 0-336 0,0 0 0 0,-1 17 2560 0,-1 3 448 15,2 1 96-15,-1 1 16 0,-1 0-2224 0,0 4-432 16,1 0-80-16,-2 4-32 0,1 3 288 0,2 2 64 16,-2 1 16-16,2 2 0 0,2 3-528 0,0-5-192 15,1 2 144-15,1-2-144 0,0 0 0 0,2-2-224 0,2-2 32 0,1-1-9984 31,-2-2-1984-31</inkml:trace>
  <inkml:trace contextRef="#ctx0" brushRef="#br1" timeOffset="-38359.96">25222 18416 31327 0,'0'0'1392'0,"0"0"272"0,0 0-1328 0,0 0-336 0,0 0 0 0,0 0 0 16,10 13 704-16,1-7 64 0,-1-1 0 0,3 1 16 16,1-3-464-16,6 1-112 0,2-1-16 0,3 0 0 15,1-1 192-15,3 2 16 0,1-3 16 0,2 2 0 16,1-2-416-16,-1-1 128 0,2 0-128 0,-1 0 0 0,-2-1 160 0,0 0-160 16,-1-1 192-16,0 1-192 15,-1 1 128-15,-3-4-128 0,-2 2 0 0,-5-4 0 16,-2 1 192-16,-2 0-64 0,-4-2 0 0,0 0-128 15,-4-4 144-15,1 2-144 0,-8 9 0 0,0-13 144 16,-2 0-144-16,-4 3 0 0,-3-1-192 0,-2 2 192 16,-4 0-160-16,-4 1 160 0,-3-1 0 0,-5 2-144 0,0 2 320 0,0 3 64 15,1-2 16-15,1 5 0 0,3 3 224 0,2 5 48 16,2 1 16-16,1 6 0 0,0 0-64 0,5 2-16 16,3 3 0-16,4 0 0 0,2 0-272 0,5-1-48 15,2 3-16-15,5-3 0 0,5 0-128 0,4-3 0 16,4-1 0-16,6-2 0 0,3-1-208 0,3-1-80 0,3-2-16 0,0-2 0 31,1-3-1728-31,-4-2-336 0,-3-5-80 0,-2 1-8192 16,-2-5-1648-16</inkml:trace>
  <inkml:trace contextRef="#ctx0" brushRef="#br1" timeOffset="-38060.49">26095 18289 29599 0,'0'0'1312'0,"0"0"272"0,0 0-1264 0,-5 11-320 0,1-1 0 0,3 6 0 15,-1 1 448-15,4 3 16 0,2 4 16 0,1-1 0 16,0 3 736-16,2 3 128 0,0-1 48 0,3-2 0 16,-1-4-272-16,0-1-48 0,-1-2-16 0,-1-4 0 15,0 0-352-15,0-4-64 0,-2-1 0 0,0-2-16 16,-5-8-272-16,0 0-48 0,0 0-16 0,0 0 0 16,0 0-128-16,0 0-32 0,0 0 0 0,0 0 0 15,0 0 64-15,-1-11 0 0,-1 0 0 0,1-4 0 16,-2 0-192-16,2-4 192 0,0-1-192 0,0-4 192 15,1 1-192-15,1-2 0 0,0 0 0 0,3-1 0 16,1 4 0-16,6 1 0 0,-1-1 0 0,3 4 0 0,1 3 128 0,3 2-128 16,6 1 0-16,-4 3 128 0,-1 2 192 0,2 0 48 15,0 2 0-15,0 3 0 0,1 5-240 0,0 0-128 16,0-1 128-16,-1 1-128 16,-1 1-704-16,2 1-224 0,1 2-32 0,0-1-12288 0,2 2-2464 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18:43:53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6 227 7831 0 0,'0'0'603'0'0,"-1"1"-396"0"0,-3 6 1571 0 0,6 13 1282 0 0,161 212 3148 0 0,-132-191-6032 0 0,50 58 6 0 0,-21-28-93 0 0,-59-70-17 0 0,-18-14 113 0 0,-1-6-141 0 0,1 0-1 0 0,1 0 1 0 0,0-2-1 0 0,-20-35 1 0 0,26 39-38 0 0,-18-28-44 0 0,-35-76 0 0 0,53 100 27 0 0,2-1 0 0 0,1-1 1 0 0,0 1-1 0 0,2-1 0 0 0,0 0 0 0 0,-1-25 0 0 0,6 38 23 0 0,0-1 0 0 0,1 1 1 0 0,0-1-1 0 0,0 1 0 0 0,1-1 0 0 0,1 1 0 0 0,-1 0 0 0 0,2 0 0 0 0,-1 0 1 0 0,2 1-1 0 0,8-16 0 0 0,-11 21-4 0 0,0 0-1 0 0,0 1 1 0 0,1 0 0 0 0,0 0 0 0 0,-1 0-1 0 0,1 0 1 0 0,0 0 0 0 0,0 0 0 0 0,1 1-1 0 0,-1-1 1 0 0,1 1 0 0 0,-1 0-1 0 0,1 0 1 0 0,0 0 0 0 0,-1 1 0 0 0,1-1-1 0 0,0 1 1 0 0,0 0 0 0 0,0 0 0 0 0,0 0-1 0 0,0 1 1 0 0,0-1 0 0 0,1 1 0 0 0,-1 0-1 0 0,0 0 1 0 0,0 1 0 0 0,0-1 0 0 0,0 1-1 0 0,0 0 1 0 0,0 0 0 0 0,7 2 0 0 0,-6-1 97 0 0,-1 0 0 0 0,1 1 0 0 0,-1-1 0 0 0,1 1 0 0 0,-1 0 0 0 0,0 0 0 0 0,0 0 1 0 0,-1 1-1 0 0,1-1 0 0 0,0 1 0 0 0,-1 0 0 0 0,0 0 0 0 0,0 0 0 0 0,0 1 1 0 0,2 5-1 0 0,0-1 52 0 0,-2 0 0 0 0,1 1 0 0 0,-1-1 0 0 0,-1 1 0 0 0,0-1 0 0 0,2 20 0 0 0,-4-19-124 0 0,0-1 1 0 0,-1 0-1 0 0,-1 1 1 0 0,1-1-1 0 0,-1 0 0 0 0,-1 0 1 0 0,0 0-1 0 0,0 0 1 0 0,-1 0-1 0 0,0-1 1 0 0,-9 15-1 0 0,9-17-118 0 0,0-1-1 0 0,0 0 1 0 0,0 0 0 0 0,-1-1-1 0 0,1 1 1 0 0,-1-1 0 0 0,0 0-1 0 0,-7 3 1 0 0,5-9-3844 0 0,3-2 1914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13391 0 0,'0'0'1488'0'0,"2"1"-1134"0"0,4 0-167 0 0,1 0 1 0 0,0-1 0 0 0,0 1-1 0 0,-1-1 1 0 0,1 0 0 0 0,0-1-1 0 0,0 0 1 0 0,7-2 0 0 0,27-1-143 0 0,-27 4-312 0 0,25-1-129 0 0,-14-2-4518 0 0,-11 0 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18:43:5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9215 0 0,'1'2'707'0'0,"17"64"1924"0"0,-14-46-1820 0 0,1-1-1 0 0,1 1 1 0 0,1-1-1 0 0,18 35 1 0 0,-22-48-788 0 0,-2-4-18 0 0,0 0-1 0 0,1 0 1 0 0,-1-1-1 0 0,1 1 1 0 0,-1 0 0 0 0,1 0-1 0 0,0-1 1 0 0,0 1-1 0 0,-1-1 1 0 0,4 2-1 0 0,-2 0-253 0 0,1 0 0 0 0,0 0 0 0 0,0 0 0 0 0,0-1-1 0 0,1 1 1 0 0,-1-1 0 0 0,7 2 0 0 0,1-3-5070 0 0</inkml:trace>
  <inkml:trace contextRef="#ctx0" brushRef="#br0" timeOffset="1">218 0 2759 0 0,'0'2'8060'0'0,"-3"7"-6146"0"0,0 1-1 0 0,-1 14 0 0 0,1 23 495 0 0,9 47-1660 0 0,-3-67-189 0 0,3 34-286 0 0,17 72 0 0 0,-1-53-6771 0 0,-18-66 335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18:43:5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4607 0 0,'1'1'2507'0'0,"20"14"2018"0"0,25 22 1 0 0,-22-14-3949 0 0,-1 1 0 0 0,0 1 0 0 0,-2 1 0 0 0,20 31 0 0 0,-39-53-496 0 0,1 1 0 0 0,0-1 0 0 0,-1 1 0 0 0,0-1 0 0 0,0 1 0 0 0,0 0 1 0 0,-1-1-1 0 0,0 1 0 0 0,0 0 0 0 0,1 7 0 0 0,-2-10 423 0 0,-2-3-488 0 0,0 1 0 0 0,0 0 0 0 0,0-1 0 0 0,0 1 0 0 0,0-1 0 0 0,0 0 0 0 0,0 0 0 0 0,0 0 0 0 0,1 0 0 0 0,-1 0 0 0 0,0 0 0 0 0,1 0 1 0 0,-1 0-1 0 0,1-1 0 0 0,-1 1 0 0 0,1-1 0 0 0,-1 1 0 0 0,-1-4 0 0 0,-3-4 18 0 0,0 0 1 0 0,-6-14 0 0 0,7 13 3 0 0,1 3-30 0 0,0-1 1 0 0,1 1 0 0 0,0-1-1 0 0,0 0 1 0 0,0 0 0 0 0,1-1-1 0 0,1 1 1 0 0,-1 0 0 0 0,1-1-1 0 0,1 1 1 0 0,0 0 0 0 0,0-1-1 0 0,0 1 1 0 0,1-1 0 0 0,3-13-1 0 0,-2 18-12 0 0,1-6-13 0 0,0 0 0 0 0,1-1 1 0 0,8-13-1 0 0,-10 21-37 0 0,0 0-1 0 0,0 0 1 0 0,0 0-1 0 0,0 1 1 0 0,1-1-1 0 0,-1 1 1 0 0,1-1-1 0 0,0 1 1 0 0,0 0-1 0 0,0 0 1 0 0,0 0 0 0 0,0 0-1 0 0,0 1 1 0 0,6-3-1 0 0,1 2-883 0 0,-1-1 0 0 0,1 1 0 0 0,12 0 0 0 0,-4 0-974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18:43:5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38 145 9959 0 0,'0'0'976'0'0,"3"11"-872"0"0,2 2-104 0 0,1 1 0 0 0,0 1 0 0 0,1-2 216 0 0,1 1 16 0 0,-2 2 8 0 0,2 2 0 0 0,0-2-240 0 0,0 1 0 0 0,2 1 0 0 0,-2-2-4784 0 0</inkml:trace>
  <inkml:trace contextRef="#ctx0" brushRef="#br0" timeOffset="1">4 1 11919 0 0,'0'0'1296'0'0,"-3"8"-1296"0"0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18:43:5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92 348 5527 0 0,'-1'2'423'0'0,"-4"14"633"0"0,0 0 1 0 0,1 1-1 0 0,1 0 1 0 0,-2 17-1 0 0,5-27-949 0 0,0 0 0 0 0,0 0 0 0 0,0 0 0 0 0,1 0 0 0 0,0 0 0 0 0,1 0 0 0 0,-1 0 0 0 0,1-1 0 0 0,0 1 0 0 0,1-1 0 0 0,0 1 0 0 0,6 10 0 0 0,-6-12-83 0 0,1 2-4 0 0,0-1 0 0 0,0 0 0 0 0,1 0 1 0 0,0 0-1 0 0,0 0 0 0 0,0 0 0 0 0,0-1 0 0 0,1 0 0 0 0,0 0 0 0 0,10 5 1 0 0,-10-6 11 0 0,1-1 0 0 0,0-1 0 0 0,0 1 0 0 0,0-1 0 0 0,0 0 0 0 0,0 0 0 0 0,0-1 0 0 0,0 0 0 0 0,1 0 0 0 0,-1-1 0 0 0,0 0 0 0 0,1 0 0 0 0,11-2 0 0 0,-16 1 75 0 0,1 0 0 0 0,-1 0 0 0 0,0 0 1 0 0,1 0-1 0 0,-1 0 0 0 0,0-1 0 0 0,0 1 1 0 0,0-1-1 0 0,0 0 0 0 0,0 0 1 0 0,0 0-1 0 0,-1 0 0 0 0,1 0 0 0 0,-1-1 1 0 0,1 1-1 0 0,-1-1 0 0 0,0 0 0 0 0,0 1 1 0 0,0-1-1 0 0,0 0 0 0 0,-1 0 1 0 0,1-1-1 0 0,-1 1 0 0 0,0 0 0 0 0,0 0 1 0 0,0-1-1 0 0,0 1 0 0 0,0 0 0 0 0,-1-1 1 0 0,1-6-1 0 0,-2-5 256 0 0,0 0 0 0 0,0-1 0 0 0,-2 1 1 0 0,1 0-1 0 0,-2 1 0 0 0,0-1 0 0 0,-1 0 0 0 0,-1 1 0 0 0,0 0 0 0 0,0 0 1 0 0,-10-13-1 0 0,-14-19-24 0 0,-61-72 1 0 0,87 113-332 0 0,-25-30-115 0 0,-48-60-294 0 0,28 30-3267 0 0,44 58 1708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18:43:5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119 268 455 0 0,'16'23'0'0'0,"-9"-12"0"0"0,-3 3 0 0 0,6 2 0 0 0,0-1 0 0 0,-2 3 0 0 0,-2-2 2680 0 0,2 0 488 0 0,0-2 104 0 0,0-1 24 0 0,0-2-2672 0 0,0-1-528 0 0,-2-4-96 0 0</inkml:trace>
  <inkml:trace contextRef="#ctx0" brushRef="#br0" timeOffset="1">21 1 1839 0 0,'-1'0'134'0'0,"-8"5"-882"0"0,8-5 1142 0 0,0 0-1 0 0,0 1 1 0 0,1-1 0 0 0,-1 1-1 0 0,0-1 1 0 0,1 1 0 0 0,-1 0-1 0 0,1-1 1 0 0,-1 1 0 0 0,1-1 0 0 0,-1 1-1 0 0,1 0 1 0 0,-1 0 0 0 0,1-1-1 0 0,0 1 1 0 0,-1 0 0 0 0,1 0-1 0 0,0 1 1 0 0,0-1-125 0 0,0 0 1 0 0,0 0-1 0 0,0 1 1 0 0,0-1-1 0 0,0 0 0 0 0,0 0 1 0 0,1 1-1 0 0,-1-1 1 0 0,0 0-1 0 0,1 0 0 0 0,-1 0 1 0 0,1 0-1 0 0,0 1 1 0 0,-1-1-1 0 0,2 1 0 0 0,3 4-288 0 0,-1-1 1 0 0,1 1-1 0 0,0-1 0 0 0,1 0 0 0 0,-1-1 0 0 0,1 1 0 0 0,7 3 0 0 0,47 24-999 0 0,-32-18-115 0 0,-7-3-1577 0 0,-1-3-750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18:43:5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44 173 3679 0 0,'1'2'10'0'0,"12"37"1178"0"0,-10-13 7013 0 0,-4-27-7849 0 0,-3-4-190 0 0,-1-1-1 0 0,2 1 1 0 0,-1-1 0 0 0,0 0-1 0 0,1 0 1 0 0,0 0 0 0 0,-2-6-1 0 0,-15-50 367 0 0,18 55-484 0 0,0 2-34 0 0,1-1 0 0 0,0 0 0 0 0,0 1 0 0 0,0-1 0 0 0,1 1 0 0 0,0-1 0 0 0,0 0 0 0 0,0 1 0 0 0,1-1 0 0 0,0 0 0 0 0,0 1 0 0 0,0-1 0 0 0,1 1 0 0 0,-1-1 0 0 0,6-9 0 0 0,0 4-13 0 0,-3 9 6 0 0,-2 1 12 0 0,-2 1-10 0 0,1-1-1 0 0,-1 1 1 0 0,1-1-1 0 0,-1 1 1 0 0,1 0-1 0 0,-1-1 1 0 0,1 1 0 0 0,-1 0-1 0 0,1-1 1 0 0,0 1-1 0 0,-1 0 1 0 0,1 0-1 0 0,-1 0 1 0 0,1 0 0 0 0,0 0-1 0 0,-1-1 1 0 0,1 1-1 0 0,-1 0 1 0 0,1 0-1 0 0,0 0 1 0 0,-1 1 0 0 0,1-1-1 0 0,0 0 1 0 0,-1 0-1 0 0,1 0 1 0 0,-1 0-1 0 0,1 1 1 0 0,1-1 0 0 0,-1 1 18 0 0,6 1 63 0 0,0 0 0 0 0,0 1 1 0 0,-1-1-1 0 0,1 1 0 0 0,-1 1 0 0 0,0-1 0 0 0,0 1 1 0 0,0 0-1 0 0,0 1 0 0 0,-1-1 0 0 0,1 1 0 0 0,6 9 1 0 0,5 6 560 0 0,29 46-1 0 0,-41-57-568 0 0,-2-4-35 0 0,12 19 112 0 0,1 0 0 0 0,1-2 0 0 0,20 22 0 0 0,-24-30-96 0 0,-7-8-32 0 0,0 1 1 0 0,1-1 0 0 0,0 0-1 0 0,10 6 1 0 0,-14-10-26 0 0,-1-1 0 0 0,1 0 0 0 0,0 0 0 0 0,-1 0 0 0 0,1 0 0 0 0,0 0 0 0 0,0 0 0 0 0,0-1 1 0 0,0 1-1 0 0,0-1 0 0 0,-1 0 0 0 0,1 0 0 0 0,0 0 0 0 0,0-1 0 0 0,0 1 0 0 0,0 0 0 0 0,4-2 0 0 0,2-1 7 0 0,-1 1 1 0 0,1-1-1 0 0,-1-1 0 0 0,0 0 0 0 0,0 0 0 0 0,14-10 1 0 0,-17 10-5 0 0,-1 0 0 0 0,0 0 1 0 0,0 0-1 0 0,0-1 0 0 0,0 0 0 0 0,-1 1 1 0 0,0-1-1 0 0,0-1 0 0 0,0 1 1 0 0,-1 0-1 0 0,4-10 0 0 0,-2 2 35 0 0,0-1-1 0 0,-1 0 1 0 0,-1 0 0 0 0,1-20-1 0 0,-3 26-14 0 0,0 0 1 0 0,0 0-1 0 0,-1 0 0 0 0,0 0 1 0 0,0 0-1 0 0,-1 0 0 0 0,0 0 0 0 0,0 1 1 0 0,-5-10-1 0 0,6 15 5 0 0,-1 0 1 0 0,1 0 0 0 0,-1 0-1 0 0,1 0 1 0 0,-1 0 0 0 0,0 0-1 0 0,1 0 1 0 0,-1 0-1 0 0,0 1 1 0 0,0-1 0 0 0,-1 1-1 0 0,1 0 1 0 0,0-1-1 0 0,0 1 1 0 0,-1 0 0 0 0,1 0-1 0 0,0 1 1 0 0,-1-1 0 0 0,1 0-1 0 0,-1 1 1 0 0,1-1-1 0 0,-1 1 1 0 0,0 0 0 0 0,1 0-1 0 0,-1 0 1 0 0,1 0 0 0 0,-1 1-1 0 0,1-1 1 0 0,-1 0-1 0 0,1 1 1 0 0,-1 0 0 0 0,1 0-1 0 0,0 0 1 0 0,-1 0-1 0 0,1 0 1 0 0,0 0 0 0 0,0 0-1 0 0,-1 1 1 0 0,1-1 0 0 0,0 1-1 0 0,1 0 1 0 0,-1-1-1 0 0,0 1 1 0 0,0 0 0 0 0,1 0-1 0 0,-1 0 1 0 0,1 0-1 0 0,-1 1 1 0 0,1-1 0 0 0,0 0-1 0 0,0 0 1 0 0,0 1 0 0 0,-1 3-1 0 0,2 0 102 0 0,-1-1 1 0 0,1 1-1 0 0,0-1 0 0 0,1 1 0 0 0,-1-1 1 0 0,1 1-1 0 0,0-1 0 0 0,1 0 0 0 0,-1 1 1 0 0,1-1-1 0 0,0 0 0 0 0,0 0 1 0 0,1 0-1 0 0,-1 0 0 0 0,1 0 0 0 0,4 4 1 0 0,5 8 158 0 0,1-2 0 0 0,28 28 1 0 0,-29-32-219 0 0,1-1 0 0 0,0 0 0 0 0,0-1 0 0 0,1 0 0 0 0,0-2 0 0 0,0 1 0 0 0,1-1 0 0 0,0-1 1 0 0,0-1-1 0 0,1 0 0 0 0,22 3 0 0 0,-20-5-325 0 0,0-1 0 0 0,0-1 1 0 0,35-2-1 0 0,-35-1-1038 0 0,0 0 0 0 0,-1-2 0 0 0,1 0 0 0 0,16-7 0 0 0,-6 0-6357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 10591 0 0,'0'0'1768'0'0,"1"0"-1712"0"0,-1 0 0 0 0,0 1 0 0 0,1-1-1 0 0,-1 0 1 0 0,0 0 0 0 0,0 0-1 0 0,1 0 1 0 0,-1 0 0 0 0,0 1 0 0 0,1-1-1 0 0,-1 0 1 0 0,0 0 0 0 0,0 0 0 0 0,0 1-1 0 0,1-1 1 0 0,-1 0 0 0 0,0 0 0 0 0,0 1-1 0 0,0-1 1 0 0,1 0 0 0 0,-1 1-1 0 0,0-1 1 0 0,0 0 0 0 0,0 1 0 0 0,-1 19 1153 0 0,0-3-581 0 0,2 2-32 0 0,2 1 1 0 0,6 20-1 0 0,2 13 214 0 0,6 40 27 0 0,4 22-120 0 0,-10-43-164 0 0,-5-41-342 0 0,-1 1-1 0 0,-1 34 0 0 0,-4-62-198 0 0,0-1 0 0 0,0 1 0 0 0,-1 0-1 0 0,1 0 1 0 0,-1 0 0 0 0,-2 4 0 0 0,3-7 137 0 0,-2-1-53 0 0,-7 1 0 0 0,0-3 0 0 0,6-3-68 0 0,-1 1 0 0 0,1 0 0 0 0,0-1 1 0 0,0 0-1 0 0,1 0 0 0 0,-1 0 0 0 0,1 0 0 0 0,0 0 0 0 0,0 0 0 0 0,-1-8 0 0 0,0 2 31 0 0,-7-22-68 0 0,1 0 0 0 0,2-1-1 0 0,2 0 1 0 0,1 0 0 0 0,1 0-1 0 0,2 0 1 0 0,1-1-1 0 0,2 1 1 0 0,1 0 0 0 0,2 0-1 0 0,18-64 1 0 0,-18 82 34 0 0,1 1 0 0 0,1-1 0 0 0,1 1 0 0 0,0 1-1 0 0,1-1 1 0 0,0 1 0 0 0,19-22 0 0 0,-25 33-29 0 0,0 1-1 0 0,0-1 1 0 0,0 0 0 0 0,0 1 0 0 0,0 0-1 0 0,1-1 1 0 0,-1 1 0 0 0,1 0 0 0 0,-1 1 0 0 0,1-1-1 0 0,0 1 1 0 0,0 0 0 0 0,-1 0 0 0 0,1 0-1 0 0,0 0 1 0 0,0 0 0 0 0,0 1 0 0 0,0 0 0 0 0,0 0-1 0 0,0 0 1 0 0,0 0 0 0 0,0 1 0 0 0,7 1-1 0 0,-6 0 18 0 0,0 0 0 0 0,-1 0-1 0 0,1 0 1 0 0,-1 0-1 0 0,1 1 1 0 0,-1 0-1 0 0,0 0 1 0 0,0 0 0 0 0,0 1-1 0 0,0-1 1 0 0,-1 1-1 0 0,0 0 1 0 0,1 0-1 0 0,-1 0 1 0 0,-1 0-1 0 0,1 0 1 0 0,-1 1 0 0 0,3 6-1 0 0,1 6 49 0 0,-1-1 1 0 0,0 1-1 0 0,-2 1 0 0 0,0-1 1 0 0,-1 0-1 0 0,0 1 0 0 0,-2 0 1 0 0,-1 21-1 0 0,-4 12 32 0 0,-18 77 1 0 0,14-85-36 0 0,-23 63 1 0 0,16-72-59 0 0,16-34 0 0 0,0 0 0 0 0,0 0 0 0 0,0 0 0 0 0,0 0 0 0 0,0 0 0 0 0,0 0 0 0 0,0 0 0 0 0,0 0 0 0 0,0 0 0 0 0,0 0 0 0 0,0 0 0 0 0,0 1 0 0 0,-1-1 0 0 0,1 0 0 0 0,0 0 0 0 0,0 0 0 0 0,0 0 0 0 0,0 0 0 0 0,0 0 0 0 0,0 0 0 0 0,0 0 0 0 0,0 0 0 0 0,0 0 0 0 0,0 0 0 0 0,0 1 0 0 0,0-1 0 0 0,1 0 0 0 0,-1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0,1 0 0 0 0,5-4 0 0 0,7-6 0 0 0,-7 5 32 0 0,1-1 0 0 0,0 1 0 0 0,0 1 0 0 0,0-1 0 0 0,0 1 0 0 0,1 1 0 0 0,-1-1 0 0 0,1 1 0 0 0,10-2 0 0 0,-6 2 106 0 0,1 1 0 0 0,0 0 0 0 0,0 1-1 0 0,0 0 1 0 0,16 2 0 0 0,9 4 349 0 0,0 1 0 0 0,-1 1 0 0 0,36 14 0 0 0,-52-14-288 0 0,0 0-1 0 0,-1 2 1 0 0,-1 0 0 0 0,20 13 0 0 0,68 54-813 0 0,-76-55-2557 0 0,-16-14-5285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6447 0 0,'0'0'11387'0'0,"1"0"-10784"0"0,10-2-248 0 0,-1 1 0 0 0,1-2 0 0 0,-1 1 1 0 0,0-1-1 0 0,0-1 0 0 0,0 0 1 0 0,16-9-1 0 0,-6 4 20 0 0,206-109 1732 0 0,-9-14-1448 0 0,-194 118-648 0 0,150-84 43 0 0,-96 57-16 0 0,23-17 520 0 0,91-71 0 0 0,-115 67 361 0 0,-71 58-870 0 0,0 2 1 0 0,0-1-1 0 0,0 0 1 0 0,0 1-1 0 0,1 0 1 0 0,-1 0-1 0 0,1 1 0 0 0,-1 0 1 0 0,1 0-1 0 0,-1 0 1 0 0,1 0-1 0 0,0 1 1 0 0,-1 0-1 0 0,1 0 1 0 0,0 1-1 0 0,9 1 1 0 0,3 1-7 0 0,-1 2 1 0 0,1 0 0 0 0,-1 0 0 0 0,17 9 0 0 0,189 98 455 0 0,63 26 167 0 0,30-20-239 0 0,-37-15-246 0 0,-80-23-125 0 0,-134-48-1315 0 0,-61-29 878 0 0,3 2-1938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0,'0'0'3246'0'0,"14"8"291"0"0,-10-2-3044 0 0,1 0-1 0 0,-1 0 1 0 0,0 1 0 0 0,-1-1 0 0 0,0 1-1 0 0,0 0 1 0 0,4 12 0 0 0,9 53 712 0 0,-12-51-897 0 0,7 59 206 0 0,2 131 0 0 0,2 24-964 0 0,-6-182-743 0 0,-9-51 617 0 0,3 1-692 0 0,-3-3 1192 0 0,0 0 0 0 0,0 0-1 0 0,0 0 1 0 0,0 1 0 0 0,0-1-1 0 0,0 0 1 0 0,0 0 0 0 0,1 0 0 0 0,-1 0-1 0 0,0 0 1 0 0,0 0 0 0 0,0 1 0 0 0,0-1-1 0 0,0 0 1 0 0,0 0 0 0 0,1 0 0 0 0,-1 0-1 0 0,0 0 1 0 0,0 0 0 0 0,0 0 0 0 0,0 0-1 0 0,0 1 1 0 0,1-1 0 0 0,-1 0-1 0 0,0 0 1 0 0,0 0 0 0 0,0 0 0 0 0,0 0-1 0 0,1 0 1 0 0,-1 0 0 0 0,0 0 0 0 0,0 0-1 0 0,0 0 1 0 0,0 0 0 0 0,1 0 0 0 0,5-4-1774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4607 0 0,'0'-12'90'0'0,"1"1"0"0"0,0-1-1 0 0,1 1 1 0 0,7-27 11424 0 0,-8 46-7855 0 0,1 3-5449 0 0,4 23 2799 0 0,4 52 1 0 0,-2-5-387 0 0,18 159 285 0 0,-5-33-792 0 0,-7-127-60 0 0,-11-69-230 0 0,1 1-1 0 0,-1-1 1 0 0,2-1 0 0 0,10 21-1 0 0,-14-30 23 0 0,-1 0 0 0 0,1 0 0 0 0,0 0 0 0 0,0 0 0 0 0,-1 0 0 0 0,1 0 0 0 0,0 0 0 0 0,0-1 0 0 0,0 1 0 0 0,2 1 0 0 0,4-13-3909 0 0,-4-4 2370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6911 0 0,'-1'2'528'0'0,"-10"40"511"0"0,7-25 1958 0 0,-3 34 1 0 0,4 1-1172 0 0,8 88 1 0 0,21 39-2706 0 0,-16-127-2095 0 0,-7-29-2348 0 0</inkml:trace>
  <inkml:trace contextRef="#ctx0" brushRef="#br0" timeOffset="1">263 1 1839 0 0,'1'2'6924'0'0,"5"38"319"0"0,1 0-4615 0 0,1-1-2692 0 0,2 43 1 0 0,5 130-747 0 0,-11-160-413 0 0,-1-13-3418 0 0,-2-13-465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132 133 12175 0 0,'0'0'562'0'0,"-1"-1"-18"0"0,-2-4-349 0 0,0 2 0 0 0,0-1-1 0 0,0 0 1 0 0,0 0 0 0 0,0 1 0 0 0,-1 0 0 0 0,1 0 0 0 0,-1 0 0 0 0,-4-3 0 0 0,7 5-82 0 0,0 1 0 0 0,-1-1 0 0 0,1 0 0 0 0,0 0 1 0 0,-1 1-1 0 0,1-1 0 0 0,-1 1 0 0 0,1-1 0 0 0,0 1 0 0 0,-1 0 0 0 0,1 0 0 0 0,-1-1 0 0 0,1 1 0 0 0,-1 0 0 0 0,1 0 1 0 0,-1 0-1 0 0,1 1 0 0 0,-1-1 0 0 0,1 0 0 0 0,-1 0 0 0 0,1 1 0 0 0,-1-1 0 0 0,1 1 0 0 0,0 0 0 0 0,-1-1 0 0 0,1 1 1 0 0,0 0-1 0 0,0 0 0 0 0,-1-1 0 0 0,1 1 0 0 0,0 0 0 0 0,0 0 0 0 0,-2 2 0 0 0,0 3-38 0 0,-1-1 0 0 0,1 0-1 0 0,0 1 1 0 0,0 0 0 0 0,0-1 0 0 0,1 1-1 0 0,0 0 1 0 0,-2 9 0 0 0,-6 53 35 0 0,6-42-78 0 0,2-3-29 0 0,0 1-1 0 0,1 0 1 0 0,1 0-1 0 0,2 0 1 0 0,7 43 0 0 0,-7-55-23 0 0,1 0 1 0 0,1 1-1 0 0,0-1 1 0 0,1 0-1 0 0,0-1 1 0 0,0 1-1 0 0,1-1 1 0 0,1 0-1 0 0,0 0 1 0 0,1-1-1 0 0,-1 0 1 0 0,16 14 0 0 0,-16-18 25 0 0,1 0 0 0 0,0-1 1 0 0,1 0-1 0 0,-1-1 0 0 0,1 0 1 0 0,0 0-1 0 0,0 0 0 0 0,0-1 1 0 0,0-1-1 0 0,1 0 0 0 0,12 2 1 0 0,-15-3 66 0 0,0 0 0 0 0,0-1 0 0 0,0 0 0 0 0,1 0 0 0 0,-1-1 0 0 0,0 0 0 0 0,0 0 0 0 0,0 0 0 0 0,0-1 0 0 0,0 0 0 0 0,-1-1 0 0 0,1 1 0 0 0,0-1 0 0 0,-1-1 0 0 0,11-6 0 0 0,-7 1 74 0 0,0 0 1 0 0,-1-1 0 0 0,0 0-1 0 0,0 0 1 0 0,-1-1 0 0 0,-1 0 0 0 0,0 0-1 0 0,0-1 1 0 0,-1 0 0 0 0,8-23-1 0 0,-9 18 7 0 0,0 1-1 0 0,-1-1 0 0 0,-1 0 0 0 0,-1-1 1 0 0,0 1-1 0 0,-1 0 0 0 0,-3-35 0 0 0,0 42-73 0 0,0-1-1 0 0,-1 0 1 0 0,0 0-1 0 0,-1 1 1 0 0,0 0 0 0 0,0 0-1 0 0,-1 0 1 0 0,-1 0-1 0 0,0 1 1 0 0,0 0 0 0 0,0 0-1 0 0,-11-10 1 0 0,-5-4 134 0 0,-1 2 0 0 0,0 0 0 0 0,-29-18 0 0 0,44 33-161 0 0,-7-5 37 0 0,-1 0 0 0 0,-33-16 1 0 0,45 25-109 0 0,1 0 0 0 0,-1 0 0 0 0,0 1 0 0 0,0 0 0 0 0,0 0-1 0 0,0 0 1 0 0,0 0 0 0 0,0 0 0 0 0,0 1 0 0 0,0 0 0 0 0,0 0 0 0 0,0 0 0 0 0,0 0 0 0 0,0 1 0 0 0,0 0 0 0 0,0-1 0 0 0,0 1 0 0 0,0 1 0 0 0,0-1 0 0 0,-4 3 0 0 0,5-2-93 0 0,0 0 1 0 0,1 0-1 0 0,-1 1 0 0 0,1-1 0 0 0,0 1 0 0 0,0 0 1 0 0,0-1-1 0 0,0 1 0 0 0,0 0 0 0 0,0 0 0 0 0,1 0 1 0 0,-1 1-1 0 0,1-1 0 0 0,0 0 0 0 0,-1 6 1 0 0,-1 6-1130 0 0,0-1 0 0 0,0 19 0 0 0,3-28 1018 0 0,-1 29-1728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6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206 106 6335 0 0,'0'0'290'0'0,"3"2"-9"0"0,9 6-44 0 0,-11-8-109 0 0,-1 0 1 0 0,1 0-1 0 0,0 0 0 0 0,0 0 0 0 0,0 0 0 0 0,0 0 0 0 0,0 0 0 0 0,-1 0 0 0 0,1 0 0 0 0,0-1 0 0 0,0 1 0 0 0,0 0 0 0 0,-1-1 0 0 0,1 1 0 0 0,0 0 0 0 0,0-1 0 0 0,-1 1 0 0 0,1-1 1 0 0,0 1-1 0 0,1-2 0 0 0,-1 0 121 0 0,0 0 0 0 0,1 0 0 0 0,-1 1 0 0 0,0-1 0 0 0,0 0 0 0 0,0-1 0 0 0,-1 1 0 0 0,1 0 1 0 0,0 0-1 0 0,-1 0 0 0 0,1 0 0 0 0,-1 0 0 0 0,0-1 0 0 0,1 1 0 0 0,-1-4 0 0 0,0-1 497 0 0,-1 1-1 0 0,1-1 0 0 0,-4-12 0 0 0,4 17-600 0 0,-1 0-1 0 0,0 0 0 0 0,0 1 1 0 0,0-1-1 0 0,-1 0 0 0 0,1 1 1 0 0,0-1-1 0 0,0 1 0 0 0,-1-1 1 0 0,1 1-1 0 0,-1 0 0 0 0,1 0 1 0 0,-1-1-1 0 0,0 1 0 0 0,0 0 1 0 0,-3-1-1 0 0,3 1-11 0 0,0 0-1 0 0,-1 0 1 0 0,1 0-1 0 0,-1 0 0 0 0,0 1 1 0 0,1-1-1 0 0,-1 1 1 0 0,0-1-1 0 0,1 1 1 0 0,-1 0-1 0 0,0 0 1 0 0,-2 0-1 0 0,-3 3 4 0 0,0 0 0 0 0,0 0 0 0 0,1 0 0 0 0,-1 1 0 0 0,1 0 0 0 0,0 1 0 0 0,0 0 0 0 0,0 0 0 0 0,0 0 0 0 0,1 1 0 0 0,0 0 0 0 0,0 0 0 0 0,1 0 0 0 0,0 1 1 0 0,0 0-1 0 0,-7 12 0 0 0,1 3-63 0 0,1-1 1 0 0,0 1-1 0 0,2 0 1 0 0,-10 40-1 0 0,15-47-37 0 0,1 0 0 0 0,1 0-1 0 0,0 0 1 0 0,1 0 0 0 0,0 0 0 0 0,1 0-1 0 0,1 0 1 0 0,0 0 0 0 0,1 0 0 0 0,1-1 0 0 0,0 1-1 0 0,1-1 1 0 0,1 0 0 0 0,0 0 0 0 0,0-1-1 0 0,15 21 1 0 0,-15-26 4 0 0,1-1 0 0 0,-1 0 0 0 0,1-1 0 0 0,0 0 0 0 0,1 0 0 0 0,-1-1 0 0 0,1 1 0 0 0,1-2 0 0 0,-1 1 0 0 0,0-1 0 0 0,1 0 0 0 0,0-1 0 0 0,0 0 0 0 0,12 2 0 0 0,3 0 19 0 0,-6-2-60 0 0,0 0 0 0 0,29 1 0 0 0,-25-4-297 0 0,0-1 1 0 0,-1-1-1 0 0,34-7 0 0 0,-45 6-384 0 0,-1 1 1 0 0,0-1-1 0 0,0-1 0 0 0,0 0 0 0 0,0 0 0 0 0,0-1 1 0 0,-1 0-1 0 0,0 0 0 0 0,0-1 0 0 0,10-10 1 0 0,-1-1-5469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6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13103 0 0,'0'0'1186'0'0,"1"1"-812"0"0,2 3 97 0 0,0-1 0 0 0,0 1 0 0 0,0 0 0 0 0,-1 0 0 0 0,0 0 1 0 0,1 0-1 0 0,-2 1 0 0 0,4 7 0 0 0,7 41 1500 0 0,-7-28-1247 0 0,66 259 2461 0 0,-58-236-3255 0 0,3-2-1 0 0,20 47 1 0 0,2-19-7724 0 0,-27-55 567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10047 0 0,'2'3'463'0'0,"4"9"-14"0"0,-4-9 262 0 0,9 0 500 0 0,6 0-246 0 0,0 0 0 0 0,1-2 0 0 0,30 0-1 0 0,-7-1 87 0 0,183-5 2027 0 0,-216 4-3012 0 0,29 1 379 0 0,52 7-1 0 0,15 0 59 0 0,-78-7-394 0 0,121-4 438 0 0,-74 1-78 0 0,75 7 1 0 0,-119-3-313 0 0,10 1 43 0 0,321 6 1456 0 0,-314-10-1511 0 0,34 0 46 0 0,-53 2-102 0 0,47-6 0 0 0,11-1 117 0 0,-51 6-33 0 0,45-9-1 0 0,-13 2 35 0 0,23-7-31 0 0,-2 1-48 0 0,235-3 323 0 0,-233 11-374 0 0,-30 0-69 0 0,52-1 70 0 0,129-5 247 0 0,-184 13-214 0 0,-30 1-84 0 0,0-2 1 0 0,0-1-1 0 0,30-4 1 0 0,-38 2-2 0 0,0 2 0 0 0,0 0 0 0 0,23 3 0 0 0,1-1 71 0 0,-28-1-92 0 0,89 0 128 0 0,141-17 0 0 0,-214 13-133 0 0,1 1 0 0 0,50 2 0 0 0,-30 4 0 0 0,-12 1 0 0 0,52-3 0 0 0,-24 1 0 0 0,-46-1 0 0 0,31-1 0 0 0,-46 0 0 0 0,0 0 0 0 0,0-1 0 0 0,0 0 0 0 0,0 0 0 0 0,0 0 0 0 0,-1-1 0 0 0,1 0 0 0 0,0 0 0 0 0,-1 0 0 0 0,11-7 0 0 0,-15 9 0 0 0,1-1 0 0 0,-1 0 0 0 0,0 0 0 0 0,0 0 1 0 0,1-1-1 0 0,-1 1 0 0 0,0 0 0 0 0,0 0 0 0 0,0 0 0 0 0,0-1 0 0 0,-1 1 0 0 0,1-1 0 0 0,0 1 0 0 0,-1-1 0 0 0,1 1 0 0 0,0-1 1 0 0,-1 1-1 0 0,0-1 0 0 0,1 1 0 0 0,-1-1 0 0 0,0 1 0 0 0,0-1 0 0 0,0 0 0 0 0,0 1 0 0 0,0-1 0 0 0,0 1 0 0 0,-1-1 1 0 0,1 0-1 0 0,-1-1 0 0 0,-1-3-2 0 0,0 1-1 0 0,0-1 1 0 0,0 1 0 0 0,-1-1 0 0 0,-5-7-1 0 0,-11-12-19 0 0,-1 1 0 0 0,0 1 0 0 0,-2 1-1 0 0,-33-27 1 0 0,11 10 8 0 0,18 17-79 0 0,-36-23 0 0 0,39 29 71 0 0,17 13 11 0 0,9 22-151 0 0,-1-14 146 0 0,0 0 1 0 0,1-1 0 0 0,-1 1-1 0 0,1-1 1 0 0,0 0-1 0 0,1 1 1 0 0,-1-1 0 0 0,1-1-1 0 0,4 5 1 0 0,8 5-32 0 0,18 11 0 0 0,-15-10 7 0 0,55 35-130 0 0,-37-25-2 0 0,52 42-1 0 0,-85-62 175 0 0,0 0 0 0 0,-1-1 0 0 0,1 1 0 0 0,-1 0 1 0 0,0 1-1 0 0,0-1 0 0 0,0 1 0 0 0,0-1 0 0 0,-1 1 0 0 0,3 7 0 0 0,-4-8 2 0 0,0-1 0 0 0,0 1 0 0 0,-1 0-1 0 0,1 0 1 0 0,-1 0 0 0 0,0-1 0 0 0,0 1 0 0 0,-1 0-1 0 0,1 0 1 0 0,-1 0 0 0 0,0-1 0 0 0,0 1 0 0 0,0 0-1 0 0,0-1 1 0 0,-2 5 0 0 0,-9 12 128 0 0,0 0 0 0 0,-1-1-1 0 0,-1-1 1 0 0,0 0 0 0 0,-19 17 0 0 0,-1 3 105 0 0,-76 88 390 0 0,95-108-822 0 0,0 0 0 0 0,1 2 0 0 0,1-1 0 0 0,-18 39 0 0 0,18-27-3462 0 0,1 3-3310 0 0,8-25-789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11143 0 0,'0'1'114'0'0,"-1"-1"-84"0"0,1 0 0 0 0,0 1 1 0 0,0-1-1 0 0,0 0 0 0 0,0 0 0 0 0,-1 0 0 0 0,1 1 0 0 0,0-1 1 0 0,0 0-1 0 0,-1 0 0 0 0,1 0 0 0 0,0 0 0 0 0,0 1 0 0 0,-1-1 1 0 0,1 0-1 0 0,0 0 0 0 0,0 0 0 0 0,-1 0 0 0 0,1 0 0 0 0,0 0 1 0 0,0 0-1 0 0,-1 0 0 0 0,1 0 0 0 0,0 0 0 0 0,-1 0 0 0 0,1 0 1 0 0,0 0-1 0 0,0 0 0 0 0,-1 0 0 0 0,1 0 0 0 0,0 0 0 0 0,-1 0 1 0 0,0-1-23 0 0,-1 1 1 0 0,1-1 0 0 0,0 0-1 0 0,0 1 1 0 0,-1-1-1 0 0,1 0 1 0 0,0 0 0 0 0,0 0-1 0 0,0 0 1 0 0,-2-1 0 0 0,4-3 3 0 0,-1 4-13 0 0,2-6 276 0 0,0 0 0 0 0,1 1 0 0 0,0-1 0 0 0,0 1 0 0 0,0 0 0 0 0,1 0 0 0 0,7-11 0 0 0,3 1 92 0 0,1 1-1 0 0,0 0 0 0 0,0 1 1 0 0,23-16-1 0 0,-28 22-140 0 0,1 0-1 0 0,1 1 1 0 0,-1 0-1 0 0,1 1 1 0 0,0 0 0 0 0,1 1-1 0 0,-1 1 1 0 0,1-1-1 0 0,16-2 1 0 0,-23 6-121 0 0,0 0 1 0 0,0 1-1 0 0,0 0 1 0 0,0 0-1 0 0,-1 0 1 0 0,1 1-1 0 0,0-1 1 0 0,0 1-1 0 0,0 1 1 0 0,-1-1-1 0 0,1 1 1 0 0,-1 0 0 0 0,1 0-1 0 0,-1 1 1 0 0,0 0-1 0 0,0 0 1 0 0,0 0-1 0 0,0 0 1 0 0,0 1-1 0 0,-1 0 1 0 0,0 0-1 0 0,1 0 1 0 0,3 6-1 0 0,-3-3 28 0 0,0 0-1 0 0,0 0 1 0 0,-1 1 0 0 0,0-1-1 0 0,0 1 1 0 0,-1 0 0 0 0,0 1-1 0 0,-1-1 1 0 0,1 0 0 0 0,1 17-1 0 0,-3-6-62 0 0,0-1-1 0 0,-1 1 1 0 0,-1-1-1 0 0,-4 20 1 0 0,2-11-42 0 0,0-6-48 0 0,0 0-1 0 0,-1 0 1 0 0,-1 0 0 0 0,-9 22-1 0 0,6-21-151 0 0,-2-1 0 0 0,0 0 0 0 0,-1-1 0 0 0,-1 0 0 0 0,-1-1 0 0 0,-1 0-1 0 0,-18 19 1 0 0,29-35 115 0 0,-1-1 1 0 0,1 1-1 0 0,0-1 0 0 0,-1 1 0 0 0,1-1 0 0 0,-1 0 1 0 0,0 0-1 0 0,-5 1 0 0 0,8-2 38 0 0,0-1-1 0 0,0 0 1 0 0,0 1-1 0 0,0-1 1 0 0,0 0-1 0 0,0 0 1 0 0,0 0-1 0 0,0 0 1 0 0,0 0-1 0 0,0 0 1 0 0,0 0-1 0 0,0 0 1 0 0,0 0-1 0 0,0 0 1 0 0,0-1-1 0 0,0 1 1 0 0,0 0 0 0 0,0-1-1 0 0,0 1 1 0 0,0 0-1 0 0,0-1 1 0 0,0 0-1 0 0,0 1 1 0 0,0-1-1 0 0,1 1 1 0 0,-1-1-1 0 0,0 0 1 0 0,0 0-1 0 0,1 1 1 0 0,-1-1-1 0 0,0 0 1 0 0,1 0-1 0 0,-1 0 1 0 0,1 0-1 0 0,-1 0 1 0 0,1 0-1 0 0,0 0 1 0 0,-1-1 0 0 0,0 0 3 0 0,1 1 1 0 0,-1-1 0 0 0,1 0-1 0 0,0 1 1 0 0,-1-1 0 0 0,1 0-1 0 0,0 1 1 0 0,0-1 0 0 0,0 0-1 0 0,0 0 1 0 0,1 1 0 0 0,-1-1-1 0 0,0 0 1 0 0,1 1 0 0 0,-1-1-1 0 0,1 0 1 0 0,0 1 0 0 0,-1-1-1 0 0,2-1 1 0 0,0 1 24 0 0,0-1 0 0 0,0 1 1 0 0,0 0-1 0 0,0 0 0 0 0,0 0 1 0 0,1 0-1 0 0,-1 0 0 0 0,0 1 1 0 0,1-1-1 0 0,3-1 0 0 0,1 0 81 0 0,0 0 0 0 0,0 1 0 0 0,0 0 1 0 0,0 0-1 0 0,1 1 0 0 0,-1-1 0 0 0,0 2 0 0 0,10-1 0 0 0,-3 2 90 0 0,0 1-1 0 0,0 0 1 0 0,-1 1-1 0 0,1 0 1 0 0,-1 1-1 0 0,22 9 1 0 0,71 45 319 0 0,-47-24-951 0 0,-42-25-172 0 0,22 13-2357 0 0,-28-15 1058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0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1375 0 0,'15'-25'450'0'0,"-15"25"-330"0"0,0 0 1 0 0,1 0-1 0 0,-1-1 1 0 0,0 1-1 0 0,0 0 0 0 0,0 0 1 0 0,1 0-1 0 0,-1 0 1 0 0,0 0-1 0 0,0 0 1 0 0,1 0-1 0 0,-1 0 0 0 0,0 0 1 0 0,0 0-1 0 0,1 0 1 0 0,-1 0-1 0 0,0 0 1 0 0,0 0-1 0 0,1 0 0 0 0,-1 0 1 0 0,0 0-1 0 0,0 0 1 0 0,1 0-1 0 0,-1 0 1 0 0,0 0-1 0 0,0 0 0 0 0,1 0 1 0 0,-1 0-1 0 0,0 1 1 0 0,0-1-1 0 0,0 0 1 0 0,1 0-1 0 0,-1 1 0 0 0,9 5 1607 0 0,-8-5-836 0 0,2 1-499 0 0,0-1 0 0 0,0 1 0 0 0,1-1 1 0 0,-1 0-1 0 0,0 0 0 0 0,1-1 0 0 0,-1 1 1 0 0,1-1-1 0 0,-1 1 0 0 0,0-1 0 0 0,1 0 1 0 0,4-1-1 0 0,-3 0-216 0 0,1 0-1 0 0,-1 0 1 0 0,0-1 0 0 0,0 1 0 0 0,0-1 0 0 0,0-1 0 0 0,7-3-1 0 0,-5 2-101 0 0,0-1 1 0 0,0-1-1 0 0,0 1 0 0 0,-1-1 0 0 0,1 0 0 0 0,-1-1 0 0 0,-1 0 0 0 0,1 0 0 0 0,6-10 0 0 0,-9 10 16 0 0,0 0 1 0 0,0 0-1 0 0,0 0 0 0 0,-1-1 0 0 0,0 1 0 0 0,-1 0 1 0 0,2-15-1 0 0,-3 19-79 0 0,0-1-1 0 0,1 1 1 0 0,-1 0 0 0 0,-1 0 0 0 0,1-1 0 0 0,0 1 0 0 0,-1 0 0 0 0,0 0-1 0 0,0 0 1 0 0,0 0 0 0 0,0 0 0 0 0,0 0 0 0 0,0 0 0 0 0,-1 0-1 0 0,0 0 1 0 0,1 0 0 0 0,-1 1 0 0 0,0-1 0 0 0,0 1 0 0 0,-4-4 0 0 0,5 5-3 0 0,0 1 0 0 0,-1-1 0 0 0,1 1 0 0 0,-1-1 0 0 0,1 1 0 0 0,-1 0 0 0 0,1-1 0 0 0,-1 1 0 0 0,1 0 0 0 0,-1 0 0 0 0,-1 0 0 0 0,-3 0 16 0 0,-1 0-7 0 0,0-1 0 0 0,0 1 1 0 0,0 0-1 0 0,0 1 1 0 0,0 0-1 0 0,-8 2 0 0 0,11-3-1 0 0,1 1 0 0 0,0 0 0 0 0,0 1 0 0 0,0-1 0 0 0,0 0 0 0 0,0 1 0 0 0,0 0-1 0 0,0 0 1 0 0,1 0 0 0 0,-1 0 0 0 0,0 0 0 0 0,1 0 0 0 0,0 0 0 0 0,-4 6 0 0 0,1-1 94 0 0,0 1 1 0 0,1 0 0 0 0,0 1 0 0 0,0-1-1 0 0,1 1 1 0 0,0 0 0 0 0,0 0 0 0 0,1-1-1 0 0,1 2 1 0 0,-1-1 0 0 0,1 0 0 0 0,1 18 0 0 0,0-18-2 0 0,1 0 0 0 0,-1 0 1 0 0,1-1-1 0 0,1 1 0 0 0,4 15 1 0 0,-5-21-79 0 0,1 1 1 0 0,0 0-1 0 0,-1-1 0 0 0,1 1 1 0 0,0-1-1 0 0,1 1 0 0 0,-1-1 1 0 0,1 0-1 0 0,-1 0 0 0 0,1 0 1 0 0,0-1-1 0 0,0 1 0 0 0,0 0 1 0 0,7 3-1 0 0,-5-3-15 0 0,0-1-1 0 0,0 0 0 0 0,0 0 1 0 0,0 0-1 0 0,0 0 0 0 0,1-1 1 0 0,-1 0-1 0 0,0 0 0 0 0,1 0 1 0 0,-1-1-1 0 0,1 0 0 0 0,10-1 1 0 0,-9 0-13 0 0,0 0 0 0 0,0-1 0 0 0,-1 0 0 0 0,1-1 0 0 0,0 0 0 0 0,-1 0 0 0 0,1 0 1 0 0,-1 0-1 0 0,8-7 0 0 0,2-1-530 0 0,-1-1 0 0 0,-1 0 0 0 0,22-24 0 0 0,-32 31 93 0 0,0 1 1 0 0,0 0-1 0 0,0 0 1 0 0,0 1-1 0 0,1-1 1 0 0,5-3-1 0 0,-1 4-778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75 8087 0 0,'0'0'734'0'0,"0"-1"-602"0"0,1-2 102 0 0,-1 0 1 0 0,1 0-1 0 0,-1 1 1 0 0,0-1 0 0 0,0 0-1 0 0,0 0 1 0 0,0 0-1 0 0,-1 1 1 0 0,1-1-1 0 0,-1 0 1 0 0,1 1-1 0 0,-1-1 1 0 0,0 0 0 0 0,0 1-1 0 0,-1-1 1 0 0,-2-4-1 0 0,3 5-67 0 0,0 1-1 0 0,0-1 1 0 0,0 1-1 0 0,-1-1 1 0 0,1 1 0 0 0,0-1-1 0 0,-1 1 1 0 0,0 0-1 0 0,1-1 1 0 0,-1 1-1 0 0,0 0 1 0 0,0 0-1 0 0,1 0 1 0 0,-1 1 0 0 0,0-1-1 0 0,0 0 1 0 0,0 1-1 0 0,0-1 1 0 0,0 1-1 0 0,-3-1 1 0 0,-12 8 933 0 0,10-4-875 0 0,2-1-104 0 0,0 1 0 0 0,0 0 0 0 0,0 0 1 0 0,1 0-1 0 0,-1 0 0 0 0,1 1 0 0 0,-1 0 0 0 0,1 0 0 0 0,0 0 0 0 0,1 0 0 0 0,-1 1 0 0 0,-2 5 0 0 0,1-3-38 0 0,0 1 0 0 0,1-1-1 0 0,0 1 1 0 0,1 0 0 0 0,0 1 0 0 0,0-1-1 0 0,-2 10 1 0 0,5-16-79 0 0,-1 0-1 0 0,1 0 1 0 0,0 0 0 0 0,-1 0-1 0 0,1 0 1 0 0,0 0-1 0 0,0 0 1 0 0,0 0 0 0 0,1 0-1 0 0,-1 0 1 0 0,0 0-1 0 0,1 0 1 0 0,-1-1 0 0 0,1 1-1 0 0,0 0 1 0 0,0 0-1 0 0,-1 0 1 0 0,1-1 0 0 0,2 3-1 0 0,-3-4-3 0 0,0 1 0 0 0,1 0 0 0 0,-1-1 0 0 0,0 1 0 0 0,1 0 0 0 0,-1-1 0 0 0,1 1 0 0 0,-1-1 0 0 0,1 1 0 0 0,0-1 0 0 0,-1 1 0 0 0,1-1 0 0 0,-1 1 0 0 0,1-1 0 0 0,0 0 0 0 0,-1 1 0 0 0,1-1 0 0 0,0 0 0 0 0,0 0 0 0 0,-1 1 0 0 0,1-1 0 0 0,0 0 0 0 0,1 0 0 0 0,0 0 0 0 0,2 1 0 0 0,-1 0 1 0 0,1-1-1 0 0,0 0 0 0 0,-1 1 1 0 0,1-1-1 0 0,0-1 0 0 0,-1 1 0 0 0,1 0 1 0 0,0-1-1 0 0,-1 0 0 0 0,1 0 0 0 0,-1 0 1 0 0,1 0-1 0 0,5-4 0 0 0,4-2-23 0 0,0 0 0 0 0,15-12 0 0 0,-20 14-10 0 0,-2 0 21 0 0,-1-1 0 0 0,1 1 0 0 0,-1-1 0 0 0,9-11 0 0 0,-5 6-35 0 0,-7 8 44 0 0,5-7-6 0 0,-7 2 22 0 0,-1 9 8 0 0,-1-1 1 0 0,1 1-1 0 0,-1 0 0 0 0,1-1 0 0 0,-1 1 0 0 0,1 0 0 0 0,0 0 1 0 0,-3 2-1 0 0,0 3 89 0 0,0 0 1 0 0,0 0-1 0 0,1 0 1 0 0,-1 1 0 0 0,1 0-1 0 0,1-1 1 0 0,-1 1-1 0 0,1 0 1 0 0,0 0-1 0 0,1 1 1 0 0,0-1-1 0 0,-1 8 1 0 0,2-5 44 0 0,0-1-1 0 0,0 1 1 0 0,1-1 0 0 0,0 1-1 0 0,0-1 1 0 0,1 0 0 0 0,1 1-1 0 0,6 16 1 0 0,-1-8 73 0 0,1 0-1 0 0,14 22 1 0 0,-18-34-201 0 0,0 0 0 0 0,0 1 0 0 0,0-1 1 0 0,1-1-1 0 0,0 1 0 0 0,0-1 1 0 0,1 0-1 0 0,10 6 0 0 0,-1-2 19 0 0,0-1 1 0 0,1-1-1 0 0,24 7 0 0 0,-31-11-122 0 0,0 0 0 0 0,0-1 0 0 0,1-1 0 0 0,-1 0 0 0 0,0 0-1 0 0,1-1 1 0 0,13-2 0 0 0,38-8-2661 0 0,-30 1-4782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2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56 228 6447 0 0,'0'0'3680'0'0,"-3"1"-2021"0"0,2 0-1519 0 0,0-1-1 0 0,0 1 1 0 0,0 0 0 0 0,0 0-1 0 0,0-1 1 0 0,0 1-1 0 0,0 0 1 0 0,1 0 0 0 0,-1 0-1 0 0,0 0 1 0 0,1 0 0 0 0,-1 0-1 0 0,0 0 1 0 0,1 0-1 0 0,-1 0 1 0 0,1 2 0 0 0,-5 24 1315 0 0,-21 185 1279 0 0,18-155-2572 0 0,8-56 9 0 0,1-11-11 0 0,16-157 72 0 0,-9 38-186 0 0,-7 85-91 0 0,13-86 0 0 0,-12 120 77 0 0,-1 5-28 0 0,0 0-1 0 0,0 0 1 0 0,0 0 0 0 0,1 0-1 0 0,0 0 1 0 0,0 0 0 0 0,0 0 0 0 0,3-4-1 0 0,-5 8-4 0 0,0 1 0 0 0,0 0 0 0 0,1 0 0 0 0,-1-1 0 0 0,0 1 0 0 0,0 0 0 0 0,1 0 0 0 0,-1 0 0 0 0,0-1 0 0 0,0 1 0 0 0,1 0 0 0 0,-1 0 0 0 0,0 0 0 0 0,0 0 0 0 0,1 0 0 0 0,-1 0 0 0 0,0-1 0 0 0,1 1 0 0 0,-1 0 0 0 0,0 0 0 0 0,0 0 0 0 0,1 0 0 0 0,-1 0 0 0 0,0 0 0 0 0,1 0 0 0 0,-1 0 0 0 0,0 0 0 0 0,1 0 0 0 0,-1 1 0 0 0,0-1 0 0 0,0 0 0 0 0,1 0 0 0 0,-1 0 0 0 0,0 0 0 0 0,1 0 0 0 0,-1 0 0 0 0,0 1 0 0 0,0-1 0 0 0,1 0 0 0 0,-1 0 0 0 0,0 0 0 0 0,0 1 0 0 0,0-1 0 0 0,1 0 0 0 0,-1 0 0 0 0,0 1 0 0 0,0-1 0 0 0,0 0 0 0 0,0 0 0 0 0,0 1 0 0 0,1-1 0 0 0,-1 0 0 0 0,0 1 0 0 0,0-1 0 0 0,0 0 0 0 0,0 1 0 0 0,0-1 0 0 0,0 0 0 0 0,0 1 0 0 0,11 26-33 0 0,-1 0 0 0 0,-1 1-1 0 0,8 52 1 0 0,-3-15 11 0 0,51 166-101 0 0,-31-148 228 0 0,-30-74-81 0 0,0 0 0 0 0,1-1 1 0 0,1 0-1 0 0,-1 0 1 0 0,1 0-1 0 0,1-1 0 0 0,7 8 1 0 0,-13-14 12 0 0,0 0 0 0 0,0 0 0 0 0,0 0 0 0 0,1 0 0 0 0,-1-1 0 0 0,0 1 0 0 0,1 0 0 0 0,-1-1 0 0 0,1 1 0 0 0,-1 0 0 0 0,1-1 0 0 0,-1 0-1 0 0,1 1 1 0 0,-1-1 0 0 0,1 0 0 0 0,-1 0 0 0 0,1 0 0 0 0,-1 0 0 0 0,1 0 0 0 0,-1 0 0 0 0,1 0 0 0 0,-1 0 0 0 0,1-1 0 0 0,-1 1 0 0 0,1-1 0 0 0,-1 1 0 0 0,1-1 0 0 0,-1 0 0 0 0,1 1 0 0 0,-1-1 0 0 0,0 0 0 0 0,1 0 0 0 0,-1 0 0 0 0,0 0 0 0 0,0 0 0 0 0,0 0 0 0 0,0 0 0 0 0,0 0 0 0 0,1-3 0 0 0,3-2 127 0 0,-1 0 0 0 0,0 0 0 0 0,0-1 0 0 0,-1 1 0 0 0,0-1 1 0 0,0 0-1 0 0,2-8 0 0 0,5-29 207 0 0,-2 0 0 0 0,-2 0 1 0 0,0-60-1 0 0,1 0-259 0 0,0-38-1732 0 0,-4 100-3637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2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2303 0 0,'1'-1'167'0'0,"3"-2"160"0"0,-3 2-30 0 0,-1 1 0 0 0,1 0 1 0 0,-1 0-1 0 0,1-1 0 0 0,-1 1 1 0 0,1 0-1 0 0,-1 0 0 0 0,1 0 1 0 0,-1-1-1 0 0,1 1 0 0 0,-1 0 0 0 0,1 0 1 0 0,-1 0-1 0 0,1 0 0 0 0,-1 0 1 0 0,1 0-1 0 0,-1 0 0 0 0,1 0 1 0 0,0 0-1 0 0,9 6 1960 0 0,-8-4-2021 0 0,0 0 1 0 0,-1 0-1 0 0,1 0 1 0 0,-1 0-1 0 0,1 0 1 0 0,1 4-1 0 0,2 9 465 0 0,0 1 0 0 0,-1 0 0 0 0,-1 0-1 0 0,1 16 1 0 0,5 175 1201 0 0,-7-72-1888 0 0,0-99-56 0 0,2 31-1792 0 0,0-26-2287 0 0,-4-38 2138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2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0 7831 0 0,'0'0'2192'0'0,"1"2"-665"0"0,3 5-599 0 0,-1 0 0 0 0,0 0-1 0 0,4 12 1 0 0,5 48 431 0 0,-4-19-740 0 0,40 209 277 0 0,-20-62-1484 0 0,-16-103-5402 0 0,-8-63 992 0 0</inkml:trace>
  <inkml:trace contextRef="#ctx0" brushRef="#br0" timeOffset="1">13 520 5527 0 0,'0'0'423'0'0,"-13"-9"9818"0"0,13 7-10136 0 0,1 0 0 0 0,-1 0 0 0 0,1 1 0 0 0,0-1 0 0 0,-1 0 0 0 0,1 1 1 0 0,0-1-1 0 0,0 0 0 0 0,0 1 0 0 0,0-1 0 0 0,0 1 0 0 0,0 0 0 0 0,1-1 0 0 0,-1 1 0 0 0,0 0 0 0 0,1 0 0 0 0,-1 0 0 0 0,1 0 0 0 0,-1 0 0 0 0,1 0 0 0 0,-1 0 0 0 0,1 0 0 0 0,2 0 0 0 0,7-5 21 0 0,-4 2-109 0 0,0 1 1 0 0,0 0-1 0 0,0 0 1 0 0,0 1-1 0 0,1-1 0 0 0,0 2 1 0 0,-1-1-1 0 0,1 1 1 0 0,0 0-1 0 0,-1 1 1 0 0,1 0-1 0 0,0 0 0 0 0,8 1 1 0 0,-8 1-287 0 0,0-1 1 0 0,-1 1-1 0 0,1 0 0 0 0,0 1 1 0 0,12 5-1 0 0,0 1-1442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0,'1'2'6363'0'0,"6"16"-4631"0"0,9 34 1 0 0,5 62-1465 0 0,-13-59-84 0 0,22 199-1044 0 0,-17-116-1674 0 0,-10-112 1058 0 0,-2-2-278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3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32 12551 0 0,'0'0'1135'0'0,"4"-5"-910"0"0,0 1-7 0 0,0 2-1 0 0,0-1 1 0 0,1 1 0 0 0,-1-1-1 0 0,1 1 1 0 0,-1 0-1 0 0,1 1 1 0 0,0-1-1 0 0,0 1 1 0 0,9-1 0 0 0,1 0 146 0 0,-1 2-1 0 0,1 0 1 0 0,17 2 0 0 0,-24-1-294 0 0,18 5 435 0 0,-25-6-321 0 0,6 8 552 0 0,-6-4-652 0 0,0 0 0 0 0,-1 0 0 0 0,0 0 0 0 0,0 0 0 0 0,0 0 0 0 0,0 0 0 0 0,-1 0 0 0 0,-1 7 0 0 0,0-4 18 0 0,-1-1 0 0 0,0 1 0 0 0,0 0 0 0 0,-1-1 0 0 0,-7 10 0 0 0,6-9-112 0 0,4-6-45 0 0,2 0-296 0 0,44 26 227 0 0,-25-15 595 0 0,32 23 0 0 0,-51-34-378 0 0,0 0 1 0 0,1 0 0 0 0,-1 0 0 0 0,0 0 0 0 0,0 0 0 0 0,0 0 0 0 0,0 0-1 0 0,0 1 1 0 0,0-1 0 0 0,0 0 0 0 0,0 1 0 0 0,-1-1 0 0 0,1 0 0 0 0,0 1-1 0 0,-1-1 1 0 0,1 1 0 0 0,-1-1 0 0 0,1 1 0 0 0,-1-1 0 0 0,0 1 0 0 0,0-1 0 0 0,0 1-1 0 0,0 0 1 0 0,0-1 0 0 0,0 1 0 0 0,0-1 0 0 0,0 1 0 0 0,-1-1 0 0 0,1 1-1 0 0,0-1 1 0 0,-1 1 0 0 0,1-1 0 0 0,-1 1 0 0 0,0-1 0 0 0,0 1 0 0 0,1-1-1 0 0,-3 2 1 0 0,-2 4 267 0 0,-1-1-1 0 0,-1 0 0 0 0,1 0 0 0 0,-1-1 0 0 0,-11 8 0 0 0,3-2-105 0 0,-2 1-148 0 0,0-1 0 0 0,-1-1 0 0 0,0-1 0 0 0,-1 0-1 0 0,0-1 1 0 0,-35 9 0 0 0,39-10-213 0 0,14-7-12 0 0,0 1 0 0 0,0 0 0 0 0,-1-1 1 0 0,1 1-1 0 0,0-1 0 0 0,0 1 0 0 0,0-1 0 0 0,0 1 0 0 0,-1-1 0 0 0,1 0 0 0 0,0 0 0 0 0,0 1 1 0 0,-1-1-1 0 0,1 0 0 0 0,0 0 0 0 0,0 0 0 0 0,-1-1 0 0 0,1 1 0 0 0,0 0 0 0 0,0 0 1 0 0,0-1-1 0 0,-2 0 0 0 0,-4-2-1285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4T15:52:13.8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16951 6281 20271 0,'0'0'1792'0,"0"0"-1424"16,0 0-368-16,1 1 0 0,1 12 1152 0,-1 0 144 15,0-1 48-15,2 1 0 0,2 5-144 0,1-1-32 16,2 4 0-16,1 1 0 0,1 4-544 0,-1-2-112 16,1 0-32-16,-1 1 0 0,0 0-128 0,0-2-32 0,1-1 0 0,-1-1 0 15,-1-1-64-15,-3-1-32 0,-3 0 0 0,0-2 0 16,0 0-32-16,-2-4 0 0,0-2 0 0,-1-2 0 15,-3 1 0-15,1-4 0 0,3-6 0 0,0 0 0 16,-6-5 16-16,-1-2 0 16,1-2 0-16,-1-5 0 0,0-4-208 0,-1-2 0 15,0-5 0-15,0-3 0 0,-1-5 0 0,2-3 0 0,2-5 0 0,1-1 0 16,2-1-176-16,2 0 176 0,1 3-160 0,2-3 160 16,1 4-128-16,1 2 128 0,1 5 0 0,3 0-144 15,2 2 144-15,1 3 176 0,1 1-48 0,2 4 0 16,2 2 176-16,0 6 16 0,1 2 16 0,2 6 0 15,0 4-48-15,-2 2-16 0,-1 4 0 0,1 4 0 16,-4 4 0-16,-1 3 0 0,-1 4 0 0,-1 3 0 16,-4 4 112-16,1 4 32 0,-3 3 0 0,-1 2 0 15,-2 0-176-15,-2 1-48 0,0 1 0 0,-2-1 0 16,0-3-192-16,-2 1 144 0,1-1-144 0,-1-3 128 0,-1-6-128 0,0-3 0 16,0-4 0-16,-1 0 128 0,1-3-128 0,1-1 128 15,0-1-128-15,0-4 128 0,4-8 0 0,0 0-128 16,0 0 192-16,0 0-64 0,-5-3-128 0,3-3 192 15,2-5-192-15,1-2 192 0,3-1-192 0,1-2 0 16,0 1 0-16,3-1 0 0,1 0 240 0,2 1-48 16,-1 1 0-16,4 3 0 0,3 3 208 15,2 3 48-15,1 0 0 0,3 4 0 0,-1-2-240 0,1 6-32 16,2 3-16-16,0-1 0 0,0 3 32 0,-2 4 0 16,2 0 0-16,0 1 0 0,2 0-192 0,-2 1 0 15,-2 0 0-15,2 1 0 16,2 0-1472-16,2-2-368 0,-3-1-80 0</inkml:trace>
  <inkml:trace contextRef="#ctx0" brushRef="#br0" timeOffset="898.43">18386 6178 23039 0,'0'0'1024'0,"0"0"192"0,0 0-960 0,0-7-256 0,3 1 0 0,2-2 0 16,4-3 1280-16,3 0 192 0,4-2 64 0,1-2 0 15,2 0-208-15,3-1-48 0,3-1 0 0,2-1 0 0,2-2-1072 0,2-1-208 16,3 2 0-16,3-1 0 0,1 1 0 0,1 0 128 16,-1-3 0-16,1 3 16 0,0-1 48 0,-1 2 0 15,-2-4 0-15,-1 2 0 0,1 1-192 0,-3 0 0 16,0 2 144-16,-2 2-144 0,-2 0 128 0,0 2-128 15,-2 2 160-15,0 0-160 0,-3 2 288 0,-1 0-32 16,-1 0-16-16,1 2 0 16,-5 1-80-16,0 1-16 0,0-3 0 0,-1 1 0 15,-4 3-144-15,-1 0 0 0,-1 2 144 0,-1-3-144 0,-1 1 128 0,0 0-128 16,-1-3 128-16,0 2-128 0,-2 2 368 0,1 1 0 16,-7 2 0-16,6-3 0 0,0-1 80 0,0 0 0 15,1 2 16-15,-1-2 0 0,-6 4-64 0,9-1-16 16,0-1 0-16,1 2 0 0,-1 0 16 0,1 0 0 15,2 2 0-15,1 0 0 0,3 3-16 0,2 3-16 0,3 3 0 0,2 2 0 16,3 2 32-16,7 2 16 0,1-1 0 0,2 1 0 16,3 0-48-16,0 2-16 0,1 1 0 0,0-2 0 15,0-1-112-15,-1 0-32 0,1-1 0 0,0-1 0 16,0 1-208-16,2 0 144 0,1-2-144 0,0 0 128 16,0-5-128-16,2 2 0 0,-4-5 0 0,-2 2 0 15,-2 1 0-15,-1-2 0 0,-2-1 0 0,-2 1 0 31,-2-2-576-31,-3-1 16 0,-2 0 0 0,-2 0 0 16,-2 2-2064-16,-3-3-400 0,-2-2-96 0,-3 2-13776 0</inkml:trace>
  <inkml:trace contextRef="#ctx0" brushRef="#br0" timeOffset="1333.39">19227 4753 15663 0,'0'0'688'0,"0"0"144"0,0 0-656 0,0 0-176 0,0 0 0 0,0 0 0 15,2 10 3216-15,-1 2 624 0,1 2 112 0,4 4 16 16,-1 6-2176-16,3 5-448 0,-2 7-96 0,2-2-16 0,1 2-800 15,0 4-176 1,0 3-16-16,-1 0-16 0,-1 2-224 0,-1 2 176 0,2 1-176 0,-1 3 160 31,-3-1-544-31,-1-1-128 0,1 0 0 0,2-4-16 16,-4-2-1920-16,1-4-384 0,1-2-80 0,-4-3-9120 0</inkml:trace>
  <inkml:trace contextRef="#ctx0" brushRef="#br0" timeOffset="1598.04">19541 4759 23039 0,'0'0'2048'0,"-2"7"-1648"0,-2 0-400 0,1 7 0 15,1-3 1648-15,-1 8 240 0,2-1 48 0,-1 8 16 16,2 4-192-16,3 5-32 0,2 4-16 0,1 4 0 16,0 4-1200-16,1 4-256 0,-1 2-32 0,1 2-16 15,0-4-208-15,3 1 0 0,-3 2 0 0,2-6 0 32,-1-5-352-32,1-7-112 0,-1-4-32 0,-1-2 0 15,-2-2-1616-15,0-3-336 0,0-3-64 0,1-7-10608 16</inkml:trace>
  <inkml:trace contextRef="#ctx0" brushRef="#br0" timeOffset="2067.98">19249 4089 23039 0,'-7'-4'2048'0,"-4"-1"-1648"0,-1-2-400 0,1 1 0 15,-1-1 1872-15,0 1 304 0,0-1 48 0,1 3 16 0,0 2-704 0,1 2-144 16,1 2-32-16,0 4 0 0,-1 1-992 0,3 5-208 16,-1 5-32-16,3 5-128 0,1 3 0 0,2 4 0 15,4 1 0-15,0 2-192 0,4-2 192 0,1 3-192 16,4-1 192-16,2 0-192 0,4-2 192 0,1-3 0 15,3-1 0-15,4-2 0 0,3-3 0 0,2-3 0 16,2-3 0-16,-1-4 0 0,0-3 256 0,-1-3-48 16,0-4-16-16,-1-2 0 0,0-7 352 0,-3-1 64 0,-4-3 16 0,-3-1 0 15,1-1 256-15,-2-3 48 0,-2-4 16 0,-2-4 0 16,-2-2-80-16,-3-2-16 0,-1-1 0 0,-2-2 0 16,-3-2-128-16,-3 0-16 0,-4 0-16 0,-4 1 0 15,-4-2-144-15,-3 3-32 0,-5 0 0 0,-3 5 0 16,-6 2-128-16,-2 4-16 15,-6 0-16-15,0 6 0 0,-3 3-160 0,0 4-16 16,0 3-16-16,4 1 0 0,4 3-160 0,3-2-144 0,3 2 144 0,4 2-208 31,4 2-1440-31,3-2-272 0,4 3-64 0,1-1-18704 0</inkml:trace>
  <inkml:trace contextRef="#ctx0" brushRef="#br1" timeOffset="11372.05">21401 5893 28095 0,'0'0'1248'0,"0"0"256"0,0 0-1200 0,1 11-304 0,-1-1 0 0,0 2 0 0,-1 0 848 0,-1 3 112 16,1 1 32-16,0 5 0 0,-2 4-288 0,2 2-64 16,-2 3-16-16,0 1 0 0,1 1-448 0,-1-1-176 15,-2-4 128-15,1-1-128 0,2-1 128 0,0-3-128 16,0-2 0-16,0-3 128 0,1-3-128 0,0-3 160 15,1-11-160-15,0 0 160 0,0 0 32 0,0 0 16 16,0 0 0-16,2-11 0 0,2-5 16 0,1-6 0 0,1-2 0 0,1-3 0 16,5 0-224-16,-1-3 0 0,-2-4 0 0,1-4 0 15,2-2 0-15,0 0 0 0,-1 0 0 0,1 3 0 16,1 1 0-16,-1 5 0 0,0 6 0 0,-2 3 0 16,-1 3 0-16,0 4-128 0,-1 5 128 0,-1 3 0 15,-7 7-144-15,7 7 144 0,0 3 0 0,-2 9-144 16,0 5 0-16,1 9 0 0,-1 2 0 0,0 7 0 15,0 1 144-15,2 0 0 0,-1-3-144 0,1-1 144 0,-1-2 0 0,1-7 0 16,1-3 0-16,0-2 0 0,-1-4 0 0,2-4 0 16,1-4 0-16,0-4 0 0,-1-4 512 0,0-2 80 15,0-4 16-15,-1-3 0 16,0-5 240-16,-1-5 48 0,-4-2 16 0,3-3 0 16,-1-2-48-16,1-2-16 0,0-4 0 0,-1-1 0 15,0 1-464-15,-1-1-112 0,0-4-16 0,0 1 0 16,-2 2-256-16,1-1 0 0,0-1-208 0,-1 2 80 15,0 3-2176-15,-1 2-448 0,0 1-64 0</inkml:trace>
  <inkml:trace contextRef="#ctx0" brushRef="#br1" timeOffset="11605.4">22340 5586 31327 0,'0'0'2784'0,"0"0"-2224"0,0 8-560 0,-1 1 0 16,0 2 1248-16,0 2 144 0,-2 2 16 0,2 2 16 15,-1 2-320-15,1 5-64 0,1 2-16 0,1 4 0 16,1 2-672-16,0 4-144 0,1 0-16 0,-1 2-16 16,1 0-176-16,2-2 0 0,-1-3 0 0,0-1 0 31,0 5-1216-31,0-6-160 0,0 0-32 0,0-1-9792 0,0-2-1936 0</inkml:trace>
  <inkml:trace contextRef="#ctx0" brushRef="#br1" timeOffset="11824.71">22655 5461 27983 0,'0'0'1232'0,"0"0"272"0,-7-4-1200 0,7 4-304 15,-4-2 0-15,4 2 0 0,0 0 1312 0,-2 9 208 16,-1 5 32-16,2 4 16 0,1 5-720 0,1 3-144 16,4 7-16-16,-1 1-16 0,0 2-544 0,0 2-128 15,1 1 0-15,0 2 0 0,2-2 0 0,-1 0 0 16,1 0 0-16,0-1 0 16,-1 1-976-16,1-3-240 0,-2 2-32 0,0-3-13520 15</inkml:trace>
  <inkml:trace contextRef="#ctx0" brushRef="#br1" timeOffset="12018.72">22481 6012 11055 0,'-4'-4'976'0,"-1"-1"-784"0,0 1-192 0,5 4 0 15,-1-7 5472-15,1 1 1056 0,0-2 192 0,2 0 64 16,5 0-4544-16,2 1-896 0,3-1-176 0,1-3-32 0,0 2-1136 0,1 1 0 15,3 2-272-15,3 1 48 16,0 0-2096-16,1 1-432 0,-1 1-64 0,-2 0-11568 16</inkml:trace>
  <inkml:trace contextRef="#ctx0" brushRef="#br1" timeOffset="12468.84">22970 5953 15663 0,'0'0'1392'0,"0"0"-1120"16,0 0-272-16,9 2 0 0,0-2 3184 0,2-2 576 16,-1 2 112-16,3-2 32 0,0 2-1696 0,0 0-336 15,0 2-64-15,3 0-16 0,2 0-1136 0,-1 2-224 0,0 3-48 0,0-1-16 16,-2 2 144-16,-1 1 16 0,-1 3 16 0,0-2 0 15,-3 3 0-15,0 0 0 0,-3 0 0 0,0 4 0 16,-2-2-112-16,-2 2-32 0,-2 2 0 0,-1 1 0 16,1-1-160-16,-2 1-48 0,0-1 0 0,-2 2 0 15,0-1-192-15,-2-1 0 0,0-3 0 0,0 0 0 16,0 2-176-16,-2-5-80 16,-1 0 0-16,0-1-16 0,-1 0 80 0,0-5 32 15,-1 1 0-15,-1-3 0 0,1-2 32 0,1-3 0 0,1 0 0 0,0-4 0 16,2 0-128-16,0-1 0 0,2-2-16 0,2 0 0 15,2-1 144-15,1 1 128 0,2 2-192 0,2 0 192 16,2-2 0-16,0 2 0 0,4 0 192 0,2 1-48 16,2 1 160-16,1 2 16 0,1 0 16 0,0 1 0 15,0 1 16-15,1 3 0 0,2-1 0 0,1 0 0 16,-2 1-160-16,1 2-48 0,-2 0 0 0,0-1 0 16,-1 1-144-16,0-1 0 0,-1 1-192 0,-1 1 192 15,0-2-3552-15,-4 0-592 0</inkml:trace>
  <inkml:trace contextRef="#ctx0" brushRef="#br1" timeOffset="13081.08">21334 5419 15663 0,'0'0'688'0,"0"0"144"0,0 0-656 0,0 0-176 0,0 0 0 0,8 4 0 15,-8-4 2400-15,5 5 448 0,-5-5 96 0,0 0 0 16,0 0-1664-16,7 6-320 0,-2 1-80 0,-1 0-16 16,-4-7-288-16,0 0-64 0,0 0-16 0,0 0 0 0,0 0-16 0,0 0 0 15,0 0 0-15,0 0 0 0,0 0-160 0,0 0-16 16,-7 0-16-16,2-2 0 0,5 2-160 0,0 0-128 16,0 0 144-16,-5-4-144 0,2-1 0 0,1-3 128 15,-1-2-128-15,3 2 0 0,1 0 0 0,2 2 0 16,-1-1 0-16,2 1 0 0,2-1 0 0,1 3 0 15,-1-2 0-15,0 2 0 0,2 1 0 0,0-1 0 16,-2 3 0-16,1 0 0 0,-7 1 352 0,0 0 32 0,0 0 0 0,0 0 0 16,0 0 128-16,0 0 48 0,0 0 0 0,0 0 0 15,0 0-80-15,0 0-16 0,-4 6 0 0,0 1 0 16,-1-1-592-16,0 1-128 0,-1-1-32 0,2 1 0 31,4-7-2208-31,0 0-432 0,-2 6-80 0</inkml:trace>
  <inkml:trace contextRef="#ctx0" brushRef="#br1" timeOffset="13470.39">21763 5412 12895 0,'0'0'576'0,"0"0"112"0,-3 9-560 0,1-1-128 0,0-1 0 0,2-7 0 0,0 0 3424 0,-3 6 656 15,-1 0 128-15,4-6 16 0,-6 5-2416 0,0-4-480 16,6-1-112-16,0 0 0 0,0 0-464 0,-7-1-96 16,0-4-16-16,-1 1 0 0,0 0 64 0,1-2 16 15,1 1 0-15,1 0 0 0,-2-1-144 0,3-1-48 16,2-1 0-16,0 2 0 0,1-2-288 0,1 1-64 16,3 1-16-16,2 1 0 0,0 1-160 0,2-3 0 15,-1 1 0-15,-1-1 0 0,4 2 0 0,-1 1 0 16,1 0 0-16,-1 1 0 0,1 3-128 0,0 2 128 15,1 2 0-15,-1-3 0 0,-1 2 0 0,-1-1 0 16,-7-2 0-16,0 0 0 0,4 7 384 0,1-1 32 16,1 1 16-16,-6-7 0 0,0 6 112 0,-2 1 32 15,0-1 0-15,-1 1 0 0,-1-2-208 0,-1 0-48 16,-1-1 0-16,-1 0 0 0,0-1-320 0,2 1 128 0,0 0-128 0,0-2 0 31,5-2-912-31,0 0-256 0,-5-2-48 0,-1 0-17408 0</inkml:trace>
  <inkml:trace contextRef="#ctx0" brushRef="#br1" timeOffset="22171.54">25047 5489 32767 0,'0'0'1456'0,"0"0"288"0,-4 7-1392 0,0 2-352 16,2 0 0-16,-1 3 0 0,0 2 880 0,1 6 96 15,-1 3 32-15,2 6 0 0,0 1-224 0,1 4-32 16,1 2-16-16,0 3 0 0,0-1-736 0,2-7 0 16,1 2-160-16,-1 1 32 15,-1-3-2000-15,2 0-400 0,0-3-80 0,0-2-11920 0</inkml:trace>
  <inkml:trace contextRef="#ctx0" brushRef="#br1" timeOffset="22355.47">24893 5775 11055 0,'0'0'976'0,"0"0"-784"0,0 0-192 0,0 0 0 15,0 0 5984-15,0 0 1152 0,0 0 224 0,0 0 64 16,8-2-4640-16,2 0-928 0,3 1-176 0,2-1-32 16,0 0-992-16,4-2-192 0,3-3-32 0,3 3-16 15,7-1-416-15,5-1 0 0,3-2 0 0,3 0-13344 16,3-1-2672-16</inkml:trace>
  <inkml:trace contextRef="#ctx0" brushRef="#br1" timeOffset="23073.15">26782 5545 20271 0,'-2'-4'1792'0,"-4"-1"-1424"0,1 1-368 0,0-2 0 15,0-5 2240-15,1 5 384 0,-3 2 80 0,3 1 16 16,1-1-928-16,0 7-176 0,-1 5-32 0,0 2-16 15,-1 1-800-15,0 4-176 0,-2 5-16 0,1 5-16 0,-1-1-176 0,1 5-48 16,-2 1 0-16,0 1 0 0,0-1-192 0,3-6-144 16,0-2 192-16,0-1-192 0,-1 0 400 0,1-4-16 15,1-4-16-15,2-3 0 0,0-2-368 0,2-8 0 16,0 0 0-16,0 0 128 0,0 0 64 0,3-11 0 16,-1-4 16-16,2-5 0 0,2-2-208 0,0-4 0 15,1-4 0-15,-1-1 0 16,2 1 0-16,0 2-128 0,1-2 128 0,0 2-160 0,0-2 160 0,-1-2 0 15,0 5 0-15,0 1 0 0,-1 3-128 0,4-4 128 16,-1 7-128-16,-1 4 128 0,-3 4-208 0,-2 4 32 16,-4 8 16-16,0 0 0 0,7 10-32 0,-3 5-16 15,0 7 0-15,0 7 0 0,3 6 80 0,-3 2 128 16,-3 1-208-16,4-1 80 0,4 0 128 0,2-3 0 16,-4-3 0-16,3-2-128 0,0-3 128 0,-1-12 0 0,2-1 0 15,0-1 0-15,2-2 144 0,2-4 64 0,-2-3 16 0,0-1 0 16,0-6 576-16,5-5 112 0,-2-4 32 0,-2-3 0 15,-2-2-240-15,-3 1-64 0,0-1 0 0,0-3 0 16,0-3-336-16,0 0-80 0,-1-1-16 0,-1 1 0 16,-3-2-416-16,1-4-96 0,-1 3-16 0,-2 1 0 15,1 0-2640 1,0 2-544-16,-1 1-96 0</inkml:trace>
  <inkml:trace contextRef="#ctx0" brushRef="#br1" timeOffset="23225.34">27357 5294 29823 0,'0'0'1328'0,"0"8"272"0,-1 3-1280 0,0 4-320 0,-1 0 0 0,0 5 0 16,-1 2 1088-16,-1 4 176 0,-1 3 16 0,0 3 16 16,0 5-496-16,1 1-96 0,-2-1-32 0,2-1 0 15,2-4-1424-15,-1-2-272 0,2 3-64 0,1-7-14224 16</inkml:trace>
  <inkml:trace contextRef="#ctx0" brushRef="#br1" timeOffset="23419.35">27579 5096 25791 0,'0'0'1152'0,"0"0"224"0,0 0-1104 0,0 0-272 0,0 0 0 0,1 7 0 16,-2 2 2288-16,1 7 400 15,0 4 64-15,0 6 32 0,0 4-1408 0,1 5-288 16,0 3-48-16,-1 2-16 0,2 4-816 0,2 6-208 16,-3 2 0-16,2-1 0 15,-1 0-928-15,-1-2-224 0,2-2-64 0,-2-5-9760 0,2-3-1952 16</inkml:trace>
  <inkml:trace contextRef="#ctx0" brushRef="#br1" timeOffset="23603.28">27344 5536 37375 0,'0'0'832'0,"0"0"160"0,-5 0 32 16,5 0 16-16,0 0-832 0,0 0-208 0,0 0 0 0,0 0 0 0,0 0 1024 0,0 0 176 16,12 3 16-16,1-2 16 0,2-1-1232 0,5-1-160 15,3 1-80-15,3 0-16 16,-1 0-2368-16,3 0-496 0,-1 0-80 0</inkml:trace>
  <inkml:trace contextRef="#ctx0" brushRef="#br1" timeOffset="23863.64">27845 5582 28959 0,'-12'5'1280'0,"12"-5"272"0,-8 5-1232 0,0 2-320 16,-1-1 0-16,1 2 0 0,-1 1 1824 0,0-1 304 15,0 0 64-15,1 0 16 0,2-2-640 0,1 2-128 0,1 0-32 0,1 0 0 16,2 1-1056-16,1 0-224 0,1-1-128 0,3 0 160 16,0-2-160-16,2 2 0 0,1 0 0 0,1-2 0 15,1 1 0-15,0-1 0 0,1 1 0 0,2-3 0 16,0 1 0-16,1-1 0 0,0 0 0 0,3 0 0 31,1-2-400-31,1-2-16 0,-1 0 0 0,-2-1 0 16,0 0-1520-16,0-2-304 0,1-1-64 0,0 0-13456 0</inkml:trace>
  <inkml:trace contextRef="#ctx0" brushRef="#br1" timeOffset="24032.6">28096 5565 34271 0,'-9'13'1520'0,"5"-3"304"0,2 7-1456 0,-5 0-368 15,-1 3 0-15,1 2 0 0,-1 0 1728 0,1 3 256 16,1 1 64-16,1 1 16 0,2 1-832 0,2-1-160 15,2-1-48-15,0 0 0 0,1-1-816 0,1 0-208 16,1-3 0-16,2-3 0 16,-1 1-1328-16,1-2-304 0,1-2-64 0,-2-2-10720 15,0-1-2160-15</inkml:trace>
  <inkml:trace contextRef="#ctx0" brushRef="#br1" timeOffset="24491.54">27704 4390 26367 0,'0'0'1168'15,"0"0"240"-15,0 0-1120 0,0 0-288 0,0 0 0 0,0 0 0 0,0 0 1408 16,0 0 208-16,0 0 48 0,-1 7 16 0,-1 1-544 0,1 3-112 16,1 2-32-16,-1 3 0 0,-1 1-800 0,1 4-192 15,0 4 0-15,1 2 0 0,0-1 0 0,0 0-256 16,1-1 48-16,0 0 16 15,1-2-2720-15,-2-1-544 0,0-1-96 0</inkml:trace>
  <inkml:trace contextRef="#ctx0" brushRef="#br1" timeOffset="24997.81">27580 4609 6447 0,'4'-14'576'0,"-3"7"-576"0,1 1 0 0,0-1 0 16,2 0 4784-16,-1 1 848 0,-3 6 160 0,8-4 32 15,-1 0-3392-15,3 2-704 0,-1-1-128 0,1 2-16 16,-1 1-816-16,3-3-144 0,1 1-48 0,3 2 0 16,-1 1-448-16,1-1-128 0,2 0 0 0,8-1 0 15,-4 1-144-15,-1 0-48 0,-1-2-16 0,-1-3 0 32,2 0-752-32,-1 0-160 0,-2-2-32 0,-2-1 0 0,-2-5-208 15,-2-1-48-15,-4-2-16 0,-2-1 0 0,-2 1 112 0,-3 0 32 0,-2-2 0 0,-3 1 0 16,-2 0 1024-16,-4 2 256 0,-1 0 0 0,-4 0 0 15,-2 2 608-15,-2-1 176 0,-2-2 48 0,-1 1 0 0,-2-1 128 0,-2 2 16 16,-4 3 16-16,2-2 0 0,-2 0-448 0,2 5-96 16,1 6 0-16,0 4-16 0,0 5 96 0,1 5 32 15,-1 6 0-15,1 4 0 0,0 4-176 0,2 3-16 16,5 2-16-16,7-6 0 0,2 5-32 0,2 2 0 16,4 6 0-16,4 4 0 0,4-2-144 0,2 5-48 15,4 0 0-15,9 18 0 0,5-10-128 0,2-7 0 0,1-8 0 0,3-7 0 16,4-3 128-16,1-10-128 0,3-4 0 0,2-3 128 15,5-10 608-15,3-2 112 0,1-6 32 0,1-5 0 16,-1-2-144-16,-4-2-32 16,-6-5 0-16,-3-3 0 0,-4-5-48 0,-2-6-16 15,-3-2 0-15,-5 1 0 0,-5-2 192 0,-4 1 48 16,-4-6 0-16,-3 4 0 0,-6 5-128 0,-3-1-32 16,-4 3 0-16,-3-2 0 0,-6 1-336 0,-2 2-80 15,-3-3-16-15,-1 1 0 0,-1-1-448 0,-6 3-96 0,-5 0 0 0,-1 5-16 31,-2 0-3248-31,0 6-656 0</inkml:trace>
  <inkml:trace contextRef="#ctx0" brushRef="#br2" timeOffset="27865.12">29276 5483 29423 0,'2'-17'1296'0,"-1"1"288"0,-1 6-1264 0,0-3-320 0,1 0 0 0,-2 2 0 16,-3-2 1136-16,0 3 160 0,-2-3 48 0,-1 2 0 16,-2 1 608-16,-2 2 128 0,0 3 32 0,-2 2 0 15,-3-1-1200-15,0 6-224 0,1 0-48 0,-3 5-16 16,-2-1-240-16,0 7-64 0,1 4 0 0,-1 7 0 15,-1 0-192-15,3 5-128 0,-3 1 160 0,8 3-160 16,4 3 0-16,4-1 0 0,1-5 0 0,4-1 0 16,4 0 0-16,2-1 144 0,4 0-144 0,1-5 128 0,2-4-128 0,7-3 128 15,1 0-128-15,1 0 128 0,1-3-128 0,5-4 0 16,-1-3 0-16,1 0 0 0,-2-2-144 0,0-2-64 16,1-2-16-16,-1-2 0 15,-1-2-672-15,-2 0-128 0,0-5-16 0,-3 1-16 16,1-5-1760-16,-1 0-368 0,-3-2-64 0,0-2-7040 15,-2-1-1408-15</inkml:trace>
  <inkml:trace contextRef="#ctx0" brushRef="#br2" timeOffset="28019.15">29641 5380 13823 0,'0'0'1216'0,"8"-7"-960"16,-1-2-256-16,-7 9 0 0,9-4 3712 0,-9 4 688 16,0 0 144-16,10 3 16 0,-10-3-2032 0,8 13-416 0,-3 5-64 0,-1 4-32 15,-1-1-848-15,-1 6-160 0,1 5-48 0,0 0 0 16,-1 2-704-16,1-4-128 0,1 2-128 0,1-2 144 15,0-3-144-15,0-1-272 0,1-4 64 0,-1 0 16 32,1-5-2048-32,1-1-384 0,-1-2-96 0</inkml:trace>
  <inkml:trace contextRef="#ctx0" brushRef="#br2" timeOffset="28274.18">29876 4908 22111 0,'0'0'1968'0,"0"0"-1584"16,-3-8-384-16,3 8 0 0,0 0 2880 0,0-9 480 16,0 9 96-16,6-8 32 15,-1 0-1504-15,1 0-320 0,1 2-48 0,5 1-16 16,2 2-768-16,2-2-176 0,-1 1-16 0,1 1-16 15,1 1-624-15,1 0 0 0,2 1 0 0,0 0-128 16,4-1-1616-16,1 1-320 0,-1-1-64 0,1-1-16 16,0 0-1664-16,-4-1-336 0</inkml:trace>
  <inkml:trace contextRef="#ctx0" brushRef="#br2" timeOffset="28631.83">30317 4509 23951 0,'-12'-9'1056'0,"3"2"224"0,-3-2-1024 0,-2 0-256 0,-2 0 0 0,-3 2 0 16,-4 5 1376-16,-3 0 224 16,-6-2 32-16,-2 8 16 0,-4 3-240 0,3 6-32 15,1 0-16-15,1 5 0 0,1 3-784 0,0 4-144 0,4 2-48 0,3 3 0 16,0 3-64-16,4-1-32 0,4 6 0 0,4 0 0 16,3-5-144-16,3 2-16 0,5 1-128 0,2 0 192 15,2-3-192-15,5 0 176 0,2-3-176 0,5 0 160 16,6 0-32-16,1-1-128 0,0-5 192 0,5-1-64 15,4-4 16-15,2-5 0 0,5 0 0 0,3-5 0 16,3-4 48-16,0-3 0 0,-1-3 0 0,-2-4 0 16,-2-3-16-16,-1-6 0 0,-2-2 0 0,0-6 0 15,-1-4 16-15,-1-1 16 0,-5-1 0 0,-3 2 0 16,-4-4 16-16,-4 1 0 0,-4 2 0 0,-5 0 0 16,-7 2 256-16,-4 0 48 0,-2-1 16 0,-5 0 0 15,-5 0-96-15,-4-1 0 0,-5-5-16 0,-2 2 0 0,-2 0-240 0,-2 2-32 16,0-1-16-16,-3 5 0 15,-2 7-1024-15,0 2-208 0,1 4-32 0,-3 4-11744 16,-3 3-2368-16</inkml:trace>
  <inkml:trace contextRef="#ctx0" brushRef="#br1" timeOffset="42266.11">2104 10219 21183 0,'0'0'944'0,"0"0"192"0,0 0-912 0,0 0-224 15,0 0 0-15,0 0 0 0,0 0 1616 0,13 9 288 16,-13 2 48-16,2 3 16 0,0 3-928 0,3 4-176 16,1 1-32-16,-1 3-16 0,0 2-240 0,0-1-64 15,2 2 0-15,-2 2 0 16,1-2-320-16,2 2-64 0,-1-4 0 0,-1 0-128 16,1-1 208-16,1 4-64 0,-4-4-16 0,-1-3 0 0,0-8-128 0,0-1 192 15,-1-2-192-15,0-4 192 0,-2-7-192 0,0 0 0 16,0 0 144-16,-3-9-144 0,0-4 0 0,1-2 0 15,-1-5 0-15,2-3 0 0,0-5 0 0,1 0-128 16,0-4 0-16,0 2 0 0,0-4 128 0,1 2-192 0,1-1 192 0,2 3-192 16,0 3 192-16,3 2 0 0,1 4 0 0,1 2 0 15,1 2 0-15,1 4 144 0,-1 4 0 0,-1 5 0 16,0 2 80-16,0 6 16 0,-1 5 0 0,0 6 0 16,1 0 144-16,-1 7 16 15,0 3 16-15,-2 3 0 0,0-1-224 0,-1 2-64 16,0-5 0-16,0 1 0 0,-1-1-128 0,0-3 0 15,0-3 0-15,0-4 0 0,-2-2 0 0,1-3 0 0,-3-9 0 0,0 0 0 16,0 0-240-16,0 0-80 0,0 0 0 0,0 0-16 16,1-10 96-16,1-5 32 0,-2-2 0 0,1-2 0 15,0-7 208-15,-1 0 0 0,0-2-160 0,0-2 160 16,-1 2 0-16,2 0 0 0,2-2 0 0,0 1 0 16,0 3 0-16,1 4 0 0,2 3-144 0,-1 6 144 15,1 0 0-15,1 5 0 0,2 3 0 0,1 6 0 16,1 4 0-16,1 4 0 0,1 4 0 0,1 6 0 0,0 0 0 0,2 2 256 15,-4 0-64-15,2 1 0 0,4 3-192 0,0-2 128 16,1 1-128-16,-2-2 0 0,0-1 0 0,0-2 0 16,0-2 0-16,1-1 0 0,0-3 128 0,0-1-128 15,1-3 0-15,0-1 0 0,2-2 0 0,-3-3 0 16,-1-3 0-16,-1-3 0 16,-1-1 0-16,1-2 0 0,-2-5 0 0,-1-1 0 15,1 1 0-15,-3-6 128 0,0 0-128 0,-2-1 0 0,-1-2 0 16,-2 0 128-16,-1 0-128 0,-1-1 0 0,-2 0 128 0,-2 0-128 15,-2 0 0-15,0 2 144 0,-2-1 16 0,-1 3 0 16,-2 3 0-16,0 2 0 0,0 3 352 0,-1 4 80 16,1 2 16-16,1 4 0 0,-1 5 32 0,2 1 16 15,0 4 0-15,0 3 0 0,2 3-352 0,3 1-80 16,3 3-16-16,1 1 0 0,1 2-208 0,3-2 0 16,1-1 0-16,2-2 0 0,2 2 0 0,2 0 0 15,2-4 0-15,1 0 0 16,4-1-400-16,3-2-128 0,2-1-32 0,3-2 0 15,0-4-2960-15,0-3-576 0</inkml:trace>
  <inkml:trace contextRef="#ctx0" brushRef="#br1" timeOffset="42451.39">3472 10044 23039 0,'-22'-1'1024'0,"13"1"192"0,-2 0-960 0,1 3-256 0,-2 2 0 0,1 1 0 16,4 4 3024-16,-2 3 560 0,-1-2 128 0,4 5 0 15,2 1-2000-15,3 5-416 0,-1-1-80 0,4 2 0 16,2 2-896-16,1 1-160 0,3-1-32 0,1 0-128 16,2-2 0-16,4-2 0 0,-1-1 0 0,4-3 0 15,1-2-224-15,-1 0-160 0,0-2-16 0,3-5-16 16,1-2-1552-16,3-3-304 0,-3-1-64 0,-1-4-16 16,-1-1-832-16,-4-2-160 0,0-3-48 0</inkml:trace>
  <inkml:trace contextRef="#ctx0" brushRef="#br1" timeOffset="42803.17">3646 9734 13823 0,'-3'-12'608'0,"3"12"128"0,0 0-592 0,0 0-144 16,0 0 0-16,0 0 0 0,3 13 4208 0,3 7 800 0,0 2 176 0,2 7 16 16,1 3-3344-16,0 5-688 0,0 2-128 0,1 4-16 15,-1 0-384-15,1 0-80 0,-1-1-16 0,-1 0 0 16,-1-3-240-16,-1-2-48 0,1-1-16 0,-2-6 0 15,0 0-240-15,0-7 144 0,-1-2-144 0,-1-4 128 16,1-4-128-16,-2-4 0 0,-2-9 144 0,0 0-144 16,0 0 0-16,0 0 0 0,2-6-192 0,-1-5 64 15,-1-2 128-15,1-3 0 16,-1 0 0-16,0-4 0 0,0-2 0 0,2-2 0 0,-1-3 0 0,0 1 0 16,2 1 0-16,1-1 0 0,0 3 0 0,2 0-128 15,2 4 128-15,-3 3 0 0,3 3 128 0,0 5-128 16,1 4 288-16,1 4-16 0,1 6 0 0,-1 3 0 15,1 5 176-15,0 2 16 0,0 5 16 0,2-2 0 0,1 5-128 0,0-1-32 16,1 1 0-16,0-1 0 0,1-1-512 0,1 2-96 16,1-3-32-16,2 1 0 31,1-1-2880-31,0-2-592 0,1-2-112 0</inkml:trace>
  <inkml:trace contextRef="#ctx0" brushRef="#br1" timeOffset="43168.84">4367 10103 15663 0,'-5'-18'688'0,"3"13"144"0,-4-5-656 0,1 3-176 16,-1 0 0-16,-2 2 0 0,1 0 3392 0,-2 3 640 15,-1 2 128-15,-1 3 16 0,0 4-1776 0,0 3-352 16,1 6-80-16,1 1-16 0,2 3-1024 0,2 4-208 16,1-1-32-16,1 2-16 0,2 1-224 0,4-1-64 15,-1-3 0-15,4-2 0 0,1-3-240 0,4-2-144 16,-1 1 160-16,2-3-160 0,1-1 0 0,1-6 0 0,2-1 0 0,0-3 0 15,-1-5 0-15,2-2 0 0,1-3-128 0,-2 0 128 16,-3-1-256-16,-1-3 48 0,0 1 16 0,-3-2 0 16,-3-3 192-16,1 2-176 0,-3-3 176 0,0 0-160 15,-3-1 160-15,0 1 0 0,-2 1 0 0,0 2 0 16,-2 1 224-16,0 3-32 0,1 4 0 0,-1 2 0 16,3 4 224-16,0 0 32 0,0 0 16 0,0 0 0 15,-4 9-208-15,0 0-64 0,3 4 0 0,1 2 0 0,0-2-368 0,1 0-80 16,5 0 0-16,0 1-16 31,2 0-1824-31,1 1-352 0,1-2-80 0,1-1-16 16,1-2-1520-16,-2-1-304 0</inkml:trace>
  <inkml:trace contextRef="#ctx0" brushRef="#br1" timeOffset="43466.71">4626 10069 19807 0,'0'0'880'0,"2"-6"176"0,1-1-848 0,-3 7-208 16,5-5 0-16,-5 5 0 0,0 0 1840 0,8 4 320 15,-2 2 64-15,1 3 16 0,1 3-592 0,0 3-112 16,-2 2-32-16,1 2 0 0,-2 2-608 0,0 0-112 16,2 0-16-16,0-4-16 0,-1 2-128 0,0-3-32 15,2-1 0-15,0 0 0 0,0-3-336 0,-2-3-64 16,1-2 0-16,-1 0-16 0,2-2-176 0,1-3 0 0,-2-4 0 0,0 0 0 31,1-2-464-31,1-5 16 0,-1-2 16 0,-1-2 0 16,-1-3-272-16,2 1-48 0,-3-1-16 0,0-2 0 0,-1 0 304 0,0-1 48 0,0 2 16 0,0 3 0 15,0-2 208-15,-1 3 32 0,-1 0 16 0,1 3 0 16,-1 1 144-16,2 1 0 0,0 4 0 0,-4 4 128 16,0 0 0-16,0 0 16 15,8 0 0-15,0 7 0 0,0-2-144 0,1 4 160 16,0 1-160-16,0 2 160 0,0-1-160 0,0 2-144 0,2 1 144 0,-2-1-9904 16,0-1-1856-16</inkml:trace>
  <inkml:trace contextRef="#ctx0" brushRef="#br1" timeOffset="43602.64">5133 10090 17791 0,'0'0'784'0,"5"8"176"16,-1 1-768-16,1 3-192 0,-1 1 0 0,3 2 0 0,0 2 640 0,2 3 112 16,3 2 16-16,0-1 0 15,1-3-1488-15,0-1-304 0</inkml:trace>
  <inkml:trace contextRef="#ctx0" brushRef="#br1" timeOffset="43967.23">5267 9994 10127 0,'-12'-11'448'0,"7"7"96"0,-1-1-544 0,0 0 0 16,1 0 0-16,0-1 0 0,1 0 5120 0,1 1 928 15,1-1 176-15,3-1 48 0,4-1-4480 0,2 0-880 16,3 0-176-16,1 2-32 15,0 0-928-15,2 1-176 0,0 1-48 0,1 0 0 16,-1 0-512-16,0 2-128 0,0 1 0 0,-2 2-16 16,-2-1 464-16,-1 1 80 0,-1 3 32 0,1-3 0 0,-8-1 400 0,0 0 128 0,5 7 0 0,-3-1 0 15,-2-6 208-15,2 10 160 0,-2-4 16 0,0-6 16 16,-2 8-16-16,2-8-16 0,0 6 0 0,0-6 0 16,0 8-368-16,0-8 0 0,4 8 0 0,2-1 0 15,0-1 0-15,2-2 0 0,1 0 0 0,0 0 0 16,2 1 0-16,0 2 0 0,2-1 0 0,0 2-128 15,2 0 128-15,-2 1 176 0,-3 3-48 0,-1-3 0 16,-1 2 1136-16,-1 4 208 0,-6 0 64 0,0 1 0 0,-1 4-144 0,-2-1-32 16,-2 5 0-16,-3-2 0 15,-3 3-496-15,-1-2-96 0,2-2-32 0,0 0 0 16,0-2-416-16,0 0-64 0,1-1-32 0,3-3 0 16,-2-2-1280-16,2-2-256 15,1-3-48-15,4-8-10992 0,0 0-2176 0</inkml:trace>
  <inkml:trace contextRef="#ctx0" brushRef="#br1" timeOffset="44434.25">5730 9898 10127 0,'0'0'448'0,"0"0"96"0,0 0-544 0,1 11 0 0,2 3 0 0,-3 1 0 16,-2 1 5184-16,1 3 912 0,-1 2 192 0,0-2 48 15,1 5-3584-15,0-5-704 0,-1 2-128 0,2-1-48 16,0-1-1168-16,0-3-224 0,0-2-48 0,3-3-16 15,1 0-416-15,0-2 0 0,-2-1 0 0,-2-8 0 16,0 0-176-16,0 0-64 0,0 0-16 0,0 0 0 16,8-6 256-16,-3-3 0 0,-1-1 0 0,-1-1-144 15,0-4 16-15,-1 0 0 0,2-4 0 0,0 0 0 16,0-2-96-16,1 2-16 16,-1-4 0-16,1 1 0 0,2 0-32 0,1 1-16 0,-2 2 0 0,2 2 0 15,1 2 288-15,3 4-128 0,-1 0 128 0,3 5 0 16,-3 3 0-16,2 3 0 0,0 1 0 0,-1 5 0 15,-2 3 320-15,0 1-16 0,-3 3-16 0,1 1 0 0,-3 2 272 0,1 2 48 16,-1-1 16-16,0-1 0 0,-1-2-368 0,3-1-64 16,-2-1 0-16,0-4-16 0,0-2-176 0,0 0-272 15,-5-6 64-15,8 0 16 16,-1-3-144-16,1-1-32 0,-1-2 0 0,1-5 0 16,-1-2-48-16,-1 0-16 0,2-4 0 0,-1 2 0 0,-1-1 176 0,-2 0 48 15,1 1 0-15,2-2 0 0,-1 1 208 0,1 3 0 16,-1 3 0-16,1 0 0 0,-2 5 320 0,-5 5 176 15,8 1 16-15,1 5 16 0,0 2 368 0,0 5 64 16,0 1 0-16,0 3 16 0,1 1-176 0,-1 2-32 0,0 1-16 16,1-2 0-16,2-2-752 0,1 0 0 0,1-1 0 0,-1-1 0 31,-1 0-2944-31,0-2-464 0</inkml:trace>
  <inkml:trace contextRef="#ctx0" brushRef="#br1" timeOffset="46670.58">1902 11198 23951 0,'0'0'2128'0,"0"0"-1696"0,0 0-432 0,0 0 0 0,11 3 1008 0,6-3 112 16,9 0 32-16,6-3 0 0,7-2-1008 0,6 0-144 15,4-2 0-15,6 1-192 0,2-1 544 0,6 1 112 16,5-1 32-16,5-1 0 0,5 1 176 0,4-3 32 16,1 1 16-16,6 0 0 0,2-1-48 0,6-3-16 0,2-3 0 15,4-2 0-15,0-3 48 0,4-3 0 0,4 0 0 0,-2-2 0 16,1 1-64-16,-1-3-16 0,2 6 0 0,0-1 0 15,0 2-160-15,-2 3-16 0,1 2-16 0,0 3 0 16,0 3-176-16,-2 2-48 0,-1 1 0 0,1-1 0 16,2 3-80-16,-5 0 0 0,-3 0-128 0,-3 1 192 15,-5 1 80-15,-1-1 16 0,-1 2 0 0,-6-2 0 16,-4 0 128-16,-2-1 32 0,-5-2 0 0,-2 3 0 0,-3-2 80 0,-1 2 32 16,-3 1 0-16,-2-1 0 0,-3 2-176 0,-5-2-16 15,-5 3-16-15,-3-1 0 0,-5 1 0 0,-2 0 0 16,-3 1 0-16,-2 0 0 0,-1 0-96 0,-1 0 0 15,-2-2-16-15,-2 2 0 0,-2 0-240 0,2 0 0 16,-2 2 0-16,-1-1 0 16,-2 0-976-16,0 1-304 0,-3 0-48 0,-1 1-12704 15,-3-1-2544-15</inkml:trace>
  <inkml:trace contextRef="#ctx0" brushRef="#br1" timeOffset="48031.87">8159 9835 23039 0,'0'0'2048'0,"0"0"-1648"0,0 0-400 0,9 16 0 0,-18-14 2064 0,-2-1 336 16,-1 2 64-16,-1 1 16 0,-2 2-1248 0,-2 2-240 15,0 1-48-15,0-1-16 0,-3 2-288 0,3 2-64 0,2-3-16 0,0 2 0 16,1 0-560-16,4 1 0 15,1-3 0-15,3 2 0 0,4 0 0 0,3 1 0 16,4-4 0-16,2 2-144 0,2 2 144 0,3-3-160 16,2 2 160-16,3-1-160 0,3 0 160 0,0 1 0 15,3-1 0-15,0 2-128 0,0-3 128 0,1 2 128 16,1-2-128-16,-2 0 176 0,-1 0 32 0,-1 0 16 16,-1 2 0-16,-3-2 0 0,-3-1 288 0,-2 1 64 15,-3-3 16-15,-3 2 0 0,-2 1 48 0,-4-1 16 16,-4 4 0-16,-2-1 0 0,-5 4-192 0,-3 0-32 0,-2 1-16 0,-2 1 0 15,-5 0-416-15,-1-1 0 0,1-1 0 0,-2-3 0 32,2-3-576-32,-2-2-112 0,0-3-16 0,3-2-11808 0,2-2-2368 0</inkml:trace>
  <inkml:trace contextRef="#ctx0" brushRef="#br1" timeOffset="48397.01">8777 10020 26719 0,'0'0'2368'0,"0"0"-1888"0,-8-2-480 0,0 1 0 15,-1 1 1360-15,0 0 176 0,-3 0 48 0,-1 0 0 16,-1 0 0-16,-1 4 0 0,2 0 0 0,-1 2 0 0,0 4-944 0,-1 3-176 16,0 1-32-16,2 3-16 0,2 2-416 0,3 4 0 15,3 0 0-15,2 2 0 0,5 0 0 0,-1-2 0 16,3-2 0-16,2 0 0 0,4-3 0 0,0-1 0 15,2-3 0-15,0-2 0 0,-1-3 0 0,4-2 0 16,0-6 0-16,2-1 0 0,1-1 0 0,-1-6 0 16,-1-1 0-16,0-1 0 0,-2-3 0 0,-1-1 0 15,-1-1 0-15,-2-2 0 0,-2 2 0 0,-1-2 0 16,-2 0 0-16,0-1 0 0,-1 1 128 0,-1 2 80 16,-2-1 32-16,-1 4 0 0,-1 0 496 0,-1 3 96 15,0 3 32-15,2 5 0 0,0 0-272 0,0 0-48 16,0 0-16-16,0 0 0 0,0 0-368 0,2 10-160 15,2 2 128-15,1 1-128 16,3 0-320-16,1 2-128 0,0-6-48 0,3 4 0 16,1 1-2384-16,2-1-496 0,-1 0-80 0</inkml:trace>
  <inkml:trace contextRef="#ctx0" brushRef="#br1" timeOffset="49169.34">9199 9979 16575 0,'0'0'1472'0,"0"0"-1168"0,0 0-304 0,0 0 0 0,0 0 2416 0,5 8 416 16,0 2 96-16,1 4 16 0,-2 1-1296 0,-1 3-256 16,1 5-48-16,0-3-16 0,-1 4-400 0,1-1-80 15,-2 2-16-15,1-4 0 0,-2-1-192 0,2-1-64 16,-2-3 0-16,1-2 0 16,-1-3-176-16,-1-2-32 0,0-9-16 0,0 0 0 15,0 0-144-15,0 0-16 0,0 0-16 0,0 0 0 16,0-9-176-16,1-2-144 0,0-3 144 0,1-2-208 0,-1-6-128 0,0 2-32 15,1 0 0-15,-1-3 0 16,2-1-48-16,-2-2-16 0,3-2 0 0,1 2 0 0,2-3 112 0,-1 5 32 16,2-1 0-16,0 3 0 0,0 2 288 0,-1 2 0 15,0 4-128-15,1 1 128 0,-2 6 0 0,2 6 256 16,0 3-64-16,0 6 0 0,-2 3 304 0,-1 3 48 16,1 4 16-16,-2 2 0 0,-2 2-128 0,2 1-32 15,0 2 0-15,0-1 0 0,-2-2-16 0,1 0-16 0,0-3 0 0,1 0 0 16,0-1-96-16,-1-1-16 0,0-3 0 0,1-1 0 15,0-4-112-15,-2-1-16 0,-2-8-128 0,0 0 192 16,0 0-192-16,0 0-128 0,0 0 128 0,0 0-208 16,7-6 208-16,-2-3-144 0,0-2 144 0,-1-2-128 15,0 0 128-15,-1-3 0 0,2-1 0 0,-1-1 0 16,-1-1 0-16,-1-1 0 0,0-2 0 0,0 1 0 16,-1 0 0-16,2 2 0 0,0 0 0 0,1 4 0 0,-1 3 0 0,3 2 0 15,-2 2 0-15,1 3 0 16,-5 5 0-16,0 0 0 0,12 6 0 0,-1 5 0 15,2-2 0-15,2 5 128 0,-1 3-128 0,2 1 176 16,-1 0-176-16,2 1 192 0,-1-1-192 0,1 0 192 16,1-2-192-16,0-2 160 0,-1-2-160 0,0-3 160 15,0-1 0-15,1-3 0 0,2-1 0 0,0-1 0 16,-2-7-32-16,0-2 0 0,-1-1 0 0,0-1 0 16,-1-1-128-16,-2-3 0 0,0-1 0 0,-1-1 128 0,-1-3-128 0,-3 0 0 15,-1 1 0-15,-2-3 0 0,0 2 0 0,-1-3 0 16,-2 3 0-16,-3-3 0 0,-2 4 0 0,-2 0 0 15,-2 0 0-15,-2 5-176 0,-1-1 176 0,-2 4 0 16,-3 3 128-16,1 6-128 0,0 6 240 0,0 4-32 16,0 6 0-16,1 4 0 0,0 3 448 0,3 0 96 15,3 5 16-15,2-3 0 0,4 0-240 0,3 2-32 16,2-5-16-16,3 3 0 0,1-4-176 0,2-1-48 0,2-3 0 0,3 1 0 16,1-8-256-16,1-2 160 0,2-2-160 0,-1-3 128 15,1-3-128-15,1-1-176 0,1-2 48 0,0-2 0 31,-1-2-512-31,-1 0-80 0,-2-1-32 0,-1 0 0 16,0 0-1040-16,-4-2-224 0,-3 1-32 0,-3 2-10352 16,-7 6-2064-16</inkml:trace>
  <inkml:trace contextRef="#ctx0" brushRef="#br1" timeOffset="49592.83">7215 10013 21311 0,'0'0'944'0,"0"0"192"0,0 0-912 0,0 0-224 16,0 0 0-16,0 0 0 0,2-6 1040 0,2-1 176 0,0 1 16 0,0 0 16 15,0 1-352-15,-4 5-64 0,0 0 0 0,0 0-16 16,0 0-432-16,0 0-96 15,0 0-16-15,1-6 0 0,-1-1 144 0,0 7 32 16,-1-6 0-16,1-1 0 0,0-2 144 0,1 1 48 16,-1 0 0-16,0 8 0 0,0-6 48 0,0 6 16 0,0 0 0 0,0-5 0 15,0 5-128-15,0 0-32 0,2-7 0 0,-2 7 0 16,0 0-320-16,4-6-64 0,-4 6-16 0,0 0 0 16,7-3-144-16,0 2 0 0,-1 1-160 0,1 4 160 31,-1-2-2864-31,1 5-464 0</inkml:trace>
  <inkml:trace contextRef="#ctx0" brushRef="#br1" timeOffset="49898.71">7388 10352 22463 0,'-14'5'992'0,"9"-2"208"0,-1 0-960 0,6-3-240 15,-6 1 0-15,-1-1 0 0,1-3 592 0,-1-1 80 16,3-2 16-16,3-2 0 16,1 0-880-16,3-4-192 0,-1 1-16 0,2-2-16 15,-1 0-112-15,2 2-32 0,0-1 0 0,2 3 0 0,-1 2 560 0,2-1 176 16,0 1 0-16,0 2 0 0,-8 5 1120 0,8-1 240 16,-8 1 32-16,9 2 16 0,-1 2 32 0,-1-1 16 15,-1 5 0-15,-3-1 0 0,-3-7-352 0,2 10-80 16,-4-1-16-16,1 1 0 0,0 2-416 0,-2 2-64 0,1-2-32 0,-1 2 0 15,-3-3-672-15,-1 2-352 0,2-4 32 0,1 0-17296 16</inkml:trace>
  <inkml:trace contextRef="#ctx0" brushRef="#br1" timeOffset="50567.23">11371 10037 26367 0,'0'-6'1168'0,"21"-8"240"0,-21 6-1120 0,0-1-288 0,0 0 0 0,0-1 0 15,-3-1 640-15,1 2 64 0,-2 0 0 0,-1 2 16 0,-2 2 128 0,-1 1 32 16,0 3 0-16,-1 2 0 15,-1 4-224-15,-2 5-32 0,-2-1-16 0,-1 2 0 16,2 5-256-16,3-3-48 0,2 3-16 0,2-2 0 16,-1 0-288-16,3-1 0 0,0 0 128 0,3-1-128 15,1-1 0-15,3-4 0 0,-3-7 0 0,9 7 0 16,1-2 0-16,3-1 0 0,1-3 0 0,1-2 0 16,-1-1-192-16,1-2 48 0,-1-8 16 0,2 1 0 15,-3 0 128-15,1-2 0 0,0 0 0 0,-1 0 0 0,-2 0 0 0,-2-2 0 16,-1 6 0-16,-3 0 0 0,-1 2 0 0,-4 7 0 15,0 0 144-15,0 0-144 16,0 0 704-16,-7 7 16 0,1 2 16 0,-2 0 0 16,0 6-304-16,2-2-64 0,-1 0-16 0,1 0 0 0,2 1-352 15,2-1 0-15,4 0 0 0,0-2 0 16,1-1-1872-16,3 0-352 0,3 0-64 0,3-4-12704 16</inkml:trace>
  <inkml:trace contextRef="#ctx0" brushRef="#br1" timeOffset="50835.43">11741 9926 12895 0,'-9'-2'1152'0,"-3"1"-928"0,-1 0-224 0,0 0 0 15,0 1 3968-15,0-3 768 0,0 0 128 0,3 2 48 16,2 1-3184-16,3-3-624 0,5 3-128 0,0 0-16 16,0 0-640-16,0 0-112 0,0 0-16 0,10 4-16 15,3 2-176-15,2-3 0 16,2 5-192-16,2 1 192 0,3 1-160 0,2 0 160 0,0 3 0 0,0 1-144 15,-2 1 144-15,0 0 0 0,-1 4 128 0,-1-4-128 16,-5 1 416-16,-3-3 16 0,-3 1 0 0,-4 2 0 16,-5 1 656-16,-4 1 144 0,-3-2 32 0,-5 1 0 15,-5 1-64-15,-4 0-16 0,-2 0 0 0,-5 1 0 16,0-5-576-16,0-1-112 0,1-4-32 0,2 2 0 16,2-5-1536-1,0 1-304-15,0-5-64 0</inkml:trace>
  <inkml:trace contextRef="#ctx0" brushRef="#br1" timeOffset="51464.47">12830 9524 23039 0,'0'0'2048'0,"0"0"-1648"16,0 0-400-16,0 0 0 0,5 5 1632 0,0 1 240 15,2 1 48-15,1 4 16 0,1 2-912 0,0 5-192 16,-1 3-48-16,1 6 0 16,0 3 160-16,0 4 16 0,-2 2 16 0,-1 1 0 15,1 0-512-15,-3-1-96 0,-1 0-32 0,1-4 0 0,-1-2-80 0,-2-1 0 16,1-4-16-16,0-3 0 0,1-1-112 0,-2-4-128 16,0-4 176-16,1-3-176 0,-2-2 128 0,0-8-128 15,1 6 0-15,-1-6 0 0,0 0 256 0,0 0 0 16,0 0 0-16,0-7 0 0,0-1-256 0,1-1-272 15,-1-4 48-15,0 2 16 0,0-2 208 0,2-1 160 16,0 2-32-16,2-1 0 0,0 1 128 0,1 2 0 16,1 2 16-16,0 1 0 0,1 4-48 0,0-1-16 15,1 4 0-15,3 1 0 0,0 2-208 0,2 0 0 0,0 3 0 0,0 0 0 16,1 2 0-16,0 1-128 0,0 2 128 0,2-4-208 31,1 1-1824-31,0 0-352 0,0 0-80 0,0 0-8128 16,-2-2-1632-16</inkml:trace>
  <inkml:trace contextRef="#ctx0" brushRef="#br1" timeOffset="51653.57">13324 9888 23039 0,'0'0'2048'0,"0"0"-1648"0,0 0-400 0,0 0 0 16,-7 1 1712-16,7-1 256 0,0 0 48 0,0 0 16 0,0 0-992 0,-1 9-192 16,-1 1-32-16,2 0-16 0,1 2-624 0,3 2-176 15,0 0 0-15,0 2 0 16,0 0 0-16,1-1-288 0,0 1 48 0,3 0 16 31,-2-3-544-31,2-2-96 0,0 1-32 0,0-4 0 16,1-2-896-16,0-2-192 0,1-2-48 0,0-2 0 0,-3-3-1680 0,1-2-352 0,1-3-64 0</inkml:trace>
  <inkml:trace contextRef="#ctx0" brushRef="#br1" timeOffset="51797.61">13500 9923 7359 0,'0'0'656'16,"0"0"-528"-16,1-6-128 0,-1 6 0 0,0 0 3584 0,0 0 672 15,0 0 144-15,0 0 16 0,-4 10-1984 0,-1 4-384 16,-1 3-96-16,-1 3-16 0,-1-1-896 0,0 4-176 15,1 0-32-15,-1 1-16 0,0-2-304 0,2 1-64 16,-1 1-16-16,2-1 0 0,1 1-432 0,0-2 0 0,0-1 128 0,3-3-128 31,2 0-1664-31,2-2-384 0,1-2-64 0</inkml:trace>
  <inkml:trace contextRef="#ctx0" brushRef="#br1" timeOffset="52168.38">13838 9768 27071 0,'-15'1'1200'0,"9"3"240"0,-3 4-1152 0,-2 3-288 0,0 2 0 0,-1 0 0 16,-3 4 880-16,4 3 112 0,-2 4 32 0,2 1 0 15,2 1-448-15,3 1-64 0,0-2-32 0,1-2 0 0,3 2-480 0,2-4 0 16,2-3 0-16,5-1 0 0,2 0 128 0,1-4-128 16,2-1 0-16,1-3 0 0,1-4 144 0,2-1-144 15,1-4 128-15,0-4-128 0,-1-2 288 0,-1-2-32 16,-2-4 0-16,0-4 0 0,0-3 336 0,-1-3 64 16,-2 0 16-16,-3-6 0 0,-3 1-48 0,-3-1-16 15,-1-3 0-15,-2-1 0 0,-4-1-96 0,-1 0 0 16,-4 6-16-16,-1-3 0 0,-2 0-256 0,0 0-48 0,1 1-16 0,-2 1 0 31,1 0-496-31,0 2-80 0,-2 1-32 0,3 1 0 16,4 0-3040-16,1 3-624 0</inkml:trace>
  <inkml:trace contextRef="#ctx0" brushRef="#br1" timeOffset="52598.8">14098 9778 22111 0,'-1'16'1968'0,"0"5"-1584"0,-1 5-384 0,2 1 0 16,2 1 2320-16,-2 0 384 0,0-1 80 0,0-3 16 16,1-2-928-16,0-2-176 0,1-3-32 0,-1-1-16 15,0-5-976-15,1-2-192 0,-2-9-32 0,0 0-16 16,0 0-288-16,0 0-144 0,0 0 160 0,0 0-160 0,0-10 272 0,0-2-32 16,1-2-16-16,0-3 0 0,-1 0-224 0,2-4 0 15,-4 0 0-15,4 1 0 16,-1 0 0-16,3-1-240 0,-3-2 48 0,3 0 16 15,1 4-16-15,3-1 0 0,1 2 0 0,-1 1 0 16,1 2-16-16,0 1-16 0,2 4 0 0,-2 1 0 0,0 1 32 16,-1 3 0-16,0 5 0 0,-8 0 0 0,7 2 0 0,0 5 16 15,-2 0 0-15,0 3 0 0,-1 4 176 0,0 6 0 16,-1 2-144-16,-1-1 144 0,1 1 0 0,1 2 0 16,1-1 0-16,3 0 0 0,1-2 0 0,0-1 0 15,2-3 0-15,0-2 0 0,2-2 0 0,2-1 0 16,-1-1 176-16,0-4-176 0,1 0 144 0,-2-3-144 15,0-1 128-15,1-3-128 0,-1-2 224 0,-1 1-32 0,-4-4-16 16,-3-1 0-16,-1 0 144 0,0-2 48 0,-2-2 0 0,-2 1 0 16,-2-4-80-16,-3 1-16 15,-3 0 0-15,-3 2 0 0,-2-2 48 0,-1 0 0 16,-3 0 0-16,0 2 0 0,-1 0-176 0,1-1-16 16,0-3-128-16,1 3 192 15,1 2-1232-15,2 0-256 0,1-3-48 0,3-1-10352 16,5-1-2064-16</inkml:trace>
  <inkml:trace contextRef="#ctx0" brushRef="#br1" timeOffset="52777.63">14578 9419 26719 0,'0'0'2368'0,"0"0"-1888"0,0 0-480 0,0 0 0 0,1 9 1744 0,1 1 256 15,-2 2 48-15,1 2 16 0,0 2-848 0,3 2-192 16,2 3-16-16,0 1-16 15,2 3-672-15,0-2-128 0,2 4-16 0,-1 2-16 32,-1-2-544-32,0 1-96 0,0 1-32 0,1-3 0 15,1-3-2736-15,2 0-544 0</inkml:trace>
  <inkml:trace contextRef="#ctx0" brushRef="#br1" timeOffset="52978.53">14875 9619 27695 0,'-5'13'1216'0,"3"-6"272"0,-2-1-1184 0,0 4-304 16,0 4 0-16,1 0 0 0,-1 2 1232 0,-1 3 192 15,0 0 48-15,0 3 0 0,1 5-224 0,-1 1-32 0,-2-1-16 0,2 3 0 16,-2 1-816-16,2 2-144 0,0 0-48 0,0-1 0 16,-1-1-192-16,3 1 0 0,1-1 0 0,1-5 0 31,0-4-704-31,1-2-176 0,1-3-32 0,0-3-9792 0,1-1-1968 0</inkml:trace>
  <inkml:trace contextRef="#ctx0" brushRef="#br1" timeOffset="53232.32">15077 9728 21183 0,'0'0'1888'0,"0"0"-1504"0,-5 6-384 0,0 6 0 16,-1 4 2336-16,-2 2 400 0,-1 3 80 0,-2 2 0 0,-1 3-864 0,-1 2-176 15,-1-2-48-15,1 2 0 0,-1 4-496 0,-1-2-96 16,1 2-32-16,0 1 0 0,-2 2-624 0,0 1-128 16,-1 1-32-16,2-1 0 0,0 2-96 0,1 0-32 15,1-1 0-15,1-4 0 16,-1-3-864-16,2-2-176 16,1-1-48-16,1-6 0 0,3-3-1472 0,1-1-288 0,1-4-64 0,0-2-12416 15</inkml:trace>
  <inkml:trace contextRef="#ctx0" brushRef="#br1" timeOffset="53799.36">15428 9768 33983 0,'0'0'1504'0,"0"0"304"0,-5-4-1440 0,-2 2-368 16,1 2 0-16,-2 0 0 0,-1 0 704 0,-1 0 64 16,-2 2 0-16,-1 2 16 0,-2 1 176 0,1 2 48 15,0 1 0-15,-1 2 0 0,1-2-768 0,1 2-240 16,0 2 128-16,1-4-128 0,3 1 0 0,1-1 0 15,2 0-208-15,2-1 80 0,4-7-128 0,-1 10 0 16,1-3-16-16,2 2 0 16,3-2-288-16,2 0-48 0,2-1-16 0,3-3 0 0,1 2 240 0,1 0 64 15,3 0 0-15,0-1 0 0,3 0 320 0,-1 0-144 16,-1-1 144-16,-1 1 0 0,-1-1 0 0,-3 1 0 16,-3 2 0-16,-2-2 0 0,-8-4 192 0,4 9 160 15,-2 1 32-15,-5 0 0 0,-2 1 368 0,-4-1 80 16,-3 2 0-16,-1 1 16 0,0-4-496 0,-2 2-96 0,0-1-32 0,-1-1 0 15,2-1-224-15,1-1-192 0,1-1 48 0,2-3 0 32,0 1-2480-32,4-7-512 0,-7-7-80 0,9-2-32 0</inkml:trace>
  <inkml:trace contextRef="#ctx0" brushRef="#br1" timeOffset="53907.25">15669 9808 24879 0,'-1'10'2208'0,"0"1"-1760"15,1 4-448-15,0 0 0 0,0 4 1760 0,0-4 272 16,-2 1 48-16,1 1 16 0,1-2-1712 0,0 1-384 16,0 0 0-16,1-2-9552 15,1-1-1952-15</inkml:trace>
  <inkml:trace contextRef="#ctx0" brushRef="#br1" timeOffset="54330.18">15679 9627 22111 0,'0'0'1968'0,"0"0"-1584"16,0 0-384-16,0 0 0 0,0 0 2176 0,0 0 336 0,0 0 80 15,0 0 16-15,0 0-2112 0,7-2-496 0,2-4 0 0,3 3 0 16,1-1 0-16,3 1 0 0,2 0 0 0,2 1-128 16,-2 0-96-16,-1 2-16 0,0-2 0 0,-3 2 0 31,-1 2-288-31,-2 1-64 0,-2 1-16 0,-9-4 0 0,4 8 336 0,-2 1 64 15,-2 0 16-15,-1 1 0 0,-2 1 416 0,1-2 96 16,-2-1 0-16,-1 1 16 0,-1-2-336 0,1 0-288 16,0 1 48-16,1 0 16 0,-1-2 96 0,1 2 128 0,0 1-208 0,3 1 80 15,-2-4 128-15,1 2 0 0,0 1-144 0,2 0 144 16,2-1 0-16,1 0-176 0,4 0 176 0,2 1-128 16,2 0 128-16,2 1 128 0,1 3-128 0,2-1 176 15,-1-1 208-15,2-1 32 0,0 0 16 0,0 1 0 16,0 1 192-16,-1-3 32 0,-6 1 16 0,0 1 0 15,-3 2 816-15,-3-3 176 0,-3 3 16 0,-3 0 16 16,-6 1-240-16,-1 1-48 0,-3-1-16 0,-2 0 0 0,-2 1-544 0,-1-1-96 16,-3-1-32-16,1 0 0 0,-1-1-384 0,2 0-80 15,2-2 0-15,1 1-16 16,-1-1-2512-16,2-2-496 0</inkml:trace>
  <inkml:trace contextRef="#ctx0" brushRef="#br1" timeOffset="54932.82">17326 9064 14735 0,'0'0'640'0,"-6"8"160"0,-5 2-640 0,0 3-160 16,-2 7 0-16,-2 3 0 0,-2 5 4752 0,-1 6 928 16,-1 5 176-16,2 6 32 0,0 5-3392 0,2 2-672 15,5 3-144-15,2 2-16 0,4 4-912 0,2 3-176 0,0-1-48 0,4 1 0 16,1 0-320-16,7-4-64 0,0-6-16 0,3-1 0 15,4-7-128-15,1-4 0 0,2-4 0 0,2-4 0 16,1-5-224-16,4-3-32 0,1-3 0 0,4-3 0 31,-1-5-1520-31,1 0-304 0,2-1-64 0,0-1-9392 0,-3-3-1888 0</inkml:trace>
  <inkml:trace contextRef="#ctx0" brushRef="#br1" timeOffset="55501.67">17762 9639 24879 0,'-13'3'2208'0,"8"0"-1760"15,-1 3-448-15,2-1 0 0,-2 0 1392 0,3 4 192 16,3 3 32-16,0 2 16 0,0 2-896 0,2-2-176 15,2 2-48-15,2 0 0 0,3 1-320 0,2 0-64 16,-2-4 0-16,1-3-128 16,1 3-256-16,-1-4-144 0,-1-1-48 0,0-2 0 0,0-3 448 0,-1-2 176 0,0-2-16 0,-1-2 0 15,-1-2-336-15,1-3-64 0,-1-2-16 0,1-3 0 16,-2-1-48-16,-1-2-16 0,-2-1 0 0,1-3 0 16,-2 1 320-16,1 2 0 0,-2-3 0 0,0 5 0 15,-2 0 0-15,1 4 0 0,0-1 0 0,1 5 0 0,0 7-272 16,0 0-112-16,0 0 0 0,0 0-16 31,2 7-48-31,2 3-16 0,1 3 0 0,2 3 0 0,-1 2 608 0,2 1 128 0,1-1 32 0,1 0 0 16,-1 0 480-16,1 2 112 0,1-1 0 0,-1-2 16 15,0-4 176-15,1-1 16 0,-2-3 16 0,0-2 0 16,0-2 64-16,0-4 16 0,-9-1 0 0,9-1 0 16,-1-3 16-16,-1-2 16 0,-2-4 0 0,0 0 0 15,0-2-336-15,-1-1-64 0,-2-1 0 0,-1-3-16 0,0 0-816 16,1-5 0-16,-2 1 0 0,0-5-192 15,-3-1-1408-15,2 0-256 0,-2-1-64 0,0-1-16864 0</inkml:trace>
  <inkml:trace contextRef="#ctx0" brushRef="#br1" timeOffset="55770.63">18399 9596 27647 0,'0'0'2448'0,"0"0"-1952"16,0 0-496-16,3 6 0 0,-3-6 832 0,3 10 64 15,-2-3 0-15,-1-7 16 0,0 0 1216 0,0 0 240 16,0 0 64-16,0 0 0 0,0 0-1152 0,0 0-208 0,-7 3-48 0,1 0-16 16,6-3-704-16,-9 1-144 0,-2 2-32 0,0 0 0 15,-2 1 400-15,-3-1 80 0,-1 0 16 0,3 0 0 16,-1 3-352-16,1 2-64 0,-2 2-16 0,2 3 0 16,1-3-64-16,2 3-128 15,2 2 176-15,4-1-176 0,3-2 128 0,0 4-128 16,4-3 0-16,1 1 0 0,4-2 0 0,3-2 0 0,3-1 0 0,4-1 0 31,3-1-2304-31,3-4-432 0,2 4-80 0,1-4-15232 0</inkml:trace>
  <inkml:trace contextRef="#ctx0" brushRef="#br1" timeOffset="56102.45">18715 9652 20271 0,'-9'-3'1792'0,"-3"-1"-1424"16,-2 1-368-16,-1 0 0 0,0 0 3904 0,0 3 704 15,2 0 128-15,0 3 48 0,2-2-3232 0,0 4-640 16,3-1-128-16,2 2-16 0,2 0-496 0,1 2-80 16,3 0-32-16,2 1 0 0,0 0-160 0,2-1-272 15,-4-8 64-15,7 9 16 0,-1-3 48 0,1 2 16 16,-1-2 0-16,1-1 0 0,-1 0-192 0,1-1-48 0,-7-4 0 16,8 2 0-16,-8-2 368 0,7 3-144 0,1-2 144 0,-8-1 0 15,7-2 0-15,-1-2 224 0,1 0-16 0,-1 0 0 16,1-2-208-16,-1-1-256 15,1-3 48-15,-1 0 16 0,0 1 192 0,-1 2 0 16,-1-3 0-16,-4 10 0 0,0 0 0 0,0 0 0 16,2-4 192-16,-2 4-192 0,0 0 512 0,0 0 0 15,0 0 0-15,3 11 0 0,-1 2 80 0,1 1 16 16,0-1 0-16,1 2 0 0,1-1-608 0,1 0 0 16,2 1 0-16,3-1 0 15,-2 0-1472-15,1-1-256 0,2 0-48 0,0-1-16 16,-1-3-1024-16,1 0-192 0,1-3-64 0</inkml:trace>
  <inkml:trace contextRef="#ctx0" brushRef="#br1" timeOffset="56272.99">18955 9374 27471 0,'0'0'1216'0,"-2"-6"256"0,2 6-1184 0,0 0-288 0,0 0 0 0,0 0 0 15,0 0 1056-15,2 13 160 0,-1 4 16 0,2 4 16 16,-1 3-320-16,0 1-64 0,-1 3-16 0,1-1 0 0,0-1-592 0,0 1-128 15,1 1-128-15,0 0 176 0,-1-1-352 0,2 0-64 16,0 0-16-16,0-1 0 16,1-2-2688-16,0-3-528 0</inkml:trace>
  <inkml:trace contextRef="#ctx0" brushRef="#br1" timeOffset="56530.01">19129 9502 1839 0,'0'0'160'0,"-5"3"-160"0,-4 2 0 0,0 1 0 16,0-2 6096-16,-2 5 1200 0,1 1 224 0,1 0 48 16,2 0-3984-16,1 0-816 0,1 1-144 0,1 2-48 15,-3 3-704-15,3-4-144 0,4 1-16 0,2 1-16 16,-1 0-800-16,0 2-176 16,0 0-16-16,2-1-16 0,1 1-240 0,3-3-32 15,2 1-16-15,1 2 0 0,2-3-272 0,1 0-128 0,1 0 128 0,2-4-128 16,3-2 0-16,0-2 0 0,0-5 0 0,2 1 0 31,0 1-656-31,0-2-64 0,1-3-16 0,-1-2 0 16,0 1-3024-16,-2-1-592 0</inkml:trace>
  <inkml:trace contextRef="#ctx0" brushRef="#br1" timeOffset="57334.95">20039 9604 19343 0,'0'0'1728'0,"0"0"-1392"16,0 0-336-16,7-4 0 0,2 4 1984 0,0 0 336 16,0 0 64-16,0 2 16 0,-1 0-608 0,-1 3-112 15,-1 0-16-15,1 4-16 0,-2 3-688 0,-1 1-128 16,0 1-16-16,-2 3-16 0,0 2-336 0,-2 1-64 15,0-3-16-15,-2 4 0 0,1-1-208 0,-1-3-48 16,-1-3-128-16,2-1 192 0,-1-2-192 0,2-1 0 0,0-10 0 0,0 0 0 16,0 0 0-16,0 0 0 0,0 0 0 0,-1-9-160 15,1-2 160-15,0 0 0 0,1-4 0 0,2 0 0 16,0-3 0-16,0-2 0 16,1 3 0-16,0-1 0 0,-1 0 0 0,1-2 0 15,-2 4 0-15,2 3 176 0,-1 2 720 0,1 1 160 16,-2 3 32-16,1 1 0 0,-3 6-816 0,0 0-144 15,0 0-128-15,0 0 144 0,7 7-144 0,-1 3 0 0,1 3 0 0,-1 3 128 16,1 1-128-16,0-1 0 0,1-1 0 0,1 1 0 31,1 0-576-31,0-2-32 0,0-1-16 0,2-1 0 16,0-1-1760-16,2-1-368 0,-1-4-64 0,0-2-7488 0,-1-1-1520 0</inkml:trace>
  <inkml:trace contextRef="#ctx0" brushRef="#br1" timeOffset="57636.93">20502 9535 27183 0,'0'0'1200'0,"0"0"256"0,0 0-1168 0,-5-4-288 16,5 4 0-16,0 0 0 0,-8-2 1872 0,8 2 320 16,0 0 64-16,-4 7 16 15,0 2-864-15,3 3-192 0,4 1-16 0,-1 3-16 16,1 0-736-16,1 1-160 0,0-1-32 0,1 1 0 0,-1 0-256 0,2-4 0 16,0-1 128-16,-1-1-128 0,0 0 0 0,2-2 0 15,-1-5 128-15,1 0-128 0,-1 0 0 0,1-3 0 16,0-4 0-16,1 1 0 0,-1-1 0 0,1-2-192 15,1-4 192-15,0 0-192 0,0-2 192 0,-1 0 0 16,0-4-160-16,-1 2 160 0,0 1-160 0,-1-4 160 16,0 1-208-16,-2 1 80 0,0 0 128 0,-1 0 0 15,1 3 0-15,-1 3-128 0,0-1 128 0,-3 9 224 16,0 0-48-16,0 0-16 0,0 0 48 0,0 0 16 0,-2 9 0 0,1 0 0 16,-2 4 16-16,2 3 0 0,0 2 0 0,-1-1 0 15,2 2-240-15,2 1 0 0,0-2 0 0,2 1 0 31,1-3-1264-31,2 0-240 0,1-2-48 0,2 0-16 16,3 0-1744-16,3-4-336 0</inkml:trace>
  <inkml:trace contextRef="#ctx0" brushRef="#br1" timeOffset="57823.36">21069 9483 16575 0,'-10'-6'736'0,"2"5"160"0,-4 0-720 0,-2 1-176 0,2 2 0 0,-1 1 0 0,0 1 4800 0,2 2 912 15,1 2 192-15,4 3 48 0,2-1-3680 0,1 4-736 16,3-1-128-16,3 2-48 0,1-2-800 0,2 0-176 16,4-1-16-16,3-1-16 0,1 2-352 0,2-1 0 15,0-2 0-15,3 0 128 16,0 0-1024-16,2 0-192 0,1-3-32 0,2 1-16 16,-1 0-1744-16,1 1-368 0,-1 0-64 0</inkml:trace>
  <inkml:trace contextRef="#ctx0" brushRef="#br1" timeOffset="57985.74">21666 9773 23951 0,'0'0'1056'0,"0"12"224"0,-5 4-1024 0,0 2-256 16,0 4 0-16,0-1 0 0,-3 2 3152 0,-1 2 576 16,0 0 112-16,-2-2 32 0,2 0-2000 0,1-3-400 0,2 3-64 0,0-6-32 15,3-1-1136-15,0 0-240 0,2-7 0 0,1-9 0 16,4 7-3392-16,2-5-624 0</inkml:trace>
  <inkml:trace contextRef="#ctx0" brushRef="#br1" timeOffset="58366.94">21930 9575 13823 0,'0'0'1216'0,"0"0"-960"0,0 0-256 0,-3 9 0 16,-1 3 4224-16,2 1 816 0,-1 3 144 0,0 2 48 0,2 3-3472 0,0-2-688 15,0 0-144-15,2-1-32 0,0 0-160 0,3-1-32 16,-1-3-16-16,1-1 0 0,1 0-416 0,1-2-80 16,2-3 0-16,0-1-16 0,0 0-176 0,0 0 0 15,1-5 0-15,-1 2 0 0,-2-7 0 0,1 1 0 16,-1-2-192-16,-1 0 192 0,-5 4 0 0,6-5 0 16,-3-3 0-16,0 0 0 0,0-1-144 0,-1 3 144 15,1-2 0-15,-3 8 0 0,3-8-272 0,-1 1 48 16,-2 7 16-16,5-4 0 0,2 1 64 0,1 3 16 0,1-3 0 0,3 6 0 15,-1-2 128-15,2 4-208 0,0-2 80 0,0-1 128 16,-1 1-144-16,0-1 144 16,-2 2 0-16,3-2 0 0,-2-2 0 0,-1-2 0 15,1 0 160-15,-1-2-32 0,-1-1 304 0,0-2 64 16,-1-2 16-16,0-1 0 0,0-2 64 0,-3 0 0 16,-1 0 16-16,-2-1 0 0,1-1-304 0,-2-3-64 0,-1 0-16 0,-4-5 0 15,1 2-336-15,-1 1-80 0,0-1-16 0,0-1 0 31,0 1-2128-31,1-1-416 0,-1-3-96 0</inkml:trace>
  <inkml:trace contextRef="#ctx0" brushRef="#br1" timeOffset="58639.62">22483 9576 22047 0,'19'11'976'0,"-4"-6"208"0,1 0-944 0,4 2-240 15,1-2 0-15,-2 0 0 0,0-1 1216 0,-1-1 192 16,0-2 32-16,-2-1 16 0,-2-1-16 0,-1-2 0 15,-1-2 0-15,-3 1 0 0,-1-1-432 0,1 0-96 16,-1-3-16-16,-3-1 0 16,-2-1-176-16,-2 1-32 0,-2-1-16 0,-2 2 0 15,3 8 144-15,-10-8 16 0,-2 3 16 0,-1-1 0 16,-4 3-112-16,-1 0-32 0,-3 3 0 0,1 3 0 0,1 1-144 0,0 2-48 16,4 0 0-16,2 4 0 0,2 2-512 0,3-1 0 15,2 0 0-15,3-1 0 0,5 3 0 0,3 3-192 16,3 1 0-16,5-1 0 15,1-6-768-15,3 2-128 0,3 1-48 0,2-4 0 16,3-5-1776-16,-1-2-352 0,2 0-80 0,-1-1-11424 0</inkml:trace>
  <inkml:trace contextRef="#ctx0" brushRef="#br1" timeOffset="59003.62">22969 9634 11055 0,'1'-9'976'0,"-1"9"-784"0,-2-9-192 0,2 9 0 15,-6-10 3584-15,2 4 688 0,4 6 128 0,0 0 16 16,-10-4-2480-16,0 4-496 0,0 0-96 0,1 1-32 15,0 4-400-15,3 2-80 0,-1 2 0 0,2 2-16 16,1-1-384-16,1 0-80 0,2 2-16 0,2 0 0 16,2-2-144-16,2 1-48 0,2-5 0 0,-1 1 0 15,1-1-144-15,1-1 0 0,-8-5 144 0,10 0-144 16,1 0 128-16,-11 0-128 0,11-2 128 0,-2-2-128 16,-1-4 0-16,0 0 144 0,-1 1-144 0,0-3 0 15,1 1 0-15,-1-1 0 0,-1-2 0 0,-1 0 0 16,-1-1 0-16,2 2 0 0,-3-2 0 0,1 2 0 15,0 1 160-15,-1-2-160 0,-3 0 128 0,1 2-128 16,1 2 496-16,-2 8 16 0,-2-9 0 0,2 9 0 0,0 0 224 0,0 0 48 16,0 0 16-16,0 0 0 0,0 0-368 0,-1 14-80 15,0 1-16-15,1-1 0 0,1 0-192 0,2-1-144 16,2 0 192-16,0 3-192 0,0 0 0 0,3 1 0 16,4-1 0-16,1-2 0 15,-2-5-1664-15,1 1-304 0,0 2-48 0,0-3-16 16,-1-4-1664-16,2-2-336 0</inkml:trace>
  <inkml:trace contextRef="#ctx0" brushRef="#br1" timeOffset="59181.9">23344 9190 36223 0,'0'0'1600'0,"0"0"336"0,0 0-1552 0,-2 15-384 0,0 0 0 0,0 6 0 16,-1 4 448-16,1 2 16 0,-1 5 0 0,2 2 0 15,1 0 224-15,-2-2 32 0,0 1 16 0,1-10 0 16,-1 1-608-16,2-2-128 0,2 1 0 0,0-1 0 16,2 2-1024-16,1-6-160 0,0 0-32 0,2-2 0 31,-1-3-1712-31,1-1-336 0,1-2-80 0,-3-3-5328 0,-5-7-1056 0</inkml:trace>
  <inkml:trace contextRef="#ctx0" brushRef="#br1" timeOffset="59385.42">23520 9402 25791 0,'-18'13'2304'0,"0"5"-1856"16,-2 5-448-16,7-4 0 0,0 3 3200 0,1 0 528 16,2 0 112-16,2-1 32 0,3 0-1936 0,2-2-384 15,2 1-80-15,4-3 0 0,5-3-768 0,5-1-128 16,5-2-48-16,5-3 0 0,7-2-528 0,7-3 0 15,5-3 0-15,24-5-192 16,-1-6-2192-16,-1-3-432 0,-1-5-96 0</inkml:trace>
  <inkml:trace contextRef="#ctx0" brushRef="#br1" timeOffset="60070.04">24462 9085 15663 0,'0'0'1392'0,"1"-7"-1120"15,-2-3-272-15,1 1 0 0,2 2 2176 0,1-3 368 16,-1 2 80-16,2 0 0 0,0 2-1216 0,2 2-240 16,0-1-48-16,1 5-16 0,0 2-48 0,1 7-16 15,0 2 0-15,0 6 0 0,-2 4-464 0,1 3-112 0,-2 4-16 0,0 3 0 16,1 2 0-16,0 0-16 0,-2 1 0 0,-1-2 0 16,-3-4-160-16,0 0-16 0,0-4-16 0,0 1 0 15,0-1-240-15,-2-2 0 0,0-4 0 0,-1-2 0 16,0-4-336-16,2-2-16 0,-1-2 0 0,2-8 0 31,0 0-400-31,0 0-80 0,0 0 0 0,0 0-16 16,0 0-240-16,1-8-32 0,0-4-16 0,2-1 0 15,1-4-656-15,2 3-144 0,1-4-32 0,2 1 0 16,3 0 416-16,1-2 80 0,0 1 0 0,2 4 16 0,4 1 1456 0,-1 0 432 0,0 4 16 0,0 3 0 16,1 5 768-16,-3 2 176 0,-4 3 16 0,-1 3 16 15,-4 2 400-15,0 1 80 0,-1 2 16 0,-4 3 0 16,-5 0-256-16,-2 2-64 0,-4 1 0 0,-3-1 0 15,-4 3-640-15,0-1-128 0,-4 0-16 0,-1-1-16 16,-1 0-576-16,-2 0-224 0,1-5 176 0,1 1-176 16,0-3 0-16,2 0 0 0,2-5-128 0,1-1 128 15,1-2-1472-15,3 1-192 0,3-4-48 0,1 0-8608 16,5-5-1728-16</inkml:trace>
  <inkml:trace contextRef="#ctx0" brushRef="#br1" timeOffset="60431.39">25043 9266 18655 0,'0'0'832'0,"0"0"160"0,0 0-800 0,0 0-192 0,-4-5 0 0,-1 2 0 15,-2 2 1200-15,0 2 192 0,-1 4 32 0,-1 2 16 16,0 2 0-16,1 3 0 16,-3 0 0-16,1 2 0 0,1 3-832 0,1 0-160 15,1 2-48-15,1-2 0 0,1 3 64 0,2-3 16 16,2 0 0-16,1 0 0 0,1-4-224 0,2-1-32 15,-1-2-16-15,2-2 0 0,3-2-208 0,1 0 0 16,-1-3 0-16,2-1 0 0,1-4-128 0,0-3 128 0,2-1-192 0,1-3 192 16,0-7 0-16,1 2 0 0,1-2 0 0,-1-1 0 15,0 0 0-15,1-1 0 0,-4 1 0 0,0 0 0 16,-3 1 0-16,-2 2 0 0,-1 1 0 0,0 1 144 16,-3 2 240-16,-5 2 32 0,2-1 16 0,-3 5 0 15,-3 0 416-15,1 4 96 0,-3 1 16 0,-2 3 0 16,1 1-528-16,1 3-112 0,1 3 0 0,-1 2-16 15,0 1-304-15,1 2 0 0,1 2-176 0,2-1 176 16,1-2-496-16,3 2 16 0,1-1 0 0,0 1 0 16,4-1-1968-16,1-2-400 0,3-4-80 0,1 1-10480 15</inkml:trace>
  <inkml:trace contextRef="#ctx0" brushRef="#br1" timeOffset="60967.8">25503 9248 17503 0,'-19'-3'768'0,"11"3"176"0,-2 0-752 0,-1 3-192 15,-1-3 0-15,2 2 0 0,1 0 2976 0,2 0 560 16,-1 1 112-16,2 0 32 0,6-3-2112 0,0 0-416 0,-5 6-96 0,2 2-16 16,2-2-592-16,3 2-128 0,1 3-32 0,1-2 0 15,1 0-288-15,2 1 0 0,0 1 0 0,3-1 0 16,-3 1 0-16,3 0 0 0,-1 1 128 0,-1 2-128 15,-1 0 0-15,-1-1 0 0,-4-2 0 0,2 1 0 16,-3 0 528-16,-2-2 0 0,-3-1 0 0,-1 0 0 16,0 1-48-16,-2-1-16 15,-2 0 0-15,-1 0 0 0,-2-1-272 0,0-3-64 0,0 0-128 16,2 0 192-16,-2-1-192 0,2-1 0 0,-1-2 0 0,2 1 0 16,1-2 128-16,8 0-128 0,0 0 0 0,0 0 0 15,0 0 0-15,0 0 0 0,3-7-176 0,1 2 176 16,3 0-256-16,2 1 64 0,2-2 0 0,2 0 16 15,2 1 176-15,2 1-128 0,1-1 128 0,2 1-128 16,-1 0 128-16,1 0 0 0,-1 0 0 0,2-1 0 16,1-2 0-16,0 1 0 0,-1-1 0 0,0 1 0 0,0-1 0 0,0-2 0 15,-2 3 0-15,0-2 0 0,-4-1-224 0,-2-1 32 16,-2 1 16-16,-2 1 0 0,-1 1-64 0,-6 0-16 16,-3 2 0-16,-3-2 0 0,-4 1 256 0,-1 1 192 15,-3 1-48-15,-1 4 0 0,-1 0 416 0,0 4 80 16,-1 1 0-16,2 1 16 0,0 2 208 0,2 1 32 15,4 0 16-15,2 2 0 0,1-3-288 0,4 2-64 16,2 3-16-16,4 0 0 0,0 0-256 0,5-1-48 16,2 0-16-16,2 1 0 0,2-1-224 0,3-2-288 15,1 0 64-15,2-3 16 16,2 1-1392-16,0-3-256 0,-1-1-64 0,1-2-16 16,-1 0-1456-16,-1-4-304 0</inkml:trace>
  <inkml:trace contextRef="#ctx0" brushRef="#br1" timeOffset="61235.4">25947 8530 33743 0,'0'0'1488'0,"2"9"320"0,3 1-1440 0,3 7-368 16,3 5 0-16,2 3 0 15,2 6 128-15,4 3-128 0,0 4 128 0,3 4-128 16,3 2 896-16,1 4 128 0,2-2 0 0,0 1 16 16,1-4 48-16,-2 2 0 0,1 1 0 0,-5 2 0 15,-3-5-64-15,-5 2 0 0,-4-2 0 0,-5 1 0 0,-3 2-224 0,-4-1-48 16,-6 4-16-16,-2-5 0 0,-4-1-480 0,-1 0-112 16,-5 3-16-16,1-2 0 15,0-2-832-15,0-1-192 0,-1-2-16 0,4-2-19696 16</inkml:trace>
  <inkml:trace contextRef="#ctx0" brushRef="#br1" timeOffset="68801.42">7344 12237 11055 0,'-11'-5'976'15,"1"1"-784"-15,1 0-192 0,-2-2 0 0,1 1 2976 0,0-5 544 16,-2 1 128-16,3-4 0 16,-2-1-2048-16,2 1-400 0,0-3-96 0,4-2-16 15,0 0-48-15,1-1-16 0,2-1 0 0,2-1 0 16,3-1-384-16,2 1-96 0,3-5-16 0,2 2 0 15,3 1-208-15,4 1-64 0,2-2 0 0,3 3 0 16,3 4 0-16,5 3-16 0,4 2 0 0,1 3 0 16,0 3-48-16,3 4-16 0,-3 6 0 0,-1 1 0 0,-2 4-176 0,-2 5 0 15,-1 1 144-15,-4 6-144 0,-3 0 192 0,-4 5-16 16,-2 4-16-16,-3 3 0 0,-3 2 0 0,-2 1 0 16,-5 1 0-16,-2-1 0 0,-2 1-160 0,-3-5 160 15,-1 2-160-15,-3-4 160 0,-1 0-160 0,-2 0 128 16,0-1-128-16,-2 0 128 0,1-3-128 0,-4-2 0 15,-2 0 0-15,1-5 0 0,0-2 0 0,1 0-192 16,1-4 32-16,0-4 16 0,2-1 144 0,3-1-128 16,2-7 128-16,0 0-128 0,3-7-112 0,2-1-16 0,3-1 0 0,3-4 0 15,2 0 112-15,3-1 16 0,1 0 0 0,4 1 0 16,2 1 128-16,3-1 0 0,3 2 160 0,2 4-160 16,1 0 352-16,0 3-32 0,2 3 0 0,1 1 0 15,0 2-128-15,0 4-16 0,2 1-16 0,-2 1 0 16,-1 1-160-16,1 2 0 0,-3-1 0 0,1 3 0 15,0-2-208-15,-4-1-128 16,-2-1-32-16,-1 0 0 16,-2 2-2592-16,-2-5-528 0,7 2-96 0,-6-5-32 0</inkml:trace>
  <inkml:trace contextRef="#ctx0" brushRef="#br1" timeOffset="69500.39">8125 12291 12895 0,'2'-15'576'0,"-2"15"112"0,0 0-560 0,4-5-128 0,-4 5 0 0,7-2 0 15,-7 2 3200-15,10 1 592 0,1 4 128 0,0 2 32 0,1 2-1936 0,0 1-384 16,-2 2-80-16,1 2-16 0,-2 2-448 0,0 1-80 16,0 0-32-16,-1-3 0 0,0 3-464 0,0 1-112 15,-2 1-16-15,1 0 0 0,-2 1-208 0,0-3-48 16,-1-2-128-16,0-2 192 0,-2 0-64 0,2-4-128 16,-4-9 176-16,0 0-176 0,0 0 0 0,0 0 0 15,7-2 0-15,-1-7 0 0,0-2 0 0,0-2 0 16,-1-1 0-16,2-4 0 0,-3-3 0 0,0 1 0 15,0 3 0-15,1-2 0 0,-1-1 128 0,2 2-128 0,1 0 0 0,-1 3 0 16,2 1 0-16,0 2 0 0,-2 2 0 0,2 2 0 16,0 3 160-16,1 2-160 0,0 3 128 0,2 4-128 15,-1 3 0-15,1 3 0 16,-1 4 0-16,2 5 0 0,0 3 0 0,2 1 0 16,3-1 0-16,-2 2-176 15,2-1-1536-15,2-2-304 0,-1-1-64 0,3-6-16 16,-2-2-816-16,4-4-160 0,1-4-48 0,0-4 0 15,-3-4-736-15,-1-4-160 0,0-4-16 0,0-2-16 16,-3-3 2896-16,-2-3 576 0,-3-2 112 0,0-1 16 0,-2-2 1296 0,-2 0 256 0,-3-1 48 0,-1 1 16 16,-3 2 1792-16,-2-1 368 0,-3 1 64 0,-1 1 0 15,-3 0-688-15,-1 1-144 0,-1 0-16 0,-2 3-16 16,-3 1-1040-16,1 1-208 0,0 2-32 0,-1 3-16 16,0 5-720-16,0 2-128 0,2 5-48 0,3 8 0 0,1 4-128 15,1 7-16-15,1 5-16 0,4 2 0 0,0 4-176 0,4-1 0 16,3-1-160-16,3 0 160 0,2-1-128 0,3-3 128 15,1 2 0-15,2-3-144 0,3-6 144 0,2-2 0 16,1-3 0-16,1-3 0 0,2-2 0 0,0-3 144 16,-2-1-144-16,1-1 0 0,-1-6 304 0,-1-1-48 15,-2-6-16-15,-2-2 0 16,-1-2 272-16,-3-4 64 0,0-1 16 0,-4 0 0 16,-2-5-64-16,-4-2-16 0,0-1 0 0,-3-3 0 0,-3-3-272 15,0-1-64-15,-3-2-16 0,0-2 0 0,-1 0-160 0,-2-5 160 16,-4 0-160-16,-1-5 160 0,-3-2-160 0,-4 0 128 15,-2-3-128-15,-1 3 128 0,-1 0-128 0,2 3 0 16,1 4 0-16,3 7 0 0,5 7-192 0,2 8 192 16,3 5-160-16,0 12 160 0,4 10 0 0,4 11 160 15,3 10 0-15,3 11 0 0,3 10-16 0,5 6 0 16,4 8 0-16,4 5 0 0,2 6 48 0,5 0 0 16,2-3 0-16,5-2 0 0,2-4-192 0,0-4 192 0,0-8-192 0,-1-4 192 31,1-1-1648-31,-2-3-320 0,-1-5-64 0</inkml:trace>
  <inkml:trace contextRef="#ctx0" brushRef="#br1" timeOffset="74067.75">10076 12366 21135 0,'0'0'928'0,"0"0"208"0,23 7-912 0,-23-7-224 0,6 8 0 0,1-2 0 15,2-1 832-15,1-1 112 0,1-2 16 0,0-2 16 16,1 0 464-16,1-3 96 0,0-2 0 0,2-2 16 16,0 1-496-16,-2-3-96 0,2 0-32 0,0-3 0 15,1-3-80-15,-1 2-16 0,0-1 0 0,-1 1 0 16,-1-1-368-16,2-3-80 0,-4-2 0 0,0 4-16 0,-3 1-192 0,-5 0-48 15,1 3 0-15,-1-4 0 0,-2 2 0 0,-1 2 0 16,-1 0 0-16,0 2 0 0,-3 1 0 0,-4 2 0 16,-4 1 0-16,-1 3 0 0,0 5-128 0,-1 2 128 15,-1 2-128-15,1 3 128 0,0 4 32 0,-1 3 0 16,0 2 0-16,-1 0 0 0,2 3-160 0,1-2 192 16,1 1-192-16,2 1 192 0,-1 1 176 0,2-2 32 15,4 1 16-15,0-1 0 0,2-1-144 0,3-1-16 0,0-3-16 0,3 0 0 16,0-2-112-16,4-1 0 15,3-3-128-15,2 1 192 0,1-5-192 0,2 2 128 16,-1 0-128-16,3-2 0 0,-2 0 0 0,4-1 128 16,-1 0-128-16,0 0 0 0,0-3 0 0,2-1 0 15,-2-1 0-15,1-1 0 16,-1-1-784-16,1-3-256 0,1-1-48 0,-1-2-16 16,1-1-1872-16,0-2-368 0,2 1-80 0</inkml:trace>
  <inkml:trace contextRef="#ctx0" brushRef="#br1" timeOffset="74470.17">10801 12125 13823 0,'-6'3'1216'0,"-2"2"-960"0,-2 4-256 0,-2 3 0 15,-3 1 4032-15,0 3 752 0,0 0 144 0,0 4 48 16,-2 0-2944-16,1 2-592 0,3 0-112 0,1 0-32 0,2-1-720 0,1 0-160 16,0-3-32-16,4 0 0 0,2-5-224 0,4 0-160 15,6-2 192-15,1-2-192 0,1-1 0 0,2-3 0 16,4-1 0-16,0-3 0 0,1-3 0 0,1-2 0 15,1-4 0-15,1-1 0 0,-3-2 0 0,0-2 0 16,0-2-160-16,-2-1 160 16,-2-2 0-16,-2-1-144 0,-1 0 144 0,1-1 0 15,-3 2-176-15,0 0 176 0,-3 0-160 0,-2 1 160 16,0 0 0-16,-4 1 0 0,0 0 0 0,-1 2 0 0,-1 4 0 0,-1 2 0 16,0 5 0-16,5 3 160 0,-8-2 192 0,0 5 32 15,0 5 16-15,1 7 0 0,-1 4-64 0,0 6-16 16,1 6 0-16,2 2 0 0,1 3 192 0,3 5 48 15,0 2 0-15,1-4 0 0,1 1 32 0,3-1 16 16,1-1 0-16,4-3 0 0,0-1 0 0,2-5 0 16,0 0 0-16,5-1 0 0,2-4-272 0,2-3-48 15,2-3-16-15,3-1 0 0,5-5-272 0,5-5 0 0,2-3 128 0,4-8-128 32,5-3-1088-32,1-5-288 0,0-8-48 0</inkml:trace>
  <inkml:trace contextRef="#ctx0" brushRef="#br1" timeOffset="75137.98">12096 12149 19343 0,'0'0'1728'0,"-3"0"-1392"0,-3 5-336 0,-2 0 0 15,0-1 1920-15,0 1 320 0,-1 2 64 0,1 1 16 16,1 1-1072-16,0 1-224 0,0 2-32 0,1 2-16 16,1 2-656-16,2 2-144 0,3 2-32 0,1-1 0 15,2 1 736-15,4-1 144 0,0-2 16 0,4 0 16 16,2 0-1664-16,3-1-336 0,2-2-64 0,3-1-16 0,1-4 1024 0,1-1 128 15,-1-3 64-15,1-2 16 0,-3-3 64 0,1-3 16 16,-1 1 0-16,-5-4 0 0,-1 1 272 0,-5-1 48 16,-2-1 16-16,-1-2 0 0,-5-1 16 0,-1-2 0 15,-4-2 0-15,-2-1 0 0,-4 1-288 0,-3-2-48 16,-2 2-16-16,-3 1 0 0,-1-1-112 0,0 2-32 16,-2 1 0-16,1 2 0 0,1 3-144 0,2-1 0 15,2 3 0-15,4 2 0 16,0-2-736-16,3 4-80 0,3 0-16 15,5 0 0-15,0 0-2816 0,8 2-560 0</inkml:trace>
  <inkml:trace contextRef="#ctx0" brushRef="#br1" timeOffset="75364.25">12666 11717 18431 0,'-11'-3'1632'0,"-2"0"-1312"0,-1-1-320 0,-1 1 0 15,1 0 3376-15,2 2 592 0,2 1 128 0,0 3 32 16,0 2-2256-16,3 4-448 0,1 3-80 0,1 3-32 16,1 5-864-16,4 2-192 0,4 6-16 0,0 2-16 15,1 5-224-15,2 3 0 0,2 2 0 0,1 2 0 16,3-2 0-16,3 1 0 0,-2-2 0 0,2 1 0 16,1-1 0-16,0 0 0 0,0-2 0 0,0-3 0 31,-2-2-800-31,2-2-48 0,-2-5-16 0,-2-3-10080 0,0-2-2000 0</inkml:trace>
  <inkml:trace contextRef="#ctx0" brushRef="#br1" timeOffset="75518.85">12510 12214 24879 0,'0'0'2208'0,"0"0"-1760"0,0 0-448 0,8 1 0 0,1-1 2560 0,2 0 448 16,2-2 64-16,4-1 32 0,2-1-1872 0,5-3-368 15,5 0-80-15,2-4-16 0,3-1-512 0,5 1-96 16,6-5-32-16,2-1-11712 16,-2 0-2336-16</inkml:trace>
  <inkml:trace contextRef="#ctx0" brushRef="#br1" timeOffset="76229.84">14281 11707 11967 0,'-9'-4'1072'0,"4"4"-864"0,5 0-208 0,-7 2 0 0,1 4 2880 0,-1 0 544 15,-1 2 96-15,2 5 32 0,0 4-1840 0,1 4-368 16,-1 4-80-16,1 7-16 0,-1 5-416 0,2 2-96 16,2 5-16-16,-1 2 0 0,1-3-32 0,-1-2-16 15,-1 1 0-15,1-3 0 0,1-2-96 0,1-6-32 0,-1-5 0 0,2-4 0 16,0-2 48-16,0-6 16 0,0-3 0 0,0-4 0 16,0-7-192-16,0 0-32 0,0 0-16 0,3-6 0 15,2-6-176-15,0-5-16 0,0-4-16 0,1-3 0 16,-1-4-160-16,1-2 0 15,1-2 0-15,1-4 0 0,-2-1-160 0,1-4 160 16,-1 0 0-16,1 0-144 0,-1 3 144 0,1 2 0 16,-2 1 0-16,-1 2 0 0,-1 3 0 15,-1 5 0-15,2 4 0 0,-3 4 0 0,2 3 0 0,0 4 0 0,-2 3-160 0,-1 7 160 16,0 0-352-16,5 12 32 0,2 6 16 0,-1 6 0 16,-1 3 96-16,2 4 16 0,1 3 0 0,2 3 0 15,1-5 192-15,0 0-144 0,1-4 144 16,0-2-128-16,1-4 128 0,-1-3 0 0,-1-4 0 0,1-3 0 15,0-3 256-15,0-2 96 0,-1-2 16 0,2-5 0 0,0-3 336 0,0-1 64 16,0-1 0-16,0-4 16 0,-3-3-80 0,-1-1-32 16,-1-2 0-16,-1-6 0 0,1 0-368 0,0-1-80 15,0 0-16-15,-2-1 0 0,0 0-208 0,-1 2 0 16,-1-1-144-16,0 1 144 16,-1-4-1744-16,1 2-256 0,-1 1-48 0,0 1-16 15,1 3-864-15,-1-2-160 0,1 3-48 0</inkml:trace>
  <inkml:trace contextRef="#ctx0" brushRef="#br1" timeOffset="76364.73">14716 11502 1839 0,'0'0'160'0,"0"0"-160"16,0 0 0-16,0 0 0 0,0 0 5184 0,7 9 992 15,-1 3 208-15,1 2 32 0,-1 3-3584 0,1 4-720 16,-1 5-128-16,0 4-48 0,0 4-672 0,1 4-144 0,-2 3-32 0,0 5 0 16,3 0-656-16,-2 1-144 15,1 0-32-15,0-2 0 16,0-3-1168-16,1-3-240 0,0-4-64 0,-1-5-8960 15,-1-6-1792-15</inkml:trace>
  <inkml:trace contextRef="#ctx0" brushRef="#br1" timeOffset="76548.48">14941 11464 33631 0,'0'0'1488'0,"4"8"304"0,-2 2-1424 0,1 2-368 0,1 4 0 0,2 3 0 15,3 5 736-15,0 3 80 0,1 3 16 0,0 4 0 16,2 0-368-16,1 5-64 0,1 0-16 0,0 4 0 0,3 0-384 0,-2 0 128 16,-2-2-128-16,-2-1 0 15,1 1-1376-15,0-4-352 0,-4-3-80 0,-2-2-8400 16,-2-4-1680-16</inkml:trace>
  <inkml:trace contextRef="#ctx0" brushRef="#br1" timeOffset="76701.38">14821 11956 2751 0,'-6'-12'256'0,"0"0"-256"16,1-1 0-16,1 1 0 0,2 2 6640 0,4 1 1280 15,0 1 256-15,4 2 48 0,1 2-6528 0,5-2-1312 16,1 4-256-16,4 1-128 0,4 1 0 0,4 1 0 16,1 0-224-16,4 0-9392 15,2 2-1888-15</inkml:trace>
  <inkml:trace contextRef="#ctx0" brushRef="#br1" timeOffset="77138.42">15252 11934 21183 0,'0'0'1888'0,"0"0"-1504"0,0 0-384 0,0 0 0 16,0 0 2320-16,0 0 400 0,0 0 80 0,0 0 16 15,9-2-1552-15,2 1-304 0,0 0-64 0,3-1-16 16,0 1-448-16,0 0-96 0,-1-1-16 0,0 4 0 15,0 2-160-15,0 0-32 0,0-1-128 0,-2 3 192 16,-2 0 96-16,-1-2 16 0,-2 1 0 0,-1 2 0 16,-1 1 16-16,-1 1 0 0,1 1 0 0,-3-2 0 0,-2 2-80 0,0 2-16 15,-2-3 0-15,-1 2 0 0,0-1-224 0,-1-1 0 16,-2 2 0-16,1-3 0 0,-1 1 0 0,2-2 0 16,1 0 0-16,2 0 0 0,2-7-208 0,0 0 16 15,0 0 0-15,2 7 0 16,2 0-272-16,1-1-48 0,2 0-16 0,2-1 0 15,0 0 208-15,3 0 64 0,1 2 0 0,1-3 0 0,1 1 384 0,2 1 96 16,-2 2 16-16,1 0 0 0,-2 0 528 0,-1 1 128 16,0 0 0-16,-1 2 16 0,0 0 176 0,-4 1 48 15,-3 1 0-15,-1 0 0 0,-3 0-48 0,-2 3-16 16,-5-3 0-16,-1 2 0 0,-4 2-240 0,-2 0-32 16,-1 0-16-16,-2-4 0 0,-2 0-416 0,-2 0-96 15,1-1-16-15,-2-1 0 0,0-4-256 0,2 0 0 16,2-2 0-16,1-2 0 15,2-5-2176-15,1 0-384 0,1-5-64 0</inkml:trace>
  <inkml:trace contextRef="#ctx0" brushRef="#br1" timeOffset="77802.69">16894 11634 25791 0,'-6'4'1152'0,"0"2"224"0,5 15-1104 0,-10-12-272 0,-1 0 0 0,-2 2 0 16,-2 0 768-16,1 4 80 0,-1 2 32 0,0 1 0 15,2 3 256-15,0 1 48 0,-1 1 16 0,4 5 0 16,-1-1-784-16,3-3-160 0,2-1-16 0,5-2-16 15,0-2-224-15,4-2 0 0,0-2 0 0,5-3 0 16,-1-5 0-16,2 1 128 0,1-5-128 0,0-2 0 16,2-4 0-16,1-2 0 0,1-3 0 0,0-1 0 15,0-4 144-15,0-1-144 0,1-3 128 0,-1-1-128 0,0-2 0 0,-1-2-224 16,0 1 32-16,-1-2 0 0,1 1 192 0,-3-2 0 16,-1-1 0-16,0 3 0 0,-2 0 0 0,0 5 256 15,-1 3-48-15,-1 2-16 0,-3 2 448 0,0 2 64 16,-1 8 32-16,0 0 0 0,0 0-288 0,0 0-48 15,-2 10-16-15,0 2 0 0,1 3-208 0,0 4-48 16,1 2-128-16,1-2 192 16,0 5-192-16,2-4-208 0,1 3 32 0,2 0 16 15,2 2-1648-15,1 0-336 0,2-4-64 0,3 1-12624 16</inkml:trace>
  <inkml:trace contextRef="#ctx0" brushRef="#br1" timeOffset="77999">17337 11774 21183 0,'0'0'1888'0,"0"0"-1504"0,-8-2-384 0,-2-1 0 16,-1 3 2096-16,1 0 336 0,-1-1 80 0,1 2 16 15,1 3-912-15,-2 3-176 0,2 0-32 0,1 4-16 16,2 1-608-16,2 2-112 0,1 2-32 0,2-1 0 16,2 4-384-16,5-1-96 0,0 0-16 0,2 0 0 15,0-3-144-15,1-1 0 0,3 2 0 0,1-2 0 31,1-2-576-31,2-2 16 0,2-2 0 0,0-2 0 16,0 0-1872-16,1-6-368 0,0-6-80 0</inkml:trace>
  <inkml:trace contextRef="#ctx0" brushRef="#br1" timeOffset="78176.89">17648 11516 12895 0,'-11'-19'1152'0,"7"14"-928"15,-1-5-224-15,1 7 0 0,0-3 4080 0,4 6 768 16,0 0 144-16,0 0 48 15,-4 6-3504-15,3 3-688 0,1 4-144 0,2 4-16 16,2 5-96-16,3 5-16 0,2 4 0 0,1 5 0 16,1 1-416-16,2 4-160 0,1 1 0 0,0 1 144 0,1 0-144 0,-1-4-192 15,3 1 32-15,-3-3 16 16,-1-1-2672-16,0 1-512 0</inkml:trace>
  <inkml:trace contextRef="#ctx0" brushRef="#br1" timeOffset="78602.23">17600 11807 7359 0,'-8'-17'656'0,"6"9"-528"0,-1 2-128 0,2-1 0 15,1 2 6160-15,1-1 1200 0,0-4 256 0,5 1 32 16,4 1-6112-16,4 2-1232 0,3-1-304 0,4 2 0 16,4 0 0-16,1 0-176 15,3-2 32-15,-1 1 0 16,1-1-576-16,2 1-112 0,1-1-32 0,-6 2 0 15,-1 0-480-15,-3 1-80 0,-1 1-32 0,-4 2 0 16,-3 1 576-16,-4 1 112 0,-10-1 32 0,8 5 0 0,-8-5 1296 0,3 10 256 0,-5-3 48 0,-1 1 16 16,-4 0 480-16,-1 0 112 0,-1-2 0 0,-1 2 16 0,-1-1-480 15,-1-1-112-15,1 1 0 0,0-1-16 16,3 2-512-16,2-1-112 0,6-7 0 0,-4 6-16 16,4-6-240-16,0 8 0 0,4-3-144 0,2 0 144 15,4-1-320-15,0 0 16 0,2 0 16 0,2 0 0 16,2 1 160-16,2 2 128 0,0-2-192 0,0 3 192 15,2 1 0-15,-2 3 0 0,-1-3 192 0,-1 3-48 0,-3-3 512 0,-3 1 112 16,-1 0 0-16,-2 4 16 0,-2 1 352 0,-2-2 64 16,-6 2 16-16,-2 0 0 0,-2 0-432 0,0 0-80 15,-4-2 0-15,1 0-16 0,-2 0-416 0,2-1-80 16,1-3 0-16,-2-2-16 16,2-1-1536-16,2-2-304 0,0 0-64 0,7-4-16576 0</inkml:trace>
  <inkml:trace contextRef="#ctx0" brushRef="#br1" timeOffset="79003.89">19077 11767 23951 0,'0'0'2128'0,"2"-7"-1696"0,-4 1-432 0,0-4 0 15,2 10 2176-15,-2-6 368 0,-2-2 64 0,-1 2 16 16,0-1-1408-16,-1 2-256 0,-1 1-64 0,-1 3-16 15,-1 1 96-15,-1 4 32 0,-2 2 0 0,1 2 0 16,2 4-864-16,0 1-144 0,1 4 0 0,2 0 0 16,-1 2 0-16,5-1 0 0,-1 1 0 0,2-4 0 15,1 0 0-15,1-2-144 0,3 0 0 0,1 0 0 16,2-3 144-16,2-3 0 0,1-1 0 0,2-1-128 16,0 1-48-16,1-6 0 0,2 0 0 0,1-6 0 0,0 0-80 0,-2-2 0 15,4 0-16-15,-2-1 0 0,-3-3 272 0,0 1-160 16,-1-2 160-16,-2 0-128 0,-2 0 128 0,-1 0 0 15,-2-2 128-15,-1 2-128 0,-2 0 320 0,0 0 0 16,-5 3 0-16,0-1 0 0,1 3 256 0,-1 2 32 16,-1 1 16-16,4 5 0 0,0 0-112 0,-6 1 0 15,-2 3-16-15,1 2 0 0,2 4-304 0,1 3-64 16,0 3-128-16,3 3 192 0,1-1-320 0,1-1-80 0,2 0-16 0,2 1 0 31,4-2-1472-31,3-1-288 0,1 0-64 0,4-3-16 16,3-3-1376-16,3-3-272 0,3 1-48 0</inkml:trace>
  <inkml:trace contextRef="#ctx0" brushRef="#br1" timeOffset="79269.23">19566 11761 911 0,'0'0'0'0,"-4"-6"0"0,-2-1 0 0,-1 1 0 16,-1-2 4896-16,-1 2 896 0,0-1 176 0,-1 0 48 16,-2 1-3328-16,0 1-640 0,1 0-144 0,0-1-32 15,1 1-896-15,1 3-176 0,3 0-32 0,0 1-16 16,6 1-624-16,0 0-128 0,0 0 0 0,0 0 0 15,0 0-128-15,5 9-32 0,3 0 0 0,4 2 0 16,1-4 160-16,2 3 0 0,2-3 0 0,1 2 0 16,1 1 752-16,-1 0 224 0,0 0 48 0,0 1 16 0,-1 1-1040 15,-2-5-352-15,-2 4 0 0,-1-2 0 0,-3 0 1664 0,-3-1 336 16,-2 5 64-16,-4 0 16 0,-3 0-448 0,-3 1-64 16,-4 5-32-16,-3-2 0 0,-3 2-288 0,-1-2-48 15,-5 3-16-15,-3-2 0 0,-1 0-336 0,-1-2-80 16,0-3-16-16,0-3 0 15,-2-2-816-15,2-1-160 16,0-3-48-16,-2-4-20416 0</inkml:trace>
  <inkml:trace contextRef="#ctx0" brushRef="#br1" timeOffset="79970.48">20720 11258 24879 0,'-4'18'2208'0,"1"-10"-1760"15,1 4-448-15,1 5 0 0,1 5 880 0,0 3 80 16,2 1 32-16,1 4 0 0,-1 0-432 0,2 0-96 16,1-1-16-16,3-1 0 0,-1 1 0 0,-1-3 0 15,1-1 0-15,-1 0 0 0,2-3-32 0,-1 0-16 0,-2-3 0 0,0 1 0 16,2 0-256-16,-3-1-144 0,-2-1 160 0,1 1-160 15,-2-6 0-15,0-2 0 0,2-1-208 0,-2-1 64 32,-1-9-432-32,0 0-96 0,0 0-16 0,0 0 0 15,0 0-208-15,0-9-64 0,0-3 0 0,2-3 0 16,-1 1 128-16,3-5 32 0,0-2 0 0,1 0 0 0,1 3 608 0,2-1 192 16,1 5 0-16,3 4-160 0,1-2 160 0,2 7 256 15,0 1-64-15,2 2-16 0,1 5 400 0,2 2 96 0,1 3 16 0,0 5 0 16,-4-2 112-16,-2 2 32 0,-2 1 0 0,-1 2 0 15,-3 0 192-15,-2 1 32 0,-2 0 16 0,-5 3 0 16,-3-1 32-16,-1 1 16 0,-2-2 0 0,-2 3 0 16,-5-5-400-16,-3 1-80 0,-2-2 0 0,-1 0-16 15,-4-2-368-15,1-3-80 0,0-1-16 0,1-1 0 16,0-1-432-16,2-6-96 0,2-1-16 0,2-1 0 16,4-2-3312-16,2-3-656 0</inkml:trace>
  <inkml:trace contextRef="#ctx0" brushRef="#br1" timeOffset="80333.89">21427 11638 9215 0,'0'0'816'0,"0"0"-656"0,-6 0-160 0,-3 0 0 0,-2 1 4528 0,-3 1 864 16,0 2 176-16,0 2 48 0,-2-2-3312 0,1 3-640 15,-4 1-144-15,2 3-32 0,0-1-656 0,4 3-128 16,0 0-16-16,2 1-16 0,0 2-512 0,3-2-160 15,2 1 0-15,1 0 0 0,1 0 0 0,1-1 0 16,2-1 0-16,1 0 0 0,2 0 144 0,2-2-144 0,3-2 0 0,-1 0 144 16,2 0-144-16,1-4-224 0,2-1 48 0,0-4 16 15,2-2-176-15,0-2-48 0,1-3 0 0,-1-1 0 16,-2-1 224-16,1-3 160 0,0-3-208 0,-1-1 80 16,0 0 128-16,-1 2 0 0,1-4 0 0,-2 1 128 15,0 0-128-15,-1 0 0 16,-2 1 128-16,1 2-128 0,-2 1 192 0,-1 3-16 15,0-2-16-15,0 4 0 0,-2 2 304 0,-2 6 64 0,0 0 16 0,0 0 0 16,0 0-64-16,-3 6-16 0,-1 2 0 0,-2 4 0 16,0-1-224-16,-1 5-48 0,2 2-16 0,0 3 0 15,0-1-176-15,1-2 0 0,1 1 0 0,3 4 0 32,3-4-400-32,1 2-112 0,2-3-32 0,2-2 0 0,3-2-2320 15,2-2-464-15</inkml:trace>
  <inkml:trace contextRef="#ctx0" brushRef="#br1" timeOffset="80902.07">21972 11571 20271 0,'-13'-5'1792'0,"-3"1"-1424"0,-2 0-368 0,-2 1 0 16,-1 1 2784-16,2 1 480 15,2-5 112-15,1 4 16 0,2 0-2640 0,3 1-528 16,2 2-96-16,3 2-128 0,6-3 272 0,0 0-32 15,0 7-16-15,2 0 0 0,3 2-224 0,3 1-240 16,1-1 48-16,1 1 16 0,1 1 176 0,2 2-192 16,2 1 192-16,-1 2-192 0,-1-3 192 0,0 4 0 15,1-2 0-15,-1 2 128 0,-3 0 288 0,-4 0 64 0,-1-1 16 0,-1 1 0 16,-2 0 176-16,-4-2 32 0,-2 1 16 0,-2 0 0 16,-3-1-80-16,0 2 0 0,-3-4-16 0,-1 0 0 15,-2-1-288-15,1-2-48 0,-2 0-16 0,1-4 0 16,0-1-80-16,2-1-32 0,2-1 0 0,0-2 0 15,2-1-160-15,3-1 192 0,6 1-192 0,0 0 192 16,0 0-192-16,1-7 0 0,4 1 0 0,3 1 0 16,2 1 0-16,3 0-176 0,3 0 48 0,2 1 0 15,3 3 128-15,4-2-192 0,5-1 192 0,4-1-192 16,0 1 192-16,0 0-128 0,0-3 128 0,-2 0-128 16,2-2 128-16,-3 0 0 0,1 2 0 0,-1-6-128 15,-1 0-64-15,-3-1 0 0,-1-1 0 0,-2-2 0 16,-3-1 64-16,-3 2 0 0,-4-1 0 0,-1 2 0 15,-2 1 128-15,-5-2 0 0,-2 1 0 0,-3 0 0 16,-3 0 0-16,-3 1 144 0,-3 0-16 0,-3 3-128 0,-2 1 304 16,-1 2-48-16,-3 2-16 0,3 2 0 0,-2 3 160 0,0 2 48 15,1 2 0-15,0 1 0 0,2 4-64 0,3-1 0 16,2 4 0-16,3 1 0 0,1 1-80 0,3 3-32 16,3 1 0-16,4 2 0 0,1 1-64 0,6-1-16 15,3-1 0-15,4-1 0 0,2-2-64 0,2-2 0 16,4-1-128-16,3 0 192 0,4-3-192 0,2-3 0 15,2-4 0-15,-3-2 0 16,-2-2-1264-16,-1-1-240 0,-2 0-48 0,-3-5-10928 0,-4-3-2192 0</inkml:trace>
  <inkml:trace contextRef="#ctx0" brushRef="#br1" timeOffset="81410.02">19732 11455 15663 0,'0'0'1392'0,"-5"-1"-1120"0,-5-2-272 0,0 1 0 15,0-1 2432-15,-2 2 448 0,-1 1 64 0,-2 4 32 16,0-2-1232-16,-1 5-240 0,-1 2-48 0,-1 4-16 15,-3 2 32-15,2 2 16 0,-1 0 0 0,0 0 0 16,3 2-976-16,2-1-192 16,0 0-32-16,5-1-16 15,4-1-1392-15,4-2-288 0,5 0-48 0</inkml:trace>
  <inkml:trace contextRef="#ctx0" brushRef="#br0" timeOffset="119170.09">11936 4231 22575 0,'0'0'992'0,"0"0"224"0,0 0-976 0,0 0-240 0,0 0 0 0,0 0 0 16,0 0 1024-16,0 0 176 0,2-4 16 0,-3-5 16 0,1-1 128 0,2-1 32 15,5 1 0-15,2-3 0 16,3-2-528-16,2 0-96 0,1-2-32 0,1-3 0 16,4-1-160-16,2-1-16 0,2-1-16 0,0-1 0 15,1 1-272-15,4-2-48 0,0-1-16 0,-1 1 0 16,0-2-208-16,0 0 144 0,0 2-144 0,-1-4 128 15,-1 0-128-15,0 1 0 0,-1-6 144 0,0 2-144 16,0 1-592 0,-2 1-192-16,-2 2-48 0,-3 1 0 0,-2 4-2832 0,-3 2-576 15</inkml:trace>
  <inkml:trace contextRef="#ctx0" brushRef="#br0" timeOffset="119430.9">12303 3501 17503 0,'0'0'1552'0,"0"0"-1232"16,-6-1-320-16,0-1 0 0,6 2 1344 0,0 0 224 16,-1-5 32-16,4-1 16 0,1-1-336 0,5 1-80 15,3-1-16-15,2-1 0 0,2-2-688 0,-1 2-144 16,1 0-32-16,-1 0 0 0,1 2-320 0,0 2 128 16,-1 0-128-16,1 4 0 0,0-2 0 0,-2 2 144 0,2 2-144 0,-2-1 0 15,-2 5 624-15,-2-1 16 0,1 3 0 0,-4 5 0 16,1 2 288-16,0 5 64 0,-1 3 16 0,-2 5 0 15,-1 0-224-15,0 2-32 0,0 2-16 0,1-1 0 16,0-1-416-16,3-1-64 0,0-2-32 0,2-1 0 16,0-2-224-16,3-2-256 0,3-5 48 0</inkml:trace>
  <inkml:trace contextRef="#ctx0" brushRef="#br0" timeOffset="120068.45">13097 3120 17503 0,'0'0'1552'0,"-2"4"-1232"0,0 2-320 0,1-3 0 15,1-3 1152-15,-3 4 192 0,3-4 16 0,0 0 16 16,0 0 240-16,0 0 48 0,0 0 16 0,0 0 0 16,0 0-640-16,9-1-128 0,1-3-16 0,0-2-16 15,2-2-192-15,1-1-48 0,0 1 0 0,0-3 0 16,-1 0-64-16,2-2-32 0,-1 1 0 0,0-1 0 15,-3 0-336-15,2-2-64 0,0 2-16 0,-2-2 0 16,-1 0 0-16,-1-1-128 0,-1 2 192 0,-2-4-64 16,0 0 16-16,-2 0 0 0,-1 1 0 0,0 2 0 0,-4 1-144 0,0 5 160 15,-2 2-160-15,-1 1 160 0,-2 2-32 0,-1 4-128 16,-1 4 192-16,-1 0-64 0,-2 5 16 0,0-1 0 16,-2 4 0-16,1 2 0 0,0 1 48 0,0 4 0 15,0 0 0-15,2 3 0 0,2-1 32 0,3 3 16 16,-1-1 0-16,3 1 0 0,2 0-80 0,0-1-16 15,1 0 0-15,2-1 0 0,2-1-144 0,1 0 0 16,2-1 144-16,4-2-144 0,1 0 0 0,4-4 0 0,2 2 0 0,0-4-128 31,1 0-1488-31,3-2-304 0,3-1-48 0,4-4-8848 16,2-1-1792-16</inkml:trace>
  <inkml:trace contextRef="#ctx0" brushRef="#br0" timeOffset="120403.18">13698 2904 17503 0,'0'0'768'0,"-5"-3"176"0,-2 1-752 0,1 0-192 0,-2 2 0 0,0 0 0 16,-1 4 2688-16,1 3 496 0,-2 1 96 0,-2 3 32 15,-1 2-1728-15,0-1-352 0,0 3-64 0,1 1-16 16,2 0-720-16,2 2-160 0,0 1-16 0,2-1-16 16,0 0-240-16,3 0 128 0,0-2-128 0,3-2 0 15,1-2 0-15,3-1 0 0,0-5 0 0,1-1 0 0,-5-5 0 0,9 3 0 16,1-3 0-16,0-3 0 15,3-1 0-15,0-3 0 0,-1-4 0 0,0-1 144 16,-2-1-144-16,2-1 0 0,-1-2 0 0,1-1 0 16,0 0 0-16,-2 1 0 0,1-4 0 0,-2 2 0 15,-1 1 0-15,-2 2 0 0,-1 1 0 0,1 2 0 16,-2 3 0-16,-2 3 0 0,-2 6 0 0,0 0 192 0,0 0 256 0,0 0 64 16,0 0 16-16,-4 8 0 0,-1 2-144 0,0 4-48 15,0 5 0-15,1 3 0 0,0 2-144 0,1 3-16 16,1 0-16-16,0 0 0 0,2 2-160 0,2-4 0 15,-1 0 0-15,4-2 0 0,2-1 0 0,0-2 0 16,3-2 0-16,1-1-176 16,1-1-1312-16,1-6-272 0,0-2-48 0,3-3-8448 15,2-2-1696-15</inkml:trace>
  <inkml:trace contextRef="#ctx0" brushRef="#br0" timeOffset="120764.93">14068 2871 16575 0,'0'0'1472'0,"0"0"-1168"0,0 0-304 0,0 0 0 16,-5 6 1792-16,0 3 288 0,0 2 64 0,0 2 16 16,2 4-432-16,-1 3-96 0,1 1-16 0,1 1 0 15,-1 1-912-15,3 0-192 0,2 0-48 0,0-1 0 16,2-2-192-16,3-2-32 0,0-1-16 0,3-1 0 16,-1-2-80-16,1-5-16 0,2 0 0 0,1-1 0 15,1-1-128-15,1-3 0 0,-2-4 0 0,0 0 0 0,0-6 0 0,-2 1 192 16,1-1-192-16,1-4 192 0,0-3 16 0,0-1 16 15,-2 1 0-15,0-5 0 0,-2 0-48 0,1-3-16 16,-4 0 0-16,2 0 0 16,-2 0-32-16,1-1 0 0,-2-2 0 0,-1 2 0 15,-1 1 160-15,-3 1 32 0,0 1 0 0,0 4 0 16,-2 3 256-16,1 0 48 0,0 6 16 0,1 6 0 16,0 0-256-16,0 0-32 0,0 0-16 0,-1 8 0 0,1 2-336 0,1 6 0 15,0 4 0-15,2 0 0 0,1 3 0 0,1-2 0 16,0 1 0-16,2-1-128 15,-1-2-1104-15,3-1-224 0,3-1-32 0,2-2-9392 16,1 0-1856-16</inkml:trace>
  <inkml:trace contextRef="#ctx0" brushRef="#br0" timeOffset="120902.08">14621 2925 24879 0,'0'0'2208'0,"0"0"-1760"0,0 0-448 0,-4 6 0 16,0 3 1088-16,2 1 144 0,-1 1 32 0,2 2 0 15,1 2-352-15,1 0-64 0,2 2-16 0,-1 3 0 16,2-2-832-16,1-1-128 16,1 3-64-16,0-3-9296 15,1-3-1872-15</inkml:trace>
  <inkml:trace contextRef="#ctx0" brushRef="#br0" timeOffset="121069.93">14686 2784 11967 0,'-6'-18'1072'0,"2"10"-864"0,-3-2-208 0,1-2 0 16,1-1 3296-16,-1 0 608 0,3-2 128 0,0 1 32 16,0 1-2592-16,2 1-528 0,2 1-112 0,1 0 0 15,-1 1-832-15,2 2-192 0,0-3-32 0,3 5-8400 16,-1-1-1680-16</inkml:trace>
  <inkml:trace contextRef="#ctx0" brushRef="#br0" timeOffset="121302.52">14801 2822 21535 0,'4'32'960'0,"0"-15"192"0,1 9-928 0,2 1-224 15,-1 0 0-15,3 2 0 0,0-2 1824 0,2-5 320 0,-1 0 64 0,3-1 16 16,0-3-816-16,2-2-144 0,-1-4-48 0,-1-4 0 16,0-3-304-16,-1-4-64 15,0-1-16-15,-1-2 0 0,1-2 48 0,0-4 0 16,0-3 0-16,-3-2 0 0,-2-1-416 0,0-2-80 15,-2 2 0-15,-1-3-16 0,0-3-176 0,-3 0-16 16,-1-3-16-16,0 0 0 16,-1-2-1232-16,0 0-240 0,-1 1-48 0,1-1-16 15,1 1-2000-15,0 1-400 0,1 3-64 0</inkml:trace>
  <inkml:trace contextRef="#ctx0" brushRef="#br0" timeOffset="121664.75">15351 2779 10127 0,'0'0'896'0,"9"2"-704"0,1-2-192 0,-3 0 0 15,-7 0 1888-15,8 3 352 0,-8-3 64 0,0 0 0 0,0 0-240 0,0 0-48 16,0 0-16-16,0 0 0 0,-5 7-768 0,-2 2-144 16,0 0-48-16,-3 1 0 0,0 2-160 0,0 0-48 15,-2-1 0-15,1 0 0 0,2 2-128 0,2 1-48 16,-1 2 0-16,2-2 0 0,1 1-208 0,3-2-64 16,0-2 0-16,2 1 0 0,0 0-256 0,2-2-128 15,0-1 128-15,2 0-128 0,1-2 0 0,2 0 0 16,-1-4 0-16,2 0 0 15,1-3 0-15,2 0 0 0,-1-1 128 0,1-2-128 16,-2-2 0-16,0 1 192 0,0-3-192 0,0-2 192 0,-1 0-64 0,0-1-128 16,-3-3 192-16,0 0-64 0,-1 1 0 0,0-1-128 15,0 0 192-15,-1 1-64 0,-1 2-128 0,-1-1 0 16,1 1 144-16,-2 2-144 0,0 8 0 0,0 0 128 16,0 0-128-16,0 0 0 0,0 0 128 0,0 0-128 15,-3 7 128-15,1 0-128 0,0 6 176 0,2 0-48 16,0 4 0-16,2 3 0 0,0-2-128 0,2 2 0 15,1 2 0-15,2-5 0 0,1 1-192 0,1-1-64 0,3-1 0 0,-1-2-16 32,1-2-1920-32,1-2-384 0,0-2-80 0,1-3-11392 0</inkml:trace>
  <inkml:trace contextRef="#ctx0" brushRef="#br0" timeOffset="122135.54">15772 2328 24879 0,'0'0'2208'0,"0"10"-1760"0,-4 3-448 0,2 3 0 15,-1 1 800-15,1 4 80 0,0 1 16 0,1 4 0 16,-2 3 576-16,2 2 112 0,1 3 16 0,1 1 16 16,2 1-1168-16,1 2-256 0,0 1-32 0,1-2-16 15,2-2-144-15,0 0 0 0,0 2 0 0,2-3 0 16,0 0-320-16,2-6-160 0,-1-2-32 0,0-4 0 31,2-2-1040-31,-1-3-224 0,-1-1-32 0,0-2-16 0,1-6-672 0,-2-2-128 0,0-2-16 0,2 0-16 16,-1-1 1312-16,-1-2 272 0,-2-2 48 0,1-1 16 0,-1 0 1648 0,2-1 320 15,1 1 64-15,-1-1 0 0,1-4 464 0,1 1 96 0,0-3 16 16,2 0 0-16,2 0-784 0,-1 1-160 0,2 0-16 0,-1-4-16 16,1 0-112-16,0-1-32 15,-2-2 0-15,-1 2 0 0,-1 0 208 0,-3 0 32 16,0 1 16-16,-1-4 0 0,-3 2 0 0,-1 1 0 15,-1-4 0-15,-2 4 0 0,-1-3 112 0,-1 3 32 16,-2-1 0-16,-1 1 0 0,-1 0 32 0,-2 2 16 16,-1 2 0-16,-1 3 0 0,-2 2-160 0,-1 0-48 15,0 3 0-15,0 2 0 0,2 3-112 0,0 2-32 16,-1 2 0-16,2 4 0 0,0 2-352 0,2 2-80 0,5 1-16 0,2 2 0 16,4-2-128-16,1 0 0 0,0-1 0 0,5-2 0 15,4 2-192-15,2-4 48 0,3-1 0 0,-1-1 0 16,0 0-1936-16,0-3-384 0,1-1-80 15,-1 1-8560-15,0-2-1712 0</inkml:trace>
  <inkml:trace contextRef="#ctx0" brushRef="#br0" timeOffset="122497.42">16463 2710 24815 0,'0'0'1088'0,"2"11"256"0,-4 2-1088 0,4 4-256 16,-2-2 0-16,1 3 0 0,0 2 1312 0,1 0 208 16,-2 1 32-16,1 1 16 0,1-2-640 0,1 1-128 15,0-2-32-15,-1 1 0 0,2-4-560 0,1-2-208 16,1-2 144-16,-1-2-144 0,0-2 192 0,0-2-64 16,0-3 0-16,-5-3 0 0,0 0 32 0,8-3 0 15,-1-2 0-15,-1-1 0 0,0-1-16 0,-1-3 0 0,-1-3 0 0,0-2 0 16,0 0-352-16,1-2-80 0,0-1-16 0,1-2 0 31,4 0-176-31,-3 1-32 0,0-1-16 0,2 3 0 0,0 0 528 0,0 4 0 0,2-1 0 0,-2 5 144 16,0 2 720-16,0 1 144 0,-1 3 16 0,1 6 16 15,1 1-192-15,1 2-32 0,-2 3-16 0,0 5 0 16,0 0 0-16,0 5 0 0,1 1 0 0,0 3 0 16,-1-3-480-16,2 3-80 15,-1 0-32-15,0 0 0 0,2 1-208 0,1-1 144 0,-1-2-144 0,1-3-18912 16</inkml:trace>
  <inkml:trace contextRef="#ctx0" brushRef="#br0" timeOffset="134385.54">17032 2358 21183 0,'0'-3'1888'0,"0"3"-1504"0,0 0-384 0,0 0 0 0,0 0 1520 0,22-1 224 0,-21 11 48 0,1 1 16 16,-1-1-96-16,1 4-32 0,1 3 0 0,0 4 0 15,-1 3-832-15,1 4-160 0,-1 6-48 0,2 5 0 16,-1 3-448-16,0-8-192 0,-1 1 176 0,1 0-176 15,-2-3-192-15,2-1-144 0,1 0-32 0,0-2-10176 16,1-3-2032-16</inkml:trace>
  <inkml:trace contextRef="#ctx0" brushRef="#br0" timeOffset="134594.93">16937 2608 29487 0,'0'0'2624'0,"0"0"-2112"0,0 0-512 0,0 0 0 0,0 0 1792 0,0-6 240 16,1-2 48-16,2 1 16 0,2 2-384 0,1 2-80 16,2-1-16-16,2 1 0 0,2-3-1184 0,3 2-240 15,0 2-64-15,3 0 0 0,5 4-128 0,-1-1-192 16,1 2 32-16,3-1 16 16,2 2-1920-16,-1 0-384 0,0 1-80 0,2 2-16 15,-1-5-1264-15,-1 2-256 0,2-4-48 0,-3 2-6704 0</inkml:trace>
  <inkml:trace contextRef="#ctx0" brushRef="#br0" timeOffset="134870.41">17540 2582 911 0,'0'0'0'0,"0"0"0"0,0 0 0 0,0 0 0 16,0 0 4448-16,0 0 800 16,0 0 176-16,0 0 16 0,-8 0-2880 0,-1 4-576 15,-2-2-112-15,-1 4-16 0,-3 0-208 0,0 2-48 16,0 0 0-16,1-2 0 0,0 2-416 0,-1 0-96 16,2-1 0-16,3 0-16 0,-2 0-448 0,3-1-96 15,1 1-16-15,4-2 0 0,4-5-512 0,3 9 0 0,4 0 0 0,2-1 0 16,1 1 0-16,2 0 0 0,2-1-128 0,2 1 128 15,1-1 0-15,1 0 0 0,2 1 0 0,-1 0 0 16,-1 0 128-16,-2 2 80 0,-3-1 16 0,-1-1 0 16,-2-1 624-16,-2 1 128 0,-3 3 32 0,-3 0 0 15,-5 0 32-15,-4-1 16 0,0 2 0 0,-4-1 0 16,-2-3-416-16,-3 0-96 0,-2 0-16 0,0 2 0 16,0 1-304-16,-2-1-64 0,1 1-16 0,-1 0 0 15,-1 0-1040-15,4-1-192 0,2 1-64 0,2 1-12672 16,1 0-2560-16</inkml:trace>
  <inkml:trace contextRef="#ctx0" brushRef="#br0" timeOffset="-177932.39">4344 14614 22111 0,'0'0'1968'0,"9"1"-1584"16,-13 12-384-16,-1 3 0 0,1 3 1536 0,0 0 240 15,2 2 32-15,0 1 16 0,1 0-928 0,2 0-192 16,2 2-48-16,1 0 0 0,1 1-160 0,0-1-48 15,0-1 0-15,2-5 0 0,-1 1-320 0,0-6-128 0,0-2 0 0,1 1 0 16,-1-5 128-16,3-1-128 0,-1 1 0 0,-1-6 144 16,-1-1-144-16,3-4 0 0,0-3 144 0,1-3-144 15,-3-7 128-15,1-2-128 0,-1-5 160 0,-1 1-160 16,1-3 0-16,-1-4 0 0,0-2 0 0,-1-2 0 16,0-1 0-16,0 0-256 15,-1 0 16-15,-1 3 16 0,-1 4 48 0,-2 3 16 16,2 3 0-16,-1 6 0 0,-1 6-80 0,0 10-16 15,0 0 0-15,0 0 0 0,-1 15-32 0,1 5-16 0,0 7 0 0,2 7 0 16,2 4 304-16,3 2-128 0,0 0 128 0,4 1 0 16,-1 1 0-16,3-5 0 0,2-1 0 0,2-6 0 15,2-4 0-15,2-2 0 0,1-6 192 0,0-4-48 16,3-3 64-16,-1-5 16 0,-2-2 0 0,-1-4 0 16,-2-4 208-16,-2-5 32 0,0-4 16 0,-3-1 0 15,-2-3 256-15,-1-3 48 0,-4-2 16 0,0-2 0 16,-2 0-240-16,-1-2-48 0,-1 0-16 0,-3-2 0 0,-2 1-240 0,0-1-64 15,-2 1 0-15,-1 1 0 0,-2 2-192 0,1-2 0 16,-2 3 0-16,0 1 0 16,0 1-864-16,0 3-64 0,-1 1-16 0,3 2 0 15,0 5-1664-15,3 0-336 0,0 3-64 0</inkml:trace>
  <inkml:trace contextRef="#ctx0" brushRef="#br0" timeOffset="-177661.95">5091 14575 18655 0,'3'13'832'0,"-2"-7"160"0,0 2-800 16,-2 4-192-16,-2 4 0 0,1 2 0 0,-1 1 1488 0,0 5 256 15,0 1 48-15,1 2 16 0,0-4-144 0,0 2-16 16,2 0-16-16,2-2 0 0,0 0-544 0,3-2-128 16,3-5 0-16,1-1-16 0,3-3-400 0,3-6-80 0,0-3-16 0,3-2 0 15,3-5-128-15,0-2-48 0,-1-4 0 0,1-1 0 16,-2-5-48-16,-1-1-16 0,-2-2 0 0,-2-4 0 15,-1 3-32-15,-3-1-16 0,-5 1 0 0,-3-1 0 16,-2 0-32-16,-5 2-128 0,-3-1 192 0,-3 2-64 16,-4 1-128-16,0 0 128 0,-4 1-128 0,1 3 128 15,-1-2-128-15,2 2-144 0,0 1 144 0,2 2-208 32,4 0-560-32,0 4-96 0,3-3-32 0,2 2-15360 0</inkml:trace>
  <inkml:trace contextRef="#ctx0" brushRef="#br0" timeOffset="-177363.85">5504 14644 24127 0,'3'14'1072'0,"-2"-3"208"0,1 3-1024 0,-1 3-256 16,1 0 0-16,1-1 0 15,-2-2 1152-15,1 0 160 0,-2-1 32 0,1-1 16 0,0-4 80 0,1-2 16 16,-2-6 0-16,0 0 0 0,0 0-496 0,0 0-80 15,0 0-32-15,0 0 0 0,0 0-144 0,2-5-48 16,-1-4 0-16,-1-3 0 0,0-1-192 0,0-2-32 16,0-5-16-16,0 1 0 0,0-4-80 0,2 0-16 15,-2-2 0-15,0 0 0 0,0 2-320 0,1 1 128 16,0 0-128-16,-1-1 0 0,2 3 0 0,0-3 0 16,2 3 0-16,0-1-192 0,-3 2-144 0,3 0-48 15,2 2 0-15,-1 1 0 16,1 2-832-16,2 1-160 0,0 1-32 0,1 2-16 15,0 2-1664-15,2-1-336 0,-1 1-64 0,0 1-4960 0,1 0-1008 0</inkml:trace>
  <inkml:trace contextRef="#ctx0" brushRef="#br0" timeOffset="-177194.26">5722 14189 6447 0,'0'0'576'0,"0"0"-576"0,1-8 0 0,2 2 0 0,-2-1 2400 0,2 2 368 16,-1 0 80-16,-2 5 16 0,7-2-720 0,-7 2-144 15,5 2-16-15,0 5-16 16,1 5-208-16,-1 5-32 0,1 5-16 0,0 2 0 15,-1 6-304-15,1 4-64 0,2 2-16 0,1 6 0 16,0-2-800-16,2 3-144 0,1-1-48 0,-1-2 0 16,0-2-336-16,0 0-208 0,-1-3 16 0,-1-2 16 15,0-4-1680-15,1-3-320 0,-2-3-80 0,0-3-11184 16</inkml:trace>
  <inkml:trace contextRef="#ctx0" brushRef="#br0" timeOffset="-176976.14">6009 14348 20271 0,'0'0'1792'0,"-7"7"-1424"15,1 0-368-15,-2 4 0 0,0 0 2336 0,-1 4 400 0,0-1 80 0,0 4 0 16,2 1-784-16,-1-1-176 0,1 0-16 0,0 2-16 16,2 1-752-16,1-1-160 0,3 1-16 0,2-1-16 15,-1-3-560-15,1 0-96 16,2-2-32-16,2 1 0 0,0-3-192 0,2 0 128 15,1-1-128-15,2-2 0 0,1 1 0 0,0-2-336 16,2 0 48-16,3-1 16 16,0-2-2320-16,1 0-464 0,-1-4-80 0</inkml:trace>
  <inkml:trace contextRef="#ctx0" brushRef="#br0" timeOffset="-176659.42">6343 14388 28847 0,'-19'8'1280'0,"10"-3"256"0,-3 2-1216 0,1 1-320 0,-1 1 0 0,-1 0 0 16,1-1 1008-16,3 0 144 0,1-3 16 0,4 3 16 15,2 1-640-15,3 0-128 0,3-1-32 0,4 1 0 16,4-3-384-16,2 2-144 0,3-1 0 0,2-1 0 0,4 1-48 0,0-1 0 16,-1 0 0-16,2 0 0 0,-1 1 192 0,-1 0 0 15,-2 3 0-15,-2 0 0 0,-1-1 528 0,0 2 192 16,-3 0 48-16,-1 1 0 0,-1 1 304 0,-1 1 64 15,-5 2 16-15,-2-2 0 0,-3 2 0 0,-2-2 0 16,-3 2 0-16,-1 0 0 0,-3-2-256 0,-1 0-32 16,0-1-16-16,0 0 0 0,-2-1-528 0,1-1-96 15,1-2-32-15,-3 1 0 16,0-2-1072-16,0-2-208 0,1 0-64 0,-2-2-19040 0</inkml:trace>
  <inkml:trace contextRef="#ctx0" brushRef="#br0" timeOffset="-175766.36">7891 13954 33231 0,'-15'0'1472'0,"-3"7"304"0,-1 1-1424 0,0 2-352 0,2 3 0 0,-2 3 0 16,1 3 464-16,3 1 32 0,2 1 0 0,1 3 0 15,7 4 160-15,1 3 48 0,1 2 0 0,4 2 0 16,5 3-576-16,1 2-128 0,1 2 0 0,4 1 0 16,1-5 0-16,3 1 0 0,-2 1 0 0,0-3 0 0,-1-2-208 0,0-2-32 15,0-2 0-15,1-3 0 16,-3-3-800-16,0-1-176 0,-1-3-16 0,-2-2-16 15,-2-5-192-15,0 0-32 0,-5-3-16 0,-2-2 0 32,-2 1 592-32,-2-7 128 0,-2 1 32 0,-2-2 0 0,0-2 528 0,-1-2 208 0,-2-2-176 0,-1 1 176 15,0-7 0-15,0 1 128 0,-2-1 16 0,4-2 0 16,0 0 144-16,2-2 32 0,0-2 0 0,1 1 0 16,3 0 224-16,2 1 48 0,3 1 16 0,3 0 0 15,2-1 160-15,2-1 48 0,2-2 0 0,3 2 0 0,1-1-432 0,1 0-64 16,2 2-32-16,3 0 0 0,2-2-128 0,2 2-32 15,1-1 0-15,-1 2 0 0,0 3-128 0,-3-3 0 16,1 2 0-16,-2 2 0 0,-2 2 0 0,-3 1 0 16,-2 4 0-16,-5 2 0 0,-7 0 352 0,6 5-16 15,-4 3 0-15,-2 5 0 0,-2 2 112 0,-4 5 32 16,0 1 0-16,-2 2 0 0,0 2-288 0,2 2-64 16,-2-2-128-16,1 0 192 0,2-2-32 0,3-2-16 15,2-1 0-15,2-2 0 0,3-4-144 0,3 0 0 0,1-3 0 0,4 0 128 16,0-4-128-16,0 0 0 0,3-6 0 0,0-1 0 15,-1-4 0-15,2-2 0 0,0-3 128 0,-1-3-128 16,-3-1 352-16,-3-4-16 0,-3-1 0 0,-2 0 0 16,-2 1 16-16,-3 1 0 0,-3 2 0 0,-2-1 0 15,-3 1-96-15,-2 0 0 0,-2-1-16 0,0 1 0 16,-1 3-240-16,0-2 176 0,0 3-176 0,3 0 160 31,-2-2-496-31,0 1-112 0,0-2 0 0,2 3-16 16,1-3-2544-16,1 1-512 0,3 0-112 0</inkml:trace>
  <inkml:trace contextRef="#ctx0" brushRef="#br0" timeOffset="-175493.92">8272 14383 10127 0,'11'11'896'0,"2"3"-704"0,1 3-192 0,0 1 0 16,4 2 3200-16,-2 1 592 0,0 1 128 0,-1 0 32 16,1 1-1328-16,-2 1-256 0,-2-2-48 0,0-1-16 0,0-2-1008 0,-2 1-208 15,-1-2-32-15,0 0-16 0,-3-3-560 0,-3-2-112 16,0-1-32-16,0-2 0 0,-2-3-176 0,-1-7-32 15,0 0-128-15,0 0 192 0,0 0-16 0,0 0-16 16,-7-3 0-16,0-1 0 0,-3-6-32 0,1-1-128 16,-2-2 192-16,0-3-64 0,3-4-128 0,2-1 128 15,1-3-128-15,1 0 128 0,2-1-128 0,4-1 0 16,2-2 0-16,5 2 0 0,1-1 0 0,3 2 0 0,3 3 176 0,2 0-176 16,3 3 208-16,2 4-48 0,1 3-16 0,1 3 0 15,-2 1-144-15,2 2 0 0,1 0 0 0,0 4 0 31,-2 1-960-31,0 2-192 0,2 3-16 0,-1 0-16 0</inkml:trace>
  <inkml:trace contextRef="#ctx0" brushRef="#br0" timeOffset="-170863.87">10473 14169 3679 0,'0'-5'320'0,"-2"0"-320"16,1 0 0-16,0 1 0 0,1-3 5536 0,0 2 1040 0,1-1 208 0,2 2 32 0,-3 4-4352 0,0 0-864 16,0 0-192-16,6 0-16 0,1 5-496 0,1 3-112 15,-1 7-16-15,1 2 0 0,-1 7-160 0,-1 4-32 16,1 6-16-16,-2 3 0 0,0 6-96 0,0 6-16 16,2 1 0-16,0 3 0 0,-1 0-448 0,-1-1 0 15,0-3 0-15,1-1 0 0,-1-2-224 0,1-3-144 0,2-2-16 16,0-2-16-1,0-4-2288-15,1-5-464 0,-2-4-96 0,-2-4-10448 0</inkml:trace>
  <inkml:trace contextRef="#ctx0" brushRef="#br0" timeOffset="-170663.98">10700 14152 13823 0,'-7'-18'1216'0,"7"18"-960"0,-3-6-256 0,3 6 0 0,0 0 3648 0,0 0 704 15,0 0 128-15,0 0 16 0,0 0-2960 0,7 7-576 16,1 4-128-16,0 3-32 16,-1 6-96-16,4 5-32 0,1 6 0 0,-1 3 0 15,2 5-384-15,0 1-80 0,0 5-16 0,1 0 0 16,-1 2-192-16,0 1 0 0,0-5 0 0,0 0 0 16,0-5-1600-16,-2-1-224 0,0-2-32 0,-2-4-12224 15</inkml:trace>
  <inkml:trace contextRef="#ctx0" brushRef="#br0" timeOffset="-170492.86">10704 14615 17503 0,'0'0'1552'0,"0"0"-1232"0,-4-1-320 0,4 1 0 16,0 0 3712-16,0-7 672 0,4 0 144 0,2 0 16 15,3-1-3424-15,3 2-688 0,2-1-144 0,2 1-32 16,0-2-256-16,0 0 128 15,4 2-128-15,1-2 0 16,2 3-1360-16,0 1-384 0,0 0-80 0</inkml:trace>
  <inkml:trace contextRef="#ctx0" brushRef="#br0" timeOffset="-170065.2">11078 14644 25791 0,'-12'6'2304'0,"12"-6"-1856"0,0 0-448 0,0 0 0 16,0 0 1408-16,0 0 176 0,0 0 32 0,8 4 16 16,4-1-688-16,2-3-144 0,4 0-32 0,2-4 0 0,-1-1-512 0,2 0-128 15,1-1 0-15,-1 3-128 0,-3-1 128 0,-1 1-128 16,-1 0 0-16,-3 3 0 0,-3 0 144 0,-2 3-144 16,-1 1 0-16,-3 2 144 0,-2 2-144 0,0 1 192 15,-2 2-192-15,-3 1 192 0,-2-1-48 0,-2 2 0 16,-1-1 0-16,-1 1 0 0,-1 0-144 0,1-1 192 15,-2-3-192-15,2-1 192 0,1-2-192 0,2 1 0 16,1-2 0-16,5-5 0 0,0 0-224 0,0 0-80 16,0 0-16-16,0 0 0 15,7 3-128-15,3-2-16 0,0 0-16 0,2 1 0 0,1-1 272 0,0 0 48 16,0 0 16-16,1-1 0 0,1 3 144 0,-1 0 0 16,0 1 0-16,1 1 0 0,-1 0 464 0,0 2 80 15,-3-1 16-15,-1 2 0 0,-2 1 256 0,-2 1 48 16,0 2 16-16,-4 3 0 0,0-1-48 0,-2 2 0 15,-4-1 0-15,-2 3 0 0,-3 1-304 0,0 0-64 0,-1-1-16 0,-2 1 0 16,-1-2-320-16,1 0-128 0,2-4 0 0,-2 1 0 31,0-4-1264-31,1-2-336 0,-1-3-80 0,3-2-10016 0,1-4-2000 0</inkml:trace>
  <inkml:trace contextRef="#ctx0" brushRef="#br0" timeOffset="-169595.89">11642 14236 19343 0,'0'9'1728'0,"-1"5"-1392"0,0 5-336 0,-1 5 0 0,0 1 2768 0,-1 5 496 16,2 1 80-16,-1 2 32 16,1 1-1472-16,0-2-304 0,0 4-48 0,1-1-16 0,1 0-704 0,-1-1-128 15,0-4-48-15,0 0 0 0,1-5-464 0,0 0-192 16,1-6 128-16,-1-2-128 0,0-3 128 0,1-3-128 15,-2-3 128-15,0-8-128 0,0 0 144 0,0 0-144 16,0 0 160-16,1-11-160 16,-1-2 192-16,1-3-48 0,1-4-16 0,0-4 0 0,0-3-128 0,0-3 0 15,1-1 144-15,-1-5-144 0,0-3 0 0,-1-3 0 16,-1-3 0-16,0-1-128 16,-3 2-320-16,2 1-64 0,0 1-16 0,1 7 0 15,-2 6-240-15,2 4-32 0,0 6-16 0,2 5 0 0,-1 6 416 0,-1 8 80 16,7 4 0-16,2 7 16 0,1 6 16 0,2 7 0 15,1 7 0-15,1 6 0 0,1 3 288 0,0 4-128 16,3-1 128-16,-1 3 0 0,0-4 0 0,2-6 0 0,-4-3 0 16,1-4 0-16,0-5 464 0,-2-2 0 0,0-6 0 0,1-3 0 15,-1-4 304-15,0-4 64 0,-1-3 16 0,2-4 0 16,-5-4 240-16,0-6 64 0,-2-2 0 0,0-3 0 16,-1-4-400-16,-1-2-80 0,-1-2-16 0,-1-3 0 15,-1-2-240-15,-1-1-48 0,0 0-16 0,-2-3 0 16,-2 1-896-16,1 1-176 0,-1-2-48 0,-1-1 0 15,-1-2-2960-15,-1 3-608 0</inkml:trace>
  <inkml:trace contextRef="#ctx0" brushRef="#br0" timeOffset="-169257.78">12362 14248 7359 0,'0'0'320'0,"-4"7"80"0,0 4-400 0,-1-3 0 15,0 1 0-15,-1-1 0 0,1-2 4832 0,0-1 880 16,-2-1 176-16,1 0 48 0,-1-1-3920 0,2-1-784 0,5-2-144 0,0 0-48 16,-6-4-688-16,-1 2-144 0,1-5-16 0,-1 2-16 15,1-1-32-15,-1-2 0 0,2-1 0 0,0 1 0 16,-1-4 32-16,3 2 0 0,0-2 0 0,3 0 0 15,0-2-176-15,1 2 0 0,1 2 144 0,3 2-144 16,1 0 0-16,1 3 0 0,1 1 0 0,-1 3 0 16,1-1 0-16,0 0 0 0,0 2 144 0,0 0-144 15,-2 0 384-15,-6 0-48 0,8 2 0 0,-1 2 0 16,-1 1-16-16,-1 1 0 0,-1 0 0 0,-2 1 0 16,-2-7-128-16,0 9-16 0,-2-3-16 0,1 2 0 15,-2-1-160-15,1-1 0 0,-1 1-192 0,0-1 192 31,1 1-2816-31,-2-2-432 0</inkml:trace>
  <inkml:trace contextRef="#ctx0" brushRef="#br0" timeOffset="-168886.22">12354 14636 24591 0,'0'0'1088'0,"-5"3"224"0,-3-1-1056 0,0 1-256 0,0-3 0 0,-1 1 0 16,3-1 1008-16,6 0 144 16,-7-1 16-16,2-2 16 0,5 3-512 0,-4-4-96 15,1-1-32-15,3 5 0 0,2-8-416 0,0 1-128 16,1 0 0-16,0-1 0 0,0 0 192 0,1 2-64 15,-4 6 0-15,7-4-128 0,-7 4 576 0,8-3 0 16,0 2 0-16,-1 2 0 0,1 3 192 0,0 3 64 16,0 1 0-16,-2-1 0 0,1 0-256 0,-1-1-32 15,1 1-16-15,-2-3 0 0,-5-4-256 0,5 6-48 0,-5-6-16 0,4 7 0 16,-4-7 32-16,0 0 0 0,0 0 0 0,-4 6 0 16,0 1 368-16,-1-3 80 0,-1 1 16 0,-2-1 0 15,-1-1-704-15,1-1-384 0,0 1 64 0,8-3 0 31,-6 1-2224-31,6-1-432 0</inkml:trace>
  <inkml:trace contextRef="#ctx0" brushRef="#br0" timeOffset="-163195.22">9346 15929 30575 0,'0'0'1344'0,"0"0"304"0,0 0-1328 0,-6-1-320 0,6 1 0 0,-5-1 0 16,-1 1 1088-16,6 0 128 0,-6 4 48 0,6-4 0 16,-5 8-16-16,1 2 0 0,0 4 0 0,0 3 0 15,0 3-800-15,0 6-144 0,0 0-48 0,0 7 0 16,0 3-80-16,2 3-32 15,-1 2 0-15,1 0 0 0,0 1-144 0,2 0 0 16,-1 1 0-16,1 0 0 0,3-1 0 0,-1-3 0 16,3-3-144-16,2-1 144 15,1-1-1968-15,1-2-272 0,3-5-64 0,2-4-16 16,3-4-864-16,1-8-160 0</inkml:trace>
  <inkml:trace contextRef="#ctx0" brushRef="#br0" timeOffset="-162863.06">9672 16366 11055 0,'-8'-14'480'0,"5"7"112"0,-3-1-464 0,1-3-128 0,-1 2 0 0,-2-1 0 16,-1 4 4368-16,0-1 864 0,-1 1 160 0,1 3 48 16,-1 3-3392-16,-1 4-688 0,0 4-128 0,0 4-16 0,2 2-816 0,1 4-144 15,2 3-48-15,2 4 0 0,0-2-80 0,4 1 0 16,3 2-128-16,2-4 192 0,1 0-192 0,2-2 0 16,1-4 0-16,0-2 0 0,2 2-240 0,1-7 64 15,-1-2 16-15,4-1 0 0,-4-1 160 0,1-5 0 16,0-3-144-16,0-1 144 0,-2-1 0 0,2-3 288 15,-3 1-48-15,-1-5-16 0,-1 0-224 0,0-4-160 16,0 1 32-16,-4-1 0 0,3-1 128 0,-2 2 128 16,1-5-128-16,-3 3 176 0,1-3-48 15,-3 4 0-15,1 2 0 0,1 0 0 0,-1 1 272 0,0 4 48 16,1 0 16-16,-2 9 0 0,1-7 240 0,-1 7 64 16,0 0 0-16,0 0 0 0,2 11-352 0,1 1-64 15,0 1-16-15,-1 1 0 0,2 3-336 0,0 1 0 16,0 2 0-16,2 1 0 15,1-3-960-15,1 0-272 0,-2-2-48 0,2-2-16 16,1-1-1344-16,-1 0-272 0,-1-4-48 0</inkml:trace>
  <inkml:trace contextRef="#ctx0" brushRef="#br0" timeOffset="-162363.58">9916 16251 24015 0,'0'-11'1056'0,"0"11"224"0,1-6-1024 0,-1 6-256 0,0 0 0 0,0 0 0 15,0 0 768-15,0 0 80 0,0 0 32 0,4 11 0 16,0 2-272-16,0 1-48 0,0 3-16 0,0 1 0 16,-1 1-128-16,-1 0-32 0,1 0 0 0,-1-3 0 15,1 0-384-15,0-2 0 0,-1 0 0 0,1-3 0 16,-1 1 0-16,1-3 0 0,-3-9 0 0,0 0 128 16,0 0-128-16,0 0 0 0,0 0-160 0,0 0 160 0,0 0-224 0,7-2 48 15,-4-5 16-15,1-1 0 0,0-1-96 0,-1-4-32 16,-1-1 0-16,2 1 0 0,-1 0 288 0,1-2 0 15,-1 0-128-15,0-1 128 0,1 2 0 0,0-1 192 16,1 2-16-16,-1 1-16 0,0 2 304 0,-1 2 64 16,-1 2 16-16,-2 6 0 0,0 0 208 0,0 0 32 0,0 0 16 15,7 6 0-15,0 2-208 0,-1 2-32 16,1 4-16-16,-2-1 0 0,-1 1-544 0,0 0-224 16,0-2 16-16,-1 1 0 0,1 0 208 0,-1 0 0 15,0-1 0-15,-1-2 0 0,2-1 0 0,-4-9 0 16,0 0 0-16,0 0 0 0,0 0 0 0,0 0 0 15,0 0 0-15,7-2 0 0,-1-5-176 0,2-1 16 16,0-1 0-16,-2-2 0 0,1-6-64 0,1 1-16 16,-2-4 0-16,1 3 0 0,-1-2 240 0,1 2 0 15,-1 0 0-15,2 1 0 0,0-1 512 0,0 3-16 0,-2 1 0 0,1 4 0 16,-1 0 208-16,2 4 32 0,-8 5 16 0,0 0 0 16,0 0-272-16,8 5-48 0,-2 4-16 0,0-1 0 15,-1 5-224-15,-1 2-64 0,0 0 0 0,-2 3 0 31,1 2-1216-31,1 0-240 0,1 0-48 0,0 0-9760 0,0-1-1936 0</inkml:trace>
  <inkml:trace contextRef="#ctx0" brushRef="#br0" timeOffset="-161598.31">10405 16128 18431 0,'0'0'1632'0,"0"0"-1312"16,0 0-320-16,0 0 0 0,0 0 2912 0,0 7 512 15,-1 4 96-15,1 1 32 0,-2 1-2080 0,2 1-400 16,0 2-96-16,2 1-16 16,-1 1-512-16,0 0-96 0,1 0-32 0,-1 4 0 0,0-1-320 15,0 1 0-15,-1-1 0 0,2-2 0 0,-1-4-128 0,0 0-112 16,1-2-16-16,0-3 0 16,0-2-288-16,-2-8-64 0,0 0-16 0,0 0 0 15,0 0 112-15,0 0 32 0,0 0 0 0,5-5 0 0,0-3 176 0,0-3 48 16,-1 0 0-16,-1-4 0 0,-1 1 256 0,2-4 0 15,-2 1-128-15,0-1 128 0,2-2 0 0,0 0 192 16,0 3-16-16,-1-2-16 0,2 2 368 0,0 1 80 16,0 1 16-16,0 3 0 0,1 0 272 0,-2 4 48 15,-2 2 16-15,-2 6 0 0,0 0 0 0,0 0 0 0,5 8 0 0,1 1 0 16,-4 1-512-16,1 5-112 0,-1-1-16 0,1 2 0 16,0 1-192-16,1-1-128 0,1-1 128 0,-1 0-128 15,0 0 0-15,-1-3 0 0,1-3 0 0,0-2 128 16,0 0-128-16,-4-7 0 0,0 0 0 0,0 0 0 15,8 3 0-15,-1-3 0 0,-7 0-128 0,5-7 128 16,0-3-192-16,0-2 64 0,0-1 0 0,-1-1 0 16,0-2-16-16,0 0 0 0,1-1 0 0,-1 0 0 0,-1-2 144 0,1 1 0 15,-2 2-144-15,2 3 144 0,0 2 0 0,-1 1-144 16,-3 10 144-16,0 0 0 0,0 0-160 0,0 0 160 16,0 0-128-16,0 8 128 0,2 4-128 0,0 1 128 15,0 2-128-15,1 2 128 16,-2 3 0-16,2-1-128 0,-1 0 128 0,2-1 0 15,2 0-304-15,0-1 32 0,1-5 0 0,0 1 0 16,1-1-400-16,1-6-80 0,2-1-16 0,1-1 0 16,-3-3 48-16,1-1 0 0,1-1 0 0,-1-3 0 0,-2-2 400 0,0-3 96 15,-1-1 16-15,0-3 0 0,-1 0 208 0,0 0 208 16,-1-1-32-16,0 1-16 0,-1-3-160 0,0 2-144 16,0 1 144-16,-3-3-208 0,0 3 208 0,1 3 0 0,-1 1 192 0,-1 2-192 15,0 7 0-15,0 0 0 0,0 0 0 0,0 0 0 16,-3 9 176-16,1 3-32 15,1 4 0-15,-1 2 0 0,1-1 16 0,1 2 0 16,1 0 0-16,2-1 0 0,-1-2-160 0,4-2 128 16,0 0-128-16,2-2 128 0,1-3-128 0,2-1 0 15,-1-2 0-15,0 1 128 0,0-7 176 0,-1 0 16 16,-9 0 16-16,8-3 0 0,-2-1 496 0,-1-1 112 0,-1-1 16 0,-1-2 0 16,-2 0-192-16,-1-1-16 0,0 0-16 0,-1-2 0 15,-3-2-464-15,-3 0-80 0,2 0-32 0,-1 0 0 16,-4-1-416-16,3 2-64 0,0 0-32 0,1 2 0 31,-1 1-2896-31,2-3-576 0</inkml:trace>
  <inkml:trace contextRef="#ctx0" brushRef="#br0" timeOffset="-161293.52">11027 16069 4607 0,'0'0'400'0,"5"8"-400"15,-1 1 0-15,0 4 0 0,1 1 5968 0,2 3 1120 16,-3 3 208-16,1-1 64 0,-1 1-4368 0,0 1-880 15,-1 0-160-15,1-2-32 16,2-1-624-16,0-1-112 0,-1-1-32 0,2-3 0 16,-2-4-784-16,0 0-176 0,-1-2-16 0,-4-7-16 15,5 5-160-15,-5-5 128 0,0 0-128 0,0 0 128 0,0 0 0 0,0 0-128 16,6-5 192-16,-2-2-64 0,-2-3-128 0,-1-1-256 16,1 1 64-16,0-3 16 0,1 1-160 0,1 0-48 15,1-2 0-15,0 2 0 0,2 2 128 0,-1-2 0 16,1 2 16-16,-1 1 0 0,1-2 240 0,-1 3 0 15,0 2 0-15,0-1-144 0,2 2 144 0,0 3 0 16,-2 2-144-16,2 1 144 0,0 1-272 0,-2 5 16 16,1 3 0-16,0 1 0 0,2 2 112 0,0 1 144 0,-1 1-208 0,-1 0 80 15,1 3 128-15,0-1-160 0,0 3 160 0,0-2-160 32,0 0-1824-32,2-1-384 0,-1-1-64 0</inkml:trace>
  <inkml:trace contextRef="#ctx0" brushRef="#br0" timeOffset="-161156.58">11434 16249 14735 0,'0'0'1312'0,"0"0"-1056"0,0 10-256 0,-2 2 0 16,2-2 2736-16,2 1 480 0,-1 4 112 0,2-4 0 16,2 1-2688-16,0-1-640 0,0 1 0 0,0 0 0 31,1-2-2048-31,-1-1-432 0,-1-1-80 0</inkml:trace>
  <inkml:trace contextRef="#ctx0" brushRef="#br0" timeOffset="-161028.65">11434 16045 911 0,'0'-9'0'0,"0"-1"0"16,-2 3 0-16,4 0 0 0</inkml:trace>
  <inkml:trace contextRef="#ctx0" brushRef="#br0" timeOffset="-160661.28">11694 16087 20559 0,'0'0'896'0,"0"0"208"0,0 0-880 0,-1 8-224 0,0 0 0 0,-2 1 0 16,-2-3 1792-16,0 2 320 0,-2 3 64 0,1 0 16 16,-3 2-528-16,-1 2-128 0,0 0 0 0,1 1-16 15,1 1-448-15,2 1-96 0,0 1-16 0,1-1 0 16,1 0-496-16,2-1-96 0,0-3-32 0,2-1 0 15,2-1-336-15,1-1 0 0,3-4 0 0,2-1 128 16,-1-3-128-16,2 0-208 0,3-2 48 0,-1-1 16 31,-1-1-320-31,2-2-64 0,0 1-16 0,-1-2 0 16,1-1 32-16,0 0 0 0,-4-1 0 0,-1 1 0 0,0-1 160 0,1-4 32 0,-2 0 16 0,-1 0 0 16,-1-2 16-16,-1 1 0 0,1-2 0 0,-3 3 0 15,-1-3 288-15,-1 1 0 0,0 3 0 0,-2 0 0 0,-1 0 192 0,1 0 128 16,-2 0 48-16,1 3 0 15,4 6 464-15,0 0 112 0,0 0 16 0,0 0 0 16,-5 6-496-16,2 3-80 0,3 2-32 0,0 2 0 16,2 1-176-16,2 2-48 0,1 0 0 0,3 1 0 15,1 0-128-15,3 0 0 0,1 0 0 0,2-1 0 16,2-2-2112-16,0-2-384 0,-1-3-96 0</inkml:trace>
  <inkml:trace contextRef="#ctx0" brushRef="#br0" timeOffset="-160393.97">11740 15716 32703 0,'0'0'720'0,"18"0"160"0,-10 9 16 0,4 2 16 0,2 4-720 0,4-1-192 0,3 3 0 0,3 1 0 15,0 2 528-15,4-1 80 16,2 0 16-16,1 0 0 0,-1 2 304 0,3 1 64 0,-1 2 16 0,0 1 0 16,-2 3-192-16,-2 2-48 0,0 1 0 0,-5 1 0 15,-2 0-16-15,-4 2-16 0,-3 1 0 0,-3 3 0 16,-4-1 112-16,0 1 32 0,-4 2 0 0,-3-1 0 16,-2 2-624-16,-2-4-112 0,0 1-16 0,-1-1-128 31,-1-1-1040-31,-2-1-320 0,0-2-64 0</inkml:trace>
  <inkml:trace contextRef="#ctx0" brushRef="#br0" timeOffset="-158744.15">13461 14708 6447 0,'0'0'576'0,"0"0"-576"0,0 0 0 0,4 9 0 0,-2 1 5056 0,2 1 912 16,-1-1 176-16,0 2 48 0,-1 1-3632 0,1 0-736 16,-1 1-144-16,1 3-16 0,-2 0-320 0,-1 3-64 15,0 2-16-15,-1 4 0 0,-3 4-848 0,0 0-160 16,0 5-48-16,-1 3 0 0,-2 0-208 0,1 0 0 15,1-2-192-15,1 1-17488 0</inkml:trace>
  <inkml:trace contextRef="#ctx0" brushRef="#br0" timeOffset="-157572.72">14486 13984 30751 0,'-2'-10'672'0,"1"1"144"0,-2-2 16 0,2 5 48 0,2-1-704 0,-1 7-176 15,3-6 0-15,-3 6 0 0,0 0 1136 0,3 6 192 16,2 5 32-16,-1 4 16 0,2 4-384 0,-1 4-80 15,3 4-16-15,-1 7 0 0,1 3-656 16,-2 6-240-16,-1 1 144 0,2 6-144 0,-2 2 0 0,0 0 0 16,2 1 128-16,-2 1-128 15,0-1-1536-15,-1-3-352 0,0-4-64 0,1-6-13520 0</inkml:trace>
  <inkml:trace contextRef="#ctx0" brushRef="#br0" timeOffset="-157360.65">14744 13854 23951 0,'0'0'2128'0,"0"0"-1696"16,0 0-432-16,-3 10 0 0,1 5 2688 0,0 3 464 0,1 3 96 0,0 2 16 16,1 1-2192-16,1 3-432 0,3 4-96 0,0 5-16 15,0 5-256-15,1 0-48 0,0 4-16 0,2 0 0 16,-1 2-208-16,2 0 0 0,-2-2 0 0,0-1 0 15,-1-2-528-15,1 0 0 0,2-4 0 0,-1-2 0 32,-2-1-2688-32,-1-2-544 0</inkml:trace>
  <inkml:trace contextRef="#ctx0" brushRef="#br0" timeOffset="-157159.62">14622 14541 16575 0,'-5'-10'1472'0,"0"-2"-1168"0,0 0-304 0,1-1 0 0,1-1 4256 0,3 2 800 16,2-1 144-16,3 1 48 0,0 0-3824 0,3-1-752 16,1 0-160-16,4 2-16 0,3 1-496 0,2 1 0 15,2 0 0-15,0 1 0 16,3 2-2400-16,0-1-416 0</inkml:trace>
  <inkml:trace contextRef="#ctx0" brushRef="#br0" timeOffset="-156764.37">14956 14547 35535 0,'-11'-5'1568'0,"11"5"336"0,0 0-1520 0,0 0-384 16,0 0 0-16,3-5 0 0,4-1 640 0,1-1 64 15,3 0 16-15,3 2 0 0,0-3 112 0,3 2 0 16,1 1 16-16,-1 1 0 0,0 1-272 0,0 3-64 0,0 1-16 0,0 3 0 15,-3-2-128-15,0 3-32 0,1 1 0 0,-3 1 0 16,-2-1-96-16,-1 5-32 0,-2 2 0 0,-3 3 0 16,-2 4-32-16,-2 1-16 0,-2 4 0 0,-2 2 0 15,-2 0-416-15,-1-1-64 0,-3 1-32 0,3-4 0 16,-2 4-160-16,-2-7-48 16,1 0 0-16,-2-2 0 0,0-2 336 0,0-2 64 0,2-2 16 0,-2-3 0 0,1-1 144 0,0-3 0 15,2-4 0-15,1-1 0 0,0-1 0 0,8 1 0 16,-4-5 0-16,3-2 0 0,1 1 0 0,3-2 0 15,2 0 0-15,3 0 176 0,4 1 112 0,-2 0 32 16,2-1 0-16,1 3 0 0,0 0-128 0,1 1 0 16,2 0-16-16,2 1 0 0,3 2-176 0,0 1 0 15,-3 0 0-15,0 0 0 16,0 0-304-16,2 0-80 0,-2 1-32 0,2 1 0 16,-1-2-3232-16,1-2-640 0,16-5-128 0,-9-3-16 0</inkml:trace>
  <inkml:trace contextRef="#ctx0" brushRef="#br0" timeOffset="-156356.22">15729 14223 38127 0,'0'0'1680'0,"0"0"368"0,-6 1-1648 0,1 4-400 0,-1 2 0 0,2 1 0 16,-1 3 336-16,0 6-16 0,0 0 0 0,1 4 0 15,0 1 176-15,1 2 16 0,2 2 16 0,0-1 0 16,1 1-208-16,0 0-64 0,0-3 0 0,0 1 0 15,1 1-128-15,-1-3-128 0,1-3 144 0,1-3-144 16,0-3 0-16,0-3 128 0,-1-1-128 0,-1-9 0 16,0 0 0-16,0 0 0 0,0 0 0 0,0 0 0 15,0 0-176-15,5-9 176 0,-1-4-160 0,0-1 160 0,-1-6 0 0,-1-2 0 16,2-3 128-16,0-1-128 0,-3-2 0 0,2-4 0 16,0 0 0-16,-1-2 0 15,-1-1 0-15,1 1 0 0,-1 1-144 0,2 6 144 16,-1-1-256-16,1 6 48 0,1 4 0 0,-2 6 0 15,2 2 16-15,-4 10 0 0,0 0 0 0,8 8 0 16,0 6 48-16,1 7 16 0,-1 6 0 0,0 2 0 0,0 8-64 0,1 2 0 16,1 1 0-16,1 0 0 0,2 0 192 0,1-4 0 15,2-2 0-15,-1-4 0 0,1-8 192 0,-1-1-16 16,1-4-16-16,0-4 0 0,-2-7 288 0,0-2 48 16,2-4 16-16,-2-4 0 0,1-2 144 0,-2-6 48 15,-1-2 0-15,-2-3 0 0,-1-4-288 0,0-2-48 16,-1-5-16-16,-1-2 0 0,-4-2-224 0,1-2-128 15,-1-3 160-15,0 1-160 16,-2-2-1024-16,2 0-288 0,-3 0-64 0,0 2-11424 0,-2-3-2272 0</inkml:trace>
  <inkml:trace contextRef="#ctx0" brushRef="#br0" timeOffset="-155827.68">16326 14177 16575 0,'6'33'1472'0,"-4"-16"-1168"0,2 4-304 0,1 5 0 16,2 4 2976-16,-1 1 544 0,1 0 96 0,-2 1 32 16,2-2-1792-16,-1-3-336 0,-1-1-80 0,1-1-16 15,-1-3-176-15,-1-3-32 0,0 0-16 0,0-5 0 16,-1-2-880-16,0-4-192 0,-3-8-128 0,0 0 192 16,0 0-192-16,0 0 0 0,0 0-160 0,-1-8 160 0,-2-3-256 0,1-3 64 15,-2-3 0-15,-2-4 0 16,1-2 192-16,0-3 0 0,-1-4 0 0,0-2-144 31,2-3-240-31,2-1-64 0,0-2 0 0,2-4 0 0,2 4-352 0,0 2-80 0,4-1-16 0,0 1 0 16,3 1 656-16,0 2 240 0,4 4-176 0,2 3 176 0,-1 4 272 0,3 4 160 15,0 4 16-15,1 3 16 0,0 2-64 0,1 5-16 16,-1 5 0-16,-1 2 0 0,-1 1 144 0,-3 5 32 16,-2 4 0-16,-2 3 0 0,-2 1-16 0,-2 1 0 15,-3 3 0-15,-1 1 0 0,-2 3-224 0,-3-1-32 16,-3 1-16-16,-1 3 0 0,-1 0 0 0,-1 1 0 15,-2 0 0-15,-1-1 0 0,0-4-272 0,1-1 160 16,0-1-160-16,2-2 128 0,-2-3-128 0,2-4 128 0,1-3-128 16,1 0 128-16,1-3-128 0,2 0 0 0,5-7 0 0,0 0 128 15,-5 1 64-15,5-1 16 0,0 0 0 0,0 0 0 16,0 0-208-16,6-1 176 0,2-4-176 0,3 1 160 16,2 0-160-16,2 1 192 0,2 1-192 0,3 0 192 15,-1 1 0-15,2 0 16 16,1 1 0-16,2 0 0 0,-2 0-64 0,-1 1-16 15,0-1 0-15,-2 0 0 0,1 0-256 0,-2-1-64 0,0-1-16 0,-1 2 0 32,0-2-1232-32,-1 0-240 0,-3 0-48 0,-1-2-10480 0,-3-1-2080 0</inkml:trace>
  <inkml:trace contextRef="#ctx0" brushRef="#br0" timeOffset="-155666.55">16956 13557 39167 0,'0'0'1728'0,"0"0"368"0,-1 9-1680 0,0 1-416 16,-1 3 0-16,2 4 0 0,0 1 528 0,0 3 32 15,0 1 0-15,3 2 0 0,-1 1 176 0,4 1 32 16,-1 0 16-16,1 1 0 16,2-3-1680-16,0 2-320 0,0-3-80 0,0 3-16944 0</inkml:trace>
  <inkml:trace contextRef="#ctx0" brushRef="#br0" timeOffset="-148292.68">14917 15847 23039 0,'0'0'2048'0,"0"0"-1648"0,0 0-400 0,11 15 0 0,-11-15 1968 0,0 11 304 16,-2-3 64-16,2 4 16 0,0 1-704 0,2 1-144 15,-2 3-32-15,2 1 0 0,1 3-464 0,-1 3-112 16,1 2 0-16,0-1-16 0,-3 2-368 0,0-5-64 16,0 0 0-16,0 2-16 0,0 1-304 0,0-1-128 15,0 2 0-15,1-3 128 0,0-3-336 0,2 4-80 16,-1-7-16-16,2-4 0 16,2-4-2336-16,-1-4-480 0,1-2-80 0,3-7-11616 0</inkml:trace>
  <inkml:trace contextRef="#ctx0" brushRef="#br0" timeOffset="-148026.66">15188 15821 14735 0,'-2'-19'1312'0,"3"12"-1056"15,0 1-256-15,-1-1 0 0,-1 2 2752 0,1 5 480 0,0 0 96 0,0 0 32 16,0 0-2016-16,-5 4-416 0,0 5-80 0,-1 4-16 16,1 3-288-16,1 2-64 0,0 3-16 0,3 1 0 15,0 1-272-15,1-2-48 0,1 1-16 0,2-2 0 16,2-3-128-16,1-4 0 0,2 0 0 0,3-3 0 15,2-2 352-15,0-3-16 0,-2-3 0 0,2-4 0 16,0-2 288-16,-1-2 48 0,1-3 16 0,0-3 0 16,0-2 48-16,-1-1 16 0,-1 0 0 0,-2-2 0 0,-3 0-256 0,-2-3-48 15,-3-1-16-15,-1 2 0 0,-2 1-432 0,-2-1 128 16,-3 2-128-16,0 2 0 0,-5-1 0 0,0 2 0 16,-1 1-224-16,-3 2 80 15,-1 1-1648-15,0 2-336 0,-1 3-64 0,0 2-13216 0</inkml:trace>
  <inkml:trace contextRef="#ctx0" brushRef="#br0" timeOffset="-147560.25">15093 16811 24479 0,'0'0'1088'0,"-1"-7"208"0,-3-1-1040 0,0 1-256 0,-1-3 0 0,0 0 0 16,-1 0 1392-16,-1 0 208 0,-1 4 64 0,0 1 0 15,-1-2-448-15,-2 5-64 0,1 2-32 0,-1 0 0 16,0 1-224-16,-1 4-64 0,-2-2 0 0,2 3 0 16,0 5-400-16,3 0-96 0,1 4-16 0,2 2 0 15,1 2-320-15,1 1 144 0,1-3-144 0,2 1 0 16,-1 0 0-16,2 0 0 0,-1-1 0 0,2-2 0 0,2-3 0 0,2-1 0 15,2 0 0-15,-1-2 0 0,1-1 0 0,-1-2 0 16,2-3 0-16,1-2 0 0,2-2 0 0,-2-2 0 16,-1-2 0-16,-1 0 0 0,0-2 0 0,-1 1 0 15,0-6 0-15,-1 0 0 0,-1-1 160 0,-2 1-160 16,1 1 128-16,-2-1-128 0,-1-1 272 0,0 1-16 16,-1 3-16-16,1 1 0 15,-1 3 304-15,1 5 64 0,0 0 16 0,0 0 0 16,0 0-288-16,0 0-48 0,0 0-16 0,0 12 0 0,1 0-272 0,2 1 0 15,2 2 0-15,1 2 0 0,1-3 0 0,1 1-224 16,1-1 32-16,0-1 16 16,-1-1-1984-16,1 0-400 0,0-3-64 0,0-3-13616 15</inkml:trace>
  <inkml:trace contextRef="#ctx0" brushRef="#br0" timeOffset="-147093.93">15214 16730 19343 0,'0'0'1728'0,"0"0"-1392"0,0 0-336 0,0 0 0 16,0 0 2512-16,-1 8 432 0,1 1 96 0,1 3 16 16,3 2-1696-16,0 0-336 0,0 2-64 0,0 0 0 15,1 0-544-15,-2 1-96 0,-1 0-32 0,2 2 0 16,-1-5-288-16,1 0 0 0,0 1 0 0,0-5 0 16,0-1 0-16,1-1 0 0,-1-1 0 0,-4-7 0 0,0 0 0 0,0 0-224 15,0 0 16-15,6-2 0 0,1-3-80 0,-2-1-16 16,-1-4 0-16,0 0 0 0,-2-3 128 0,1 1 32 15,0-3 0-15,-2 0 0 16,0 2 144-16,2 0 0 0,-1-4 0 0,2 4 0 16,0 0 144-16,2-1 64 0,-1 2 16 0,0 3 0 15,1 2 432-15,-6 7 96 0,0 0 16 0,0 0 0 16,7 3-64-16,1 1-16 0,0 2 0 0,-2 4 0 0,-1 0-96 0,1 3-16 16,-1 0 0-16,0 1 0 0,-1 1-320 0,0-2-80 15,0-1-16-15,-2-1 0 0,1 1-160 0,0-2 0 16,-1 0 0-16,-2-10 0 0,4 9 0 0,-4-9 0 15,0 0-192-15,0 0 192 0,0 0-256 0,7-3 64 16,-1-1 0-16,-1-2 16 0,-1-2 176 0,1-1 0 16,-1-4 0-16,0-2-128 0,0 0 128 0,0-1 0 15,0 0 0-15,1 1 0 0,-1 0 0 0,-1 1 0 0,1 0 0 0,0 3-128 16,2 3 128-16,-1 3 0 0,-5 5 0 0,4-2 0 16,-4 2 128-16,5-4-128 0,-5 4 128 0,0 0-128 15,8 4 128-15,0 0-128 0,0 3 128 0,1 2-128 16,-2 1 0-16,-1 3 0 0,-1-3 0 0,2 3 0 15,-1 1-1680 1,2-1-304-16,0 1-64 0,1-3-8704 16,-1-2-1728-16</inkml:trace>
  <inkml:trace contextRef="#ctx0" brushRef="#br0" timeOffset="-146956.9">15736 16683 23039 0,'0'0'2048'0,"1"9"-1648"0,-1-9-400 0,3 9 0 15,-1 3 2048-15,4 0 320 0,0 1 64 0,1 1 0 16,-2 0-1792-16,0 2-384 0,3 1-64 0,0 0 0 16,0-1-1136-16,-1-1-208 0,1-2-64 0,0-2-12000 15</inkml:trace>
  <inkml:trace contextRef="#ctx0" brushRef="#br0" timeOffset="-146828.54">15800 16673 5519 0,'-4'-15'240'0,"1"9"64"0,-1-3-304 0,0-1 0 15,2 3 0-15,0 0 0 16,2 7 5184-16,-1-6 992 0,0-1 192 0,1 1 32 16,1-1-5120-16,-1 7-1040 0,4-7-240 0,3 4 0 15,-1-1-2176-15,2 1-448 0</inkml:trace>
  <inkml:trace contextRef="#ctx0" brushRef="#br0" timeOffset="-146331.56">15998 16723 20207 0,'9'16'896'0,"-4"-8"192"0,0 1-880 0,1 3-208 0,-1-1 0 0,1 2 0 15,-2 3 1808-15,0-3 320 0,-1-2 64 0,1-1 16 16,-3-1-608-16,0 0-112 0,-1-2-16 0,0-7-16 16,0 0-624-16,0 0-112 0,0 0-16 0,0 0-16 15,0 0-240-15,0 0-32 0,0 0-16 0,-1-9 0 16,-2-3-224-16,2-2-48 0,0-3-128 0,0-2 192 16,1 1-192-16,0-1-192 0,1-1 48 0,1 2 0 0,2 0-16 0,2 1 0 15,0-2 0-15,1 4 0 16,-1 0 160-16,2 4-160 0,0 1 160 0,0 7-160 15,-1-1 160-15,3 4-192 0,1 4 192 0,0 2-192 16,-2 1 192-16,1 2 0 0,1 5 0 0,-2-1 0 16,0 0 0-16,1 1 256 0,3 2-64 0,-1-2-16 15,0 2 16-15,0-2 0 0,-1 2 0 0,1-3 0 0,1 1 16 16,0 0 16-16,0-3 0 0,0 0 0 0,2-4 64 0,-1 3 16 16,0-4 0-16,1 1 0 0,-1-5-112 0,0 1 0 15,-1-3-16-15,2-1 0 0,-1-3-48 0,-1-2 0 16,-1 0 0-16,0-2 0 0,-3-1-128 0,0-1 128 15,-1-1-128-15,-2-3 128 0,-1 1-128 0,-2-2-176 16,-3 0 48-16,-1-4 0 16,-2 0-432-16,0 1-80 0,-1 1 0 0,-1 2-16 15,-3 2 96-15,-1 3 32 0,-2 0 0 0,0 3 0 0,1 3 528 0,-1 4 320 0,2 0-32 0,1 7-16 16,2 0 384-16,2 4 80 0,3 1 16 0,2 2 0 16,2 2-32-16,2 1 0 0,3 1 0 0,5 0 0 15,2 0-192-15,4-1-32 16,3-2-16-16,2-2 0 0,4 0-304 0,-1-7-176 15,1-1 192-15,0-1-192 0,0-1 0 0,-1-3 0 16,-1-3 0-16,1-1 0 16,-2-1-1824-16,-1 0-416 0,-2 0-96 0</inkml:trace>
  <inkml:trace contextRef="#ctx0" brushRef="#br0" timeOffset="-145799.49">17141 16467 23951 0,'-18'-4'1056'0,"10"4"224"0,-2 0-1024 0,-2 0-256 16,2 0 0-16,-1 0 0 0,1 0 3200 0,-2 1 592 16,0 2 112-16,1-3 32 0,-2 0-2304 0,3 2-464 15,1 2-80-15,1 1-32 0,2 2-800 0,1 1-256 0,1 2 128 0,1-2-128 16,3-8 144-16,4 10-16 0,1 2-128 0,2-2 192 16,1 1-336-16,1-2-80 0,3-2-16 0,2 0 0 15,1 0 240-15,2 1 0 0,2-2 0 0,-1 3 0 16,-1-1 0-16,0-1 0 0,-2-1-128 0,1 1 128 15,-3-2 0-15,-2 1 0 0,-4 0 0 0,0 0 0 16,-2 1 640-16,-4 2 32 0,-2 3 0 0,-3-2 0 16,-2 2 112-16,-2 1 32 0,-1 1 0 0,-2-1 0 0,-2 1-496 0,-1 0-80 15,-2-1-32-15,2-2 0 0,0 0-208 0,-2-1-288 16,3 1 64-16,0-1-13824 16,0 0-2768-16</inkml:trace>
  <inkml:trace contextRef="#ctx0" brushRef="#br0" timeOffset="-144814.96">17862 14690 15663 0,'0'0'1392'0,"0"0"-1120"0,0 0-272 0,0 0 0 0,11 5 2944 0,-11 7 544 0,2 2 96 0,-2 2 32 15,-1-5-1408-15,0 4-288 0,-2-1-48 0,3 0-16 16,-1 2-624-16,-1 1-128 0,1 0-16 0,-1 1-16 16,-1 0-560-16,2 2-96 0,-2 1-32 0,2 1 0 15,-2 1-384-15,3 2 0 0,0 0-224 0,3 0-11744 16,-1 1-2368-16</inkml:trace>
  <inkml:trace contextRef="#ctx0" brushRef="#br0" timeOffset="-144098.96">18659 14030 25103 0,'0'0'1104'0,"0"0"240"0,0 0-1072 0,0 0-272 0,0 0 0 0,5 4 0 15,2 2 992-15,0 0 144 0,0 3 16 0,-2 4 16 0,0 4-16 0,2 2 0 16,-3 5 0-16,1 8 0 0,0 3-640 0,0 2-144 16,2-1-32-16,-2 5 0 0,-1 2-192 0,0-1-144 15,0 2 192-15,1-1-192 0,-2-1 0 0,1-2 0 16,-1-2 0-16,3-3 0 0,-2-4-176 0,0-2-144 15,1-3-16-15,0-2-16 16,1-4-2400-16,-2-6-496 0</inkml:trace>
  <inkml:trace contextRef="#ctx0" brushRef="#br0" timeOffset="-143898.49">18978 13999 27647 0,'0'0'2448'16,"0"0"-1952"-16,0 0-496 0,0 0 0 16,0 0 1280-16,-1 10 176 0,-2 2 16 0,3 5 16 0,2 4-720 0,2 3-128 15,1 6-48-15,1 2 0 16,-3-1-416-16,1 4-176 0,1 3 128 0,2 4-128 16,-4 1 0-16,3 1 0 0,-1 0 0 0,0 2 0 31,0-3-704-31,0-1-192 0,1-2-16 0,-2-1-13856 0</inkml:trace>
  <inkml:trace contextRef="#ctx0" brushRef="#br0" timeOffset="-143705.42">18819 14471 15663 0,'0'0'688'0,"-2"-3"144"0,-1-2-656 0,3 0-176 15,1 2 0-15,3-2 0 0,1 1 3008 0,3 0 560 0,3 0 112 0,4-3 32 16,2 4-2880-16,3 0-576 0,-1-4-128 0,3 1 0 31,2-2-1520-31,-1-1-288 0</inkml:trace>
  <inkml:trace contextRef="#ctx0" brushRef="#br0" timeOffset="-142998.25">19670 14201 9215 0,'0'0'816'0,"0"0"-656"16,-3 9-160-16,-1 0 0 0,0 1 3520 0,0 1 656 16,0 2 144-16,1 0 32 0,1 3-2768 0,-1 0-560 15,1 1-96-15,0 3-32 0,0 1 288 0,0 1 48 0,1 0 16 0,0 3 0 16,1-3-208-16,-2 0-32 0,1 0-16 0,0-1 0 16,-1-1-80-16,0-2-16 15,1-2 0-15,-2-2 0 0,0-2-208 0,1-2-48 16,0-2-16-16,2-8 0 0,0 0-192 0,0 0-48 15,0 0 0-15,0 0 0 0,0 0-128 0,0-9-48 0,3-5 0 0,0-2 0 16,-1-4-208-16,1-2 0 0,-1-3 0 16,1-3 0-16,1-2-176 0,-1 0 32 0,-1 0 0 0,0-1 0 15,-1 1 144-15,0 1-192 0,0 0 192 0,2 3-192 16,0 1 192-16,-1 3-208 0,0 3 80 0,0 3 128 16,1 2-400-16,-1 4 32 0,0 4 16 0,-2 6 0 15,0 0 0-15,5 9 0 0,0 4 0 0,0 4 0 0,2 4 32 16,1 4 16-16,-1 3 0 0,4 2 0 0,1 0 160 0,2 0 144 15,-1-1-208-15,1-2 80 0,1-3 128 0,-1-5 0 16,2-3 0-16,-1-2 0 0,-2-6 0 0,0-1 256 16,-1-3-64-16,0-3-16 0,-2-1 496 0,-2-4 96 15,-1-2 32-15,-2-4 0 0,1 0-32 0,0-3 0 16,-1-4 0-16,-1-1 0 0,0-1-448 0,-2-1-80 16,1-4-32-16,-1 1 0 0,1-2-432 0,1-1-96 15,0 0 0-15,1 0-16 16,-1-2-2448-16,0 1-480 0,0 1-112 0,0 2-12864 15</inkml:trace>
  <inkml:trace contextRef="#ctx0" brushRef="#br0" timeOffset="-142530.87">20178 14255 29999 0,'1'11'656'0,"3"2"144"0,1 6 32 0,-1 4 0 0,0 1-656 0,1 2-176 0,-1 1 0 0,0-3 0 16,0 1 992-16,-2-3 160 0,2 0 48 0,-1-2 0 15,-2-2-704-15,1-2-144 16,-1-4-32-16,0-5 0 0,-1-7-96 0,0 0-32 16,0 0 0-16,0 0 0 0,0 0 16 0,-4-6 0 0,0-5 0 0,0-2 0 15,1-2-208-15,-1-3 176 0,-2-3-176 0,2-3 160 16,2-3-32-16,1-1-128 0,-1 0 192 0,2 0-64 16,2-2-128-16,1-1 0 0,3-1 0 0,0-1 0 15,2 0 0-15,1 1 0 0,2 3 0 0,0 2 0 16,1 2 0-16,1 3 0 0,0 5-144 0,1 1 144 15,3 6 0-15,0 3 0 0,2 5 0 0,-4 0 144 16,0-2-144-16,-1 4 160 0,-1 4-160 0,-1 2 160 16,-3 0 224-16,-3 2 64 0,0 0 0 0,-1 3 0 0,-4 5-64 0,-2 2-16 15,-3 2 0-15,-3 1 0 0,0 1-192 0,-3 1-48 16,0 1 0-16,0 1 0 0,-1-1-128 0,-1 0 0 16,1-2 0-16,-2-1 128 0,-2 0 16 0,2-2 0 15,2-2 0-15,-1 0 0 0,0 1 128 0,2-3 32 16,1-2 0-16,1-1 0 0,1-2 16 0,2-1 0 15,0-1 0-15,5-8 0 0,0 0-80 0,0 0-16 0,2 6 0 0,2-2 0 16,-4-4 80-16,8 4 16 16,1 0 0-16,3 0 0 0,1-1-112 0,0-2-16 15,0-1 0-15,3 0 0 0,1 0-192 0,1 0 0 16,0 0 0-16,3-1 0 0,-1-1-192 0,-2 1-96 16,0 0-16-16,-1-2 0 15,-1-1-1888-15,1-1-384 0,-2-1-80 0,0-4-15008 0</inkml:trace>
  <inkml:trace contextRef="#ctx0" brushRef="#br0" timeOffset="-142370.15">20697 13695 26719 0,'0'0'1184'0,"0"0"240"0,0 0-1136 0,0 0-288 0,0 0 0 0,0 0 0 15,2 9 2928-15,1 3 528 0,-1-2 96 0,1 3 32 16,3 7-2304-16,0-3-448 0,-1 2-80 0,-1-1-32 0,2 7-496 0,1-1-96 15,-1-2-128-15,1 0-12480 16,-1 2-2608-16</inkml:trace>
  <inkml:trace contextRef="#ctx0" brushRef="#br0" timeOffset="-141562.59">18858 15778 1839 0,'0'0'0'0,"5"-4"160"0,-5 4-160 0,10-5 0 16,0 0 0-16,2-2 0 0,2 1 4544 0,3 1 896 16,1-1 160-16,1 1 32 0,0 0-3264 0,1 1-640 15,1 1-144-15,-1 1-32 0,1 2-400 0,0 1-96 16,-1 2-16-16,-2 2 0 0,-1 1-544 0,-1 4-112 0,-2 1-32 0,-2 1 0 15,-2 4-96-15,-1 1-32 0,-1 0 0 0,-3 1 0 16,-2 3-48-16,-2 1-16 0,-1-3 0 0,-1 2 0 16,-3 0-160-16,-1 0 192 0,-2-3-192 0,-1-1 192 15,-1-1-192-15,-3-2 0 0,1-1 0 0,-1-1 128 16,0-2-128-16,1-2 128 0,-3-3-128 0,1-2 128 16,2 1 0-16,-1-1 0 0,2-2 0 0,2-1 0 15,1-1 256-15,7 1 64 0,0 0 0 0,0 0 0 16,0 0 144-16,0 0 48 0,0 0 0 0,0 0 0 0,8-2-400 15,2 2-80-15,1 2-16 0,2 0 0 0,1 2-144 0,1 0 0 16,0 0 0-16,1-2 0 16,1 4-208-16,1-1-32 0,3 1 0 0,-1-3 0 15,-1 0-2448-15,1-3-512 16,0-2-80-16</inkml:trace>
  <inkml:trace contextRef="#ctx0" brushRef="#br0" timeOffset="-141294.53">19502 15465 19343 0,'-6'3'1728'0,"-2"1"-1392"16,-1 1-336-16,1 3 0 0,0 2 2880 0,0 5 512 15,2 0 112-15,1 2 16 0,2 3-2176 0,0 1-416 16,3 1-96-16,2-3 0 0,2 5-656 0,3-3-176 0,4-2 0 0,2-2 0 16,3-1 0-16,1-3 0 0,-1-1 0 0,4-3 0 15,0-3 0-15,-1-3 0 0,1-6 0 0,-2-1 0 16,-1 0 0-16,-1-3 0 0,-3-4 128 0,-2-1-128 15,-2-2 240-15,-1-2-32 0,-4 1 0 0,-1-2 0 16,-3 1 48-16,-2 1 0 0,-1-2 0 0,-3 2 0 16,0 0-256-16,-3 0 144 0,-3 2-144 0,-2-2 128 31,-1 2-1424-31,1 1-304 0,-2-1-48 0,-1 2-13136 0</inkml:trace>
  <inkml:trace contextRef="#ctx0" brushRef="#br0" timeOffset="-140463.28">19045 16731 5519 0,'0'0'240'0,"0"0"64"0,5-2-304 0,0-5 0 16,2 1 0-16,-1-1 0 0,1 1 3920 0,1-1 736 15,-3-1 144-15,0 0 16 0,0 1-2688 0,-1-1-528 16,-1 1-128-16,-1 2 0 16,-2 5-800-16,0 0-160 0,-2-4-16 0,-2-2-16 0,-1 0-16 0,-1 4 0 15,0 2 0-15,-2 2 0 0,0 2 48 0,-1 4 0 16,0-1 0-16,-2 0 0 0,1 3-16 0,1 3 0 16,2 0 0-16,0 2 0 0,-1 2-96 0,1 1-16 15,3 1 0-15,2-1 0 0,0-1-384 0,4-1 0 16,0-1 128-16,2 0-128 0,0-4 0 0,3 0 0 15,-3-3 0-15,2-2 0 0,1-2 0 0,0-1 0 0,1-1 144 16,0-2-144-16,0-2 0 0,0-1 128 0,0-1-128 0,-1-2 0 16,1-2 128-16,-1-1-128 0,-1-2 160 0,1-2-160 15,-1 0 208-15,-1-1-48 0,-1 1-16 0,-1 1 0 16,-2 0-16-16,2 3 0 0,-2-1 0 0,1 3 0 16,-2 1 320-16,0 6 64 0,0 0 16 0,0 0 0 15,0 0-176-15,0 0-32 0,0 0-16 0,0 7 0 16,1 4-144-16,1 2-32 0,1 0 0 0,1 1 0 15,2 1-128-15,1-1 0 0,0 2 0 0,-1-3 0 16,3 0-432-16,-1 0-64 0,1-2-16 0,2 0 0 16,-1-1-2464-16,2-2-496 0,2-1-112 0</inkml:trace>
  <inkml:trace contextRef="#ctx0" brushRef="#br0" timeOffset="-139962.52">19382 16656 25967 0,'0'0'576'0,"0"0"112"0,0-7 16 0,0 7 32 0,0 0-592 0,0 0-144 16,0 0 0-16,0 0 0 0,0 0 640 0,6 7 80 16,-3 0 32-16,1 3 0 0,0 0 16 0,0 2 16 15,-1-1 0-15,-1 1 0 0,1 0-224 0,-2 0-48 16,1-1-16-16,-2 1 0 0,1-3-176 0,2 2-48 16,-1-4 0-16,1 1 0 0,-3-8-272 0,0 0 0 0,0 0 0 0,0 0 0 31,0 0-432-31,0 0 16 0,0 0 0 0,8-2 0 0,-2-5 64 0,1 1 16 0,-2-5 0 0,-1 2 0 15,-2-4 336-15,1 0 0 0,-2-1 0 0,2-2 0 16,-1 2 0-16,1 1 0 0,0 2 0 0,-1 2 0 16,1 0 256-16,1 2 0 0,0 2 16 0,-4 5 0 15,4-5 368-15,-4 5 80 16,0 0 16-16,9 4 0 0,-1 1 0 0,-1 2 0 16,1 0 0-16,-1 4 0 0,-1 1-80 0,1 1-16 0,-2-2 0 0,0 1 0 15,-1-1-400-15,1-1-96 0,1 2-16 0,-3-2 0 16,3 2-128-16,-1 0 160 0,0-3-160 0,2 0 160 15,-1-3-160-15,1 0 0 0,-2-2 0 0,-5-4 0 16,0 0 0-16,6-4 0 0,0-3 0 0,-1-1 0 16,0-1 0-16,2 0 0 0,-3-1 0 0,-1-2 0 15,3 0 0-15,-1 0 0 0,-1 1-128 0,0-1 128 0,0 2 0 16,-1 0-144-16,1 4 144 0,2 1 0 0,-6 5 0 0,0 0 0 16,0 0 0-16,0 0 0 0,0 0 0 0,0 0 0 15,7 1 0-15,0 2 0 0,-7-3 0 0,6 1 0 16,1 1 0-16,0 2-160 15,-1 2-304-15,1-2-64 0,-1 2-16 0,1 1 0 16,-1-1-944-16,2 1-192 0,-2-1-48 0,2-2 0 16,1 0-1984-16,2-1-416 0,-3-3-80 0,-1 0-2784 15,1-2-560-15</inkml:trace>
  <inkml:trace contextRef="#ctx0" brushRef="#br0" timeOffset="-139833.08">19904 16635 4607 0,'0'0'192'0,"0"0"64"0,0 0-256 0,0 0 0 16,6 8 0-16,1 1 0 0,-1 1 4608 0,1-2 864 15,-1 1 176-15,1 0 48 0,-2 2-4288 0,2-1-864 16,-1-1-160-16,1 2-48 0,-2-5-336 0,1 3 0 0,0 0-160 0,-1 0-7584 16,-1 1-1536-16</inkml:trace>
  <inkml:trace contextRef="#ctx0" brushRef="#br0" timeOffset="-139197.78">19986 16461 24879 0,'0'0'2208'0,"0"0"-1760"0,-3-5-448 0,3 5 0 0,0-6 2176 0,0 6 336 16,0 0 80-16,0 0 16 15,0 0-1456-15,0 0-272 0,7-3-64 0,1 3-16 16,0 4-560-16,-1 2-112 0,2 4-128 0,2 1 176 16,-1 4-176-16,-1 2 0 0,5 0 0 0,-5-1 0 15,-2 1 0-15,1-1 0 0,-1 0 0 0,-1-1 0 16,1 1 128-16,-1-3-128 0,0 0 0 0,-1-4 128 0,-1 2-128 0,0-1 0 15,-2 0 0-15,1 1 0 0,-1-2 0 0,0-1 128 16,-2-8-128-16,0 0 0 0,0 0 0 0,0 0 0 16,0 0 0-16,0 0-176 0,0 0 176 0,0 0-128 15,-4-8 128-15,0-1-128 0,0-2 128 0,1 0 0 16,1-2 0-16,0-2 0 0,1-2 0 0,-1 3-160 16,2-3 160-16,1 1 0 0,0 1 0 0,2-1 0 15,-1 2 0-15,1 0 0 0,1 0 0 0,0 4 0 0,1 0 160 0,0 3-32 16,0 2 16-16,-5 5 16 0,8-3 0 0,-8 3 0 15,9 3 96-15,-1 2 32 0,3 6 0 0,-2-2 0 16,1 1 144-16,-1 3 16 0,4 1 16 0,-1 3 0 16,1 2-192-16,2 0-32 0,-1-1-16 0,0-1 0 15,3-1-224-15,-1-2 144 16,-1 3-144-16,1-1 128 0,1-3-128 0,-1 0 0 16,-2-5 0-16,0-2 128 0,2 0 0 0,-2-2-128 0,-1-2 192 15,2-2-64-15,-4-1-128 0,1-2 192 0,1 1-192 0,-1-4 192 16,0 1-192-16,-1-3 192 0,0-2-192 0,-1 0 192 15,1-1-192-15,-1-2 192 0,-1 1-192 0,-1 1 192 16,-1-2-32-16,-2-2 0 0,0 2 0 0,-1-1 0 16,-1-1-160-16,-1 1 0 0,-1 0 0 0,-1 2 0 15,-1-1 208-15,-1 1-32 0,-2 3-16 0,0 3 0 16,-4-2 160-16,0 7 48 0,2-2 0 0,-1 6 0 16,1 3 160-16,0 1 48 0,2 3 0 0,0 3 0 15,2 1-208-15,1 2-48 0,1 1 0 0,1 0 0 0,1-1-192 0,4 1-128 16,0-1 160-16,2 1-160 0,1 0 0 0,2-1 0 15,-1-2 0-15,0-2 0 16,2-3-576-16,1-4 0 0,2 1 0 0,0-2 0 16,1-3-2112-16,1-2-448 0,1-2-64 0,3-2-8832 15,0-3-1776-15</inkml:trace>
  <inkml:trace contextRef="#ctx0" brushRef="#br0" timeOffset="-138896.42">20990 16497 11967 0,'-4'-20'528'0,"1"12"112"0,-2-1-512 0,0 3-128 0,-3-2 0 0,-1 2 0 16,0 0 4336-16,-2 2 832 15,-2-1 160-15,0 4 48 0,0-2-2928 0,0 3-576 16,3 0-112-16,2 3-32 0,1 0-736 0,2 0-160 16,5-3-16-16,0 0-16 0,-1 8-496 0,1-8-112 15,4 9 0-15,2-1-16 0,2 0-176 0,3-1 0 16,3 0 0-16,2-1 0 0,-1 2 0 0,2 0 0 16,3 3 0-16,-2-4 0 0,0 3 0 0,-1-1 0 0,0 1 0 0,0-3 0 15,-1 0 272-15,-1 3-16 0,-2 0-16 0,-1 0 0 16,-1 2 432-16,-2 0 96 0,0 0 0 0,-4-1 16 15,-2 2 304-15,-3 3 48 0,-2 1 16 0,0 1 0 16,-3 2-208-16,-2 1-48 0,-1-4 0 0,-2 0 0 16,-1-2-304-16,1 2-64 0,1-3-16 0,-2 1 0 15,1-1-320-15,0-5-64 0,0 0 0 0,1-2-128 32,1-1-608-32,1 0-224 0,0 0-64 0,7-6 0 0,0 0-2384 0,0 0-496 0</inkml:trace>
  <inkml:trace contextRef="#ctx0" brushRef="#br1" timeOffset="-98998.98">9136 18517 17503 0,'-13'-11'768'0,"7"4"176"0,-1 3-752 0,7 4-192 0,0 0 0 0,0 0 0 16,0 0 3872-16,0 0 736 0,0 0 160 0,12-6 32 15,0-5-3968-15,1 2-832 0,0 0 0 0,0-4-176 16,0-4 304-16,0-4 48 0,0-5 16 0,4-4 0 15,0-3-32-15,0-6 0 0,0-8 0 0,-1-1 0 16,-5-3-160-16,-2-1 160 0,0 0-160 0,-1-1 160 16,-1 2-160-16,1-1 0 0,-3 1 144 0,3 2-144 15,0 4 0-15,1 2-240 0,-3 2 48 0,3 6 0 16,3 8-576-16,0 6-128 0,-2 7 0 0,1 4-16 16,-11 10-128-16,13 3-32 0,0 9 0 0,1 6 0 0,2 15 560 0,1 10 96 15,2 8 32-15,2 9 0 0,0 3 656 0,2 4 144 16,5 5 32-16,-1 1 0 0,3-3 32 0,-4-9 16 15,-1-6 0-15,0-5 0 16,-1-6-176-16,1-5-16 0,-4-5-16 0,-3-4 0 16,-2-5 128-16,-3-6 32 0,-3-3 0 0,1-4 0 15,-1-3 0-15,-10-9 16 0,0 0 0 0,0 0 0 0,0 0-96 16,0 0-32-16,0 0 0 0,-9-9 0 0,-3-3-64 0,-6-5-16 16,-7-3 0-16,-3-3 0 0,-6-1-256 0,-8-4 128 15,-7-5-128-15,-5-2 0 0,-3-3 256 0,1 0-48 16,2 1-16-16,3-4 0 0,5 3-32 0,1 2-16 15,5 5 0-15,5 2 0 0,3 4-144 0,4 8 0 16,-1 5 0-16,7 5-176 0,4 1 48 0,4 4 0 0,14 2 0 16,0 0 0-16,0 0-64 0,0 0 0 0,15 6 0 0,6 2 0 15,3-1-48-15,8-2-16 0,6 0 0 0,2-2 0 16,3-1 128-16,5 0 128 0,4-4-208 0,6-2 80 16,2-2 128-16,1-2 0 0,-1-1 0 0,0 0-128 15,-4-2 128-15,-1-2 0 0,-2-1-144 0,-2 0 144 16,-1-1-256-16,-2 0 0 0,-3-1 16 0,-2 0 0 15,-2 1 0-15,-9-2 0 0,-4-2 0 0,-6 3 0 16,-5-3 240-16,-3 5 0 0,-6-2 0 0,-4 7 0 16,-4 9 0-16,0 0 0 0,0 0 0 0,-9-2 0 15,-8 5 608-15,-8 10 16 0,-7 7 0 0,-9 7 0 16,-6 5 384-16,-9 7 80 0,-5 4 0 0,-6 6 16 16,0 7 112-16,-6 1 32 0,-7-7 0 0,-1 3 0 15,2-1-288-15,6-1-64 0,5-2-16 0,5-3 0 16,9-3-672-16,7-3-208 0,9-3 128 0,8-6-128 15,6-1-2960-15,10-4-656 0</inkml:trace>
  <inkml:trace contextRef="#ctx0" brushRef="#br1" timeOffset="-98264.43">11110 17942 28559 0,'0'0'2544'0,"0"0"-2032"0,0 0-512 0,-4 12 0 0,0 4 960 0,1 5 80 16,-3 7 32-16,0 6 0 0,-3 7-944 0,-2 7-128 16,0 5-160-16,-3 3 160 0,0 3 0 0,1-4 128 15,0-3 32-15,1-4 0 0,2-4 368 0,2-3 80 16,2-6 16-16,0-5 0 0,2-5-144 0,2-3-32 16,-1-6 0-16,2-3 0 0,1-13-240 0,0 0-48 0,0 0-16 15,0 0 0-15,0 0-16 0,6-12-128 0,1-4 192 0,2-5-64 16,0-6 0-16,2-6-128 15,-2-2 192-15,1-3-64 0,2-1-128 0,0-2 0 16,-1-2-160-16,0 0 160 0,-2 0-208 0,-1 0 48 16,-2-4 16-16,0 2 0 0,-1 4 144 0,0 4-208 15,0 4 80-15,-1 6 128 0,1 4-208 0,-1 3 80 16,-1 7 128-16,-3 13-208 16,0 0-176-16,0 0-16 0,0 13-16 0,0 8 0 0,-3 5 208 0,1 8 32 0,-1 5 16 0,2 7 0 15,1 3 160-15,1 1 192 0,2-2-32 0,0-2-16 16,4-3 80-16,5-4 16 0,2-5 0 0,3-4 0 15,-1-7-112-15,-1-3-128 0,1-6 176 0,1-4-176 16,1-3 320-16,0-6-32 0,-1-3-16 0,-1-6 0 16,-2-1 368-16,1-8 64 0,-2-3 0 0,0-3 16 15,0-2-176-15,0-2-32 0,-1-5-16 0,-1-2 0 0,1-2-288 16,-2-1-48-16,0 0-16 0,-4 0 0 16,-1-2-304-16,1 0-64 0,-1-3-16 0,-1 0 0 31,0 2-1520-31,-2 1-304 0,1 2-64 0,-1 5-8688 0,1 3-1728 0</inkml:trace>
  <inkml:trace contextRef="#ctx0" brushRef="#br1" timeOffset="-97966.02">11644 18100 15663 0,'-2'24'1392'0,"1"-1"-1120"16,1 8-272-16,-1 2 0 0,-1 0 1408 0,1 0 208 15,-2 4 48-15,2 1 16 0,-2 0-480 0,2 1-112 16,1-3 0-16,3-2-16 0,1-4 96 0,2-3 32 0,3-1 0 0,3-3 0 15,0-8-384-15,3-2-80 0,5-4-16 0,1-3 0 16,0-4 304-16,2-4 48 16,1-2 16-16,0-7 0 0,-1-3 128 0,-3-4 16 15,1-2 16-15,-1-5 0 0,-1 1-160 0,1-5-48 16,-2 0 0-16,-2-1 0 0,-4-2-512 0,-5 0-96 16,-3 2-32-16,-1-1 0 0,-2-1 80 0,-6 2 16 15,-7 2 0-15,-3 1 0 0,-5-2-48 0,-2 3 0 0,-3-3 0 0,-2 5 0 16,-5 1-256-16,0 5-64 0,-1 3-128 0,2 4 192 31,1 3-1008-31,5 7-208 0,3 2-32 0,3 6-13088 0,2 1-2608 0</inkml:trace>
  <inkml:trace contextRef="#ctx0" brushRef="#br1" timeOffset="-96532.11">13379 18211 8287 0,'0'0'736'0,"0"0"-592"0,0 0-144 0,0 0 0 0,0 0 1920 0,0 0 336 0,0 0 80 0,4 22 16 0,-4-22-1280 0,-6 11-256 15,0 3-48-15,1 4-16 16,1 3 432-16,4 4 96 0,4 2 0 0,1 3 16 15,0-1-528-15,2 3-128 0,2 2 0 0,1 0-16 16,1-4-112-16,-1-4 0 0,-1-1-16 0,2-3 0 16,-4-2 48-16,0-3 16 0,-1-3 0 0,0-1 0 15,-4-4-48-15,-2-9 0 0,0 0 0 0,0 0 0 16,0 0 144-16,0 0 32 0,0 0 0 0,-9-6 0 16,0-3 80-16,-1-3 32 0,-2-3 0 0,0-3 0 0,-3-3-32 0,3-1 0 15,0-4 0-15,4-1 0 0,3-5-240 0,1-1-48 16,1-4-16-16,5-2 0 0,2 1-304 0,4-4-160 15,1 2 160-15,0 3-160 0,-1 6 0 0,2 4 0 16,3 2 0-16,0 7 0 0,0 6-128 0,1 2 128 0,1 0-192 16,-1 10 192-1,3 8-640-15,4 4-32 0,4 2 0 0,0 6 0 16,-2 2-416-16,3 0-96 0,4-1-16 0,1 3 0 16,1-1-1648-16,0-2-336 0,1-4-64 0,1-1-8976 15</inkml:trace>
  <inkml:trace contextRef="#ctx0" brushRef="#br1" timeOffset="-96370.38">14124 18230 17503 0,'0'0'1552'0,"0"0"-1232"0,0 0-320 0,0 0 0 16,0 0 2896-16,0 0 528 0,-3 11 96 0,1 1 32 16,4 2-2656-16,3-1-544 0,1 0-96 0,3 0-32 15,1 5-80-15,3 1-16 0,-2-1 0 0,4 1 0 16,0 2-128-16,4 0-176 0,0-4 48 0,1 0 0 15,1 0-2560-15,-2-1-512 0</inkml:trace>
  <inkml:trace contextRef="#ctx0" brushRef="#br1" timeOffset="-96210.43">14495 18266 33807 0,'-15'-9'1488'0,"5"2"320"16,-2 2-1440-16,-2 1-368 0,-3 1 0 0,0 5 0 15,-1 3 944-15,-2 1 112 0,-1 3 32 0,0 3 0 0,-1 4-176 0,-1 3-16 16,-1 5-16-16,4 2 0 0,0 4-592 0,4 0-112 16,3 1-32-16,2 2 0 15,-1 2-2800-15,3-2-560 0,2 0-112 0</inkml:trace>
  <inkml:trace contextRef="#ctx0" brushRef="#br1" timeOffset="-95859.46">14769 18204 23039 0,'-14'10'2048'0,"5"-3"-1648"0,-2 6-400 0,-2 7 0 16,0 5 1872-16,-2 5 304 0,0 4 48 0,-1 2 16 16,0 1-1456-16,3-4-272 0,1 3-64 0,3-4-16 0,2-4 592 15,3-2 128-15,2-3 32 0,4-3 0 0,0-6-800 0,3-2-144 16,3-2-48-16,1-3 0 15,-9-7-192-15,15 1 0 0,-1-5 0 0,0-2-160 16,1-5-96-16,-1-4-32 0,0-5 0 0,2-1 0 31,1-5-112-31,0 0-32 0,-1-4 0 0,-1-1 0 0,1-3 176 0,0-1 16 0,-1-1 16 0,2 4 0 16,1 3 224-16,-2 3 0 0,-4 3 192 0,1 4-192 16,-1 8 704-16,-2 4 16 0,-10 7 16 0,10 0 0 15,1 5-32-15,-2 7-16 0,-3 6 0 0,2 6 0 0,1 3 48 0,1 7 16 16,-1 3 0-16,2 0 0 0,4 1-336 0,3-1-64 15,5-3-16-15,5-2 0 16,2-1-1136-16,8-2-224 0,5-7-64 0</inkml:trace>
  <inkml:trace contextRef="#ctx0" brushRef="#br1" timeOffset="-95229.86">16612 18121 26719 0,'0'0'1184'0,"-4"10"240"0,-1 2-1136 0,1 4-288 16,0 2 0-16,1 3 0 0,2 4 0 0,0 1 128 16,-1-2-128-16,1 3 0 0,0-7 1040 0,1 3 112 15,2-1 0-15,2-1 16 0,2-1-400 0,0-3-96 16,2-4-16-16,1-2 0 0,3-3-448 0,1-3-80 16,0-2-128-16,1-5 176 0,1 0-32 0,-1-4 0 0,0 1 0 0,1-4 0 15,-4-4-144-15,1 3-272 0,-1 0 64 0,0 0 16 31,-2 0-560-31,-1-3-96 0,-3 1-32 0,1 0 0 16,-1 0 192-16,0 2 48 0,0 1 0 0,2 1 0 16,-7 8-32-16,0 0 0 0,8-9 0 0,-8 9 0 15,0 0-112-15,13 2-32 0,-3 2 0 0,0 2 0 0,0-1 624 0,-1 0 192 16,2 0 0-16,3 3 0 0,-1-1 640 0,0-1 256 0,1 1 32 0,0-1 16 16,1-1 320-16,-1-3 64 0,0-1 16 0,-1-2 0 15,-1-3-64-15,0-1-16 0,-2-5 0 0,2 3 0 16,0-3-320-16,-2-1-64 0,-1-5-16 0,-1-1 0 15,0 3-496-15,-2-2-112 0,-2-3 0 0,2-1-16 16,-3 0-1824-16,0 1-352 0,0-3-80 0</inkml:trace>
  <inkml:trace contextRef="#ctx0" brushRef="#br1" timeOffset="-95028.04">17376 17854 28559 0,'-4'14'2544'16,"-1"8"-2032"-16,-2 7-512 0,1 6 0 0,-2 3 1376 0,0 8 176 16,-1 2 48-16,0-1 0 0,-5-7-256 0,-1 2-64 15,0 1 0-15,0 0 0 0,0 0-272 0,2 0-64 16,1 0-16-16,3 0 0 0,2 0-752 0,3-1-176 16,0-2 0-16,3 1 0 15,5 0-3008-15,1-3-576 0</inkml:trace>
  <inkml:trace contextRef="#ctx0" brushRef="#br1" timeOffset="-94392.95">18395 17906 7359 0,'0'0'320'0,"0"0"80"0,8-8-400 0,1 3 0 0,4 2 0 0,2-1 0 15,0-1 5120-15,2-1 960 0,0 3 176 0,0-1 32 16,2 3-4896-16,0 2-992 15,1 0-192-15,-1 2-32 0,2-2 384 0,-3 4 80 16,-1 2 0-16,-1 1 16 0,-3 1-416 0,-1 0-96 16,-3 1-16-16,-3 2 0 0,-2 3 0 0,-4 2 0 15,-4 1 0-15,-1 3 0 0,-3 1-128 0,-1 0 128 16,-4-1-128-16,-1 1 128 0,-2 4-128 0,-1-6 0 0,-1-3 0 0,1-3 0 16,-1 2-384-16,1-5 64 0,2 0 0 0,4-2 0 15,-1 0-48-15,3 0 0 0,2-1 0 0,1 1 0 16,6-9 64-16,0 0 16 0,-2 8 0 0,5 0 0 15,-3-8 288-15,11 7-192 0,0-1 192 0,4-1-160 16,2 1 416-16,2 1 96 0,2 2 16 0,0-1 0 16,-2 1 64-16,0 0 16 0,-4 2 0 0,-2-2 0 15,-2 0-64-15,-6 3-16 0,-5-12 0 0,0 13 0 16,-1 1 192-16,-5 2 32 0,-3-3 16 0,-1-2 0 0,-3 1-288 0,-3-1-48 16,-3-1-16-16,-1-1 0 15,1-2-1264-15,-1-3-256 0,2-2-48 0,-2-2-9008 16,-1-5-1808-16</inkml:trace>
  <inkml:trace contextRef="#ctx0" brushRef="#br1" timeOffset="-94095.33">18993 17787 23039 0,'0'0'2048'0,"0"0"-1648"15,-10 2-400-15,3 3 0 0,-3 3 1088 0,1 2 144 16,-1 3 32-16,-1 4 0 0,0-1-1104 0,0 4-160 15,2 5-144-15,1 3 144 0,1 0 192 0,3 2 144 16,4 0 48-16,2-2 0 0,2-1-208 0,4-6-48 16,2-2 0-16,3-3 0 0,2-3 96 0,3-2 16 0,3-9 0 0,-2-2 0 15,0-5 400-15,-1-2 96 0,-1-2 16 0,0-4 0 16,-3-5 224-16,-1-2 48 0,-1-2 16 0,-2-1 0 16,0-1-368-16,-5-2-80 0,-3-1-16 0,-3 0 0 15,-2-2-320-15,0-1-64 0,-3 0 0 0,-2 2-16 16,1 2-176-16,-5-2-256 0,-2 0 64 0,-1 5 16 15,1 2-2416-15,0 5-480 0,-2 5-112 0,2 3-10688 16</inkml:trace>
  <inkml:trace contextRef="#ctx0" brushRef="#br1" timeOffset="-93364.38">20325 18051 8287 0,'0'0'736'0,"0"0"-592"0,0 0-144 0,0 0 0 0,0 13 3376 0,-1-2 640 15,-1 2 128-15,1 3 16 0,0 2-3008 0,-3 3-592 16,-3 3-128-16,-1 2-32 0,1 1 496 0,-2 0 80 16,-2 6 32-16,1 1 0 0,-1 2-368 0,2 0-80 15,0-2-16-15,1-2 0 0,0-5-144 0,3-2-16 16,0-5-16-16,1-5 0 0,0-3-160 0,4-12-16 16,-1 9-16-16,1-9 0 0,0 0-48 0,0 0 0 0,0 0 0 0,5-14 0 15,-1-6-128-15,1-4-176 16,2-6 48-16,0 0 0 0,3-4-208 0,-1-1-48 15,0-6 0-15,1-2 0 0,1-5 48 0,0-3 0 16,4-2 0-16,-1 0 0 16,2 1-112-16,1 1-32 0,0 5 0 0,0 5 0 0,0 6 320 0,-2 5 160 15,-2 5-160-15,-1 7 160 0,-4 4 0 0,0 4 0 16,-8 10 0-16,0 0 0 0,7 8 240 0,0 8-16 0,-2 1 0 16,-1 9 0-16,-1 4 80 0,1 5 16 0,0 4 0 0,1 4 0 15,1 5-320-15,-1-1 128 0,2-1-128 0,0 1 0 16,-2 3 0-16,1-7 0 0,1-7 0 0,-1-1 0 31,1-1-1264-31,-1-3-352 0,0-2-80 0,-4-4-9936 0</inkml:trace>
  <inkml:trace contextRef="#ctx0" brushRef="#br1" timeOffset="-93194.82">20372 18267 26895 0,'0'0'1184'0,"0"0"256"0,0 0-1152 0,0 0-288 0,0 0 0 0,0 0 0 16,0 0 0-16,0 0 0 0,14 3 0 0,-1-1 0 16,2 1-176-16,0-1 176 0,5 1-192 0,-1 0 192 15,1-1-1504-15,-1 0-192 0,2-2-32 0,0-2-8256 16</inkml:trace>
  <inkml:trace contextRef="#ctx0" brushRef="#br1" timeOffset="-92663.91">20869 17932 8287 0,'0'0'368'0,"0"0"80"0,-10 6-448 0,3 5 0 16,-2 5 0-16,-1 2 0 0,0 3 4256 0,-2 6 768 0,1 6 160 0,-3 3 16 15,1 1-3360-15,0 0-688 0,3 0-128 0,-2-2-16 16,0-1-240-16,2-1-32 0,2-7-16 0,4 0 0 16,3-3-464-16,1-3-80 0,1-6-32 0,2-2 0 15,-3-12-144-15,0 0 0 0,8 6 0 0,-8-6 0 16,14 2-176-16,-2-6-64 0,0-8-16 0,2-1 0 15,0-3-352-15,3-2-80 0,0-5-16 0,1-1 0 16,1-2-224-16,0-4-48 0,-3-2-16 0,-1-2 0 31,1 1-16-31,0-3 0 0,-1-4 0 0,1 4 0 0,0 3 576 0,-2 3 112 0,-1 2 32 0,-1 3 0 16,-2 3 512-16,-2 5 96 0,-1 4 32 0,-7 13 0 16,0 0 544-16,0 0 96 0,1 11 32 0,-2 9 0 15,-2 6-384-15,-1 3-64 0,-4 1 0 0,2 2-16 16,1 2 304-16,1-2 64 0,0-8 16 0,2 1 0 15,2-1-384-15,3-5-80 0,2-6-16 0,2-1 0 16,-1 1-272-16,1-4-64 0,-7-9-128 0,9 7 192 16,-9-7 48-16,9 0 0 0,-1-6 0 0,0 0 0 0,2 1 176 0,-1-6 32 15,-1-2 16-15,1-1 0 0,0 2-208 0,2-6-32 16,2-3-16-16,-1 0 0 0,-1-1-208 0,0-2 0 16,0 1 0-16,1-6 0 0,0 3-176 0,0-1 176 15,-1 2-160-15,1 2 160 0,-1 3 0 0,-5 4 0 0,-1 7 0 16,-5 9 0-16,0 0 0 0,0 0-144 0,0 0 144 0,2 16 0 15,-4-2 0-15,1 7-160 0,-2 5 160 0,-1 2 0 16,1 3 0-16,0 3-128 16,0 2 128-16,5 1 0 0,-2-3 0 0,2 0 0 15,1 5 0-15,2-4 0 16,2-4-1440-16,2-2-176 0,1-4-48 0,3-6-8272 16,1-4-1664-16</inkml:trace>
  <inkml:trace contextRef="#ctx0" brushRef="#br1" timeOffset="-92487.06">21812 17777 28559 0,'0'0'2544'0,"0"0"-2032"0,-9-5-512 0,9 5 0 16,0 0 784-16,-7 9 64 0,0 4 16 0,2 5 0 16,0 5-864-16,1 2 0 0,0 4-128 0,2 3 0 15,2 0 272-15,2-1 64 0,0 3 16 0,2-4 0 0,3 1-224 16,-1-2 128-16,1-4-128 0,1-2 0 0,-2 1 0 0,1-4 0 15,-2 1 0-15,-1 0 0 16,-2 1-2224-16,-3 1-384 0,-1-4-80 0</inkml:trace>
  <inkml:trace contextRef="#ctx0" brushRef="#br1" timeOffset="-92301.29">21562 18400 26607 0,'0'0'1168'0,"0"0"256"0,-6-4-1136 0,6 4-288 16,0 0 0-16,0 0 0 0,0 0 1472 0,10-4 224 15,2 2 48-15,0 0 16 0,1 0-208 0,2-1-32 16,3 0-16-16,3 2 0 0,3 1-816 0,-1-3-176 16,3 1-16-16,2 1-16 0,0-5-352 0,2 2-128 15,0 1 0-15,0-3 0 0,0 1 0 0,26-8-624 16,-30 7 352 0,-2-2-2000-16,-3 0-400 0,-3 0-80 0</inkml:trace>
  <inkml:trace contextRef="#ctx0" brushRef="#br1" timeOffset="-92116.63">21711 17735 23039 0,'-11'-8'1024'0,"11"8"192"16,0 0-960-16,0 0-256 0,0 0 0 0,0 0 0 0,0 0 3312 0,0 0 608 16,13-1 128-16,3 1 32 15,1 0-3248-15,4 0-656 0,5 0-176 0,4 0 0 16,4 1 192-16,5-1 0 0,5 0-16 0,2 0 0 31,0 0-1536-31,-2 0-304 0,-4 0-64 0,-1 3-13616 0</inkml:trace>
  <inkml:trace contextRef="#ctx0" brushRef="#br1" timeOffset="-91698.48">22425 17869 28671 0,'-8'13'1280'0,"3"-1"256"0,-1 2-1232 0,-2 7-304 16,-3 8 0-16,0 1 0 0,-4 6 768 0,1-2 80 15,0 2 32-15,-1 0 0 0,0 2 448 0,4-4 80 16,2-3 32-16,1-4 0 0,0-2-608 0,3-3-128 16,1-2-32-16,2-4 0 0,-1-5-448 0,3-3-96 0,0-8 0 0,0 0-128 15,0 0 160-15,0 0-160 0,0 0 128 0,4-13-128 16,1-4 0-16,0-2-304 0,1-9 48 0,0 1 16 31,1-2-256-31,-1-2-48 0,2-4-16 0,0-2 0 16,-2 1-32-16,2-2-16 0,-1-1 0 0,2-2 0 15,0 5-144-15,0 2-16 0,0 4-16 0,-1 3 0 0,-1 4 384 0,-2 9 80 0,-5 14 0 0,0 0 16 16,0 0 304-16,0 0 0 0,6 8 0 0,-2 5 144 16,-2 1-16-16,-2 8-128 0,0 6 192 0,-2 4-64 15,-2 2 192-15,3 5 16 0,-2 1 16 0,3-1 0 16,-1-3 160-16,1-1 48 0,3-2 0 0,-1 0 0 16,2-6-144-16,3-2-32 0,1-6 0 0,2-2 0 15,0-1-80-15,2-4-32 0,1-5 0 0,-1 0 0 16,0-5 352-16,1-3 64 0,2-4 16 0,4-3 0 15,0-5 192-15,2-4 32 0,-3-4 16 0,2-1 0 0,1-3-448 0,0-2-96 16,-2-2-16-16,1-2 0 0,-2-3-384 0,0-1 0 16,2 0 0-16,-1 0 0 15,0-3-1264-15,-1 1-336 0,-3 1-64 0,1-3-10560 16,0-2-2128-16</inkml:trace>
  <inkml:trace contextRef="#ctx0" brushRef="#br1" timeOffset="-91506.05">23081 17778 29247 0,'-9'17'1296'0,"4"-3"272"0,-1 3-1248 0,1 7-320 15,1 4 0-15,0 2 0 0,-1-1 448 0,1 2 48 16,4 1 0-16,-1-4 0 0,-2 0-144 0,2 0-32 16,1 1 0-16,1-1 0 0,-2-8-192 0,2 0-128 15,-1-3 160-15,2-4-160 0,-2-13-208 0,0 0-144 16,0 0-32-16,0 0 0 15,0 0-1984-15,0 0-384 0</inkml:trace>
  <inkml:trace contextRef="#ctx0" brushRef="#br1" timeOffset="-91358.31">22957 17730 11055 0,'3'-11'976'0,"1"1"-784"0,1 2-192 0,3-1 0 16,2 0 3648-16,2-3 704 0,1 0 128 0,1 2 16 15,1 1-2000-15,2 2-384 0,1 2-96 0,3 1-16 16,-2 0-1008-16,3 2-208 0,4 0-32 0,1 0-16 15,-3-1-736-15,2 2 0 0,2 1 0 0,-2 1-208 16,-1 3-2672-16,-2 0-544 0</inkml:trace>
  <inkml:trace contextRef="#ctx0" brushRef="#br1" timeOffset="-91173.34">22983 17962 3679 0,'0'0'160'0,"0"0"32"16,0 0-192-16,0 0 0 0,0 0 0 0,13-3 0 0,6-2 6480 0,4-1 1264 0,6-4 240 0,2 3 48 15,3-3-6432-15,1 1-1296 0,0 0-304 0,2 0 0 16,1 0 0-16,-1 2 0 0,0-2-160 0,-2 2-9472 31,0-1-1888-31</inkml:trace>
  <inkml:trace contextRef="#ctx0" brushRef="#br1" timeOffset="-90980.51">23072 18081 30575 0,'-26'6'1344'0,"10"-1"304"0,-1 0-1328 0,4 3-320 0,3 1 0 0,3 2 0 16,3-2 528-16,4-9 48 0,2 10 0 0,3 1 0 15,1-1 400-15,6-1 96 0,4 1 16 0,5-4 0 16,3 1-576-16,4-1-96 0,2 2-32 0,1-4 0 15,0-2-384-15,3-2-272 0,0-2 32 0,3-2 16 16,0-1-2304-16,4-3-464 0,1-3-80 0</inkml:trace>
  <inkml:trace contextRef="#ctx0" brushRef="#br1" timeOffset="-90664.92">23987 17622 7359 0,'-16'-23'320'0,"5"10"80"0,-4 2-400 0,1 0 0 15,0 3 0-15,-3 6 0 0,-3-1 3888 0,-1 7 688 0,0 4 144 0,1 4 16 16,-1 3-3664-16,4 0-752 16,1-2-128-16,4 2-48 0,3 2 368 0,1 3 80 15,2-3 16-15,5 2 0 0,3-3-368 0,3 1-80 16,3 0-16-16,4-3 0 0,2 2 176 0,3-3 16 16,2 4 16-16,1-1 0 0,5 0 256 0,-1 1 48 15,-3 0 16-15,1-1 0 0,0-3 224 0,-3 1 64 0,-2-1 0 0,-2 0 0 16,-4 1 208-16,-1-3 48 0,-5 1 16 0,-5-12 0 15,2 13-80-15,-4-3-32 0,-5 1 0 0,-4-1 0 16,-4-1-336-16,-2 1-64 0,-6 0-16 0,-3-3 0 16,-3 0-384-16,-1 0-96 0,0-1-16 0,1 1 0 15,3-2-944-15,-1-1-192 0,-2-1-32 16,2-6-18784-16</inkml:trace>
  <inkml:trace contextRef="#ctx0" brushRef="#br1" timeOffset="-89497.68">25327 17121 22111 0,'-19'1'976'0,"-2"5"208"0,1 14-944 0,-3-8-240 0,1 4 0 0,-2 2 0 16,1 4 1264-16,1 8 208 15,1 3 32-15,1 5 16 0,2 3-448 0,1 9-96 16,0 1-16-16,3 7 0 0,-1 0 0 0,5 8 0 16,1 6 0-16,1 1 0 0,3 0-416 0,2-1-96 0,2-2 0 0,3-3-16 15,4-8-304-15,3-2-128 0,0-7 0 0,3-1 128 31,1-5-528-31,1-5-112 0,0-6-32 0,3-3 0 16,0-7-2464-16,0-6-512 0</inkml:trace>
  <inkml:trace contextRef="#ctx0" brushRef="#br1" timeOffset="-88996.64">25480 17584 23039 0,'0'0'1024'0,"-8"2"192"0,-1 4-960 0,0 5-256 16,1 4 0-16,1 2 0 0,1 1 656 0,-1 3 96 16,2 2 16-16,0 3 0 0,0 2 32 0,1 3 16 15,1 4 0-15,-1 2 0 0,-2-1-240 0,2-1-64 0,1-1 0 0,1-2 0 16,-1-5-192-16,0-2-64 16,3 0 0-16,-1-6 0 0,0 1 96 0,1-3 16 15,0-3 0-15,1-5 0 0,-1-9-176 0,0 0-16 16,0 0-16-16,0 0 0 0,11-10-160 0,-1-3 192 15,-1-4-192-15,2-3 192 0,-1-5-64 0,2-2-128 16,-1-3 192-16,1-3-64 0,-1-1-128 0,-2-1 128 0,-1-3-128 0,-2-2 128 16,1-3-128-16,-1 0 0 0,1 0 0 0,-2 3 0 31,0 0-432-31,0 5-16 0,1 5 0 0,-3 7 0 16,0 6-96-16,0 2-32 0,-3 15 0 0,0 0 0 0,0 0 128 0,0 0 0 0,-3 19 16 0,2 5 0 15,-1 6 288-15,1 7 144 0,0 3-160 0,1 6 160 16,1 1 0-16,2 0 256 0,1-4-16 0,2-4-16 15,3-5 128-15,2-4 32 0,0-4 0 0,2-5 0 16,-1-6 272-16,1-1 64 0,-1-8 16 0,0-2 0 16,1-3 288-16,-3-2 64 0,1-6 16 0,-1-3 0 15,0-6 32-15,1-1 0 0,-1-2 0 0,1-5 0 16,-1-3-608-16,2-2-112 0,0 2-32 0,-2-4 0 16,1-2-384-16,-2-1-144 0,-2-1 0 0,1-2 0 15,-1 0-2016-15,-1 0-400 0,1 2-64 0,-2 0-13616 16</inkml:trace>
  <inkml:trace contextRef="#ctx0" brushRef="#br1" timeOffset="-88394.26">26108 17560 6447 0,'-4'20'576'0,"2"-6"-576"16,-1 5 0-16,2 1 0 0,0 4 2752 0,1 2 448 0,0-3 96 0,2 2 16 16,1-3-1712-16,-1 2-352 0,1 2-64 0,1-4-16 15,0-2 32-15,0 0 0 0,-2-3 0 0,2-1 0 16,-3-3-560-16,1-1-128 0,-2-12 0 0,0 0-16 15,0 0 0-15,0 0 0 0,0 0 0 0,0 0 0 16,0 0 112-16,0 0 32 0,0 0 0 0,2-13 0 16,-2-3-256-16,0-2-32 0,-1-3-16 0,1-1 0 15,0-2-336-15,0-2 144 0,1-4-144 0,2-2 0 16,1-5 0-16,1-1 0 0,0 1 0 0,2-1 0 0,-1 0-384 16,4 1 32-16,1 1 0 0,1 1 0 0,0 2-32 0,-1 6-16 15,1 3 0-15,0 7 0 0,0 6 256 0,-1 3 144 16,0 4-160-16,1 3 160 0,2 3-128 0,-4 3 128 15,-10-5 0-15,12 15-144 0,-2 0 320 0,0 4 64 16,-4-1 16-16,1 3 0 0,-2-3 144 0,-1 2 48 16,-2-1 0-16,1 1 0 0,-2-2 16 0,1 3 16 15,-4-3 0-15,-2 3 0 0,-3 1-80 0,-3 0-16 0,0-1 0 16,-3 1 0-16,-1 2-160 0,-2-2-32 16,-1-1-16-16,1 1 0 0,1-4-16 0,3 0 0 15,-2-6 0-15,2 1 0 0,0-1-32 0,3-2-128 16,1-2 192-16,2 0-64 0,1-1-128 0,5-7 160 15,0 0-160-15,0 0 160 0,0 0 16 0,0 0 0 16,0 0 0-16,11 3 0 0,2 0 80 0,2 1 32 16,0-3 0-16,2 3 0 0,0-3-144 0,3 2-16 0,-1 0-128 0,2-1 192 15,0 0-192-15,1 0 0 0,4 1 0 0,-4 1 0 32,-1 1-1232-32,0-2-240 0,0-3-64 0,-3 1-14848 0</inkml:trace>
  <inkml:trace contextRef="#ctx0" brushRef="#br1" timeOffset="-87736.31">26664 16931 29311 0,'0'0'1296'0,"0"0"272"0,-9 2-1248 0,-1 2-320 15,3 1 0-15,-1 3 0 0,-1 0 384 0,1 2 0 16,0 2 16-16,1 1 0 0,1 2 768 0,2 0 160 0,1 3 16 0,2 2 16 31,0 2-2128-31,1-4-448 0,0 2-64 0,1 0-8496 0,2 2-1680 0</inkml:trace>
  <inkml:trace contextRef="#ctx0" brushRef="#br1" timeOffset="-87229.9">26714 17778 9215 0,'0'0'400'0,"0"0"96"0,0 0-496 0,0 0 0 0,0 0 0 0,7-6 0 16,-2-1 4000-16,3 2 704 0,2 1 144 0,2 1 16 0,0 1-3104 0,1 0-624 15,-1 2-128-15,1 0-32 0,1 7-544 0,-1-4-112 16,0 0-32-16,0 1 0 0,3 3-112 0,-4-1-32 16,-3 2 0-16,-3 0 0 0,-1-1 240 0,2 0 32 15,1 1 16-15,0 0 0 0,-8-8-176 0,0 0-48 16,-3 12 0-16,-1-2 0 0,-1-1-208 0,-3 0 176 16,-4 2-176-16,-2-1 160 0,-3 1-160 0,0-2 0 0,1-3-160 0,3 0 160 15,3-1-192-15,-2-1 192 16,-2 0-208-16,2 1 80 0,2 0 0 0,2 0 0 15,8-5 0-15,0 0 0 0,0 0-48 0,0 0 0 16,6 12 0-16,2-7 0 0,-8-5 0 0,16 8 0 16,3 0 0-16,1 1 0 0,-2-3 176 0,0 2 176 15,1 0-48-15,-2 1 0 0,-3-1 192 0,2 3 16 16,1 0 16-16,-4 1 0 0,-3-4 352 0,-3 1 64 16,-5 3 0-16,0 2 16 0,-1-1 16 0,-4-1 0 0,-3 1 0 15,-5 0 0-15,-2 0-224 0,-5 3-32 0,-3-1-16 0,-1 0 0 16,-2-6-352-16,1 2-176 0,1 2 160 0,-2-2-160 31,0-6-944-31,3 2-272 0,3-4-64 0,3 1-10288 0,2-1-2048 0</inkml:trace>
  <inkml:trace contextRef="#ctx0" brushRef="#br1" timeOffset="-86794.65">27181 16982 28671 0,'0'0'1280'0,"0"0"256"0,9 7-1232 0,3 2-304 0,1 3 0 0,4 1 0 15,1 5 128-15,3 5-128 0,0 3 192 0,2 4-192 16,4 2 832-16,0 5 64 0,0 2 16 0,1 3 0 16,0 1-80-16,0 0-32 0,-2 2 0 0,-1-4 0 15,-2-2-32-15,-1 1-16 0,-2 1 0 0,-2 0 0 16,-5-4-16-16,-4 1 0 0,-4 3 0 0,-5 2 0 15,-5 0 176-15,-4 2 48 0,-5-2 0 0,-2 1 0 16,-3 2-192-16,-4-1-48 0,-1-3 0 0,-4 0 0 16,1 0-464-16,-3-2-80 0,0-1-32 0,0-2 0 31,1-6-832-31,2 0-160 0,1 0-48 0,1-2-12528 0,2-3-2512 0</inkml:trace>
  <inkml:trace contextRef="#ctx0" brushRef="#br1" timeOffset="-86125.41">25192 17536 4607 0,'0'0'400'0,"0"0"-400"15,0 0 0-15,0 0 0 0,0 0 3136 0,0 0 560 16,0 0 96-16,0 0 32 0,0 0-1984 0,-3 11-400 15,2-2-80-15,1-9-16 0,0 0-432 0,0 0-80 16,1 15-32-16,-1-5 0 0,0-10-368 0,0 0-80 0,1 13-16 0,-1-13 0 16,0 0 432-16,-5 9 96 0,0-3 16 0,5-6 0 15,0 0-240-15,-9 4-32 0,0-1-16 0,9-3 0 16,-9 0-416-16,9 0-176 0,0 0 128 0,0 0-128 16,0 0 0-16,0 0 0 15,0 0 0-15,0 0 0 0,0 0 0 0,0 0-144 16,0 0 0-16,0 0 0 15,0 0-400-15,9-6-80 0,-9 6-16 0,10-5-13072 0</inkml:trace>
  <inkml:trace contextRef="#ctx0" brushRef="#br1" timeOffset="-85730.23">25183 17832 13823 0,'0'0'1216'0,"0"0"-960"0,0 0-256 0,0 0 0 15,-6-3 2016 1,6 3 352-16,0 0 80 0,0 0 16 0,0 0-1664 0,6-7-336 16,-6 7-64-16,7-6-16 0,-7 6-128 0,11-4-16 15,-1 1-16-15,-10 3 0 0,0 0-224 0,0 0 0 16,11-1 0-16,-11 1 0 0,0 0 336 0,0 0 32 16,0 0 0-16,0 0 0 0,0 0 272 0,0 0 48 0,0 0 16 15,-7 8 0-15,-2-2-64 0,1 1 0 0,0-1 0 0,8-6 0 16,-7 2-400-16,7-2-96 0,-10 5-16 0,10-5 0 31,-7 5-1680-31,7-5-352 0</inkml:trace>
  <inkml:trace contextRef="#ctx0" brushRef="#br1" timeOffset="-74230.88">28570 18386 31839 0,'-13'6'1408'0,"0"5"304"0,2 2-1376 0,2-4-336 16,0 0 0-16,0-3 0 0,1-3 176 0,8-3-48 16,-9-5 0-16,2-4 0 0,1-3 704 0,-1-5 128 15,1-4 16-15,1-8 16 0,-1-3-256 0,4-5-48 0,2-4-16 0,-2-9 0 16,2-9-480-16,4-3-192 0,2-3 128 0,0-3-128 15,1 1 0-15,2-2 0 0,0-4 0 0,0 7 0 16,-1 8-336-16,1 5-48 0,1 6-16 0,2 5 0 31,0 6-272-31,0 7-48 0,-2 7-16 0,0 4 0 16,1 7-80-16,1 9-16 0,1 7 0 0,1 12 0 0,3 8 384 0,2 10 64 0,2 8 0 0,3 9 16 16,2 8 368-16,1 6-144 0,5 2 144 0,1-1 0 15,5-5 0-15,1-3 0 0,0-7 0 0,1-2 0 16,0-6 0-16,-5-6 0 0,-6-6 0 0,-6-3 0 0,-4-8 0 0,-5-3 128 15,-2-6-128-15,-5-2 192 0,-7-10 0 0,0 0-16 16,0 0 0-16,0 0 0 0,-11 3-16 0,-6-4 0 16,-9-5 0-16,-12-4 0 15,-12-7-1440-15,-3-3-304 16,-6-3-48-16,-3 0-16 0,-5-4 1072 0,-1 1 224 0,1-1 32 0,-3-3 16 16,0-1 1968-16,4 3 384 0,3 2 64 0,10 3 32 15,4 3-640-15,12 3-128 0,7 3-32 0,5 1 0 0,5 6-640 0,11 0-128 16,9 7-16-16,9-6-16 0,6 1-544 0,9 1 0 15,14 0 0-15,10 0-192 0,12-6 0 0,7-3 0 16,3-3 0-16,3-1 0 0,3 0-80 0,3-3-16 16,4-1 0-16,1-3 0 15,2 1-592-15,-4 3-112 0,-7 2-32 0,-7 2 0 16,-8 2-192-16,-7 2-32 0,-7 3-16 0,-10 5 0 16,-10 4 112-16,-10 4 32 0,-16-4 0 0,-3 13 0 0,-9 3 1792 0,-10 3 352 0,-9 7 80 0,-8 6 16 15,-8 3 1296-15,-6 9 256 16,-6 8 48-16,-6 6 16 0,-7 3-784 0,2 2-160 15,-1 2-16-15,6-1-16 0,5 0-800 0,9-4-176 16,7-4-16-16,7-4-16 16,9-1-1680-16,5-2-336 0,9-2-64 0</inkml:trace>
  <inkml:trace contextRef="#ctx0" brushRef="#br0" timeOffset="-62597.45">20754 14580 14559 0,'0'0'640'0,"0"0"144"0,0 0-624 0,0 0-160 0,0 0 0 0,0 0 0 16,0 0 1584-16,0 0 272 0,0 0 64 0,0 0 16 15,2-9-512-15,2-1-96 0,0-4-32 0,3 5 0 0,1 2-608 0,-1-3-128 16,-1 0-32-16,2 3 0 0,2 1-32 0,0-1-16 15,-1 1 0-15,1 1 0 0,0-1 192 0,0 3 32 16,1 1 16-16,-1 1 0 0,-1 2-224 0,1 1-48 16,-1-1-16-16,-1 3 0 0,-1 1-48 0,1 0 0 15,0 2 0-15,0 1 0 0,-2 2 64 0,1-1 16 0,-1 2 0 0,0 2 0 16,-5-2-112-16,-1 2-32 0,-1 3 0 0,-3-2 0 16,-2 2-160-16,-1 1-32 15,-4 2-128-15,-2-2 192 0,1 4-192 0,-1-1 144 16,-2-2-144-16,-1-1 128 0,0-1-128 0,1-2 0 15,-1-1 144-15,1-1-144 0,0-3 0 0,1 0 0 16,0-5 0-16,0-1 0 0,1-1 0 0,2-2 0 16,0-2 0-16,3-4-128 0,1 0 128 0,1-2-128 15,3-1 128-15,0-2-128 0,3 1 128 0,3 1-192 0,2 0 192 0,1 1-192 16,2 1 192-16,1 4 0 0,2-3 0 0,0 5 0 16,1 1 512-16,1 3 48 0,0 1 0 0,3-2 0 15,2 3 144-15,3 1 48 0,1 0 0 0,2-1 0 16,2 0-240-16,-2 2-32 0,2-3-16 0,1 1 0 15,0 0-272-15,0 1-64 0,1 0-128 0,-2 1 192 16,0 0-2320-16,-1 3-480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05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19 3223 0 0,'-4'-3'240'0'0,"-15"-12"3862"0"0,-12 26-1845 0 0,28-10-2122 0 0,2-1-58 0 0,-1 0 1 0 0,1 0-1 0 0,0 0 0 0 0,0 0 0 0 0,0 1 0 0 0,0-1 0 0 0,0 0 0 0 0,0 1 0 0 0,0-1 0 0 0,0 1 0 0 0,0-1 0 0 0,0 1 0 0 0,-2 1 0 0 0,2-1-20 0 0,1 0 1 0 0,-1 0 0 0 0,1 0 0 0 0,-1 0 0 0 0,1 0-1 0 0,0 1 1 0 0,-1-1 0 0 0,1 0 0 0 0,0 0 0 0 0,0 0-1 0 0,0 1 1 0 0,-1-1 0 0 0,2 0 0 0 0,-1 0 0 0 0,0 0-1 0 0,0 1 1 0 0,0-1 0 0 0,0 0 0 0 0,1 0 0 0 0,-1 0-1 0 0,1 1 1 0 0,-1-1 0 0 0,1 0 0 0 0,0 2 0 0 0,0-2-132 0 0,10 16-3480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9959 0 0,'0'0'904'0'0,"1"7"-728"0"0,-1 2 201 0 0,1 0 0 0 0,0 0 0 0 0,1 0 0 0 0,0-1-1 0 0,0 1 1 0 0,5 12 0 0 0,27 50 1327 0 0,-3-7-487 0 0,-26-51-1032 0 0,8 18 351 0 0,-1 0-1 0 0,-2 1 0 0 0,10 48 1 0 0,-20-73-482 0 0,0-1 0 0 0,0 0 0 0 0,0 1 1 0 0,-1 6-1 0 0,-1 14 533 0 0,-17-38-321 0 0,16 7-233 0 0,-1 0 1 0 0,1 0 0 0 0,0 0 0 0 0,0 0 0 0 0,1 0 0 0 0,-1-1 0 0 0,1 1 0 0 0,-3-8-1 0 0,-10-42 53 0 0,9 32-78 0 0,-6-30-8 0 0,3 0 0 0 0,2-1 0 0 0,0-72 0 0 0,6 93-3 0 0,2-1-1 0 0,6-43 0 0 0,-6 67-8 0 0,1-1-1 0 0,0 0 0 0 0,1 1 1 0 0,0 0-1 0 0,0 0 0 0 0,1 0 0 0 0,1 0 1 0 0,-1 0-1 0 0,1 1 0 0 0,1-1 1 0 0,0 1-1 0 0,8-8 0 0 0,-11 13 10 0 0,0 0-1 0 0,1 0 1 0 0,-1 0-1 0 0,1 0 1 0 0,0 1-1 0 0,0 0 1 0 0,0 0-1 0 0,0 0 1 0 0,0 0-1 0 0,0 1 1 0 0,0-1-1 0 0,1 1 1 0 0,-1 0-1 0 0,0 0 1 0 0,7 0-1 0 0,-5 1 2 0 0,1 1 0 0 0,-1-1 0 0 0,1 1 0 0 0,-1 0 0 0 0,0 1 0 0 0,1-1 0 0 0,-1 1 0 0 0,0 1 0 0 0,11 5 0 0 0,-8-4 9 0 0,-1 2 0 0 0,1-1 0 0 0,-1 1 0 0 0,0 1 0 0 0,0-1 0 0 0,-1 1 0 0 0,0 1 1 0 0,0-1-1 0 0,-1 1 0 0 0,0 0 0 0 0,-1 1 0 0 0,1-1 0 0 0,5 15 0 0 0,-6-12 18 0 0,-1 1 0 0 0,0 0 0 0 0,-1 0 0 0 0,-1 0 0 0 0,1 1 0 0 0,-2-1 0 0 0,0 0 0 0 0,0 1 0 0 0,-2-1 0 0 0,1 1 0 0 0,-4 18 0 0 0,-4 13 19 0 0,6-24-18 0 0,-2-1 0 0 0,0 0 0 0 0,-2 0-1 0 0,-7 19 1 0 0,4-15-29 0 0,-2-1 0 0 0,-1 0-1 0 0,-20 29 1 0 0,9-21-161 0 0,22-29 83 0 0,4-11-477 0 0,-2 6 542 0 0,1 0-1 0 0,0 1 1 0 0,0-1-1 0 0,1 0 1 0 0,-1 1-1 0 0,1 0 1 0 0,-1 0-1 0 0,1 0 1 0 0,0 0-1 0 0,0 0 1 0 0,1 0-1 0 0,4-3 1 0 0,-2 2 32 0 0,0 1 1 0 0,0 0 0 0 0,0-1-1 0 0,0 2 1 0 0,0-1 0 0 0,1 1-1 0 0,6-2 1 0 0,5 1 156 0 0,-1 1 0 0 0,1 1 0 0 0,0 1 1 0 0,0 0-1 0 0,0 1 0 0 0,-1 1 0 0 0,33 7 0 0 0,66 24 1174 0 0,-78-20-1545 0 0,1-2-1 0 0,1-1 1 0 0,41 3 0 0 0,-63-11-716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20 744 919 0 0,'-20'34'16624'0'0,"27"-34"-18432"0"0,-2 0 2054 0 0,1 0-1 0 0,-1 0 1 0 0,0 0 0 0 0,0-1-1 0 0,0 0 1 0 0,0 0-1 0 0,10-3 1 0 0,36-17 1117 0 0,-40 16-1067 0 0,77-40 1605 0 0,149-101-1 0 0,-89 41-1413 0 0,53-34-423 0 0,-157 112 77 0 0,130-77-37 0 0,-19 8 192 0 0,-126 77-141 0 0,12-12 261 0 0,-40 30-328 0 0,6-4 96 0 0,26-15 320 0 0,-30 19-483 0 0,-1 0-1 0 0,0 0 0 0 0,1 0 1 0 0,-1 1-1 0 0,1-1 1 0 0,-1 1-1 0 0,0-1 1 0 0,1 1-1 0 0,3 0 1 0 0,-1 0 22 0 0,11 0-16 0 0,-1 0 0 0 0,0 1 0 0 0,1 1 0 0 0,-1 0 0 0 0,0 1 0 0 0,19 6 0 0 0,88 38 131 0 0,-76-28-105 0 0,134 61 297 0 0,-60-25-92 0 0,-49-23-175 0 0,-9-3 31 0 0,83 26 1 0 0,-14-7 174 0 0,-6-1 1 0 0,88 11-82 0 0,-113-42 2 0 0,-44-8-1938 0 0,-54-7 890 0 0,5 1-2138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0,'1'1'2238'0'0,"3"2"-1669"0"0,-1 1 0 0 0,0-1 0 0 0,0 1 0 0 0,0-1 0 0 0,0 1 0 0 0,-1 0 0 0 0,1 1 0 0 0,-1-1 0 0 0,0 0 0 0 0,-1 0 0 0 0,2 6 0 0 0,3 10 138 0 0,3 27 0 0 0,-2-14 77 0 0,28 160 847 0 0,-4 70-1100 0 0,-27-214-481 0 0,-1-3-24 0 0,0 0-239 0 0,1-1-1 0 0,12 48 1 0 0,-14-88-98 0 0,0 0 1 0 0,-1 0 0 0 0,2 0-1 0 0,-1 0 1 0 0,1-1 0 0 0,-1 1-1 0 0,7 7 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5063 0 0,'-1'-3'83'0'0,"0"2"-41"0"0,1 0 1 0 0,0 0-1 0 0,0 0 1 0 0,0 0 0 0 0,0 1-1 0 0,0-1 1 0 0,0 0-1 0 0,0 0 1 0 0,0 0-1 0 0,0 0 1 0 0,0 0-1 0 0,2-3 3341 0 0,13 59 1759 0 0,-2 32-2803 0 0,1-1-996 0 0,75 277 1919 0 0,-56-267-3144 0 0,-9-27-1368 0 0,-17-47-1122 0 0,3 25 1 0 0,-8-34 780 0 0,-3-2-29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189 112 5063 0 0,'-9'-10'464'0'0,"-32"-33"-617"0"0,36 39 922 0 0,0 0 1 0 0,-1 0-1 0 0,1 0 1 0 0,0 1-1 0 0,-1 0 1 0 0,0 0-1 0 0,-6-2 1 0 0,10 4-574 0 0,0 1 0 0 0,0-1 0 0 0,0 1 1 0 0,0 0-1 0 0,0-1 0 0 0,0 1 0 0 0,1 0 0 0 0,-1 0 0 0 0,0 0 1 0 0,0 1-1 0 0,0-1 0 0 0,0 0 0 0 0,0 1 0 0 0,0-1 0 0 0,0 1 1 0 0,0 0-1 0 0,-2 1 0 0 0,1-1-62 0 0,1 1-1 0 0,-1 0 1 0 0,1 0 0 0 0,-1 0 0 0 0,1 0-1 0 0,0 1 1 0 0,0-1 0 0 0,0 1 0 0 0,-3 4-1 0 0,1 0-73 0 0,0 0 0 0 0,1 1 0 0 0,0-1 0 0 0,0 1-1 0 0,1 0 1 0 0,0-1 0 0 0,-1 15 0 0 0,1-5-24 0 0,2 1 0 0 0,1 0 0 0 0,0 0 0 0 0,1-1 0 0 0,1 1 0 0 0,7 25 0 0 0,-6-28 24 0 0,1-1-1 0 0,1 0 1 0 0,0 0 0 0 0,1 0-1 0 0,0-1 1 0 0,1 0-1 0 0,18 22 1 0 0,-21-29-2 0 0,0-1-1 0 0,1 0 1 0 0,-1 0 0 0 0,1-1 0 0 0,0 0 0 0 0,1 0-1 0 0,-1 0 1 0 0,1 0 0 0 0,-1-1 0 0 0,1 0 0 0 0,0-1-1 0 0,0 0 1 0 0,0 0 0 0 0,1 0 0 0 0,9 1 0 0 0,-11-3 46 0 0,0 0 0 0 0,0 0 1 0 0,0 0-1 0 0,0-1 0 0 0,0 0 1 0 0,0 0-1 0 0,0 0 1 0 0,0-1-1 0 0,0 0 0 0 0,0 0 1 0 0,-1 0-1 0 0,1-1 1 0 0,-1 0-1 0 0,1 0 0 0 0,-1 0 1 0 0,0-1-1 0 0,0 0 0 0 0,8-8 1 0 0,-6 4 87 0 0,-1 0-1 0 0,1 0 1 0 0,-1-1 0 0 0,-1 1-1 0 0,0-2 1 0 0,0 1 0 0 0,-1 0 0 0 0,0-1-1 0 0,0 0 1 0 0,-1 0 0 0 0,0 0-1 0 0,-1 0 1 0 0,0 0 0 0 0,-1-1-1 0 0,0-15 1 0 0,-1 14-44 0 0,-1-1 0 0 0,0 1-1 0 0,-1-1 1 0 0,-1 1 0 0 0,0 0 0 0 0,-1 0-1 0 0,0 0 1 0 0,0 0 0 0 0,-1 1 0 0 0,-1 0-1 0 0,0 0 1 0 0,-12-17 0 0 0,11 20-86 0 0,0 0 0 0 0,0 0-1 0 0,0 1 1 0 0,-1 0 0 0 0,0 0 0 0 0,0 1 0 0 0,-1 0 0 0 0,0 0 0 0 0,0 1-1 0 0,-13-6 1 0 0,17 9-74 0 0,0 0 0 0 0,0 1 1 0 0,0-1-1 0 0,0 1 0 0 0,0 0 0 0 0,0 0 0 0 0,-1 1 0 0 0,1-1 0 0 0,0 1 0 0 0,0 1 0 0 0,-1-1 0 0 0,1 1 1 0 0,0-1-1 0 0,0 1 0 0 0,0 1 0 0 0,0-1 0 0 0,0 1 0 0 0,0 0 0 0 0,0 0 0 0 0,1 0 0 0 0,-1 1 0 0 0,-5 4 0 0 0,3-2-493 0 0,0 0 0 0 0,1 1 0 0 0,-7 8 0 0 0,11-11-920 0 0,-1 1 0 0 0,1-1 0 0 0,0 1 0 0 0,-4 7 0 0 0,2 7-5811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34 14191 0 0,'0'0'323'0'0,"-7"-7"901"0"0,4 4-1258 0 0,0 0 178 0 0,1 1 1 0 0,0 0-1 0 0,-1 0 1 0 0,0 0-1 0 0,1 1 1 0 0,-1-1-1 0 0,0 1 1 0 0,0-1-1 0 0,0 1 1 0 0,0 0-1 0 0,0 0 1 0 0,0 0-1 0 0,0 0 1 0 0,0 1-1 0 0,0-1 1 0 0,0 1-1 0 0,-5 0 1 0 0,-9 0 790 0 0,13 0-897 0 0,0 0 0 0 0,0 0 0 0 0,0 0 0 0 0,1 1 0 0 0,-1 0-1 0 0,0-1 1 0 0,-8 4 0 0 0,1 1 78 0 0,1 0 0 0 0,-1 1 0 0 0,1 0 0 0 0,0 0 0 0 0,1 2 0 0 0,0-1 0 0 0,0 1 0 0 0,0 0 0 0 0,1 1 0 0 0,0 0 0 0 0,1 0 0 0 0,0 1 0 0 0,0-1 0 0 0,1 2 0 0 0,1-1 0 0 0,-1 1 0 0 0,2 0 0 0 0,-1 0 0 0 0,2 0 0 0 0,-1 0 0 0 0,-2 19 0 0 0,4-14-1 0 0,1 0-1 0 0,0 1 1 0 0,1-1 0 0 0,0 0-1 0 0,2 0 1 0 0,3 21-1 0 0,-3-29-72 0 0,0 0-1 0 0,1 1 1 0 0,0-1 0 0 0,0 0-1 0 0,1-1 1 0 0,0 1-1 0 0,0 0 1 0 0,1-1-1 0 0,0 0 1 0 0,0 0-1 0 0,1-1 1 0 0,-1 1 0 0 0,11 7-1 0 0,-5-6-16 0 0,0 0 1 0 0,1-1-1 0 0,0 0 0 0 0,1-1 0 0 0,-1-1 0 0 0,1 0 1 0 0,0-1-1 0 0,0 0 0 0 0,1-1 0 0 0,-1 0 0 0 0,26 1 1 0 0,9-2-587 0 0,94-9 0 0 0,-142 7 556 0 0,13-2-1099 0 0,0 1 0 0 0,0-2 0 0 0,0 0 0 0 0,14-5 0 0 0,-2-2-5352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2303 0 0,'0'0'102'0'0,"1"2"-1"0"0,13 27 7636 0 0,18 60 0 0 0,-17-36-5759 0 0,66 230 2395 0 0,19-6-6648 0 0,-89-247 938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88 455 0 0,'-17'-12'0'0'0,"3"5"21"0"0,9 7 120 0 0,2 1 97 0 0,1-2 341 0 0,-1 1 0 0 0,1 0 0 0 0,-1 1 0 0 0,1-1-1 0 0,-1 0 1 0 0,0 1 0 0 0,1-1 0 0 0,0 1 0 0 0,-1 0-1 0 0,1 0 1 0 0,-1 0 0 0 0,1 0 0 0 0,0 0 0 0 0,0 0-1 0 0,0 1 1 0 0,-3 2 0 0 0,2-1-202 0 0,0 0 1 0 0,0 0-1 0 0,0 1 0 0 0,0-1 1 0 0,1 1-1 0 0,0 0 0 0 0,-1-1 1 0 0,-2 9-1 0 0,1 0-172 0 0,1 1-1 0 0,0 0 1 0 0,0 0 0 0 0,1 0 0 0 0,0 19-1 0 0,1-19-104 0 0,1 0 0 0 0,1 0 0 0 0,0 0 0 0 0,1 0 0 0 0,0-1 0 0 0,1 1 0 0 0,0-1 0 0 0,1 1 0 0 0,1-1-1 0 0,0 0 1 0 0,0-1 0 0 0,1 1 0 0 0,1-1 0 0 0,-1 0 0 0 0,2 0 0 0 0,13 14 0 0 0,-17-21-9 0 0,0-1 0 0 0,0 1 0 0 0,1-1 0 0 0,0 0 0 0 0,-1 0 0 0 0,1-1 0 0 0,0 0 0 0 0,0 1 1 0 0,0-2-1 0 0,1 1 0 0 0,-1 0 0 0 0,0-1 0 0 0,1 0 0 0 0,-1 0 0 0 0,1-1 0 0 0,-1 0 0 0 0,1 0 0 0 0,-1 0 0 0 0,1 0 0 0 0,-1-1 0 0 0,0 0 0 0 0,1 0 1 0 0,-1-1-1 0 0,0 1 0 0 0,1-1 0 0 0,-1 0 0 0 0,0 0 0 0 0,0-1 0 0 0,-1 0 0 0 0,1 0 0 0 0,0 0 0 0 0,5-6 0 0 0,-1 1 180 0 0,0-1 0 0 0,-1 0-1 0 0,-1-1 1 0 0,0 0 0 0 0,0 0 0 0 0,-1-1-1 0 0,0 0 1 0 0,-1 0 0 0 0,0 0-1 0 0,0-1 1 0 0,5-23 0 0 0,-8 27-173 0 0,-1-1-1 0 0,0 1 1 0 0,0-1 0 0 0,0 1 0 0 0,-1-1-1 0 0,0 0 1 0 0,-1 1 0 0 0,0-1 0 0 0,0 1-1 0 0,-1-1 1 0 0,0 1 0 0 0,0 0-1 0 0,-1 0 1 0 0,0 0 0 0 0,-1 0 0 0 0,0 0-1 0 0,-8-13 1 0 0,-1 5 69 0 0,-1 0 1 0 0,-29-27-1 0 0,34 36-167 0 0,-1 0 0 0 0,1 0 0 0 0,-1 1 0 0 0,0 0 0 0 0,-1 0-1 0 0,-18-6 1 0 0,27 11-102 0 0,0 0-1 0 0,0 0 0 0 0,-1 1 0 0 0,1-1 0 0 0,0 1 0 0 0,-1 0 0 0 0,1-1 0 0 0,-1 1 0 0 0,1 0 0 0 0,0 0 0 0 0,-1 0 0 0 0,1 1 1 0 0,-1-1-1 0 0,1 1 0 0 0,0-1 0 0 0,-1 1 0 0 0,1 0 0 0 0,0 0 0 0 0,0 0 0 0 0,0 0 0 0 0,0 0 0 0 0,0 0 0 0 0,0 1 0 0 0,0-1 1 0 0,0 1-1 0 0,0-1 0 0 0,0 1 0 0 0,1 0 0 0 0,-1-1 0 0 0,1 1 0 0 0,-2 3 0 0 0,-9 12-1457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10103 0 0,'0'0'5162'0'0,"7"3"-3830"0"0,0-3-880 0 0,0 0-1 0 0,-1 0 1 0 0,1-1 0 0 0,0 0 0 0 0,11-2 0 0 0,-4 0-130 0 0,20-8 119 0 0,-29 9-752 0 0,0 0 1 0 0,1 0 0 0 0,-1 1 0 0 0,0-1-1 0 0,0 1 1 0 0,1 0 0 0 0,9 0 0 0 0,-6 2-1088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10591 0 0,'0'0'819'0'0,"-3"-1"-534"0"0,3 1-278 0 0,-1 0 0 0 0,1-1 0 0 0,-1 1 0 0 0,1 0 0 0 0,-1 0 0 0 0,1 0 0 0 0,-1 0 0 0 0,1 0 0 0 0,-1 0 0 0 0,0 0 0 0 0,1 0 0 0 0,-1 0 0 0 0,1 0 0 0 0,-1 0 0 0 0,1 0 0 0 0,-1 0 0 0 0,1 0 0 0 0,-1 0 0 0 0,1 0 0 0 0,-1 1 0 0 0,1-1 0 0 0,-1 0 0 0 0,1 0 0 0 0,-1 1 0 0 0,1-1 0 0 0,-1 0-1 0 0,1 1 1 0 0,0-1 0 0 0,-1 0 0 0 0,1 1 0 0 0,-1 0 0 0 0,0 1 221 0 0,1 0 0 0 0,-1 0 0 0 0,1 0 0 0 0,0 0 0 0 0,-1 0 0 0 0,1 0 0 0 0,0 0 0 0 0,0 0 0 0 0,1 4 0 0 0,1 7 714 0 0,0 0 0 0 0,1 0-1 0 0,9 24 1 0 0,2 7-474 0 0,4 44-487 0 0,17 59 406 0 0,-29-128-825 0 0,1-1 0 0 0,0 0 0 0 0,2 0 0 0 0,0 0 0 0 0,18 25 0 0 0,-17-31-1312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8319 0 0,'1'1'382'0'0,"15"13"99"0"0,0 0 1 0 0,-1 1-1 0 0,-1 0 1 0 0,25 34 0 0 0,-12-12 1032 0 0,-1 1-1 0 0,-2 2 1 0 0,-1 0 0 0 0,31 79 0 0 0,-46-93-1080 0 0,-1 0 1 0 0,-1 0 0 0 0,-2 0-1 0 0,0 1 1 0 0,-1 33-1 0 0,-4 2 95 0 0,-10 69 0 0 0,1-74-427 0 0,5-38-766 0 0,2-1 0 0 0,-2 19 1 0 0,5-20-1176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11023 0 0,'0'0'1002'0'0,"-1"2"-824"0"0,-3 15 751 0 0,1 0-1 0 0,1 1 0 0 0,0-1 1 0 0,1 1-1 0 0,2 29 0 0 0,-1 10 48 0 0,7 340 1402 0 0,-6-386-2295 0 0,1 0 0 0 0,0 0-1 0 0,0-1 1 0 0,1 1 0 0 0,0 0 0 0 0,1-1-1 0 0,0 0 1 0 0,1 0 0 0 0,0 0 0 0 0,0 0-1 0 0,1-1 1 0 0,1 0 0 0 0,-1 0 0 0 0,16 14-1 0 0,-20-21-63 0 0,1 0 0 0 0,0 0-1 0 0,0 0 1 0 0,0-1 0 0 0,0 1-1 0 0,0-1 1 0 0,0 0 0 0 0,0 0-1 0 0,1 0 1 0 0,-1 0 0 0 0,0-1-1 0 0,1 1 1 0 0,-1-1 0 0 0,0 0-1 0 0,1 0 1 0 0,-1 0 0 0 0,0 0-1 0 0,1-1 1 0 0,-1 1-1 0 0,6-3 1 0 0,5-1 96 0 0,1-1 0 0 0,-1-1 0 0 0,18-10 1 0 0,-11 5-74 0 0,39-19-376 0 0,60-27-885 0 0,-83 48-1242 0 0,-22 7 339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74 409 7831 0 0,'0'0'848'0'0,"1"12"-848"0"0,1-1 0 0 0,0-1 808 0 0,1 0 1136 0 0,2-1-952 0 0</inkml:trace>
  <inkml:trace contextRef="#ctx0" brushRef="#br0" timeOffset="1">30 110 4143 0 0,'-8'-15'368'0'0,"3"5"-296"0"0,0-5-72 0 0,0 2 0 0 0,2 3 1048 0 0,-1 2 2752 0 0,6-4-3576 0 0,3 2-224 0 0,8-7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15 325 9671 0 0,'-1'1'748'0'0,"-3"17"19"0"0,1 0 0 0 0,0 1-1 0 0,1-1 1 0 0,1 0-1 0 0,1 21 1 0 0,-1 1 653 0 0,4 154 832 0 0,6-47-2098 0 0,-8-139-170 0 0,9-27-366 0 0,11-60-754 0 0,20-153 0 0 0,20-158 264 0 0,-37 302 1487 0 0,-13 53 218 0 0,-11 34-509 0 0,4 9-152 0 0,0 0-1 0 0,0 0 0 0 0,-1 1 1 0 0,0 0-1 0 0,3 16 0 0 0,121 570 741 0 0,-65-348-3993 0 0,-56-216 1498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13247 0 0,'-42'-30'3164'0'0,"44"30"-2214"0"0,30 5 532 0 0,-13-1-1356 0 0,-1-2 0 0 0,0 0 1 0 0,1-1-1 0 0,32-2 0 0 0,-49 1-158 0 0,63-10-1340 0 0,-21 0-2488 0 0,-26 5-1479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13039 0 0,'1'9'1186'0'0,"6"79"647"0"0,25 205 2131 0 0,-2-14-7876 0 0,-24-244 1255 0 0,-4-24 1123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67 9295 0 0,'11'-38'1099'0'0,"-11"36"-675"0"0,0-1-1 0 0,0 1 0 0 0,0-1 1 0 0,0 1-1 0 0,0-1 1 0 0,0 1-1 0 0,-2-5 1 0 0,2 6 501 0 0,-18 2 87 0 0,16 0-964 0 0,0 0 0 0 0,0 1 0 0 0,1-1 0 0 0,-1 1 0 0 0,1-1 0 0 0,-1 1 0 0 0,1-1 0 0 0,0 1 0 0 0,0 0 0 0 0,-1 0 0 0 0,1-1 0 0 0,0 1 0 0 0,1 0 0 0 0,-2 3 0 0 0,-1 1 57 0 0,1 0 0 0 0,0 0 0 0 0,-1 9 0 0 0,1-3-23 0 0,1 0 0 0 0,1 0 0 0 0,0 0 0 0 0,0 0 1 0 0,1 1-1 0 0,1-2 0 0 0,0 1 0 0 0,0 0 0 0 0,9 21 0 0 0,-9-28-67 0 0,0 1 1 0 0,0-1-1 0 0,1 0 0 0 0,0 0 1 0 0,0-1-1 0 0,0 1 1 0 0,1 0-1 0 0,-1-1 0 0 0,1 0 1 0 0,0 0-1 0 0,0 0 1 0 0,1 0-1 0 0,-1-1 0 0 0,1 0 1 0 0,0 0-1 0 0,0 0 1 0 0,0 0-1 0 0,0-1 0 0 0,0 0 1 0 0,0 0-1 0 0,1 0 0 0 0,8 1 1 0 0,-10-2 9 0 0,0-1 0 0 0,1 0 1 0 0,-1 0-1 0 0,0 0 0 0 0,0-1 0 0 0,0 1 1 0 0,0-1-1 0 0,0 0 0 0 0,0 0 0 0 0,0 0 0 0 0,0-1 1 0 0,-1 1-1 0 0,1-1 0 0 0,0 0 0 0 0,-1 0 1 0 0,1 0-1 0 0,-1-1 0 0 0,4-3 0 0 0,-2 2 5 0 0,-1-1 0 0 0,1 0 0 0 0,-1 1 0 0 0,-1-1-1 0 0,1-1 1 0 0,-1 1 0 0 0,0-1 0 0 0,0 1 0 0 0,0-1 0 0 0,-1 0-1 0 0,2-8 1 0 0,-3 9-16 0 0,0 0-1 0 0,0 0 1 0 0,-1 0-1 0 0,0 0 1 0 0,0 0-1 0 0,-1-1 1 0 0,1 1-1 0 0,-1 0 1 0 0,0 0-1 0 0,0 0 1 0 0,-1 0-1 0 0,1 0 1 0 0,-1 0-1 0 0,-1 1 1 0 0,1-1 0 0 0,0 0-1 0 0,-1 1 1 0 0,0 0-1 0 0,0 0 1 0 0,-5-5-1 0 0,-2-3-211 0 0,-1 1 0 0 0,-1 1 0 0 0,0-1-1 0 0,0 2 1 0 0,-21-13 0 0 0,17 14-5157 0 0,8 1-73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7367 0 0,'0'2'568'0'0,"1"19"590"0"0,1-1 0 0 0,1 1 0 0 0,1-1 0 0 0,9 31 0 0 0,-7-27 622 0 0,-2-10-460 0 0,-3-11-508 0 0,-1-5 144 0 0,-4-72-240 0 0,3 41-590 0 0,0 12 0 0 0,1 0 0 0 0,6-40 0 0 0,-4 53-126 0 0,-1-1 0 0 0,1 1 0 0 0,1 0 0 0 0,0 0 0 0 0,0 0 0 0 0,0 0 0 0 0,1 0 0 0 0,0 1 0 0 0,11-14 0 0 0,-11 17-243 0 0,0 0 0 0 0,1 0 1 0 0,0 1-1 0 0,0 0 1 0 0,0 0-1 0 0,0 0 1 0 0,0 0-1 0 0,1 1 0 0 0,-1 0 1 0 0,1 0-1 0 0,0 1 1 0 0,-1-1-1 0 0,1 1 0 0 0,10 0 1 0 0,2-1-1237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56 334 6447 0 0,'0'0'298'0'0,"-1"2"-10"0"0,-12 20-232 0 0,11-19 185 0 0,0 0 1 0 0,0 0-1 0 0,0 0 0 0 0,0 1 0 0 0,0-1 1 0 0,-2 8-1 0 0,-6 51 5763 0 0,5 0-3768 0 0,-3 25-1023 0 0,6-68-997 0 0,1 35-1 0 0,2-28-154 0 0,0-19 22 0 0,1-7 38 0 0,2-9-17 0 0,9-72-46 0 0,18-89 60 0 0,-1-3-1143 0 0,-18 91 552 0 0,16-55-945 0 0,-15 92 884 0 0,-11 39 410 0 0,-2 4 28 0 0,5 14 30 0 0,4 18 157 0 0,-2 1 0 0 0,6 53 0 0 0,-4-19 20 0 0,-6-48-61 0 0,24 116 450 0 0,-22-113-342 0 0,2 0 1 0 0,0 0 0 0 0,1 0 0 0 0,15 25 0 0 0,-12-26 17 0 0,-7-11-43 0 0,0 0-1 0 0,1-1 0 0 0,0 1 0 0 0,0-1 0 0 0,0 0 0 0 0,1 0 0 0 0,9 7 1 0 0,-14-13-99 0 0,-1-1 0 0 0,1 1 0 0 0,0-1 1 0 0,0 1-1 0 0,0-1 0 0 0,0 1 0 0 0,0-1 1 0 0,-1 1-1 0 0,1-1 0 0 0,0 0 1 0 0,0 0-1 0 0,0 1 0 0 0,0-1 0 0 0,0 0 1 0 0,0 0-1 0 0,0 0 0 0 0,0 0 1 0 0,0 0-1 0 0,0 0 0 0 0,0-1 0 0 0,0 1 1 0 0,1 0-1 0 0,0-1 27 0 0,-1 0 1 0 0,1 0-1 0 0,-1 0 1 0 0,1 0-1 0 0,-1 0 0 0 0,0 0 1 0 0,0 0-1 0 0,1-1 1 0 0,-1 1-1 0 0,0 0 0 0 0,2-3 1 0 0,0-2 113 0 0,0 0 1 0 0,-1 1-1 0 0,1-1 0 0 0,-1-1 1 0 0,3-9-1 0 0,1-25 101 0 0,-2 1-1 0 0,-2-78 1 0 0,-2 80-226 0 0,-2-7-3949 0 0,-10-63 0 0 0,9 86-2183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12895 0 0,'0'0'2395'0'0,"-1"1"-1854"0"0,-5 36 462 0 0,-10 56-726 0 0,16-91-238 0 0,-1 1 1 0 0,1 0-1 0 0,0 0 0 0 0,0 0 0 0 0,1 0 1 0 0,-1 0-1 0 0,0 0 0 0 0,1 0 0 0 0,0 0 1 0 0,0-1-1 0 0,0 1 0 0 0,0 0 0 0 0,0-1 1 0 0,0 1-1 0 0,4 4 0 0 0,-3-3-1 0 0,0-1 1 0 0,1 0-1 0 0,0 1 1 0 0,-1-1-1 0 0,1-1 1 0 0,0 1-1 0 0,1 0 1 0 0,-1-1-1 0 0,0 1 0 0 0,6 2 1 0 0,-5-4-44 0 0,0 1 0 0 0,0-1 0 0 0,0 0 0 0 0,0 0 0 0 0,-1-1 0 0 0,1 1 0 0 0,0-1 0 0 0,0 0 0 0 0,0 0 0 0 0,0 0 0 0 0,0 0 0 0 0,0-1 0 0 0,7-2 0 0 0,-5 2-379 0 0,0-1 1 0 0,-1 0-1 0 0,1-1 0 0 0,-1 1 1 0 0,0-1-1 0 0,0 0 1 0 0,0 0-1 0 0,8-8 0 0 0,-5 2-1264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1375 0 0,'0'0'66'0'0,"-1"2"-8"0"0,-5 4 522 0 0,0 0-1 0 0,0-1 0 0 0,-9 7 0 0 0,7-6 1389 0 0,1-1 1 0 0,0 1-1 0 0,-7 10 0 0 0,2-3-710 0 0,6-6-899 0 0,1-1 1 0 0,-1 1-1 0 0,2 0 0 0 0,-1 0 0 0 0,1 0 1 0 0,-7 15-1 0 0,6-8 15 0 0,1 0 0 0 0,0 1 0 0 0,-3 29 0 0 0,7-41-334 0 0,-1 0 0 0 0,1 0 0 0 0,0 1 0 0 0,0-1 0 0 0,1 0 0 0 0,-1 0 0 0 0,1 1 0 0 0,-1-1 0 0 0,1 0 1 0 0,0 0-1 0 0,0 0 0 0 0,1 0 0 0 0,-1 0 0 0 0,1 0 0 0 0,-1 0 0 0 0,1-1 0 0 0,0 1 0 0 0,0 0 0 0 0,0-1 0 0 0,0 1 0 0 0,0-1 0 0 0,1 0 0 0 0,-1 0 0 0 0,4 2 0 0 0,-3-2-37 0 0,-1-1 1 0 0,0 0-1 0 0,1 0 0 0 0,-1 0 0 0 0,1-1 0 0 0,-1 1 1 0 0,1 0-1 0 0,-1-1 0 0 0,1 0 0 0 0,-1 0 0 0 0,1 1 1 0 0,-1-2-1 0 0,1 1 0 0 0,0 0 0 0 0,-1 0 0 0 0,1-1 1 0 0,-1 1-1 0 0,1-1 0 0 0,-1 0 0 0 0,1 0 0 0 0,-1 0 1 0 0,0 0-1 0 0,0 0 0 0 0,4-3 0 0 0,1 0 5 0 0,0-2 0 0 0,-1 1 0 0 0,0-1 0 0 0,0 0 0 0 0,10-13 0 0 0,-9 9-23 0 0,-1-1 0 0 0,0 0 0 0 0,-1-1-1 0 0,0 1 1 0 0,0-1 0 0 0,-2 0 0 0 0,1 0 0 0 0,-2-1-1 0 0,3-21 1 0 0,-4 28 43 0 0,-1 0 0 0 0,0-1 0 0 0,0 1 0 0 0,-1-1 0 0 0,-2-12 984 0 0,3 31-725 0 0,2-2-397 0 0,-1 0 1 0 0,1-1 0 0 0,1 1-1 0 0,0 0 1 0 0,0-1-1 0 0,1 0 1 0 0,0 1 0 0 0,0-1-1 0 0,1-1 1 0 0,0 1-1 0 0,1-1 1 0 0,0 0 0 0 0,0 0-1 0 0,1-1 1 0 0,0 0-1 0 0,13 11 1 0 0,-5-6-1950 0 0,0-1-3685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1839 0 0,'0'0'83'0'0,"0"2"-6"0"0,11 47 2513 0 0,3 11 6330 0 0,10 26-5898 0 0,12 34-1642 0 0,-34-116-954 0 0,-4-11-256 0 0,-5-25-110 0 0,9-123-406 0 0,1 53-489 0 0,-3 101 823 0 0,-1-43-729 0 0,3 0-1 0 0,12-81 1 0 0,-5 93 1158 0 0,-8 30 215 0 0,1 3-578 0 0,-1 1 0 0 0,1-1 0 0 0,-1 0 0 0 0,1 0 0 0 0,-1 1 0 0 0,1-1 0 0 0,-1 1 0 0 0,0-1 0 0 0,0 1 0 0 0,0 0 0 0 0,2 3 0 0 0,0 1 49 0 0,0 1 0 0 0,0 0-1 0 0,-1 0 1 0 0,0 0 0 0 0,0 0-1 0 0,1 12 1 0 0,1 46 577 0 0,-3-43-464 0 0,-1 83 537 0 0,-1-95-726 0 0,1-2 0 0 0,0-6-119 0 0,0-2-146 0 0,0 1 207 0 0,0-1 1 0 0,0 0 0 0 0,0 1 0 0 0,1-1 0 0 0,-1 1 0 0 0,0-1 0 0 0,0 0 0 0 0,1 1 0 0 0,-1-1 0 0 0,0 0 0 0 0,0 1 0 0 0,1-1 0 0 0,-1 0 0 0 0,0 0 0 0 0,1 1 0 0 0,-1-1 0 0 0,1 0 0 0 0,-1 0 0 0 0,0 1 0 0 0,1-1 0 0 0,-1 0 0 0 0,0 0 0 0 0,1 0 0 0 0,0 0 0 0 0,13 4-435 0 0,-9-3 429 0 0,18 3-216 0 0,-13-2 232 0 0,0 0 0 0 0,0 1 0 0 0,16 6 0 0 0,-12-3 216 0 0,0 2-1 0 0,-1 0 1 0 0,0 1-1 0 0,22 18 0 0 0,-26-19 59 0 0,-1-1 0 0 0,0 2-1 0 0,-1-1 1 0 0,0 1 0 0 0,-1 0-1 0 0,0 0 1 0 0,8 16 0 0 0,-12-20-97 0 0,-1-1-1 0 0,1 1 1 0 0,-1-1 0 0 0,0 1 0 0 0,-1-1-1 0 0,1 1 1 0 0,-1 0 0 0 0,0-1 0 0 0,0 1 0 0 0,0 0-1 0 0,-1-1 1 0 0,1 1 0 0 0,-1 0 0 0 0,0-1-1 0 0,-1 1 1 0 0,1-1 0 0 0,-1 1 0 0 0,0-1-1 0 0,-4 7 1 0 0,-4 5 257 0 0,0 0 0 0 0,-2-2 0 0 0,-20 23 0 0 0,26-31-312 0 0,-2 2-5 0 0,0-1 1 0 0,-1-1-1 0 0,0 1 1 0 0,-1-1-1 0 0,1-1 0 0 0,-1 0 1 0 0,-16 7-1 0 0,-6 2-52 0 0,28-12-88 0 0,0-1 1 0 0,0 1-1 0 0,0-1 0 0 0,0 0 1 0 0,0 0-1 0 0,-1-1 0 0 0,1 1 1 0 0,-8-1-1 0 0,11 0-182 0 0,-1-3-348 0 0,1 1 173 0 0,0 0 0 0 0,0 0 1 0 0,0 0-1 0 0,0 0 0 0 0,0 0 0 0 0,1 0 0 0 0,-1 0 0 0 0,1 0 0 0 0,0 0 0 0 0,-1-1 0 0 0,1 1 0 0 0,0 0 0 0 0,0-3 0 0 0,3-10-6835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5 756 5983 0 0,'-1'-1'17'0'0,"1"1"0"0"0,0-1 0 0 0,-1 1-1 0 0,1-1 1 0 0,0 1 0 0 0,-1-1 0 0 0,1 0-1 0 0,0 1 1 0 0,0-1 0 0 0,-1 0 0 0 0,1 1-1 0 0,0-1 1 0 0,0 0 0 0 0,0 1-1 0 0,0-1 1 0 0,0 0 0 0 0,0 0 0 0 0,0 1-1 0 0,0-1 1 0 0,0 0 0 0 0,0 1 0 0 0,1-1-1 0 0,-1 0 1 0 0,0 1 0 0 0,0-1 0 0 0,1 0-1 0 0,-1 1 1 0 0,0-1 0 0 0,1 1 0 0 0,-1-1-1 0 0,0 0 1 0 0,1 1 0 0 0,-1-1-1 0 0,1 1 1 0 0,-1-1 0 0 0,1 1 0 0 0,-1 0-1 0 0,1-1 1 0 0,-1 1 0 0 0,1-1 0 0 0,0 1-1 0 0,-1 0 1 0 0,1 0 0 0 0,0-1 0 0 0,-1 1-1 0 0,2 0 1 0 0,57-4 3000 0 0,172-8 2342 0 0,-187 14-4372 0 0,59 11 1 0 0,-25-3-271 0 0,50-1 584 0 0,227-13-1 0 0,149-10 237 0 0,-447 14-1389 0 0,226-1 479 0 0,79 0-11 0 0,-40 2 109 0 0,1-1-25 0 0,380-46 679 0 0,-682 45-1314 0 0,111-11-10 0 0,446-25 141 0 0,-312 39-196 0 0,-157 0 72 0 0,54-3 96 0 0,-112-3-107 0 0,242-15 211 0 0,-214 18-195 0 0,30-1 4 0 0,293-21 108 0 0,-293 25-151 0 0,-25 1-12 0 0,-1 0-26 0 0,36 0 0 0 0,-35-12-2 0 0,25 0 15 0 0,163-6 104 0 0,-30-11-55 0 0,-213 22-60 0 0,250-37 214 0 0,-214 31-158 0 0,40-4 76 0 0,13 2-79 0 0,-14 1-30 0 0,121-21 70 0 0,-164 21-73 0 0,246-27-11 0 0,-55 19-11 0 0,-145 12 32 0 0,127 8 0 0 0,-167 4-32 0 0,17 0 0 0 0,-2-4 0 0 0,29 1 0 0 0,-68-4 0 0 0,13 0 0 0 0,83 8 0 0 0,93 5 0 0 0,-154-9 0 0 0,11-4 64 0 0,155-21 0 0 0,-207 17-64 0 0,-15 2 0 0 0,1 2 0 0 0,37-1 0 0 0,-34 2 0 0 0,35-4 0 0 0,-19 1 0 0 0,153-23 0 0 0,-183 25 0 0 0,-2 0-6 0 0,2 0-34 0 0,1 0-1 0 0,-1-1 1 0 0,0-1 0 0 0,15-6-1 0 0,-24 10 0 0 0,-1-2 0 0 0,0 1 1 0 0,1 0-1 0 0,-1 0 0 0 0,0-1 0 0 0,0 1 0 0 0,0-1 1 0 0,0 0-1 0 0,0 0 0 0 0,0 1 0 0 0,0-1 0 0 0,-1-1 1 0 0,2-1-1 0 0,-2 2-10 0 0,0 0 1 0 0,0-1-1 0 0,0 1 1 0 0,-1 0 0 0 0,0-1-1 0 0,1 1 1 0 0,-1-1-1 0 0,0 1 1 0 0,0 0-1 0 0,0-1 1 0 0,0 1-1 0 0,-1-1 1 0 0,1 1 0 0 0,-1-4-1 0 0,0 2-29 0 0,-1 0 0 0 0,1 0 0 0 0,-1 1 0 0 0,1-1 0 0 0,-1 0 0 0 0,0 1 0 0 0,0-1 0 0 0,-1 1 0 0 0,1-1 0 0 0,-1 1 0 0 0,0 0 0 0 0,0 0 0 0 0,-4-4 0 0 0,-4-1-229 0 0,-1 0 0 0 0,-21-10 0 0 0,-3-3-4 0 0,31 18 298 0 0,-106-76-226 0 0,95 66 230 0 0,19 14 4 0 0,1 1-1 0 0,0-1 0 0 0,-1 0 0 0 0,1 0 0 0 0,-1 0 0 0 0,1-1 0 0 0,0 1 0 0 0,5-1 1 0 0,4 1-29 0 0,13 4 26 0 0,1 1 1 0 0,-1 2 0 0 0,0 0-1 0 0,-1 2 1 0 0,0 1 0 0 0,0 1-1 0 0,43 28 1 0 0,-63-37 30 0 0,-1 0-1 0 0,0 0 1 0 0,0 0 0 0 0,0 1-1 0 0,0 0 1 0 0,-1 0-1 0 0,0 0 1 0 0,1 0 0 0 0,-1 0-1 0 0,-1 1 1 0 0,1-1 0 0 0,3 10-1 0 0,-5-11 2 0 0,0 1-1 0 0,0-1 1 0 0,0 1 0 0 0,0 0 0 0 0,-1-1-1 0 0,0 1 1 0 0,0 0 0 0 0,0-1-1 0 0,0 1 1 0 0,0 0 0 0 0,-1-1-1 0 0,0 1 1 0 0,0 0 0 0 0,0-1-1 0 0,0 1 1 0 0,0-1 0 0 0,-1 1-1 0 0,-3 5 1 0 0,-6 8 249 0 0,-1 0 0 0 0,-1-1 0 0 0,0 0 0 0 0,-25 23 0 0 0,-69 49 506 0 0,30-27-608 0 0,64-49-160 0 0,1 1 0 0 0,-12 16 0 0 0,4-6-1956 0 0,-1-1-4507 0 0,4-7-1609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37 171 2303 0 0,'0'0'7'0'0,"0"0"-1"0"0,0 0 0 0 0,0 0 0 0 0,0 0 1 0 0,1-1-1 0 0,-1 1 0 0 0,0 0 0 0 0,0 0 1 0 0,0 0-1 0 0,0 0 0 0 0,0-1 0 0 0,0 1 1 0 0,0 0-1 0 0,0 0 0 0 0,0 0 0 0 0,0-1 1 0 0,0 1-1 0 0,0 0 0 0 0,0 0 0 0 0,0 0 1 0 0,0-1-1 0 0,0 1 0 0 0,0 0 0 0 0,0 0 1 0 0,0 0-1 0 0,-1-1 0 0 0,1 1 0 0 0,0 0 1 0 0,0 0-1 0 0,0 0 0 0 0,0-1 0 0 0,-14-9 1747 0 0,12 9-1345 0 0,0 0 0 0 0,0-1 1 0 0,0 1-1 0 0,1 0 0 0 0,-1-1 0 0 0,0 1 0 0 0,1-1 0 0 0,-1 0 0 0 0,1 0 0 0 0,-3-3 0 0 0,4 3-168 0 0,-1 0 1 0 0,1 1 0 0 0,0-1 0 0 0,-1 0-1 0 0,1 0 1 0 0,0 0 0 0 0,0 0-1 0 0,1 1 1 0 0,-1-1 0 0 0,0 0-1 0 0,0 0 1 0 0,1 0 0 0 0,-1 1 0 0 0,1-1-1 0 0,0 0 1 0 0,0 1 0 0 0,-1-1-1 0 0,1 0 1 0 0,2-2 0 0 0,2-4 177 0 0,1 0 1 0 0,8-10-1 0 0,-8 12-223 0 0,0 0 0 0 0,1 1 0 0 0,0-1 0 0 0,-1 1 0 0 0,2 1 1 0 0,-1-1-1 0 0,1 1 0 0 0,-1 1 0 0 0,1-1 0 0 0,0 1 0 0 0,0 0 0 0 0,0 1 0 0 0,1 0 0 0 0,-1 0 0 0 0,1 1 0 0 0,-1 0 1 0 0,1 1-1 0 0,14 0 0 0 0,-17 1-121 0 0,0-1 1 0 0,0 1 0 0 0,0 0 0 0 0,1 0-1 0 0,-1 1 1 0 0,0 0 0 0 0,0 0-1 0 0,-1 1 1 0 0,1-1 0 0 0,0 1 0 0 0,-1 0-1 0 0,0 1 1 0 0,0 0 0 0 0,0-1-1 0 0,0 1 1 0 0,0 1 0 0 0,-1-1 0 0 0,0 1-1 0 0,0 0 1 0 0,0 0 0 0 0,0 0-1 0 0,-1 0 1 0 0,0 1 0 0 0,0-1 0 0 0,4 12-1 0 0,-2-3-17 0 0,-1 1-1 0 0,-1 0 0 0 0,0 0 0 0 0,1 16 1 0 0,-4-22-51 0 0,0-1 0 0 0,0 0 0 0 0,-1 1 0 0 0,0-1 0 0 0,0 0 0 0 0,-1 1 0 0 0,0-1 0 0 0,-7 15 0 0 0,7-17-67 0 0,0-1-1 0 0,-1 1 1 0 0,0-1-1 0 0,0 0 1 0 0,-1 0-1 0 0,1-1 0 0 0,-1 1 1 0 0,0-1-1 0 0,0 0 1 0 0,-1 0-1 0 0,1 0 1 0 0,-8 4-1 0 0,-10 9-270 0 0,19-14 285 0 0,0 0 1 0 0,0-1-1 0 0,-1 1 1 0 0,1-1-1 0 0,-1 0 1 0 0,1 0-1 0 0,-1 0 0 0 0,0 0 1 0 0,0 0-1 0 0,0-1 1 0 0,0 0-1 0 0,0 0 1 0 0,-8 1-1 0 0,5-2 48 0 0,6 1 0 0 0,-1-1-1 0 0,1 0 0 0 0,0 0 1 0 0,-1 0-1 0 0,1 0 1 0 0,-1 0-1 0 0,1 0 0 0 0,0-1 1 0 0,-1 1-1 0 0,1 0 1 0 0,0-1-1 0 0,-1 1 1 0 0,1-1-1 0 0,0 1 0 0 0,-1-1 1 0 0,1 0-1 0 0,0 0 1 0 0,0 1-1 0 0,0-1 0 0 0,0 0 1 0 0,0 0-1 0 0,0 0 1 0 0,0 0-1 0 0,0 0 0 0 0,0 0 1 0 0,-1-2-1 0 0,3 1 23 0 0,0 0 0 0 0,0 1-1 0 0,1-1 1 0 0,-1 1 0 0 0,0-1-1 0 0,1 1 1 0 0,-1-1 0 0 0,4-1-1 0 0,0-1-10 0 0,1 1 0 0 0,0 0 0 0 0,0 0 0 0 0,0 1 0 0 0,0 0-1 0 0,0 0 1 0 0,0 0 0 0 0,1 0 0 0 0,-1 1 0 0 0,13 0 0 0 0,6 0 54 0 0,37 3-1 0 0,-39 0-55 0 0,31 2-616 0 0,-7-1-2546 0 0,67-2 0 0 0,-93-4-2282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0,'2'1'240'0'0,"10"5"944"0"0,1 1 0 0 0,-2 0 0 0 0,1 1 0 0 0,-1 1 0 0 0,20 19 0 0 0,-2-2 1216 0 0,-15-14-1778 0 0,-1 1 0 0 0,0 1 0 0 0,-1 0 0 0 0,0 0 0 0 0,-2 1 1 0 0,1 1-1 0 0,-2 0 0 0 0,10 20 0 0 0,-10-12-115 0 0,0-1 0 0 0,-1 1 0 0 0,-1 1 0 0 0,-1 0 0 0 0,3 37 1 0 0,-6-41-307 0 0,-1-2-16 0 0,0-1 0 0 0,-1 1 0 0 0,-1-1 0 0 0,-4 36 0 0 0,-29 83-273 0 0,29-122-405 0 0,-3 16-126 0 0,6-10-3155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6447 0 0,'0'0'586'0'0,"1"2"-486"0"0,3 7 979 0 0,0 0 0 0 0,-1 0 0 0 0,-1 1 0 0 0,1-1 1 0 0,1 16-1 0 0,-2-9 83 0 0,22 187 2269 0 0,-9-48-3591 0 0,-14-147 1 0 0,11 66-1223 0 0,0-25-4584 0 0,-7-35 1399 0 0</inkml:trace>
  <inkml:trace contextRef="#ctx0" brushRef="#br0" timeOffset="1">228 0 6447 0 0,'0'2'499'0'0,"4"23"-287"0"0,15 72 7799 0 0,-7-56-7333 0 0,35 77-744 0 0,78 141-1 0 0,-108-226-1224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9215 0 0,'0'0'3088'0'0,"7"-6"-1920"0"0,3-1 8 0 0,1 1-896 0 0,4-1-184 0 0,2 2-32 0 0,3 2 0 0 0,1-1-592 0 0,4 3-112 0 0,0-1-32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7831 0 0,'0'0'603'0'0,"8"-2"861"0"0,-2-1-401 0 0,10-3 1166 0 0,26-7 0 0 0,-37 11-2168 0 0,0 1 0 0 0,1 0-1 0 0,-1 1 1 0 0,0 0 0 0 0,0-1 0 0 0,0 2 0 0 0,1-1 0 0 0,-1 1-1 0 0,9 1 1 0 0,-1 1-14 0 0,-11-3-4 0 0,0 1 0 0 0,1-1-1 0 0,-1 1 1 0 0,0-1 0 0 0,1 1 0 0 0,-1 0-1 0 0,0 0 1 0 0,0 0 0 0 0,1 0 0 0 0,-1 0-1 0 0,2 2 1 0 0,-3-2 188 0 0,0 0-159 0 0,0 1 0 0 0,0-1 0 0 0,0 1 0 0 0,0-1 0 0 0,-1 1 0 0 0,1-1 0 0 0,0 1 0 0 0,-1 0 0 0 0,1-1 0 0 0,0 4 0 0 0,-1-1 8 0 0,0 1 0 0 0,0-1 1 0 0,0 0-1 0 0,-1 1 0 0 0,1-1 0 0 0,-1 0 1 0 0,0 0-1 0 0,-2 6 0 0 0,-15 31 107 0 0,9-26-209 0 0,8-14-88 0 0,3 0-1214 0 0,51 14 1113 0 0,-35-11 473 0 0,27 10-1 0 0,-43-13-235 0 0,14 5 418 0 0,-1 0 1 0 0,26 17-1 0 0,-38-21-339 0 0,0 0 0 0 0,0 0 0 0 0,0 0 0 0 0,0 0 0 0 0,0 1 0 0 0,-1-1 1 0 0,1 1-1 0 0,-1 0 0 0 0,0 0 0 0 0,1 0 0 0 0,-1 0 0 0 0,-1 0 0 0 0,1 0 0 0 0,0 1 0 0 0,-1-1 0 0 0,0 1 0 0 0,0-1 0 0 0,0 1 0 0 0,1 4 0 0 0,-3-1 66 0 0,0 0-1 0 0,-1 0 1 0 0,0 1-1 0 0,0-1 1 0 0,0 0-1 0 0,-1-1 1 0 0,0 1-1 0 0,-7 11 1 0 0,5-11-122 0 0,-1 0 0 0 0,1 0-1 0 0,-1-1 1 0 0,0 0 0 0 0,-1 0 0 0 0,0 0 0 0 0,-8 5 0 0 0,-11 9-59 0 0,23-17-37 0 0,-1-1 0 0 0,1 1 0 0 0,-1-1 0 0 0,0 0 1 0 0,0 0-1 0 0,0 0 0 0 0,0-1 0 0 0,-6 2 0 0 0,8-2-160 0 0,0 0 0 0 0,-1-1-1 0 0,1 0 1 0 0,0 1 0 0 0,0-1 0 0 0,0 0 0 0 0,-1 0 0 0 0,1 0 0 0 0,0-1 0 0 0,0 1-1 0 0,-1 0 1 0 0,1-1 0 0 0,0 1 0 0 0,0-1 0 0 0,0 0 0 0 0,0 0 0 0 0,-4-2 0 0 0,-4-6-1387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6911 0 0,'-3'2'64'0'0,"0"-1"0"0"0,1 1 0 0 0,-1 0 0 0 0,1 0-1 0 0,-1 0 1 0 0,1 1 0 0 0,0-1 0 0 0,0 0 0 0 0,0 1 0 0 0,0 0-1 0 0,-2 4 1 0 0,-14 34 483 0 0,11-23 575 0 0,1-3-204 0 0,1 1 1 0 0,0 0-1 0 0,1 0 1 0 0,1 0-1 0 0,0 0 1 0 0,1 0-1 0 0,1 31 1 0 0,2-32-837 0 0,0-1 0 0 0,1 1 0 0 0,1-1 1 0 0,0 0-1 0 0,1 1 0 0 0,0-1 0 0 0,1-1 1 0 0,1 1-1 0 0,0-1 0 0 0,1 0 0 0 0,1 0 1 0 0,0-1-1 0 0,0 0 0 0 0,15 16 0 0 0,-13-18-86 0 0,1 1 0 0 0,0-1 0 0 0,0-1 0 0 0,1 0 0 0 0,19 12-1 0 0,-24-18 31 0 0,1 1 0 0 0,-1-1-1 0 0,1 0 1 0 0,0-1 0 0 0,-1 1-1 0 0,1-2 1 0 0,0 1-1 0 0,0-1 1 0 0,0 0 0 0 0,0-1-1 0 0,15-1 1 0 0,-19 1 54 0 0,-1-1 1 0 0,1 0-1 0 0,0 0 1 0 0,0 0-1 0 0,-1 0 1 0 0,1-1-1 0 0,-1 0 1 0 0,1 1-1 0 0,-1-1 1 0 0,0 0-1 0 0,1-1 1 0 0,-1 1-1 0 0,0-1 1 0 0,-1 1-1 0 0,1-1 1 0 0,0 0-1 0 0,-1 0 0 0 0,1 0 1 0 0,-1 0-1 0 0,0 0 1 0 0,0-1-1 0 0,0 1 1 0 0,1-6-1 0 0,1 0 179 0 0,-1-1-1 0 0,0 0 1 0 0,-1 1-1 0 0,0-1 0 0 0,0 0 1 0 0,-1 0-1 0 0,-1-20 0 0 0,-1 11 43 0 0,0 0 0 0 0,-2 1 0 0 0,0-1 0 0 0,-9-29 0 0 0,8 37-261 0 0,-1 0 0 0 0,0 0 1 0 0,0 0-1 0 0,-1 1 0 0 0,0 0 0 0 0,0 0 1 0 0,-1 1-1 0 0,-14-15 0 0 0,1 4-406 0 0,10 8-818 0 0,-2 1 0 0 0,1 0 0 0 0,-27-18 0 0 0,26 22-646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0,'0'0'1152'0'0,"5"10"-928"0"0,2 3-224 0 0,0 1 0 0 0,-1-1 648 0 0,1 3 88 0 0,0 3 8 0 0,-1-3 8 0 0,3-2-424 0 0,-1 4-80 0 0,-1 3-24 0 0,-1 3 0 0 0,1 1-224 0 0,0 0-168 0 0,-1 0 24 0 0,1-1 8 0 0,-1 1-1544 0 0,-2-3-304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8751 0 0,'-3'82'3102'0'0,"0"19"2278"0"0,12 32-3529 0 0,3-45-3428 0 0,-9-68-4707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114 316 7367 0 0,'0'0'568'0'0,"1"-2"-373"0"0,1-1 18 0 0,0 0-1 0 0,0 0 1 0 0,0 0 0 0 0,1 0-1 0 0,-1 1 1 0 0,1-1 0 0 0,0 1 0 0 0,0-1-1 0 0,4-2 1 0 0,33-17 4194 0 0,-30 17-4064 0 0,-1 1-83 0 0,0 0-1 0 0,0 1 1 0 0,1 0-1 0 0,9-1 1 0 0,23-7-78 0 0,22-8-191 0 0,-41 13-53 0 0,28-11 0 0 0,-38 12 44 0 0,0-1-1 0 0,0 0 1 0 0,0-1 0 0 0,12-9 0 0 0,-21 13 34 0 0,-1 0 1 0 0,0 1-1 0 0,0-2 1 0 0,0 1-1 0 0,0 0 1 0 0,0-1-1 0 0,0 1 1 0 0,-1-1-1 0 0,0 0 1 0 0,0 1-1 0 0,0-1 1 0 0,0 0-1 0 0,-1-1 1 0 0,1 1-1 0 0,-1 0 1 0 0,0 0 0 0 0,0-1-1 0 0,0-4 1 0 0,-1 7 41 0 0,0 0 1 0 0,0-1-1 0 0,0 1 1 0 0,0-1-1 0 0,0 1 1 0 0,0 0-1 0 0,-1-1 1 0 0,0 1-1 0 0,1 0 1 0 0,-1 0-1 0 0,0-1 1 0 0,0 1-1 0 0,0 0 1 0 0,0 0-1 0 0,0 0 1 0 0,-3-4-1 0 0,1 4 23 0 0,1 0-1 0 0,-1-1 0 0 0,1 1 1 0 0,-1 0-1 0 0,0 1 1 0 0,0-1-1 0 0,0 0 1 0 0,0 1-1 0 0,0 0 0 0 0,-6-2 1 0 0,-4 0 106 0 0,0 1 1 0 0,-1 0-1 0 0,1 1 0 0 0,-26 1 1 0 0,14 2-42 0 0,0 0 1 0 0,0 2-1 0 0,1 0 1 0 0,-1 2-1 0 0,1 1 1 0 0,0 0-1 0 0,1 2 1 0 0,0 1 0 0 0,0 1-1 0 0,1 0 1 0 0,-30 23-1 0 0,44-28-141 0 0,1 0-1 0 0,-1 0 1 0 0,1 1 0 0 0,1 1-1 0 0,-1-1 1 0 0,1 1-1 0 0,1 0 1 0 0,-1 0-1 0 0,2 1 1 0 0,-1-1 0 0 0,1 1-1 0 0,0 0 1 0 0,1 1-1 0 0,0-1 1 0 0,0 0 0 0 0,1 1-1 0 0,0 0 1 0 0,1-1-1 0 0,0 1 1 0 0,1 0 0 0 0,0 0-1 0 0,0 0 1 0 0,1-1-1 0 0,0 1 1 0 0,1 0-1 0 0,0-1 1 0 0,1 1 0 0 0,0-1-1 0 0,0 1 1 0 0,1-1-1 0 0,0 0 1 0 0,0-1 0 0 0,8 11-1 0 0,-3-7-1 0 0,0 0 1 0 0,1-1-1 0 0,0 0 0 0 0,1-1 0 0 0,0 0 0 0 0,1-1 1 0 0,0 0-1 0 0,0-1 0 0 0,1-1 0 0 0,0 1 0 0 0,0-2 1 0 0,1 0-1 0 0,0-1 0 0 0,23 6 0 0 0,-18-6 38 0 0,0-1-1 0 0,0-1 0 0 0,0-1 1 0 0,0-1-1 0 0,0 0 0 0 0,0-2 1 0 0,1 0-1 0 0,-1-1 0 0 0,0-1 1 0 0,34-9-1 0 0,-39 7 74 0 0,0 0 0 0 0,-1-1 0 0 0,0-1 0 0 0,0 0 0 0 0,-1 0 0 0 0,0-1 0 0 0,0-1 0 0 0,0 0 0 0 0,17-20 0 0 0,-21 21 3 0 0,-2 0 0 0 0,1 0 0 0 0,-1-1 0 0 0,-1 0 1 0 0,0-1-1 0 0,0 1 0 0 0,-1-1 0 0 0,0 0 0 0 0,0 0 0 0 0,-1 0 0 0 0,0 0 0 0 0,-1-1 0 0 0,-1 1 0 0 0,2-14 0 0 0,-3 13-62 0 0,0-1 0 0 0,-1 1 0 0 0,0-1 0 0 0,-1 1 0 0 0,0 0 0 0 0,-1 0 0 0 0,0 0 1 0 0,-1 0-1 0 0,0 1 0 0 0,-1-1 0 0 0,0 1 0 0 0,0 0 0 0 0,-9-12 0 0 0,6 12-151 0 0,0 0 1 0 0,-1 1-1 0 0,0 0 0 0 0,0 1 0 0 0,0 0 1 0 0,-1 0-1 0 0,-1 1 0 0 0,1 1 1 0 0,-1-1-1 0 0,0 2 0 0 0,-23-9 1 0 0,2 4-1292 0 0,-1 1-393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10967 0 0,'0'0'248'0'0,"0"1"35"0"0,0 1-242 0 0,0-1 1 0 0,0 1-1 0 0,0 0 0 0 0,1-1 1 0 0,-1 1-1 0 0,0-1 0 0 0,1 1 0 0 0,-1-1 1 0 0,1 1-1 0 0,-1-1 0 0 0,1 1 1 0 0,2 1-1 0 0,-2 0-22 0 0,0-1-1 0 0,0 1 1 0 0,0-1-1 0 0,0 1 1 0 0,0 0-1 0 0,1 3 1 0 0,48 295 4618 0 0,-34-193-3673 0 0,2-19-432 0 0,-17-87-308 0 0,5-41-67 0 0,2-85-206 0 0,-6 67-1 0 0,2 0 0 0 0,19-88-1 0 0,-21 136 57 0 0,-1 4-1 0 0,0 1 0 0 0,0 0 0 0 0,0-1-1 0 0,1 1 1 0 0,0 0 0 0 0,-1 0 0 0 0,1 0-1 0 0,1 0 1 0 0,-1 0 0 0 0,1 1 0 0 0,-1-1-1 0 0,7-5 1 0 0,-8 8 2 0 0,-1 1 1 0 0,1 0-1 0 0,-1 0 0 0 0,1 0 1 0 0,-1-1-1 0 0,1 1 0 0 0,-1 0 0 0 0,1 0 1 0 0,-1 0-1 0 0,1 0 0 0 0,-1 0 0 0 0,1 0 1 0 0,-1 0-1 0 0,1 0 0 0 0,-1 0 1 0 0,1 0-1 0 0,-1 0 0 0 0,1 1 0 0 0,-1-1 1 0 0,1 0-1 0 0,-1 0 0 0 0,1 0 1 0 0,-1 1-1 0 0,1-1 0 0 0,-1 0 0 0 0,0 0 1 0 0,1 1-1 0 0,0 0 0 0 0,10 8 48 0 0,-5-1-17 0 0,0 0 0 0 0,-1 1 1 0 0,0-1-1 0 0,0 1 0 0 0,-1 0 0 0 0,6 18 1 0 0,12 60 333 0 0,-18-60-294 0 0,-1-1 1 0 0,-1 50-1 0 0,-2-60-60 0 0,0-16-17 0 0,0 0-1 0 0,0 0 1 0 0,0 0 0 0 0,0 0 0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1-1 0 0,0-1 1 0 0,0 0 0 0 0,0 0 0 0 0,0 0 0 0 0,0 0-1 0 0,0 0 1 0 0,0 0 0 0 0,0 0 0 0 0,0 0 0 0 0,0 0 0 0 0,3-7-20 0 0,1-11-22 0 0,8-53-25 0 0,8-48 14 0 0,-14 92 49 0 0,2 0-1 0 0,12-32 1 0 0,-18 55-3 0 0,0 0 1 0 0,0 0 0 0 0,0 0-1 0 0,0 0 1 0 0,1 0 0 0 0,-1 1-1 0 0,1 0 1 0 0,0-1 0 0 0,5-4-1 0 0,-6 7 12 0 0,-1 0 0 0 0,0 0 0 0 0,1 1-1 0 0,-1-1 1 0 0,1 0 0 0 0,-1 1-1 0 0,1-1 1 0 0,-1 1 0 0 0,1-1-1 0 0,0 1 1 0 0,-1 0 0 0 0,1 0-1 0 0,0 0 1 0 0,-1 0 0 0 0,1 0-1 0 0,-1 0 1 0 0,1 0 0 0 0,0 0-1 0 0,-1 1 1 0 0,1-1 0 0 0,-1 1-1 0 0,1-1 1 0 0,-1 1 0 0 0,1 0-1 0 0,-1-1 1 0 0,1 1 0 0 0,-1 0 0 0 0,1 0-1 0 0,1 2 1 0 0,2 1 21 0 0,-1 0 0 0 0,1 0 1 0 0,-1 1-1 0 0,0 0 0 0 0,-1 0 1 0 0,1 0-1 0 0,-1 0 0 0 0,4 8 1 0 0,19 48 259 0 0,-10-20 36 0 0,33 64 0 0 0,-39-87-280 0 0,0-2 0 0 0,1 0 0 0 0,1 0 1 0 0,0-1-1 0 0,1 0 0 0 0,19 16 0 0 0,-21-24-32 0 0,1 1 0 0 0,0-2 0 0 0,1 1 0 0 0,-1-2-1 0 0,1 0 1 0 0,16 4 0 0 0,-25-7-7 0 0,1-1-1 0 0,0 0 1 0 0,0 0-1 0 0,-1-1 1 0 0,1 1-1 0 0,0-1 1 0 0,0 0-1 0 0,-1-1 1 0 0,1 1 0 0 0,0-1-1 0 0,0 0 1 0 0,-1 0-1 0 0,1 0 1 0 0,4-2-1 0 0,-2 0 12 0 0,-1-1-1 0 0,0 1 0 0 0,0-1 0 0 0,0 0 1 0 0,0-1-1 0 0,-1 1 0 0 0,1-1 1 0 0,6-9-1 0 0,-1 0 16 0 0,0 0 0 0 0,-2-1 0 0 0,0 0 0 0 0,0-1 0 0 0,-1 0 0 0 0,9-29 0 0 0,-14 34-21 0 0,0 0 1 0 0,0 0-1 0 0,-2-1 0 0 0,1 1 0 0 0,-1 0 0 0 0,-1-13 1 0 0,0 20-1 0 0,0-1 0 0 0,0 1 0 0 0,-1 0 1 0 0,0-1-1 0 0,1 1 0 0 0,-1 0 0 0 0,-1 0 1 0 0,1 0-1 0 0,-1 0 0 0 0,0 0 0 0 0,1 0 0 0 0,-2 0 1 0 0,1 0-1 0 0,0 1 0 0 0,-1-1 0 0 0,0 1 1 0 0,0 0-1 0 0,-6-6 0 0 0,9 8-1 0 0,-1 1 0 0 0,0-1-1 0 0,0 1 1 0 0,1 0 0 0 0,-1-1 0 0 0,0 1-1 0 0,0-1 1 0 0,0 1 0 0 0,0 0 0 0 0,1 0-1 0 0,-1-1 1 0 0,0 1 0 0 0,0 0-1 0 0,0 0 1 0 0,0 0 0 0 0,0 0 0 0 0,0 0-1 0 0,0 0 1 0 0,1 0 0 0 0,-1 1 0 0 0,0-1-1 0 0,0 0 1 0 0,-1 1 0 0 0,1 0 6 0 0,-1-1 1 0 0,1 1 0 0 0,-1 0-1 0 0,1 1 1 0 0,0-1 0 0 0,0 0-1 0 0,-1 0 1 0 0,1 0-1 0 0,0 1 1 0 0,0-1 0 0 0,-1 3-1 0 0,-2 3 50 0 0,1 0 0 0 0,0 1 0 0 0,0 0-1 0 0,-2 7 1 0 0,2 0-27 0 0,0 1 0 0 0,0-1 0 0 0,2 0 0 0 0,-1 1-1 0 0,2-1 1 0 0,3 31 0 0 0,-2-36-19 0 0,1 1 0 0 0,1 0 0 0 0,-1-1 0 0 0,2 0 0 0 0,-1 1 0 0 0,1-2 0 0 0,1 1 0 0 0,0 0 0 0 0,0-1 0 0 0,12 16 0 0 0,-10-17-96 0 0,1 1 0 0 0,0-1 0 0 0,0-1 0 0 0,0 0 0 0 0,1 0 0 0 0,13 8 0 0 0,-15-11-28 0 0,0-1 0 0 0,0 0 0 0 0,1 0 0 0 0,-1-1 0 0 0,0 1 0 0 0,1-2-1 0 0,0 1 1 0 0,-1-1 0 0 0,1 0 0 0 0,8-1 0 0 0,38-4-3615 0 0,-25-1-2829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 4143 0 0,'-2'0'319'0'0,"-2"-2"-156"0"0,0 1-1 0 0,0 0 0 0 0,0 0 1 0 0,-8-1-1 0 0,9 2 564 0 0,0 0-1 0 0,0 0 0 0 0,0 0 0 0 0,-1 0 1 0 0,1 1-1 0 0,0-1 0 0 0,0 1 1 0 0,0 0-1 0 0,0 0 0 0 0,0 0 0 0 0,0 0 1 0 0,1 0-1 0 0,-5 3 0 0 0,-9 11 1100 0 0,12-10-1579 0 0,0 1 0 0 0,1 0 1 0 0,-1 0-1 0 0,1 0 0 0 0,1 0 1 0 0,-1 1-1 0 0,1-1 0 0 0,0 1 1 0 0,0-1-1 0 0,1 1 0 0 0,-1 11 1 0 0,2-9-126 0 0,0 0 0 0 0,0 0 0 0 0,1 0 0 0 0,0 0 0 0 0,1 0 0 0 0,0 0 0 0 0,1 0 0 0 0,3 9 0 0 0,-1-7-96 0 0,0 0 0 0 0,1 0 0 0 0,0-1 0 0 0,0 0-1 0 0,1 0 1 0 0,1-1 0 0 0,-1 1 0 0 0,1-2 0 0 0,1 1 0 0 0,0-1-1 0 0,0-1 1 0 0,1 1 0 0 0,17 9 0 0 0,-21-14-114 0 0,-1 0 0 0 0,1-1 0 0 0,0 0-1 0 0,0 0 1 0 0,0-1 0 0 0,0 1 0 0 0,0-1 0 0 0,1 0 0 0 0,-1-1 0 0 0,0 0 0 0 0,11 0 0 0 0,-12-1-693 0 0,0 0 0 0 0,0 0 0 0 0,0 0 0 0 0,0-1 0 0 0,0 0 0 0 0,-1 0 0 0 0,1 0 0 0 0,-1 0 0 0 0,6-4 0 0 0,5-6-4744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11519 0 0,'0'0'1040'0'0,"1"1"-729"0"0,3 7 179 0 0,0-1-1 0 0,-1 1 1 0 0,1 0 0 0 0,-2 0-1 0 0,1 0 1 0 0,-1 0 0 0 0,2 15-1 0 0,2 3 153 0 0,17 103 1410 0 0,-12-58-1324 0 0,7 79 642 0 0,-13-91-881 0 0,16 71-1 0 0,-16-105-433 0 0,8 26 10 0 0,-13-50-65 0 0,0-1-1 0 0,0 0 0 0 0,0 0 0 0 0,0 0 0 0 0,0 1 0 0 0,0-1 1 0 0,0 0-1 0 0,0 0 0 0 0,0 0 0 0 0,0 1 0 0 0,0-1 0 0 0,0 0 0 0 0,0 0 1 0 0,0 0-1 0 0,0 0 0 0 0,0 1 0 0 0,0-1 0 0 0,1 0 0 0 0,-1 0 1 0 0,0 0-1 0 0,0 0 0 0 0,0 1 0 0 0,0-1 0 0 0,0 0 0 0 0,1 0 0 0 0,-1 0 1 0 0,0 0-1 0 0,0 0 0 0 0,0 0 0 0 0,0 0 0 0 0,1 1 0 0 0,-1-1 1 0 0,0 0-1 0 0,0 0 0 0 0,0 0 0 0 0,0 0 0 0 0,1 0 0 0 0,-1 0 0 0 0,0 0 1 0 0,0 0-1 0 0,0 0 0 0 0,1 0 0 0 0,-1 0 0 0 0,0 0 0 0 0,0 0 0 0 0,0 0 1 0 0,1 0-1 0 0,-1 0 0 0 0,0 0 0 0 0,0-1 0 0 0,0 1 0 0 0,0 0 1 0 0,1 0-1 0 0,-1 0 0 0 0,0 0 0 0 0,0 0 0 0 0,0 0 0 0 0,1-1 0 0 0,4-8-24 0 0,-5 8 15 0 0,7-10-88 0 0,-2 0 0 0 0,1-1 0 0 0,-2 1 0 0 0,1-1 0 0 0,3-21 0 0 0,7-63-157 0 0,0-6 90 0 0,-11 84 165 0 0,-2 7 0 0 0,1 0 0 0 0,0 0 0 0 0,1 0 0 0 0,5-12 0 0 0,-3 14 12 0 0,-5 8 47 0 0,0 1-50 0 0,1 0 1 0 0,0 1 0 0 0,-1-1-1 0 0,1 1 1 0 0,-1 0-1 0 0,1-1 1 0 0,-1 1-1 0 0,1 0 1 0 0,-1 0-1 0 0,0 0 1 0 0,1 0 0 0 0,1 2-1 0 0,14 14 92 0 0,-4 0-56 0 0,0 0 1 0 0,12 25-1 0 0,16 21-162 0 0,11-3-527 0 0,-45-52-281 0 0,2-1 0 0 0,-1 0 1 0 0,1 0-1 0 0,0-1 1 0 0,11 7-1 0 0,-2-6-5022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4143 0 0,'0'0'191'0'0,"-9"0"26"0"0,5 1 277 0 0,-1 0 0 0 0,0 1 0 0 0,1-1 0 0 0,-1 1-1 0 0,1 0 1 0 0,0 0 0 0 0,-1 0 0 0 0,1 0-1 0 0,0 1 1 0 0,0 0 0 0 0,1 0 0 0 0,-1 0 0 0 0,1 0-1 0 0,-1 1 1 0 0,1-1 0 0 0,0 1 0 0 0,0 0-1 0 0,0 0 1 0 0,-2 4 0 0 0,0 2 693 0 0,0-1-1 0 0,0 1 1 0 0,-6 20-1 0 0,2 8-1162 0 0,8-25 96 0 0,1-1 0 0 0,0 0 0 0 0,1 1 0 0 0,0-1 0 0 0,1 0 0 0 0,0 0 0 0 0,1 0 0 0 0,0 0 0 0 0,6 12 0 0 0,-8-20-103 0 0,1-1 0 0 0,-1 0 0 0 0,1 0 1 0 0,0 0-1 0 0,0 0 0 0 0,0 0 1 0 0,0 0-1 0 0,0-1 0 0 0,0 1 1 0 0,1-1-1 0 0,0 1 0 0 0,-1-1 0 0 0,1 0 1 0 0,0 0-1 0 0,0 0 0 0 0,3 1 1 0 0,-3-2-10 0 0,-1 0 1 0 0,0 0 0 0 0,1 0 0 0 0,-1-1-1 0 0,0 1 1 0 0,1-1 0 0 0,-1 0 0 0 0,1 0-1 0 0,-1 0 1 0 0,0 0 0 0 0,1 0 0 0 0,-1 0-1 0 0,1-1 1 0 0,-1 1 0 0 0,1-1 0 0 0,-1 1-1 0 0,0-1 1 0 0,0 0 0 0 0,1 0 0 0 0,-1 0-1 0 0,0 0 1 0 0,0-1 0 0 0,3-1 0 0 0,1-2 19 0 0,1-1 1 0 0,-1 0 0 0 0,0 0 0 0 0,-1-1 0 0 0,1 1 0 0 0,-1-1-1 0 0,5-9 1 0 0,0-2 44 0 0,13-36 0 0 0,-20 44-61 0 0,-1 1 1 0 0,0-1 0 0 0,0 1 0 0 0,-1-1 0 0 0,0 0 0 0 0,-1 0 0 0 0,0 1 0 0 0,-1-1 0 0 0,1 0-1 0 0,-2 0 1 0 0,-2-11 0 0 0,4 21 20 0 0,0-1-1 0 0,0 0 0 0 0,-1 0 1 0 0,1 1-1 0 0,0-1 0 0 0,0 0 1 0 0,0 1-1 0 0,-1-1 1 0 0,1 0-1 0 0,0 1 0 0 0,-1-1 1 0 0,1 0-1 0 0,0 1 0 0 0,-1-1 1 0 0,1 1-1 0 0,-1-1 1 0 0,1 1-1 0 0,-1-1 0 0 0,1 1 1 0 0,-1-1-1 0 0,0 1 0 0 0,1-1 1 0 0,-1 1-1 0 0,1 0 0 0 0,-1-1 1 0 0,-1 1-1 0 0,2 0 7 0 0,-1 1 0 0 0,0-1 0 0 0,0 1 0 0 0,1 0 0 0 0,-1-1 0 0 0,0 1 0 0 0,1 0 0 0 0,-1-1 0 0 0,1 1 0 0 0,-1 0 0 0 0,1 0 0 0 0,-1 0 0 0 0,1 0 0 0 0,0-1 0 0 0,-1 1 0 0 0,1 0 0 0 0,0 0 0 0 0,-1 0 0 0 0,1 0 0 0 0,0 1 0 0 0,-2 6-5 0 0,1 1 0 0 0,0-1 0 0 0,0 0-1 0 0,1 1 1 0 0,0-1 0 0 0,0 1 0 0 0,1-1-1 0 0,0 0 1 0 0,1 1 0 0 0,3 11-1 0 0,0-7-167 0 0,-1-1 0 0 0,1 0 0 0 0,1-1 0 0 0,0 1 0 0 0,1-1 0 0 0,9 13-1 0 0,-12-19-469 0 0,0-1-1 0 0,1 1 1 0 0,-1-1-1 0 0,1 0 1 0 0,-1 0-1 0 0,1-1 0 0 0,1 1 1 0 0,-1-1-1 0 0,0 0 1 0 0,8 2-1 0 0,-1-1-5422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5983 0 0,'0'0'464'0'0,"0"1"-305"0"0,1 37 5228 0 0,8 47 0 0 0,15 37-2137 0 0,-18-97-2647 0 0,14 35-1 0 0,-20-59-286 0 0,1-1-290 0 0,1 0 0 0 0,-1 1 0 0 0,0-1 0 0 0,0 0 0 0 0,1 0 0 0 0,-1 0 0 0 0,0-1 0 0 0,0 1 0 0 0,1 0 0 0 0,0-1-1 0 0,0 0-13 0 0,0-1 0 0 0,0 0-1 0 0,0 1 1 0 0,-1-1-1 0 0,1 0 1 0 0,-1 0-1 0 0,1 0 1 0 0,-1 0 0 0 0,0-1-1 0 0,1 1 1 0 0,0-3-1 0 0,10-29 145 0 0,-7 18-128 0 0,58-174-1260 0 0,-53 154 950 0 0,-8 23 236 0 0,1 1 0 0 0,1 0 0 0 0,10-22 0 0 0,-14 34 57 0 0,1 0 1 0 0,-1 0 0 0 0,0-1 0 0 0,0 1 0 0 0,0 0 0 0 0,0 0 0 0 0,1 0 0 0 0,-1-1 0 0 0,0 1 0 0 0,0 0 0 0 0,0 0 0 0 0,1 0 0 0 0,-1-1 0 0 0,0 1 0 0 0,0 0 0 0 0,1 0 0 0 0,-1 0 0 0 0,0 0 0 0 0,1 0 0 0 0,-1 0 0 0 0,0 0 0 0 0,0 0 0 0 0,1-1 0 0 0,-1 1 0 0 0,0 0 0 0 0,1 0 0 0 0,-1 0 0 0 0,0 0 0 0 0,0 1 0 0 0,1-1 0 0 0,-1 0 0 0 0,0 0 0 0 0,1 0 0 0 0,-1 0 0 0 0,0 0 0 0 0,0 0-1 0 0,1 1 2 0 0,12 10 200 0 0,7 17 9 0 0,27 75 216 0 0,-34-71-609 0 0,1-1 1 0 0,26 42 0 0 0,-34-65 15 0 0,16 23-2831 0 0,-20-30 2542 0 0,0 1-1 0 0,-1 0 1 0 0,1-1 0 0 0,0 1-1 0 0,0-1 1 0 0,0 0 0 0 0,0 1-1 0 0,0-1 1 0 0,1 0 0 0 0,-1 0 0 0 0,0-1-1 0 0,0 1 1 0 0,3 0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44 919 0 0,'0'-16'14'0'0,"2"7"39"0"0,6-6 2428 0 0,-7 15-2267 0 0,-1-1 0 0 0,0 1 0 0 0,0 0 0 0 0,1 0 0 0 0,-1-1-1 0 0,0 1 1 0 0,1 0 0 0 0,-1 0 0 0 0,0 0 0 0 0,1 0 0 0 0,-1-1 0 0 0,0 1-1 0 0,1 0 1 0 0,-1 0 0 0 0,0 0 0 0 0,1 0 0 0 0,-1 0 0 0 0,0 0-1 0 0,1 0 1 0 0,-1 0 0 0 0,0 0 0 0 0,1 0 0 0 0,-1 0 0 0 0,0 0-1 0 0,1 0 1 0 0,-1 0 0 0 0,0 0 0 0 0,1 0 0 0 0,-1 1 0 0 0,0-1-1 0 0,1 0 1 0 0,-1 0 0 0 0,0 0 0 0 0,1 0 0 0 0,-1 1 0 0 0,1-1-1 0 0,9 8 2965 0 0,37 53-92 0 0,-2-3-4548 0 0,-34-44-4352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12839 0 0,'0'0'1164'0'0,"2"1"-941"0"0,15 7-249 0 0,0-1 0 0 0,1 0 1 0 0,0-1-1 0 0,0-1 0 0 0,30 4 0 0 0,-17-4-907 0 0,-15-1-367 0 0,0-2-1 0 0,17 0 1 0 0,-32-2 1315 0 0,0 0 0 0 0,0 0 1 0 0,-1 1-1 0 0,1-1 1 0 0,0 0-1 0 0,0 0 0 0 0,-1 0 1 0 0,1 0-1 0 0,0 1 1 0 0,-1-1-1 0 0,1 0 0 0 0,0 1 1 0 0,-1-1-1 0 0,1 1 1 0 0,0-1-1 0 0,-1 1 0 0 0,1-1 1 0 0,-1 1-1 0 0,1-1 1 0 0,-1 1-1 0 0,1-1 0 0 0,0 2 1 0 0,0 0 195 0 0,0-1 0 0 0,-1 1-1 0 0,1 0 1 0 0,0 0 0 0 0,-1 0 0 0 0,1-1 0 0 0,-1 1 0 0 0,0 0 0 0 0,0 2 0 0 0,0 1 271 0 0,0 0 1 0 0,0 0 0 0 0,-1-1 0 0 0,0 1 0 0 0,0 0-1 0 0,-2 7 1 0 0,-3 0 401 0 0,-1 0 0 0 0,-16 22 0 0 0,14-22-261 0 0,-11 21 0 0 0,19-31-289 0 0,3 9-246 0 0,3-3-88 0 0,-1-5 0 0 0,-1-1 0 0 0,1 0 0 0 0,0 0 0 0 0,0 0 0 0 0,7 2 0 0 0,4 1 0 0 0,-10-2 0 0 0,0-2 0 0 0,1 1 0 0 0,0-1 0 0 0,-1 0 0 0 0,8 1 0 0 0,20 4 0 0 0,-19-2-24 0 0,31 12 287 0 0,-42-15-134 0 0,0 1 0 0 0,0-1 0 0 0,0 1-1 0 0,0 0 1 0 0,-1 0 0 0 0,1 0 0 0 0,-1 0-1 0 0,1 1 1 0 0,-1-1 0 0 0,0 1-1 0 0,3 3 1 0 0,-4-5-35 0 0,-1 1-1 0 0,1-1 1 0 0,-1 0 0 0 0,1 0-1 0 0,-1 1 1 0 0,0-1-1 0 0,0 0 1 0 0,0 1-1 0 0,0-1 1 0 0,0 0 0 0 0,0 1-1 0 0,0-1 1 0 0,0 0-1 0 0,0 0 1 0 0,0 1 0 0 0,-1-1-1 0 0,1 0 1 0 0,-1 2-1 0 0,-11 21 708 0 0,10-22-685 0 0,-95 145 2117 0 0,47-73-2195 0 0,18-28-933 0 0,31-44 337 0 0,6-11-6659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5527 0 0,'1'0'90'0'0,"1"-1"-1"0"0,-1 1 0 0 0,0-1 1 0 0,0 1-1 0 0,0-1 0 0 0,0 1 1 0 0,1 0-1 0 0,-1 0 0 0 0,0 0 1 0 0,0-1-1 0 0,0 1 0 0 0,1 0 1 0 0,-1 0-1 0 0,0 1 0 0 0,0-1 1 0 0,0 0-1 0 0,1 0 0 0 0,-1 1 1 0 0,0-1-1 0 0,0 0 0 0 0,0 1 1 0 0,0-1-1 0 0,0 1 0 0 0,0 0 1 0 0,0-1-1 0 0,0 1 0 0 0,0 0 1 0 0,0 0-1 0 0,1 1 0 0 0,2 0 909 0 0,-1 1-1 0 0,0 0 0 0 0,1 0 0 0 0,-1 0 1 0 0,-1 1-1 0 0,4 4 0 0 0,-1-2-103 0 0,-1 2 0 0 0,5 12 0 0 0,-2-2 67 0 0,8 36-1 0 0,-6-2 456 0 0,4 103 0 0 0,-7-53-827 0 0,-3-85-572 0 0,-1 26-212 0 0,-1-49 110 0 0,0 0 0 0 0,0 1 0 0 0,0-1 0 0 0,3-9 0 0 0,3-10-109 0 0,-4 8 125 0 0,28-126-1669 0 0,-23 112 1013 0 0,2 0-1 0 0,20-44 0 0 0,-27 68 711 0 0,0 1 0 0 0,0 0 0 0 0,0 0 0 0 0,1 0 0 0 0,0 1 0 0 0,1-1 0 0 0,5-5 0 0 0,-9 10 365 0 0,7 13 246 0 0,-5-6-458 0 0,0 0 0 0 0,-1 0 0 0 0,0 1 0 0 0,0-1 0 0 0,0 0 0 0 0,-1 1 0 0 0,1 9 0 0 0,-1 49 736 0 0,-2-39-561 0 0,1-26-311 0 0,3 121 1168 0 0,-3-120-1192 0 0,0 0-1 0 0,0-1 0 0 0,0 1 0 0 0,0 0 1 0 0,0 0-1 0 0,0-1 0 0 0,0 1 0 0 0,1 0 0 0 0,-1 0 1 0 0,0-1-1 0 0,0 1 0 0 0,1 0 0 0 0,-1 0 0 0 0,0-1 1 0 0,1 1-1 0 0,-1 0 0 0 0,0-1 0 0 0,1 1 0 0 0,0 0 1 0 0,0-1 10 0 0,-1 0 1 0 0,0 0 0 0 0,1 0 0 0 0,-1 0 0 0 0,1 0 0 0 0,-1 0 0 0 0,0-1 0 0 0,1 1 0 0 0,-1 0-1 0 0,0 0 1 0 0,1 0 0 0 0,-1-1 0 0 0,1 1 0 0 0,-1 0 0 0 0,0 0 0 0 0,0-1 0 0 0,1 1 0 0 0,-1 0-1 0 0,0-1 1 0 0,0 1 0 0 0,1 0 0 0 0,-1-1 0 0 0,0 0 0 0 0,12-23-491 0 0,-12 24 498 0 0,34-80-1470 0 0,52-93-1 0 0,-81 164 1525 0 0,1 0 0 0 0,-1 1 0 0 0,2-1 0 0 0,-1 1 0 0 0,1 1 0 0 0,1-1 0 0 0,10-7 0 0 0,-16 13 16 0 0,0 1 1 0 0,0-1 0 0 0,0 1-1 0 0,0-1 1 0 0,0 1-1 0 0,1 0 1 0 0,-1 0-1 0 0,0 0 1 0 0,1 1-1 0 0,-1-1 1 0 0,0 0 0 0 0,1 1-1 0 0,-1 0 1 0 0,1-1-1 0 0,-1 1 1 0 0,1 0-1 0 0,0 0 1 0 0,-1 1 0 0 0,1-1-1 0 0,-1 0 1 0 0,0 1-1 0 0,1 0 1 0 0,-1-1-1 0 0,1 1 1 0 0,-1 0-1 0 0,0 0 1 0 0,1 0 0 0 0,-1 1-1 0 0,0-1 1 0 0,0 0-1 0 0,0 1 1 0 0,0 0-1 0 0,0-1 1 0 0,3 5 0 0 0,2 2 145 0 0,-1 0 1 0 0,1 1 0 0 0,-1 0 0 0 0,-1 1 0 0 0,8 16 0 0 0,17 55 457 0 0,-13-31-386 0 0,-14-42-367 0 0,35 85 52 0 0,-28-74-2063 0 0,12 21 0 0 0,-10-23-4981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1375 0 0,'0'0'8587'0'0,"1"-1"-7627"0"0,14-7 1523 0 0,26-9 0 0 0,-27 11 2828 0 0,-16 14-4800 0 0,1-4-465 0 0,0 0-1 0 0,-1-1 1 0 0,1 1 0 0 0,-1-1 0 0 0,0 1-1 0 0,0-1 1 0 0,0 0 0 0 0,0 0 0 0 0,-1 0-1 0 0,0 0 1 0 0,1 0 0 0 0,-1 0 0 0 0,0-1-1 0 0,0 0 1 0 0,-6 4 0 0 0,8-5-44 0 0,0 0 1 0 0,0-1 0 0 0,1 1-1 0 0,-1 0 1 0 0,0-1 0 0 0,0 1-1 0 0,0-1 1 0 0,-1 1 0 0 0,1-1-1 0 0,0 0 1 0 0,0 1 0 0 0,0-1-1 0 0,0 0 1 0 0,0 0 0 0 0,0 0-1 0 0,0 0 1 0 0,0 0 0 0 0,-1 0-1 0 0,1 0 1 0 0,0 0 0 0 0,0 0-1 0 0,0-1 1 0 0,0 1 0 0 0,0 0-1 0 0,0-1 1 0 0,0 1 0 0 0,0-1-1 0 0,0 1 1 0 0,0-1 0 0 0,0 1-1 0 0,0-1 1 0 0,0 0 0 0 0,0 1-1 0 0,0-1 1 0 0,0 0 0 0 0,0-1-1 0 0,-1 0 4 0 0,1 0 0 0 0,0 0 0 0 0,0 0 0 0 0,0 0 0 0 0,0 0 0 0 0,1-1 0 0 0,-1 1 0 0 0,0 0 0 0 0,1 0 0 0 0,0-1-1 0 0,-1 1 1 0 0,1 0 0 0 0,0-3 0 0 0,0 3-6 0 0,0 0 0 0 0,0-1 0 0 0,0 1 0 0 0,0-1 0 0 0,1 1 0 0 0,-1 0 0 0 0,1-1 0 0 0,-1 1 0 0 0,1 0 0 0 0,0 0 0 0 0,0-1 0 0 0,0 1 0 0 0,0 0 0 0 0,0 0 0 0 0,1 0 0 0 0,1-3 0 0 0,-2 4-4 0 0,0 0 0 0 0,0 0 0 0 0,0 0 1 0 0,0 1-1 0 0,0-1 0 0 0,0 0 0 0 0,1 0 0 0 0,-1 1 0 0 0,0-1 0 0 0,0 1 0 0 0,0-1 0 0 0,1 1 0 0 0,-1 0 0 0 0,0-1 0 0 0,1 1 1 0 0,-1 0-1 0 0,0 0 0 0 0,1 0 0 0 0,-1 0 0 0 0,0 0 0 0 0,1 0 0 0 0,-1 0 0 0 0,0 0 0 0 0,0 0 0 0 0,1 1 0 0 0,-1-1 1 0 0,0 1-1 0 0,0-1 0 0 0,2 2 0 0 0,-1-2 3 0 0,-1 0 0 0 0,0 1 0 0 0,0-1 0 0 0,1 1 0 0 0,-1 0 1 0 0,0-1-1 0 0,0 1 0 0 0,0 0 0 0 0,0-1 0 0 0,0 1 0 0 0,0 0 0 0 0,0 0 1 0 0,0 0-1 0 0,0 0 0 0 0,0 0 0 0 0,1 3 0 0 0,-1-2-14 0 0,0 0-77 0 0,-1-1-117 0 0,1 4-427 0 0,-1 1 1 0 0,0-1-1 0 0,0 0 0 0 0,-1 0 0 0 0,1 0 0 0 0,-1 0 0 0 0,-2 7 1 0 0,0 0-5751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0,'0'0'1716'0'0,"2"1"-618"0"0,9 3 19 0 0,0 0 0 0 0,1-1 1 0 0,13 3-1 0 0,7 1-181 0 0,-16-3-419 0 0,-1 1 1 0 0,0 0-1 0 0,-1 2 0 0 0,25 13 1 0 0,-34-17-435 0 0,-1 0 1 0 0,1 0-1 0 0,-1 1 1 0 0,0-1-1 0 0,0 1 0 0 0,0 0 1 0 0,0 0-1 0 0,-1 1 1 0 0,1-1-1 0 0,-1 1 1 0 0,0 0-1 0 0,-1 0 0 0 0,1 0 1 0 0,-1 0-1 0 0,0 0 1 0 0,3 10-1 0 0,-3-1-73 0 0,-1 0 0 0 0,-1 0 0 0 0,0 0 0 0 0,0 0-1 0 0,-1 0 1 0 0,-1-1 0 0 0,-1 1 0 0 0,0 0 0 0 0,0-1 0 0 0,-1 0 0 0 0,-1 0-1 0 0,-12 24 1 0 0,13-30-105 0 0,-1 0-1 0 0,0 0 0 0 0,-1 0 1 0 0,1 0-1 0 0,-1-1 1 0 0,-12 10-1 0 0,14-13 36 0 0,1-1-1 0 0,0 1 1 0 0,-1-1 0 0 0,0 0 0 0 0,0 0-1 0 0,1-1 1 0 0,-6 2 0 0 0,7-2 30 0 0,0-1 0 0 0,0 0 0 0 0,0 1 0 0 0,0-1 0 0 0,0 0 0 0 0,0 0 1 0 0,0 0-1 0 0,0 0 0 0 0,0-1 0 0 0,0 1 0 0 0,0 0 0 0 0,0-1 0 0 0,0 0 0 0 0,-4-1 0 0 0,4 1 17 0 0,1-1-1 0 0,-1 0 1 0 0,0 0-1 0 0,1 1 0 0 0,-1-1 1 0 0,1 0-1 0 0,0 0 1 0 0,0 0-1 0 0,0 0 1 0 0,0-1-1 0 0,0 1 0 0 0,0 0 1 0 0,0 0-1 0 0,1-1 1 0 0,-1 1-1 0 0,1 0 1 0 0,-1-1-1 0 0,1 1 1 0 0,0-1-1 0 0,0 1 0 0 0,0 0 1 0 0,1-4-1 0 0,0 3 24 0 0,-1 0-1 0 0,1 0 1 0 0,0 1 0 0 0,0-1-1 0 0,0 0 1 0 0,1 0-1 0 0,-1 1 1 0 0,1-1-1 0 0,-1 1 1 0 0,1-1 0 0 0,0 1-1 0 0,0 0 1 0 0,0-1-1 0 0,0 1 1 0 0,0 0-1 0 0,4-2 1 0 0,-2 2 23 0 0,0 0-1 0 0,0 0 1 0 0,0 0 0 0 0,0 1 0 0 0,0 0-1 0 0,0 0 1 0 0,0 0 0 0 0,0 0-1 0 0,1 0 1 0 0,5 1 0 0 0,2 0 44 0 0,1 1 0 0 0,0 1 0 0 0,0 0 0 0 0,-1 0 0 0 0,0 1 0 0 0,20 8 0 0 0,-19-6-195 0 0,2 1-176 0 0,-1 0-1 0 0,1-2 0 0 0,-1 1 1 0 0,1-2-1 0 0,31 4 0 0 0,-33-8-801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73 10367 0 0,'0'0'935'0'0,"-1"1"-768"0"0,-14 7-39 0 0,7-10 406 0 0,3 0-22 0 0,4 2 124 0 0,-14-19 755 0 0,14 16-1294 0 0,0 1 1 0 0,0 0-1 0 0,0 0 0 0 0,0 0 1 0 0,0 0-1 0 0,0-1 1 0 0,1 1-1 0 0,-1 0 0 0 0,1-1 1 0 0,0 1-1 0 0,0 0 1 0 0,0-1-1 0 0,0 1 0 0 0,0-1 1 0 0,0 1-1 0 0,0 0 1 0 0,1-1-1 0 0,0 1 0 0 0,-1 0 1 0 0,1 0-1 0 0,0-1 0 0 0,0 1 1 0 0,1-3-1 0 0,-1 4 289 0 0,10 1 644 0 0,-7 0-845 0 0,0 1 0 0 0,0 0 0 0 0,0 0 0 0 0,-1 0 0 0 0,1 0 0 0 0,5 2 0 0 0,-7-1-126 0 0,0-2 195 0 0,9 8 258 0 0,-10-6-418 0 0,0-1 1 0 0,0 1-1 0 0,1-1 0 0 0,-1 1 0 0 0,0-1 0 0 0,0 1 0 0 0,0 0 1 0 0,-1-1-1 0 0,1 1 0 0 0,0 0 0 0 0,-1 0 0 0 0,1 0 0 0 0,-1-1 1 0 0,0 1-1 0 0,1 0 0 0 0,-1 0 0 0 0,0 0 0 0 0,0 0 1 0 0,0 0-1 0 0,0 0 0 0 0,-1 0 0 0 0,1 0 0 0 0,0-1 0 0 0,-1 1 1 0 0,-1 3-1 0 0,1-3-74 0 0,1 1 1 0 0,-1-1 0 0 0,-1 0 0 0 0,1 0 0 0 0,0 0-1 0 0,0 0 1 0 0,-1-1 0 0 0,1 1 0 0 0,-1 0-1 0 0,0 0 1 0 0,1-1 0 0 0,-1 1 0 0 0,0-1 0 0 0,0 0-1 0 0,0 1 1 0 0,0-1 0 0 0,0 0 0 0 0,0 0-1 0 0,0 0 1 0 0,0-1 0 0 0,-1 1 0 0 0,1 0 0 0 0,0-1-1 0 0,-3 1 1 0 0,-3-1-21 0 0,7 0-3 0 0,1 0 1 0 0,-1 0-1 0 0,1 0 0 0 0,-1 0 1 0 0,1 0-1 0 0,-1 0 0 0 0,1 0 0 0 0,0 0 1 0 0,-1-1-1 0 0,1 1 0 0 0,-1 0 1 0 0,1 0-1 0 0,-1 0 0 0 0,1 0 0 0 0,0-1 1 0 0,-1 1-1 0 0,1 0 0 0 0,0 0 1 0 0,-1-1-1 0 0,1 1 0 0 0,0 0 1 0 0,-1-1-1 0 0,1 1 0 0 0,0-1 0 0 0,-1 1 1 0 0,1 0-1 0 0,0-1 0 0 0,0 1 1 0 0,0 0-1 0 0,-1-1 0 0 0,1 1 0 0 0,0-1 1 0 0,0 1-1 0 0,0-1 0 0 0,0 0-18 0 0,-2-1-26 0 0,1-1 0 0 0,0 1 1 0 0,0-1-1 0 0,0 1 0 0 0,0-1 0 0 0,1 1 0 0 0,-1-1 0 0 0,1 0 0 0 0,-1 1 0 0 0,1-1 1 0 0,0 0-1 0 0,0 1 0 0 0,0-1 0 0 0,1 0 0 0 0,-1 1 0 0 0,0-1 0 0 0,1 1 0 0 0,0-1 1 0 0,0 0-1 0 0,0 1 0 0 0,0 0 0 0 0,0-1 0 0 0,0 1 0 0 0,0-1 0 0 0,3-2 0 0 0,-3 5 20 0 0,-1-1-1 0 0,1 0 1 0 0,0 1-1 0 0,0-1 0 0 0,0 1 1 0 0,0-1-1 0 0,0 1 0 0 0,0-1 1 0 0,0 1-1 0 0,0-1 0 0 0,0 1 1 0 0,0 0-1 0 0,0 0 0 0 0,0 0 1 0 0,1 0-1 0 0,-1-1 0 0 0,0 1 1 0 0,2 1-1 0 0,20 2 140 0 0,-21-3 79 0 0,-1 1 62 0 0,0-1-227 0 0,0 0-1 0 0,0 1 0 0 0,0-1 1 0 0,0 1-1 0 0,0-1 1 0 0,0 1-1 0 0,0 0 1 0 0,0-1-1 0 0,0 1 0 0 0,-1 0 1 0 0,1-1-1 0 0,0 1 1 0 0,0 0-1 0 0,0 1 1 0 0,7 5 128 0 0,-7-6-150 0 0,0 0 0 0 0,0 0-1 0 0,0 0 1 0 0,0 0 0 0 0,0 0 0 0 0,0 0 0 0 0,0 0-1 0 0,0 1 1 0 0,0-1 0 0 0,0 0 0 0 0,-1 0-1 0 0,1 1 1 0 0,0-1 0 0 0,-1 1 0 0 0,1-1-1 0 0,-1 0 1 0 0,0 1 0 0 0,1 1 0 0 0,0 3-11 0 0,0-5 95 0 0,-1 1-382 0 0,1-1 0 0 0,-1 0 0 0 0,0 1 0 0 0,1-1 0 0 0,-1 0 0 0 0,0 1 0 0 0,0-1 0 0 0,0 1 0 0 0,0-1 0 0 0,0 0 0 0 0,0 1 0 0 0,0-1 0 0 0,-1 1 0 0 0,1 1 0 0 0,-3 8-1241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0 401 7831 0 0,'0'0'706'0'0,"2"0"-578"0"0,14-1 419 0 0,-1-1 0 0 0,1 0 0 0 0,16-6 0 0 0,26-3 615 0 0,91-3 2802 0 0,265 9 0 0 0,-157 19-2413 0 0,56 2-401 0 0,322-4-149 0 0,-573-11-903 0 0,559-6 1342 0 0,-426 2-1120 0 0,257-23 304 0 0,116-31 104 0 0,-442 48-541 0 0,171-9 330 0 0,-55-3-199 0 0,-211 17-300 0 0,76-11 130 0 0,21-3 96 0 0,40-4 73 0 0,-119 17-231 0 0,70 2-1 0 0,88 8-85 0 0,-184-5 24 0 0,0-1 0 0 0,35-7 1 0 0,-19 2 19 0 0,28-5 40 0 0,29-3 56 0 0,49-5-66 0 0,-129 16-73 0 0,132-25 138 0 0,-138 27-133 0 0,30-6 81 0 0,62-17 1 0 0,-77 14-903 0 0,-1 0 0 0 0,1-1-1 0 0,-1-1 1 0 0,23-17 0 0 0,-40 24-445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3679 0 0,'-7'4'382'0'0,"-11"2"-354"0"0,17-6 250 0 0,-1 1 0 0 0,0-1 1 0 0,0 1-1 0 0,1-1 0 0 0,-1 1 0 0 0,0 0 0 0 0,1-1 0 0 0,-1 1 0 0 0,1 0 1 0 0,-1 0-1 0 0,1 0 0 0 0,-1 0 0 0 0,1 0 0 0 0,0 1 0 0 0,-2 1 0 0 0,-5 7 917 0 0,1-1 0 0 0,0 2-1 0 0,1-1 1 0 0,1 1 0 0 0,-1 0 0 0 0,-3 13-1 0 0,4-10-654 0 0,1 1 0 0 0,0 0 0 0 0,2 0 0 0 0,-2 24 0 0 0,3-22-393 0 0,1 0 0 0 0,1 0 0 0 0,1-1 0 0 0,0 1 0 0 0,2 0 0 0 0,-1-1 0 0 0,2 0-1 0 0,0 0 1 0 0,15 29 0 0 0,-16-37-164 0 0,1-1 0 0 0,0 0 0 0 0,0 0-1 0 0,1-1 1 0 0,0 1 0 0 0,0-1 0 0 0,1-1 0 0 0,0 1-1 0 0,0-1 1 0 0,0 0 0 0 0,0-1 0 0 0,1 1 0 0 0,0-2 0 0 0,0 1-1 0 0,0-1 1 0 0,0 0 0 0 0,0-1 0 0 0,13 3 0 0 0,-14-4-940 0 0,0 0 0 0 0,1-1 0 0 0,-1 1 1 0 0,1-2-1 0 0,-1 1 0 0 0,0-1 0 0 0,1 0 1 0 0,7-2-1 0 0,0-2-4306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7367 0 0,'0'0'667'0'0,"0"1"-547"0"0,2 9 7117 0 0,-1-10-7119 0 0,0 1 1 0 0,1-1-1 0 0,-1 1 0 0 0,1-1 0 0 0,-1 0 0 0 0,1 1 0 0 0,-1-1 1 0 0,1 0-1 0 0,0 0 0 0 0,-1 0 0 0 0,1 0 0 0 0,-1 0 0 0 0,1 0 0 0 0,-1-1 1 0 0,1 1-1 0 0,-1 0 0 0 0,3-2 0 0 0,-1 1-13 0 0,0-1 0 0 0,0 1 0 0 0,0-1-1 0 0,0 0 1 0 0,0 0 0 0 0,0 0 0 0 0,4-5 0 0 0,-3 3-26 0 0,0-1 1 0 0,0 0-1 0 0,0 0 1 0 0,0-1-1 0 0,-1 1 1 0 0,0-1-1 0 0,0 0 1 0 0,4-11 0 0 0,-6 13-60 0 0,0-1 1 0 0,0 1-1 0 0,0-1 1 0 0,0 0-1 0 0,-1 1 1 0 0,0-1-1 0 0,0 1 1 0 0,0-1 0 0 0,0 0-1 0 0,-1 1 1 0 0,-1-8-1 0 0,1 12-15 0 0,1-1 1 0 0,-1 1-1 0 0,0 0 0 0 0,1-1 0 0 0,-1 1 0 0 0,1 0 0 0 0,-1-1 1 0 0,0 1-1 0 0,1 0 0 0 0,-1 0 0 0 0,1-1 0 0 0,-1 1 0 0 0,0 0 1 0 0,1 0-1 0 0,-2 0 0 0 0,0 0 8 0 0,-3-2 36 0 0,0 0-1 0 0,0 1 1 0 0,0 0 0 0 0,-1 0-1 0 0,1 1 1 0 0,0 0 0 0 0,-1 0-1 0 0,1 0 1 0 0,-1 0-1 0 0,1 1 1 0 0,0 0 0 0 0,-8 2-1 0 0,12-3-31 0 0,0 1-1 0 0,1-1 1 0 0,-1 1-1 0 0,1-1 1 0 0,-1 1 0 0 0,1-1-1 0 0,-1 1 1 0 0,1 0-1 0 0,-1-1 1 0 0,1 1-1 0 0,-1 0 1 0 0,1-1-1 0 0,0 1 1 0 0,-1 0 0 0 0,1-1-1 0 0,0 1 1 0 0,0 0-1 0 0,-1 0 1 0 0,1 1-1 0 0,-2 14 165 0 0,3-6-29 0 0,0 0 0 0 0,0 0 0 0 0,1 1 0 0 0,0-2 0 0 0,1 1 1 0 0,0 0-1 0 0,1 0 0 0 0,6 12 0 0 0,-2-7 5 0 0,1 1-1 0 0,1-1 1 0 0,22 26 0 0 0,-26-35-141 0 0,0 0-1 0 0,0-1 1 0 0,1 0 0 0 0,0 0-1 0 0,0-1 1 0 0,0 0-1 0 0,0 0 1 0 0,0 0-1 0 0,10 2 1 0 0,-7-3-476 0 0,-1 0 0 0 0,1 0 0 0 0,0-1 0 0 0,0-1 0 0 0,0 1 0 0 0,1-2 0 0 0,10 0 0 0 0,-18 0 86 0 0,0-1 0 0 0,0 1 0 0 0,0-1 0 0 0,-1 0 0 0 0,1 0 0 0 0,0 0 0 0 0,0-1 0 0 0,-1 1 0 0 0,1-1-1 0 0,-1 1 1 0 0,1-1 0 0 0,-1 0 0 0 0,1 0 0 0 0,-1 0 0 0 0,2-3 0 0 0,5-5-4561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0,'0'0'8804'0'0,"2"1"-7926"0"0,8 6-500 0 0,-1 0 0 0 0,0 1 0 0 0,-1 0 0 0 0,0 1 0 0 0,0-1 0 0 0,10 17 0 0 0,22 23 638 0 0,20 4-2156 0 0,-59-50-61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 11663 0 0,'0'-1'43'0'0,"-1"1"0"0"0,1-1-1 0 0,0 1 1 0 0,0-1-1 0 0,0 1 1 0 0,-1-1-1 0 0,1 1 1 0 0,0-1 0 0 0,-1 1-1 0 0,1-1 1 0 0,-1 1-1 0 0,1-1 1 0 0,0 1 0 0 0,-1 0-1 0 0,1-1 1 0 0,-1 1-1 0 0,1 0 1 0 0,-1-1 0 0 0,0 1-1 0 0,-8 6 542 0 0,4-1-756 0 0,0 0 654 0 0,0 0-1 0 0,0 1 1 0 0,1 0-1 0 0,0 0 1 0 0,-7 12 0 0 0,8-14-213 0 0,0 1 0 0 0,0 0 1 0 0,-1-1-1 0 0,0 0 0 0 0,1 0 1 0 0,-7 4-1 0 0,-14 16 548 0 0,11-6-588 0 0,1 0 0 0 0,1 1 0 0 0,1 0 0 0 0,0 1 0 0 0,-9 29 0 0 0,14-33-710 0 0,0 1-1 0 0,1 0 1 0 0,1 1-1 0 0,-1 18 1 0 0,4-23-3856 0 0,1-4-1325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24 919 0 0,'-3'-15'6099'0'0,"3"14"-5825"0"0,0 1 0 0 0,0-1 0 0 0,-1 1 1 0 0,1 0-1 0 0,0-1 0 0 0,0 1 0 0 0,0 0 0 0 0,0-1 0 0 0,-1 1 0 0 0,1-1 0 0 0,0 1 1 0 0,-1-1 547 0 0,1 1-548 0 0,-1 0 0 0 0,1-1 0 0 0,-1 1 0 0 0,1 0 1 0 0,0 0-1 0 0,-1-1 0 0 0,1 1 0 0 0,0 0 0 0 0,-1 0 0 0 0,1 0 0 0 0,-1 0 0 0 0,1 0 1 0 0,-1 0-1 0 0,1-1 0 0 0,0 1 0 0 0,-2 0 0 0 0,1 1-97 0 0,0-1 0 0 0,0 1 0 0 0,0-1 0 0 0,0 1 0 0 0,0-1 0 0 0,0 1 0 0 0,0-1 0 0 0,0 1 0 0 0,0 0 0 0 0,0 0 0 0 0,-1 1 0 0 0,-3 2-114 0 0,1 1 1 0 0,1 0-1 0 0,-7 9 0 0 0,-8 14 567 0 0,-6 11 0 0 0,18-28-269 0 0,1 1 0 0 0,1 0 0 0 0,0 1 1 0 0,0-1-1 0 0,1 1 0 0 0,-2 18 0 0 0,5-27-296 0 0,0 0 1 0 0,-1 1-1 0 0,2-1 1 0 0,-1 0-1 0 0,0 0 1 0 0,1 0-1 0 0,0 0 0 0 0,0 0 1 0 0,0 0-1 0 0,0 0 1 0 0,1-1-1 0 0,-1 1 1 0 0,1 0-1 0 0,0-1 1 0 0,0 1-1 0 0,0-1 1 0 0,1 1-1 0 0,-1-1 0 0 0,1 0 1 0 0,0 0-1 0 0,0 0 1 0 0,0-1-1 0 0,0 1 1 0 0,6 3-1 0 0,-1-2-43 0 0,0 0-1 0 0,0 0 1 0 0,0-1-1 0 0,1 0 1 0 0,-1 0-1 0 0,1-1 1 0 0,0 0 0 0 0,11 0-1 0 0,-15-1-14 0 0,1-1 1 0 0,0 0-1 0 0,-1 0 0 0 0,1 0 1 0 0,-1-1-1 0 0,1 0 0 0 0,-1 0 1 0 0,1-1-1 0 0,-1 1 0 0 0,0-1 1 0 0,0 0-1 0 0,0 0 0 0 0,0-1 1 0 0,7-4-1 0 0,-2-2-60 0 0,0-1 0 0 0,0 0 0 0 0,-1 0 0 0 0,0-1 0 0 0,-1 0-1 0 0,0-1 1 0 0,-1 0 0 0 0,0 0 0 0 0,-1-1 0 0 0,0 1 0 0 0,6-25 0 0 0,-10 31 46 0 0,0 0 1 0 0,0-1 0 0 0,-1 1-1 0 0,0-1 1 0 0,-1 1 0 0 0,1-1-1 0 0,-1 0 1 0 0,0 1 0 0 0,-1-1-1 0 0,0 1 1 0 0,0-1 0 0 0,-2-8-1 0 0,2 14 7 0 0,1 0 0 0 0,0 0 0 0 0,0 0 0 0 0,-1 0 0 0 0,1 0 0 0 0,0 0 0 0 0,-1 0 0 0 0,1 0 0 0 0,-1 0 0 0 0,0 1 0 0 0,1-1 0 0 0,-1 0 0 0 0,0 0 0 0 0,1 0 0 0 0,-1 1 0 0 0,0-1 0 0 0,0 0 0 0 0,1 1 0 0 0,-1-1 0 0 0,0 0 0 0 0,0 1 0 0 0,0-1 0 0 0,0 1 0 0 0,0 0 0 0 0,0-1 0 0 0,0 1 0 0 0,0 0 0 0 0,0-1 0 0 0,0 1 0 0 0,0 0 0 0 0,-2 0 0 0 0,1 0 0 0 0,0 0 20 0 0,1 0-1 0 0,0 1 1 0 0,-1-1-1 0 0,1 0 1 0 0,-1 1-1 0 0,1-1 1 0 0,0 1-1 0 0,-1-1 1 0 0,1 1-1 0 0,0 0 0 0 0,-1 0 1 0 0,1 0-1 0 0,0-1 1 0 0,0 1-1 0 0,0 0 1 0 0,0 0-1 0 0,0 1 1 0 0,0-1-1 0 0,-2 2 1 0 0,1 0 36 0 0,0 0 1 0 0,1 0-1 0 0,-1 0 1 0 0,0 0-1 0 0,1 0 1 0 0,0 0-1 0 0,-2 6 0 0 0,1 2 3 0 0,1-1 0 0 0,0 0 0 0 0,0 1 0 0 0,1-1-1 0 0,1 1 1 0 0,0-1 0 0 0,0 1 0 0 0,1-1-1 0 0,0 0 1 0 0,6 16 0 0 0,-6-21-122 0 0,0 0 0 0 0,1 0 0 0 0,-1 0 0 0 0,1 0 0 0 0,0 0 0 0 0,0-1 1 0 0,1 1-1 0 0,-1-1 0 0 0,1 0 0 0 0,0 0 0 0 0,0-1 0 0 0,1 1 0 0 0,-1-1 0 0 0,1 0 0 0 0,-1 0 1 0 0,1 0-1 0 0,0 0 0 0 0,0-1 0 0 0,1 0 0 0 0,-1 0 0 0 0,8 1 0 0 0,-5-2-681 0 0,0 0 0 0 0,0-1-1 0 0,0 0 1 0 0,1 0 0 0 0,-1-1-1 0 0,0 0 1 0 0,13-3 0 0 0,-1-1-838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5527 0 0,'0'0'423'0'0,"-2"-1"-278"0"0,1 1-74 0 0,-6-1 1742 0 0,-1 0 0 0 0,1 0 0 0 0,-12 1 0 0 0,17 0-1593 0 0,0 0 1 0 0,0 0 0 0 0,0 1-1 0 0,0-1 1 0 0,0 1-1 0 0,1-1 1 0 0,-1 1 0 0 0,0 0-1 0 0,0-1 1 0 0,0 1-1 0 0,1 0 1 0 0,-1 0 0 0 0,0 0-1 0 0,1 1 1 0 0,-1-1-1 0 0,1 0 1 0 0,0 0 0 0 0,-1 1-1 0 0,-1 2 1 0 0,1-1-140 0 0,0 0-1 0 0,0 0 1 0 0,0 0 0 0 0,0 0-1 0 0,1 0 1 0 0,-1 1 0 0 0,1-1 0 0 0,0 1-1 0 0,0-1 1 0 0,0 1 0 0 0,0 0-1 0 0,0 4 1 0 0,5 1-21 0 0,-2-6-49 0 0,0 0-1 0 0,0 0 1 0 0,1-1-1 0 0,-1 1 0 0 0,1-1 1 0 0,0 0-1 0 0,-1 0 1 0 0,1 0-1 0 0,4 2 1 0 0,32 14 182 0 0,-6-3 65 0 0,-28-12-147 0 0,-1 0-1 0 0,0 0 0 0 0,0 0 1 0 0,0 0-1 0 0,5 6 1 0 0,-3-3 50 0 0,-5-5 703 0 0,0 3-763 0 0,-1 0-1 0 0,1-1 1 0 0,-1 1-1 0 0,0-1 1 0 0,0 1 0 0 0,-1-1-1 0 0,1 1 1 0 0,-1-1-1 0 0,0 1 1 0 0,0-1 0 0 0,0 1-1 0 0,-2 4 1 0 0,-1 1 90 0 0,-1 1-1 0 0,-11 15 1 0 0,12-19-169 0 0,-1-1 1 0 0,1 0-1 0 0,-1 0 0 0 0,0-1 0 0 0,-1 1 1 0 0,1-1-1 0 0,-1 0 0 0 0,-6 3 0 0 0,-2 0-140 0 0,1 0 0 0 0,-23 7-1 0 0,34-14-233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6447 0 0,'0'0'499'0'0,"-11"-2"3557"0"0,9 2-3717 0 0,-1-1 0 0 0,1 1 0 0 0,-1 1 0 0 0,1-1 0 0 0,0 0 0 0 0,-1 0 0 0 0,1 1 0 0 0,0-1 0 0 0,-1 1 0 0 0,1 0 0 0 0,0 0 0 0 0,0 0 0 0 0,-1 0 0 0 0,1 0 0 0 0,0 0 0 0 0,0 1 0 0 0,0-1 0 0 0,1 1 0 0 0,-1-1 0 0 0,-3 4 0 0 0,1-1-310 0 0,1 1 1 0 0,-1-1-1 0 0,0 1 0 0 0,1 0 0 0 0,0 0 1 0 0,1 0-1 0 0,-5 10 0 0 0,6-12-51 0 0,0-1 20 0 0,0 0 0 0 0,0 0-1 0 0,0 0 1 0 0,0 0 0 0 0,1 0 0 0 0,-1 0-1 0 0,1 0 1 0 0,-1 0 0 0 0,1 0-1 0 0,0 0 1 0 0,0 1 0 0 0,0-1-1 0 0,0 0 1 0 0,0 0 0 0 0,0 0-1 0 0,1 0 1 0 0,-1 0 0 0 0,1 1 0 0 0,1 2-1 0 0,-1-2-14 0 0,1 1 1 0 0,0-1-1 0 0,0 0 0 0 0,0 0 0 0 0,1-1 1 0 0,-1 1-1 0 0,1 0 0 0 0,-1-1 0 0 0,1 1 1 0 0,0-1-1 0 0,0 0 0 0 0,0 0 0 0 0,0 0 1 0 0,0-1-1 0 0,1 1 0 0 0,-1 0 0 0 0,6 1 1 0 0,12 6 35 0 0,-6-1 90 0 0,-9-6-19 0 0,-1 1 0 0 0,0 0 0 0 0,0 0 0 0 0,8 5 1 0 0,-10-5-89 0 0,2 1 334 0 0,0 1 0 0 0,0-1 1 0 0,-1 1-1 0 0,7 9 1 0 0,-10-13-266 0 0,0 0 0 0 0,0 1 0 0 0,-1-1 0 0 0,1 0 0 0 0,0 1 0 0 0,-1-1 0 0 0,1 1 0 0 0,-1-1 0 0 0,0 0 0 0 0,1 1 0 0 0,-1-1 0 0 0,0 1 0 0 0,0-1 0 0 0,0 1 0 0 0,0-1 0 0 0,0 1 0 0 0,0-1 0 0 0,-1 1 0 0 0,1-1 0 0 0,0 1 0 0 0,-1-1 0 0 0,1 1 0 0 0,-1-1 0 0 0,1 0 0 0 0,-1 1 0 0 0,-1 1 0 0 0,-17 22 335 0 0,-1-1 1 0 0,-31 28-1 0 0,43-44-437 0 0,-15 12-1812 0 0,21-19 953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0,'0'0'464'0'0,"0"2"-305"0"0,11 16 1495 0 0,0-2-1 0 0,1 1 1 0 0,1-1 0 0 0,1-1 0 0 0,24 22-1 0 0,-15-14-37 0 0,27 34-1 0 0,-30-32-668 0 0,-2 2 0 0 0,0 1 0 0 0,21 46-1 0 0,-35-63-798 0 0,1 0 0 0 0,-1 0 0 0 0,-1 1 0 0 0,0 0 0 0 0,0-1 0 0 0,-1 1 0 0 0,-1 0 0 0 0,0 0 0 0 0,-1 0 0 0 0,0 0 0 0 0,-1 0 0 0 0,0 0 0 0 0,-3 13 0 0 0,-38 104-469 0 0,19-75-7354 0 0,13-34 92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6447 0 0,'0'0'586'0'0,"2"0"-486"0"0,4-1 369 0 0,-1 1 1 0 0,1-1-1 0 0,0 1 0 0 0,0 0 1 0 0,0 1-1 0 0,0-1 1 0 0,0 1-1 0 0,0 1 1 0 0,0-1-1 0 0,10 5 0 0 0,-7-2-19 0 0,-1 0-1 0 0,0 1 0 0 0,0 0 0 0 0,0 0 0 0 0,0 1 0 0 0,8 8 1 0 0,3 7 295 0 0,0 1 1 0 0,-1 1 0 0 0,23 37-1 0 0,-25-32-255 0 0,-1 1 1 0 0,-1 0-1 0 0,-2 1 0 0 0,-1 1 0 0 0,-1-1 0 0 0,-1 2 0 0 0,7 58 0 0 0,-13-68-395 0 0,-2 0-1 0 0,0-1 0 0 0,-2 1 0 0 0,0 0 0 0 0,-1 0 0 0 0,-1-1 0 0 0,-1 1 0 0 0,-8 22 0 0 0,-13 54-1619 0 0,10-39 325 0 0,12-43-1025 0 0,1-7-2154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2759 0 0,'-10'-11'14597'0'0,"17"15"-10761"0"0,-3 0-4899 0 0,-2 0 1262 0 0,0 0 0 0 0,-1 1 0 0 0,1-1 0 0 0,-1 0 0 0 0,0 1 0 0 0,0-1 0 0 0,-1 1 0 0 0,1 4 0 0 0,0 4 25 0 0,2 21 187 0 0,-1 0-1 0 0,-4 45 0 0 0,-1-6-227 0 0,2 46 71 0 0,8 221-568 0 0,-6-323 13 0 0,2-1 1 0 0,5 21 0 0 0,0-9-2546 0 0,-7-28 2616 0 0,-1 0 0 0 0,0 1-1 0 0,1-1 1 0 0,-1 0 0 0 0,0 0 0 0 0,1 1-1 0 0,-1-1 1 0 0,0 0 0 0 0,1 0 0 0 0,-1 0-1 0 0,0 0 1 0 0,1 0 0 0 0,-1 1 0 0 0,1-1-1 0 0,-1 0 1 0 0,0 0 0 0 0,1 0 0 0 0,-1 0-1 0 0,0 0 1 0 0,1 0 0 0 0,-1 0 0 0 0,1 0-1 0 0,-1 0 1 0 0,0-1 0 0 0,1 1 0 0 0,0 0-1 0 0,9-4-5944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5527 0 0,'0'-13'336'0'0,"0"-6"-327"0"0,-2 0 6648 0 0,11 99-2082 0 0,-3 43-2898 0 0,2 24-1395 0 0,4-26-1372 0 0,32 140-1 0 0,-38-237-472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24 125 13535 0 0,'-11'-12'620'0'0,"9"9"-16"0"0,-4-2-248 0 0,6 5-234 0 0,0 0 1 0 0,-1-1-1 0 0,1 1 0 0 0,0 0 1 0 0,0 0-1 0 0,-1 0 0 0 0,1 0 1 0 0,0-1-1 0 0,0 1 0 0 0,0 0 1 0 0,-1 0-1 0 0,1 0 0 0 0,0-1 1 0 0,0 1-1 0 0,0 0 0 0 0,0 0 1 0 0,0-1-1 0 0,-1 1 0 0 0,1 0 1 0 0,0 0-1 0 0,0-1 0 0 0,0 1 1 0 0,0 0-1 0 0,0-1 0 0 0,0 1 1 0 0,0-1-1 0 0,12-8 910 0 0,54-20-12 0 0,-54 21-1134 0 0,1 2 1 0 0,0-1-1 0 0,0 2 1 0 0,1 0 0 0 0,0 0-1 0 0,-1 1 1 0 0,1 1-1 0 0,1 0 1 0 0,25-1-1 0 0,-8-1-2004 0 0,-17 1 292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92 10447 0 0,'0'0'950'0'0,"0"1"-782"0"0,-1 6-20 0 0,1-5 521 0 0,-5 18 2031 0 0,4-17-2482 0 0,-1 11 387 0 0,0-1 0 0 0,1 1-1 0 0,0 16 1 0 0,1-24-523 0 0,1 2 177 0 0,-1 1-1 0 0,4 13 1 0 0,-3-20-178 0 0,0 1-1 0 0,0 0 1 0 0,0-1 0 0 0,0 1-1 0 0,1-1 1 0 0,-1 1-1 0 0,1-1 1 0 0,-1 1 0 0 0,1-1-1 0 0,0 0 1 0 0,3 3 0 0 0,-1-1-35 0 0,1-1 0 0 0,0 1 0 0 0,0-1 0 0 0,0 0 1 0 0,0 0-1 0 0,1-1 0 0 0,-1 0 0 0 0,1 0 1 0 0,-1 0-1 0 0,1 0 0 0 0,9 1 0 0 0,-11-3-265 0 0,1 1 0 0 0,-1-1-1 0 0,1 0 1 0 0,-1 0 0 0 0,1 0 0 0 0,-1-1-1 0 0,1 0 1 0 0,-1 0 0 0 0,1 0 0 0 0,-1 0-1 0 0,0-1 1 0 0,1 1 0 0 0,-1-1 0 0 0,0 0-1 0 0,6-4 1 0 0,-2-2-1261 0 0</inkml:trace>
  <inkml:trace contextRef="#ctx0" brushRef="#br0" timeOffset="1">207 0 6911 0 0,'0'0'528'0'0,"-4"8"-320"0"0,1 0 696 0 0,1 0 0 0 0,0 0 0 0 0,0 1 0 0 0,1-1 0 0 0,0 1-1 0 0,1-1 1 0 0,-1 1 0 0 0,3 16 0 0 0,-1-8-16 0 0,4 33 741 0 0,1 0-1 0 0,24 83 1 0 0,-6-27-1034 0 0,-12-61-1310 0 0,-5-18-4732 0 0,-1-5-1423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5983 0 0,'0'0'915'0'0,"4"9"4500"0"0,7 11-4521 0 0,-2 1 1 0 0,0 0 0 0 0,-2 1 0 0 0,0 0-1 0 0,-1 0 1 0 0,4 34 0 0 0,4 142-264 0 0,-13-186-471 0 0,0 159-127 0 0,-2-86-50 0 0,3-21-521 0 0,1-37-2997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11519 0 0,'-1'2'528'0'0,"-1"8"-413"0"0,1 1 0 0 0,1-1 0 0 0,0 0 0 0 0,0 1 0 0 0,2 10 0 0 0,0-2 3 0 0,24 175 2815 0 0,-13-119-2526 0 0,38 166-393 0 0,-41-197-185 0 0,3 22-1306 0 0,-8-35-21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6911 0 0,'0'0'528'0'0,"0"-8"1560"0"0,1 6-1551 0 0,-1 0 1 0 0,0 0-1 0 0,1 0 0 0 0,0 0 0 0 0,-1 0 0 0 0,1 0 0 0 0,0 0 0 0 0,0 0 1 0 0,0 1-1 0 0,2-4 0 0 0,0 2-140 0 0,-1 0 1 0 0,1 1 0 0 0,-1-1-1 0 0,1 1 1 0 0,4-4-1 0 0,3 0-173 0 0,1 1-1 0 0,18-8 1 0 0,-24 12-71 0 0,15-7-324 0 0,0 1 1 0 0,24-5 0 0 0,-7 7-4934 0 0,-17 3-503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55 114 11807 0 0,'0'0'539'0'0,"-1"1"-10"0"0,-10 12-725 0 0,3-3 1602 0 0,-13 19 0 0 0,19-26-1149 0 0,0 1 1 0 0,0-1-1 0 0,1 1 0 0 0,-1 0 0 0 0,1-1 0 0 0,0 1 1 0 0,0 0-1 0 0,1 0 0 0 0,-1 0 0 0 0,0 5 1 0 0,1-3-204 0 0,0-1 1 0 0,1 0-1 0 0,-1 1 1 0 0,1-1-1 0 0,0 1 1 0 0,0-1-1 0 0,1 0 1 0 0,0 0 0 0 0,0 0-1 0 0,0 0 1 0 0,5 9-1 0 0,2 0-54 0 0,-5-11 0 0 0,-1-1 0 0 0,-1 2 1 0 0,13 9 52 0 0,-11-10-66 0 0,1-1 0 0 0,-1 1 0 0 0,0-1 0 0 0,1 0 0 0 0,0 0 0 0 0,-1 0 0 0 0,1-1 1 0 0,0 0-1 0 0,0 0 0 0 0,0 0 0 0 0,-1 0 0 0 0,1-1 0 0 0,0 0 0 0 0,0 0 0 0 0,0 0 1 0 0,0-1-1 0 0,0 1 0 0 0,0-1 0 0 0,0 0 0 0 0,9-4 0 0 0,-10 3-761 0 0,1 0 0 0 0,0 0-1 0 0,-1-1 1 0 0,0 1-1 0 0,1-1 1 0 0,-1 0 0 0 0,6-6-1 0 0,-1-1-4637 0 0</inkml:trace>
  <inkml:trace contextRef="#ctx0" brushRef="#br0" timeOffset="1">216 1 6447 0 0,'0'0'499'0'0,"0"2"-328"0"0,-8 21 2543 0 0,2 1 1 0 0,-4 36 0 0 0,6-27-932 0 0,2 46 1 0 0,5-30-893 0 0,1 1 0 0 0,18 75 1 0 0,0-37-753 0 0,-3-30-3627 0 0,-14-45-3162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4T15:58:52.0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11318 2025 29487 0,'0'0'1296'0,"-7"11"288"0,12-2-1264 0,-16 12-320 0,-3 0 0 0,1 5 0 15,-1 2 1248-15,0 6 192 0,-1 5 32 0,2 6 16 0,4 7-752 0,0 5-160 16,0 6-16-16,3 1-16 0,3-1-544 0,3 3 0 15,4-1 0-15,1-3 0 16,0-8-368-16,3-3-176 0,2-3-32 0,5-5-16 16,-1-7-608-16,2-3-112 0,1-4-32 0,-2-6-8128 15,1-5-1616-15</inkml:trace>
  <inkml:trace contextRef="#ctx0" brushRef="#br0" timeOffset="332.97">11546 2145 8287 0,'-3'-14'368'0,"3"14"80"0,0 0-448 0,0 0 0 0,0 0 0 0,0 0 0 16,0 0 4096-16,0 14 752 0,0-1 144 0,1 7 16 15,1 3-3088-15,-2 5-640 0,2 6-112 0,1 3-16 16,0 4-640-16,-1-1-128 0,1 3-32 0,-1 0 0 16,0-1-128-16,0-4-32 0,0-4 0 0,0-4 0 15,1-2-192-15,-1-2 144 0,-2-6-144 0,3-3 128 16,-2-4-128-16,1-3 0 0,-1-1 144 0,-1-9-144 15,0 0 0-15,0 0 0 0,0 0 0 0,0 0 0 16,0 0 0-16,3-9 0 0,-2-2-192 0,0-4 64 0,0-2 128 16,2-2-128-16,0-5 128 0,-1 1-128 0,1-1 128 0,1 1 256 15,0 1-64-15,1 1-16 16,0 3 640-16,0 2 128 0,1 3 16 0,0 4 16 16,2 5-272-16,1 3-48 0,-1 1-16 0,0 5 0 15,3 1-288-15,1 5-64 0,-1 2-16 0,0 0 0 16,2 2-272-16,2 4 0 0,-1 2-176 0,2-2 176 15,2 1-1856-15,-1-2-272 0,-1-1-48 0,-1 0-8144 16,1-4-1632-16</inkml:trace>
  <inkml:trace contextRef="#ctx0" brushRef="#br0" timeOffset="494.19">12002 2500 13823 0,'0'0'1216'0,"0"0"-960"16,0 0-256-16,0 0 0 0,0 0 2544 0,0 0 464 0,0 0 80 0,1 6 32 15,-1 2-1968-15,0 1-384 0,0 2-64 0,2 0-32 16,-1 1-544-16,2 1-128 0,0 3 0 0,3-4 0 31,-2-2-1968-31,1-1-416 0,0-1-96 0,0-2-7232 0</inkml:trace>
  <inkml:trace contextRef="#ctx0" brushRef="#br0" timeOffset="662.18">12139 2428 4607 0,'3'-13'400'0,"-3"13"-400"0,0 0 0 0,0 0 0 15,0 0 4528-15,0 0 816 0,0 0 160 0,-4 7 48 16,0 4-3136-16,-2 2-624 0,0 4-128 0,-1 4-32 16,0 4-928-16,-1 4-176 0,-1 1-32 0,2 0-16 15,1-2-352-15,0 1-128 0,3 1 0 0,0-1 0 16,2-5-544-16,1 0-208 0,0-3-32 0,2-3-12784 16</inkml:trace>
  <inkml:trace contextRef="#ctx0" brushRef="#br0" timeOffset="962.57">12377 2270 16575 0,'0'0'736'0,"-6"-2"160"0,-3-1-720 0,-2 3-176 0,0 3 0 0,-1 1 0 16,2 1 2304-16,-1 5 416 16,2 5 96-16,0 2 0 0,1 2-2000 0,3 5-416 15,1 2-80-15,1 2 0 0,2 1-320 0,4 0 0 16,2-3 0-16,4-1 0 0,3-1-144 0,1-4 144 15,1-2-128-15,0-3 128 0,2-1 0 0,0-5 0 16,-1-1 0-16,0-3 0 0,-2-2 272 0,-2-3 144 16,-1-2 32-16,0-3 0 0,-2-3 640 0,-2-2 128 0,0-2 16 0,-3-2 16 15,-1-3 256-15,-1 0 48 0,-2-1 16 0,-2-2 0 16,-2-2-704-16,0-2-144 0,-2 1-16 0,1 1-16 16,-2-3-336-16,-1 0-64 0,-2-1-16 0,0-1 0 15,-1-2-272-15,0-1 0 0,0 0-128 0,1 0 128 16,0 0-1504-1,2 2-208-15,0 0-32 0,2 3-16 0,1 3-1840 0,2 4-368 0</inkml:trace>
  <inkml:trace contextRef="#ctx0" brushRef="#br0" timeOffset="1225.25">12556 2274 10127 0,'7'17'896'0,"-5"-6"-704"0,1 2-192 0,1 2 0 0,0 2 2960 0,0 0 560 16,-2 3 128-16,1-1 0 0,-1 1-1552 0,1-1-320 15,0 0-64-15,-1-4-16 0,2 0-992 0,-1-4-192 16,-2 0-32-16,0-5-16 16,-1-6 16-16,0 0 0 0,0 0 0 0,0 0 0 0,0 0 368 0,0 0 80 15,3-9 16-15,0-1 0 0,-2-3-288 0,-1-2-48 16,0-3-16-16,0-1 0 0,-1-4-416 0,1 1-176 16,2-5 128-16,1 1-128 0,1 0 0 0,0 0-224 15,1 2 32-15,0 3 0 16,2 3-240-16,0 2-32 0,0 2-16 0,1 1 0 15,1 1-480-15,-1 3-80 0,-1 3-32 0,1-1 0 16,1 3-1296-16,2 3-272 0,-1 2-48 0,2 3-8976 0</inkml:trace>
  <inkml:trace contextRef="#ctx0" brushRef="#br0" timeOffset="1425.04">12973 2105 15487 0,'-5'-13'688'0,"2"8"144"0,2-2-672 0,-1 0-160 0,2 7 0 0,0 0 0 15,0 0 256-15,0 0 32 0</inkml:trace>
  <inkml:trace contextRef="#ctx0" brushRef="#br0" timeOffset="1729.65">13147 2137 16575 0,'0'0'1472'0,"-6"11"-1168"0,0 1-304 0,1 2 0 0,-2 2 1472 0,1 2 256 16,0 1 32-16,3 2 16 0,0 1-512 0,2 2-112 15,1-1 0-15,1 1-16 0,2-1-816 0,2-2-176 16,1-1-16-16,2-2-128 0,1-2 160 0,3-3-160 16,0-4 128-16,1 0-128 0,0-3 208 0,0-2-32 0,0-4-16 15,-1-2 0-15,-2-5 400 0,0-1 80 0,0-5 0 0,-3 0 16 16,0-2 560-16,-2-4 96 0,-1 0 32 0,-1-5 0 16,-3 0-336-16,-2-1-64 0,1-4-16 0,0 0 0 15,-2 1-480-15,1-6-112 0,-4-1-16 0,1-2 0 16,-3 1-176-16,0-1-144 0,1 1 192 0,-1-1-192 31,-1 1-1152-31,1 0-352 0,-1 3-64 0,1 3-16 16,1 6-1696-16,1 5-352 0,-7-15-64 0,5 19-7968 0</inkml:trace>
  <inkml:trace contextRef="#ctx0" brushRef="#br0" timeOffset="2030.45">13522 2323 16575 0,'0'0'1472'0,"9"1"-1168"15,2-1-304-15,-2 0 0 16,1 0 1952-16,1 0 336 0,-1-1 64 0,2-2 16 16,-2-2-576-16,1-2-128 0,-1-1 0 0,-1 1-16 0,-2-1-1200 0,-1-1-256 15,0-3-32-15,-3 0-16 0,0 0 64 0,-3-1 16 16,1 2 0-16,-2 0 0 0,-4 2-224 0,0 1 0 16,-2-2 0-16,-3 3-160 0,-3 3 288 0,-2 3 48 15,0 2 16-15,-1 5 0 0,0 1 288 0,2 4 64 16,1 2 16-16,1 3 0 0,1 2 272 0,1 3 64 15,4 1 16-15,5-1 0 0,1 0-208 0,3-3-64 16,4-1 0-16,2-2 0 0,2 2-384 0,3-5-64 16,3 0-32-16,2-3 0 0,2-4-368 0,1-2-80 15,1-1-16-15,0-2 0 16,1 0-1888-16,-2-2-384 0,-1-2-80 0</inkml:trace>
  <inkml:trace contextRef="#ctx0" brushRef="#br0" timeOffset="2209.55">13023 2386 30399 0,'-12'8'2704'0,"7"0"-2160"0,1 6-544 0,-3 1 0 16,1-2 1616-16,1 0 224 0,1 0 32 0,3 1 16 0,1 2-688 0,2 1-144 15,2 0-32-15,3 1 0 16,0-1-2304-16,4 0-480 0</inkml:trace>
  <inkml:trace contextRef="#ctx0" brushRef="#br0" timeOffset="2703.35">14503 1937 13823 0,'-6'-7'1216'0,"1"3"-960"15,0 0-256-15,1 2 0 0,4 2 3392 0,0 0 624 16,-4-4 128-16,4 4 16 0,0 0-2688 0,0 0-528 16,5 10-112-16,2 1-32 0,1 3-512 0,-1 4-96 15,3 2-32-15,-1 6 0 0,0 4-16 0,3 4 0 16,-1-2 0-16,1 5 0 0,-2 1-432 0,1 2-96 0,1 2 0 0,-2-3-9104 31,-1 1-1824-31</inkml:trace>
  <inkml:trace contextRef="#ctx0" brushRef="#br0" timeOffset="2891.7">14516 2238 22111 0,'-4'-5'1968'0,"1"-1"-1584"0,2 0-384 0,-1-1 0 15,2 1 1904-15,0-1 288 0,0-2 64 0,6 1 16 16,3 3-1264-16,0 0-256 0,1 1-48 0,2 1-16 31,1-2-896-31,1 3-176 0,2 0-48 0,0 0 0 0,1 2-2160 0,0 0-432 0,0 0-96 0,0 0-16 16,-4 0-496-16,0 2-96 0</inkml:trace>
  <inkml:trace contextRef="#ctx0" brushRef="#br0" timeOffset="3394.56">14813 2298 6447 0,'5'17'576'0,"-2"-8"-576"16,-1 1 0-16,0 5 0 0,3 2 3392 0,-1 1 560 15,-2 3 112-15,0-4 32 16,-1-4-1920-16,-1-2-384 0,0 0-80 0,-1-2-16 16,-1-3-272-16,2-6-48 0,0 0-16 0,0 0 0 15,-4-2-208-15,2-7-32 0,-1 0-16 0,2-4 0 0,0-4-432 16,-1 0-96-16,1-4 0 0,1-1-16 0,0 1-400 0,1-3-160 16,1 2 128-16,0 1-128 0,1 0 0 0,1 1 0 15,2-1 0-15,2 0 0 16,2 0-640-16,4 3-128 0,1 1 0 0,3 0-16 15,3 1-2240-15,1 3-448 0,3 3-96 0,-1-1-16 16,-3 5 1344-16,-1 2 272 0,-1 3 48 0,-1 2 16 16,-2 3 672-16,-2 1 128 0,0 1 16 0,-1 2 16 0,0 0 1072 0,-1 0 0 15,0-2 256-15,-1 1-64 0,1-2 192 0,-1 2 16 16,-2-3 16-16,-1 1 0 0,-2-1 624 0,-2 1 128 16,-4-5 32-16,1 9 0 0,-2 0 592 0,-3-1 128 0,-2 2 32 15,-2 2 0-15,0 1-288 0,0-1-64 0,0 2-16 0,0 2 0 16,-1 0-416-16,3-1-80 0,-1 0 0 0,2 0-16 15,1 0-528-15,2-1-96 0,0-2-32 0,4-3 0 16,-2-9-160-16,2 6-48 0,-2-6 0 0,4 7 0 16,-4-7-80-16,7 4 0 0,0-4-128 0,3-2 192 15,0-1-192-15,0-3-208 0,2 0 32 0,0-5 16 16,-2 2-224 0,-1-1-32-16,-1-3-16 0,0 0 0 0,0-2 208 0,-3 1 32 0,0 1 16 0,-1 1 0 15,-1 1 176-15,-1 0 0 0,0 1 0 0,-1-1 0 0,-1 2 0 0,0 0 0 16,0 1 0-16,-1 3 0 0,1 5 144 0,0 0-144 15,0 0 192-15,0 0-192 0,0 0 432 0,-5 8-32 16,1 2 0-16,0 1 0 0,1 2-256 0,2 0-144 16,0 0 160-16,1 1-160 15,0 2 0-15,1-2 128 0,1 3-128 0,2-3 0 16,2-2-1120-16,0-1-272 0,2 0-48 0,0-2-8672 16,0 1-1744-16</inkml:trace>
  <inkml:trace contextRef="#ctx0" brushRef="#br0" timeOffset="3764.09">15525 2093 18431 0,'0'0'1632'0,"-6"5"-1312"0,1 3-320 0,0 3 0 16,-1 0 1984-16,-1 4 320 0,0 0 64 0,1 2 0 15,1 0-608-15,1 1-128 0,1 3-32 0,1-1 0 16,-2 1-1120-16,1 0-224 0,2-2-64 0,2-2 0 15,0-4-192-15,2-4 128 0,-3-9-128 0,0 0 0 16,7 4 0-16,-1-1 0 16,1-3 0-16,-1-4 0 0,-1-3 0 0,1-4 0 15,-1-2 0-15,0 1 0 0,0 0 128 0,0-1-128 0,1-3 0 0,-1 1 144 16,-1-2-144-16,0 0 160 0,2-1-160 0,-1-1 160 16,2 1 96-16,-2 1 32 0,3 3 0 0,0 2 0 15,0 4 256-15,-2-1 48 0,1 3 16 0,-1 2 0 16,-6 4-304-16,8 4-64 0,-2 5-16 0,1 1 0 15,-1 3-80-15,0 0-16 0,-1 4 0 0,1 1 0 16,2 3-576 0,-1-4-128-16,1 3-32 0,1-5 0 0,0 2-2912 0,1-2-592 0,11 8-112 15,-1-8-32-15</inkml:trace>
  <inkml:trace contextRef="#ctx0" brushRef="#br0" timeOffset="4030.93">16045 2066 2751 0,'-21'-8'128'0,"12"7"16"0,-3-1-144 0,-2 1 0 16,-2 1 0-16,1 1 0 0,-2 1 5712 0,1 1 1120 16,-1 4 208-16,1-2 64 0,3 2-4512 0,3 1-896 15,1-1-176-15,2 1-48 0,2 0-1088 0,4 0-240 16,1-2-144-16,4 2 192 0,2 0-320 0,3 0-64 16,2 0-16-16,2-1 0 15,1 0-208-15,2 1-32 0,1-2-16 0,1 2 0 0,0 1 256 0,0-2 48 16,-1 2 16-16,-1-1 0 0,-2 0 144 0,-1-2 0 0,-4 1 0 0,-1-1 128 15,-4 3 176-15,-2-2 32 0,-4 1 16 0,-3 1 0 16,-4 0 320-16,-3 1 64 0,-2-3 16 0,-2-1 0 16,1 0-160-16,-2-3-16 0,0-1-16 0,0-1 0 15,1-2-336-15,2-1-64 0,1 0-16 0,2-1 0 32,3-1-1760-32,3-2-368 0,3-3-64 0,2 0-12656 0</inkml:trace>
  <inkml:trace contextRef="#ctx0" brushRef="#br0" timeOffset="4563.59">16296 1791 21823 0,'-7'-12'960'0,"3"9"208"0,-1 2-928 0,-2 0-240 16,-1-1 0-16,0 2 0 0,1 3 1280 0,-1 2 224 15,1 2 32-15,2 4 16 0,0 5-400 0,1 5-64 16,1 1-32-16,2 7 0 0,1 5-736 0,3 2-160 15,-1 5-32-15,3-1 0 0,2-1 0 0,1 0 0 16,1-2 0-16,1-3 0 0,1-3-128 0,0-2 0 16,1-3 0-16,-1-2 0 0,-2 0-224 0,-1-3-128 15,-2-2-32-15,-1-3 0 16,-1 0-1168-16,-1-3-240 0,-3-2-64 0,-2-3 0 16,2-8-304-16,0 0-64 0,-5 0-16 0,-1-1 0 15,-2-2 1408-15,-1-3 288 0,0-3 48 0,0-2 16 0,-2-3 1392 0,1-2 288 0,1 1 48 0,-1-1 16 16,3 0 224-16,0-1 48 0,1 0 16 0,2 2 0 15,1-2-544-15,3 4-112 0,1 1-32 0,2 2 0 16,1 0 112-16,2 3 32 0,2-1 0 0,1 1 0 16,2 2-112-16,2 0-32 0,1 0 0 0,2-1 0 15,-1 1-352-15,1-1-80 0,0-1-16 0,1-1 0 16,1-1-288-16,0-2-128 0,-1 0 0 0,0 1 128 16,-1-1-128-16,-3 1 128 0,-1 1-128 0,-3 0 128 15,-2 1 64-15,-1 1 0 0,-4 1 0 0,0-1 0 16,-4-1 224-16,0 3 48 0,2 5 16 0,0 0 0 15,-8-4 384-15,0 3 80 0,-1 1 16 0,0 3 0 16,0 0-144-16,0 3-32 0,1 1 0 0,-1 5 0 16,2 3-272-16,2 0-64 0,2 0-16 0,2 1 0 0,1 3-304 0,3-4-128 15,2 1 0-15,3-2 128 0,2 1-128 0,2-2 0 16,2-3-192-16,2 1 192 16,2-1-1296-16,0-1-144 0,2 0-32 0,-2-1 0 15,0-1-1216-15,1-2-256 0,0-1-64 0,-1 0-12208 0</inkml:trace>
  <inkml:trace contextRef="#ctx0" brushRef="#br0" timeOffset="4831.84">16801 2003 2751 0,'7'3'128'0,"-4"1"16"0,0 2-144 0,2 7 0 16,-1 3 0-16,-1 2 0 0,1 2 6048 0,-3 0 1184 0,0 1 224 0,2 0 48 15,-2-1-4048-15,1 1-800 0,-1-1-160 0,0 1-48 16,2-2-1232-16,-1-1-256 0,1-1-64 0,-2-5 0 15,2-1-528-15,-2-3-112 0,0-1-32 0,-1-7 0 16,0 0-80-16,0 0-16 0,0 0 0 0,0 0 0 16,0 0 32-16,-2-8 0 0,-1-3 0 0,1 1 0 15,-1-2 96-15,-1-1 0 0,2-1 16 0,0-2 0 16,1 1 80-16,2-2 16 0,2-3 0 0,3-2 0 16,6 0-80-16,0-2-16 0,1-4 0 0,2 3 0 15,4 3-144-15,2-1-128 0,-1 5 192 0,12-9-192 31,-4 5-528-31,2 5-224 0,3 8-32 0,-7 6-19456 0</inkml:trace>
  <inkml:trace contextRef="#ctx0" brushRef="#br0" timeOffset="5461.2">18355 1946 3679 0,'-12'-2'160'0,"6"1"32"0,-5 0-192 0,0 0 0 16,-2-1 0-16,0 1 0 0,0 1 4224 0,-1 1 784 15,-1 2 176-15,-2 2 16 0,-1 4-2400 0,1-2-496 16,1 3-80-16,0 3-32 0,1 4-912 0,-1 3-192 16,3 1-48-16,3-2 0 0,2-2-512 0,0-3-96 15,4 1-32-15,3-2 0 16,-1-2-256-16,4 1-144 0,0-4 160 0,-2-8-160 15,7 7 0-15,2-4 0 0,0-1-208 0,2-4 64 0,-1-3 144 0,2-1-208 16,1-3 80-16,1-1 128 0,0 3-240 0,1-4 80 16,-2 1 16-16,0-1 0 0,-1 2 144 0,-2-1 0 15,-1 2 0-15,-1 1 0 0,-3 2 320 0,-5 5 64 16,0 0 0-16,0 0 0 0,0 0 272 0,0 0 64 16,-2 8 16-16,-2 1 0 0,0 2-224 0,0 2-32 15,-1 2-16-15,-2 1 0 0,2 2-464 0,1-3 0 16,3 0-208-16,1 1 64 15,1 1-2016-15,3 0-400 0,2-4-64 0,5-2-12384 0</inkml:trace>
  <inkml:trace contextRef="#ctx0" brushRef="#br0" timeOffset="5831.08">18628 1990 22111 0,'-24'3'976'0,"12"-2"208"0,-2 4-944 0,-2 2-240 0,1 1 0 0,-2 1 0 15,-2 1 2512-15,3 3 464 0,0 1 96 0,3 2 0 16,2-2-1664-16,4-1-320 0,1 1-80 0,4-1-16 16,2-2-832-16,1 1-160 0,2-2 0 0,2 0 0 31,1-4-528-31,1-3-32 0,1-1 0 0,2 0 0 0,-2-2-64 0,2-2-16 16,0 1 0-16,-1-2 0 0,0-2 384 0,0 0 80 0,-1 0 16 0,0 0 0 0,-2-1 160 0,1 1 0 15,-1-1 0-15,1-1 0 0,-2-1 0 0,0 2-128 16,0-1 128-16,1 1-128 0,-1 0 128 0,-1 1 0 15,-4 5 0-15,0 0 0 0,0 0 0 0,0 0 0 16,7 3 0-16,0 2 128 0,0 4 320 0,-1 3 64 16,1 2 0-16,-1 3 16 0,-1-2 208 0,-1 0 32 15,-1 1 16-15,-2 2 0 0,-1 3-16 0,-1 1 0 16,-3 0 0-16,-1-1 0 0,-3-1-336 0,-1-1-80 16,-2 1-16-16,2-2 0 0,-3-1-336 0,-1 1 0 0,0-5 0 0,2-1 0 31,-1-4-1664-31,3-2-336 0,0-2-80 0,1-4-8608 0,1-4-1712 0</inkml:trace>
  <inkml:trace contextRef="#ctx0" brushRef="#br0" timeOffset="6064.37">18818 2233 17679 0,'14'-4'768'0,"-5"2"192"0,3 1-768 0,0 0-192 0,0-4 0 0,-2-1 0 15,0 0 576-15,1-1 64 0,-2-4 32 0,1 0 0 16,-2-1 112-16,0-1 32 0,-1-1 0 0,-1 0 0 15,-3-1-192-15,-1 1-48 0,-2 2 0 0,-1-1 0 16,0-1 400-16,-3 3 80 0,-1 2 16 0,-1 3 0 16,0 3 336-16,-1 3 64 0,1 4 0 0,1 3 16 15,-2 2-464-15,2 2-112 0,0 4-16 0,1 2 0 0,0 2-512 0,2 1-128 16,2-2 0-16,2 0-16 0,-1-2-240 0,4 0 128 16,-1-3-128-16,3 0 0 0,-1-4 0 0,3 1-208 15,2-2 16-15,2-1 0 16,-1-3-1888-16,1-2-368 0,0 1-80 0,0-7-11776 0</inkml:trace>
  <inkml:trace contextRef="#ctx0" brushRef="#br0" timeOffset="6393.3">19182 1981 16575 0,'0'0'1472'0,"0"0"-1168"16,0 0-304-16,0 0 0 0,0 0 3008 0,0 0 528 15,0 0 112-15,2 12 32 0,-2-2-1376 0,0 6-256 16,-1 2-64-16,1 0-16 0,-1 0-1152 0,1 1-240 15,1-2-32-15,2 0-16 0,0-2-368 0,1-2-160 16,0-1 128-16,0-3-128 0,-4-9 0 0,7 7 0 0,0-1 0 0,1-4 0 16,-8-2 0-16,9 0-320 0,2-2 48 0,-1-4 16 15,1-3-48-15,-1-2 0 0,-1 1 0 0,0-5 0 16,1 0 112-16,-1-1 32 0,-2-1 0 0,1 0 0 16,0 0 160-16,0 2 0 0,2 0 0 0,-2 1 0 15,-1 2 0-15,-1 0 144 0,-1 3 0 0,-1 3 0 16,-4 6 304-16,0 0 48 0,0 0 16 0,0 0 0 0,0 0-64 15,6 9-16-15,-4 3 0 0,2 2 0 0,0 4-176 0,0 2-48 16,0 1 0-16,0-4 0 16,1 0-528-16,1 0-128 0,1-1 0 0,0-1-16 31,0-3-2832-31,1-2-560 0</inkml:trace>
  <inkml:trace contextRef="#ctx0" brushRef="#br0" timeOffset="6538.34">19704 1596 27647 0,'0'0'2448'0,"0"0"-1952"0,0 0-496 0,0 0 0 0,0 0 1216 0,2 13 128 15,-4 2 48-15,2 3 0 0,0 3-688 0,2 5-128 16,-1 4-16-16,3 5-16 0,1 2-320 0,2-1-64 16,0 2-16-16,3-2 0 15,1 0-1104-15,1 0-240 0,0-1-32 0</inkml:trace>
  <inkml:trace contextRef="#ctx0" brushRef="#br0" timeOffset="6731.16">19545 1894 34431 0,'0'0'1536'0,"0"0"304"0,0 0-1472 0,0 0-368 15,0 0 0-15,0 0 0 16,0 0 688-16,9-3 64 0,1 2 16 0,3 1 0 15,2-3-416-15,4 2-80 0,1-1-16 0,13 2 0 32,-2 0-832-32,1-1-160 0,-1 1-32 0,3-4-16 15,1 2-2464-15,-2-2-480 0</inkml:trace>
  <inkml:trace contextRef="#ctx0" brushRef="#br0" timeOffset="6991.38">19737 1355 22111 0,'0'0'1968'0,"0"0"-1584"16,8 8-384-16,1-2 0 0,4 2 1280 0,4 0 160 15,4-1 32-15,5 0 16 0,4 4 96 0,1-1 16 0,0 2 0 0,3 2 0 16,0 3-656-16,3 3-128 0,-3 3-32 0,1 3 0 16,1 2-336-16,-3 1-80 0,-3 0-16 0,-1 4 0 15,-3 4 304-15,-4-1 64 0,-4 7 16 0,-2 1 0 16,-7 3-224-16,-5 3-32 15,-6 2-16-15,-1 0 0 0,-5-1-144 0,-3-1-16 16,-2-2-16-16,0 0 0 0,0 0-288 0,-1-1 0 0,-2-2 0 0,-1-2-18944 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8319 0 0,'0'3'382'0'0,"-3"34"251"0"0,2-14 592 0 0,1 0 1 0 0,1-1-1 0 0,1 1 0 0 0,6 24 0 0 0,26 88 1061 0 0,-8-33-1010 0 0,-7-27-493 0 0,11 56 427 0 0,-30-122-434 0 0,-4-17-496 0 0,-4-16-24 0 0,-5-17-90 0 0,7 25-93 0 0,-6-27 0 0 0,-1-20-67 0 0,-16-99 30 0 0,24 125-32 0 0,2 0 0 0 0,2-52-1 0 0,2 75-22 0 0,0-1 0 0 0,2 1 0 0 0,-1-1 0 0 0,2 1-1 0 0,0 0 1 0 0,0 0 0 0 0,1 1 0 0 0,1 0 0 0 0,9-15-1 0 0,-13 24 13 0 0,0 0-1 0 0,1 1 0 0 0,-1 0 0 0 0,1 0 0 0 0,0 0 0 0 0,0 0 0 0 0,0 0 0 0 0,0 0 0 0 0,1 1 0 0 0,-1 0 0 0 0,1-1 0 0 0,-1 1 0 0 0,1 1 0 0 0,0-1 0 0 0,5-1 0 0 0,-7 2 2 0 0,1 1-1 0 0,0 0 1 0 0,0-1 0 0 0,0 1-1 0 0,0 0 1 0 0,0 1 0 0 0,0-1-1 0 0,0 0 1 0 0,0 1 0 0 0,0 0-1 0 0,0 0 1 0 0,0 0 0 0 0,-1 0-1 0 0,1 0 1 0 0,0 0 0 0 0,-1 1-1 0 0,1-1 1 0 0,-1 1 0 0 0,1 0-1 0 0,-1 0 1 0 0,4 3 0 0 0,4 6 5 0 0,0 1 1 0 0,-1 0-1 0 0,14 24 0 0 0,-21-32 4 0 0,5 10 43 0 0,-1-1-1 0 0,-1 1 1 0 0,0 1 0 0 0,0-1 0 0 0,3 28-1 0 0,-4-20 2 0 0,2 11 23 0 0,1 64 0 0 0,-5-56-17 0 0,-1-23-22 0 0,-1-1-1 0 0,-1 0 0 0 0,-1 1 0 0 0,0-1 0 0 0,-1 0 0 0 0,-1 0 0 0 0,0-1 0 0 0,-1 1 0 0 0,-1-1 0 0 0,-12 23 0 0 0,13-30-19 0 0,1-4 42 0 0,3-3 11 0 0,-2-10 0 0 0,2 6-67 0 0,1-1 0 0 0,0 0-1 0 0,0 0 1 0 0,0 1 0 0 0,0-1-1 0 0,0 0 1 0 0,0 0 0 0 0,1 1-1 0 0,-1-1 1 0 0,1 0 0 0 0,0 1-1 0 0,0-1 1 0 0,0 0 0 0 0,0 1 0 0 0,1-1-1 0 0,-1 1 1 0 0,0 0 0 0 0,1-1-1 0 0,0 1 1 0 0,0 0 0 0 0,-1 0-1 0 0,4-2 1 0 0,0-1-6 0 0,1 0-1 0 0,-1 0 1 0 0,1 1-1 0 0,0 0 1 0 0,0 0-1 0 0,0 0 1 0 0,11-4-1 0 0,-4 4 12 0 0,1 0 0 0 0,-1 1-1 0 0,1 1 1 0 0,0 0 0 0 0,-1 0-1 0 0,1 1 1 0 0,0 1 0 0 0,22 2 0 0 0,7 5 13 0 0,59 15 1 0 0,-70-14-10 0 0,83 16 69 0 0,-112-23-75 0 0,11 1-109 0 0,-1 2 1 0 0,1 0-1 0 0,21 10 0 0 0,-21-9-1097 0 0,0 0-1 0 0,-1 0 1 0 0,16 2-1 0 0,-16-4-412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0,'0'0'319'0'0,"1"2"-210"0"0,4 34 2833 0 0,-1-8 529 0 0,1 41-1 0 0,-6 100-1325 0 0,3-12-1825 0 0,-1-107-1176 0 0,11 77 0 0 0,-9-109-213 0 0,2-1-46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0 778 3223 0 0,'2'0'9515'0'0,"3"0"-9097"0"0,0-1-1 0 0,1 0 1 0 0,-1 0 0 0 0,0-1-1 0 0,0 1 1 0 0,0-1 0 0 0,0 0-1 0 0,8-5 1 0 0,39-26 902 0 0,-47 30-1154 0 0,45-30 786 0 0,88-66 679 0 0,-99 71-1139 0 0,1 1-1 0 0,76-38 1 0 0,-78 45-299 0 0,43-29 59 0 0,-2-3 1 0 0,101-86-1 0 0,-160 122-177 0 0,-2 2-12 0 0,-1 0 1 0 0,-1-1-1 0 0,16-20 0 0 0,-13 14 189 0 0,27-23 0 0 0,-12 13 124 0 0,-32 28-320 0 0,0 1 0 0 0,1 0 0 0 0,0 0 0 0 0,-1 0 1 0 0,1 0-1 0 0,0 1 0 0 0,0-1 0 0 0,0 1 0 0 0,0-1 0 0 0,0 1 0 0 0,1 0 0 0 0,-1 0 0 0 0,5 0 0 0 0,0 0 6 0 0,1 1 0 0 0,0 0 0 0 0,13 2 0 0 0,11 0 97 0 0,-21-1-114 0 0,0 0-1 0 0,0 0 1 0 0,0 2 0 0 0,0-1-1 0 0,13 6 1 0 0,59 25 98 0 0,-62-23-74 0 0,150 71 365 0 0,-88-40 8 0 0,95 34 1 0 0,-147-64-350 0 0,243 89 503 0 0,-167-65-462 0 0,-12-3 1 0 0,36 9 69 0 0,-116-37-186 0 0,2 1 26 0 0,38 2 1 0 0,-24-3-110 0 0,8-1-1509 0 0,-19-2-1741 0 0,-1 2-4517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0,'0'2'556'0'0,"6"20"4506"0"0,2 32 0 0 0,-5-29-3644 0 0,8 32 0 0 0,15 43 12 0 0,18 150 0 0 0,-4 30-1518 0 0,-31-236-1440 0 0,-8-43 796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0,'0'0'1146'0'0,"1"2"-106"0"0,3 6-127 0 0,0 1 1 0 0,-1-1 0 0 0,1 1 0 0 0,-2 0-1 0 0,3 12 1 0 0,21 95 960 0 0,-7-31-1365 0 0,36 145-208 0 0,-54-228-306 0 0,3 14-13 0 0,0-1 1 0 0,1 0-1 0 0,0-1 0 0 0,13 23 1 0 0,-17-35-56 0 0,1 0-1 0 0,-1 0 1 0 0,1 0 0 0 0,-1 0 0 0 0,1-1-1 0 0,0 1 1 0 0,0-1 0 0 0,0 1 0 0 0,0-1 0 0 0,0 0-1 0 0,0 0 1 0 0,3 2 0 0 0,-2-3-1335 0 0,4-3-403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 7831 0 0,'-8'-3'810'0'0,"6"2"-691"0"0,0 1 0 0 0,1-1 0 0 0,-1 0 0 0 0,0 1-1 0 0,0 0 1 0 0,0-1 0 0 0,0 1 0 0 0,0 0 0 0 0,0 0 0 0 0,0 0 0 0 0,0 0 0 0 0,0 0 0 0 0,0 0 0 0 0,0 1 0 0 0,1-1 0 0 0,-1 1 0 0 0,0-1 0 0 0,0 1 0 0 0,0 0 0 0 0,0 0 0 0 0,1 0 0 0 0,-1 0 0 0 0,0 0 0 0 0,1 0 0 0 0,-1 0 0 0 0,1 0 0 0 0,-1 1 0 0 0,1-1-1 0 0,0 1 1 0 0,-1-1 0 0 0,1 1 0 0 0,0-1 0 0 0,0 1 0 0 0,-1 2 0 0 0,-3 6 803 0 0,1 0 1 0 0,-1 1-1 0 0,2-1 0 0 0,-5 20 0 0 0,7-25-882 0 0,-3 13 79 0 0,1 0 1 0 0,0 0-1 0 0,1 0 0 0 0,2 0 0 0 0,-1 1 0 0 0,5 29 0 0 0,-2-37-44 0 0,0 0-1 0 0,0 1 1 0 0,2-1-1 0 0,-1-1 1 0 0,1 1-1 0 0,1 0 1 0 0,0-1-1 0 0,0 0 1 0 0,1 0-1 0 0,1-1 1 0 0,11 16-1 0 0,-9-17 27 0 0,-1 1-1 0 0,1-1 0 0 0,0-1 1 0 0,0 0-1 0 0,1 0 1 0 0,19 10-1 0 0,-23-14-29 0 0,0-1 1 0 0,0 0-1 0 0,0 1 1 0 0,1-2-1 0 0,-1 1 1 0 0,0-1 0 0 0,1 0-1 0 0,-1 0 1 0 0,1-1-1 0 0,-1 0 1 0 0,1 0-1 0 0,-1-1 1 0 0,13-2-1 0 0,-13 1-12 0 0,-1 0-1 0 0,1 0 0 0 0,-1-1 1 0 0,0 0-1 0 0,0 0 0 0 0,0 0 1 0 0,0-1-1 0 0,0 1 0 0 0,-1-1 1 0 0,0 0-1 0 0,5-6 0 0 0,-2 2 63 0 0,1-2 0 0 0,-1 1 0 0 0,-1-1-1 0 0,9-17 1 0 0,-11 17-23 0 0,0 1 0 0 0,-1-2 0 0 0,0 1-1 0 0,-1 0 1 0 0,0 0 0 0 0,0-1 0 0 0,-1 1 0 0 0,-1-1 0 0 0,0 1-1 0 0,0-1 1 0 0,-1 1 0 0 0,0-1 0 0 0,-1 1 0 0 0,0 0-1 0 0,0-1 1 0 0,-1 1 0 0 0,-1 0 0 0 0,0 0 0 0 0,0 1 0 0 0,-1-1-1 0 0,-12-16 1 0 0,11 18-22 0 0,-1 0 0 0 0,0 1 0 0 0,-1 0 0 0 0,0 0 0 0 0,0 1 0 0 0,0 0 0 0 0,-1 0 0 0 0,0 1 0 0 0,0 0 0 0 0,-13-5 0 0 0,15 7-76 0 0,-1 0 0 0 0,1 1-1 0 0,-1 0 1 0 0,1 0-1 0 0,-1 1 1 0 0,0 0 0 0 0,0 1-1 0 0,0-1 1 0 0,1 1 0 0 0,-1 1-1 0 0,0-1 1 0 0,0 2 0 0 0,0-1-1 0 0,-7 3 1 0 0,11-3-204 0 0,1 1 0 0 0,0-1 0 0 0,0 1 0 0 0,0-1 0 0 0,0 1 0 0 0,0 0 0 0 0,0 0 0 0 0,0 1 0 0 0,1-1 0 0 0,-1 0 0 0 0,1 1 1 0 0,-1 0-1 0 0,1 0 0 0 0,0-1 0 0 0,0 1 0 0 0,1 0 0 0 0,-1 1 0 0 0,0-1 0 0 0,1 0 0 0 0,0 0 0 0 0,-2 7 0 0 0,0 8-1268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59 10911 0 0,'-1'0'26'0'0,"1"-1"0"0"0,0 0 1 0 0,-1 1-1 0 0,1-1 0 0 0,0 0 0 0 0,-1 1 0 0 0,1-1 0 0 0,-1 0 0 0 0,1 1 0 0 0,-1-1 0 0 0,1 1 0 0 0,-1-1 0 0 0,0 1 0 0 0,1-1 0 0 0,-1 1 0 0 0,0 0 0 0 0,1-1 0 0 0,-1 1 1 0 0,0 0-1 0 0,1-1 0 0 0,-1 1 0 0 0,0 0 0 0 0,0 0 0 0 0,1 0 0 0 0,-1 0 0 0 0,0 0 0 0 0,0 0 0 0 0,1 0 0 0 0,-1 0 0 0 0,0 0 0 0 0,-1 0 0 0 0,-4 0 127 0 0,6 0-147 0 0,-1 0 0 0 0,1 0-1 0 0,0 0 1 0 0,0-1 0 0 0,-1 1 0 0 0,1 0-1 0 0,0 0 1 0 0,0 0 0 0 0,-1 0 0 0 0,1 0 0 0 0,0 0-1 0 0,0-1 1 0 0,0 1 0 0 0,-1 0 0 0 0,1 0-1 0 0,0 0 1 0 0,0-1 0 0 0,0 1 0 0 0,0 0 0 0 0,-1 0-1 0 0,1-1 1 0 0,0 1 0 0 0,0 0 0 0 0,0 0 0 0 0,0-1-1 0 0,0 1 1 0 0,0 0 0 0 0,0-1 0 0 0,-1 0 3 0 0,0-1 149 0 0,1 0 0 0 0,-1-1 1 0 0,-1 1-1 0 0,1 0 0 0 0,0 0 0 0 0,-1 0 0 0 0,1 0 0 0 0,-1 0 0 0 0,1 1 0 0 0,-1-1 0 0 0,0 0 0 0 0,0 1 0 0 0,0-1 0 0 0,1 1 0 0 0,-2-1 0 0 0,1 1 0 0 0,0 0 0 0 0,0 0 1 0 0,-3-1-1 0 0,1 1 70 0 0,0 0 0 0 0,0 0 0 0 0,0 0 0 0 0,0 0 1 0 0,1 1-1 0 0,-1 0 0 0 0,0-1 0 0 0,0 2 1 0 0,0-1-1 0 0,0 0 0 0 0,-5 2 0 0 0,-2 1-77 0 0,2 0 0 0 0,-1 1 0 0 0,0 0 0 0 0,1 1-1 0 0,0 0 1 0 0,0 1 0 0 0,0 0 0 0 0,1 0 0 0 0,0 0 0 0 0,0 1 0 0 0,1 1-1 0 0,-1-1 1 0 0,1 1 0 0 0,1 0 0 0 0,-9 15 0 0 0,6-9-3 0 0,1 1 1 0 0,1 0-1 0 0,1 1 1 0 0,0 0-1 0 0,0 0 1 0 0,2 0-1 0 0,0 1 1 0 0,1-1-1 0 0,-1 18 1 0 0,3-21-75 0 0,1-1-1 0 0,0 0 1 0 0,0 1 0 0 0,2-1 0 0 0,0 0-1 0 0,0 1 1 0 0,1-1 0 0 0,5 14 0 0 0,-5-19-24 0 0,0-1 0 0 0,0 1 1 0 0,1 0-1 0 0,0-1 0 0 0,0 0 1 0 0,0 0-1 0 0,1 0 0 0 0,0 0 1 0 0,0-1-1 0 0,0 0 0 0 0,1 0 1 0 0,0 0-1 0 0,0-1 0 0 0,12 7 0 0 0,-4-5-8 0 0,0 0 0 0 0,0-1 0 0 0,1 0 0 0 0,0-1 0 0 0,-1-1 0 0 0,1-1-1 0 0,0 0 1 0 0,1-1 0 0 0,15 0 0 0 0,-6-2-308 0 0,0-1 0 0 0,-1-1 1 0 0,0-1-1 0 0,44-14 0 0 0,-50 13-856 0 0,-1-1 0 0 0,1-1 0 0 0,-1 0 0 0 0,-1-2 0 0 0,1 0 0 0 0,-1 0 0 0 0,17-15 0 0 0,-10 6-901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8751 0 0,'0'0'674'0'0,"1"2"-438"0"0,23 68 5636 0 0,4 16-3232 0 0,-12-22-1484 0 0,-4-12-656 0 0,2-2 1 0 0,28 69-1 0 0,-13-68-1283 0 0,-11-21-4318 0 0,-5-4-1326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11519 0 0,'0'0'887'0'0,"4"-2"-583"0"0,-4 2-294 0 0,1 0 0 0 0,-1 0 0 0 0,1-1 0 0 0,0 1 0 0 0,-1 0 0 0 0,1 0-1 0 0,-1 0 1 0 0,1 0 0 0 0,-1-1 0 0 0,1 1 0 0 0,0 0 0 0 0,-1 0 0 0 0,1 0 0 0 0,-1 0 0 0 0,1 0 0 0 0,0 1 0 0 0,-1-1 0 0 0,1 0 0 0 0,-1 0 0 0 0,1 0-1 0 0,0 0 1 0 0,-1 1 0 0 0,1-1 0 0 0,-1 0 0 0 0,1 1 0 0 0,-1-1 0 0 0,1 0 0 0 0,0 1 0 0 0,-1 1 119 0 0,1 0 0 0 0,-1 1 1 0 0,1-1-1 0 0,-1 0 0 0 0,0 1 1 0 0,0-1-1 0 0,0 0 0 0 0,0 3 0 0 0,0 0 72 0 0,2 27 451 0 0,2 1-1 0 0,1-2 1 0 0,1 1 0 0 0,14 40 0 0 0,-6-21-500 0 0,-9-32-481 0 0,28 98 815 0 0,-4-41-6418 0 0,-24-64 757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0,'13'9'489'0'0,"-1"1"-1"0"0,0 1 1 0 0,0 0-1 0 0,-1 0 1 0 0,0 1-1 0 0,-1 1 1 0 0,-1 0-1 0 0,0 0 1 0 0,-1 1-1 0 0,8 16 1 0 0,6 12 302 0 0,31 63 1222 0 0,-44-83-1599 0 0,-1 0 1 0 0,-1 0-1 0 0,5 25 0 0 0,-6-13 26 0 0,-1 0 0 0 0,1 52 0 0 0,-7-70-381 0 0,0-1 0 0 0,0 1-1 0 0,-1 0 1 0 0,-1-1 0 0 0,-1 1 0 0 0,0-1 0 0 0,-12 26 0 0 0,11-29-463 0 0,-13 26 574 0 0,5-14-6002 0 0,8-15-120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15839 0 0,'0'0'1432'0'0,"9"-2"-446"0"0,73-14 2310 0 0,-21 5-3708 0 0,1 0-4188 0 0,-47 8 2986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30 242 6911 0 0,'0'1'528'0'0,"0"8"-72"0"0,-1-1-1 0 0,-1 1 1 0 0,-2 9-1 0 0,-4 23 4102 0 0,2 52-4 0 0,-2 46-3169 0 0,10-101-1264 0 0,-1-36-13 0 0,2-12-536 0 0,12-54-685 0 0,7-67 1 0 0,-12 66 457 0 0,-4 39 423 0 0,0 1 0 0 0,2 0 0 0 0,17-37 0 0 0,-20 49 353 0 0,0 1-1 0 0,1 0 1 0 0,1 0 0 0 0,14-18 0 0 0,-20 29-66 0 0,0 0 1 0 0,0 0-1 0 0,0 0 0 0 0,0 1 1 0 0,0-1-1 0 0,0 0 1 0 0,0 1-1 0 0,0-1 1 0 0,0 1-1 0 0,0-1 1 0 0,0 1-1 0 0,2-1 1 0 0,-1 1 413 0 0,-1 2 10 0 0,5 14-138 0 0,0-1 0 0 0,-2 1-1 0 0,6 29 1 0 0,1 53 231 0 0,-11-96-557 0 0,2 20 72 0 0,0 0-1 0 0,2 0 0 0 0,0-1 1 0 0,1 1-1 0 0,1-1 0 0 0,11 25 1 0 0,-10-37-76 0 0,-6-9-20 0 0,-1 1 0 0 0,1-1 0 0 0,0 0 0 0 0,0 1 0 0 0,-1-1 0 0 0,1 0 0 0 0,0 0 0 0 0,0 1 0 0 0,-1-1 0 0 0,1 0 0 0 0,0 0 0 0 0,0 0 0 0 0,-1 0 0 0 0,1 0 0 0 0,0 0 0 0 0,0 0 0 0 0,0-1 0 0 0,-1 1-1 0 0,1 0 1 0 0,0 0 0 0 0,-1-1 0 0 0,1 1 0 0 0,0 0 0 0 0,0-1 0 0 0,-1 1 0 0 0,1 0 0 0 0,0-1 0 0 0,-1 1 0 0 0,1-1 0 0 0,-1 1 0 0 0,1-1 0 0 0,-1 0 0 0 0,1 1 0 0 0,-1-1 0 0 0,1 1 0 0 0,-1-1 0 0 0,1-1 0 0 0,16-27-296 0 0,-16 27 289 0 0,16-35-88 0 0,-2-1-1 0 0,-1 0 0 0 0,-3-1 1 0 0,14-80-1 0 0,-22 98 221 0 0,2-1 1 0 0,0 0-1 0 0,1 1 0 0 0,13-30 0 0 0,-8 17 541 0 0,-10 33-153 0 0,0 2-452 0 0,-1 1 1 0 0,1 0-1 0 0,0 0 1 0 0,0 0-1 0 0,-1 0 1 0 0,1 0-1 0 0,-1 0 1 0 0,0 0-1 0 0,1 2 1 0 0,-1 0 26 0 0,4 20 20 0 0,-1 45 0 0 0,0-1-11 0 0,2-22-48 0 0,7 57-678 0 0,-9-84-543 0 0,1 0 0 0 0,1 0 0 0 0,9 23 0 0 0,-5-23-637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7831 0 0,'0'0'2372'0'0,"8"4"1168"0"0,-5-1-3241 0 0,0-1-1 0 0,-1 1 1 0 0,0 0-1 0 0,1 0 1 0 0,-1 0-1 0 0,0 0 1 0 0,0 1-1 0 0,2 3 1 0 0,11 34-115 0 0,-4-13 16 0 0,54 163 51 0 0,-64-187-253 0 0,57 232-769 0 0,-56-229 653 0 0,4 22-1335 0 0,-1 0-3901 0 0</inkml:trace>
  <inkml:trace contextRef="#ctx0" brushRef="#br0" timeOffset="1">23 530 1839 0 0,'-1'-1'13'0'0,"0"0"0"0"0,0 0 0 0 0,0 1-1 0 0,0-1 1 0 0,0 0 0 0 0,0 0-1 0 0,0 1 1 0 0,0-1 0 0 0,0 1-1 0 0,-11-5 9532 0 0,11-6-4349 0 0,3 8-4925 0 0,0 0 0 0 0,0 1 0 0 0,0-1 0 0 0,1 1 0 0 0,-1-1 0 0 0,1 1 0 0 0,-1 0 0 0 0,1 0 0 0 0,0 0 0 0 0,3-2 0 0 0,32-14-222 0 0,-26 13-428 0 0,0 1 1 0 0,0 0-1 0 0,0 1 0 0 0,0 1 0 0 0,1 0 0 0 0,-1 0 0 0 0,0 1 0 0 0,24 2 1 0 0,-14 0-1255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14135 0 0,'-5'1'190'0'0,"0"1"0"0"0,-1-1 0 0 0,1 1 1 0 0,0 0-1 0 0,0 0 0 0 0,0 1 0 0 0,0 0 0 0 0,0-1 0 0 0,1 2 0 0 0,-1-1 0 0 0,1 0 0 0 0,0 1 0 0 0,0 0 0 0 0,0 0 0 0 0,0 0 0 0 0,1 1 0 0 0,0-1 0 0 0,0 1 1 0 0,0-1-1 0 0,-3 7 0 0 0,4-6-58 0 0,0-1 1 0 0,1 1-1 0 0,-1 0 0 0 0,1 0 1 0 0,0 0-1 0 0,0 0 1 0 0,0 0-1 0 0,1 0 1 0 0,0 0-1 0 0,0 0 0 0 0,0 0 1 0 0,0 0-1 0 0,1 0 1 0 0,0 0-1 0 0,0 0 1 0 0,0-1-1 0 0,1 1 0 0 0,-1 0 1 0 0,1 0-1 0 0,0-1 1 0 0,1 1-1 0 0,3 4 1 0 0,0 0-169 0 0,1-1 0 0 0,0 1 0 0 0,1-2 0 0 0,0 1 0 0 0,0-1 0 0 0,0 0 0 0 0,13 7 1 0 0,-14-10-82 0 0,0-1 0 0 0,0 1 0 0 0,0-1 0 0 0,0 0 0 0 0,1 0 0 0 0,-1-1 0 0 0,1 0 0 0 0,0-1 0 0 0,0 0 0 0 0,11 1 0 0 0,-16-3 17 0 0,-2 1 99 0 0,1-1 0 0 0,0 0 0 0 0,-1 1 0 0 0,0-1 0 0 0,1 0 0 0 0,-1 0 0 0 0,1 0 0 0 0,-1 0 0 0 0,0 0 0 0 0,0 0 0 0 0,1-1 0 0 0,-1 1 0 0 0,0 0 0 0 0,0-1 0 0 0,0 1 0 0 0,-1 0 0 0 0,1-1 0 0 0,0 1 0 0 0,0-1 0 0 0,-1 1 0 0 0,1-1 0 0 0,-1 0-1 0 0,1-1 1 0 0,-1-2 2 0 0,0 1 0 0 0,0-1-1 0 0,0 1 1 0 0,0-1-1 0 0,-1 1 1 0 0,-1-6-1 0 0,1 1 1 0 0,-4-19-212 0 0,2 14-36 0 0,0 0-1 0 0,0-16 1 0 0,3 29 219 0 0,0 1 0 0 0,0 0 1 0 0,0 0-1 0 0,0-1 0 0 0,0 1 1 0 0,0 0-1 0 0,0-1 0 0 0,0 1 0 0 0,0 0 1 0 0,1-1-1 0 0,-1 1 0 0 0,0 0 1 0 0,0-1-1 0 0,0 1 0 0 0,0 0 0 0 0,0 0 1 0 0,0-1-1 0 0,1 1 0 0 0,-1 0 1 0 0,0 0-1 0 0,0-1 0 0 0,0 1 1 0 0,1 0-1 0 0,-1 0 0 0 0,0 0 0 0 0,0-1 1 0 0,1 1-1 0 0,-1 0 0 0 0,0 0 1 0 0,1 0-1 0 0,10 1-152 0 0,9 11 358 0 0,-11-4 62 0 0,0 1 1 0 0,0 0-1 0 0,0 0 1 0 0,-1 0-1 0 0,0 1 1 0 0,-1 0 0 0 0,9 18-1 0 0,-8-13 441 0 0,-1 1-1 0 0,0 0 0 0 0,-1 0 1 0 0,6 33-1 0 0,-10-41-450 0 0,-1 0 0 0 0,-1 0 0 0 0,1 0 0 0 0,-1 0 0 0 0,0 0 0 0 0,-1 0 0 0 0,0 0 0 0 0,-1 0 0 0 0,1 0 0 0 0,-1 0 0 0 0,-1-1 0 0 0,-3 9 0 0 0,1-5-35 0 0,-1 0-1 0 0,-1-1 1 0 0,0 1-1 0 0,0-1 0 0 0,-1-1 1 0 0,0 1-1 0 0,-11 9 0 0 0,8-9-170 0 0,8-6-31 0 0,-1 0-1 0 0,0 0 1 0 0,-1 0-1 0 0,1 0 0 0 0,-1-1 1 0 0,1 0-1 0 0,-1 0 1 0 0,0 0-1 0 0,-8 3 0 0 0,10-6-122 0 0,1 1 0 0 0,-1 0 0 0 0,1-1-1 0 0,-1 1 1 0 0,0-1 0 0 0,1 0-1 0 0,-1 0 1 0 0,1 0 0 0 0,-4 0 0 0 0,6 0-49 0 0,-1-1 1 0 0,0 1-1 0 0,1 0 1 0 0,-1-1 0 0 0,0 1-1 0 0,1 0 1 0 0,-1-1 0 0 0,0 1-1 0 0,1 0 1 0 0,-1-1 0 0 0,1 1-1 0 0,-1-1 1 0 0,1 1-1 0 0,-1-1 1 0 0,1 0 0 0 0,-1 0-494 0 0,0-1 0 0 0,1 1 0 0 0,-1 0 0 0 0,0-1-1 0 0,1 1 1 0 0,0-1 0 0 0,-1 1 0 0 0,1-1 0 0 0,0-1 0 0 0,0-7-6504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9671 0 0,'0'0'748'0'0,"1"2"-492"0"0,4 5 46 0 0,0-1 1 0 0,-1 1-1 0 0,0 0 0 0 0,-1 1 0 0 0,5 10 0 0 0,11 44 2606 0 0,-15-47-2507 0 0,37 152 3890 0 0,-10-39-2721 0 0,-23-78-1482 0 0,-15-80-506 0 0,4 19 234 0 0,-4-25 1 0 0,3-25-218 0 0,3-1 0 0 0,6-67 0 0 0,2 87-138 0 0,20-73-1 0 0,-24 106 563 0 0,1 0 0 0 0,-1 0 1 0 0,2 0-1 0 0,-1 1 0 0 0,1-1 0 0 0,0 1 0 0 0,1 0 0 0 0,0 1 0 0 0,0 0 0 0 0,1 0 0 0 0,12-11 1 0 0,-18 18 4 0 0,0-1 1 0 0,0 0 0 0 0,0 1-1 0 0,0-1 1 0 0,0 1 0 0 0,0-1-1 0 0,0 1 1 0 0,1-1 0 0 0,-1 1-1 0 0,0 0 1 0 0,0 0 0 0 0,0 0-1 0 0,1-1 1 0 0,-1 1 0 0 0,0 0 0 0 0,0 1-1 0 0,1-1 1 0 0,-1 0 0 0 0,0 0-1 0 0,0 0 1 0 0,0 1 0 0 0,1-1-1 0 0,-1 1 1 0 0,0-1 0 0 0,0 1-1 0 0,0-1 1 0 0,0 1 0 0 0,0-1-1 0 0,0 1 1 0 0,0 0 0 0 0,0 0-1 0 0,0 0 1 0 0,0-1 0 0 0,0 1 0 0 0,1 2-1 0 0,2 2 88 0 0,0 1 0 0 0,-1 0 1 0 0,1-1-1 0 0,-1 1 0 0 0,3 7 0 0 0,-2-2-28 0 0,0 1 0 0 0,0 0 1 0 0,-1 0-1 0 0,0 0 0 0 0,-1 1 1 0 0,-1-1-1 0 0,0 1 0 0 0,-1 20 0 0 0,-2-9-56 0 0,-1 0 0 0 0,-1 1-1 0 0,-11 32 1 0 0,8-36-11 0 0,4-15-18 0 0,1 0 0 0 0,0 1 1 0 0,0-1-1 0 0,1 0 0 0 0,0 1 1 0 0,0-1-1 0 0,0 1 0 0 0,1 8 1 0 0,0-14-76 0 0,2-1-1315 0 0,5-2 1162 0 0,1 0-1 0 0,-1-1 0 0 0,1 0 1 0 0,-1 0-1 0 0,13-8 1 0 0,-12 7 154 0 0,0-1 0 0 0,1 1 0 0 0,12-4 0 0 0,-17 7 122 0 0,-1 0 0 0 0,0 1 1 0 0,1-1-1 0 0,-1 1 0 0 0,1 0 1 0 0,-1 0-1 0 0,1 0 0 0 0,-1 0 1 0 0,1 1-1 0 0,-1-1 1 0 0,1 1-1 0 0,-1 0 0 0 0,5 2 1 0 0,10 3 894 0 0,31 18 1 0 0,-44-21-684 0 0,0 1 0 0 0,0-1 1 0 0,0 1-1 0 0,0 0 0 0 0,-1 0 1 0 0,1 1-1 0 0,-1-1 0 0 0,0 1 1 0 0,6 10-1 0 0,-9-14-189 0 0,0 1 1 0 0,-1 0-1 0 0,1 0 1 0 0,-1 0-1 0 0,1 0 0 0 0,-1 0 1 0 0,0 0-1 0 0,1 0 0 0 0,-1 0 1 0 0,0 0-1 0 0,0 0 0 0 0,-1 0 1 0 0,1 0-1 0 0,0 0 0 0 0,-1 0 1 0 0,1 0-1 0 0,-1 0 0 0 0,0 0 1 0 0,1 0-1 0 0,-1-1 1 0 0,0 1-1 0 0,-1 2 0 0 0,-4 5 159 0 0,0 0-1 0 0,0-1 1 0 0,-9 9-1 0 0,3-3-5 0 0,-5 8-57 0 0,-2 0 1 0 0,-22 19 0 0 0,35-35-223 0 0,0-1 0 0 0,0-1 0 0 0,-1 1 0 0 0,1-1 0 0 0,-1 0 0 0 0,0 0 0 0 0,0-1 0 0 0,0 0 0 0 0,0 0 0 0 0,-1-1 0 0 0,1 0 0 0 0,-14 2 0 0 0,20-4-21 0 0,0 0 0 0 0,0 0 0 0 0,0 0 0 0 0,0 0 1 0 0,0 0-1 0 0,0 0 0 0 0,0 0 0 0 0,0 0 0 0 0,0-1 0 0 0,0 1 1 0 0,0 0-1 0 0,0-1 0 0 0,0 1 0 0 0,0 0 0 0 0,0-1 0 0 0,0 0 1 0 0,0 1-1 0 0,0-1 0 0 0,0 1 0 0 0,1-1 0 0 0,-1 0 0 0 0,0 0 0 0 0,1 1 1 0 0,-1-1-1 0 0,0 0 0 0 0,1 0 0 0 0,-2-1 0 0 0,1-1-394 0 0,0 0-1 0 0,1 1 1 0 0,-1-1-1 0 0,1 1 1 0 0,-1-1-1 0 0,1 0 0 0 0,0 1 1 0 0,0-1-1 0 0,0 0 1 0 0,0-2-1 0 0,3-13-6772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1 101 455 0 0,'8'0'82'0'0,"0"1"-1"0"0,0-1 0 0 0,0 1 0 0 0,0 0 1 0 0,9 4-1 0 0,-13-4 631 0 0,0 1 1 0 0,0 0-1 0 0,0-1 0 0 0,0 2 1 0 0,0-1-1 0 0,-1 0 1 0 0,1 1-1 0 0,-1 0 0 0 0,0 0 1 0 0,1 0-1 0 0,2 5 0 0 0,3 3 845 0 0,-1 0 1 0 0,-1 1-1 0 0,0-1 0 0 0,7 17 0 0 0,-7-10-901 0 0,0 0 1 0 0,-2 1-1 0 0,0-1 1 0 0,4 33-1 0 0,-7-4 920 0 0,-12-60-1308 0 0,8 6-234 0 0,0 0 1 0 0,0-1-1 0 0,0 1 0 0 0,1-1 1 0 0,0 1-1 0 0,0-13 0 0 0,-1-5 7 0 0,-1 0-3 0 0,1-1-1 0 0,2-32 0 0 0,0 48 13 0 0,1 1 0 0 0,1-1 0 0 0,-1 1-1 0 0,2-1 1 0 0,-1 1 0 0 0,1 0 0 0 0,1 0 0 0 0,0 0 0 0 0,6-10 0 0 0,-6 12 122 0 0,0 0-1 0 0,1 0 1 0 0,1 0 0 0 0,-1 1-1 0 0,1-1 1 0 0,11-9-1 0 0,-14 14-114 0 0,0 1-1 0 0,0-1 0 0 0,0 0 1 0 0,0 1-1 0 0,0-1 0 0 0,0 1 0 0 0,1 0 1 0 0,-1 0-1 0 0,0 1 0 0 0,1-1 0 0 0,-1 1 1 0 0,0-1-1 0 0,1 1 0 0 0,-1 0 0 0 0,1 0 1 0 0,-1 0-1 0 0,0 1 0 0 0,1-1 0 0 0,6 3 1 0 0,16 5-2 0 0,78 18-2705 0 0,-86-22-5674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80 8719 0 0,'0'-2'46'0'0,"0"1"1"0"0,0-1-1 0 0,0 0 0 0 0,0 0 0 0 0,0 1 0 0 0,0-1 0 0 0,-1 0 0 0 0,1 0 0 0 0,0 1 0 0 0,-1-1 0 0 0,1 0 1 0 0,-2-1-1 0 0,1 1-22 0 0,1 1 0 0 0,-1-1 0 0 0,0 1 0 0 0,1-1 0 0 0,0 1 0 0 0,-1-1 0 0 0,1 0 0 0 0,0 1 0 0 0,0-1 0 0 0,0 0 0 0 0,0 1 0 0 0,0-1 0 0 0,1-1 0 0 0,1-29 6912 0 0,-3 34-6109 0 0,-5 9-460 0 0,1 0 0 0 0,0 0 0 0 0,1 0 0 0 0,1 1 0 0 0,-1-1 0 0 0,-1 14 0 0 0,-7 76 329 0 0,11-81-536 0 0,-4 72 70 0 0,8 116 0 0 0,2-146-576 0 0,16 79 0 0 0,-17-125-385 0 0,0 0 0 0 0,0-1 1 0 0,1 1-1 0 0,1-1 0 0 0,13 23 0 0 0,-8-21-1408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5063 0 0,'-2'-2'2264'0'0,"2"2"-2157"0"0,0 0 1 0 0,0-1 0 0 0,0 1 0 0 0,0 0 0 0 0,-1 0-1 0 0,1 0 1 0 0,0 0 0 0 0,0 0 0 0 0,0 0-1 0 0,0-1 1 0 0,0 1 0 0 0,1 0 0 0 0,-1 0 0 0 0,0 0-1 0 0,0 0 1 0 0,0-1 0 0 0,5-3 2654 0 0,19-4-1 0 0,-4 1-1756 0 0,-20 7-992 0 0,21-10 879 0 0,30-19 1 0 0,-45 26-823 0 0,-1-1 0 0 0,0 0 0 0 0,0 0 0 0 0,0-1 0 0 0,0 0 0 0 0,-1 1 0 0 0,1-2 0 0 0,-1 1 0 0 0,-1 0 0 0 0,5-8 0 0 0,-4 6 24 0 0,-1 0-1 0 0,0 0 1 0 0,0-1-1 0 0,-1 1 1 0 0,0 0-1 0 0,0-1 1 0 0,0 1-1 0 0,-1-1 1 0 0,-1 0-1 0 0,1 0 1 0 0,-1 1-1 0 0,0-1 1 0 0,-1 0-1 0 0,0 1 1 0 0,-2-11-1 0 0,2 16-73 0 0,1 0-1 0 0,-1 0 1 0 0,1 1-1 0 0,-1-1 1 0 0,0 0-1 0 0,0 0 1 0 0,0 1-1 0 0,0-1 1 0 0,0 1-1 0 0,-1-1 1 0 0,1 1-1 0 0,0-1 1 0 0,-1 1 0 0 0,1 0-1 0 0,-1-1 1 0 0,1 1-1 0 0,-1 0 1 0 0,0 0-1 0 0,-3-1 1 0 0,3 1 35 0 0,-1 0-1 0 0,0 1 1 0 0,1-1 0 0 0,-1 1 0 0 0,0 0 0 0 0,0 0 0 0 0,0 0 0 0 0,1 0 0 0 0,-1 0 0 0 0,0 1-1 0 0,0-1 1 0 0,-4 2 0 0 0,1 0 28 0 0,0 1 0 0 0,0-1-1 0 0,1 1 1 0 0,-1 0 0 0 0,0 0-1 0 0,1 1 1 0 0,0 0 0 0 0,0 0-1 0 0,0 0 1 0 0,0 0 0 0 0,-5 8-1 0 0,6-7-74 0 0,1 1 0 0 0,0-1-1 0 0,1 1 1 0 0,-1 0 0 0 0,1 0 0 0 0,0 1-1 0 0,0-1 1 0 0,1 0 0 0 0,0 0-1 0 0,0 1 1 0 0,0-1 0 0 0,1 1 0 0 0,0-1-1 0 0,0 1 1 0 0,1-1 0 0 0,1 8 0 0 0,0-3 8 0 0,1 1 1 0 0,0-1 0 0 0,1 0 0 0 0,0 0 0 0 0,0 0-1 0 0,2-1 1 0 0,-1 1 0 0 0,8 9 0 0 0,-6-10 23 0 0,1-1 0 0 0,0 0 0 0 0,1-1 1 0 0,0 1-1 0 0,0-2 0 0 0,1 1 0 0 0,0-1 0 0 0,0-1 1 0 0,19 9-1 0 0,-17-10-307 0 0,-1 0 0 0 0,1-1 0 0 0,22 5 0 0 0,-25-8-564 0 0,-1 0 0 0 0,1 0-1 0 0,0-1 1 0 0,-1 0 0 0 0,18-2 0 0 0,-8-2-5359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0,'1'2'3010'0'0,"5"17"4268"0"0,2 6-2802 0 0,7 12-2572 0 0,-2-13-1622 0 0,0 0 0 0 0,2-2-1 0 0,17 23 1 0 0,-23-34-839 0 0,0-1 1 0 0,1 0-1 0 0,1 0 1 0 0,-1-1-1 0 0,1 0 1 0 0,1-1-1 0 0,17 11 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0 919 0 0,'-1'1'67'0'0,"-4"1"155"0"0,1 0 1 0 0,-1 0-1 0 0,1 0 1 0 0,0 1-1 0 0,-1 0 0 0 0,1 0 1 0 0,-5 6-1 0 0,-27 29 8019 0 0,15-15-3268 0 0,0 0-3187 0 0,2 0 0 0 0,-33 51 0 0 0,43-59-1786 0 0,0 0 0 0 0,2 1 0 0 0,0 0 0 0 0,0 0 0 0 0,2 1 1 0 0,-6 27-1 0 0,10-42-384 0 0,1 1 0 0 0,0-1 0 0 0,-1 1 1 0 0,1-1-1 0 0,0 1 0 0 0,0 0 0 0 0,1-1 1 0 0,-1 1-1 0 0,1-1 0 0 0,-1 1 0 0 0,1-1 0 0 0,1 4 1 0 0,3 2-5759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46 3679 0 0,'-1'-3'86'0'0,"1"-1"-1"0"0,0 1 1 0 0,0 0-1 0 0,0 0 1 0 0,0 0-1 0 0,0-1 1 0 0,1 1-1 0 0,-4-17 14459 0 0,-6 29-14051 0 0,0 0-1 0 0,1 1 1 0 0,0 0-1 0 0,-12 19 1 0 0,6-8-40 0 0,7-10-236 0 0,1 1 0 0 0,1 0 0 0 0,0 0-1 0 0,0 1 1 0 0,2-1 0 0 0,-1 1 0 0 0,-2 24 0 0 0,5-32-180 0 0,1 1 0 0 0,0-1 1 0 0,0 0-1 0 0,0 0 0 0 0,0 1 0 0 0,1-1 0 0 0,0 0 1 0 0,0 0-1 0 0,0 0 0 0 0,1 0 0 0 0,0 0 1 0 0,0 0-1 0 0,0 0 0 0 0,0-1 0 0 0,1 1 1 0 0,0-1-1 0 0,0 1 0 0 0,0-1 0 0 0,0 0 0 0 0,1 0 1 0 0,0-1-1 0 0,0 1 0 0 0,0-1 0 0 0,0 1 1 0 0,0-1-1 0 0,9 4 0 0 0,-6-4-54 0 0,-1 0 0 0 0,1 0 1 0 0,0-1-1 0 0,0 0 0 0 0,0 0 0 0 0,0-1 0 0 0,0 0 0 0 0,1 0 0 0 0,-1 0 1 0 0,0-1-1 0 0,1-1 0 0 0,-1 1 0 0 0,0-1 0 0 0,0 0 0 0 0,0 0 0 0 0,0-1 1 0 0,0 0-1 0 0,13-6 0 0 0,-11 4-30 0 0,-1-1 0 0 0,0 0 0 0 0,-1 0 0 0 0,1-1 0 0 0,-1 0 0 0 0,0 0 0 0 0,0 0 0 0 0,-1-1 0 0 0,0 0 0 0 0,0-1 0 0 0,-1 1 0 0 0,0-1 0 0 0,0 0 0 0 0,5-11 0 0 0,-5 6-4 0 0,1 0 0 0 0,-2 0 0 0 0,5-23 0 0 0,-8 29 35 0 0,0 1-1 0 0,0 0 0 0 0,-1 0 1 0 0,0 0-1 0 0,0-1 0 0 0,-1 1 1 0 0,1 0-1 0 0,-2 0 0 0 0,1 0 1 0 0,-4-10-1 0 0,5 15 23 0 0,0 0 1 0 0,0 0-1 0 0,-1 0 0 0 0,1 0 0 0 0,-1 0 1 0 0,1 0-1 0 0,-1 0 0 0 0,1 1 0 0 0,-1-1 1 0 0,1 0-1 0 0,-1 0 0 0 0,0 0 0 0 0,0 1 1 0 0,1-1-1 0 0,-1 0 0 0 0,0 1 0 0 0,0-1 1 0 0,0 1-1 0 0,1-1 0 0 0,-1 1 0 0 0,0-1 1 0 0,-2 0-1 0 0,2 1 12 0 0,0 1 0 0 0,0-1 0 0 0,-1 0 0 0 0,1 0-1 0 0,0 0 1 0 0,0 1 0 0 0,0-1 0 0 0,0 0 0 0 0,0 1 0 0 0,0-1 0 0 0,0 1 0 0 0,0-1 0 0 0,0 1 0 0 0,0 0 0 0 0,0-1 0 0 0,1 1 0 0 0,-2 1-1 0 0,-3 3 72 0 0,1 0 0 0 0,0 0 0 0 0,0 1-1 0 0,0 0 1 0 0,-4 8 0 0 0,4-5-7 0 0,0 0 0 0 0,1 0 0 0 0,0 0 1 0 0,0 1-1 0 0,1-1 0 0 0,0 1 0 0 0,1-1 0 0 0,0 1 1 0 0,0 11-1 0 0,2-14-69 0 0,-1 0 1 0 0,1 0-1 0 0,0 0 1 0 0,0 0-1 0 0,1 0 1 0 0,0 0-1 0 0,1-1 1 0 0,-1 1-1 0 0,1-1 1 0 0,0 0-1 0 0,1 0 1 0 0,-1 0-1 0 0,7 7 0 0 0,-8-11-167 0 0,1 0-1 0 0,0 0 1 0 0,-1 0-1 0 0,1-1 1 0 0,0 1-1 0 0,0-1 1 0 0,0 0-1 0 0,0 1 0 0 0,1-1 1 0 0,-1-1-1 0 0,6 2 1 0 0,-4-1-334 0 0,0-1 0 0 0,0 1 1 0 0,1-1-1 0 0,-1 0 0 0 0,0 0 0 0 0,0-1 1 0 0,0 0-1 0 0,1 0 0 0 0,5-2 1 0 0,6-3-1087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13247 0 0,'-2'0'604'0'0,"-11"1"129"0"0,0 1-1 0 0,1 0 0 0 0,-1 1 0 0 0,-22 8 1 0 0,34-11-654 0 0,0 0 0 0 0,0 1 0 0 0,-1-1 0 0 0,1 1 0 0 0,0-1 0 0 0,0 1 0 0 0,0 0 0 0 0,0-1 0 0 0,0 1 0 0 0,0 0 0 0 0,0 0 0 0 0,0 0 1 0 0,1 0-1 0 0,-1-1 0 0 0,0 1 0 0 0,0 0 0 0 0,1 0 0 0 0,-1 1 0 0 0,0-1 0 0 0,1 0 0 0 0,-1 0 0 0 0,1 0 0 0 0,0 0 0 0 0,-1 0 0 0 0,1 1 0 0 0,0-1 1 0 0,0 0-1 0 0,-1 0 0 0 0,1 1 0 0 0,0-1 0 0 0,1 2 0 0 0,-1-1-54 0 0,0 0-1 0 0,1 1 1 0 0,0-1-1 0 0,-1 0 1 0 0,1 1 0 0 0,0-1-1 0 0,0 0 1 0 0,0 0 0 0 0,0 0-1 0 0,1 0 1 0 0,-1 0 0 0 0,1 0-1 0 0,-1 0 1 0 0,3 2 0 0 0,2 0-21 0 0,-1 0 1 0 0,1-1 0 0 0,0 0-1 0 0,0 0 1 0 0,1 0-1 0 0,-1-1 1 0 0,0 0 0 0 0,1 0-1 0 0,-1 0 1 0 0,13 0 0 0 0,-10 0-1 0 0,0-1 0 0 0,0 1-1 0 0,-1 0 1 0 0,0 1 0 0 0,14 6 0 0 0,-17-6 140 0 0,0 0-1 0 0,-1 0 0 0 0,1 0 1 0 0,-1 0-1 0 0,0 1 1 0 0,5 4-1 0 0,-8-6-72 0 0,1 0-1 0 0,-1 0 0 0 0,1 0 1 0 0,-1 1-1 0 0,0-1 0 0 0,0 0 1 0 0,0 0-1 0 0,0 1 0 0 0,-1-1 1 0 0,1 0-1 0 0,0 1 0 0 0,-1-1 1 0 0,0 1-1 0 0,1-1 0 0 0,-1 0 1 0 0,-1 4-1 0 0,1 1 51 0 0,-1-1 1 0 0,0 0-1 0 0,-1 0 0 0 0,1 0 0 0 0,-1 0 0 0 0,-1 0 1 0 0,1-1-1 0 0,-1 1 0 0 0,0-1 0 0 0,0 1 0 0 0,0-1 0 0 0,-1 0 1 0 0,-8 9-1 0 0,6-8-137 0 0,-1 0 1 0 0,0 0-1 0 0,0 0 1 0 0,-1-1-1 0 0,1 0 1 0 0,-1 0-1 0 0,0-1 1 0 0,-16 6-1 0 0,23-10-46 0 0,0 0 0 0 0,-1 1 0 0 0,1-1 0 0 0,0 1 0 0 0,0-1 0 0 0,-1 0 0 0 0,1 0 0 0 0,-1 0 0 0 0,1 0 0 0 0,0 0 0 0 0,-1 0-1 0 0,1 0 1 0 0,0-1 0 0 0,-1 1 0 0 0,-1-1 0 0 0,3-2-2479 0 0,0 0 2001 0 0,1 0 0 0 0,0 0 0 0 0,0 0 0 0 0,0 0 0 0 0,0 0 1 0 0,0 1-1 0 0,1-1 0 0 0,-1 0 0 0 0,1 1 0 0 0,0-1 0 0 0,-1 1 0 0 0,1 0 0 0 0,3-3 0 0 0,7-7-4500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31 455 0 0,'2'-5'-2422'0'0,"-1"-12"15703"0"0,-1 16-12569 0 0,-6-6 2668 0 0,-6 9-1788 0 0,8-1-1428 0 0,-1 1 1 0 0,0 0 0 0 0,1 0-1 0 0,-1 0 1 0 0,1 0-1 0 0,0 1 1 0 0,-1-1 0 0 0,1 1-1 0 0,1 0 1 0 0,-1 1-1 0 0,0-1 1 0 0,1 0-1 0 0,-1 1 1 0 0,1 0 0 0 0,-3 5-1 0 0,-1 1-75 0 0,7-6-89 0 0,1 5 34 0 0,-1-8-113 0 0,10 7-79 0 0,45 34 181 0 0,-35-28 424 0 0,0 1 0 0 0,-1 2 0 0 0,22 23 1 0 0,-39-38-358 0 0,-1 0 1 0 0,1 0-1 0 0,-1 0 1 0 0,0 0-1 0 0,0 0 1 0 0,0 0 0 0 0,0 0-1 0 0,0 0 1 0 0,0 1-1 0 0,0-1 1 0 0,-1 0-1 0 0,1 1 1 0 0,-1-1 0 0 0,0 0-1 0 0,0 1 1 0 0,0-1-1 0 0,0 1 1 0 0,0-1-1 0 0,0 0 1 0 0,-1 1 0 0 0,1-1-1 0 0,-1 0 1 0 0,1 1-1 0 0,-1-1 1 0 0,0 0-1 0 0,0 0 1 0 0,0 0 0 0 0,0 1-1 0 0,0-1 1 0 0,-3 3-1 0 0,-3 4 153 0 0,-1-1 0 0 0,0 1-1 0 0,0-2 1 0 0,-18 15 0 0 0,23-20-210 0 0,-6 5 30 0 0,-1-1-1 0 0,-14 7 1 0 0,2-1-702 0 0,20-11-34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11807 0 0,'0'0'1068'0'0,"1"1"-877"0"0,13 2 188 0 0,-1 0 0 0 0,1-1 0 0 0,16 1 0 0 0,-13-1 286 0 0,31 6-1 0 0,-45-7-611 0 0,0 0-1 0 0,-1 0 1 0 0,1 0-1 0 0,-1 1 1 0 0,1-1-1 0 0,-1 1 0 0 0,3 1 1 0 0,-3-1 19 0 0,-1-1 572 0 0,-1 1-290 0 0,2 4-221 0 0,0 0 1 0 0,-1 0-1 0 0,0 0 1 0 0,0 1-1 0 0,-1-1 0 0 0,0 0 1 0 0,0 0-1 0 0,0 1 1 0 0,-1-1-1 0 0,0 0 1 0 0,-2 9-1 0 0,0-2-90 0 0,-1-1 1 0 0,-1-1-1 0 0,0 1 0 0 0,-11 19 0 0 0,14-28 0 0 0,-3 1-33 0 0,1 4-10 0 0,1-1-12 0 0,3-6-50 0 0,40 9-180 0 0,-23-6 351 0 0,1 0 0 0 0,0 1 0 0 0,32 14-1 0 0,-42-16 69 0 0,-2 0-29 0 0,-1-1 0 0 0,0 1 0 0 0,0 0 0 0 0,0 0 0 0 0,0 1 0 0 0,0-1 0 0 0,-1 1 0 0 0,1 0 0 0 0,-1 1 0 0 0,0-1 0 0 0,0 1 0 0 0,-1-1 0 0 0,1 1 0 0 0,-1 0 0 0 0,0 1 0 0 0,2 5 0 0 0,-3-7-52 0 0,-1 0-1 0 0,0 0 1 0 0,0 0-1 0 0,0 0 1 0 0,0 1-1 0 0,0-1 1 0 0,-1 0-1 0 0,0 1 0 0 0,0-1 1 0 0,0 1-1 0 0,0-1 1 0 0,-1 0-1 0 0,0 1 1 0 0,0-1-1 0 0,0 0 1 0 0,0 0-1 0 0,-1 0 1 0 0,1 0-1 0 0,-1 0 1 0 0,0 0-1 0 0,0 0 1 0 0,-4 5-1 0 0,-1 0-37 0 0,-1 0 0 0 0,0 0-1 0 0,-11 9 1 0 0,15-15-58 0 0,1-1 0 0 0,-1 1 0 0 0,1 0 0 0 0,-1-1 0 0 0,0 0 1 0 0,0 0-1 0 0,0 0 0 0 0,-1 0 0 0 0,1-1 0 0 0,0 0 0 0 0,-7 2 0 0 0,9-3-67 0 0,-1 0 0 0 0,1 0 0 0 0,0 0 0 0 0,0-1 1 0 0,0 1-1 0 0,0-1 0 0 0,-1 1 0 0 0,1-1 0 0 0,0 0 0 0 0,0 1 0 0 0,0-1 0 0 0,0 0 0 0 0,1 0 0 0 0,-1-1 0 0 0,0 1 0 0 0,0 0 1 0 0,1-1-1 0 0,-3-1 0 0 0,0-1-738 0 0,0-1 0 0 0,0 0 0 0 0,1 0 1 0 0,0 0-1 0 0,-4-7 0 0 0,-1-4-6055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0,'2'1'10747'0'0,"3"0"-10313"0"0,1 0 0 0 0,-1 1 0 0 0,0 0 0 0 0,0 0 1 0 0,0 0-1 0 0,0 1 0 0 0,0-1 0 0 0,5 6 0 0 0,38 31 1119 0 0,-26-20-872 0 0,11 8 588 0 0,-1 2 0 0 0,-1 1 0 0 0,33 42 0 0 0,-51-55-793 0 0,-1 1 0 0 0,-1 0 0 0 0,-1 0 0 0 0,0 1 0 0 0,-1 0 0 0 0,-1 1 0 0 0,-1 0 0 0 0,7 33 0 0 0,-11-36-314 0 0,-1 1 0 0 0,-1-1 0 0 0,0 1 0 0 0,-2-1 0 0 0,0 0 0 0 0,-4 27 1 0 0,-1-19-179 0 0,0 1 1 0 0,-2-1 0 0 0,-17 40-1 0 0,15-46-1170 0 0,0 0-1 0 0,-1-1 0 0 0,-17 20 1 0 0,11-17-7589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4143 0 0,'0'0'1915'0'0,"2"3"-1100"0"0,8 8-7 0 0,-7-9 1366 0 0,0 0-1476 0 0,233 68 4924 0 0,-187-60-4875 0 0,0-1-1 0 0,56 2 1 0 0,99-7 653 0 0,50-16 63 0 0,50 2-398 0 0,32 40-290 0 0,-5 1-21 0 0,70-32 299 0 0,-73-1-290 0 0,-222 4-721 0 0,340-1 139 0 0,-361-4-158 0 0,226-4 178 0 0,-2 22-17 0 0,-228-9-173 0 0,131-5 76 0 0,-131-3-46 0 0,166-13 146 0 0,-8 1-30 0 0,248-19 275 0 0,-263 14-374 0 0,35-16 289 0 0,22 0-139 0 0,-195 27-208 0 0,37-1 0 0 0,-31 4 0 0 0,49-1 0 0 0,55-2 0 0 0,-113 4 110 0 0,136-24-1 0 0,-125 13-72 0 0,-15 4-5 0 0,139-1 0 0 0,-33 4 25 0 0,-137 5-50 0 0,-23 0 2 0 0,26-6 1 0 0,-27 4 7 0 0,28-2 0 0 0,93-9-6 0 0,-129 14-11 0 0,1 1 0 0 0,-1 0 0 0 0,0 2 0 0 0,21 2 0 0 0,30 1 0 0 0,3-5 0 0 0,60-3 0 0 0,96-16 0 0 0,-76 13 64 0 0,33-4 0 0 0,-125 11-64 0 0,-36 0 0 0 0,-1 0 0 0 0,25-3 0 0 0,0-4 0 0 0,71-13 0 0 0,-30 7 51 0 0,-53 9-38 0 0,36-2-13 0 0,27-4 0 0 0,-49 1 0 0 0,32-6 0 0 0,-48 9 0 0 0,37-3 0 0 0,19-4 0 0 0,87-30 0 0 0,-143 34 0 0 0,33-14 0 0 0,-55 20 0 0 0,-2 0 0 0 0,0-1 0 0 0,0 0 0 0 0,-1 0 0 0 0,1-1 0 0 0,6-5 0 0 0,0-2 0 0 0,-12 6 0 0 0,-1 3 0 0 0,0 1 0 0 0,0 1 0 0 0,0 0 0 0 0,0-1 0 0 0,-1 0 0 0 0,1 1 0 0 0,0-1 0 0 0,-1 1 0 0 0,1-1 0 0 0,-1 0 0 0 0,0 1 0 0 0,1-4 0 0 0,-1 2 0 0 0,-2-11-13 0 0,-1 8 4 0 0,0 0 0 0 0,0 0 0 0 0,0 0 0 0 0,-1 1 1 0 0,0-1-1 0 0,0 1 0 0 0,0 0 0 0 0,-8-6 0 0 0,-42-34-50 0 0,26 22 61 0 0,17 13-5 0 0,0 1 0 0 0,-1 0 0 0 0,-19-10-1 0 0,31 18-2 0 0,-1 0-1 0 0,0 1 0 0 0,0-1 1 0 0,1 1-1 0 0,-1-1 0 0 0,0 1 0 0 0,0 0 1 0 0,0-1-1 0 0,0 1 0 0 0,1 0 1 0 0,-1 0-1 0 0,0-1 0 0 0,0 1 1 0 0,0 0-1 0 0,0 0 0 0 0,0 0 0 0 0,0 0 1 0 0,0 0-1 0 0,0 0 0 0 0,0 0 1 0 0,-1 1-1 0 0,2-1 0 0 0,0 1 1 0 0,-1-1-1 0 0,1 1 0 0 0,0-1 1 0 0,0 1-1 0 0,-1 0 0 0 0,1-1 1 0 0,0 1-1 0 0,0-1 0 0 0,0 1 1 0 0,-1-1-1 0 0,1 1 1 0 0,0 0-1 0 0,0-1 0 0 0,0 1 1 0 0,0 0-1 0 0,0-1 0 0 0,0 1 1 0 0,0-1-1 0 0,1 1 0 0 0,-1 0 1 0 0,0 0-1 0 0,2 7-26 0 0,1 0-1 0 0,0-1 0 0 0,5 10 1 0 0,-4-10 23 0 0,0 1 1 0 0,1-1 0 0 0,0 0 0 0 0,1-1-1 0 0,-1 1 1 0 0,1-1 0 0 0,10 8 0 0 0,53 34-92 0 0,-17-12 65 0 0,-29-20 36 0 0,-16-12 0 0 0,0 1 0 0 0,0 0 0 0 0,-1 0 0 0 0,0 0 0 0 0,0 1 0 0 0,0 0 0 0 0,0 0 0 0 0,6 10 0 0 0,-8-2 0 0 0,-5-8 35 0 0,0 1 0 0 0,0 0 1 0 0,0 0-1 0 0,-1-1 0 0 0,0 1 0 0 0,0-1 0 0 0,-1 1 0 0 0,0-1 1 0 0,0 0-1 0 0,0 0 0 0 0,-5 6 0 0 0,-6 8 218 0 0,-30 31 0 0 0,-42 34 270 0 0,32-32-398 0 0,19-20-86 0 0,16-15-442 0 0,0 0 0 0 0,-16 23 1 0 0,31-35-138 0 0,1 1 0 0 0,-1-1 1 0 0,1 1-1 0 0,1 0 0 0 0,-1 0 1 0 0,1 0-1 0 0,-1 11 0 0 0,1-11-603 0 0,-2 10-7187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32 231 8287 0 0,'-12'28'888'0'0,"-5"3"-717"0"0,17-29 37 0 0,-1 1 0 0 0,0 0 0 0 0,1-1 0 0 0,-1 1 0 0 0,1 0 0 0 0,0 0 0 0 0,0-1 0 0 0,0 1 0 0 0,0 0 0 0 0,1 0-1 0 0,-1-1 1 0 0,1 1 0 0 0,0 0 0 0 0,-1-1 0 0 0,1 1 0 0 0,2 3 0 0 0,1 6 753 0 0,12 42 1035 0 0,2-1 1 0 0,46 93-1 0 0,-30-81-1350 0 0,-33-64-228 0 0,-13-55-576 0 0,3-1-1 0 0,2 0 1 0 0,3-1-1 0 0,2 1 1 0 0,2-1-1 0 0,11-73 1 0 0,-9 110 162 0 0,2 0-1 0 0,0 0 1 0 0,1 1 0 0 0,1 0-1 0 0,1 0 1 0 0,1 0 0 0 0,14-24-1 0 0,-21 39 23 0 0,1 1 0 0 0,0-1-1 0 0,0 0 1 0 0,0 1 0 0 0,0 0 0 0 0,0-1-1 0 0,1 1 1 0 0,-1 0 0 0 0,0 0 0 0 0,1 0-1 0 0,0 0 1 0 0,-1 1 0 0 0,1-1 0 0 0,0 1-1 0 0,0 0 1 0 0,0 0 0 0 0,0 0 0 0 0,0 0-1 0 0,0 0 1 0 0,1 0 0 0 0,-1 1 0 0 0,0 0-1 0 0,0-1 1 0 0,0 1 0 0 0,0 1 0 0 0,1-1-1 0 0,-1 0 1 0 0,0 1 0 0 0,0-1 0 0 0,0 1-1 0 0,4 1 1 0 0,-2 0 43 0 0,-1-1-1 0 0,1 1 1 0 0,0 1-1 0 0,0-1 1 0 0,-1 0-1 0 0,1 1 1 0 0,-1 0-1 0 0,0 0 1 0 0,0 0-1 0 0,0 1 1 0 0,0 0-1 0 0,0-1 1 0 0,-1 1-1 0 0,0 0 1 0 0,6 9-1 0 0,-6-7 40 0 0,-1 1 0 0 0,1-1 0 0 0,-1 1 0 0 0,0 0 0 0 0,-1 0 0 0 0,1 0 0 0 0,-1 0 0 0 0,-1-1 0 0 0,1 2 0 0 0,-1-1 0 0 0,-1 9 0 0 0,-2 10 36 0 0,0 1 0 0 0,-2-1 0 0 0,-1 0 0 0 0,-2 0 0 0 0,0-1 0 0 0,-20 43 0 0 0,18-48-144 0 0,7-12 11 0 0,0-1 0 0 0,-1 1-1 0 0,0-1 1 0 0,-6 7-1 0 0,-10 13 2 0 0,9-12-7 0 0,-17 17 0 0 0,27-29 37 0 0,-1 2-19 0 0,1-3 44 0 0,2-1-39 0 0,0-1 1 0 0,0 1 0 0 0,0 0-1 0 0,0 0 1 0 0,1-1 0 0 0,-1 1-1 0 0,0-1 1 0 0,0 1 0 0 0,1-1-1 0 0,-1 1 1 0 0,0-1 0 0 0,1 0-1 0 0,1 1 1 0 0,-3-1-28 0 0,123 29 1054 0 0,18 8-834 0 0,-137-36-272 0 0,1-1 0 0 0,-1 1 0 0 0,1-1 0 0 0,-1 0-1 0 0,1 0 1 0 0,-1 0 0 0 0,1-1 0 0 0,-1 0-1 0 0,1 0 1 0 0,-1 0 0 0 0,0 0 0 0 0,1-1-1 0 0,5-2 1 0 0,-7 2-269 0 0,0 0-1 0 0,0 1 1 0 0,0-1-1 0 0,0 0 1 0 0,-1-1 0 0 0,1 1-1 0 0,-1-1 1 0 0,1 1-1 0 0,-1-1 1 0 0,0 1-1 0 0,2-5 1 0 0,6-9-5108 0 0,0-1-1459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8751 0 0,'1'2'7602'0'0,"7"21"-4433"0"0,11 40 1 0 0,1 28-1147 0 0,13 52-4812 0 0,-26-126 1830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3223 0 0,'0'0'12'0'0,"1"0"-1"0"0,-1 1 0 0 0,0-1 1 0 0,0 0-1 0 0,0 0 0 0 0,0 0 1 0 0,0 0-1 0 0,1 0 0 0 0,-1 1 0 0 0,0-1 1 0 0,0 0-1 0 0,0 0 0 0 0,0 0 1 0 0,0 0-1 0 0,0 1 0 0 0,0-1 1 0 0,0 0-1 0 0,1 0 0 0 0,-1 0 0 0 0,0 1 1 0 0,0-1-1 0 0,0 0 0 0 0,0 0 1 0 0,0 0-1 0 0,0 1 0 0 0,0-1 1 0 0,0 0-1 0 0,0 0 0 0 0,0 0 0 0 0,0 1 1 0 0,-1-1-1 0 0,1 0 0 0 0,0 0 1 0 0,0 0-1 0 0,0 1 0 0 0,0-1 1 0 0,0 0-1 0 0,0 0 0 0 0,0 0 0 0 0,-3 2 238 0 0,0-1-1 0 0,0 0 0 0 0,1-1 0 0 0,-1 1 1 0 0,0 0-1 0 0,0-1 0 0 0,0 0 0 0 0,-4 1 0 0 0,-28-1 2484 0 0,7-5 249 0 0,33-3-1929 0 0,-4 5-950 0 0,1 1 1 0 0,0-1-1 0 0,0 1 1 0 0,1 0-1 0 0,-1 0 1 0 0,0 0-1 0 0,1 0 1 0 0,-1 0-1 0 0,1 0 1 0 0,0 1-1 0 0,-1-1 0 0 0,1 1 1 0 0,0 0-1 0 0,0 0 1 0 0,0 0-1 0 0,0 0 1 0 0,0 0-1 0 0,0 1 1 0 0,6-1-1 0 0,2 0 91 0 0,-1 1 1 0 0,1 0-1 0 0,0 1 1 0 0,15 2-1 0 0,-11 0 52 0 0,1 0 0 0 0,-1 1 0 0 0,0 1-1 0 0,-1 0 1 0 0,17 9 0 0 0,-23-10-138 0 0,-1 1 0 0 0,0 0 0 0 0,0 0 0 0 0,0 1 0 0 0,-1-1 1 0 0,1 2-1 0 0,-1-1 0 0 0,9 14 0 0 0,-12-15-51 0 0,0-1 1 0 0,-1 0 0 0 0,0 1-1 0 0,0 0 1 0 0,0-1 0 0 0,-1 1-1 0 0,0 0 1 0 0,0 0 0 0 0,0 0-1 0 0,0 0 1 0 0,-1 0 0 0 0,1 0-1 0 0,-1 0 1 0 0,-1 0 0 0 0,1 0-1 0 0,-2 9 1 0 0,0-5-53 0 0,-1 0 1 0 0,1 0 0 0 0,-2-1-1 0 0,1 1 1 0 0,-1-1-1 0 0,0 0 1 0 0,-1 0 0 0 0,0 0-1 0 0,0 0 1 0 0,0-1-1 0 0,-1 0 1 0 0,0 0 0 0 0,-1 0-1 0 0,0-1 1 0 0,0 0-1 0 0,0 0 1 0 0,-16 8 0 0 0,11-7-187 0 0,0-2 1 0 0,0 0-1 0 0,-1 0 1 0 0,-21 4-1 0 0,29-8 133 0 0,1 0 0 0 0,0-1 0 0 0,-1 1 0 0 0,1-1-1 0 0,0-1 1 0 0,-1 1 0 0 0,1 0 0 0 0,-1-1 0 0 0,1 0 0 0 0,0 0 0 0 0,0 0-1 0 0,0-1 1 0 0,0 1 0 0 0,0-1 0 0 0,0 0 0 0 0,0 0 0 0 0,-7-6 0 0 0,0 0-41 0 0,2-3-1 0 0,9 6 100 0 0,0 4-15 0 0,0 0 13 0 0,0 1 0 0 0,0 0-1 0 0,0-1 1 0 0,0 1 0 0 0,0-1-1 0 0,0 1 1 0 0,0 0 0 0 0,0-1-1 0 0,1 1 1 0 0,-1 0 0 0 0,0-1 0 0 0,0 1-1 0 0,0 0 1 0 0,0-1 0 0 0,0 1-1 0 0,1 0 1 0 0,-1-1 0 0 0,0 1-1 0 0,0 0 1 0 0,1-1 0 0 0,-1 1 0 0 0,0 0-1 0 0,0 0 1 0 0,1-1 0 0 0,-1 1-1 0 0,0 0 1 0 0,1 0 0 0 0,-1 0-1 0 0,0-1 1 0 0,1 1 0 0 0,-1 0-1 0 0,0 0 1 0 0,1 0 0 0 0,0 0 0 0 0,18 0 313 0 0,-10 2-67 0 0,-1 0 0 0 0,13 6 0 0 0,-7-2 47 0 0,-1 1 0 0 0,0 1 0 0 0,24 18 1 0 0,31 34 70 0 0,14 10-1034 0 0,-78-67 364 0 0,-1-1 0 0 0,1 0 0 0 0,-1 1 1 0 0,1-1-1 0 0,0-1 0 0 0,-1 1 0 0 0,1-1 1 0 0,0 1-1 0 0,5 0 0 0 0,3-2-5712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0,'2'1'240'0'0,"10"7"1704"0"0,0 1-1 0 0,0 0 0 0 0,-1 1 0 0 0,18 19 0 0 0,-17-17-1592 0 0,16 19 729 0 0,-2 1 0 0 0,28 46 0 0 0,-36-52-651 0 0,-5-7-132 0 0,-1 2 0 0 0,-1-1 0 0 0,0 1 0 0 0,-2 1 0 0 0,-1 0 0 0 0,0 0 0 0 0,-2 1 0 0 0,0 0 0 0 0,-2 0 0 0 0,0 0 0 0 0,0 39 0 0 0,-4-23-308 0 0,-2-1 0 0 0,-2 0 0 0 0,-1 1 0 0 0,-2-1 0 0 0,-16 48 0 0 0,20-75-754 0 0,1 0 0 0 0,0 0 0 0 0,0 1 0 0 0,1 18 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0,'0'0'814'0'0,"2"1"472"0"0,1 2-697 0 0,0 0-1 0 0,0 1 0 0 0,0-1 0 0 0,0 1 0 0 0,-1-1 0 0 0,0 1 1 0 0,1 0-1 0 0,-1 0 0 0 0,2 7 0 0 0,11 43 1487 0 0,-5-17-1321 0 0,36 168 331 0 0,-41-175-1042 0 0,10 67 2 0 0,0-1-1131 0 0,-1-34-3968 0 0,-9-44 154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11519 0 0,'0'0'528'0'0,"0"2"-16"0"0,11 56 656 0 0,31 100-1 0 0,19 56-723 0 0,-41-142-1036 0 0,-6-8-3808 0 0,-8-34-59 0 0</inkml:trace>
  <inkml:trace contextRef="#ctx0" brushRef="#br0" timeOffset="1">5 542 9215 0 0,'0'0'831'0'0,"-5"-14"4621"0"0,71-8-2219 0 0,-14 5-3246 0 0,-45 15-1031 0 0,0-1 1 0 0,1 1 0 0 0,-1 0-1 0 0,13-1 1 0 0,6 4-4755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10103 0 0,'0'0'919'0'0,"2"1"-759"0"0,3 0 15 0 0,0 0 0 0 0,0 0-1 0 0,0-1 1 0 0,0 0 0 0 0,1 0 0 0 0,-1 0 0 0 0,8-2 0 0 0,13 0 951 0 0,-2 0-646 0 0,-21 1-414 0 0,1 1 0 0 0,0-1 1 0 0,-1 1-1 0 0,1 0 1 0 0,0 0-1 0 0,-1 0 1 0 0,1 1-1 0 0,4 0 1 0 0,-7 0 147 0 0,19 10 1130 0 0,-19-10-1321 0 0,0 1 1 0 0,0-1-1 0 0,-1 1 0 0 0,1-1 0 0 0,0 1 0 0 0,0-1 1 0 0,-1 1-1 0 0,1-1 0 0 0,-1 1 0 0 0,1 0 0 0 0,-1-1 1 0 0,0 1-1 0 0,0-1 0 0 0,0 1 0 0 0,0 0 0 0 0,0 0 1 0 0,0-1-1 0 0,0 1 0 0 0,0 0 0 0 0,-1-1 0 0 0,1 1 1 0 0,0-1-1 0 0,-2 3 0 0 0,-1 6 137 0 0,-1-1 1 0 0,-7 15-1 0 0,9-20-150 0 0,1-3-37 0 0,0 1 0 0 0,0-1 0 0 0,0 1 0 0 0,0-1 0 0 0,0 1 0 0 0,0-1 0 0 0,-1 0-1 0 0,1 1 1 0 0,-3 1 0 0 0,-7 6-167 0 0,31-8-463 0 0,4 1 690 0 0,30 5 0 0 0,-47-6 85 0 0,-1 0-1 0 0,1 1 0 0 0,-1 0 0 0 0,1 0 1 0 0,-1 0-1 0 0,11 7 0 0 0,-14-8-6 0 0,-1 1 0 0 0,0 0 0 0 0,1 0 1 0 0,-1 0-1 0 0,0 0 0 0 0,0 0 0 0 0,0 0 0 0 0,0 1 0 0 0,0-1 0 0 0,-1 1 0 0 0,1-1 0 0 0,-1 1 0 0 0,0 0 0 0 0,1-1 0 0 0,-1 1 0 0 0,0 0 0 0 0,0 3 0 0 0,0-1-2 0 0,0-1 0 0 0,-1 0 0 0 0,0 0 0 0 0,0 1 0 0 0,0-1-1 0 0,0 0 1 0 0,-1 0 0 0 0,1 0 0 0 0,-1 1 0 0 0,0-1 0 0 0,0 0 0 0 0,-1 0 0 0 0,1 0-1 0 0,-4 6 1 0 0,0-3-34 0 0,1 0-1 0 0,-2 0 0 0 0,1 0 1 0 0,-1 0-1 0 0,0-1 0 0 0,-8 7 1 0 0,5-5-63 0 0,0-2 1 0 0,-17 12 0 0 0,23-16-315 0 0,-1 0 0 0 0,0-1 1 0 0,1 1-1 0 0,-1-1 1 0 0,0 0-1 0 0,0 0 0 0 0,0 0 1 0 0,0 0-1 0 0,0 0 0 0 0,0-1 1 0 0,-5 0-1 0 0,-1-1-1258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5527 0 0,'-4'1'278'0'0,"-1"0"0"0"0,1 0 0 0 0,-1 1-1 0 0,1 0 1 0 0,0 0 0 0 0,0 0-1 0 0,0 0 1 0 0,0 1 0 0 0,0 0-1 0 0,0-1 1 0 0,0 1 0 0 0,1 1 0 0 0,0-1-1 0 0,-1 0 1 0 0,1 1 0 0 0,-4 6-1 0 0,0 0 833 0 0,0 1 0 0 0,1 0 0 0 0,0 1 0 0 0,-9 22 0 0 0,9-14-949 0 0,2 0 1 0 0,0 0 0 0 0,1 1-1 0 0,0-1 1 0 0,2 1-1 0 0,1 0 1 0 0,0-1 0 0 0,2 1-1 0 0,0-1 1 0 0,7 28-1 0 0,-5-34-127 0 0,1 1-1 0 0,0-1 1 0 0,1 0 0 0 0,0 0-1 0 0,2-1 1 0 0,-1 0-1 0 0,1 0 1 0 0,1-1 0 0 0,19 22-1 0 0,-22-28 36 0 0,1 0 1 0 0,-1-1-1 0 0,1 0 0 0 0,-1 0 0 0 0,2 0 0 0 0,-1 0 1 0 0,0-1-1 0 0,1-1 0 0 0,0 1 0 0 0,0-1 0 0 0,0 0 1 0 0,0-1-1 0 0,0 0 0 0 0,0-1 0 0 0,1 1 0 0 0,-1-1 1 0 0,1-1-1 0 0,-1 0 0 0 0,9 0 0 0 0,-10-1 14 0 0,-1-1-1 0 0,1 1 1 0 0,-1-1-1 0 0,1 0 1 0 0,-1 0-1 0 0,0-1 1 0 0,0 0-1 0 0,0 0 0 0 0,0 0 1 0 0,-1-1-1 0 0,0 0 1 0 0,1 0-1 0 0,-1 0 1 0 0,0-1-1 0 0,-1 1 1 0 0,8-10-1 0 0,-7 6 62 0 0,1 0 0 0 0,-2 0 0 0 0,1 0 0 0 0,-1-1-1 0 0,0 1 1 0 0,-1-1 0 0 0,0 0 0 0 0,0 0 0 0 0,-1-1-1 0 0,0 1 1 0 0,0-11 0 0 0,-1 11-68 0 0,-1-1 1 0 0,0 0-1 0 0,0 1 0 0 0,-1-1 0 0 0,0 1 1 0 0,-1-1-1 0 0,0 1 0 0 0,-1-1 0 0 0,0 1 1 0 0,0 0-1 0 0,-1 0 0 0 0,0 0 0 0 0,0 1 1 0 0,-1 0-1 0 0,-1-1 0 0 0,1 2 0 0 0,-1-1 1 0 0,0 1-1 0 0,-1 0 0 0 0,-8-8 0 0 0,-52-38-1046 0 0,20 23-7173 0 0,33 22 1703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14479 0 0,'0'0'663'0'0,"-1"1"-12"0"0,-7 5-480 0 0,1 0 1 0 0,-1 0 0 0 0,2 0-1 0 0,-1 1 1 0 0,1 0 0 0 0,0 0-1 0 0,0 0 1 0 0,-8 15 0 0 0,8-9-1 0 0,0 0 0 0 0,0 0-1 0 0,1 0 1 0 0,1 1 0 0 0,-4 17 0 0 0,4-5-107 0 0,1 1 0 0 0,1-1-1 0 0,1 1 1 0 0,2-1 0 0 0,6 49 0 0 0,-2-56-49 0 0,-1 1-1 0 0,2-1 1 0 0,1 0 0 0 0,0-1 0 0 0,1 0 0 0 0,1 0-1 0 0,1 0 1 0 0,1-1 0 0 0,17 21 0 0 0,-21-29 51 0 0,1-1 0 0 0,1 0 0 0 0,-1 0 0 0 0,1-1 0 0 0,14 9 0 0 0,-18-13 2 0 0,0 0 0 0 0,1 0 1 0 0,-1 0-1 0 0,0-1 0 0 0,1 0 1 0 0,0 0-1 0 0,-1 0 0 0 0,1-1 1 0 0,0 0-1 0 0,0 0 0 0 0,0-1 1 0 0,7 1-1 0 0,-8-2 59 0 0,1 0 0 0 0,0 0 1 0 0,-1 0-1 0 0,0-1 0 0 0,1 0 0 0 0,-1 0 0 0 0,0 0 1 0 0,0-1-1 0 0,0 1 0 0 0,0-1 0 0 0,-1 0 1 0 0,1-1-1 0 0,-1 1 0 0 0,0-1 0 0 0,1 0 1 0 0,-2 0-1 0 0,1 0 0 0 0,0-1 0 0 0,-1 1 0 0 0,0-1 1 0 0,0 0-1 0 0,0 0 0 0 0,-1 0 0 0 0,0 0 1 0 0,2-6-1 0 0,0-4 17 0 0,-1 1 0 0 0,-1-1 0 0 0,0 1 0 0 0,-1-1 0 0 0,0 0 0 0 0,-1 1 0 0 0,-1-1 0 0 0,-4-21 0 0 0,0 7-115 0 0,-3 0-1 0 0,0 0 0 0 0,-14-32 0 0 0,9 34-976 0 0,-1-1 1 0 0,-1 2-1 0 0,-1 0 0 0 0,-26-31 1 0 0,26 38-1019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13791 0 0,'0'0'1247'0'0,"0"2"-1023"0"0,6 25-145 0 0,-5-18 191 0 0,1-1 1 0 0,0 1 0 0 0,5 12-1 0 0,24 53 832 0 0,-15-34-1900 0 0,1-1-3935 0 0,-10-22-430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124 284 10855 0 0,'0'0'496'0'0,"-1"-1"-12"0"0,0-5-308 0 0,-1 1-38 0 0,2 4 470 0 0,1-1-382 0 0,0 0 0 0 0,1 1 0 0 0,-1-1 0 0 0,0 1 0 0 0,1 0 0 0 0,-1-1 1 0 0,1 1-1 0 0,-1 0 0 0 0,1 0 0 0 0,0 0 0 0 0,3-2 0 0 0,-4 2-146 0 0,16-8-48 0 0,1 1 1 0 0,0 1-1 0 0,35-10 0 0 0,-7 10-1530 0 0,-2 0-4400 0 0,-32 3 2294 0 0</inkml:trace>
  <inkml:trace contextRef="#ctx0" brushRef="#br0" timeOffset="1">406 60 919 0 0,'-2'-2'67'0'0,"-12"-8"613"0"0,8 5 161 0 0,-1 0-1 0 0,1 0 1 0 0,-1 1 0 0 0,0 0 0 0 0,0 1 0 0 0,0-1 0 0 0,0 1-1 0 0,0 1 1 0 0,-16-4 0 0 0,11 3-389 0 0,0 1 0 0 0,1 1 0 0 0,-1 0 0 0 0,0 1 0 0 0,0 1 0 0 0,0-1 0 0 0,0 2 0 0 0,0 0 0 0 0,0 0 0 0 0,1 1 0 0 0,-1 0 0 0 0,-15 7 0 0 0,19-5-87 0 0,-1-1 0 0 0,1 1 0 0 0,0 0-1 0 0,1 1 1 0 0,0-1 0 0 0,-1 2 0 0 0,-7 8 0 0 0,8-7-354 0 0,0 0-1 0 0,1 1 1 0 0,-1 0-1 0 0,2 0 1 0 0,-1 1-1 0 0,2 0 1 0 0,-1-1-1 0 0,1 1 1 0 0,1 1 0 0 0,-1-1-1 0 0,2 1 1 0 0,0-1-1 0 0,0 1 1 0 0,1 0-1 0 0,0 0 1 0 0,1 21 0 0 0,2-21 13 0 0,0-1 0 0 0,0 1 0 0 0,1 0 0 0 0,0-1 0 0 0,1 0 1 0 0,0 0-1 0 0,1 0 0 0 0,0 0 0 0 0,0-1 0 0 0,1 1 0 0 0,1-1 1 0 0,-1-1-1 0 0,1 1 0 0 0,1-1 0 0 0,0-1 0 0 0,11 10 0 0 0,-9-10-22 0 0,0 0 0 0 0,1 0 0 0 0,0-1 0 0 0,1 0 0 0 0,-1-1 0 0 0,1 0 0 0 0,0-1 0 0 0,0 0 0 0 0,0-1 0 0 0,1-1 0 0 0,-1 0 0 0 0,1 0 0 0 0,22-1 0 0 0,-16-2 5 0 0,-1 0 1 0 0,1-1-1 0 0,-1-1 0 0 0,0-1 1 0 0,0 0-1 0 0,0-2 0 0 0,19-7 1 0 0,-28 9 65 0 0,-1 0 1 0 0,0-1 0 0 0,0 0 0 0 0,0 0 0 0 0,-1-1-1 0 0,1 0 1 0 0,-1 0 0 0 0,-1 0 0 0 0,1-1 0 0 0,-1 0 0 0 0,0 0-1 0 0,-1-1 1 0 0,0 0 0 0 0,0 0 0 0 0,0 0 0 0 0,3-10 0 0 0,-3 4 130 0 0,-1 0 0 0 0,1 0 1 0 0,-2 0-1 0 0,0-1 0 0 0,-1 1 1 0 0,-1-1-1 0 0,0 0 1 0 0,-2-27-1 0 0,1 35-163 0 0,-1 1 0 0 0,0 0 0 0 0,-1 0-1 0 0,1 0 1 0 0,-1 1 0 0 0,0-1 0 0 0,0 0 0 0 0,-1 0 0 0 0,0 1 0 0 0,0 0-1 0 0,0-1 1 0 0,-1 1 0 0 0,1 1 0 0 0,-1-1 0 0 0,0 0 0 0 0,-1 1 0 0 0,1 0-1 0 0,-1 0 1 0 0,0 0 0 0 0,0 0 0 0 0,0 1 0 0 0,0 0 0 0 0,-12-5-1 0 0,-7-1-47 0 0,-2 1 0 0 0,1 0 0 0 0,-1 2 0 0 0,-35-3 0 0 0,44 7-859 0 0,0 2-1 0 0,-20 1 1 0 0,18 2-473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5527 0 0,'-9'34'423'0'0,"9"-33"-321"0"0,0 0 0 0 0,0 0 0 0 0,0 0-1 0 0,0 0 1 0 0,-1 0 0 0 0,1 0 0 0 0,1 0 0 0 0,-1 0 0 0 0,0 0 0 0 0,0 0-1 0 0,0 0 1 0 0,0 0 0 0 0,1 0 0 0 0,-1 0 0 0 0,1 0 0 0 0,-1 0 0 0 0,1 0-1 0 0,-1 0 1 0 0,1 0 0 0 0,0 1 0 0 0,1 0 544 0 0,27 79 5110 0 0,9 25-3693 0 0,-29-75-1725 0 0,-2 2 0 0 0,0-1 0 0 0,-3 1 0 0 0,2 39 1 0 0,-2-26-139 0 0,-3-44-110 0 0,-1-4 2 0 0,-1-40-21 0 0,0-30-278 0 0,4 10-45 0 0,4-44 39 0 0,-5 90 191 0 0,1-1 0 0 0,0 1 0 0 0,1 0-1 0 0,9-20 1 0 0,-11 30 15 0 0,-1 4 7 0 0,-1 1 1 0 0,1-1-1 0 0,-1 0 0 0 0,1 1 1 0 0,0-1-1 0 0,0 1 0 0 0,0-1 0 0 0,0 1 1 0 0,0 0-1 0 0,0-1 0 0 0,0 1 1 0 0,0 0-1 0 0,0 0 0 0 0,1 0 1 0 0,-1 0-1 0 0,1 0 0 0 0,-1 0 0 0 0,1 0 1 0 0,-1 0-1 0 0,1 0 0 0 0,-1 1 1 0 0,1-1-1 0 0,2 0 0 0 0,-4 1 4 0 0,1 0 0 0 0,0 1 0 0 0,0-1-1 0 0,-1 0 1 0 0,1 0 0 0 0,0 1 0 0 0,-1-1-1 0 0,1 1 1 0 0,0-1 0 0 0,-1 0 0 0 0,1 1 0 0 0,0-1-1 0 0,-1 1 1 0 0,1 0 0 0 0,-1-1 0 0 0,1 1-1 0 0,0 0 1 0 0,0 1 11 0 0,4 2 21 0 0,-2 0 1 0 0,1 1 0 0 0,0 0-1 0 0,-1-1 1 0 0,0 1-1 0 0,0 0 1 0 0,0 1-1 0 0,-1-1 1 0 0,0 0-1 0 0,3 12 1 0 0,1 6 114 0 0,3 33-1 0 0,-5-26-52 0 0,4 56 16 0 0,-2-8-22 0 0,-4-72-82 0 0,2-10-9 0 0,1-7-2 0 0,0-5 1 0 0,4-25 0 0 0,1-3 0 0 0,-3 17 0 0 0,59-181 0 0 0,-63 202 42 0 0,0-1 0 0 0,1 1 0 0 0,0 0 0 0 0,0 0 0 0 0,0 0-1 0 0,1 0 1 0 0,0 1 0 0 0,0 0 0 0 0,8-6 0 0 0,-12 10-37 0 0,0 0 0 0 0,0 0 1 0 0,1 0-1 0 0,-1 0 0 0 0,0 1 1 0 0,1-1-1 0 0,-1 1 0 0 0,0-1 0 0 0,1 1 1 0 0,-1-1-1 0 0,1 1 0 0 0,-1 0 0 0 0,1 0 1 0 0,-1-1-1 0 0,1 1 0 0 0,-1 0 1 0 0,1 0-1 0 0,-1 1 0 0 0,0-1 0 0 0,3 1 1 0 0,-2 0 58 0 0,1 0 1 0 0,-1 0 0 0 0,0 0-1 0 0,0 0 1 0 0,0 1 0 0 0,0-1-1 0 0,-1 1 1 0 0,1-1 0 0 0,0 1 0 0 0,-1 0-1 0 0,3 3 1 0 0,2 3 69 0 0,-1 1 1 0 0,-1-1-1 0 0,1 1 0 0 0,-2 0 1 0 0,4 11-1 0 0,1 5-94 0 0,2 0 0 0 0,0 0 0 0 0,1-1 0 0 0,2-1 0 0 0,0 0 0 0 0,32 40 0 0 0,-42-59-53 0 0,0-1 1 0 0,0 0-1 0 0,0-1 0 0 0,0 1 0 0 0,1 0 0 0 0,-1-1 1 0 0,1 0-1 0 0,0 0 0 0 0,-1 0 0 0 0,1 0 0 0 0,0-1 0 0 0,0 1 1 0 0,1-1-1 0 0,-1 0 0 0 0,0 0 0 0 0,0-1 0 0 0,0 1 1 0 0,1-1-1 0 0,-1 0 0 0 0,0 0 0 0 0,0 0 0 0 0,1-1 1 0 0,-1 1-1 0 0,0-1 0 0 0,0 0 0 0 0,0-1 0 0 0,5-1 1 0 0,0 0-7 0 0,1-2 0 0 0,-1 1 0 0 0,0-2 1 0 0,0 1-1 0 0,0-1 0 0 0,-1 0 0 0 0,0-1 1 0 0,0 0-1 0 0,0 0 0 0 0,-1 0 0 0 0,0-1 1 0 0,-1-1-1 0 0,0 1 0 0 0,0-1 0 0 0,0 0 1 0 0,-1 0-1 0 0,4-12 0 0 0,-6 15 36 0 0,0-1 0 0 0,-1 0 0 0 0,0 1-1 0 0,0-1 1 0 0,0 0 0 0 0,-1 0 0 0 0,0 0 0 0 0,0 0-1 0 0,-1-1 1 0 0,0 1 0 0 0,0 0 0 0 0,-1 0 0 0 0,0 0-1 0 0,0 0 1 0 0,-1 0 0 0 0,0 0 0 0 0,0 0 0 0 0,0 1-1 0 0,-6-10 1 0 0,8 15 9 0 0,0 0-1 0 0,-1 0 1 0 0,1 0-1 0 0,-1 0 1 0 0,0 0-1 0 0,1 0 1 0 0,-1 0-1 0 0,0 0 1 0 0,1 0-1 0 0,-1 0 1 0 0,0 1-1 0 0,0-1 1 0 0,0 0-1 0 0,0 1 1 0 0,0-1-1 0 0,0 0 1 0 0,0 1-1 0 0,0-1 1 0 0,0 1 0 0 0,0 0-1 0 0,0-1 1 0 0,0 1-1 0 0,0 0 1 0 0,0 0-1 0 0,-1-1 1 0 0,1 1-1 0 0,0 0 1 0 0,0 0-1 0 0,0 0 1 0 0,0 0-1 0 0,0 1 1 0 0,0-1-1 0 0,-1 0 1 0 0,1 0-1 0 0,0 1 1 0 0,0-1-1 0 0,0 1 1 0 0,0-1-1 0 0,0 1 1 0 0,0-1-1 0 0,-2 2 1 0 0,-1 1 39 0 0,0 0 0 0 0,1 0 0 0 0,-1 0 0 0 0,1 0-1 0 0,-1 1 1 0 0,1-1 0 0 0,0 1 0 0 0,-4 6 0 0 0,4-4-12 0 0,0-1 1 0 0,0 0-1 0 0,0 1 0 0 0,1-1 0 0 0,0 1 0 0 0,0 0 1 0 0,1 0-1 0 0,-1 0 0 0 0,1 0 0 0 0,1 0 1 0 0,-1 6-1 0 0,3 58 379 0 0,0-60-385 0 0,-1-1 0 0 0,1 0 0 0 0,0-1-1 0 0,1 1 1 0 0,6 14 0 0 0,-4-12-28 0 0,1-1 1 0 0,0 0-1 0 0,0 0 0 0 0,13 15 0 0 0,-15-20-66 0 0,1-1 0 0 0,-1 0-1 0 0,1 0 1 0 0,0 0-1 0 0,1-1 1 0 0,-1 1-1 0 0,1-1 1 0 0,-1 0 0 0 0,1-1-1 0 0,8 3 1 0 0,1-1-523 0 0,0 0 0 0 0,0-1 0 0 0,0 0 0 0 0,24 0 1 0 0,-24-3-1939 0 0,-1-1 0 0 0,23-3 0 0 0,-10-2-3238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33 3223 0 0,'-1'-19'143'0'0,"-2"10"-3"0"0,-1 6 297 0 0,-5 1 4337 0 0,-14 9 871 0 0,23-7-5397 0 0,-4 2 32 0 0,0 0-1 0 0,0 0 1 0 0,1 1 0 0 0,-1 0 0 0 0,1-1-1 0 0,0 1 1 0 0,0 0 0 0 0,0 1-1 0 0,0-1 1 0 0,1 0 0 0 0,-1 1 0 0 0,1 0-1 0 0,0-1 1 0 0,0 1 0 0 0,0 0 0 0 0,1 0-1 0 0,-1 0 1 0 0,-1 6 0 0 0,0 4 44 0 0,-1 1 0 0 0,2-1 0 0 0,0 1 1 0 0,0 16-1 0 0,2-23-229 0 0,0 0 1 0 0,0 1-1 0 0,1-1 0 0 0,1 0 1 0 0,0 0-1 0 0,0 1 1 0 0,0-2-1 0 0,1 1 0 0 0,0 0 1 0 0,0 0-1 0 0,10 13 0 0 0,-10-16-83 0 0,0 0 1 0 0,1 0-1 0 0,0-1 0 0 0,0 0 0 0 0,0 1 0 0 0,1-1 0 0 0,-1-1 0 0 0,1 1 0 0 0,0-1 0 0 0,0 0 0 0 0,0 0 0 0 0,0 0 0 0 0,1-1 0 0 0,-1 0 0 0 0,1 0 0 0 0,0 0 0 0 0,10 1 0 0 0,-7-2-163 0 0,0 0 0 0 0,0-1 0 0 0,0 0 0 0 0,0 0 0 0 0,0-1 0 0 0,1-1 0 0 0,-1 1 0 0 0,-1-1 0 0 0,1-1-1 0 0,0 0 1 0 0,14-6 0 0 0,-16 5-1059 0 0,1-1-1 0 0,0 0 0 0 0,-1 0 0 0 0,0 0 1 0 0,0-1-1 0 0,-1 0 0 0 0,10-11 1 0 0,-3 1-3752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6911 0 0,'0'0'960'0'0,"1"2"335"0"0,33 149 7907 0 0,-4 82-6292 0 0,-27-191-2483 0 0,2 0 0 0 0,12 45 0 0 0,-9-47-230 0 0,-6-30-164 0 0,-1 0 1 0 0,1-1-1 0 0,1 1 1 0 0,0-1-1 0 0,8 18 0 0 0,-11-26-33 0 0,0-1-1 0 0,0 0 0 0 0,0 1 0 0 0,1-1 0 0 0,-1 0 0 0 0,0 1 0 0 0,0-1 0 0 0,1 0 0 0 0,-1 1 0 0 0,0-1 0 0 0,0 0 0 0 0,1 1 0 0 0,-1-1 0 0 0,0 0 1 0 0,1 0-1 0 0,-1 0 0 0 0,0 1 0 0 0,1-1 0 0 0,-1 0 0 0 0,0 0 0 0 0,1 0 0 0 0,-1 0 0 0 0,1 0 0 0 0,-1 1 0 0 0,0-1 0 0 0,1 0 0 0 0,-1 0 1 0 0,1 0-1 0 0,-1 0 0 0 0,1 0 0 0 0,-1 0 0 0 0,0 0 0 0 0,1 0 0 0 0,-1-1 0 0 0,1 1 0 0 0,-1 0 0 0 0,0 0 0 0 0,1 0 0 0 0,-1 0 0 0 0,0-1 0 0 0,1 1 1 0 0,-1 0-1 0 0,0 0 0 0 0,1 0 0 0 0,-1-1 0 0 0,0 1 0 0 0,1 0 0 0 0,-1-1 0 0 0,0 1 0 0 0,0 0 0 0 0,1-1 0 0 0,-1 1 0 0 0,0 0 0 0 0,0-1 0 0 0,0 1 1 0 0,1 0-1 0 0,-1-1 0 0 0,0 1 0 0 0,0-1 0 0 0,0 0-6 0 0,5-8-83 0 0,0-1 1 0 0,-1 0-1 0 0,0-1 1 0 0,-1 1-1 0 0,0-1 1 0 0,3-19-1 0 0,-2 12-26 0 0,14-95-478 0 0,-5 24 386 0 0,-10 76 165 0 0,9-22 0 0 0,-2 7 11 0 0,-9 26 34 0 0,-1 0-1 0 0,1-1 1 0 0,0 1 0 0 0,0 0-1 0 0,0 0 1 0 0,0 0 0 0 0,0 1-1 0 0,0-1 1 0 0,0 0-1 0 0,1 0 1 0 0,-1 1 0 0 0,1-1-1 0 0,1-1 1 0 0,-2 2 239 0 0,1 2-113 0 0,3 2-77 0 0,-1 1-1 0 0,1-1 1 0 0,-1 1-1 0 0,0 0 1 0 0,0 0-1 0 0,0 1 1 0 0,-1-1-1 0 0,0 1 1 0 0,4 6-1 0 0,24 52 219 0 0,-22-44-227 0 0,3 7-69 0 0,1 2-454 0 0,0-1 1 0 0,25 38 0 0 0,-30-54-218 0 0,15 19-1658 0 0,-7-10-2514 0 0,-3-5-786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20 10103 0 0,'-2'-3'210'0'0,"2"2"-173"0"0,-1 0 0 0 0,0 0-1 0 0,1 0 1 0 0,-1 0 0 0 0,0 0 0 0 0,0 0 0 0 0,1 0 0 0 0,-1 0 0 0 0,0 0 0 0 0,0 1 0 0 0,0-1 0 0 0,0 0 0 0 0,0 1 0 0 0,0-1 0 0 0,0 0 0 0 0,-1 1 0 0 0,1-1 0 0 0,0 1 0 0 0,0 0 0 0 0,0-1-1 0 0,0 1 1 0 0,-1 0 0 0 0,-1 0 0 0 0,0-1 46 0 0,1 1 1 0 0,-1 0-1 0 0,0 0 0 0 0,0 1 0 0 0,1-1 0 0 0,-1 0 1 0 0,1 1-1 0 0,-1 0 0 0 0,0 0 0 0 0,1-1 0 0 0,-1 1 0 0 0,1 1 1 0 0,0-1-1 0 0,-1 0 0 0 0,-3 3 0 0 0,3-1 211 0 0,0 0 0 0 0,0 0 0 0 0,0 0 0 0 0,0 1 0 0 0,1-1 0 0 0,0 0 0 0 0,-1 1 0 0 0,1 0 0 0 0,-2 4 0 0 0,1 2 256 0 0,0-1-1 0 0,0 0 1 0 0,1 1 0 0 0,0 0-1 0 0,0-1 1 0 0,1 1 0 0 0,1 17-1 0 0,0-16-473 0 0,2-1 1 0 0,-1 0-1 0 0,1 1 0 0 0,1-1 0 0 0,5 14 0 0 0,-7-21-57 0 0,0 1-1 0 0,1-1 0 0 0,-1 1 1 0 0,1-1-1 0 0,0 1 1 0 0,0-1-1 0 0,1 0 0 0 0,-1 0 1 0 0,0 0-1 0 0,1 0 0 0 0,0-1 1 0 0,0 1-1 0 0,0-1 1 0 0,0 0-1 0 0,0 1 0 0 0,0-1 1 0 0,6 2-1 0 0,-6-3-13 0 0,0 0 0 0 0,0-1 0 0 0,0 0 0 0 0,0 1 0 0 0,0-1 0 0 0,0 0 0 0 0,0 0 0 0 0,0-1 0 0 0,0 1 0 0 0,0-1 0 0 0,0 1 0 0 0,0-1 0 0 0,0 0 0 0 0,0 0-1 0 0,0 0 1 0 0,0-1 0 0 0,-1 1 0 0 0,1-1 0 0 0,0 1 0 0 0,-1-1 0 0 0,0 0 0 0 0,1 0 0 0 0,-1 0 0 0 0,0 0 0 0 0,0 0 0 0 0,0-1 0 0 0,2-2 0 0 0,26-69 137 0 0,-27 66-122 0 0,-1-1 0 0 0,0 0 0 0 0,0 0 0 0 0,-1 0-1 0 0,0 0 1 0 0,0-15 0 0 0,-5 7 299 0 0,4 16-306 0 0,0 1 0 0 0,0 0 0 0 0,0 0 0 0 0,0 0 0 0 0,0 0 0 0 0,0 0 0 0 0,0-1 0 0 0,0 1 0 0 0,0 0 0 0 0,0 0 1 0 0,0 0-1 0 0,0 0 0 0 0,0 0 0 0 0,0-1 0 0 0,0 1 0 0 0,0 0 0 0 0,-1 0 0 0 0,1 0 0 0 0,0 0 0 0 0,0 0 0 0 0,0 0 0 0 0,0 0 0 0 0,0 0 0 0 0,0-1 0 0 0,-1 1 0 0 0,1 0 0 0 0,0 0 1 0 0,0 0-1 0 0,0 0 0 0 0,0 0 0 0 0,-1 0 0 0 0,1 0 0 0 0,0 0 0 0 0,0 0 0 0 0,0 0 0 0 0,0 0 0 0 0,-1 0 0 0 0,1 1 16 0 0,-1-1-1 0 0,1 1 1 0 0,0 0-1 0 0,-1-1 1 0 0,1 1 0 0 0,-1 0-1 0 0,1 0 1 0 0,0-1-1 0 0,0 1 1 0 0,-1 0 0 0 0,1 0-1 0 0,0 0 1 0 0,0-1-1 0 0,0 1 1 0 0,0 0-1 0 0,0 0 1 0 0,0 0 0 0 0,0-1-1 0 0,0 2 1 0 0,2 8-10 0 0,0 1-1 0 0,0-1 1 0 0,1-1 0 0 0,0 1-1 0 0,0 0 1 0 0,1-1 0 0 0,1 1 0 0 0,7 11-1 0 0,-8-14-567 0 0,1-1-1 0 0,0 1 1 0 0,1-1 0 0 0,0 0-1 0 0,0-1 1 0 0,13 10 0 0 0,5 2-5922 0 0,-13-12 1124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4143 0 0,'1'2'8146'0'0,"6"21"-5537"0"0,6 26 0 0 0,2 26-685 0 0,-9-39-1322 0 0,2-1 1 0 0,18 54 0 0 0,-25-88-566 0 0,-1 0 0 0 0,1 1 0 0 0,-1-1 0 0 0,1 0 1 0 0,-1 1-1 0 0,1-1 0 0 0,0 0 0 0 0,0 0 0 0 0,0 0 0 0 0,0 0 0 0 0,0 0 0 0 0,0 0 0 0 0,0 0 0 0 0,0 0 0 0 0,0 0 0 0 0,0 0 0 0 0,0 0 1 0 0,2 0-1 0 0,-2-1-24 0 0,0 0 0 0 0,0 0 0 0 0,0 0 0 0 0,0 0 0 0 0,0 0 0 0 0,0-1 0 0 0,0 1 1 0 0,0 0-1 0 0,-1 0 0 0 0,1-1 0 0 0,0 1 0 0 0,0-1 0 0 0,0 1 0 0 0,0-1 1 0 0,-1 1-1 0 0,1-1 0 0 0,0 1 0 0 0,0-1 0 0 0,-1 0 0 0 0,1 1 0 0 0,0-1 0 0 0,-1 0 1 0 0,1 0-1 0 0,-1 0 0 0 0,1 1 0 0 0,-1-1 0 0 0,1-2 0 0 0,8-14-74 0 0,-1 0 0 0 0,-1-1 0 0 0,0-1 0 0 0,5-24 0 0 0,-3 11-74 0 0,24-107-433 0 0,-25 102 531 0 0,6-18-18 0 0,-12 48 76 0 0,0 1 0 0 0,0 0 0 0 0,1 1 0 0 0,0-1 0 0 0,0 0 0 0 0,5-6 0 0 0,-7 12-10 0 0,-1-1 0 0 0,0 1 1 0 0,1 0-1 0 0,-1 0 0 0 0,1-1 0 0 0,-1 1 1 0 0,0 0-1 0 0,1 0 0 0 0,-1 0 0 0 0,1-1 1 0 0,-1 1-1 0 0,1 0 0 0 0,-1 0 0 0 0,1 0 1 0 0,-1 0-1 0 0,1 0 0 0 0,-1 0 1 0 0,0 0-1 0 0,1 0 0 0 0,-1 0 0 0 0,1 0 1 0 0,-1 0-1 0 0,1 0 0 0 0,-1 1 0 0 0,1-1 1 0 0,-1 0-1 0 0,0 0 0 0 0,1 0 0 0 0,-1 1 1 0 0,1-1-1 0 0,0 1 0 0 0,10 8 150 0 0,-5 0-115 0 0,0 0-1 0 0,-1 1 0 0 0,0-1 1 0 0,-1 1-1 0 0,6 19 0 0 0,-1-4 40 0 0,-3-9-328 0 0,38 87 727 0 0,-37-91-1422 0 0,0 1 0 0 0,0-1 0 0 0,2-1 0 0 0,-1 0 0 0 0,20 20 0 0 0,-16-21-5352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10135 0 0,'0'0'1080'0'0,"3"12"-1080"0"0,1 4 928 0 0,-1-1 144 0 0,2 0 32 0 0,0-1 8 0 0,1-3-760 0 0,1 3-160 0 0,0 0-24 0 0,-1 1-4456 0 0,1 0-888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50 919 0 0,'1'-10'5874'0'0,"0"9"-5338"0"0,-1-1 0 0 0,1 1 0 0 0,0-1 1 0 0,0 1-1 0 0,0 0 0 0 0,0-1 0 0 0,0 1 0 0 0,0 0 1 0 0,0 0-1 0 0,1 0 0 0 0,1-2 0 0 0,20-7 1203 0 0,-10 7-2209 0 0,-1 0 0 0 0,15 0-1 0 0,-19 2 642 0 0,11 0-1010 0 0,-1 0 1 0 0,1 1-1 0 0,32 4 0 0 0,-50-4 1507 0 0,1 0-570 0 0,-1 1-1 0 0,0-1 0 0 0,0 1 1 0 0,0-1-1 0 0,0 1 1 0 0,0 0-1 0 0,1-1 0 0 0,-1 1 1 0 0,-1 0-1 0 0,1 0 0 0 0,0 0 1 0 0,0 0-1 0 0,0-1 0 0 0,0 1 1 0 0,0 1-1 0 0,-1-1 1 0 0,1 0-1 0 0,-1 0 0 0 0,1 0 1 0 0,-1 0-1 0 0,1 0 0 0 0,-1 0 1 0 0,1 1-1 0 0,-1-1 0 0 0,0 0 1 0 0,0 0-1 0 0,0 1 1 0 0,0-1-1 0 0,0 0 0 0 0,0 0 1 0 0,0 1-1 0 0,0-1 0 0 0,0 0 1 0 0,-1 3-1 0 0,0 1 160 0 0,0 1 0 0 0,-1 0 1 0 0,0-1-1 0 0,0 1 0 0 0,0-1 0 0 0,-4 6 0 0 0,4-8-222 0 0,1 0 1 0 0,-1-1-1 0 0,1 1 0 0 0,0 0 0 0 0,0 0 1 0 0,0 0-1 0 0,0 0 0 0 0,0 0 0 0 0,1 0 1 0 0,-1 0-1 0 0,1 0 0 0 0,0 0 0 0 0,0 0 1 0 0,0 0-1 0 0,0 0 0 0 0,0 0 0 0 0,1 0 0 0 0,0 0 1 0 0,-1 0-1 0 0,1 0 0 0 0,0 0 0 0 0,0 0 1 0 0,1 0-1 0 0,-1-1 0 0 0,1 1 0 0 0,-1 0 1 0 0,1-1-1 0 0,0 1 0 0 0,0-1 0 0 0,0 0 1 0 0,3 3-1 0 0,6 5-52 0 0,1-1 1 0 0,0-1-1 0 0,0 0 0 0 0,1 0 1 0 0,16 6-1 0 0,-22-11 59 0 0,88 49 1062 0 0,-91-50-887 0 0,0 1 1 0 0,1-1 0 0 0,-1 1 0 0 0,0 0 0 0 0,0 0 0 0 0,0 1 0 0 0,0-1 0 0 0,-1 1 0 0 0,0 0 0 0 0,1 0 0 0 0,-2 0 0 0 0,1 0 0 0 0,0 0-1 0 0,-1 1 1 0 0,1-1 0 0 0,-1 1 0 0 0,1 5 0 0 0,-1-5-42 0 0,-1 1-1 0 0,-1-1 1 0 0,1 1-1 0 0,-1-1 0 0 0,1 1 1 0 0,-2-1-1 0 0,1 0 1 0 0,-1 1-1 0 0,1-1 1 0 0,-1 1-1 0 0,-1-1 1 0 0,1 0-1 0 0,-1 0 1 0 0,-4 8-1 0 0,-1 4-15 0 0,-2-1 0 0 0,-19 28 0 0 0,25-40-350 0 0,0-1 0 0 0,0 1 0 0 0,0 0 0 0 0,0-1-1 0 0,-1 0 1 0 0,1 0 0 0 0,-1 0 0 0 0,0 0 0 0 0,1-1 0 0 0,-2 1 0 0 0,1-1 0 0 0,0 0 0 0 0,0 0-1 0 0,-1 0 1 0 0,1-1 0 0 0,-9 2 0 0 0,4-4-1278 0 0,0-2-248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12895 0 0,'11'31'1383'0'0,"-7"-18"-1103"0"0,0-1 0 0 0,4 21 0 0 0,2 93 4505 0 0,-2-21-2735 0 0,-8-104-2039 0 0,0 0 1 0 0,0 0-1 0 0,0 0 1 0 0,0 0-1 0 0,0 0 1 0 0,1 0-1 0 0,-1 0 1 0 0,0 0-1 0 0,0 0 1 0 0,1 0-1 0 0,-1-1 1 0 0,0 1-1 0 0,1 0 1 0 0,-1 0-1 0 0,1 0 1 0 0,-1-1 0 0 0,2 2-1 0 0,-2-2-22 0 0,1 0-1 0 0,-1-1 0 0 0,0 1 1 0 0,1 0-1 0 0,-1 0 1 0 0,1-1-1 0 0,-1 1 1 0 0,0-1-1 0 0,1 1 1 0 0,-1 0-1 0 0,0-1 1 0 0,1 1-1 0 0,-1-1 1 0 0,0 1-1 0 0,0-1 0 0 0,1 1 1 0 0,-1 0-1 0 0,0-1 1 0 0,0 1-1 0 0,0-1 1 0 0,0 0-1 0 0,10-36-401 0 0,25-127-1770 0 0,-32 155 2170 0 0,-1 0 1 0 0,1 1-1 0 0,1-1 0 0 0,0 1 1 0 0,0 0-1 0 0,0 0 0 0 0,1 1 1 0 0,0-1-1 0 0,12-12 0 0 0,-17 19 26 0 0,1 1 0 0 0,-1 0-1 0 0,0-1 1 0 0,1 1 0 0 0,-1 0 0 0 0,1-1-1 0 0,-1 1 1 0 0,1 0 0 0 0,-1-1 0 0 0,0 1-1 0 0,1 0 1 0 0,-1 0 0 0 0,1-1 0 0 0,-1 1-1 0 0,1 0 1 0 0,0 0 0 0 0,0 0 0 0 0,0 0 21 0 0,0 1 0 0 0,1-1 1 0 0,-1 1-1 0 0,0 0 0 0 0,0-1 1 0 0,0 1-1 0 0,1 0 1 0 0,-1 0-1 0 0,0 0 0 0 0,0 0 1 0 0,0 0-1 0 0,0 0 1 0 0,-1 0-1 0 0,1 0 0 0 0,0 0 1 0 0,0 0-1 0 0,-1 1 1 0 0,1-1-1 0 0,-1 0 0 0 0,1 2 1 0 0,12 31 650 0 0,-12-28-530 0 0,17 68 1157 0 0,-7-24-660 0 0,-8-33-558 0 0,-2-12-91 0 0,0 0 1 0 0,0 1-1 0 0,1-1 0 0 0,3 9 1 0 0,-4-14-16 0 0,1 0 1 0 0,-1 0 0 0 0,0 0-1 0 0,0 0 1 0 0,1 0-1 0 0,-1-1 1 0 0,0 1-1 0 0,0 0 1 0 0,0-1 0 0 0,1 1-1 0 0,-1 0 1 0 0,0-1-1 0 0,1 0 1 0 0,1-2-30 0 0,0 1 0 0 0,0-1 1 0 0,0 0-1 0 0,-1 0 0 0 0,1 0 1 0 0,-1 0-1 0 0,0 0 0 0 0,4-8 1 0 0,7-10-208 0 0,8-9-152 0 0,-17 23 334 0 0,0 1 0 0 0,0 0 0 0 0,1 0 1 0 0,0 0-1 0 0,0 0 0 0 0,10-8 0 0 0,-2 4 22 0 0,-7 5 69 0 0,1 0 0 0 0,0 0 1 0 0,0 1-1 0 0,14-7 0 0 0,-18 10 37 0 0,0 0-1 0 0,0 0 1 0 0,0 1-1 0 0,0-1 1 0 0,1 1-1 0 0,-1-1 1 0 0,0 1-1 0 0,0 0 1 0 0,1 0 0 0 0,-1 1-1 0 0,0-1 1 0 0,0 1-1 0 0,0 0 1 0 0,0-1-1 0 0,1 2 1 0 0,3 0-1 0 0,-1 1 107 0 0,-1 0 1 0 0,1 1-1 0 0,0 0 0 0 0,-1 0 0 0 0,0 0 0 0 0,0 0 1 0 0,0 1-1 0 0,0-1 0 0 0,6 10 0 0 0,3 6 559 0 0,16 29 1 0 0,-5-8 8 0 0,23 37 278 0 0,-28-45-3346 0 0,-4-6-4049 0 0,-9-15-1673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13591 0 0,'0'0'1479'0'0,"1"2"-1300"0"0,8 9-14 0 0,-2 0 0 0 0,1 1 0 0 0,-2 0 1 0 0,7 15-1 0 0,16 54 112 0 0,-19-49-317 0 0,20 41-1 0 0,-25-62-505 0 0,-1-1-1 0 0,4 16 1 0 0,-6-20 212 0 0,3 11-725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 6447 0 0,'0'0'5139'0'0,"19"-3"-1638"0"0,-18 4-3426 0 0,-1-1 0 0 0,1 0 0 0 0,0 0 0 0 0,-1 0 0 0 0,1 1 0 0 0,-1-1 0 0 0,1 0 0 0 0,-1 1 0 0 0,1-1 0 0 0,-1 0 0 0 0,1 1 0 0 0,-1-1 0 0 0,0 0 0 0 0,1 1 0 0 0,-1-1 0 0 0,1 1 0 0 0,-1-1-1 0 0,0 1 1 0 0,1-1 0 0 0,-1 1 0 0 0,0-1 0 0 0,0 1 0 0 0,0 0 0 0 0,1-1 0 0 0,-1 1 0 0 0,0 0 0 0 0,0 2 81 0 0,1 0 0 0 0,-1-1 0 0 0,0 1 0 0 0,0 0 0 0 0,-1-1 0 0 0,0 5 0 0 0,-2 4 431 0 0,-8 21-1 0 0,11-31-543 0 0,0 0 173 0 0,-9-5-128 0 0,8 4-74 0 0,-5-4 22 0 0,5-11-26 0 0,2 7-8 0 0,1 0-1 0 0,0 0 1 0 0,0 0 0 0 0,1 1-1 0 0,-1-1 1 0 0,2 1-1 0 0,-1 0 1 0 0,1 0 0 0 0,7-11-1 0 0,-9 17 40 0 0,-1-1 1 0 0,1 1-1 0 0,0 0 0 0 0,0-1 0 0 0,0 1 1 0 0,0 0-1 0 0,0 0 0 0 0,0 0 0 0 0,3-1 1 0 0,-3 2 35 0 0,0-1 721 0 0,0 1-535 0 0,1-1 0 0 0,-1 1-1 0 0,1 0 1 0 0,-1 0-1 0 0,1 0 1 0 0,3 1 0 0 0,-8 2-242 0 0,0 1 0 0 0,0 0-1 0 0,0-1 1 0 0,-1 1 0 0 0,1-1 0 0 0,-1 0 0 0 0,0 0 0 0 0,1 0 0 0 0,-2 0-1 0 0,1-1 1 0 0,0 1 0 0 0,0-1 0 0 0,-5 3 0 0 0,1 0 7 0 0,-5 3-1004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68 2303 0 0,'-1'-2'499'0'0,"1"0"126"0"0,-1-1 1 0 0,1 1-1 0 0,-1-1 0 0 0,1 1 0 0 0,0 0 0 0 0,0-1 1 0 0,0 1-1 0 0,0-1 0 0 0,0 1 0 0 0,1-1 0 0 0,-1 1 1 0 0,1 0-1 0 0,-1-1 0 0 0,1 1 0 0 0,2-4 0 0 0,-2 4-387 0 0,0 0 0 0 0,0 1 0 0 0,0 0-1 0 0,0-1 1 0 0,1 1 0 0 0,-1 0 0 0 0,0 0-1 0 0,1-1 1 0 0,-1 1 0 0 0,1 0 0 0 0,-1 0-1 0 0,1 1 1 0 0,0-1 0 0 0,-1 0 0 0 0,1 0-1 0 0,0 1 1 0 0,-1-1 0 0 0,1 1-1 0 0,0 0 1 0 0,0-1 0 0 0,-1 1 0 0 0,1 0-1 0 0,3 0 1 0 0,-4 1-142 0 0,0 0 0 0 0,1-1 0 0 0,-1 1 0 0 0,0 0 0 0 0,0 0 0 0 0,0 0 0 0 0,1 0 0 0 0,-1 0 0 0 0,0 0 0 0 0,0 0 1 0 0,1 2-1 0 0,-2-2-1 0 0,1 0 353 0 0,6 21 711 0 0,-7-18-1116 0 0,0 0 0 0 0,1 0 0 0 0,-1 0 0 0 0,0 0 0 0 0,-1 0 0 0 0,1 0 0 0 0,-1 0 0 0 0,0 0 0 0 0,0 0 0 0 0,0 0 0 0 0,0 0 0 0 0,-1-1 0 0 0,1 1 0 0 0,-1 0 0 0 0,0-1 0 0 0,0 1 0 0 0,-1-1 0 0 0,1 0 0 0 0,-1 0 0 0 0,1 1 0 0 0,-1-2 0 0 0,0 1 0 0 0,0 0 0 0 0,-1-1 0 0 0,1 1 0 0 0,-7 3 0 0 0,8-5-43 0 0,1 0 0 0 0,1-1 0 0 0,-1 0 1 0 0,1 1-1 0 0,0-1 0 0 0,-1 0 0 0 0,1 1 0 0 0,-1-1 0 0 0,1 0 0 0 0,-1 1 0 0 0,1-1 0 0 0,-1 0 0 0 0,1 0 1 0 0,-1 0-1 0 0,1 1 0 0 0,-1-1 0 0 0,1 0 0 0 0,-1 0 0 0 0,1 0 0 0 0,-1 0 0 0 0,1 0 0 0 0,-2 0 0 0 0,-6-1-15 0 0,6 1 5 0 0,1-1 1 0 0,0 1-1 0 0,-1 0 0 0 0,1 0 1 0 0,0-1-1 0 0,-1 1 0 0 0,1-1 1 0 0,0 1-1 0 0,0-1 1 0 0,0 1-1 0 0,-1-1 0 0 0,1 0 1 0 0,0 0-1 0 0,0 0 0 0 0,0 0 1 0 0,0 1-1 0 0,0-1 0 0 0,0-1 1 0 0,0 1-1 0 0,1 0 1 0 0,-1 0-1 0 0,0 0 0 0 0,0 0 1 0 0,1 0-1 0 0,-1-1 0 0 0,1 1 1 0 0,-1-2-1 0 0,0 1-11 0 0,0-1 0 0 0,1 1-1 0 0,-1 0 1 0 0,1-1 0 0 0,0 1-1 0 0,-1-1 1 0 0,1 1 0 0 0,0 0-1 0 0,1-1 1 0 0,-1 1 0 0 0,0-1-1 0 0,1 1 1 0 0,-1 0 0 0 0,2-3 0 0 0,0 1 10 0 0,0 0 0 0 0,0 0 0 0 0,1 1 0 0 0,-1-1 0 0 0,1 1 0 0 0,0-1 1 0 0,0 1-1 0 0,1 0 0 0 0,-1 0 0 0 0,8-4 0 0 0,1-1 24 0 0,27-11 0 0 0,-24 12 17 0 0,-11 6-19 0 0,0 0 1 0 0,-1 0-1 0 0,1 1 1 0 0,0-1 0 0 0,0 1-1 0 0,0-1 1 0 0,-1 1 0 0 0,1 0-1 0 0,0 1 1 0 0,5 0-1 0 0,-8-1-11 0 0,0 0 0 0 0,1 0 0 0 0,-1 0 0 0 0,0 1 0 0 0,1-1 0 0 0,-1 0 0 0 0,0 1 0 0 0,1-1-1 0 0,-1 1 1 0 0,0-1 0 0 0,0 1 0 0 0,0 0 0 0 0,1-1 0 0 0,-1 1 0 0 0,0 0 0 0 0,0 0 0 0 0,0 0-1 0 0,0 0 1 0 0,0 0 0 0 0,-1 0 0 0 0,1 0 0 0 0,1 2 0 0 0,1 1-111 0 0,-3-4 33 0 0,1 1-1 0 0,-1-1 1 0 0,1 0-1 0 0,-1 1 1 0 0,0-1 0 0 0,0 1-1 0 0,1-1 1 0 0,-1 0-1 0 0,0 1 1 0 0,0-1 0 0 0,1 1-1 0 0,-1-1 1 0 0,0 1-1 0 0,0-1 1 0 0,0 1-1 0 0,0-1 1 0 0,0 1 0 0 0,0-1-1 0 0,0 1 1 0 0,1 3-1968 0 0,0 6-4664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20 330 6911 0 0,'-8'-3'-372'0'0,"-4"-2"3410"0"0,12 2-1385 0 0,7 1-964 0 0,10-1 111 0 0,0 2-1 0 0,26 0 0 0 0,-2 1 30 0 0,617-4 3738 0 0,-522 6-4069 0 0,363-23 590 0 0,2 1 44 0 0,-321 23-703 0 0,331-5 607 0 0,-413-3-832 0 0,292-9 592 0 0,-158 7-299 0 0,-185 5-387 0 0,173-15 434 0 0,67-1 48 0 0,-58 9-293 0 0,-94 3-131 0 0,365-39 557 0 0,-239 12-240 0 0,-113 25-261 0 0,216-16 199 0 0,-167 16-347 0 0,-124 3-54 0 0,25 0 31 0 0,-80 6-45 0 0,-1-2 0 0 0,0 0 0 0 0,0-1 0 0 0,0-1 0 0 0,0-1 0 0 0,0 0 0 0 0,25-10 0 0 0,-21 7-90 0 0,-16 6-212 0 0,-1-1 1 0 0,1 1-1 0 0,-1-1 0 0 0,1 0 1 0 0,-1 0-1 0 0,0 0 0 0 0,0-1 0 0 0,0 1 1 0 0,5-5-1 0 0,-5 3-1130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3223 0 0,'0'0'143'0'0,"4"-1"-3"0"0,-3 1-139 0 0,-1 0 1 0 0,1 0-1 0 0,-1 0 0 0 0,1-1 0 0 0,-1 1 1 0 0,1 0-1 0 0,-1 0 0 0 0,1 0 0 0 0,-1 0 1 0 0,1 0-1 0 0,-1 0 0 0 0,1 0 0 0 0,0 0 0 0 0,-1 0 1 0 0,1 0-1 0 0,-1 0 0 0 0,1 1 0 0 0,-1-1 1 0 0,1 0-1 0 0,-1 0 0 0 0,1 0 0 0 0,-1 1 1 0 0,1-1-1 0 0,-1 0 0 0 0,1 0 0 0 0,-1 1 1 0 0,0-1-1 0 0,1 1 0 0 0,-1-1 0 0 0,1 1 1 0 0,0 1 130 0 0,-1 1 0 0 0,1-1 1 0 0,-1 0-1 0 0,0 0 0 0 0,0 1 1 0 0,0-1-1 0 0,0 4 0 0 0,0 4 754 0 0,0 11 2348 0 0,5 29 0 0 0,9 19-380 0 0,30 64-983 0 0,-39-119-1531 0 0,40 124 1572 0 0,-11-43-876 0 0,-33-93-512 0 0,-8-13-105 0 0,-2-6-342 0 0,1 0 1 0 0,0-1 0 0 0,2 0 0 0 0,-7-29-1 0 0,-9-78 400 0 0,10 48-360 0 0,5 32-132 0 0,3-1 0 0 0,1 1 0 0 0,7-90 0 0 0,-3 121-1 0 0,1-1 0 0 0,0 1 0 0 0,1 0 0 0 0,1 0-1 0 0,0 1 1 0 0,0-1 0 0 0,2 1 0 0 0,12-24 0 0 0,-16 34 9 0 0,0 0-1 0 0,1 0 1 0 0,-1 0 0 0 0,1 0-1 0 0,0 1 1 0 0,0-1 0 0 0,0 1 0 0 0,0-1-1 0 0,0 1 1 0 0,0 0 0 0 0,1 0-1 0 0,-1 0 1 0 0,1 1 0 0 0,-1 0 0 0 0,1-1-1 0 0,0 1 1 0 0,0 0 0 0 0,-1 1-1 0 0,1-1 1 0 0,5 0 0 0 0,-5 1 3 0 0,1 0 0 0 0,0 1 1 0 0,0 0-1 0 0,0-1 0 0 0,0 1 0 0 0,0 1 0 0 0,0-1 1 0 0,-1 1-1 0 0,1 0 0 0 0,-1 0 0 0 0,1 0 1 0 0,-1 1-1 0 0,0-1 0 0 0,0 1 0 0 0,5 4 1 0 0,-2 0 20 0 0,0 1 0 0 0,-1-1 0 0 0,0 1 1 0 0,0 0-1 0 0,-1 1 0 0 0,0-1 1 0 0,0 1-1 0 0,-1 0 0 0 0,-1 0 0 0 0,1 0 1 0 0,-1 1-1 0 0,-1-1 0 0 0,3 19 1 0 0,-2 0 114 0 0,-1-1 0 0 0,-1 1 0 0 0,-5 48 0 0 0,-1-44-65 0 0,-1-1 1 0 0,-1 0-1 0 0,-21 55 0 0 0,10-35 16 0 0,20-51-74 0 0,0 0 0 0 0,1-1 1 0 0,-1 0-1 0 0,0 1 0 0 0,0-1 0 0 0,4-2 0 0 0,-2 1 8 0 0,1-1-1 0 0,-1 1 1 0 0,0 0-1 0 0,1 0 0 0 0,0 0 1 0 0,-1 1-1 0 0,1 0 1 0 0,0 0-1 0 0,0 0 1 0 0,0 0-1 0 0,0 1 1 0 0,0-1-1 0 0,0 1 1 0 0,0 1-1 0 0,-1-1 1 0 0,1 1-1 0 0,0 0 1 0 0,0 0-1 0 0,7 2 0 0 0,124 40 1088 0 0,-109-34-961 0 0,0 2 0 0 0,29 16-1 0 0,31 12-658 0 0,-71-33 41 0 0,47 15-2416 0 0,-43-18 1216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5527 0 0,'0'0'847'0'0,"2"0"614"0"0,3 1-629 0 0,0-1-1 0 0,0 0 0 0 0,-1 0 0 0 0,1-1 0 0 0,0 0 0 0 0,0 1 0 0 0,0-2 0 0 0,0 1 0 0 0,8-4 1 0 0,5-3 44 0 0,21-12 0 0 0,-3 0-65 0 0,-22 13-589 0 0,215-115 2189 0 0,-133 60-1713 0 0,114-70 251 0 0,-159 106-845 0 0,-28 15-47 0 0,24-15-1 0 0,73-42 54 0 0,-72 43-84 0 0,-23 11-3 0 0,1 1 63 0 0,28-21 0 0 0,-29 16 61 0 0,-10 6 177 0 0,0 1 1 0 0,1 1-1 0 0,29-14 0 0 0,-40 22-256 0 0,0 1 1 0 0,-1 0 0 0 0,1 0-1 0 0,0 0 1 0 0,0 1-1 0 0,0-1 1 0 0,0 1-1 0 0,-1 1 1 0 0,1-1 0 0 0,0 1-1 0 0,9 2 1 0 0,4 2 89 0 0,31 13 0 0 0,-25-8-24 0 0,34 13 235 0 0,80 46-1 0 0,48 44 248 0 0,63 34 56 0 0,-105-71-505 0 0,58 29 22 0 0,-183-96-183 0 0,103 48-17 0 0,-113-54-362 0 0,-1 0-1 0 0,1 0 0 0 0,-1-1 1 0 0,1 0-1 0 0,15 0 1 0 0,-23-2-391 0 0,5-2-2249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0,'1'2'499'0'0,"5"62"2908"0"0,4 13 1394 0 0,-6 41-3397 0 0,-3-89-1012 0 0,4 395 817 0 0,0-345-2230 0 0,-2-46-4168 0 0,-1-21 39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0,'0'0'603'0'0,"3"9"-138"0"0,6 33 4523 0 0,-3 25-1917 0 0,-3-41-2455 0 0,31 358 2733 0 0,-24-318-3264 0 0,-9-60-116 0 0,1 0-1 0 0,0 0 1 0 0,0 0 0 0 0,0 0-1 0 0,1 0 1 0 0,0-1 0 0 0,0 1-1 0 0,5 5 1 0 0,-7-10-881 0 0,0-1 94 0 0,1 0 1 0 0,-1-1-1 0 0,1 1 1 0 0,-1-1 0 0 0,1 1-1 0 0,-1-1 1 0 0,1 1-1 0 0,2-3 1 0 0,3-4-4577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147 224 10535 0 0,'-54'-113'1747'0'0,"9"17"2353"0"0,45 96-4025 0 0,-1-1-1 0 0,1 1 1 0 0,0-1 0 0 0,0 0-1 0 0,-1 1 1 0 0,1-1 0 0 0,0 1-1 0 0,-1-1 1 0 0,1 1 0 0 0,0-1 0 0 0,-1 1-1 0 0,1-1 1 0 0,-1 1 0 0 0,1-1-1 0 0,-1 1 1 0 0,1 0 0 0 0,-1-1-1 0 0,0 1 1 0 0,1 0 0 0 0,-1-1-1 0 0,1 1 1 0 0,-1 0 0 0 0,0 0 0 0 0,1 0-1 0 0,-1-1 1 0 0,0 1 0 0 0,0 0-1 0 0,0 0-29 0 0,0 1 0 0 0,1-1 0 0 0,-1 1-1 0 0,0-1 1 0 0,0 1 0 0 0,1-1 0 0 0,-1 1 0 0 0,0-1-1 0 0,1 1 1 0 0,-1 0 0 0 0,1-1 0 0 0,-1 1 0 0 0,0 0-1 0 0,1 0 1 0 0,0-1 0 0 0,-2 3 0 0 0,0 3 32 0 0,-1 0-1 0 0,1 0 1 0 0,-3 13 0 0 0,1 3-50 0 0,1-1 0 0 0,1 1 0 0 0,1 0 0 0 0,2 0 0 0 0,3 33 0 0 0,-2-40-17 0 0,1 0 1 0 0,0-1-1 0 0,1 1 1 0 0,1-1 0 0 0,0 0-1 0 0,1 0 1 0 0,0 0 0 0 0,16 24-1 0 0,-16-31 49 0 0,0-1 0 0 0,0 1-1 0 0,0-1 1 0 0,1 0 0 0 0,0 0-1 0 0,0-1 1 0 0,0 0 0 0 0,1 0-1 0 0,-1 0 1 0 0,1-1 0 0 0,1-1-1 0 0,-1 1 1 0 0,0-1 0 0 0,12 2-1 0 0,-14-3-8 0 0,0-1-1 0 0,1 0 1 0 0,-1 0-1 0 0,1-1 1 0 0,-1 0-1 0 0,1 0 1 0 0,-1 0-1 0 0,1-1 1 0 0,-1 0-1 0 0,0 0 1 0 0,1-1-1 0 0,-1 0 1 0 0,0 0 0 0 0,0 0-1 0 0,0-1 1 0 0,0 0-1 0 0,0 0 1 0 0,-1 0-1 0 0,1-1 1 0 0,5-5-1 0 0,-4 2 85 0 0,-1 0 0 0 0,0 0 0 0 0,-1 0 0 0 0,0-1 0 0 0,0 0 0 0 0,0 0 0 0 0,-1-1 0 0 0,-1 1 0 0 0,1-1-1 0 0,-1 0 1 0 0,-1 0 0 0 0,1 0 0 0 0,-2 0 0 0 0,1 0 0 0 0,-1 0 0 0 0,-1 0 0 0 0,1-1 0 0 0,-2 1 0 0 0,-1-15 0 0 0,-1 12-66 0 0,0 0 1 0 0,0 0-1 0 0,-2 0 0 0 0,1 0 1 0 0,-1 1-1 0 0,-1-1 0 0 0,0 1 1 0 0,-1 1-1 0 0,-8-11 0 0 0,5 9 2 0 0,0 0 0 0 0,0 1 0 0 0,-1 0-1 0 0,-1 1 1 0 0,0 0 0 0 0,0 1-1 0 0,-14-8 1 0 0,22 14-114 0 0,1 2 1 0 0,-1-1-1 0 0,1 0 0 0 0,-1 1 0 0 0,0 0 1 0 0,0-1-1 0 0,1 2 0 0 0,-1-1 0 0 0,0 0 1 0 0,0 1-1 0 0,0-1 0 0 0,-8 2 0 0 0,9-1-22 0 0,-1 1-1 0 0,1 0 0 0 0,0 0 0 0 0,-1 0 1 0 0,1 1-1 0 0,0-1 0 0 0,0 1 0 0 0,0-1 0 0 0,0 1 1 0 0,0 0-1 0 0,1 0 0 0 0,-1 1 0 0 0,1-1 0 0 0,-1 1 1 0 0,-2 2-1 0 0,-10 15-1403 0 0,0 3-383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67 6911 0 0,'0'0'623'0'0,"1"-2"-514"0"0,0 2-105 0 0,-1 0 0 0 0,1-1 0 0 0,-1 1 0 0 0,0 0 0 0 0,0-1 0 0 0,1 1 0 0 0,-1 0-1 0 0,0-1 1 0 0,1 1 0 0 0,-1 0 0 0 0,0-1 0 0 0,0 1 0 0 0,0-1 0 0 0,0 1 0 0 0,1-1-1 0 0,-1 1 1 0 0,0 0 0 0 0,0-1 0 0 0,0 1 0 0 0,0-1 0 0 0,0 1 0 0 0,0-1 0 0 0,0 1-1 0 0,0-1 1 0 0,0 1 0 0 0,0 0 0 0 0,0-1 0 0 0,0 1 0 0 0,-1-1 0 0 0,1 1 0 0 0,0-1-1 0 0,0 1 1 0 0,0 0 0 0 0,0-1 0 0 0,-1 1 0 0 0,1-1 0 0 0,0 1 0 0 0,-1 0 0 0 0,1-1-1 0 0,-1 1 1 0 0,1-1 92 0 0,-2-2 386 0 0,0-1 0 0 0,0 1-1 0 0,0 0 1 0 0,0 0 0 0 0,-1 0 0 0 0,1 0 0 0 0,-1 1 0 0 0,1-1-1 0 0,-1 0 1 0 0,0 1 0 0 0,0 0 0 0 0,0 0 0 0 0,-1 0-1 0 0,1 0 1 0 0,0 1 0 0 0,-6-3 0 0 0,6 3-339 0 0,-1 1 1 0 0,1-1 0 0 0,0 1-1 0 0,0 0 1 0 0,0 0-1 0 0,-1 0 1 0 0,1 0-1 0 0,0 1 1 0 0,0-1 0 0 0,0 1-1 0 0,0 0 1 0 0,0 0-1 0 0,0 0 1 0 0,0 0 0 0 0,0 1-1 0 0,0-1 1 0 0,0 1-1 0 0,0-1 1 0 0,-3 4 0 0 0,-3 2 44 0 0,0 0 0 0 0,0 0 0 0 0,1 1 1 0 0,1 0-1 0 0,-1 1 0 0 0,1-1 1 0 0,0 2-1 0 0,-6 11 0 0 0,5-6-28 0 0,1-1 0 0 0,1 1 0 0 0,0 1 0 0 0,1-1 0 0 0,1 1 0 0 0,0-1 0 0 0,-2 28 0 0 0,5-35-93 0 0,1 1 1 0 0,0 0-1 0 0,0 0 1 0 0,1-1-1 0 0,0 1 1 0 0,0 0-1 0 0,1-1 1 0 0,0 1-1 0 0,0-1 1 0 0,1 0 0 0 0,1 1-1 0 0,-1-1 1 0 0,1-1-1 0 0,0 1 1 0 0,10 12-1 0 0,-8-14-48 0 0,0 0 1 0 0,0 0-1 0 0,0-1 0 0 0,1 0 1 0 0,0 0-1 0 0,0-1 0 0 0,1 0 1 0 0,9 5-1 0 0,3-1 38 0 0,42 11 0 0 0,-43-15-450 0 0,0 0 0 0 0,0-2 1 0 0,0 0-1 0 0,1-1 0 0 0,-1-1 0 0 0,0 0 0 0 0,0-2 0 0 0,0 0 1 0 0,0-1-1 0 0,21-7 0 0 0,-13-1-1590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1375 0 0,'0'0'66'0'0,"0"2"-8"0"0,1 28 5129 0 0,1-1 0 0 0,11 48 0 0 0,3-8-966 0 0,4-3-3891 0 0,6 1 259 0 0,-4-15-302 0 0,-1 0-2532 0 0,36 62 0 0 0,-44-89 591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8263 0 0,'0'0'748'0'0,"2"1"-614"0"0,0 2-60 0 0,0 0 1 0 0,0 1 0 0 0,0-1-1 0 0,-1 0 1 0 0,1 1 0 0 0,-1-1 0 0 0,0 1-1 0 0,1 4 1 0 0,7 17 1597 0 0,-5-16-1159 0 0,-1 0 1 0 0,0 0 0 0 0,2 11-1 0 0,8 20 561 0 0,33 77 728 0 0,60 237 1 0 0,-83-264-1474 0 0,-22-88 81 0 0,-3-22-195 0 0,1 1 1 0 0,-6-21-1 0 0,0-3-145 0 0,-28-382-68 0 0,35 373-51 0 0,1 0 0 0 0,3 1 0 0 0,16-80 0 0 0,-18 121 38 0 0,1 1-1 0 0,0 0 1 0 0,1 0 0 0 0,-1 1-1 0 0,2-1 1 0 0,-1 1-1 0 0,12-16 1 0 0,-15 22 4 0 0,1 0 1 0 0,0-1-1 0 0,0 1 0 0 0,0 0 1 0 0,0 0-1 0 0,0 1 1 0 0,0-1-1 0 0,1 0 0 0 0,-1 1 1 0 0,1-1-1 0 0,-1 1 1 0 0,1 0-1 0 0,-1 0 0 0 0,1 0 1 0 0,0 0-1 0 0,-1 0 1 0 0,1 1-1 0 0,0-1 0 0 0,0 1 1 0 0,0-1-1 0 0,0 1 1 0 0,-1 0-1 0 0,1 1 0 0 0,0-1 1 0 0,0 0-1 0 0,0 1 1 0 0,-1-1-1 0 0,1 1 0 0 0,0 0 1 0 0,3 1-1 0 0,-1 1 14 0 0,0 0-1 0 0,-1 0 0 0 0,1 0 0 0 0,-1 1 1 0 0,0-1-1 0 0,0 1 0 0 0,0 0 1 0 0,-1 0-1 0 0,1 1 0 0 0,-1-1 1 0 0,4 9-1 0 0,3 5 126 0 0,13 32 0 0 0,-14-25-83 0 0,-2 1 0 0 0,0 0 0 0 0,-1 0-1 0 0,-2 0 1 0 0,-1 0 0 0 0,-1 1 0 0 0,-1-1 0 0 0,-1 1-1 0 0,-2-1 1 0 0,0 1 0 0 0,-2-1 0 0 0,-1 0 0 0 0,-1 0-1 0 0,-12 33 1 0 0,14-50-29 0 0,-1-1 0 0 0,0 0 0 0 0,0 0 0 0 0,0 0 0 0 0,-1 0 0 0 0,-8 7 0 0 0,14-14-28 0 0,0 0 1 0 0,-1-1-1 0 0,1 0 0 0 0,0 1 0 0 0,-1-1 1 0 0,1 1-1 0 0,0-1 0 0 0,-1 1 0 0 0,1-1 1 0 0,0 1-1 0 0,-1-1 0 0 0,1 0 0 0 0,-1 1 1 0 0,1-1-1 0 0,-1 0 0 0 0,1 0 0 0 0,-1 1 0 0 0,1-1 1 0 0,-1 0-1 0 0,1 0 0 0 0,-1 0 0 0 0,0 0 1 0 0,1 1-1 0 0,-1-1 0 0 0,1 0 0 0 0,-1 0 1 0 0,1 0-1 0 0,-1 0 0 0 0,1 0 0 0 0,-1-1 1 0 0,0 1-1 0 0,1 0 0 0 0,-1 0 0 0 0,1 0 1 0 0,-1 0-1 0 0,1-1 0 0 0,-1 1 0 0 0,1 0 0 0 0,-1 0 1 0 0,1-1-1 0 0,-1 1 0 0 0,1 0 0 0 0,-1-1 1 0 0,1 1-1 0 0,0 0 0 0 0,-1-1 0 0 0,1 1 1 0 0,-1-1-1 0 0,1 1 0 0 0,0-1 0 0 0,0 1 1 0 0,-1-1-1 0 0,1 1 0 0 0,0-1 0 0 0,-1 0 1 0 0,0-2-21 0 0,0 0 1 0 0,0 0 0 0 0,0 0 0 0 0,1 0 0 0 0,-1 0 0 0 0,1 0 0 0 0,-1 0 0 0 0,1-6 0 0 0,0 6 16 0 0,1-1 1 0 0,-1 1 0 0 0,1 0 0 0 0,0 0 0 0 0,0 0 0 0 0,0 0 0 0 0,0 0 0 0 0,0 0 0 0 0,1 0 0 0 0,-1 0 0 0 0,1 1 0 0 0,0-1-1 0 0,0 0 1 0 0,0 1 0 0 0,0 0 0 0 0,3-3 0 0 0,-1 2 7 0 0,0 0-1 0 0,0 0 1 0 0,1 1 0 0 0,-1-1-1 0 0,0 1 1 0 0,1 0 0 0 0,0 1-1 0 0,-1-1 1 0 0,9-1 0 0 0,4 1 104 0 0,0 1 1 0 0,0 0 0 0 0,-1 1 0 0 0,1 1 0 0 0,18 3 0 0 0,11 5 536 0 0,-2 1-1 0 0,83 32 0 0 0,49 33 126 0 0,-175-75-764 0 0,6 4-428 0 0,0 0 0 0 0,14 9 0 0 0,-5 1-366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9215 0 0,'0'0'2346'0'0,"2"-1"-821"0"0,58-19 3042 0 0,5-2-4501 0 0,-49 17-223 0 0,-3 2-719 0 0,0-1 0 0 0,-1 0 0 0 0,14-7 0 0 0,-16 4-959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3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6447 0 0,'0'0'586'0'0,"5"-1"-293"0"0,17-5 720 0 0,-21 6-838 0 0,0 0 1 0 0,0 0-1 0 0,0-1 0 0 0,0 1 0 0 0,0 0 0 0 0,1 0 0 0 0,-1 0 0 0 0,0 0 0 0 0,0 0 0 0 0,0 1 0 0 0,0-1 1 0 0,0 0-1 0 0,0 0 0 0 0,0 1 0 0 0,0-1 0 0 0,0 1 0 0 0,0-1 0 0 0,1 1 0 0 0,3 1 621 0 0,36 6 894 0 0,2-2-1 0 0,-1-2 1 0 0,50-2-1 0 0,-46-1-886 0 0,138 6 1034 0 0,149 1-546 0 0,-172-2-859 0 0,1 1 56 0 0,122-24 419 0 0,-130-2-523 0 0,115-8 125 0 0,66 23 119 0 0,-273 4-512 0 0,204-14 481 0 0,-1-15-134 0 0,-239 26-435 0 0,545-28 340 0 0,-409 30-363 0 0,66-2 234 0 0,97-20 205 0 0,-85 5-209 0 0,24-2-50 0 0,-23-1 56 0 0,-149 16-142 0 0,22 1 13 0 0,41-7-37 0 0,17 1 31 0 0,-111 13-66 0 0,71-1 56 0 0,81-17-21 0 0,-86 7-75 0 0,-105 6 0 0 0,22-5 0 0 0,-27 4 0 0 0,0 0 0 0 0,32 0 0 0 0,132 0 64 0 0,-16 1-64 0 0,-129 1 0 0 0,-6 1 0 0 0,35-6 0 0 0,-21 1 0 0 0,-21 2 0 0 0,1-1 0 0 0,-1 0 0 0 0,38-13 0 0 0,-34 8 0 0 0,-18 6 0 0 0,1-1 0 0 0,-1 0 0 0 0,15-7 0 0 0,-19 8-8 0 0,1-1-1 0 0,-1 1 1 0 0,0-1-1 0 0,-1 0 1 0 0,1 0-1 0 0,-1 0 1 0 0,0-1-1 0 0,5-5 1 0 0,-8 8-1 0 0,0 0 0 0 0,0 0 0 0 0,0 0 0 0 0,0-1 0 0 0,0 1 0 0 0,-1 0 0 0 0,1 0 0 0 0,-1-1 0 0 0,0 1 0 0 0,1 0 1 0 0,-1-1-1 0 0,0 1 0 0 0,0 0 0 0 0,0-1 0 0 0,-1 1 0 0 0,1 0 0 0 0,-1-1 0 0 0,1 1 0 0 0,-1 0 0 0 0,0-1 0 0 0,1 1 0 0 0,-1 0 0 0 0,-3-4 0 0 0,-1-2-15 0 0,0-1-1 0 0,-1 1 0 0 0,0 1 1 0 0,0-1-1 0 0,-10-9 0 0 0,-41-30-107 0 0,48 40 114 0 0,-23-20-56 0 0,23 18 18 0 0,-2 1 0 0 0,1 0-1 0 0,-22-13 1 0 0,6 6-24 0 0,16 9 19 0 0,-1 0 1 0 0,1 1-1 0 0,-24-8 0 0 0,34 13 54 0 0,0 0 0 0 0,0 0 0 0 0,0-1 0 0 0,-1 1 0 0 0,1 0 0 0 0,0 0-1 0 0,0 0 1 0 0,-1 0 0 0 0,1 0 0 0 0,0 0 0 0 0,0 0 0 0 0,-1 0 0 0 0,1 0-1 0 0,0 0 1 0 0,0 0 0 0 0,-1 0 0 0 0,1 0 0 0 0,0 0 0 0 0,0 0 0 0 0,-1 0-1 0 0,1 0 1 0 0,0 0 0 0 0,0 0 0 0 0,-1 0 0 0 0,1 1 0 0 0,0-1 0 0 0,0 0-1 0 0,-1 0 1 0 0,1 0 0 0 0,0 0 0 0 0,0 0 0 0 0,0 1 0 0 0,-1-1 0 0 0,1 0-1 0 0,0 0 1 0 0,3 10-91 0 0,13 11 29 0 0,-8-13 50 0 0,0 0-1 0 0,1-1 1 0 0,16 10-1 0 0,4 4-39 0 0,7 6 54 0 0,43 22 0 0 0,-25-16-50 0 0,-29-17 52 0 0,-13-9 0 0 0,0 0-1 0 0,-1 1 0 0 0,12 10 0 0 0,-20-15 10 0 0,1 0-1 0 0,-1 1 0 0 0,0-1 0 0 0,-1 1 0 0 0,1 0 0 0 0,-1 0 0 0 0,1 0 0 0 0,-1 0 0 0 0,0 0 0 0 0,-1 1 0 0 0,1-1 0 0 0,-1 1 0 0 0,1 5 0 0 0,-1-3 37 0 0,-1-1 1 0 0,0 0-1 0 0,0 1 0 0 0,0-1 0 0 0,-1 0 0 0 0,0 0 1 0 0,-1 0-1 0 0,1 1 0 0 0,-1-1 0 0 0,0 0 1 0 0,-6 10-1 0 0,1-1 97 0 0,-2-1 0 0 0,0 0 1 0 0,-15 18-1 0 0,-83 80 365 0 0,77-85-495 0 0,2 2 1 0 0,1 0-1 0 0,-31 45 0 0 0,54-68-233 0 0,1 0-1 0 0,0 0 1 0 0,-4 9-1 0 0,6-12-352 0 0,0 0 0 0 0,0 0 0 0 0,0 1 0 0 0,1-1 0 0 0,-1 6 0 0 0,1 6-8732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4143 0 0,'0'0'191'0'0,"0"0"-187"0"0,0 0-1 0 0,1 0 1 0 0,-1 0-1 0 0,0 0 1 0 0,0 0-1 0 0,0 0 1 0 0,0 0-1 0 0,0 0 1 0 0,0 0-1 0 0,0 1 1 0 0,0-1-1 0 0,0 0 1 0 0,0 0-1 0 0,0 0 1 0 0,0 0-1 0 0,0 0 1 0 0,0 0-1 0 0,0 0 1 0 0,1 0-1 0 0,-1 0 1 0 0,0 0-1 0 0,0 0 1 0 0,0 0-1 0 0,0 0 1 0 0,0 0-1 0 0,0 0 1 0 0,0 0-1 0 0,0 0 1 0 0,0 0-1 0 0,1 0 1 0 0,-1 0-1 0 0,0 0 1 0 0,0 0-1 0 0,0 0 1 0 0,0 0-1 0 0,0 0 1 0 0,0 0-1 0 0,0 0 1 0 0,0 0-1 0 0,1 0 1 0 0,-1 0-1 0 0,0 0 1 0 0,0 0-1 0 0,0 0 1 0 0,0 0-1 0 0,0 0 1 0 0,0 0-1 0 0,0 0 1 0 0,0 0-1 0 0,0 0 1 0 0,0 0-1 0 0,0 0 1 0 0,1-1-1 0 0,-1 1 1 0 0,0 0-1 0 0,0 0 1 0 0,0 0-1 0 0,0 0 1 0 0,0 0-1 0 0,0 0 1 0 0,0 0-1 0 0,2 10 305 0 0,-1 0 0 0 0,0 1-1 0 0,-1 15 1 0 0,1 6 2705 0 0,8 53 3273 0 0,15 42-4257 0 0,-21-113-1963 0 0,-1 0 1 0 0,0 27-1 0 0,0 4-16 0 0,0-5 230 0 0,6-67-162 0 0,-1-34-83 0 0,-1 8 31 0 0,3 1 1 0 0,18-68-1 0 0,-23 111-43 0 0,-1 0 0 0 0,1-1 0 0 0,0 1 0 0 0,1 1 0 0 0,0-1-1 0 0,11-13 1 0 0,-15 20 57 0 0,-1 2-75 0 0,0 0-1 0 0,0 0 1 0 0,0 0 0 0 0,0 0-1 0 0,0-1 1 0 0,0 1-1 0 0,1 0 1 0 0,-1 0-1 0 0,0 0 1 0 0,0 0 0 0 0,0 0-1 0 0,0 0 1 0 0,0-1-1 0 0,0 1 1 0 0,0 0-1 0 0,0 0 1 0 0,0 0 0 0 0,0 0-1 0 0,1 0 1 0 0,-1 0-1 0 0,0 0 1 0 0,0-1-1 0 0,0 1 1 0 0,0 0 0 0 0,0 0-1 0 0,0 0 1 0 0,1 0-1 0 0,-1 0 1 0 0,0 0-1 0 0,0 0 1 0 0,0 0 0 0 0,0 0-1 0 0,0 0 1 0 0,1 0-1 0 0,-1 0 1 0 0,0 0-1 0 0,0 0 1 0 0,0 0 0 0 0,10 2 142 0 0,4 5 25 0 0,-10-4-117 0 0,0 1 1 0 0,-1 1 0 0 0,1-1 0 0 0,-1 0 0 0 0,0 1 0 0 0,0 0 0 0 0,-1-1 0 0 0,1 1 0 0 0,-1 0 0 0 0,1 6 0 0 0,4 10 75 0 0,3 22 1 0 0,-9-40-124 0 0,6 37 89 0 0,-5-26-50 0 0,0 0 0 0 0,1-1 0 0 0,1 1 0 0 0,0-1 0 0 0,10 23 0 0 0,-7-43 6 0 0,1-7-80 0 0,-1-1 1 0 0,-1-1-1 0 0,0 1 0 0 0,-1-1 1 0 0,5-27-1 0 0,1-1-85 0 0,-1-2 159 0 0,-7 33-8 0 0,-1 1 0 0 0,1-1 1 0 0,1 1-1 0 0,0 0 0 0 0,9-18 1 0 0,-7 22-27 0 0,2 3-13 0 0,-6 5 1 0 0,-1 1 0 0 0,1-1 1 0 0,0 1-1 0 0,0-1 0 0 0,-1 1 0 0 0,1 0 0 0 0,0 0 0 0 0,-1 0 0 0 0,1 0 0 0 0,-1 0 1 0 0,1 0-1 0 0,-1 0 0 0 0,1 0 0 0 0,-1 1 0 0 0,0-1 0 0 0,1 0 0 0 0,0 4 0 0 0,21 28 154 0 0,-22-31-138 0 0,26 45 45 0 0,-17-27-5 0 0,2-1 0 0 0,23 32 0 0 0,-31-46-50 0 0,0-1-1 0 0,1 1 1 0 0,0 0 0 0 0,0-1 0 0 0,0 0 0 0 0,0 0 0 0 0,1-1-1 0 0,-1 1 1 0 0,1-1 0 0 0,0 0 0 0 0,0-1 0 0 0,0 0-1 0 0,12 3 1 0 0,-9-2 0 0 0,1-1-1 0 0,-1-1 0 0 0,0 1 1 0 0,1-2-1 0 0,-1 1 1 0 0,1-1-1 0 0,-1-1 0 0 0,0 0 1 0 0,14-2-1 0 0,-2-2 15 0 0,-17 4-11 0 0,0 0-1 0 0,0 0 1 0 0,0 0 0 0 0,0 0-1 0 0,0-1 1 0 0,-1 1 0 0 0,1-1-1 0 0,0 0 1 0 0,6-5 0 0 0,-2 1 16 0 0,-1-1 0 0 0,0-1 0 0 0,0 1 0 0 0,-1-1 0 0 0,0 0 1 0 0,-1-1-1 0 0,1 1 0 0 0,-1-1 0 0 0,-1 0 0 0 0,0-1 0 0 0,0 1 1 0 0,-1-1-1 0 0,0 1 0 0 0,-1-1 0 0 0,2-12 0 0 0,-4 19 8 0 0,1 0 0 0 0,-1-1 0 0 0,0 1 0 0 0,-1-1 0 0 0,1 1 0 0 0,0 0 0 0 0,-1-1-1 0 0,0 1 1 0 0,0 0 0 0 0,0 0 0 0 0,0-1 0 0 0,0 1 0 0 0,-1 0 0 0 0,1 0 0 0 0,-1 0 0 0 0,0 1 0 0 0,0-1-1 0 0,0 0 1 0 0,0 1 0 0 0,-1-1 0 0 0,1 1 0 0 0,0 0 0 0 0,-1-1 0 0 0,0 1 0 0 0,0 1 0 0 0,1-1 0 0 0,-5-2-1 0 0,5 4 157 0 0,1 0-153 0 0,0 0-1 0 0,-1 0 1 0 0,1 1 0 0 0,0-1 0 0 0,0 1 0 0 0,0-1-1 0 0,0 1 1 0 0,0-1 0 0 0,0 1 0 0 0,0 0-1 0 0,0-1 1 0 0,0 1 0 0 0,0 0 0 0 0,0 0 0 0 0,1 0-1 0 0,-1 0 1 0 0,0 0 0 0 0,0 0 0 0 0,1 0 0 0 0,-1 0-1 0 0,1 0 1 0 0,-1 0 0 0 0,1 0 0 0 0,-1 0 0 0 0,1 0-1 0 0,-1 3 1 0 0,-5 31 148 0 0,5-25-172 0 0,1-1-1 0 0,0 1 1 0 0,1 0-1 0 0,0-1 0 0 0,1 1 1 0 0,0-1-1 0 0,1 1 0 0 0,-1-1 1 0 0,2 0-1 0 0,-1 0 1 0 0,1 0-1 0 0,1 0 0 0 0,0-1 1 0 0,0 0-1 0 0,7 9 1 0 0,-6-10-99 0 0,-1 0 1 0 0,1-1-1 0 0,1 1 1 0 0,-1-1 0 0 0,1-1-1 0 0,0 1 1 0 0,0-1 0 0 0,0 0-1 0 0,1-1 1 0 0,0 0-1 0 0,0 0 1 0 0,0-1 0 0 0,0 0-1 0 0,0 0 1 0 0,1-1 0 0 0,16 3-1 0 0,-18-5-283 0 0,-1 0 0 0 0,1-1 1 0 0,-1 0-1 0 0,1 0 0 0 0,-1 0 0 0 0,0 0 0 0 0,0-1 0 0 0,7-3 1 0 0,4-2-1433 0 0,25-16 1 0 0,-32 17 1239 0 0,0-1 0 0 0,-1 0 0 0 0,0-1 0 0 0,-1 0 0 0 0,0 0 0 0 0,0-1 0 0 0,-1 0 0 0 0,0 0 0 0 0,8-15 0 0 0,-7 9 95 0 0,0 1 0 0 0,-1-2 0 0 0,-1 1 0 0 0,-1-1-1 0 0,0 1 1 0 0,3-19 0 0 0,-7 27 930 0 0,0 0-1 0 0,0 0 0 0 0,-1 0 1 0 0,-1-11-1 0 0,1 14 382 0 0,-1 1-1 0 0,0-1 1 0 0,0 1-1 0 0,0-1 1 0 0,-3-7 2930 0 0,3 11-3634 0 0,0 0 0 0 0,1 0 0 0 0,-1 0 1 0 0,0 0-1 0 0,1 1 0 0 0,-1-1 0 0 0,0 0 1 0 0,1 0-1 0 0,-1 1 0 0 0,0-1 1 0 0,1 0-1 0 0,-1 1 0 0 0,0-1 0 0 0,1 0 1 0 0,-1 1-1 0 0,1-1 0 0 0,-1 1 0 0 0,1-1 1 0 0,-1 1-1 0 0,1-1 0 0 0,0 1 1 0 0,-1 0-1 0 0,0 0 0 0 0,0 2 6 0 0,0-1 0 0 0,0 1 1 0 0,0-1-1 0 0,0 1 0 0 0,1 0 0 0 0,-1 4 0 0 0,0 3-29 0 0,0 0 0 0 0,2 18 0 0 0,0-18-118 0 0,0 0 0 0 0,1 0 0 0 0,0-1 0 0 0,0 1 0 0 0,1-1 1 0 0,0 1-1 0 0,1-1 0 0 0,0 0 0 0 0,0 0 0 0 0,1 0 0 0 0,0-1 0 0 0,1 0 0 0 0,0 0 0 0 0,0 0 0 0 0,1-1 0 0 0,0 0 0 0 0,0 0 0 0 0,1 0 0 0 0,-1-1 0 0 0,14 8 1 0 0,-19-13-144 0 0,0 0 0 0 0,1 0 0 0 0,-1 0 0 0 0,0 0 0 0 0,0-1 0 0 0,1 1 0 0 0,-1 0 0 0 0,0-1 0 0 0,1 0 0 0 0,-1 0 0 0 0,1 1 0 0 0,-1-1 0 0 0,1-1 0 0 0,-1 1 0 0 0,5-1 0 0 0,-3 0-948 0 0,-1 0 0 0 0,1 0 0 0 0,0-1 0 0 0,-1 0 0 0 0,5-2 0 0 0,4-4-4421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0,'0'0'639'0'0,"1"1"-219"0"0,4 10 1021 0 0,0 0-1 0 0,-1 0 1 0 0,4 13-1 0 0,2 8-489 0 0,3 7 197 0 0,11 56-1 0 0,-6-22-311 0 0,-4-18-285 0 0,-6-22-238 0 0,1-1-1 0 0,1 0 1 0 0,17 35-1 0 0,-21-55-231 0 0,3 6 71 0 0,13 20-1 0 0,-13-28-77 0 0,0-7 4 0 0,-7-3-74 0 0,0 0-1 0 0,-1 0 1 0 0,1-1 0 0 0,-1 1-1 0 0,1-1 1 0 0,-1 1 0 0 0,1-1-1 0 0,-1 1 1 0 0,1-1 0 0 0,-1 0-1 0 0,1 0 1 0 0,-1 0 0 0 0,0 0-1 0 0,1 0 1 0 0,-1 0 0 0 0,0 0-1 0 0,0 0 1 0 0,0 0 0 0 0,0-1-1 0 0,0 1 1 0 0,0 0 0 0 0,0-1-1 0 0,1-2 1 0 0,1-4-8 0 0,1 0 1 0 0,-1-1-1 0 0,2-10 0 0 0,-1 5 11 0 0,5-21 33 0 0,-2-1-1 0 0,4-56 1 0 0,-2 10-31 0 0,-8 76-8 0 0,0 2 1 0 0,-1 0-1 0 0,1 1 1 0 0,0-1 0 0 0,1 0-1 0 0,2-5 1 0 0,4 15 51 0 0,-4-1-47 0 0,0 2-1 0 0,-1-1 1 0 0,1 0 0 0 0,-1 1-1 0 0,0-1 1 0 0,-1 1 0 0 0,3 11-1 0 0,8 17 14 0 0,3-3-607 0 0,2-1-1 0 0,29 39 1 0 0,-44-66 94 0 0,0 1 1 0 0,0-2 0 0 0,0 1-1 0 0,0 0 1 0 0,1 0-1 0 0,-1-1 1 0 0,1 0-1 0 0,0 0 1 0 0,0 0 0 0 0,1 0-1 0 0,-1-1 1 0 0,0 1-1 0 0,10 2 1 0 0,-1-4-1170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47 9439 0 0,'-3'-7'859'0'0,"1"4"-777"0"0,1 0 0 0 0,0 0 0 0 0,-1 0 0 0 0,0 0 0 0 0,0 0 0 0 0,1 1 0 0 0,-2-1 0 0 0,1 1 0 0 0,0-1 0 0 0,0 1 1 0 0,-4-2-1 0 0,5 3 38 0 0,0 1 1 0 0,0-1 0 0 0,0 0 0 0 0,0 1-1 0 0,0 0 1 0 0,0-1 0 0 0,0 1 0 0 0,0 0-1 0 0,0-1 1 0 0,-1 1 0 0 0,1 0-1 0 0,0 0 1 0 0,0 0 0 0 0,0 0 0 0 0,0 0-1 0 0,-1 0 1 0 0,1 0 0 0 0,0 1 0 0 0,0-1-1 0 0,0 0 1 0 0,0 1 0 0 0,0-1 0 0 0,-1 1-1 0 0,1-1 1 0 0,0 1 0 0 0,0-1 0 0 0,0 1-1 0 0,0 0 1 0 0,1-1 0 0 0,-1 1 0 0 0,0 0-1 0 0,0 0 1 0 0,0 0 0 0 0,0 1 0 0 0,-4 3 117 0 0,2 1 0 0 0,-1 0 0 0 0,1 0 1 0 0,-1 0-1 0 0,2 0 0 0 0,-1 0 0 0 0,1 0 0 0 0,0 1 1 0 0,0-1-1 0 0,1 1 0 0 0,-1 0 0 0 0,1 7 1 0 0,0 0-68 0 0,0 1 1 0 0,1 0-1 0 0,1 0 1 0 0,4 21-1 0 0,-3-25-119 0 0,1-1 0 0 0,0 1 0 0 0,0-1-1 0 0,7 14 1 0 0,-8-20-41 0 0,0 0-1 0 0,0 0 1 0 0,1-1-1 0 0,-1 1 0 0 0,1-1 1 0 0,-1 1-1 0 0,1-1 1 0 0,0 0-1 0 0,1 0 1 0 0,-1-1-1 0 0,0 1 1 0 0,1 0-1 0 0,7 3 1 0 0,-8-5-5 0 0,0 0 1 0 0,1 0 0 0 0,-1 0 0 0 0,1 0 0 0 0,-1-1 0 0 0,1 0-1 0 0,-1 1 1 0 0,1-1 0 0 0,-1 0 0 0 0,1-1 0 0 0,0 1 0 0 0,-1-1 0 0 0,1 1-1 0 0,-1-1 1 0 0,0 0 0 0 0,1 0 0 0 0,-1-1 0 0 0,0 1 0 0 0,0-1 0 0 0,1 1-1 0 0,-1-1 1 0 0,0 0 0 0 0,-1 0 0 0 0,1-1 0 0 0,0 1 0 0 0,-1-1 0 0 0,1 1-1 0 0,2-5 1 0 0,0 1 3 0 0,0 0 16 0 0,1-1 1 0 0,-2 0 0 0 0,1 0-1 0 0,-1 0 1 0 0,0 0 0 0 0,5-12-1 0 0,0-5 95 0 0,-7 17-82 0 0,1 1 0 0 0,-1-1 0 0 0,0 0 0 0 0,0 1-1 0 0,0-1 1 0 0,-1 0 0 0 0,0 0 0 0 0,-1-9 0 0 0,2-62 2193 0 0,-3 100-1744 0 0,0-16-457 0 0,1 0 1 0 0,0 1 0 0 0,1 9-1 0 0,1-5-22 0 0,1 0-1 0 0,0 0 0 0 0,0 0 1 0 0,1-1-1 0 0,1 1 0 0 0,8 14 0 0 0,-9-18-270 0 0,1 0 0 0 0,-1 0 0 0 0,1-1 0 0 0,0 0 1 0 0,1 0-1 0 0,-1 0 0 0 0,1-1 0 0 0,0 0 0 0 0,1 0 0 0 0,7 4 0 0 0,6-2-2845 0 0,-6-6-1974 0 0,-6 0-377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0,'0'2'572'0'0,"12"32"7967"0"0,3 22-3700 0 0,1 6-3022 0 0,-7-32-1169 0 0,-5-13-196 0 0,1-1 0 0 0,0 0 1 0 0,11 18-1 0 0,-13-28-340 0 0,-1 1 0 0 0,1-1 0 0 0,-1 0-1 0 0,0 0 1 0 0,2 9 0 0 0,-4-14 393 0 0,11-18-334 0 0,-6 6-142 0 0,0 1-1 0 0,-2-1 1 0 0,1 0 0 0 0,-1-1-1 0 0,2-15 1 0 0,2-7 34 0 0,3-17-234 0 0,-9 39 138 0 0,0 0 1 0 0,2 0 0 0 0,-1 1-1 0 0,2-1 1 0 0,-1 1 0 0 0,1 0-1 0 0,10-17 1 0 0,-8 20 32 0 0,1 6 12 0 0,-5 2 1 0 0,-1 0 0 0 0,1 1 0 0 0,-1-1-1 0 0,1 1 1 0 0,-1-1 0 0 0,1 1 0 0 0,-1-1-1 0 0,0 1 1 0 0,1 0 0 0 0,-1 0 0 0 0,0 0 0 0 0,1 0-1 0 0,-1 0 1 0 0,0 0 0 0 0,0 0 0 0 0,0 0 0 0 0,2 2-1 0 0,16 27 247 0 0,-14-21-168 0 0,6 10 10 0 0,0-1-288 0 0,0 0 1 0 0,1 0-1 0 0,1-1 1 0 0,20 20-1 0 0,-31-34-308 0 0,1-1-1 0 0,0-1 0 0 0,0 1 1 0 0,0 0-1 0 0,0-1 0 0 0,0 1 1 0 0,0-1-1 0 0,0 0 0 0 0,0 0 1 0 0,1 0-1 0 0,-1 0 0 0 0,0-1 1 0 0,1 0-1 0 0,-1 1 0 0 0,4-1 1 0 0,3-1-1479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5527 0 0,'0'0'536'0'0,"5"10"-472"0"0,-2 0-64 0 0,0 3 0 0 0,4 0 0 0 0,0 2 1704 0 0,1 2 336 0 0,2 1 64 0 0,0 0 8 0 0,0 1-1456 0 0,1-1-296 0 0,-1-1-56 0 0,0-1-16 0 0,0 1-376 0 0,-1-2-72 0 0,-1-2-24 0 0,-1-5-5944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4607 0 0,'0'0'354'0'0,"-1"-12"5479"0"0,5 8-5470 0 0,-1 0 1 0 0,1 1-1 0 0,0-1 0 0 0,0 1 1 0 0,0-1-1 0 0,0 1 1 0 0,0 0-1 0 0,9-3 0 0 0,0 0-955 0 0,27-8 1 0 0,-37 13 539 0 0,1 0 0 0 0,-1 0 0 0 0,0 1 0 0 0,0 0 1 0 0,0-1-1 0 0,1 1 0 0 0,-1 0 0 0 0,0 1 0 0 0,0-1 0 0 0,1 0 1 0 0,-1 1-1 0 0,0 0 0 0 0,0 0 0 0 0,0 0 0 0 0,0 0 0 0 0,0 0 1 0 0,0 1-1 0 0,0-1 0 0 0,5 5 0 0 0,-7-5 171 0 0,1 1 1 0 0,0-1-1 0 0,0 1 0 0 0,-1 0 0 0 0,1 0 1 0 0,-1 0-1 0 0,0 0 0 0 0,1 0 0 0 0,-1 0 1 0 0,0 0-1 0 0,0 0 0 0 0,0 0 0 0 0,-1 1 1 0 0,1-1-1 0 0,0 0 0 0 0,-1 1 0 0 0,1-1 1 0 0,-1 0-1 0 0,0 1 0 0 0,0-1 0 0 0,0 0 1 0 0,0 1-1 0 0,0-1 0 0 0,-1 0 1 0 0,1 1-1 0 0,-1-1 0 0 0,0 3 0 0 0,-9 19 678 0 0,7-17-437 0 0,0 0 1 0 0,1 1-1 0 0,-1-1 1 0 0,-1 14-1 0 0,3-20-355 0 0,1-1 1 0 0,0 1 0 0 0,0-1-1 0 0,0 1 1 0 0,0-1-1 0 0,0 1 1 0 0,0 0 0 0 0,0-1-1 0 0,0 1 1 0 0,0-1-1 0 0,0 1 1 0 0,0-1 0 0 0,0 1-1 0 0,0-1 1 0 0,0 1-1 0 0,0-1 1 0 0,0 1 0 0 0,1-1-1 0 0,-1 1 1 0 0,0-1-1 0 0,0 1 1 0 0,1-1 0 0 0,-1 1-1 0 0,0-1 1 0 0,1 1-1 0 0,-1-1 1 0 0,0 0 0 0 0,1 1-1 0 0,-1-1 1 0 0,1 0-1 0 0,0 1 1 0 0,0 0 0 0 0,6 6-6 0 0,-4-4 0 0 0,0-1 0 0 0,0 1 0 0 0,0-1 0 0 0,0 0 0 0 0,0 0 0 0 0,1 0 0 0 0,-1 0 0 0 0,1-1 0 0 0,3 2 0 0 0,5 1 11 0 0,10 6 57 0 0,-12-6 136 0 0,0 0-1 0 0,0 1 1 0 0,-1 0-1 0 0,0 1 1 0 0,0 0 0 0 0,10 8-1 0 0,-17-11-27 0 0,1 0-1 0 0,-1 0 1 0 0,0 1 0 0 0,0-1-1 0 0,0 0 1 0 0,0 1 0 0 0,-1 0-1 0 0,1-1 1 0 0,-1 1-1 0 0,0 0 1 0 0,0 0 0 0 0,-1 0-1 0 0,1 0 1 0 0,-1 0-1 0 0,0 0 1 0 0,1 0 0 0 0,-2-1-1 0 0,1 1 1 0 0,0 0-1 0 0,-1 0 1 0 0,-1 5 0 0 0,-1 2 58 0 0,0-1 0 0 0,-1 0 1 0 0,0 0-1 0 0,0 0 0 0 0,-1 0 1 0 0,-12 16-1 0 0,12-19-250 0 0,-1 1 0 0 0,0-1 0 0 0,-1 0 0 0 0,-13 10 0 0 0,18-15-666 0 0,-6 6 1105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14223 0 0,'2'2'654'0'0,"1"2"-510"0"0,1 1 1 0 0,-1 0 0 0 0,0 0 0 0 0,0 0 0 0 0,0 1 0 0 0,-1-1 0 0 0,3 11 0 0 0,-1 1 993 0 0,3 26 1 0 0,-3-8 164 0 0,7 69 1612 0 0,-7-65-2378 0 0,-3-42-533 0 0,0 0 0 0 0,-1-1-1 0 0,1 2 1 0 0,1-1-1 0 0,-1 0 1 0 0,0 0-1 0 0,3-4 1 0 0,0-1-33 0 0,1-3-74 0 0,-1 0-1 0 0,4-17 1 0 0,-6 17-23 0 0,1 1 0 0 0,1-1 0 0 0,6-12 0 0 0,-3 7-32 0 0,-1 4-2 0 0,0 1-1 0 0,11-16 1 0 0,-15 26 107 0 0,-1 2 70 0 0,0 0-1 0 0,1 0 1 0 0,-1 1 0 0 0,0-1 0 0 0,0 0-1 0 0,0 1 1 0 0,0-1 0 0 0,0 1 0 0 0,0-1-1 0 0,0 1 1 0 0,1 2 0 0 0,-2-3 26 0 0,6 12 179 0 0,0 1 1 0 0,-2 0 0 0 0,1 0-1 0 0,3 24 1 0 0,5 18 233 0 0,-10-45-379 0 0,0-5-63 0 0,0-3 43 0 0,4 1-34 0 0,2-5 19 0 0,-7-1-47 0 0,1 1-1 0 0,-1-1 0 0 0,1 1 0 0 0,-1-1 1 0 0,0 0-1 0 0,0 0 0 0 0,0 0 0 0 0,0-1 1 0 0,3-3-1 0 0,14-26-184 0 0,-15 26 121 0 0,60-123-865 0 0,-61 122 915 0 0,0 0 1 0 0,1 0-1 0 0,0 0 0 0 0,1 1 1 0 0,0-1-1 0 0,0 1 0 0 0,10-9 1 0 0,-14 13 53 0 0,1 1 0 0 0,-1-1 0 0 0,1 1 0 0 0,-1 0 0 0 0,1 0 0 0 0,0-1 1 0 0,0 1-1 0 0,-1 1 0 0 0,1-1 0 0 0,0 0 0 0 0,0 0 0 0 0,0 1 0 0 0,0-1 0 0 0,0 1 1 0 0,0-1-1 0 0,0 1 0 0 0,0 0 0 0 0,0 0 0 0 0,1 0 0 0 0,-1 0 0 0 0,0 0 1 0 0,0 0-1 0 0,0 1 0 0 0,0-1 0 0 0,0 1 0 0 0,0-1 0 0 0,0 1 0 0 0,0 0 0 0 0,-1 0 1 0 0,1 0-1 0 0,0 0 0 0 0,0 0 0 0 0,3 3 0 0 0,3 3 91 0 0,0 1 1 0 0,-1 0-1 0 0,0 1 0 0 0,0 0 1 0 0,-1 0-1 0 0,8 14 0 0 0,24 62 1172 0 0,-12-22-864 0 0,-21-52-1187 0 0,0-1 0 0 0,0 0 0 0 0,1 0 0 0 0,1 0 0 0 0,0-1 0 0 0,8 10 1 0 0,-5-11-962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42 9671 0 0,'0'0'748'0'0,"0"2"-492"0"0,-3 14 1722 0 0,-2 18 4199 0 0,-1-14-4897 0 0,5-19-1250 0 0,1 1-1 0 0,-1-1 1 0 0,0 0 0 0 0,1 0 0 0 0,-1 0 0 0 0,0 0-1 0 0,0 0 1 0 0,0 0 0 0 0,1 0 0 0 0,-1 0 0 0 0,0 0-1 0 0,0 0 1 0 0,0 0 0 0 0,-1-1 0 0 0,1 1 0 0 0,0 0-1 0 0,0-1 1 0 0,0 1 0 0 0,0-1 0 0 0,-1 1-1 0 0,1-1 1 0 0,0 0 0 0 0,0 1 0 0 0,-1-1 0 0 0,1 0-1 0 0,0 0 1 0 0,-1 0 0 0 0,0 0 0 0 0,0 0 69 0 0,2-1-83 0 0,0 1 0 0 0,0-1 1 0 0,0 1-1 0 0,0-1 0 0 0,-1 1 1 0 0,1-1-1 0 0,0 1 1 0 0,-1-1-1 0 0,1 1 0 0 0,0 0 1 0 0,-1-1-1 0 0,1 1 1 0 0,0-1-1 0 0,-1 1 0 0 0,1 0 1 0 0,-1-1-1 0 0,0 1 0 0 0,-14-17 158 0 0,14 14-167 0 0,0 0 0 0 0,0 0 0 0 0,0 1 0 0 0,0-1 0 0 0,1 0 0 0 0,-1 0 0 0 0,1 0 0 0 0,0 0 0 0 0,0 0 0 0 0,0 0 0 0 0,0 0 0 0 0,0 0 0 0 0,2-4 0 0 0,-2 3-8 0 0,1-1 0 0 0,0 1 0 0 0,0 0 1 0 0,1 0-1 0 0,-1-1 0 0 0,1 1 0 0 0,0 0 0 0 0,4-5 0 0 0,-6 8 1 0 0,1 0 0 0 0,0 0 0 0 0,-1 0 0 0 0,1 0 0 0 0,0 1 0 0 0,0-1 0 0 0,-1 0 0 0 0,1 0 0 0 0,0 0 0 0 0,0 1 0 0 0,0-1 0 0 0,0 1 0 0 0,0-1 0 0 0,0 0 0 0 0,0 1 0 0 0,0 0 0 0 0,1-1 0 0 0,1 0 0 0 0,2 0 0 0 0,1-3 0 0 0,2 3 19 0 0,-7 1 153 0 0,1 1-100 0 0,5 2-2 0 0,-6-2 16 0 0,14 14-33 0 0,-14-14-135 0 0,-1 1 1 0 0,1 0-1 0 0,0-1 0 0 0,-1 1 1 0 0,1 0-1 0 0,-1-1 0 0 0,0 1 1 0 0,1 0-1 0 0,-1 0 0 0 0,0-1 1 0 0,0 1-1 0 0,-1 3 0 0 0,-1 12-3506 0 0,0-9-102 0 0,1 2-2258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7831 0 0,'0'0'603'0'0,"-1"1"-396"0"0,-29 73 9001 0 0,29-73-8932 0 0,0-1-224 0 0,0 0 0 0 0,0 0-1 0 0,0 0 1 0 0,0 0 0 0 0,0 0 0 0 0,0 0 0 0 0,0-1 0 0 0,0 1 0 0 0,-1 0 0 0 0,1-1 0 0 0,0 1 0 0 0,0-1 0 0 0,0 1 0 0 0,-1-2 0 0 0,-14-7 91 0 0,15 8-134 0 0,0 0-1 0 0,0-1 0 0 0,0 1 0 0 0,0 0 1 0 0,0 0-1 0 0,0-1 0 0 0,1 1 1 0 0,-1 0-1 0 0,0-1 0 0 0,1 1 0 0 0,-1-1 1 0 0,1 1-1 0 0,0-1 0 0 0,-1 1 1 0 0,1-1-1 0 0,0 1 0 0 0,0-3 1 0 0,0 2 1 0 0,1 0 0 0 0,-1 0 0 0 0,0 1 0 0 0,1-1 0 0 0,0 0 0 0 0,0 0 0 0 0,-1 1 0 0 0,1-1 1 0 0,0 0-1 0 0,0 1 0 0 0,0-1 0 0 0,0 1 0 0 0,1-1 0 0 0,-1 1 0 0 0,0 0 0 0 0,1 0 1 0 0,-1-1-1 0 0,1 1 0 0 0,-1 0 0 0 0,1 0 0 0 0,-1 0 0 0 0,1 0 0 0 0,3-1 0 0 0,0 1 147 0 0,0 0 0 0 0,0 0 0 0 0,0 1 0 0 0,0 0 1 0 0,0-1-1 0 0,7 2 0 0 0,-2-1 258 0 0,-8 0 390 0 0,16 6 419 0 0,-16-5-148 0 0,-2 0-1012 0 0,1-1 1 0 0,-1 1-1 0 0,0 0 0 0 0,1-1 0 0 0,-1 1 0 0 0,0 0 0 0 0,0-1 1 0 0,1 1-1 0 0,-1 0 0 0 0,0 0 0 0 0,0-1 0 0 0,0 1 1 0 0,0 0-1 0 0,0 0 0 0 0,0 0 0 0 0,0 0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 5063 0 0,'-8'-2'528'0'0,"-9"1"1973"0"0,0 0-1 0 0,-30 3 0 0 0,34 0-1644 0 0,-1 0 0 0 0,1 1 0 0 0,-25 8 0 0 0,29-7-699 0 0,0 0 0 0 0,0 0 0 0 0,1 1 0 0 0,-1 0 0 0 0,1 0 0 0 0,0 1 0 0 0,0 0 0 0 0,1 1 0 0 0,0-1 0 0 0,0 2 0 0 0,0-1 0 0 0,1 1 0 0 0,0-1 0 0 0,-6 13 0 0 0,6-11-101 0 0,1 1 0 0 0,0 0 0 0 0,0 1 0 0 0,1-1 0 0 0,1 1 0 0 0,0-1-1 0 0,0 1 1 0 0,1 0 0 0 0,0 0 0 0 0,1 1 0 0 0,0-1 0 0 0,2 13 0 0 0,0-8-32 0 0,2 1 0 0 0,0-1 0 0 0,1 1 0 0 0,1-1 0 0 0,0 0 1 0 0,1-1-1 0 0,1 0 0 0 0,0 0 0 0 0,1 0 0 0 0,1-1 0 0 0,16 22 0 0 0,-19-29-19 0 0,-1-2 0 0 0,0 1 0 0 0,1 0 0 0 0,0-1 1 0 0,1 0-1 0 0,-1 0 0 0 0,1-1 0 0 0,0 0 0 0 0,0 0 0 0 0,0-1 0 0 0,0 0 0 0 0,1 0 0 0 0,0 0 0 0 0,-1-1 0 0 0,1 0 0 0 0,0-1 0 0 0,0 0 0 0 0,0 0 0 0 0,0 0 1 0 0,0-1-1 0 0,0-1 0 0 0,0 1 0 0 0,0-1 0 0 0,0 0 0 0 0,-1-1 0 0 0,1 0 0 0 0,0 0 0 0 0,-1-1 0 0 0,12-5 0 0 0,1-1 152 0 0,0-1-1 0 0,-1-1 1 0 0,29-22-1 0 0,-37 24 13 0 0,0 0 0 0 0,-1-1 0 0 0,-1 0 0 0 0,0-1-1 0 0,0 0 1 0 0,13-22 0 0 0,-14 18-5 0 0,-1 0 1 0 0,0 0-1 0 0,-1-1 0 0 0,-1 0 0 0 0,0 0 1 0 0,-1 0-1 0 0,2-18 0 0 0,-5 23-116 0 0,0-1 0 0 0,-1 0 0 0 0,0 1 0 0 0,-1-1 0 0 0,0 0 0 0 0,-1 1 0 0 0,0-1 0 0 0,0 1 0 0 0,-2 0 0 0 0,-8-22-1 0 0,9 27-33 0 0,-1 0-1 0 0,0 1 0 0 0,0-1 0 0 0,-1 1 1 0 0,1 0-1 0 0,-1 0 0 0 0,0 0 0 0 0,0 1 1 0 0,-1-1-1 0 0,0 1 0 0 0,1 1 0 0 0,-1-1 0 0 0,-1 1 1 0 0,1 0-1 0 0,0 0 0 0 0,-1 1 0 0 0,-9-3 1 0 0,1 2-527 0 0,1 0 1 0 0,-1 0 0 0 0,0 2 0 0 0,1 0 0 0 0,-1 0 0 0 0,0 2 0 0 0,-18 2 0 0 0,10 1-1271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8751 0 0,'0'0'794'0'0,"2"4"-652"0"0,-1-1-134 0 0,-1-2-7 0 0,1 0-1 0 0,-1-1 0 0 0,0 1 0 0 0,1 0 1 0 0,-1 0-1 0 0,1 0 0 0 0,-1 0 0 0 0,1-1 1 0 0,-1 1-1 0 0,1 0 0 0 0,-1 0 0 0 0,1-1 1 0 0,0 1-1 0 0,0 0 0 0 0,-1-1 0 0 0,1 1 1 0 0,0-1-1 0 0,0 1 0 0 0,0-1 0 0 0,-1 1 1 0 0,1-1-1 0 0,0 0 0 0 0,0 1 0 0 0,0-1 1 0 0,0 0-1 0 0,0 0 0 0 0,0 0 0 0 0,0 1 1 0 0,0-1-1 0 0,0 0 0 0 0,1-1 0 0 0,352-13 6337 0 0,-135 8-2938 0 0,60 1-1452 0 0,8 0-783 0 0,729-42 1069 0 0,-913 42-2051 0 0,151-9 325 0 0,66-9 229 0 0,-155 11-577 0 0,460-13 417 0 0,-432 27-522 0 0,80 3 220 0 0,-46-7 218 0 0,-178 0-352 0 0,264-29 777 0 0,-44 2-186 0 0,113 8-227 0 0,-353 19-703 0 0,-1-2 0 0 0,1 0 0 0 0,-1-2 0 0 0,0-1 1 0 0,48-20-1 0 0,-51 17-1877 0 0,-15 5 313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 13823 0 0,'0'0'1247'0'0,"4"-2"-998"0"0,-8 2-199 0 0,0 1-1 0 0,0 0 0 0 0,0 0 1 0 0,0 0-1 0 0,0 0 0 0 0,1 0 0 0 0,-1 1 1 0 0,0-1-1 0 0,1 1 0 0 0,-1 0 1 0 0,1 0-1 0 0,0 1 0 0 0,0-1 1 0 0,0 1-1 0 0,0-1 0 0 0,0 1 1 0 0,0 0-1 0 0,1 0 0 0 0,-1 0 1 0 0,-1 4-1 0 0,-6 9 343 0 0,1 0 0 0 0,-15 33 1 0 0,24-47-380 0 0,-9 18 55 0 0,-25 64 31 0 0,29-71-129 0 0,2 0-1 0 0,-1 1 0 0 0,2-1 1 0 0,-2 22-1 0 0,4-28 35 0 0,0 0-1 0 0,0 1 1 0 0,1-1-1 0 0,0 0 1 0 0,1 0 0 0 0,2 10-1 0 0,-3-14 8 0 0,0 0 0 0 0,1 1-1 0 0,-1-1 1 0 0,1 0 0 0 0,-1-1 0 0 0,1 1 0 0 0,0 0-1 0 0,0 0 1 0 0,0-1 0 0 0,0 1 0 0 0,1-1-1 0 0,-1 0 1 0 0,1 0 0 0 0,-1 1 0 0 0,1-2-1 0 0,4 3 1 0 0,7 2 16 0 0,-9-7-11 0 0,-2 0-5 0 0,0 0-9 0 0,1 0 0 0 0,0 0 0 0 0,-1 0 1 0 0,0 0-1 0 0,1-1 0 0 0,-1 0 1 0 0,0 1-1 0 0,0-1 0 0 0,0 0 1 0 0,0-1-1 0 0,0 1 0 0 0,0 0 1 0 0,0-1-1 0 0,-1 0 0 0 0,1 0 1 0 0,-1 1-1 0 0,0-1 0 0 0,0-1 0 0 0,2-2 1 0 0,4-9 70 0 0,1-1 1 0 0,8-26-1 0 0,-8 16 40 0 0,-2-1 0 0 0,-1 0 0 0 0,3-36 1 0 0,0 4 609 0 0,-8 28-21 0 0,-2 17 1076 0 0,1 16-1717 0 0,0 0 0 0 0,0 0 1 0 0,0 0-1 0 0,0 0 0 0 0,0 0 0 0 0,1 0 0 0 0,-1 0 0 0 0,1 3 0 0 0,1 1 20 0 0,3 25 23 0 0,2 0 1 0 0,1 0-1 0 0,2 0 1 0 0,21 47-1 0 0,-27-71-339 0 0,-1-1 0 0 0,1 1 0 0 0,1-1 0 0 0,-1 1 0 0 0,1-1 0 0 0,0-1 0 0 0,1 1 0 0 0,-1-1 0 0 0,1 0-1 0 0,13 9 1 0 0,-16-12-85 0 0,1 0 0 0 0,0 0 0 0 0,0 0 0 0 0,0-1 0 0 0,0 1 0 0 0,0-1 0 0 0,0 0 0 0 0,0 0 0 0 0,1 0 0 0 0,-1-1 0 0 0,0 1-1 0 0,0-1 1 0 0,1 0 0 0 0,-1-1 0 0 0,0 1 0 0 0,0-1 0 0 0,1 1 0 0 0,-1-1 0 0 0,0-1 0 0 0,0 1 0 0 0,0 0 0 0 0,4-3 0 0 0,25-15-1607 0 0,-2 1-8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30 1375 0 0,'-25'-8'-1493'0'0,"19"7"2706"0"0,0 0 0 0 0,0 0 1 0 0,0 1 0 0 0,-10 0-1 0 0,13 0-483 0 0,-1 0 0 0 0,1 1 0 0 0,-1-1 0 0 0,1 1 0 0 0,0 0-1 0 0,-1 0 1 0 0,1 0 0 0 0,0 1 0 0 0,0-1 0 0 0,0 1 0 0 0,0-1 0 0 0,0 1 0 0 0,0 0-1 0 0,0 0 1 0 0,-3 4 0 0 0,5-4-646 0 0,-1 0-1 0 0,1 0 0 0 0,0 0 1 0 0,0 0-1 0 0,0 1 1 0 0,1-1-1 0 0,-1 0 0 0 0,0 1 1 0 0,1-1-1 0 0,-1 0 0 0 0,1 1 1 0 0,0-1-1 0 0,0 0 1 0 0,0 1-1 0 0,0-1 0 0 0,0 1 1 0 0,1-1-1 0 0,-1 0 0 0 0,1 1 1 0 0,1 3-1 0 0,1 4-2 0 0,0-1 1 0 0,1 0-1 0 0,8 13 0 0 0,-8-14-60 0 0,1 0 0 0 0,0-1-1 0 0,0 1 1 0 0,1-2 0 0 0,-1 1 0 0 0,2 0-1 0 0,-1-1 1 0 0,1 0 0 0 0,0-1 0 0 0,0 1-1 0 0,0-2 1 0 0,1 1 0 0 0,0-1 0 0 0,-1 0-1 0 0,12 4 1 0 0,-16-7-57 0 0,18 6-541 0 0,1 0 1 0 0,0-1-1 0 0,28 3 1 0 0,-33-8-1398 0 0</inkml:trace>
  <inkml:trace contextRef="#ctx0" brushRef="#br0" timeOffset="1">386 0 5063 0 0,'0'2'4291'0'0,"-1"6"-2947"0"0,0 1 0 0 0,0 0 0 0 0,1-1 0 0 0,2 11-1 0 0,-1-9-888 0 0,0-1-1 0 0,1 0 1 0 0,1 0-1 0 0,3 10 1 0 0,-4-13-567 0 0,1-1 1 0 0,-1 0-1 0 0,1 0 0 0 0,0 0 0 0 0,0 0 1 0 0,0 0-1 0 0,1 0 0 0 0,0-1 1 0 0,0 1-1 0 0,0-1 0 0 0,0 0 0 0 0,1-1 1 0 0,0 1-1 0 0,-1-1 0 0 0,1 0 1 0 0,0 0-1 0 0,8 3 0 0 0,-3-3-1452 0 0,-2-4-392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10655 0 0,'0'0'1295'0'0,"0"2"-440"0"0,-8 69 3470 0 0,1 38-2170 0 0,2-30-1337 0 0,3-48-623 0 0,-4 87 326 0 0,6-92-683 0 0,1-1 0 0 0,8 42 1 0 0,-9-65 54 0 0,0 0-148 0 0,1 0-1 0 0,-1-1 1 0 0,1 1 0 0 0,-1 0 0 0 0,1 0 0 0 0,-1 0 0 0 0,1-1 0 0 0,0 1 0 0 0,0 0 0 0 0,1 1 0 0 0,5 3-1495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10135 0 0,'0'0'778'0'0,"0"-1"-506"0"0,-2-3 18 0 0,17 19 4733 0 0,-9-1-4027 0 0,-2 1 1 0 0,1 0-1 0 0,3 29 0 0 0,-2-15-361 0 0,32 258 2455 0 0,-2-7-2094 0 0,21-14-2766 0 0,-46-219 751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3223 0 0,'0'0'143'0'0,"0"2"-3"0"0,1 15 4301 0 0,3 25 1 0 0,9 18-71 0 0,25 59-2954 0 0,-9-30-563 0 0,29 73-418 0 0,-6-15-397 0 0,-11-31-4596 0 0,-32-91-1041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55 132 5983 0 0,'-1'-1'464'0'0,"-13"-13"-464"0"0,9 11 1021 0 0,1-1 0 0 0,0 0 0 0 0,-1-1 1 0 0,2 1-1 0 0,-1-1 0 0 0,0 0 0 0 0,1 0 1 0 0,-3-6-1 0 0,6 10-952 0 0,-1 0 1 0 0,1 0-1 0 0,0 0 1 0 0,0 0-1 0 0,-1 0 0 0 0,1 1 1 0 0,0-1-1 0 0,0 0 1 0 0,0 0-1 0 0,0 0 0 0 0,0 0 1 0 0,0 0-1 0 0,1 0 1 0 0,-1 1-1 0 0,0-1 0 0 0,0 0 1 0 0,1 0-1 0 0,-1 0 1 0 0,0 0-1 0 0,1 1 0 0 0,-1-1 1 0 0,1 0-1 0 0,-1 0 1 0 0,1 1-1 0 0,-1-1 0 0 0,1 0 1 0 0,0 1-1 0 0,-1-1 1 0 0,1 0-1 0 0,0 1 0 0 0,-1-1 1 0 0,1 1-1 0 0,0 0 1 0 0,0-1-1 0 0,0 1 0 0 0,-1-1 1 0 0,1 1-1 0 0,0 0 1 0 0,1-1-1 0 0,6-1-177 0 0,0-1 1 0 0,0 1-1 0 0,12-1 0 0 0,-9 1 235 0 0,103-23-4182 0 0,-95 21 2271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9071 0 0,'0'0'414'0'0,"0"2"-12"0"0,2 19 319 0 0,0 0 0 0 0,1 0 0 0 0,1-1 0 0 0,0 1 0 0 0,2-1 0 0 0,8 20 0 0 0,-10-33-363 0 0,2 8 2635 0 0,6-30-1927 0 0,-8 2-710 0 0,1 0 0 0 0,4-25 0 0 0,4-13-301 0 0,-6 33-49 0 0,-2 4-196 0 0,0 0 0 0 0,0 1-1 0 0,13-21 1 0 0,-9 21-167 0 0,-2 1-110 0 0,1 0 1 0 0,0 1 0 0 0,1 0-1 0 0,10-10 1 0 0,-10 13-28 0 0,1-2-480 0 0,0 1-1 0 0,15-10 1 0 0,-22 17 667 0 0,1 0 0 0 0,0 0 0 0 0,0 0 0 0 0,0 0 0 0 0,0 1 0 0 0,0-1 0 0 0,0 1 0 0 0,0 0 0 0 0,0 1 0 0 0,1-1 0 0 0,5 0 0 0 0,-8 1 955 0 0,-2 2-190 0 0,1 2-153 0 0,0-1 0 0 0,-1 1 0 0 0,1 0 0 0 0,-1 0 0 0 0,0-1 0 0 0,0 1 0 0 0,0 0 0 0 0,-1-1 0 0 0,-1 6 0 0 0,-12 34 1984 0 0,1-3-1338 0 0,6-8-577 0 0,-6 58 1 0 0,12-77-348 0 0,0 1 1 0 0,2 0 0 0 0,-1 0-1 0 0,2-1 1 0 0,0 1 0 0 0,6 24-1 0 0,-7-37 37 0 0,-1 0 0 0 0,0 1 0 0 0,1-1 0 0 0,-1 0-1 0 0,1 0 1 0 0,-1 0 0 0 0,1 0 0 0 0,-1 0 0 0 0,1 0-1 0 0,0 0 1 0 0,-1-1 0 0 0,1 1 0 0 0,0 0 0 0 0,0 0 0 0 0,0 0-1 0 0,0-1 1 0 0,0 1 0 0 0,0 0 0 0 0,0-1 0 0 0,0 1 0 0 0,0-1-1 0 0,2 1 1 0 0,-2-1-41 0 0,1 1-1 0 0,-1-1 0 0 0,1 0 1 0 0,-1-1-1 0 0,1 1 0 0 0,0 0 1 0 0,-1 0-1 0 0,1-1 1 0 0,-1 1-1 0 0,1-1 0 0 0,-1 1 1 0 0,1-1-1 0 0,-1 0 0 0 0,2-1 1 0 0,2-1-11 0 0,0 0-1 0 0,0-1 1 0 0,-1 0 0 0 0,0 0-1 0 0,0 0 1 0 0,0 0 0 0 0,6-9 0 0 0,-3 0-37 0 0,-1-1 0 0 0,0 0 1 0 0,5-23-1 0 0,-8 29-92 0 0,5-38-173 0 0,-3 14 808 0 0,0-23-161 0 0,-5 53 404 0 0,6 13-513 0 0,1 5-186 0 0,9 33 0 0 0,-3-9-78 0 0,-8-27-216 0 0,0-1 1 0 0,13 21-1 0 0,-13-26-939 0 0,0 0-1 0 0,11 12 1 0 0,-7-15-6816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8663 0 0,'1'-2'398'0'0,"10"-41"1055"0"0,-11 42-1387 0 0,0 1-1 0 0,0 0 1 0 0,0 0-1 0 0,1 0 1 0 0,-1 0-1 0 0,0-1 1 0 0,0 1-1 0 0,1 0 1 0 0,-1 0 0 0 0,0 0-1 0 0,0 0 1 0 0,1 0-1 0 0,-1 0 1 0 0,0 0-1 0 0,0 0 1 0 0,1 0-1 0 0,-1 0 1 0 0,0 0 0 0 0,0 0-1 0 0,1 0 1 0 0,-1 0-1 0 0,0 0 1 0 0,0 0-1 0 0,1 0 1 0 0,-1 0 0 0 0,0 0-1 0 0,0 0 1 0 0,1 0-1 0 0,-1 0 1 0 0,0 0-1 0 0,0 0 1 0 0,1 1-1 0 0,9 5 1803 0 0,-2 9-901 0 0,-1 1 0 0 0,0 0 1 0 0,7 30-1 0 0,8 54 587 0 0,-15-64-485 0 0,-7-34-531 0 0,1-3-458 0 0,3-3-63 0 0,0 0 0 0 0,-1 1 0 0 0,0-1-1 0 0,0 0 1 0 0,0-1 0 0 0,0 1 0 0 0,-1 0 0 0 0,0-1-1 0 0,0 1 1 0 0,2-8 0 0 0,3-10-57 0 0,4-23 0 0 0,-5 16-48 0 0,6-31-35 0 0,-7 34 108 0 0,13-43 0 0 0,-15 62 27 0 0,-3 6 52 0 0,2 4 26 0 0,26 74 186 0 0,7 17-1713 0 0,-30-85 548 0 0,0 1 1 0 0,0-1-1 0 0,1 0 0 0 0,0 0 0 0 0,1 0 1 0 0,0-1-1 0 0,8 8 0 0 0,1-5-1014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51 5527 0 0,'0'0'423'0'0,"-1"-1"-278"0"0,-13-14 388 0 0,10 10 1022 0 0,-2 1 0 0 0,1-1 1 0 0,0 1-1 0 0,-1 0 0 0 0,-7-3 0 0 0,12 6-779 0 0,-15-1 759 0 0,13 1-1424 0 0,-7-1 394 0 0,11 7-365 0 0,9 7-209 0 0,0-4 29 0 0,1-1 1 0 0,-1 1 0 0 0,1-2 0 0 0,1 1 0 0 0,-1-1 0 0 0,1-1 0 0 0,13 4 0 0 0,17 9 345 0 0,-29-12-165 0 0,-8-4 93 0 0,0 0 1 0 0,0 0 0 0 0,-1 0 0 0 0,1 1-1 0 0,-1 0 1 0 0,6 4 0 0 0,-10-6-156 0 0,1 0 0 0 0,-1-1 0 0 0,0 1 0 0 0,1 0 0 0 0,-1 0 0 0 0,0-1 0 0 0,1 1 0 0 0,-1 0 0 0 0,0 0 0 0 0,0-1 0 0 0,0 1 0 0 0,0 0 0 0 0,0 0 0 0 0,0-1 0 0 0,0 1 0 0 0,0 0 0 0 0,0 0 0 0 0,0 0 0 0 0,0-1 0 0 0,-1 2 0 0 0,-5 16 712 0 0,5-15-732 0 0,-4 8 234 0 0,-1-1 0 0 0,0 0-1 0 0,0-1 1 0 0,-16 18 0 0 0,0 2-113 0 0,16-21-124 0 0,-1-1 0 0 0,1 0-1 0 0,-13 12 1 0 0,15-16-217 0 0,0 0 0 0 0,0 0-1 0 0,-1 0 1 0 0,1-1 0 0 0,-1 1 0 0 0,1-1 0 0 0,-1 0-1 0 0,-9 2 1 0 0,14-3 41 0 0,-1-1 1 0 0,0 0-1 0 0,0 0 1 0 0,1 0-1 0 0,-1 0 0 0 0,0 0 1 0 0,0 0-1 0 0,0 0 0 0 0,1 0 1 0 0,-1 0-1 0 0,0 0 0 0 0,0-1 1 0 0,1 1-1 0 0,-1 0 0 0 0,0 0 1 0 0,0-1-1 0 0,1 1 0 0 0,-1 0 1 0 0,0-1-1 0 0,1 1 0 0 0,-1-1 1 0 0,0 1-1 0 0,1-1 0 0 0,-1 1 1 0 0,1-1-1 0 0,-1 0 1 0 0,-3-7-1783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0 666 2759 0 0,'0'0'6016'0'0,"3"2"-5798"0"0,10 9-29 0 0,-13-10-178 0 0,0-1 0 0 0,1 0 0 0 0,-1 1 0 0 0,1-1 0 0 0,-1 0 0 0 0,1 0 0 0 0,-1 0 0 0 0,1 1 0 0 0,-1-1 0 0 0,1 0 0 0 0,0 0 0 0 0,-1 0 0 0 0,1 0 0 0 0,-1 0 0 0 0,1 0 0 0 0,-1 0 0 0 0,1 0 0 0 0,-1 0 0 0 0,1 0 0 0 0,-1-1 0 0 0,1 1 0 0 0,-1 0 0 0 0,1 0 0 0 0,-1 0 0 0 0,1-1 0 0 0,-1 1-1 0 0,2-1 1 0 0,-1 1 35 0 0,12-2 117 0 0,0 0-1 0 0,1 1 0 0 0,-1 0 0 0 0,17 2 0 0 0,-3-1-53 0 0,21 3 35 0 0,90 16-1 0 0,-103-13-30 0 0,-9-3 145 0 0,34 0 1 0 0,16 1 312 0 0,-18-1-171 0 0,-42-3-273 0 0,1 1 0 0 0,23 4 1 0 0,3 4-10 0 0,-15-2 4 0 0,53 5 0 0 0,69 2 152 0 0,-19 0-68 0 0,60 7 169 0 0,-106-10-188 0 0,15 5 19 0 0,30 4-78 0 0,-34-16-128 0 0,44 4 0 0 0,-24-2 23 0 0,-3 0 80 0 0,-48 1-73 0 0,68 4 110 0 0,295-11 492 0 0,-247 12-333 0 0,-24 0-84 0 0,-29-11-14 0 0,68 3 83 0 0,79 12-91 0 0,-106-18-161 0 0,5 1 0 0 0,449 5 256 0 0,-426 2-74 0 0,-48 1-45 0 0,342-15 275 0 0,-313 14-361 0 0,-111-2-54 0 0,68-4 0 0 0,-60-6-11 0 0,66-3 28 0 0,-42 9-29 0 0,335-14 182 0 0,-377 8-101 0 0,99 1-1 0 0,226 8 168 0 0,-236-11-196 0 0,225 0 77 0 0,-274 10-119 0 0,118-12-1 0 0,-29 3-13 0 0,-8 1 38 0 0,56-5 23 0 0,-94 5 4 0 0,78 1 66 0 0,15 7 16 0 0,-20-11-36 0 0,16 0 40 0 0,-59 8-90 0 0,-24 2-48 0 0,-35-7 30 0 0,78-2-52 0 0,37-2 33 0 0,20 1 44 0 0,-68 5-43 0 0,33 1 10 0 0,41 0 66 0 0,59-13-28 0 0,-129 10-17 0 0,55 1 13 0 0,2-2 25 0 0,-24 0-31 0 0,9 0 18 0 0,122-6 98 0 0,197-7 85 0 0,-468 16-246 0 0,-22 2-17 0 0,811-34 251 0 0,-652 26-202 0 0,25-1 15 0 0,267-8 84 0 0,-175 5-92 0 0,377-6 9 0 0,-366 12-41 0 0,347-8 48 0 0,182-1 276 0 0,-326 1-442 0 0,-400 11 83 0 0,565-23 121 0 0,-492 22-85 0 0,86-4-2 0 0,292-17-3 0 0,-39 2-4 0 0,52 2 23 0 0,-389 16-31 0 0,7 1 33 0 0,261-13-57 0 0,68 2 0 0 0,-300 13 57 0 0,-105 1-43 0 0,215-10-13 0 0,-25 3 36 0 0,-72 5 5 0 0,24-4 20 0 0,23-2 93 0 0,498-19-86 0 0,-615 24-39 0 0,88-1-3 0 0,-43-5-25 0 0,2-1 0 0 0,-140 16-2 0 0,89-2 15 0 0,-67-7 5 0 0,220-6 17 0 0,-23 1-35 0 0,188 0 0 0 0,-160 3 0 0 0,-126 1 20 0 0,-18 1 13 0 0,119-6-22 0 0,-14 7-11 0 0,-214 3 11 0 0,108-10 42 0 0,19 1 0 0 0,-55 2 7 0 0,16 0 8 0 0,50 2 18 0 0,-38 0-33 0 0,-84 1-23 0 0,11 1 4 0 0,61-3 59 0 0,-121 4-62 0 0,54-3 10 0 0,112-5 47 0 0,-83 1-74 0 0,-19 1-17 0 0,49-6 3 0 0,-78 6 0 0 0,110-4-1636 0 0,-175 11-576 0 0,-1-2-5188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6911 0 0,'-7'-17'1030'0'0,"-8"-6"9618"0"0,9 29-9851 0 0,4-3-757 0 0,0-1-1 0 0,1 1 1 0 0,-1 0-1 0 0,1 0 1 0 0,-1 0 0 0 0,1 0-1 0 0,0 0 1 0 0,0 0 0 0 0,0 0-1 0 0,1 0 1 0 0,-1 6-1 0 0,0 38 236 0 0,2-35-204 0 0,6 66 318 0 0,32 147-1 0 0,-29-175-293 0 0,45 178-765 0 0,-32-137-1489 0 0,-6-11-5365 0 0,-30-81 236 0 0,9-1 7259 0 0,0-1 0 0 0,0 1 0 0 0,0-1 0 0 0,1 0 0 0 0,-1 0 0 0 0,1-1 0 0 0,0 1 0 0 0,0-1 0 0 0,-4-6-1 0 0,-21-41 3196 0 0,18 30-2112 0 0,6 13-551 0 0,0 0 0 0 0,0 0 0 0 0,1-1 0 0 0,1 0 0 0 0,-1 0-1 0 0,1 0 1 0 0,-1-11 0 0 0,3 14-174 0 0,0 1 1 0 0,0-1-1 0 0,0 0 1 0 0,1 0-1 0 0,-1 1 1 0 0,2-1-1 0 0,-1 1 0 0 0,1-1 1 0 0,-1 1-1 0 0,1-1 1 0 0,1 1-1 0 0,4-9 1 0 0,-4 10-113 0 0,0 0 1 0 0,1 0 0 0 0,0 0-1 0 0,-1 1 1 0 0,1-1 0 0 0,0 1-1 0 0,8-4 1 0 0,31-18 589 0 0,7 5-331 0 0,-41 18-427 0 0,-1-1 0 0 0,1 0 0 0 0,-1-1 0 0 0,0 0 0 0 0,0 0 0 0 0,0 0-1 0 0,-1-1 1 0 0,1-1 0 0 0,10-9 0 0 0,-8 4 63 0 0,14-21 0 0 0,-22 30-55 0 0,-1 1-35 0 0,0 0 0 0 0,-1 0 0 0 0,1 0 1 0 0,-1 0-1 0 0,1 0 0 0 0,-1-1 0 0 0,1 1 1 0 0,-1 0-1 0 0,1 0 0 0 0,-1 0 1 0 0,0 0-1 0 0,0-1 0 0 0,0 1 0 0 0,0 0 1 0 0,0 0-1 0 0,0-1 0 0 0,0 1 0 0 0,0 0 1 0 0,0 0-1 0 0,0 0 0 0 0,-1-1 0 0 0,1 1 1 0 0,0 0-1 0 0,-2-2 0 0 0,2 1 62 0 0,-1 1 0 0 0,1 0 0 0 0,-1-1 0 0 0,0 1 0 0 0,0 0 0 0 0,1-1 0 0 0,-1 1 0 0 0,0 0 0 0 0,0 0 0 0 0,0 0 0 0 0,0 0 0 0 0,0 0 0 0 0,0 0 0 0 0,-1 0 0 0 0,1 0 0 0 0,0 0 0 0 0,0 0 0 0 0,-1 1 0 0 0,1-1 0 0 0,-1 0 0 0 0,0 0 0 0 0,0 2-6 0 0,1 0 0 0 0,0 0 0 0 0,0 0-1 0 0,-1 0 1 0 0,1 0 0 0 0,0 0 0 0 0,0 0-1 0 0,0 0 1 0 0,1 0 0 0 0,-1 0 0 0 0,0 1 0 0 0,0-1-1 0 0,0 0 1 0 0,0 2 0 0 0,1-2-5 0 0,-4 6-37 0 0,1 1 0 0 0,0 0 0 0 0,1 0-1 0 0,0 0 1 0 0,0 0 0 0 0,1 0 0 0 0,-1 1 0 0 0,2-1-1 0 0,-1 0 1 0 0,2 1 0 0 0,-1-1 0 0 0,1 0 0 0 0,0 0-1 0 0,0 1 1 0 0,1-1 0 0 0,0 0 0 0 0,1 0 0 0 0,0 0 0 0 0,0-1-1 0 0,5 9 1 0 0,-5-12-143 0 0,-1 0-1 0 0,1-1 1 0 0,0 0 0 0 0,0 1 0 0 0,0-1-1 0 0,1 0 1 0 0,-1 0 0 0 0,1-1-1 0 0,0 1 1 0 0,0-1 0 0 0,0 0-1 0 0,0 0 1 0 0,0 0 0 0 0,0 0-1 0 0,8 1 1 0 0,-8-2-268 0 0,-1 0 0 0 0,0-1 0 0 0,1 1 0 0 0,-1-1 1 0 0,1 0-1 0 0,0 0 0 0 0,-1 0 0 0 0,1-1 0 0 0,-1 1 0 0 0,0-1 1 0 0,1 0-1 0 0,-1 0 0 0 0,1 0 0 0 0,-1 0 0 0 0,0 0 0 0 0,0-1 0 0 0,0 0 1 0 0,0 1-1 0 0,0-1 0 0 0,3-3 0 0 0,1-1-303 0 0,0 0 0 0 0,-1 0 0 0 0,0-1 0 0 0,0 0 0 0 0,0 0 1 0 0,5-9-1 0 0,-9 12 507 0 0,1-1 0 0 0,-1 1 1 0 0,0-1-1 0 0,0 1 0 0 0,0-1 1 0 0,0 0-1 0 0,-1 0 0 0 0,0 0 1 0 0,0 0-1 0 0,0 0 0 0 0,-1-7 1 0 0,0 5 93 0 0,4-24-37 0 0,-4 30 1377 0 0,1 0-1151 0 0,-1 1 1 0 0,1-1-1 0 0,0 1 0 0 0,0 0 1 0 0,0-1-1 0 0,0 1 1 0 0,-1 0-1 0 0,1 0 0 0 0,0 0 1 0 0,0-1-1 0 0,0 1 1 0 0,0 0-1 0 0,0 0 0 0 0,0 0 1 0 0,0 0-1 0 0,0 1 1 0 0,-1-1-1 0 0,1 0 0 0 0,0 0 1 0 0,0 0-1 0 0,0 1 1 0 0,0-1-1 0 0,0 0 0 0 0,-1 1 1 0 0,1-1-1 0 0,0 1 1 0 0,0-1-1 0 0,-1 1 0 0 0,2 0 1 0 0,24 21 1630 0 0,-22-18-1468 0 0,5 6 145 0 0,-1-1 0 0 0,0 2-1 0 0,-1-1 1 0 0,0 1-1 0 0,-1 0 1 0 0,0 0 0 0 0,0 1-1 0 0,-2 0 1 0 0,1 0 0 0 0,4 22-1 0 0,-8-30-227 0 0,-1 0 0 0 0,1 1 0 0 0,-1-1 0 0 0,0 1 0 0 0,0-1 0 0 0,-1 0-1 0 0,1 1 1 0 0,-1-1 0 0 0,0 0 0 0 0,0 0 0 0 0,-1 1 0 0 0,-2 5 0 0 0,4-9 365 0 0,-2-2-610 0 0,-1-3 94 0 0,0-1 1 0 0,0 1-1 0 0,0 0 1 0 0,0-1-1 0 0,1 0 1 0 0,0 0-1 0 0,0 0 1 0 0,0 0-1 0 0,0 0 1 0 0,1 0-1 0 0,0 0 1 0 0,0 0-1 0 0,0 0 1 0 0,1-1-1 0 0,0 1 1 0 0,0 0-1 0 0,1-9 1 0 0,1-8-135 0 0,2 1 1 0 0,11-41-1 0 0,-6 34-55 0 0,18-44 0 0 0,-20 58 3 0 0,0 1 0 0 0,1-1 0 0 0,1 1 0 0 0,18-22 0 0 0,-24 32-128 0 0,0 0 0 0 0,0 0-1 0 0,1 1 1 0 0,-1-1 0 0 0,1 1 0 0 0,0-1 0 0 0,3-1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38 919 0 0,'-1'-9'80'0'0,"1"8"761"0"0,0 0-1 0 0,0-1 0 0 0,0 1 0 0 0,-1-1 0 0 0,1 1 0 0 0,0-1 0 0 0,-1 1 0 0 0,1 0 0 0 0,-1-1 1 0 0,0 1-1 0 0,1 0 0 0 0,-1 0 0 0 0,0-1 0 0 0,0 1 0 0 0,-2-2 0 0 0,2 3-516 0 0,0-1 0 0 0,0 0 0 0 0,0 1-1 0 0,0-1 1 0 0,0 1 0 0 0,0-1 0 0 0,0 1 0 0 0,0-1-1 0 0,0 1 1 0 0,0 0 0 0 0,-1 0 0 0 0,1-1 0 0 0,0 1-1 0 0,0 0 1 0 0,-2 0 0 0 0,-1 1-158 0 0,0 0-1 0 0,0-1 0 0 0,0 1 1 0 0,0 1-1 0 0,1-1 1 0 0,-1 0-1 0 0,0 1 1 0 0,1 0-1 0 0,-1 0 0 0 0,-3 3 1 0 0,0 0-159 0 0,1 0 1 0 0,0 1 0 0 0,0 0-1 0 0,0 0 1 0 0,1 0 0 0 0,0 1-1 0 0,0-1 1 0 0,0 1-1 0 0,1 1 1 0 0,0-1 0 0 0,1 0-1 0 0,-1 1 1 0 0,-2 12 0 0 0,4-8-5236 0 0,3 5-1782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15 963 8287 0 0,'0'0'639'0'0,"0"0"-632"0"0,0 0 0 0 0,0 0-1 0 0,-1 0 1 0 0,1 0 0 0 0,0 0-1 0 0,0 0 1 0 0,-1 1 0 0 0,1-1 0 0 0,0 0-1 0 0,0 0 1 0 0,-1 0 0 0 0,1 0 0 0 0,0 0-1 0 0,0 0 1 0 0,0 1 0 0 0,-1-1 0 0 0,1 0-1 0 0,0 0 1 0 0,0 0 0 0 0,0 1 0 0 0,0-1-1 0 0,0 0 1 0 0,-1 0 0 0 0,1 0 0 0 0,0 1-1 0 0,0-1 1 0 0,0 0 0 0 0,0 0-1 0 0,0 1 1 0 0,0-1 0 0 0,0 0 0 0 0,0 0-1 0 0,0 1 1 0 0,0-1 0 0 0,0 0 0 0 0,0 1-1 0 0,1 5 165 0 0,-1-5-140 0 0,0-1 1 0 0,0 1 0 0 0,0-1-1 0 0,0 1 1 0 0,0-1-1 0 0,0 0 1 0 0,0 1 0 0 0,0-1-1 0 0,0 1 1 0 0,0-1-1 0 0,0 1 1 0 0,0-1 0 0 0,-1 0-1 0 0,1 1 1 0 0,0-1-1 0 0,0 1 1 0 0,0-1 0 0 0,0 0-1 0 0,-1 1 1 0 0,1-1 0 0 0,0 0-1 0 0,0 1 1 0 0,-1-1-1 0 0,1 0 1 0 0,0 1 0 0 0,-1-1-1 0 0,1 0 1 0 0,0 0-1 0 0,-1 1 1 0 0,1-1 0 0 0,0 0-1 0 0,-1 0 1 0 0,1 0-1 0 0,-5 2 3500 0 0,6-4-3358 0 0,0 1 0 0 0,-1 0-1 0 0,1-1 1 0 0,0 1 0 0 0,0 0-1 0 0,0-1 1 0 0,0 1 0 0 0,0 0-1 0 0,0 0 1 0 0,0 0 0 0 0,0 0-1 0 0,0 0 1 0 0,0 0 0 0 0,1 0-1 0 0,1-1 1 0 0,1 0 135 0 0,81-56 1871 0 0,38-30-629 0 0,307-223 1386 0 0,-346 255-2689 0 0,140-108 202 0 0,-118 85-159 0 0,-64 49 309 0 0,69-63-1 0 0,-98 81-393 0 0,2 1 1 0 0,-1 0-1 0 0,1 1 1 0 0,1 1 0 0 0,18-9-1 0 0,-25 11 53 0 0,-9 6-228 0 0,1 0 1 0 0,-1 1-1 0 0,1-1 0 0 0,0 0 0 0 0,0 1 0 0 0,-1-1 1 0 0,1 1-1 0 0,0-1 0 0 0,0 1 0 0 0,-1-1 0 0 0,1 1 1 0 0,0 0-1 0 0,0-1 0 0 0,0 1 0 0 0,1-1 0 0 0,5 1 15 0 0,0-1-1 0 0,0 1 0 0 0,0 0 1 0 0,1 0-1 0 0,-1 1 0 0 0,0 0 1 0 0,0 0-1 0 0,-1 1 0 0 0,14 4 1 0 0,3 4 4 0 0,33 19 1 0 0,-11-5 2 0 0,54 26 40 0 0,-3 5 0 0 0,-2 4 0 0 0,107 89 0 0 0,80 50 400 0 0,-232-166-280 0 0,53 30-36 0 0,5 2-144 0 0,-89-53 15 0 0,23 10 0 0 0,3 2 315 0 0,7 1-172 0 0,-37-18-167 0 0,-1 0 0 0 0,19 12 0 0 0,-16-6 34 0 0,18 12 67 0 0,-10-13-124 0 0,-20-11 10 0 0,-1-1 1 0 0,0 1-1 0 0,0-1 0 0 0,1 0 1 0 0,-1 0-1 0 0,0 0 0 0 0,0-1 1 0 0,0 1-1 0 0,0-1 0 0 0,4-2 1 0 0,1-1 3 0 0,-5 4-14 0 0,0-1 0 0 0,-1 1 0 0 0,0-1 0 0 0,1 0 0 0 0,-1 0 0 0 0,0 0 0 0 0,3-3 0 0 0,13-10 0 0 0,-4 7 6 0 0,-1-1 0 0 0,0 0 0 0 0,22-22 0 0 0,30-38 26 0 0,-42 43-1 0 0,46-41-1 0 0,-13 21-18 0 0,75-59-13 0 0,41-34-311 0 0,-115 90 208 0 0,-45 41-425 0 0,-1 0 1 0 0,27-12-1 0 0,-24 12-262 0 0,-9 6 350 0 0,-1 1 0 0 0,1 0 1 0 0,0-1-1 0 0,-1 2 0 0 0,1-1 1 0 0,0 0-1 0 0,0 1 0 0 0,-1 0 1 0 0,7 1-1 0 0,-1-1-1372 0 0,4 0-6278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0,'1'1'3415'0'0,"3"3"-2662"0"0,-1 0 1 0 0,0 1-1 0 0,0-1 1 0 0,-1 1-1 0 0,1 0 1 0 0,-1 0-1 0 0,0-1 1 0 0,-1 1-1 0 0,3 8 1 0 0,-4-11-745 0 0,6 20 642 0 0,0 1 0 0 0,-2 0 0 0 0,-1 0 1 0 0,-1 0-1 0 0,-1 33 0 0 0,-17 118 567 0 0,2-26-602 0 0,11-102-524 0 0,1-12 116 0 0,3 64 0 0 0,0-88-175 0 0,6 35 412 0 0,-6-42-389 0 0,0 1-1 0 0,0-1 1 0 0,0 0-1 0 0,0 0 0 0 0,1 1 1 0 0,0-1-1 0 0,-1 0 1 0 0,1-1-1 0 0,0 1 1 0 0,4 3-1 0 0,-4-4-19 0 0,0 0 0 0 0,1-1 0 0 0,-1 1-1 0 0,1-1 1 0 0,0 0 0 0 0,-1 0 0 0 0,1 0 0 0 0,0 0 0 0 0,0-1-1 0 0,0 1 1 0 0,3-1 0 0 0,2 2 38 0 0,3 0-35 0 0,1-1 0 0 0,-1 0 0 0 0,1-1 0 0 0,-1 0 0 0 0,1 0 0 0 0,-1-1 0 0 0,15-3 0 0 0,78-26 339 0 0,-66 18-332 0 0,3-2-1512 0 0,49-22 0 0 0,-75 30-599 0 0,1 0-3800 0 0,-1 3-1657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98 350 9671 0 0,'0'10'864'0'0,"-1"1"-696"0"0,-1 4-168 0 0,4 0 0 0 0,-2 0 1712 0 0,0 2 304 0 0,0-4 64 0 0,3 0 16 0 0,-1-1-1304 0 0,1 3-264 0 0,4-2-48 0 0,-1-1-16 0 0,-1-5-888 0 0,4-2-6032 0 0</inkml:trace>
  <inkml:trace contextRef="#ctx0" brushRef="#br0" timeOffset="1">32 81 10591 0 0,'-23'-44'2265'0'0,"14"23"8697"0"0,23 9-10738 0 0,4 9-1464 0 0,-16 3 469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5063 0 0,'2'1'6707'0'0,"55"7"-1808"0"0,-32-3-3923 0 0,1-1 0 0 0,0-2 0 0 0,37 0 0 0 0,23-8 600 0 0,179-8 1823 0 0,-221 14-3390 0 0,113-3 208 0 0,-40 1 85 0 0,-20 0 0 0 0,65-9 375 0 0,58-2 122 0 0,-60 21-502 0 0,-106-7-214 0 0,48-2 138 0 0,13 1 46 0 0,-51 1-110 0 0,-48-1-110 0 0,21 1 78 0 0,42-7-1 0 0,-29 2 3 0 0,75 3 1 0 0,10 0 129 0 0,98-4 93 0 0,-190 5-279 0 0,49 2 79 0 0,-74-1-113 0 0,23 4-1 0 0,9 0 8 0 0,-19-2-27 0 0,-18-2-1 0 0,-1 0-1 0 0,22-1 1 0 0,63-3 100 0 0,-74 3-104 0 0,34 2 25 0 0,-33 0 9 0 0,43-3-1 0 0,59 0 24 0 0,-12 0 107 0 0,-96 0-133 0 0,23-1-11 0 0,-27 2-32 0 0,1-1 0 0 0,27-4 0 0 0,-25 3 0 0 0,24-2 0 0 0,-35 5 0 0 0,-1-2 0 0 0,1 1 0 0 0,0 0 0 0 0,0-1 0 0 0,-1 0 0 0 0,11-3 0 0 0,-4-2 0 0 0,-9 4 0 0 0,0 0 0 0 0,0 0 0 0 0,0 0 0 0 0,0 1 0 0 0,1-1 0 0 0,-1 1 0 0 0,0 0 0 0 0,1 0 0 0 0,4 0 0 0 0,38-2-381 0 0,-39 2-117 0 0,0 1 1 0 0,0-1 0 0 0,8 2 0 0 0,-1-1-1605 0 0,-12-1 1554 0 0,0 1-1 0 0,0-1 1 0 0,0 0-1 0 0,0 0 1 0 0,0 0-1 0 0,0 0 1 0 0,0 0 0 0 0,-1 0-1 0 0,1 0 1 0 0,0-1-1 0 0,1-1 1 0 0,4-5-1335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14855 0 0,'0'0'67'0'0,"-1"0"0"0"0,1-1-1 0 0,-1 1 1 0 0,1 0-1 0 0,0 0 1 0 0,-1 0 0 0 0,1 0-1 0 0,-1 0 1 0 0,1 0 0 0 0,0-1-1 0 0,-1 1 1 0 0,1 0 0 0 0,-1 0-1 0 0,1 0 1 0 0,-1 0-1 0 0,1 1 1 0 0,0-1 0 0 0,-1 0-1 0 0,1 0 1 0 0,-1 0 0 0 0,1 0-1 0 0,-1 0 1 0 0,1 0 0 0 0,0 1-1 0 0,-1-1 1 0 0,1 0-1 0 0,0 0 1 0 0,-1 1 0 0 0,1-1-1 0 0,0 0 1 0 0,-1 0 0 0 0,1 1-1 0 0,-1 0 1 0 0,1 0 93 0 0,0 0 1 0 0,1 1 0 0 0,-1-1-1 0 0,0 1 1 0 0,0-1-1 0 0,1 1 1 0 0,-1-1 0 0 0,1 0-1 0 0,-1 1 1 0 0,2 1-1 0 0,0 3 124 0 0,1-1 0 0 0,0 1 0 0 0,1-1-1 0 0,0 0 1 0 0,-1 0 0 0 0,2 0 0 0 0,-1 0 0 0 0,0 0-1 0 0,1-1 1 0 0,8 6 0 0 0,7 4-206 0 0,33 16 0 0 0,-1 0-44 0 0,-37-20-17 0 0,0 1 1 0 0,-1 1-1 0 0,0 0 0 0 0,-1 1 0 0 0,0 0 1 0 0,-1 1-1 0 0,16 23 0 0 0,-22-27 186 0 0,0 0 0 0 0,-1 1-1 0 0,0-1 1 0 0,-1 1 0 0 0,0 0-1 0 0,-1 0 1 0 0,0 0 0 0 0,-1 0 0 0 0,0 1-1 0 0,0-1 1 0 0,-1 1 0 0 0,-1-1-1 0 0,-1 14 1 0 0,-2-1 494 0 0,-1 1 1 0 0,-13 41-1 0 0,-22 46 138 0 0,21-64-738 0 0,2-9-313 0 0,7-16 475 0 0,0 1-1 0 0,-5 27 1 0 0,12-43-783 0 0,1 0 0 0 0,0 0 1 0 0,0 0-1 0 0,1 0 0 0 0,0 0 0 0 0,0 0 0 0 0,1 0 0 0 0,0 0 0 0 0,1 0 0 0 0,4 13 0 0 0,-1-8-7937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1839 0 0,'0'1'134'0'0,"0"38"-275"0"0,3 21 5318 0 0,0 40 2219 0 0,1-6-5971 0 0,-4-90-1402 0 0,4 12 21 0 0,-3-15-127 0 0,-1-1-73 0 0,1 0 137 0 0,0 0 0 0 0,-1 0 0 0 0,1-1 0 0 0,0 1 0 0 0,0 0 0 0 0,-1-1 0 0 0,1 1 0 0 0,-1-1 0 0 0,1 1 0 0 0,0-1 0 0 0,-1 1 0 0 0,1-1 0 0 0,-1 1 1 0 0,1-1-1 0 0,-1 0 0 0 0,0 1 0 0 0,1-1 0 0 0,-1 1 0 0 0,0-1 0 0 0,1-1 0 0 0,5-16-135 0 0,2-22 66 0 0,6-42-67 0 0,2-55 970 0 0,-15 128-578 0 0,1 1 0 0 0,-1-1 0 0 0,1 1 0 0 0,1-1 0 0 0,0 1 0 0 0,0 0-1 0 0,0 0 1 0 0,1 0 0 0 0,6-8 0 0 0,-10 15-205 0 0,1 0 0 0 0,-1 1 1 0 0,1-1-1 0 0,0 0 0 0 0,-1 1 0 0 0,1-1 0 0 0,0 0 0 0 0,0 1 0 0 0,-1-1 0 0 0,1 1 0 0 0,0-1 0 0 0,0 1 1 0 0,0 0-1 0 0,0-1 0 0 0,0 1 0 0 0,0 0 0 0 0,-1-1 0 0 0,1 1 0 0 0,0 0 0 0 0,0 0 0 0 0,0 0 1 0 0,0 0-1 0 0,0 0 0 0 0,0 0 0 0 0,0 0 0 0 0,0 0 0 0 0,0 1 0 0 0,0-1 0 0 0,0 0 0 0 0,0 0 0 0 0,-1 1 1 0 0,1-1-1 0 0,0 1 0 0 0,0-1 0 0 0,0 1 0 0 0,0-1 0 0 0,-1 1 0 0 0,1-1 0 0 0,0 1 0 0 0,-1 0 1 0 0,2 1-1 0 0,2 1 51 0 0,0 1 0 0 0,-1 1 0 0 0,1-1 1 0 0,-1 0-1 0 0,5 9 0 0 0,4 12 67 0 0,-2 0 0 0 0,10 33 0 0 0,9 26 163 0 0,-29-84-311 0 0,1 0 0 0 0,-1 0 0 0 0,0 0 0 0 0,0 0 0 0 0,1 0 1 0 0,-1 0-1 0 0,0 0 0 0 0,0 0 0 0 0,1 0 0 0 0,-1 0 0 0 0,0 0 0 0 0,0 0 1 0 0,1 0-1 0 0,-1 0 0 0 0,0 0 0 0 0,0 0 0 0 0,1 0 0 0 0,-1 0 0 0 0,0 0 0 0 0,0 0 1 0 0,1-1-1 0 0,-1 1 0 0 0,0 0 0 0 0,0 0 0 0 0,1 0 0 0 0,-1 0 0 0 0,0 0 0 0 0,0-1 1 0 0,0 1-1 0 0,1 0 0 0 0,-1 0 0 0 0,0-1 0 0 0,8-6 35 0 0,-6 3-24 0 0,1-1 1 0 0,0 0 0 0 0,-1 0-1 0 0,0-1 1 0 0,0 1 0 0 0,-1 0-1 0 0,2-9 1 0 0,4-11 15 0 0,10-38 106 0 0,6-15 195 0 0,-19 69-225 0 0,0 0 0 0 0,0 0 0 0 0,1 0 0 0 0,0 1 0 0 0,0 0 0 0 0,10-11 0 0 0,-14 18-89 0 0,0 0 0 0 0,-1 0 0 0 0,1 1 0 0 0,0-1-1 0 0,0 0 1 0 0,0 0 0 0 0,0 1 0 0 0,0-1 0 0 0,0 0 0 0 0,0 1 0 0 0,0-1-1 0 0,0 1 1 0 0,0 0 0 0 0,0-1 0 0 0,0 1 0 0 0,0 0 0 0 0,0-1 0 0 0,0 1-1 0 0,0 0 1 0 0,0 0 0 0 0,1 0 0 0 0,-1 0 0 0 0,0 0 0 0 0,0 0-1 0 0,0 0 1 0 0,0 1 0 0 0,0-1 0 0 0,0 0 0 0 0,0 1 0 0 0,1-1 0 0 0,-1 0-1 0 0,0 1 1 0 0,0-1 0 0 0,0 1 0 0 0,-1 0 0 0 0,1-1 0 0 0,0 1 0 0 0,0 0-1 0 0,0 0 1 0 0,0-1 0 0 0,-1 1 0 0 0,1 0 0 0 0,1 1 0 0 0,2 4 2 0 0,0 0 0 0 0,0-1 0 0 0,-1 1 0 0 0,1 1 0 0 0,3 10-1 0 0,17 50-20 0 0,18 46-4 0 0,-36-100-167 0 0,0-1 0 0 0,1-1 0 0 0,0 1-1 0 0,1-1 1 0 0,0 0 0 0 0,16 15 0 0 0,-21-23-84 0 0,0 0 0 0 0,0-1 0 0 0,0 1 0 0 0,1-1 0 0 0,-1 0 0 0 0,1 0 0 0 0,-1 0 0 0 0,1 0 0 0 0,0-1 0 0 0,0 0 0 0 0,0 0 0 0 0,0 0 0 0 0,0 0 0 0 0,0 0 0 0 0,0-1 0 0 0,0 0 0 0 0,7 0 0 0 0,-5-1-255 0 0,0 0 0 0 0,0 0 0 0 0,0 0 0 0 0,0-1-1 0 0,0 0 1 0 0,0-1 0 0 0,-1 1 0 0 0,0-1 0 0 0,1 0 0 0 0,-1 0 0 0 0,6-6 0 0 0,1 0-329 0 0,0-1 0 0 0,-2-1-1 0 0,1 0 1 0 0,-1-1 0 0 0,-1 0 0 0 0,0 0-1 0 0,10-18 1 0 0,-13 19 634 0 0,-1 0 0 0 0,-1 0-1 0 0,7-21 1 0 0,-9 22 793 0 0,0 0 0 0 0,-1-1 0 0 0,0 1 0 0 0,0-19-1 0 0,-1 25-198 0 0,-1 1 0 0 0,1-1 0 0 0,-1 0-1 0 0,0 1 1 0 0,0-1 0 0 0,-1 1 0 0 0,1-1-1 0 0,0 1 1 0 0,-1-1 0 0 0,0 1 0 0 0,0 0-1 0 0,0 0 1 0 0,0 0 0 0 0,-1 0 0 0 0,1 0-1 0 0,-1 0 1 0 0,0 1 0 0 0,1-1 0 0 0,-1 1-1 0 0,0 0 1 0 0,-5-3 0 0 0,5 4-236 0 0,1-1 0 0 0,-1 1 0 0 0,1 1 0 0 0,-1-1 0 0 0,1 0 0 0 0,-1 0 0 0 0,0 1 0 0 0,1 0 0 0 0,-1-1 0 0 0,0 1 0 0 0,1 0 0 0 0,-1 0 0 0 0,0 1 0 0 0,1-1 0 0 0,-1 0 0 0 0,0 1 0 0 0,1 0 0 0 0,-1-1 0 0 0,1 1 0 0 0,-1 0 0 0 0,1 0 0 0 0,0 1 0 0 0,-1-1 0 0 0,1 0 0 0 0,0 1 0 0 0,0 0 0 0 0,0-1 0 0 0,0 1 0 0 0,0 0 1 0 0,-3 3-1 0 0,1 1-48 0 0,0 0 0 0 0,0 0 0 0 0,1 1 0 0 0,0-1 0 0 0,0 1 1 0 0,0-1-1 0 0,1 1 0 0 0,0 0 0 0 0,0 0 0 0 0,1 0 0 0 0,-1 12 1 0 0,1-1-50 0 0,0 0 0 0 0,2-1 0 0 0,3 28 0 0 0,-3-39-53 0 0,0 0 0 0 0,1 1 0 0 0,-1-1 0 0 0,1 0 0 0 0,0 0 0 0 0,1-1 0 0 0,-1 1 0 0 0,1 0 0 0 0,4 5 0 0 0,-5-9 0 0 0,0 0 0 0 0,-1 0 0 0 0,1 0 0 0 0,0 0 0 0 0,0 0 0 0 0,0-1 0 0 0,1 1 0 0 0,-1-1 0 0 0,0 1 0 0 0,0-1 0 0 0,1 0 0 0 0,-1 0 0 0 0,1 0 0 0 0,-1 0 0 0 0,1 0 0 0 0,0-1 0 0 0,-1 1 0 0 0,1-1 0 0 0,0 1 0 0 0,-1-1 0 0 0,1 0 0 0 0,0 0 0 0 0,3-1 0 0 0,-2 0 0 0 0,0 1 0 0 0,-1-1 0 0 0,1 0 0 0 0,-1 0 0 0 0,1-1 0 0 0,-1 1 0 0 0,0-1 0 0 0,1 1 0 0 0,-1-1 0 0 0,0 0 0 0 0,0 0 0 0 0,0-1 0 0 0,0 1 0 0 0,-1-1 0 0 0,1 1 0 0 0,-1-1 0 0 0,1 0 0 0 0,2-4 0 0 0,1-4 0 0 0,0 0 1 0 0,0-1 0 0 0,7-23-1 0 0,-1 4 9 0 0,-6 17 11 0 0,-2 0 0 0 0,1-1 0 0 0,-2 1 0 0 0,0-1 0 0 0,0 0 0 0 0,0-25 0 0 0,-3 38 573 0 0,3 15-369 0 0,10 29-155 0 0,20 60 151 0 0,-28-89-516 0 0,1 0 0 0 0,0-1 0 0 0,1 1 0 0 0,1-1 0 0 0,12 15 1 0 0,-18-24-147 0 0,0-1 1 0 0,0 0 0 0 0,0 0 0 0 0,0 0 0 0 0,0-1 0 0 0,1 1-1 0 0,2 1 1 0 0,5 1-1607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9671 0 0,'-2'-14'412'0'0,"1"1"0"0"0,0-1 0 0 0,1 0 0 0 0,2-25 0 0 0,1 49 5011 0 0,6 51-4523 0 0,0 83-31 0 0,2 20-1148 0 0,7-55-6503 0 0,-13-89 1655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8287 0 0,'0'0'756'0'0,"-1"-1"-622"0"0,0 1-35 0 0,0 0 0 0 0,1-1 1 0 0,-1 1-1 0 0,0 0 0 0 0,1 0 0 0 0,-1 0 1 0 0,0-1-1 0 0,0 1 0 0 0,1 0 1 0 0,-1 0-1 0 0,0 0 0 0 0,1 0 0 0 0,-1 1 1 0 0,0-1-1 0 0,0 0 0 0 0,1 0 0 0 0,-1 0 1 0 0,0 0-1 0 0,1 1 0 0 0,-1-1 1 0 0,0 0-1 0 0,1 1 0 0 0,-1-1 0 0 0,0 1 1 0 0,1-1-1 0 0,-1 0 0 0 0,1 1 1 0 0,-1 0-1 0 0,-2 1 639 0 0,-1 1-281 0 0,1 0 0 0 0,-1 0 1 0 0,1 0-1 0 0,-1 1 0 0 0,1-1 0 0 0,0 1 1 0 0,0 0-1 0 0,1 0 0 0 0,-1 0 0 0 0,1 0 1 0 0,0 0-1 0 0,0 0 0 0 0,0 1 0 0 0,-1 6 1 0 0,-2 5-97 0 0,2-1 0 0 0,0 1 0 0 0,-1 17 0 0 0,3-15-64 0 0,1 0 1 0 0,0 0-1 0 0,5 31 1 0 0,-4-43-223 0 0,0 0 0 0 0,0 1 1 0 0,1-1-1 0 0,0 0 0 0 0,0 0 0 0 0,1 0 1 0 0,-1-1-1 0 0,1 1 0 0 0,0 0 0 0 0,1-1 1 0 0,0 0-1 0 0,-1 0 0 0 0,9 8 0 0 0,-9-11-74 0 0,0 0-1 0 0,1 0 0 0 0,-1 0 1 0 0,1 0-1 0 0,-1-1 0 0 0,1 1 1 0 0,0-1-1 0 0,-1 0 0 0 0,1 0 1 0 0,0-1-1 0 0,0 1 0 0 0,0-1 1 0 0,-1 0-1 0 0,1 0 0 0 0,0 0 1 0 0,0 0-1 0 0,0-1 0 0 0,0 1 0 0 0,6-3 1 0 0,-1 1-499 0 0,-1-1 1 0 0,0 0-1 0 0,0-1 0 0 0,0 0 1 0 0,0 0-1 0 0,0-1 0 0 0,10-7 1 0 0,-2-3-1414 0 0,-1-1-289 0 0</inkml:trace>
  <inkml:trace contextRef="#ctx0" brushRef="#br0" timeOffset="1">363 68 11287 0 0,'0'0'496'0'0,"-2"11"112"0"0,2 2-488 0 0,0 4-120 0 0,4 3 0 0 0,-3 2 0 0 0,1-1 384 0 0,1 1 48 0 0,4 1 16 0 0,1-1 0 0 0,-1-1-872 0 0,0-2-176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6911 0 0,'1'2'315'0'0,"7"13"102"0"0,-5-6-411 0 0,-1 0-1 0 0,0 0 1 0 0,-1 0-1 0 0,1 10 1 0 0,-1-1 141 0 0,11 111 4172 0 0,3 32-1861 0 0,-9-121-2068 0 0,21 76 0 0 0,-25-108-355 0 0,-1-5-16 0 0,0 0-1 0 0,0 0 1 0 0,1 1 0 0 0,-1-1 0 0 0,1 0 0 0 0,2 4 0 0 0,7-24-36 0 0,-3-6-51 0 0,-1 0 1 0 0,-1-1 0 0 0,5-31-1 0 0,-1 1-82 0 0,8-43-21 0 0,5-23-23 0 0,-16 94 212 0 0,1-1 0 0 0,15-35 0 0 0,-21 58 43 0 0,0-1 0 0 0,1 1-1 0 0,-1 0 1 0 0,0 0 0 0 0,1 0 0 0 0,0 0 0 0 0,0 1-1 0 0,0-1 1 0 0,5-3 0 0 0,-8 7-42 0 0,1 0-1 0 0,-1 0 1 0 0,1-1-1 0 0,-1 1 1 0 0,1 0-1 0 0,-1 0 1 0 0,1 0-1 0 0,0 0 1 0 0,-1 0 0 0 0,1 0-1 0 0,-1 0 1 0 0,1 0-1 0 0,-1 0 1 0 0,1 0-1 0 0,-1 0 1 0 0,1 0 0 0 0,-1 1-1 0 0,1-1 1 0 0,-1 0-1 0 0,1 0 1 0 0,-1 1-1 0 0,1-1 1 0 0,-1 0 0 0 0,1 0-1 0 0,-1 1 1 0 0,0-1-1 0 0,1 0 1 0 0,-1 1-1 0 0,0-1 1 0 0,1 1 0 0 0,-1 0-1 0 0,11 12 248 0 0,-7-4-170 0 0,0 0-1 0 0,-1 0 1 0 0,0 0 0 0 0,-1 0-1 0 0,2 10 1 0 0,4 49 188 0 0,-8-62-261 0 0,12 254 292 0 0,-12-258-287 0 0,5-12 132 0 0,6-23-144 0 0,-1-1-1 0 0,-1 0 1 0 0,6-55 0 0 0,-7 40 42 0 0,-7 42-7 0 0,16-75-309 0 0,-14 71 371 0 0,0 0 1 0 0,1 0-1 0 0,0 1 1 0 0,1 0-1 0 0,8-13 1 0 0,-8 16 159 0 0,-4 6-121 0 0,1 1-51 0 0,0 0-81 0 0,0 1 0 0 0,1-1 0 0 0,-1 1 0 0 0,0-1 0 0 0,0 1 0 0 0,0 0 0 0 0,0 0 0 0 0,0 0 0 0 0,0 0 0 0 0,-1 0 0 0 0,1 0 0 0 0,0 0 0 0 0,0 1 0 0 0,-1-1 0 0 0,1 1 0 0 0,-1-1 0 0 0,1 1 0 0 0,-1 0 0 0 0,0-1 0 0 0,0 1 0 0 0,1 0 0 0 0,0 3 0 0 0,4 6 79 0 0,-1 1 0 0 0,7 21 0 0 0,-8-19-24 0 0,10 28 15 0 0,-8-20-73 0 0,2 0 1 0 0,16 33-1 0 0,-14-36-16 0 0,1 0 0 0 0,1-1 0 0 0,1 0 0 0 0,19 20 1 0 0,-26-32 3 0 0,0 0 1 0 0,0 0 0 0 0,1-1-1 0 0,0 0 1 0 0,0 0 0 0 0,0 0-1 0 0,1-1 1 0 0,0-1 0 0 0,-1 1-1 0 0,1-1 1 0 0,0 0 0 0 0,1-1-1 0 0,15 3 1 0 0,-15-4 18 0 0,-1-1 0 0 0,1 0 0 0 0,0 0 0 0 0,-1-1 0 0 0,1-1 0 0 0,-1 1 0 0 0,1-1 0 0 0,-1 0 0 0 0,0-1 0 0 0,0 0 0 0 0,0 0 0 0 0,0-1 1 0 0,0 0-1 0 0,-1-1 0 0 0,0 1 0 0 0,0-1 0 0 0,0-1 0 0 0,0 1 0 0 0,-1-1 0 0 0,0 0 0 0 0,0-1 0 0 0,-1 1 0 0 0,0-1 0 0 0,0 0 0 0 0,0-1 0 0 0,6-12 0 0 0,-6 8 14 0 0,-1 1-1 0 0,0-1 1 0 0,0 1 0 0 0,2-15-1 0 0,-6 22-20 0 0,1 0 0 0 0,-1 0 0 0 0,1 0 0 0 0,-1 0 0 0 0,-1 0 0 0 0,1 0 0 0 0,0 0 0 0 0,-1 0 0 0 0,0 0 0 0 0,0 0 0 0 0,0 0 0 0 0,0 1-1 0 0,-1-1 1 0 0,1 0 0 0 0,-1 0 0 0 0,-4-5 0 0 0,5 8 5 0 0,0-1-1 0 0,-1 1 0 0 0,1 0 1 0 0,0 0-1 0 0,-1 0 0 0 0,1 0 1 0 0,-1 1-1 0 0,1-1 0 0 0,-1 0 1 0 0,1 1-1 0 0,-1-1 0 0 0,1 1 1 0 0,-1-1-1 0 0,0 1 0 0 0,1 0 1 0 0,-1-1-1 0 0,0 1 0 0 0,1 0 1 0 0,-1 0-1 0 0,0 0 0 0 0,1 0 1 0 0,-1 1-1 0 0,0-1 0 0 0,1 0 1 0 0,-1 1-1 0 0,1-1 0 0 0,-1 1 1 0 0,1 0-1 0 0,-1-1 0 0 0,1 1 1 0 0,-1 0-1 0 0,1 0 0 0 0,-1 0 1 0 0,1 0-1 0 0,0 0 0 0 0,0 0 1 0 0,-1 0-1 0 0,1 1 0 0 0,0-1 1 0 0,0 0-1 0 0,0 1 0 0 0,0-1 1 0 0,1 1-1 0 0,-2 2 0 0 0,-1 2 0 0 0,1 1-1 0 0,-1 0 1 0 0,2 0 0 0 0,-2 8-1 0 0,-1 4-19 0 0,3-13 0 0 0,0-1-1 0 0,1 1 0 0 0,0 0 1 0 0,0-1-1 0 0,1 1 0 0 0,-1-1 1 0 0,1 1-1 0 0,0-1 1 0 0,1 1-1 0 0,-1-1 0 0 0,4 7 1 0 0,0 0-16 0 0,0 0 1 0 0,1-1-1 0 0,13 20 1 0 0,-14-24-104 0 0,1 0-1 0 0,1 0 1 0 0,-1 0 0 0 0,1-1-1 0 0,0 0 1 0 0,0 0 0 0 0,1-1-1 0 0,-1 0 1 0 0,1 0 0 0 0,1-1-1 0 0,-1 0 1 0 0,12 4 0 0 0,-9-5-726 0 0,1 0 1 0 0,-1 0-1 0 0,1-1 1 0 0,0-1-1 0 0,-1 0 1 0 0,1-1-1 0 0,0 0 1 0 0,0 0-1 0 0,14-3 1 0 0,-6-1-3731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9903 0 0,'-1'-2'455'0'0,"0"-2"-389"0"0,-1-1-1 0 0,1 1 1 0 0,1-1 0 0 0,-1 0-1 0 0,1 1 1 0 0,0-1 0 0 0,0 0 0 0 0,0 1-1 0 0,0-1 1 0 0,1 0 0 0 0,0 1-1 0 0,0-1 1 0 0,0 1 0 0 0,3-6-1 0 0,-4 9-58 0 0,0 0 0 0 0,1 1 0 0 0,-1-1-1 0 0,1 0 1 0 0,-1 1 0 0 0,1-1 0 0 0,-1 1-1 0 0,1-1 1 0 0,-1 1 0 0 0,1-1 0 0 0,0 1 0 0 0,-1-1-1 0 0,1 1 1 0 0,0 0 0 0 0,-1-1 0 0 0,1 1-1 0 0,0 0 1 0 0,0-1 0 0 0,-1 1 0 0 0,1 0-1 0 0,0 0 1 0 0,1 0 0 0 0,-1 0-47 0 0,1 0 0 0 0,0 0 0 0 0,0 0 0 0 0,0 1 0 0 0,0-1 0 0 0,-1 1 0 0 0,1-1 0 0 0,0 1 0 0 0,2 1 0 0 0,1 0-140 0 0,-1 1-1 0 0,1 0 0 0 0,-1 0 1 0 0,0 0-1 0 0,8 8 0 0 0,-5-3 172 0 0,-1 0-1 0 0,0 1 0 0 0,0-1 1 0 0,-1 2-1 0 0,0-1 0 0 0,0 0 1 0 0,-1 1-1 0 0,0 0 1 0 0,2 11-1 0 0,2 13 939 0 0,4 50 0 0 0,-9-56-295 0 0,1 1-1 0 0,13 42 1 0 0,-17-70-580 0 0,0-1 0 0 0,0 0 0 0 0,0 1 0 0 0,0-1 0 0 0,0 1 1 0 0,0-1-1 0 0,0 0 0 0 0,0 1 0 0 0,0-1 0 0 0,1 0 0 0 0,-1 1 0 0 0,0-1 0 0 0,0 0 0 0 0,1 1 0 0 0,-1-1 0 0 0,0 0 1 0 0,0 1-1 0 0,1-1 0 0 0,-1 0 0 0 0,0 0 0 0 0,1 1 0 0 0,-1-1 0 0 0,0 0 0 0 0,1 0 0 0 0,-1 0 0 0 0,0 1 0 0 0,1-1 1 0 0,-1 0-1 0 0,1 0 0 0 0,-1 0 0 0 0,0 0 0 0 0,1 0 0 0 0,-1 0 0 0 0,1 0 0 0 0,0 0-18 0 0,0-1 0 0 0,0 1 0 0 0,0-1-1 0 0,0 0 1 0 0,0 1 0 0 0,0-1 0 0 0,0 0 0 0 0,0 1 0 0 0,0-1-1 0 0,-1 0 1 0 0,1 0 0 0 0,1-1 0 0 0,2-4-1 0 0,0-1 0 0 0,6-12 0 0 0,-7 10-15 0 0,5-8 11 0 0,-2-1 1 0 0,0 0-1 0 0,4-20 0 0 0,-6 19 99 0 0,0-1-1 0 0,2 1 0 0 0,0 0 1 0 0,1 1-1 0 0,15-30 0 0 0,-21 47 362 0 0,1 1-214 0 0,0 1-221 0 0,0 0 0 0 0,0 0-1 0 0,-1 0 1 0 0,1 0 0 0 0,0 0 0 0 0,0 1-1 0 0,-1-1 1 0 0,1 0 0 0 0,0 1 0 0 0,-1 0-1 0 0,0-1 1 0 0,1 1 0 0 0,-1 0 0 0 0,0-1-1 0 0,0 1 1 0 0,2 4 0 0 0,1 3 100 0 0,-1 0 0 0 0,4 17-1 0 0,1 3-19 0 0,-1-9-98 0 0,19 37 0 0 0,-21-49-453 0 0,0 0 0 0 0,0-1 0 0 0,0 0-1 0 0,1 0 1 0 0,0 0 0 0 0,1-1 0 0 0,9 8 0 0 0,-1-4-1115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0,'0'0'464'0'0,"-1"0"-305"0"0,-1 0 139 0 0,0 0-1 0 0,-1 0 1 0 0,1 0 0 0 0,0 0-1 0 0,0 1 1 0 0,0-1 0 0 0,0 1-1 0 0,0 0 1 0 0,0-1 0 0 0,0 1-1 0 0,0 0 1 0 0,0 0 0 0 0,0 0-1 0 0,1 1 1 0 0,-1-1-1 0 0,0 0 1 0 0,1 1 0 0 0,-1-1-1 0 0,1 1 1 0 0,-1-1 0 0 0,1 1-1 0 0,0 0 1 0 0,-2 2 0 0 0,2-2-87 0 0,0 1-1 0 0,0 0 1 0 0,0 0 0 0 0,0 0 0 0 0,0 0 0 0 0,1 0 0 0 0,-1 0-1 0 0,1 0 1 0 0,0 0 0 0 0,0 0 0 0 0,0 0 0 0 0,0 0 0 0 0,0-1-1 0 0,1 1 1 0 0,-1 0 0 0 0,3 6 0 0 0,5 12-119 0 0,17 30 0 0 0,-14-31 80 0 0,-11-18-31 0 0,2 0-148 0 0,-1 0 0 0 0,0 0 0 0 0,0 0 0 0 0,1-1 0 0 0,-1 1 0 0 0,1 0 0 0 0,0-1 0 0 0,-1 1 0 0 0,1-1 0 0 0,0 0 0 0 0,0 0 0 0 0,0 1-1 0 0,0-1 1 0 0,0 0 0 0 0,0-1 0 0 0,3 2 0 0 0,-3-3-6 0 0,0 1-1 0 0,0-1 0 0 0,0 0 1 0 0,0 0-1 0 0,0 0 1 0 0,0 0-1 0 0,0 0 0 0 0,0 0 1 0 0,0-1-1 0 0,-1 1 1 0 0,1-1-1 0 0,-1 1 1 0 0,1-1-1 0 0,-1 0 0 0 0,1 1 1 0 0,-1-1-1 0 0,0 0 1 0 0,2-4-1 0 0,1-1-98 0 0,0 0 1 0 0,0-1-1 0 0,-1 1 1 0 0,3-10-1 0 0,1-17-743 0 0,-6 24 182 0 0,1 0 1 0 0,6-17 0 0 0,-8 25 327 0 0,1 2 190 0 0,0-1 168 0 0,0 1 0 0 0,0 0 1 0 0,-1 0-1 0 0,1-1 0 0 0,0 1 0 0 0,0 0 0 0 0,0 0 0 0 0,0 0 0 0 0,-1 0 0 0 0,1 0 0 0 0,0 0 0 0 0,0 0 0 0 0,0 0 0 0 0,-1 1 0 0 0,1-1 0 0 0,0 0 1 0 0,0 0-1 0 0,0 1 0 0 0,-1-1 0 0 0,1 0 0 0 0,0 1 0 0 0,-1-1 0 0 0,1 1 0 0 0,0-1 0 0 0,-1 1 0 0 0,1-1 0 0 0,0 1 0 0 0,-1-1 0 0 0,1 1 1 0 0,-1 0-1 0 0,1 0 0 0 0,1 1 71 0 0,6 6 281 0 0,-1 0 0 0 0,-1 0 0 0 0,1 1 1 0 0,-1 0-1 0 0,-1 0 0 0 0,1 1 0 0 0,5 16 0 0 0,0 1 1133 0 0,10 46 0 0 0,-18-59-1036 0 0,-1 0 0 0 0,0 0-1 0 0,0 0 1 0 0,-1 0 0 0 0,-1 0-1 0 0,-1 0 1 0 0,0 0 0 0 0,-1 0-1 0 0,-4 18 1 0 0,3-21-202 0 0,0-1 0 0 0,-1 0 0 0 0,0-1 0 0 0,0 1 0 0 0,-1-1 0 0 0,-1 0 0 0 0,0 0 0 0 0,0 0 0 0 0,0-1 0 0 0,-1 0 0 0 0,-1 0 0 0 0,-15 13 0 0 0,12-12-159 0 0,0-1-1 0 0,-1-1 0 0 0,0 0 1 0 0,0 0-1 0 0,-17 6 0 0 0,22-11-219 0 0,-1 1-1 0 0,0-1 0 0 0,1-1 1 0 0,-1 1-1 0 0,0-1 0 0 0,0 0 0 0 0,0-1 1 0 0,0 0-1 0 0,0 0 0 0 0,-13-3 1 0 0,1-2-1180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0,'3'2'12422'0'0,"2"2"-12096"0"0,0 0 0 0 0,0 0 0 0 0,0 0 0 0 0,-1 1 1 0 0,0 0-1 0 0,0 0 0 0 0,0 0 0 0 0,0 0 0 0 0,-1 1 1 0 0,0 0-1 0 0,4 8 0 0 0,26 72 1177 0 0,-33-84-1468 0 0,20 60 357 0 0,21 121 1 0 0,-23-95-324 0 0,-5-27-1519 0 0,-6-19-2565 0 0,-6-30-1344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46 212 7367 0 0,'-2'-1'568'0'0,"-22"-24"510"0"0,11 7 3559 0 0,12 17-4409 0 0,0 0 0 0 0,0-1 0 0 0,1 1 0 0 0,-1 0 0 0 0,1-1 0 0 0,-1 1 1 0 0,1 0-1 0 0,-1-1 0 0 0,1 1 0 0 0,0-1 0 0 0,0 1 0 0 0,0-1 0 0 0,0 1 0 0 0,0-1 0 0 0,0 1 0 0 0,0-1 0 0 0,0 1 0 0 0,0 0 0 0 0,1-1 1 0 0,-1 1-1 0 0,1-1 0 0 0,-1 1 0 0 0,2-2 0 0 0,-1 1-132 0 0,0 0-1 0 0,0 0 1 0 0,0 0 0 0 0,1 0-1 0 0,-1 0 1 0 0,1 0 0 0 0,-1 1-1 0 0,1-1 1 0 0,0 1 0 0 0,-1-1-1 0 0,1 1 1 0 0,0 0 0 0 0,4-3-1 0 0,14-3 69 0 0,1 1 0 0 0,23-5 1 0 0,-28 8-847 0 0,1-1 0 0 0,-1 0 0 0 0,0-2 0 0 0,28-13 0 0 0,-40 17 276 0 0,-1 0 0 0 0,-1 0 0 0 0,1 0 0 0 0,0-1 0 0 0,-1 1 0 0 0,1-1 0 0 0,-1 0 0 0 0,0 1 1 0 0,1-1-1 0 0,1-4 0 0 0,4-8-1436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1375 0 0,'0'0'66'0'0,"2"-7"6027"0"0,0 14-4941 0 0,-1-4-203 0 0,23 82 5590 0 0,4 48-3565 0 0,-26-124-2755 0 0,9 65 943 0 0,1 100-1 0 0,-8-101-990 0 0,-4-62-108 0 0,0-9-25 0 0,1-4-117 0 0,36-94-842 0 0,10-29-58 0 0,-44 113 899 0 0,0 3 73 0 0,-1 0-1 0 0,1 0 1 0 0,7-12 0 0 0,-9 21 26 0 0,0 0 1 0 0,0 0-1 0 0,1 0 1 0 0,-1 0-1 0 0,0 0 0 0 0,0 0 1 0 0,0 0-1 0 0,0 1 1 0 0,0-1-1 0 0,1 1 0 0 0,-1-1 1 0 0,0 1-1 0 0,0-1 1 0 0,0 1-1 0 0,1 0 1 0 0,9 12 141 0 0,1 1 0 0 0,9 16 1 0 0,-10-13-77 0 0,22 24 0 0 0,-15-23-8 0 0,-1-1-1 0 0,2 0 0 0 0,33 22 1 0 0,-45-35-41 0 0,-1 1 1 0 0,1-2 0 0 0,0 1 0 0 0,1-1 0 0 0,-1 0 0 0 0,0 0 0 0 0,1-1 0 0 0,-1 0 0 0 0,1-1 0 0 0,0 1 0 0 0,0-1 0 0 0,0-1-1 0 0,-1 0 1 0 0,1 0 0 0 0,14-2 0 0 0,-14 0-31 0 0,0-1 1 0 0,0 1-1 0 0,0-2 0 0 0,-1 1 0 0 0,1-1 1 0 0,-1-1-1 0 0,0 1 0 0 0,0-1 0 0 0,-1 0 0 0 0,1-1 1 0 0,-1 1-1 0 0,0-1 0 0 0,-1 0 0 0 0,1-1 1 0 0,-1 0-1 0 0,0 0 0 0 0,-1 0 0 0 0,0 0 0 0 0,0 0 1 0 0,-1-1-1 0 0,1 0 0 0 0,-2 0 0 0 0,1 0 1 0 0,-1 0-1 0 0,0 0 0 0 0,0-11 0 0 0,-1 17-6 0 0,-1 0-1 0 0,0 0 0 0 0,0 0 1 0 0,0 0-1 0 0,0-1 1 0 0,-1 1-1 0 0,1 0 0 0 0,0 0 1 0 0,-1 0-1 0 0,0 0 1 0 0,1 0-1 0 0,-1 0 0 0 0,0 0 1 0 0,0 0-1 0 0,0 0 1 0 0,0 0-1 0 0,-1 1 0 0 0,1-1 1 0 0,0 0-1 0 0,-1 1 1 0 0,1-1-1 0 0,-1 1 0 0 0,-3-3 1 0 0,4 3 2 0 0,-1 1-1 0 0,0-1 1 0 0,0 0 0 0 0,1 1-1 0 0,-1 0 1 0 0,0-1 0 0 0,0 1-1 0 0,0 0 1 0 0,1 0 0 0 0,-1 0 0 0 0,0 0-1 0 0,0 0 1 0 0,0 0 0 0 0,1 1-1 0 0,-1-1 1 0 0,0 1 0 0 0,0-1-1 0 0,0 1 1 0 0,1 0 0 0 0,-1-1 0 0 0,1 1-1 0 0,-1 0 1 0 0,0 0 0 0 0,1 0-1 0 0,-1 0 1 0 0,1 0 0 0 0,-3 3-1 0 0,0 0 97 0 0,1 0-1 0 0,-1 0 1 0 0,1 1-1 0 0,0-1 0 0 0,0 1 1 0 0,0-1-1 0 0,1 1 1 0 0,-1 0-1 0 0,1 0 0 0 0,0 0 1 0 0,1 0-1 0 0,-1 0 1 0 0,1 1-1 0 0,0-1 0 0 0,0 0 1 0 0,1 1-1 0 0,-1-1 1 0 0,2 8-1 0 0,-1-6 3 0 0,1-1 1 0 0,0 1 0 0 0,0 0-1 0 0,1 0 1 0 0,0-1-1 0 0,0 1 1 0 0,1-1-1 0 0,0 0 1 0 0,0 0-1 0 0,0 0 1 0 0,1 0-1 0 0,-1 0 1 0 0,2 0 0 0 0,4 4-1 0 0,-2-2-59 0 0,1-1-1 0 0,0-1 1 0 0,0 0-1 0 0,1 0 1 0 0,-1 0-1 0 0,1-1 1 0 0,1-1-1 0 0,-1 1 1 0 0,1-2-1 0 0,-1 1 1 0 0,1-1-1 0 0,0-1 1 0 0,0 1-1 0 0,1-2 1 0 0,-1 1-1 0 0,0-2 1 0 0,1 1-1 0 0,17-3 0 0 0,0-1-535 0 0,0-2 0 0 0,0-1 0 0 0,-1-1 0 0 0,0-1 0 0 0,43-20 0 0 0,-23 7-680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 2759 0 0,'-2'0'559'0'0,"-1"-1"312"0"0,-1 0 0 0 0,1 1 0 0 0,0-1 0 0 0,-1 1 0 0 0,1 0 1 0 0,-1 0-1 0 0,1 0 0 0 0,-6 1 0 0 0,5 0-291 0 0,0 0 0 0 0,0 0 0 0 0,0 1 0 0 0,1-1 1 0 0,-1 1-1 0 0,-7 4 0 0 0,8-4-396 0 0,-1 1 0 0 0,0 0 0 0 0,1 0 1 0 0,0 0-1 0 0,-1 0 0 0 0,1 1 0 0 0,1 0 0 0 0,-1-1 1 0 0,0 1-1 0 0,1 0 0 0 0,0 0 0 0 0,0 0 0 0 0,0 0 1 0 0,-2 7-1 0 0,2-3-135 0 0,0 1 0 0 0,0 0 1 0 0,1 0-1 0 0,0 0 0 0 0,1 0 1 0 0,0 0-1 0 0,0 0 0 0 0,4 18 1 0 0,-3-22-36 0 0,0 1 0 0 0,1-1-1 0 0,-1 0 1 0 0,1-1 0 0 0,0 1 0 0 0,1 0 0 0 0,-1-1 0 0 0,1 1 0 0 0,0-1 0 0 0,0 1 0 0 0,0-1 0 0 0,1 0 0 0 0,-1-1 0 0 0,1 1 0 0 0,0-1 0 0 0,9 6 0 0 0,-5-4 38 0 0,0 0 0 0 0,0-1-1 0 0,1 0 1 0 0,0 0 0 0 0,0-1-1 0 0,18 4 1 0 0,-25-7-38 0 0,1 1 1 0 0,-1-1-1 0 0,0 0 0 0 0,1 0 0 0 0,-1 0 0 0 0,1 0 1 0 0,-1 0-1 0 0,1-1 0 0 0,-1 1 0 0 0,1-1 0 0 0,-1 1 0 0 0,0-1 1 0 0,1 0-1 0 0,-1 0 0 0 0,0 0 0 0 0,1 0 0 0 0,-1 0 1 0 0,0-1-1 0 0,0 1 0 0 0,0-1 0 0 0,0 1 0 0 0,-1-1 1 0 0,1 0-1 0 0,0 0 0 0 0,-1 0 0 0 0,1 0 0 0 0,-1 0 0 0 0,1 0 1 0 0,-1 0-1 0 0,0 0 0 0 0,1-3 0 0 0,0-1 70 0 0,0 0 0 0 0,-1 1-1 0 0,0-1 1 0 0,0 0 0 0 0,0 0 0 0 0,0 0-1 0 0,-1 0 1 0 0,0 0 0 0 0,-1 0 0 0 0,1 0-1 0 0,-1 0 1 0 0,0 0 0 0 0,0 1-1 0 0,-1-1 1 0 0,0 0 0 0 0,-5-10 0 0 0,-3-4-126 0 0,-1 0 0 0 0,-1 0 0 0 0,-15-18 0 0 0,16 23 13 0 0,5 6-1024 0 0,1 0 0 0 0,0 0 0 0 0,-6-19 0 0 0,9 18-826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8951 0 0,'2'2'407'0'0,"16"25"30"0"0,-1 0 0 0 0,-2 1 0 0 0,16 38 1 0 0,-14-29 2143 0 0,34 56 0 0 0,-34-71 57 0 0,-17-22-2570 0 0,1 0 0 0 0,-1 1-1 0 0,0-1 1 0 0,1 0 0 0 0,-1 0-1 0 0,0 1 1 0 0,1-1 0 0 0,-1 0-1 0 0,1 0 1 0 0,-1 0 0 0 0,0 0-1 0 0,1 0 1 0 0,-1 0 0 0 0,1 0-1 0 0,-1 0 1 0 0,1 0 0 0 0,-1 0-1 0 0,0 0 1 0 0,2 0 0 0 0,0-8 52 0 0,-1-1 0 0 0,1 1 0 0 0,-1 0-1 0 0,-1-1 1 0 0,1 1 0 0 0,-2-1 0 0 0,1 1 0 0 0,-3-11 0 0 0,1-22-23 0 0,3 0-436 0 0,9-70 0 0 0,-8 100-344 0 0,-1 1-1 0 0,2 0 0 0 0,-1 0 1 0 0,1 0-1 0 0,1 0 0 0 0,0 1 1 0 0,7-15-1 0 0,-1 8-879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9383 0 0,'0'2'431'0'0,"-5"7"-230"0"0,0 1 0 0 0,-1-1-1 0 0,0 0 1 0 0,-7 9 0 0 0,4-7 1178 0 0,-13 23 1 0 0,6-6 306 0 0,12-23-1410 0 0,0 1 1 0 0,1-1-1 0 0,0 1 0 0 0,0 0 0 0 0,0 0 0 0 0,1 0 1 0 0,0 0-1 0 0,0 1 0 0 0,1-1 0 0 0,0 0 0 0 0,0 1 1 0 0,-1 12-1 0 0,3-14-175 0 0,-1 0 1 0 0,1 0-1 0 0,0 0 1 0 0,0 0-1 0 0,0 0 1 0 0,1 0-1 0 0,0-1 1 0 0,0 1-1 0 0,4 8 0 0 0,-4-10-86 0 0,0 0-1 0 0,1 0 1 0 0,-1-1-1 0 0,0 1 1 0 0,1-1-1 0 0,-1 0 1 0 0,1 0-1 0 0,0 1 1 0 0,0-2 0 0 0,0 1-1 0 0,0 0 1 0 0,0-1-1 0 0,0 1 1 0 0,0-1-1 0 0,5 1 1 0 0,-7-1-13 0 0,-1-1 0 0 0,1 0 1 0 0,0 1-1 0 0,0-1 0 0 0,0 0 1 0 0,0 0-1 0 0,0 0 1 0 0,0 0-1 0 0,0 0 0 0 0,0 0 1 0 0,0 0-1 0 0,0 0 1 0 0,-1 0-1 0 0,1 0 0 0 0,0 0 1 0 0,0-1-1 0 0,0 1 0 0 0,0 0 1 0 0,0-1-1 0 0,0 1 1 0 0,-1-1-1 0 0,1 1 0 0 0,0-1 1 0 0,0 1-1 0 0,1-2 1 0 0,0 0 1 0 0,15-5 7 0 0,-17 7-13 0 0,1 0 1 0 0,-1 0-1 0 0,1-1 0 0 0,0 1 1 0 0,-1 0-1 0 0,1 0 0 0 0,-1 0 1 0 0,1-1-1 0 0,-1 1 0 0 0,1 0 1 0 0,-1-1-1 0 0,1 1 1 0 0,-1 0-1 0 0,0-1 0 0 0,1 1 1 0 0,-1-1-1 0 0,1 1 0 0 0,-1-1 1 0 0,0 1-1 0 0,1-1 0 0 0,-1 1 1 0 0,0-1-1 0 0,0 1 1 0 0,1-1-1 0 0,-1 1 0 0 0,0-1 1 0 0,0 0-1 0 0,1-1-25 0 0,1-2-63 0 0,0-1 0 0 0,-1 0 0 0 0,1 1-1 0 0,-1-1 1 0 0,1 0 0 0 0,-1 0 0 0 0,-1 0 0 0 0,1-6 0 0 0,-1-1-180 0 0,-1 0-1 0 0,-2-13 0 0 0,1 17 126 0 0,1-1-11 0 0,-4-44-1008 0 0,5 51 978 0 0,2 3-152 0 0,0-1 335 0 0,0 1 1 0 0,0-1-1 0 0,0 1 1 0 0,0-1-1 0 0,0 1 1 0 0,0 0 0 0 0,0 0-1 0 0,0 0 1 0 0,0 0-1 0 0,2 2 1 0 0,19 16 224 0 0,-20-17-207 0 0,6 7 111 0 0,0 0 0 0 0,0 0-1 0 0,-1 1 1 0 0,0 0 0 0 0,-1 1 0 0 0,7 12-1 0 0,-6-9 59 0 0,9 16 1069 0 0,20 50-1 0 0,-34-70-924 0 0,1 1 0 0 0,-1 0-1 0 0,-1 0 1 0 0,0 0 0 0 0,0 0 0 0 0,-1 0 0 0 0,-1 1 0 0 0,-1 20 0 0 0,-1-18-143 0 0,0-1 0 0 0,-1 1 0 0 0,-1-1 0 0 0,0 0 0 0 0,-8 18 0 0 0,8-23-97 0 0,-1-1 1 0 0,1 1-1 0 0,-1-1 0 0 0,0 1 0 0 0,-1-1 0 0 0,1-1 1 0 0,-2 1-1 0 0,1-1 0 0 0,-9 7 0 0 0,-14 8-341 0 0,28-20-557 0 0,-4-11-7529 0 0,1-2 1509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6911 0 0,'-11'10'732'0'0,"4"-3"-83"0"0,0 0-1 0 0,1 0 1 0 0,-1 1 0 0 0,2 0-1 0 0,-1 0 1 0 0,1 1-1 0 0,1 0 1 0 0,-1-1-1 0 0,2 1 1 0 0,-5 15-1 0 0,1 0 913 0 0,2 0 1 0 0,-5 47-1 0 0,9-66-1436 0 0,1 0 1 0 0,0 0 0 0 0,0 0 0 0 0,0 0 0 0 0,1 0 0 0 0,-1 0 0 0 0,1 0 0 0 0,0 0 0 0 0,1-1 0 0 0,-1 1 0 0 0,1 0 0 0 0,0-1-1 0 0,0 1 1 0 0,1-1 0 0 0,3 7 0 0 0,-5-11-105 0 0,0 1 1 0 0,0 0-1 0 0,0-1 0 0 0,0 1 0 0 0,0 0 0 0 0,0-1 0 0 0,0 1 1 0 0,0-1-1 0 0,0 0 0 0 0,0 1 0 0 0,0-1 0 0 0,0 0 1 0 0,0 0-1 0 0,0 0 0 0 0,0 1 0 0 0,0-1 0 0 0,0 0 1 0 0,1-1-1 0 0,1 1 0 0 0,18-5 78 0 0,-16 2-78 0 0,-1 0 1 0 0,0 0-1 0 0,0 0 1 0 0,0 0-1 0 0,5-6 1 0 0,5-4 2 0 0,-7 6-24 0 0,0 0 0 0 0,-1 0 0 0 0,0-1 0 0 0,0 0 0 0 0,8-15 0 0 0,4-6 0 0 0,-12 20 0 0 0,-1 0 0 0 0,0-1 0 0 0,-1 0 0 0 0,0 0 0 0 0,0 0 0 0 0,-1 0 0 0 0,3-16-1 0 0,10-36 13 0 0,-7 79-19 0 0,8 61-61 0 0,-13-56-155 0 0,0-1 1 0 0,2 1 0 0 0,0-1 0 0 0,11 24-1 0 0,-16-44 25 0 0,0 0 1 0 0,-1 0-1 0 0,1 0 0 0 0,0 0 1 0 0,0 0-1 0 0,0 0 0 0 0,0 0 0 0 0,0 0 1 0 0,0 0-1 0 0,0 0 0 0 0,1-1 0 0 0,0 2 1 0 0,0-1-335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5983 0 0,'0'0'542'0'0,"0"2"-446"0"0,4 6 1634 0 0,0 1 1 0 0,-1 0 0 0 0,0 0 0 0 0,1 13-1 0 0,5 41 2692 0 0,0 6-2703 0 0,-5-46-1246 0 0,-3-17-337 0 0,0 1 1 0 0,0 0 0 0 0,1 0-1 0 0,0-1 1 0 0,0 1 0 0 0,6 10-1 0 0,-8-16-133 0 0,1-1-1 0 0,-1 1 1 0 0,0-1-1 0 0,1 0 1 0 0,-1 1-1 0 0,1-1 1 0 0,-1 1-1 0 0,0-1 0 0 0,1 0 1 0 0,-1 1-1 0 0,1-1 1 0 0,-1 0-1 0 0,1 0 1 0 0,0 1-1 0 0,-1-1 1 0 0,1 0-1 0 0,-1 0 0 0 0,1 0 1 0 0,-1 0-1 0 0,1 0 1 0 0,0 0-1 0 0,-1 0 1 0 0,1 0-1 0 0,-1 0 1 0 0,1 0-1 0 0,-1 0 0 0 0,1 0 1 0 0,0 0-1 0 0,-1 0 1 0 0,1 0-1 0 0,-1-1 1 0 0,1 1-1 0 0,-1 0 1 0 0,1 0-1 0 0,-1-1 0 0 0,1 1 1 0 0,-1 0-1 0 0,1-1 1 0 0,-1 1-1 0 0,1 0 1 0 0,-1-1-1 0 0,0 1 1 0 0,1-1-1 0 0,-1 0 0 0 0,18-19 91 0 0,-17 19-93 0 0,10-16-112 0 0,-1-1 0 0 0,0-1-1 0 0,-2 0 1 0 0,12-35 0 0 0,2-26-477 0 0,7-26-110 0 0,-24 118 628 0 0,0 11 32 0 0,-1-1 60 0 0,1-1-1 0 0,1-1 1 0 0,14 34 0 0 0,-18-49-49 0 0,0-1 0 0 0,0 1 1 0 0,1-1-1 0 0,-1 0 0 0 0,1 0 0 0 0,0 0 1 0 0,0 0-1 0 0,1-1 0 0 0,-1 1 0 0 0,1-1 1 0 0,0 0-1 0 0,0 0 0 0 0,0 0 0 0 0,0-1 1 0 0,0 1-1 0 0,0-1 0 0 0,1 0 1 0 0,-1 0-1 0 0,1 0 0 0 0,0-1 0 0 0,8 2 1 0 0,-9-3-68 0 0,0 0 0 0 0,1 0 0 0 0,-1 0 1 0 0,0-1-1 0 0,0 1 0 0 0,0-1 0 0 0,0 0 1 0 0,0 0-1 0 0,0-1 0 0 0,0 1 0 0 0,0-1 1 0 0,-1 0-1 0 0,1 0 0 0 0,0 0 0 0 0,-1 0 1 0 0,5-5-1 0 0,-1 2-14 0 0,-1-1-1 0 0,0-1 1 0 0,0 1 0 0 0,0-1-1 0 0,-1 0 1 0 0,8-14 0 0 0,-12 20 101 0 0,3-6-27 0 0,0-1 1 0 0,0 0 0 0 0,0 1 0 0 0,-1-1 0 0 0,0-1 0 0 0,-1 1-1 0 0,2-10 1 0 0,-4 4 38 0 0,-1 12 4 0 0,1 1 214 0 0,-2 2-61 0 0,1-1-132 0 0,-1 1-1 0 0,0-1 1 0 0,1 1-1 0 0,-1-1 1 0 0,1 1 0 0 0,-1 0-1 0 0,1 0 1 0 0,-1 0 0 0 0,1 0-1 0 0,0 0 1 0 0,-1 0-1 0 0,1 0 1 0 0,0 1 0 0 0,0-1-1 0 0,0 0 1 0 0,0 1 0 0 0,0-1-1 0 0,0 1 1 0 0,0-1-1 0 0,0 1 1 0 0,1-1 0 0 0,-1 1-1 0 0,1 0 1 0 0,-1-1 0 0 0,1 1-1 0 0,-1 0 1 0 0,1-1-1 0 0,0 1 1 0 0,0 0 0 0 0,0 0-1 0 0,0-1 1 0 0,0 1 0 0 0,1 2-1 0 0,-1 4 4 0 0,1 0 0 0 0,1-1 0 0 0,-1 1 0 0 0,1-1 0 0 0,1 1 0 0 0,-1-1 0 0 0,1 0 0 0 0,1 0 0 0 0,-1 0 0 0 0,1 0 0 0 0,0 0 0 0 0,1-1 0 0 0,5 6 0 0 0,-7-7-24 0 0,1-1 0 0 0,0-1 0 0 0,0 1 0 0 0,0 0 0 0 0,1-1-1 0 0,0 0 1 0 0,-1 0 0 0 0,1 0 0 0 0,0-1 0 0 0,0 0 0 0 0,0 0 0 0 0,1 0-1 0 0,-1 0 1 0 0,0-1 0 0 0,1 0 0 0 0,-1 0 0 0 0,1 0 0 0 0,10-1 0 0 0,-12 0 25 0 0,0 0 1 0 0,0-1 0 0 0,1 0 0 0 0,-1 1 0 0 0,0-1 0 0 0,0-1-1 0 0,0 1 1 0 0,0-1 0 0 0,0 0 0 0 0,0 1 0 0 0,-1-2 0 0 0,1 1-1 0 0,0 0 1 0 0,-1-1 0 0 0,0 0 0 0 0,0 1 0 0 0,1-1 0 0 0,-2 0 0 0 0,5-6-1 0 0,-3 3 137 0 0,-1 0 1 0 0,0 0-1 0 0,0 0 0 0 0,0-1 0 0 0,-1 0 0 0 0,0 0 0 0 0,0 1 0 0 0,0-1 0 0 0,-1 0 0 0 0,1-14 0 0 0,-2 10 66 0 0,0 0-1 0 0,0 1 0 0 0,-1 0 0 0 0,0-1 1 0 0,-1 1-1 0 0,-3-12 0 0 0,4 19-182 0 0,0 0 0 0 0,0 0 0 0 0,0 1 0 0 0,0-1-1 0 0,0 1 1 0 0,-1-1 0 0 0,1 1 0 0 0,-1-1 0 0 0,1 1 0 0 0,-1 0 0 0 0,0-1-1 0 0,0 1 1 0 0,0 0 0 0 0,0 1 0 0 0,-1-1 0 0 0,1 0 0 0 0,-1 0 0 0 0,1 1-1 0 0,-1 0 1 0 0,1-1 0 0 0,-1 1 0 0 0,1 0 0 0 0,-1 0 0 0 0,0 0 0 0 0,0 1-1 0 0,0-1 1 0 0,-3 1 0 0 0,3-1-49 0 0,0 1 0 0 0,-1 1 0 0 0,1-1 0 0 0,0 0 0 0 0,-1 1 0 0 0,1 0 0 0 0,0 0 0 0 0,0 0 0 0 0,0 0 0 0 0,0 0 0 0 0,0 1 0 0 0,0-1 0 0 0,0 1 0 0 0,0 0 0 0 0,-2 2 0 0 0,0 0-403 0 0,1 0-1 0 0,0 0 1 0 0,0 1 0 0 0,0-1-1 0 0,0 1 1 0 0,1 0 0 0 0,-5 8-1 0 0,0 5-7733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39 1375 0 0,'0'0'66'0'0,"-2"-9"4"0"0,1 8 408 0 0,1-1 0 0 0,-1 0 0 0 0,1 1-1 0 0,-1-1 1 0 0,0 1 0 0 0,1-1-1 0 0,-1 1 1 0 0,0-1 0 0 0,0 1-1 0 0,0 0 1 0 0,0 0 0 0 0,-1-1 0 0 0,1 1-1 0 0,0 0 1 0 0,0 0 0 0 0,-1 0-1 0 0,1 0 1 0 0,-1 0 0 0 0,1 0-1 0 0,-1 1 1 0 0,1-1 0 0 0,-1 0 0 0 0,1 1-1 0 0,-5-2 1064 0 0,-2 5 331 0 0,6-2-1734 0 0,1-1 0 0 0,-1 1 1 0 0,0 0-1 0 0,1 0 1 0 0,-1-1-1 0 0,1 1 1 0 0,-1 0-1 0 0,1 0 0 0 0,-1 0 1 0 0,1 1-1 0 0,0-1 1 0 0,0 0-1 0 0,-1 0 1 0 0,1 1-1 0 0,0-1 0 0 0,0 1 1 0 0,0-1-1 0 0,-1 4 1 0 0,1-2-40 0 0,0 0 0 0 0,0 0 0 0 0,1 0 0 0 0,-1 1 0 0 0,1-1 0 0 0,-1 0 0 0 0,1 1 0 0 0,0-1 0 0 0,1 5 0 0 0,1 2-52 0 0,0 0-1 0 0,0 0 0 0 0,1 0 1 0 0,0-1-1 0 0,8 16 0 0 0,-8-20-41 0 0,1 1-1 0 0,-1-1 1 0 0,1 0-1 0 0,1 0 0 0 0,-1 0 1 0 0,0-1-1 0 0,1 1 1 0 0,0-1-1 0 0,0 0 1 0 0,1 0-1 0 0,-1-1 0 0 0,1 0 1 0 0,0 0-1 0 0,-1 0 1 0 0,1-1-1 0 0,0 1 1 0 0,1-1-1 0 0,-1-1 1 0 0,0 1-1 0 0,10 0 0 0 0,-7-1-330 0 0,0 0 0 0 0,1-1 0 0 0,-1 0 0 0 0,1-1 0 0 0,16-3 0 0 0,-18 3-698 0 0,0-1 1 0 0,-1-1 0 0 0,1 0 0 0 0,-1 0 0 0 0,0 0 0 0 0,13-8 0 0 0,-4-1-3864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57 8031 0 0,'0'0'727'0'0,"0"-2"-596"0"0,1-16 39 0 0,-2-14 6610 0 0,-10 27-4301 0 0,10 5-2384 0 0,-1 0-1 0 0,0 0 1 0 0,1 0-1 0 0,-1 1 1 0 0,1-1 0 0 0,-1 0-1 0 0,1 1 1 0 0,-1-1 0 0 0,1 1-1 0 0,-1-1 1 0 0,1 1-1 0 0,-1 0 1 0 0,1 0 0 0 0,0-1-1 0 0,-1 1 1 0 0,1 0 0 0 0,0 0-1 0 0,0 1 1 0 0,0-1-1 0 0,-1 0 1 0 0,1 0 0 0 0,0 0-1 0 0,1 1 1 0 0,-1-1 0 0 0,0 1-1 0 0,0-1 1 0 0,1 0 0 0 0,-2 3-1 0 0,-2 5 30 0 0,1 1 0 0 0,0-1 0 0 0,-2 14 0 0 0,3-17 4 0 0,-2 15 39 0 0,0-1 1 0 0,2 1 0 0 0,0-1-1 0 0,2 22 1 0 0,0-28-60 0 0,2 0 1 0 0,0 0 0 0 0,0 0-1 0 0,1 0 1 0 0,1 0 0 0 0,9 23-1 0 0,-11-32-92 0 0,1 1-1 0 0,0-1 0 0 0,1 0 0 0 0,-1 0 0 0 0,1 0 0 0 0,0-1 0 0 0,0 1 0 0 0,1-1 0 0 0,-1 0 0 0 0,1 0 0 0 0,0 0 1 0 0,0-1-1 0 0,0 1 0 0 0,0-1 0 0 0,1-1 0 0 0,-1 1 0 0 0,8 2 0 0 0,-4-3-47 0 0,0 1 1 0 0,-1-2-1 0 0,1 1 0 0 0,0-1 0 0 0,0-1 1 0 0,0 0-1 0 0,0 0 0 0 0,-1 0 0 0 0,1-1 1 0 0,0-1-1 0 0,11-2 0 0 0,-9 1-136 0 0,-1 1-512 0 0,0-1-1 0 0,0 1 1 0 0,-1-2 0 0 0,1 0-1 0 0,-1 0 1 0 0,0 0-1 0 0,0-1 1 0 0,0 0 0 0 0,9-9-1 0 0,-6 4-1099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8895 0 0,'0'0'1116'0'0,"0"2"-250"0"0,1 24 1987 0 0,8 36 0 0 0,-7-53-2687 0 0,0 1-1 0 0,1-1 1 0 0,0 0-1 0 0,1 0 1 0 0,0-1 0 0 0,0 1-1 0 0,0-1 1 0 0,1 0-1 0 0,1 0 1 0 0,-1 0-1 0 0,1-1 1 0 0,1 0 0 0 0,8 8-1 0 0,-12-12-141 0 0,1 0 0 0 0,-1 0-1 0 0,1 0 1 0 0,0-1 0 0 0,0 0 0 0 0,1 1 0 0 0,-1-1-1 0 0,0-1 1 0 0,1 1 0 0 0,-1-1 0 0 0,1 1 0 0 0,-1-1-1 0 0,1-1 1 0 0,-1 1 0 0 0,1 0 0 0 0,0-1 0 0 0,0 0-1 0 0,-1 0 1 0 0,1-1 0 0 0,0 0 0 0 0,-1 1 0 0 0,1-1-1 0 0,-1-1 1 0 0,1 1 0 0 0,-1-1 0 0 0,1 1 0 0 0,-1-1-1 0 0,5-3 1 0 0,-5 2-8 0 0,0 0 0 0 0,0-1-1 0 0,0 1 1 0 0,0-1 0 0 0,0 0 0 0 0,-1 0-1 0 0,0 0 1 0 0,0 0 0 0 0,0 0 0 0 0,0-1-1 0 0,-1 1 1 0 0,1-1 0 0 0,2-8 0 0 0,-2 4-4 0 0,0-1 1 0 0,-1 0 0 0 0,0 0-1 0 0,0-1 1 0 0,-1 1 0 0 0,0-10 0 0 0,-5-5 1911 0 0,3 37-1334 0 0,0-5-567 0 0,1 0 1 0 0,0-1-1 0 0,1 1 0 0 0,-1 0 0 0 0,1 0 1 0 0,1 0-1 0 0,-1-1 0 0 0,1 1 0 0 0,0-1 1 0 0,1 1-1 0 0,-1-1 0 0 0,1 0 0 0 0,1 0 1 0 0,5 8-1 0 0,1 0-874 0 0,0-1 0 0 0,1 0 0 0 0,1-1 0 0 0,22 19 0 0 0,-6-11-2277 0 0,-16-14 1458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6911 0 0,'0'0'922'0'0,"1"2"170"0"0,15 24 2167 0 0,-5-8-1784 0 0,11 25 1 0 0,15 28 38 0 0,-18-35-842 0 0,-8-15-321 0 0,28 58 961 0 0,-33-66-1057 0 0,-1 0 1 0 0,-1 1 0 0 0,0 0-1 0 0,2 13 1 0 0,-6-25-119 0 0,0 1 36 0 0,0-3-166 0 0,0 0 0 0 0,0 0 0 0 0,0 0 1 0 0,0 0-1 0 0,0 0 0 0 0,0 0 0 0 0,0 1 1 0 0,0-1-1 0 0,0 0 0 0 0,0 0 0 0 0,0 0 1 0 0,0 0-1 0 0,0 0 0 0 0,0 0 1 0 0,0 0-1 0 0,0 0 0 0 0,0 0 0 0 0,0 1 1 0 0,0-1-1 0 0,0 0 0 0 0,0 0 0 0 0,0 0 1 0 0,0 0-1 0 0,0 0 0 0 0,0 0 0 0 0,0 0 1 0 0,0 0-1 0 0,0 0 0 0 0,0 1 0 0 0,0-1 1 0 0,0 0-1 0 0,0 0 0 0 0,0 0 0 0 0,0 0 1 0 0,0 0-1 0 0,0 0 0 0 0,0 0 1 0 0,0 0-1 0 0,0 0 0 0 0,-1 0 0 0 0,1 0 1 0 0,0 0-1 0 0,0 0 0 0 0,0 0 0 0 0,0 0 1 0 0,0 1-1 0 0,0-1 0 0 0,0 0 0 0 0,0 0 1 0 0,0 0-1 0 0,0 0 0 0 0,-1 0 1 0 0,-5-9-36 0 0,0 1 0 0 0,1-1 1 0 0,0 1-1 0 0,0-2 1 0 0,1 1-1 0 0,0 0 1 0 0,1-1-1 0 0,-4-15 1 0 0,-11-88-627 0 0,13 73 357 0 0,1 14 4 0 0,-4-29-882 0 0,-1-103-1 0 0,9 150 1175 0 0,1 1 1 0 0,-1-1-1 0 0,2 1 1 0 0,-1 0-1 0 0,1-1 0 0 0,0 1 1 0 0,5-12-1 0 0,-5 16 85 0 0,-1 1-1 0 0,1-1 1 0 0,-1 1 0 0 0,1-1-1 0 0,0 1 1 0 0,0-1 0 0 0,0 1-1 0 0,0 0 1 0 0,1 0 0 0 0,-1 0-1 0 0,0 0 1 0 0,1 1 0 0 0,-1-1-1 0 0,1 1 1 0 0,0-1 0 0 0,0 1-1 0 0,-1 0 1 0 0,1 0 0 0 0,0 0-1 0 0,5-1 1 0 0,-7 3 13 0 0,1 0 1 0 0,-1-1 0 0 0,1 1-1 0 0,-1 0 1 0 0,1 0-1 0 0,-1-1 1 0 0,0 1-1 0 0,1 0 1 0 0,-1 1-1 0 0,0-1 1 0 0,0 0-1 0 0,2 3 1 0 0,-1-2 75 0 0,2 2-52 0 0,0 0 0 0 0,0 1 0 0 0,0 0 0 0 0,-1-1 0 0 0,0 1 0 0 0,0 1 0 0 0,0-1 0 0 0,-1 0 0 0 0,0 1 0 0 0,0-1 0 0 0,0 1 0 0 0,0 0 0 0 0,-1 0 0 0 0,0-1 0 0 0,0 8 0 0 0,0-4-40 0 0,-1 0 0 0 0,-1 0 1 0 0,1 0-1 0 0,-1 0 0 0 0,-1 0 0 0 0,0-1 1 0 0,0 1-1 0 0,-1 0 0 0 0,-4 10 0 0 0,-4 3-62 0 0,0-1-1 0 0,-24 33 1 0 0,29-48 246 0 0,6-6-440 0 0,0 0 0 0 0,-1 0-1 0 0,1 1 1 0 0,-1-1 0 0 0,1 0-1 0 0,0 0 1 0 0,-1 0-1 0 0,1 0 1 0 0,-1 0 0 0 0,1 0-1 0 0,0 0 1 0 0,-1 0-1 0 0,1 0 1 0 0,0 0 0 0 0,-1 0-1 0 0,1 0 1 0 0,-1-1 0 0 0,1 1-1 0 0,0 0 1 0 0,-1 0-1 0 0,1 0 1 0 0,0 0 0 0 0,-1-1-1 0 0,1 1 1 0 0,0 0-1 0 0,-1 0 1 0 0,1-1 0 0 0,0 1-1 0 0,0 0 1 0 0,-1 0 0 0 0,1-1-1 0 0,0 1 1 0 0,0 0-1 0 0,-1-1 1 0 0,1 1 0 0 0,0-1-1 0 0,-5-7-1776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7367 0 0,'1'1'568'0'0,"14"18"1080"0"0,0 0 0 0 0,14 26 0 0 0,-1-3 1597 0 0,-20-32-2370 0 0,0 2 1 0 0,9 18 0 0 0,-14-25-692 0 0,0 1 78 0 0,0 0 0 0 0,-1 0-1 0 0,1 0 1 0 0,-1 1 0 0 0,0-1 0 0 0,-1 1 0 0 0,2 8 0 0 0,-3-13 75 0 0,0-2-306 0 0,0 0 0 0 0,0 0 0 0 0,0 0 0 0 0,0 1-1 0 0,1-1 1 0 0,-1 0 0 0 0,0 0 0 0 0,0 0 0 0 0,0 0 0 0 0,0 1 0 0 0,0-1-1 0 0,0 0 1 0 0,0 0 0 0 0,0 0 0 0 0,0 0 0 0 0,1 1 0 0 0,-1-1 0 0 0,0 0 0 0 0,0 0-1 0 0,0 0 1 0 0,0 1 0 0 0,0-1 0 0 0,0 0 0 0 0,0 0 0 0 0,0 0 0 0 0,-1 1-1 0 0,1-1 1 0 0,0 0 0 0 0,0 0 0 0 0,0 0 0 0 0,0 0 0 0 0,0 1 0 0 0,0-1-1 0 0,0 0 1 0 0,-1 0 7 0 0,1 0 0 0 0,0 0 1 0 0,0 1-1 0 0,0-1 0 0 0,-1 0 0 0 0,1 0 0 0 0,0 0 0 0 0,0 0 0 0 0,-1 0 0 0 0,1 0 0 0 0,0 0 1 0 0,0 0-1 0 0,-1 0 0 0 0,1-1 0 0 0,0 1 0 0 0,0 0 0 0 0,0 0 0 0 0,-1 0 0 0 0,1 0 0 0 0,0 0 1 0 0,0 0-1 0 0,-1 0 0 0 0,1 0 0 0 0,0-1 0 0 0,0 1 0 0 0,0 0 0 0 0,0 0 0 0 0,-1 0 0 0 0,1 0 1 0 0,0-1-1 0 0,0 1 0 0 0,0 0 0 0 0,0 0 0 0 0,0 0 0 0 0,-1-1 0 0 0,-1-2-5 0 0,0 0 0 0 0,1-1 0 0 0,-1 1 0 0 0,1-1-1 0 0,-1 1 1 0 0,1-1 0 0 0,0 0 0 0 0,0-4 0 0 0,-5-32 343 0 0,6 33-292 0 0,-1-23-44 0 0,4-55-1 0 0,-2 76-81 0 0,0-3-164 0 0,0 1-1 0 0,1 0 0 0 0,0 0 0 0 0,1 0 0 0 0,0 1 0 0 0,1-1 1 0 0,8-17-1 0 0,-11 27 76 0 0,1-1 0 0 0,-1 0 1 0 0,1 0-1 0 0,0 1 0 0 0,-1-1 1 0 0,1 1-1 0 0,0-1 0 0 0,0 1 1 0 0,0 0-1 0 0,0-1 0 0 0,1 1 1 0 0,-1 0-1 0 0,0 1 0 0 0,0-1 1 0 0,1 0-1 0 0,-1 1 0 0 0,0-1 1 0 0,1 1-1 0 0,-1 0 0 0 0,0-1 1 0 0,5 2-1 0 0,1-1-367 0 0,0 0 0 0 0,-1 1 0 0 0,1 0 0 0 0,0 1 0 0 0,10 3 0 0 0,13 3-1155 0 0,-1-1 1 0 0,52 5-1 0 0,-75-11 1714 0 0,0 0 0 0 0,-1 1 0 0 0,1 0-1 0 0,0 0 1 0 0,-1 1 0 0 0,10 5 5148 0 0,-15 2-4034 0 0,-1-8-1081 0 0,0 0-1 0 0,0 1 0 0 0,0-1 1 0 0,0 0-1 0 0,0 0 1 0 0,0 0-1 0 0,-1 0 1 0 0,0 4-1 0 0,-6 9 442 0 0,0-1 0 0 0,-16 26 0 0 0,16-31-291 0 0,1 1-1 0 0,1 0 1 0 0,-1 0 0 0 0,2 0-1 0 0,-1 0 1 0 0,-5 22 0 0 0,10-31-236 0 0,0 0 1 0 0,1 0 0 0 0,-1 1 0 0 0,0-1-1 0 0,0 0 1 0 0,1 0 0 0 0,-1 0-1 0 0,0 0 1 0 0,1 0 0 0 0,-1 0-1 0 0,1 0 1 0 0,-1 0 0 0 0,1 0-1 0 0,0 0 1 0 0,1 1 0 0 0,0 1 21 0 0,8 10-11 0 0,-5-12-20 0 0,-2 0-1 0 0,1 0-15 0 0,-1 0 1 0 0,1-1-1 0 0,-1 1 0 0 0,1-1 0 0 0,0 0 1 0 0,-1 0-1 0 0,1 0 0 0 0,0 0 0 0 0,-1-1 1 0 0,1 1-1 0 0,0-1 0 0 0,-1 0 0 0 0,1 0 1 0 0,-1-1-1 0 0,1 1 0 0 0,-1-1 0 0 0,0 1 1 0 0,0-1-1 0 0,6-4 0 0 0,4-3-100 0 0,-1-1 0 0 0,0 0-1 0 0,13-16 1 0 0,-13 14 3 0 0,0-2-1 0 0,-1 0 1 0 0,-1 0 0 0 0,17-30-1 0 0,-20 30 216 0 0,-4 8-85 0 0,0 0 1 0 0,0 0 0 0 0,-1 0 0 0 0,0-1 0 0 0,0 1 0 0 0,2-11 0 0 0,-4 16 980 0 0,6 14-733 0 0,1 8-234 0 0,8 35 1 0 0,-13-43-71 0 0,1-1 1 0 0,0 1-1 0 0,1-1 1 0 0,1 0-1 0 0,0 0 1 0 0,0-1-1 0 0,1 1 1 0 0,11 15-1 0 0,-16-26 14 0 0,2 3-488 0 0,0 0-1 0 0,0 0 1 0 0,1-1-1 0 0,6 6 1 0 0,-9-8 315 0 0,0-1 0 0 0,0 1 0 0 0,1 0 0 0 0,-1-1 0 0 0,0 1 0 0 0,0-1 0 0 0,1 1 0 0 0,-1-1 0 0 0,0 1 0 0 0,1-1 0 0 0,-1 0 0 0 0,0 0 0 0 0,1 0 0 0 0,-1 0 0 0 0,0 0 0 0 0,1 0 0 0 0,-1 0 0 0 0,0 0 0 0 0,1 0 0 0 0,-1-1 0 0 0,0 1 0 0 0,1-1 0 0 0,1 0 0 0 0,15-10-1837 0 0,-1-4-11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15031 0 0,'0'0'1506'0'0,"0"1"-1378"0"0,4 17 255 0 0,9 20 1 0 0,3 16 809 0 0,62 182 1044 0 0,-55-174-1970 0 0,37 126-701 0 0,-38-106-4988 0 0,-19-70-324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38 262 3223 0 0,'-8'-14'-282'0'0,"2"5"1162"0"0,0-1-1 0 0,-6-14 1 0 0,11 21-275 0 0,0-1 0 0 0,0 1 0 0 0,0 0-1 0 0,1 0 1 0 0,-1-1 0 0 0,1 1 0 0 0,-1-1 0 0 0,1 1 0 0 0,0 0 0 0 0,0-1 0 0 0,1 1-1 0 0,0-5 1 0 0,2-2 51 0 0,0 0 0 0 0,0 0-1 0 0,1 1 1 0 0,0-1 0 0 0,1 1-1 0 0,0 0 1 0 0,0 0 0 0 0,10-11-1 0 0,-10 15-545 0 0,-1 0 0 0 0,1 0-1 0 0,0 1 1 0 0,0 0 0 0 0,1 0-1 0 0,-1 0 1 0 0,1 0-1 0 0,0 1 1 0 0,0 0 0 0 0,0 0-1 0 0,0 1 1 0 0,0 0 0 0 0,13-3-1 0 0,-1 2-185 0 0,-1 0 0 0 0,1 2 0 0 0,0 0 0 0 0,-1 1 0 0 0,26 3 0 0 0,-30 0-2111 0 0,0-1 0 0 0,15 6 0 0 0,-8 0-3796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9727 0 0,'0'0'883'0'0,"2"1"-727"0"0,-1 1-56 0 0,0 0 0 0 0,1 0-1 0 0,-1-1 1 0 0,1 1 0 0 0,0 0 0 0 0,-1-1-1 0 0,1 1 1 0 0,0-1 0 0 0,0 0 0 0 0,0 0-1 0 0,0 0 1 0 0,0 0 0 0 0,0 0 0 0 0,1 0-1 0 0,-1 0 1 0 0,4 0 0 0 0,-2 0 166 0 0,0-1 0 0 0,1 0 0 0 0,-1 0 0 0 0,0 0 0 0 0,0 0 0 0 0,1-1 0 0 0,-1 1 0 0 0,7-3 1 0 0,-4 1-30 0 0,-1 0 0 0 0,0-1 1 0 0,0 1-1 0 0,0-1 0 0 0,0-1 1 0 0,-1 1-1 0 0,1-1 0 0 0,-1 0 1 0 0,0 0-1 0 0,0 0 0 0 0,-1-1 1 0 0,7-7-1 0 0,-6 4-33 0 0,0 0-1 0 0,0-1 1 0 0,7-16 0 0 0,-11 21-181 0 0,1-1 0 0 0,-1 1 0 0 0,0-1 0 0 0,0 1 1 0 0,0-1-1 0 0,-1 0 0 0 0,0 1 0 0 0,0-1 0 0 0,0 0 0 0 0,-1-4 0 0 0,-1 1 1 0 0,-5 3 48 0 0,4 5-40 0 0,1-1 0 0 0,-1 1 0 0 0,0 1 0 0 0,0-1-1 0 0,0 0 1 0 0,1 1 0 0 0,-1-1 0 0 0,0 1 0 0 0,1 0 0 0 0,-1 0 0 0 0,0 0-1 0 0,1 0 1 0 0,-1 0 0 0 0,1 0 0 0 0,0 1 0 0 0,-1-1 0 0 0,1 1-1 0 0,-3 3 1 0 0,1-2 40 0 0,-1 1-1 0 0,1 0 1 0 0,0 0 0 0 0,1 0-1 0 0,-1 0 1 0 0,1 1-1 0 0,0 0 1 0 0,-4 6 0 0 0,4-2 94 0 0,0 0 0 0 0,1 0 1 0 0,0 0-1 0 0,0 0 1 0 0,1 0-1 0 0,0 1 1 0 0,1-1-1 0 0,0 0 1 0 0,1 0-1 0 0,-1 1 0 0 0,2-1 1 0 0,-1 0-1 0 0,5 13 1 0 0,-3-11-82 0 0,1 0 0 0 0,0-1 0 0 0,1 1 0 0 0,0-1 0 0 0,1 0 0 0 0,0 0 1 0 0,1-1-1 0 0,0 0 0 0 0,0 0 0 0 0,13 12 0 0 0,-14-16-78 0 0,0 0 0 0 0,0-1 0 0 0,1 1 0 0 0,-1-2-1 0 0,1 1 1 0 0,0-1 0 0 0,0 0 0 0 0,0 0 0 0 0,0-1 0 0 0,1 0 0 0 0,-1 0-1 0 0,1 0 1 0 0,-1-1 0 0 0,1-1 0 0 0,0 1 0 0 0,-1-1 0 0 0,1 0 0 0 0,0-1-1 0 0,-1 0 1 0 0,14-3 0 0 0,-11 1-61 0 0,0-1-1 0 0,0 0 1 0 0,13-6 0 0 0,-19 7-456 0 0,0 1 0 0 0,0-1-1 0 0,0 1 1 0 0,-1-1 0 0 0,1 0 0 0 0,-1-1 0 0 0,1 1 0 0 0,-1-1 0 0 0,5-7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24 2303 0 0,'-2'0'5515'0'0,"-5"0"-4471"0"0,0 0-1 0 0,0 0 1 0 0,0 0 0 0 0,-10-3 0 0 0,16 3-372 0 0,-1-1-31 0 0,-15-4 683 0 0,0 0 1 0 0,0 1-1 0 0,-22-1 0 0 0,36 5-1236 0 0,1 0 1 0 0,-1 0-1 0 0,0 0 0 0 0,0 0 0 0 0,0 0 1 0 0,0 1-1 0 0,0 0 0 0 0,1-1 0 0 0,-1 1 1 0 0,0 0-1 0 0,0 0 0 0 0,1 1 0 0 0,-1-1 1 0 0,1 0-1 0 0,-1 1 0 0 0,1 0 1 0 0,0-1-1 0 0,0 1 0 0 0,-1 0 0 0 0,1 0 1 0 0,0 0-1 0 0,1 1 0 0 0,-3 2 0 0 0,2-1-237 0 0,-1-1 0 0 0,1 2 0 0 0,0-1-1 0 0,0 0 1 0 0,-1 8 0 0 0,1-6-1370 0 0,1 0 1 0 0,0 0-1 0 0,0 12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10135 0 0,'0'0'778'0'0,"-2"0"-506"0"0,-7 6-217 0 0,8-6 39 0 0,0 1 0 0 0,0 0 0 0 0,0-1 0 0 0,1 1-1 0 0,-1 0 1 0 0,0-1 0 0 0,0 1 0 0 0,0-1 0 0 0,0 1 0 0 0,0-1 0 0 0,0 0-1 0 0,-1 0 1 0 0,1 1 0 0 0,0-1 0 0 0,0 0 0 0 0,0 0 0 0 0,0 0-1 0 0,-1 0 1 0 0,1 0 19 0 0,0 0-1 0 0,1 0 0 0 0,-1 0 1 0 0,0-1-1 0 0,1 1 0 0 0,-1 0 1 0 0,0 0-1 0 0,1-1 0 0 0,-1 1 1 0 0,1 0-1 0 0,-1-1 0 0 0,0 1 1 0 0,1-1-1 0 0,-1 1 1 0 0,1 0-1 0 0,-1-1 0 0 0,1 1 1 0 0,-1-1-1 0 0,1 0 0 0 0,0 1 1 0 0,-1-1-1 0 0,1 1 0 0 0,0-1 1 0 0,-1 0-1 0 0,1 1 0 0 0,0-1 1 0 0,0 1-1 0 0,-1-1 0 0 0,1 0 1 0 0,0 0-1 0 0,0 1 0 0 0,0-1 1 0 0,0-1-1 0 0,0 0-27 0 0,0 1 0 0 0,0-1-1 0 0,0 0 1 0 0,0 0 0 0 0,0 0 0 0 0,1 1-1 0 0,-1-1 1 0 0,0 0 0 0 0,1 0-1 0 0,-1 1 1 0 0,1-1 0 0 0,1-2 0 0 0,2 0-7 0 0,0 0 0 0 0,0-1 0 0 0,0 1 0 0 0,1 0 1 0 0,0 1-1 0 0,0-1 0 0 0,0 1 0 0 0,0 0 0 0 0,0 0 1 0 0,1 1-1 0 0,6-3 0 0 0,1 0 159 0 0,1 1 0 0 0,-1 1 0 0 0,24-3 0 0 0,-25 5-60 0 0,1 0 0 0 0,0 1 0 0 0,-1 1-1 0 0,1 0 1 0 0,17 4 0 0 0,-22-3-61 0 0,1 1 0 0 0,0-1 0 0 0,-1 1 0 0 0,0 1 0 0 0,0 0-1 0 0,0 0 1 0 0,0 0 0 0 0,10 8 0 0 0,-14-8-91 0 0,0 0-1 0 0,0 1 1 0 0,0-1-1 0 0,-1 1 1 0 0,0 0-1 0 0,0 0 1 0 0,0 0-1 0 0,0 0 1 0 0,-1 0-1 0 0,0 1 1 0 0,0-1-1 0 0,0 1 1 0 0,-1 0-1 0 0,0-1 1 0 0,0 1-1 0 0,0 0 1 0 0,-1 0-1 0 0,0-1 1 0 0,-1 10-1 0 0,-1 6 72 0 0,0 0-1 0 0,-2 0 1 0 0,-13 40-1 0 0,12-45-337 0 0,-1 0 0 0 0,-1-1-1 0 0,-15 27 1 0 0,16-33 112 0 0,0 0-1 0 0,-1 0 1 0 0,0-1 0 0 0,0 0-1 0 0,0 0 1 0 0,-1-1 0 0 0,-10 7-1 0 0,17-13 125 0 0,1-1 1 0 0,-1 0-1 0 0,1 1 0 0 0,-1-1 0 0 0,1 1 0 0 0,-1-1 0 0 0,0 0 0 0 0,1 1 1 0 0,-1-1-1 0 0,0 0 0 0 0,0 0 0 0 0,1 0 0 0 0,-1 0 0 0 0,0 1 1 0 0,1-1-1 0 0,-1 0 0 0 0,0 0 0 0 0,0 0 0 0 0,1 0 0 0 0,-1-1 1 0 0,0 1-1 0 0,1 0 0 0 0,-1 0 0 0 0,0 0 0 0 0,1 0 0 0 0,-1-1 1 0 0,-1 1-1 0 0,1-1-15 0 0,0 0 1 0 0,0-1 0 0 0,0 1 0 0 0,0 0-1 0 0,0 0 1 0 0,0 0 0 0 0,1 0 0 0 0,-1-1-1 0 0,0 1 1 0 0,1 0 0 0 0,-1-1-1 0 0,0-2 1 0 0,-1-2-39 0 0,1 0 1 0 0,0 0-1 0 0,0 0 0 0 0,0 0 0 0 0,1-9 0 0 0,0 12 80 0 0,0 1-1 0 0,1-1 0 0 0,-1 1 0 0 0,0 0 1 0 0,1-1-1 0 0,-1 1 0 0 0,1-1 1 0 0,0 1-1 0 0,0 0 0 0 0,0 0 1 0 0,0-1-1 0 0,0 1 0 0 0,1 0 1 0 0,-1 0-1 0 0,1 0 0 0 0,-1 0 1 0 0,1 1-1 0 0,0-1 0 0 0,0 0 1 0 0,0 1-1 0 0,-1-1 0 0 0,2 1 1 0 0,-1-1-1 0 0,0 1 0 0 0,0 0 1 0 0,0 0-1 0 0,0 0 0 0 0,1 0 1 0 0,-1 1-1 0 0,1-1 0 0 0,3 0 1 0 0,1 0 41 0 0,-1 1 0 0 0,1 0 1 0 0,-1 0-1 0 0,1 0 0 0 0,-1 1 1 0 0,0 0-1 0 0,1 0 0 0 0,-1 1 1 0 0,0 0-1 0 0,0 0 0 0 0,8 4 1 0 0,93 47 729 0 0,11 6-992 0 0,-38-24-4396 0 0,-63-28-1887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29 117 11455 0 0,'0'2'528'0'0,"6"21"171"0"0,2-12-670 0 0,-4-9 11 0 0,-2-2 24 0 0,2 2 163 0 0,-1-1-1 0 0,1 0 0 0 0,-1 0 0 0 0,1 0 1 0 0,-1 0-1 0 0,1-1 0 0 0,0 1 0 0 0,0-1 1 0 0,-1 0-1 0 0,1 0 0 0 0,0 0 0 0 0,0-1 1 0 0,-1 1-1 0 0,1-1 0 0 0,0 0 1 0 0,6-3-1 0 0,-6 3-105 0 0,0-1 0 0 0,0 0 0 0 0,0 0 0 0 0,0-1 1 0 0,0 1-1 0 0,-1-1 0 0 0,1 0 0 0 0,-1 0 0 0 0,0 0 0 0 0,0 0 0 0 0,0-1 1 0 0,0 1-1 0 0,4-8 0 0 0,2-4 83 0 0,-7 13-185 0 0,0-1 1 0 0,0 1-1 0 0,-1-1 0 0 0,1 0 1 0 0,-1 0-1 0 0,0 1 1 0 0,0-1-1 0 0,0 0 1 0 0,0 0-1 0 0,0 0 1 0 0,-1 0-1 0 0,1-1 0 0 0,-1-4 1 0 0,0 6-5 0 0,0 0 0 0 0,0 0 1 0 0,-1 1-1 0 0,1-1 0 0 0,0 0 1 0 0,-1 0-1 0 0,0 0 0 0 0,1 0 1 0 0,-1 1-1 0 0,0-1 0 0 0,0 0 1 0 0,0 1-1 0 0,0-1 0 0 0,0 1 0 0 0,0-1 1 0 0,0 1-1 0 0,-1-1 0 0 0,1 1 1 0 0,-3-2-1 0 0,2 2 12 0 0,0-1 22 0 0,-1 0-1 0 0,1 0 0 0 0,-1 1 1 0 0,0 0-1 0 0,1-1 1 0 0,-1 1-1 0 0,0 0 0 0 0,0 1 1 0 0,0-1-1 0 0,0 0 1 0 0,0 1-1 0 0,0-1 0 0 0,0 1 1 0 0,0 0-1 0 0,0 0 0 0 0,0 0 1 0 0,-5 1-1 0 0,4 0 29 0 0,0 0-1 0 0,0 0 0 0 0,0 1 1 0 0,0-1-1 0 0,1 1 1 0 0,-1 0-1 0 0,0 0 0 0 0,1 0 1 0 0,-1 0-1 0 0,1 0 0 0 0,0 1 1 0 0,-5 4-1 0 0,-2 4 192 0 0,0 1-1 0 0,0 0 1 0 0,-13 22-1 0 0,21-30-219 0 0,-1 0 1 0 0,2 0-1 0 0,-1 0 0 0 0,0 0 0 0 0,1 0 0 0 0,0 0 1 0 0,0 1-1 0 0,0-1 0 0 0,1 0 0 0 0,-1 1 0 0 0,1-1 0 0 0,0 1 1 0 0,0-1-1 0 0,1 0 0 0 0,-1 1 0 0 0,1-1 0 0 0,2 6 0 0 0,-2-7-33 0 0,1-1 0 0 0,-1 1 0 0 0,1-1 0 0 0,0 0 0 0 0,-1 0-1 0 0,1 1 1 0 0,0-1 0 0 0,0-1 0 0 0,1 1 0 0 0,3 3 0 0 0,0 0 36 0 0,6 4-51 0 0,-1 1 0 0 0,2-2 0 0 0,-1 0 0 0 0,27 13 0 0 0,-34-19-127 0 0,1 0 1 0 0,-1 0-1 0 0,1 0 1 0 0,-1-1 0 0 0,1 0-1 0 0,0 0 1 0 0,0 0-1 0 0,0-1 1 0 0,-1 0-1 0 0,1 0 1 0 0,0 0-1 0 0,0-1 1 0 0,0 0-1 0 0,-1 0 1 0 0,9-3-1 0 0,0-1-964 0 0,-1-1 0 0 0,0 0-1 0 0,0-1 1 0 0,-1 0 0 0 0,14-11-1 0 0,-9 3-568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4143 0 0,'0'0'319'0'0,"0"2"-210"0"0,-3 18 3634 0 0,1 36-1 0 0,8 21 141 0 0,23 77-2082 0 0,-4-28-662 0 0,-19-90-960 0 0,16 54 0 0 0,-22-88-42 0 0,1-3-132 0 0,1 0-1 0 0,-1 0 1 0 0,0 0 0 0 0,0 0-1 0 0,0 0 1 0 0,0 0 0 0 0,0-1-1 0 0,0 1 1 0 0,-1 0 0 0 0,1-1-1 0 0,0 1 1 0 0,0-3 0 0 0,0 3-1 0 0,5-14-22 0 0,-1 0 0 0 0,0 0 0 0 0,-1 0 0 0 0,-1 0 0 0 0,2-19 0 0 0,-4 20 1 0 0,2-1-1 0 0,-1 1 0 0 0,2 0 0 0 0,0 0 1 0 0,1 0-1 0 0,9-20 0 0 0,-10 28 34 0 0,-1 0 0 0 0,1 1 0 0 0,0 0 0 0 0,1-1 0 0 0,-1 2 0 0 0,1-1 0 0 0,0 0 0 0 0,8-4 0 0 0,-12 9 18 0 0,0 0 0 0 0,0 0 0 0 0,0 0 0 0 0,0 0 0 0 0,0 1 0 0 0,0-1 0 0 0,0 0 0 0 0,0 1 0 0 0,0-1 0 0 0,0 0 0 0 0,0 1-1 0 0,0 0 1 0 0,0-1 0 0 0,0 1 0 0 0,0-1 0 0 0,1 3 0 0 0,-1-2 55 0 0,3 1 13 0 0,-1 1 0 0 0,0 0 0 0 0,1 0 0 0 0,-1 0 0 0 0,-1 1 0 0 0,1-1 0 0 0,0 1 0 0 0,3 6 0 0 0,14 36 554 0 0,-9-21-280 0 0,10 18-920 0 0,47 72-1 0 0,-54-95-6942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3679 0 0,'0'0'167'0'0,"-2"1"-7"0"0,-8 4 1516 0 0,1 0-1 0 0,0 0 1 0 0,0 1-1 0 0,0 1 1 0 0,-14 12-1 0 0,20-16-1157 0 0,1 0 1 0 0,-1 0-1 0 0,1 1 0 0 0,0-1 1 0 0,0 0-1 0 0,0 1 0 0 0,0-1 0 0 0,1 1 1 0 0,-1-1-1 0 0,-1 7 0 0 0,3-6-609 0 0,-1-1 0 0 0,1 0 0 0 0,0 1 0 0 0,0-1 1 0 0,0 1-1 0 0,0-1 0 0 0,1 0 0 0 0,1 6 0 0 0,0 0 124 0 0,0-1 0 0 0,1 1 0 0 0,0 0 0 0 0,5 9 1 0 0,-6-15-29 0 0,0 0 0 0 0,0 0 0 0 0,0-1 0 0 0,0 1 0 0 0,0 0 0 0 0,1-1 0 0 0,-1 0 0 0 0,1 0 0 0 0,-1 0 0 0 0,1 0 0 0 0,0 0 0 0 0,0 0 0 0 0,0-1 0 0 0,6 3 0 0 0,-5-2-36 0 0,0-1-1 0 0,0 1 0 0 0,0-1 1 0 0,0 0-1 0 0,0-1 0 0 0,1 1 1 0 0,-1-1-1 0 0,0 1 0 0 0,0-1 1 0 0,0 0-1 0 0,1-1 1 0 0,-1 1-1 0 0,0-1 0 0 0,0 0 1 0 0,0 0-1 0 0,0 0 0 0 0,0-1 1 0 0,0 1-1 0 0,0-1 0 0 0,0 0 1 0 0,5-3-1 0 0,-5 2 12 0 0,0 0 1 0 0,0-1-1 0 0,0 1 0 0 0,0-1 0 0 0,-1 0 0 0 0,1 0 0 0 0,-1 0 1 0 0,0 0-1 0 0,0-1 0 0 0,-1 1 0 0 0,1-1 0 0 0,2-9 1 0 0,3-5-98 0 0,7-39 0 0 0,-13 48 112 0 0,-2 8 5 0 0,1 0 3 0 0,-1 0 1 0 0,1 0-1 0 0,-1 0 0 0 0,0-1 1 0 0,0 1-1 0 0,0 0 1 0 0,0 0-1 0 0,0 0 1 0 0,-1-1-1 0 0,1 1 0 0 0,0 0 1 0 0,-2-4-1 0 0,1 6 49 0 0,0 0 0 0 0,0 0 0 0 0,0-1 0 0 0,0 1 0 0 0,0 0 0 0 0,0 0 0 0 0,0 0 0 0 0,1 0 0 0 0,-1 0 0 0 0,0 0 0 0 0,0 0 0 0 0,0 1 0 0 0,0-1 0 0 0,-1 0 0 0 0,0 2 32 0 0,0-1 0 0 0,0 1-1 0 0,0 0 1 0 0,0-1 0 0 0,0 1-1 0 0,1 0 1 0 0,-1 0 0 0 0,1 0-1 0 0,-1 0 1 0 0,1 0-1 0 0,0 1 1 0 0,0-1 0 0 0,-1 3-1 0 0,-11 32 900 0 0,12-36-954 0 0,-3 15 399 0 0,1 1 1 0 0,0-1-1 0 0,1 1 1 0 0,0 0-1 0 0,2 26 1 0 0,2-17 57 0 0,1 0 1 0 0,12 48-1 0 0,-11-56-297 0 0,2-1-1 0 0,0 0 0 0 0,1 0 1 0 0,0 0-1 0 0,2-1 0 0 0,18 28 1 0 0,-21-36-119 0 0,0-1 0 0 0,0 0 1 0 0,1 0-1 0 0,0 0 0 0 0,0-1 0 0 0,1 0 0 0 0,0-1 1 0 0,0 1-1 0 0,0-2 0 0 0,1 1 0 0 0,-1-1 1 0 0,1 0-1 0 0,0-1 0 0 0,16 4 0 0 0,-8-4-10 0 0,0-1 0 0 0,0 0 0 0 0,0-1 0 0 0,1-2 0 0 0,-1 1 0 0 0,30-6 0 0 0,28-12-957 0 0,-5-6-3335 0 0,-46 16-4100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56 919 0 0,'-8'-9'8819'0'0,"0"0"-4113"0"0,3 4-3857 0 0,0-1 1 0 0,0 1 0 0 0,-1 0 0 0 0,0 1 0 0 0,-11-7 0 0 0,15 11-638 0 0,-1-1-1 0 0,0 1 1 0 0,0-1-1 0 0,0 1 1 0 0,0 0-1 0 0,1 0 1 0 0,-1 1-1 0 0,0-1 1 0 0,0 0-1 0 0,0 1 1 0 0,1 0-1 0 0,-4 0 1 0 0,-2 1-186 0 0,6 0 107 0 0,1-1-186 0 0,0 0-1 0 0,0 0 1 0 0,0 1-1 0 0,0-1 0 0 0,0 1 1 0 0,0-1-1 0 0,0 1 1 0 0,0-1-1 0 0,1 1 0 0 0,-1-1 1 0 0,1 1-1 0 0,-1-1 0 0 0,1 1 1 0 0,0 0-1 0 0,-1-1 1 0 0,1 1-1 0 0,0 0 0 0 0,0-1 1 0 0,0 1-1 0 0,0 0 0 0 0,1 3 1 0 0,0 0-298 0 0,0 13-540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8751 0 0,'0'0'2271'0'0,"8"-1"770"0"0,-1 0-2493 0 0,-1 0 0 0 0,1 0 0 0 0,-1-1-1 0 0,0 0 1 0 0,0 0 0 0 0,0-1 0 0 0,0 0-1 0 0,8-5 1 0 0,44-34 1361 0 0,-18 12-929 0 0,36-15 191 0 0,-31 20-776 0 0,-8 5-102 0 0,44-15 0 0 0,-9 3-192 0 0,-62 28-84 0 0,188-97 124 0 0,-161 79-105 0 0,0-2-1 0 0,-1-1 0 0 0,34-31 0 0 0,-43 28 103 0 0,30-38 0 0 0,-40 47-46 0 0,7-19 346 0 0,-18 29-308 0 0,-5 5-70 0 0,1 1 0 0 0,-1-1 0 0 0,1 0 0 0 0,1-7 0 0 0,-2 7 4 0 0,0 3-46 0 0,0 0 0 0 0,0 0 0 0 0,0 0-1 0 0,0 0 1 0 0,0 0 0 0 0,1 0 0 0 0,-1 1 0 0 0,0-1 0 0 0,1 0 0 0 0,1 0 0 0 0,0 0 26 0 0,-1 0-26 0 0,0 0-1 0 0,1 1 1 0 0,-1-1 0 0 0,0 0-1 0 0,0 1 1 0 0,1 0-1 0 0,-1 0 1 0 0,0 0 0 0 0,1 0-1 0 0,-1 0 1 0 0,0 0 0 0 0,1 0-1 0 0,-1 1 1 0 0,3 0-1 0 0,32 12 103 0 0,4 8 38 0 0,-1 1-1 0 0,69 52 1 0 0,-77-51-103 0 0,53 38 72 0 0,141 95 395 0 0,114 42 789 0 0,-255-164-1196 0 0,-59-25-478 0 0,41 20 0 0 0,-64-27 106 0 0,0 0 0 0 0,0 0 0 0 0,0 1 0 0 0,-1-1 0 0 0,4 4 0 0 0,-2-2-246 0 0,-3-2-577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1375 0 0,'-2'-8'128'0'0,"-5"-23"2666"0"0,6 20 1787 0 0,1 1 3366 0 0,8 17-6742 0 0,-5-3-1049 0 0,-1-1 1 0 0,0 0-1 0 0,0 1 1 0 0,0 0-1 0 0,0-1 1 0 0,0 1-1 0 0,1 8 1 0 0,7 31 565 0 0,-7-25-463 0 0,8 40 351 0 0,3 73 0 0 0,-7 59-326 0 0,-7-190-284 0 0,0 35 4 0 0,9 113-198 0 0,-8-142-204 0 0,0-1 1 0 0,0 0 0 0 0,1 1-1 0 0,0-1 1 0 0,3 7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9215 0 0,'0'0'707'0'0,"0"2"-302"0"0,-2 13 549 0 0,0 1 0 0 0,2-1 0 0 0,0 0 0 0 0,0 0 0 0 0,4 17 0 0 0,16 74 1136 0 0,6 44-809 0 0,13 100-1054 0 0,-29-209-644 0 0,-1-4-4986 0 0,-5-18-547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 10967 0 0,'-7'-4'192'0'0,"-11"-3"610"0"0,17 7-784 0 0,0 0 1 0 0,-1 0-1 0 0,1 0 1 0 0,0 0 0 0 0,0 0-1 0 0,0 0 1 0 0,0 0-1 0 0,-1 1 1 0 0,1-1-1 0 0,0 1 1 0 0,0-1 0 0 0,0 0-1 0 0,0 1 1 0 0,0 0-1 0 0,0-1 1 0 0,0 1-1 0 0,0 0 1 0 0,0-1 0 0 0,-1 3-1 0 0,-1-1 101 0 0,1 0-1 0 0,0 0 0 0 0,1 0 1 0 0,-1 1-1 0 0,0-1 0 0 0,-2 5 1 0 0,-2 8 134 0 0,1 1 1 0 0,1-1-1 0 0,0 1 1 0 0,1 0-1 0 0,1 0 1 0 0,0 1-1 0 0,1-1 0 0 0,1 0 1 0 0,0 0-1 0 0,2 1 1 0 0,5 30-1 0 0,-1-21-178 0 0,1-1-1 0 0,1-1 1 0 0,1 1-1 0 0,1-1 0 0 0,1-1 1 0 0,25 41-1 0 0,-31-58-1 0 0,0 1 0 0 0,0-1 0 0 0,0 0 0 0 0,1 0 1 0 0,0 0-1 0 0,0-1 0 0 0,1 0 0 0 0,-1 0 0 0 0,8 4 0 0 0,-11-7 17 0 0,1-1 1 0 0,-1 1-1 0 0,0-1 1 0 0,0 0-1 0 0,1 0 0 0 0,-1 0 1 0 0,0 0-1 0 0,1-1 1 0 0,-1 1-1 0 0,1-1 1 0 0,-1 0-1 0 0,1 0 1 0 0,-1 0-1 0 0,1 0 1 0 0,-1-1-1 0 0,0 0 0 0 0,1 1 1 0 0,-1-1-1 0 0,1 0 1 0 0,-1-1-1 0 0,0 1 1 0 0,0 0-1 0 0,5-4 1 0 0,-4 2 59 0 0,-1 0 0 0 0,1 0 1 0 0,-1-1-1 0 0,1 0 1 0 0,-1 0-1 0 0,0 1 1 0 0,-1-2-1 0 0,1 1 0 0 0,-1 0 1 0 0,0 0-1 0 0,0-1 1 0 0,3-8-1 0 0,-2 5 67 0 0,-1-1 0 0 0,0 0 1 0 0,0 0-1 0 0,-1 0 0 0 0,0-19 0 0 0,-2 3 8 0 0,-1 0-1 0 0,-1-1 0 0 0,-2 1 1 0 0,0 1-1 0 0,-2-1 1 0 0,-1 1-1 0 0,0 0 1 0 0,-13-23-1 0 0,17 40-199 0 0,0 1 0 0 0,-1-1 0 0 0,0 1 0 0 0,0 0 0 0 0,-1 0 0 0 0,0 1 0 0 0,0 0 0 0 0,-6-5 0 0 0,6 6-70 0 0,1 0 0 0 0,-1 0 0 0 0,0 1 0 0 0,0 0 0 0 0,0 0 1 0 0,-1 1-1 0 0,1-1 0 0 0,-1 1 0 0 0,-10-1 0 0 0,15 2-99 0 0,0 1 0 0 0,0 0 0 0 0,1 0 0 0 0,-1 0 0 0 0,0 0 0 0 0,0 0 0 0 0,0 1 0 0 0,1-1 0 0 0,-1 0 0 0 0,0 1-1 0 0,0 0 1 0 0,1-1 0 0 0,-1 1 0 0 0,0 0 0 0 0,1 0 0 0 0,-1 0 0 0 0,1 0 0 0 0,-1 0 0 0 0,1 0 0 0 0,0 0 0 0 0,-3 2 0 0 0,-4 10-1503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61 919 0 0,'6'-8'11776'0'0,"-5"5"-11257"0"0,0 1-1 0 0,0-1 1 0 0,0 1-1 0 0,-1 0 1 0 0,1-1 0 0 0,0 0-1 0 0,-1 1 1 0 0,0-1-1 0 0,0 1 1 0 0,0-1-1 0 0,0-5 522 0 0,-2 7-899 0 0,1-1-1 0 0,-1 1 1 0 0,0-1-1 0 0,0 1 1 0 0,0-1 0 0 0,0 1-1 0 0,0 0 1 0 0,0 0-1 0 0,0 0 1 0 0,0 0-1 0 0,0 0 1 0 0,0 1 0 0 0,-5-2-1 0 0,4 2-55 0 0,0 1 1 0 0,0-1-1 0 0,0 1 0 0 0,0-1 0 0 0,0 1 1 0 0,0 0-1 0 0,0 0 0 0 0,1 0 0 0 0,-1 0 1 0 0,0 1-1 0 0,1-1 0 0 0,-4 3 0 0 0,-1 1 171 0 0,-1 0 0 0 0,-11 12 0 0 0,8-5-179 0 0,1 0-1 0 0,0 0 0 0 0,1 1 1 0 0,1 1-1 0 0,0-1 0 0 0,1 1 1 0 0,0 0-1 0 0,1 1 1 0 0,1 0-1 0 0,0 0 0 0 0,1 0 1 0 0,-4 28-1 0 0,6-27-5 0 0,1 1 0 0 0,0 0 0 0 0,1-1 0 0 0,1 1 0 0 0,1 0 0 0 0,0 0 0 0 0,1-1-1 0 0,1 0 1 0 0,0 1 0 0 0,2-2 0 0 0,12 30 0 0 0,-14-38-81 0 0,1 1 0 0 0,0-1-1 0 0,0-1 1 0 0,0 1 0 0 0,0-1-1 0 0,1 0 1 0 0,0 0 0 0 0,1 0 0 0 0,-1-1-1 0 0,1 0 1 0 0,0-1 0 0 0,0 1-1 0 0,1-1 1 0 0,-1-1 0 0 0,1 1 0 0 0,0-1-1 0 0,0-1 1 0 0,0 1 0 0 0,0-1-1 0 0,17 1 1 0 0,-2-1-74 0 0,0-1-1 0 0,0-2 0 0 0,1 0 1 0 0,-1-1-1 0 0,-1-2 1 0 0,34-8-1 0 0,-42 9-1203 0 0,-1-1 0 0 0,1 0 0 0 0,-1-1 0 0 0,0 0 0 0 0,14-9 0 0 0,-10 3-808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9791 0 0,'0'0'447'0'0,"1"-2"-11"0"0,0-3 2627 0 0,1 15-1399 0 0,2 10-1017 0 0,1 0 1 0 0,0-1-1 0 0,2 0 0 0 0,14 29 1 0 0,-17-41-512 0 0,0 0-1 0 0,0-1 1 0 0,1 1-1 0 0,0-1 1 0 0,0 0 0 0 0,10 8-1 0 0,-12-12-135 0 0,0 0 1 0 0,0 0-1 0 0,0 0 0 0 0,0 0 0 0 0,1 0 1 0 0,-1-1-1 0 0,0 0 0 0 0,1 1 0 0 0,-1-1 1 0 0,1-1-1 0 0,-1 1 0 0 0,1 0 0 0 0,-1-1 1 0 0,1 0-1 0 0,0 0 0 0 0,6 0 0 0 0,-1-1 68 0 0,0-1-1 0 0,-1 0 1 0 0,1 0-1 0 0,13-6 0 0 0,-18 6-49 0 0,0 0 0 0 0,0 0 0 0 0,0 0 0 0 0,0-1 0 0 0,-1 0 0 0 0,1 1 0 0 0,-1-1 0 0 0,1 0-1 0 0,-1-1 1 0 0,0 1 0 0 0,2-5 0 0 0,1 0-50 0 0,-2 0 0 0 0,1-1 0 0 0,-1 0 0 0 0,0 0 0 0 0,-1 0 0 0 0,0 0 0 0 0,-1 0 0 0 0,0-1 0 0 0,0 1 0 0 0,-1-1 0 0 0,0 1 0 0 0,-1-1 0 0 0,0 0 0 0 0,-2-13 0 0 0,1 4 132 0 0,1 18 576 0 0,0 2-421 0 0,9 20 223 0 0,0-2-1 0 0,2 1 1 0 0,0-1-1 0 0,1-1 1 0 0,1 0 0 0 0,25 27-1 0 0,-23-30-692 0 0,0-1 0 0 0,1 0-1 0 0,0-2 1 0 0,2 0-1 0 0,-1 0 1 0 0,1-2-1 0 0,23 11 1 0 0,-16-11-804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0,'0'0'499'0'0,"1"2"-328"0"0,21 53 3591 0 0,-6-14-930 0 0,16 57 0 0 0,13 124-1196 0 0,-28-73-7416 0 0,-15-130 452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11455 0 0,'0'0'1040'0'0,"0"2"-853"0"0,2 1-197 0 0,19 38 1249 0 0,22 64 0 0 0,7 71-211 0 0,-22-58-3857 0 0,-21-86-2089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46 2759 0 0,'0'-2'200'0'0,"-1"1"0"0"0,0-1 0 0 0,1 0 0 0 0,-1 1 0 0 0,0-1 0 0 0,0 0 0 0 0,0 1 0 0 0,0-1-1 0 0,0 1 1 0 0,0 0 0 0 0,-1-1 0 0 0,1 1 0 0 0,0 0 0 0 0,-1 0 0 0 0,1 0 0 0 0,-1 0 0 0 0,1 0-1 0 0,-1 0 1 0 0,-2-1 0 0 0,-4-3 1901 0 0,6 4-1620 0 0,0-1-1 0 0,-1 1 1 0 0,1-1-1 0 0,-1 1 1 0 0,1 0 0 0 0,-1 0-1 0 0,1 0 1 0 0,-1 1-1 0 0,1-1 1 0 0,-5 0 0 0 0,6 1-371 0 0,-1 0 1 0 0,1 0 0 0 0,-1 0 0 0 0,1 0 0 0 0,0 0 0 0 0,-1 0-1 0 0,1 0 1 0 0,0 0 0 0 0,-1 1 0 0 0,1-1 0 0 0,0 1 0 0 0,-1-1 0 0 0,1 1-1 0 0,0-1 1 0 0,0 1 0 0 0,-1 0 0 0 0,1 0 0 0 0,0-1 0 0 0,0 1 0 0 0,0 0-1 0 0,-1 1 1 0 0,-3 5-16 0 0,1 0-1 0 0,-1 0 0 0 0,1 0 1 0 0,1 0-1 0 0,-1 1 0 0 0,1 0 1 0 0,1-1-1 0 0,-1 1 0 0 0,2 0 1 0 0,-1 0-1 0 0,-1 13 0 0 0,3-7 27 0 0,0-1-1 0 0,0 0 1 0 0,1 1 0 0 0,1-1-1 0 0,0 0 1 0 0,6 18-1 0 0,-7-26-120 0 0,1 0 0 0 0,0-1 0 0 0,1 1 0 0 0,-1-1 0 0 0,1 0 0 0 0,0 0 0 0 0,5 7 0 0 0,-7-10 0 0 0,1 0 0 0 0,-1 1 0 0 0,0-1 0 0 0,1 0 0 0 0,-1 0 0 0 0,1 0 0 0 0,-1 0 0 0 0,1 0 0 0 0,-1 0 0 0 0,1-1 0 0 0,0 1 0 0 0,-1 0 0 0 0,1-1 0 0 0,0 0 0 0 0,-1 1 0 0 0,1-1 0 0 0,0 0 0 0 0,0 0 0 0 0,0 0 0 0 0,-1 0 0 0 0,1 0 0 0 0,0 0 0 0 0,0 0 0 0 0,-1-1 0 0 0,1 1 0 0 0,0 0 0 0 0,-1-1 0 0 0,1 0 0 0 0,0 1 0 0 0,-1-1 0 0 0,1 0 0 0 0,-1 0 0 0 0,3-1 0 0 0,-3 1 0 0 0,3-1 5 0 0,-1-1-1 0 0,1 0 1 0 0,-1 1-1 0 0,0-1 1 0 0,0 0-1 0 0,0-1 1 0 0,0 1-1 0 0,-1 0 1 0 0,1-1-1 0 0,-1 1 1 0 0,0-1-1 0 0,0 0 1 0 0,3-8-1 0 0,0-4 18 0 0,0 0 0 0 0,3-19-1 0 0,-8 34-21 0 0,5-40 224 0 0,-5 40-128 0 0,1-10 1651 0 0,3 29-1943 0 0,1 0 1 0 0,14 35-1 0 0,-16-49-276 0 0,-1 0 1 0 0,1 0-1 0 0,-1-1 0 0 0,1 1 0 0 0,0-1 1 0 0,0 1-1 0 0,1-1 0 0 0,-1 0 0 0 0,1 0 1 0 0,0-1-1 0 0,-1 1 0 0 0,8 3 0 0 0,-8-4-180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9215 0 0,'0'0'1138'0'0,"0"-1"-650"0"0,0-1 1 0 0,0 1 0 0 0,0 0-1 0 0,0-1 1 0 0,1 1 0 0 0,-1 0-1 0 0,0-1 1 0 0,0 1 0 0 0,2-3-1 0 0,0 2-377 0 0,0 0 1 0 0,0 0-1 0 0,0 0 0 0 0,0 0 0 0 0,1 0 1 0 0,-1 0-1 0 0,1 0 0 0 0,-1 1 0 0 0,1-1 1 0 0,0 1-1 0 0,0 0 0 0 0,-1 0 0 0 0,1 0 0 0 0,0 0 1 0 0,0 0-1 0 0,0 1 0 0 0,0-1 0 0 0,4 1 1 0 0,6-1-538 0 0,0 0 0 0 0,25 3 0 0 0,-7 2-2403 0 0,-15-3 1366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5063 0 0,'-3'-2'100'0'0,"1"0"-1"0"0,0 1 1 0 0,-1-1-1 0 0,1 1 0 0 0,-1-1 1 0 0,1 1-1 0 0,-1 0 0 0 0,-5-2 1 0 0,6 3 327 0 0,-1-1 1 0 0,1 1-1 0 0,0 0 1 0 0,-1 0-1 0 0,1 0 0 0 0,0 0 1 0 0,-1 0-1 0 0,1 0 1 0 0,-1 0-1 0 0,1 1 1 0 0,0-1-1 0 0,0 1 1 0 0,-1 0-1 0 0,1 0 1 0 0,0 0-1 0 0,0 0 0 0 0,0 0 1 0 0,-3 2-1 0 0,-5 5 406 0 0,1 0 0 0 0,0 0 0 0 0,0 2 0 0 0,-11 13 0 0 0,-27 44 945 0 0,40-57-1487 0 0,-2 4 133 0 0,1 0 0 0 0,0 0 0 0 0,1 1 0 0 0,1 0 0 0 0,0 1 0 0 0,-6 29 0 0 0,10-35-251 0 0,0 0 0 0 0,1 0 0 0 0,1 0 1 0 0,-1 0-1 0 0,2 0 0 0 0,-1 0 0 0 0,1 0 0 0 0,1 0 0 0 0,0-1 0 0 0,0 1 0 0 0,1 0 0 0 0,5 12 0 0 0,-5-14-153 0 0,1-1 1 0 0,0 0-1 0 0,0 1 0 0 0,0-1 0 0 0,1-1 0 0 0,0 1 1 0 0,1-1-1 0 0,-1 0 0 0 0,1 0 0 0 0,0 0 1 0 0,1-1-1 0 0,-1 0 0 0 0,1 0 0 0 0,0-1 0 0 0,0 0 1 0 0,1 0-1 0 0,11 4 0 0 0,-10-4-113 0 0,0-1 0 0 0,0 0 0 0 0,0-1 0 0 0,0 0 0 0 0,1 0 0 0 0,-1-1 0 0 0,0 0 0 0 0,1-1 0 0 0,17-1-1 0 0,16-5-1424 0 0,26-5-2405 0 0,-49 5 2303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0,'0'0'706'0'0,"5"9"4483"0"0,-3-7-4396 0 0,0-1 0 0 0,0 1 0 0 0,1-1 0 0 0,-1 0-1 0 0,0 0 1 0 0,1 0 0 0 0,-1 0 0 0 0,5 0 0 0 0,1 1-471 0 0,1-2-1 0 0,-1 1 1 0 0,11-1-1 0 0,5 0 329 0 0,94 0-2393 0 0,-106 0 567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0,'2'0'3099'0'0,"51"-8"5951"0"0,-3 0-6399 0 0,-15 3-2514 0 0,48 0-1 0 0,-15-1-764 0 0,-26 2-1879 0 0,-21 2 945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42 5527 0 0,'-78'12'720'0'0,"48"-5"1459"0"0,-1 2 0 0 0,1 1-1 0 0,-52 25 1 0 0,66-26-1621 0 0,0 0 1 0 0,1 1 0 0 0,0 1-1 0 0,1 0 1 0 0,0 1-1 0 0,-24 27 1 0 0,31-30-496 0 0,0 0 1 0 0,0 0-1 0 0,1 1 0 0 0,0-1 1 0 0,1 1-1 0 0,0 1 0 0 0,1-1 1 0 0,0 1-1 0 0,0 0 0 0 0,1-1 1 0 0,1 2-1 0 0,-2 15 0 0 0,3-20-57 0 0,1 1-1 0 0,1-1 1 0 0,-1 0 0 0 0,1 1-1 0 0,0-1 1 0 0,1 0-1 0 0,0 0 1 0 0,0 0 0 0 0,1 0-1 0 0,4 10 1 0 0,-1-8-5 0 0,-1 0-1 0 0,1 0 1 0 0,1 0 0 0 0,-1-1 0 0 0,2 0 0 0 0,12 12 0 0 0,-6-9-12 0 0,1 0 0 0 0,0-1 1 0 0,0-1-1 0 0,1 0 1 0 0,0-1-1 0 0,0-1 0 0 0,1 0 1 0 0,23 6-1 0 0,-16-8-11 0 0,0-1-1 0 0,0 0 1 0 0,0-2-1 0 0,1-1 0 0 0,-1-1 1 0 0,0-1-1 0 0,1 0 1 0 0,-1-3-1 0 0,0 0 1 0 0,0-1-1 0 0,37-13 1 0 0,-45 11 39 0 0,0 0 1 0 0,0 0 0 0 0,-1-2 0 0 0,-1 1 0 0 0,1-2-1 0 0,-2 0 1 0 0,20-18 0 0 0,-23 18 76 0 0,-1-1 0 0 0,0 0 0 0 0,-1 0 0 0 0,0-1 0 0 0,0 0 0 0 0,-1 0 0 0 0,-1 0 0 0 0,0-1 0 0 0,7-26 0 0 0,-10 30 29 0 0,-1 1 0 0 0,-1-1-1 0 0,0 0 1 0 0,0 0 0 0 0,-1 0 0 0 0,0 0-1 0 0,0 1 1 0 0,-1-1 0 0 0,0 0-1 0 0,-1 0 1 0 0,1 0 0 0 0,-2 1 0 0 0,1-1-1 0 0,-2 1 1 0 0,1 0 0 0 0,-1 0 0 0 0,-4-8-1 0 0,0 4-96 0 0,0 1-1 0 0,-1 0 0 0 0,0 0 0 0 0,0 1 0 0 0,-1 0 1 0 0,0 1-1 0 0,-1 0 0 0 0,0 1 0 0 0,0 0 1 0 0,-16-7-1 0 0,-21-10-2429 0 0,-71-25 0 0 0,85 38-4331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38 919 0 0,'-25'-24'14463'0'0,"36"18"-9174"0"0,-3 5-5056 0 0,0 0 1 0 0,-1 1-1 0 0,1-1 0 0 0,0 2 0 0 0,-1-1 1 0 0,1 1-1 0 0,-1 0 0 0 0,12 4 0 0 0,1-2 57 0 0,-3 0-176 0 0,0-1 0 0 0,1 0-1 0 0,-1-2 1 0 0,1 0-1 0 0,-1-1 1 0 0,18-3-1 0 0,45-6 439 0 0,-23 3-232 0 0,-51 6-242 0 0,-1 1-74 0 0,9 1 74 0 0,-10 0 12 0 0,-1-1-30 0 0,0 0-1 0 0,-1 0 1 0 0,1 1-1 0 0,-1-1 1 0 0,1 1-1 0 0,-1-1 0 0 0,0 1 1 0 0,1 0-1 0 0,-1 0 1 0 0,0 0-1 0 0,1 1 1 0 0,-1-1-1 0 0,4 3 1 0 0,-5-3 297 0 0,-18 4-114 0 0,5-3-207 0 0,0-1 0 0 0,0 0 0 0 0,0-1 0 0 0,0-1 0 0 0,1 1 0 0 0,-13-4 0 0 0,-30 0 37 0 0,31 4-77 0 0,12-1-29 0 0,-1 1 0 0 0,-21 3 0 0 0,32-3-63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1375 0 0,'-7'5'11216'0'0,"7"-4"-10679"0"0,0 1 0 0 0,0 0 0 0 0,0-1 0 0 0,1 1 1 0 0,-1-1-1 0 0,0 1 0 0 0,1-1 0 0 0,0 1 0 0 0,-1-1 0 0 0,2 3 0 0 0,-1-3-320 0 0,0 1-1 0 0,0-1 1 0 0,0 0 0 0 0,0 0 0 0 0,1 1 0 0 0,-1-1 0 0 0,0 0 0 0 0,1 0 0 0 0,0 1-1 0 0,1-1-127 0 0,1 1 1 0 0,-1-1-1 0 0,0 0 0 0 0,0 0 0 0 0,1 0 0 0 0,-1 0 0 0 0,0-1 0 0 0,1 1 0 0 0,-1-1 0 0 0,4 0 0 0 0,68-5 1374 0 0,23-1-210 0 0,-66 4-873 0 0,-31 2-284 0 0,11 1 97 0 0,43 0 497 0 0,-54-1-617 0 0,1 0-4 0 0,18 0 90 0 0,27-2 277 0 0,-16 3-424 0 0,7 4-713 0 0,-33-4 387 0 0,1 0 0 0 0,-1-1-1 0 0,1 1 1 0 0,-1-1 0 0 0,1 0-1 0 0,9-2 1 0 0,-13 2-918 0 0,31-2-6260 0 0,-24 1 1917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167 117 455 0 0,'1'0'251'0'0,"1"-1"0"0"0,-1 0 0 0 0,1 1-1 0 0,-1-1 1 0 0,0 0 0 0 0,1 0-1 0 0,-1 0 1 0 0,0 0 0 0 0,0 0-1 0 0,0 0 1 0 0,1 0 0 0 0,-1 0-1 0 0,0 0 1 0 0,1-3 0 0 0,-1 2 188 0 0,1 0 1 0 0,-1 1 0 0 0,1-1 0 0 0,-1 0 0 0 0,1 1 0 0 0,-1 0-1 0 0,1-1 1 0 0,3-1 0 0 0,-3 2-104 0 0,0-1 1 0 0,1 1-1 0 0,-1-1 0 0 0,0 0 0 0 0,0 0 0 0 0,0 0 1 0 0,0 0-1 0 0,0-1 0 0 0,-1 1 0 0 0,1 0 1 0 0,-1-1-1 0 0,1 1 0 0 0,-1-1 0 0 0,0 1 1 0 0,2-5-1 0 0,-3 5-146 0 0,1 1 1 0 0,-1-1-1 0 0,1 0 1 0 0,-1 0-1 0 0,0 0 0 0 0,1 0 1 0 0,-1 0-1 0 0,0 0 1 0 0,0 0-1 0 0,0 0 1 0 0,-1 1-1 0 0,1-1 1 0 0,0 0-1 0 0,-1 0 1 0 0,1 0-1 0 0,-1 0 0 0 0,0 1 1 0 0,1-1-1 0 0,-1 0 1 0 0,0 0-1 0 0,0 1 1 0 0,0-1-1 0 0,-3-2 1195 0 0,-8 5-253 0 0,4 0-989 0 0,1 0 0 0 0,0 0-1 0 0,0 0 1 0 0,0 1 0 0 0,0 0-1 0 0,0 1 1 0 0,0 0 0 0 0,0 0 0 0 0,1 0-1 0 0,-1 1 1 0 0,-8 6 0 0 0,6-3-41 0 0,1 0 0 0 0,0 1 0 0 0,1 0 0 0 0,0 0 0 0 0,0 1 1 0 0,0 0-1 0 0,-5 11 0 0 0,3-3 6 0 0,1 0-1 0 0,0 0 1 0 0,2 1 0 0 0,0 0 0 0 0,1 0 0 0 0,1 1-1 0 0,0 0 1 0 0,-1 32 0 0 0,5-42-58 0 0,0 0 0 0 0,1-1 0 0 0,0 1 0 0 0,0 0 0 0 0,1-1 0 0 0,4 15 0 0 0,-4-18-16 0 0,0 0 0 0 0,0 0 1 0 0,1 0-1 0 0,0 0 0 0 0,0 0 0 0 0,0-1 0 0 0,0 0 0 0 0,1 1 1 0 0,0-1-1 0 0,0 0 0 0 0,7 5 0 0 0,6 3 44 0 0,1-2 0 0 0,0 0 0 0 0,24 10 0 0 0,62 17 350 0 0,-48-18-336 0 0,-40-13-315 0 0,2 1-936 0 0,0-1 0 0 0,19 4-1 0 0,-32-9 946 0 0,-1 0-1 0 0,1-1 0 0 0,-1 1 0 0 0,0-1 0 0 0,1 0 1 0 0,-1 0-1 0 0,1 0 0 0 0,-1-1 0 0 0,1 0 1 0 0,-1 0-1 0 0,0 0 0 0 0,1 0 0 0 0,-1-1 0 0 0,5-2 1 0 0,-7 3-119 0 0,0-1 1 0 0,0 0-1 0 0,0 1 1 0 0,0-1-1 0 0,0 0 1 0 0,0-1-1 0 0,-1 1 0 0 0,1 0 1 0 0,-1 0-1 0 0,1-1 1 0 0,-1 1-1 0 0,1-3 1 0 0,3-8-1455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11519 0 0,'3'-6'1040'0'0,"-2"5"-813"0"0,-1 0 0 0 0,0 1-1 0 0,1-1 1 0 0,-1 0 0 0 0,0 0 0 0 0,1 1-1 0 0,-1-1 1 0 0,1 1 0 0 0,-1-1-1 0 0,1 0 1 0 0,-1 1 0 0 0,1-1-1 0 0,0 1 1 0 0,-1-1 0 0 0,1 1 0 0 0,-1 0-1 0 0,1-1 1 0 0,1 0 0 0 0,-2 1-174 0 0,1 0 0 0 0,-1 0 0 0 0,1 0 0 0 0,-1 1 0 0 0,0-1 0 0 0,1 0 0 0 0,-1 0 0 0 0,1 0 0 0 0,-1 0 1 0 0,0 0-1 0 0,1 1 0 0 0,-1-1 0 0 0,0 0 0 0 0,1 0 0 0 0,-1 0 0 0 0,0 1 0 0 0,1-1 0 0 0,-1 0 0 0 0,0 1 0 0 0,0-1 1 0 0,1 0-1 0 0,-1 1 0 0 0,0-1 0 0 0,2 3 95 0 0,0 0 1 0 0,-1 0-1 0 0,0 0 0 0 0,0-1 1 0 0,2 7-1 0 0,2 20 534 0 0,-1 0-1 0 0,0 36 1 0 0,-4 61-112 0 0,0-125-566 0 0,-3 73 94 0 0,0 74-553 0 0,7-49-3551 0 0,-2-78 2230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7831 0 0,'0'0'2192'0'0,"1"9"931"0"0,9 110 1700 0 0,-4-24-4625 0 0,0-35-198 0 0,-2-12 0 0 0,13 56 0 0 0,0-6-1437 0 0,-15-82 396 0 0,3 7-4665 0 0</inkml:trace>
  <inkml:trace contextRef="#ctx0" brushRef="#br0" timeOffset="1">29 492 1839 0 0,'-1'-1'134'0'0,"-27"-22"12915"0"0,28 7-10305 0 0,4 12-2560 0 0,-1 0 1 0 0,0 0 0 0 0,1 0-1 0 0,0 1 1 0 0,0-1-1 0 0,0 1 1 0 0,1 0-1 0 0,-1 0 1 0 0,1 0-1 0 0,-1 1 1 0 0,1-1-1 0 0,0 1 1 0 0,0 1 0 0 0,9-3-1 0 0,-2 0-356 0 0,1 2 0 0 0,0 0-1 0 0,-1 0 1 0 0,1 1 0 0 0,15 1 0 0 0,7 5-2240 0 0,-18 0 994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11599 0 0,'0'0'1164'0'0,"2"2"-1066"0"0,2 2 137 0 0,-1 1-1 0 0,1 0 1 0 0,-1 0 0 0 0,0 1 0 0 0,0-1 0 0 0,0 0 0 0 0,-1 1 0 0 0,0 0 0 0 0,2 8 0 0 0,8 16 740 0 0,-5-10-246 0 0,9 29 0 0 0,2 8 69 0 0,-15-50-719 0 0,-1-1 138 0 0,0-1 0 0 0,1 0-1 0 0,5 10 1 0 0,-7-14-21 0 0,0-1-184 0 0,1 0 0 0 0,0 1 0 0 0,0-1 0 0 0,-1 0 0 0 0,1 0 0 0 0,0 0 0 0 0,3-1 0 0 0,-2 0 6 0 0,0 0 0 0 0,-1 0 0 0 0,1-1 0 0 0,-1 1 0 0 0,0-1 0 0 0,1 1 0 0 0,-1-1 0 0 0,0 0 1 0 0,0 1-1 0 0,0-1 0 0 0,0-1 0 0 0,1-1 0 0 0,20-29-49 0 0,11-36-221 0 0,12-34-133 0 0,-18 35 146 0 0,-17 50 223 0 0,-10 18 16 0 0,-1 0 0 0 0,0-1 0 0 0,0 1 0 0 0,1 0 0 0 0,-1 0 0 0 0,0-1 0 0 0,1 1 0 0 0,-1 0 0 0 0,0 0 0 0 0,0 0 0 0 0,1-1 0 0 0,-1 1 0 0 0,1 0 0 0 0,-1 0 0 0 0,0 0 0 0 0,1 0 0 0 0,-1 0 0 0 0,0 0 0 0 0,1 0 0 0 0,-1 0 0 0 0,0 0 0 0 0,1 0 0 0 0,-1 0 0 0 0,0 0 0 0 0,1 0 0 0 0,-1 0 0 0 0,1 0 0 0 0,-1 0 0 0 0,0 0 0 0 0,1 0 0 0 0,-1 1 0 0 0,0-1 0 0 0,1 0 0 0 0,-1 0 0 0 0,0 0 0 0 0,0 1 0 0 0,1-1 0 0 0,-1 0 0 0 0,0 0 0 0 0,1 1 0 0 0,-1-1 0 0 0,0 0 0 0 0,0 0 0 0 0,0 1 0 0 0,1-1 0 0 0,-1 0 0 0 0,0 1 0 0 0,0-1 0 0 0,0 1 0 0 0,0-1 0 0 0,9 11 35 0 0,-1 1 0 0 0,0 0 0 0 0,-1 0 0 0 0,0 1 0 0 0,8 21 0 0 0,-9-20-131 0 0,0 0 0 0 0,1 0 0 0 0,0-1 0 0 0,16 21 0 0 0,0-8-2821 0 0,-13-17-1805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9215 0 0,'0'0'707'0'0,"9"-2"549"0"0,52-12 3845 0 0,-59 14-5036 0 0,0 0-1 0 0,0 0 1 0 0,0 0-1 0 0,0 0 1 0 0,1 0-1 0 0,-1 0 1 0 0,0 1-1 0 0,0-1 1 0 0,0 1-1 0 0,0-1 0 0 0,0 1 1 0 0,3 2-1 0 0,5 1 73 0 0,-6-4-53 0 0,-1 1 1 0 0,0 0-1 0 0,1 1 0 0 0,-1-1 1 0 0,0 1-1 0 0,0-1 1 0 0,0 1-1 0 0,0 0 0 0 0,4 3 1 0 0,-6-4 114 0 0,0 9 269 0 0,-1-8-434 0 0,0 0 0 0 0,0 0-1 0 0,0-1 1 0 0,0 1 0 0 0,0 0-1 0 0,0 0 1 0 0,0-1 0 0 0,-1 4 0 0 0,-3 6 36 0 0,0 0 1 0 0,-1-1-1 0 0,0 0 1 0 0,0 0-1 0 0,-1-1 1 0 0,-1 1-1 0 0,1-1 1 0 0,-12 11-1 0 0,11-13-59 0 0,0-3 17 0 0,6-3-97 0 0,3 0-345 0 0,7 1 572 0 0,1 2 1 0 0,-1-1-1 0 0,0 1 0 0 0,-1 0 0 0 0,1 1 0 0 0,-1 0 0 0 0,0 1 1 0 0,0 0-1 0 0,0 0 0 0 0,9 10 0 0 0,-9-2 856 0 0,-6-10-672 0 0,-1-3 726 0 0,-6 22 268 0 0,4-19-1291 0 0,0-1 0 0 0,-1 0 0 0 0,0 0 0 0 0,1 0 0 0 0,-1 0 0 0 0,0-1-1 0 0,-1 1 1 0 0,1 0 0 0 0,0-1 0 0 0,-1 0 0 0 0,1 1 0 0 0,-1-1 0 0 0,0 0 0 0 0,0 0 0 0 0,-5 2 0 0 0,-6 3 253 0 0,-1-1 1 0 0,-19 6 0 0 0,2-1-90 0 0,28-9-329 0 0,1-1-1 0 0,0 0 1 0 0,-1 0-1 0 0,1 0 1 0 0,-1 0-1 0 0,0 0 1 0 0,1-1 0 0 0,-5 1-1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3679 0 0,'4'-15'48'0'0,"0"1"567"0"0,-1 0 8542 0 0,-1 15-9033 0 0,-1-1-1 0 0,1 1 1 0 0,0-1-1 0 0,-1 1 0 0 0,1-1 1 0 0,-1 0-1 0 0,1 0 1 0 0,0 0-1 0 0,-1 1 0 0 0,3-2 1 0 0,-3 1-102 0 0,8 0 394 0 0,-7 0-66 0 0,0 0-29 0 0,11-3 140 0 0,-1 1-1 0 0,1 0 1 0 0,17 1 0 0 0,-29 1 149 0 0,0 0-586 0 0,0 0-1 0 0,0 1 1 0 0,0-1 0 0 0,0 0-1 0 0,0 1 1 0 0,0-1 0 0 0,0 0-1 0 0,0 1 1 0 0,0-1-1 0 0,0 1 1 0 0,-1 0 0 0 0,1-1-1 0 0,0 1 1 0 0,0 0 0 0 0,-1-1-1 0 0,1 1 1 0 0,0 0-1 0 0,-1 0 1 0 0,1-1 0 0 0,-1 1-1 0 0,1 0 1 0 0,-1 0 0 0 0,1 0-1 0 0,-1 0 1 0 0,0 0-1 0 0,1 0 1 0 0,-1 0 0 0 0,0 0-1 0 0,0 0 1 0 0,0 0 0 0 0,0 2-1 0 0,-3 14 52 0 0,3-16-74 0 0,0-1 1 0 0,0 1-1 0 0,0-1 1 0 0,0 1-1 0 0,0-1 1 0 0,0 1-1 0 0,0-1 0 0 0,0 1 1 0 0,-1-1-1 0 0,1 1 1 0 0,0-1-1 0 0,0 1 1 0 0,-1-1-1 0 0,1 1 1 0 0,0-1-1 0 0,0 1 1 0 0,-1-1-1 0 0,1 0 0 0 0,0 1 1 0 0,-1-1-1 0 0,1 1 1 0 0,-1-1-1 0 0,1 0 1 0 0,0 1-1 0 0,-1-1 1 0 0,1 0-1 0 0,-1 0 1 0 0,1 1-1 0 0,-1-1 0 0 0,1 0 1 0 0,-1 0-1 0 0,1 0 1 0 0,-1 0-1 0 0,0 0 1 0 0,-5 2 0 0 0,4-1-7 0 0,-7 3-211 0 0,15 1-52 0 0,1-1 229 0 0,13 8-12 0 0,-13-7 162 0 0,1-1 0 0 0,-1 1 0 0 0,10 9 1 0 0,-16-13 54 0 0,8 19 538 0 0,-8-18-634 0 0,-1 0-1 0 0,0 0 1 0 0,0 0-1 0 0,1 0 0 0 0,-1 0 1 0 0,0 0-1 0 0,0 0 1 0 0,-1 0-1 0 0,1 0 1 0 0,0 0-1 0 0,-1 0 1 0 0,1 0-1 0 0,-2 2 1 0 0,1-1 93 0 0,0 0-100 0 0,0-1-1 0 0,0 0 1 0 0,0 1-1 0 0,-1-1 0 0 0,1 0 1 0 0,-1 0-1 0 0,0 0 1 0 0,1 0-1 0 0,-1-1 1 0 0,0 1-1 0 0,0 0 1 0 0,0-1-1 0 0,0 1 1 0 0,-1-1-1 0 0,-3 2 1 0 0,-11 9 224 0 0,13-10-268 0 0,0 1 1 0 0,0-1 0 0 0,0 0-1 0 0,0 0 1 0 0,0 0-1 0 0,-1 0 1 0 0,-5 1-1 0 0,5-2-5 0 0,1 0-1 0 0,-1 1 0 0 0,1 0 0 0 0,-1 0 1 0 0,1 0-1 0 0,-8 6 0 0 0,0-1-109 0 0,11-6 75 0 0,-1-1-1 0 0,1 1 1 0 0,0 0-1 0 0,-1-1 1 0 0,1 1-1 0 0,0 0 0 0 0,0 0 1 0 0,0 0-1 0 0,0 0 1 0 0,0 0-1 0 0,0 0 1 0 0,-1 2-1 0 0,1-1-463 0 0,-1-1 0 0 0,1 0 1 0 0,0 1-1 0 0,0-1 0 0 0,-1 0 0 0 0,1 0 0 0 0,-1 0 0 0 0,1 0 1 0 0,-1 0-1 0 0,-3 2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1 584 919 0 0,'0'0'1682'0'0,"6"15"6055"0"0,1-13-7308 0 0,0-1 0 0 0,0 0 1 0 0,1 0-1 0 0,-1-1 0 0 0,0 0 0 0 0,0-1 0 0 0,0 1 1 0 0,12-4-1 0 0,22 0 347 0 0,167-2 2270 0 0,-171 5-2431 0 0,34 2 464 0 0,-5 4-243 0 0,47 5 202 0 0,-61-7-481 0 0,73-3 0 0 0,-101 0-450 0 0,162-12 672 0 0,-42 6-724 0 0,-86 1 392 0 0,-37 2-97 0 0,38 1 1 0 0,45 2 28 0 0,-24-1-185 0 0,-48 0-103 0 0,0-1-1 0 0,33-7 1 0 0,8-1 5 0 0,298-14 237 0 0,-176 17 5 0 0,-45-3-97 0 0,38-1-21 0 0,-178 11-201 0 0,28-2 78 0 0,53 6-1 0 0,-69-3-16 0 0,34-2 0 0 0,8 1 16 0 0,59 2 161 0 0,-84-3-205 0 0,156-3 132 0 0,-145 2-337 0 0,-18 1 142 0 0,-9-1 11 0 0,0 2 0 0 0,0 0-1 0 0,29 5 1 0 0,-9 0 168 0 0,0-2 0 0 0,0-1-1 0 0,58-7 1 0 0,11 1 81 0 0,-55 4-121 0 0,72-11 0 0 0,-100 8-39 0 0,39 1-1 0 0,-20 2-41 0 0,203-10 156 0 0,-164 8-143 0 0,118-8 213 0 0,33-6-73 0 0,-168 9-136 0 0,97 5 0 0 0,-63-2-62 0 0,-49 0 60 0 0,142-2 2 0 0,5 9 0 0 0,-77-1-69 0 0,-32-2 63 0 0,6-2-44 0 0,12-1-17 0 0,-18-2 78 0 0,-65 5-62 0 0,1-1 0 0 0,39-8 0 0 0,22-2 1 0 0,-7 1 50 0 0,28-5-64 0 0,-109 15 0 0 0,37-4 16 0 0,1 1 0 0 0,0 2 0 0 0,76 9 0 0 0,-83-3-16 0 0,41 1 0 0 0,-19 3 0 0 0,-36-8 0 0 0,-10-1 0 0 0,3-1 0 0 0,-3-1 0 0 0,-2 0 0 0 0,-6 2 0 0 0,-1-1 0 0 0,1 1 0 0 0,0-1 0 0 0,0 1 0 0 0,-1-1 0 0 0,1 1 0 0 0,0-1 0 0 0,-1 0 0 0 0,1 1 0 0 0,0-1 0 0 0,-1 0 0 0 0,1 1 0 0 0,0-2 0 0 0,-2-3 0 0 0,1 5 0 0 0,1-3 0 0 0,-1 3 0 0 0,1-1 0 0 0,-1 0 0 0 0,0 0 0 0 0,0 1 0 0 0,0-1 0 0 0,0 0 0 0 0,0 0 0 0 0,0 0 0 0 0,0 1 0 0 0,0-1 0 0 0,0 0 0 0 0,-1 0 0 0 0,1 1 0 0 0,0-1 0 0 0,0 0 0 0 0,-1 1 0 0 0,1-1 0 0 0,0 0 0 0 0,-1 1 0 0 0,0-2 0 0 0,-4-9 8 0 0,-1 1 0 0 0,0-1-1 0 0,-1 1 1 0 0,0 1 0 0 0,0-1-1 0 0,-16-14 1 0 0,0-2 2 0 0,-29-29-10 0 0,-17-23 0 0 0,-6-11 0 0 0,67 79-13 0 0,-10-5-126 0 0,17 15 64 0 0,2 2-104 0 0,0 0 152 0 0,0 0 1 0 0,0 0-1 0 0,0 0 1 0 0,1-1 0 0 0,-1 1-1 0 0,0 0 1 0 0,1 0 0 0 0,-1-1-1 0 0,3 2 1 0 0,1 3-32 0 0,21 22-98 0 0,1-1 0 0 0,61 46-1 0 0,-24-21 93 0 0,-17-8 53 0 0,-34-31 11 0 0,-6-6 0 0 0,1 0 0 0 0,0 0 0 0 0,16 10 0 0 0,-17-12 0 0 0,-4-4 0 0 0,-1 1 0 0 0,0-1 0 0 0,1 1 0 0 0,-1 0 0 0 0,0-1 0 0 0,0 1 0 0 0,0 0 0 0 0,0 0 0 0 0,-1 0 0 0 0,1 1 0 0 0,-1-1 0 0 0,1 0 0 0 0,-1 1 0 0 0,0-1 0 0 0,2 4 0 0 0,-2-5 0 0 0,0 0 0 0 0,-1-1 0 0 0,0 1 0 0 0,1-1 0 0 0,-1 1 0 0 0,0-1 0 0 0,0 1 0 0 0,1-1 0 0 0,-1 1 0 0 0,0-1 0 0 0,0 1 0 0 0,0 0 0 0 0,0-1 0 0 0,0 1 0 0 0,1-1 0 0 0,-1 1 0 0 0,0 0 0 0 0,0-1 0 0 0,-1 1 0 0 0,1-1 0 0 0,0 1 0 0 0,0 0 0 0 0,0-1 0 0 0,0 1 0 0 0,0-1 0 0 0,-1 1 0 0 0,1 0 0 0 0,-1 3 19 0 0,0 0 0 0 0,0 0 0 0 0,-1 0 0 0 0,1-1 0 0 0,-1 1 0 0 0,0 0 0 0 0,0-1 0 0 0,0 1-1 0 0,-4 3 1 0 0,-27 28 330 0 0,7-7-175 0 0,-59 68 130 0 0,28-39-364 0 0,41-39-662 0 0,6-9-966 0 0,1 1 1 0 0,-9 13-1 0 0,10-10 21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7367 0 0,'0'0'568'0'0,"2"4"-373"0"0,0-2-24 0 0,-1 1 1 0 0,0-1-1 0 0,0 1 1 0 0,1-1-1 0 0,-2 1 0 0 0,1 0 1 0 0,0 0-1 0 0,-1-1 0 0 0,1 1 1 0 0,-1 0-1 0 0,0 0 1 0 0,0 0-1 0 0,0 0 0 0 0,0 3 1 0 0,0-3 202 0 0,0 0 0 0 0,0 0 1 0 0,0 1-1 0 0,1-1 0 0 0,0 0 1 0 0,-1 0-1 0 0,1 0 0 0 0,0 0 1 0 0,3 5-1 0 0,17 27 1125 0 0,-5-9-701 0 0,-1 2-333 0 0,-3-6-20 0 0,14 33-1 0 0,6 12 195 0 0,-27-57-259 0 0,-5-9-144 0 0,-2-7-131 0 0,-2-3-74 0 0,0-1-1 0 0,2 1 0 0 0,-1-1 0 0 0,-2-18 1 0 0,-1-6 39 0 0,-1-1-9 0 0,-2-44 0 0 0,5 39-53 0 0,0 7-3 0 0,-7-89 66 0 0,11 100-58 0 0,0 1 0 0 0,1-1 0 0 0,6-34 0 0 0,-6 53 8 0 0,0 0 1 0 0,0-1-1 0 0,0 1 0 0 0,0 0 0 0 0,0-1 0 0 0,1 1 0 0 0,-1 0 1 0 0,1 0-1 0 0,0 0 0 0 0,0 1 0 0 0,4-6 0 0 0,-5 7-11 0 0,0 0 1 0 0,1 0-1 0 0,-1 1 0 0 0,0-1 0 0 0,0 0 0 0 0,1 1 1 0 0,-1-1-1 0 0,1 1 0 0 0,-1-1 0 0 0,0 1 0 0 0,1 0 1 0 0,-1-1-1 0 0,1 1 0 0 0,-1 0 0 0 0,1 0 0 0 0,-1 0 1 0 0,1 0-1 0 0,-1 0 0 0 0,1 1 0 0 0,-1-1 0 0 0,0 0 1 0 0,1 1-1 0 0,-1-1 0 0 0,1 1 0 0 0,-1-1 0 0 0,0 1 1 0 0,1-1-1 0 0,-1 1 0 0 0,2 1 0 0 0,4 3 52 0 0,0 1-1 0 0,0-1 1 0 0,-1 1-1 0 0,0 0 1 0 0,0 1-1 0 0,0-1 1 0 0,-1 1-1 0 0,0 0 1 0 0,0 1-1 0 0,6 13 1 0 0,-1 0 133 0 0,-2 0 0 0 0,12 42 1 0 0,-16-45-165 0 0,-1 0 0 0 0,0 0 1 0 0,-1 0-1 0 0,-2 0 0 0 0,0 0 0 0 0,0 0 0 0 0,-2 0 1 0 0,0 0-1 0 0,-1 0 0 0 0,-1 0 0 0 0,-10 28 1 0 0,12-42-71 0 0,2-1 30 0 0,-1-1 0 0 0,0 0 0 0 0,0 1 0 0 0,0-1-1 0 0,0 0 1 0 0,-1 0 0 0 0,1 0 0 0 0,0 0 0 0 0,-4 4 0 0 0,5-6 9 0 0,0 0 0 0 0,0 0 0 0 0,-1 0-1 0 0,1 1 1 0 0,0-1 0 0 0,0 0 0 0 0,0 0-1 0 0,0 0 1 0 0,0 0 0 0 0,-1 1 0 0 0,1-1 0 0 0,0 0-1 0 0,0 0 1 0 0,0 0 0 0 0,-1 0 0 0 0,1 0-1 0 0,0 0 1 0 0,0 1 0 0 0,0-1 0 0 0,-1 0 0 0 0,1 0-1 0 0,0 0 1 0 0,0 0 0 0 0,-1 0 0 0 0,1 0 0 0 0,0 0-1 0 0,0 0 1 0 0,-1 0 0 0 0,1 0 0 0 0,0 0-1 0 0,0 0 1 0 0,-1 0 0 0 0,1 0 0 0 0,0-1 0 0 0,0 1-1 0 0,0 0 1 0 0,-1 0 0 0 0,1 0 0 0 0,0 0-1 0 0,0 0 1 0 0,0 0 0 0 0,-1-1 0 0 0,1 1 0 0 0,0 0-1 0 0,0 0 1 0 0,0 0 0 0 0,0 0 0 0 0,0-1 0 0 0,-1 1-1 0 0,1 0 1 0 0,0 0 0 0 0,0 0 0 0 0,0-1-1 0 0,0 1 1 0 0,0 0 0 0 0,0-1 0 0 0,-1 1 3 0 0,1 0-1 0 0,0-1 1 0 0,0 1-1 0 0,0 0 1 0 0,-1-1-1 0 0,1 1 1 0 0,0 0-1 0 0,0-1 1 0 0,0 1-1 0 0,0 0 1 0 0,0-1-1 0 0,-1 1 1 0 0,1-1-1 0 0,0 1 1 0 0,0 0-1 0 0,0-1 1 0 0,0 1-1 0 0,0-1 1 0 0,0 1-1 0 0,0-1 1 0 0,1 1-1 0 0,-1 0 1 0 0,0-1-1 0 0,0 1 1 0 0,0 0-1 0 0,0-1 1 0 0,0 1-1 0 0,1-1 1 0 0,-1 1-1 0 0,0 0 1 0 0,0-1-1 0 0,1 1 1 0 0,-1 0-1 0 0,0 0 1 0 0,0-1-1 0 0,1 1 1 0 0,-1 0-1 0 0,0 0 1 0 0,1-1-1 0 0,0 1 1 0 0,1-3 61 0 0,1 1 0 0 0,-1 0 1 0 0,1-1-1 0 0,0 1 0 0 0,0 0 0 0 0,0 0 1 0 0,0 1-1 0 0,0-1 0 0 0,0 1 0 0 0,1 0 1 0 0,-1-1-1 0 0,0 1 0 0 0,1 1 0 0 0,-1-1 0 0 0,1 0 1 0 0,-1 1-1 0 0,1 0 0 0 0,-1 0 0 0 0,1 0 1 0 0,5 1-1 0 0,7 1 243 0 0,-1 1-1 0 0,0 0 1 0 0,20 7 0 0 0,170 45 1409 0 0,-104-30-2064 0 0,-58-10-2490 0 0,-24-7-5587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79 7367 0 0,'0'0'4610'0'0,"0"-9"-2405"0"0,0 3-1643 0 0,0 0 0 0 0,0 0 0 0 0,-1 0 0 0 0,-2-8 0 0 0,2 11-416 0 0,1 1 1 0 0,-1 0 0 0 0,0 0-1 0 0,0 0 1 0 0,0 0-1 0 0,-1 0 1 0 0,1 0 0 0 0,0 0-1 0 0,-1 0 1 0 0,1 1 0 0 0,-1-1-1 0 0,1 0 1 0 0,-1 1 0 0 0,-3-3-1 0 0,5 4 310 0 0,-5 0-251 0 0,1 0-1 0 0,-1 1 0 0 0,1-1 1 0 0,0 1-1 0 0,-1 0 1 0 0,1 0-1 0 0,0 1 0 0 0,0-1 1 0 0,0 1-1 0 0,0 0 0 0 0,0 0 1 0 0,-5 4-1 0 0,3-1-98 0 0,1-1-1 0 0,0 1 1 0 0,0 0-1 0 0,0 1 1 0 0,0-1-1 0 0,1 1 1 0 0,-4 7 0 0 0,0 1-65 0 0,1 1 0 0 0,0 0 0 0 0,1 0 1 0 0,1 0-1 0 0,0 1 0 0 0,-2 18 1 0 0,6-26 1 0 0,0 0 0 0 0,0 0 0 0 0,1 0 0 0 0,0 0 0 0 0,0 1 1 0 0,1-1-1 0 0,0 0 0 0 0,0-1 0 0 0,1 1 0 0 0,0 0 0 0 0,1 0 0 0 0,5 12 0 0 0,-4-12 51 0 0,1 0-1 0 0,0 0 0 0 0,0-1 0 0 0,1 1 0 0 0,0-1 0 0 0,1-1 0 0 0,-1 1 1 0 0,1-1-1 0 0,1 0 0 0 0,12 8 0 0 0,-9-7-61 0 0,0 0-1 0 0,0-2 1 0 0,0 1-1 0 0,1-1 1 0 0,0-1-1 0 0,0 0 1 0 0,0-1-1 0 0,0 0 1 0 0,1-1-1 0 0,-1 0 1 0 0,1-1-1 0 0,-1-1 1 0 0,1 0-1 0 0,-1 0 0 0 0,1-1 1 0 0,0-1-1 0 0,-1 0 1 0 0,0-1-1 0 0,0 0 1 0 0,20-8-1 0 0,-23 7-670 0 0,0 0 0 0 0,0 0 0 0 0,-1-1 0 0 0,1 0 0 0 0,-1-1 0 0 0,0 0 0 0 0,-1 0 0 0 0,13-14 0 0 0,-11 9-1351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11975 0 0,'-2'2'923'0'0,"-2"3"-420"0"0,1 2 1 0 0,-1-1 0 0 0,1 0-1 0 0,0 0 1 0 0,0 1-1 0 0,1 0 1 0 0,0 0-1 0 0,0-1 1 0 0,0 1-1 0 0,1 0 1 0 0,0 1-1 0 0,1-1 1 0 0,-1 0-1 0 0,1 0 1 0 0,2 9-1 0 0,1 14 1110 0 0,3-1-1 0 0,11 41 1 0 0,-6-26-1485 0 0,-2-7-700 0 0,26 103 2170 0 0,-13-72-3735 0 0,7-3-5821 0 0,-22-51 690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69 3223 0 0,'0'0'12'0'0,"0"0"-1"0"0,1 0 0 0 0,-1 0 0 0 0,0 0 0 0 0,0 0 0 0 0,1 0 0 0 0,-1 0 0 0 0,0 0 0 0 0,0 0 0 0 0,1 0 0 0 0,-1 0 0 0 0,0 0 0 0 0,1 0 1 0 0,-1 0-1 0 0,0 0 0 0 0,0 0 0 0 0,1 0 0 0 0,-1 0 0 0 0,0 0 0 0 0,0-1 0 0 0,1 1 0 0 0,-1 0 0 0 0,0 0 0 0 0,0 0 0 0 0,1-1 0 0 0,-1 0 126 0 0,1 0 0 0 0,-1 0-1 0 0,0 0 1 0 0,1-1-1 0 0,-1 1 1 0 0,0 0-1 0 0,0 0 1 0 0,1-1 0 0 0,-1 1-1 0 0,0 0 1 0 0,0-1-1 0 0,-1 1 1 0 0,1-2-1 0 0,-4-22 3783 0 0,2 16-2256 0 0,2 9-1373 0 0,0-1 1 0 0,0 0-1 0 0,0 0 0 0 0,0 0 1 0 0,-1 0-1 0 0,1 0 1 0 0,0 0-1 0 0,0 1 0 0 0,-1-1 1 0 0,1 0-1 0 0,-1 0 1 0 0,1 0-1 0 0,0 1 1 0 0,-1-1-1 0 0,0-1 0 0 0,0 2-214 0 0,1 0-1 0 0,0 0 0 0 0,0 0 0 0 0,-1 0 1 0 0,1 0-1 0 0,0 0 0 0 0,0 0 0 0 0,-1 0 0 0 0,1 0 1 0 0,0 0-1 0 0,-1 0 0 0 0,1 1 0 0 0,0-1 1 0 0,0 0-1 0 0,-1 0 0 0 0,1 0 0 0 0,0 0 0 0 0,0 0 1 0 0,-1 0-1 0 0,1 1 0 0 0,0-1 0 0 0,0 0 1 0 0,0 0-1 0 0,0 0 0 0 0,-1 1 0 0 0,1-1 0 0 0,0 0 1 0 0,0 0-1 0 0,0 1 0 0 0,-1-1 0 0 0,-12 29 973 0 0,11-25-992 0 0,-9 29 584 0 0,1 1 0 0 0,-7 42-1 0 0,12-50-371 0 0,-10 51 66 0 0,4 1 0 0 0,3 1 0 0 0,4-1 1 0 0,3 1-1 0 0,12 105 0 0 0,-9-170-346 0 0,0 0 0 0 0,2 0 0 0 0,-1 0 0 0 0,2-1 0 0 0,0 1 0 0 0,0-1 0 0 0,1 0 0 0 0,1 0 0 0 0,15 21 0 0 0,-17-27 2 0 0,1-1 1 0 0,-1 1-1 0 0,1-1 0 0 0,0 0 0 0 0,1-1 0 0 0,-1 0 1 0 0,1 0-1 0 0,0 0 0 0 0,0-1 0 0 0,1 0 1 0 0,0 0-1 0 0,-1-1 0 0 0,1 0 0 0 0,0 0 0 0 0,0-1 1 0 0,1 0-1 0 0,14 2 0 0 0,3-3-330 0 0,-5 0-1223 0 0,23 5 1 0 0,-22-3-3358 0 0,0-1-1383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63 5983 0 0,'-1'-23'530'0'0,"-1"-4"2716"0"0,2 27-2936 0 0,0-1-1 0 0,0 0 1 0 0,0 1-1 0 0,0-1 0 0 0,0 1 1 0 0,0-1-1 0 0,-1 0 1 0 0,1 1-1 0 0,0-1 0 0 0,0 1 1 0 0,0-1-1 0 0,-1 1 1 0 0,1-1-1 0 0,0 1 0 0 0,-1-1 1 0 0,1 1-1 0 0,0-1 1 0 0,-1 1-1 0 0,1-1 1 0 0,-1 1-1 0 0,1 0 0 0 0,-1-1 1 0 0,0 1-139 0 0,-1 0-1 0 0,1 1 1 0 0,0-1 0 0 0,0 0 0 0 0,0 1 0 0 0,0-1 0 0 0,0 1-1 0 0,0 0 1 0 0,0-1 0 0 0,0 1 0 0 0,-1 1 0 0 0,1-1-338 0 0,-5 3 365 0 0,0 2 0 0 0,0-1 0 0 0,1 0 0 0 0,0 1-1 0 0,0 0 1 0 0,0 0 0 0 0,1 0 0 0 0,0 1 0 0 0,-4 8-1 0 0,0 2 165 0 0,1 0 0 0 0,-8 29 0 0 0,9-24-107 0 0,2 1 0 0 0,0-1 0 0 0,-1 31 0 0 0,4-40-149 0 0,1 0-1 0 0,1 0 1 0 0,0 0-1 0 0,1 0 1 0 0,0 0-1 0 0,1 0 1 0 0,6 16-1 0 0,-5-19-105 0 0,-3-7 0 0 0,0 0 0 0 0,0 1 0 0 0,0-1 0 0 0,1 0 0 0 0,-1 0 0 0 0,1 0 0 0 0,0 0 0 0 0,0 0 0 0 0,0-1 0 0 0,0 1 0 0 0,0 0 0 0 0,0-1 0 0 0,1 0 0 0 0,0 1 0 0 0,-1-1 0 0 0,4 2 0 0 0,4 1-369 0 0,0-1 0 0 0,1 0 0 0 0,-1-1 0 0 0,1 0 1 0 0,0 0-1 0 0,0-1 0 0 0,0 0 0 0 0,0-1 0 0 0,0-1 0 0 0,1 0 0 0 0,-1 0 0 0 0,0-1 0 0 0,0 0 0 0 0,0-1 0 0 0,17-5 1 0 0,-13 2-1290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8751 0 0,'0'0'674'0'0,"-3"8"783"0"0,0 2-174 0 0,1 0 0 0 0,1 1 0 0 0,0-1 0 0 0,0 22 0 0 0,9 42 517 0 0,0 4-1263 0 0,6 65-429 0 0,-9-111-196 0 0,-2-13-1087 0 0,1-1 0 0 0,2 0-1 0 0,-1-1 1 0 0,13 24 0 0 0,-13-30-660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11975 0 0,'0'0'1083'0'0,"0"3"-891"0"0,4 69 2076 0 0,18 103-1 0 0,-6-69-2006 0 0,18 123-2044 0 0,-29-197 255 0 0</inkml:trace>
  <inkml:trace contextRef="#ctx0" brushRef="#br0" timeOffset="1">67 484 6447 0 0,'-3'-3'77'0'0,"0"1"-1"0"0,-1 0 1 0 0,1 0-1 0 0,0 0 1 0 0,-1 0-1 0 0,1 1 1 0 0,-1-1-1 0 0,-7-1 0 0 0,9 2 603 0 0,0 0 0 0 0,0 0-1 0 0,0 0 1 0 0,0 0-1 0 0,0 0 1 0 0,0 0-1 0 0,0-1 1 0 0,0 1-1 0 0,0-1 1 0 0,1 1 0 0 0,-1-1-1 0 0,0 0 1 0 0,-2-4 2098 0 0,7 6-2606 0 0,0-1 0 0 0,-1 1 0 0 0,1-1 0 0 0,0 0-1 0 0,-1 0 1 0 0,1 0 0 0 0,-1 0 0 0 0,0 0 0 0 0,3-3 0 0 0,18-6-175 0 0,-1 5-322 0 0,11-3-1131 0 0,-10 6-3816 0 0,-7 3-503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0,'7'17'184'0'0,"-4"-7"40"0"0,-1-2-224 0 0,1 4 0 0 0,1 1 0 0 0,-1 2 0 0 0,5 1 928 0 0,-1 1 152 0 0,-2 0 24 0 0,0-1-3000 0 0,0-1-600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 10591 0 0,'0'0'78'0'0,"-1"-1"0"0"0,1 1 0 0 0,0 0-1 0 0,0 0 1 0 0,0 0 0 0 0,0 0 0 0 0,0 0-1 0 0,0 0 1 0 0,0-1 0 0 0,-1 1 0 0 0,1 0-1 0 0,0 0 1 0 0,0 0 0 0 0,0 0 0 0 0,0-1-1 0 0,0 1 1 0 0,0 0 0 0 0,0 0 0 0 0,0 0-1 0 0,0 0 1 0 0,0-1 0 0 0,0 1 0 0 0,0 0-1 0 0,0 0 1 0 0,0 0 0 0 0,0 0 0 0 0,0-1-1 0 0,0 1 1 0 0,0 0 0 0 0,0 0 0 0 0,0 0-1 0 0,0 0 1 0 0,0-1 0 0 0,0 1 0 0 0,1 0-1 0 0,-1 0 1 0 0,0 0 0 0 0,0 0 0 0 0,0 0-1 0 0,0-1 1 0 0,0 1 0 0 0,0 0 0 0 0,1 0-1 0 0,-1 0 1 0 0,0 0 0 0 0,12-5 1379 0 0,16 1-197 0 0,79 0 110 0 0,-84 3-1327 0 0,-22 0-38 0 0,1 1 0 0 0,-1 0 0 0 0,0 0 0 0 0,1 1 0 0 0,-1-1 0 0 0,1 0 0 0 0,-1 0 0 0 0,1 1 0 0 0,-1-1 0 0 0,0 1 0 0 0,1-1 0 0 0,0 1 0 0 0,3 1 15 0 0,-4-1-14 0 0,-1-1-1 0 0,1 1 1 0 0,-1-1 0 0 0,1 1-1 0 0,-1 0 1 0 0,1-1 0 0 0,-1 1-1 0 0,0 0 1 0 0,1-1-1 0 0,-1 1 1 0 0,0 0 0 0 0,0-1-1 0 0,1 1 1 0 0,-1 0-1 0 0,0 0 1 0 0,0 0 0 0 0,0-1-1 0 0,0 2 1 0 0,0-1 5 0 0,1 11 11 0 0,-3-6-12 0 0,0 0-1 0 0,-1-1 1 0 0,1 1 0 0 0,-1 0-1 0 0,-6 7 1 0 0,5-7-8 0 0,-8 11-18 0 0,3 1-134 0 0,8-16 79 0 0,13 3-877 0 0,-1-1 882 0 0,1 0 1 0 0,15 3-1 0 0,22 6 498 0 0,-39-9-191 0 0,0 1 0 0 0,-1-1 0 0 0,0 1 0 0 0,0 1 0 0 0,0-1 0 0 0,-1 2 0 0 0,0-1 0 0 0,0 1 0 0 0,11 12 0 0 0,-16-15-95 0 0,-1-1 0 0 0,1 1 0 0 0,0 0 0 0 0,-1 0 0 0 0,0 0 0 0 0,0 0 0 0 0,0 1 0 0 0,-1-1 0 0 0,1 0 0 0 0,-1 1 0 0 0,0-1-1 0 0,0 1 1 0 0,-1 0 0 0 0,1-1 0 0 0,-1 1 0 0 0,0-1 0 0 0,0 1 0 0 0,-1 0 0 0 0,1-1 0 0 0,-1 1 0 0 0,0-1 0 0 0,0 1 0 0 0,-4 7 0 0 0,0-2-21 0 0,0 1-1 0 0,-1-1 1 0 0,-1 0 0 0 0,0 0-1 0 0,0-1 1 0 0,-1 0 0 0 0,0 0 0 0 0,0-1-1 0 0,-1 0 1 0 0,0-1 0 0 0,-1 1-1 0 0,-16 8 1 0 0,21-13-332 0 0,1-1 0 0 0,-1 0 0 0 0,0 0 1 0 0,0 0-1 0 0,0 0 0 0 0,0-1 0 0 0,0 0 0 0 0,-10 1 0 0 0,13-2 66 0 0,-1 0 0 0 0,1 0 0 0 0,-1-1 1 0 0,1 1-1 0 0,-1-1 0 0 0,1 1 0 0 0,-1-1 0 0 0,1 0 0 0 0,-1 0 0 0 0,1 0 0 0 0,0 0 0 0 0,-1 0 0 0 0,1 0 1 0 0,0-1-1 0 0,0 1 0 0 0,0-1 0 0 0,0 0 0 0 0,0 1 0 0 0,-2-4 0 0 0,-6-7-1787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4607 0 0,'0'0'2502'0'0,"9"1"2158"0"0,0 2-4036 0 0,0 0 0 0 0,0 0 0 0 0,0 1 0 0 0,0 0 1 0 0,0 1-1 0 0,-1 0 0 0 0,0 0 0 0 0,0 1 0 0 0,12 10 0 0 0,6 8 91 0 0,28 35 1 0 0,-25-22 542 0 0,35 59 1 0 0,-57-85-1058 0 0,8 15 192 0 0,-1 0 1 0 0,-1 1-1 0 0,-2 0 0 0 0,0 1 0 0 0,9 45 0 0 0,-9-23-59 0 0,-3 0 0 0 0,2 72-1 0 0,-11-66-485 0 0,-2 1 0 0 0,-13 71-1 0 0,6-60-1671 0 0,4-35-2697 0 0,3-21-2517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8287 0 0,'0'0'756'0'0,"1"-1"-622"0"0,7-9 1212 0 0,0 1 0 0 0,1 0 1 0 0,0 1-1 0 0,16-11 0 0 0,-16 13-979 0 0,0 0 1 0 0,1 1-1 0 0,-1 0 0 0 0,1 0 0 0 0,17-4 0 0 0,-22 8-277 0 0,0 0-1 0 0,1 1 0 0 0,-1 0 1 0 0,0 0-1 0 0,0 0 0 0 0,0 1 1 0 0,0-1-1 0 0,0 1 0 0 0,0 1 1 0 0,0-1-1 0 0,0 1 0 0 0,0 0 1 0 0,0 0-1 0 0,0 0 0 0 0,-1 0 1 0 0,1 1-1 0 0,-1 0 0 0 0,0 0 1 0 0,0 0-1 0 0,0 0 0 0 0,0 1 1 0 0,-1 0-1 0 0,7 7 0 0 0,-5-1 95 0 0,0 1-1 0 0,0-1 1 0 0,-1 1-1 0 0,-1-1 1 0 0,0 1-1 0 0,0 0 1 0 0,-1 0-1 0 0,-1 1 1 0 0,1-1-1 0 0,-2 0 1 0 0,0 1-1 0 0,0-1 1 0 0,-1 0-1 0 0,0 0 1 0 0,-1 1-1 0 0,0-1 1 0 0,-1 0-1 0 0,-5 11 1 0 0,5-14-133 0 0,-27 64 147 0 0,26-65-199 0 0,0 1 1 0 0,0-1-1 0 0,-1 0 0 0 0,0 0 1 0 0,0-1-1 0 0,-1 1 0 0 0,-7 5 1 0 0,-27 20-443 0 0,39-32 425 0 0,0 1 0 0 0,-1-1-1 0 0,1 0 1 0 0,0 1 0 0 0,0-1 0 0 0,-1 0-1 0 0,1 0 1 0 0,0 0 0 0 0,-1 0-1 0 0,1 0 1 0 0,0 0 0 0 0,-3-1 0 0 0,2 1-25 0 0,0 0-29 0 0,-8-9-64 0 0,7 5 105 0 0,1 0 0 0 0,0 0 0 0 0,-1-1 0 0 0,1 1 0 0 0,1-1 0 0 0,-1 1 0 0 0,1-1 0 0 0,0 1 0 0 0,0-1 0 0 0,0 0 0 0 0,0 1 0 0 0,1-1 0 0 0,0 0 0 0 0,0 0 0 0 0,1-8 0 0 0,0 7-8 0 0,-1 0 1 0 0,1 1-1 0 0,1-1 0 0 0,-1 1 0 0 0,1-1 1 0 0,0 1-1 0 0,0-1 0 0 0,1 1 0 0 0,-1 0 0 0 0,1 0 1 0 0,0 0-1 0 0,7-8 0 0 0,-7 11 82 0 0,-1-1 0 0 0,1 1 1 0 0,0 0-1 0 0,0 0 0 0 0,-1 0 0 0 0,1 0 0 0 0,0 0 0 0 0,1 1 0 0 0,-1-1 0 0 0,0 1 1 0 0,0 0-1 0 0,1 0 0 0 0,-1 0 0 0 0,0 0 0 0 0,1 1 0 0 0,-1-1 0 0 0,1 1 0 0 0,-1 0 1 0 0,1 0-1 0 0,-1 0 0 0 0,1 1 0 0 0,-1-1 0 0 0,1 1 0 0 0,-1 0 0 0 0,0 0 0 0 0,1 0 1 0 0,-1 0-1 0 0,6 3 0 0 0,5 4 333 0 0,-1 1 0 0 0,1 0 1 0 0,-2 1-1 0 0,24 22 0 0 0,-21-18-125 0 0,-3-3-47 0 0,-2-1-15 0 0,2 0 0 0 0,-1 0 0 0 0,1-2-1 0 0,0 1 1 0 0,22 10 0 0 0,38 11-496 0 0,-39-20-2866 0 0,-20-7 1421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59 5983 0 0,'0'0'5491'0'0,"3"-5"-2676"0"0,-3 2-2416 0 0,0 0 0 0 0,1 0 0 0 0,-1 0 0 0 0,0 0 0 0 0,0 0 0 0 0,-1 0 1 0 0,1 0-1 0 0,-2-5 0 0 0,-1-13 2623 0 0,-6 25-2339 0 0,6-1-606 0 0,-1 1 1 0 0,1-1-1 0 0,0 1 1 0 0,0-1-1 0 0,0 1 1 0 0,0 0-1 0 0,-3 7 1 0 0,-15 35 253 0 0,15-32-245 0 0,-14 35 175 0 0,3 1-1 0 0,2 0 1 0 0,2 1-1 0 0,3 1 1 0 0,1 0 0 0 0,-2 84-1 0 0,10-114-117 0 0,1 1-1 0 0,2 0 1 0 0,0-1-1 0 0,9 41 1 0 0,-9-53-93 0 0,1-1-1 0 0,0 0 1 0 0,1 0 0 0 0,0 0-1 0 0,0 0 1 0 0,1-1-1 0 0,0 0 1 0 0,0 0 0 0 0,1 0-1 0 0,0 0 1 0 0,0-1 0 0 0,1 0-1 0 0,13 11 1 0 0,-5-9 70 0 0,1 0 0 0 0,-1-2 0 0 0,1 0-1 0 0,1 0 1 0 0,30 7 0 0 0,-23-7-95 0 0,-2 0-30 0 0,1-2-1 0 0,0 0 1 0 0,0-2 0 0 0,1 0-1 0 0,-1-1 1 0 0,0-2 0 0 0,38-3-1 0 0,-55 2-389 0 0,0 0-1 0 0,0-1 0 0 0,0 1 1 0 0,0-1-1 0 0,0 0 0 0 0,0-1 0 0 0,-1 1 1 0 0,1-1-1 0 0,7-5 0 0 0,-8 3-556 0 0,0 1 0 0 0,1-1 0 0 0,-2 0 0 0 0,1-1 0 0 0,0 1 0 0 0,-1-1 0 0 0,6-11 0 0 0,-3 5-712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11975 0 0,'0'0'547'0'0,"-1"1"-11"0"0,-5 19-323 0 0,4-12 221 0 0,1 0 0 0 0,0-1 0 0 0,0 1 0 0 0,1 0 0 0 0,0-1-1 0 0,0 1 1 0 0,0 0 0 0 0,1 0 0 0 0,1-1 0 0 0,3 14 0 0 0,0-4-98 0 0,2 1-1 0 0,0-1 1 0 0,12 23 0 0 0,-15-34-272 0 0,0 0-1 0 0,0 0 0 0 0,1 0 1 0 0,-1-1-1 0 0,1 1 1 0 0,1-1-1 0 0,-1 0 0 0 0,1-1 1 0 0,-1 1-1 0 0,1-1 0 0 0,9 4 1 0 0,-12-6-52 0 0,0 0 0 0 0,0-1 0 0 0,0 0 0 0 0,1 0 0 0 0,-1 0 0 0 0,0 0 0 0 0,0-1 0 0 0,1 1 1 0 0,-1-1-1 0 0,0 0 0 0 0,1 0 0 0 0,-1 0 0 0 0,1 0 0 0 0,-1 0 0 0 0,0-1 0 0 0,1 0 0 0 0,-1 1 0 0 0,0-1 0 0 0,0-1 0 0 0,0 1 0 0 0,1 0 0 0 0,-1-1 1 0 0,0 1-1 0 0,-1-1 0 0 0,1 0 0 0 0,3-3 0 0 0,2-3-4 0 0,-1-1 1 0 0,0 0 0 0 0,0 0-1 0 0,-1 0 1 0 0,0-1-1 0 0,-1 0 1 0 0,0 0 0 0 0,5-16-1 0 0,-7 13-8 0 0,0 0 0 0 0,-1 0 0 0 0,0 0 0 0 0,0-20 0 0 0,-2 30 0 0 0,-1-28 30 0 0,0 24-13 0 0,0 0-1 0 0,1 0 0 0 0,0 0 1 0 0,0-1-1 0 0,3-12 0 0 0,-3 18 1038 0 0,1 9-808 0 0,0 0 1 0 0,0 0 0 0 0,4 13 0 0 0,-2-10-92 0 0,6 19 67 0 0,0-1 1 0 0,23 46-1 0 0,-23-57-282 0 0,1 0 1 0 0,0 0-1 0 0,1-1 1 0 0,1 0-1 0 0,17 16 0 0 0,-21-24-507 0 0,1 0-1 0 0,12 7 0 0 0,7 3-3315 0 0,-16-12-2716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6911 0 0,'2'1'2320'0'0,"0"0"-1715"0"0,0 1-1 0 0,0-1 1 0 0,0 1 0 0 0,-1 0-1 0 0,1-1 1 0 0,0 1-1 0 0,-1 0 1 0 0,1 0-1 0 0,-1 0 1 0 0,2 4-1 0 0,-1-2-104 0 0,0 1-1 0 0,0 0 0 0 0,0 0 1 0 0,1 8-1 0 0,-1 4-156 0 0,-1-1 1 0 0,0 21-1 0 0,-1-31-16 0 0,2 63 636 0 0,-1 38 25 0 0,-29 205 893 0 0,13-169-1081 0 0,14-117-579 0 0,1 0 1 0 0,1 0-1 0 0,8 40 0 0 0,-9-64-201 0 0,0-1 0 0 0,1 1-1 0 0,-1-1 1 0 0,0 1 0 0 0,1-1-1 0 0,0 1 1 0 0,-1-1 0 0 0,1 1-1 0 0,0-1 1 0 0,0 0-1 0 0,-1 1 1 0 0,1-1 0 0 0,0 0-1 0 0,1 0 1 0 0,-1 0 0 0 0,0 1-1 0 0,0-1 1 0 0,0-1-1 0 0,1 1 1 0 0,-1 0 0 0 0,0 0-1 0 0,1 0 1 0 0,-1-1 0 0 0,1 1-1 0 0,-1 0 1 0 0,1-1-1 0 0,-1 1 1 0 0,1-1 0 0 0,-1 0-1 0 0,1 0 1 0 0,2 1 0 0 0,3-2 111 0 0,0 1 1 0 0,0-1 0 0 0,0 0 0 0 0,0 0-1 0 0,11-4 1 0 0,79-29 507 0 0,-42 16-565 0 0,-32 10-71 0 0,31-7 1 0 0,22-6-1047 0 0,-29 7-2514 0 0,-44 13 3165 0 0,-1 1 1 0 0,0-1-1 0 0,1 0 0 0 0,-1 0 1 0 0,0 0-1 0 0,0 0 0 0 0,0 0 1 0 0,3-3-1 0 0,6-7-1523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13503 0 0,'0'0'620'0'0,"1"3"-16"0"0,59 210 4492 0 0,-45-160-6886 0 0,-11-43 68 0 0</inkml:trace>
  <inkml:trace contextRef="#ctx0" brushRef="#br0" timeOffset="1">61 41 19927 0 0,'-9'-17'440'0'0,"6"12"1192"0"0,-2 2-1520 0 0,-2-4-112 0 0,4 2 0 0 0,1 2 1352 0 0,9 14-2632 0 0,0 3-320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3223 0 0,'0'0'515'0'0,"8"-3"2837"0"0,-3 1-2542 0 0,-1 1-1 0 0,1 0 1 0 0,0 0-1 0 0,0 0 1 0 0,5 0-1 0 0,-3 0-796 0 0,0 2 0 0 0,0-1 0 0 0,0 1 0 0 0,-1-1 0 0 0,1 2 0 0 0,0-1 0 0 0,0 1 0 0 0,0 0 0 0 0,10 6 0 0 0,-6-1 0 0 0,-10-2-15 0 0,-1-3 1 0 0,1 2 36 0 0,1 0-1 0 0,-1 1 1 0 0,0-1-1 0 0,0 0 1 0 0,0 1-1 0 0,-1 0 1 0 0,0-1-1 0 0,0 1 1 0 0,0-1-1 0 0,-1 6 1 0 0,-2 5 233 0 0,-9 29 1 0 0,5-21-210 0 0,6-21-62 0 0,1-1 0 0 0,-1 0 0 0 0,1 0 0 0 0,0 1 0 0 0,0-1 0 0 0,0 0 0 0 0,0 1 0 0 0,0-1 0 0 0,0 0 0 0 0,0 0 0 0 0,0 1 0 0 0,0-1 0 0 0,0 0 0 0 0,1 0 0 0 0,-1 1 1 0 0,0-1-1 0 0,1 0 0 0 0,-1 0 0 0 0,1 0 0 0 0,0 0 0 0 0,-1 1 0 0 0,1-1 0 0 0,0 0 0 0 0,0 0 0 0 0,0 0 0 0 0,0 0 0 0 0,1 0 0 0 0,0 2-2 0 0,4 1 40 0 0,-1 1 0 0 0,2-1 0 0 0,-1 0-1 0 0,0-1 1 0 0,1 1 0 0 0,-1-1 0 0 0,1-1 0 0 0,8 3-1 0 0,-14-4-20 0 0,16 4 350 0 0,-14-5-224 0 0,1 1-1 0 0,0 0 0 0 0,-1 1 1 0 0,0-1-1 0 0,1 1 1 0 0,-1-1-1 0 0,0 1 0 0 0,5 3 1 0 0,-4-2 253 0 0,0 1 1 0 0,-1-1 0 0 0,1 1 0 0 0,-1-1 0 0 0,4 6 0 0 0,-6-8-234 0 0,0 1 0 0 0,0-1 0 0 0,-1 1 0 0 0,1-1 0 0 0,0 1 0 0 0,-1 0 0 0 0,0-1 0 0 0,1 1 0 0 0,-1 0 0 0 0,0-1 0 0 0,1 1 0 0 0,-1 0 0 0 0,0-1 0 0 0,0 1 0 0 0,-1 0 0 0 0,1-1 0 0 0,0 1 0 0 0,0 0 0 0 0,-1 1 1 0 0,-27 72 1474 0 0,24-66-1581 0 0,0-1-1 0 0,-1 1 1 0 0,0-1 0 0 0,-1 0-1 0 0,0 0 1 0 0,-7 8-1 0 0,-12 11-3 0 0,19-19-287 0 0,0-1 0 0 0,-1 1 1 0 0,-10 8-1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8895 0 0,'0'0'2706'0'0,"2"-1"-2108"0"0,58-31 1770 0 0,76-71 1232 0 0,51-34-1632 0 0,-87 64-1574 0 0,2-1-124 0 0,-58 43-213 0 0,53-47-1 0 0,40-52 99 0 0,-137 130-106 0 0,1-1 0 0 0,-1 1 1 0 0,1 0-1 0 0,0-1 0 0 0,-1 1 0 0 0,1-1 0 0 0,0 1 0 0 0,-1 0 0 0 0,1-1 0 0 0,0 1 0 0 0,0 0 1 0 0,-1 0-1 0 0,1 0 0 0 0,0 0 0 0 0,0 0 0 0 0,-1 0 0 0 0,1 0 0 0 0,0 0 0 0 0,0 0 1 0 0,-1 0-1 0 0,1 0 0 0 0,0 0 0 0 0,1 1 0 0 0,17 8 8 0 0,-9-4 26 0 0,-7-4-71 0 0,0 0 1 0 0,0 1-1 0 0,0-1 1 0 0,-1 1 0 0 0,1 0-1 0 0,0 0 1 0 0,-1 0-1 0 0,1 0 1 0 0,-1 0-1 0 0,3 4 1 0 0,5 4 46 0 0,75 48 64 0 0,-20-11 97 0 0,3-2 1 0 0,1-4-1 0 0,3-3 1 0 0,87 34-1 0 0,57 16 859 0 0,-163-67-902 0 0,1-2-1 0 0,1-3 1 0 0,77 14 0 0 0,-46-20-27 0 0,8 2-1490 0 0,-93-12 330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7367 0 0,'0'0'667'0'0,"1"1"-296"0"0,3 1 148 0 0,-1 1 0 0 0,1-1-1 0 0,-1 1 1 0 0,0 0 0 0 0,0 0 0 0 0,0 0 0 0 0,-1 0 0 0 0,1 0 0 0 0,-1 1 0 0 0,1-1 0 0 0,-1 1 0 0 0,0 0-1 0 0,-1 0 1 0 0,1 0 0 0 0,1 5 0 0 0,1 3-185 0 0,-1 0-1 0 0,0 0 0 0 0,-1 1 1 0 0,0 13-1 0 0,5 62 706 0 0,-6-83-1030 0 0,1-5-49 0 0,4-11-145 0 0,5-21-326 0 0,-10 30 454 0 0,5-18-222 0 0,-4 12 179 0 0,1 0 0 0 0,0 0 0 0 0,0 1 1 0 0,0-1-1 0 0,1 0 0 0 0,0 1 0 0 0,7-9 0 0 0,-10 15 191 0 0,8 5 556 0 0,-4 2-478 0 0,0 1 0 0 0,-1-1 1 0 0,0 1-1 0 0,0 0 1 0 0,0 0-1 0 0,-1 0 0 0 0,0 1 1 0 0,2 8-1 0 0,7 15 169 0 0,-10-24-295 0 0,-2-7-26 0 0,0 1 0 0 0,0 0 0 0 0,1 0 0 0 0,-1-1 0 0 0,0 1 0 0 0,0 0 0 0 0,0-1 0 0 0,1 1 0 0 0,-1-1 0 0 0,1 1 0 0 0,-1 0 0 0 0,0-1-1 0 0,1 1 1 0 0,-1-1 0 0 0,1 1 0 0 0,-1-1 0 0 0,1 1 0 0 0,-1-1 0 0 0,1 1 0 0 0,-1-1 0 0 0,1 0 0 0 0,0 1 0 0 0,-1-1 0 0 0,1 0 0 0 0,0 0 0 0 0,-1 1-1 0 0,1-1 1 0 0,0 0 0 0 0,-1 0 0 0 0,2 0 0 0 0,1 0-5 0 0,1 0 0 0 0,-1 0 0 0 0,0-1 0 0 0,1 1 0 0 0,-1-1 0 0 0,0 0 0 0 0,0 0 0 0 0,1 0 0 0 0,-1-1 0 0 0,0 1 0 0 0,0-1 0 0 0,-1 0 0 0 0,1 0 0 0 0,0 0 0 0 0,0 0-1 0 0,-1 0 1 0 0,1 0 0 0 0,-1-1 0 0 0,3-3 0 0 0,2-3-50 0 0,0 0 0 0 0,0-1 0 0 0,-1 0-1 0 0,6-13 1 0 0,-5 10-139 0 0,1 0 0 0 0,15-19 0 0 0,-7 12-69 0 0,-9 11 148 0 0,1 0 0 0 0,17-15 0 0 0,-4 5 33 0 0,-20 17 88 0 0,1 1-1 0 0,0-1 1 0 0,0 1-1 0 0,0 0 1 0 0,0 0-1 0 0,0 0 1 0 0,0 0-1 0 0,1 0 0 0 0,-1 0 1 0 0,0 0-1 0 0,0 1 1 0 0,1-1-1 0 0,-1 1 1 0 0,0 0-1 0 0,1 0 1 0 0,-1-1-1 0 0,0 2 1 0 0,1-1-1 0 0,-1 0 1 0 0,4 1-1 0 0,-4 0 19 0 0,-1-1 0 0 0,1 1 0 0 0,-1 0 0 0 0,1 0 0 0 0,-1 0 0 0 0,0 0 0 0 0,1 0 0 0 0,-1 0 0 0 0,0 0 0 0 0,0 0 1 0 0,0 0-1 0 0,0 1 0 0 0,2 1 0 0 0,-1 0 67 0 0,6 10 134 0 0,0-1-1 0 0,-1 1 1 0 0,0 1 0 0 0,-1-1-1 0 0,0 1 1 0 0,3 18 0 0 0,-5-22-101 0 0,14 49 76 0 0,4 9-1216 0 0,-6-26-7179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10591 0 0,'0'0'2435'0'0,"9"8"386"0"0,-8-5-2690 0 0,0 0-1 0 0,-1 0 0 0 0,1 0 1 0 0,-1 0-1 0 0,0 0 0 0 0,0 0 1 0 0,0 0-1 0 0,0 0 1 0 0,0 0-1 0 0,-2 5 0 0 0,-9 28 964 0 0,3-25-390 0 0,8-11-671 0 0,-1 1 0 0 0,1-1-1 0 0,0 0 1 0 0,-1 0-1 0 0,1 0 1 0 0,0 1 0 0 0,-1-1-1 0 0,1 0 1 0 0,0 0 0 0 0,-1 0-1 0 0,1 0 1 0 0,-1 1 0 0 0,1-1-1 0 0,0 0 1 0 0,-1 0 0 0 0,1 0-1 0 0,-1 0 1 0 0,1 0 0 0 0,0 0-1 0 0,-1 0 1 0 0,1 0 0 0 0,-1 0-1 0 0,1 0 1 0 0,0-1-1 0 0,-1 1 1 0 0,1 0 0 0 0,0 0-1 0 0,-1 0 1 0 0,1 0 0 0 0,-1-1-1 0 0,1 1 1 0 0,0 0 0 0 0,0 0-1 0 0,-1 0 1 0 0,1-1 0 0 0,0 1-1 0 0,-1 0 1 0 0,1-1 0 0 0,0 1-1 0 0,-1-1 1 0 0,1-1-30 0 0,-1 1 1 0 0,1-1 0 0 0,0 0-1 0 0,0 0 1 0 0,0 0-1 0 0,0 1 1 0 0,0-1-1 0 0,0 0 1 0 0,0 0-1 0 0,1 1 1 0 0,-1-1 0 0 0,1 0-1 0 0,1-3 1 0 0,-1-2-1 0 0,0 6-2 0 0,-1-1-1 0 0,0 1 0 0 0,1-1 1 0 0,-1 1-1 0 0,1-1 0 0 0,0 1 1 0 0,-1 0-1 0 0,1-1 0 0 0,2-2 1 0 0,19-16-85 0 0,-20 18 85 0 0,10-4 12 0 0,1 2 150 0 0,-10 5-97 0 0,-1 0-5 0 0,0-1 379 0 0,-2 0-330 0 0,0-1 0 0 0,1 1 0 0 0,-1 0-1 0 0,0 0 1 0 0,1 1 0 0 0,-1-1 0 0 0,0 0 0 0 0,1 0-1 0 0,-1 0 1 0 0,0 0 0 0 0,1 0 0 0 0,-1 0 0 0 0,0 0-1 0 0,1 1 1 0 0,-1-1 0 0 0,0 0 0 0 0,1 0 0 0 0,-1 0-1 0 0,0 1 1 0 0,1-1 0 0 0,-1 0 0 0 0,0 1-1 0 0,-1 2-199 0 0,0 0 0 0 0,-1 0 0 0 0,0 1-1 0 0,1-1 1 0 0,-1 0 0 0 0,0-1 0 0 0,-1 1-1 0 0,1 0 1 0 0,0-1 0 0 0,-1 1 0 0 0,1-1-1 0 0,-4 3 1 0 0,4-4-842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2303 0 0,'0'0'448'0'0,"-3"-16"7754"0"0,4 15-7987 0 0,-1 0 1 0 0,1 0-1 0 0,-1 0 1 0 0,0 0 0 0 0,1 0-1 0 0,-1 1 1 0 0,1-1-1 0 0,0 0 1 0 0,-1 0 0 0 0,1 1-1 0 0,0-1 1 0 0,-1 0-1 0 0,1 1 1 0 0,0-1-1 0 0,0 1 1 0 0,0-1 0 0 0,0 1-1 0 0,-1-1 1 0 0,1 1-1 0 0,0 0 1 0 0,0-1 0 0 0,0 1-1 0 0,0 0 1 0 0,0 0-1 0 0,0-1 1 0 0,0 1-1 0 0,0 0 1 0 0,0 0 0 0 0,0 0-1 0 0,0 0 1 0 0,0 0-1 0 0,0 1 1 0 0,0-1 0 0 0,0 0-1 0 0,0 0 1 0 0,0 1-1 0 0,-1-1 1 0 0,1 0-1 0 0,0 1 1 0 0,0-1 0 0 0,2 2 1423 0 0,-2 2-1244 0 0,-3 9 334 0 0,2-11-560 0 0,-2-2-113 0 0,2 0-54 0 0,-1 1-1 0 0,0-1 1 0 0,0 0-1 0 0,1 0 1 0 0,-1 1-1 0 0,0-1 1 0 0,0 0-1 0 0,0 0 1 0 0,1 0-1 0 0,-1 0 1 0 0,0 0-1 0 0,0 0 1 0 0,0 0-1 0 0,1 0 1 0 0,-1 0-1 0 0,0-1 1 0 0,0 1-1 0 0,0 0 1 0 0,1 0-1 0 0,-1-1 1 0 0,0 1-1 0 0,1 0 1 0 0,-1-1-1 0 0,0 1 1 0 0,1-1-1 0 0,-1 1 1 0 0,0-1-1 0 0,1 1 1 0 0,-1-1-1 0 0,1 0 1 0 0,-1 1-1 0 0,1-1 1 0 0,-1 0-1 0 0,1 1 1 0 0,-1-1-1 0 0,1 0 1 0 0,0 1-1 0 0,-1-1 1 0 0,1-1-1 0 0,-1 1-5 0 0,1 1 0 0 0,0-1-1 0 0,0 1 1 0 0,-1 0 0 0 0,1-1-1 0 0,0 1 1 0 0,0-1 0 0 0,0 1-1 0 0,0-1 1 0 0,-1 1 0 0 0,1-1-1 0 0,0 1 1 0 0,0-1 0 0 0,0 1-1 0 0,0-1 1 0 0,0 1 0 0 0,0-1-1 0 0,0 1 1 0 0,0-1 0 0 0,0 1-1 0 0,1 0 1 0 0,-1-1 0 0 0,0 1-1 0 0,0-1 1 0 0,0 1 0 0 0,0-1-1 0 0,1 1 1 0 0,-1-1 0 0 0,0 1-1 0 0,0 0 1 0 0,1-1 0 0 0,-1 0-1 0 0,1 1-16 0 0,0-1 17 0 0,0-2-13 0 0,0 1 0 0 0,0 0 0 0 0,0 0-1 0 0,0 0 1 0 0,1-1 0 0 0,-1 1 0 0 0,1 0-1 0 0,0 1 1 0 0,0-1 0 0 0,2-2 0 0 0,1-1 13 0 0,3 1 4 0 0,-7 3-3 0 0,0 1 1 0 0,1 0-1 0 0,-1-1 0 0 0,0 1 0 0 0,1 0 1 0 0,-1 0-1 0 0,0 0 0 0 0,1 0 1 0 0,-1 0-1 0 0,0 0 0 0 0,1 0 0 0 0,-1 1 1 0 0,0-1-1 0 0,1 0 0 0 0,-1 1 0 0 0,0-1 1 0 0,1 1-1 0 0,-1 0 0 0 0,1 0 0 0 0,4 2 14 0 0,-4-3 297 0 0,-2 2-197 0 0,1 0-63 0 0,0 0-1 0 0,0 0 1 0 0,-1 0 0 0 0,1 0 0 0 0,-1 0 0 0 0,0 0 0 0 0,1 0 0 0 0,-1 0-1 0 0,0 0 1 0 0,0 0 0 0 0,0 1 0 0 0,-1-1 0 0 0,1 0 0 0 0,0 0-1 0 0,-1 0 1 0 0,0 0 0 0 0,1 0 0 0 0,-1 0 0 0 0,0 0 0 0 0,0-1-1 0 0,0 1 1 0 0,0 0 0 0 0,0 0 0 0 0,-3 2 0 0 0,3-3-16 0 0,-6 5-172 0 0,-6 1-206 0 0,12-7-479 0 0,-1 2-256 0 0,-5 3-50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2T15:55:12.1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15615 4339 11967 0,'0'0'528'16,"0"0"112"-16,0 0-512 0,0 0-128 0,0 0 0 0,0 0 0 0,0 0 2368 0,0 0 432 15,0 0 80-15,0 0 32 0,2 9-1312 0,1 5-272 16,1 0-48-16,2 5-16 0,-1 1-400 0,1-2-80 16,2 2-16-16,-1 2 0 0,2 4-160 0,1 3-32 15,0 2-16-15,-1 2 0 16,-1-2-80-16,2 8-16 0,2-1 0 0,-3-3 0 0,-1-6-224 0,0-2-48 16,-2-2-16-16,0-3 0 0,-2-2 16 0,-2-4 0 15,-1 0 0-15,-2-4 0 0,-1-3 160 0,0-2 32 16,2-7 16-16,-6 3 0 0,-2 0-64 0,0-3-16 15,2-6 0-15,-2-1 0 0,0-2-160 0,0-3-32 16,-1-5-128-16,0-2 192 0,0-5-192 0,1-3 0 16,3-3 128-16,-1-1-128 0,1-6 0 0,1-3 0 15,0-2 0-15,2-1 0 0,2-1 0 0,0-1 0 0,0 1 0 16,1 2 0-16,2 2 0 0,1 1 0 0,1 2 0 16,1 3 0-16,2 2 0 0,1 3 0 0,0 2 0 0,3 4 0 15,1 4 192-15,2 3-16 0,-1 3 0 0,0 3 0 16,1 2 0-16,0 5 0 0,1 1 0 0,0 4 0 15,-1 5-16-15,1-1 0 0,-1 5 0 0,0 2 0 16,-3 2-160-16,-1 4 192 0,0 2-192 0,-2 3 192 16,-1 0-48-16,-2 2 0 0,-3 0 0 0,-2 1 0 0,0 3-16 0,-1 0-128 15,-2 0 192-15,-1 3-64 16,-2-3-128-16,0 1 0 0,-3 0 144 0,0-1-144 16,-1-1 0-16,1-4 128 0,0-4-128 0,0-2 0 15,-1 0 0-15,0-2 0 0,0-3 0 0,0-1 128 16,0-3-128-16,1-2 192 0,0-3-64 0,2-2 0 15,-1-2-128-15,7-1 0 0,-6-2 0 0,2-4 0 0,1 1 0 0,1-4 0 16,-1-3 0-16,2 1 0 0,2-2 0 0,2 0 0 16,0 0 0-16,3-1 128 15,1 3 64-15,4-1 0 0,3 0 16 0,3 2 0 0,0 1 208 0,3 4 32 16,2 2 16-16,3 3 0 0,2 1 48 0,3 2 0 0,0-1 0 0,0 5 0 16,1 1-160-1,-1 0-32-15,-1-1 0 0,-2 1 0 0,-1 1-144 0,0 0-48 16,1 1 0-16,-3-1 0 0,-4 0-128 0,-1 0 0 15,0-1 144-15,-1 1-144 0,-1 1-192 0,0-1-96 16,1-1-32-16,-1-1 0 16,0-2-2080-16,0-1-416 0,-1 0-96 0</inkml:trace>
  <inkml:trace contextRef="#ctx0" brushRef="#br0" timeOffset="893.18">16823 4317 10127 0,'0'0'448'0,"0"0"96"0,-2-8-544 0,-5 12 0 16,3 3 0-16,4-7 0 0,-5 5 2400 0,5-5 368 16,0 0 80-16,0 0 16 0,0 0-1216 0,0 0-240 15,0 0-64-15,0 0 0 0,6 0 192 0,4-1 16 16,-1-3 16-16,1 0 0 0,-1-3 0 0,2 1 0 0,2-3 0 15,2 0 0-15,5-2-416 0,1-1-64 16,1-1-32-16,4-2 0 0,3-2-192 0,6 0-32 16,3-3-16-16,2-1 0 0,4-2-160 0,1-2-16 15,2-2-16-15,0-1 0 0,-2 2-128 0,2 0-32 16,3 2 0-16,-1 0 0 0,0-1-160 0,0 2-48 16,1-1 0-16,-1 2 0 0,-5 1-64 0,-2 2-32 15,-1-1 0-15,-2 3 0 0,-5 2 16 0,-3 0 0 16,-1 2 0-16,-1 2 0 0,-3-1 112 0,-2 3 32 0,-1 0 0 0,-3 1 0 15,-3-4 32-15,-1 4 16 0,0-4 0 0,-1 3 0 16,2 0-224-16,-4 3-144 0,-2-3 192 0,-1 1-192 16,2 1 192-16,0 1-192 0,-6-1 192 0,2 2-192 15,0 0-160-15,1 0-144 0,-3-2-16 0,2 2-16 32,0-2-2160-32,0 2-448 0,-3 1-64 0</inkml:trace>
  <inkml:trace contextRef="#ctx0" brushRef="#br0" timeOffset="7029.08">18140 2706 11967 0,'0'0'1072'0,"19"2"-864"0,-17 15-208 0,-1 0 0 15,2 2 3328-15,-1 1 640 0,0 4 112 0,0 3 16 16,2 3-1936-16,1 3-400 0,2 3-80 0,1 3-16 15,-3 6-912-15,0 0-192 0,0 2-48 0,1 0 0 16,0-1 0-16,-1-11 0 0,-2 0 0 0,-2 1 0 16,2-4-240-16,-1 1-48 0,4 2-16 0,-2-4 0 15,1-1-208-15,1 4 0 0,2-4 128 0,-1-4-128 32,0 0-448-32,0-2-128 0,-1-7-16 0,1 0-16 15,1-2-2784-15,-2 0-544 0</inkml:trace>
  <inkml:trace contextRef="#ctx0" brushRef="#br0" timeOffset="7500.25">18089 1826 3679 0,'-5'-3'320'15,"0"3"-320"-15,-2 1 0 0,1 2 0 0,-2 1 5760 0,0 1 1072 0,-1 0 208 0,1 5 64 16,1 4-4640-16,2 5-928 0,0 5-176 0,0 5-32 15,0 5-1024-15,2 1-304 0,2 1 128 0,2 1-128 16,3-1 0-16,1-3 0 0,2-1-160 0,2-2 160 16,1-2-368-16,2-5 48 0,1-2 0 0,1-3 0 15,1-1 320-15,2-6-176 0,1-3 176 0,1-6-128 16,2-4 352-16,-2-4 80 0,-2 0 16 0,-2-3 0 0,-2-2 368 0,-1-4 80 16,0-4 0-16,-5 0 16 0,0-3-144 0,-4-2-48 15,-3 1 0-15,-2-1 0 16,-3-1-208-16,-3 2-32 0,-3 1-16 0,-3 0 0 15,-1 1-112-15,-1 0-32 0,1-1 0 0,-2 0 0 16,0 5-448-16,0-3-112 0,-3 3-16 0,3-1 0 16,2 2-2432-16,-1 2-480 0,2 1-96 0</inkml:trace>
  <inkml:trace contextRef="#ctx0" brushRef="#br0" timeOffset="7710.51">18465 1690 28447 0,'0'0'1264'0,"0"0"256"0,0 0-1216 0,0 0-304 16,0 0 0-16,0 0 0 0,0 12 1472 0,0 4 256 16,1-1 32-16,0 6 16 0,0 4-912 0,1 4-176 15,-1 3-48-15,2 5 0 0,-1-1-496 0,2 1-144 16,-1 2 0-16,-1-4 0 0,2-1-224 0,2-2-112 15,-3 0-32-15,3-5 0 16,-1-1-2400-16,0-2-496 0,0-5-80 0,1-3-32 0</inkml:trace>
  <inkml:trace contextRef="#ctx0" brushRef="#br0" timeOffset="7897.33">18646 1522 21183 0,'0'0'944'0,"0"0"192"0,-2 13-912 0,1 3-224 16,0 2 0-16,1 3 0 0,0 4 2368 0,1-1 448 16,2 6 64-16,1 4 32 0,2 3-1824 0,1 1-384 15,-1 1-64-15,3 0 0 16,2 0-640-16,1 0-160 0,2-1-16 0,-1-2 0 16,0-2-2880-16,0-3-576 0</inkml:trace>
  <inkml:trace contextRef="#ctx0" brushRef="#br0" timeOffset="8097.24">18505 1922 30399 0,'0'0'2704'0,"-5"-2"-2160"0,1-5-544 0,4 7 0 15,-3-6 2432-15,3 6 368 0,0 0 80 0,0 0 0 16,2-8-784-16,1 1-176 0,5 1-16 0,4-1-16 15,4 1-1344-15,3-1-272 0,3 1-48 0,3 0-16 16,1 1-208-16,3 0-128 0,2 1 128 0,3-2-21504 16</inkml:trace>
  <inkml:trace contextRef="#ctx0" brushRef="#br1" timeOffset="11826.93">18276 3588 5519 0,'0'0'496'0,"0"0"-496"0,0 0 0 0,0 0 0 15,0 0 3360-15,0 0 576 0,0 0 112 0,0 0 32 16,16 0-1760-16,-16 0-336 0,0 0-80 0,6-5-16 16,-2-1-672-16,2 0-128 0,1 5-16 0,2-3-16 15,0 3-160-15,0 0-16 0,3 1-16 0,-1-3 0 16,1 2-176-16,1 1-48 0,0-2 0 0,4 1 0 15,3-1 32-15,1-2 0 0,-2 0 0 0,3-2 0 16,3 1 0-16,3-1 0 0,-2-3 0 0,4-1 0 0,0 1-96 0,1 2 0 16,-1-1-16-16,1 0 0 0,3 0-304 0,-3 0-48 15,-1 0-16-15,-2 3 0 0,0 3-192 0,0-1 0 16,-1-1 0-16,-3 4 0 0,-1 0 0 0,-2 0 0 16,-3 1 0-16,0 1 0 0,1 2 0 0,-2-2 0 15,-3 2 0-15,0 0 0 16,-1-1-720-16,-1-1-96 0,0 1-16 0,-2-1 0 15,-1 0-1920-15,2 0-384 0,-2 1-64 0</inkml:trace>
  <inkml:trace contextRef="#ctx0" brushRef="#br1" timeOffset="12092.28">19667 3212 25679 0,'0'0'1136'0,"0"0"240"16,0 0-1104-16,0 0-272 0,0 0 0 0,-3 6 0 0,3-6 1504 0,-4 8 240 16,0 1 48-16,2 3 16 0,-1 3-896 0,2 2-176 15,-2 3-32-15,2 2-16 0,-1 3-560 0,1 4-128 16,-1 1 0-16,0 1 0 0,4 1 0 0,-2 1 0 15,-2 0 0-15,2-3 0 32,0-4-768-32,2-2-144 0,-1 0-32 0,1-3-8736 0,1-3-1760 0</inkml:trace>
  <inkml:trace contextRef="#ctx0" brushRef="#br1" timeOffset="12292.82">19977 3075 22111 0,'0'0'1968'0,"0"0"-1584"16,-1 8-384-16,-1 2 0 0,1 0 1184 0,0 5 160 0,-1 3 16 0,2 3 16 15,0 2-32-15,2 3-16 0,-1 3 0 0,0 2 0 16,3 2-1024-16,-1 2-304 0,1 0 128 0,0 2-128 16,0 2 0-16,1 0-240 0,1-2 48 0,2-3 0 31,0-1-2352-31,0-1-464 0,0-2-80 0</inkml:trace>
  <inkml:trace contextRef="#ctx0" brushRef="#br1" timeOffset="12534.32">19727 3504 19343 0,'0'0'1728'0,"0"0"-1392"0,0 0-336 0,0 0 0 0,0 0 2352 0,0 0 400 16,0 0 64-16,0 0 32 0,9 4-928 0,2-1-192 15,5 0-48-15,4 0 0 0,2 1-960 0,4-4-192 16,3 0-32-16,-1 0-16 0,1-4-352 0,-2 1-128 16,1 0 0-16,-1 2 144 15,2 1-1856-15,-3 0-368 0,-1 0-80 0</inkml:trace>
  <inkml:trace contextRef="#ctx0" brushRef="#br1" timeOffset="13164.46">18248 3631 15663 0,'0'0'688'0,"0"0"144"0,0 0-656 0,0 0-176 16,3-6 0-16,-3 6 0 0,0 0 2864 0,0 0 528 16,6-1 128-16,2 2 0 0,0 4-1792 0,1 3-352 0,0 4-80 0,2 1-16 15,0 5-256-15,1 2-48 0,1 2-16 0,0 2 0 16,0 3-32-16,2 1-16 0,-1 0 0 0,1 2 0 15,2 3-416-15,0-1-96 0,-1-2-16 0,-2-2 0 16,-1 0-32-16,-1-2-16 0,-1-1 0 0,2-2 0 16,0-1-336-16,0-1 144 0,0-1-144 0,0-2 0 15,0-1 144-15,0 0-144 16,-1-4 0-16,-1 1 144 16,1-1-1152-16,-2-1-224 0,0 0-48 0,0-2-16 15,-1 1-2288-15,0 0-464 0</inkml:trace>
  <inkml:trace contextRef="#ctx0" brushRef="#br1" timeOffset="13489.76">18922 4764 28847 0,'0'0'1280'0,"0"0"256"0,0 0-1216 0,0 0-320 0,0 0 0 0,0 0 0 16,0 0 1392-16,0 12 208 0,-1 0 64 0,1 2 0 15,0 2-544-15,1 2-96 0,0 6-32 0,2-4 0 16,0 4-672-16,1-2-144 0,-2 0-32 0,1 3 0 15,-1 5-144-15,2 0 0 0,0 0 0 0,1 1 0 16,-1-1-240-16,3 1-128 0,-2 1-16 0,0-2-16 31,2-3-1984-31,-1-2-400 0,1-4-80 0,-1-2-6528 16,1-3-1296-16</inkml:trace>
  <inkml:trace contextRef="#ctx0" brushRef="#br1" timeOffset="13720.18">19191 4704 27759 0,'0'0'1216'0,"0"0"272"0,-3 8-1184 0,1 3-304 0,-1 0 0 0,0 2 0 16,2 2 1280-16,1 0 192 0,0 2 32 0,3 0 16 0,1 4-640 0,1 1-128 15,0 3-32-15,1 2 0 0,4 6-576 0,-1 0-144 16,1-2 0-16,1 2 0 0,-1-1 0 0,2 2 0 15,-1-1 0-15,0-3 0 16,-1-4-784-16,1 1-48 0,-1 0 0 0,1 0 0 16,-2-4-1680-16,-1-2-352 0,1-3-64 0</inkml:trace>
  <inkml:trace contextRef="#ctx0" brushRef="#br1" timeOffset="13977.91">19012 5051 15663 0,'0'0'688'0,"-5"4"144"0,-4-4-656 0,4 1-176 0,5-1 0 0,0 0 0 15,0 0 4592-15,0 0 880 0,0 0 176 0,0 0 48 16,7-4-3216-16,3 1-640 0,0-1-128 0,3 1-32 15,1-1-832-15,3 0-160 0,0 0-48 0,3 2 0 16,1-1-400-16,-1 1-96 0,1-1-16 0,3 3 0 16,-1 1-1664-1,2 3-352-15,2-1-64 0</inkml:trace>
  <inkml:trace contextRef="#ctx0" brushRef="#br2" timeOffset="24115.55">5249 4279 13823 0,'0'0'608'0,"0"0"128"0,0 0-592 0,0 0-144 15,-7 0 0-15,7 0 0 0,0 0 1232 0,0 0 224 16,-6 0 32-16,6 0 16 0,0 0-240 0,0 0-48 0,-5 6-16 15,2 0 0-15,3-6-528 0,-3 8-96 0,1 0-32 0,0 2 0 16,2 2-352-16,0 2-64 16,0 2 0-16,2 2-128 15,-1 2-1152-15,0 3-352 0,1 3-64 0</inkml:trace>
  <inkml:trace contextRef="#ctx0" brushRef="#br2" timeOffset="24266.29">5293 4784 7359 0,'-9'5'656'0,"9"-5"-528"0,-7 5-128 0,1 2 0 0,1 2 3264 0,-1-1 640 0,0 1 112 0,-1 0 16 15,4 0-3200-15,1 2-640 0,2 0-192 0,2 2 0 16,-2 0 0-16,0 0 0 0,2-1 0 0,1 3-6496 16,1-6-1312-16</inkml:trace>
  <inkml:trace contextRef="#ctx0" brushRef="#br2" timeOffset="24430.42">5340 5135 1839 0,'0'0'160'0,"0"0"-160"0,-5 7 0 0,1 1 0 16,4-8 3872-16,-1 7 736 0,1-7 160 0,-2 8 32 16,2-8-3504-16,0 7-688 0,3 3-144 0,1-1-16 15,0-1-448-15,1 1-176 0,0 0 16 0,2 0 0 16,-2 1-1776-16,0-1-368 0</inkml:trace>
  <inkml:trace contextRef="#ctx0" brushRef="#br2" timeOffset="24568.94">5463 5274 16639 0,'0'0'736'0,"0"0"160"0,0 0-720 0,0 0-176 0,0 0 0 0,0 0 0 15,1 8 656-15,3 0 112 0,0 0 0 0,2-3 16 31,2 1-992-31,0 1-208 0,0 1-32 0,0-4-16 0</inkml:trace>
  <inkml:trace contextRef="#ctx0" brushRef="#br2" timeOffset="24728.88">5682 5453 17215 0,'0'0'768'0,"0"0"144"0,0 0-720 0,0 0-192 0,7 1 0 0,1-1 0 15,1 0 384-15,2 0 32 0,1 1 16 0,2 1 0 16,-1-2-432-16,1 0 0 0,2 0 0 0,2 2-8304 16</inkml:trace>
  <inkml:trace contextRef="#ctx0" brushRef="#br2" timeOffset="24899.06">6090 5427 11967 0,'0'0'1072'0,"0"0"-864"16,0 0-208-16,0 0 0 0,5 6 1728 0,0-2 320 15,-5-4 48-15,0 0 16 0,8 3-832 0,-2-3-176 16,1 1-16-16,1 2-16 0,2-1-752 0,-1 2-128 16,0-1-48-16,3-1 0 15,1 2-752-15,0-2-160 0,2-2-16 0,0 0-9072 0</inkml:trace>
  <inkml:trace contextRef="#ctx0" brushRef="#br2" timeOffset="24998.96">6537 5390 9215 0,'0'0'816'0,"0"0"-656"0,0 0-160 0,0 0 0 16,8-1 1424-16,1 0 256 16,0-2 48-16,0 2 16 0,-1 1-1184 0,0 0-240 15,0 0-64-15,-1 0 0 16,1 0-608-16,1 0-128 0,0 0-32 0</inkml:trace>
  <inkml:trace contextRef="#ctx0" brushRef="#br2" timeOffset="25158.99">6845 5244 14911 0,'0'0'656'0,"0"0"144"0,0 0-640 0,0 0-160 0,0 0 0 0,0 0 0 15,7 1 1088-15,-7-1 192 0,0 0 48 0,7-1 0 0,-7 1-848 0,8-2-160 16,0-1-48-16,-1 0-6272 16,1-1-1248-16</inkml:trace>
  <inkml:trace contextRef="#ctx0" brushRef="#br2" timeOffset="25297.81">6993 4960 10127 0,'-1'-12'896'0,"0"7"-704"0,-1-3-192 0,1 0 0 16,0-2 944-16,1-1 144 16,1 1 48-16,2 0-6784 15</inkml:trace>
  <inkml:trace contextRef="#ctx0" brushRef="#br2" timeOffset="25434.38">6950 4565 3679 0,'0'0'320'0,"-4"-7"-320"0,-2 3 0 0,0-2 0 15,6 6 2048-15,-2-7 320 0,-2 1 80 0</inkml:trace>
  <inkml:trace contextRef="#ctx0" brushRef="#br2" timeOffset="25562.43">6908 4249 12319 0,'0'0'544'0,"-4"-4"112"0,4 4-528 0,-3-5-128 0,-4-1 0 0</inkml:trace>
  <inkml:trace contextRef="#ctx0" brushRef="#br2" timeOffset="25799.52">6769 4116 1839 0,'0'0'160'0,"0"0"-160"16,0 0 0-16,0 0 0 0,0 0 688 0,0 0 96 15,-7 0 32-15,7 0 0 0,0 0-976 0,-6 0-192 0,-1-1-32 0,0 0-16 16,0 1 208-16,0 0 32 0,0 0 16 0,-1 0 0 16,0 0 144-16,0 0 0 0</inkml:trace>
  <inkml:trace contextRef="#ctx0" brushRef="#br2" timeOffset="25951.46">6406 4135 14735 0,'-19'4'1312'0,"10"-3"-1056"0,-3 3-256 0,0-4 0 16,2 2 768-16,-1 0 80 0,1 0 32 0,1-2 0 15,0 0-880-15,1 0 0 0,-1 0 0 0,2 0-7904 16</inkml:trace>
  <inkml:trace contextRef="#ctx0" brushRef="#br2" timeOffset="26229.36">5792 4058 17503 0,'-11'-2'1552'0,"-2"2"-1232"0,1 2-320 0,0-1 0 15,-2 0 1344-15,2 3 224 0,2-2 32 0,1 0 16 16,-1 1-1312-16,3-3-304 0,0 1 0 0,1 2 0 16,6-3-960-16,0 0-160 0,-6 4-32 0</inkml:trace>
  <inkml:trace contextRef="#ctx0" brushRef="#br2" timeOffset="26430.29">5515 4152 12895 0,'-24'1'1152'0,"14"3"-928"0,-2 0-224 0,-2 1 0 0,-1 0 1872 0,-2 0 336 15,-1 1 64-15,0-1 16 0,-2-5-1264 0,1 1-240 16,1 0-48-16,2 1-16 0,0 0-720 0,1-2 0 16,0 2-192-16,4-1-6768 15,1 0-1344-15</inkml:trace>
  <inkml:trace contextRef="#ctx0" brushRef="#br2" timeOffset="26559.46">5215 4176 17327 0,'0'0'768'0,"0"0"160"0,0 0-736 0,0 0-192 0,9 0 0 0,0 0 0 16,2-1 896-16,0 0 128 0,2-1 48 0,3 1 0 16,2 0-368-16,-1 0-64 0,1-1 0 0,-1 2-16 15,0-1-624-15,0 0-208 0,0-1 0 0,0 0-10016 16</inkml:trace>
  <inkml:trace contextRef="#ctx0" brushRef="#br2" timeOffset="26728.22">5813 4105 16575 0,'0'0'736'0,"0"0"160"0,0 0-720 0,0 0-176 0,0 0 0 0,5 6 0 0,-5-6 672 0,7 5 96 16,2 1 32-16,3-4 0 16,2 0-1520-16,2-2-304 0</inkml:trace>
  <inkml:trace contextRef="#ctx0" brushRef="#br2" timeOffset="26889.64">6167 4097 19983 0,'0'0'880'0,"0"0"192"0,0 0-864 0,1 8-208 16,-1-8 0-16,0 0 0 0,0 0 512 0,10 4 48 15,1 1 16-15,0-3 0 0,1 2-384 0,1 0-64 16,2 0 0-16,0 0-128 16,3-1-752-16,3-2-256 0</inkml:trace>
  <inkml:trace contextRef="#ctx0" brushRef="#br2" timeOffset="26997.47">6593 4127 2751 0,'0'0'256'0,"0"0"-256"16,0 0 0-16,0 0 0 0,0 0 3200 0,0 0 608 15,0 0 112 1,17-5 32-16</inkml:trace>
  <inkml:trace contextRef="#ctx0" brushRef="#br2" timeOffset="34365.49">5396 5990 14735 0,'0'0'640'0,"-1"-7"160"0,-3 1-640 0,1 1-160 0,3 5 0 0,0 0 0 16,0 0 4160-16,0 0 784 15,0 0 176-15,0 0 16 0,0 0-3056 0,0 0-608 16,0 0-128-16,0 0-32 0,0 0-624 0,0 0-128 16,4 9-32-16,-1 2 0 0,-2 1 0 0,0 1 0 15,1 3 0-15,-2-2 0 0,0 8-208 0,-2-1-32 0,1 1-16 0,0 2 0 16,-1-1-272-16,0 0 160 0,-1-1-160 0,1-1 128 15,-1-1-128-15,0 0 160 0,0-3-160 0,0 2 160 16,0-3-160-16,1 1 0 0,-2 0 0 0,1-3 0 16,1 2 0-16,2-3 0 0,1-3 0 0,3 3 0 15,0 1 0-15,2-3 0 0,2 0 0 0,1-2 0 16,2-3 0-16,0 1 0 0,2-2 224 0,2-2-64 16,3-3-160-16,0-2 128 0,0 0-128 0,2-2 128 15,-2-1-128-15,2-1 160 0,-1 3-160 0,1-5 160 16,-3 0-160-16,1 0 128 0,0 2-128 0,-1-4 128 15,-1 3-368-15,1-1-80 0,-3 1 0 0,1 2-16 16,-1 0-2416-16,-1 1-496 0,0 0-80 0</inkml:trace>
  <inkml:trace contextRef="#ctx0" brushRef="#br2" timeOffset="34672.54">5996 6382 3679 0,'0'0'160'0,"-7"0"32"0,1 2-192 0,6-2 0 0,-8 1 0 0,1-1 0 16,2 0 7488-16,5 0 1472 0,0 0 272 0,0 0 64 15,0 0-7280-15,0 0-1456 0,0 0-304 0,0 0-11376 16,0 0-2272-16</inkml:trace>
  <inkml:trace contextRef="#ctx0" brushRef="#br2" timeOffset="35165.4">6320 6052 16575 0,'3'-9'1472'0,"-2"-1"-1168"0,-2-2-304 0,-2 0 0 15,-2 1 2720-15,-1 0 480 0,2 2 112 0,-1 0 16 16,-2 1-1200-16,-1 0-224 0,-2 2-48 0,1-1-16 16,1 6-896-16,-1 2-176 15,-3 1-48-15,0 3 0 0,2 4-336 0,-1 4-80 16,0 4-16-16,2 4 0 0,1 1-288 0,1 3 0 16,1 3 0-16,2 2-144 0,1 0 144 0,2 3 0 15,2 0-144-15,3-1 144 0,1-1 0 0,2-1-176 0,1-1 176 0,2-1-128 16,2-8 128-16,2 1 0 0,2-3 0 0,1-2 0 15,2-3 0-15,0-4-128 0,-1-3 128 0,1-4 0 16,2-1 0-16,0-2 0 0,0-1 0 0,-3-4 0 16,-1 0 0-16,-3-1 144 0,-2 2-144 0,-1-4 0 15,-4 1 0-15,0-1 0 0,-3 0-192 0,-2-2 48 16,0 1 0-16,-2 0 0 0,-2-1 0 0,0 2 0 16,-2-4 144-16,-4 1-128 0,-4 0 128 0,-1 1-128 15,-1-1 128-15,-2 2 0 0,-1 0 0 0,0-1 0 16,1-1 0-16,-1 3 0 0,1 0 0 0,3 2 128 15,2 2 160-15,2 1 32 0,3 1 16 0,1 2 0 16,5 1 96-16,0 0 16 0,0 0 0 0,0 0 0 16,6 7-64-16,3-1 0 0,3-1 0 0,1 2 0 15,1-4-224-15,2-1-160 0,2-1 192 0,2-1-192 16,1 2 0-16,0-4 0 0,-2 1 0 0,1 0-144 16,1-2-1728-16,-2-1-352 0,1 0-64 0</inkml:trace>
  <inkml:trace contextRef="#ctx0" brushRef="#br2" timeOffset="35303.49">6751 6232 29487 0,'-13'11'1296'0,"7"-6"288"0,1 2-1264 0,1-1-320 15,4-6 0-15,0 0 0 0,0 0 2176 0,0 0 368 16,0 0 80-16,7 4-12960 15,1-4-2592-15</inkml:trace>
  <inkml:trace contextRef="#ctx0" brushRef="#br1" timeOffset="42770.75">23080 1972 27695 0,'0'0'1216'0,"0"0"272"0,0 0-1184 0,0 0-304 0,0 0 0 0,0 0 0 16,0 0 896-16,-12 2 128 0,16 10 32 0,-2 4 0 16,2 3-224-16,0 6-32 0,0 2-16 0,1 3 0 0,2 3-592 0,1 1-192 15,-2 1 128-15,1 2-128 0,-2 2 0 0,2-3-256 16,-2-2 64-16,3-4 0 31,-2-2-2320-31,1-4-464 0</inkml:trace>
  <inkml:trace contextRef="#ctx0" brushRef="#br1" timeOffset="42979.07">22922 2037 23951 0,'-5'-5'2128'0,"0"0"-1696"16,-1-2-432-16,6 7 0 0,-6-8 2688 0,1 2 464 16,5 6 96-16,0 0 16 0,-4-7-1408 0,4 7-288 15,1-6-48-15,3-1-16 0,4-2-1008 0,3 1-208 16,4 2-32-16,6-3-16 0,2-1-240 0,3 4 0 15,2-2-144-15,2 4 144 16,3-1-1312-16,0 5-160 0,0 0-48 0,-1 3 0 16,2 2-1504-16,-3 1-304 0,25 9-64 0,-13-2-16 0</inkml:trace>
  <inkml:trace contextRef="#ctx0" brushRef="#br1" timeOffset="43393.88">23537 2053 22111 0,'-2'9'1968'0,"-2"1"-1584"0,-1-1-384 0,-3 3 0 15,1 1 1744-15,2 0 272 0,1 0 48 0,2 3 16 16,2 1-320-16,1 0-64 0,-1 0-16 0,4 0 0 16,2 1-1056-16,5-1-224 0,-2 0-32 0,1-4-16 15,2 1-224-15,1-3-128 0,1-5 160 0,3-1-160 16,0-5 160-16,1-2-160 0,-1-2 160 0,0-3-160 0,0-2 128 0,-2-1-128 16,-2-1 0-16,-2-2 0 0,-1 0 160 0,-4 0-160 15,-1-1 160-15,-1-1-160 0,0 1 144 0,-1 0-144 16,-3 2 128-16,0-1-128 0,0 0 128 0,1 0-128 15,-2 1 128-15,-1 2-128 0,1-1 0 0,0 2 0 16,0 3 0-16,1 6 0 0,0 0 0 0,0 0 0 16,0 0 0-16,0 0 0 0,0 0-240 0,0 0 80 15,0 9 16-15,2 1 0 0,1 2 144 0,2 1-128 0,0 0 128 16,2 3-128-16,-1-3 128 0,2 0 0 16,2 0 0-16,2-1 0 0,3-2 0 0,-1-1 0 15,2 0 0-15,-3-1 0 0,-2-1 0 0,0-2 0 16,-1-1 0-16,1-3 128 0,-2-1 80 0,0-1 32 15,-3-3 0-15,1 0 0 0,-1-3 256 0,1-2 48 16,-2-2 16-16,0-3 0 0,-1 3-192 0,-1-5-48 0,-2 2 0 0,0 1 0 16,-1-6-320-16,-1 3 128 0,-1 0-128 0,-1-2 0 31,-1-2-368-31,-1 1-144 0,0-1-16 0,-1 2-16 16,1-1-2208-16,1 3-432 0,0 1-80 0</inkml:trace>
  <inkml:trace contextRef="#ctx0" brushRef="#br1" timeOffset="43692.6">24253 2029 12895 0,'0'0'1152'0,"0"0"-928"0,0 0-224 0,0 0 0 16,0 0 2864-16,0 0 528 0,0 0 96 0,0 0 32 16,-9 0-1024-16,-2 3-208 0,1 1-48 0,0 4 0 15,-1 2-1360-15,2 3-288 0,1 3-48 0,2 2-16 16,-1 3-304-16,5 0-64 0,2-2-16 0,4 1 0 15,1-1-144-15,4-2 160 0,4 3-160 0,1-6 160 0,2 2 0 0,1-6 0 16,1-1 0-16,0-1 0 0,1-4 224 0,-1-1 64 16,0-3 0-16,2-3 0 0,-1-3 256 0,-2-1 48 15,-4 2 16-15,-1-6 0 0,-2 0 32 0,-1-1 16 16,-2-1 0-16,-2 0 0 0,-2-3-176 0,-2-1-48 0,-3 2 0 0,-1 0 0 16,-1-2-256-16,-3 0-48 0,-2-1-16 0,0 1 0 15,-2-4-272-15,-1 3 0 0,0 4-176 0,0-5-13808 16,-1 2-2768-16</inkml:trace>
  <inkml:trace contextRef="#ctx0" brushRef="#br1" timeOffset="44217.56">25742 1660 23951 0,'0'0'2128'0,"0"0"-1696"0,0 0-432 0,0 0 0 16,-5 4 1232-16,1 3 176 0,0 3 16 0,-1 3 16 16,-1 1-160-16,3 9-16 15,-1 1-16-15,0 5 0 0,0 2-608 0,0 5-128 0,3 3-32 0,-1-2 0 16,1 4-352-16,0-1-128 0,-1-2 0 0,2-3 144 15,2-1-400-15,0-8-64 0,1 0-32 0,1-1 0 32,1 0-1712-32,4-4-352 0,-1-3-64 0,0-4-10256 0</inkml:trace>
  <inkml:trace contextRef="#ctx0" brushRef="#br1" timeOffset="44395.51">26025 1598 19343 0,'0'0'1728'0,"0"0"-1392"0,0 0-336 0,0 0 0 0,0 0 1040 0,5 7 144 16,0 3 32-16,-1 3 0 0,-1 4 32 0,-1 3 16 16,2 5 0-16,0 4 0 15,0 2-496-15,1 4-80 0,1 3-32 0,1 4 0 0,-1 1-496 0,-1-1-160 0,1 1 0 0,0 1 0 32,-3-1-448-32,1-1-192 0,0-6-32 0,-1 2-12320 15</inkml:trace>
  <inkml:trace contextRef="#ctx0" brushRef="#br1" timeOffset="44568.56">25862 1981 28559 0,'0'0'2544'0,"0"0"-2032"0,0 0-512 0,6-4 0 15,2-1 688-15,3 0 32 0,-1 1 16 0,3 0 0 16,3 1-304-16,3-2-64 0,2 1-16 0,0-1-9824 15,0 0-1952-15</inkml:trace>
  <inkml:trace contextRef="#ctx0" brushRef="#br1" timeOffset="44730.99">26422 1392 23039 0,'0'0'1024'0,"-6"4"192"0,-5 2-960 0,2 5-256 15,-1-2 0-15,0 2 0 0,-1 2 1408 0,3 2 224 16,2-1 48-16,2 4 16 0,1 5-1376 0,2-4-320 16,1 5 0-16,1 0-12912 0</inkml:trace>
  <inkml:trace contextRef="#ctx0" brushRef="#br1" timeOffset="45031.05">26651 1811 16575 0,'-16'4'736'0,"8"-1"160"0,-1 1-720 0,-1 1-176 0,-1 2 0 0,-1-3 0 15,-2 1 2912-15,0 0 544 0,1 0 128 0,1 0 0 16,2 2-2320-16,0 1-480 0,3 2-80 0,3-1-32 16,-2 0-672-16,4 1 0 0,1-1-256 0,2 1 80 31,4-1-608-31,2 3-128 0,0 0-32 0,3-2 0 0,1 1 336 0,1-1 64 15,0 2 16-15,1 1 0 0,1-2 528 0,0 3 0 0,1-1 0 0,-1 0 144 16,-1-2 432-16,-2 1 96 0,-2 0 16 0,-3 0 0 16,-2-2 512-16,-3-1 96 0,-2 0 32 0,-3 2 0 0,-1 2 144 0,-3-2 16 15,-2 4 16-15,-1-4 0 16,0 5-800-16,-2 0-144 0,-2-3-48 0,-2 1 0 16,-1 2-1056-1,1-1-224-15,0 4-32 0,0 0-16560 0</inkml:trace>
  <inkml:trace contextRef="#ctx0" brushRef="#br1" timeOffset="45564.16">24992 3465 13823 0,'-6'-16'608'0,"6"16"128"0,-5-7-592 0,-1 1-144 0,1-1 0 0,-1 2 0 16,6 5 2864-16,-11 0 528 0,-2 3 128 0,0 2 0 15,0 4-1568-15,0 4-320 0,0 4-64 0,3 3-16 16,-2 2-768-16,3 1-144 0,2 5-48 0,2 2 0 16,0 0-304-16,1-2-64 0,3 0-16 0,2-2 0 15,0-1 80-15,3-2 16 0,0-1 0 0,1-2 0 16,0-6-304-16,2-1 0 0,-1 0 0 0,5-4 0 16,-1-4 0-16,1-1 0 0,-2-1 0 0,0-3 0 0,-1-3 0 0,-3-2 0 15,0-1 0-15,0-3 0 0,2-5 0 0,-2-1 0 16,0-3 0-16,-1-2 0 0,0-2 0 0,0 0 0 15,-1-4 0-15,-1 2 160 0,1 2-160 0,-2 4 128 16,-1 2-128-16,0 3 128 0,-1 4 144 0,0 2 32 16,1 7 0-16,0 0 0 0,0 0-48 0,-6 6-16 15,1 0 0-15,1 2 0 0,0 5-240 0,2 4 0 16,0 3-144-16,4 2 144 16,0-3-528-16,2 2-16 0,1-1 0 0,3-1 0 15,3-3-1648-15,2-1-336 0,1 0-64 0,4-2-10880 16</inkml:trace>
  <inkml:trace contextRef="#ctx0" brushRef="#br1" timeOffset="45835.95">25432 3514 11967 0,'-8'-19'528'0,"4"9"112"0,-4 0-512 0,-1 2-128 0,-1 4 0 0,3 4 0 16,-2 0 2848-16,0 2 544 0,1 0 96 0,-3 3 32 15,1 3-1856-15,0 3-352 0,2 0-80 0,-1 9-16 16,3 2-752-16,5 4-144 0,1 7-48 0,4 1 0 15,5 2-272-15,2-3 0 0,-1-2 0 0,3-2 0 16,0-5 128-16,3-1-128 0,-1-4 0 0,2-4 0 16,2-5 368-16,-2-2-48 0,-3-4 0 0,0-4 0 15,-1-4 640-15,0-5 112 0,-1-4 16 0,-3-7 16 16,-2-3-112-16,-2-5-32 0,-2-3 0 0,-3-3 0 16,-4 0-416-16,-2-2-96 0,0-3 0 0,-2 1-16 15,0 0-240-15,-4 0-32 0,-2 2-16 0,0-1 0 16,-2 1-336-16,1-5-64 0,-2-1 0 0,0-1-16 15,0 4-1600-15,4 4-320 0,1 5-64 0,3 5-16 16,5 6-1024-16,0 4-208 0</inkml:trace>
  <inkml:trace contextRef="#ctx0" brushRef="#br1" timeOffset="46165.24">25885 3448 5519 0,'0'0'240'0,"-5"1"64"0,-1 0-304 0,-1 3 0 0,1 1 0 0,-2 2 0 16,-3 1 5344-16,2 2 1008 0,0 3 208 0,-3 8 32 16,2 0-4560-16,2 4-928 0,3 1-176 0,4 2-32 15,1 1-688-15,1 0-208 0,4-2 128 0,3-1-128 16,1-5 0-16,3-1 0 0,-1-3 128 0,3-2-128 16,0-6 240-16,0-2-16 15,1-2 0-15,-1-2 0 0,-2-3 592 0,1-3 112 16,-2-2 32-16,0-2 0 0,-2-2 80 0,-1-1 32 15,0-3 0-15,-3-3 0 0,0-1-240 0,-1-5-32 0,-1-4-16 16,-1-3 0-16,-2-2-464 0,0-3-112 0,-1-4-16 0,0-1 0 16,-3-1-192-16,0 1 0 0,-2 0 0 0,0-1 0 31,-3 0-256-31,-3 2-160 0,2 0-32 0,-2 2 0 16,-2-5-2576-16,2 8-528 0,1 1-96 0,2 7-11712 0</inkml:trace>
  <inkml:trace contextRef="#ctx0" brushRef="#br1" timeOffset="46498.38">26100 3548 20895 0,'13'16'928'0,"-5"-9"192"0,3 1-896 0,-1 0-224 16,-1 0 0-16,2-2 0 0,-1 0 2080 0,1-4 368 16,0-2 80-16,1 0 16 15,0-2-896-15,-1-5-176 0,4-2-48 0,-5 1 0 0,-1 0-720 0,1-3-160 16,-3-5-32-16,1 2 0 0,-5-6-128 0,-3 3-16 15,-2-2-16-15,0 3 0 0,-3 3 112 0,-3-3 32 16,-3-5 0-16,0 3 0 0,-1 3 0 0,0 1 0 16,-2 7 0-16,1 1 0 0,-2 4-32 0,2 3 0 0,0 4 0 0,3 4 0 15,0 5 192-15,0 1 48 0,3 2 0 0,0 5 0 16,4 3-896-16,5 1-160 0,2 1-32 0,5 1-16 16,1-2 400-16,5 3 0 0,2-6 0 0,2 1 0 15,3-5-176-15,3 1 0 0,1-3 0 0,3-2 0 31,-1 0-512-31,0-4-96 0,-1-2-32 0,-2-2 0 16,0-2-1296-16,0-2-272 0,-3-3-48 0,0-3-16 16,-1-2-1168-16,-3-3-224 0,9-13-64 0,-1-5 0 0</inkml:trace>
  <inkml:trace contextRef="#ctx0" brushRef="#br1" timeOffset="47064.49">26793 3510 18431 0,'0'0'1632'0,"-4"-2"-1312"15,-1-6-320-15,2 3 0 0,3 5 2576 0,-4-8 448 16,-2-1 96-16,-1 1 16 0,0-1-848 0,2 2-176 16,-1-2-16-16,-1 5-16 0,1 0-1072 0,-1 0-224 15,-1-2-32-15,1 1-16 0,-1 2-368 0,-1 2-80 0,-2 5-16 0,-1 2 0 16,1 4-272-16,2 6 0 0,1 1 0 0,1 5 0 15,2 0 0-15,0 4 0 0,2 3 0 0,2-4 0 16,1 0 0-16,3-6 0 0,0 1 0 0,4 1 0 16,2-4 0-16,0 0 0 0,2-2 0 0,0 0 0 15,2-4 0-15,7 2 0 0,1-5-128 0,0-4 128 16,-3-4 0-16,3-4-144 0,-3-1 144 0,-1-5-128 16,-1-6 128-16,-2-2 0 0,-2-5 0 0,-1 0 0 15,2-4 0-15,-6 6 0 0,-2-3-144 0,-1-2 144 16,-1-4-144-16,-2-2 144 0,-1-2-192 0,0-3 192 0,0-1 0 0,-5-11 0 15,-7 2 0-15,0-3 0 0,-2 0-240 0,0-5 64 16,-1-1 16-16,2 7 0 16,0 4-160-16,0 4-16 0,-1 6-16 0,2 9 0 15,3 5 608-15,1 7 128 0,2 5 32 0,0 5 0 16,6 4 32-16,-5 12 16 0,1 6 0 0,2 8 0 0,2 7-208 0,2 4-64 16,2 6 0-16,4 3 0 0,1 1-192 0,4 3 0 15,3-1 0-15,0 1 0 0,0 0 0 0,5 4-256 16,1-2 16-16,2-5 16 15,1-5-2656-15,-3-6-512 0,-1-3-128 0</inkml:trace>
  <inkml:trace contextRef="#ctx0" brushRef="#br1" timeOffset="47531.54">27252 2818 11055 0,'0'0'976'0,"0"0"-784"0,0 0-192 0,0 0 0 0,0 0 3808 0,0 0 720 16,0 0 144-16,0 0 16 0,0 0-2112 0,0 0-416 15,0 0-96-15,0 0-16 0,0 0-1056 0,0 0-224 16,0 0-32-16,0 0-16 0,5 9-384 0,-3-1-80 16,1 0 0-16,0 1-16 0,-2 3-240 0,2 1 128 15,-1 1-128-15,1 2 0 0,-1 2 256 0,1 1-64 16,0 4 0-16,1 1 0 0,-3 1 208 0,1 2 48 0,1 1 0 15,0 1 0-15,-1-5-32 16,1 1 0-16,-1 0 0 0,2-2 0 0,0-2-240 0,0-1-48 16,0-2-128-16,1 0 192 0,1 3-192 0,-1-3 0 15,-1 2 0-15,0 2 0 0,1-1-160 0,0 1-80 16,-1-1-16-16,1 1 0 16,2-1-528-16,-2 1-112 0,0-2-32 0,-2-1 0 15,-1 2-2384-15,1-1-464 0,1-5-112 0</inkml:trace>
  <inkml:trace contextRef="#ctx0" brushRef="#br1" timeOffset="47903.57">27488 3956 5519 0,'0'0'240'0,"-8"0"64"0,1 3-304 0,1-1 0 0,-2 2 0 0,0 0 0 0,0-1 5456 0,2-1 1040 15,6-2 208-15,0 0 32 0,-7 4-4496 0,7-4-912 16,-6 3-176-16,6-3-48 0,0 0-800 0,-6 1-176 16,6-1-128-16,0 0 192 0,0 0-192 0,0 0-192 15,0 0 32-15,0 0 16 16,0-5 144-16,2-2-192 0,-1 1 192 0,0 1-192 16,-1 5 192-16,0 0 0 0,8-4 0 0,0 0 0 15,-8 4 192-15,8 0-48 0,0 1 0 0,0 2 0 0,-1 1 80 0,1 1 16 16,0 0 0-16,-2 0 0 0,2-1 112 0,0 1 32 15,-1 3 0-15,-2-4 0 0,-5-4 160 0,0 0 32 16,2 7 16-16,0 1 0 0,-2 1 272 0,0 0 48 16,-5-1 16-16,-2-2 0 0,-2-1-192 0,0 1-32 0,-2-3-16 0,1 1 0 15,-2 0-304-15,0 0-48 0,-2-1-16 0,1-2 0 16,-3-1-320-16,5 0 128 0,0 0-128 0,2 0 0 31,0 0-1664-31,1 0-384 0,3-1-96 0</inkml:trace>
  <inkml:trace contextRef="#ctx0" brushRef="#br1" timeOffset="48701.55">11636 3860 12895 0,'0'0'1152'0,"0"0"-928"0,-7 2-224 0,7-2 0 0,0 0 2656 0,0 0 480 15,0 0 112-15,0 0 16 0,0 0-1088 0,8 4-224 16,2-1-32-16,5-2-16 0,2-1-384 0,4 0-80 16,3-1-16-16,4-4 0 0,2-2-416 0,0 2-96 0,1 1-16 0,2-1 0 15,0-2-448-15,3 1-80 0,0 0-32 0,2 1 0 16,0-1-336-16,1-1 0 15,1 3 0-15,2 2 128 16,1-2-2112-16,1 0-400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4T15:19:03.7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2-24T15:23:19.234"/>
    </inkml:context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1614 10592 21423 0,'0'0'944'0,"0"0"208"0,0 0-928 0,0 0-224 0,0 0 0 0,0 0 0 15,-1 13 1056-15,1-5 160 0,1 0 48 0,0 2 0 0,2 3-208 0,1 4-32 16,1 3-16-16,-1 2 0 0,2 3-384 0,1 2-80 16,0 3-16-16,-1 1 0 0,1 2-96 0,-2-1-32 15,0 0 0-15,0-1 0 0,-1-2 16 0,0-1 0 16,0-4 0-16,0-2 0 0,-2-2-16 0,-2-4 0 15,0-1 0-15,-1-5 0 0,1-2 0 0,0-8 0 16,0 0 0-16,0 0 0 0,0 0-128 0,-4-6-16 16,0-4-16-16,0-5 0 0,0-3-240 0,1-5 144 15,-3-4-144-15,4-3 128 0,-2-3-128 0,1-3 0 16,2-3-160-16,0-2 160 0,1 0-128 0,0 0 128 16,1 2 0-16,2 1-144 0,0 2 144 0,3 3 0 15,-1 3-144-15,1 0 144 0,2 2 0 0,3 2 0 16,0 2 0-16,0 4 128 0,-2 2 16 0,1 5 0 0,-1 0 0 0,2 5 0 15,1 3 128-15,-1 3 32 0,1 3 0 0,-1 3 0 16,-1 2 64-16,-1 6 16 0,-2 2 0 0,-1 5 0 16,-1 3 0-16,-1 3 0 15,-1 2 0-15,-2 2 0 0,0 1-384 0,-1 0-128 16,-2 1 0-16,1-1 0 0,-2 0 128 0,-1-4 0 16,1 0 0-16,0-3 0 0,-3 0 0 0,-1-4 0 0,0-2 0 0,0-1-128 15,1-2 128-15,-1-2 0 0,2-3-144 0,0-3 144 16,-2-2 0-16,1-1 0 0,6-3 0 0,0 0 0 15,-4-3-160-15,4 3 160 0,-3-9 0 0,3 1-144 16,0-1 144-16,3 0-192 0,1 1 192 0,2 2-192 16,2-2 192-16,3 3 0 0,0 1 0 0,3 1 0 15,0-1 0-15,1 4 144 0,4 0 0 0,0 2 0 16,3 3 112-16,1 0 32 0,0 2 0 0,-1 0 0 0,-1 1 32 0,-1 3 0 16,1 0 0-16,-2 1 0 0,1 1-160 0,-1 0-32 15,-2 0 0-15,-1 0 0 0,-2 0-128 0,2 0-144 16,-3-2 144-16,1-2-208 15,0-1-2032-15,1-2-384 0,-1-1-96 0</inkml:trace>
  <inkml:trace contextRef="#ctx0" brushRef="#br0" timeOffset="602.91">2671 10698 23039 0,'-8'2'2048'0,"1"2"-1648"0,-1 1-400 0,1-2 0 16,2 1 2240-16,5-4 384 0,0 0 64 0,0 0 0 15,0 0-912-15,0 0-192 0,0 0-48 0,8-3 0 16,2-1-880-16,2 0-176 0,0 2-32 0,2-5-16 0,3-2-48 0,1 0-16 16,5 0 0-16,0 0 0 15,-1-3-160-15,2 0-16 0,-1-1-16 0,2 0 0 0,0-1-176 0,1 0 192 16,0-2-192-16,0 2 192 0,0-1-192 0,0 1 0 15,0 1 0-15,0 0 128 16,-2 1-128-16,-1 2 0 0,-2-1 0 0,-1 2 0 16,-2 0 0-16,-3 1 0 0,0-1 0 0,0 1 128 0,-2 2-128 0,-2-2 0 15,-2 3 0-15,-1-1 0 0,0 1 0 0,-2 1 0 16,1 2 0-16,-1-2 0 0,1 1 0 0,-1 3 0 16,-6 0 0-16,8-2 0 0,1 0 0 0,0 2 0 15,2 0 0-15,-1 2 0 0,-1 0 0 0,2 1 0 16,0 1 0-16,2 2 0 0,3-1 224 0,1 3-32 15,0 3-16-15,3 2 0 0,3-3 80 0,2 4 0 16,0 1 16-16,2 0 0 0,4 4 64 0,2-4 16 0,2 4 0 0,-2-2 0 16,-2 1-96-16,2-1 0 0,-2-2-16 0,-1 0 0 15,0-1-240-15,-2-1 128 0,1-2-128 0,0 0 0 16,-2-3 128-16,1-1-128 0,-2-2 0 0,0-1 0 16,-3-2-176-16,1 2-128 0,-2-2-16 0,-1-1-16 15,-2-2-2416-15,-2-1-464 0,-1 0-112 0</inkml:trace>
  <inkml:trace contextRef="#ctx0" brushRef="#br0" timeOffset="990.18">3172 9921 16575 0,'0'0'1472'0,"0"0"-1168"15,0 0-304-15,0 7 0 0,-1 1 2496 0,1 1 448 16,0 3 96-16,0 2 16 0,0 2-1360 0,1 4-272 16,0 3-48-16,1 1-16 0,0 2-560 0,-1 4-112 0,-1 2-32 0,0 2 0 15,-1 0-480-15,0 1-176 0,1 0 0 0,-1-2 144 16,-2-2 64-16,0-2 16 0,1-3 0 0,-1-2 0 31,2-4-1568-31,1-1-320 0,1-4-64 0,2-2-12464 0</inkml:trace>
  <inkml:trace contextRef="#ctx0" brushRef="#br0" timeOffset="1225.91">3370 9928 18431 0,'0'0'1632'0,"0"0"-1312"16,0 0-320-16,0 0 0 0,0 0 2144 0,0 0 352 16,0 0 80-16,0 0 16 15,1 12-496-15,1 1-112 0,0 3 0 0,0 2-16 16,-1 2-1056-16,0 3-208 0,1 3-32 0,0 4-16 0,-1 3-256 0,2-2-48 16,0 2-16-16,1-2 0 0,-1-1-128 0,1-3-16 15,2-2-16-15,-1-3 0 0,-1-2-176 0,0-3-192 16,0-4 32-16,-1-3 16 15,-3-10-2384-15,0 0-480 0,7-6-80 0</inkml:trace>
  <inkml:trace contextRef="#ctx0" brushRef="#br0" timeOffset="1599.66">3210 9321 30111 0,'0'0'656'0,"6"-11"144"0,-11 5 32 0,-3 1 16 0,2 3-672 0,-2-2-176 0,-1 3 0 0,0 2 0 0,1 3 1104 0,1 0 192 16,1 4 48-16,-1 4 0 0,1-2-832 0,1 5-176 16,2 3-16-16,2-1-16 0,2 4-304 0,4 0 0 15,3 1 0-15,2-1 0 16,2-1-192-16,1-3-32 0,0 0-16 0,3-1 0 15,-1-6 240-15,2 0 0 0,0-4-160 0,-1-2 160 16,-2-1 0-16,1-5 160 0,2-2-16 0,-2-2 0 16,-3-2 368-16,-2-2 64 0,0-2 0 0,-3-2 16 15,-1-3 0-15,-2 1 0 0,-2-4 0 0,-1 3 0 0,-1-3-176 0,-2 0-32 16,-6-1-16-16,-1 0 0 0,0 0-96 0,-3 2-16 16,-2 2 0-16,-2 1 0 0,-1 2-48 0,-1 2-16 15,-3 2 0-15,3 2 0 16,-2 1-496-16,2 5-96 0,2 3-32 0,2 4 0 15,1 2-2544-15,2 1-512 0</inkml:trace>
  <inkml:trace contextRef="#ctx0" brushRef="#br0" timeOffset="2433.86">4615 10648 19231 0,'0'0'848'0,"0"0"176"0,0 0-816 0,0 0-208 15,13-6 0-15,-15 0 0 0,-1 1 976 0,0 0 160 16,-1 0 16-16,1 1 16 15,-1-1 240-15,-2 1 64 0,0 1 0 0,-1 2 0 16,0-1-112-16,-3 4-16 0,1 0 0 0,0 4 0 16,0 1-400-16,1 5-96 0,-1 2-16 0,1 5 0 0,2 3-512 0,1 1-128 15,1 2 0-15,2 0-16 0,2-2-176 0,3 1 0 16,2-1 0-16,3-2 0 0,2-1 0 0,2-3 0 16,1-3-176-16,2-2 176 0,1-4-144 0,3-3 144 15,-1-3-160-15,2-2 160 0,-4-2 0 0,1-3 208 16,-1-3-16-16,-2 0 0 0,-2-3 80 0,-3 2 16 0,0-4 0 15,-3 0 0-15,-4 0-48 0,-2 0-16 16,-4-1 0-16,-1-2 0 0,-1 1-64 0,-2-2-16 16,-3 0 0-16,0-2 0 0,-4 1-144 0,1 0 0 15,1 0 0-15,0 3 0 16,0 0-592-16,2 3 0 0,2 3 0 0,1 0 0 16,2 5-1520-16,1 0-320 0,5 4-48 0,0 0-11632 0</inkml:trace>
  <inkml:trace contextRef="#ctx0" brushRef="#br0" timeOffset="3968.29">6434 10196 15663 0,'0'0'1392'0,"0"0"-1120"15,0 0-272-15,0 0 0 0,0 0 2624 0,0 0 448 16,0 0 112-16,0 0 16 0,0 0-1344 0,6 6-272 0,2-1-48 0,1-1-16 15,2-1-464-15,0 0-96 0,3-1 0 0,0-1-16 16,1-1-160-16,4 2-16 0,2-1-16 0,-1 2 0 16,0-3-16-16,0 1 0 0,2 0 0 0,1 3 0 15,3-4-208-15,0 1-32 0,-1 1-16 0,3-1 0 16,1 2-176-16,3-2-48 0,-1 0 0 0,0 1 0 16,2-1-32-16,0-1-16 0,-2 0 0 0,1-1 0 15,-2-2-64-15,-1 2-16 0,-2 1 0 0,1-4 0 16,-1 1 64-16,2-1 0 0,0 2 0 0,-2-1 0 0,-1-1-16 0,0 2 0 15,1-1 0-15,1 3 0 0,1-1-176 0,-1 1 128 16,0 0-128-16,-2 1 128 0,-3 0 0 0,-1 1-128 16,2 0 192-16,-3-2-64 0,-2 1 96 0,1 1 16 15,-1-1 0-15,0 2 0 16,-2-3 32-16,-1 1 16 0,1 0 0 0,0 3 0 16,0-4 32-16,0 0 0 0,-1 0 0 0,0 0 0 15,-1 0-64-15,1 0-16 0,-2 0 0 0,2 0 0 16,-1 0-48-16,1 0-16 0,1 1 0 0,-1-1 0 0,-1-1-48 0,1 1 0 15,0-2 0-15,-1 0 0 0,4 1-128 0,-1 0 128 16,0 1-128-16,0 0 128 0,2 1-128 0,-3-1 0 16,-2 0 0-16,2 0 0 0,-1 1 0 0,-2 1 0 15,1 0 128-15,0-2-128 0,0 0 0 0,-1 0 0 16,0 0 0-16,-1 0 0 0,-2 0 0 0,-1-2-192 16,1 0 64-16,-1 1 128 15,1 0-544-15,-2 1 16 0,1-4 0 0,2 1 0 16,1 1-1264-16,0-2-240 0,0-3-48 0,1 2-16 15,-1 0-896-15,0-2-176 0,2 1-32 0</inkml:trace>
  <inkml:trace contextRef="#ctx0" brushRef="#br0" timeOffset="4339.42">8220 9888 20271 0,'-8'1'1792'0,"-1"1"-1424"0,0 0-368 0,1 1 0 16,2-2 2368-16,-1 2 384 0,7-3 96 0,0 0 16 15,0 0-992-15,0 0-192 0,0 0-32 0,5 9-16 16,4-1-976-16,3-2-192 0,2 1-32 0,3-1-16 16,3 2-288-16,-1-1-128 0,4-1 128 0,1 1-128 0,1-1 0 0,1 2 0 15,-1 1 0-15,0-1 0 16,-2 1 0-16,-2 0 0 0,-3 2 0 0,-2-4 0 0,0 5 0 0,-5-1 0 15,-1 2 0-15,-4-3 0 0,-3 2 416 0,-3 2 0 16,-3-1 0-16,-2 3 0 0,-2-1 608 0,-2 4 112 16,-1 0 16-16,-2 2 16 0,-1 1-288 0,0 0-64 15,-1 1-16-15,1-1 0 0,1 1-288 0,1 2-48 16,1 0-16-16,1 0 0 0,0-2-224 0,1-1-48 16,1-1-16-16,2-1 0 15,3-2-2608-15,0-1-528 0,1-4-96 0</inkml:trace>
  <inkml:trace contextRef="#ctx0" brushRef="#br0" timeOffset="21536.09">6629 8850 911 0,'0'0'0'0,"0"0"0"0,0 0 0 0,0 0 0 0,0 0 5568 0,0 0 1024 16,0 0 192-16,0 0 64 0,0 0-4208 0,0 0-832 16,0 0-160-16,0 0-48 15,0 0-464-15,3 9-112 0,1 3 0 0,0 1-16 16,-2 3-432-16,1-1-96 0,-2 4-16 0,1 0 0 0,0 1-112 0,1 2-32 15,-1 1 0-15,1 2 0 0,0 1-320 0,-1 8 144 16,0-3-144-16,0-1 0 0,1-1 0 0,-1 0 0 16,0-1-160-16,0 0 160 15,2-3-2560-15,0-1-384 0,0-5-64 0,0-4-10640 16</inkml:trace>
  <inkml:trace contextRef="#ctx0" brushRef="#br0" timeOffset="21769.07">6768 8957 12895 0,'0'-25'1152'0,"0"15"-928"0,0-2-224 0,1-1 0 16,-1 0 2432-16,1 1 432 0,1 1 80 0,0 0 32 15,1 1-1056-15,-1 3-192 0,-2 7-64 0,0 0 0 16,7-2-544-16,-1 0-112 0,-6 2-32 0,9 6 0 16,-2 4-528-16,1 3-96 15,0 3-32-15,1 3 0 0,0 1-160 0,0 5-32 0,1 1-128 0,0 2 192 16,-1 2-192-16,1 0 0 0,2 0 128 0,0 2-128 15,1 0 0-15,-3-2 0 0,1-1-192 0,-2-2 192 32,1 1-2768-32,-1-2-448 0</inkml:trace>
  <inkml:trace contextRef="#ctx0" brushRef="#br0" timeOffset="21930.1">6736 9220 23951 0,'0'0'2128'0,"-8"0"-1696"16,1 0-432-16,7 0 0 0,0 0 2496 0,0 0 432 16,0 0 80-16,0-5 0 0,0 5-1760 0,6-4-352 15,2-2-80-15,4-1-16 0,-2-2-640 0,6 1-160 16,2 2 0-16,4-3 0 16,0 1-2320-16,2 0-496 0,1 2-112 0</inkml:trace>
  <inkml:trace contextRef="#ctx0" brushRef="#br0" timeOffset="22404.5">7139 9123 23039 0,'0'0'2048'0,"0"0"-1648"0,0 0-400 0,0 0 0 16,0 0 1856-16,0 0 304 0,0 0 48 0,8 2 16 15,-8-2-560-15,10-2-96 0,2 0-32 0,0 0 0 16,0-2-1056-16,-1 1-224 0,1 1-32 0,-1 0-16 16,-2 2-208-16,-2 2 0 0,1-1 0 0,-8-1 0 15,7 4 0-15,-2 1 144 0,-1 2-144 0,-3-1 128 0,-1 1-128 16,-1 0 192-16,-2 3-192 0,-1-1 192 0,-2 0-192 0,-1 0 0 16,1 1-160-16,-2-2 160 0,0 1-192 0,0-2 192 15,2-3-208-15,-1 1 80 0,2 0-32 0,5-5 0 16,0 0 0-16,0 0 0 15,0 0 0-15,0 0 0 0,0 0 0 0,5 5 0 0,2-1 16 0,2 0 0 16,0-1 0-16,2 1 0 0,0 0 144 0,2 0-192 16,0 1 192-16,0 0-192 15,-1 0 192-15,1 4 128 0,3-2-128 0,-3 1 176 0,-1-2 528 0,-2 1 96 16,-1 2 32-16,0-3 0 0,-1 2 384 0,-4 0 96 16,-3 0 16-16,-2 1 0 0,-3 1-112 0,-1 0-32 15,-3 0 0-15,-1 0 0 0,-3 1-480 0,-1-1-112 16,-1-1-16-16,-3 1 0 0,0-3-336 0,0 0-80 15,-1-2-16-15,1-1 0 0,1 0-144 0,0 0 0 16,2 0 0-16,1 1 0 16,1-4-960-16,3 4-240 0,-1-3-32 0,2 0-12880 0,1 1-2576 0</inkml:trace>
  <inkml:trace contextRef="#ctx0" brushRef="#br0" timeOffset="23867.4">7685 9028 25919 0,'0'0'1152'0,"0"0"224"0,0 0-1104 0,0 0-272 16,0 0 0-16,15-4 0 0,-24 18 880 0,1 2 112 0,1 1 32 0,2 2 0 15,0 2-448-15,0 1-64 0,-1 3-32 0,3 0 0 16,0-2-480-16,0 2 0 0,2 1 0 0,0 1 0 15,-1-4 320-15,1-1-48 0,0 1 0 0,-1-3 0 16,1-2-416-16,1-4-96 0,0-2-16 0,1-3 0 16,-1-9 256-16,0 0 0 0,0 0 0 0,0 0 0 15,6-5 0-15,-2-4 208 0,0-4-16 0,1-4 0 16,0-4-192-16,0-2 0 0,0-4-192 0,1-1 192 16,-2-4-144-16,-1 0 144 0,1-5 0 0,-1 1-144 15,0-1 144-15,-1 1 0 0,2-1 0 0,0 1 0 16,0 1 144-16,0 2 64 0,0 3 16 0,-2 3 0 15,4 1 304-15,-1 2 64 0,0 3 16 0,0 3 0 16,0 4 64-16,1 3 16 0,-2 5 0 0,-4 6 0 16,6-3-208-16,2 6-32 0,-2 3-16 0,2 5 0 0,0 3-256 0,0 4-48 15,0 6-128-15,1 1 192 0,0 5-192 0,1 3 0 16,1 5 0-16,2 0 0 0,0 0 0 0,0 0 128 16,0-2-128-16,0-1 0 0,0-1 0 0,1-1 0 15,1-2 0-15,-2-2 0 16,1-3-1344-16,-2-1-224 0,-2-3-32 0,-2-1-8960 0,-1 0-1792 0</inkml:trace>
  <inkml:trace contextRef="#ctx0" brushRef="#br0" timeOffset="24044.93">7672 9183 23039 0,'-14'1'2048'0,"14"-1"-1648"0,0 0-400 0,0 0 0 15,0 0 1968-15,0 0 304 0,0 0 64 0,4 6 16 16,4-2-720-16,1-2-144 0,1-2-16 0,5-2-16 16,2-2-560-16,2 1-96 0,2-3-32 0,1 0 0 0,2-5-464 0,0 2-112 15,3 1 0-15,0 1-16 32,0-1-2496-32,1-3-496 0</inkml:trace>
  <inkml:trace contextRef="#ctx0" brushRef="#br0" timeOffset="24401.66">8239 8779 23039 0,'0'0'2048'0,"-1"-7"-1648"15,1 7-400-15,0 0 0 0,0 0 2176 0,-1-7 336 16,1 2 80-16,0 5 16 0,0 0-384 0,0 0-80 16,0 0-16-16,0 0 0 0,1 11-1184 0,0 2-240 0,1 2-64 0,0 6 0 15,2 4-640-15,0 2 0 0,-1 2 0 0,1 1 0 16,-2 1 0-16,2 3 0 15,0 1 0-15,0 1 128 0,0 0-128 0,0-1-176 16,0 2 48-16,0-1 0 16,-2 1-1536-16,2 1-288 0,0-2-64 0,0-1-16 15,-1-3-1168-15,-1-2-224 0</inkml:trace>
  <inkml:trace contextRef="#ctx0" brushRef="#br0" timeOffset="24635.05">8496 9144 34607 0,'0'0'1536'0,"0"0"320"0,-5 2-1488 0,5-2-368 16,0 0 0-16,0 0 0 0,0 0 1360 0,0 0 208 15,0 0 32-15,9-1 16 0,3-2-624 0,1 1-128 16,1-2-32-16,3 0 0 0,2-3-464 0,-1 2-112 15,0-1 0-15,0-1-16 0,1 2-240 0,-1-2 0 0,0 1 0 0,2 1 0 32,-2-2-1456-32,0 2-336 0,0 0-64 0,-1 1-15952 15</inkml:trace>
  <inkml:trace contextRef="#ctx0" brushRef="#br0" timeOffset="24900.35">9087 8820 30175 0,'0'0'1344'0,"0"0"256"0,0 0-1280 0,0 0-320 0,0 0 0 0,0 0 0 15,0 0 1296-15,4 8 192 0,0 1 48 0,0 4 0 16,0 0-704-16,-2 4-128 0,1 3-16 0,-1 1-16 0,2 2-480 0,2 2-192 15,-3 1 128-15,1 1-128 0,-1 3 128 0,0 0-128 16,-1 0 0-16,2 2 128 0,1-1-304 0,0-1-64 16,-1-1-16-16,0-2 0 31,-1-2-2752-31,0-2-576 0,-1-2-96 0</inkml:trace>
  <inkml:trace contextRef="#ctx0" brushRef="#br0" timeOffset="25117.01">9281 8724 22111 0,'0'0'976'0,"0"0"208"0,0 0-944 0,0 0-240 15,0 0 0-15,0 0 0 0,0 0 2368 0,8 2 416 16,-1 4 96-16,-1 4 0 0,-1 3-1632 0,2 4-336 16,1 3-64-16,-1 3-16 0,3 4-512 0,-3 2-128 0,1 0 0 0,1 1-16 15,0 0-176-15,1 0 0 16,-3-2 0-16,1 2 0 0,0 0 0 0,0-1 0 0,0-3 0 0,-1 0 0 31,0 0-1504-31,1-2-224 0,-2-3-64 0,1-2-7808 0,-1 2-1584 0</inkml:trace>
  <inkml:trace contextRef="#ctx0" brushRef="#br0" timeOffset="25323.72">9176 9037 23951 0,'0'0'1056'0,"0"0"224"0,0 0-1024 0,0 0-256 0,0 0 0 0,0 0 0 15,0 0 3072-15,0 0 576 0,9 2 96 0,1-2 32 16,4-1-2128-16,3-2-432 0,2-2-64 0,-1 0-32 0,1 0-704 16,2 1-144-16,1-3-16 0,1-2-16 15,-1 0-2992-15,0-1-576 0</inkml:trace>
  <inkml:trace contextRef="#ctx0" brushRef="#br0" timeOffset="25810.05">7631 8304 8287 0,'0'0'736'0,"0"0"-592"16,0 0-144-16,0 0 0 0,0 0 4512 0,0 0 864 16,0 0 192-16,0 0 16 0,9 0-3488 0,0-1-704 15,0-1-144-15,1 1-32 0,2-2-800 0,1 1-160 16,2-1-48-16,0 1 0 16,1-1-912-16,1 0-192 0,0 1-48 0,0-1-8432 15,0 1-1696-15</inkml:trace>
  <inkml:trace contextRef="#ctx0" brushRef="#br0" timeOffset="26299.57">7946 8094 6447 0,'-13'-4'272'0,"13"4"80"0,-8-1-352 0,-1-2 0 0,-1 1 0 0,-1-1 0 0,1-2 4640 0,-1 0 864 15,-2-2 160-15,2 1 32 16,-2-1-3296-16,-2 2-672 0,0 0-128 0,-2 2-16 16,0-2-688-16,0 3-128 0,0 2-16 0,-1 0-16 15,-2 0-416-15,1 4-96 0,-1 4-16 0,0 3 0 16,2 0-208-16,0 5 0 0,0 5 0 0,-1 1 0 16,1 2 0-16,1 0 0 0,2 2 0 0,2 3 0 0,2 0-240 0,5-1 16 15,3 1 0-15,4 1 0 0,3-1 224 0,5-1-192 16,4 1 192-16,2-3-192 0,2 0 192 0,1-2-176 15,1-3 176-15,4-2-160 0,1-2 160 0,2-1 0 16,-1-3 0-16,3-3 0 0,0 1 0 0,1-5 0 16,0-5 0-16,1-1 0 0,0-3 192 0,0-4 128 15,-2-3 32-15,0-1 0 0,-1-4 320 0,-2-1 64 16,-3-2 16-16,-2-5 0 0,-4 0-208 0,-1-2-32 0,-2-1-16 0,-3-4 0 16,-1-1-112-16,-2 0 0 0,-4-3-16 0,-3 1 0 15,-3 2-64-15,-4 0-16 0,-3 1 0 0,-6 0 0 16,-5 2 48-16,-5 3 16 0,-4 3 0 0,-2 4 0 15,-3 0 32-15,-1 6 16 0,0 0 0 0,1 6 0 16,1 2-400-16,1 3 0 0,2 2 0 0,2 5 0 31,3 3-1264-31,3 5-176 0,3 2-32 0,4 1-17088 0</inkml:trace>
  <inkml:trace contextRef="#ctx0" brushRef="#br0" timeOffset="53518.48">4992 10748 21759 0,'0'0'960'0,"0"0"208"0,0 0-928 0,0 0-240 16,0 0 0-16,0 0 0 0,0 0 1408 0,4 6 224 0,0 0 48 0,0 1 16 16,1 2-96-16,1-5 0 0,2-2-16 0,1 1 0 15,2-2-384-15,-2 1-80 0,0-2-16 0,0 0 0 16,0-2-416-16,2 1-96 15,-1 0-16-15,2-1 0 0,1 2-384 0,3-2-192 16,1 0 160-16,-1 1-160 0,1 0-192 0,0 1-144 16,0 0-32-16,-1 0 0 15,1 1-3280-15,0 0-672 0</inkml:trace>
  <inkml:trace contextRef="#ctx0" brushRef="#br0" timeOffset="53775.92">5558 10638 18431 0,'0'0'1632'0,"0"0"-1312"16,0 0-320-16,0 0 0 0,0 0 1920 0,0 0 320 15,4 6 64-15,1 3 16 0,-1-2-384 0,1 3-80 16,0 3 0-16,0 2-16 0,-1 0-1152 0,0 2-240 15,0 1-32-15,1 3-16 0,-1-1-224 0,0 3-48 0,0-3-128 0,0 3 192 16,-1-2-192-16,-1 1 0 16,1-1 0-16,-1 1-160 15,2-3-2384-15,-1 0-464 0,0-2-112 0,-2-3-9296 16</inkml:trace>
  <inkml:trace contextRef="#ctx0" brushRef="#br0" timeOffset="53969.98">5695 10657 19343 0,'0'0'848'0,"2"-8"192"0,1-1-832 0,-1 1-208 0,1 1 0 0,1 0 0 16,1 1 3008-16,2 0 576 0,-1 2 96 0,2 3 32 15,-1 1-2064-15,2 3-416 0,0 3-80 0,1 3 0 16,1 3-640-16,2 4-112 0,-2 3-16 0,1 5-16 16,0-2-112-16,0 3-32 0,1 1 0 0,0 1 0 15,-2 2-224-15,0-2-288 0,-1 1 64 0,1-2 16 16,-2 0-1904-16,1-1-384 15,-2-3-80-15</inkml:trace>
  <inkml:trace contextRef="#ctx0" brushRef="#br0" timeOffset="54187.61">5672 10855 24879 0,'0'0'2208'0,"0"0"-1760"16,-6 0-448-16,6 0 0 0,0 0 2784 0,0 0 480 16,0 0 80-16,0 0 32 0,0 0-1456 0,0 0-272 15,0 0-64-15,10 0-16 0,3 2-912 0,4-1-176 16,3-2-32-16,3 1-16 0,2-2-288 0,1-3-144 16,2 1 160-16,-1 0-13296 15,-1-1-2672-15</inkml:trace>
  <inkml:trace contextRef="#ctx0" brushRef="#br1" timeOffset="79437.23">5017 10395 9215 0,'0'0'816'0,"0"0"-656"0,1 8-160 0,2-2 0 0,-1 2 1792 0,-2-8 320 0,7 6 64 0,-7-6 0 15,6 5-880-15,-6-5-176 0,0 0-32 0,0 0-16 16,7-4 32-16,-2-1 16 0,-1-3 0 0,-1-3 0 16,-2-2 112-16,-1-2 32 0,-1-2 0 0,-2-2 0 15,-1 0-256-15,-1-2-48 0,0-2-16 0,-2-1 0 16,-1-2-384-16,0 0-80 0,1 0-16 0,-3 1 0 16,0-2-128-16,0 2-16 0,-2 0-16 0,0-1 0 15,0-1-128-15,2 1-32 0,1 1 0 0,0 1 0 16,0 4-144-16,1-3 192 0,0 4-192 0,1 5 192 15,0-1 192-15,0 3 64 0,1 3 0 0,-1 3 0 0,1 2 64 16,-1 3 0-16,-2 1 16 0,2 2 0 0,1 6-208 0,-1 0-64 16,1 4 0-16,-2 2 0 0,1 3-256 0,0 2 0 15,0 4 0-15,1-3 0 0,0 5-128 0,1 0-96 16,0-2-16-16,-2 2 0 16,1 0-2096-16,1-2-416 0,-1 0-96 0,1-3-12128 0</inkml:trace>
  <inkml:trace contextRef="#ctx0" brushRef="#br1" timeOffset="79703.58">4576 9894 911 0,'0'0'0'0,"0"0"0"16,0 0 0-16,0 0 0 0,0 0 5056 0,0 0 944 16,0 0 176-16,0 0 32 0,0 0-4192 0,-1 10-848 0,-1 0-160 15,1-1-48-15,-1 3-320 0,0 4-80 0,1-1-16 0,1 3 0 16,-1 2-32-16,-1 1 0 0,1 0 0 0,0 1 0 15,1 0 48-15,0 0 0 0,1-1 0 0,2-1 0 16,-1-2-176-16,2-2-48 0,1-2 0 0,3-1 0 16,3-1 112-16,3-5 32 0,3 1 0 0,1-1 0 15,2-3-64-15,2-2-16 0,1-2 0 0,2 0 0 16,2-4-224-16,1-1-48 0,-2-1-128 0,1-1 192 16,-1-3-496-16,0 1-96 0,1-1-32 0,-3 3-15760 15</inkml:trace>
  <inkml:trace contextRef="#ctx0" brushRef="#br0" timeOffset="82466.31">10823 10213 17503 0,'0'0'1552'0,"0"0"-1232"0,0 0-320 0,0 0 0 0,0 0 1472 0,0 0 224 0,0 0 48 0,0 0 16 0,-2 6-384 16,1 3-80-16,2 3-16 0,0 2 0 0,3 2-288 0,0 4-64 16,1 4-16-16,0 6 0 0,2 4-384 0,1 3-80 15,0 2 0-15,-1 1-16 0,4-2-176 0,-2 1-16 16,-3 0-16-16,1-4 0 16,-2-1-32-16,0-4 0 0,-2-4 0 0,0-2 0 15,-2-5 48-15,0-3 0 0,-1-4 0 0,0-3 0 16,-1-3-16-16,1-6 0 0,0 0 0 0,-7-2 0 0,0-3-16 0,-1-6 0 15,-1-4 0-15,1-4 0 0,-1-4-208 0,1-5 0 16,0 0 0-16,0-5 0 0,0-1-240 0,1-6 64 16,-1 1 16-16,1-4 0 0,2-3-16 0,2 3 0 15,1 0 0-15,3 1 0 0,-1 1 176 0,4 3 0 0,1 3 0 0,2 5-128 16,1 0 128-16,2 5 256 16,4 3-64-16,2 2-16 0,-2 4 0 0,3 5 0 15,0 2 0-15,1 2 0 0,1 3-16 0,0 3 0 16,-2 4 0-16,2 0 0 0,-3 4 16 0,0 2 0 15,-3 4 0-15,-4 0 0 0,0 4 16 0,-2 3 16 16,-3 1 0-16,-2 3 0 0,0 4-80 0,-2-4-128 0,-3 0 176 0,-1 1-176 16,0 2 128-16,-1-2-128 0,-1-3 0 0,-4 0 0 15,3-1 0-15,-1-1-224 0,-3-3 16 0,2-2 0 16,0-2 48-16,0 0 16 0,0-5 0 0,0-1 0 16,1-4 144-16,0-1-128 0,0-4 128 0,2 0-128 15,-1-2 128-15,3-1 0 0,0 0-144 0,2-2 144 16,0-1 0-16,2 2 0 0,3 0 0 0,2 1 128 15,2 0 96-15,2 4 16 0,3-2 0 0,3 6 0 0,2 1 16 0,3 2 0 16,1 3 0-16,2 2 0 0,2-2 320 0,0 4 64 16,1 1 0-16,1-1 16 0,-1-2-16 0,0 2 0 15,-1 0 0-15,0-2 0 16,0 0-320-16,-2 1-64 0,-1-1 0 0,0 1-16 16,-1-1-240-16,0-2 0 0,-3 0 0 0,2-3 0 31,-2 1-2704-31,0-3-496 0</inkml:trace>
  <inkml:trace contextRef="#ctx0" brushRef="#br0" timeOffset="83366.63">11969 10292 22911 0,'-11'16'1024'0,"7"-10"192"0,-1 1-960 0,-1-1-256 0,2 0 0 0,4-6 0 16,0 0 1408-16,0 0 224 0,0 0 48 0,0 0 16 15,0 0-144-15,0 0-16 16,0 0-16-16,10-3 0 0,0 0-464 0,2 1-96 16,-1-1 0-16,3-1-16 0,1-1-176 0,2 0-16 15,1 0-16-15,3 1 0 0,3-4-224 0,2 0-32 0,4 0-16 0,1-4 0 16,3-1-176-16,2-1-32 0,1-2-16 0,1-1 0 16,0-1-240-16,1-1 176 0,1-1-176 0,2-5 160 15,0 1-160-15,-1 0 0 0,0-2 0 0,-2 3 128 16,-3 0-128-16,-2 4 0 0,-3 1 0 0,-2 1 0 15,-1 2 0-15,-4 4 0 0,-2-2 0 0,-1 2 0 16,-2 1 0-16,-4 1 0 0,0 2 0 0,-4-2 0 16,0 1 0-16,-1 0 0 0,-1 3 0 0,-1-1 0 0,0-4 0 0,-2 4 0 15,1 1 0-15,-7 5 0 16,0 0 0-16,5-4 0 0,-5 4 0 0,0 0 0 16,0 0 0-16,0 0 0 0,5-3 0 0,-5 3 0 15,0 0 128-15,8 0-128 0,0 0 128 0,0 1-128 16,0 1 144-16,1 0-144 0,1 1 160 0,1 2-160 15,-1 3 240-15,2-1-48 0,2 2-16 0,3 1 0 0,1 3-176 0,3 4 160 16,3-1-160-16,0 5 160 0,3-2 16 0,1 5 0 16,2-4 0-16,4 3 0 0,1 0-32 0,0-2 0 15,1 1 0-15,-1-4 0 0,-1 1-16 0,0-4 0 16,-3 2 0-16,0 0 0 0,1-5-128 0,-1 0 0 16,-1 1 0-16,0-3 0 0,-2-2 0 0,4 0 0 15,-2 2 128-15,0-3-128 16,0-1-976-16,-3 1-240 0,0 1-32 0,0 1-11824 15,-5-5-2368-15</inkml:trace>
  <inkml:trace contextRef="#ctx0" brushRef="#br0" timeOffset="83816.2">12756 9168 6447 0,'-7'-9'272'0,"6"7"80"0,1 2-352 0,0 0 0 16,0 0 0-16,0 0 0 0,0 0 5072 0,0 0 944 16,0 0 192-16,5 11 48 0,1 5-4384 0,0 5-864 15,-1 8-176-15,0 4-48 0,-1 7-544 0,0 3-112 16,-3 2-128-16,2 6 176 16,-1 4-544-16,1 1-96 0,0 3-32 0,-2-3 0 15,2 0-1936-15,-2-6-400 0,0-3-80 0</inkml:trace>
  <inkml:trace contextRef="#ctx0" brushRef="#br0" timeOffset="84074.54">13079 9110 9215 0,'0'0'816'0,"0"0"-656"15,0 0-160-15,0 0 0 0,1-7 3760 0,-1 7 720 16,0 0 128-16,0 0 48 0,5 7-2560 0,1 4-512 16,-1 6-112-16,0 3 0 15,2 5-832-15,-2 5-176 0,0 5-16 0,2 1-16 16,-1 5-240-16,3 0-64 0,-2 3 0 0,-1 0 0 0,1-4-128 0,-1 1 128 16,1-4-128-16,-1-3 128 15,-1-1-960-15,1-7-192 0,-1-1-32 0,-2-3-12752 0</inkml:trace>
  <inkml:trace contextRef="#ctx0" brushRef="#br0" timeOffset="84502.58">13008 8488 19343 0,'-6'-18'848'0,"2"10"192"0,-2 0-832 0,-1 0-208 0,-1 0 0 0,-1 0 0 0,-1 2 1344 0,-2 2 208 16,0 4 48-16,-2 3 16 16,-1 3-400-16,1 5-96 0,-1 3-16 0,0 5 0 15,3 5-784-15,3 3-144 0,1 6-48 0,3 2 0 16,3 2-128-16,3-1 0 0,3 1 0 0,4-4 0 15,2-3 0-15,3-3 0 0,3-5 0 0,1-5 0 16,1-4 0-16,0-5 208 0,2-3 0 0,1-8 0 0,0-3 704 0,-1-5 144 16,1-3 32-16,-2-4 0 0,-4-6 64 0,-2-2 0 15,0-1 16-15,-1-2 0 0,-3-2-368 0,-2 1-80 16,-3-2-16-16,-4 2 0 0,-2 2 32 0,-2 0 0 16,-4 1 0-16,-2 2 0 0,-3-1-144 0,-3 4-16 15,-3 2-16-15,-2 6 0 0,-1 0-368 0,-2 5-64 16,0 3 0-16,0 3-128 15,-1 1-224-15,3 6-160 0,3 0-16 0,2 3-12960 0,2-1-2576 0</inkml:trace>
  <inkml:trace contextRef="#ctx0" brushRef="#br0" timeOffset="85166.6">14405 10196 19343 0,'1'-7'1728'0,"-2"1"-1392"0,-3-5-336 0,1 2 0 15,1 0 1984-15,-1 1 336 16,-1 2 64-16,0 0 16 0,4 6-848 0,0 0-160 15,-6-1-48-15,0 2 0 0,0 2-320 0,-1 4-64 0,1 3 0 0,1 6-16 16,-1 3-608-16,3 3-112 0,-1 2-32 0,2 3 0 16,2 3-192-16,2 1 0 0,3 1 0 0,1-2 0 15,2-6 0-15,4 1 0 0,4-1 0 0,-1-6 0 16,1 0 0-16,3-5 0 0,2-5 0 0,0 0 0 16,0-4 0-16,1-3 256 0,-4-5-64 0,-1-2 0 15,-1-2 80-15,-2-1 16 0,-1-8 0 0,-2 0 0 16,-3-1-16-16,-2-2 0 0,-2-1 0 0,-3 0 0 0,-3 0-64 0,-2 3-16 15,-1-3 0-15,-3 2 0 0,-3-2-16 0,-2 3-16 16,-4-3 0-16,-1 5 0 0,-1-1-160 0,-2 2 0 16,3-1-192-16,2 3 192 15,2 1-544-15,0 2 16 0,4 1 0 0,2 1 0 32,6 1-2320-32,3 1-464 0</inkml:trace>
  <inkml:trace contextRef="#ctx0" brushRef="#br0" timeOffset="85376.45">15024 9898 20271 0,'-5'-1'1792'0,"0"0"-1424"16,1-2-368-16,4 3 0 0,0 0 3696 0,0 0 656 0,0 0 144 0,0 0 32 15,6-4-2480-15,5 0-512 0,2-1-80 0,2 3-32 16,2-2-1024-16,2 1-208 0,-1-1-32 0,1 2-16 15,-2-1-144-15,3 0 0 0,1 2-192 0,-2 1 192 16,-2 1-1600 0,0 1-208-16,-3-1-48 0</inkml:trace>
  <inkml:trace contextRef="#ctx0" brushRef="#br0" timeOffset="85771.17">15290 9579 5519 0,'0'0'496'0,"-7"0"-496"0,0 0 0 0,-5 0 0 0,-1 0 5120 0,-1 1 944 16,-3-1 176-16,-2 3 32 0,1 1-3840 0,-1 1-768 16,-5 3-144-16,-1 1-48 0,1 3-448 0,-3 2-80 15,0 3-32-15,0 4 0 0,1 2-656 0,2 2-256 16,3 2 176-16,3 2-176 0,2 0 0 0,5 1 0 15,2 1 0-15,3 0 0 0,5-1 0 0,1-1 0 0,5-4 0 0,4 0 0 16,3-2-144-16,5-2 144 0,4-3 0 0,5-3-144 16,3-5 144-16,2-4 0 0,2-3-144 0,-1-3 144 15,2-5 0-15,0-3 0 16,-3-2 0-16,1-7 0 0,-3-2 0 0,0-1 0 16,-3-3 0-16,-1-1 192 0,-3-2-16 0,-4-4 0 15,-3 0 0-15,-5 1 0 0,-2 2 208 0,-3-3 32 16,-2 2 16-16,-3 2 0 0,-4 0-176 0,-4 1-16 15,-1 0-16-15,-4 1 0 0,-3 2-224 0,-1 2-208 0,0-1 32 0,-1 3 16 32,0 1-3280-32,-2 0-656 0</inkml:trace>
  <inkml:trace contextRef="#ctx0" brushRef="#br0" timeOffset="85997.17">14329 9818 8287 0,'-18'-4'368'0,"11"4"80"16,1 2-448-16,-1 0 0 0,0-1 0 0,0 1 0 0,7-2 6336 0,0 0 1168 15,0 0 240-15,0 0 64 0,0 0-6208 0,0 0-1248 16,0 0-352-16,8 2-10720 16,1-2-2256-16</inkml:trace>
  <inkml:trace contextRef="#ctx0" brushRef="#br0" timeOffset="86133.96">14561 9748 30111 0,'0'0'656'0,"-5"4"144"0,0 2 32 0,5-6 16 0,-5 4-672 0,5-4-176 0,0 0 0 0,0 0 0 16,0 0 0-16,1 7 0 0,3 1 0 0,1-1-8992 16,-5-7-1680-16</inkml:trace>
  <inkml:trace contextRef="#ctx0" brushRef="#br0" timeOffset="86384.18">14394 10771 26719 0,'0'0'1184'0,"-5"5"240"0,-1-3-1136 0,6-2-288 15,0 0 0-15,0 0 0 0,0 0 1536 0,0 0 256 16,0 0 64-16,7 0 0 16,4-1-3936-16,1 0-784 0</inkml:trace>
  <inkml:trace contextRef="#ctx0" brushRef="#br0" timeOffset="86536.12">14676 10747 29823 0,'0'0'1328'0,"0"0"272"0,-5 3-1280 0,5-3-320 16,0 0 0-16,0 0 0 0,0 0 224 0,0 0-16 0,0 0 0 0,0 0-9168 16,0 0-1856-16</inkml:trace>
  <inkml:trace contextRef="#ctx0" brushRef="#br0" timeOffset="86704.82">14776 10103 19343 0,'0'0'1728'0,"0"0"-1392"16,-5 1-336-16,5-1 0 0,0 0 2048 0,0 0 352 16,-6 3 64-16,6-3 16 0,-3 7-2016 0,3-7-464 15,0 9 0-15</inkml:trace>
  <inkml:trace contextRef="#ctx0" brushRef="#br0" timeOffset="86832.77">14835 10339 17503 0,'0'0'768'0,"-5"4"176"0,-2 1-752 0,1 2-192 15,-1-3 0-15,2 1 0 0,5-5 1936 0,0 0 368 16</inkml:trace>
  <inkml:trace contextRef="#ctx0" brushRef="#br0" timeOffset="102632.04">16618 9777 1839 0,'0'0'160'0,"0"0"-160"0,0 0 0 0,0 0 0 0,4-12 3328 0,-10 12 624 0,6 0 128 0,-7-1 16 0,7 1-2128 0,0 0-432 15,-4-2-96-15,4 2-16 0,0 0-464 0,0 0-112 16,0 0-16-16,8 3 0 0,0 0 0 0,1 0 0 15,2-1 0-15,0 1 0 0,1-2-80 0,1 0-32 16,0-1 0-16,2 0 0 0,-1 0-96 0,0 0-32 16,-1 2 0-16,2-1 0 0,0 0-16 0,3 1-16 15,2-2 0-15,-2 1 0 0,1 2-32 0,-1 1 0 16,1-4 0-16,4 1 0 0,0 0-80 0,0 3 0 0,2-1-16 16,1 1 0-16,2-4-160 0,-1 1-16 0,3 0-16 0,0 0 0 15,0 2-64-15,0-3-16 0,-3-1 0 0,1-2 0 16,-1 1 32-16,-1 2 0 0,0-3 0 0,0 2 0 15,0-2 16-15,1-1 16 0,-3 2 0 0,1-2 0 16,1 1 32-16,-1 0 16 16,0 1 0-16,-1-1 0 0,0 1-16 0,-1 0-16 15,1 2 0-15,1 2 0 0,-3-4-32 0,0 2 0 0,1-1 0 0,0 1 0 16,-3-1-16-16,1 1 0 0,-1 0 0 0,1 0 0 16,0 0-32-16,-1 0-16 0,3-2 0 0,-3 2 0 15,0-1 32-15,0 1 0 0,-1 0 0 0,1-3 0 16,1 2-32-16,-2-1 0 0,2-1 0 0,0 0 0 15,0 2-144-15,2 1 192 0,1 0-192 0,-1 0 192 0,1 0-192 16,-1-3 192-16,2 2-192 0,1 1 192 0,-1 0-48 0,-2 0 0 16,-1 0 0-16,2 0 0 0,-1 0-144 0,1 0 0 15,-2 0 0-15,-1 1 0 0,-2 2 128 0,2-3-128 16,0 1 192-16,0 1-64 0,0-1 0 0,1-1 0 16,-1 0 0-16,2 3 0 0,-1-3 0 0,0 1 0 15,1-1 0-15,0 0 0 0,1 1-128 0,2-1 192 16,0 0-192-16,-2-1 192 0,0 0-192 15,-2 1 128-15,0-3-128 0,2 2 128 0,-3-1-128 0,1 1 0 16,0-3 144-16,-1 1-144 0,-2 1 0 0,1-1 128 16,-1 1-128-16,0 0 0 0,0 1 0 0,1 0 0 15,1 1 0-15,-2-2 128 0,-2 0-128 0,0 1 0 16,0-1 0-16,1 1 0 0,1-2 0 0,-1 2 0 16,1 1 0-16,0-3 0 0,-1 2 0 0,-1 0 0 15,0-1 0-15,0 2 0 16,1 0-416-16,0 0-48 0,-2-2-16 0,0 1 0 15,-3-1-1616-15,0 1-320 0,0-4-64 0,0 2-16 16,-2 2-1568-16,0-2-320 0</inkml:trace>
  <inkml:trace contextRef="#ctx0" brushRef="#br0" timeOffset="102903.43">19273 9473 27983 0,'-13'10'1232'0,"13"-10"272"0,-7 6-1200 0,2 1-304 0,5-7 0 0,0 0 0 0,3 7 640 0,3 1 80 16,5-1 16-16,3-1 0 0,4 2-384 0,4-3-80 15,3 2-16-15,3-1 0 0,-2 1-256 0,1 2 0 16,2-3 0-16,-1 1 0 0,-2 1 864 0,-1 1 112 16,-3 0 32-16,1 0 0 15,-4 0-1200-15,-2 2-224 0,-3 0-48 0,-2 1-16 0,-3 0 1760 0,-1 1 336 16,-4 1 80-16,-3 2 16 0,-2 0-288 0,-3 1-48 15,-2 1-16-15,-2 1 0 0,-3 6-640 0,1 3-128 16,-2-1-16-16,2 0-16 0,-1-1-368 0,1 0-64 16,-2-1 0-16,2-1-128 15,1-2-688-15,1 0-240 0,0-1-48 0,1 0-18896 0</inkml:trace>
  <inkml:trace contextRef="#ctx0" brushRef="#br0" timeOffset="106432.73">17021 9159 15663 0,'0'0'1392'0,"0"0"-1120"0,0 0-272 0,0 0 0 0,0 0 2224 0,0 0 384 0,0 0 80 0,0 0 0 15,0 0-944-15,0 0-192 0,0 0-32 0,4-4-16 16,0-2-624-16,1-3-128 0,1-3-32 0,0-1 0 15,2-3-208-15,-2 1-64 0,0-4 0 0,-1 0 0 16,1-5-32-16,1 0-16 0,-2-1 0 0,0-3 0 0,1 0-208 0,0-9-32 16,-1 2-16-16,1 1 0 0,-1 0-144 0,0 4 0 15,0-2 0-15,-1 0 0 0,-1 1 0 0,1 1 128 16,2 3-128-16,-2 1 0 0,-1 2 0 0,-1 3 0 16,1 6 0-16,-2-1 0 0,0 3 0 0,1 5 0 15,-1-1 0-15,-1 9 0 0,0 0 0 0,0 0 0 16,8-1 0-16,1 5 0 0,0 2 0 0,3 6 0 0,1 2 0 0,1 6 0 15,1 5-192-15,2 3 192 0,1 4-160 0,1-1 160 16,1 0-128-16,1 2 128 16,-2-2 0-16,1 2-144 0,-1-1 0 0,0-2 0 15,-1-1 0-15,0-2 0 16,-1-1-688-16,1-2-144 0,-3-3-32 0,-1-2 0 16,-1-1-2336-16,-2 1-480 0,5 16-80 0,-5-10-32 0</inkml:trace>
  <inkml:trace contextRef="#ctx0" brushRef="#br0" timeOffset="106617.25">17178 8913 7359 0,'0'0'656'0,"-5"0"-528"0,-2 0-128 0,7 0 0 16,0 0 4960-16,0 0 960 0,0 0 192 0,0 0 32 15,0 0-3776-15,0 0-768 0,9 0-160 0,2-2-32 0,2 0-912 0,0-1-192 16,1 1-48-16,2-1 0 0,-1 2-256 0,4-3 0 15,1 1 0-15,1 1-144 16,0-1-1696-16,0 2-336 0,1 1-64 0</inkml:trace>
  <inkml:trace contextRef="#ctx0" brushRef="#br0" timeOffset="106844.21">17667 8373 20271 0,'0'0'1792'0,"0"0"-1424"16,0 0-368-16,0 0 0 0,0 0 3184 0,0 0 560 15,0 0 112-15,-3 8 32 0,3 4-1856 0,1-2-368 0,1 4-80 0,0 5-16 16,2 4-1136-16,0 4-240 0,0 5-32 0,1 2-16 16,2 2-144-16,1 1 0 0,-2-1 144 0,2 1-144 15,-2-3 0-15,1-1 0 0,-1 0-192 0,1-3 64 31,0-1-1936-31,2-4-384 0,-2-3-80 0</inkml:trace>
  <inkml:trace contextRef="#ctx0" brushRef="#br0" timeOffset="107105.52">18023 8313 22111 0,'0'0'976'0,"0"0"208"15,0 0-944-15,0 0-240 0,1 5 0 0,-1 2 0 0,0-1 2992 0,1 3 544 16,2 3 112-16,-1 3 32 0,2 0-2368 0,0 3-480 16,1 6-80-16,2 2-32 0,1 3-560 0,-2 1-160 15,1 1 0-15,-1 2 0 0,1-1 0 0,-1 2 0 16,1-1 0-16,-1 1-128 15,0 1-1952-15,0-5-384 0,1-3-80 0,-1-3-11680 16</inkml:trace>
  <inkml:trace contextRef="#ctx0" brushRef="#br0" timeOffset="107332.09">18255 8164 25791 0,'0'0'1152'0,"0"0"224"0,0 0-1104 0,0 0-272 0,0 8 0 0,1 4 0 16,2 2 2368-16,-1 5 400 0,2 1 96 0,1 7 16 16,2 0-1792-16,2 6-336 0,3 0-80 0,-1 4-16 0,1 2-528 0,1 3-128 15,2 1 0-15,0 1 0 32,-2 0-896-32,3 1-224 0,-2-2-32 0,1 0-16 15,-1-3-2016-15,-1-2-400 0</inkml:trace>
  <inkml:trace contextRef="#ctx0" brushRef="#br0" timeOffset="107492.03">18191 8605 18431 0,'-8'-1'1632'0,"-1"1"-1312"16,0 1-320-16,-2-1 0 0,3 0 4448 0,3 0 816 15,5 0 176-15,0 0 16 0,0 0-3392 0,0 0-672 16,11-1-144-16,2 0-32 0,2-2-1216 0,5 0-240 15,1-1-48-15,2 0-16 16,3 1-2416-16,0 0-480 0</inkml:trace>
  <inkml:trace contextRef="#ctx0" brushRef="#br0" timeOffset="107933.27">18588 8540 25791 0,'0'0'2304'0,"0"0"-1856"0,0 0-448 0,0 0 0 16,0 0 2288-16,0 0 352 0,0 0 80 0,8 0 16 15,1 0-1296-15,3 0-256 0,1 0-48 0,1 0-16 16,2 0-832-16,0 0-160 0,1 0-128 0,0 1 144 16,0 1-144-16,-2 0 0 0,0 5 0 0,-2-5 0 15,0 2 0-15,-3 1 0 0,-2 2 144 0,-3 1-144 16,-1 2 256-16,-1-1 0 0,-3 6-16 0,-4-2 0 15,-3-2-64-15,1 4-16 0,-1 2 0 0,-1-3 0 0,1 2-160 0,-1-2 0 16,1-2 0-16,2-1 0 0,0 1 0 0,2-4 0 16,1 0-144-16,2 0 144 0,0-8-352 0,0 0 32 15,3 6 16-15,3 1 0 0,1-1-16 0,4 1 0 16,1-1 0-16,2-1 0 0,3 1 160 0,0-5 32 16,0 2 0-16,1-1 0 0,-1 1 128 0,-3 1 0 15,2 0 0-15,0 1 128 0,-2 0 336 0,-1 2 80 16,0-1 16-16,-1 1 0 15,-3 0 608-15,-3 3 128 0,-2 0 32 0,-1 2 0 0,-6-3-144 0,-2 1-32 16,-3 1 0-16,-1 2 0 0,-3-3-320 0,-1 3-80 16,-1-2-16-16,0-1 0 0,-3-1-400 0,-1 0-80 15,-2-3 0-15,0-1-16 0,1-3-240 0,1 2 0 16,1-4 0-16,1 0-160 16,3 0-2016-16,1-4-384 0,3 2-96 0</inkml:trace>
  <inkml:trace contextRef="#ctx0" brushRef="#br1" timeOffset="114936.83">14337 9532 20319 0,'0'0'896'0,"0"0"192"0,4-13-864 0,-4 13-224 16,4-8 0-16,1-2 0 0,3-1 624 0,1-3 80 15,0-2 0-15,2-1 16 0,-2-1 0 0,0 0 0 0,0-2 0 0,1-1 0 16,2 1-112-16,0-1-32 0,-2-1 0 0,2-2 0 15,0-1 96-15,1 1 16 0,-3-1 0 0,2-3 0 16,-2 1-192-16,2 2-48 0,0-2 0 0,-2 1 0 16,1 0-256-16,0-2-48 0,2 1-16 0,0 0 0 15,2-1-128-15,-1-2 0 0,0 2 0 0,1 0 0 16,0 0 144-16,1 0-144 0,1 2 160 0,0 0-160 16,0 1 304-16,1 2-48 0,2 1 0 0,1-1 0 0,1 1-112 15,3 3-16-15,1 0-128 0,0 3 192 0,-2 0-192 0,1 2 128 16,0 1-128-16,1 2 0 0,-4 2 320 0,0 1-48 15,1 2 0-15,-1-2 0 16,0 0 48-16,1 3 0 0,1 2 0 0,-2-2 0 16,0 0-320-16,0 2 0 0,-1-2 0 0,0 1-144 15,1 1 144-15,0 2 0 0,1 1 0 0,-3 1 128 0,1 2 48 0,0 0 16 16,-1-1 0-16,1 2 0 0,-1 0-32 0,3 0 0 16,-4 1 0-16,2 0 0 0,1 2-160 0,-1-1 128 15,-3 1-128-15,2-1 128 0,-2 1-128 0,0-1 0 16,-1 1 0-16,0 0 0 0,0 2 0 0,0-3 128 15,-1 1-128-15,-1-1 0 0,0 2 0 0,-2 1 0 0,0-2 128 16,0-1-128-16,0 2 128 0,1 1-128 0,1 2 192 0,-1-1-64 16,0-1 0-16,1 0-128 0,-1 2 192 0,2-4-64 15,-2 3-128-15,2-3 0 16,-1 1 144-16,2 3-144 0,0-3 0 0,0 1 144 16,1 0-144-16,-1 1 0 0,0-3 128 0,1 1-128 15,1-2 0-15,-2 1 0 0,0 2 0 0,-2-3 0 16,2 2 0-16,-1 0 0 0,-1 0 192 0,1-1-64 15,0 1 0-15,1-1-128 0,0-1 0 0,0 1 0 16,-2-2 0-16,1 0 0 0,0-1 0 0,-1 0 0 16,1 0 0-16,-1 1 0 0,2-2 0 0,-1 1 0 0,0 1 0 0,-1-2 0 15,1-2 0-15,-2 0 0 0,2-1 0 0,0 0 0 32,1-1-688-32,0-2-32 0,-1-1-16 0,0-1 0 15,0 1-2192-15,1-2-432 0,-2-3-96 0</inkml:trace>
  <inkml:trace contextRef="#ctx0" brushRef="#br1" timeOffset="115267.89">16512 8515 11055 0,'0'0'976'0,"0"0"-784"0,0 0-192 16,0 0 0-16,0 0 2240 0,1 8 416 0,0 1 80 0,3-2 16 0,3-1-1568 0,0 1-304 15,3 0-64-15,0 1-16 0,2 1-608 0,1 1-192 16,1-1 0-16,0-1 0 0,-1 1 128 0,2-3-128 16,-1 1 0-16,1-1 0 0,-4-1 400 0,1 5-16 15,-2-4-16-15,0 3 0 0,-3-1 528 0,0 1 128 16,-2 2 0-16,0-1 16 0,-1 2 176 0,-1 1 16 16,-2-2 16-16,0 3 0 0,-2 0-240 0,-1 2-48 0,-2-1-16 0,-2 2 0 15,-1 1-32-15,-3 3 0 16,1-3 0-16,-2 2 0 0,-4 1-320 0,2 0-64 0,0-2-16 0,3 1 0 15,-2-1-272-15,2 0-64 16,2-2-16-16,1-2 0 16,2 1-1280-16,2 0-256 0,2-1-48 0,1 1-16128 0</inkml:trace>
  <inkml:trace contextRef="#ctx0" brushRef="#br0" timeOffset="129200.96">20929 9781 6447 0,'0'0'576'0,"0"0"-576"0,5 24 0 0,-5-24 0 16,-7 1 4688-16,2 0 832 0,5-1 176 0,-4 5 16 15,0 2-3440-15,4 2-688 0,0-1-144 0,3 2-32 16,-1 3-592-16,2 6-128 0,2-1-32 0,-3 7 0 16,3-1-256-16,-2-1-48 0,0 3-16 0,-1-3 0 15,3 3-128-15,-1-2-16 0,-1 0-16 0,1-1 0 16,-1-1-176-16,1 4 160 0,-1-3-160 0,-1-3 160 16,-2-5-32-16,-1-2-128 0,0-2 192 0,-1-3-64 0,1-8 64 0,0 0 16 15,-6 1 0-15,1-1 0 0,0-3 112 0,0-2 0 16,-2-4 16-16,-1-4 0 0,2-4-336 0,1-4 144 15,-1-2-144-15,1-2 0 0,-1-2 0 0,1-2 0 16,1-2 0-16,2-1 0 16,4 1 0-16,0 1 0 0,0 1-144 0,3-1 144 15,1 3-192-15,2 2 32 0,0 3 16 0,0 3 0 0,1-4 144 16,0 5 128-16,3 2-128 0,-1 2 176 0,1 5-176 0,0-1 0 16,1 3 144-16,-3 3-144 0,2 2 320 0,-1 0 0 15,-2 4 0-15,0 1 0 0,0 4 0 0,-1 1 0 16,-2 4 0-16,-1 1 0 0,-2 0-128 0,1 4-16 15,-1 3-16-15,-2 4 0 0,-2 1-160 0,-2 2 0 16,0 0 144-16,-2 2-144 0,-1-3 0 0,-1-1 0 16,1-2 0-16,-1 0 0 0,-1-3 0 0,0-1-160 15,2-2 160-15,-2-3 0 0,0-1 0 0,0-3 0 16,-1-3 0-16,0-2 0 0,0-1 0 0,1-3-160 0,8-1 160 0,-5-2-128 16,-1-2 128-16,6 4-192 0,-3-5 192 0,0-2-192 15,5 2 192-15,2 0 128 0,2-1-128 0,2 3 176 16,1 0 160-16,1 2 48 0,3 1 0 0,2 1 0 15,-1 2 80-15,2 0 32 0,3 1 0 0,1 2 0 16,-1 0-48-16,0 1-16 0,-1-1 0 0,-1 1 0 16,2 1-176-16,1 1-48 0,0-3 0 0,-1 2 0 0,-1 0-208 0,-1 0 128 15,2-2-128-15,-2 2 0 16,-2-2 0-16,2 1-240 0,0-2 32 0,0-1 0 31,0-3-2640-31,3-1-528 0,-2-1-96 0</inkml:trace>
  <inkml:trace contextRef="#ctx0" brushRef="#br0" timeOffset="130368.14">21751 9874 12895 0,'0'0'1152'0,"0"0"-928"0,0 0-224 0,0 0 0 16,0 0 1216-16,0 0 192 0,0 0 32 0,0 0 16 15,0 0 192-15,0 0 32 0,0 0 16 0,0 0 0 16,0 0-224-16,0 0-64 0,12-9 0 0,-12 9 0 16,5-6-64-16,0 2 0 0,1 0-16 0,1 2 0 0,3-2-368 0,0 1-80 15,3-2-16-15,1 0 0 0,3 1-144 0,0-1-16 16,3-2-16-16,2-1 0 0,0 1-240 0,3-2-32 16,1-2-16-16,0-1 0 0,0 1-80 0,0-2 0 15,0-2-16-15,0 0 0 0,2-1 0 0,-2 0 0 16,0-2 0-16,-1 0 0 0,-1 0-304 0,1-2 0 15,0-1 0-15,0 2-144 0,-2-2 144 0,-1 2 0 0,2 0 0 0,-3 2 0 16,0 1 0-16,-3 3 128 0,-1 0-128 0,0 2 0 16,-2 0 0-16,-2 2 128 0,-1 2-128 0,0 1 0 15,-2-1 0-15,1 1 128 0,-2 1-128 0,-1 1 0 16,-2 0 0-16,-1 0 144 0,1 0-144 0,-1 1 0 16,0-2 128-16,2 4-128 0,-2-3 0 0,-5 4 0 15,5-3 176-15,-5 3-176 16,6 0 160-16,-6 0-160 0,8-2 128 0,0 2-128 15,0 2 0-15,0 1 0 0,1 1 240 0,1 2-48 0,2 1-16 0,4-1 0 16,2 4-176-16,2 0 128 0,-1 3-128 0,2 3 128 16,2 2 16-16,2 0 0 0,3 3 0 0,2 1 0 15,2 2 144-15,1-3 32 0,-1-1 0 0,2 0 0 16,3 0-80-16,-2-2-16 0,-1-3 0 0,1 1 0 16,2-3-224-16,-4-2 144 0,0-2-144 0,-2-2 128 15,1 1-128-15,-1-3 0 0,-1 2 0 0,0-2 0 31,-1-1-1216-31,-2 0-160 0,0-1-32 0,-1 1-11872 0,-2-3-2368 0</inkml:trace>
  <inkml:trace contextRef="#ctx0" brushRef="#br0" timeOffset="130840.51">22476 8756 12895 0,'0'0'1152'0,"0"0"-928"0,0 0-224 0,4 8 0 16,-1-1 3760-16,-2 2 704 0,0 1 144 0,3 3 16 15,-1 4-2528-15,-1 4-512 0,1 4-112 0,0 2 0 16,0 2-896-16,3 1-160 0,-2 1-32 0,0 2-16 0,-1 3-368 0,3-2 144 16,-4 0-144-16,1 0 0 0,1-3 0 0,-3 2 0 15,0-6-192-15,1 2 48 16,-1-2-1600-16,0-7-320 0,1-2-64 0,-1 0-7216 15,1-3-1456-15</inkml:trace>
  <inkml:trace contextRef="#ctx0" brushRef="#br0" timeOffset="131098.17">22690 8792 15663 0,'-1'-21'688'0,"1"10"144"0,0 0-656 0,0-1-176 0,1 0 0 0,2 2 0 15,-1-1 3840-15,1 5 720 16,-1-1 160-16,-2 7 16 0,0 0-2448 0,0 0-496 16,0 0-112-16,7 7-16 0,-1 3-896 0,0 6-192 0,-3 5-48 0,1 5 0 15,-1 2-208-15,1 5-64 0,0 1 0 0,0 2 0 16,-3 1-256-16,0-6 0 0,1 3 0 0,-1 0 0 31,0 1-368-31,1-1-128 0,-1-3-16 0,0-1-16 16,0-6-2304-16,1 4-464 0,-2-3-96 0,0-7-10832 0</inkml:trace>
  <inkml:trace contextRef="#ctx0" brushRef="#br0" timeOffset="131467.76">22678 8061 26783 0,'-10'-22'1184'0,"5"14"240"0,-3-3-1136 0,1 2-288 15,-2-1 0-15,-1 4 0 0,-2-1 1312 0,0 4 208 16,-1 0 32-16,0 3 16 0,1 3-496 0,2 2-112 0,-1 1 0 0,2 9-16 16,2 3-752-16,0 7-192 0,2 2 0 0,1 4 0 15,1 2 0-15,5 1 0 16,0 0-192-16,3 0 192 0,3-3-160 0,1-1 160 16,3-1 0-16,2-3-144 0,2-6 144 0,0-1 0 15,1-4 0-15,0-3-128 0,1-4 400 0,-1-3 96 16,0-1 16-16,-2-4 0 0,4-4 368 0,-2-2 80 15,-3-3 0-15,0-2 16 0,-1-6 96 0,-1 0 16 16,-2-2 0-16,-2-1 0 0,-2-3-256 0,-3-1-32 0,0-1-16 0,-2 2 0 16,-2 2-176-16,-2-1-32 0,-2 1-16 0,-3 0 0 15,-2 0-96-15,-3 0-16 0,-3 1 0 0,-1 0 0 16,-1 2-128-16,0 1-48 0,-2 2 0 0,1 5 0 16,-2 4-144-16,-1 2-256 0,0 1 64 0,2 4 16 15,2 3-1696-15,1 3-352 0,1 1-64 0</inkml:trace>
  <inkml:trace contextRef="#ctx0" brushRef="#br0" timeOffset="132166.84">23945 9682 20271 0,'0'0'896'0,"-4"-4"192"0,-1 1-880 0,1-2-208 15,-1 0 0-15,-1 0 0 0,0 1 2752 0,0 0 496 16,1 1 96-16,-2 2 32 0,2 1-1440 0,0 3-272 16,-1 2-64-16,1 3-16 15,-1 1-832-15,-1 3-176 0,1 3-16 0,2 3-16 0,1 5-544 0,2 0 0 16,1 1 0-16,0 0 0 0,4 2 128 0,1 3-128 15,2-2 0-15,0 1 0 0,1 1 0 0,3-5 0 16,2 2 0-16,1-2 0 0,3-3 0 0,-3-7 0 16,3-1 0-16,1-5 0 0,1 0 0 0,0-4 0 15,5-2 0-15,-2-2 0 0,-1-2 192 0,6-5-192 16,-2-2 192-16,-4-1-192 0,-3-3 256 0,-5 0-64 16,-1-3-16-16,-3-1 0 0,-3 0 80 0,-2 0 0 15,-1 0 16-15,-2 1 0 0,-3-1 96 0,-6-6 16 0,-4 0 0 0,-2 3 0 16,-4 4 16-16,-3-2 16 0,-5-5 0 0,1 4 0 15,-1 5-160-15,0 2-16 16,-2-1-16-16,4 3 0 0,0 3-224 0,5 3 176 0,0 7-176 0,4-2 160 31,2-1-1056-31,3 2-224 0,3 0-32 0,7-2-16 16,0 0-2144-16,0 0-416 0</inkml:trace>
  <inkml:trace contextRef="#ctx0" brushRef="#br0" timeOffset="133785.84">24678 9845 22687 0,'0'0'1008'0,"0"0"208"0,0 0-976 0,0 0-240 0,0 0 0 0,0 0 0 15,0 0 1712-15,16-3 288 0,-16 3 64 0,8-5 16 16,2 3-432-16,0-5-96 0,2 0-16 0,2 1 0 15,1-1-304-15,0-2-64 0,0-4-16 0,0 2 0 16,2 0-464-16,0-1-112 0,2-1 0 0,-1 0-16 16,1 2-560-16,0-1 0 0,-2 1 0 0,1 1 0 15,0-2-1536-15,2 1-400 0,1-3-96 0,-1 1-14528 16</inkml:trace>
  <inkml:trace contextRef="#ctx0" brushRef="#br0" timeOffset="134168.99">25385 9738 27183 0,'0'0'1200'0,"0"0"256"0,0 14-1168 0,0-2-288 16,1-4 0-16,2 0 0 0,-1 0 912 0,-2-8 128 15,0 0 32-15,0 0 0 0,9 1-64 0,0-4-16 16,2-5 0-16,-1-2 0 0,2-3-608 0,0-3-112 15,1-2-16-15,-1-1-16 0,-2-5-240 0,0-6 144 0,1-5-144 0,1-3 128 16,-1-1 0-16,1-1 0 16,-3 2 0-16,0 0 0 0,0 3-128 0,-1 0 0 0,-1-1 144 0,-1 2-144 15,1 2 0-15,-1-1 0 0,0 3 0 0,-3 2 128 16,4 0-128-16,-1 3 0 0,0 3 0 0,-1-1 0 16,1 7 0-16,1 3 0 0,-2 3 0 0,0 3 128 15,1 7-128-15,-1 3 0 0,3 3-176 0,-2 5 176 16,2 8 0-16,0 5 0 0,1-3 0 0,3 7 0 15,3 10 0-15,1 0 0 0,0-2 0 0,1 1 0 16,-2-2 0-16,2 3 0 0,-1 0-192 0,2 1 48 16,-4-3 144-16,1 1 0 0,-2-5 0 0,0-2 128 15,-1-2-832-15,-2-3-144 16,-1-3-48-16,-1-3 0 0,-2 0-2048 0,0-2-432 0</inkml:trace>
  <inkml:trace contextRef="#ctx0" brushRef="#br0" timeOffset="134369.56">25675 9527 31215 0,'0'0'1376'0,"0"0"288"0,0 0-1328 0,0 0-336 0,0 0 0 0,0 0 0 16,0 0 1056-16,4 9 144 0,2-3 16 0,1 1 16 16,4-2-368-16,1 0-80 0,-1-2-16 0,5 1 0 15,3-1-768-15,1 2 0 16,0 0 0-16,2-1 0 15,-1-3-512-15,-2 1-64 0,1-2-16 0,1 0 0 16,-3 0-1872-16,0-2-368 0,0 0-80 0,-2-2-10192 0</inkml:trace>
  <inkml:trace contextRef="#ctx0" brushRef="#br0" timeOffset="134555.67">26160 9155 1839 0,'0'-9'0'0,"0"9"160"0,-2 9-160 0,-1 2 0 0,2-2 0 0,0 5 0 16,-2 8 6656-16,0-1 1312 0,2-4 256 0,-2 4 48 16,2 4-5696-16,0 3-1136 0,1 0-224 0,0 1-64 15,0-1-864-15,1 1-288 0,0 0 160 0,1-1-160 16,0-2-192-16,1-1-128 0,0-1-32 0,0-2 0 16,1-3-2592-16,3 5-528 0,-2-6-112 0</inkml:trace>
  <inkml:trace contextRef="#ctx0" brushRef="#br0" timeOffset="134773.22">26484 9031 19343 0,'-2'-11'1728'0,"4"7"-1392"16,-2 4-336-16,0 0 0 0,0 0 2512 0,0 0 432 15,0 0 96-15,0 0 16 0,2 13-1424 0,1 4-288 16,-3 2-48-16,0 7-16 0,0 11-688 0,0 3-144 0,-1-2-16 0,1 1-16 15,-2 2-416-15,4 2 128 0,-2 1-128 0,1-4 0 32,0-3-512-32,1-1-176 0,-1-2-32 0,1-1-16 15,1-3-2304-15,1-3-464 0,-3-3-80 0</inkml:trace>
  <inkml:trace contextRef="#ctx0" brushRef="#br0" timeOffset="134982.34">26772 8918 17503 0,'0'0'768'0,"0"0"176"0,0 0-752 0,0 0-192 0,0 0 0 0,0 0 0 16,2 9 2880-16,0 3 528 0,-2 2 112 0,2 6 32 16,4 1-2112-16,-3 5-416 0,0 2-96 0,0 6-16 15,2 0-720-15,-1 4-192 0,1 1 0 0,-1 2 0 16,2 0 0-16,0 0-176 0,0 0 48 0,-1-3 0 15,1-3-2192-15,-1-1-432 0,-3-4-96 0,1-1-9008 16</inkml:trace>
  <inkml:trace contextRef="#ctx0" brushRef="#br0" timeOffset="135159.76">26567 9342 35999 0,'0'0'1600'0,"0"0"320"0,0 0-1536 0,0 0-384 0,0 0 0 0,0 0 0 16,0 0 544-16,0 0 32 0,0 0 16 0,0 0 0 16,8-4-384-16,2 1-80 15,5 3 0-15,3 0-128 16,4 0-1776-16,4 2-464 0,2-2-80 0</inkml:trace>
  <inkml:trace contextRef="#ctx0" brushRef="#br0" timeOffset="135602.81">27086 9382 27983 0,'0'0'1232'16,"7"7"272"-16,-2-1-1200 0,1-1-304 0,1-1 0 0,1 0 0 0,1 1 992 0,0 1 144 15,1-1 16-15,1-1 16 0,-1 0-224 0,1 1-48 16,-1-2-16-16,0 2 0 0,0 0-384 0,-1 0-80 15,-1 2-16-15,-3 0 0 0,-1 1-64 0,-2 1-16 16,-2-1 0-16,-1 1 0 0,-2 1 128 0,-1 0 0 16,-2 2 16-16,-1-2 0 15,0 2-272-15,-3 0-48 0,1-2-16 0,0 0 0 16,0 1-128-16,1-2 192 0,2-1-192 0,1-2 192 0,5-6-192 0,0 0 0 16,0 0 0-16,0 0 0 0,-2 7-224 0,2-7 32 15,0 0 0-15,0 0 0 16,9 4-304-16,3-3-48 0,-1-2-16 0,2-1 0 0,1 2 400 0,0-2 160 15,2 1-128-15,-2 1 128 0,1 3 0 0,-1-1 256 16,2 3-48-16,-3-1 0 0,-3 2 560 0,-1 1 96 16,-1 1 32-16,-3 1 0 0,-2 1 272 0,-2 2 64 0,0 0 16 0,-2 1 0 15,-2-1-512-15,-2-2-96 0,-1 0-32 0,-2 1 0 16,0-1-304-16,-1 1-64 0,-1-2-16 0,-1-1 0 16,1-2-80-16,-1 1-16 0,1-3 0 0,-1-1 0 15,0 0-384-15,-2-2-64 0,0 2-32 0,-2-3 0 16,-2-4-1440-16,0-1-304 0,-2-2-48 15,-7 0-10784-15,0-3-2176 0</inkml:trace>
  <inkml:trace contextRef="#ctx0" brushRef="#br0" timeOffset="135918.41">25540 8472 13823 0,'0'0'1216'0,"0"0"-960"0,0 0-256 0,0 0 0 16,0 0 4352-16,0 0 832 15,0 0 176-15,0 0 16 0,0 0-3248 0,8-4-656 16,-1 2-128-16,4-1-16 0,1-1-768 0,1 1-160 16,2 2-16-16,4-1-16 0,-1-2-368 0,1-2 0 15,2 3 0-15,0-1-128 16,1-3-1504-16,2 3-288 0,-2-1-64 0,-1-2-13376 0</inkml:trace>
  <inkml:trace contextRef="#ctx0" brushRef="#br0" timeOffset="136336.22">25844 8148 12895 0,'-10'-12'1152'0,"5"9"-928"0,-3 3-224 0,-1 0 0 16,-1-1 2800-16,-2 1 512 0,-1 0 96 0,-1 0 32 0,-2 0-1168 0,-1 1-224 15,-1 0-64-15,-2 3 0 0,-1 2-640 0,-1-1-144 16,-1 1-32-16,-1 2 0 0,1 3-400 0,-1 2-96 15,1 4-16-15,0 2 0 0,-2 3-512 0,3 3-144 16,1 2 0-16,2 1 0 0,1 1 0 0,4-1 0 16,2 1 0-16,2 1 0 15,1 1 0-15,5 0-160 0,4 1 160 0,4-2-160 16,2 1 160-16,3-1-128 0,4-4 128 0,3-4-128 0,-2-5 128 0,3-2-160 16,1-5 160-16,6-1-160 0,2 0 160 0,3-2-128 15,2-6 128-15,3-2-128 0,1-5 128 0,2-1 0 16,-1-5 128-16,10-6-128 0,-5-2 400 0,-4-2 16 15,-4-3 0-15,-6-2 0 0,-4 1 192 0,-3 1 32 16,-2 0 16-16,-1 0 0 0,-4-1-144 0,-2 2-16 16,-5 0-16-16,-3-1 0 0,-3 3 16 0,-3 1 0 0,-2 3 0 15,-3-4 0-15,-4 1-240 0,-1 1-32 0,-2 1-16 0,-2-1 0 16,-5 0-208-16,-1 1 176 0,0 2-176 0,-3 3 160 31,-2 4-1552-31,0 3-304 0,-2 2-64 0</inkml:trace>
  <inkml:trace contextRef="#ctx0" brushRef="#br1" timeOffset="163206.76">8681 9393 911 0,'0'0'0'0,"0"0"0"0,0 0 0 0,0 0 0 0,0 0 3040 0,0 0 528 15,0 0 96-15,0 0 32 0,0 0-1920 0,0 0-384 16,0 0-80-16,20-8-16 0,-20 8-336 0,4 9-64 16,0 0 0-16,0-1-16 0,0 0-208 0,1 1-32 15,0 0-16-15,0 1 0 0,-1 2-208 0,0 0-32 0,0 0-16 0,0-1 0 16,0 1-16-16,-2 1 0 0,1 3 0 0,0-3 0 15,-1 0 48-15,2 2 16 16,-1 1 0-16,-1 1 0 0,1 1-128 0,1 0-32 16,0-1 0-16,0 0 0 0,0 2-48 0,0-1-16 15,-1-1 0-15,1-2 0 0,-1 0-64 0,1 0-128 16,0 2 176-16,0 0-176 0,0-1 240 0,0 0-64 16,-2-1-16-16,1 4 0 0,1-4 96 0,-2 2 32 15,0 0 0-15,0 0 0 0,1 3 64 0,-2-3 16 0,0-2 0 0,1 1 0 16,-1 2-112-16,2-4-32 0,-2 2 0 0,2-2 0 15,-1 1-224-15,-1-1 144 0,1-1-144 0,-1 3 128 16,0 1 48-16,1 0 0 0,-1 0 0 0,0 1 0 16,-1 0 80-16,0-2 0 0,2 1 16 0,-2 0 0 15,-2-2-272-15,1 2 160 0,0 2-160 0,-1-3 128 16,1 3-128-16,0-4 160 0,-2 4-160 0,2-2 160 16,0-2-160-16,-1 1 192 0,0 1-192 0,-1-3 192 15,-1 0-32-15,0 1 0 0,-1-1 0 0,0 0 0 0,-2 2 16 0,1-2 0 16,-1 1 0-16,1 2 0 0,-1-3 0 0,1 2 0 15,-1-1 0-15,-1 2 0 0,-2 0-16 0,-1 0 0 16,0-1 0-16,0 1 0 16,1-3 16-16,-1 2 0 0,1-3 0 0,0 0 0 15,-2 0-176-15,1 0 160 0,0 1-160 0,0 1 160 16,0-2-160-16,-3 2 160 0,0 0-160 0,1 0 160 0,-3-2-32 0,2-1-128 16,-2-1 192-16,2 0-64 0,0 1-128 0,-2 0 192 15,-1-2-192-15,2 2 192 0,-1-2-64 0,0 1-128 16,1-2 192-16,0 1-64 0,0 1-128 0,-1-2 128 15,-1 0-128-15,1 1 128 0,-1 0 48 0,2-1 0 0,0 0 0 0,2 0 0 16,0-1 64-16,-1 1 16 16,-2 0 0-16,1 1 0 0,-1-3-32 0,-1 1 0 15,2 0 0-15,-1-1 0 0,2 0-16 0,-1-3 0 16,1 1 0-16,-2 0 0 0,-1-1-16 0,0 1-16 16,-1-1 0-16,0 0 0 0,-2 1-48 0,1-2-128 15,-1 1 192-15,1 0-64 0,-2 1-128 0,0 0 0 0,0-1 144 0,0 0-144 16,0 0 0-16,2 0 0 0,-1 0 0 0,1 0 128 15,-2-2-128-15,3 1 0 0,-1-2 0 0,0 2 0 16,-2-1 0-16,0 0 0 0,-1-1 0 0,1 0 0 16,0 1 0-16,0-1 0 0,0-1 0 0,-1 0 128 15,0 0-128-15,0-1 0 0,1-1 0 0,0 1 0 16,0 0 0-16,2-2 0 0,-1 1 0 0,1-1 0 16,0-2 0-16,2 1 128 0,0 0-128 0,-1-1 0 15,1 2 0-15,0 1 0 0,0-1 0 0,2 0 0 0,0 1 0 0,0-1 0 16,2 0 0-16,0 1 0 0,0-1 0 0,0 2 0 15,-2-4 0-15,1 1 0 0,0 0 0 0,-1 0 0 16,1 0 0-16,0 1 0 0,1 1 0 0,0-2 0 16,-1 0 0-16,1 1 128 0,0 1-128 0,0-1 0 15,0 2 0-15,2-3 0 0,-1 1 0 0,-1-1 0 16,0 1 0-16,1-3 0 16,2 1 0-16,-1 0 0 0,-1-2 0 0,1 1 0 15,-1-1 0-15,2 2 0 0,-1 0 0 0,1 0 128 0,-2 1-128 0,2 0 0 16,0-1 0-16,1 1 0 0,0 1 0 0,1 2 0 15,1-3 0-15,-3 1 0 0,3-1 0 0,0 1 0 16,1-3 0-16,0 2 0 0,0-1 0 0,-1 1 0 16,1 0 0-16,1 0 0 0,-1 1 0 0,1-1 0 15,0 0 0-15,0 1 0 0,-1 2 0 0,6 1 0 16,0 0 0-16,0 0 0 0,-3-3 0 0,3 3 0 16,0 0 0-16,0 0 0 0,0 0 0 0,0 0 0 0,0 0 0 0,-2 8 0 15,2 1 0-15,2 0 0 0,-1 2 0 0,1 0-128 16,2 1 128-16,2 1 0 0,-3-1-144 0,4 2 144 15,-2 2 0-15,2-2 0 0,-1 2 0 0,1 0 0 16,-1 1 0-16,1-1 0 0,-1 0 0 0,1 0 0 16,-1-2 0-16,1 0 0 0,-1-3 0 0,2 1 0 15,1-2 0-15,0 0 0 0,1-3 0 0,-4-3 0 16,-1 0 0-16,-5-4 0 0,0 0 0 0,0 0 0 0,0 0 0 16,0 0 0-16,0 0 0 0,0 0 0 0,0 0 0 0,0 0 0 15,0 0 0-15,3-8 0 0,-3 1 128 0,-1-3-128 16,-2 1 128-16,0-2-128 0,0 1 0 0,-3-2 0 15,-2-1 128-15,1 0-128 16,-1-1 0-16,0 1 0 0,-1-1 0 0,1 0 0 16,0 1 0-16,2 0 0 0,-1 2-176 0,2 0 176 15,-2 1 0-15,2 1-128 0,0-2 128 0,1 3 0 16,0-2 0-16,0 1 0 0,0 0 0 0,2 0-128 0,-1 0 128 0,2-1 0 16,-2 1 0-16,2 0 0 0,1 0 0 0,0 0 0 15,0 2 0-15,1-2 0 0,1 1 0 0,0 2 0 16,1-1 0-16,1 1 0 0,1-1 0 0,0 2 0 15,0 0 0-15,2 0 0 0,1-2 0 0,1 1 176 16,0-2-176-16,-1 0 192 0,1 1 32 0,1 1 16 0,1-2 0 0,0 2 0 16,1-1 16-16,1 2 16 15,-1 1 0-15,1 0 0 0,0 0-144 0,1 3-128 16,1-2 144-16,2 2-144 0,0-2 0 0,2-1 128 16,-2 3-128-16,1 0 0 15,1-4-560-15,-1 2-144 0,0 0-48 0,2 1 0 16,1-3-2608-16,-3-1-528 0</inkml:trace>
  <inkml:trace contextRef="#ctx0" brushRef="#br0" timeOffset="178405.4">23643 11250 21647 0,'-3'11'960'0,"10"1"192"0,-10-1-912 0,-1 1-240 0,0-4 0 0,2 2 0 16,-1 2 1232-16,2-2 208 0,0 3 32 0,-2 0 16 15,0 1-112-15,2 0-32 0,0 2 0 0,-1 2 0 16,0 1-528-16,1 3-112 0,1 5-32 0,1-1 0 16,-1 4-144-16,1 2-16 0,0 1-16 0,2-1 0 15,0 0-112-15,1-1-32 0,-1 2 0 0,1-2 0 16,0 3 0-16,2-3 0 0,-3-2 0 0,1-1 0 15,-1 0-32-15,1-1 0 0,-2 3 0 0,2-1 0 0,-1 1 0 0,0 0 0 16,1 1 0-16,-1 0 0 0,0 1 32 0,1-9 0 16,-1 2 0-16,-1 0 0 15,-1 1-32-15,1-3 0 0,-1 5 0 0,0-2 0 16,1 1-48-16,-1 6-16 0,2-2 0 0,-2-1 0 16,0-1-256-16,0 1 160 0,1-2-160 0,-1 0 128 15,2-2-128-15,-1 0 128 0,0 1-128 0,0-1 128 16,0-1-128-16,-1 0 0 0,1-2 144 0,1 1-144 15,-2-3 0-15,2-1 0 0,0-4 0 0,-1 0 0 0,1-3-192 0,-1 1-64 16,1-3-16-16,0-1 0 16,-2-4-1472-16,2 1-304 0,-3-7-48 0,0 0-9616 15,0 0-1936-15</inkml:trace>
  <inkml:trace contextRef="#ctx0" brushRef="#br0" timeOffset="178736.96">23503 12529 20271 0,'-11'2'1792'0,"11"-2"-1424"0,0 0-368 0,0 0 0 16,-3 7 1520-16,0 1 224 0,1 0 48 0,2 0 16 15,1 2-592-15,2 1-128 0,-1 2-32 0,2 1 0 16,2 4-256-16,0-5-48 0,3 4-16 0,0 0 0 15,2 3-128-15,0-3-32 0,1 2 0 0,0 2 0 16,1-1 96-16,4 5 16 0,1-2 0 0,0-3 0 16,2-2 144-16,0-3 16 0,-4-1 16 0,1-4 0 15,0-2 32-15,0-3 0 0,0-1 0 0,2-1 0 0,0-5-128 0,-1 0-32 16,-1-4 0-16,0-1 0 0,1-3-240 0,1-1-48 16,-2-5-16-16,1 0 0 0,0-1-256 0,0 1-48 15,1-3-128-15,-1 0 192 16,0-2-192-16,2 1-128 0,1 1 128 0,1-1-208 15,-1 2-1712-15,-4 1-352 0,2-1-64 16</inkml:trace>
  <inkml:trace contextRef="#ctx0" brushRef="#br0" timeOffset="198732.37">24789 11876 1839 0,'0'0'160'0,"-1"-6"-160"0,-1-2 0 0,1-1 0 0,0-3 6624 0,1 5 1296 0,0 7 256 0,0 0 48 16,0 0-5456-16,0 0-1088 0,0 0-208 0,4 8-64 16,-2 0-272-16,2 4-64 0,0 2-16 0,0 4 0 15,0 3-704-15,0 4-144 0,-2 5-16 0,1 7-16 16,0 4-176-16,-1 5 160 0,2 5-160 0,0-2 160 0,-1-2-160 16,-1-1-176-16,0-4 48 0,1-2 0 15,0-6-1600-15,0-3-304 0,-2-2-64 0,2-7-16 16,-1-1-1472-16,1-4-288 0</inkml:trace>
  <inkml:trace contextRef="#ctx0" brushRef="#br0" timeOffset="198896.31">25001 11771 32127 0,'-1'-17'1424'0,"1"17"304"0,0 0-1392 0,0 0-336 0,0 0 0 0,0 0 0 15,0 0 944-15,0 0 112 0,0 0 32 0,3 7 0 16,-1 4-320-16,1 7-48 0,1 6-16 0,0 4 0 15,1 1-560-15,0 4-144 0,2 6 0 0,-1 1 0 16,2 7 0-16,1 3-144 16,0 3 144-16,-1-1-208 15,-1 0-1872-15,-1-1-368 0,2-3-80 0,-2-1-11904 0</inkml:trace>
  <inkml:trace contextRef="#ctx0" brushRef="#br0" timeOffset="199088.14">24848 12237 28559 0,'0'0'1264'0,"-7"-2"272"0,1-2-1232 0,6 4-304 16,0 0 0-16,0 0 0 0,0 0 2688 0,0 0 464 16,2-7 112-16,3 1 0 15,2-3-2096-15,1 1-416 0,3 1-96 0,5-3-16 16,1 1-1920-16,3 0-384 0,0 1-64 0</inkml:trace>
  <inkml:trace contextRef="#ctx0" brushRef="#br0" timeOffset="199321.11">25454 12160 40831 0,'0'0'1808'0,"0"0"368"0,0 0-1728 0,0 0-448 0,0 0 0 0,6-2 0 15,0-3 368-15,1-2-16 0,1-1 0 0,4-1 0 16,2 0-224-16,3-1-128 0,3-1 128 0,2 1-128 16,3 2-1440-16,2-1-352 0,3-2-80 0,1 1-9536 15,3 1-1904-15</inkml:trace>
  <inkml:trace contextRef="#ctx0" brushRef="#br0" timeOffset="199769.59">26141 12308 24879 0,'-7'6'2208'0,"2"1"-1760"16,0-1-448-16,1 3 0 0,1 2 2288 0,3-11 368 15,0 0 80-15,0 0 16 0,0 0-1600 0,7-3-304 16,1-10-64-16,1 0-16 0,1 3-304 0,3-6-64 0,-2-6-16 0,2-2 0 16,1-2-384-16,2 0 0 0,-1-1 128 0,1-1-128 15,0-1 0-15,-1-3 0 0,1 1 0 0,-3 0-176 16,-1-2 176-16,-2 0 0 0,-1 2-144 0,-2-1 144 15,-5 0 0-15,1 4-144 16,0-1 144-16,-2 4 0 0,0 3-256 0,1 2 48 0,-1 6 16 0,1 1 0 16,0 4 192-16,0 4-144 0,-2 5 144 0,0 0-128 15,0 0 128-15,7 9 0 0,-1 5 128 0,2 4-128 16,1 6 0-16,2 3 0 0,-2 3 0 0,1 4 0 16,1 0 0-16,3 5 0 0,-1-2 0 0,-1-1 0 15,2 1 0-15,1-1 0 0,0-2 0 0,1-1 0 16,-4 1-128-16,1-3 128 0,-2-4-128 0,1-2 128 31,0 5-784-31,-2-4-80 0,-1-8-16 0,-1 3 0 16,-1 3-2384-16,-1-6-496 0,2 5-80 0,-4-4-32 0</inkml:trace>
  <inkml:trace contextRef="#ctx0" brushRef="#br0" timeOffset="199937.43">26386 12231 30751 0,'-12'-11'1360'0,"7"9"288"0,-2-5-1328 0,2 2-320 15,1 1 0-15,4 4 0 0,-4-5 1376 0,4 5 208 16,0 0 32-16,0 0 16 0,0 0-832 0,8-1-160 16,3-1-48-16,2 4 0 0,1 0-592 0,3 1 0 15,1-3 0-15,1 1-192 0,-1 2 16 0,4-2 0 16,1-2 0-16,-2 1 0 16,-2 1-2304-16,0-2-464 0,1-1-80 0,-1 0-32 0</inkml:trace>
  <inkml:trace contextRef="#ctx0" brushRef="#br0" timeOffset="200130.47">26984 11651 15663 0,'0'0'1392'0,"0"0"-1120"0,0 0-272 0,-2 9 0 16,-2 2 4912-16,1 5 912 0,2 1 192 0,-2 5 48 15,-2 6-3856-15,1-1-768 0,3 4-160 0,0 3-16 16,-3 3-688-16,1 0-128 0,2 3-16 0,1-1-16 15,1 1-416-15,0-1 0 0,-1-2 0 0,3-1 0 16,0-4-1776 0,0-2-432-16,1 1-96 0,3-5-9184 0,-2-4-1840 0</inkml:trace>
  <inkml:trace contextRef="#ctx0" brushRef="#br0" timeOffset="200376.72">27443 11674 32415 0,'0'0'1440'0,"0"0"288"0,0 0-1376 0,0 0-352 16,0 0 0-16,-2 4 0 0,-2 5 800 0,0 2 96 16,-1 5 0-16,-1 5 16 0,-1 4 304 0,0 6 48 0,1 5 16 0,0-2 0 15,-2 1-880-15,2 4-160 0,2-3-48 0,0 0 0 16,2-1-192-16,-1-3 0 0,3 0 0 0,1-4 0 31,1 0-1488-31,0-2-240 0,2-4-64 0,0-1 0 16,-1-4-1616-16,0-3-336 0</inkml:trace>
  <inkml:trace contextRef="#ctx0" brushRef="#br0" timeOffset="200563.52">27665 11609 28223 0,'0'0'1248'0,"0"0"256"0,0 0-1200 0,0 13-304 0,-1 3 0 0,1 1 0 16,1 3 640-16,-1 8 64 0,-3 6 0 0,3-7 16 15,2 6 208-15,-1 1 32 0,0 5 16 0,2 0 0 16,2 1-736-16,-1-2-240 0,-3 1 128 0,1 1-128 16,0-2-816-16,1-1-208 0,1-3-64 0,0-2-8480 15,-2 0-1696-15</inkml:trace>
  <inkml:trace contextRef="#ctx0" brushRef="#br0" timeOffset="200748.23">27490 12004 35295 0,'0'0'1568'0,"-8"-3"320"0,1 1-1504 0,7 2-384 15,0 0 0-15,0 0 0 0,0 0 880 0,0 0 96 16,0 0 32-16,0 0 0 0,11 2-544 0,4 1-96 15,0-3-32-15,11 3 0 16,2-1-1792-16,0 1-352 0,1-1-80 0,-9 1-14048 0</inkml:trace>
  <inkml:trace contextRef="#ctx0" brushRef="#br0" timeOffset="201171.55">28057 12009 21183 0,'-5'0'1888'0,"5"0"-1504"0,0 0-384 0,0 0 0 16,-5 3 2896-16,5-3 512 0,0 0 112 0,0 0 0 15,0 0-2240-15,8 8-464 0,1-2-96 0,3 1-16 16,1-2-240-16,1 0-48 0,2 2-16 0,-1-1 0 16,1-1-400-16,0 2 0 0,-1 1 0 0,-1-1 0 0,-2 3 0 0,-1-1 0 15,-4 1 128-15,-1 1-128 0,-2-1 128 0,-3 2-128 16,-1-2 192-16,-3 2-64 0,-1 0 48 0,-1-1 0 15,1 0 0-15,-2-1 0 0,-2 1-176 0,1-2 160 16,1-1-160-16,-1-2 160 0,2-1-160 0,5-5 0 16,-5 6 0-16,5-6 0 0,0 0-176 0,0 0-64 15,0 0-16-15,0 0 0 0,5 6 32 0,2 1 0 0,0-2 0 0,3 0 0 16,-1 0 224-16,2 0-192 16,3 3 192-16,-1-1-192 0,0 1 368 0,1 1 80 15,-1 1 0-15,0 3 16 0,-1 3 496 0,-2 1 112 16,-1-3 16-16,-2 2 0 0,-5-1 352 0,-2 2 80 15,-3 0 16-15,-4-1 0 0,-3 0-240 0,-3 2-32 16,-2-5-16-16,-3 1 0 0,-2 2-336 0,0-3-64 16,-3-1-16-16,0-1 0 0,-1-2-336 0,2-2-80 15,3-2-16-15,-1-1 0 16,2 1-800-16,1-5-176 0,3-4-16 0,1 2-14464 0,2-5-2896 0</inkml:trace>
  <inkml:trace contextRef="#ctx0" brushRef="#br1" timeOffset="205968.67">25488 11814 21183 0,'0'7'944'0,"-8"31"192"0,8-38-912 0,0 0-224 0,1 8 0 0,-1-8 0 16,0 0 1216-16,0 0 208 0,0 0 48 0,0 0 0 15,0 0-928-15,0 0-176 16,0 0-48-16,0 0 0 0,0 0 256 0,0 0 32 16,0 0 16-16,3-6 0 0,-3-2-64 0,1-1-16 15,-1-2 0-15,0 1 0 0,-1-3-16 0,-1 0 0 0,1-3 0 0,1 2 0 16,-2-3-176-16,-2 0-32 0,0-2-16 0,-1 1 0 16,-5-4-16-16,1 1 0 0,1 0 0 0,-1 2 0 15,1 3 64-15,1 1 16 0,-2-2 0 0,-2-2 0 16,1-2 112-16,-2 2 32 0,0 1 0 0,-2-2 0 15,-4-9-160-15,-1 2-32 0,0 4 0 0,2-1 0 16,-1-1-192-16,-1 1-128 0,-1 0 128 0,0 1-128 16,2 0 0-16,-1 4 144 0,1 2-144 0,0 0 0 15,0 4 336-15,-1 0-32 0,1-1-16 0,0 2 0 16,2 1-96-16,5 1 0 0,-4 0-16 0,3 0 0 0,1-3 80 0,-2 2 32 16,-3 0 0-16,2 1 0 0,-2-1-288 0,-2 0-192 15,0 0 16-15,-1 3 16 0,4-1 160 0,-1 1 256 16,2 2-64-16,-2 1-16 0,-1-2-48 0,-1 2-128 15,0 0 192-15,-2 1-64 0,-1 1-128 0,-1 1 192 16,-3-1-192-16,2 2 192 16,1-1-192-16,-1 2 0 0,0-1 0 0,0 1 128 0,-2-1-128 0,1 1 0 15,1 0 144-15,2 0-144 0,1 0 176 0,1-3-48 16,-2 1 0-16,0 0 0 0,2 1 32 0,0-2 0 16,2 1 0-16,-1-2 0 0,1-1-32 0,-1 1-128 15,-2-1 192-15,1-1-64 0,-1 2-128 0,3 0 128 16,-2 2-128-16,-1-5 128 0,-1 2-128 0,2 0 0 0,-2 0 0 0,1 0 0 15,1-1 0-15,-1 1 0 0,1 0 0 0,-1-2 0 16,1 1 0-16,-1-1 0 0,-2 2 0 0,2 0 0 16,-1-2 0-16,1 1 0 0,-3-1 128 0,1 1-128 15,-1-2 0-15,-1 1 160 0,1 1-160 0,-1-1 160 16,-2 1-160-16,0-2 160 0,0 2-160 0,0-1 160 16,0 2-160-16,1-2 0 0,2 2 0 15,-1 0 0-15,2 0 0 0,1-3 0 0,0 1 0 0,2 1 0 16,1-3 0-16,-2 1 0 0,2-1 0 0,1-2 0 15,0 0 0-15,0 0 0 0,-1-1 0 0,-2-1 128 16,1 0-128-16,0 0 0 0,2 0 0 0,0-4 0 16,1 4 0-16,-1-2 0 0,-2 0 0 0,1 2 0 15,1 0 0-15,1 1 0 0,-3 1 0 0,2-2 0 16,0 1 0-16,1 0 0 0,1 2 0 0,0 1 0 0,1-3 0 0,0 2 0 16,-1 2 0-16,4-3 0 0,-1 2-128 0,1-1 128 15,2-2 0-15,0 2 0 0,1-2 0 0,1 3 0 16,-1-4 192-16,0 1-64 0,0 0-128 0,2-1-192 15,-4 1 32-15,4 1 16 0,-1-2 144 0,2 1 0 16,-1 0 0-16,0-1 0 0,1 1 0 0,0 1 0 16,-1 0 0-16,0 2 0 0,1-3 0 0,0 3 0 0,0 0 0 0,-1 0 0 15,3 2 0-15,-1 2 0 16,0 0 0-16,0 1 0 0,-1 2 0 0,5 2 0 16,0 0 0-16,0 0 0 0,-7 2 0 0,7-2-128 15,-8 4 128-15,2 4 0 0,-1 1 0 0,2 0-128 16,1 2 128-16,0 2 0 0,-1 0 0 0,0-3-160 15,0 3 160-15,2 0 0 0,0 0 0 0,1 0-128 0,-1-1 128 0,0 0 0 16,0-1 0-16,0 1 0 0,0-5 0 0,1-1 0 16,-1 1 0-16,3-7 0 0,0 0 0 0,0 0 0 15,-2 8 0-15,2-8 0 0,0 0 0 0,0 0 0 16,0 0 0-16,0 0 0 0,0 0 0 0,0 0 0 16,0 0 0-16,0 0 0 0,0 0-128 0,2-8 128 15,1-1 0-15,-1-1-128 0,1 0 128 0,0 0 0 16,0-1-128-16,1-2 128 0,2-1 0 0,-1 1 0 15,0 0 0-15,0 0-128 0,0 0 128 0,1 0 0 16,-1 0 0-16,0 2 0 0,0-2 0 0,1 3 0 16,-3-1 0-16,3 2 0 0,-1 3 0 0,0-1 0 15,0 2 0-15,2 1-128 0,-1 1 128 0,2 2 0 16,0 0 0-16,1 1 224 0,0 0-32 0,2 1-16 0,0 0-176 0,1 1-272 16,1-1 64-16,3-1 16 0,-1 1 192 0,2 2 0 15,2-2 0-15,0 2-144 16,1-1-1024-16,3 0-208 0,3-1-32 0,-1 2-11152 15,1 0-2224-15</inkml:trace>
  <inkml:trace contextRef="#ctx1" brushRef="#br0">32950 12824 0,'0'0'0</inkml:trace>
  <inkml:trace contextRef="#ctx0" brushRef="#br0" timeOffset="-173697.22">26223 11143 27647 0,'0'0'2448'0,"0"0"-1952"0,0 0-496 0,0 0 0 15,0 0 1808-15,0 0 272 0,0 0 48 0,0 0 16 16,0 0-768-16,25 7-160 0,-25-7-16 0,9 4-16 15,1 0-640-15,2-2-128 0,1 1-32 0,1 1 0 0,2-4-384 0,8 1 0 16,-2-1 0-16,-9 2 0 31,2-2-352-31,6 0-160 0,-1 0-16 0,-7 0-16 16,0 0-2016-16,1-2-416 0,-1 1-80 0,4-2-6672 0,-4 1-1328 0</inkml:trace>
  <inkml:trace contextRef="#ctx0" brushRef="#br0" timeOffset="-173359.66">26589 10974 1839 0,'0'0'160'0,"-8"-9"-160"0,-2-4 0 0,0 2 0 0,1 2 4800 0,1 5 944 16,-3-1 176-16,-4-4 32 0,-2 0-3424 0,1-3-688 15,-2 6-144-15,-3 0-32 0,-4 3-256 0,-1 1-64 16,1 2-16-16,6 2 0 0,-5 1-752 0,-11 5-160 16,2 3-32-16,13-2 0 0,-1 3-224 0,0 3-160 15,0 3 192-15,1 2-192 0,4 2 160 0,-1 3-160 0,2-2 128 0,2 5-128 16,1 0 0-16,5 2 0 0,1 2 0 0,5-1 0 15,2 0 0-15,3-1-144 0,4-4 144 0,3 0 0 16,2 0-144-16,5-2 144 0,3-7 0 0,5 0-144 16,4-4 144-16,2-3-192 0,5-4 192 0,1-4-192 15,-2-4 192-15,1-4 0 16,-2-1 0-16,0-7 0 0,-1-1 0 0,10-10 0 16,-7 0 0-16,-14 8 0 0,1-4 320 0,6-11 0 0,-8 3 0 15,-5 4 0-15,-5-2 128 0,-3 2 0 0,-5-1 16 0,-4 1 0 16,-4-3-256-16,-5 3-48 0,-8 2-16 0,4 8 0 15,-4 0 80-15,-3-1 16 0,-6-4 0 0,-1 3 0 32,-2 4-1232-32,-1-1-240 0,-3 1-48 0,2 4-14992 0</inkml:trace>
  <inkml:trace contextRef="#ctx0" brushRef="#br0" timeOffset="-161996.39">21502 15955 11967 0,'-2'-1'1072'0,"2"1"-864"16,0 0-208-16,-3 13 0 0,2 3 3632 0,1 3 672 15,1 5 144-15,2-1 32 0,1 5-2896 0,2 2-576 16,4 5-112-16,1-2-32 0,-2 3-128 0,1 1-32 15,1 0 0-15,1-1 0 0,-3-3-400 0,1-3-96 16,-2-1-16-16,1-4 0 0,-2-2 64 0,-1-3 0 0,-1-4 0 0,1-3 0 16,-4-4 64-16,-2-9 0 0,3 6 16 0,-3-6 0 15,0 0 0-15,0 0 0 0,-2-9 0 0,-1-3 0 16,-1-2-96-16,0-6-32 16,1 0 0-16,-2-5 0 0,0-5-208 0,1-1 0 15,0-5 128-15,1 0-128 0,1-3 0 0,2-2 0 0,-2 0 0 0,2-1 0 16,0 0 0-16,2 2 0 0,0 1-128 0,4 3 128 15,0 4 0-15,3 2-192 0,2 2 192 0,3 6-160 16,3 3 160-16,0 3 144 0,0 3-16 0,1 4-128 16,2 1 208-16,-1 7-64 0,2 1-16 0,-1 2 0 15,-4 6 96-15,0 3 16 0,-2 2 0 0,-2 4 0 16,-3 2-32-16,0 3 0 0,-3 2 0 0,-4 2 0 16,-2 3-64-16,-1 2-16 0,-2 1 0 0,-2 2 0 0,-1-2 208 0,-1-1 48 15,-1-1 0-15,-1-3 0 0,-1-1-384 0,-1 0-128 16,3-5 0-16,-1-1 0 0,-1-3 128 0,0-4-192 15,0-4 192-15,3-1-192 0,-1-2 192 0,1-2 0 16,7-4 0-16,-6-2 128 0,0-4-128 0,3 0 0 16,0-3 0-16,3-2 0 0,3 0 0 0,0-1 0 15,4-1 0-15,2 1-128 16,3 2 128-16,2 1 256 0,2-1-64 0,2 4-16 0,2 1 240 16,1 2 48-16,-1 3 16 0,3 3 0 0,-1 2-48 0,2 1-16 15,0 2 0-15,1 0 0 0,-2 0-160 0,1 1-48 16,-2 1 0-16,0 1 0 0,-2 1-208 0,-2-1 128 15,0 1-128-15,-1 2 0 16,0-3-1344-16,-1 1-384 0,-1-2-64 0,1-2-17024 0</inkml:trace>
  <inkml:trace contextRef="#ctx0" brushRef="#br0" timeOffset="-161363.59">22642 16135 22111 0,'0'0'976'0,"-6"3"208"0,3 1-944 0,3-4-240 0,-4 1 0 0,4-1 0 16,0 0 2464-16,0 0 448 0,0 0 96 0,9-1 0 0,2-3-1312 0,5-1-272 16,2-3-48-16,3-1-16 0,4-2-672 0,4-4-144 15,1 0-32-15,4 0 0 0,1-3-384 0,4-2-128 16,3 0 0-16,1 1 0 0,-2-2 160 0,0 0-160 15,-2 0 128-15,-1-1-128 0,-3-1 0 0,-1 0 128 16,-2 1-128-16,0 0 0 0,-5 1 0 0,-1 0 0 0,-1 2 0 16,-2 1 0-16,0 1 0 0,-1 0-176 0,-1 0 16 0,-3 1 0 15,0 2 160-15,-2 1-208 0,-3 2 80 0,-2 2 128 16,1 0 0-16,-3 1 0 0,-1 2 0 0,-1-1 0 16,-1 2 0-16,-1 1 0 0,-5 4 0 0,8-4 0 15,-1 3 0-15,1 0 0 0,-1-1 0 0,0 2 0 16,-1 0 0-16,4 2 0 0,-3-1 0 0,2 1 0 15,2 1 0-15,1 1 192 0,1 3 0 0,1 0 0 16,3 0 144-16,-1 1 48 0,-1 1 0 0,4 1 0 16,0 1 96-16,3 0 32 0,3 2 0 0,2 2 0 0,-1-1-64 0,3 2-16 15,2 1 0-15,3 0 0 16,3 0-64-16,-1 0-16 0,2-2 0 0,1 1 0 16,2-2-96-16,2 2 0 0,-3-4-16 0,-1 1 0 15,-2 0-240-15,-2 0 144 0,-2-2-144 0,-3 0 128 0,-1-2-128 16,1 0 0-16,-1-2 0 0,0 2 128 0,0 1-128 0,-2-1-192 15,0-1 32-15,-3-1 16 16,-3-1-1200-16,-1 1-224 0,0-1-48 0,0 2-11232 16,-3 1-2240-16</inkml:trace>
  <inkml:trace contextRef="#ctx0" brushRef="#br0" timeOffset="-159663.42">23449 14807 23615 0,'0'0'1040'0,"0"0"224"0,0 0-1008 0,0 0-256 15,0 0 0-15,0 0 0 0,4 9 1808 0,1-1 320 16,1 2 64-16,0 3 16 0,-1 2-480 0,-1 2-80 15,2 1-32-15,1 3 0 0,1 0-448 0,-5-2-80 16,1 5-32-16,0-1 0 0,0 4-160 0,-1 2-48 0,-1 1 0 0,1 1 0 16,0 5-464-16,-1 7-112 15,2-6-16-15,-3 3 0 0,1-1-256 0,-1-3 160 16,0-3-160-16,1-2 128 0,-2-2-128 0,1-7 0 16,-1-4-192-16,3-1 192 15,-1-1-1616-15,2-2-208 0,-4-3-32 0,0-4-10368 0,0-7-2080 16</inkml:trace>
  <inkml:trace contextRef="#ctx0" brushRef="#br0" timeOffset="-159197.08">23378 14261 15663 0,'0'0'688'0,"0"0"144"16,0 0-656-16,0 0-176 0,-4-8 0 0,2 1 0 0,-1 1 3392 0,1-1 640 15,0-1 128-15,0 3 16 0,-1-1-2128 0,3 6-416 16,-5-4-96-16,5 4 0 0,-5 0-560 0,5 0-96 15,-4 8-32-15,0 3 0 0,-1 2-368 0,1 4-80 16,2 2-16-16,2 0 0 0,-1 2-384 0,2 0 0 16,3-3 0-16,1 0 0 0,3-2 0 0,1-3 0 15,2-1-160-15,2-3 160 0,0-1-144 0,3-3 144 16,-1-2-128-16,2-3 128 0,1-3 0 0,-1-1 144 16,0-2 0-16,-1-4 0 0,0 0 272 0,-2-2 48 0,0-2 16 0,-3-2 0 15,-3-1-96-15,-2 2 0 0,1-4-16 0,-4 1 0 16,-1 0-32-16,-2 0 0 0,-3-1 0 0,-1 1 0 15,-2 0-112-15,-3 1-32 0,-3 1 0 0,0 2 0 16,-1-2-32-16,-1 2-16 0,-1 0 0 0,1 2 0 16,0 0-144-16,-1 2 0 15,2 2 0-15,2 1-176 16,1 1-464-16,1 1-112 0,2-1-16 0,0 1 0 16,2 4-2864-16,-2 2-576 0</inkml:trace>
  <inkml:trace contextRef="#ctx0" brushRef="#br0" timeOffset="-158993.58">23119 14279 12895 0,'-5'3'1152'0,"-1"0"-928"16,1 3-224-16,1-1 0 0,4-5 4992 0,0 0 960 15,0 0 192-15,0 0 48 0,0 0-4608 0,0 0-928 16,2 6-176-16,0 1-32 16,2-1-1968-16,1-2-384 0,1 2-80 0</inkml:trace>
  <inkml:trace contextRef="#ctx0" brushRef="#br0" timeOffset="-158825.84">23201 14486 27871 0,'0'0'1232'0,"0"0"256"0,-5 7-1184 0,0-2-304 0,5-5 0 0,-4 6 0 16,0 1 640-16,4-7 64 0,0 0 0 0,0 0 16 31,0 0-1840-31,0 0-368 0,0 0-80 0</inkml:trace>
  <inkml:trace contextRef="#ctx0" brushRef="#br0" timeOffset="-158677.84">23164 13881 31791 0,'-13'0'1408'0,"13"0"288"0,-2 7-1360 0,-1-2-336 0,3-5 0 0,0 0 0 16,0 0 256-16,0 0-32 0,0 0 0 0,0 0 0 15,9 0-2080-15,3 1-400 0</inkml:trace>
  <inkml:trace contextRef="#ctx0" brushRef="#br0" timeOffset="-158525.81">23412 13803 18431 0,'0'0'816'0,"0"0"160"0,0 0-784 0,0 0-192 0,-5 3 0 0,5-3 0 16,0 0 3456-16,0 0 656 0,0 0 128 0,0 0 32 15,0 0-3456-15,3 5-688 16,2 0-128-16,0 2-10000 15,3-5-1984-15</inkml:trace>
  <inkml:trace contextRef="#ctx0" brushRef="#br0" timeOffset="-158325.28">23780 13984 20271 0,'0'0'1792'0,"0"0"-1424"0,0 0-368 0,-4 7 0 0,4-7 3008 0,-3 6 512 15,3-6 128-15,0 0 0 0,0 0-2784 0,0 0-560 16,0 0-112-16,0 0-10208 16,6 7-2032-16</inkml:trace>
  <inkml:trace contextRef="#ctx0" brushRef="#br0" timeOffset="-158170.25">23861 14283 24879 0,'-4'8'2208'0,"-1"1"-1760"16,-1 0-448-16,2 0 0 0,2 1 2480 0,-1 1 400 16,3-11 96-16,0 6 16 15,1 1-2992-15,-1-7-448 0,0 0-176 0,0 0-14560 0</inkml:trace>
  <inkml:trace contextRef="#ctx0" brushRef="#br0" timeOffset="-157912.08">24072 13739 13823 0,'-9'11'1216'0,"9"-11"-960"0,-6 4-256 0,6-4 0 15,-3 7 4816-15,3-7 928 0,0 0 176 0,0 0 32 16,2 6-3824-16,3-3-768 0,3-1-144 0,3-2-48 16,0-2-592-16,2 0-128 0,2 1-32 0,-1-3 0 15,0 0-1360-15,2-1-272 0,1-1-48 0,0 4-16 16,-1-6-2048-16,-1 1-400 0</inkml:trace>
  <inkml:trace contextRef="#ctx0" brushRef="#br0" timeOffset="-157526.98">24327 13464 6447 0,'-7'0'576'0,"-3"3"-576"0,-3 2 0 0,-2 0 0 16,-2-5 5472-16,-3 4 992 15,-2 5 192-15,-1-2 32 0,-3-2-3808 0,-1 3-768 16,4 3-160-16,1 2-32 0,0 3-1040 0,2 4-224 16,1-2-32-16,-1 5-16 0,-1 10-400 0,4 0-80 15,4 0 0-15,3 0-128 0,3-3 0 0,3-1 0 0,4-3 0 0,3 0 0 16,2-1 0-16,3-2 0 0,4-2 0 0,1-1 0 16,2-2 0-16,5-5-144 0,2-1 144 0,3-1-128 15,2-4 128-15,5-2-208 0,-3 0 80 0,3-7 128 16,-2-10 0-16,-2 3 0 0,1 2 0 0,0-6 0 15,-1-4 0-15,-3-1 0 0,-3 4 144 0,-1-3-16 16,-6-3 96-16,-1-1 32 0,-2-1 0 0,-1-3 0 16,0-2 272-16,-2 0 64 0,-2 1 16 0,-4-1 0 15,0-4-96-15,-3 8 0 0,-4 3-16 0,-1-1 0 0,-3 3-112 0,-1 1 0 16,-4 0-16-16,-3 2 0 0,-2 1-368 0,-8 1-128 16,-1 7 0-16,-1 6 0 15,-3 1-2192-15,-2 4-432 0,1 3-96 0</inkml:trace>
  <inkml:trace contextRef="#ctx0" brushRef="#br1" timeOffset="-152058.52">22166 8962 9215 0,'0'0'816'0,"0"0"-656"0,0 0-160 0,0 0 0 16,0 0 3776-16,0 0 736 0,-8 11 144 0,8-11 16 15,-8 8-2560-15,8-8-528 0,0 0-112 0,-8 9 0 16,8-9-768-16,0 0-128 0,0 0-48 0,-9 6 0 16,9-6 96-16,-9 7 16 0,9-7 0 0,-12 1 0 15,2 2 64-15,-2-1 0 0,0-4 16 0,-1 0 0 16,-1 1-224-16,1-3-48 0,-3 0-16 0,1 0 0 15,-2-2-160-15,-1-1-16 0,-1-2-16 0,1-3 0 0,0 1-112 0,1 0-128 16,-3-3 176-16,2-2-176 0,0-1 272 0,0-1-48 16,1-3-16-16,1-1 0 15,0 1 80-15,2-2 16 0,2-1 0 0,2 1 0 16,1 1-176-16,2-2-128 0,2 1 144 0,1-3-144 16,0 3 128-16,2 1-128 0,0 1 0 0,2-1 0 15,2 1 192-15,1 2-64 0,3 1-128 0,0-2 192 16,2 0-192-16,1 2 176 0,2 0-176 0,0 0 160 15,1-1-160-15,1 3 0 0,0-1 144 0,1 1-144 0,1-1 0 0,-1 3 0 16,0-1 0-16,1 4 0 0,0-2 0 0,1 0 0 16,0 2 0-16,1-1 0 15,-3-1-560-15,2 0-16 0,-2-1-16 0,2 2 0 16,-2 3-1952-16,0 0-384 0,-1 0-80 0,-1 1-12496 16</inkml:trace>
  <inkml:trace contextRef="#ctx0" brushRef="#br1" timeOffset="-151793.52">21886 7938 22463 0,'0'0'992'0,"-7"1"208"0,0 0-960 0,7-1-240 16,-6 3 0-16,6-3 0 0,-5 4 1248 0,5-4 208 0,0 0 32 0,0 0 16 16,0 0-320-16,0 0-64 0,6 5-16 0,2-4 0 15,1 1-496-15,2-1-96 0,2-1-32 0,1 0 0 16,0 0-224-16,2 0-32 0,0 2-16 0,1-2 0 15,0-2-208-15,-1 2 128 0,3 2-128 0,-4 0 0 16,0 0 128-16,-2 2-128 0,-3 2 0 0,-1-1 0 16,-2 1 416-16,-1 1-16 0,1-1 0 0,-3 2 0 15,-3 4 240-15,0 0 32 0,-1 1 16 0,-1 1 0 0,0 2-128 0,1 1-32 16,-2-1 0-16,2 3 0 0,0-4-288 0,2 1-64 16,-2 0-16-16,1-1 0 15,2 1-1056-15,1 1-224 0,1-1-32 0</inkml:trace>
  <inkml:trace contextRef="#ctx0" brushRef="#br0" timeOffset="-143794.75">25274 15928 21183 0,'0'0'1888'0,"0"0"-1504"16,0 0-384-16,0 0 0 0,0 0 1776 0,22-1 272 15,-27-7 64-15,0 3 16 0,-1 1-576 0,0-1-112 16,-2 3-32-16,2 2 0 0,-1 2-448 0,-1 0-112 15,-2 2-16-15,1 3 0 0,-2 0-288 0,1 5-64 0,-1 4-16 0,2 0 0 16,1 4-464-16,3 0 0 0,0 3 0 0,2 1 0 16,5 3 0-16,2-1-192 0,1 0 192 0,4-1-160 15,3 0 160-15,1-4 0 0,2-3 0 0,2-1 0 16,3-4 272-16,1-3 96 16,0-2 16-16,1-1 0 0,-1-6 0 0,-2-2 0 15,-1-3 0-15,1-4 0 0,-2-1 48 0,-2-5 16 16,0-1 0-16,-2 1 0 0,-3-6 112 0,-1 3 16 15,-4-3 16-15,-1 0 0 0,-2 2-208 0,-2-1-32 0,-3 3-16 0,-1 0 0 16,-4-4-80-16,-1 3-32 0,-1-2 0 0,-2 2 0 16,0-1-224-16,0 2 0 0,-1 2 128 0,0 1-128 15,0 1-192-15,2-1-96 0,-1 1-16 0,0 2 0 32,0 2-656-32,3 1-128 0,1 1-16 0,3 2-16 0,1 1-1888 0,4 3-368 0,0 0-80 0,0 0-11584 15</inkml:trace>
  <inkml:trace contextRef="#ctx0" brushRef="#br0" timeOffset="-140998.39">25897 16101 11055 0,'-5'-2'976'0,"1"2"-784"0,4 0-192 0,0 0 0 0,0 0 3232 0,0 0 608 0,0 0 112 0,0 0 16 15,0 0-1936-15,0 0-400 0,0 0-80 0,4 0-16 16,8-3-160-16,-1 2-32 0,1 0-16 0,1 1 0 16,0 2-304-16,1 1-48 0,2-2-16 0,0 0 0 0,-1-2-144 0,1 2-48 15,1 1 0-15,1 0 0 0,2 0-480 0,1-1-96 16,1-1-32-16,3 0 0 0,-1 0-160 0,2 1-224 15,0 2 48-15,2-3 16 16,-2-3-1728-16,1 1-352 0,-2 0-64 0,-1 2-8720 16,-4-4-1760-16</inkml:trace>
  <inkml:trace contextRef="#ctx0" brushRef="#br0" timeOffset="-140497.68">26761 15933 14735 0,'0'0'640'0,"0"0"160"0,0 0-640 0,0 0-160 0,0 0 0 0,8 2 0 16,-8-2 3520-16,7 5 688 0,-2 1 128 0,-1 3 16 16,-3 3-2624-16,-1 4-512 0,0-2-128 0,-1 6 0 15,-3 3-400-15,3 2-80 0,-2 2-16 0,-1-1 0 16,-4 1-352-16,2 0-80 0,1 2-16 0,-1-2 0 15,0-5-144-15,1 2 128 0,2-2-128 0,-1-3 128 16,-1-4 0-16,1-1-128 0,0-4 192 0,1 0-64 16,3-10 32-16,0 0 0 0,0 0 0 0,0 0 0 15,0 0-160-15,2-7 192 0,0-5-192 0,4-3 192 0,1-4-192 0,0-3-224 16,-1-3 48-16,2-1 16 0,1-1-32 0,1-2-16 16,-3-2 0-16,2-2 0 0,3 0 208 0,-1-1-144 15,-1 0 144-15,-1 1-128 16,2 2 128-16,0-2 0 0,1 2 0 0,1 2 0 15,-1 3 0-15,1 3 0 0,0 1 0 0,-1 2 128 16,-3 4-128-16,0 3 192 0,0 3-64 0,-1 3 0 0,-3 5-128 0,-5 2 0 16,8 0 0-16,-3 8 0 0,-1 2 0 0,0 4 144 15,0 3-144-15,-2 3 0 0,1 1 144 0,1 5-144 16,0 1 0-16,0 5 144 0,0 0-144 0,1 2 0 16,0 1 0-16,0 0 0 0,-1-3 0 0,1-1 0 15,2 3 0-15,-2-3 0 0,0-2 0 0,-1-3-144 16,4 3 144-16,-1-2-208 15,-2-4-304-15,0-2-48 0,3-1-16 0,-2-2 0 16,-2-2-736-16,-1-2-160 0,0-1-16 0,1-2-12784 0</inkml:trace>
  <inkml:trace contextRef="#ctx0" brushRef="#br0" timeOffset="-140296.39">26871 16215 11967 0,'-14'-7'528'0,"8"6"112"0,0 0-512 0,6 1-128 0,-5-2 0 0,5 2 0 16,0 0 5248-16,0 0 1024 0,0 0 208 0,0 0 48 16,7-5-4144-16,3 0-816 0,1 0-160 0,4 1-48 15,2 0-816-15,0 1-160 0,-1 1-48 0,3-1 0 16,-1 1-336-16,2-1 0 0,-1 0 0 0,1 2 0 16,-1 0-1072-16,1 1-272 0,-2 1-64 0,-1-1-16 15,0 0-2400-15,0 0-464 0,12-1-112 0,-9-3-16 0</inkml:trace>
  <inkml:trace contextRef="#ctx0" brushRef="#br0" timeOffset="-138025.12">27398 15752 8287 0,'0'0'736'0,"0"0"-592"0,0 0-144 0,0 0 0 15,0 0 3488-15,0 0 672 0,0 0 128 0,0 0 16 16,0 0-1824-16,15 12-368 0,-8-7-80 0,-2 5-16 15,-2 2-480-15,-1 4-112 0,2 1-16 0,-1 2 0 16,-1 5-528-16,0 2-112 0,-2 1-32 0,1 6 0 16,0-1-288-16,-1 4-64 0,0 1-16 0,0 1 0 15,-1 0-368-15,0 1 144 0,-1-1-144 0,1-1 0 16,0-1-192-16,1-3-128 0,1-5-48 0,2-2 0 31,-1-3-1680-31,2-4-352 0,-1-2-64 0,-1-3-7600 0,2-3-1520 0</inkml:trace>
  <inkml:trace contextRef="#ctx0" brushRef="#br0" timeOffset="-137811.65">27881 15757 11055 0,'0'0'480'0,"0"0"112"0,0 0-464 0,0 0-128 15,0 0 0-15,4 9 0 0,-4 2 4432 0,0 2 880 0,-1 3 160 0,0 3 32 16,-1 5-3216-16,1 2-656 0,-2 2-128 0,2 5-32 16,-2 2-800-16,1 2-160 0,-2-1-48 0,0 3 0 15,0 0-464-15,-1 0 0 16,0 1 0-16,1-3 0 16,0 1-1472-16,0-3-272 0,1-2-64 0,1-3-8304 0,-2-7-1648 0</inkml:trace>
  <inkml:trace contextRef="#ctx0" brushRef="#br0" timeOffset="-137602.43">28106 15746 15663 0,'0'0'1392'0,"0"0"-1120"0,0 0-272 0,0 0 0 15,0 0 3328-15,0 0 592 0,0 0 128 0,0 0 32 16,1 11-2720-16,0 1-528 0,-1 6-128 0,3-1 0 15,1 3-176-15,0 2-16 0,1 3-16 0,0 2 0 16,-1 3-496-16,1 1 0 0,-1 1 0 0,3 12 0 16,-2-4-576-16,0-3-48 0,-1-3-16 0,-1-11-9168 15,-1 2-1840-15</inkml:trace>
  <inkml:trace contextRef="#ctx0" brushRef="#br0" timeOffset="-137425.79">28044 16116 33119 0,'-14'-9'1472'0,"10"5"288"0,1 0-1408 0,1-3-352 0,-1 1 0 0,3-1 0 15,1 0 784-15,2 0 96 0,0 0 16 0,2 2 0 16,3 0-144-16,1 1-32 0,-1 0 0 0,6 0 0 31,2 0-1680-31,1 4-352 0,0 3-64 0,2 1-9312 0,2 0-1872 0</inkml:trace>
  <inkml:trace contextRef="#ctx0" brushRef="#br0" timeOffset="-136991.65">28366 16099 30927 0,'0'0'1360'0,"0"0"304"0,0 0-1344 0,0 0-320 0,0 0 0 0,0 0 0 16,0 0 752-16,0 0 80 0,9-4 0 0,4 3 16 15,4-1-96-15,0 2-32 0,0 3 0 0,-1-2 0 16,0 2-560-16,-1-2-160 0,1 2 0 0,-3-1 0 0,-3 2 160 0,1 0-32 16,-2 1-128-16,-9-5 192 0,4 8 64 0,-2 3 16 15,-3-2 0-15,0 0 0 0,1-9-80 0,-1 9 0 16,-3 2-16-16,-2-1 0 0,0-1-176 0,-1 0 0 16,1 0 144-16,-2 0-144 0,0-2 0 0,0-1 0 15,2 0 0-15,1-1 0 0,-1 0-144 0,6-5-48 16,0 0-16-16,0 0 0 15,0 0-368-15,6 12-64 0,-6-12 0 0,7 9-16 0,1-4 304 0,3 2 64 0,2-1 16 0,4 2 0 16,-3-1 272-16,0 3 0 16,-1-1 0-16,2 3 0 0,-5-2 528 0,1 2 64 15,-4 1 16-15,0 1 0 0,-1 1 432 0,-3-1 96 16,-2 0 16-16,-1 1 0 0,-2 0 192 0,-2 2 64 16,-1 0 0-16,-3 2 0 0,-3-2-512 0,1-1-80 15,0 0-32-15,-5-2 0 0,-2-2-336 0,0 0-80 16,0 0-16-16,0-1 0 0,-1 0-352 0,0-3-160 0,-2-2 16 0,11-2 0 31,-1-3-1712-31,-2 1-352 0,0-2-64 0,-1-3-17568 0</inkml:trace>
  <inkml:trace contextRef="#ctx0" brushRef="#br0" timeOffset="-136632.78">26974 15317 31103 0,'0'0'1376'0,"0"0"288"0,0 0-1344 0,0 0-320 16,0 0 0-16,0 0 0 0,0 0 976 0,0 0 128 16,8-9 32-16,0 2 0 0,1 0-432 0,1 2-96 15,1 0-16-15,2 1 0 0,2 0-592 0,1 2 0 16,-2-1 0-16,2-1 0 15,-2 0-400-15,-1 0-48 0,-1 2-16 0,1 2 0 16,-1-3-2304-16,-1 0-464 0,-11 3-96 0</inkml:trace>
  <inkml:trace contextRef="#ctx0" brushRef="#br0" timeOffset="-136260.65">27232 15064 1839 0,'-6'-8'160'0,"-5"1"-160"0,-1 1 0 0,-1 1 0 15,-2-1 5728-15,-1 3 1120 0,0-3 208 0,-2 1 48 16,-3 0-4272-16,0 1-848 0,1 0-192 0,0 0-16 16,3 3-736-16,-1 1-144 0,-2 2-16 0,-1 2-16 15,2 3-544-15,-3 2-96 0,-2 0-32 0,7 2 0 16,-2-1-192-16,-2 3 0 0,1 3 0 0,-3 8 0 16,6 1 0-16,4 3 0 0,1-1-160 0,8-5 160 0,3 0 0 15,1 16-128-15,2-3 128 0,9-2 0 0,7-4-128 0,4-2 128 16,2-2-128-16,7-2 128 0,3-5-208 0,0-2 32 15,0-3 16-15,1-4 0 0,5-2 160 0,0-2-192 16,-4-2 192-16,2-5-192 0,2-2 192 0,1-1 0 16,0-4 0-16,-2-3 0 0,-3-3 0 0,-4-2 0 0,-3-3 160 15,-3-1-160-15,-2-2 528 0,-4 1 16 0,-5-3 0 0,-4 1 0 16,-4 0 240-16,-3-1 48 0,-4 0 16 0,-4-1 0 16,-3 3-224-16,-6-1-48 0,-4 2-16 0,-5 1 0 15,-5-2-128-15,-3-1-32 0,-1 2 0 0,-2 1 0 16,2-2-400-16,1 1 0 0,1 1-192 0,4 1 192 31,2 3-1552-31,2 2-192 0,1-2-48 0</inkml:trace>
  <inkml:trace contextRef="#ctx0" brushRef="#br0" timeOffset="-132260.72">23537 15468 12895 0,'0'0'1152'0,"0"0"-928"16,0 0-224-16,0 0 0 0,0 0 2976 0,0 0 544 16,0 0 128-16,0 0 0 0,0 0-1728 0,0 0-368 0,0 0-64 0,0 0-16 15,0 0-640-15,13 10-128 0,-13-10-16 0,9 0-16 16,2 0 336-16,-1-1 64 0,1 0 16 0,0-3 0 15,1-1 0-15,0-1 0 0,-2 1 0 0,2 1 0 16,-1-2-240-16,-1-1-32 0,2 1-16 0,-2-2 0 16,3 1-336-16,0 1-64 0,0-2-16 0,-1 1 0 15,2 1-384-15,2-1 128 0,1 0-128 0,1-1 0 16,-1 0 0-16,0 1 0 0,0 2 0 0,0-1 0 16,0-2-656-16,0 0-64 0,0 0-16 0,0 2 0 15,0-1-1856-15,0-1-368 0,-2 3-80 0,1-4-16 16,-2 0-432-16,-1 0-96 0,-2 0 0 0</inkml:trace>
  <inkml:trace contextRef="#ctx0" brushRef="#br0" timeOffset="-132050.55">24325 14871 24991 0,'0'0'1104'0,"0"0"240"0,0 0-1088 0,0 0-256 15,0 0 0-15,0 0 0 0,0 0 1760 0,0 0 288 16,0 0 64-16,4 6 16 0,-2 2-880 0,0 3-176 16,-1-1-48-16,0 4 0 0,2 5-544 0,-2-2-112 0,0 2-32 0,1-1 0 15,0 2-128-15,2 2-16 0,-1-1-16 0,-2 1 0 16,0-5-368-16,1 0-64 0,0 0 0 0,1 0-16 31,-2-1-1808-31,2-1-352 0,-1-4-80 0,1-1-11504 0</inkml:trace>
  <inkml:trace contextRef="#ctx0" brushRef="#br0" timeOffset="-131868.72">24466 14849 1839 0,'0'0'0'0,"0"0"160"0,0 0-160 0,1-7 0 0,-1 7 0 0,0 0 0 16,0 0 6064-16,0 0 1168 0,0 0 256 0,0 0 32 15,6 4-5472-15,0 3-1104 0,-1 0-224 0,1 6-32 16,0 3-480-16,-1 0-80 0,1 5-128 0,-1-2 176 0,1 2-368 0,-1 0-64 15,0 0 0-15,2 1-16 32,-1 3-400-32,1-2-80 0,-1-1-16 0,1 0-7872 0,-2-2-1600 0</inkml:trace>
  <inkml:trace contextRef="#ctx0" brushRef="#br0" timeOffset="-131648.95">24396 15048 19343 0,'0'0'848'0,"-5"0"192"0,-3-4-832 0,8 4-208 0,0 0 0 0,0 0 0 16,0 0 3840-16,0 0 704 0,0 0 160 0,0 0 32 16,0 0-2976-16,0 0-592 0,8 1-112 0,3-1-32 15,-3-1-768-15,1 0-256 0,1 0 160 0,2 1-160 31,2-4-1376-31,0 0-352 0,2-3-80 0</inkml:trace>
  <inkml:trace contextRef="#ctx0" brushRef="#br0" timeOffset="-115058.71">19581 15781 11855 0,'0'0'512'0,"0"0"128"0,0 0-512 0,0 0-128 15,0 0 0-15,-10 6 0 0,1-8 1072 0,1 2 176 16,8 0 32-16,-10 2 16 0,-2 1-192 0,1 1-32 0,0-3-16 0,-1 2 0 16,1-1-208-16,-2 0-32 15,0-1-16-15,0 0 0 0,-2 2-288 0,1-1-64 16,-2 1-16-16,-1 0 0 0,0-1 32 0,-2 1 16 16,-1 1 0-16,1-3 0 0,-1 2 0 0,-1-1 0 15,0 0 0-15,2 0 0 0,1 1-160 0,-1-1-16 0,2 0-16 0,0 0 0 16,-1-2-96-16,0 2 0 0,0-1-16 0,-1 0 0 15,0 1-48-15,1-2 0 0,-1 0 0 0,1 0 0 16,-1 0 128-16,-1 0 0 16,0 0 16-16,1 0 0 0,-2 0 32 0,-1 0 0 0,-2-2 0 0,2 2 0 15,0 0-64-15,1-1-16 0,-1 1 0 0,1 1 0 16,0-1-48-16,2 0-16 0,-1 0 0 0,2 2 0 16,0-2 32-16,1 1 0 0,0 0 0 0,1 2 0 15,-1-2-64-15,0 0 0 0,-1 1 0 0,-2 0 0 16,0 1 64-16,0 1 0 0,0 0 0 0,1 0 0 15,-1 1-32-15,0-3 0 0,-1 1 0 0,-1 0 0 16,-2-1-16-16,2 2 0 0,0 0 0 0,0 1 0 0,-2-2-144 0,1 1 160 16,-1-3-160-16,2 4 160 0,1-2 112 0,2 1 32 15,-2-2 0-15,1 1 0 0,2 0-96 0,0-1-16 16,-1 1 0-16,1 1 0 0,0 0 32 0,-2 0 0 16,-1 1 0-16,1-3 0 0,0 4-64 0,1-1-16 15,-2-1 0-15,1 0 0 0,1 0 48 0,-2 1 0 16,-3-3 0-16,2 4 0 0,0 0 32 0,-2 1 16 0,1-2 0 0,-2-1 0 15,-1-2 0-15,1 2 0 0,2 3 0 0,2-1 0 16,0-2 16-16,0 2 0 16,0 1 0-16,1-1 0 0,-1-3 0 0,1 1 0 15,1-1 0-15,-1 1 0 0,2 2-64 0,1-2 0 16,1 2 0-16,2-3 0 0,0 1-32 0,0 0-16 16,1-1 0-16,0 1 0 0,0 1-144 0,0 0 128 15,-1 0-128-15,0-2 128 0,-2 1-128 0,3 0 0 0,-1-2 0 0,-1 1 0 16,1 0 0-16,0-2 128 0,-2 3-128 0,0-1 0 15,1 0 0-15,0 1 0 0,2 0 0 0,0-1 0 16,0-1 0-16,0 0 0 0,0-1 0 0,0 2 0 16,0-1 0-16,3 2 0 0,-1-1 0 0,1-1 0 15,1-2-1600-15,1 0-288 16,8 0-64-16,-8 0-10464 0,8 0-2112 0</inkml:trace>
  <inkml:trace contextRef="#ctx0" brushRef="#br0" timeOffset="-114623.53">17173 15716 21183 0,'0'0'944'0,"0"0"192"0,0 0-912 0,0 0-224 16,0 0 0-16,0 0 0 0,0 0 1040 0,0 0 176 0,0 0 16 0,3 11 16 15,0 0-752-15,-4 2-160 0,-3-3-16 0,-3 2-16 16,-2 2 464-16,-3 1 112 15,-1 2 16-15,-5 1 0 0,-5 1-544 0,-2 1-96 16,-1-2-32-16,0 4 0 0,-2-1-32 0,0 3 0 0,0 0 0 0,1 1 0 16,2-1 144-16,3-1 32 0,1 2 0 0,3-2 0 15,4-3 288-15,2 1 64 0,0 1 16 0,4 1 0 16,2-4-80-16,2 0-16 0,3 0 0 0,2-3 0 16,3 1 0-16,2-1 0 0,3-2 0 0,6 2 0 15,2-2-16-15,4 2-16 0,2-2 0 0,3 2 0 16,3 0-304-16,1-1-64 0,5 1-16 0,8 0 0 15,7 1-1584-15,7-3-320 0,8 2-64 0</inkml:trace>
  <inkml:trace contextRef="#ctx0" brushRef="#br1" timeOffset="-108492.8">23009 14361 19807 0,'0'0'432'0,"0"0"80"0,0 0 32 0,0 0 32 0,0 0-576 0,0 0 0 15,0 0 0-15,0 0 0 0,-14 16 1904 0,28-20 272 16,-3-1 48-16,-2-1 16 0,-1 2-592 0,0 1-112 16,-2 0-32-16,-6 3 0 0,0 0-592 0,0 0-112 15,0 0-32-15,0 0 0 0,0 0-64 0,0 0 0 16,-8 1-16-16,-1 4 0 0,-3 2-272 0,1 5-48 16,-4 2-16-16,2 3 0 0,-2 3-352 0,-2 0 0 15,0 3 0-15,-2 1 128 0,1 4-128 0,1 0 0 0,0 2 0 0,2 3 0 16,-2-2 0-16,1 2 0 0,0-1 0 0,2 1 0 15,1 0 0-15,1 1 0 0,3-3 0 0,0 3 128 16,0-3-128-16,1 2 0 0,3-3 128 0,0 0-128 16,1-2 128-16,1 0-128 0,1-2 128 0,2-2-128 15,0 0 208-15,1-1-16 16,1 2-16-16,2-5 0 0,3 1 16 0,1-2 0 16,0-3 0-16,3 1 0 0,4 0-48 0,-1 0 0 0,-1-2 0 0,1 0 0 15,1-4-144-15,0 0 192 0,0-3-192 0,2 1 192 16,0-1-192-16,-2-2 160 0,0-1-160 0,-1 0 160 15,0 1-288-15,1-5-64 0,-1-1-16 0,0-1 0 32,-1-2-2848-32,0 0-560 0,-1-2-112 0</inkml:trace>
  <inkml:trace contextRef="#ctx0" brushRef="#br1" timeOffset="-108193.27">23084 14972 15663 0,'0'0'688'0,"-7"3"144"0,1 0-656 0,0 1-176 16,2 1 0-16,4-5 0 0,0 0 3552 0,2 8 672 16,0-1 144-16,4 4 32 0,0-2-3088 0,5 0-608 0,-1 2-128 15,2-4-32-15,-1 1-544 0,2 1 0 0,2 3 0 0,-1-4 0 16,-1 4 0-16,2-3 0 0,-4 0 0 0,0 3 0 16,-3-2 128-16,-2 0-128 15,2 1 0-15,-4 2 0 0,-2 0 624 0,1-1 16 16,-2-1 0-16,2 5 0 0,-3 1 416 0,0-1 96 15,-1-2 0-15,-2 2 16 0,-1 2-320 0,0 1-64 16,-1 1-16-16,-2 2 0 0,0 0-304 0,-3 2-64 16,-1-1-16-16,-2 2 0 0,0 0-176 0,1 0-32 15,0-3-16-15,3-1 0 16,1-3-1168-16,2-1-224 0,1 0-48 0</inkml:trace>
  <inkml:trace contextRef="#ctx0" brushRef="#br1" timeOffset="-90192.03">24532 16375 9215 0,'0'0'816'0,"0"0"-656"0,0 0-160 0,-4-9 0 0,4 9 1424 0,0 0 256 16,-1-9 48-16,1 9 16 0,0 0-656 0,0 0-144 16,0 0-32-16,0 0 0 0,0 0-80 0,0 0-32 15,5-9 0-15,-5 9 0 0,0 0-352 0,0 0-80 16,0 0-16-16,0 0 0 0,0 0 128 0,10 3 32 15,-10-3 0-15,6 9 0 0,-6-9-32 0,2 14 0 16,-2-1 0-16,0 1 0 0,-1-1-96 0,0 3-32 0,-1-3 0 0,1 4 0 16,1 1-80-16,-1 1-16 0,1-4 0 0,-2 3 0 15,1 2 0-15,1 0 0 0,-1-1 0 0,0-2 0 16,1 3-96-16,0-1-32 0,-2 2 0 0,4 0 0 16,-1-2 0-16,0 1-128 0,-1 0 192 0,3-1-64 15,-1-2-128-15,1 1 192 0,-2 3-192 0,2-3 192 16,0 1-48-16,0-4 0 0,0 2 0 0,1 0 0 0,1 0-144 0,0-3 128 15,-1-2-128-15,2 1 128 0,-1 0-128 0,1-1 160 16,1-2-160-16,1 2 160 0,1 0 32 0,0-2 16 16,-1-1 0-16,2 3 0 15,1-1-80-15,-1 0 0 0,0-2-128 0,3 3 192 16,-1-1-64-16,1-1 0 0,-1-1-128 0,1-2 192 16,0-1-192-16,1 3 0 0,1-1 0 0,-2-1 0 15,0-1 128-15,0 1-128 0,-1-1 0 0,-1 1 0 16,1-3 192-16,0 2-48 0,-1-3-16 0,1 1 0 0,1-2-128 15,2 4 160-15,-1-3-160 0,-1 1 160 0,-13-4-160 0,14 3 0 16,1 0 0-16,0-1 128 0,1 1-128 0,0 1 0 16,-1-3 0-16,1 0 0 0,-1 1 0 0,1-2 0 15,0 0 0-15,-1 0 0 0,2 0 0 0,0 0 128 16,0 0-128-16,0-2 0 0,-1 2 0 0,0-1 0 16,0 0 128-16,0 1-128 0,0-4 0 0,-1 3 0 0,0 2 0 0,-1-1 128 15,0-1-128-15,1-1 0 0,-4 1 0 0,0 0 0 16,-2 1 0-16,0-2 128 0,-9 2-128 0,11-2 0 15,-1-1 0-15,-1 0 0 0,-9 3 128 0,12-3-128 16,0-1 0-16,-1 0 0 0,1-1 0 0,1-1 128 16,-1 0 0-16,-2-1-128 0,-10 7 192 0,11-6-64 15,-2 1-128-15,0-1 160 0,0 1-160 0,0 1 160 16,-9 4-160-16,12-8 0 16,-2 3 0-16,1 0 0 0,-11 5 0 0,12-5 128 0,-3 0-128 0,-9 5 0 15,9-6 0-15,0 1 0 0,-1-3 0 0,0 2 0 16,-8 6 128-16,10-7-128 0,-2-2 0 0,0 1 128 15,-2-1-128-15,1 0 0 0,-1 1 144 0,2-2-144 16,0 1 128-16,0 0-128 0,-2 1 128 0,-1-3-128 16,1 3 0-16,-6 8 0 0,7-9 0 0,0 3 128 15,-7 6-128-15,6-9 0 0,0 2 0 0,-6 7 128 16,5-9-128-16,1 3 0 0,1-2 0 0,-1 1 0 0,-6 7 0 16,7-9 0-16,-1 0 0 0,1 1 0 0,1 2 0 0,-8 6 0 15,5-11 0-15,0 5 0 0,-5 6 0 0,7-7 0 16,-7 7 0-16,6-8 0 0,-6 8 0 0,0 0 0 15,6-8 0-15,-1 2 0 0,-5 6 0 0,5-8 0 16,0 2 0-16,-5 6 0 0,5-10 0 0,-5 10 0 16,7-9 0-16,-1 2 0 0,2 0 0 0,-8 7 0 15,5-8 0-15,-5 8 0 0,7-6 0 0,-7 6 0 0,5-9 0 16,-5 9 0-16,5-10 0 0,-1 3 0 0,-4 7 0 0,0 0 0 16,0 0 160-16,4-7-32 15,0-3-128-15,-4 10 192 0,5-11-32 0,-2 2-16 16,0 0 0-16,-3 9 0 0,3-10-144 0,1 0 0 15,-4 10 144-15,4-11-144 0,-1 2 0 0,0-1 0 16,-2 1 0-16,-1 9 0 0,0 0 0 0,4-9 0 16,-4 9 0-16,2-9 0 0,-2 9 0 0,0 0 0 0,4-9 0 15,-4 9 0-15,5-10 0 0,-5 10 0 0,4-8 0 0,-4 8 0 16,0 0 0-16,0 0 0 0,6-8 0 0,-6 8 0 16,0 0 0-16,0 0 0 0,0 0 0 0,0 0 0 15,0 0 0-15,0 0 0 0,0 0 0 0,0 0 0 16,0 0 0-16,0 0 0 0,0 0 0 0,0 0 0 15,0 0 0-15,0 0 0 0,0 0 0 0,0 0 128 16,0 0-128-16,-6 9 0 0,6-9 0 0,-9 9 0 16,1 0 0-16,1 2 144 0,-3-4-144 0,0 4 0 15,0 1 128-15,-2-2-128 0,-2-3 0 0,1-1 0 0,-1 2 128 0,1 0-128 16,0 0 0-16,2-2 0 0,-1 1 0 0,0-1 0 16,0 1 0-16,2-2 0 0,2 0 0 0,-1-1 0 15,0-1 0-15,-1-1 0 0,0 0 0 0,4-2 0 16,6 0 0-16,0 0 0 15,0 0 0-15,0 0 0 0,0 0 0 0,0 0 0 16,0 0 0-16,2-10 0 0,2 1 0 0,2 3 0 16,0-1-192-16,5-1 192 0,0 1-208 0,1-3 80 0,0 3 0 0,-1 0 0 15,3-5 0-15,-3 5 0 0,1-4 128 0,0 3 0 16,-2-1 0-16,1 3-128 0,-2-1 128 0,0 1 0 16,0-1 0-16,0 1 0 0,0 0 0 0,-1 0 0 15,0-2 0-15,-8 8 0 0,0 0 0 0,12-3-128 16,-3 0 128-16,-9 3 0 0,0 0 0 0,11 1 0 15,-11-1 0-15,0 0 0 0,12 6 0 0,-3 2 176 16,-9-8-16-16,8 12 0 0,-3 2 48 0,2 1 16 0,-1 0 0 0,1 1 0 16,-1 0-32-16,1 0-16 0,-1 1 0 0,1 0 0 15,0 2-176-15,-1-2 0 0,-2-3 144 0,2 2-144 16,2-2 0-16,3 0 0 0,2 1 0 0,2-2-11632 16,5-3-2272-16</inkml:trace>
  <inkml:trace contextRef="#ctx0" brushRef="#br0" timeOffset="-71863.51">11312 16804 19343 0,'0'0'848'0,"0"0"192"0,0 0-832 0,0 0-208 15,26-14 0-15,-24 30 0 0,-1 0 1408 0,2 4 256 16,1 7 32-16,-1 5 16 0,3 0-688 0,0 3-144 15,1 3-32-15,-1-3 0 0,1-3-464 0,-1 0-80 16,-2 1-32-16,1-4 0 0,-2-5-48 0,1-3-16 16,-1-4 0-16,-2-2 0 0,-1-2 368 0,-3-4 80 15,3-9 16-15,0 0 0 0,0 0 32 0,-6 0 0 16,-2-4 0-16,1-5 0 0,1-4-256 0,-1-4-64 0,1-4 0 0,1-3 0 16,-1-4-176-16,2-5-32 0,1-3-16 0,0-2 0 15,0-1-160-15,3-4 0 0,2-3 0 0,0 3-176 16,3 1 176-16,2 2-192 0,1 1 192 0,1 4-192 15,3 1 192-15,1 8 0 0,4 0 0 0,0 5 128 16,-2 4-128-16,2 4 0 0,3 4 0 0,1 1 0 16,-1 5 192-16,1 4 0 0,0 3 16 0,-1 5 0 15,-3 2 64-15,-2 2 16 0,0 3 0 0,-2 1 0 16,-2 2-32-16,-1 3-16 0,-5 6 0 0,-1-2 0 0,-2 1-96 0,-2 3-16 16,-4 3 0-16,-1 1 0 0,-3-2-128 0,-1 1 0 15,-1-2 144-15,-2-2-144 0,0-3 0 0,1-3-240 16,-1-2 48-16,0-3 0 15,0-3-96-15,1-2-16 0,0-5 0 0,2-2 0 16,1-3-160 0,2-5-48-16,-1-2 0 0,2-1 0 0,1-4 64 0,2-1 0 0,-1-2 0 0,4 0 0 15,2-1 272-15,2-1 176 0,2 2-192 0,2 2 192 16,2-3 160-16,4 4 144 0,0 1 16 0,4 2 16 0,0 5 320 0,3 1 64 16,3 3 16-16,1 2 0 0,3 3 32 0,0 1 16 15,-1 3 0-15,0-2 0 0,0 6-192 0,0-2-32 16,-2 2-16-16,1-3 0 0,-1 0-240 0,2 0-48 15,-1 0-16-15,2 1 0 16,-1-2-1872-16,0 1-368 0</inkml:trace>
  <inkml:trace contextRef="#ctx0" brushRef="#br0" timeOffset="-70359.69">12383 16782 11055 0,'0'0'976'0,"0"0"-784"16,0 0-192-16,0 0 0 0,0 0 2816 0,19-10 528 16,-19 10 112-16,0 0 0 0,7-6-1312 0,1 1-272 0,1-1-48 0,2-2-16 15,3 0-704-15,2-2-144 0,4-5-16 0,2 1-16 16,0 0-544-16,6-2-128 15,0-4 0-15,4 2-16 0,0 0-240 0,3-3 128 16,3-2-128-16,0 0 0 0,1 1 0 0,-1 0 128 16,-4 0-128-16,-2 1 0 0,0-1 0 0,-2 1 128 15,0 1-128-15,-3 3 0 0,-3-1 128 0,-4 4-128 0,0 1 0 0,-2 1 0 16,-2 0 128-16,-2 3-128 0,-2 1 0 0,0-1 144 16,-4 3-144-16,1 1 0 0,-3-1 144 0,1 2-144 15,-7 4 256-15,0 0 0 0,0 0-16 0,0 0 0 16,6-2 288-16,-6 2 64 0,0 0 16 0,0 0 0 0,0 0-64 0,8 0-16 15,-1 0 0-15,0 0 0 0,-7 0-144 0,8 2-16 16,0-2-16-16,0 2 0 0,-2 0-32 0,4 2 0 16,0 1 0-16,3 1 0 0,0-1 16 0,3 4 0 15,2 3 0-15,3 1 0 16,4 0-80-16,1 3 0 0,1 0-16 0,2 4 0 16,1-3 96-16,2 4 32 0,2 1 0 0,3 0 0 15,2 0 64-15,0 0 16 0,0 1 0 0,3-3 0 16,-2 0-208-16,1-2-48 0,-2 1 0 0,0-5 0 0,-3 2-192 0,-1-1 0 15,-1 0 128-15,-2-1-128 0,-2-1 0 0,-2 0-128 16,-2 3 128-16,2-3-208 16,-3 1-1904-16,-1 2-384 0,-2-3-80 0</inkml:trace>
  <inkml:trace contextRef="#ctx0" brushRef="#br0" timeOffset="-69226.39">12831 15452 12895 0,'1'-2'1152'0,"-1"-2"-928"16,2 4-224-16,2 0 0 0,1 0 2448 0,0 0 448 0,0 0 96 0,2 0 16 0,3 1-1280 0,1 2-240 15,-1-1-48-15,2 5-16 0,0 1-464 0,-2 1-112 16,0 4-16-16,0-3 0 0,0 5 48 0,-1 0 0 16,-2 5 0-16,1 2 0 0,-3 5 128 0,-1 3 16 15,0 2 16-15,-3 4 0 0,-1 4-528 0,0 1-96 16,0 3-32-16,-1 2 0 15,-1-3-240-15,2 0-144 0,-1 0 160 0,1 0-160 16,0-5 0-16,1-3-208 0,1-1 16 0,-1-2 0 16,0-4-2176-16,2-2-416 0,1-3-96 0,0-3-11888 15</inkml:trace>
  <inkml:trace contextRef="#ctx0" brushRef="#br0" timeOffset="-69017.24">13231 15544 19343 0,'0'-8'1728'0,"2"0"-1392"0,-1 1-336 0,2 1 0 16,-1-1 1920-16,-2 7 320 0,0 0 64 0,0 0 16 15,0 0-672-15,8 11-144 0,-1 0-32 0,-1 8 0 16,1 0-384-16,-2 5-64 0,-1 1-32 0,1 6 0 16,1 1-496-16,1 6-112 0,-2 3 0 0,0 0-16 15,1 2-240-15,-1-1-128 0,0 0 128 0,2-3-128 31,-2-4-256-31,0-4-128 0,-2-5-32 0,1-3 0 16,-1-5-1856-16,1-4-368 0,-2-2-80 0</inkml:trace>
  <inkml:trace contextRef="#ctx0" brushRef="#br0" timeOffset="-68626.39">13127 14707 10127 0,'-6'-7'896'0,"-2"-5"-704"16,0-1-192-16,0 1 0 0,-1-1 4848 0,-1 0 928 15,-2 3 192-15,0 3 48 0,2 1-3840 0,-1-1-768 16,1 5-160-16,1 2-32 0,2 2-576 0,-1 6-128 16,1 1-32-16,0 6 0 0,2 3-224 0,2 5-64 0,1 5 0 0,2 4 0 15,2 4-192-15,3 0 0 0,2 2 0 0,3-2 0 16,2 0 0-16,2-6-240 0,2-6 80 0,1-1 16 15,1-4-48-15,1-6 0 0,0-2 0 0,2-5 0 16,1-3 192-16,-1-3 144 16,-1-3-16-16,-1-3-128 0,-1-6 832 0,-1-3 64 0,-2-3 16 0,-2-1 0 15,0-5 144-15,-3-2 32 0,-2 0 0 0,-2-3 0 16,1 2-288-16,-3 0-48 0,-3 1-16 0,-3 1 0 16,-4 3-288-16,-1-1-48 0,-5 1-16 0,-1 3 0 15,-4 0-128-15,-1 3-16 0,-3-1-16 0,0 2 0 16,0 2-224-16,1 4 0 0,0 3 0 0,-1 4 0 31,1 6-1088-31,1 7-320 0,0 3-64 0,1 7-12400 0,1 5-2464 0</inkml:trace>
  <inkml:trace contextRef="#ctx0" brushRef="#br0" timeOffset="-58352.42">14662 16639 33743 0,'1'-2'1488'0,"-1"2"320"0,26-17-1440 0,-23 25-368 0,-3 1 0 0,1 3 0 16,2-2 864-16,-1 4 96 0,1 2 32 0,-1 4 0 15,2 2-176-15,0 2-48 0,0 0 0 0,0 5 0 16,0-2-768-16,0 3 0 0,0-1 0 0,0 1 0 15,0 1-224-15,-2 1 48 16,1-2 16-16,-2-3 0 16,-1-2-736-16,1-3-128 0,1-4-48 0,-1-1 0 15,0-5-2832-15,1 0-560 0</inkml:trace>
  <inkml:trace contextRef="#ctx0" brushRef="#br0" timeOffset="-58133.67">14892 16571 25791 0,'0'0'1152'0,"0"0"224"0,0 0-1104 0,0 0-272 16,0 0 0-16,0 0 0 15,4 6 2208-15,1 2 384 0,2 1 80 0,1 3 16 16,1 1-1424-16,1 4-288 0,1 4-48 0,-1 1-16 16,5 9-624-16,-1 1-128 0,0 0-32 0,1 2 0 15,-5-1-128-15,0 1 0 0,4-1 0 0,-3 1 0 16,0-1-368-16,-2 0-48 0,-1-1-16 0,1-4 0 15,-3 0-1968-15,-1-3-400 0,1-3-80 0,-2-2 0 0</inkml:trace>
  <inkml:trace contextRef="#ctx0" brushRef="#br0" timeOffset="-57934.93">14770 16961 28559 0,'0'0'2544'0,"-7"4"-2032"16,7-4-512-16,0 0 0 0,-6 2 2176 0,6-2 320 15,0 0 80-15,0 0 16 0,0 0-1136 0,8 4-240 0,2-1-32 0,4-3-16 16,2 1-752-16,2-1-160 0,1 0-16 0,3-1-16 31,4-2-880-31,2-1-176 0,5 0-48 0</inkml:trace>
  <inkml:trace contextRef="#ctx0" brushRef="#br0" timeOffset="-40292.52">9697 16251 14735 0,'0'0'640'0,"0"0"160"0,0 0-640 0,0 0-160 0,0 0 0 0,0 0 0 16,0 0 1792-16,0 0 336 0,0 0 64 0,-3-6 16 15,3 6-528-15,0 0-96 0,-1-5-32 0,-1-1 0 16,-2 0-512-16,0-1-96 0,-2 1-32 0,0-3 0 15,-1 1 80-15,0 1 16 0,-1 1 0 0,-1-1 0 16,-3 2 80-16,-1 0 0 0,-1 1 16 0,-3-1 0 16,-3 1-224-16,-1-1-48 0,-1 1-16 0,-1 1 0 15,-3 2-224-15,-1-4-32 0,1 2-16 0,0 0 0 16,-1 2-224-16,-2 0-32 0,2 0-16 0,-1-1 0 0,1 1-80 0,-2 1 0 16,-1 1-16-16,-1 1 0 15,0-2-176-15,0 0 160 0,-2-2-160 0,0 2 160 16,3 2-160-16,0-1 160 0,0 0-160 0,0 2 160 15,2-1-32-15,2 1-128 0,0-3 192 0,0 4-64 16,-3-3-128-16,1 2 192 0,1 1-192 0,1-2 192 0,-4 1-64 16,-1 0 0-16,-2-2 0 0,-1 0 0 0,0 2 32 0,0-2 0 15,1 0 0-15,-1 1 0 0,-2-1 64 0,4 0 16 16,1-1 0-16,-1 2 0 0,1-1-48 0,1 2 0 16,0 0 0-16,1 1 0 0,2-1-48 0,0 0-16 15,-1 0 0-15,2 0 0 0,0 0-128 0,0-2 192 16,-3-1-192-16,3 1 192 0,1 2-192 0,2-1 0 15,0 0 144-15,0-1-144 0,1 0 0 0,-1 2 144 16,1-2-144-16,2 2 0 0,0-3 128 0,4 1-128 0,0 1 0 0,0-1 0 16,1-1 0-16,0 2 0 0,1-2 0 0,0 0 0 15,1 2-192-15,2-1 0 0,2 0 0 0,2 2 0 32,7-3-1536-32,0 0-320 0,-3 3-48 0,3-3-16 0,0 0-1088 0,0 0-240 15,0 0-32-15,0 0-6992 0,6-7-1392 0</inkml:trace>
  <inkml:trace contextRef="#ctx0" brushRef="#br0" timeOffset="-39964.11">7684 15764 6447 0,'0'0'272'0,"-6"0"80"0,-2-3-352 0,0 3 0 0,0 0 0 0,2 3 0 15,6-3 3712-15,0 0 656 0,0 0 144 0,0 0 32 16,0 0-2560-16,0 0-496 0,0 0-96 0,0 0-32 0,0 0-272 0,0 0-48 15,0 0-16-15,-3 5 0 0,-1 3-128 0,0 0-16 16,0 1-16-16,0 1 0 0,-1 2-144 0,0 2-16 16,-2 2-16-16,0 2 0 0,-1 3-240 0,-1 1-64 15,-2 3 0-15,2 2 0 0,0 3-128 0,0-2-16 16,-2-1-16-16,1 2 0 0,1 1 160 0,4-2 16 16,-1 0 16-16,4-2 0 0,2-1-48 0,1 1-16 15,3-3 0-15,3-1 0 0,0-2-96 0,2 0-32 16,3-1 0-16,1-1 0 0,3-2-80 0,2 0-16 0,3-2 0 0,1 0 0 15,2-2-128-15,0-2 0 0,4-2 144 0,2 0-144 16,2-1 0-16,4-3 0 0,3-2 0 0,2-1 0 31,5 1-1600-31,0-2-256 0,-1-2-32 0</inkml:trace>
  <inkml:trace contextRef="#ctx0" brushRef="#br0" timeOffset="-38672.24">7560 14660 27647 0,'0'0'2448'0,"2"10"-1952"0,-5 0-496 0,0 3 0 16,-1 2 1344-16,2 4 192 0,-1 5 16 0,2 5 16 15,1 3-720-15,0 5-144 0,1 0-16 0,1 4-16 16,-1 2-496-16,1 0-176 0,2-1 0 0,2-2 144 31,0-1-1040-31,1-9-192 0,2 1-64 0,0-2 0 16,0-3-1728-16,0-5-336 0,0-3-80 0</inkml:trace>
  <inkml:trace contextRef="#ctx0" brushRef="#br0" timeOffset="-38461.36">7748 14563 18431 0,'0'0'1632'0,"0"0"-1312"0,0 0-320 0,0 0 0 15,0 0 2576-15,0 0 448 0,1 8 96 0,2 5 16 0,0 3-1456 0,0 4-272 16,3 4-64-16,0 5-16 0,2-1-432 0,1 5-64 15,0 6-32-15,3 0 0 0,0 4-512 0,1 0-96 16,-2 0-32-16,1-1 0 0,-1-3-336 0,2 0-64 16,0-2-16-16,-2-1 0 15,1 1-2624-15,-3-3-544 0,0-4-96 0</inkml:trace>
  <inkml:trace contextRef="#ctx0" brushRef="#br0" timeOffset="-38295.46">7662 15129 11055 0,'-8'-7'976'0,"-1"1"-784"0,0-1-192 0,1 2 0 16,2 0 5328-16,6 5 1024 0,-4-5 208 0,4 5 32 16,0 0-4704-16,1-7-944 0,3 2-192 0,4 1-48 15,2-2-704-15,3 0 0 0,3 2 0 0,3 1 0 32,3 0-1504-32,3 2-240 0,1-3-48 0,3 1-12928 0</inkml:trace>
  <inkml:trace contextRef="#ctx0" brushRef="#br0" timeOffset="-37926.99">8077 15069 28559 0,'-7'3'2544'0,"0"0"-2032"16,1 1-512-16,1 2 0 0,5-6 2080 0,0 0 320 16,0 0 64-16,0 0 16 0,0 0-1600 0,6 2-320 15,2 2-64-15,0-4-16 0,2 1-336 0,-1-1-144 16,1 0 128-16,-1 0-128 0,-1 0 0 0,-8 0 0 15,9 0 0-15,-9 0 0 0,0 0 0 0,7 7 0 0,-1-1 0 0,-2 2 0 16,-4 1 0-16,0 1 0 16,-2 0-224-16,1 0 80 0,-3 0-48 0,0-1 0 15,0 1 0-15,-1-2 0 0,0 0 192 0,1 0-160 16,0-2 160-16,4-6-160 0,0 0 160 0,0 0-160 16,0 0 160-16,0 0-160 0,0 0-80 0,0 0-16 15,8 4 0-15,0-1 0 0,-1-3 128 0,4 0 128 16,1 1-208-16,-2 0 80 0,3 0 352 0,-1 2 80 0,0 2 16 0,-2 1 0 15,-1 0 304-15,-1 1 64 0,-3-1 16 0,0 3 0 16,-1 2 128-16,-2 2 48 0,-2-3 0 0,-2 4 0 16,-2-1-400-16,0 2-80 0,-2-1-16 0,-2-1 0 15,-1-1-384-15,0-2-144 0,-2-2 0 0,1-1 0 32,1-1-1904-32,0-4-384 0,1-4-80 0,1-2-14576 0</inkml:trace>
  <inkml:trace contextRef="#ctx0" brushRef="#br0" timeOffset="-37525.39">8335 14825 30351 0,'7'-9'1344'0,"-7"9"272"0,6-6-1296 0,0-1-320 15,2 3 0-15,-1 1 0 16,-1 3 1600-16,-6 0 240 0,7 6 48 0,-1 2 16 16,2 1-704-16,-3 4-144 0,0 4-32 0,-1 3 0 0,-1 4-400 0,-1 1-96 15,0 2-16-15,-1-1 0 0,-2 2-192 0,-2-1-32 16,1 2-16-16,-1-2 0 0,0 0-144 0,1-1-128 15,-2-1 144-15,3-1-144 0,-2-5 0 0,2-2 0 16,-1-2 0-16,2-4 0 0,0-3 0 0,0-8-288 16,0 0 32-16,0 0 16 15,0 0-160-15,4-10-48 0,0-5 0 0,1 0 0 0,1-6 112 0,-1-4 16 16,0-1 0-16,0-1 0 0,0-2 320 0,1-2-176 16,-1-3 176-16,-1-3-128 0,0-2 128 0,0 0 0 0,0 0 0 0,-2 0 0 15,-1 0 0-15,2 2 0 0,1 2 128 0,0 2-128 16,1 6 0-16,0 1 0 0,2 4 0 0,-1 3 128 15,1 4-128-15,-1 3 128 0,1 3-128 0,-1 4 128 16,-6 5 160-16,8 1 32 0,0 6 16 0,1 3 0 16,0 4 16-16,0 6 0 0,1 3 0 0,-1 6 0 15,1 2-48-15,2 6-16 0,0 3 0 0,-1 2 0 16,1 1-288-16,1 0 160 0,0-4-160 0,0 2 128 0,-1-8-304 16,0 3-64-16,-3-2-16 0,1-2 0 31,2-1-1840-31,-3-2-368 0,-2-1-80 0,-2-5-14224 0</inkml:trace>
  <inkml:trace contextRef="#ctx0" brushRef="#br0" timeOffset="-37363.5">8375 14970 13823 0,'0'0'1216'0,"0"0"-960"16,0 0-256-16,0 0 0 0,0 0 5008 0,0 0 960 15,0 0 192-15,0 0 48 0,8-4-4400 0,2 0-864 16,2 0-176-16,5 0-48 0,4-1-480 0,1-2-112 15,2 1 0-15,3-1-128 0,-1 4-144 0,0-7-144 16,-3 3-32-16,2 0 0 16,-3-2-2512-16,-1 1-512 0,-1-1-112 0</inkml:trace>
  <inkml:trace contextRef="#ctx0" brushRef="#br0" timeOffset="-37195.46">8821 14482 13823 0,'0'0'1216'0,"0"0"-960"15,0 0-256-15,0 0 0 0,1 9 4416 0,1 4 832 16,0 0 160-16,2 7 32 0,-1 6-2976 0,1 4-608 16,1 5-112-16,0 4-16 0,2 2-928 0,2 2-176 0,-2 2-48 0,3 1 0 15,-1 1-272-15,1 0-64 0,3-1-16 0,-1-2 0 32,-2-2-1936-32,3-1-384 0,-1-3-80 0,1-4-14528 0</inkml:trace>
  <inkml:trace contextRef="#ctx0" brushRef="#br0" timeOffset="-37026.16">9073 14906 34431 0,'0'0'1536'0,"0"0"304"0,0 0-1472 0,0 0-368 16,3-4 0-16,1-2 0 0,2 2 816 0,0 1 80 16,2-1 32-16,1 2 0 0,3-2-544 0,1 1-128 15,0 0 0-15,1 2-16 16,2 0-2096-16,0-1-432 0,-1 1-80 0,1-1-12416 15</inkml:trace>
  <inkml:trace contextRef="#ctx0" brushRef="#br0" timeOffset="-36857.36">9419 14544 19343 0,'0'0'1728'0,"0"0"-1392"15,0 0-336-15,0 0 0 0,0 0 3088 0,3 11 560 0,-3 2 96 0,1 3 32 16,1 2-1728-16,0 7-320 0,-1 0-80 0,2 3-16 15,2 4-1120-15,-1 0-208 0,1 4-48 0,1 0-16 16,0 2-480-16,2 0-80 0,0-3-32 0,2 0 0 31,1-4-2672-31,0-3-544 0,1-5-96 0</inkml:trace>
  <inkml:trace contextRef="#ctx0" brushRef="#br0" timeOffset="-36648.79">9711 14431 19343 0,'0'0'848'0,"0"0"192"0,0 0-832 0,0 0-208 16,0 0 0-16,2 10 0 15,-1 4 3216-15,2 0 608 0,1 3 112 0,1 4 32 16,3 3-2256-16,-1 2-448 0,1 1-96 0,3 3-16 16,2 0-880-16,0 1-272 0,-2 1 128 0,2-2-128 15,2 2 0-15,-1 2-256 0,-2-4 32 0,-2 1 16 16,1 1-2160-16,-2-6-416 0,-3-3-96 0,1 1-10752 15</inkml:trace>
  <inkml:trace contextRef="#ctx0" brushRef="#br0" timeOffset="-36479.53">9530 14796 16575 0,'0'0'1472'0,"-5"0"-1168"0,0 0-304 0,5 0 0 16,0 0 5152-16,0 0 976 0,0 0 192 0,8-5 32 15,2 1-4288-15,4-1-848 0,6-4-192 0,1-1-16 16,1-1-800-16,3-2-208 0,-1-1 0 0,3-2 0 16,-5 0-2032-16,0-3-480 0,-3 2-112 0</inkml:trace>
  <inkml:trace contextRef="#ctx0" brushRef="#br0" timeOffset="-36222.79">8465 14056 18431 0,'0'0'1632'0,"0"0"-1312"16,0 0-320-16,0 0 0 0,0 0 3520 0,0 0 640 15,0 0 128-15,0 0 32 0,8 4-2720 0,2 0-528 16,2-3-112-16,1 0-32 0,3-1-784 0,1-1-144 16,-2 0 0-16,4-4 0 15,0-1-2240-15,-2 1-352 0,-1 1-80 0</inkml:trace>
  <inkml:trace contextRef="#ctx0" brushRef="#br0" timeOffset="-35857.33">8513 13675 5519 0,'-17'2'496'16,"-5"0"-496"-16,-4-1 0 0,0 5 0 0,-1-4 5632 0,1 5 1040 15,-1 1 208-15,4 2 32 0,1 2-4560 0,4 2-928 0,1 3-176 0,1 1-32 16,0 3-608-16,3 4-112 0,4 2-32 0,3 1 0 16,3-6-288-16,6 0-176 0,1 0 192 0,3 0-192 15,4 6 0-15,1-2 0 0,1-3 0 0,4-2 0 16,3 0 0-16,4 0 0 0,2-2 0 0,3 0 0 15,2-1 0-15,4-2 0 0,2-5 0 0,-1 1 0 16,2-5 0-16,-3-4 192 0,-1-1-48 0,0-2 0 0,0 0 224 0,-4-3 32 16,-3-2 16-16,-2-2 0 0,-2-2 400 0,-2-1 80 15,-4-2 0-15,-4-1 16 0,-2-3 48 0,-3 1 0 16,-3-3 0-16,-4 1 0 16,-2-2-384-16,-4 2-80 0,-3 2-16 0,-4-3 0 15,-2 1-224-15,-5-2-32 0,-1 0-16 0,-5-3 0 16,-1 1-208-16,-3 0 0 0,-4 1 128 0,0 1-128 15,-3-1-992-15,2-2-240 0,-1 1-48 0,3-1-12160 16,-1 3-2432-16</inkml:trace>
  <inkml:trace contextRef="#ctx0" brushRef="#br0" timeOffset="-33561.79">1451 16811 30639 0,'-4'10'1344'0,"2"6"304"0,3 6-1328 0,4 4-320 16,0 4 0-16,2 4 0 0,1 0 368 0,1 0 0 16,0 2 0-16,0-3 0 0,0 1 112 0,-1-6 32 15,0 0 0-15,0-2 0 0,-3-1-272 0,-1-7-48 0,0 0-16 0,0-2 0 16,-3-1-32-16,0-2 0 0,0-1 0 0,1-3 0 15,-2-9 112-15,0 0 32 0,0 0 0 0,-4-6 0 16,1-5-128-16,-1-4-32 16,-2-5 0-16,-1-3 0 0,1-5-128 0,-2-4 0 15,-1-3 0-15,-2-3 0 0,1-5 0 0,0-2 0 16,-1 0 0-16,3 0 0 0,3 4-128 0,2-1 128 16,3 4-160-16,4 3 160 0,2 1-128 0,3 3 128 0,4 2 0 0,1 4-144 15,3 3 144-15,1 3 0 0,1 0 160 0,-3 6-160 16,0 4 192-16,-2 4-64 15,-1 1-128-15,-1 7 192 0,-1 3 112 0,-1 5 16 0,-1 2 0 0,-1 6 0 16,-3 6 64-16,-1 4 0 0,0 3 16 0,-1 3 0 16,-3 2-256-16,0 1-144 0,-2 0 160 0,0 1-160 15,-2-2 0-15,-1-1 0 0,-1-2-176 0,0-2 176 0,-1-4-128 0,1 0 128 16,-2-4 0-16,2-5 0 0,-2 0 0 0,0-5 0 16,0-1 0-16,2-4 128 15,-1-2-128-15,7-7 0 0,0 0 0 0,0 0 0 16,0 0 0-16,1-8 0 0,3-1 0 0,3-2 0 15,1 1 0-15,2-3 0 0,3 1 0 0,0 2 0 16,0-1 432-16,4 1 0 0,4 2 0 0,1 3 0 16,-1 1 0-16,2 1 0 0,1 2 0 0,1 2 0 15,-1 2-128-15,1 1-32 0,-1 1 0 0,0 4 0 0,3-1-272 0,-3 2 128 16,-2 1-128-16,1-1 0 16,-4 1-704-16,1 0-256 0,-1-3-64 0,0 1-11264 15,-1 0-2240-15</inkml:trace>
  <inkml:trace contextRef="#ctx0" brushRef="#br0" timeOffset="-32889.26">2390 16888 28559 0,'-16'1'1264'0,"16"-1"272"0,-6 0-1232 0,6 0-304 0,0 0 0 0,0 0 0 16,1-7 2832-16,3 0 512 0,4-3 112 0,2 0 0 15,4-3-1968-15,3-1-400 0,3-2-64 0,2-1-32 16,4 0-528-16,3-1-96 0,-1-3-32 0,4 1 0 15,0 1-208-15,0-1-128 0,-1 2 160 0,-1-3-160 0,0 2 0 0,-3 0 0 16,-2 1 0-16,-3 3 0 0,-2-2 0 0,-1 4 0 16,1-4 0-16,-2 4 0 0,-2 0 0 0,-1 1 0 15,-2 1 0-15,-1 4 0 0,-1-4 0 0,-1 2 0 16,-1 0 0-16,-1 1 0 16,-1 2 0-16,-1-1 0 0,1 0 0 0,-4 1 0 15,-3 6 0-15,3-5 0 0,0 0 0 0,-3 5 0 0,0 0 0 0,0 0 128 16,0 0-128-16,0 0 0 0,2-6 0 0,-2 6 0 15,0 0 0-15,0 0 0 0,0 0 128 0,0 0-128 16,0 0 0-16,0 0 0 0,0 0 192 0,0 0-64 16,0 0-128-16,0 0 192 0,4-4-64 0,-4 4 0 15,5-4-128-15,2 1 192 0,-7 3-192 0,0 0 0 16,5-3 0-16,-5 3 0 0,7-3 0 0,-1 2 0 16,1-2 144-16,1 2-144 0,1 1 128 0,0 0-128 0,3 1 128 0,-1 1-128 15,2 0 0-15,3 2 128 0,3 1-128 0,2 2 0 16,2 1 144-16,1 2-144 15,4 2 160-15,0 2-160 0,2 2 320 0,3 5-16 16,1 1-16-16,2 1 0 0,5 4-160 0,-1-4-128 0,-1 3 192 16,2-2-192-16,-5-1 144 0,-1-1-144 0,1 0 0 0,-5-1 144 15,0-4-144-15,-2 0 0 0,-2 0 144 0,-1 0-144 16,0-1 0-16,-1-2 0 0,-1-1 0 0,-2 0 0 16,-1-1-272-16,-2 0-80 0,-1-2-16 0,1-1 0 15,-4-2-1376-15,0-1-288 0,-2 1-48 16,-2-5-10976-16,-1 2-2208 0</inkml:trace>
  <inkml:trace contextRef="#ctx0" brushRef="#br0" timeOffset="-32316.29">2842 15787 25055 0,'0'0'1104'0,"0"0"240"0,0 0-1088 0,0 0-256 16,0 0 0-16,0 0 0 0,0 0 736 0,0 0 96 15,7 7 0-15,-1 2 16 0,1 5 496 0,2 6 112 16,3 5 16-16,-1 5 0 0,1 3-384 0,1 5-64 16,-3 4 0-16,2 0-16 0,0 2-496 0,1-1-112 15,0-1-16-15,-1-2 0 0,-2-5-384 0,-1-2 0 0,2-3 0 0,-3-4 0 32,-1-2-1376-32,0-1-304 0,-1-6-64 0,-2-3-13552 0</inkml:trace>
  <inkml:trace contextRef="#ctx0" brushRef="#br0" timeOffset="-31893.18">2819 14834 27071 0,'-20'-6'1200'0,"14"2"240"0,-1 3-1152 0,-1-2-288 0,-2 3 0 0,1 3 0 15,0 0 784-15,1 3 112 0,-3 1 0 0,2 7 16 16,0-1-320-16,1 5-64 0,0 3-16 0,4 2 0 0,1 3-512 0,0 2 0 16,2 2 0-16,5-4 0 0,1 1 0 0,1 0 0 15,2-2-128-15,3-1 128 0,2-1-128 0,1-2 128 16,3-4 0-16,0-1-144 0,0-3 144 0,0-3 128 15,0-3-128-15,0-4 176 0,0-3 288 0,0-1 64 16,-1-5 16-16,0-5 0 0,-3-1 368 0,-1-2 80 16,-2-1 16-16,-1-4 0 0,-2 0-160 0,-3-1-16 15,-2-3-16-15,-2-1 0 0,-2-1-368 0,-3 2-80 0,-3-1-16 16,-1 1 0-16,-3 0-192 0,-1-4-32 0,-3 5-128 0,-1 0 192 31,-2 0-512-31,-1 1-128 0,1 3 0 0,-1 4-16 16,4 1-2416-16,2-1-496 0,0 7-80 0</inkml:trace>
  <inkml:trace contextRef="#ctx0" brushRef="#br0" timeOffset="-31717.25">3031 14587 11055 0,'0'0'976'0,"0"0"-784"0,0 0-192 0,0 0 0 16,5-6 4800-16,-5 6 928 0,0 0 176 0,0 0 48 15,6 4-3648-15,-1 4-704 0,0 3-160 0,0 3-32 16,2 4-848-16,-2 3-176 0,0 4-48 0,0 3 0 16,-1 5-480-16,2-2-112 0,-1 1 0 0,0 0-16 15,0 1-2992-15,2-2-608 0,-1-5-112 0</inkml:trace>
  <inkml:trace contextRef="#ctx0" brushRef="#br0" timeOffset="-31524.24">3281 14293 29135 0,'0'0'1280'0,"0"0"288"0,0 0-1248 0,2 9-320 16,-1 4 0-16,2 2 0 0,-1 3 800 0,2 3 96 16,0 1 32-16,3 3 0 0,0 2-288 0,3 3-64 15,0 3-16-15,2 2 0 0,-1-2-736 0,1 0-144 16,-1 0-16-16,0-2-16 15,0-1-3072-15,-1-1-608 0</inkml:trace>
  <inkml:trace contextRef="#ctx0" brushRef="#br0" timeOffset="-31346.82">3022 14710 22111 0,'0'0'1968'0,"0"0"-1584"15,7-2-384-15,3-2 0 0,4-3 2912 0,8 0 496 16,3-4 112-16,4-1 0 0,2-1-2160 0,3 0-432 16,1 0-96-16,2 0 0 31,2 0-1856-31,0 3-384 0,0 2-64 0</inkml:trace>
  <inkml:trace contextRef="#ctx0" brushRef="#br0" timeOffset="-30877.85">3082 16327 31215 0,'0'0'1376'0,"0"0"288"0,0 0-1328 0,0 0-336 0,-3-5 0 0,3-2 0 0,2 1 1664 0,3-2 272 16,3 1 48-16,3-2 16 0,4 1-544 0,2 2-112 16,4-4-32-16,1 0 0 0,-1 0-896 0,1 1-176 15,0-2-48-15,1 1 0 0,1 0-192 0,-1 0 0 16,0-1 0-16,-1 0 0 15,-1 1-1632-15,-1-1-224 0,1 0-32 0,-1 0-16 16,-5-2-1552-16,2 1-320 0</inkml:trace>
  <inkml:trace contextRef="#ctx0" brushRef="#br0" timeOffset="-30708.95">3796 15714 2751 0,'0'0'256'0,"0"0"-256"15,0 0 0-15,0 8 0 0,0 3 6080 0,2 2 1152 16,-1 5 256-16,-1 0 32 0,0 3-5072 0,1 1-1008 0,1 2-208 0,2 0-32 16,-2 4-752-16,2-2-128 0,1 2-48 0,0 0 0 31,1-2-1504-31,-1-3-304 0,0 1-64 0,0-5-12416 0</inkml:trace>
  <inkml:trace contextRef="#ctx0" brushRef="#br0" timeOffset="-30525.03">3997 15499 11055 0,'0'0'976'0,"0"0"-784"15,0 0-192-15,0 0 0 0,0 0 4560 0,4 11 880 16,0 0 160-16,0 4 32 16,0 2-4112-16,1 2-832 0,4 3-176 0,0 4-16 15,0 2-176-15,1-2-16 0,0 1-16 0,0 2 0 16,0 0-608-16,-1 1-112 0,-2 0-16 0,1-2-14272 15</inkml:trace>
  <inkml:trace contextRef="#ctx0" brushRef="#br0" timeOffset="-30352.1">3846 15830 23951 0,'0'0'2128'0,"0"0"-1696"0,0 0-432 0,0 0 0 15,0 0 2528-15,6 0 416 0,4 0 96 0,1 0 16 16,4 2-2432-16,0 0-496 0,5 3-128 0,2 3 0 31,4 3-1216-31,-1 0-288 0,0 2-64 0</inkml:trace>
  <inkml:trace contextRef="#ctx0" brushRef="#br0" timeOffset="-30077.49">4410 16892 25791 0,'0'0'1152'0,"0"0"224"0,0 0-1104 0,-1 9-272 15,0 1 0-15,0 3 0 16,-1 0 2560-16,2 2 448 0,0 3 80 0,0 3 32 0,0 2-1712 0,2 3-352 16,-1 0-64-16,1 2-16 0,2 0-976 0,0 2 0 15,2 0 0-15,-1 0-208 16,1 0-2672-16,1-5-544 0,-1-3-96 0,1-4-32 0</inkml:trace>
  <inkml:trace contextRef="#ctx0" brushRef="#br0" timeOffset="-29900.84">4585 16873 32479 0,'0'0'704'0,"-1"11"160"0,5 6 32 0,-2-2 16 0,2 4-720 0,2 3-192 0,0 1 0 0,2 2 0 16,1 1 560-16,1 0 80 0,1 0 0 0,2 0 16 15,-1 0-656-15,-1-1 0 0,1 0 0 16,1-2-176-1,-2 1-1856-15,-2-5-368 0,-2-2-80 0</inkml:trace>
  <inkml:trace contextRef="#ctx0" brushRef="#br0" timeOffset="-29732.37">4429 17109 26719 0,'0'0'2368'16,"0"0"-1888"-16,0 0-480 0,0 0 0 0,0 0 3008 0,9 0 512 15,0 0 112-15,3-1 16 0,3 2-2064 0,4 1-416 16,5-2-80-16,4 0 0 0,0 0-688 0,5-2-128 16,1 1-16-16,2-2-13360 15,2-1-2656-15</inkml:trace>
  <inkml:trace contextRef="#ctx0" brushRef="#br2" timeOffset="-23624.13">416 13717 20271 0,'8'-10'1792'15,"2"0"-1424"-15,2 0-368 0,1 5 0 0,3 2 0 0,3-1 0 16,5 2 0-16,3-2 0 0,3 1-192 0,-11 3-64 16,6 1-16-16,5 1 0 15,2-1-208-15,3 2-32 0,3-3-16 0,5 1 0 0,5-1 336 0,46-1 192 16,-12 1-192-16,-9-3 192 0,-5 0-128 0,-3 1 128 16,-1-2 0-16,7-3 0 0,6-2 0 0,3 1 0 15,-2 2 0-15,0-1 0 0,-1-2 0 0,5 1 144 0,7 1 16 0,2-2 0 16,3 1 192-16,-4 0 32 0,-3 0 16 0,7 4 0 15,8-1-240-15,-2 0-160 0,-2 0 192 0,-1-2-192 16,-2 3 224-16,9-1-64 0,8 0-16 0,-2-4 0 16,-6-2-144-16,4 3 0 0,6 2 0 0,-2-2 0 15,-1-2 0-15,-3 2 0 0,-4 1 0 0,6 2 0 16,4 0 0-16,-3 0 0 0,-8 1 0 0,1 0 0 16,3 5 0-16,-1-1 160 0,-2-3 16 15,-2 3 0-15,-6 3 16 0,5 0 0 0,4-3 0 0,-3 0 0 16,-5 1-48-16,-2 4 0 0,0-2 0 0,5 1 0 15,5 0-144-15,-5-2 0 0,-5-2 0 0,3 3 128 16,4 5-128-16,1-2 0 0,0-2 0 0,-3-1 128 16,-2-1-128-16,5 2 0 0,5 1 0 0,-4 2 0 15,-7-2 0-15,-3 2 0 0,-2 0 0 0,7 1 0 16,8-4 160-16,-4-1-160 0,-6-1 192 0,2 2-192 16,2 4 208-16,2 0-64 0,0 0-16 0,-4-3 0 15,-2-2-128-15,3-1 0 0,5 2 0 0,-1 3 0 0,-4-1 0 0,-2-2 0 16,-4 1 0-16,6 0 0 0,6 1 0 0,-6 0 0 15,-5 1 0-15,1 1 0 0,0-2 176 0,2 1-48 16,2 0-128-16,-3 0 192 0,-7-1-192 0,2 1 0 16,3-2 0-16,2 2 0 0,2-1 0 0,-5 1 128 15,-4-2 0-15,1 1 16 0,2 2 64 0,1 1 16 16,-1-2 0-16,-3-1 0 0,-1 1 32 0,1 1 16 16,3 2 0-16,0-5 0 0,1-1-80 0,-1 2 0 0,-5-1-16 0,4 0 0 15,4 2-176-15,-3-2 0 0,-3-3 0 0,-3 2 0 16,-2 0 0-16,1 1 0 0,1 3 128 0,1-4-128 15,-4-1 336-15,-3-1-16 0,-5 2 0 0,-2 3 0 16,-1-2-16-16,4 0-16 16,1 0 0-16,-3-1 0 0,-5-2-160 0,-2 0-128 15,-3 1 192-15,0 1-192 0,-4 4 128 0,2-2-128 0,1-1 0 0,-2-1 0 16,0-5 128-16,-5 1-128 0,-2-1 0 0,-4 5 0 16,-3 1 128-16,-1 1-128 0,-2-3 0 0,2 1 0 15,2-3 128-15,1 2-128 0,0-3 144 0,-4 0-144 16,-6 2 224-16,-1 0-48 0,-1-2-16 0,-2 0 0 15,0 1-32-15,-1 2 0 0,1-1 0 0,0 1 0 16,-1 3 16-16,4-3 0 0,1-2 0 0,1 3 0 16,-2 1-144-16,-1 2 0 0,-3-1 144 0,-3 1-144 15,0 1 0-15,-1 1 0 0,2 0 0 0,-5 1 0 16,-2 2 0-16,-1 1 0 0,0 0 0 0,0 3 0 16,1 2 0-16,2 0 0 0,4-1 0 0,-2 1 0 0,-3-1 0 15,0 3 0-15,0-3 0 0,0 1 0 0,2 0 0 0,-1 3 0 16,-4-1 0-16,-2-2 0 0,0 0 0 0,-2 3 144 15,-3 1-144-15,1 4 0 0,3 2 192 0,-3 4-64 16,-2 1 0-16,-1 1-128 0,1 0 192 0,-2 1-192 16,1 0 192-16,0 3-192 0,0 1 128 0,-1 2-128 15,-1-4 0-15,1 0 0 0,1-2 0 0,0 3 0 16,1 2 128-16,1 1-128 0,-1-2 0 0,-2 0 128 0,-2-1-128 0,-1 0 0 16,1-1 320-16,0 4-64 0,-3 0 0 0,1 3 0 15,2-3-48-15,-2 2-16 0,1 4 0 0,-1-1 0 16,1 2-48-16,-1 0-16 0,-1 2 0 0,2-1 0 15,-2 2-128-15,1-1 0 16,-3-1 0-16,-1 1 0 0,1-3 0 0,-1 2 128 16,0 1-128-16,-1 2 0 0,1 1 128 0,1 4-128 15,-1-1 0-15,0-2 128 0,-2 0-128 0,1-2 128 0,0-3-128 0,0 1 128 16,0 2-128-16,1 2 192 0,-1 0-192 0,0 2 192 16,-1 0-48-16,1 1 0 0,3-1 0 0,-3-3 0 15,-1 1-144-15,0-1 192 0,0 2-192 0,1-1 192 16,-1 5-192-16,0 1 160 0,0 0-160 0,-2-4 160 15,-2-2-32-15,3-1-128 0,1-1 192 0,0 2-64 0,0 0-128 0,-2 2 128 16,2 2-128-16,-1-1 128 0,0-2-128 0,-1-2 0 16,-1 1 0-16,-1 5 0 15,0 1 0-15,0-6 0 0,-1 1 0 0,0 1 128 16,0-1 0-16,-1 1 0 0,1-1 0 0,-3-1 0 16,0 1 64-16,2 3 16 0,-1 0 0 0,2-3 0 15,-2 1-208-15,2 1 128 0,-1 1-128 0,1-2 0 16,0-1-192-16,1-5-144 0,-2 0-32 0,0-3-16288 15</inkml:trace>
  <inkml:trace contextRef="#ctx0" brushRef="#br2" timeOffset="-22894.49">7173 17994 1839 0,'4'-15'160'0,"-3"1"-160"0,-1 0 0 0,12-9 0 0,-13 11 3040 0,-3 2 576 16,-1-1 112-16,-3 2 32 0,-3 3-1216 0,-2 1-240 0,-5 2-64 0,0 3 0 15,-2 1-64-15,2 4 0 0,-3 1-16 0,0 4 0 16,-2 1-688-16,-1 3-144 0,0 3-32 0,1 2 0 15,3 2-240-15,0 5-48 0,0-1-16 0,3 6 0 16,1 6-384-16,4 1-80 0,1-2-16 0,6 1 0 16,4-2-272-16,5-1-64 0,1-6-16 0,5 0 0 15,6-3-160-15,5-2 0 0,4-3 0 0,3-2 128 16,4-6-128-16,0-5 0 0,-2-1-192 0,2-4 192 16,1-3-848-16,-3-7-48 0,-2-4-16 0,-3-3 0 15,1-1-1456-15,-2-3-304 0,-1-5-48 0,-3 1-11600 16</inkml:trace>
  <inkml:trace contextRef="#ctx0" brushRef="#br2" timeOffset="-22556.2">7374 17795 3679 0,'-3'-14'320'0,"1"2"-320"0,-1-1 0 0,2 0 0 16,-1 2 5344-16,2 2 992 0,0 9 208 0,0 0 48 0,0 0-4400 0,0 0-864 16,0 0-176-16,0 0-48 0,6 13-240 0,-1 3-48 15,1 2-16-15,0 4 0 0,-3 1-448 0,1 4-96 16,0 0 0-16,2 3-16 0,-1-1 0 0,-1-2 0 15,1-1 0-15,-1 2 0 0,0-2 64 0,1 0 16 16,1-6 0-16,2 0 0 0,-1-1-176 0,1-5-16 0,-1-4-128 0,1 0 192 16,1-3-64-16,-1 0-128 0,-8-7 176 0,9 2-176 15,0 2 128-15,-9-4-128 0,11-1 0 0,-1 0 0 16,2-2 0-16,-3 1-192 0,0-5 0 0,0-3 0 16,-1-3-64-16,3-4 0 0,-1-3 0 0,2 1 0 15,0-1 0-15,1 0 0 0,2 0 0 0,1 1 0 16,-3 0 256-16,-1 6-176 0,-5 2 176 0,1 3-160 15,-8 8 160-15,9-3 128 0,-9 3-128 0,0 0 176 16,11 10 464-16,-5 2 112 0,0 3 16 0,-3 5 0 16,1-1-192-16,0 4-48 0,2 1 0 0,0 4 0 15,2-1-400-15,0 1-128 0,-1-5 0 0,3 0 0 32,0 4-272-32,0-8-176 0,1-1-16 0,1-2-16 15,1-2-2096-15,0-2-432 0</inkml:trace>
  <inkml:trace contextRef="#ctx0" brushRef="#br2" timeOffset="-22154.03">8743 17721 28559 0,'0'0'2544'0,"0"0"-2032"0,0 0-512 0,0 0 0 16,0 0 1104-16,-4 11 128 0,-1 4 32 0,-1 4 0 16,1 4-816-16,1 5-176 0,2 5-16 0,-2 3-16 15,-1 1 64-15,1 1 16 0,1 2 0 0,3 3 0 16,1 1-1408-16,3-1-256 0,1-4-64 0,1-3-12800 15</inkml:trace>
  <inkml:trace contextRef="#ctx0" brushRef="#br2" timeOffset="-21759.49">9303 17751 18431 0,'-7'-24'816'0,"1"10"160"0,-2-3-784 0,-1 4-192 15,2 0 0-15,-4 0 0 0,-2 4 3168 0,-1 3 592 16,-2 4 112-16,-3 3 32 0,-4 7-2624 0,0 4-512 0,-3 3-96 0,1 5-32 16,0 3-144-16,2 1-48 0,1 2 0 0,5 0 0 15,4-1-208-15,4-2-48 0,3-1-16 0,6-1 0 16,4-2-176-16,3-1 192 0,3-3-192 0,3 0 192 16,3-2-192-16,3-4 0 0,2-3 0 0,4-2 128 15,2-1-128-15,1-7-272 0,-1-4 64 0,1-2 16 16,0-3 64-16,0-3 128 0,-2 0-208 0,-2-3 80 15,-1-1-144-15,-3 1-32 0,0-1 0 0,-3 1 0 16,-3-1-48-16,-1 2-16 0,-4-2 0 0,-3 3 0 16,-1 4 368-16,-2 3 0 0,-3 1 0 0,0 9 0 15,0 0 144-15,-11 0 112 0,-1 4 0 0,1 6 16 16,-2 4 112-16,0 6 32 0,0 2 0 0,1 4 0 16,1 6 0-16,2 1 0 0,0 1 0 0,1 2 0 0,0-1-224 0,5 1-64 15,0-2 0-15,2 0 0 16,3 1-272-16,2-2-64 0,3-4-16 0,-1-3 0 15,-1-2-2928 1,3-1-592-16,1 1-112 0,-1-4-32 0</inkml:trace>
  <inkml:trace contextRef="#ctx0" brushRef="#br1" timeOffset="-9658.9">6702 16173 18431 0,'0'0'1632'0,"-2"-1"-1312"0,-3-2-320 0,3-14 0 0,-4 20 1776 0,-2-3 272 15,-1 0 64-15,0 0 16 16,0 0-624-16,-4-3-128 0,-2 3-32 0,1 0 0 16,0 3-128-16,-2-3-16 0,0 0-16 0,1 0 0 15,-1 0-352-15,2 0-64 0,-2 1 0 0,-2 1-16 16,-2-2-112-16,1 0 0 0,-5 1-16 0,1 1 0 0,-2 0-112 0,-1-2 0 16,0 1-16-16,1 0 0 0,-2 1-112 0,2-1-32 15,-1 0 0-15,1 1 0 0,1 0-32 0,2 1-16 16,1-1 0-16,1 0 0 0,-4 0-48 0,-1 1-16 15,2-2 0-15,1 2 0 0,0-1-80 0,1 1-16 16,-3-2 0-16,1 2 0 0,-1 0 64 0,1-1 16 16,1-1 0-16,2 1 0 0,2-1-32 0,0 0-16 0,-1 1 0 0,2-1 0 15,3 3-176-15,1-3 0 0,0 1 0 0,1-1 128 16,1 1-128-16,0-2 0 0,2 2 0 0,0-1 0 16,1-1-128-16,0 0-64 0,2 0-16 0,0 0 0 31,6 0-1408-31,0 0-288 0,0 0-48 0,0 0-10640 15,0 0-2128-15</inkml:trace>
  <inkml:trace contextRef="#ctx0" brushRef="#br1" timeOffset="-9360.15">5790 15910 2751 0,'0'0'256'0,"0"0"-256"0,0 0 0 0,-5 1 0 16,-2 2 5712-16,1-1 1104 0,-1 0 224 0,2 0 32 0,-2 2-5008 0,1 0-992 15,-2-1-208-15,0 1-32 0,0 1-64 0,-1 3-16 16,-1 3 0-16,-1 0 0 0,1 4-416 0,-2 1-80 16,-1 0 0-16,1-1-16 0,2 1 80 0,1 1 0 15,1 0 16-15,2 2 0 0,0 1-32 0,1 1-16 16,1 0 0-16,2 1 0 16,0 0-80-16,2 2-16 0,2-2 0 0,1 0 0 15,3-1 128-15,2-2 0 0,2-2 16 0,3-1 0 16,3 0-32-16,2-3-16 0,3-2 0 0,3 0 0 0,4 0-288 15,2-4 128-15,5 0-128 0,0-4 0 16,0 1-672-16,3-1-240 0,3-2-48 0</inkml:trace>
  <inkml:trace contextRef="#ctx0" brushRef="#br1" timeOffset="-8881.75">5637 14984 25103 0,'0'-9'1104'0,"2"6"240"0,0 0-1072 0,1-1-272 16,-3 4 0-16,0 0 0 0,0 0 1248 0,6 7 192 16,0 4 32-16,-1 3 16 0,1 4-416 0,-1 6-96 15,-1 1-16-15,2 6 0 0,-2 3-576 0,-1 2-112 0,3 4-16 0,-2-1-16 16,-1 0-240-16,1 1 0 0,0-2 0 0,0-2 0 31,1-3-2112-31,1-4-384 0,-2-3-64 0</inkml:trace>
  <inkml:trace contextRef="#ctx0" brushRef="#br1" timeOffset="-8692.44">5858 14902 16575 0,'-6'-13'736'0,"6"13"160"0,0 0-720 0,0 0-176 0,0 0 0 0,0 0 0 16,0 0 3520-16,0 0 688 0,6 7 128 0,-2 2 16 16,1 5-2992-16,1 6-592 0,1 3-128 0,1 4-32 15,1 3-384-15,0 2-80 0,1 2-16 0,-1-3 0 0,1 3-128 0,-1 1-176 16,-2-2 48-16,1-1 0 16,-1-1-1744-16,-1-2-352 0,0-1-64 0</inkml:trace>
  <inkml:trace contextRef="#ctx0" brushRef="#br1" timeOffset="-8532.5">5790 15334 17503 0,'-8'-13'1552'0,"8"13"-1232"16,-4-7-320-16,1 1 0 0,3 6 3232 0,0-7 592 16,3-1 112-16,2 2 32 0,3-3-3072 0,4 2-592 15,1 1-128-15,4-1-32 0,1 0-144 0,2 2 0 16,0 3-192-16,3-1-9344 15,-1 0-1872-15</inkml:trace>
  <inkml:trace contextRef="#ctx0" brushRef="#br1" timeOffset="-8127.46">6061 15331 18431 0,'-14'5'1632'0,"8"-2"-1312"0,0-1-320 0,-1 1 0 15,7-3 2016-15,0 0 336 0,-5 1 64 0,5-1 16 16,0 0-1200-16,0 0-224 0,0 0-48 0,9-2-16 15,2-1-592-15,-1-1-112 0,1 0-32 0,-2 2 0 16,1-4-80-16,2 3-128 0,0-1 176 0,-1 1-176 0,0-1 192 0,-1 2-192 16,-1 0 192-16,-1 2-192 0,-8 0 192 0,0 0-64 15,0 0 0-15,7 5-128 0,-2 3 224 0,-3 0-64 16,0 0-16-16,-2 1 0 0,-2 0-144 0,0 0 0 16,-1-1 0-16,-1 0 0 15,-1-2-256 1,1 1-128-16,0-1-16 0,4-6-16 0,-4 6-384 0,4-6-80 0,0 0-16 0,0 0 0 15,0 0 256-15,0 0 64 0,0 0 0 0,0 0 0 16,0 0 304-16,0 0 64 0,8 1 16 0,1 2 0 0,0-1 192 0,2 2 208 16,1 0-32-16,-1 1-16 0,1 2 528 0,0-1 96 15,0 2 32-15,-2 1 0 0,0-1 208 0,1 1 64 16,-2-1 0-16,-1 1 0 0,-2 0-192 0,-3 2-48 16,-3-2 0-16,-4 1 0 0,-2 1-192 0,-2 2-32 0,-3-3-16 15,0 3 0-15,-2 0-352 0,-2 0-80 0,0-4-16 0,-1 1 0 31,-1-4-1488-31,1-1-288 0,1-2-64 0,2-3-8784 16,1-3-1760-16</inkml:trace>
  <inkml:trace contextRef="#ctx0" brushRef="#br1" timeOffset="-7862.56">6367 14982 17503 0,'0'0'768'0,"-7"0"176"0,-1 2-752 0,-1 1-192 0,-1 1 0 0,1 2 0 15,0 2 2912-15,3 1 544 0,-1 2 128 0,3 3 0 16,0 3-2512-16,3 1-512 0,2 2-112 0,3 1 0 16,3 1-448-16,2 0 0 0,1 1 0 0,3 0 0 15,0-3 0-15,3-1 0 0,1-5 0 0,1-2-176 16,-1-2 176-16,-1-3 0 0,-4-6 0 0,-1 0 0 0,1-2 320 0,-3-4 80 16,-4-4 32-16,1-2 0 0,-2 1 512 0,-1-3 96 15,-4-2 32-15,0 0 0 0,0-1-576 0,-2-1-112 16,0-2-32-16,1 0 0 0,-4 1-352 0,0-1-240 15,-2-1 48-15,2-1 0 16,-2 2-2656-16,0-5-528 0</inkml:trace>
  <inkml:trace contextRef="#ctx0" brushRef="#br1" timeOffset="-7717.37">6541 14684 14735 0,'0'0'640'0,"0"0"160"0,0 0-640 0,0 0-160 15,0 0 0-15,10 3 0 0,1-3 3728 0,-1 4 720 16,-1 1 144-16,0 3 16 0,-1 1-2928 0,-1 3-592 16,0 0-112-16,1 1-16 0,0 1-768 0,-1 2-192 0,-1 2 0 0,1 1 0 31,-2 1-1792-31,-1-1-448 0,1 0-96 0</inkml:trace>
  <inkml:trace contextRef="#ctx0" brushRef="#br1" timeOffset="-7525.43">6503 14922 21183 0,'0'0'944'0,"0"-6"192"16,-1-1-912-16,2 0-224 0,3-3 0 0,1 1 0 0,2-1 3376 0,3 0 624 15,3 0 128-15,3-4 32 0,2 1-2896 0,0 3-576 16,-1-3-112-16,3 3-32 0,2-1-544 0,0 2-224 16,0-3 16-16,-1 3-16544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7831 0 0,'32'-9'603'0'0,"-27"8"-396"0"0,-8-1-34 0 0,1 13 1642 0 0,1 6-854 0 0,2 1 0 0 0,1-1 0 0 0,0 1 1 0 0,6 24-1 0 0,1 4-245 0 0,49 177 1015 0 0,-39-160-1298 0 0,-2 1 0 0 0,10 74 1 0 0,-20-90-278 0 0,-3-27 180 0 0,2 41 0 0 0,-13-76-97 0 0,2 8-177 0 0,-2-13 2 0 0,1 1-1 0 0,-6-27 1 0 0,0 2-15 0 0,1 4-48 0 0,1-1-1 0 0,2-1 0 0 0,1 1 1 0 0,3-1-1 0 0,1 0 0 0 0,2-1 1 0 0,1 1-1 0 0,3 0 0 0 0,1 0 1 0 0,2 1-1 0 0,14-48 0 0 0,17-22-13 0 0,-30 95 13 0 0,0 0 1 0 0,1 0-1 0 0,1 0 0 0 0,19-24 0 0 0,-23 33 2 0 0,1 0-1 0 0,-1 0 0 0 0,1 1 1 0 0,0 0-1 0 0,0 0 0 0 0,0 0 1 0 0,13-7-1 0 0,-15 11 3 0 0,0-1 0 0 0,-1 1 0 0 0,1 0 0 0 0,0 0 0 0 0,0 0 1 0 0,0 0-1 0 0,-1 1 0 0 0,1 0 0 0 0,0-1 0 0 0,0 1 0 0 0,0 1 0 0 0,0-1 0 0 0,0 1 0 0 0,0-1 0 0 0,-1 1 0 0 0,1 0 0 0 0,7 3 0 0 0,-4-1 20 0 0,-1 1 1 0 0,1-1-1 0 0,-1 1 0 0 0,0 1 1 0 0,0-1-1 0 0,0 1 0 0 0,-1 0 1 0 0,1 0-1 0 0,-1 1 0 0 0,0-1 1 0 0,-1 1-1 0 0,0 0 0 0 0,0 1 0 0 0,0-1 1 0 0,0 1-1 0 0,-1 0 0 0 0,0-1 1 0 0,-1 1-1 0 0,1 1 0 0 0,1 13 1 0 0,-1-3 32 0 0,0 1 0 0 0,-2-1 0 0 0,0 1 0 0 0,-1-1 1 0 0,-1 1-1 0 0,-1-1 0 0 0,-6 26 0 0 0,-1-8-17 0 0,-1 0 0 0 0,-2-1 0 0 0,-2-1-1 0 0,-1 0 1 0 0,-2-1 0 0 0,-23 35 0 0 0,36-63-24 0 0,0 0 0 0 0,0 0 0 0 0,-1 0 1 0 0,0-1-1 0 0,0 1 0 0 0,-10 5 0 0 0,7-3 8 0 0,10-27 36 0 0,0 15-52 0 0,0 1 0 0 0,0-1 1 0 0,0 1-1 0 0,1-1 0 0 0,-1 1 0 0 0,1 0 0 0 0,0 0 0 0 0,1 0 1 0 0,-1 0-1 0 0,1 1 0 0 0,-1 0 0 0 0,1-1 0 0 0,5-2 0 0 0,-3 2 21 0 0,0 1 0 0 0,1 0-1 0 0,0 0 1 0 0,-1 0 0 0 0,1 1-1 0 0,0 0 1 0 0,0 0 0 0 0,10 0-1 0 0,3 0 45 0 0,1 2-1 0 0,0 0 1 0 0,-1 2 0 0 0,1 0-1 0 0,29 7 1 0 0,126 36 777 0 0,-121-31-621 0 0,-34-8-249 0 0,-1 1 1 0 0,0 1-1 0 0,0 0 1 0 0,-1 2-1 0 0,0 0 1 0 0,0 1-1 0 0,28 23 1 0 0,-40-29-855 0 0,0 0 1 0 0,0 0-1 0 0,1 0 0 0 0,11 4 1 0 0,-3-2-6306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0 861 10591 0 0,'0'0'2788'0'0,"2"-1"-1886"0"0,14-6-24 0 0,-1 0 1 0 0,0-1-1 0 0,0-1 1 0 0,21-16-1 0 0,17-10 152 0 0,167-101 1264 0 0,-113 72-1982 0 0,-4-4 1 0 0,-2-5-1 0 0,92-88 1 0 0,-119 102-313 0 0,8-7 0 0 0,-53 39-2 0 0,-13 13 8 0 0,22-25 1 0 0,5-1 57 0 0,-42 38-22 0 0,-1 1-18 0 0,1 0 0 0 0,0 0 0 0 0,-1 0-1 0 0,1-1 1 0 0,0 1 0 0 0,-1 0-1 0 0,1 0 1 0 0,0 0 0 0 0,0 0 0 0 0,0 1-1 0 0,0-1 1 0 0,0 0 0 0 0,0 0-1 0 0,0 0 1 0 0,0 1 0 0 0,0-1 0 0 0,0 1-1 0 0,1-1 1 0 0,-1 1 0 0 0,0-1-1 0 0,0 1 1 0 0,0 0 0 0 0,1-1-1 0 0,0 1 1 0 0,3 0-9 0 0,-1 0-1 0 0,1 0 1 0 0,-1 0-1 0 0,1 1 1 0 0,4 1-1 0 0,-2-1 78 0 0,8 0-23 0 0,0 2-1 0 0,-1-1 1 0 0,0 2-1 0 0,1 0 0 0 0,-1 1 1 0 0,14 6-1 0 0,331 161 922 0 0,13-28-87 0 0,-276-114-781 0 0,304 93 114 0 0,-303-88-172 0 0,5 3 1 0 0,-80-31-18 0 0,35 8-159 0 0,-49-12 306 0 0,-1 1-1701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0,'0'0'1083'0'0,"1"2"225"0"0,15 48 4168 0 0,2 31-3554 0 0,-17-77-1825 0 0,15 97 692 0 0,2 122 1 0 0,0 0-627 0 0,-8-118-208 0 0,5 29-1890 0 0,-14-128 1198 0 0,0 0 0 0 0,0-1-1 0 0,1 1 1 0 0,4 8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0,'0'0'674'0'0,"0"2"-438"0"0,15 216 8368 0 0,17 0-6792 0 0,30 99-1076 0 0,-37-231-2318 0 0,-24-85 328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176 414 4607 0 0,'-32'-70'2055'0'0,"-5"-10"6174"0"0,7 30-5827 0 0,26 44-2118 0 0,2 3-141 0 0,0-1-1 0 0,-1 1 1 0 0,1 0-1 0 0,-1-1 1 0 0,0 1-1 0 0,-3-2 1 0 0,5 4-131 0 0,0 1 1 0 0,1 0-1 0 0,-1-1 1 0 0,0 1 0 0 0,1 0-1 0 0,-1-1 1 0 0,0 1 0 0 0,1 0-1 0 0,-1 0 1 0 0,0 0 0 0 0,0 0-1 0 0,1-1 1 0 0,-1 1 0 0 0,0 0-1 0 0,0 0 1 0 0,1 1 0 0 0,-1-1-1 0 0,0 0 1 0 0,0 0 0 0 0,1 0-1 0 0,-1 0 1 0 0,0 1 0 0 0,1-1-1 0 0,-1 0 1 0 0,0 1-1 0 0,1-1 1 0 0,-1 0 0 0 0,0 1-1 0 0,1-1 1 0 0,-1 1 0 0 0,1-1-1 0 0,-1 1 1 0 0,1-1 0 0 0,-1 1-1 0 0,1-1 1 0 0,-1 1 0 0 0,1 0-1 0 0,0-1 1 0 0,-1 1 0 0 0,1 0-1 0 0,-1 0 1 0 0,-2 6 9 0 0,0 1 0 0 0,1-1 0 0 0,-1 1 0 0 0,1-1 0 0 0,1 1 0 0 0,0 0 0 0 0,-1 11 0 0 0,-1 4-1 0 0,0 7-56 0 0,2 1 0 0 0,1 0 0 0 0,1-1-1 0 0,7 46 1 0 0,-5-62 29 0 0,0-1 0 0 0,1 1-1 0 0,0-1 1 0 0,1 0 0 0 0,0 0 0 0 0,1 0 0 0 0,1-1-1 0 0,0 1 1 0 0,0-2 0 0 0,2 1 0 0 0,18 20-1 0 0,-22-27 31 0 0,0 0 0 0 0,1-1-1 0 0,0 1 1 0 0,0-1 0 0 0,0 0 0 0 0,0-1-1 0 0,1 1 1 0 0,-1-1 0 0 0,1 0-1 0 0,12 3 1 0 0,-13-5 32 0 0,0 0 0 0 0,0-1 0 0 0,0 0 0 0 0,0 1 0 0 0,0-2-1 0 0,0 1 1 0 0,0-1 0 0 0,0 0 0 0 0,0 0 0 0 0,0-1 0 0 0,0 1 0 0 0,0-1-1 0 0,-1-1 1 0 0,8-3 0 0 0,-3 1 113 0 0,-2-1 0 0 0,1 0 0 0 0,0-1 0 0 0,-1 0 0 0 0,-1 0 0 0 0,1-1-1 0 0,-1 0 1 0 0,0 0 0 0 0,8-13 0 0 0,-5 5 108 0 0,-1 0-1 0 0,0-1 1 0 0,-1-1 0 0 0,8-25-1 0 0,-12 28-168 0 0,-1 0 0 0 0,0 0 0 0 0,-1 0 0 0 0,-1-1 1 0 0,0 1-1 0 0,-1-1 0 0 0,-1 1 0 0 0,0-1 0 0 0,-1 1 0 0 0,-1 0 0 0 0,0-1 0 0 0,-1 1 0 0 0,0 1 0 0 0,-2-1 0 0 0,0 1 0 0 0,-8-15 0 0 0,4 11-33 0 0,-1-1 0 0 0,-1 2-1 0 0,0 0 1 0 0,-1 0 0 0 0,-1 2-1 0 0,-1-1 1 0 0,0 2 0 0 0,-1 0-1 0 0,-1 1 1 0 0,0 0 0 0 0,-25-13-1 0 0,34 22-65 0 0,0 0-1 0 0,0 1 0 0 0,-1 0 0 0 0,1 0 0 0 0,-1 1 0 0 0,-15-2 1 0 0,21 3-123 0 0,1 1 0 0 0,-1-1 0 0 0,0 1 0 0 0,0 0 0 0 0,0 0 0 0 0,0 0 0 0 0,0 1 1 0 0,0-1-1 0 0,0 1 0 0 0,1-1 0 0 0,-1 1 0 0 0,0 0 0 0 0,0 0 0 0 0,1 0 0 0 0,-1 1 1 0 0,1-1-1 0 0,-1 1 0 0 0,1-1 0 0 0,-1 1 0 0 0,1 0 0 0 0,0 0 0 0 0,0 0 0 0 0,-4 4 0 0 0,-1 9-1183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20 455 0 0,'0'-2'979'0'0,"1"0"-1"0"0,-1 1 0 0 0,0-1 0 0 0,0 0 0 0 0,-1-9 7899 0 0,2 13-8189 0 0,2 2-453 0 0,0 0 0 0 0,-1 1 0 0 0,1-1 0 0 0,-1 1 0 0 0,0 0 0 0 0,0 0 1 0 0,2 9-1 0 0,5 41 503 0 0,-5-26-549 0 0,3 38 104 0 0,-2 133 0 0 0,-2-16-655 0 0,-2-174 230 0 0,0-1 0 0 0,5 20 0 0 0,-5-26-148 0 0,0 0 1 0 0,0 1-1 0 0,0-1 1 0 0,1 0 0 0 0,0 0-1 0 0,-1 0 1 0 0,1 0-1 0 0,0-1 1 0 0,0 1-1 0 0,0 0 1 0 0,1-1-1 0 0,2 3 1 0 0,3 0-1036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7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48 6447 0 0,'-2'-2'499'0'0,"-3"-3"9"0"0,-1 0-1 0 0,0 1 1 0 0,0 0 0 0 0,0 0 0 0 0,-1 0-1 0 0,1 0 1 0 0,-1 1 0 0 0,0 0-1 0 0,0 1 1 0 0,0 0 0 0 0,0 0-1 0 0,-11-2 1 0 0,12 4-300 0 0,0 1 1 0 0,1-1-1 0 0,-1 1 1 0 0,0 0-1 0 0,1 0 0 0 0,-1 1 1 0 0,1-1-1 0 0,-1 1 0 0 0,1 0 1 0 0,0 1-1 0 0,0 0 0 0 0,0-1 1 0 0,0 2-1 0 0,-6 4 0 0 0,1 0-84 0 0,0 1-1 0 0,1 0 0 0 0,0 0 1 0 0,1 1-1 0 0,0 0 0 0 0,0 0 1 0 0,1 1-1 0 0,-9 18 1 0 0,4-4 67 0 0,2 1 0 0 0,1 0 0 0 0,-7 26 0 0 0,12-33 12 0 0,0 0 0 0 0,1 0 0 0 0,1 0-1 0 0,1 0 1 0 0,1 0 0 0 0,0 0 0 0 0,2 0 0 0 0,4 25 0 0 0,-4-34-77 0 0,0-1 0 0 0,0 0-1 0 0,1 0 1 0 0,1 0 0 0 0,-1-1 0 0 0,2 1 0 0 0,-1-1 0 0 0,1 0 0 0 0,0 0-1 0 0,1 0 1 0 0,-1-1 0 0 0,2 1 0 0 0,-1-2 0 0 0,1 1 0 0 0,0-1 0 0 0,0 0-1 0 0,1 0 1 0 0,13 7 0 0 0,-6-5-29 0 0,1-2 0 0 0,-1 0-1 0 0,1-1 1 0 0,0-1 0 0 0,1 0 0 0 0,-1-1-1 0 0,1-1 1 0 0,-1 0 0 0 0,1-1-1 0 0,0-1 1 0 0,19-2 0 0 0,2-3-163 0 0,1-2 0 0 0,-2-2-1 0 0,62-22 1 0 0,-97 31 23 0 0,57-24-1818 0 0,-54 22 862 0 0,1-2 1 0 0,-1 1-1 0 0,1-1 0 0 0,6-5 1 0 0,-2-1-5325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7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12839 0 0,'0'0'1164'0'0,"0"3"-842"0"0,11 260 6631 0 0,-2-50-5296 0 0,-3-136-1393 0 0,17 92-1 0 0,-22-161-249 0 0,25 124-1724 0 0,-11-78-658 0 0,-6-27 513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8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31 9559 0 0,'0'0'860'0'0,"2"2"-705"0"0,8 4-22 0 0,-9-5-33 0 0,-1 0-1 0 0,0 0 1 0 0,1 0 0 0 0,-1 0-1 0 0,0 0 1 0 0,0 0-1 0 0,0 0 1 0 0,0 0-1 0 0,0 0 1 0 0,0 0 0 0 0,0 0-1 0 0,0 0 1 0 0,0 0-1 0 0,0 0 1 0 0,0 0-1 0 0,-1 0 1 0 0,1 0 0 0 0,-1 1-1 0 0,0 0 231 0 0,0 3 18 0 0,0 0 0 0 0,-1 0 0 0 0,0 0 1 0 0,0-1-1 0 0,0 1 0 0 0,-1 0 0 0 0,1-1 1 0 0,-1 0-1 0 0,0 1 0 0 0,-4 3 0 0 0,6-7 188 0 0,-1-1-493 0 0,1 0 1 0 0,0 0-1 0 0,0 0 0 0 0,-1-1 0 0 0,1 1 1 0 0,0 0-1 0 0,0-1 0 0 0,0 1 0 0 0,0-1 1 0 0,0 0-1 0 0,0 1 0 0 0,-1-1 0 0 0,1 0 0 0 0,1 1 1 0 0,-1-1-1 0 0,0 0 0 0 0,0 0 0 0 0,0 0 1 0 0,0 0-1 0 0,0-1 0 0 0,-13-24 553 0 0,10 18-552 0 0,1 2-20 0 0,2 5-20 0 0,1 0-1 0 0,0 1 1 0 0,0-1-1 0 0,0 1 1 0 0,1-1-1 0 0,-1 0 1 0 0,0 1-1 0 0,0-1 1 0 0,0 1-1 0 0,0-1 1 0 0,1 0-1 0 0,-1 1 1 0 0,0-1 0 0 0,0 1-1 0 0,1-1 1 0 0,0-1-1 0 0,-1-3-3 0 0,0 3 0 0 0,0 1 0 0 0,-1 0 0 0 0,1 0 0 0 0,1 0 0 0 0,-1 0 0 0 0,0 0 0 0 0,0 0 0 0 0,0 0 0 0 0,0 0 0 0 0,1 0 0 0 0,-1 0 0 0 0,1 0 0 0 0,-1 0 0 0 0,1 0 0 0 0,-1 0 0 0 0,1 0 0 0 0,-1 0 0 0 0,2-1 0 0 0,-1 0 0 0 0,1 0-1 0 0,-1 0 0 0 0,0 0 0 0 0,1 0 1 0 0,-1 0-1 0 0,1 1 0 0 0,0-1 1 0 0,-1 1-1 0 0,4-3 0 0 0,-2 3 10 0 0,0 0 0 0 0,0 0 0 0 0,0 0-1 0 0,0 1 1 0 0,0-1 0 0 0,0 1 0 0 0,0 0 0 0 0,0 0 0 0 0,3 0 0 0 0,-4 0 141 0 0,17 8 1252 0 0,-18-7-1379 0 0,-1 0 0 0 0,1 0 0 0 0,-1 0 0 0 0,1 1 0 0 0,-1-1 0 0 0,1 0 0 0 0,-1 0 0 0 0,0 0 0 0 0,0 1 0 0 0,0-1 0 0 0,0 0 0 0 0,0 0 0 0 0,0 1 0 0 0,0-1 0 0 0,0 0 0 0 0,0 0 0 0 0,0 0 0 0 0,-1 1 0 0 0,1-1 0 0 0,0 0 0 0 0,-1 0 0 0 0,1 0 0 0 0,-1 0 0 0 0,1 0 0 0 0,-1 0 0 0 0,0 0 0 0 0,0 0 0 0 0,1 0 0 0 0,-1 0 0 0 0,-1 2 0 0 0,-2 0-207 0 0,1 1 0 0 0,0-1 0 0 0,-1 0-1 0 0,0 0 1 0 0,0 0 0 0 0,-7 4 0 0 0,10-7-755 0 0,-4 0-980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8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29 4607 0 0,'0'0'354'0'0,"11"10"2836"0"0,-9-9-2748 0 0,-1 1 0 0 0,1-1 0 0 0,-1 1 1 0 0,0-1-1 0 0,0 1 0 0 0,0 0 0 0 0,0 0 0 0 0,0-1 0 0 0,0 1 0 0 0,0 0 0 0 0,0 0 0 0 0,-1 0 0 0 0,1 0 0 0 0,0 2 0 0 0,-1 2-4 0 0,0-1 0 0 0,-1 0 0 0 0,1 0 0 0 0,-2 8 1 0 0,2-13-396 0 0,0 1 0 0 0,0 0 1 0 0,0 0-1 0 0,0-1 1 0 0,0 1-1 0 0,0 0 1 0 0,0 0-1 0 0,-1-1 0 0 0,1 1 1 0 0,0 0-1 0 0,0 0 1 0 0,-1-1-1 0 0,1 1 0 0 0,0 0 1 0 0,-1-1-1 0 0,1 1 1 0 0,-1-1-1 0 0,1 1 1 0 0,-1 0-1 0 0,1-1 0 0 0,-1 1 1 0 0,1-1-1 0 0,-1 1 1 0 0,0-1-1 0 0,1 0 1 0 0,-1 1-1 0 0,0-1 0 0 0,1 1 1 0 0,-1-1-1 0 0,0 0 1 0 0,1 0-1 0 0,-1 1 1 0 0,0-1-1 0 0,0 0 0 0 0,1 0 1 0 0,-1 0-1 0 0,0 0 1 0 0,0 0-1 0 0,1 0 0 0 0,-1 0 1 0 0,0 0-1 0 0,0 0 1 0 0,-1-1-1 0 0,-4 1 135 0 0,5 0-1 0 0,-15-10 391 0 0,14 8-543 0 0,1 0 0 0 0,-1-1 0 0 0,1 1 0 0 0,0 0 0 0 0,0-1 0 0 0,0 1 0 0 0,0-1 0 0 0,0 1 0 0 0,1-1 0 0 0,-1 1 0 0 0,1-1 0 0 0,-1-3 0 0 0,0 0 3 0 0,1 5-28 0 0,0 0 0 0 0,0 0 0 0 0,-1 0 0 0 0,1 0 0 0 0,0 0 0 0 0,0 0 0 0 0,0 0 0 0 0,0 0 0 0 0,0 0 0 0 0,0 0 0 0 0,0 0 0 0 0,1 0 0 0 0,-1 0 0 0 0,0 0 0 0 0,1 0 0 0 0,-1 0 0 0 0,0 0 0 0 0,1 0 0 0 0,-1 0 0 0 0,1 0 0 0 0,0 0 0 0 0,0-1 0 0 0,2-1 0 0 0,-1-1 0 0 0,1 0 0 0 0,-1 0 0 0 0,1 1 0 0 0,0 0 0 0 0,0-1 0 0 0,0 1 0 0 0,4-3 0 0 0,1 1 0 0 0,-8 4 0 0 0,1 1 0 0 0,0 0 0 0 0,-1-1 0 0 0,1 1 0 0 0,0-1 0 0 0,-1 1 0 0 0,1 0 0 0 0,0 0 0 0 0,-1-1 0 0 0,1 1 0 0 0,0 0 0 0 0,0 0 0 0 0,-1 0 0 0 0,1 0 0 0 0,0 0 0 0 0,0 0 0 0 0,-1 0 0 0 0,1 0 0 0 0,0 0 0 0 0,0 0 0 0 0,-1 1 0 0 0,2-1 0 0 0,0 1 0 0 0,1-2 0 0 0,1 1 0 0 0,9 5 0 0 0,-9-2 0 0 0,0 0 0 0 0,-1-1 0 0 0,1 2 0 0 0,-1-1 0 0 0,5 5 0 0 0,-8-7 0 0 0,2 0-8 0 0,0 1 0 0 0,-1 0-1 0 0,0-1 1 0 0,1 1 0 0 0,-1 0-1 0 0,0 0 1 0 0,0-1 0 0 0,0 1-1 0 0,0 0 1 0 0,0 0 0 0 0,0 0 0 0 0,-1 1-1 0 0,1-1 1 0 0,-1 0 0 0 0,1 0-1 0 0,-1 0 1 0 0,0 4 0 0 0,0 2-145 0 0,2 19-1549 0 0,-4-14 690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9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8719 0 0,'0'0'794'0'0,"10"-4"1278"0"0,23-8 126 0 0,-31 11-1320 0 0,0 1-501 0 0,14 2 355 0 0,-14-2 265 0 0,-1 1-666 0 0,9 22 698 0 0,-10-22-447 0 0,-7 14 267 0 0,7-14-856 0 0,-1-1 19 0 0,1 1 1 0 0,-1 0-1 0 0,1 0 0 0 0,-1-1 0 0 0,0 1 0 0 0,1 0 0 0 0,-1-1 0 0 0,0 1 0 0 0,1-1 0 0 0,-1 1 0 0 0,0-1 1 0 0,0 1-1 0 0,0-1 0 0 0,1 0 0 0 0,-1 1 0 0 0,0-1 0 0 0,0 0 0 0 0,0 0 0 0 0,0 1 0 0 0,0-1 0 0 0,1 0 0 0 0,-1 0 1 0 0,0 0-1 0 0,0 0 0 0 0,-1 0 0 0 0,0 0-11 0 0,0 0-1 0 0,0 0 1 0 0,0-1 0 0 0,0 1-1 0 0,0-1 1 0 0,0 1 0 0 0,0-1-1 0 0,0 1 1 0 0,1-1 0 0 0,-1 0 0 0 0,0 0-1 0 0,0 0 1 0 0,1 0 0 0 0,-1 0-1 0 0,0 0 1 0 0,1 0 0 0 0,-1-1-1 0 0,-1-1 1 0 0,3 2-1 0 0,-1 1 0 0 0,1 0 0 0 0,0 0 0 0 0,-1-1 0 0 0,1 1 0 0 0,0 0 0 0 0,-1-1 0 0 0,1 1 0 0 0,0-1 0 0 0,-1 1 0 0 0,1 0 0 0 0,0-1 0 0 0,0 1 0 0 0,0-1 0 0 0,0 1 0 0 0,-1 0 0 0 0,1-1 0 0 0,0 1 0 0 0,0-1 0 0 0,0 1 0 0 0,0-1 0 0 0,0 1 0 0 0,0-1 0 0 0,0 1 0 0 0,0-1 0 0 0,0 1 0 0 0,0-1 0 0 0,0 1 0 0 0,0 0 0 0 0,1-1 0 0 0,-1 1 0 0 0,0-1 0 0 0,0 0 0 0 0,1 0-6 0 0,-1-1 0 0 0,0 1 0 0 0,0-1-1 0 0,1 1 1 0 0,-1 0 0 0 0,0-1 0 0 0,1 1 0 0 0,-1 0-1 0 0,1 0 1 0 0,0-1 0 0 0,-1 1 0 0 0,1 0 0 0 0,1-1-1 0 0,-1 0 1 0 0,1 1 0 0 0,0 0-1 0 0,-1 0 1 0 0,1 0 0 0 0,-1 0-1 0 0,1 0 1 0 0,0 0-1 0 0,0 0 1 0 0,0 1 0 0 0,0-1-1 0 0,-1 0 1 0 0,1 1 0 0 0,3-1-1 0 0,5 0 7 0 0,-10 1 0 0 0,1 0 0 0 0,0-1 0 0 0,-1 1 0 0 0,1 0 0 0 0,-1 0 0 0 0,1 0 0 0 0,0 0 0 0 0,-1 0 0 0 0,1 0 0 0 0,0 0 0 0 0,-1 0 0 0 0,1 0 0 0 0,-1 0 0 0 0,1 0 0 0 0,0 1 0 0 0,-1-1 0 0 0,1 0 0 0 0,-1 0 0 0 0,1 1 0 0 0,-1-1 0 0 0,1 0 0 0 0,0 1 0 0 0,-1-1 0 0 0,1 0 0 0 0,-1 1 0 0 0,0-1 0 0 0,1 1 0 0 0,0 0 0 0 0,0 0 0 0 0,3 2-47 0 0,-1-1 0 0 0,1 1-1 0 0,-1 0 1 0 0,0 0 0 0 0,0 0 0 0 0,0 1-1 0 0,4 5 1 0 0,-3-3-132 0 0,-3-5-652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9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10535 0 0,'0'0'482'0'0,"12"12"180"0"0,15 17 3312 0 0,-26-28-3524 0 0,-3 17 533 0 0,1-15-896 0 0,0 0 1 0 0,0 0-1 0 0,0 0 1 0 0,0 0-1 0 0,0 0 1 0 0,-1-1-1 0 0,1 1 1 0 0,-1 0-1 0 0,0-1 1 0 0,0 1-1 0 0,0-1 1 0 0,0 0-1 0 0,-1 0 1 0 0,1 0-1 0 0,0 0 1 0 0,-1 0-1 0 0,1 0 1 0 0,-1 0-1 0 0,0-1 1 0 0,-4 2-1 0 0,6-2 397 0 0,0-2-338 0 0,-5-2-56 0 0,6 2-85 0 0,-1 0 0 0 0,1 1-1 0 0,-1-1 1 0 0,0 1 0 0 0,1-1 0 0 0,0 0 0 0 0,-1 1-1 0 0,1-1 1 0 0,-1 0 0 0 0,1 0 0 0 0,0 1-1 0 0,-1-1 1 0 0,1 0 0 0 0,0 0 0 0 0,0 0-1 0 0,0 0 1 0 0,0 1 0 0 0,0-1 0 0 0,0 0 0 0 0,0-1-1 0 0,2-16-12 0 0,-2 18 8 0 0,0-2-2 0 0,1-1 0 0 0,0 0 0 0 0,0 1 0 0 0,0-1 0 0 0,0 1-1 0 0,0 0 1 0 0,1-1 0 0 0,-1 1 0 0 0,1 0 0 0 0,0 0 0 0 0,-1 0 0 0 0,5-3-1 0 0,-2 1-5 0 0,1 0-1 0 0,0 0 0 0 0,0 1 0 0 0,9-5 0 0 0,-6 5 9 0 0,2 1 0 0 0,-3 2 7 0 0,3 0-19 0 0,0 3 109 0 0,-9-2-31 0 0,1-1 0 0 0,-1 1 0 0 0,0 0 0 0 0,1 0-1 0 0,-1 0 1 0 0,0 0 0 0 0,0 0 0 0 0,1 0 0 0 0,-1 0 0 0 0,0 0 0 0 0,0 0-1 0 0,0 0 1 0 0,0 1 0 0 0,-1-1 0 0 0,1 0 0 0 0,0 1 0 0 0,0-1-1 0 0,-1 1 1 0 0,1-1 0 0 0,0 2 0 0 0,-1-1-82 0 0,1-1 34 0 0,-1 1 0 0 0,0-1 1 0 0,0 0-1 0 0,0 0 0 0 0,0 1 0 0 0,-1-1 1 0 0,1 0-1 0 0,0 0 0 0 0,0 0 0 0 0,-1 1 1 0 0,1-1-1 0 0,0 0 0 0 0,-1 0 1 0 0,0 1-1 0 0,0 0-9 0 0,-3 6 1 0 0,-1-3-70 0 0,4-4-250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20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38 8407 0 0,'0'0'758'0'0,"3"-7"984"0"0,3 3-443 0 0,0 0 0 0 0,1 0-1 0 0,12-4 1 0 0,-18 7-850 0 0,8 3 571 0 0,-8-2-956 0 0,0 0 0 0 0,-1 0 0 0 0,1 0-1 0 0,-1 0 1 0 0,1 0 0 0 0,0 1 0 0 0,-1-1 0 0 0,1 0-1 0 0,-1 0 1 0 0,1 0 0 0 0,-1 1 0 0 0,1-1 0 0 0,-1 0-1 0 0,1 0 1 0 0,-1 1 0 0 0,1-1 0 0 0,-1 0 0 0 0,1 1-1 0 0,-1-1 1 0 0,0 1 0 0 0,1-1 0 0 0,-1 1 0 0 0,1-1-1 0 0,-1 1 1 0 0,0-1 0 0 0,1 2 0 0 0,-1-1-13 0 0,1 0 0 0 0,-1 0 1 0 0,1 0-1 0 0,-1 0 0 0 0,1 0 1 0 0,-1 0-1 0 0,0 0 0 0 0,0 1 0 0 0,0-1 1 0 0,0 0-1 0 0,0 0 0 0 0,0 0 1 0 0,0 1-1 0 0,0-1 0 0 0,0 0 0 0 0,0 0 1 0 0,-1 0-1 0 0,1 0 0 0 0,0 0 0 0 0,-1 1 1 0 0,1-1-1 0 0,-1 0 0 0 0,0 1 1 0 0,-2 1 10 0 0,1 0 0 0 0,-1 0 0 0 0,0 0 0 0 0,0 0 1 0 0,0-1-1 0 0,0 0 0 0 0,0 1 0 0 0,-4 1 1 0 0,5-2-54 0 0,1-2-6 0 0,1 0 0 0 0,0 1 1 0 0,-1-1-1 0 0,1 0 0 0 0,-1 1 0 0 0,1-1 0 0 0,-1 0 0 0 0,1 1 0 0 0,-1-1 0 0 0,1 0 0 0 0,-1 0 0 0 0,1 0 0 0 0,-1 0 0 0 0,1 0 0 0 0,-1 1 1 0 0,0-1-1 0 0,1 0 0 0 0,-1 0 0 0 0,1 0 0 0 0,-1 0 0 0 0,1-1 0 0 0,-1 1 0 0 0,1 0 0 0 0,-2 0 0 0 0,1 0-7 0 0,0 0-1 0 0,-1 0 1 0 0,1 0-1 0 0,0 0 1 0 0,-1-1 0 0 0,1 1-1 0 0,0 0 1 0 0,0-1-1 0 0,-1 1 1 0 0,1-1-1 0 0,0 1 1 0 0,0-1 0 0 0,0 1-1 0 0,-1-1 1 0 0,1 0-1 0 0,0 0 1 0 0,0 1 0 0 0,0-1-1 0 0,0 0 1 0 0,0 0-1 0 0,1 0 1 0 0,-1 0-1 0 0,0 0 1 0 0,0-2 0 0 0,0 3 11 0 0,1-1 1 0 0,-1 0 0 0 0,1 0 0 0 0,0 0 0 0 0,-1 1 0 0 0,1-1 0 0 0,0 0-1 0 0,0 0 1 0 0,0 0 0 0 0,0 0 0 0 0,0 1 0 0 0,0-1 0 0 0,0 0 0 0 0,0 0 0 0 0,0-1-1 0 0,0 0-2 0 0,0 2-6 0 0,0-1-1 0 0,0 1 0 0 0,0-1 1 0 0,0 1-1 0 0,0 0 1 0 0,0-1-1 0 0,0 1 0 0 0,0-1 1 0 0,0 1-1 0 0,0-1 0 0 0,0 1 1 0 0,0-1-1 0 0,0 1 1 0 0,1-1-1 0 0,-1 1 0 0 0,0 0 1 0 0,0-1-1 0 0,0 1 1 0 0,1-1-1 0 0,-1 1 0 0 0,0 0 1 0 0,1-1-1 0 0,-1 1 1 0 0,0 0-1 0 0,0-1 0 0 0,1 1 1 0 0,-1 0-1 0 0,1-1 0 0 0,-1 1 1 0 0,0 0-1 0 0,1-1 1 0 0,1 1-21 0 0,4-8 9 0 0,-5 6 9 0 0,0 1-1 0 0,1-1 1 0 0,-1 0-1 0 0,1 1 0 0 0,-1-1 1 0 0,1 1-1 0 0,-1-1 0 0 0,1 1 1 0 0,0 0-1 0 0,0 0 0 0 0,0 0 1 0 0,-1 0-1 0 0,1 0 0 0 0,0 0 1 0 0,3-1-1 0 0,0 1 11 0 0,-1 0 0 0 0,1 0 0 0 0,-1 0 0 0 0,1 1 0 0 0,0-1 1 0 0,0 1-1 0 0,-1 0 0 0 0,1 1 0 0 0,0-1 0 0 0,6 2 0 0 0,-6-1 4 0 0,-2 0 94 0 0,-1-1 0 0 0,1 1 1 0 0,-1 0-1 0 0,1 0 1 0 0,-1 0-1 0 0,4 2 1 0 0,-5-2-82 0 0,0-1 1 0 0,0 1 0 0 0,-1 0 0 0 0,1 0 0 0 0,0 0 0 0 0,0 0 0 0 0,-1 0 0 0 0,1 0-1 0 0,0 0 1 0 0,-1 0 0 0 0,1 0 0 0 0,-1 1 0 0 0,0-1 0 0 0,1 0 0 0 0,-1 0 0 0 0,0 2 0 0 0,1-2-22 0 0,-1-1 0 0 0,0 1 0 0 0,0-1 0 0 0,0 1 0 0 0,1 0 0 0 0,-1-1 0 0 0,0 1 0 0 0,0-1 0 0 0,0 1 0 0 0,0-1 0 0 0,0 1 1 0 0,0-1-1 0 0,0 1 0 0 0,0 0 0 0 0,0-1 0 0 0,0 1 0 0 0,-1-1 0 0 0,1 1 0 0 0,0-1 0 0 0,0 1 0 0 0,0-1 0 0 0,-1 1 0 0 0,1-1 1 0 0,0 1-1 0 0,-1-1 0 0 0,1 1 0 0 0,0-1 0 0 0,-1 0 0 0 0,0 1 0 0 0,0 1 2 0 0,0-1 27 0 0,-2 5-416 0 0,0-1-1 0 0,0 1 1 0 0,-1 0 0 0 0,0-1 0 0 0,0 0 0 0 0,-9 9 0 0 0,5-6-1235 0 0,0 0 0 0 0,-12 18 1 0 0,6-8 38 0 0,-1 1-338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21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83 10159 0 0,'0'0'464'0'0,"-7"7"158"0"0,6-6-615 0 0,-1 0 0 0 0,1 0 0 0 0,-1 0 1 0 0,0-1-1 0 0,1 1 0 0 0,-1 0 0 0 0,0-1 1 0 0,1 1-1 0 0,-1-1 0 0 0,-2 1 0 0 0,1-1 1496 0 0,-15-2 1227 0 0,15 1-2463 0 0,0-1 1 0 0,0 0-1 0 0,0 0 1 0 0,0 0 0 0 0,0 0-1 0 0,-3-4 1 0 0,5 5-85 0 0,1-2-77 0 0,0 0 1 0 0,0-1 0 0 0,1 1-1 0 0,0 0 1 0 0,-1 0 0 0 0,3-4-1 0 0,-3 6-53 0 0,1-1-1 0 0,0 1 1 0 0,0-1 0 0 0,0 1-1 0 0,0-1 1 0 0,0 1-1 0 0,0 0 1 0 0,0 0-1 0 0,0-1 1 0 0,1 1 0 0 0,-1 0-1 0 0,0 0 1 0 0,1 0-1 0 0,-1 0 1 0 0,0 1-1 0 0,1-1 1 0 0,0 0 0 0 0,1 0-1 0 0,0 0 24 0 0,0 1-1 0 0,-1-1 0 0 0,1 1 1 0 0,0 0-1 0 0,0 0 0 0 0,0 0 1 0 0,0 0-1 0 0,0 0 0 0 0,5 2 1 0 0,-3-1 7 0 0,0 0 0 0 0,-1 0 1 0 0,1 1-1 0 0,-1 0 0 0 0,1 0 0 0 0,-1 0 1 0 0,0 1-1 0 0,0 0 0 0 0,0-1 1 0 0,0 1-1 0 0,7 7 0 0 0,-10-8-7 0 0,0 0-1 0 0,1 0 1 0 0,-1 0 0 0 0,0 0-1 0 0,0 0 1 0 0,0 1 0 0 0,0-1-1 0 0,0 0 1 0 0,-1 1 0 0 0,1-1-1 0 0,-1 0 1 0 0,1 1 0 0 0,-1-1-1 0 0,0 1 1 0 0,0-1-1 0 0,0 1 1 0 0,0-1 0 0 0,0 0-1 0 0,-1 1 1 0 0,1-1 0 0 0,-1 1-1 0 0,0-1 1 0 0,1 0 0 0 0,-1 1-1 0 0,-2 2 1 0 0,2-4-63 0 0,0 0 1 0 0,0 0-1 0 0,0 0 0 0 0,1 0 1 0 0,-1 0-1 0 0,0-1 0 0 0,0 1 1 0 0,0 0-1 0 0,-1-1 1 0 0,1 1-1 0 0,0-1 0 0 0,0 1 1 0 0,-2 0-1 0 0,-26 1 118 0 0,27-2-123 0 0,-1 0-1 0 0,0-1 0 0 0,0 1 0 0 0,0-1 0 0 0,0 0 0 0 0,0 0 0 0 0,0 0 0 0 0,1 0 1 0 0,-1-1-1 0 0,0 1 0 0 0,1-1 0 0 0,-1 1 0 0 0,1-1 0 0 0,0 0 0 0 0,-1 0 0 0 0,1 0 1 0 0,0 0-1 0 0,-3-4 0 0 0,4 4-15 0 0,-1-1 0 0 0,1 1 0 0 0,-1 0-1 0 0,1 0 1 0 0,0-1 0 0 0,0 1 0 0 0,0 0 0 0 0,0-1 0 0 0,0 1 0 0 0,1-1 0 0 0,-1 1 0 0 0,1-1 0 0 0,0 0 0 0 0,-1 1-1 0 0,1-1 1 0 0,0 1 0 0 0,1-1 0 0 0,-1 0 0 0 0,0 1 0 0 0,1-1 0 0 0,1-3 0 0 0,1-3-15 0 0,-3 7 17 0 0,1 0-1 0 0,0 0 0 0 0,-1-1 1 0 0,1 1-1 0 0,0 0 0 0 0,0 0 1 0 0,0 0-1 0 0,1 0 0 0 0,-1 1 1 0 0,0-1-1 0 0,1 0 0 0 0,-1 0 1 0 0,1 1-1 0 0,0-1 0 0 0,-1 1 1 0 0,1 0-1 0 0,0-1 0 0 0,0 1 1 0 0,0 0-1 0 0,0 0 0 0 0,0 0 0 0 0,0 0 1 0 0,0 0-1 0 0,0 1 0 0 0,1-1 1 0 0,1 0-1 0 0,0 1 8 0 0,-1-1 1 0 0,1 1-1 0 0,0 0 0 0 0,-1 0 0 0 0,1 0 0 0 0,0 1 0 0 0,-1-1 1 0 0,5 2-1 0 0,-8-2 7 0 0,15 8 157 0 0,-14-7-130 0 0,0-1 0 0 0,-1 1 0 0 0,1-1 0 0 0,0 1-1 0 0,0 0 1 0 0,-1-1 0 0 0,1 1 0 0 0,0 0 0 0 0,-1-1-1 0 0,1 1 1 0 0,0 0 0 0 0,-1 0 0 0 0,1-1 0 0 0,-1 1 0 0 0,0 0-1 0 0,1 1 1 0 0,-1 1 17 0 0,-1 0 1 0 0,0 0-1 0 0,1 0 0 0 0,-1-1 1 0 0,-1 1-1 0 0,1 0 0 0 0,0-1 1 0 0,-1 1-1 0 0,1-1 0 0 0,-4 4 1 0 0,5-6-53 0 0,-1 3 3 0 0,-1 0 1 0 0,0-1-1 0 0,0 0 0 0 0,0 1 1 0 0,0-1-1 0 0,0 0 0 0 0,0 0 1 0 0,0 0-1 0 0,-1 0 0 0 0,-4 2 0 0 0,3-1-82 0 0,-3-1-315 0 0,-3 3-2923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3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10591 0 0,'0'3'488'0'0,"1"38"280"0"0,11 67 0 0 0,18 43 2678 0 0,-13-71-2101 0 0,37 181-209 0 0,-46-201-985 0 0,-17-80-413 0 0,-3-20 202 0 0,1-1 0 0 0,-5-50 0 0 0,0-85-80 0 0,15-11 165 0 0,3 155-8 0 0,2 0 0 0 0,2 1-1 0 0,16-57 1 0 0,-19 80 51 0 0,0 0 0 0 0,1 0 0 0 0,0 1-1 0 0,0-1 1 0 0,1 1 0 0 0,0 0 0 0 0,0 0 0 0 0,1 1 0 0 0,-1-1-1 0 0,2 1 1 0 0,-1 0 0 0 0,0 1 0 0 0,1 0 0 0 0,11-7-1 0 0,-14 10-27 0 0,1-1-1 0 0,-1 1 1 0 0,1 0-1 0 0,0 0 1 0 0,0 1-1 0 0,-1 0 1 0 0,1 0-1 0 0,0 0 1 0 0,0 0-1 0 0,0 0 1 0 0,0 1-1 0 0,1 0 1 0 0,-1 0-1 0 0,0 1 1 0 0,0 0-1 0 0,0-1 1 0 0,0 1-1 0 0,-1 1 1 0 0,1-1-1 0 0,0 1 1 0 0,0 0-1 0 0,-1 0 1 0 0,1 0-1 0 0,-1 1 1 0 0,7 5-1 0 0,-4-3-9 0 0,-1 1-1 0 0,0 0 1 0 0,0 0 0 0 0,-1 1-1 0 0,1 0 1 0 0,-2 0-1 0 0,1 0 1 0 0,-1 1 0 0 0,0-1-1 0 0,0 1 1 0 0,-1 0-1 0 0,3 12 1 0 0,1 7 46 0 0,-1 0 0 0 0,3 41 1 0 0,-7-42-58 0 0,-2 0 1 0 0,0 0 0 0 0,-2-1 0 0 0,-5 29 0 0 0,-1-13-160 0 0,-23 71 1 0 0,-14-8-264 0 0,39-95 354 0 0,4-6 41 0 0,1-1 0 0 0,-1 0 0 0 0,1 1 0 0 0,-1-1 0 0 0,1 1 0 0 0,-2 4 0 0 0,6-14 94 0 0,1 1 1 0 0,0 0 0 0 0,-1 0-1 0 0,2 1 1 0 0,-1-1 0 0 0,1 1 0 0 0,-1 0-1 0 0,2 0 1 0 0,-1 0 0 0 0,0 1 0 0 0,10-6-1 0 0,-5 4 179 0 0,1 0-1 0 0,0 0 0 0 0,0 1 1 0 0,0 0-1 0 0,23-5 0 0 0,-19 7 20 0 0,0 1 1 0 0,0 0-1 0 0,0 2 0 0 0,21 0 0 0 0,62 11 787 0 0,-61-6-751 0 0,8 0-81 0 0,2 1-183 0 0,53 12 0 0 0,-78-12-1002 0 0,0 2-335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0 812 12983 0 0,'0'0'2096'0'0,"4"-3"-1338"0"0,22-13 612 0 0,0 2 1 0 0,0 0-1 0 0,31-10 1 0 0,53-28-316 0 0,-16-6-431 0 0,37-22-184 0 0,-36 31-354 0 0,109-63 69 0 0,-166 88-171 0 0,-1-2 0 0 0,0-2 0 0 0,32-32 0 0 0,-42 35 130 0 0,-1-2 0 0 0,-1-1 1 0 0,-1-1-1 0 0,27-43 0 0 0,-41 51-50 0 0,-8 16-29 0 0,0 0 0 0 0,1 0 0 0 0,0 0-1 0 0,-1 1 1 0 0,6-6 0 0 0,-7 9-8 0 0,1-1-1 0 0,-1 1 1 0 0,1-1 0 0 0,0 1-1 0 0,0 0 1 0 0,0 0 0 0 0,0 0-1 0 0,0 0 1 0 0,0 0-1 0 0,0 0 1 0 0,0 1 0 0 0,0-1-1 0 0,1 0 1 0 0,-1 1 0 0 0,0 0-1 0 0,0 0 1 0 0,1 0 0 0 0,-1 0-1 0 0,0 0 1 0 0,0 0-1 0 0,1 0 1 0 0,3 1 0 0 0,5 2 20 0 0,0 1 1 0 0,0 0 0 0 0,14 7 0 0 0,-6-3 3 0 0,44 21 271 0 0,94 58 0 0 0,-76-39-41 0 0,364 168 1376 0 0,18-39-834 0 0,-337-134-690 0 0,155 62-198 0 0,-262-95-980 0 0,-18-10 437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0,'1'2'8948'0'0,"7"19"-6871"0"0,10 39 1 0 0,6 71 43 0 0,-8-36-1081 0 0,21 144-357 0 0,-24-141-550 0 0,5 5-2153 0 0,-15-90 655 0 0,2-2-298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10655 0 0,'0'0'1255'0'0,"0"3"-610"0"0,19 268 5561 0 0,-15-183-5482 0 0,-2 91 38 0 0,-3-96-1043 0 0,20 161 0 0 0,-12-218-1313 0 0,-1-12-3739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9215 0 0,'0'0'831'0'0,"-1"9"-451"0"0,1 10 1243 0 0,0 0-1 0 0,1 0 1 0 0,5 20 0 0 0,-1 8-601 0 0,49 405 2066 0 0,-31-278-2849 0 0,-21-155-639 0 0,1-1 0 0 0,0 1 1 0 0,2-1-1 0 0,0 0 0 0 0,10 22 0 0 0,-10-30-1556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165 142 6911 0 0,'-3'-4'247'0'0,"-4"-9"-215"0"0,-1 1 1 0 0,-17-19 0 0 0,23 29 156 0 0,0-1-1 0 0,0 1 1 0 0,0 0 0 0 0,0 0-1 0 0,-1 0 1 0 0,1 0 0 0 0,-1 0-1 0 0,1 1 1 0 0,-1-1 0 0 0,0 1-1 0 0,0 0 1 0 0,1 0 0 0 0,-1 0-1 0 0,0 0 1 0 0,0 0 0 0 0,0 0-1 0 0,0 1 1 0 0,0 0 0 0 0,0-1-1 0 0,-4 1 1 0 0,5 1 37 0 0,0-1 0 0 0,0 1 0 0 0,0 0 0 0 0,0 0 0 0 0,0 0 0 0 0,0 0 0 0 0,0 0 0 0 0,0 0 0 0 0,0 1-1 0 0,1-1 1 0 0,-1 1 0 0 0,0-1 0 0 0,1 1 0 0 0,-1-1 0 0 0,1 1 0 0 0,0 0 0 0 0,0 0 0 0 0,-1 0 0 0 0,1 0 0 0 0,0 0 0 0 0,1 0 0 0 0,-2 4 0 0 0,-2 4-112 0 0,1 1 1 0 0,0 0-1 0 0,-1 13 1 0 0,4-20 53 0 0,-5 31-148 0 0,1 1 1 0 0,2-1 0 0 0,2 1-1 0 0,1 0 1 0 0,10 59-1 0 0,-7-74-16 0 0,1-1 0 0 0,1 0-1 0 0,1-1 1 0 0,15 31 0 0 0,-15-37 27 0 0,1 0 0 0 0,0-1 0 0 0,0 0 1 0 0,1-1-1 0 0,1 0 0 0 0,0 0 0 0 0,14 11 1 0 0,-17-17 50 0 0,-1 0 0 0 0,0-1 1 0 0,1 0-1 0 0,0 0 0 0 0,0 0 1 0 0,0-1-1 0 0,0 0 1 0 0,1-1-1 0 0,-1 0 0 0 0,1 0 1 0 0,-1 0-1 0 0,1-1 0 0 0,0 0 1 0 0,0-1-1 0 0,10 0 0 0 0,-11-1 78 0 0,0 1-1 0 0,-1-2 0 0 0,1 1 0 0 0,0-1 1 0 0,-1 0-1 0 0,0 0 0 0 0,1-1 0 0 0,-1 0 0 0 0,0 0 1 0 0,0 0-1 0 0,-1-1 0 0 0,1 0 0 0 0,-1 0 1 0 0,0-1-1 0 0,0 1 0 0 0,0-1 0 0 0,8-10 1 0 0,-5 3 90 0 0,0 0 0 0 0,-1-1 0 0 0,0 0 0 0 0,-1-1 0 0 0,0 1 0 0 0,-1-1 0 0 0,-1 0 0 0 0,0 0 0 0 0,-1-1 0 0 0,2-19 0 0 0,-3 13-59 0 0,-1-1 0 0 0,-2 0-1 0 0,0 0 1 0 0,-1 0 0 0 0,-1 1 0 0 0,-8-29 0 0 0,6 35-103 0 0,0 0-1 0 0,-1 1 0 0 0,-1-1 1 0 0,0 1-1 0 0,-1 1 1 0 0,0 0-1 0 0,-15-18 0 0 0,-1 3 76 0 0,-55-50 0 0 0,73 72-332 0 0,-1 1 0 0 0,0 0 0 0 0,0 0 0 0 0,0 0-1 0 0,0 1 1 0 0,-1 0 0 0 0,1 0 0 0 0,-1 1-1 0 0,0 0 1 0 0,-1 0 0 0 0,1 1 0 0 0,-9-2-1 0 0,0 4-1639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8751 0 0,'0'0'674'0'0,"-7"2"-412"0"0,3 1 273 0 0,-1 0 0 0 0,1 1 0 0 0,-1 0-1 0 0,1 0 1 0 0,1 0 0 0 0,-1 1 0 0 0,0-1 0 0 0,1 1-1 0 0,-5 8 1 0 0,5-5-265 0 0,-1 0 0 0 0,1 1-1 0 0,1-1 1 0 0,-1 0 0 0 0,-1 16 0 0 0,2-4-214 0 0,1-1 0 0 0,1 1 0 0 0,1-1 1 0 0,1 1-1 0 0,5 22 0 0 0,-5-30-14 0 0,1 1 0 0 0,1 0 0 0 0,0-1 0 0 0,1 0-1 0 0,1 0 1 0 0,-1 0 0 0 0,2 0 0 0 0,0-1 0 0 0,0 0 0 0 0,1-1 0 0 0,16 18-1 0 0,-18-22 46 0 0,2 1 0 0 0,-1-1-1 0 0,1-1 1 0 0,-1 1 0 0 0,1-1-1 0 0,1-1 1 0 0,-1 0-1 0 0,1 0 1 0 0,0 0 0 0 0,0-1-1 0 0,0 0 1 0 0,0-1-1 0 0,0 0 1 0 0,1-1 0 0 0,-1 0-1 0 0,19 0 1 0 0,-20-1 76 0 0,1-1-1 0 0,-1-1 1 0 0,0 1-1 0 0,1-1 1 0 0,-1-1 0 0 0,0 1-1 0 0,0-2 1 0 0,-1 1-1 0 0,1-1 1 0 0,-1 0 0 0 0,1 0-1 0 0,-1-1 1 0 0,-1 0 0 0 0,1 0-1 0 0,-1-1 1 0 0,1 0-1 0 0,-2 0 1 0 0,7-7 0 0 0,-7 5-30 0 0,1 0-1 0 0,-1 0 1 0 0,0 0 0 0 0,-1-1 0 0 0,0 0 0 0 0,0 1 0 0 0,-1-1 0 0 0,0-1 0 0 0,-1 1-1 0 0,0 0 1 0 0,0-1 0 0 0,-1 1 0 0 0,0-1 0 0 0,-1 0 0 0 0,-1-15 0 0 0,0 17-116 0 0,0 1 1 0 0,-1 0 0 0 0,0 0-1 0 0,0 0 1 0 0,-1 0 0 0 0,0 0-1 0 0,0 0 1 0 0,0 1-1 0 0,-8-11 1 0 0,4 8 26 0 0,0 1 0 0 0,0 0 0 0 0,-1 0 0 0 0,0 1 0 0 0,0-1 0 0 0,-11-5-1 0 0,4 3 10 0 0,0 2 0 0 0,-1-1 0 0 0,-1 2-1 0 0,1 0 1 0 0,-1 1 0 0 0,0 1-1 0 0,-33-6 1 0 0,44 10-313 0 0,-1 0 0 0 0,1 0 1 0 0,0 1-1 0 0,0 0 0 0 0,-1 0 0 0 0,1 1 0 0 0,0-1 0 0 0,0 1 0 0 0,-11 4 0 0 0,23 5-4950 0 0,2-2-1261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12783 0 0,'0'0'3100'0'0,"2"1"-2158"0"0,2 4-690 0 0,0 0 1 0 0,1-1 0 0 0,-2 1 0 0 0,1 0 0 0 0,0 1-1 0 0,-1-1 1 0 0,0 1 0 0 0,-1-1 0 0 0,1 1 0 0 0,-1 0-1 0 0,0 0 1 0 0,0 0 0 0 0,-1 0 0 0 0,2 11 0 0 0,26 180 1194 0 0,8 37-1440 0 0,-35-221-478 0 0,1 0 1 0 0,0 0-1 0 0,1 0 0 0 0,1 0 0 0 0,0-1 0 0 0,1 0 0 0 0,8 15 1 0 0,-3-15-1156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11975 0 0,'0'0'923'0'0,"-1"1"-602"0"0,1 8-185 0 0,0 1 0 0 0,1-1 0 0 0,0 0 0 0 0,0 0-1 0 0,1 0 1 0 0,5 16 0 0 0,0 6 228 0 0,24 91 555 0 0,54 137 0 0 0,-22-76-2078 0 0,-51-145 545 0 0</inkml:trace>
  <inkml:trace contextRef="#ctx0" brushRef="#br0" timeOffset="1">12 647 17423 0 0,'0'0'795'0'0,"-6"-1"266"0"0,1 0 973 0 0,110-18 185 0 0,-74 11-2516 0 0,0-2 1 0 0,57-25 0 0 0,-56 18-212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5983 0 0,'0'0'464'0'0,"5"3"-305"0"0,-1-1-134 0 0,-1-2-8 0 0,-1 1 0 0 0,0 0 0 0 0,0 1 0 0 0,0-1 0 0 0,0 0 1 0 0,0 0-1 0 0,0 1 0 0 0,0 0 0 0 0,2 3 0 0 0,-2-4 232 0 0,-1 0 0 0 0,1 0 1 0 0,0 1-1 0 0,-1-1 0 0 0,1 0 0 0 0,0 0 0 0 0,0 0 0 0 0,-1-1 1 0 0,1 1-1 0 0,3 1 0 0 0,2 0 473 0 0,14 6 392 0 0,1-2 1 0 0,0 0 0 0 0,1-2 0 0 0,42 4 0 0 0,-59-7-972 0 0,36 3 801 0 0,-1-2 0 0 0,1-1 1 0 0,0-2-1 0 0,55-10 0 0 0,-57 7-443 0 0,1 1 1 0 0,49 4-1 0 0,-85-1-461 0 0,124 9 819 0 0,1 0-254 0 0,-19-3-272 0 0,49-1 70 0 0,28-18 257 0 0,28-2 136 0 0,-20 10-235 0 0,-141-1-352 0 0,23-1-35 0 0,116-6-121 0 0,-124 9 0 0 0,-33 1-6 0 0,51 3 0 0 0,72 3-36 0 0,-91-1 49 0 0,75-7 0 0 0,-65-1 47 0 0,52-3-25 0 0,25 1 185 0 0,-44 2-224 0 0,10-2-17 0 0,-12-5 246 0 0,13-5-136 0 0,-89 14-185 0 0,15-1-214 0 0,-33 4 213 0 0,-1 0 1 0 0,21-5-1 0 0,13-2 239 0 0,129-1 459 0 0,-38 7-488 0 0,-117 1-160 0 0,-14 1 0 0 0,-1 0 0 0 0,0-1 0 0 0,1 0 0 0 0,10-3 0 0 0,-14 3 0 0 0,-2 1-8 0 0,26 4-48 0 0,-24-3 56 0 0,-3-1 0 0 0,0 1 0 0 0,0-1 0 0 0,0 0 0 0 0,0 0 0 0 0,0 0 0 0 0,0 0 0 0 0,1-1 0 0 0,-1 1 0 0 0,3-1 0 0 0,2-2 11 0 0,-1 3 44 0 0,-5 0-55 0 0,0 0 0 0 0,-1 0 0 0 0,1 0 0 0 0,-1 0 0 0 0,1 0-1 0 0,-1 0 1 0 0,1 0 0 0 0,0 0 0 0 0,-1 0 0 0 0,1 0 0 0 0,-1 0 0 0 0,1 0 0 0 0,-1 0 0 0 0,1-1 0 0 0,-1 1 0 0 0,1 0 0 0 0,-1 0 0 0 0,1-1-1 0 0,-1 1 1 0 0,1 0 0 0 0,-1-1 0 0 0,1 1 0 0 0,0-1 0 0 0,6-5 0 0 0,-6 5 0 0 0,0 0 0 0 0,1 0 0 0 0,-1 0 0 0 0,0-1 0 0 0,0 1 0 0 0,0 0 0 0 0,0-1 0 0 0,0 1 0 0 0,0-1 0 0 0,0 1 0 0 0,-1-1 0 0 0,1 0 0 0 0,0 1 0 0 0,-1-1 0 0 0,1 0 0 0 0,-1 1 0 0 0,0-1 0 0 0,0 0 0 0 0,1 0 0 0 0,-1 1 0 0 0,0-1 0 0 0,0 0 0 0 0,-1 0 0 0 0,1 1 0 0 0,0-1 0 0 0,-1-2 0 0 0,-1-1 0 0 0,0 0 0 0 0,-1 0 0 0 0,1 1 0 0 0,-1-1 0 0 0,0 0 0 0 0,-4-4 0 0 0,5 6 0 0 0,-14-14-14 0 0,0 0 0 0 0,0 1 0 0 0,-2 1 0 0 0,0 1 0 0 0,-23-14 1 0 0,-6-6 8 0 0,-8-6-112 0 0,-95-52-1 0 0,130 83 54 0 0,18 9 6 0 0,3 1-54 0 0,0 1 92 0 0,0-1-1 0 0,0 0 0 0 0,1 1 0 0 0,-1-1 1 0 0,0 0-1 0 0,1 0 0 0 0,-1 0 0 0 0,1 0 1 0 0,1 1-1 0 0,1 1-4 0 0,28 20-122 0 0,66 35 1 0 0,-46-29 84 0 0,56 33-24 0 0,82 49 92 0 0,-188-110-2 0 0,0 1 1 0 0,0-1-1 0 0,0 0 0 0 0,0 1 1 0 0,-1-1-1 0 0,1 1 0 0 0,0 0 0 0 0,-1-1 1 0 0,1 1-1 0 0,-1 0 0 0 0,1 0 0 0 0,-1 0 1 0 0,0 0-1 0 0,0 0 0 0 0,0 0 1 0 0,0 1-1 0 0,0-1 0 0 0,-1 0 0 0 0,1 1 1 0 0,0-1-1 0 0,-1 0 0 0 0,0 1 1 0 0,0-1-1 0 0,0 0 0 0 0,0 1 0 0 0,0-1 1 0 0,0 0-1 0 0,0 1 0 0 0,-1-1 1 0 0,1 0-1 0 0,-1 1 0 0 0,-1 3 0 0 0,-9 16 185 0 0,0-1 0 0 0,-2-1-1 0 0,-17 23 1 0 0,-15 18 90 0 0,26-33-123 0 0,-28 30 0 0 0,14-22-54 0 0,0-2-60 0 0,-54 73 0 0 0,82-100-228 0 0,0 2-1 0 0,1-1 1 0 0,0 0-1 0 0,-4 13 0 0 0,4-2-2675 0 0,1 0-3689 0 0,3-6-1536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4T15:28:01.37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C0000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21068 3120 23087 0,'0'0'1024'0,"0"0"208"16,0 0-976-16,0 0-256 0,0 0 0 0,-3 7 0 15,1-1 1040-15,1 1 176 0,-1 1 16 0,2 3 16 0,-1 3-48 0,0-1-16 16,-1 4 0-16,1-1 0 0,0 5-480 0,-2 3-112 15,2 2-16-15,-4 3 0 0,-3-2-112 0,-1 4-16 16,0 3-16-16,-2 3 0 0,-3-1-16 0,-2 3 0 16,-2 3 0-16,-3 1 0 0,-2 0-64 0,-2 1-16 15,-1-1 0-15,0 0 0 16,-3-1-32-16,-1 1-16 0,1 3 0 0,2-2 0 0,1 0-160 0,0 1-128 16,0-2 144-16,2-2-144 0,-1 1 0 0,5-3-288 15,0-4 32-15,0-1 16 16,1-4-2064-16,2-2-432 0,1-3-80 0,2-5-6928 15,1-3-1392-15</inkml:trace>
  <inkml:trace contextRef="#ctx0" brushRef="#br0" timeOffset="265.64">20441 4097 10127 0,'4'-8'896'0,"2"-1"-704"0,1 0-192 0,-1 0 0 16,0 1 3216-16,0 1 624 0,-6 7 112 0,0 0 16 15,0 0-1968-15,0 0-400 0,0 0-64 0,0 0-32 16,-4 12-384-16,-2 2-80 0,-5 5-16 0,0 3 0 0,-4 4-384 0,1 4-96 16,0 1-16-16,1 2 0 0,-1-1-96 0,3-3-32 15,4 0 0-15,3-3 0 16,2 0-32-16,3-3-16 0,3-2 0 0,4-3 0 16,3-1-16-16,4-2 0 0,2-2 0 0,2-3 0 15,6 2-80-15,0-8-32 0,0-2 0 0,3-2 0 16,2-2-224-16,4-2 128 0,3-3-128 0,1 0-11904 15,2 1-2432-15</inkml:trace>
  <inkml:trace contextRef="#ctx0" brushRef="#br0" timeOffset="7728.5">21334 1737 23951 0,'0'0'2128'0,"0"0"-1696"0,0 0-432 0,0 0 0 0,1-6 1104 0,-1 6 144 16,0 0 32-16,7 6 0 0,-1 2 256 0,2 1 48 15,0 4 16-15,2 1 0 0,2 9-816 0,1 0-144 0,0 4-48 0,2 2 0 16,-2 2-272-16,-2 1-48 15,0 0-16-15,1 1 0 0,-2 0-128 0,-2-1-128 16,-2 1 192-16,2-5-192 0,-3 1 160 0,-1-3-160 16,-2 0 128-16,-1-1-128 0,-1-3 0 0,0-2 0 15,1-3 128-15,-2-2-128 0,0-4 0 0,-2-3-176 16,3-8 48-16,0 0 0 0,0 0-128 0,-7-2 0 16,1-4-16-16,1-3 0 0,-1-4-32 0,3-4 0 15,0-3 0-15,2-1 0 0,2-1-64 0,2 1-16 0,0-1 0 0,4 2 0 16,2 2 256-16,4 1 128 0,2 2-160 0,-1 2 160 15,0 1 176-15,2 4 128 0,-1 1 16 0,2 4 16 16,0 1 128-16,0 4 32 0,-1 1 0 0,-2 4 0 16,-1 1 16-16,-2 1 0 0,-3 3 0 0,-2-2 0 15,-1 3-80-15,-1 2-16 0,-2-1 0 0,-2 1 0 16,-2 1-160-16,1 1-48 0,-3 0 0 0,-1 1 0 16,-3-1-208-16,-1 0 176 0,-2 0-176 0,0-1 160 0,-2-3-160 0,0 0 0 15,1 0 0-15,-1-3 0 0,0-1-208 0,1-1 80 16,-1-1 128-16,1-1-208 0,4 1-32 0,2-5 0 15,6-2 0-15,0 0 0 0,0 0 16 0,0 0 0 16,0 0 0-16,8-2 0 16,1 2 16-16,3-4 0 0,1 3 0 0,2-3 0 15,2 0 208-15,0-3-176 0,3 3 176 0,2 0-160 16,0-1 160-16,2 1 0 0,-1-2 0 0,2-3-128 0,0 0 128 0,1-3 0 16,-2-1 0-16,1 0 0 0,-1-3 0 0,-2-1 128 15,-1 0-128-15,-3 0 0 0,-4 2 0 0,-1 0 144 16,-1 2-144-16,0-2 0 0,-6 0 144 0,-2 4-144 15,-2 0 0-15,-4 2 144 0,-2-1-16 0,-2 2 0 16,-1-3 0-16,-1 3 0 0,1 3 64 0,-3 0 0 16,3 4 0-16,-2 3 0 0,-1 2 64 0,1 0 32 15,0 4 0-15,1 4 0 0,3-3-96 0,3 5 0 0,0 2-16 0,4 1 0 16,0 0-176-16,3 2 0 0,4-2-160 0,3 0 160 31,3-1-1648-31,1-2-224 0,5-2-48 0,4-2-9040 0,0 1-1808 0</inkml:trace>
  <inkml:trace contextRef="#ctx0" brushRef="#br0" timeOffset="8028.63">22387 1999 15663 0,'-7'-4'1392'0,"-5"2"-1120"16,-2 2-272-16,-2 0 0 16,-2 0 2432-16,1 0 416 0,1 1 96 0,2 0 0 15,1 3-688-15,2 0-144 0,1 1-16 0,2 1-16 16,3-1-1280-16,5-5-256 0,1 8-48 0,4 1-16 15,3-3-288-15,1-1-48 0,0 2-16 0,3 1 0 16,4 2-128-16,2-2-272 0,2 1 64 0,0-1 16 16,4 0 192-16,-3 0 0 0,-2 1 0 0,0-1-144 0,-3 2 304 0,-1-1 64 15,-2 0 16-15,-4 0 0 0,-4 2 304 0,-2 1 64 16,-4-1 16-16,-3 1 0 0,-2 1-48 0,-1 1-16 16,-5 1 0-16,-1 0 0 0,-3-4-400 0,-1 1-160 15,0-1 128-15,2-2-128 16,-1-2-416-16,0-2-160 0,2-1-48 0,0-3 0 15,3-1-2208-15,3-4-448 0,2-2-96 0,2-3-16 0</inkml:trace>
  <inkml:trace contextRef="#ctx0" brushRef="#br0" timeOffset="8172.62">22571 1692 20271 0,'8'-21'1792'0,"-4"12"-1424"0,1-2-368 15,2 5 0-15,-3-1 2816 0,-4 7 512 0,4-6 80 0,2 4 32 16,-1 6-1760-16,0 4-336 0,2 5-80 0,0 7-16 15,-1 2-736-15,2 6-128 0,1 8-48 0,0 0 0 16,-1 5-336-16,1 0 0 0,2 2 0 0,0 2 0 31,0 0-720-31,-2 1-64 0,1-2-16 0,-1-1 0 16,0-5-2784-16,-1-1-544 0</inkml:trace>
  <inkml:trace contextRef="#ctx0" brushRef="#br0" timeOffset="8349.44">22553 2038 27647 0,'0'0'1216'0,"0"0"256"0,0 0-1168 0,8-1-304 0,2 1 0 0,2 0 0 16,1-1 2736-16,3-3 480 0,1 1 112 0,3-2 0 16,4 0-2016-16,1 0-416 0,-1-2-64 0,6 0-32 15,3 2-1312-15,2 3-256 0,3-5-48 0,2 3-17264 16</inkml:trace>
  <inkml:trace contextRef="#ctx0" brushRef="#br0" timeOffset="8866.31">24277 1538 16575 0,'0'0'1472'0,"0"0"-1168"16,0 0-304-16,0 0 0 0,0 0 2752 0,0 0 480 16,0 0 96-16,0 0 32 0,6 6-1472 0,-1 3-288 15,-1 3-64-15,0-3-16 0,-1 7-848 0,-1 3-160 16,1 5-48-16,-2 1 0 0,-1 5 16 0,-1 0 0 15,0 0 0-15,-2 7 0 0,0 0-208 0,1-3-32 16,-1-4-16-16,1-2 0 0,-1 0-48 0,2-3-16 16,1-2 0-16,1-2 0 0,0-3 160 0,2-1 16 0,2-3 16 0,0-1 0 15,1-1 80-15,0-4 16 16,3 0 0-16,0-3 0 0,2-1-160 0,0-1-32 16,4-1 0-16,0-4 0 0,-2 0-128 0,3 0-128 15,0-2 144-15,2 0-144 16,0 0-1200-16,3-3-336 0,1 2-64 0,3 0-10176 0,2 0-2032 15</inkml:trace>
  <inkml:trace contextRef="#ctx0" brushRef="#br0" timeOffset="8996.01">24823 1964 15663 0,'-11'-4'1392'0,"7"7"-1120"0,-1-1-272 0,0 4 0 0,1-1 3616 0,0-1 672 15,-1-2 128-15,1 2 16 0,4-4-3552 0,0 0-720 16,5 7-160-16,3-3 0 15,0 1-2624-15,2-4-512 0</inkml:trace>
  <inkml:trace contextRef="#ctx0" brushRef="#br0" timeOffset="9399.29">25236 1500 28735 0,'-17'-11'1280'0,"9"9"256"0,0 1-1232 0,-1-3-304 16,-2 1 0-16,-2 3 0 0,-3-3 1600 0,0 3 272 15,-2 3 48-15,2 0 16 0,-3 4-624 0,1 5-128 16,-1 4-32-16,4 3 0 0,0 5-704 0,6-2-128 16,1 4-48-16,2 4 0 0,1 0-272 0,1 3 0 15,2 1 0-15,4-1 0 0,3 0 0 0,3 0 0 0,2-5-144 0,5 1 144 16,0 0-368-16,5-5 16 0,-1-1 0 0,3-1 0 16,3-4 96-16,8 2 0 0,-4-3 16 0,-2-6 0 15,-2-3-16-15,-2-1 0 0,-1-4 0 0,-3 0 0 16,-3-6-32-16,-1 2-16 0,-3-4 0 0,-3 0 0 15,-1-4-80-15,-3-2 0 0,-1-1-16 0,-4 2 0 16,-2 1 208-16,0-2 32 0,-3 1 16 0,-5-3 0 16,-1-1 16-16,-4-2 0 0,0-1 0 0,-4 0 0 15,-3-2 128-15,1-1 0 0,1-2 160 16,1 4-160-16,1-1 656 0,4 4 48 0,2 2 0 0,2 2 0 16,2 2 32-16,4 3 16 0,0 0 0 0,4 2 0 15,0 4-416-15,5-2-80 0,4-2 0 0,3 4-16 16,2 4-240-16,3-3 0 0,3-5 0 0,2 4-160 15,1 8-1088-15,5-5-224 0,-2-3-32 0,0 1-14816 16</inkml:trace>
  <inkml:trace contextRef="#ctx0" brushRef="#br0" timeOffset="9528.07">25818 1891 33167 0,'-11'10'1472'0,"7"-2"304"0,0 3-1424 0,0 0-352 16,2 1 0-16,2-1 0 0,4-2 592 0,1-1 48 16,1-3 16-16</inkml:trace>
  <inkml:trace contextRef="#ctx0" brushRef="#br0" timeOffset="10698.83">22733 3339 14735 0,'0'0'640'0,"0"0"160"0,0 0-640 0,0 0-160 0,0 0 0 0,6 0 0 15,-11 10 1856-15,3-1 320 0,0-2 80 0,1 3 16 16,0-1-1360-16,2 1-272 0,2 2-48 0,-1 0-16 15,2-1-448-15,1 1-128 0,2 1 0 0,1-4 0 16,0 2 0-16,1-1 0 0,0-3 128 0,1-1-128 16,2-1 272-16,1-1-16 0,0 0 0 0,1-1 0 15,1-3 224-15,0-2 32 0,0 0 16 0,0-2 0 16,-2-1 48-16,-2-2 0 0,-2-1 0 0,-1 1 0 16,-2-3-192-16,-1 0-16 0,-1 0-16 0,-2-3 0 0,-2 1-96 15,-2 0 0-15,-2 0-16 0,-1 2 0 0,-3 0 208 0,-1-1 32 16,-2 1 16-16,-2-2 0 0,-2 4 80 0,0-1 32 15,-2 1 0-15,-2 2 0 0,4 0-416 0,-1 1-192 16,0 1 160-16,3 2-160 16,2 0-336-16,3 4-176 0,3 0-16 0,5-2-16 15,0 0-2016-15,4 9-416 0,3 1-80 0,5-3-5328 16,4 1-1056-16</inkml:trace>
  <inkml:trace contextRef="#ctx0" brushRef="#br0" timeOffset="10900.48">23340 3093 4607 0,'-3'-22'192'0,"1"14"64"0,1-4-256 0,-3 1 0 16,-1-2 0-16,0-4 0 0,-5-2 3808 0,0 5 720 15,0 0 144-15,-1-1 16 0,1-2-2368 0,-1 6-464 0,1 4-112 0,1 4-16 16,1 3-544-16,0 3-112 0,2 1-32 0,0 4 0 16,2 2-512-16,2 6-96 0,2 5-32 0,1 7 0 15,2 9-240-15,2 7-160 0,2 7 192 0,2 3-192 16,1 0 0-16,3 1 0 0,0-1-240 0,1-2 80 31,0-3-1920-31,-1-2-384 0,0-3-80 0,-2-3-9456 0</inkml:trace>
  <inkml:trace contextRef="#ctx0" brushRef="#br0" timeOffset="11048.28">23253 3329 24879 0,'0'0'1088'0,"0"0"256"0,0 0-1088 0,0 0-256 15,7-4 0-15,-1 0 0 0,2 2 1408 0,2 2 208 16,2-4 48-16,4 4 16 0,1 0-1360 0,4 0-320 16,1 0 0-16,4 0 0 15,2 1-352-15,6-1-48 0,2-1-16 0,1 1-8464 16,3 1-1680-16</inkml:trace>
  <inkml:trace contextRef="#ctx0" brushRef="#br0" timeOffset="11298.77">24618 3242 11967 0,'0'0'1072'0,"-3"-7"-864"16,0-1-208-16,-1 3 0 0,-4-4 3664 0,-3 1 688 16,0 2 144-16,-4-1 32 0,0 2-1952 0,-2 1-384 0,-2 4-80 0,3 1 0 15,-1 3-736-15,1 3-144 0,0 1-16 0,2 5-16 16,0 0-448-16,1 4-96 0,1 2-16 0,3 5 0 15,2-2-432-15,3 1-80 0,2 2-128 0,2 0 176 16,4 2-368-16,2-2-64 0,5 1 0 0,2-1-16 16,0-3-1696-16,4-1-336 0,3-3-64 0,5-2 0 15,4-3-1392-15,2-3-272 0,2-2-48 0</inkml:trace>
  <inkml:trace contextRef="#ctx0" brushRef="#br0" timeOffset="11597.73">24956 3466 1839 0,'2'-7'160'0,"1"0"-160"0,-2-1 0 0,-2 0 0 15,-2-1 4992-15,-1 1 960 0,-2 1 192 0,-2 2 32 16,-1 3-3104-16,-1-2-608 0,-1 4-128 0,1 4-32 0,-2-2-592 0,2 5-128 16,0 1-32-16,1 1 0 0,1 1-656 0,2-1-128 15,2 2-16-15,0-1-16 0,3-1-544 0,2 2-192 16,-1-4 0-16,4 1 144 0,1-1-144 0,2 1-176 16,2-4 48-16,0 1 0 0,1-1-96 0,2-2-16 15,1-2 0-15,0 0 0 16,0-1-144-16,2 0-48 0,-2-6 0 0,2 1 0 15,-2-4-128-15,2 0-16 0,-2 0-16 0,-2-2 0 0,1 3 368 0,-3-3 80 0,-1 2 16 16,-3-2 0-16,1 0 128 0,-4 2 128 0,-1 1-128 0,-1 2 176 16,-1 1 256-16,1 6 48 0,-5-4 16 0,5 4 0 15,-7 2-48-15,1 3-16 0,2 1 0 0,0 2 0 16,0 1-272-16,3 1-160 0,1 0 192 0,2 2-192 16,1-1-336-16,2-1-176 0,3 1-48 0,1-2-10768 15,3-3-2176-15</inkml:trace>
  <inkml:trace contextRef="#ctx0" brushRef="#br0" timeOffset="11896.51">25346 3289 11055 0,'0'0'976'0,"0"0"-784"0,0 0-192 0,-4 6 0 15,1 1 3264-15,2 2 592 0,1 1 128 0,0 3 32 16,0 3-1728-16,1 2-352 0,4 0-64 0,-1 1-16 0,1-1-896 0,1 1-176 15,1-2-32-15,0-1-16 0,-1-3-288 0,1 0-48 16,0-3-16-16,-2 0 0 0,0-4-80 0,0 1-32 16,-5-7 0-16,0 0 0 0,0 0 32 0,0 0 0 15,0 0 0-15,0 0 0 0,0 0 176 0,8-4 32 16,-2-3 16-16,0-2 0 0,-2-4-64 0,-2 0-16 16,0-1 0-16,-1-2 0 0,0-1-448 0,0-1 128 0,-1 0-128 0,0-2 0 31,0 0-304-31,2 2-96 0,-1 3-32 0,2-2 0 15,1 2-1872-15,-1 1-384 0,3 1-80 0,0 0-7504 16,2 0-1504-16</inkml:trace>
  <inkml:trace contextRef="#ctx0" brushRef="#br0" timeOffset="12259.49">25632 2952 26079 0,'7'-15'1152'0,"-2"8"256"0,2-1-1136 0,-1 0-272 0,2 2 0 0,0 2 0 15,0-3 1856-15,-1 7 304 0,1 2 64 0,-1 4 16 16,-1 5-944-16,1 4-176 0,1 5-32 0,-2 3-16 15,2 7-496-15,-3 2-112 0,-1 2-16 0,1-1 0 16,-1 1-192-16,0-1-64 0,-1 0 0 0,-1-3 0 16,1-1-192-16,0-1 0 0,-3-2 128 0,0-1-128 0,0-1 0 0,0-3 128 15,-3-2-128-15,2-4 0 0,-1 1 0 0,1-2 0 16,-3-1 0-16,0-2 0 0,2-1 0 0,-1-3-192 16,3-7 16-16,0 0 0 15,0 0-208-15,0 0-32 0,-4-6-16 0,3-1 0 16,0-3-144-16,1-1-48 0,0-5 0 0,2-1 0 0,3 0 288 0,3-1 48 15,1 0 16-15,3 1 0 16,0 1 272-16,2 3 0 0,3 0 0 0,1 3 0 16,1-1 208-16,-1 3 112 0,0 2 0 0,-1 1 16 15,1 2 272-15,-2 3 48 0,-2 3 16 0,-2 1 0 0,-2 2 32 0,0 1 16 16,-3-1 0-16,-1 5 0 0,-3 2 48 0,-3 1 0 16,-2 0 0-16,-3 3 0 0,-2 1-384 0,1 2-64 15,-5 1 0-15,1 1-16 0,-2 1-304 0,2 1 0 16,-3-3-128-16,1 0 128 15,-1-3-704-15,1-2-64 0,2-3 0 0,-1-3 0 16,2-1-2480-16,1-6-496 0,2-2-96 0</inkml:trace>
  <inkml:trace contextRef="#ctx0" brushRef="#br0" timeOffset="12532.12">26168 3240 18431 0,'0'0'1632'0,"0"0"-1312"0,0 0-320 0,0 0 0 16,0 0 2384-16,0 0 416 0,0 0 80 0,0 0 0 15,0 0-1280-15,-6 12-272 0,-1 2-48 0,1 6-16 16,-1 2-624-16,2 4-128 0,2 3-32 0,1-2 0 16,0 1-336-16,5-4-144 0,1 1 128 0,2-1-128 15,5-4 0-15,-1-1 128 0,2-4-128 0,1 0 0 16,1-5 128-16,1-2-128 0,0-1 128 0,1-5-128 16,1-3 448-16,-1-2 0 0,-2-2 0 0,0-3 0 15,1-1 16-15,-4-3 16 0,-1-2 0 0,-3 0 0 16,1-2-192-16,-3-1-32 0,-3 0-16 0,-4 0 0 15,-4-4-240-15,-1 3 0 0,0 1 0 0,-7-12 0 16,0 5-1120-16,-2 4-320 0,0-1-64 0,3 6-16 16,-1-1-2128-16,1 2-416 0</inkml:trace>
  <inkml:trace contextRef="#ctx0" brushRef="#br0" timeOffset="13959.41">25406 4707 12895 0,'-10'-5'576'0,"5"5"112"16,-4 0-560-16,-3 2-128 0,-2 4 0 0,-2 1 0 0,-2 3 3808 0,-1 3 736 16,2 1 128-16,0 5 48 0,-2 2-2864 0,2 4-576 15,2 3-128-15,0 1 0 0,5 1-896 0,2 0-256 16,3 0 128-16,4-2-128 0,1-6 0 0,2-4 0 16,5 3 0-16,1-4 0 0,1 0 0 0,1-4 0 0,2-4 0 0,1-1 0 15,0 1 0-15,3-6 272 0,-1-3-32 0,1-3-16 16,-3-3 480-16,0-6 80 0,-1-2 32 0,-2-6 0 15,2-7-176-15,-2-3-16 0,-1-7-16 0,-2 1 0 16,-3-4-224-16,-1 1-32 0,-3 2-16 0,0 3 0 16,0-2-208-16,-3 1-128 0,-1 0 160 0,0 2-160 31,-1 3-1216-31,0-1-352 0,-3-1-64 0,-4-8-16 16,2 7-2016-16,-1 1-416 0</inkml:trace>
  <inkml:trace contextRef="#ctx0" brushRef="#br0" timeOffset="14228.03">25570 4866 11967 0,'23'12'528'0,"-12"-8"112"0,0-3-512 0,2 3-128 15,2 1 0-15,0-1 0 0,-2-8 2848 0,2 2 544 16,-1-2 96-16,-2-2 32 0,0-1-1920 0,-6 0-368 16,1-3-80-16,-2-1 0 0,0-2-416 0,-1 0-80 15,-4-3-16-15,-1 1 0 0,1 0-128 0,-5-5-16 16,-3 0-16-16,-1 2 0 0,-2 0 160 0,1 3 16 15,-2 4 16-15,0 1 0 0,-1 3 208 0,0 3 32 0,0 4 16 0,0 4 0 16,0 3-288-16,0 6-64 16,0 4-16-16,1 7 0 0,3 5-176 0,1-2-16 15,3 4-16-15,2-7 0 0,3-2-352 0,2-1 0 16,0 0 0-16,4-3 128 0,4 4-128 0,2-3 0 16,1-4-176-16,6 3 176 15,4-4-1296-15,3 2-176 0,1-3-16 0,0-4-16 16,2-4-1632-16,-8-2-320 0,1 1-64 0</inkml:trace>
  <inkml:trace contextRef="#ctx0" brushRef="#br0" timeOffset="14493.94">25937 4708 10127 0,'0'0'896'0,"0"0"-704"0,0 0-192 0,0 0 0 16,3 11 3872-16,0 3 736 0,1 4 160 0,1 4 32 15,1 5-2688-15,1-4-544 0,1 1-96 0,1 3-32 16,1 2-512-16,1 1-96 0,-2 1-32 0,0-2 0 15,0-3-288-15,1 4-64 0,0-6-16 0,-1-1 0 16,-1-7 272-16,-3-3 64 0,0-2 16 0,-1-3 0 16,-4-8 16-16,0 0 0 0,0 0 0 0,0 0 0 15,1-5-208-15,0-2-32 0,-1-2-16 0,0-2 0 0,0-2-272 0,-1-1-48 16,0-5-16-16,0-1 0 0,-1-6-208 0,1 0 0 16,1 1 0-16,-1 2 0 0,2-1-240 0,2 2 16 15,0 0 0-15,3 1 0 16,0 0-592-16,1 8-112 0,2-3-32 0,3 5 0 15,1 2-2336-15,1-2-480 0,3 2-80 0</inkml:trace>
  <inkml:trace contextRef="#ctx0" brushRef="#br0" timeOffset="14661.98">26520 4757 21183 0,'0'0'944'0,"0"10"192"0,0 4-912 0,0 3-224 0,-1 2 0 0,1 1 0 15,-1 3 2832-15,-1-3 528 16,1 3 96-16,1 3 32 0,1 1-1904 0,1-1-384 15,0-1-80-15,2-3-16 0,0-5-1104 0,1-1-192 16,0-3-48-16,1-2-10768 0,0-1-2176 16</inkml:trace>
  <inkml:trace contextRef="#ctx0" brushRef="#br0" timeOffset="14962.78">26548 4554 17503 0,'-7'-23'1552'0,"4"14"-1232"0,1 0-320 0,-1 1 0 15,1-3 2176-15,0 2 368 0,2 0 80 0,0 9 0 0,0 0-1264 0,0 0-256 16,3-8-48-16,-3 8-16 16,0 0-1312-16,6 7-272 0,2-6-48 0,0 8-16 15,0 11-1488-15,2 2-288 0,2 3-64 0,1 5-16 16,0 4 576-16,2 2 112 0,0 2 32 0,-3-9 0 0,1 3 1472 0,0 1 272 16,1 0 0-16,1-5 176 0,-2 1 1616 0,-2 0 320 15,2-5 64-15,4 6 0 0,0-5-64 0,-4-7-32 16,-3-2 0-16,-1-4 0 0,2-3-96 0,0-4 0 0,-2-1-16 0,0-5 0 15,0-5-608-15,-2 1-112 0,1-4-32 0,-2-3 0 16,1-1-624-16,-1-2-128 16,-2-1-16-16,-1-2-16 0,-1 0-272 0,0-6-160 15,-5 2 192-15,2 1-192 16,2-1-304-16,-2 1-160 0,-3 0-48 0,1 0 0 16,0 0-2448-16,2 5-496 0,1-3-112 0,1 5-10912 0</inkml:trace>
  <inkml:trace contextRef="#ctx0" brushRef="#br0" timeOffset="15294.72">27180 4727 16575 0,'0'0'1472'0,"0"0"-1168"0,0 0-304 0,0 0 0 15,0 0 1680-15,-4 7 288 0,-3 0 48 0,1-1 16 16,-2 1-960-16,0 1-192 0,-2 1-48 0,1 1 0 16,1 2-96-16,-1 1-32 0,0 4 0 0,1-4 0 15,3 1-48-15,-1 2-16 0,1-3 0 0,4 0 0 16,1-1-176-16,1 0-32 0,2-2-16 0,1-2 0 15,1-2-288-15,3 0-128 0,1-4 128 0,0 1-128 16,-1-1 0-16,1-2 0 0,1-1-144 0,2-2 144 16,1 1-208-16,0-3 64 0,0-1 16 0,0 3 0 0,-1-4 128 0,-2 2 0 15,0-2 0-15,-1 1 0 0,-1 1 0 0,-3-2 0 16,1 1 0-16,-1-1 176 0,-1 2 16 0,-4 5 0 16,0 0 0-16,0 0 0 0,0 0 352 0,0 0 80 15,0 0 16-15,2 12 0 0,-1-3-320 0,-1 4-48 16,-3 1-16-16,3-1 0 0,0 3-256 0,2-1 128 15,-1 1-128-15,2 0 0 16,1-2-1056-16,-1-1-320 0,3 0-64 0,0-3-8640 16,2 0-1728-16</inkml:trace>
  <inkml:trace contextRef="#ctx0" brushRef="#br0" timeOffset="15495.84">27564 4365 27647 0,'0'0'1216'0,"0"0"256"0,0 0-1168 0,0 0-304 0,0 0 0 0,-2 6 0 16,-1 1 1344-16,2 8 224 0,0 4 32 0,2 5 16 15,2 5-304-15,-1 0-64 0,2 4-16 0,1 10 0 16,1 1-976-16,-1-1-256 0,3-3 0 0,-2 0 0 16,-1 3 0-16,1-3-160 0,-1 3 0 0,0-2 0 15,0-2-1632-15,0-3-336 0,2-2-64 0,-2-4-7552 16,0-2-1520-16</inkml:trace>
  <inkml:trace contextRef="#ctx0" brushRef="#br0" timeOffset="15664.97">27538 4766 20271 0,'-10'-13'1792'0,"5"7"-1424"0,-2 3-368 0,2-4 0 0,0 2 3232 0,1-2 576 15,0 1 112-15,1-1 32 0,2 2-2256 0,1 0-448 16,4-2-96-16,1 2 0 0,3 1-720 0,0 2-144 15,1-1-32-15,3 2 0 16,-1-1-944-16,5 2-192 0,2 2-32 0,2-4-16 16,-1 2-2656-16,4 0-512 0,1-1-128 0,12-3 0 0</inkml:trace>
  <inkml:trace contextRef="#ctx0" brushRef="#br0" timeOffset="15762.56">27991 4664 22575 0,'0'18'992'0,"0"-2"224"0,0 3-976 0,-3 2-240 0,-1 0 0 0,2 0 0 16,-1 1 832-16,0 0 112 15,0 1 16-15,-1-1 16 0,1-1-416 0,2-1-96 16,2 0-16-16,2-4-8448 16,-3-5-1680-16</inkml:trace>
  <inkml:trace contextRef="#ctx0" brushRef="#br0" timeOffset="15924.4">28048 4444 11967 0,'0'0'1072'0,"0"0"-864"0,0 0-208 0,-9 0 0 16,1 1 2624-16,8-1 464 0,-10 4 112 0,10-4 0 0,-3 10-2464 0,3 2-496 16,0 1-112-16,4 3 0 15,3 2-1792-15,2 3-336 0,0 0-80 0,1 1-6480 16</inkml:trace>
  <inkml:trace contextRef="#ctx0" brushRef="#br0" timeOffset="16096.68">28179 4817 24063 0,'9'18'1072'0,"-3"-4"208"0,1 4-1024 0,-1 1-256 16,1 0 0-16,-1-2 0 15,-1 0 2608-15,2-4 464 0,0-1 80 0,-7-12 32 16,10 8-2272-16,0-4-448 0,1-4-80 0,-11 0-32 0,10 0 608 0,-10 0 128 16,13-7 32-16,-2-1 0 0,-2-2-256 0,-1-2-48 15,-1-4-16-15,1-1 0 0,-1 1-432 0,-1-3-96 16,0 1-16-16,-1-2 0 16,-1 0-560-16,-3 0-112 0,2 0-32 0,-5-2 0 15,0-1-1280-15,-1-2-256 0,0 0-48 0,1 2-9488 0,1-1-1888 0</inkml:trace>
  <inkml:trace contextRef="#ctx0" brushRef="#br0" timeOffset="16359.94">28559 4750 5519 0,'12'1'496'0,"2"-1"-496"0,2 2 0 0,0-1 0 16,-1-1 3840-16,1-3 688 0,0-2 128 0,-1-1 16 16,1-2-2816-16,-1-1-576 0,0-2-128 0,-2 2 0 15,0 0-256-15,-3 0-32 0,-1-2-16 0,-1 1 0 16,0 0 656-16,-1-1 128 0,-2 2 32 0,-1-3 0 0,-2 4-1664 0,-2 8-240 15,-1-9-80-15,1 9-32 0,0 0 1312 0,-10-1 272 16,-1 5 48-16,-1 4 16 0,-1 3-240 0,0 3-48 16,2 4-16-16,0 3 0 15,2 1-224-15,1 0-64 0,2-1 0 0,2 0 0 16,1 0-400-16,2-2-96 0,4-5-16 0,0 1 0 16,3-3-192-16,3 1-240 0,3-3 48 0,2 0 16 15,1 1-1168-15,4-3-256 0,0-3-32 0,3-1-16 16,2-2-2192-16,1 0-448 0</inkml:trace>
  <inkml:trace contextRef="#ctx0" brushRef="#br0" timeOffset="16630.93">29205 4604 28159 0,'-12'-5'1248'0,"3"3"256"0,-3 2-1200 0,0 2-304 0,-2-1 0 0,0 2 0 15,-2-1 144-15,2 2-16 0,-1 1-128 0,4-1 192 16,4 2 560-16,0 1 96 15,1 1 32-15,6-8 0 0,5 13-496 0,4-1-112 16,4 0-16-16,2 1 0 0,-1 0-64 0,2 0-32 16,2-1 0-16,0-1 0 0,-1 1 192 0,0-3 32 0,-3 3 16 15,-1 0 0-15,-1-2 560 0,-3 2 96 0,-1 0 32 0,-3 1 0 16,-2-3 0-16,-3 3 16 0,-3-4 0 0,-2 3 0 16,-3 1-64-16,-3 3-16 0,-5-5 0 0,-4 2 0 15,-3 0-480-15,-3-2-96 0,-4-1-32 0,-1-1 0 31,-2-2-832-31,-2-2-160 0,1-5-48 0,3-3-19984 0</inkml:trace>
  <inkml:trace contextRef="#ctx0" brushRef="#br0" timeOffset="19246.7">26717 3256 20271 0,'0'0'1792'0,"0"0"-1424"0,0 0-368 0,0 0 0 0,0 0 1664 0,0 0 256 0,0 0 48 0,0 0 16 15,0 0-320-15,0 0-64 0,8 5-16 0,0 0 0 16,-2 2-896-16,2 2-176 0,0-2-48 0,4 3 0 16,-1 0-336-16,2 2-128 0,-1 0 0 0,1 1 144 15,0-1-144-15,0 1 0 0,-1 0 0 0,2 1 0 31,1-3-1984-31,-2-2-288 0,-3 0-48 0,-1-3-10800 0</inkml:trace>
  <inkml:trace contextRef="#ctx0" brushRef="#br0" timeOffset="19430.62">27039 3230 11055 0,'0'0'976'0,"-13"9"-784"0,-4 4-192 0,-2 3 0 15,-4 6 3744-15,-3 3 704 0,-5-1 144 0,9-4 16 16,-4 1-2480-16,1 1-496 0,2 1-96 0,0 2-32 0,1 3-816 0,4-2-176 16,1-2-16-16,3 3-16 15,2-1-816-15,3-3-176 0,4-3-16 0,2-3-9472 16,2-4-1904-16</inkml:trace>
  <inkml:trace contextRef="#ctx0" brushRef="#br0" timeOffset="19753.2">27126 3272 15663 0,'0'0'1392'0,"0"0"-1120"0,0 0-272 0,0 0 0 16,0 0 2288-16,0 0 400 0,0 0 64 0,0 0 32 16,0 0-480-16,7 11-80 0,-3-2-32 0,1 2 0 0,-1-1-1296 0,1 2-256 15,0 1-48-15,2-1-16 0,-1 1-448 0,1-4-128 16,0 0 0-16,3 4 0 15,-1 0-1472-15,1-1-304 0,1 0-64 0,-3-5-12144 16</inkml:trace>
  <inkml:trace contextRef="#ctx0" brushRef="#br0" timeOffset="19962.07">27368 3218 28095 0,'0'0'1248'0,"-4"12"256"0,0 0-1200 0,-1 2-304 15,-2 2 0-15,-2 2 0 0,0 3 1472 0,2-4 224 16,-1 4 48-16,1 5 16 0,0 1-672 0,1 4-144 16,-1 3-32-16,2 1 0 0,0-1-752 0,1 1-160 15,0 1 0-15,1-5 0 16,3-2-672-16,2-3-96 0,-1-7 0 0,3-2-9920 0,1-2-1968 0</inkml:trace>
  <inkml:trace contextRef="#ctx0" brushRef="#br0" timeOffset="20124.47">27550 2944 29247 0,'0'0'1296'0,"0"0"272"16,0 0-1248-16,-4 12-320 0,2 2 0 0,-2 1 0 16,-1 3 1152-16,-1 2 160 0,1-1 32 0,0 6 16 0,1 2-704 0,0 2-144 15,-1-4-16-15,1 6-16 16,0-1-480-16,3 1-240 0,2 3 32 0,2 0 0 31,-3 0-3120-31,1-4-640 0</inkml:trace>
  <inkml:trace contextRef="#ctx0" brushRef="#br0" timeOffset="20267.66">27627 3320 17503 0,'0'0'1552'0,"0"9"-1232"16,0 1-320-16,1 2 0 0,2 1 896 0,0 0 128 15,-2 0 32-15,2 2 0 0,2-2-848 0,-1 1-208 16,-2-1 0-16,2-1-9424 0</inkml:trace>
  <inkml:trace contextRef="#ctx0" brushRef="#br0" timeOffset="20526.64">27914 3105 15951 0,'0'0'704'0,"0"0"144"0,5-8-672 0,-5 8-176 0,0 0 0 0,0 0 0 16,0 0 1536-16,0 0 256 0,-12-3 64 0,-1 6 16 15,0 2-400-15,0 6-96 0,0 0-16 0,1 4 0 16,3 0 48-16,0 4 0 0,3-1 0 0,1 1 0 16,1-3-32-16,1 0 0 0,3 1 0 0,0-4 0 15,3 4-624-15,1-4-128 0,1-2-32 0,3 1 0 16,3-5-384-16,1 2-80 0,0-3 0 0,2 1-128 0,2 1 0 0,2-2-176 15,0 1 0-15,2-2 0 16,-1 1-2320-16,2-2-480 0,4-4-96 0</inkml:trace>
  <inkml:trace contextRef="#ctx0" brushRef="#br0" timeOffset="20932.52">28877 3051 28383 0,'-6'-11'1264'0,"6"11"256"0,-7-7-1216 0,1 1-304 15,-3-1 0-15,-2 2 0 0,1 0 960 0,-3 2 128 16,-2 4 16-16,0 4 16 0,-2 2 256 0,-1 3 48 16,-2 6 16-16,3 2 0 0,0 2-1056 0,3-1-224 0,1 1-32 0,2 0-128 15,3-2 192-15,5 0-192 0,0-4 192 0,3 2-192 16,0-6 0-16,4 2 0 15,1-1 0-15,4-4 0 0,0 0 0 0,2 1-192 16,-1-2 16-16,3-2 16 16,2-2-240-16,0-2-48 0,1-2-16 0,1 0 0 0,0-2 80 0,1-2 32 0,-1 0 0 0,0-1 0 15,-1 0-32-15,-2-2-16 0,-1-2 0 0,0-1 0 16,-1 1 160-16,-2-2 48 0,-3 1 0 0,-1 0 0 16,1 2 192-16,-2 1 160 0,-2-1-32 0,-3 10 0 15,-3-6 400-15,3 6 80 0,0 0 16 0,-11 3 0 16,1-1-32-16,0 5 0 0,-2 0 0 0,1 4 0 15,1 1-240-15,1 2-48 0,1 0-16 0,2 2 0 0,0-2-288 0,4 2 0 16,0 0-176-16,5-5 176 16,2 4-624-16,2-4-16 0,2 1 0 0,3-1 0 15,-1-4-2624-15,5 0-544 0,4-2-96 0</inkml:trace>
  <inkml:trace contextRef="#ctx0" brushRef="#br0" timeOffset="21107.12">29268 3093 18655 0,'0'0'832'0,"0"0"160"0,-6-10-800 0,-2 0-192 16,-1 4 0-16,-1 2 0 0,-1-1 1024 0,2 5 176 0,-1 5 16 15,0 0 16-15,1 4-336 0,3 3-80 0,1 2-16 0,1 1 0 16,1-1-480-16,6 2-80 16,1-2-32-16,2 0 0 0,1-1-208 0,3 1 0 15,0-5 0-15,2 1 0 16,1-1-1648-16,3-2-368 0,7 1-80 0,-3-5-16 0</inkml:trace>
  <inkml:trace contextRef="#ctx0" brushRef="#br0" timeOffset="21260.39">29403 3218 5519 0,'-5'15'496'0,"3"-5"-496"0,2-10 0 0,-1 18 0 16,2 3 1392-16,3-4 176 0,1 3 32 0</inkml:trace>
  <inkml:trace contextRef="#ctx0" brushRef="#br0" timeOffset="21406.15">29611 3050 15711 0,'-4'-23'704'16,"1"6"128"-16,-5 0-656 0,0-2-176 0,0 0 0 0,3 2 0 0,0 4 496 0,1 2 64 15,4 11 16-15,0 0 0 0,0 0 224 0,0 0 48 16,0 0 16-16,9 2 0 0,0 0-864 0,1 2-240 16,2 1-16-16,4-1-5776 15,2 2-1168-15</inkml:trace>
  <inkml:trace contextRef="#ctx0" brushRef="#br0" timeOffset="21760.35">29885 2974 20207 0,'0'0'896'0,"0"0"192"0,0 0-880 0,0 0-208 0,-9 11 0 0,-3 1 0 16,-1-5 1088-16,-1 5 160 0,-3 2 32 0,0 6 16 15,-1-2 368-15,1 4 80 0,0 3 16 0,2 0 0 16,2 1-608-16,2-1-112 0,2-3-16 0,2-1-16 16,3-2-432-16,3 0-64 0,2-2-32 0,3-4 0 15,3 0-352-15,0-2-128 0,3 1 0 0,0-5 144 16,2-2-16-16,2-1 0 0,2-3 0 0,2-2 0 16,1-4 16-16,1-3 0 0,-2-4 0 0,2-1 0 0,-2-3-144 0,2-1 128 15,-1-1-128-15,-1-4 128 16,-1-3-128-16,-1-4 0 0,0-1 0 0,-1 1 0 15,-2-1-160-15,-1-2 160 0,-4 0 0 0,-2-2-144 16,0-3 144-16,-4-1 144 0,0-1-16 0,-4 2-128 16,0-1 288-16,-4 0-48 0,-1-3-16 0,-1 0 0 15,0-4-928-15,0 5-192 0,0 6-48 0,3 7 0 16,1 5 624-16,0 10 112 0,0 3 16 0,4 9 16 16,0 0 176-16,-3 13 0 0,-3 6 0 0,2 13 0 0,2 8 0 0,0 7 0 15,2 6 128-15,3 3-128 0,1 4 320 0,4 2 0 16,1-1 0-16,3-1 0 0,2-4 112 0,6-4 16 15,6-4 0-15,1-5-11440 16,2-3-2272-16</inkml:trace>
  <inkml:trace contextRef="#ctx0" brushRef="#br1" timeOffset="30632.36">16502 4311 19343 0,'0'0'848'0,"0"0"192"0,0 0-832 0,0 0-208 0,0 0 0 0,0 0 0 0,0 0 1664 0,0 0 272 16,0 0 64-16,0 0 16 0,0 0-448 0,11-2-96 16,-1 6 0-16,2-1-16 0,1-1-464 0,3 1-96 15,2-2 0-15,2 1-16 0,-1-4-192 0,3 2-48 16,-1-4 0-16,1 2 0 16,0-5-320-16,3 2-64 0,1-1 0 0,0-1-16 15,-1 1-240-15,0-2 0 0,0 0 0 0,-1 0 0 16,1-1-640-16,-1 1-112 0,-3 2-16 0,1 0-16 15,-1 1-2240-15,-2 1-448 0</inkml:trace>
  <inkml:trace contextRef="#ctx0" brushRef="#br1" timeOffset="31395.1">16809 4425 22575 0,'0'0'992'0,"0"0"224"0,0 0-976 0,0 0-240 0,0 0 0 0,0 0 0 16,-4-4 848-16,3 2 128 0,-1-6 32 0,2 0 0 15,2-2-352-15,-1-1-64 0,3-3-16 0,0-2 0 16,-2-1-320-16,1-1-80 0,1-1-16 0,0-2 0 16,-2-1 128-16,0-2 32 0,-2-1 0 0,-2 1 0 15,1-1 64-15,0-4 32 0,-2-1 0 0,2 0 0 16,-2-2-192-16,2-4-32 0,0 1-16 0,-2 0 0 16,-2-2-176-16,1 0 0 0,0-1 144 0,0-1-144 0,0-2 0 0,0 4 144 15,2 0-144-15,-1 3 0 0,0 2 0 0,0 0 0 16,1 4 0-16,1-2 0 0,0 2 0 0,1 2 0 15,0-4 0-15,0 4 0 0,1-3 0 0,0 3 0 16,1 2 0-16,-1 1 0 0,0 1 0 0,0 1 0 16,2 2 0-16,-2 1 0 0,1-1 0 0,-1 2 0 15,2 3 0-15,-2-3-144 0,3 1 144 0,0 2 0 16,-2 0 0-16,2 2 0 0,-1 2 0 0,1 0 0 0,0 3 0 0,-2 0 0 16,0 1 0-16,-2 6 224 0,0 0-32 0,0 0 0 15,0 0 96-15,0 0 16 0,0 0 0 0,0 0 0 16,-7 7-176-16,1 4-128 0,-1 1 192 0,0 2-192 15,-2 3 144-15,0 2-144 16,-1 2 0-16,-1 1 144 0,0 1-144 0,-1 0 0 0,-2-2 0 0,-1 2 0 16,0 0 336-16,-1-3-16 15,2 0 0-15,-2-4 0 0,2-5 128 0,1 1 32 0,2-3 0 0,2-1 0 16,1-4-256-16,2 0-48 0,6-4-16 0,0 0 0 16,0 0-160-16,0 0 0 0,0 0 0 0,6-8 0 15,3-2 0-15,2-2-176 0,0-1 48 0,3 1 0 16,0-1-128-16,0 1-32 0,2-1 0 0,-3 2 0 15,0-4 96-15,-1 2 0 0,-1 0 16 0,0 1 0 16,-1-1 176-16,1 0 0 0,-1 0 160 0,-1-1-160 16,0-2 0-16,-1 2-192 0,0 4 16 0,0-3 0 0,0-2 176 0,-1 3 192 15,0 2-32-15,0 1-16 0,-2 2-288 0,-5 7-64 16,0 0-16-16,8 3 0 0,-1 3 432 0,1 5 96 16,0 2 16-16,1 3 0 0,2 2-64 0,-1 4-16 15,2-1 0-15,1 1 0 0,-1 0-112 0,2 0 0 16,0-1-128-16,1 0 192 0,-1-1-192 0,2-3 0 15,0-2 0-15,4 1-11104 16,1 1-2272-16</inkml:trace>
  <inkml:trace contextRef="#ctx0" brushRef="#br1" timeOffset="33301.17">16707 5330 18431 0,'-1'-5'1632'0,"0"0"-1312"0,-1 1-320 0,2 4 0 0,0 0 1712 0,0 0 272 0,0 0 48 0,0 0 16 0,-6 9-416 0,-2 4-80 16,3 3-16-16,1 3 0 0,0 2-640 0,0 6-128 15,1 5-16-15,1 0-16 0,-2 5-368 0,3 1-80 16,-2 1-16-16,0-1 0 0,2 1-272 0,0 0 160 15,-1-3-160-15,1 1 128 0,2-3-128 0,-1-2-224 16,3 1 48-16,-2-7 16 16,1-3-2128-16,0-3-416 0,0-3-96 0,0 0-9760 0</inkml:trace>
  <inkml:trace contextRef="#ctx0" brushRef="#br1" timeOffset="33899.42">16456 5678 21183 0,'0'0'944'0,"-6"-2"192"0,1-2-912 0,1 0-224 0,4 4 0 0,0 0 0 15,0 0 1488-15,0 0 256 0,0 0 48 0,0 0 16 16,9 4-640-16,2-3-128 0,0 4-16 0,4-1-16 16,2 1-352-16,2 2-64 0,2-1-16 0,3 1 0 15,0-2 64-15,1 0 0 0,1 1 0 0,2-1 0 16,-2 0 0-16,2 2 0 0,2 0 0 0,0 1 0 15,-1-1-288-15,1-1-48 0,1-1-16 0,2 1 0 16,-2-1-288-16,3 0 128 0,0 2-128 0,1-1 0 0,0 2 128 16,1 0-128-16,0 0 0 0,-2 1 0 15,-3 0 0-15,-1 0 0 0,0-1 0 0,-1 0 0 16,-6-1 0-16,0 1 128 0,-3 0-128 0,1 0 0 16,-1 0 160-16,-2 1-160 0,-1-3 128 0,0 0-128 15,-1-1 128-15,-2 0-128 0,-1-1 128 0,-1 1-128 16,-1 0 128-16,0-3-128 0,-1-2 0 0,-1 0 128 15,-1 0-128-15,-8 0 192 0,7-2-192 0,-7 2 192 0,0 0-64 0,5-5 0 16,-5 5 0-16,3-6 0 0,-3-1 16 0,-2-1 0 16,1-1 0-16,-3-1 0 0,-1-2-144 0,-3-1 160 15,-1-1-160-15,-1-1 160 0,-2 1-160 0,0-2 0 16,-2-1 0-16,-1-2 128 0,0-1-128 0,0 3 0 16,2-1 0-16,3 2 128 0,1 3-128 0,1 3 0 0,0 2 0 15,2 2 0-15,0 0-128 0,6 6 128 0,0 0-160 0,0 0 160 16,0 0-256-16,0 0 64 0,8 7 0 0,3 3 0 15,2 1 0-15,1 2 16 0,2 0 0 0,2 0 0 16,1-1 176-16,1 1-192 16,-2 0 192-16,1 0-192 0,-1 0 192 0,-1 0 0 15,0 0 0-15,-3 0-128 0,-1 0 128 0,-2-1 0 16,-4-1 0-16,-1 0 128 0,-4 1 336 0,-3 2 80 16,-4-4 16-16,-2 3 0 0,-2 3 144 0,-3 1 16 15,-2 0 16-15,-2-3 0 0,-1 1-368 0,0 0-80 0,-1 2-16 0,1 3 0 31,2 1-768-31,-1 1-144 0,3 1-48 0,0 2-12400 0,1 0-2480 0</inkml:trace>
  <inkml:trace contextRef="#ctx0" brushRef="#br1" timeOffset="49631.36">17930 3230 3679 0,'0'0'320'0,"0"0"-320"0,7-8 0 0,-7-1 0 16,0 1 1984-16,-2-1 336 0,1-1 64 0,0 0 16 16,1 1-1120-16,0 0-208 15,-2-1-48-15,1-2-16 0,0 0-496 0,-1 1-112 16,2 1-16-16,-1 1 0 0,0 1-192 0,0 1-64 16,-1-1 0-16,2 1 0 0,-1-1 144 0,0 2 32 0,-2-4 0 0,-1 0 0 15,0 1 592-15,-1 1 128 0,0-2 32 0,0 2 0 16,-2 0 112-16,0 1 32 0,1-1 0 0,-1 0 0 15,1 0-304-15,-2 2-48 0,0-2-16 0,0 1 0 0,1 2-176 0,-1 2-32 16,-1-2-16-16,0 3 0 0,-2 0-144 0,-1 2-16 16,-1 0-16-16,0 2 0 0,-1-1-144 0,0 3-32 15,-1 1 0-15,4 3 0 16,-1 1-80-16,1 0-32 0,2 2 0 0,1 2 0 16,1 1-144-16,0 0 0 0,2 1 144 0,1-1-144 15,1 0 0-15,2 1 0 0,2-2 0 0,1 1 0 16,-1-2 0-16,2 1 0 0,1-1 0 0,2 1 0 0,1-4 0 0,2 0 0 15,1-1 0-15,2-1 0 0,0 0 0 0,1-1 0 16,1 0 0-16,0-1-128 0,1 0 272 0,0 2 64 16,2-2 16-16,1 0 0 0,1 0-400 0,2 2-80 15,1-1 0-15,0 2-16 0,-1 3 432 0,-2-4 96 16,1 3 0-16,-2 3 16 0,3-2-272 0,-3 2-304 16,-2 2 64-16,-2-1 16 0,1 2 224 0,-4 2 128 15,-2 1 0-15,-1 1-128 0,-1-2 336 0,-2 3-32 16,-4-3-16-16,-1 2 0 0,0-1-128 0,-2 1-32 0,-4-3 0 0,0 0 0 15,-2 0-128-15,-1-1 160 0,-1-1-160 0,-1-4 160 16,-1-2-160-16,1-1 128 0,-4-3-128 0,2-1 128 16,0-7-128-16,2-1 128 0,-1-2-128 0,1-5 128 15,2 1-128-15,1-3 0 0,2-3 0 0,2-1 0 16,1-1 0-16,3 1 0 16,3 0 0-16,1 0 0 0,0 0 0 0,1 0 0 15,2 4 0-15,0 0 0 0,2-1 0 0,2 1 0 0,-2 0 0 0,3-2 0 31,2 1-1952-31,-1 0-368 0,-1-3-80 0</inkml:trace>
  <inkml:trace contextRef="#ctx0" brushRef="#br1" timeOffset="49800.62">18278 2947 29599 0,'0'0'1312'0,"0"0"272"0,0 0-1264 0,0 0-320 16,0 0 0-16,0 0 0 0,0 0 624 0,9-4 64 16,0 1 16-16,2-3 0 0,1-1-576 0,-1 1-128 15,2-1 0-15,0 1-9488 0,2-3-1936 16</inkml:trace>
  <inkml:trace contextRef="#ctx0" brushRef="#br1" timeOffset="50161.07">18412 2608 32943 0,'-9'1'720'0,"0"6"160"0,-3 1 16 0,-5 1 32 0,-2 1-736 0,-3 3-192 0,-4 3 0 0,-2-2 0 16,1 4 944-16,-2 3 144 0,1 2 48 0,0 1 0 15,2 5-624-15,3 1-128 0,2 0-32 0,3-3 0 16,2 1-352-16,3-1 128 0,2 2-128 0,5-1 0 15,3 0 0-15,5-2 144 0,3-1-144 0,4-2 0 16,4-1 0-16,5-1 0 0,4-3 0 0,6-2 0 16,4-6-192-16,4 0 0 0,1-5 0 0,2-4 0 15,2-3-64-15,-1-5-16 0,-1-3 0 0,1-3 0 0,-3-7 128 0,0-2 144 16,-3-3-208-16,0-1 80 0,-2 0 128 0,-3-1 0 16,-4-1 0-16,-4 1 0 0,-6-1 144 0,-2 2 64 15,-4 2 16-15,-3-1 0 0,-5-1 368 0,-4 1 80 16,-2 0 16-16,-3 3 0 0,-2 2-32 0,-3 1 0 15,-3-1 0-15,-2 3 0 16,-4-1-336-16,0 2-80 0,-2 3-16 0,-2 0 0 16,-1 2-1040-16,-2-1-208 0,-2-1-32 0,-1 0-10976 15,4 1-2208-15</inkml:trace>
  <inkml:trace contextRef="#ctx0" brushRef="#br1" timeOffset="60194.25">15050 4480 12895 0,'0'0'576'0,"1"-5"112"0,2-2-560 0,-3 7-128 15,1-6 0-15,1-3 0 0,-2-2 2672 0,0 1 496 16,-2 1 96-16,1 0 32 0,0 1-1472 0,-2 1-288 16,-1 1-64-16,-1 2-16 0,-2-3-368 0,0 5-80 0,-5-1-16 0,1 4 0 15,2 3-400-15,-1 3-80 0,-2-3 0 0,0 1-16 16,-1 3-336-16,2 0-160 0,-1-1 160 0,4 4-160 16,2 3 0-16,-1 2 0 0,2-3 0 0,2 3 0 15,2 1 0-15,1-1-192 0,0 1 192 0,3 0-160 16,0 0 160-16,5-1-128 0,3 0 128 0,2-1-128 15,-1 2 128-15,1 1-160 0,1-1 160 0,2 0-160 16,0-1 160-16,0 0-128 0,-2-2 128 0,1 0-128 16,-2 1 128-16,0-1 0 0,-3-1 0 0,-1 0 128 15,-1 0 192-15,-1 0 64 0,-2 2 0 0,-1-1 0 0,-1 1-384 0,-3 1 0 16,-2-2 0-16,0 1 0 0,-2-1 208 0,-2-2-16 16,0 0-16-16,-1-2 0 0,0-3 160 0,-3-1 48 15,0-3 0-15,0-2 0 0,-1-1 144 0,3-3 48 16,2-1 0-16,-1 1 0 15,0-7-144-15,1 1-32 0,2-2 0 0,0 0 0 16,3 2-272-16,1-3-128 0,3 1 0 0,2-1 128 0,3 0-128 16,1 2 0-16,3 1 0 0,-1-3 0 15,1 1-1728-15,0 4-240 0,-2-5-32 0,3 1-9088 16,-1 0-1824-16</inkml:trace>
  <inkml:trace contextRef="#ctx0" brushRef="#br1" timeOffset="60350.9">15230 4295 16575 0,'0'0'736'0,"0"0"160"0,0 0-720 0,0 0-176 0,0 0 0 0,0 0 0 15,0 0 3392-15,0 0 640 0,0 0 128 0,0 0 16 16,0 0-2800-16,1 10-560 16,2 2-112-16,1 3-32 0,-2 1-480 0,2 1-192 0,2 2 176 0,-1-1-176 15,3 0-224-15,-2 0-144 0,1-1-16 0,-2-1-9568 16,0 0-1904-16</inkml:trace>
  <inkml:trace contextRef="#ctx0" brushRef="#br1" timeOffset="60559.67">15177 4476 22111 0,'0'0'976'0,"0"0"208"0,0 0-944 0,0 0-240 16,0 0 0-16,0 0 0 0,0 0 1984 0,6-4 336 15,1 0 80-15,-1-1 16 0,2-1-1584 0,0-1-304 16,0-1-64-16,1 2-16 16,-1-1-448-16,-1-1 0 0,1 1 0 0,1-1 0 15,0 0-1792 1,2 0-448-16,-3 0-80 0</inkml:trace>
  <inkml:trace contextRef="#ctx0" brushRef="#br1" timeOffset="60862.15">15306 4179 18767 0,'0'0'832'0,"0"0"176"0,-8 4-816 0,0 0-192 0,-1 0 0 0,0 0 0 16,0 1 1792-16,-1-1 304 0,0 1 64 0,-2 2 16 16,-1 0-992-16,0 2-192 15,0 2-32-15,0 2-16 0,0 4-352 0,0 0-64 16,3 2-16-16,-1 2 0 0,2 1-256 0,1-1-64 0,2 3-16 16,2-1 0-16,3 1-176 0,2 0 160 0,1 2-160 0,6 2 160 15,1-2-160-15,3-1 0 0,1-2 0 0,3-2 0 16,2-4 0-16,0-3 0 0,2-5-176 0,1-2 176 15,1-7 0-15,1-4 0 0,3-4 0 0,-2-5 0 16,-3-4 0-16,-2-2 256 0,0-3-48 0,-2-3 0 16,-2-3 240-16,-3-2 32 0,-4 0 16 0,-4-2 0 15,-4 1 240-15,-4 2 48 0,-3 1 16 0,-2 2 0 16,-1 2 144-16,-2 0 16 0,-2 2 16 0,-2 1 0 0,0 2-480 0,-1 0-112 16,-1 1 0-16,0 2-16 15,0 2-960-15,-1 2-192 0,2 2-48 0,0 3-17328 16</inkml:trace>
  <inkml:trace contextRef="#ctx0" brushRef="#br1" timeOffset="74661.47">2876 4475 21183 0,'0'0'1888'0,"1"10"-1504"15,-6-1-384-15,1 3 0 0,2 3 1664 0,-1 3 272 16,2 4 48-16,1 5 16 0,0 3-656 0,1 4-128 16,2 3-16-16,-2-2-16 0,3-2-768 0,1-2-160 15,2-1-16-15,-1-4-16 0,1-7-224 0,-1-2 128 0,-1-4-128 0,1-2 0 16,-1-3 240-16,-5-8-48 0,0 0-16 0,0 0 0 16,6-4 16-16,-1-4 16 0,-1-2 0 0,0-6 0 15,1-1-80-15,1-3-128 0,-2 0 176 0,0-5-176 16,-1-3 0-16,1 1 0 0,-1-2 0 0,0-1 0 15,2-1 0-15,1 1 0 0,1 1 0 0,1 3 0 16,-3 2 0-16,0 1 0 0,2 4 0 0,-1 4 0 16,1 6 0-16,0 5 0 0,1 6 0 0,1 6 0 15,2 5 464-15,-3 5-16 0,-2 5 0 16,1 5 0-16,-1 3 0 0,1-1 0 0,-2 3 0 0,0-2 0 16,0 0-304-16,1-3-144 0,0-4 128 0,1-3-128 15,-1-3 0-15,1-2 128 0,-1-7-128 0,1-1 0 16,1-3 0-16,-1-3 0 0,1-4 128 0,0-3-128 15,0-3 0-15,-2-4 128 0,0-2-128 0,0-3 128 0,-1-2-128 0,2-1 0 16,-1-5 0-16,0 0 0 0,-3-3 0 0,1-1 0 16,0 0-160-16,-1-1 160 0,-1 3 0 0,2 1-144 15,0 3 144-15,-1 2 0 0,0 4 0 0,-1 2 0 16,1 2 0-16,-2 6-128 0,-1 7 128 0,0 0-128 16,0 0 128-16,5 9-128 0,0 4 128 0,1 5 0 15,-2 3 0-15,-1 2 0 16,1 1 256-16,0 1 16 0,-1 1 16 0,1-2 0 0,1-1-288 0,2-3-224 15,0 0 32-15,1-3 16 0,0-3 176 0,0-2 0 16,-2-2-144-16,1 0 144 0,-1-4-272 0,1-3 16 16,-7-3 0-16,8 0 0 0,0-3 0 0,-1-1 16 15,1-2 0-15,0-2 0 0,0-4 240 0,-2 0-144 16,0-1 144-16,0-1-128 0,1-3-48 0,-2 0 0 16,-3 0 0-16,0-1 0 0,-1-2-16 0,-2 1 0 15,-1 0 0-15,1 4 0 0,0 0 192 0,0 2-192 16,-1 2 192-16,1 2-192 0,0 2 192 0,1 7-192 15,0 0 192-15,0 0-192 0,6 14 64 0,2 6 0 0,0 3 0 0,1 4 0 16,1 0 128-16,3 2 0 0,3-2 0 0,0-1 128 16,1-3-128-16,1-4 0 0,1-1 0 0,2-5 0 15,1-1 0-15,1-6 0 0,-3-3 128 0,-1-4-128 16,-4-3 384-16,0-2 0 0,-2-1 0 0,-3-2 0 16,-2-3 144-16,-1-1 48 0,-5 1 0 0,-2-5 0 0,-2 1-128 0,-4 2 0 15,0 0-16-15,-5-2 0 0,-3 0-208 0,-3-2-32 16,-1 0-16-16,-2 1 0 31,1 1-576-31,-2 1-112 0,1-2-32 0,3 2 0 16,2 1-2288-16,2 1-464 0,1 4-96 0</inkml:trace>
  <inkml:trace contextRef="#ctx0" brushRef="#br1" timeOffset="74963.88">4013 4299 23727 0,'0'0'1040'0,"-9"4"240"0,-4 2-1024 0,-2 1-256 16,0-2 0-16,-2 3 0 0,-2 2 1568 0,3-2 272 16,1 0 48-16,3 0 16 0,1-2-752 0,2 1-128 15,2-1-48-15,3 1 0 0,4-7-976 0,0 0 0 16,3 8-224-16,3-2 32 16,6-1-304-16,2 1-64 0,1-1-16 0,2 1 0 0,4-2 288 0,1 2 48 15,1-1 16-15,1 0 0 0,-1-1 224 0,-1 0 0 16,2 0 0-16,-3 1 0 0,-2 3 1024 0,-2 0 80 0,-3 1 32 0,-3 0 0 15,-3 0 144-15,-4 0 48 0,-3 1 0 0,-4 2 0 16,-2 0-224-16,-5 2-32 0,-3 2-16 0,-3-2 0 16,-1 3-576-16,-1-1-112 0,0-2-32 0,-2-1 0 15,0 0-336-15,2 0 0 0,1-1-160 0,2-2 160 32,2-3-2688-32,2-6-448 0,3-1-64 0</inkml:trace>
  <inkml:trace contextRef="#ctx0" brushRef="#br1" timeOffset="75143.36">4314 4037 12895 0,'0'0'576'0,"0"0"112"0,0 0-560 0,0 0-128 0,0 0 0 0,0 0 0 16,0 0 4320-16,7 12 832 0,-1 1 160 0,2 4 48 15,1 2-3568-15,1 6-704 0,2 4-128 0,1 2-48 0,0 2-720 0,2 0-192 16,0 1 0-16,1 0 0 0,-2-1 0 0,-1-1 0 15,0-2 0-15,0 0 0 16,0-1-1408-16,-1-2-224 0,-1-3-32 0,-2-2-12384 16</inkml:trace>
  <inkml:trace contextRef="#ctx0" brushRef="#br1" timeOffset="75305.31">4258 4360 33407 0,'-9'-8'1472'0,"9"8"320"0,-5-4-1440 0,1 2-352 0,4 2 0 0,1-7 0 16,3 2 1792-16,5 0 272 0,4 0 64 0,7-2 16 16,2-3-1184-16,6-1-224 0,4 0-48 0,3-1-16 15,3 0-416-15,3 0-96 0,5-1-16 0,4 2-13136 16,6-1-2624-16</inkml:trace>
  <inkml:trace contextRef="#ctx0" brushRef="#br1" timeOffset="78464.05">5431 4150 13823 0,'0'0'608'0,"0"-9"128"16,-1-1-592-16,1 1-144 0,0 1 0 0,0-4 0 0,0 0 3264 0,1 2 640 16,1 1 112-16,-1 2 16 0,0-3-1904 0,2 3-384 15,-3 7-80-15,0 0 0 0,0 0-576 0,8 6-128 16,-1 0 0-16,1 3-16 0,0 3-288 0,1 4-48 15,0 3-16-15,0 5 0 0,3 2-208 0,0 2-64 16,-2 2 0-16,-1-2 0 0,-1 2-320 0,1 0 128 16,2-2-128-16,-2-3 0 0,0-4 0 0,-1-3 0 15,0-2 0-15,-3-6 0 0,0-1 0 0,-5-9-240 0,0 0 48 0,0 0 0 32,0 0-448-32,0 0-96 0,2-6-16 0,-4-6 0 15,0-1 80-15,-2-2 16 0,-3-4 0 0,1 0 0 0,-2-3 400 0,-1-1 96 0,0-4 16 0,-2-2 0 16,1-3 144-16,-2-1 0 15,0-1 0-15,2 2 128 0,1-1 0 0,1 3 0 16,0 3 0-16,2 2 0 0,0 1 400 0,2 5 96 0,2 3 16 0,2 1 0 16,1 2-80-16,2 1-16 0,2-1 0 0,3 0 0 15,1 1-256-15,3-1-48 0,1 1-16 0,2 2 0 16,2-2-224-16,0 2 144 0,3-1-144 0,2 2 128 16,0-1-128-16,0-1-224 0,0 5 48 0,2-3 16 15,-2 1-2416-15,0 1-496 0,-2 1-80 0</inkml:trace>
  <inkml:trace contextRef="#ctx0" brushRef="#br1" timeOffset="78655.61">5558 4046 31391 0,'0'0'1392'0,"0"0"272"0,0 0-1328 0,0 0-336 16,0 0 0-16,0 0 0 0,10 4 960 0,3-1 112 15,3-2 16-15,1-1 16 0,1-3-592 0,2 1-128 16,2-1-32-16,1-1 0 16,2-1-1344-16,1 0-272 0,1-2-48 0,-2 2-13648 15</inkml:trace>
  <inkml:trace contextRef="#ctx0" brushRef="#br1" timeOffset="78843.08">5555 4341 32127 0,'-13'11'1424'0,"9"-3"304"0,-1 4-1392 0,2-2-336 0,2-2 0 0,2-1 0 15,-1-7 1264-15,0 0 176 0,8 5 32 0,4-1 16 16,2-3-720-16,5-1-160 0,1-1-32 0,4-2 0 16,1-1-576-16,3 0-160 0,6-2-16 0,0-1 0 31,0 2-1968-31,0-3-400 0,0-2-80 0</inkml:trace>
  <inkml:trace contextRef="#ctx0" brushRef="#br1" timeOffset="79032.07">6234 3607 24879 0,'0'0'2208'0,"0"0"-1760"15,0 0-448-15,0 0 0 0,2 6 1984 0,0 2 320 16,1 2 64-16,0 5 16 0,0 2-1040 0,3 2-192 15,3 3-64-15,0 3 0 0,0 3-560 0,1-1-112 16,2 0-32-16,0 1 0 16,0-1-2144-16,-1 2-432 0,2-4-96 0,0-3-12624 0</inkml:trace>
  <inkml:trace contextRef="#ctx0" brushRef="#br1" timeOffset="79497.63">6133 3780 23951 0,'0'0'1056'0,"0"0"224"0,-7-3-1024 0,3 0-256 16,4 3 0-16,-2-7 0 0,0 1 2288 0,4-1 400 0,0 2 64 0,3-2 32 15,3 1-1616-15,3 1-320 0,0 1-64 0,4 1-16 16,0 2-768-16,4-3 0 0,0 1 0 0,5 1-144 16,-2-1 144-16,1 0-192 0,2-1 192 0,-1-1-192 31,-4-1-464-31,1-1-112 0,-1-3 0 0,-3-1-16 15,-3 0 112-15,-1-2 32 0,-2-2 0 0,-4 2 0 0,-3-2 512 0,0 2 128 0,-2-2 0 0,-2 0 0 16,-3 0 0-16,-2 2 176 0,-4 0-48 0,-4 1 0 16,-4 1 208-16,-3 0 48 0,-1 2 0 0,-4 3 0 0,-3 0 32 0,-2 2 16 15,-2 1 0-15,1 3 0 0,1 2-16 0,3 5 0 16,2 3 0-16,2 6 0 0,-1 2-160 0,5 5-16 16,3 6-16-16,3 0 0 0,2 3-224 0,8 2 0 15,3 0 0-15,5 3 0 0,5-6 0 0,5 2 192 16,3-3-48-16,5-2-16 0,5-4-128 0,4-2 0 15,3-6 0-15,3-2-176 0,0-4 176 0,1-3-192 16,2-6 192-16,-4-3-192 0,-3-4 192 0,-2 0 0 0,-2-1 0 16,-3-2 128-16,-4 0 256 0,-2 0 64 0,-4-3 16 0,-4-1 0 15,-2-1 624-15,-2 1 112 0,-3-4 16 0,0 1 16 16,-4-1-192-16,-1-4-32 16,-1 0-16-16,-2-1 0 0,-2-2-384 0,-4-3-80 15,-2 0-16-15,-2 0 0 0,-1 1-320 0,-1 2-192 16,-1 3 192-16,0 3-192 15,-1 2-1024-15,-2 6-320 0,-3 2-64 0</inkml:trace>
  <inkml:trace contextRef="#ctx0" brushRef="#br1" timeOffset="80462.82">7721 3987 15663 0,'-4'-14'1392'0,"4"14"-1120"16,0 0-272-16,0 0 0 0,-7-5 3312 0,1 1 592 15,6 4 128-15,-11 0 32 0,-2-1-1888 0,0 1-384 16,1 1-80-16,1 1-16 16,0 2-640-16,0 2-128 0,0 1-32 0,1 3 0 15,1 1-704-15,2 1-192 0,1 2 0 0,2 2 0 0,0 2 0 16,2 2 0-16,2-2 0 0,6 2 0 0,-1 2 0 0,3-3 0 15,2 0 0-15,4-1 0 16,3-4-400-16,2 2-16 0,0-4 0 0,6-3 0 16,2 0-672-16,3-3-144 0,3-4-32 0,1-4 0 15,2-2-16-15,2-1 0 0,-1 0 0 0,-2-2 0 16,-1 0 304-16,-4-1 48 0,-6-4 16 0,0 0 0 16,-3-1 32-16,-4 0 16 0,-3 0 0 0,-1 0 0 0,-5 0 864 0,-2 0 0 0,-2-1 0 0,-1 1 128 15,-3 1 928-15,-3 2 176 0,-2-1 48 0,-1 3 0 16,-4 4 256-16,0 2 64 0,0 2 16 0,-2 1 0 15,-1 2-640-15,1 3-128 0,-1 1-16 0,0 3-16 16,0 3-400-16,1 0-80 0,2 0-16 0,3 3 0 16,3 0-320-16,3-1 0 0,2-2 0 0,3 0 0 15,3-4 0-15,2 1 0 0,1-3 0 0,2 0 0 16,1-2 0-16,0 0 0 0,0-5 0 0,2 2 0 16,-2-4 0-16,1 2-128 0,0-5 128 0,1 1 0 15,-2 0 0-15,-2-6 0 0,1-1 0 0,-1 2 0 16,-4-2 0-16,1 0 0 0,-1-1 0 0,-2-1 176 15,-1-1-176-15,-3 2 160 0,2-1-160 0,-2 0 160 16,-1 3 320-16,-1 1 64 0,-2 0 16 0,1 2 0 16,-2 2-16-16,4 5 0 0,0 0 0 0,0 0 0 15,0 0-224-15,0 0-64 0,0 0 0 0,0 0 0 0,0 0-256 0,0 10 0 16,1-1 0-16,4 3-144 16,0-1-368-16,3 0-64 0,1 2 0 0,3 2-16 15,1-2-2192-15,1 0-432 0,2 0-96 0</inkml:trace>
  <inkml:trace contextRef="#ctx0" brushRef="#br1" timeOffset="80722.48">8509 4090 9215 0,'-2'-13'816'0,"0"8"-656"0,-1-3-160 0,-1-1 0 16,-2 3 2976-16,3-1 560 16,-1 1 112-16,2-1 32 0,2-1-1952 0,0 3-400 15,0 5-80-15,0 0-16 0,0 0-400 0,0 0-64 16,0 0-32-16,8 0 0 0,1 1 96 0,0 3 0 15,-1 3 16-15,0 1 0 0,0 3-304 0,0 2-64 0,-1 0-16 0,0-1 0 16,0-1-80-16,-1-2-32 0,-1 0 0 0,0-3 0 16,1 1-144-16,-1-2-16 0,-5-5-16 0,0 0 0 15,0 0 16-15,0 0 16 0,5-4 0 0,2-1 0 16,-3-2-208-16,-2 0 144 0,1-3-144 0,-2 0 128 16,0-2-512-16,2-3-96 0,1-1-32 0,-2-1 0 15,1-2-1984-15,0 0-416 0,-1 1-80 0</inkml:trace>
  <inkml:trace contextRef="#ctx0" brushRef="#br1" timeOffset="81399.69">8761 3676 14735 0,'-3'-11'1312'0,"2"1"-1056"16,1-2-256-16,1 2 0 0,1-1 2672 0,0 2 464 0,2 3 112 0,0-1 16 16,-1 1-1040-16,-3 6-208 0,0 0-32 0,0 0-16 15,9 7-896-15,0 5-176 0,0 4-48 0,2 5 0 16,-1 2-464-16,2 2-80 0,-2 4-32 0,1-1 0 15,-1 1-128-15,0 1-16 0,0-1-128 0,-1-1 192 16,-2 0-192-16,0-2 176 0,-2 0-176 0,-1-1 160 0,-1-2-160 16,-1-1 128-16,0-2-128 0,-2-1 128 15,-2 0-128-15,1-4 0 0,0-2 0 0,-2 0 0 0,1-2 0 0,-1-3 0 16,3-8-224-16,0 0 80 0,0 0-96 0,0 0-16 16,-4-6 0-16,0-1 0 15,0-4-176-15,0-2-32 0,2-3-16 0,0-2 0 0,1-4 112 0,2 1 32 16,2 2 0-16,1-2 0 15,1 1 80-15,2 3 32 0,0-1 0 0,3 6 0 16,-3 1 224-16,3 3 0 0,-1 1 192 0,4 5-192 0,2 4 448 0,2 1-32 16,-1 2 0-16,0 3 0 0,-2 2 32 0,0-1 16 15,1 3 0-15,-2 0 0 0,-3 1-16 0,0 0-16 16,-2 1 0-16,-2 2 0 0,-5 0 144 0,-1-1 48 16,-1 1 0-16,-5 1 0 0,-2-4-128 0,-1 1-32 15,-1 2 0-15,-1-3 0 0,0-1-272 0,-2-1-48 16,0 0-16-16,0-2 0 0,1-3-128 0,1-2-256 15,2-2 64-15,2-2 16 16,-1-3-1712-16,2-2-352 0,3-4-64 0,0-3-8832 0,3-4-1760 0</inkml:trace>
  <inkml:trace contextRef="#ctx0" brushRef="#br1" timeOffset="81659.92">9213 3888 10127 0,'0'0'896'0,"0"0"-704"0,8 0-192 0,-8 0 0 15,8 0 2880-15,-8 0 528 0,0 0 112 0,0 0 32 16,7 7-1184-16,-2-1-256 0,-3 2-32 0,1 1-16 0,-3-9-896 0,3 8-176 15,-1 3-32-15,2 0-16 16,0 4-672-16,1 0-128 0,3 5-16 0,1-3-128 16,2-3 0-16,0 2 0 0,0-2 0 0,0 0 0 15,3-1 0-15,0-1 0 0,2-3 0 0,-1-2 0 16,1-3 0-16,-1-2 0 0,0-4 192 0,-3-1-192 16,1-2 400-16,-2-3-16 0,1-1-16 0,-3 0 0 0,-1-4 80 15,-3 0 0-15,-2-2 16 0,-3 2 0 0,-3 2-144 0,-1 0-16 16,-2 1-16-16,-3-3 0 0,-3 1 0 0,-1 0 0 15,-1 2 0-15,-2-1 0 0,0 4-160 0,1 0-128 16,0 2 144-16,2 2-144 16,1-1-384-16,2 2-160 0,2 2-32 0,2-3-10832 15,0 2-2160-15</inkml:trace>
  <inkml:trace contextRef="#ctx0" brushRef="#br1" timeOffset="81814.08">9507 3854 27983 0,'0'0'608'0,"0"0"128"0,5 8 32 0,1 1 32 0,2 2-640 0,1 0-160 16,1 0 0-16,0-1 0 0,3 1 1136 0,0 1 192 0,1-3 32 0,2 1 16 15,1 0-1056-15,0 1-320 0,1-1 128 0,-1 2-128 32,-3-3-1968-32,1-1-464 0,-2-1-80 0</inkml:trace>
  <inkml:trace contextRef="#ctx0" brushRef="#br1" timeOffset="81999.25">9797 3875 911 0,'0'0'0'0,"-2"-6"0"0,-1-2 0 0,1 3 0 16,-4-2 0-16,1 3 0 0,-1 0 7200 0,-1 3 1360 15,-1 2 272-15,-1 3 48 16,-1-1-5760-16,-2 3-1152 0,-1 4-240 0,-1 1-32 16,-1 4-880-16,0-1-176 0,0 2-48 0,2 1 0 15,2 1-592-15,0-3 0 0,1 4 0 0,2-1 0 16,3 3-2176-16,2-4-464 0,2 0-96 15</inkml:trace>
  <inkml:trace contextRef="#ctx0" brushRef="#br1" timeOffset="82174.97">9857 3856 31791 0,'0'0'1408'0,"0"0"288"0,0 0-1360 0,0 0-336 0,0 0 0 0,0 0 0 15,0 0 1024-15,0 0 128 0,6 13 16 0,0-3 16 16,-1 4-576-16,2 1-112 0,-1 2-32 0,2-4 0 16,1 0-464-16,0 0-256 0,2 0 16 0,1 1 16 31,-1-1-2912-31,1 0-592 0</inkml:trace>
  <inkml:trace contextRef="#ctx0" brushRef="#br1" timeOffset="82359.61">10103 3878 10127 0,'0'0'896'0,"0"0"-704"0,0 0-192 0,0 0 0 16,0 0 4192-16,0 0 800 0,0 0 176 0,-6 4 16 15,1 2-2544-15,0 1-512 0,0 3-96 0,-2 3-32 16,1 3-1040-16,-1 2-192 0,2 2-64 0,0 2 0 16,-1 1-464-16,3 2-112 0,-1 1 0 0,0 0-128 15,1 0 0-15,0 0-352 0,1-2 48 0,-1 1 16 16,2-4-2432-16,1-1-480 0,1-5-112 0</inkml:trace>
  <inkml:trace contextRef="#ctx0" brushRef="#br1" timeOffset="82576.25">10298 3543 23951 0,'0'-8'2128'0,"0"1"-1696"0,0 7-432 0,0 0 0 15,0 0 2448-15,0 0 416 16,0 0 80-16,0 0 0 0,0 0-1120 0,-1 13-224 16,1 4-64-16,-2 3 0 0,1 2-1056 0,0 2-224 15,0 2-32-15,-1 4-16 0,2-3-208 0,0 3-256 16,2 1 48-16,-1-1 16 16,0 0-2304-16,0-1-464 0,2 2-96 0,0-5-11728 0</inkml:trace>
  <inkml:trace contextRef="#ctx0" brushRef="#br1" timeOffset="83033.77">10406 3869 11967 0,'0'0'1072'0,"0"0"-864"0,3 8-208 0,-1-1 0 16,1 2 3168-16,0-1 592 0,1-1 112 0,0 1 32 0,1 1-2144 16,0-3-416-16,-5-6-96 0,5 9-16 0,2 1-880 0,-1-1-176 15,-1 0-48-15,-1-1 0 0,0-2-320 0,0 1-80 16,-1-1-16-16,2 1 0 15,-5-7-768-15,4 6-160 0,-4-6-16 0,0 0-16 16,0 0-1200-16,0 0-240 0,6-4-64 0,0-1 0 16,-1-5 864-16,-1-2 160 0,-2-1 48 0,2-3 0 15,0-3 16-15,1-1 0 0,1-1 0 16,-2 2 0-16,2 0 1344 0,2 4 320 0,0 0 0 0,1 4 0 0,1-2 1808 0,2 0 352 16,1 2 64-16,0 5 16 0,-1-5-1168 0,0 3-240 15,-2 1-32-15,2-1-16 0,-1 0 416 0,0 1 80 16,-2 1 0-16,-1 1 16 0,-2-2-160 0,0 2-48 15,-1 1 0-15,-5 4 0 0,0 0-160 0,0 0-32 16,0 0-16-16,0 0 0 0,0 0 96 0,0 0 32 16,0 0 0-16,0 0 0 0,-7 7-112 0,-1 2 0 0,1 2-16 0,-1 5 0 15,0 0 320-15,0 1 64 0,2 0 16 0,3 2 0 16,4 1-128-16,3-2 0 0,1 0-16 0,5 1 0 16,-1-3-448-16,4-2-96 0,4-3-16 0,1-4 0 15,0 1-384-15,4-2-192 0,0-2 160 0,3 1-160 16,0-5 0-16,2 0 0 0,5 0 0 0,-1 0 0 15,2-4-368-15,-1 0 48 0,1-2 0 0,-1-1-12480 16,0 1-2496-16</inkml:trace>
  <inkml:trace contextRef="#ctx0" brushRef="#br1" timeOffset="83696.59">3825 5740 20783 0,'0'0'912'0,"1"-8"208"0,2-3-896 0,-2 2-224 0,-1 0 0 0,0 0 0 0,0 0 1376 0,-1 2 224 16,-2 1 64-16,3 6 0 0,0 0-384 0,-7 0-64 15,-1 1 0-15,0 2-16 0,1 2-528 0,0 5-96 16,-3 2-32-16,1 4 0 0,0 2-544 0,0 3 0 15,1-3 0-15,2 2 0 0,-1 0 0 0,3 1 0 16,2-1 0-16,0-1 0 0,1 0 0 0,2-1 0 16,2-1 0-16,4-3 0 0,-1-2 0 0,2-4 0 15,1-4-128-15,1-2 128 16,1-2-320-16,1-1 0 0,1-2-16 0,-2-6 0 0,1-1 128 0,0-3 16 16,0-2 16-16,-1 1 0 0,-2 0 176 0,1-3 0 15,-3 1 160-15,0 2-160 0,-2-3 304 0,-1 3-48 16,-3-1 0-16,-1 2 0 0,-1 1 432 0,-2 3 80 15,1-2 0-15,-1 4 16 0,3 7 192 0,-6 0 48 16,-2 3 0-16,1 2 0 0,2 1-512 0,0 4-80 0,0 0-32 16,1 4 0-16,4-1-400 0,2 3 0 0,1 1 0 0,4-1 0 15,2-1 0-15,2 1 0 0,2-2-224 0,3 2 80 32,2-1-1968-32,4 0-384 0,3-5-64 0,3-1-12464 0</inkml:trace>
  <inkml:trace contextRef="#ctx0" brushRef="#br1" timeOffset="83874.28">4387 5693 22111 0,'-13'-6'976'0,"6"6"208"0,-2 0-944 0,0 2-240 0,1 0 0 0,1-2 0 16,-3 3 2240-16,0 1 384 0,2 2 96 0,4 2 16 16,4-1-1712-16,3 3-352 0,1 3-64 0,1 3-16 15,3-2-592-15,2 2 0 0,3-2-192 0,2 2 64 16,2-1-336-1,2 0-64-15,2-2-16 0,1-3 0 0,-1-1-1824 0,1-2-352 0,0-3-80 0</inkml:trace>
  <inkml:trace contextRef="#ctx0" brushRef="#br1" timeOffset="84027.81">4616 5798 1839 0,'-6'-4'160'0,"-2"-4"-160"16,-2 1 0-16,2 0 0 0,0 1 4416 0,0-1 832 15,2-1 192-15,0 2 16 0,1 2-3920 0,5 4-768 16,0 0-176-16,0 0-16 0,0 0-256 0,0 0-64 0,0 0 0 0,9 6 0 15,2 5-256-15,1-1 0 0,1 2 0 0,1 2 0 32,3 2-1792-32,0 0-400 0</inkml:trace>
  <inkml:trace contextRef="#ctx0" brushRef="#br1" timeOffset="84459.63">4727 5553 7423 0,'-8'-10'320'0,"6"3"80"0,-2-1-400 0,3-1 0 0,2 0 0 0,0 0 0 15,1 0 1792-15,-2 0 288 0,2 2 48 0,-2 7 16 16,0 0-1184-16,0 0-224 0,8 2-48 0,1 3-16 16,2-4-144-16,-1 4-16 0,0-2-16 0,1 3 0 15,-3 2-496-15,-1 3 0 0,1 0 0 0,-1 1 0 0,-1-1 256 0,1 0-32 16,1 2-16-16,-2 4 0 0,1 0 464 0,-2 4 96 15,0 0 0-15,2 1 16 0,-1 0-352 0,2 2-80 16,1-2-16-16,-1 1 0 0,1-3-336 0,0-1 128 16,2-2-128-16,-1 0 0 0,3-4 256 0,1-2-32 15,-1-3 0-15,-1-2 0 0,0-1 32 0,0-3 0 16,-2-2 0-16,1-2 0 0,-1-2 704 0,-1-1 160 16,-1-3 32-16,-2-2 0 0,1-2-144 0,-2 2-32 15,-1-5 0-15,-1 2 0 0,-2-1 112 0,-1-2 0 0,-1 1 16 0,-2-5 0 16,-2 1-160-16,-2 0-48 15,0 1 0-15,-3-3 0 0,0-2-64 0,0-3-32 16,-2-2 0-16,-1 0 0 0,-4-5-96 0,0 1-32 16,-3-1 0-16,1-1 0 0,-3-2-544 0,-1 0-128 15,0 1 0-15,-2 5 0 16,2 5-480-16,-1 5-128 0,2 3-32 0,1 6 0 16,2 1-2448-16,2 7-496 0</inkml:trace>
  <inkml:trace contextRef="#ctx0" brushRef="#br1" timeOffset="84963.52">6074 5565 23039 0,'0'0'2048'0,"0"0"-1648"16,-5 6-400-16,-3-2 0 0,-2-1 1280 0,-1 1 192 15,1 0 16-15,1 2 16 0,-2 3-960 0,3 2-192 16,-1-1-32-16,1 3-16 0,2 0-176 0,1 4-128 16,3 3 144-16,1 2-144 0,2 0 0 0,3 0 0 0,1-1 0 0,3-1 0 15,1-2 0-15,4-2 128 0,3-2-128 0,-2-4 0 16,1-3 272-16,-2-6 16 0,1-1 0 0,0-4 0 15,1-5 192-15,-2-4 32 0,-1-5 16 0,-1-2 0 16,0-4-48-16,-2-1-16 0,-3-3 0 0,-2-2 0 16,-2-2-176-16,-4 1-32 0,0-1-16 0,-2 2 0 15,-3-2-48-15,-1 0-16 0,-2 1 0 0,1 0 0 16,0 1-448-16,0 0-96 0,0 0-16 0,-1 0 0 16,3 1-3024-16,0 2-624 0</inkml:trace>
  <inkml:trace contextRef="#ctx0" brushRef="#br1" timeOffset="85229.01">6301 5407 17439 0,'21'21'768'0,"-10"-9"176"0,4 1-752 0,3-2-192 0,2 3 0 0,-2-3 0 16,-1-3 912-16,0 1 160 0,-3-1 16 0,-1-1 16 0,-1-2 176 0,1-4 16 16,-3-1 16-16,-1-1 0 0,-2-3-480 0,-1-1-112 15,0-2-16-15,-2 1 0 0,-2-1-64 0,0-1 0 16,-2 2-16-16,-2-1 0 0,-3-1-240 0,-2 1-32 15,0-1-16-15,-2 3 0 0,-1 1 512 0,-1 2 112 0,-4 4 0 0,0 0 16 16,-2-2-48-16,1 7-16 16,2 1 0-16,1 2 0 0,1 2-256 0,3 1-48 15,2 0-16-15,3 4 0 0,3 0-352 0,2 0-80 16,3 1-16-16,4-4 0 0,3-1-144 0,2-1 0 16,4-2 0-16,1 0-176 15,0-1-272-15,2-3-48 0,2-1-16 0,3 1 0 16,-2-2-2816-16,-1-2-560 0</inkml:trace>
  <inkml:trace contextRef="#ctx0" brushRef="#br1" timeOffset="85526.13">6683 5425 14735 0,'0'0'640'0,"-1"8"160"0,-1 0-640 0,4 4-160 0,0-1 0 0,2 3 0 15,-1-3 2928-15,1 2 544 0,1-2 112 0,1 2 32 16,3 2-1808-16,1 2-352 0,0-1-80 0,-1 0-16 15,-1-1-480-15,-2-3-112 0,1-2 0 0,-2 0-16 16,0-3 80-16,2 3 0 0,-3-5 16 0,-4-5 0 16,0 0-64-16,0 0-16 0,0 0 0 0,0 0 0 0,0 0-128 0,0 0-16 15,4-5-16-15,-2-3 0 0,1-3-240 0,1 2-48 16,-2-1-16-16,1-3 0 0,-2-2-304 0,2 0 0 16,1-2-128-16,1 1 128 15,2 2-496-15,2-1 0 0,1 2 0 0,1 0 0 16,-1-1-320-16,2 0-64 0,0-1-16 0,1 2 0 15,1 0-1536-15,0 3-304 0,2 1-64 0,-2 1-11792 0</inkml:trace>
  <inkml:trace contextRef="#ctx0" brushRef="#br1" timeOffset="85655.19">7112 5410 23615 0,'4'14'1040'0,"-4"-14"224"0,1 9-1008 0,0 2-256 15,1-1 0-15,0 3 0 0,2 3 1472 0,0 1 240 16,0 0 48-16,0 0 16 0,0 0-768 0,0 1-160 15,0-3-16-15,1 2-16 0,1 2-672 0,2-1-144 16,0 0 0-16,0-1 0 16,1-3-2912-16,0-2-576 0,8 4-112 0,-17-16-32 0</inkml:trace>
  <inkml:trace contextRef="#ctx0" brushRef="#br1" timeOffset="85963.9">7161 5272 27647 0,'0'0'2448'0,"0"0"-1952"15,-5-6-496-15,-1 1 0 0,0-1 1776 0,1-1 256 16,-1 1 48-16,2 2 16 0,4 4-928 0,0 0-176 0,0-8-32 0,0 8-16 31,6-4-2672-31,1 3-512 0,-7 1-128 0,8 3 0 0</inkml:trace>
  <inkml:trace contextRef="#ctx0" brushRef="#br1" timeOffset="86231.33">7336 5398 16575 0,'4'14'1472'0,"-1"-5"-1168"0,-1 3-304 0,2 5 0 16,1 4 1712-16,0-1 272 0,6 2 64 0,-1 1 16 15,2 3-416-15,1-2-96 0,-2-2-16 0,2 0 0 16,2-1-448-16,0-3-112 0,-1-2-16 0,2-4 0 15,-2-3 0-15,2 0 0 0,-3-5 0 0,-2-2 0 0,1-6-96 0,-2 2-32 16,0-7 0-16,-3-3 0 0,0-2-256 0,-1-2-48 16,-2 2-16-16,0-1 0 15,-2-4-224-15,-1 2-48 0,-1-3-16 0,0 3 0 0,-1-1-384 0,-2 0-80 16,0-2-16-16,2-1 0 31,0 0-1936-31,-1 1-400 0,1-1-80 0,1 1-12944 0</inkml:trace>
  <inkml:trace contextRef="#ctx0" brushRef="#br1" timeOffset="86566.86">8009 5328 11967 0,'0'0'528'0,"0"0"112"0,-4 5-512 0,-1 0-128 16,-2 0 0-16,-2 2 0 0,-1-3 3136 0,-2 2 576 16,-1 1 128-16,-3 1 32 0,2 1-2064 0,-1 0-400 15,1 1-96-15,1-2-16 0,0 1-784 0,3 2-144 0,-1 4-48 0,3-3 0 16,1 0 64-16,0-2 0 0,3-1 0 0,1-1 0 15,2 0-176-15,1-8-16 0,3 8-16 0,1-2 0 16,1 1-176-16,0-1 0 0,2-3 144 0,0-1-144 16,3 1 144-16,0-2-144 0,0 1 192 0,2-2-192 15,0-3 272-15,1 0-48 0,0 1-16 0,1-1 0 16,-1 1-64-16,2-2-16 0,-4-3 0 0,0 1 0 16,-1 0-128-16,-1 0 192 0,-1-2-192 0,0 2 192 0,-1 2-192 0,-7 4 128 15,0 0-128-15,0 0 128 0,0 0 96 0,0 0 16 16,0 0 0-16,2 6 0 15,0 1 48-15,-2 1 16 0,-2 2 0 0,2 2 0 16,0 2-304-16,4-1 0 0,0-1 128 0,1 3-128 16,0 1-240-16,3 0-96 0,0-2-32 0,1-1 0 15,2-4-1968-15,0-1-400 0,1-1-80 16</inkml:trace>
  <inkml:trace contextRef="#ctx0" brushRef="#br1" timeOffset="86739.84">8245 5039 25679 0,'0'0'1136'0,"0"0"240"0,-8-5-1104 0,8 5-272 0,-7-4 0 0,7 4 0 15,0 0 704-15,-5 7 64 0,4 5 32 0,1 2 0 16,2 4 64-16,2 3 16 16,3 2 0-16,1 5 0 0,1 2-704 0,1 1-176 15,2 0 0-15,1 1 0 0,0-2 128 0,1 0-128 16,1 0 192-16,0 0-64 15,1-2-1280-15,0 1-272 0,-1 0-48 0</inkml:trace>
  <inkml:trace contextRef="#ctx0" brushRef="#br1" timeOffset="86949.3">8220 5412 15663 0,'-16'-9'1392'0,"11"5"-1120"0,-1-1-272 0,0 0 0 16,2 1 2400-16,4 4 416 0,0 0 96 0,0 0 16 15,0 0-1200-15,0 0-224 0,4-5-48 0,5 0-16 0,2-1-976 0,1 4-192 16,-1-4-32-16,5 3-16 0,1-1-400 0,1 0-80 16,2-1 0-16,1 1-16 15,1 0-752-15,0 0-128 0,0 1-48 0,-1-1 0 16,-1 2-864-16,-1-2-176 0,-1 1-48 0,-1 1 0 16,-1-2 448-16,-3 0 96 0,-3 0 16 0</inkml:trace>
  <inkml:trace contextRef="#ctx0" brushRef="#br1" timeOffset="87029.27">8564 5294 3679 0,'0'0'320'0,"0"8"-320"15,1 2 0-15,2 2 0 0,1 1 2672 0,2-2 464 16,2 2 80-16,0 2 32 0,1 0-2576 0,-1 1-512 16</inkml:trace>
  <inkml:trace contextRef="#ctx0" brushRef="#br1" timeOffset="87366.72">8667 4990 18143 0,'0'0'800'0,"3"12"160"0,-2 5-768 0,2 0-192 0,1 3 0 0,-1 0 0 16,3 0 800-16,1-1 112 0,3 2 32 0,0 2 0 16,2 3-496-16,1 1-112 0,1-1-16 0,0-2 0 15,0 1-64-15,0-4 0 0,-1-1-16 0,3-1 0 0,-1 1 208 0,0-6 64 16,-1 2 0-16,-1-3 0 0,-1-3 224 0,-1-2 48 15,1-2 16-15,-1 0 0 0,-2-2 512 0,-1-2 96 16,-8-2 32-16,0 0 0 16,7-4-112-16,-1-1-32 0,-6 5 0 0,3-8 0 15,3-2-400-15,-2-2-64 0,-3-2-32 0,-1-2 0 16,-1-1-400-16,-2-2-80 0,-1-2 0 0,-1-1-16 16,0-1-304-16,-2 0 0 0,2-2-208 0,-2-1 80 15,0-4-1584-15,0 3-304 0,1-1-64 0,-1 4-9008 16,-1 0-1808-16</inkml:trace>
  <inkml:trace contextRef="#ctx0" brushRef="#br1" timeOffset="87632.78">9246 5269 15663 0,'8'0'1392'0,"1"0"-1120"0,1-3-272 0,2-1 0 15,1-1 1728-15,-1 0 304 0,0 0 48 0,-1-2 16 16,-3-2-1216-16,0-1-240 0,-3-2-64 0,0 2 0 15,-2-2-160-15,-2 3-32 0,-1-3-16 0,-1 1 0 16,-3 1-112-16,-1 1 0 16,-2 1-16-16,0 2 0 0,-4-1 144 0,1 2 16 15,-3 2 16-15,2 5 0 0,1 4 480 0,1 4 112 0,1 6 16 0,-1 2 0 16,0 2 352-16,2 2 80 0,1 3 16 0,3 0 0 16,3 1-384-16,4-1-80 0,4-3-16 0,3-4 0 15,5-2-528-15,5-3-96 0,5-3-32 0,7-2 0 16,6-4-336-16,9-3 0 0,8-4 0 0,29-7-12592 15,-4-4-2576-15</inkml:trace>
  <inkml:trace contextRef="#ctx0" brushRef="#br0" timeOffset="112160.82">5053 8367 18431 0,'20'-37'1632'0,"-20"25"-1312"15,1 1-320-15,0-2 0 0,2-3 1440 0,0 2 224 16,0 2 32-16,3 1 16 0,-1 4-96 0,0 1-16 16,2 2 0-16,0 7 0 0,3 4-768 0,-1 4-176 15,0 5-16-15,0 5-16 0,0 4-160 0,2-1-16 16,-4 5-16-16,1 4 0 0,-1-2-192 0,1 1-48 15,-2 1 0-15,1-2 0 16,-1 1-192-16,1-6 176 0,-5-1-176 0,1-3 160 16,-1-8-160-16,1-2 0 0,0-6 0 0,-3-6 0 0,0 0 0 0,0 0-192 15,0-6 32-15,1-5 16 0,-1-3 144 0,1-4 0 16,1-4-144-16,-1-3 144 0,0-3 0 0,-1-2 0 16,0-1-144-16,1-1 144 0,1-2 0 0,-1 1 0 15,2 0 0-15,-1 3 0 0,2 3 0 0,0 4 0 16,0 3 160-16,1 1-32 0,-1 0 240 0,1 5 48 15,1 4 16-15,0 3 0 0,1 3-192 0,-7 4-48 0,7 3 0 0,1 6 0 16,0 5-48-16,0 6-16 0,-2 4 0 0,1 5 0 16,-2 5 112-16,0-3 16 0,2 2 0 0,-1-2 0 15,0-2-256-15,0-4 0 16,1-4 128-16,-1-5-128 0,1-2 0 0,1-4 0 0,-1-2 0 0,1-4 0 16,-8-4 0-16,8-3 0 0,-1-2 0 15,-1-4 0-15,1-4 0 0,-1-3 0 0,1-1 0 0,-2-5 0 16,0-3 0-16,0-1 0 0,0-3 0 0,1-1 0 15,-1-1 0-15,0 0 0 0,0 0 0 0,-1 1 0 16,-1 0 0-16,-1 4 0 0,1-2 128 0,0 3-128 16,-2 6 0-16,0 4 0 0,1 2 0 0,-1 6 0 15,-1 7 0-15,0 0-160 0,0 0 160 0,2 11-128 16,0 6 128-16,-1 4-208 0,0 3 80 0,-1 3 128 16,2 2-176-16,-1 2 176 0,0-1-128 0,3-1 128 0,-3-3-128 15,3-3 128-15,0-2-128 0,3-4 128 0,-2-4-144 0,2-3 144 16,0 0-160-16,1-4 160 0,0-5-192 0,1 1 48 15,2-2 16-15,-1-3 0 0,0-6-64 0,1 0 0 16,-1-2 0-16,1 0 0 0,-2-4 0 0,-1 0 0 16,0-4 0-16,-1 2 0 0,0 2 48 0,-1 1 0 15,0-1 0-15,-4 0 0 0,-1-2 144 0,-1 0-192 0,0 2 192 0,-1 4-192 16,-1-2 192-16,-1 2 0 0,-1 2 0 0,0 2 0 16,4 7 0-16,-5-2 0 15,-2 2 0-15,2 5 0 0,1 5 0 0,2 5 0 16,0 3 0-16,2 6 0 0,2 2 128 0,2 2-128 15,2 4 128-15,3-2-128 0,2-4 128 0,3 0-128 16,2-3 160-16,2-2-160 0,1-1 144 0,1-5-144 16,0-3 128-16,-1-3-128 0,1-6 192 0,-3-2-32 15,-2-4-16-15,0-3 0 0,-2-3 240 0,-2-4 64 0,-1-3 0 0,-1-1 0 16,-5-1 144-16,-3-2 48 0,-1 2 0 0,-3-4 0 16,-3 1-320-16,-3-1-48 0,-3 1-16 0,-2 1 0 15,-2 4-80-15,0-4-32 0,-2 3 0 0,0-1 0 16,-1 2-416-16,3 2-96 0,0 1-16 0,2 1 0 31,2 3-1920-31,4 2-400 0,1 2-80 0,7 5-12064 0</inkml:trace>
  <inkml:trace contextRef="#ctx0" brushRef="#br0" timeOffset="112434.11">6092 8003 24351 0,'0'0'528'0,"9"-2"112"0,1-4 32 0,-1 2 32 0,-2 1-576 0,0-2-128 0,-7 5 0 0,0 0 0 16,0 0 1328-16,0 0 224 0,0 0 48 0,0 0 16 0,-5 2-672 15,-2 1-144-15,-1 4-32 0,1-1 0 0,-1 1-416 0,1 1-96 16,1 1 0-16,1-3-16 0,1 2-240 0,4-8 0 16,0 0 0-16,-2 8 0 0,2 0 0 0,0-8-192 15,6 8 48-15,1 0 0 0,4-1-32 0,2 0 0 16,1 1 0-16,3 0 0 0,1-1 176 0,3 0 0 16,0-1 0-16,1 2 0 0,0 4 640 0,-2-3 48 15,-3 2 16-15,-1 0 0 0,-1-2 304 0,-2 1 64 16,-4 0 16-16,-1 2 0 0,-5 2-160 0,-3 0-32 0,-2 2 0 0,-4 1 0 15,-6 1-304-15,-2 3-64 16,-2 0-16-16,-1 1 0 0,0-1-368 0,0 0-144 0,0-3 0 0,1-2 144 31,0-5-1424-31,3-1-304 0,2-3-48 0,4-1-16 16,7-6-2128-16,0 0-416 0</inkml:trace>
  <inkml:trace contextRef="#ctx0" brushRef="#br0" timeOffset="112610.9">6412 7593 18431 0,'0'-9'1632'0,"0"1"-1312"0,1 2-320 0,-1 6 0 16,0 0 3184-16,8 4 560 0,1 4 112 0,1 5 32 15,2 4-2432-15,1 7-496 0,1 8-80 0,1 4-32 16,0 6-352-16,2 5-80 0,2 0-16 0,-1 2 0 16,0 2-256-16,0 0-144 0,-1-1 160 0,2-2-160 0,-1 0-176 0,0-1-128 15,-2-3-16-15,-2-2-16 16,-1-2-2912-16,-2-4-576 0</inkml:trace>
  <inkml:trace contextRef="#ctx0" brushRef="#br0" timeOffset="112748.34">6405 8025 23951 0,'-10'-18'1056'0,"7"12"224"0,1-3-1024 0,2 3-256 15,2 1 0-15,2-1 0 0,1 1 3072 0,3 1 544 16,5 0 112-16,5 0 32 0,6-2-2432 0,5 1-496 15,4-2-80-15,5 1-12288 16,5-2-2464-16</inkml:trace>
  <inkml:trace contextRef="#ctx0" brushRef="#br0" timeOffset="113595.93">7791 7906 23951 0,'0'0'2128'0,"0"0"-1696"16,0 0-432-16,0 0 0 0,0 0 496 0,0 0 16 0,3 12 0 0,1 4 0 15,1 2-240-15,3 4-32 0,2 5-16 0,2 3 0 16,2 3 544-16,0 0 128 0,1-1 0 0,0 1 16 16,-3-2-112-16,-1-1-32 0,-2-2 0 0,-1-2 0 15,-1-6-160-15,1-1-32 0,-4-5-16 0,0-1 0 16,-1-2 80-16,-2-4 0 0,-1-7 16 0,0 0 0 16,0 0 80-16,0 0 16 0,-7-7 0 0,3-4 0 15,1-3-352-15,0-2-64 0,2-5-16 0,-1-1 0 16,1-7-128-16,1 1-48 15,0-4 0-15,3-1 0 0,2-4-144 0,1 1 0 0,1-5 0 0,1 3 0 16,3 3 0-16,2 2 0 0,2 5 0 0,-1 2 0 31,2 4-432-31,-1 2-64 0,1 4-16 0,0 6 0 16,1 0-1360-16,1 4-288 0,0 4-48 0,-1 3-16 16,1 3-336-16,-1 4-80 0,-2 3-16 0,-2 4 0 15,-2 2 736-15,1 1 160 0,-1 0 32 0,-1 2 0 0,-2-2 304 0,-2-1 64 16,-2 0 16-16,2-3 0 0,-1 2 1920 0,0 0 384 0,-1-2 64 0,1 0 32 0,0 1 928 0,2-1 192 15,-1 0 48-15,1 1 0 0,-1-2-416 0,1 1-80 16,1-2 0-16,1-1-16 0,0-1-448 0,1-3-96 16,1-1-16-16,-1-2 0 0,1-2-352 0,-1-1-80 15,2-2-16-15,0-4 0 0,1-3-288 0,-2 0-64 16,0-1-16-16,-1-1 0 0,-1-1 176 0,-1-2 48 16,-1-2 0-16,-2-1 0 0,0-1-48 0,-4 0 0 15,-1 0 0-15,0 1 0 0,0-2-192 0,-1 3-32 0,-3 2-16 0,-1 0 0 16,-3-1 0-16,-2 4 0 0,-2 2 0 0,0 2 0 15,-1 2 112-15,-1 4 0 16,-2 2 16-16,2 5 0 0,0 2-80 0,-1 4-32 16,2 4 0-16,3 3 0 0,1 3-288 0,1 2 0 15,4 4 0-15,3 1 0 0,3-3-256 0,2 2 64 16,3-3 0-16,2 1 0 16,1-2-704-16,5 0-144 0,3-6-32 0,4-1 0 15,3-2-1968-15,2-2-400 0,4-2-80 0</inkml:trace>
  <inkml:trace contextRef="#ctx0" brushRef="#br0" timeOffset="113959.92">8843 8111 7359 0,'-10'-12'320'0,"4"7"80"0,-1-3-400 0,-1 0 0 0,-1 1 0 0,1-1 0 0,0 0 4448 0,0 0 800 16,-4 2 176-16,1 0 16 16,-1 2-2880-16,2 2-576 0,0 1-112 0,3 1-16 15,-1 1-912-15,3 3-176 0,-1 1-48 0,4 4 0 16,-1 3-400-16,3 1-64 0,0 0-32 0,1 0 0 15,2 0-16-15,2 0 0 0,3-1 0 0,0 0 0 16,1 1-80-16,-1-3 0 0,0 0-128 0,0 1 192 16,-1-3-192-16,1-1 0 0,0 0 128 0,1 0-128 0,2-5 0 0,-1 2 0 15,2-4 128-15,-1 0-128 0,1-3 0 0,0 0 0 16,-2-5 128-16,2 0-128 0,0 0 0 0,0-4 0 16,-2-1 0-16,0 2 0 0,0-2 0 0,-1-2 0 15,-1 1 0-15,-2-1 0 0,-1 0 0 0,0 1 0 16,-1 2 0-16,-1 1 0 0,-2 2 0 0,1 1 0 15,-2 8 0-15,0 0 0 0,0 0 0 0,-7 3 0 16,1 2 128-16,-1 4-128 0,2 3 0 0,0 5 0 16,1 0 0-16,1 3 0 0,2 0 0 0,-1 3 0 15,2 0 0-15,3-1 0 0,2-1-208 0,4-3-96 16,3 1-16-16,4-4 0 16,1-2-2240-16,2-4-464 0,6-2-96 0</inkml:trace>
  <inkml:trace contextRef="#ctx0" brushRef="#br0" timeOffset="114160.98">9414 8003 23839 0,'-9'-12'1056'0,"5"7"224"0,-1 0-1024 0,-3-1-256 0,-1 1 0 0,-3 1 0 15,-1 0 1952-15,0 2 352 0,-1 0 64 0,-1 2 0 16,0 2-576-16,0 3-128 0,2 0-32 0,2 3 0 16,-1 2-672-16,3 3-144 0,1 3-32 0,3 2 0 0,0 3-320 0,3 4-64 15,2-2-16-15,4 1 0 0,3-2-256 0,3 0-128 16,2-1 0-16,2-1 128 0,2-3-128 0,2-3-192 15,2-2 32-15,1-2 16 32,1-2-560-32,1-3-96 0,2-2-32 0,0-3 0 15,-4-4-2080-15,1-1-416 0,1-4-96 0,-1-3-6112 0,-3 0-1232 0</inkml:trace>
  <inkml:trace contextRef="#ctx0" brushRef="#br0" timeOffset="114329.13">9565 7663 5519 0,'-1'-8'496'0,"0"-3"-496"15,-1 1 0-15,1 1 0 0,1 9 4928 0,0 0 896 16,0 0 192-16,0 0 16 0,3 11-3504 0,1 5-704 16,-2 5-144-16,3 5-16 0,3 4-880 0,1 4-160 15,4 2-48-15,-1 2 0 0,1 0-400 0,2 0-176 16,0 1 128-16,2-1-128 16,-1 0-1552-16,-1-1-400 0,0 2-80 0</inkml:trace>
  <inkml:trace contextRef="#ctx0" brushRef="#br0" timeOffset="114630.49">9589 8192 25791 0,'-15'-26'2304'0,"9"15"-1856"0,-2-2-448 0,3 0 0 16,0 2 1760-16,3-3 256 0,4 0 48 0,0 0 16 16,1 1-752-16,1 1-160 0,2 0-16 0,3 2-16 15,5-2-864-15,0 2-272 0,2-2 160 0,2 0-160 31,0 1-448-31,2-1-192 0,0 1-16 0,-1 1-16 16,-1-1-608-16,0 2-128 0,0 0-32 0,1 4 0 0,-4 0-1568 0,0 4-304 0,-2 2-64 0,-2 1-16 16,-1 2 912-16,-1 2 176 0,-1 1 48 0,-2 1 0 15,-1 1 1040-15,0 0 224 0,1 1 32 0,-1 0 16 0,-1 0 2784 0,-2 1 544 16,4 1 112-16,-1 2 32 16,0 2-704-16,0 2-144 0,3 1-16 0,-1 1-16 0,-2 1-752 0,0 0-160 15,0 0-32-15,0-1 0 0,1 3-384 0,0-3-96 16,1 3-16-16,-1-5 0 15,3-3-1824-15,-2-2-368 0</inkml:trace>
  <inkml:trace contextRef="#ctx0" brushRef="#br0" timeOffset="114896.88">9976 7820 5519 0,'-3'-10'496'0,"1"-1"-496"15,-2 0 0-15,0 0 0 0,-1 3 4368 0,2-1 784 0,1 5 160 0,2 4 16 16,0 0-2624-16,0 0-528 0,0 0-96 0,0 0-32 15,0 0-1152-15,0 0-224 0,6 7-48 0,3 2-16 16,0 5-608-16,3 6 0 0,2 3-144 0,3 6 144 16,3 4-224-16,1 3 80 0,1 3 16 0,1 3 0 15,2 1 128-15,-1 0 0 0,0 0 0 0,-1-5 0 0,-3-3-192 0,1-5 64 16,-4-4 0-16,-2-5 0 16,-2-1 272-16,0-9 64 0,-3 0 16 0,-1-3 0 15,0-6 224-15,-1-1 32 0,-1-4 16 0,-1-7 0 16,1 0 0-16,-3-4 0 0,-2-5 0 0,1 0 0 15,-2-3-352-15,-1 0-144 0,0-6 128 0,0 1-128 32,-1-3-1472-32,-3-2-368 0,0-1-80 0,0-3-12832 0</inkml:trace>
  <inkml:trace contextRef="#ctx0" brushRef="#br0" timeOffset="115163.12">10451 7889 4607 0,'10'7'400'0,"3"2"-400"16,1 1 0-16,2 2 0 0,1 0 4544 0,0 1 816 15,0 0 160-15,1-4 48 0,2 0-3200 0,-1-1-640 16,0-1-128-16,0-2-32 0,-2 0-704 0,-1-1-144 0,-2-3-16 0,0 1-16 16,-3-2-288-16,-1 0-48 0,-1-2-16 0,-2 0 0 15,-2-1-80-15,-5 3 0 0,0 0-16 0,0 0 0 16,0 0 0-16,-4-5 0 0,-2 1 0 0,-3 3 0 16,-2-1 320-16,1 4 64 0,-2-2 16 0,0 3 0 15,0 3 176-15,3 3 32 0,0 1 16 0,3 3 0 16,0 3 80-16,4 1 16 0,3 0 0 0,3 0 0 15,1 0-256-15,6-2-32 16,4-2-16-16,5-2 0 0,5-3-336 0,5-6-80 0,2-3-16 0,23-9-9568 31,4-7-1920-31,3-4-384 0</inkml:trace>
  <inkml:trace contextRef="#ctx0" brushRef="#br0" timeOffset="115595.93">11838 7874 26719 0,'-15'-5'1184'0,"10"3"240"0,-1 1-1136 0,0 1-288 0,1 0 0 0,5 0 0 16,0 0 1968-16,0 0 336 0,0 0 64 0,0 0 0 15,9 6-1344-15,3-3-256 0,4 1-64 0,2-1-16 16,3 0-432-16,4-3-64 0,1 0-32 0,2 0 0 16,2-2-160-16,3 1-176 0,2-2 48 0,0-2 0 15,2-2-2352-15,1-1-464 16,1 1-80-16</inkml:trace>
  <inkml:trace contextRef="#ctx0" brushRef="#br0" timeOffset="115862.43">12121 7652 29823 0,'0'0'1328'0,"-7"5"272"0,3 2-1280 0,2 1-320 15,2-1 0-15,2 4 0 0,3-5 0 0,5 2 0 16,3 1-128-16,5-2 128 0,3 1 0 0,5-2 0 15,4-1 0-15,4 1 0 0,0-1 0 0,-1 3 0 16,1 0 0-16,-2 1 0 0,-4 0 0 0,0 3 0 16,-2 2 0-16,-5 5 0 0,-6 0 704 0,-3 3 176 15,-4 1 32-15,-6 6 16 0,-4 1 592 0,-6 3 112 16,-6 3 32-16,-5 4 0 0,0 0-576 0,-5 1-96 0,0 1-32 0,-2-4 0 16,-1-3-560-16,4 0-112 0,0-2-32 0,3-4-12960 15,3-3-2592-15</inkml:trace>
  <inkml:trace contextRef="#ctx0" brushRef="#br0" timeOffset="116394.61">13491 8025 28223 0,'0'0'1248'0,"-1"6"256"0,1 2-1200 0,1 1-304 16,4 4 0-16,0-5 0 0,1-1 0 0,1-2 0 16,4-2-176-16,2-2 176 0,1-4 128 0,2-3 144 15,3-5 32-15,1-2 0 0,-2-1 400 0,0-4 64 16,2-1 32-16,-2-3 0 0,0 1 224 0,-1-1 32 15,-1-1 16-15,-3 1 0 0,-2 1-592 0,-4 1-112 16,-1 1-32-16,-4 0 0 0,-2 4-48 0,-2 0-16 0,-4 2 0 0,-1 2 0 16,-4 0 176-16,-5 5 16 0,-1 2 16 0,1 4 0 15,-3 2 224-15,-2 5 32 0,-3 3 16 0,-1 3 0 16,1 3-256-16,2 5-48 0,3 2-16 0,2 3 0 16,0 4-304-16,2 0-128 0,4 0 0 0,4 2 128 15,5-1-128-15,3 0-144 0,3 2 144 0,4-1-208 16,2-2-512-16,4-1-112 0,3-1 0 0,4-5-16 15,5-3-1680-15,2-5-336 0,2-3-64 0,1-3-16 16,3-1-640-16,0-3-128 0</inkml:trace>
  <inkml:trace contextRef="#ctx0" brushRef="#br0" timeOffset="116731.74">14094 8055 17791 0,'-1'-16'784'0,"1"8"176"0,-1-2-768 0,-2 0-192 0,-1-2 0 0,0 1 0 16,1 1 976-16,-1 2 176 0,-2 3 16 0,1 2 16 0,5 3 32 0,0 0 16 15,-6 4 0-15,-2 3 0 0,1 1-304 0,1 2-64 16,-1 2-16-16,1 1 0 0,-1 2-96 0,2-1-32 16,2-1 0-16,1 1 0 0,2 2-336 0,0 0-64 15,1-2 0-15,3-4-16 0,1-1-112 0,2-2-32 16,1-2 0-16,-1 0 0 0,1 2-160 0,1-5 0 16,1 1 0-16,0-3-176 0,0-4 16 0,2 0 0 15,1 0 0-15,0-2 0 0,0-5 0 0,-1-1 0 0,-2-1 0 0,-1-1 0 16,2-6 160-16,-1 3-160 0,-1-3 160 0,-2 1-160 15,0 0 160-15,-2 1 0 0,-1-1 0 0,-2 5 128 16,0-2-128-16,-2 5 144 0,-3 1-144 0,0 1 160 16,1 4 192-16,2 5 32 0,0 0 16 0,-7 1 0 15,1 3-80-15,0 3 0 0,1 2-16 0,1 1 0 16,2 3-304-16,-1 3 0 16,3 1 0-16,1 0 0 15,3-1-1456-15,3-1-192 0,2 2-32 0,3-2-7664 0,2-4-1520 0</inkml:trace>
  <inkml:trace contextRef="#ctx0" brushRef="#br0" timeOffset="116999.25">14612 7811 16575 0,'-12'-5'736'0,"6"2"160"0,-5 1-720 0,0 0-176 16,-4-1 0-16,1 0 0 15,-3 0 1872-15,0 1 352 0,3 0 64 0,5 2 16 0,2 2-1120 0,7-2-224 16,0 0-32-16,4 6-16 0,5 2-720 0,3 1-192 15,4 2 0-15,0 3 0 16,4 0 0-16,2 3 128 0,2 1-128 0,-1-1 128 0,-1 0 320 0,0 0 64 16,-2 2 16-16,-2-1 0 0,-1-1 432 0,-2 0 64 15,-5 1 32-15,-2-2 0 0,-3-1 64 0,-5-2 16 16,-1-1 0-16,-3-2 0 0,-4 3-128 0,-1 1-32 16,-3-1 0-16,-2-2 0 0,-2 1-560 0,2-5-112 15,-2-2-32-15,2 0 0 16,-1 0-784-16,4-1-176 0,0 0-16 0,3-4-16 15,8 0-2512-15,0 0-496 0,-3-8-112 0</inkml:trace>
  <inkml:trace contextRef="#ctx0" brushRef="#br0" timeOffset="117146.2">14960 7925 25167 0,'0'0'1104'0,"0"0"240"0,4 7-1072 0,0 1-272 0,1 4 0 0,-1-4 0 16,0 1 288-16,0-1 0 0,-1 1 0 0,2 1 0 15,1 1 464-15,3-1 80 0,2-1 32 0,2 0 0 16,3-1-704-16,-2-1-160 0,1-2 0 0,1 1-8672 16,0-4-1744-16</inkml:trace>
  <inkml:trace contextRef="#ctx0" brushRef="#br0" timeOffset="117332.29">15257 7747 8287 0,'0'0'736'0,"0"0"-592"0,-9 9-144 0,-1 1 0 0,-1 4 5808 0,1 5 1120 16,0 5 240-16,-2 3 32 0,1 5-4896 0,1 1-992 16,1 5-192-16,1 1-32 0,0 2-432 0,2 1-80 15,2-3 0-15,-1 1-16 0,1 3-560 0,1-4 0 16,-1 2-240-16,2-4-11584 16,0 0-2320-16</inkml:trace>
  <inkml:trace contextRef="#ctx0" brushRef="#br0" timeOffset="117646.88">14174 7918 21183 0,'0'0'1888'0,"0"0"-1504"16,-1-5-384-16,-2-2 0 0,0 1 2272 0,3 6 384 15,-3-7 80-15,-3 2 16 0,-1 2-528 0,-1 0-112 16,-1 1 0-16,-1 4-16 15,3 3-1280-15,-4 0-256 0,-1 2-48 0,2 3-16 16,1-1-496-16,1 4-160 0,0 1 0 0,3 1-11728 16,2-2-2336-16</inkml:trace>
  <inkml:trace contextRef="#ctx0" brushRef="#br0" timeOffset="121409.25">16179 7484 19343 0,'-5'-7'848'0,"0"1"192"0,-1-2-832 0,1 3-208 0,1 1 0 0,4 4 0 16,0 0 3072-16,0 0 560 0,0 0 112 0,0 10 32 15,2 3-1808-15,0 4-368 0,2 4-64 0,1 7 0 16,1 5-1024-16,0 5-192 0,1 3-32 0,-1 2-16 15,2 1-272-15,1 2 0 0,0-1 0 0,-1 1 0 16,0-3-272-16,0-4-112 0,-2-4-32 0,1-3 0 16,-1-6-1952-16,-1-4-400 0,1-3-80 0,-4-2-6656 15,0-2-1328-15</inkml:trace>
  <inkml:trace contextRef="#ctx0" brushRef="#br0" timeOffset="121768.31">16175 8047 9215 0,'-8'-9'816'0,"1"-3"-656"15,-3-1-160-15,3-2 0 16,1-4 3232-16,4 2 608 0,2 2 128 0,1-4 32 0,3 0-2160 0,4-1-432 15,2 1-96-15,2-2-16 0,1 1-304 0,1 0-64 16,2 1-16-16,2 1 0 0,2 0-464 0,-2 2-112 16,2 2-16-16,-1 1 0 0,1 1-192 0,-1 3-128 15,0 2 160-15,-2 1-160 0,-2-1 144 0,-2 2-144 0,-2 4 128 0,-2 2-128 16,-9-1 512-16,0 0 32 0,0 0 0 0,0 12 0 16,-4 4-80-16,-3 2-16 15,1 1 0-15,-1 3 0 0,1 1-256 0,-1 1-64 16,2-1-128-16,2 0 192 0,3-1-192 0,2-2 0 15,2-2 0-15,2 0 0 0,3-1 0 0,4-2 0 16,2-4 0-16,0 0-160 0,2-3 160 0,3-3 0 0,3 0-144 0,-1-5 144 16,-1 0 0-16,0-4 0 0,-1-2 0 0,-2-2 0 15,-1-1 192-15,-3-1 0 0,-1-3 0 0,-1-2 0 16,-4-2 336-16,-3-1 80 0,-1-2 16 0,-3 0 0 16,-2 1-32-16,-3-1 0 0,-2 1 0 0,-2-1 0 15,-3-1-336-15,0 2-80 0,-2 2-16 0,-3-1 0 16,-1-1-400-16,-1 2-80 0,-2 2 0 0,1 2-16 15,0 0-2640-15,4 1-528 0</inkml:trace>
  <inkml:trace contextRef="#ctx0" brushRef="#br0" timeOffset="122597.33">17265 7721 23951 0,'0'0'1056'0,"0"0"224"0,0 0-1024 0,3 9-256 16,-1 2 0-16,2-1 0 0,0 2 1504 0,1 1 240 15,1 0 48-15,-1 1 16 0,1 1-736 0,1-1-160 16,-1 3-16-16,0 0-16 0,0 0-560 0,1-1-128 16,-1-2 0-16,1-1-16 0,-2-1-176 0,1-2 192 15,1-2-192-15,-7-8 192 0,5 9-64 0,-5-9-128 16,0 0 192-16,0 0-64 0,0 0-128 0,0 0 0 0,0 0 0 0,3-7 0 15,-1-3-128-15,0-3 128 0,-2-3 0 0,1-2 0 16,2 0-128-16,0-3 128 0,1-2-160 0,0-4 160 16,0 0-288-16,1 1 32 0,2 0 16 0,2 2 0 15,1 5 80-15,1 1 16 0,1 1 0 0,-1 4 0 16,1 1 272-16,-1 4 48 0,-4 4 16 0,2 4 0 16,-1 5 336-16,-1 3 80 15,-1 1 16-15,0 3 0 0,-3 8 48 0,1-1 16 0,0 1 0 0,0-1 0 16,-1 1-240-16,-1-1-64 0,0 0 0 0,0-1 0 15,1-2-192-15,0-1-64 0,-1 0 0 0,1-1 0 16,-1-5-128-16,1-1 0 0,1-3 0 0,-4-5 0 16,0 0 0-16,6-3 0 0,1-2-160 0,1-1 160 15,-3-5-352-15,1 1 32 0,0-1 0 0,-1-4 0 16,0-1 320-16,0 1-144 0,2-2 144 0,-2 1 0 16,-1-2 0-16,1 1 0 0,0-2 0 0,1 4 0 0,-2 2 0 15,-1 2 0-15,0 4 0 0,1 1 0 0,-4 6 320 0,0 0 0 16,0 0 16-16,6 8 0 0,1 4-208 0,0 4-128 15,0 4 160-15,1 0-160 0,0 1 0 0,1 0 0 16,0 0 0-16,3-2 0 0,0 2-176 0,1-5-80 16,1-1 0-16,2-2-16 15,-1-1-1696-15,2-3-336 0,2-1-64 0,0-2 0 16,1-4-352-16,-1-2-64 0,0-2-16 0,-4-4 0 16,1-2 1120-16,-3-1 208 0,1-1 64 0,-2-2 0 0,-2-1 1024 0,-2-2 192 0,-3 2 64 0,-1-1 0 15,-1 2 1792-15,-3 2 352 16,-1-1 80-16,-2 2 16 0,-1 0-64 0,-1 1 0 15,-3-2 0-15,-1 5 0 0,0 1-752 0,1 3-144 16,0 1-48-16,0 2 0 0,-1 3-256 0,1 2-48 16,1 1-16-16,1 1 0 0,1-1-336 0,3-1-64 15,0 1 0-15,2 1-16 0,3-1-240 0,1-1-128 16,1-2 128-16,1 0-128 0,1 0 0 0,1-3 0 0,1-1 0 0,3-1-192 31,-2 0-176-31,1-1-32 0,-1-1-16 0,0-3 0 16,2 0-48-16,-1-2-16 0,-2 1 0 0,0-3 0 0,-3 1 288 0,1 0 192 0,-1-2-208 0,0 2 80 15,-3-1 128-15,1 0 0 0,-1-4 0 0,-2 4-128 16,1 2 128-16,-1-1 0 0,-1-1 0 0,-1 3 0 0,2 0 128 16,-1 6 48-16,0 0 16 0,0 0 0 0,0 0 224 15,0 0 48-15,0 9 16 0,1 4 0 0,-1 4-320 0,2-1-160 16,-1 2 160-16,3 2-160 0,2-3 0 0,1 0 0 16,1 1-176-16,-1-1 176 15,4 0-2704-15,-1-4-432 0,1-1-64 0,-1-1-32 0</inkml:trace>
  <inkml:trace contextRef="#ctx0" brushRef="#br0" timeOffset="122790.47">18334 7421 22111 0,'0'0'1968'0,"0"0"-1584"15,0 0-384-15,0 0 0 0,0 0 2944 0,-2 8 512 16,0 1 112-16,1 6 16 0,1 0-1840 0,1 5-352 15,2 3-80-15,1 3-16 0,-2 4-736 0,1 2-160 16,0 0-16-16,-2 3-16 0,2 3-528 0,-2 1-96 16,1 2-32-16,1-3 0 15,0-3-2560-15,1-4-512 0,-1-2-96 0,1-6-10816 0</inkml:trace>
  <inkml:trace contextRef="#ctx0" brushRef="#br0" timeOffset="123232.42">18475 7733 5519 0,'6'-10'496'0,"2"0"-496"0,-1-1 0 0,1 0 0 0,1 1 4352 0,0 1 768 16,0 0 144-16,0 1 48 0,0 2-3072 0,0 4-592 16,-1-3-128-16,-1 3-32 15,-7 2-528-15,0 0-128 0,0 0 0 0,0 0-16 16,0 0-176-16,-2 8-16 0,0 4-16 0,-3 1 0 16,-3 1 64-16,0 2 16 0,-1 2 0 0,1-1 0 15,-1 1-96-15,0-2-16 0,0 1 0 0,0 0 0 16,-1-3-160-16,3 2-32 0,0-4-16 0,2-1 0 0,1 0-368 0,3-1 0 15,3 1-160-15,2-2 160 0,-1 0-128 0,2-3 128 16,1 1 0-16,1-1 0 0,2 0-128 0,0-1 128 16,2-1 0-16,-1-2 0 0,2-2 0 0,0 0 0 15,-1 0 0-15,1-3 0 0,1-1 0 0,-1-2 0 16,0 0 0-16,-1-3 0 0,1-2-160 0,-2 0 160 16,-2-2-128-16,1 0 128 0,-1-2-304 0,0 0 32 15,-1-1 0-15,-1 2 0 0,-2 1-48 0,-3 1-16 16,-2-1 0-16,-2 0 0 0,-1 0 144 0,-1 1 48 0,-3 0 0 0,1 4 0 15,-4 3 144-15,2 3 0 0,0 2 128 0,0 5-128 16,0 1 512-16,0 5 16 0,1-1 16 0,1 3 0 16,2 5 176-16,2-1 48 0,3 3 0 0,3 1 0 15,1 1-16-15,2 1 0 16,4-3 0-16,1 0 0 0,4-2-448 0,3-3-96 16,4 0-16-16,4-3 0 15,5-5-816-15,5-1-160 0,1-3-48 0,5-1-18704 0</inkml:trace>
  <inkml:trace contextRef="#ctx0" brushRef="#br0" timeOffset="123797.27">20030 7665 20447 0,'0'0'896'0,"-6"0"192"0,-1 1-864 0,1 3-224 0,-1 3 0 0,1 1 0 15,-1 2 1264-15,3 6 208 0,-1 1 32 0,1 0 16 16,3 1-592-16,0-1-112 0,2 2-32 0,3 1 0 0,1 0-464 0,4-2-112 16,3-3-16-16,3 0 0 0,4-3-192 0,-1-2 0 15,0-4 0-15,1-3 0 16,-1-3 0-16,-1-1 0 0,-2-3 0 0,0-3 144 16,-2-2 48-16,-2-1 16 0,-1 2 0 0,-4-4 0 15,-3-1 112-15,-3 1 0 0,-3-1 16 0,-2 0 0 16,-3 3-16-16,-2-2 0 0,-5 3 0 0,1 0 0 15,-2 2-32-15,-1-2-16 0,-2 3 0 0,1 2 0 0,1-3-272 0,1 5 0 16,3 0 0-16,2 1 0 16,4 2-1472-16,7-1-192 0,0 0-32 0,0 0-11472 15</inkml:trace>
  <inkml:trace contextRef="#ctx0" brushRef="#br0" timeOffset="123974.3">20402 7356 20271 0,'-11'-13'1792'0,"11"13"-1424"0,-6-4-368 0,-1 2 0 16,1 0 2112-16,6 2 336 0,-7 3 80 0,2 3 16 16,0 5-912-16,1 6-176 0,1 2-48 0,3 6 0 15,2 4-832-15,2 1-160 16,1 4-32-16,1 5-16 0,1 1-368 0,1 2 0 16,2 1 0-16,1 0 0 15,0-1-256-15,1-3-128 0,1-5-32 0,0-3 0 16,-1-2-2368-16,0-5-480 0,-2-1-80 0</inkml:trace>
  <inkml:trace contextRef="#ctx0" brushRef="#br0" timeOffset="124128.36">20418 7862 4607 0,'-21'-20'400'0,"14"11"-400"0,1 0 0 0,-2 0 0 16,-1 0 4608-16,2 0 848 0,2 1 176 0,2 0 16 16,2 0-3472-16,2 2-688 0,-1 6-144 0,7-7-16 15,2 3-832-15,1-2-176 0,3 2-16 0,3-1-16 16,0 0-560-16,2-2-112 0,0 1-32 0,2-2 0 15,-2-1-1728-15,2-2-352 0,-3-1-64 0,1-1-7872 0</inkml:trace>
  <inkml:trace contextRef="#ctx0" brushRef="#br0" timeOffset="124630.86">20700 7352 26319 0,'0'0'576'0,"0"0"112"0,0 0 16 0,0 0 64 0,0 0-624 0,0 0-144 15,2 11 0-15,-2 4 0 0,-2 6 1344 0,1 3 224 16,1 4 48-16,0 5 16 0,-1 2-384 0,1 2-80 15,-1 0-16-15,1 4 0 0,0-2-320 0,0 1-64 16,0-3 0-16,2-2-16 0,1-4-480 0,1-3-80 0,1-2-32 0,0-5 0 16,2-3-160-16,0-5 0 0,0-4 0 0,1-2 128 15,0-5-320-15,-1-3-64 0,1-3 0 0,0-3-16 32,0 1-192-32,0-7-48 0,-2-1 0 0,1-2 0 0,-2-4 176 0,0 1 16 0,0-1 16 0,1-1 0 15,-1-1 304-15,-1 1-192 0,0-1 192 0,0 3-160 16,-2-1 160-16,1 2 0 15,-1 0 0-15,0 6 0 0,0 1 160 0,2 6 64 16,-4 5 16-16,0 0 0 0,8 3 240 0,1 5 48 0,3 3 16 0,0 6 0 16,-1-2-336-16,2 2-64 0,3 1-16 0,2 0 0 15,3 0-128-15,-1 1 0 0,-1-1 0 0,2-2 128 16,0-2-128-16,1-1 128 0,0 0-128 0,2-1 128 16,-3-3-128-16,-2 0 128 0,-2-5-128 0,0-2 128 15,0 0 64-15,0-2 16 0,-1-2 0 0,-2-3 0 16,-1-1-400-16,-1-1-96 0,-3 1-16 0,-1-2 0 15,-2-1 0-15,-2 1 0 0,-3-3 0 0,-1 1 0 0,-1 1 48 0,-2-3 0 16,-2 2 0-16,-1-1 0 0,-1 1 256 0,-1-2 0 16,-2 3 0-16,0 1 0 0,0 2 240 0,1 4 144 15,0 2 48-15,3 3 0 16,-1 4 336-16,2 2 64 0,1 2 0 0,1 4 16 16,3 2-112-16,3 2-32 0,1 3 0 0,2-2 0 0,4 0-336 0,1-1-80 15,4-1-16-15,3-1 0 0,3-1-272 0,4-2 0 16,4-2 0-16,8-2 0 15,7-2-2240-15,5-3-336 0,4-5-80 0</inkml:trace>
  <inkml:trace contextRef="#ctx0" brushRef="#br0" timeOffset="125128.84">22672 7756 29487 0,'-12'-13'1296'0,"7"7"288"0,-2-3-1264 0,1 1-320 15,-1 1 0-15,1-4 0 0,-2-1 608 0,1-1 64 16,2-3 16-16,0 2 0 0,0 2 432 0,-1 3 96 0,1 0 0 0,1 2 16 15,0 1-368-15,2 2-80 0,-2 1-16 0,4 3 0 16,-5 7 192-16,-2 3 16 0,1 7 16 0,-1 3 0 16,1 3-384-16,-2 3-80 15,0 3-16-15,3 2 0 0,5 2-336 0,1-1-176 16,2 0 160-16,3-4-160 0,3-3 0 0,3-3-160 16,2-2 0-16,3-2 0 15,4-2-672-15,0-3-144 0,1-4-32 0,2-1 0 16,0-2-592-16,0-2-128 0,1-4-32 0,2-4 0 0,0-1-1536 15,1-1-304-15,0-4-64 0</inkml:trace>
  <inkml:trace contextRef="#ctx0" brushRef="#br0" timeOffset="125462.01">23153 7715 25167 0,'-8'-13'1104'0,"4"7"240"0,-3 1-1072 0,1 0-272 0,-2-2 0 0,-1 1 0 16,0-1 1296-16,-2 2 208 0,0 0 32 0,-1 2 16 15,-1 3-64-15,0 3-16 0,-1 1 0 0,-1 0 0 16,2-3-704-16,-1 4-128 0,0 3-48 0,2 4 0 0,0-2-304 0,3 3-64 15,1 4-16-15,2 3 0 0,2-3-64 0,1 2-16 16,2 2 0-16,2-1 0 0,3-2-128 0,2-2 0 16,1-1 0-16,2 0 128 0,0-2-128 0,2-2 0 15,0-1 144-15,1-1-144 16,1-1 0-16,0-2 0 0,0 1 0 0,0-4 0 0,-1 0 0 0,-2 1-128 16,0-4 0-16,-1-3 0 0,0 1-48 0,0-2 0 15,1 0 0-15,-2-3 0 0,-1 1 176 0,-1-1-160 16,-1 1 160-16,1-3-160 0,-2-2 160 0,0 1 0 15,-2-4 0-15,-1 1 0 0,1-1 160 0,-1 4-32 16,0 1-128-16,1 0 192 0,-1 2 128 0,-1 7 32 16,0 0 0-16,0 0 0 0,0 0 160 0,0 0 48 15,5 7 0-15,3 2 0 0,0 3-320 0,2 1-64 16,3 1-16-16,0 0 0 0,2-1-160 0,2 0-144 0,1-1 144 16,1 0-208-1,1 1-1648-15,1-4-336 0,0-1-64 0,1-3-14256 0</inkml:trace>
  <inkml:trace contextRef="#ctx0" brushRef="#br0" timeOffset="125799.63">23493 7784 16575 0,'3'15'736'0,"-2"-8"160"0,2 5-720 0,0 3-176 0,0 4 0 0,1-1 0 16,0-1 2816-16,1 1 544 0,-2 2 96 0,1-5 32 16,-1 0-1328-16,0-4-272 0,-2 0-48 0,2-2-16 0,0-3-832 0,-3-6-160 15,0 0-48-15,0 0 0 0,0 0-32 0,0 0-16 16,0 0 0-16,0 0 0 0,0 0-96 0,2-7 0 16,1-4-16-16,-1-1 0 0,0-1-256 0,0-2-48 15,4-4-16-15,-4-3 0 0,-1 3-304 0,2-2 128 16,0 1-128-16,1 1 0 0,1 1 0 0,-1 1 0 15,0 1-240-15,2-2 80 16,2 1-608-16,1 2-128 0,0 0-32 0,2 2 0 16,0 0-2208-16,2 0-432 0,2-2-80 0</inkml:trace>
  <inkml:trace contextRef="#ctx0" brushRef="#br0" timeOffset="126162.35">23898 7317 27407 0,'0'0'1216'0,"0"0"256"0,0 12-1184 16,0-2-288-16,2 5 0 0,-2 3 0 0,-2 1 1184 0,2 5 176 0,0-3 48 0,0 3 0 16,0 4-544-16,0 2-96 0,0-3-32 0,0 2 0 15,-1 1-544-15,0 0-192 0,0-1 144 0,-1-2-144 16,1-1 0-16,1-3 128 0,-1-2-128 0,-1 0 0 16,1-3 0-16,1-1 0 0,0-2 0 0,0-4 0 15,0-1-336-15,0-4 0 0,0-6 0 0,0 0 0 16,0 0-160-16,0 0-16 0,0 0-16 0,0 0 0 15,3-12-48-15,1-1-16 0,-2-2 0 0,3-4 0 16,2 1-144-16,1 0-32 0,1-2 0 0,0 3 0 0,1-3 576 0,0 4 192 16,0-1-144-16,2 5 144 0,1 3 192 0,0 4 112 15,0 1 16-15,0 4 16 0,0 1 448 0,-1 3 96 16,3 1 16-16,-2 3 0 0,-4 1 48 0,-1 2 16 16,-3 2 0-16,-2 0 0 0,-3 0 240 0,-1 0 48 15,-3 1 16-15,-3 2 0 0,-2 1-128 0,-3 0-32 16,-2 0 0-16,-3 1 0 0,-1-1-624 0,-2 0-128 0,1-1-32 15,1-3 0-15,-1-2-320 0,2-2 144 0,-1-1-144 0,1-1 0 32,1-2-224-32,5-4-160 0,2-2-16 0,1-2-16 15,3-3-2656-15,2-3-512 0,4-4-128 0</inkml:trace>
  <inkml:trace contextRef="#ctx0" brushRef="#br0" timeOffset="126427.43">24256 7638 17503 0,'0'0'768'0,"0"0"176"0,1-8-752 0,0 3-192 0,-1 5 0 0,0 0 0 16,0 0 2784-16,-6 2 528 0,-2 5 96 0,0-1 32 16,-1 3-1296-16,0 5-256 0,1 1-48 0,2 3-16 15,-1 3-1168-15,6 1-224 0,-2 2-48 0,4-3-16 16,3 1-368-16,3-1 144 0,2-3-144 0,1-1 0 16,2-3 144-16,1-2-144 0,-1-3 0 0,0-2 144 0,-1-2-144 0,0-4 0 15,-1-2 144-15,-1-3-144 0,-1-2 192 0,-1-2-48 16,-1-1 0-16,-1-3 0 0,-2 0-16 0,0-2 0 15,-2-1 0-15,-1-2 0 0,-1 4-128 0,-1 0 0 16,0 0-160-16,-2-1 160 16,-1-2-640-1,-1 1-16-15,1-2-16 0,0 1 0 0,0 0-2384 0,0 1-464 0</inkml:trace>
  <inkml:trace contextRef="#ctx0" brushRef="#br0" timeOffset="126727.59">24494 7571 21183 0,'0'0'944'0,"0"13"192"0,-1 4-912 0,0 3-224 16,-1 2 0-16,0-1 0 0,-2 1 3232 0,-1 0 608 16,-2 2 112-16,2-2 16 0,-2-1-1584 0,2-2-320 0,1 1-64 0,2-2-16 15,0-1-1280-15,2-4-272 16,0-3-48-16,2 0-16 0,0-4-368 0,-2-6 0 16,0 0 0-16,9 3 0 15,-1-3-448-15,1-4 0 0,3-1 0 0,-3-3 0 0,0-3 64 0,0 0 16 16,1-2 0-16,-3-1 0 0,1 0 176 0,-1 2 16 15,-1-2 16-15,1 1 0 0,-3-1 160 0,1 1 0 16,0 1 0-16,0 5 0 0,-1 1 240 0,-4 6 16 0,0 0 16 0,0 0 0 16,0 0 288-16,0 0 48 0,0 0 16 0,7 8 0 15,-1 3-432-15,1 2-64 0,-2 2-128 0,1-2 176 16,2 0-176-16,1-3 0 0,2-1 0 0,-1 2 0 16,1 2-1472-1,-1-3-320-15,2 2-64 0,-2-1 0 0,1-1-1584 0,0-4-304 0,1 0-64 0</inkml:trace>
  <inkml:trace contextRef="#ctx0" brushRef="#br0" timeOffset="126879.61">24866 7698 29135 0,'0'0'1280'0,"0"0"288"0,0 0-1248 0,0 0-320 16,0 0 0-16,0 0 0 16,-3 6 1280-16,1 3 192 0,-1-2 32 0,2 3 16 15,-1 1-816-15,1 2-176 0,1 0-16 0,0 2-16 0,0 0-640 0,0-1-128 16,0 0-32-16,1 3 0 15,1-2-1920-15,0-2-384 0,1-1-80 0,2-2-10304 16</inkml:trace>
  <inkml:trace contextRef="#ctx0" brushRef="#br0" timeOffset="127033.56">24984 7763 25679 0,'0'0'1136'0,"0"0"240"0,0 0-1104 0,0 0-272 0,-1 6 0 0,0 2 0 15,-2 4 1664-15,-1 5 288 0,-1 2 48 0,-1 6 16 16,-2 4-512-16,0 1-96 0,0 0-32 0,0 3 0 15,0 2-816-15,2 0-176 0,-1-1-16 0,2 1-16 16,1-5-352-16,2 0 0 0,0-4 0 0,2-2-128 16,2-5-2368-1,0-6-448-15,4-2-112 0</inkml:trace>
  <inkml:trace contextRef="#ctx0" brushRef="#br0" timeOffset="127229.57">25292 7144 12895 0,'0'0'1152'0,"-1"6"-928"0,-3 3-224 0,1 6 0 15,-1 2 4912-15,2 5 928 0,-6 0 192 0,1 7 48 16,1 2-3520-16,2 5-688 0,1 5-144 0,2 2-16 0,0 0-944 0,1 2-192 16,0 2-48-16,0 4 0 0,1 0-528 0,-1 0 0 15,0 0 0-15,1-3 0 16,1-4-2512-16,-2-2-512 0,-3-5-112 0</inkml:trace>
  <inkml:trace contextRef="#ctx0" brushRef="#br0" timeOffset="127760.78">21721 7799 10127 0,'-8'16'448'0,"7"-6"96"0,1 7-544 0,-1 2 0 16,-2-1 0-16,1 0 0 0,-1 0 2448 0,2-2 384 15,-2-2 80-15,2-1 16 0,-1-1-2064 0,2-3-416 16,0-9-64-16,0 0-32 0,0 0 48 0,0 0 16 16,0 0 0-16,-6 3 0 0,-2-2-128 0,-1-2-32 15,2-6 0-15,1-2 0 0,-1-2 608 0,2-2 112 16,1-3 32-16,0-1 0 0,2-5-208 0,0 1-32 16,2-3-16-16,2-2 0 0,0 3 48 0,4-3 16 15,1 1 0-15,3 3 0 0,0-2-144 0,0 5-32 0,1 2 0 0,2 4 0 16,1 1-320-16,3 4-80 0,0 3-16 0,3 3 0 31,1 2-1248-31,2 1-256 0,0 0-64 0,2 3 0 0</inkml:trace>
  <inkml:trace contextRef="#ctx0" brushRef="#br0" timeOffset="128465.33">26592 7322 21183 0,'0'0'1888'0,"0"0"-1504"0,0 0-384 0,0 0 0 16,0 0 768-16,0 0 96 0,-3 7 16 0,3 2 0 15,0 4 336-15,-1 5 64 0,1 2 0 0,0 3 16 16,1 6-384-16,1 0-80 0,0 1 0 0,1 1-16 15,1 0-368-15,-2-1-64 0,1-1 0 0,0 1-16 16,-2-2-224-16,0-1-144 0,-1-3 192 0,0-2-192 16,-2-3 128-16,0-4-128 0,1 0 0 0,0-4 0 15,-1-1-192-15,0-3-128 0,2-7-48 0,0 0 0 16,0 0-528-16,-4-10-128 0,1-3 0 0,1-7-16 16,0 0 192-16,1-5 32 0,-2-1 16 0,-1-3 0 0,-1-4 464 0,-3-2 80 15,1-3 32-15,0 1 0 0,2-3 512 0,0 0 96 16,1-2 32-16,1 3 0 0,1 1 288 0,0 2 48 15,4-1 16-15,3 4 0 0,3 1 384 0,1 2 96 16,1 2 16-16,3 4 0 0,0 5-384 0,5 2-80 16,2 2-16-16,5 4 0 0,3 3-544 0,2 1-112 0,2 1-128 0,0 4 176 15,1 4-464-15,0 2-96 0,-1 1 0 0,-1 1-10336 16,-2 3-2064-16</inkml:trace>
  <inkml:trace contextRef="#ctx0" brushRef="#br0" timeOffset="128630.75">26540 7445 27647 0,'0'0'2448'0,"0"0"-1952"0,0 0-496 0,0 0 0 16,0 0 880-16,0 0 80 0,0 0 0 0,10 0 16 15,2 0-128-15,4 0-16 0,3-3-16 0,5 2 0 0,3 0-496 16,4-1-80-16,2 2-32 0,1-2 0 15,0 0-448-15,1 2-80 0,0 0-32 0,2 4-9760 16,-5-4-1968-16</inkml:trace>
  <inkml:trace contextRef="#ctx0" brushRef="#br0" timeOffset="128796.13">27069 7743 33279 0,'-13'13'1472'0,"10"-9"320"0,-2 3-1440 0,0-2-352 16,5-5 0-16,-5 5 0 0,1 0 128 0,4-5-128 16,0 0 160-16,0 0-160 15,0 0-432-15,12 0-176 0,2-2-32 0</inkml:trace>
  <inkml:trace contextRef="#ctx0" brushRef="#br0" timeOffset="129195.81">27737 7172 18431 0,'0'0'1632'0,"0"0"-1312"0,-7-2-320 0,-1-3 0 16,-2 3 2720-16,-1 2 480 0,0 0 80 0,-4 3 32 15,-2 3-1296-15,-1 5-256 0,2 3-48 0,-2 4-16 16,-1 5-800-16,0 3-144 0,1 4-48 16,0 2 0-16,1 3-256 0,1 2-48 0,3-1-16 0,3 1 0 15,1 1-208-15,4 1-48 0,3-4-128 0,2-1 192 16,3-2-192-16,3 2 0 0,5-4 0 0,0 2 0 15,3-5 128-15,2-2-128 0,1-3 0 0,3-1 144 16,1-2-144-16,0-3 0 0,0-4 0 0,-2-3 0 16,-1-3 0-16,1-2-224 0,-1-1 48 0,0-3 16 15,-1-3-160-15,-1-1-16 0,-3-3-16 0,-2-3 0 16,0-1-112-16,-2-2-32 0,-1-3 0 0,-3-2 0 0,-2-2 320 0,-3-2 176 16,-4-3-192-16,-1 2 192 0,-2 1 0 0,-2-2 0 15,-3 1 192-15,-1-3-48 0,-1-4 112 0,-1 0 32 16,4 0 0-16,0 2 0 0,2 0-288 0,3 3 160 15,-1 0-160-15,5 4 128 16,2 4-128-16,2 2 160 0,-1 2-160 0,5 5 160 16,0 1-160-16,2 5 0 0,2 4 144 0,2 2-144 0,2 4-128 0,2 1-112 15,2 2-16-15,3 0 0 16,1 1-2544-16,3 1-512 0</inkml:trace>
  <inkml:trace contextRef="#ctx0" brushRef="#br0" timeOffset="129331.65">28147 7677 27647 0,'-6'2'2448'0,"-1"5"-1952"0,1 1-496 0,-1 2 0 15,2 1 2384-15,1 0 384 0,1-3 80 0,2 1 16 16,2-1-2288-16,3 0-448 0,3-1-128 0,6 0 0 16,3-1-2704-16,3-4-608 0</inkml:trace>
  <inkml:trace contextRef="#ctx0" brushRef="#br0" timeOffset="129664.21">29205 7460 15663 0,'10'-9'1392'0,"0"-4"-1120"15,1 0-272-15,1-1 0 0,1 1 1696 0,-4-3 288 16,-3-1 48-16,-1-1 16 0,-1 6 288 0,-1-1 64 16,-3-1 16-16,-1 2 0 0,-2 2-736 0,-2-1-144 0,0 2-16 0,-2 1-16 15,-2 1-400-15,0 1-80 0,0 4 0 0,-2-1-16 16,0 6-208-16,-1-1-32 16,-1 5-16-16,0 3 0 0,0 5-240 0,-3 7-32 15,-1 3-16-15,2 6 0 0,-1 3-336 0,3 2-128 16,1 1 0-16,4 2 0 0,3 3 0 0,4-1 0 15,5 0 0-15,4-1 0 16,-1 2-448-16,4-3 0 0,2-3 16 0,2 0 0 16,2-2-2544-16,-1-4-512 0,-2-3-96 0</inkml:trace>
  <inkml:trace contextRef="#ctx0" brushRef="#br0" timeOffset="130161.67">29112 7809 31391 0,'-16'-23'1392'0,"9"10"272"0,1-1-1328 0,4 0-336 0,0-1 0 0,1 2 0 15,1 0 576-15,3 0 32 0,-1 0 16 0,2 1 0 16,1 3-160-16,5 3-16 0,1 2-16 0,1-3 0 16,0 1-992-16,1 1-192 0,1-2-32 0,0 3-16 15,2 2-432-15,1 2-96 0,0 2-16 0,3 2 0 16,-1 0 256-16,-1 1 32 0,-2-2 16 0,0 3 0 0,-2-2 816 0,0 4 224 16,-1 0 0-16,-1 2 0 15,0 1 480-15,-2 1 176 0,-2-1 48 0,-1 2 0 16,-2 0 640-16,0 2 128 0,-1-1 16 0,0 0 16 15,0-1-176-15,-2 0-48 0,0-1 0 0,-2 0 0 0,0-12-272 0,-2 13-64 16,2-13-16-16,0 0 0 0,0 0-224 0,0 0-64 16,0 0 0-16,0 0 0 0,0 0-320 0,0 0-64 15,0 0 0-15,0 0-16 0,7-12-384 0,1-1-80 16,1-2-16-16,1-2 0 16,1-2-400-16,-1 0-64 0,2-2-32 0,0-1 0 15,1-3-880-15,1 4-176 0,3 0-48 0,-1 4 0 16,-2 2 448-16,-1 2 96 0,-1 1 16 0,1 3 0 0,1 2 960 0,-1 3 192 0,-2 0 128 0,-11 4-160 15,10-1 160-15,-10 1 224 0,0 0-48 0,0 0-16 16,4 16 224-16,-3 3 64 0,-2 3 0 0,0 2 0 16,-3-1 128-16,0 2 48 0,0 0 0 0,3 1 0 15,-1 3-80-15,5-2-16 0,1-2 0 0,2-3 0 16,2-2-176-16,3-2-32 0,-2-3-16 0,1-1 0 16,1-4-16-16,0-4 0 0,1-2 0 0,0-1 0 15,-3-3 208-15,1-7 32 0,1 1 16 0,-1-6 0 16,-2-2-80-16,-2 0-16 0,0-2 0 0,-1 2 0 15,-4-3-256-15,-2 1-48 0,-3-2-16 0,-1-1 0 16,-3 0-128-16,-1-2-176 0,-2 3 48 0,1 1 0 31,0 1-1408-31,-1-1-288 0,2-2-48 0,0-1-8768 0,1 2-1760 0</inkml:trace>
  <inkml:trace contextRef="#ctx0" brushRef="#br0" timeOffset="130626.33">30036 7582 21183 0,'2'15'1888'0,"0"2"-1504"16,2 5-384-16,-4-1 0 0,-2 0 2112 0,0 0 336 16,1 0 80-16,0-3 16 0,-1-4-512 0,1 1-112 15,-2-2 0-15,6 0-16 0,1-7-1072 0,0 1-192 16,-4-7-64-16,0 0 0 0,0 0-384 0,12 3-64 16,-12-3-128-16,13-3 176 0,0-4-176 0,-2 1-176 15,0-6 48-15,-1 0 0 0,2-1-224 0,0-2-32 0,-2-2-16 0,-1-1 0 31,-1-1-208-31,1 2-32 0,2-2-16 0,0 2 0 16,-4-3 160-16,1 7 48 0,-3 2 0 0,-5 11 0 0,0 0 448 0,0 0 160 0,0 0 0 0,0 0 0 16,-5 11 512-16,1 2 96 0,-1 3 32 0,-1 1 0 15,0 0-96-15,2 2 0 0,4-3-16 0,0 0 0 16,1-2-240-16,3-1-32 16,1-1-16-16,2-3 0 0,1-3-256 0,0 1-144 15,-8-7 160-15,9 3-160 0,0-3 0 0,1-3 0 0,1-2-128 16,-1-3 128-16,2-1-320 0,-2-2 64 0,1 0 0 0,-1-1 0 15,1-4 64-15,0 2 0 0,1-3 16 0,1 3 0 16,0 2-48-16,1-1-16 0,1-1 0 0,0 0 0 16,2 1 240-16,-1 2 0 0,0-1 0 0,-3 4 0 15,0 7 640-15,-2 5 0 0,3 5 16 0,-4 1 0 16,-4 6 224-16,1 4 32 0,-1 2 16 0,0 6 0 16,-2 4-416-16,2 2-64 0,3-1-32 0,4-1 0 0,2-4-416 15,0 0 0-15,1-2-224 0,5 0 80 16,5-7-2432-16,4-2-496 0</inkml:trace>
  <inkml:trace contextRef="#ctx0" brushRef="#br0" timeOffset="131302.84">6728 8970 17503 0,'0'0'768'0,"0"0"176"0,0 0-752 0,0 11-192 15,3 2 0-15,0 4 0 0,-1 3 2752 0,2 4 512 0,-1 1 96 0,1 5 32 16,1 4-1968-16,1 1-384 0,1 1-80 0,1 3 0 16,0 4-752-16,-1-9-208 0,-1 5 0 0,-1 2 128 31,0-2-3168-31,3 0-624 0,1 1-128 0,1-3-32 0</inkml:trace>
  <inkml:trace contextRef="#ctx0" brushRef="#br0" timeOffset="131799.23">6688 9463 29135 0,'-10'-9'1280'0,"10"9"288"0,-6-8-1248 0,3-1-320 0,-1 0 0 0,1 0 0 0,2-2 1312 0,2 1 208 15,2-1 32-15,2 2 16 0,0 1-416 0,3 2-96 16,0 1-16-16,3 1 0 0,1 1-736 0,1 3-160 16,2-1-16-16,0 0-128 0,2-2 0 0,3 0 0 15,3-1-240-15,1-2 80 16,-1-3-560-16,2-2-112 0,0 0-32 0,-2-1 0 15,-2-1-256-15,-3 1-48 0,-1 0-16 0,-1-1 0 16,-3 0 368-16,-1 0 80 0,-2 3 16 0,-1-2 0 0,-1 2 448 0,-2 2 80 0,0 1 32 0,0 2 0 16,1 1 160-16,-7 4 144 0,0 0-16 0,0 0-128 15,8 0 576-15,-1 3 0 0,1 1 0 0,-1 5 0 16,-2-1 304-16,0 3 64 16,-1 4 16-16,0 2 0 0,-1 5-320 0,-1-1-48 15,2 3-16-15,0 1 0 0,1 1-176 0,-1 0-32 16,0-5-16-16,1 1 0 0,0-3-352 0,1-1 144 0,-2-2-144 15,1-2 0-15,1-6 0 0,1 0 0 0,-2-2-160 0,0-2 160 32,-5-4-752-32,7 1-16 0,-7-1-16 0,8-4 0 15,-1-1-368-15,1-4-80 0,-1 0-16 0,-1-5 0 16,2-1-32-16,-1 1 0 0,-2 0 0 0,1-1 0 0,1 1 768 0,-1 1 160 0,1 0 32 0,-1 0 0 16,0 1 720-16,-1 3 160 0,-1 0 16 0,0 2 16 15,0 2 320-15,-4 5 64 0,6 0 16 0,1 3 0 16,-1 2-400-16,2 1-80 0,2 6 0 0,1 2-16 15,1 1-208-15,-1 0-32 0,2 0-16 0,0 0 0 0,0 0-368 16,3 0-80-16,-2-4-16 0,2-1-9184 16,1-1-1824-16</inkml:trace>
  <inkml:trace contextRef="#ctx0" brushRef="#br0" timeOffset="131930.66">7592 9372 24127 0,'0'0'1072'0,"-4"8"208"0,2 2-1024 0,1 2-256 15,2 2 0-15,1 2 0 0,-1 2 800 0,2-4 96 16,2 2 32-16,1-3 0 0,2-3-736 0,0-2-192 16,2 0 0-16,2-3 0 15,0 0-2064-15,-2-3-448 0</inkml:trace>
  <inkml:trace contextRef="#ctx0" brushRef="#br0" timeOffset="132332.63">7655 9102 21183 0,'-18'-13'1888'0,"12"6"-1504"0,-1 1-384 0,-1-1 0 16,2 2 1376-16,-1 0 208 16,2 1 32-16,5 4 16 0,0 0-512 0,0 0-96 0,0 0-32 0,0 0 0 15,0 0-832-15,8 0-160 0,1 1 0 0,1 2 0 32,5-3-528-32,-1 1-32 0,0 0 0 0,2 2 0 15,1 0-192-15,0 1-32 0,0-1-16 0,0 1 0 0,0 2 512 0,-2 1 96 0,0 4 32 0,-3-2 0 16,-2 1 160-16,0 2 0 0,-2 1 0 0,-3 0-128 15,-1 0 128-15,-2 0 192 0,-2 0-32 0,0 0-16 16,0-1 240-16,-2 1 64 0,1 0 0 0,-3-2 0 16,0-4-16-16,0 0 0 0,0-1 0 0,4-6 0 0,-2 7-48 15,2-7-16-15,0 0 0 0,0 0 0 0,0 0-368 0,4 5 128 16,-4-5-128-16,6 5 0 0,1 1 0 0,1-1 0 16,2 0 0-16,2 3 0 0,1-2 0 0,1 2 0 15,0-1 0-15,1 1 0 0,0-1 240 0,0 0 80 16,-1 2 0-16,-1-1 16 0,-2 0 592 0,-4 1 112 15,0 1 32-15,-4 1 0 0,-3-1-16 0,-3 2 0 16,-4 0 0-16,0 1 0 0,-4-2-432 0,-1 2-96 0,-1 0-16 0,-1 0 0 16,-2 0-384-16,-1-3-128 0,3-1 0 0,0-1-7984 31,2-3-1632-31,2 0-336 0</inkml:trace>
  <inkml:trace contextRef="#ctx0" brushRef="#br0" timeOffset="132633.64">8996 9211 32255 0,'0'0'1424'0,"0"0"304"0,0 0-1392 0,-6 0-336 0,-1-4 0 0,-1 3 0 16,0 0 576-16,-1 1 32 0,-2 4 16 0,4 2 0 15,-1 2-176-15,0 3-48 0,1 3 0 0,4-1 0 16,0 1-272-16,2 2-128 0,-1 0 0 0,6 0 128 16,4 0-128-16,2-2 0 0,5-2 0 0,0-3 0 15,2-2 0-15,2-3 0 0,0-3 0 0,2-4 0 16,3-3 0-16,-2-1 0 0,0-3 0 0,-5 0 0 0,-3-5 0 0,-3 1 0 16,-2-2 0-16,-3 2 0 0,-1-2 0 0,-1 3 0 15,-4 0 0-15,-1 1 0 0,-3 2-368 0,-2 1 48 16,-4 0 16-16,-3 1 0 15,-2 1-528-15,-1 3-128 0,-1 3 0 0,-1 1-13568 0</inkml:trace>
  <inkml:trace contextRef="#ctx0" brushRef="#br0" timeOffset="133126.76">9222 9098 11055 0,'16'16'976'0,"-8"-9"-784"16,2 4-192-16,2-1 0 0,1 5 3136 0,-1-1 592 15,-2 0 112-15,-1 2 32 0,-1 1-1360 0,0 1-272 16,-1 2-48-16,-1-2-16 0,-1-1-944 0,1-1-192 0,-3-2-32 0,0 0-16 16,0-1-672-16,-2-1-144 0,0-2-32 0,1-3 0 15,-2-7-144-15,0 0 0 0,0 0 0 0,0 0 0 32,0 0-432-32,0 0-16 0,-2-7 0 0,1-3 0 15,-2-2-480-15,1 1-96 0,-1-4-32 0,1-2 0 0,-4-2 576 0,2-2 112 0,1-1 32 0,0-1 0 16,0 1-1328-16,3 1-256 0,2 3-48 0,2 1-16 15,1 3 528-15,3 2 112 0,1 3 0 0,1 5 16 0,-1 4 1136 0,3 5 192 16,-2 4 128-16,2 3-128 0,0 1 896 0,1 4 64 16,0 1 32-16,1 1 0 0,2-1 128 0,1 0 32 15,1 2 0-15,3-2 0 16,0 0 0-16,1-3 0 0,3-2 0 0,1-2 0 16,0 0-320-16,3-1-48 0,-2-1-16 0,2-5 0 15,-1-1-256-15,1-3-48 0,-3-3-16 0,0-1 0 16,2 0-64-16,-4-3 0 0,0-4-16 0,-2-2 0 0,0-2-192 0,-2-1-48 15,-2-4 0-15,-1 1 0 0,-1-2-128 0,-3 1 0 16,-4-2 0-16,-3 3 0 0,-2 0 0 0,-3 4 0 16,-3 0 0-16,-3 4 128 0,-5 0-128 0,-3 3-224 15,-2 2 48-15,-2 3 16 0,-1 5 160 0,1 0 224 16,0 7-48-16,2 0-16 0,2 4 288 0,3 2 64 16,2 0 16-16,3 4 0 0,2 2 304 0,5 1 64 0,1 0 16 0,5 1 0 15,4-2-144-15,6 1-16 0,3-5-16 0,4 0 0 16,4-4-480-16,4-5-112 0,8-3-16 0,3-7 0 31,4-6-2096-31,5-5-416 0</inkml:trace>
  <inkml:trace contextRef="#ctx0" brushRef="#br2" timeOffset="161895.34">0 10445 20959 0,'141'13'1856'0,"-110"-12"-1472"0,7 2-384 0,5-1 0 0,4 1 0 0,2 1 0 15,4-4 0-15,4 2-192 0,4 2 192 0,4 0-128 16,4 0 128-16,6 0-128 16,3 1 128-16,2-2 0 0,-1 1 0 0,76 0-128 15,-21-2 128-15,-11 1 0 0,-6 1 0 0,-6-4 0 16,-8 0 0-16,3 1 176 0,3 0-48 0,2 2 0 0,1 0 128 0,-1-1 32 15,0 1 0-15,2-1 0 0,3 1-32 0,-1 2-16 16,-4-3 0-16,6 0 0 0,8 2-112 0,-2-1 0 16,-6-3-128-16,7 2 192 0,8 1-64 0,-4-2-128 15,-6-1 176-15,3 0-176 0,2 1 208 0,-1-1-64 16,-1-1-16-16,3 0 0 0,0 0-128 0,-2-1 0 16,-1 0 144-16,3 0-144 0,0 1 320 0,0 0-16 0,-3-3 0 15,-1 1 0-15,-2 1-64 0,5-1-16 0,2 2 0 0,-1-2 0 16,-3 0-96-16,4 1-128 0,6-2 176 0,-3 0-176 15,-7 0 144-15,6 0-144 0,4-1 0 0,-4 0 144 16,-8-2-144-16,8 3 0 0,7 2 0 0,-4-1 128 16,-5-2-128-16,6 1 0 0,3 3 0 0,-5-2 128 15,-5 2-128-15,5-2 0 0,5 1 0 0,-3-1 0 16,-4 2 0-16,3 1 0 0,5 1 0 0,-2 0 0 16,-5-2 0-16,5 1 0 0,4 0 0 0,-3-1 0 0,-6-2 0 0,4 2 0 15,5 1 144-15,-3-2-144 16,-3 1 224-16,2 1-32 0,3 1 0 0,-1-1 0 15,-5-2 0-15,3-1 0 0,2 2 0 0,-2 0 0 16,-3-2 0-16,3 0 0 0,2 1 0 0,0-1 0 16,-1 1-192-16,2-1 176 0,1 2-176 0,-1-2 160 15,-1-1-160-15,1-2 0 0,2 0 144 0,2 1-144 16,-3 0 0-16,3 0 128 0,2-3-128 0,2 3 0 16,0 2 0-16,-2-1 0 0,-2-2 0 0,3-1 128 0,6 2-128 0,-3 4 128 15,-4-3-128-15,2 1 128 0,7-1-128 0,-3 3 128 16,-6 1-128-16,4-1 128 0,2-6-128 0,1 7 192 15,-1 3-64-15,1-3 0 0,-1-3-128 0,3-1 144 0,2 3-144 16,-5 0 160-16,-4-1-32 0,4 1 0 16,5 0 0-16,-5 1 0 0,-7-2-128 0,5 1 192 15,4-1-192-15,-3 2 192 0,-4 2 32 0,2 1 16 16,1-2 0-16,-3-1 0 0,-2 0-80 0,2 0-16 16,2-1 0-16,-2-1 0 0,-1 2-16 0,-1 0 0 15,1-2 0-15,1-1 0 0,0 1 0 0,-2-2-128 16,-5 0 192-16,2 1-64 0,4 1-128 0,-4-1 160 0,-4 2-160 0,3-3 160 15,4 0-160-15,-5 1 0 0,-5 1 0 0,3-1 0 16,5 0 160-16,-2 2-160 0,-5 0 192 0,3-2-192 16,5-2 0-16,-2 4 0 0,-2 1 0 0,0-3 0 15,-1-1 0-15,2-1 0 0,0 4 0 0,0-3 0 16,-2-3 0-16,2 2 0 0,0 1 0 0,0 0 0 16,-2-5 160-16,2 3-160 0,2 0 128 0,-2 1-128 15,-3-4 208-15,2 1-32 0,3 2-16 0,-2-1 0 0,-4-1 32 0,1 3 0 16,2 1 0-16,-2-1 0 15,-1-2-16-15,1 2 0 0,0 0 0 0,-2 0 0 16,-6 0 0-16,3 1 0 0,1 1 0 0,-1 0 0 16,-2 0-176-16,3 0 0 0,4 2 0 0,-5-2 0 15,-6 0 0-15,2 2 0 0,2 1 0 0,-1 0 0 16,-4 0 0-16,2 0 0 0,0 0 0 0,-3 0 0 16,-1-3 0-16,-2 3 0 0,-1 3 0 0,1-3 0 0,-1-3 0 0,-3 2 0 15,-2 1 0-15,3 0 0 0,2 1 0 0,-1 2 0 16,-5-3 128-16,0 3-128 0,-1 1 0 0,1-3 0 15,-3 2 0-15,0 0 0 0,2 1 0 0,-2-1 0 16,-1 0 0-16,-3-1 0 0,-5 1 0 0,3-1 0 16,2 1 0-16,-3 0 0 0,-2-2 0 0,-1 2 0 0,-4-1 0 15,4-2 0-15,2 1 0 0,-4-1 0 0,-5 0 0 0,2 2 0 16,-1-1 128-16,2 2-128 0,1-6 192 0,0 3-64 16,0 0 128-16,2 3 32 0,-1-2 0 0,2 0 0 15,2 1-128-15,-2 0-32 0,-2 2 0 0,2 1 0 16,2 3-128-16,-3 0 0 0,-4-2 144 0,-43 1-144 31,6 5-1232-31</inkml:trace>
  <inkml:trace contextRef="#ctx0" brushRef="#br3" timeOffset="181398.4">3877 10949 26719 0,'0'0'1184'0,"-9"-5"240"0,-3 10-1136 0,-1 0-288 0,2 2 0 0,-4 1 0 16,-2 1 432-16,-1-1 16 0,-1 1 16 0,-2 1 0 16,-1 1 48-16,2-1 16 0,0 1 0 0,2-2 0 15,1-3-528-15,4 1 0 0,1-1 0 0,3-1 0 16,3 1 0-16,6-6 0 0,0 0 0 0,0 7 0 15,2 1-176-15,4 1 176 0,1-3-192 0,4 1 192 0,3 1-128 0,3 1 128 16,3-2 0-16,1 1 0 0,-1 0 0 0,3-1 0 16,-3 1 0-16,1 0 144 0,0 0 304 0,-1 0 48 15,-3-2 16-15,-2 3 0 0,-2 0 160 0,-2 1 32 16,-3 0 16-16,-3 0 0 0,-3 2-192 0,-2 1-32 16,-3 2-16-16,-4 0 0 0,-2 3-304 0,-2-2-176 15,0 2 192-15,-1-1-192 16,2 0-352-16,-2-1-176 0,0-4-48 0,0-3 0 15,2-3-1808-15,1-1-368 0,0-5-80 0,2 0-9584 16</inkml:trace>
  <inkml:trace contextRef="#ctx0" brushRef="#br3" timeOffset="181728.18">4061 11168 7359 0,'12'-10'320'0,"-7"6"80"0,0-1-400 0,0-1 0 0,-5 6 0 0,3-6 0 15,-3 6 3952-15,0 0 704 0,3-7 144 0,-3 7 16 16,0 0-2512-16,-6-2-496 0,-1 1-96 0,-1 2-32 15,-1 3-752-15,0 2-160 0,-2 2-16 0,1 4-16 16,-1 1-480-16,2 2-80 0,1 4-32 0,3-1 0 16,1-1-144-16,2 0 0 0,0-1 0 0,4-2 128 15,2-1-128-15,2-3 0 0,2-1 0 0,1-1 0 16,1-1 0-16,3-3 0 0,-1-3 0 0,3-1 0 0,0-3-192 0,1-1 16 16,-1-2 16-16,1-3 0 15,-3-2 160-15,0 1 0 0,0-2 0 0,-1 1-128 16,-4-3 128-16,-2 1 0 0,2-1 0 0,-3 0 128 15,-1 1-128-15,-1 0 176 0,-1 1-176 0,0 2 192 16,-2 0 400-16,-2 1 96 0,1 3 16 0,0 1 0 16,1 5 176-16,0 0 32 0,0 0 16 0,0 0 0 0,0 0-320 0,-4 6-64 15,1 2-16-15,5 1 0 0,0 3-528 0,3 1 0 16,2 0 0-16,2 0 0 16,2 1-960-16,0 1-320 0,2-2-48 0,0-2-16 15,0-2-2064-15,2-1-432 0</inkml:trace>
  <inkml:trace contextRef="#ctx0" brushRef="#br3" timeOffset="182393.62">4459 11027 30639 0,'0'0'672'0,"0"0"144"0,10 12 16 0,-10 0 32 0,0 1-688 0,1 1-176 0,2 2 0 0,0 2 0 15,-3 3 880-15,1 1 144 16,2 0 16-16,-1 2 16 0,-2-2-640 0,3-1-128 15,-1-3-32-15,2-2 0 0,0-2-256 0,0-1 128 16,-1-2-128-16,1-4 0 0,-4-7 0 0,0 0 0 16,0 0 0-16,0 0 0 0,0 0 0 0,0 0-304 0,0 0 48 0,6-4 0 31,-1-5-160-31,-1-1-32 0,0-3 0 0,0-3 0 0,-1-2 128 0,1-2 32 0,-2 0 0 0,2-4 0 16,0-1-64-16,-1 1-16 0,-1-3 0 0,1 3 0 15,1-1 32-15,1 1 0 0,-1 5 0 0,0 2 0 16,0 5 336-16,1 3 0 0,0 4 0 0,-5 5 0 15,8 1 480-15,-1 6 16 0,-2 3 0 0,0 4 0 16,0 5 16-16,-1-1 0 0,1 4 0 0,1 3 0 0,-1-3-64 0,0 2-16 16,0-1 0-16,3-2 0 0,-2-2-224 0,2-3-32 15,-1 0-16-15,1-3 0 0,-2-3-160 0,1-1 0 16,2 0 0-16,-1-5 128 0,-2-1-128 0,2-2 0 16,0-2 0-16,0-2 0 0,1-3-144 0,-1-3 144 15,-2-2-192-15,2 0 192 0,0-2-144 0,-2-1 144 16,1-1 0-16,-2 0-144 15,0 2 144-15,0-2 0 0,1 0 0 0,-1 2 0 0,1 2 0 0,0 0 0 16,0 3 0-16,-2 2 0 0,0-3 0 0,-4 9 0 16,5-4 0-16,-5 4 0 0,8 0 0 0,0 1 256 15,0 4-48-15,-1-1 0 0,1 2 304 0,0 0 48 16,1 1 16-16,3-1 0 0,1 2-336 0,1-2-64 16,-1-2-16-16,0 2 0 0,0-3-160 0,0 0 0 15,2-2 0-15,0-1 0 0,0 2 144 0,-2-2-144 16,-1-3 160-16,-1 0-160 0,0 1 144 0,-2-1-144 0,-1-1 128 0,-1 0-128 15,0-2 0-15,-2-2 0 0,-1 0 128 0,-1 0-128 16,-1-1 0-16,0-1 0 0,-5-2 0 0,0 0 0 16,0 2 0-16,-3 1 0 0,-2-2 0 0,1 1 0 15,-4 1 0-15,1 0 0 0,-2 2 0 0,0 5 0 16,2 2 0-16,1 2 0 0,1 5 0 0,3 2 0 16,0 4 576-16,2 0 192 0,3 4 48 0,1-1 0 15,3 0-64-15,1 1-16 0,6 0 0 0,2-1 0 16,2-2-320-16,4-1-64 0,3 0-16 0,4-2 0 0,3-3-336 15,2-2 0-15,3-1 0 0,4-5-13440 16,1 0-2704-16</inkml:trace>
  <inkml:trace contextRef="#ctx0" brushRef="#br3" timeOffset="183193.24">6071 10971 14735 0,'0'0'640'0,"0"0"160"0,-5 7-640 0,0 1-160 0,0 2 0 0,2 3 0 16,2 2 1488-16,2 0 272 0,2 3 48 0,3 1 16 0,0 2-352 0,-1-1-64 16,0 1 0-16,1-1-16 0,2-2-400 0,0 0-80 15,-1-1-16-15,-1-1 0 0,1-3-96 0,-2 0-32 16,-1-4 0-16,0 0 0 0,-2-1-160 0,-2-8-32 16,0 0-16-16,0 0 0 0,0 0 64 0,0 0 16 15,0 0 0-15,0 0 0 16,-2-10-64-16,-1-5-16 0,0-3 0 0,1-2 0 15,1-2-384-15,-1-1-176 0,2-1 160 0,2 1-160 0,0-1 0 0,2-2 0 16,1 0 0-16,2 0 0 0,2 1 0 0,0 2 0 16,1 2 0-16,1 3-160 15,1 2-224-15,-1 3-64 0,1 3 0 0,0 3 0 16,0 5-448-16,-1 0-80 0,2 4-32 0,0 0 0 16,0 2-352-16,0 1-80 0,2-2-16 0,-2 1 0 15,0 1 272-15,0 0 48 0,-1-1 16 0,-1 1 0 0,0 2 736 0,2-1 160 16,-1 1 32-16,-1 2 0 0,0-1 192 0,-2 0 0 0,-1-2 0 0,0 1 0 15,-1-3 352-15,1 0 16 0,1-2 0 16,-1 0 0-16,-1-2 112 0,-1-2 32 16,1-2 0-16,0 0 0 0,1-1 288 0,-1-1 64 0,-2-2 16 0,2-1 0 15,-1 0-176-15,1-2-48 0,-1 1 0 0,-1-2 0 16,-1 0-16-16,-1 2-16 0,-1-1 0 0,0 4 0 16,-2-1 80-16,-3 4 32 0,-1-1 0 0,-1 1 0 15,-1 1 112-15,-2 3 32 0,0 3 0 0,0 3 0 0,0 3-176 0,0 3-48 16,-1 2 0-16,1 5 0 0,1 0-480 0,1 3-176 15,3 3 0-15,1 0 144 16,4 0-144-16,0 0 0 0,3-2 0 0,3 0 0 31,1-3-448-31,3-2-64 0,4-2 0 0,1-3-16 16,0-4-2224-16,0-1-432 0,2-3-80 0,2-1-11616 0</inkml:trace>
  <inkml:trace contextRef="#ctx0" brushRef="#br3" timeOffset="183378.31">6918 11022 9215 0,'0'0'816'0,"-6"-1"-656"16,0-4-160-16,-2 1 0 0,-2 0 3872 0,0 0 736 16,0 1 160-16,0-1 32 0,0 1-2240 0,1 1-432 15,1 1-80-15,1 2-32 0,0 2-592 0,2 3-112 16,0 1-32-16,2 2 0 0,2 5-672 0,1 3-144 16,1 2-16-16,3-1-16 0,3 3-304 0,2-2-128 0,2 1 128 0,4-2-128 15,0-1 0-15,4-3 0 0,1-1 0 0,1-2 0 31,2-3-736-31,-1-2-32 0,-1-3 0 0,-1-2 0 16,-1-2-1744-16,-2-2-368 0,0-2-64 0</inkml:trace>
  <inkml:trace contextRef="#ctx0" brushRef="#br3" timeOffset="183530.77">7148 10991 17503 0,'0'0'768'0,"0"10"176"0,0-1-752 0,2 6-192 0,-1 2 0 0,1 1 0 15,4 0 2048-15,-1 1 384 0,0 0 80 0,2-1 16 16,2 1-1632-16,1-4-320 0,2 0-64 0,0-4 0 31,-1 0-2208-31,1-5-432 0</inkml:trace>
  <inkml:trace contextRef="#ctx0" brushRef="#br3" timeOffset="183997.94">7155 10821 13823 0,'-7'-2'1216'15,"1"-3"-960"-15,1 1-256 0,5 4 0 0,-7-4 2816 0,3-1 512 16,4 5 96-16,0 0 32 0,0 0-2752 0,7 0-528 16,0 1-176-16,3 3 0 0,0 2-128 0,3 3-128 15,3 3 0-15,2 4-16 16,0 1-240-16,2 2-64 0,-1 2 0 0,2 1 0 0,-1 2 160 0,-1 2 32 16,2-1 0-16,-3 1 0 0,-2 2 864 0,0 2 176 15,-2-2 48-15,0 0 0 0,1 2 768 0,-2 0 144 16,-3-2 48-16,1-1 0 0,-1-2-448 0,-2-3-96 15,0-1-16-15,0-1 0 0,-2-4-464 0,-1-2-80 0,0-5-32 0,-1-2 0 16,-4-7-272-16,0 0-48 0,0 0-16 0,0 0 0 16,0 0-64-16,0 0-128 0,0 0 176 0,-2-9-176 15,-2-4 144-15,-1-1-144 0,-2-7 0 0,1-1 144 16,-4-4-144-16,0-3-224 0,-3-3 48 0,1-4 16 31,1 0-768-31,0-2-160 0,3-1-16 0,2 0-16 16,3-2-160-16,3 2-48 0,1 2 0 0,3 3 0 15,2 2 688-15,1 6 144 0,3 5 32 0,1 6 0 0,4 4 768 0,0 5 144 0,2 3 48 0,0 7 0 16,-3 4 160-16,1 2 48 0,-2 3 0 0,-1 4 0 16,-2 2 240-16,-2 1 48 0,-3 3 16 0,-1 1 0 15,-1 2-240-15,-3 2-64 0,-3-1 0 0,-1-1 0 16,-1 0-384-16,-2-1-64 0,1 0-32 0,-3-6 0 16,-2 1-224-16,1-3-128 0,-2-3 128 0,0-1-208 31,2-2-1760-31,0-3-336 0,-1-4-80 0,1-3-11824 0</inkml:trace>
  <inkml:trace contextRef="#ctx0" brushRef="#br3" timeOffset="184226.73">7584 11089 11055 0,'10'-2'976'0,"4"2"-784"15,3-2-192-15,2-1 0 0,-1-1 2528 0,3 0 464 16,0-1 80-16,0-1 32 0,-1-3-1408 0,1-1-288 16,-1 0-48-16,-1-2-16 0,-2 0-352 0,-1 1-80 15,-2-2-16-15,-2 1 0 0,-3 3-368 0,-2-2-80 16,-3 2 0-16,-2 0-16 0,-2 1-32 0,-1 2 0 15,-3-1 0-15,-3 3 0 0,-2 2 64 0,-2 2 16 16,-2 2 0-16,-2 4 0 0,1 0 48 0,1 6 16 16,0 0 0-16,1 6 0 0,2 0 208 0,3 3 32 15,3 1 16-15,4-1 0 0,4-1-80 0,4 0-16 0,2-4 0 16,5 0 0-16,2-5-512 0,5-3-192 0,3-4 0 0,6-3 144 31,3-3-1568-31,2-5-320 0,3-3-64 0</inkml:trace>
  <inkml:trace contextRef="#ctx0" brushRef="#br3" timeOffset="184826.33">9127 11081 25791 0,'-1'-5'2304'0,"-2"-4"-1856"0,1-1-448 0,-1-3 0 16,1 0 368-16,-2 0-32 16,-2 0 0-16,1 2 0 0,-1-1 176 0,-2 1 48 0,0 2 0 0,0 1 0 15,0 1 208-15,2-1 64 0,-2 1 0 0,2 3 0 16,-2-2-64-16,3 2 0 0,1-1 0 0,4 5 0 15,0 0-512-15,0 0-128 0,-4 6 0 0,2 5-128 16,1 2 208-16,1 2-64 0,0 5-16 0,1-3 0 16,2 2-128-16,1-2 0 0,0-2 144 0,1-1-144 15,0-1 0-15,4-3-128 0,2-2 0 0,2-1 0 16,0-3-192-16,0-3-16 0,0-4-16 0,0 1 0 16,0-2 224-16,-1-3 128 0,0-2-160 0,-2-1 160 15,-1-1 0-15,0-2 0 0,-1 0 0 0,-1 0 0 0,-4 0 496 0,1 0 32 16,-2 1 16-16,-1 3 0 0,-1-1-256 0,-1 2-48 15,-2 3-16-15,3 5 0 0,-5-3 368 0,5 3 80 16,-7 3 16-16,1 3 0 0,-1 5-288 0,2 2-48 16,1-1-16-16,0 3 0 0,2 2-336 0,0 0-160 15,4-1 16-15,2-2 0 16,1 0-2048-16,4-2-416 0,1-1-80 0,3-4-12352 0</inkml:trace>
  <inkml:trace contextRef="#ctx0" brushRef="#br3" timeOffset="185092.59">9561 10894 27183 0,'-20'-1'1200'0,"9"1"256"0,-1 0-1168 0,-1 0-288 0,0-1 0 0,0-3 0 15,0 1 768-15,0-1 80 0,-2 2 32 0,3-1 0 16,3-2-304-16,1 1-64 0,4 3-16 0,4 1 0 16,0 0-496-16,0 0 0 0,9 0-176 0,4 4 176 15,4 2-192-15,3 3 192 0,3-1-192 0,2 4 192 16,0-2 0-16,-2 3 0 0,1 2 0 0,-1-1 0 15,-2 0 576-15,-3 1 96 0,-3 0 16 0,-4 0 0 16,-4 0 1296-16,-6 2 272 0,-5-1 48 0,-5 1 16 0,-3 2-976 16,-2-2-192-16,-2 0-32 0,-3 0-16 0,-3 0-352 0,-1 0-80 15,0-1-16-15,0-1 0 16,-1-4-464-16,2-2-192 0,1-2 128 0,1-2-128 31,2-4-1920-31,3-2-448 0</inkml:trace>
  <inkml:trace contextRef="#ctx0" brushRef="#br3" timeOffset="185729.05">11445 10969 28623 0,'0'0'1264'0,"-4"-4"272"0,1-4-1232 0,-3 0-304 0,-2 0 0 0,1-2 0 0,-1 2-192 0,-1 0-80 16,-2-1-32-16,1 3 0 0,1 2 496 0,-3 0 80 16,0 1 32-16,1 2 0 0,-1 2 304 0,0 3 64 15,0 3 16-15,1 2 0 0,-1 3 320 0,0-1 64 16,0 4 16-16,3 3 0 0,1-3-944 0,3 4-144 15,-1-1 0-15,3-1-160 0,3 0 160 0,1-3 0 16,2 2 0-16,2-3-128 16,2 0-48-16,2-1 0 0,0-1 0 0,1-4 0 31,2-1-224-31,0-2-48 0,0-1-16 0,-1-2 0 0,2-2 272 0,0-2 48 0,-1-2 16 0,0 0 0 0,-2-5 128 0,3 0 0 16,2 0 0-16,-4-3 0 0,1-3 0 0,-1 1 0 15,-2-2 0-15,0-2 0 0,-1 1 0 0,-2 0 0 16,-1 1 0-16,1 0 128 0,-2 1 112 0,-1 1 16 15,-1 3 16-15,-1 3 0 0,-1 4 432 0,0 5 64 16,0 0 32-16,0 0 0 0,0 0-80 0,-5 7-16 0,1 3 0 16,0 3 0-16,1 4-336 0,2 1-80 0,0 1-16 0,1 5 0 15,0-2-272-15,1 2-144 0,0-2 16 0,2 0 0 32,1 0-2096-32,1-2-400 0,2-4-96 0,0-2-11856 0</inkml:trace>
  <inkml:trace contextRef="#ctx0" brushRef="#br3" timeOffset="185885.54">11753 10672 23951 0,'0'0'2128'0,"0"-6"-1696"0,-1-3-432 0,1 9 0 16,0 0 1760-16,0 0 272 0,0 0 48 0,-6 5 16 16,1 5-464-16,1 4-96 0,-1 4 0 0,0 4-16 15,1 6-928-15,0 2-176 0,2 1-32 0,2 3-16 0,0-3-368 16,1 3 0-16,1 0 0 0,2 0 0 15,0 0-208-15,3-2-112 0,1-2-32 0,2-1 0 16,3-4-2480-16,3-3-496 0</inkml:trace>
  <inkml:trace contextRef="#ctx0" brushRef="#br3" timeOffset="186056.56">12078 10799 32303 0,'-16'0'1424'0,"8"2"304"0,-1 0-1376 0,0 3-352 15,0 2 0-15,0 1 0 0,-3 1 912 0,2 4 112 16,-1 4 32-16,2 0 0 0,4 2-784 0,1 1-144 16,3 3-128-16,3 1 144 15,3-2-656-15,2 1-128 0,-1-2-16 0,5-1-16 16,2-6-2112-16,4-2-416 0,1-2-96 0</inkml:trace>
  <inkml:trace contextRef="#ctx0" brushRef="#br3" timeOffset="186334.01">12320 10913 25103 0,'-14'-6'1104'0,"7"5"240"0,-1 0-1072 0,-1 1-272 0,-1-3 0 0,-2 2 0 0,0 2 1088 0,1 2 144 31,-1-1 48-31,3 4 0 0,1 0-656 0,3 3-128 0,1 0-32 0,3 5 0 16,3 1-464-16,3 2 0 0,6 1-128 0,2 2 128 31,3-4-448-31,2-2 32 0,3-1 0 0,1-1 0 16,0-3-496-16,0 0-112 0,-4-5 0 0,-1-2-16 0,-2 0 624 0,-2-4 128 0,-3 0 32 0,-1-2 0 0,-1-1 864 0,-3-3 176 15,1-1 48-15,-4-2 0 0,-2-2 240 0,0 2 48 16,-1-2 16-16,-2-1 0 16,-1 1-752-16,-1 2-160 0,-3-4-32 0,-1 1 0 31,-4-2-736-31,0 3-160 0,0 0-16 0,-1 0-13056 0</inkml:trace>
  <inkml:trace contextRef="#ctx0" brushRef="#br3" timeOffset="186863.45">12447 10587 19343 0,'0'0'848'0,"6"9"192"0,-1 1-832 0,2 7-208 16,1 0 0-16,-1 5 0 0,0 3 2896 0,0 1 544 15,-2 0 96-15,0 6 32 0,0-1-1472 0,-1 1-304 16,0 2-48-16,0 0-16 0,-1-1-896 0,-1-2-192 0,2-2-48 0,0-2 0 16,1-5-416-16,0-3-176 0,1-4 128 0,-1-2-128 15,-1-4-144-15,1-3-112 0,-5-6-32 0,0 0 0 31,8-6-272-31,-2-3-48 0,1-1-16 0,-1-8 0 16,0-1-144-16,-1-3-16 0,-1-1-16 0,-3-2 0 16,2-1 128-16,-1 0 32 0,1-2 0 0,1 4 0 15,-2 3 176-15,1 3 32 0,0 3 16 0,-1 5 0 0,-1 3 416 0,-1 7 144 0,0 0 0 0,0 0 0 16,0 9 80-16,0 4 16 0,0 3 0 0,2 2 0 16,0 1 112-16,1 1 32 0,0 1 0 0,0 1 0 15,3-1-128-15,1-1 0 0,1-3-16 0,3-2 0 0,2 1-240 16,1-3 0-16,2-1 0 0,1-4 0 0,1-2 0 0,2-1-240 15,-1-2 32-15,1-2 0 0,-3-2-16 0,1 0 0 16,-3-1 0-16,0-1 0 16,-2-3 224-16,-1 2 0 0,-1-2 0 0,-3-1 0 15,-3 1 224-15,-1-1 32 0,-1 1 16 0,-3 6 0 16,0 0 400-16,0 0 80 0,1-8 16 0,-1 8 0 16,0 0 48-16,0 0 16 0,-6-1 0 0,-1 1 0 15,1 1-496-15,0 3-80 0,2 1-32 0,2 3 0 0,-1 2 64 0,2 3 16 16,1-3 0-16,1 0 0 0,3 2-128 0,4-1-32 15,2-1 0-15,2-3 0 0,0 0-144 0,1-3 128 16,3-2-128-16,-1-2 128 0,0-2-128 0,0-2 0 16,0-1 0-16,-4-1 128 0,0 0-128 0,-2-1 0 15,-3 1 144-15,-2-3-144 0,-2 0 160 0,-1 0-32 0,-5-1-128 16,0 1 192-16,-2 1-192 0,-2-1 0 0,-1-1 0 0,-2-1 0 31,1 2-608-31,-1-2-112 0,0 0-32 0,1 1 0 16,0-2-1904-16,0-1-384 0,0-1-80 0,3-2-11664 0</inkml:trace>
  <inkml:trace contextRef="#ctx0" brushRef="#br3" timeOffset="187032.53">13098 10355 13823 0,'0'0'608'0,"4"6"128"0,0 5-592 0,1 6-144 0,2 5 0 0,0 6 0 15,-1 6 5840-15,1 4 1136 0,-2 3 240 0,0 3 32 16,0 4-4496-16,0 4-896 0,1 3-176 0,-1 2-32 15,-1 2-1072-15,2-3-224 0,2-1-32 0,1-7-16 16,0-2-1120-16,3-3-208 0,0-4-64 0,1-4-18688 16</inkml:trace>
  <inkml:trace contextRef="#ctx0" brushRef="#br3" timeOffset="187443.34">13976 10969 27647 0,'-16'-4'2448'16,"10"1"-1952"-16,-2 1-496 0,1 0 0 0,2 1 1424 0,5 1 192 15,0 0 48-15,0 0 0 16,0 0-880-16,8-4-160 0,1 2-48 0,4-2 0 16,4 0-32-16,1-2-16 0,2 0 0 0,3 1 0 15,3 0-144-15,2-2-48 0,0-2 0 0,4-2 0 16,0 2-624-16,1 0-128 0,1-1-32 16,2-1-10784-16,1 0-2160 0</inkml:trace>
  <inkml:trace contextRef="#ctx0" brushRef="#br3" timeOffset="187731.92">14281 10610 27695 0,'0'0'1216'0,"0"0"272"0,-5 7-1184 0,5-7-304 16,0 0 0-16,1 6 0 0,-1-6 144 0,9 7-16 0,4-2-128 0,3 2 192 15,3-2-48-15,4 1-16 0,1 1 0 0,4 1 0 16,-2 1-128-16,0 0 0 0,0-1 0 0,-1 2 128 15,-2-1 448-15,-3 3 64 0,-1 2 32 0,-3 2 0 16,-3 1 736-16,-3 1 128 0,-1 4 48 0,-3 0 0 16,-5 6-144-16,-2 2-32 0,-3 4 0 0,-5 2 0 15,-3 3-304-15,-1-2-64 0,-5 1-16 0,-2-2 0 16,-1 2-592-16,0-4-128 16,4-2-32-16,2-4 0 15,2-2-1360-15,2-4-256 0,3-5-64 0</inkml:trace>
  <inkml:trace contextRef="#ctx0" brushRef="#br3" timeOffset="188228.22">15656 10958 22111 0,'0'0'1968'0,"0"0"-1584"0,2-6-384 0,-1 1 0 16,-1-1 3056-16,-1 0 528 15,-1-1 96-15,-2-2 32 0,-2 3-2480 0,-3 0-480 16,-6 4-112-16,1-2 0 0,-3 4 0 0,-2 1 16 16,-4 4 0-16,0 3 0 0,-2 1-336 0,3 3-80 0,1 1-16 0,3 3 0 15,1-3-224-15,4 1 144 0,3 2-144 0,2-3 128 16,2-1-128-16,3-1 0 0,3-1 0 0,3-3 0 16,-3-7 0-16,12 7 0 0,1-3 0 0,3-2-176 0,2 0-16 0,2-2-16 15,1-2 0-15,-1 0 0 31,1-2-176-31,0-3-48 0,0 0 0 0,0-3 0 0,-2 1 288 0,0 0 144 0,-4-3-160 0,1 2 160 16,-4-3 0-16,-2 1 0 0,-2-1 0 0,-2 3 0 16,0 2 0-16,-2 1 0 0,-4 7 0 0,0 0 0 15,0 0 352-15,0 0-32 0,0 0-16 0,0 0 0 16,0 0 128-16,-4 7 16 0,1 2 16 0,3 1 0 0,0 1-464 0,0 1 0 16,1 1 0-16,2 1 0 15,2 2-1456-15,2-2-272 0,-1-1-64 0,2-1-16 16,1-2-1824-16,2-1-352 0</inkml:trace>
  <inkml:trace contextRef="#ctx0" brushRef="#br3" timeOffset="188417.08">15920 10613 21183 0,'0'0'1888'16,"-2"10"-1504"-16,1-1-384 0,0 6 0 0,-1 4 2400 0,2 1 416 0,2 3 64 0,-1 1 32 15,0 1-1248-15,2 3-240 0,1 5-48 0,1-2-16 16,0 0-944-16,3 2-192 0,-1 1-32 0,1-2-16 16,1 0-1440-16,1-4-272 0,-2 0-64 0,1-5-8448 15,0-2-1696-15</inkml:trace>
  <inkml:trace contextRef="#ctx0" brushRef="#br3" timeOffset="188603.72">16150 10494 31967 0,'0'0'1408'0,"0"0"304"0,2 7-1376 0,0 2-336 0,-2 1 0 0,0 3 0 16,0 4 592-16,0 3 48 0,0 2 16 0,2 3 0 16,-2 2-16-16,0 3 0 0,0 3 0 0,0 2 0 15,0 3-864-15,1 1-176 0,-1-1-48 0,0 3 0 16,1-4-2608-16,2-5-528 0</inkml:trace>
  <inkml:trace contextRef="#ctx0" brushRef="#br3" timeOffset="188860.79">16326 10842 6447 0,'0'0'576'0,"0"0"-576"16,2-6 0-16,-2 6 0 0,0 0 4272 0,0 0 736 15,0-7 160-15,0 7 16 0,0 0-2368 0,-5-4-496 16,-3 0-80-16,0 3-32 0,0 2-544 0,-1 3-128 15,0 2 0-15,-2 1-16 0,0 1-480 0,-1 3-80 16,1-1-32-16,2 1 0 0,0-1-224 0,3 2-64 16,-1 1 0-16,2 2 0 0,2-2-256 0,2 2-64 0,4 0-16 0,-1-2 0 15,2 0-304-15,1 0 128 0,2-1-128 0,2 0 0 16,3-2 0-16,0-3-144 0,1-1-16 0,1-3 0 31,3 0-1040-31,0-3-208 0,-2-2-32 0,2-2-16 0,2-1-1808 0,-1-1-352 0,0-2-80 16</inkml:trace>
  <inkml:trace contextRef="#ctx0" brushRef="#br3" timeOffset="188997.98">16569 10776 21183 0,'0'0'1888'0,"0"0"-1504"0,-4 6-384 0,-1 3 0 16,0 1 3104-16,1 1 544 0,0 2 128 0,1 0 0 15,3 0-2656-15,1 0-544 0,1 1-96 0,2 0-32 16,1 0-832-16,1-1-160 0,2-1-32 0,1-2-16 15,2 1-3360-15,1-5-656 0</inkml:trace>
  <inkml:trace contextRef="#ctx0" brushRef="#br3" timeOffset="189200.31">16736 10819 12895 0,'0'0'1152'0,"0"0"-928"16,0 0-224-16,0 0 0 0,0 0 3744 0,4 2 704 15,-3 6 144-15,2 3 16 0,-2 2-2032 0,-1 5-400 16,0 3-96-16,-1 4-16 0,-1 2-736 0,2 2-160 0,-1 1-16 0,0 1-16 15,-2 2-544-15,3-2-96 0,-1-1-32 0,1 0 0 16,1 0-464-16,-1-2-240 0,0 0 32 0,1-2 0 16,2-3-1776-16,0-2-336 15,-1-3-80-15,2-2-8592 0,1-4-1712 0</inkml:trace>
  <inkml:trace contextRef="#ctx0" brushRef="#br3" timeOffset="189363.61">16892 10591 19343 0,'3'-24'848'0,"-3"15"192"0,0-1-832 0,0 1-208 0,2 2 0 0,-2 7 0 15,0 0 4272-15,0 0 800 0,0 0 176 0,2 8 16 16,-1 5-2640-16,0 5-512 0,1 6-128 0,-2 4 0 0,0 4-976 0,0 3-192 16,0 0-48-16,0 3 0 0,2 1-496 0,0 1-96 15,0-2-32-15,0 0 0 16,0-2-1488-16,1 0-320 0,1-1-48 0,-2-3-18208 15</inkml:trace>
  <inkml:trace contextRef="#ctx0" brushRef="#br3" timeOffset="196360.81">18111 10788 11055 0,'2'-4'976'0,"-1"0"-784"0,0 0-192 0,-1 4 0 0,0 0 3136 0,18-7 576 0,-22 1 112 0,-1 1 16 15,-1-1-2544-15,-2 2-512 0,-1 2-96 0,0-1-32 16,0 1 48-16,-2 0 16 0,-1 2 0 0,-1 2 0 15,2 3 112-15,0-1 32 0,1 2 0 0,-1 3 0 16,2 3 144-16,0 2 16 0,0 2 16 0,2 2 0 0,4 2-432 0,-1-1-96 16,1 2 0-16,2-1-16 0,-1-3-496 0,4 2 128 15,2-2-128-15,2-1 0 0,2 0 0 0,1-2 0 16,3-2 0-16,2-2 0 0,2-1 0 0,-1 0 0 16,2-5 0-16,0 0-160 15,2-1-1120-15,0-3-208 0,1-4-48 0,1-1-16 16,1-2-1776-16,-3-3-336 0</inkml:trace>
  <inkml:trace contextRef="#ctx0" brushRef="#br3" timeOffset="196696.13">18291 10662 19343 0,'0'0'1728'0,"0"0"-1392"0,0 0-336 0,0 0 0 16,0 0 2288-16,0 0 384 16,0 0 80-16,0 0 0 0,0 13-1488 0,-1 4-304 15,0 3-64-15,-1 2-16 0,4 3-368 0,-2 1-80 16,0 3-16-16,0-2 0 0,-2 0-256 0,4-1-160 0,-2-1 192 0,1-3-192 15,1-2 144-15,1-1-144 0,-2 2 0 0,2-5 144 16,0 0-144-16,-1-5 0 0,2-1 144 0,-1-4-144 16,-3-6 0-16,0 0-192 0,6 4 32 0,1-4 0 31,-7 0-480-31,6-7-80 0,1-4-32 0,1-1 0 16,-1-1 272-16,1 0 48 0,0-3 16 0,-1 2 0 0,-2-4 416 0,1 2 0 0,2 0 0 0,1 2 0 15,-4-2 336-15,2 3 160 0,-3-1 16 0,0 5 16 16,0 2 336-16,-4 7 64 0,0 0 16 0,0 0 0 15,5 4-112-15,-1 4 0 0,-2 1-16 0,1 3 0 16,2 1-544-16,-1 1-96 0,-1 1-32 0,3 0 0 0,2 1-144 0,0 1-272 16,-2-3 64-16,1 2 16 15,1-3-2800-15,-2-3-544 0,0-1-112 0,-1-1-32 0</inkml:trace>
  <inkml:trace contextRef="#ctx0" brushRef="#br3" timeOffset="196861.22">18693 10578 15663 0,'0'0'1392'0,"0"0"-1120"0,-3-7-272 0,3 7 0 16,0 0 4240-16,0 0 800 15,0 0 144-15,-6 5 48 0,-2 6-3632 0,1-1-704 16,2 5-160-16,0 4-32 0,1 7-256 0,1 2-48 16,1 2-16-16,-1 1 0 0,2-1-384 0,1 0 0 15,0-2 0-15,2 0 0 16,2-3-1536-16,2-3-272 0,0-3-64 0,2-4-16 15,2-2-1136-15,1-3-240 0,0-2-32 0</inkml:trace>
  <inkml:trace contextRef="#ctx0" brushRef="#br3" timeOffset="197134.08">18907 10728 11055 0,'0'0'976'0,"-3"-6"-784"0,3 6-192 0,-5-6 0 0,-2 1 4000 0,1 3 752 16,-1 0 160-16,-1 6 16 0,-2 0-2912 0,-1 3-592 15,1 4-112-15,1 3-32 0,1 8-688 0,3-1-144 16,0 4-16-16,2-2-16 15,2 1-288-15,2-5-128 0,3 1 0 0,2-2 128 16,6-1-128-16,0-1 0 0,1-3 0 0,1-5 0 16,1-3 0-16,-1-3 0 0,0 0-160 0,1-4 160 15,-1 0 0-15,-1-5 0 0,0-2-128 0,-2-1 128 16,-4-1 0-16,-1 0 208 0,-3-2-32 0,0 1-16 0,-3-1 16 0,0-1 0 16,0 2 0-16,-1 1 0 0,-4 1-176 0,-1-1 0 15,2 2 0-15,-2 0 0 16,-2 1-592-16,0 1-208 0,0-3-32 0,-1 1-9344 15,1 0-1872-15</inkml:trace>
  <inkml:trace contextRef="#ctx0" brushRef="#br3" timeOffset="197399.23">19054 10739 2751 0,'10'16'256'0,"-5"-8"-256"0,2 1 0 0,1 1 0 16,0 1 4336-16,-1 2 816 0,0 1 160 0,-1 0 48 15,1 2-2528-15,0 0-496 0,-4-1-96 0,3 0-32 16,-2-2-736-16,-2 0-128 0,1 0-48 0,-1-4 0 15,0 1-512-15,-1 1-96 16,0-5-32-16,-1-6 0 0,0 0-192 0,0 0-32 16,0 0-16-16,0 0 0 0,0 0 16 0,0 0 0 0,2-10 0 15,-1 0 0-15,0-2-224 0,1 1-32 0,-1-3-16 0,0 1 0 16,0-1-160-16,2 1 0 0,1 1-192 0,0 0 192 31,1 3-512-31,0 0 0 0,1 0 16 0,-3 0 0 16,4 1-464-16,1 1-80 0,0 2-32 0,1 1 0 0,1 0-1600 15,2 2-320-15,-3 0-64 0,1 2-5376 0,2-2-1072 0</inkml:trace>
  <inkml:trace contextRef="#ctx0" brushRef="#br3" timeOffset="197607.89">19484 10735 20271 0,'-4'-5'1792'0,"0"0"-1424"16,-1-2-368-16,1 1 0 0,0-2 464 0,0 2 32 15,2-1 0-15,-1 1 0 0,2-1-496 0,-1 1-208 16,2 0 16-16,0 6-6240 15,0 0-1248-15</inkml:trace>
  <inkml:trace contextRef="#ctx0" brushRef="#br3" timeOffset="197928.81">19665 10748 8287 0,'0'0'736'0,"0"0"-592"16,0 0-144-16,-6 6 0 0,-2-2 4688 0,0 1 912 15,0-1 176-15,0 0 48 0,-1 1-3440 0,2 1-672 16,-1 2-144-16,4 3-32 0,-1 0-896 0,2 2-192 16,0 0-48-16,2 4 0 0,0-1-224 0,3 2-48 15,1-1-128-15,1 0 192 16,2-1-192-16,2-2 0 0,1-1 128 0,2-1-128 16,1-4 0-16,-1-2 0 0,1-3 0 0,1-3 0 0,0-4 256 0,0-4-32 15,0-1-16-15,-1-4 0 0,-3-3 304 0,0-1 48 16,0-2 16-16,-1-2 0 0,-3-1-80 0,-1-2-16 15,-1 1 0-15,-1-2 0 0,0-2-208 0,-1 1-32 16,0 1-16-16,-1 0 0 0,-1 0-480 0,-2-2-80 16,-1 2-32-16,2-1 0 15,-1 1-2736-15,2 6-544 0,0-1-128 0</inkml:trace>
  <inkml:trace contextRef="#ctx0" brushRef="#br3" timeOffset="198267.53">19993 10841 19343 0,'5'8'1728'0,"1"-4"-1392"0,2 1-336 0,0-1 0 15,1-2 3136-15,1-2 544 0,2-2 112 0,1-2 32 16,2-1-1984-16,0-2-400 0,1-1-80 0,-2 1-16 0,1-4-768 0,-2-1-176 16,-2-1-16-16,0 0-16 0,-3 0-208 0,-2-1-32 15,-2 2-128-15,-3 2 192 16,-2-3-48-16,-3 4-16 0,-2 1 0 0,-2 1 0 15,-4 2 192-15,2 4 16 0,-2 1 16 0,-1 1 0 16,-2 7-48-16,1 4-16 0,0 3 0 0,1 2 0 16,1 3-96-16,3 1 0 0,2 2-16 0,2 1 0 15,3 0 96-15,2 0 32 0,1-3 0 0,3-2 0 0,2-1-160 0,3 1-16 16,4-2-128-16,2-2 192 0,-1-2-192 0,2-4 0 16,-1-1 0-16,1-2 0 15,2-5-400-15,1-1-128 0,-3-3-32 0,3 2 0 16,-2-4-1888-16,-2-1-384 0,-2 1-80 0,-1 1-7936 15,-3-2-1584-15</inkml:trace>
  <inkml:trace contextRef="#ctx0" brushRef="#br3" timeOffset="198511.19">19388 10915 21183 0,'0'0'1888'0,"0"0"-1504"0,0 0-384 0,0 0 0 15,-6 4 2304-15,2 3 384 0,1-1 64 0,1 3 32 16,2-1-928-16,2 1-192 0,-1 0-48 0,3 2 0 15,0 2-1040-15,1 0-192 0,1-1-64 0,2-1 0 16,0 1-2192-16,0 0-448 0</inkml:trace>
  <inkml:trace contextRef="#ctx0" brushRef="#br3" timeOffset="207432.84">10265 12819 29487 0,'0'0'2624'0,"0"0"-2112"0,0 0-512 0,0 0 0 16,0 0 1152-16,0 0 112 0,7-21 16 0,-7 21 16 15,0 0 80-15,-4-1 16 0,-1 1 0 0,0 0 0 16,-2 1-896-16,-1 0-176 0,-1 0-48 0,-3 3 0 16,1 4-96-16,-2 0-32 0,-2 1 0 0,1 3 0 15,0 1-144-15,-1 1 0 16,1 2 0-16,0 0 0 0,-2-5 0 0,2 2 0 15,3-1 0-15,2 1 0 0,3 1 0 0,0-3 0 0,2-1-128 0,3-1 128 16,2 1-128-16,3 0 128 0,3-2-160 0,3 1 160 16,5 1-192-16,3-1 192 0,1-1-208 0,4 0 80 15,0-1 128-15,2 0 0 0,-2 0 0 0,-1 0-128 16,-1-1 272-16,-1 1 64 0,-2-1 16 0,-1-1 0 16,-4 1 400-16,-1-4 80 0,-3 2 0 0,-1 0 16 15,-3 1 16-15,-5-5 0 0,0 0 0 0,-4 8 0 16,-2 1-144-16,-4 2-16 0,-1-4-16 0,-2 4 0 0,-2-1-352 0,0 2-64 15,-2-2-16-15,-3-1 0 0,-2 1-128 0,-1-3-256 16,-2-1 64-16,1-1 16 16,1-1-1328-16,2-3-272 0,0-2-48 0,2-3-11152 15,0-1-2224-15</inkml:trace>
  <inkml:trace contextRef="#ctx0" brushRef="#br3" timeOffset="207698.03">10091 12194 16575 0,'0'0'1472'0,"0"0"-1168"0,0 0-304 0,0 0 0 16,0 0 2912-16,5 4 528 0,-5-4 96 0,5 9 32 15,0 3-1360-15,-1 2-272 0,-1 3-48 0,0 3-16 16,-2 3-1008-16,0 2-208 0,0 0-32 0,1 2-16 16,-1 1-384-16,0-4-80 0,1 1-16 0,-1-1 0 15,0-1-304-15,-2-2-64 0,0-3-16 0,1-1 0 16,1 0-2688-16,2-3-528 0,2 11-112 0,1-9-32 0</inkml:trace>
  <inkml:trace contextRef="#ctx0" brushRef="#br3" timeOffset="207867.08">10285 12145 27647 0,'0'0'1216'0,"-3"8"256"0,2 3-1168 0,-1 4-304 0,-1 0 0 0,0 0 0 0,2 2 1216 0,0 1 176 15,-1 0 32-15,2 3 16 0,2 0-912 0,-1 0-176 16,0-2-32-16,1 2-16 15,0-3-2192-15,0 1-432 0,-1-1-96 0</inkml:trace>
  <inkml:trace contextRef="#ctx0" brushRef="#br3" timeOffset="208260.02">10127 11592 21183 0,'-17'-21'944'0,"10"15"192"0,-4-1-912 0,1 1-224 0,-1 2 0 0,1 1 0 0,-1 3 2208 0,1 4 400 15,-1 5 80-15,1 0 0 16,-2 3-1600-16,3 4-320 0,1-2-64 0,3 4 0 16,1 2-528-16,3 2-176 0,1 0 0 0,3 1 144 15,3 1-144-15,3-1 0 0,3 1 0 0,2-3 0 16,3 0 0-16,3-2 0 0,1-6 0 0,2-1 0 15,3-3 496-15,3-2 160 0,-2-2 48 0,-1-5 0 16,-1-4-32-16,-1-1 0 0,-4-2 0 0,3-3 0 16,-4-2-32-16,-1-2-16 0,-1-3 0 0,-5-2 0 0,-3 0-32 0,-1 1 0 15,0-2 0-15,-3-2 0 0,-2 1-80 0,-3 2-32 16,-2-1 0-16,-2 3 0 0,-2 1-160 0,-3 2-48 16,-3 0 0-16,-1 1 0 0,-3 0-272 0,1 1 0 15,-2 1 0-15,-1 2 0 16,-2 1-992-16,-1 2-304 0,0 2-64 0,2-1-11312 15,0 4-2272-15</inkml:trace>
  <inkml:trace contextRef="#ctx0" brushRef="#br3" timeOffset="208670.18">10512 13355 32415 0,'0'0'1440'0,"0"0"288"0,0 0-1376 0,0 0-352 16,0 0 0-16,0 0 0 0,0 0 1728 0,6 3 256 0,1 3 64 0,2 0 16 15,0 2-640-15,2 1-128 16,0 2-16-16,2-1-16 0,3-1-800 0,1 2-144 15,1-1-48-15,0 2 0 0,1-2-272 0,-1 3 0 16,0-2 0-16,2 0 0 16,-2 1-272-16,-1 1-112 0,-3-4-32 0,2 3 0 15,-3-2-2848-15,-1 0-576 0,-2-1-128 0,2-3 0 0</inkml:trace>
  <inkml:trace contextRef="#ctx0" brushRef="#br3" timeOffset="209499.93">9874 13352 29487 0,'0'0'2624'0,"0"0"-2112"15,0 0-512-15,0 0 0 0,-5 9 1600 0,-1-2 224 16,-2-1 32-16,0 3 16 0,0 3-432 0,-1 0-96 16,-1 1 0-16,-1 2-16 0,-1 4-1008 0,2-1-192 15,-3 3-128-15,0 2 160 16,0 5-480-16,-3-1-112 0,-1 2-16 0,-1-6 0 15,-2-1-704-15,0-1-160 0,-1-1-32 0,0-1 0 16,-1 1-2368-16,-2-3-464 0</inkml:trace>
  <inkml:trace contextRef="#ctx0" brushRef="#br3" timeOffset="211062.42">13057 12610 6447 0,'0'0'576'0,"-5"-1"-576"0,-2-2 0 0,0 2 0 0,0 0 5312 0,-1-1 944 15,-1 2 192-15,-2 2 32 0,0-1-4592 0,-5 3-928 16,-2 0-176-16,-1 2-32 0,0 1-368 0,1 1-64 15,-1-1 0-15,2 1-16 0,2 1-304 0,2 2 0 16,2-1 0-16,5 1 0 0,2-2 0 0,3 0 0 16,2 0 0-16,3 0 0 0,1-1 0 0,4 2-144 15,3 0 144-15,3 1 0 0,4 1 0 0,0 1 272 16,1 1-32-16,1-1-16 0,0-2 368 0,-1 1 80 16,1-1 16-16,-1 1 0 0,-3-2 144 0,-4 2 16 15,-3 0 16-15,-2-2 0 0,-3 2-144 0,-2 2-16 16,-3 3-16-16,-1 3 0 0,-6-2-224 0,-1 0-32 15,-1 1-16-15,-1-1 0 0,-2 0-256 0,0 0-160 16,-1-4 192-16,1-1-192 16,2-2-256-16,-2-3-144 0,2-3-48 0,1 1 0 15,1-6-2800-15,3-4-560 0,1-3-112 0</inkml:trace>
  <inkml:trace contextRef="#ctx0" brushRef="#br3" timeOffset="211327.62">13254 12686 21183 0,'0'0'1888'0,"0"0"-1504"0,-7 2-384 0,1 2 0 0,-2 1 2032 0,-1 3 336 16,-2 1 64-16,1 3 0 0,-1 3-1280 0,2 1-256 16,0 4-48-16,1 2-16 0,3 3-416 0,1-2-96 15,3 2 0-15,2 3-16 0,3-4-304 0,3 0 0 16,3-2 0-16,2-2 0 16,3-4 192-16,2 0-32 0,0-3 0 0,2-1 0 15,3-3 464-15,-1-5 80 0,-2-3 32 0,2-2 0 16,1-2-112-16,-2-2-32 0,-3-1 0 0,-3-4 0 15,-2 0 80-15,-2-2 16 0,-2-3 0 0,-3-1 0 16,-2-4-240-16,-3 3-32 0,-2 1-16 0,-1-1 0 0,-4 1-208 0,-1 0-64 16,-1 2 0-16,-1 1 0 15,-2-4-512-15,0 1-128 0,0 2 0 0,1 0-16 16,-2-1-3072-16,2 0-624 0</inkml:trace>
  <inkml:trace contextRef="#ctx0" brushRef="#br3" timeOffset="211561.5">13759 12594 18431 0,'0'0'816'0,"0"0"160"0,0 0-784 0,0 0-192 0,-6 8 0 0,-3 0 0 15,-2 1 3536-15,0 2 672 0,-1-1 128 0,0 2 16 16,0 1-2288-16,1 1-464 0,0 3-80 0,2 1-32 16,3 1-464-16,0 0-80 0,2 3-32 0,2-1 0 15,2 1-512-15,1 1-96 0,0-1-32 0,3 1 0 16,2 1-272-16,1-2 0 0,3-4 0 0,1-1 0 0,5 0 0 0,0-4-144 15,1 1 144-15,-1-3-128 0,3-3-224 0,-2-3-32 16,1-1-16-16,0-4 0 31,2-3-1712-31,-1-1-352 0,0-2-64 0,-2-3-13600 0</inkml:trace>
  <inkml:trace contextRef="#ctx0" brushRef="#br3" timeOffset="211703.52">14032 12558 31327 0,'0'0'1392'0,"-1"12"272"0,-2 3-1328 0,2 0-336 16,1 4 0-16,1 2 0 0,2 4 448 0,2-4 0 15,0 1 16-15,0-1 0 0,2 2-32 0,1 1-16 16,-1-1 0-16,4 2 0 0,-1-2-416 0,2 1-224 16,0-1 32-16,1 0-14960 0</inkml:trace>
  <inkml:trace contextRef="#ctx0" brushRef="#br3" timeOffset="212098.91">14270 12817 20271 0,'0'0'1792'0,"0"0"-1424"0,0 0-368 0,11 0 0 15,-1 0 2080-15,2 0 352 0,0-2 64 0,1 1 0 16,2-1-1088-16,1 4-208 15,2 3-48-15,2 0-16 0,2 3-400 0,-2 0-80 0,-3 1-16 0,-2 2 0 16,2 0 96-16,-2 2 16 0,0 0 0 0,-2 3 0 16,-4-2-112-16,-1 2 0 0,-4 2-16 0,-1-1 0 15,-2-2-272-15,-1 5-48 0,-4-2-16 0,-1 2 0 16,-4-2-96-16,-2 0 0 0,0 2-16 0,-5-1 0 16,2-2-304-16,-2-1-64 0,-1-2-16 0,1-1 0 15,1-2 208-15,0-2 0 0,4 0-160 0,-1-5 160 0,0-1 0 0,2-2-176 16,-1-1 176-16,3-3-128 0,1-1-16 0,1 0 0 15,1 1 0-15,3-4 0 0,2 7 144 0,0-6 0 16,1-2 0-16,3 1 128 0,2 1 144 0,3-1 48 16,2 2 0-16,2 2 0 0,3-1 192 0,1 3 32 15,1 1 16-15,1 4 0 0,2 0-96 0,3 1-16 16,0 2 0-16,1-1 0 0,-1 2-192 16,-2 1-32-16,0 2-16 0,1-4 0 15,0 4-976-15,-1 1-208 0,-1-5-48 0,0 1-18560 16</inkml:trace>
  <inkml:trace contextRef="#ctx0" brushRef="#br3" timeOffset="-178448.4">10338 14441 25791 0,'0'0'2304'0,"0"0"-1856"16,-1 0-448-16,0 14 0 0,1 0 1600 0,0 2 240 0,1 0 32 0,2 3 16 15,1 3-480-15,0 3-112 0,1 0-16 0,1 3 0 16,0 0-656-16,-1 1-144 0,-1 1-32 0,0-4 0 15,0-2-224-15,1 0-48 0,0-1-16 0,0-2 0 16,0 0-160-16,1-3 0 0,-1 1 0 0,0-4 0 31,2 3-1328-31,-2-2-336 0,0-6-80 0,0 1-16 0,-1-2-2016 0,0-2-416 0</inkml:trace>
  <inkml:trace contextRef="#ctx0" brushRef="#br3" timeOffset="-178284.45">10338 14847 16575 0,'0'0'1472'0,"-6"-4"-1168"15,1 0-304-15,-2 1 0 0,2-1 2880 0,0 0 528 16,5 4 112-16,0 0 0 0,0 0-1280 0,0 0-272 16,0 0-48-16,0 0-16 15,2-5-1184-15,4-1-224 0,3 2-48 0,1 2-16 16,2-2-432-16,0 1 0 0,1 1 0 0,1-1 0 0,2-1-336 0,-1 0 0 16,0 0 0-16,0 0 0 15,1 1-3184-15,0-3-640 0</inkml:trace>
  <inkml:trace contextRef="#ctx0" brushRef="#br3" timeOffset="-177934.94">10620 14504 25503 0,'0'0'1136'0,"0"0"224"0,-3-5-1088 0,3 5-272 16,0-6 0-16,0 6 0 0,0 0 1600 0,0 0 272 16,8 1 48-16,-1 3 16 0,-7-4-656 0,8 8-144 15,-1 3-32-15,3 4 0 0,-3 2-320 0,1 1-64 0,1 3-16 0,0 1 0 16,-1 3-208-16,0 3-48 0,0 0-16 0,0 2 0 15,1-1-240-15,-1 1-64 0,0-3 0 0,1 0 0 16,-3-1-128-16,1-2 0 0,-1-3 0 0,-1-3 0 16,1-2 0-16,-1-6 0 0,0-2 0 0,-5-8 0 15,0 0 0-15,8 2-176 0,-8-2 48 0,9-3 0 16,-1-4 128-16,0-2-192 0,-2-4 192 0,1-1-192 16,-2-2 192-16,0 2 0 0,-1-5 0 0,1 1 0 15,2 0 0-15,1 1 0 0,-2 0 0 0,1 3 0 0,-1-3 0 0,1 4 0 16,-2 1 0-16,0 1 0 15,-1 2 128-15,0 4 48 0,-4 5 16 0,0 0 0 16,0 0-16-16,8 4 0 0,0 2 0 0,-1 2 0 0,1 1-176 16,0 2 0-16,0 1 0 0,0-1 128 15,0 1-448-15,-1-2-80 0,2 1-32 0,-1-2 0 16,1-2-2560-16,2-2-512 0,-1-1-96 0,-1-2-6096 16,1-2-1216-16</inkml:trace>
  <inkml:trace contextRef="#ctx0" brushRef="#br3" timeOffset="-177799.1">11117 14709 23327 0,'0'0'1024'0,"0"0"224"0,0 0-992 0,0 0-256 16,0 0 0-16,6 3 0 0,1 1 1376 0,2 3 224 16,1 7 64-16,3-4 0 0,-1 2-1024 0,0 2-192 0,-2-1-32 0,3 1-16 15,0-1-608-15,0 0-128 0,0 0-32 0</inkml:trace>
  <inkml:trace contextRef="#ctx0" brushRef="#br3" timeOffset="-177434.54">11250 14514 20559 0,'0'0'896'0,"0"0"208"0,0 0-880 0,0 0-224 0,2-6 0 0,-2 6 0 16,7-4 256-16,1 2 16 0,1-1 0 0,1 2 0 16,1 1-272-16,-1-3 128 0,-1 2-128 0,0 1 0 15,1 1-208-15,-1 2-160 0,-2-3-16 0,1 1-16 0,-1 2 400 16,-7-3 0-16,5 6 0 0,-1 2 0 0,0 0 848 0,-2 2 112 15,0 3 0-15,-2 1 16 0,-2 0 416 0,1 1 80 16,0 0 0-16,1 3 16 0,1 0-240 0,0 2-48 16,1-1-16-16,0 2 0 0,2 1-672 0,3 1-128 15,2-3-16-15,-1-3-16 0,3-1-352 0,0-2 144 16,-2-2-144-16,0-3 0 0,0-4 256 0,3-2-64 16,0-3-16-16,-1-4 0 0,1-2 16 0,-3-2 0 15,-2 0 0-15,-2-1 0 0,-1-2 272 0,-1 1 64 0,-5-3 16 0,0 1 0 16,-2 1-16-16,0-1 0 15,-1-1 0-15,-1 0 0 0,0 1-288 0,-1-1-64 16,0-1-16-16,0 1 0 16,-1 0-1120-16,2 1-208 0,-1 0-48 0,2 3-16 15,0-1-1424-15,1 2-288 0,-1 0-48 0</inkml:trace>
  <inkml:trace contextRef="#ctx0" brushRef="#br3" timeOffset="-177129.58">11551 14523 12895 0,'10'9'1152'0,"-10"-9"-928"0,6 9-224 0,1-1 0 15,1 1 3040-15,0 1 560 0,0 3 112 0,0 2 32 16,-2-1-1264-16,1 0-256 0,2 2-48 0,-3-2-16 16,0 2-816-16,-1-2-144 0,-1-1-48 0,1 0 0 15,-1-1-720-15,0 0-160 0,0-2-16 0,0-2-16 16,-1-1-240-16,-3-7 144 0,6 5-144 0,-6-5 128 0,0 0-128 0,0 0 0 16,0 0 0-16,6-4 0 0,1-1-208 0,-3-3 80 15,-2-1 128-15,1 1-208 0,-2-4 208 0,0 2 0 16,1-2 0-16,2 0 0 15,0 1 0-15,0 1 0 0,-2-1 0 0,2 0 0 16,1 2-128-16,0 0 128 0,1 1 0 0,0 3-144 16,-2 2 144-16,-4 3 128 0,8-2-128 0,0 4 176 15,0 1 224-15,-1 4 48 0,3 0 16 0,-1 4 0 0,0 1-16 0,1 2 0 16,1 0 0-16,0 2 0 0,0 1-288 0,-1-2-160 16,-1 0 160-16,2-2-160 15,-1-1-1040-15,1-2-304 0,-2-1-64 0,0-1-10336 16,0-3-2064-16</inkml:trace>
  <inkml:trace contextRef="#ctx0" brushRef="#br3" timeOffset="-176992.22">12015 14549 20271 0,'0'0'1792'0,"0"0"-1424"0,0 0-368 0,0 0 0 16,0 0 2752-16,0 0 464 0,0 8 112 0,1-1 0 15,-1-7-2544-15,4 10-512 0,3 0-96 0,-1-1-32 16,0 0-144-16,1 0-272 0,0 0 64 0,1 1 16 31,0-3-2352-31,-2 1-464 0</inkml:trace>
  <inkml:trace contextRef="#ctx0" brushRef="#br3" timeOffset="-176799.08">12224 14455 12895 0,'0'0'1152'0,"0"0"-928"0,0 0-224 0,0 0 0 15,2 6 4080-15,1 4 768 0,-1 4 144 0,-2 3 48 16,-1 5-2608-16,0 4-512 0,-2 1-96 0,1 5-32 0,0 2-784 0,0 1-176 16,-2 3-16-16,0 1-16 0,1 0-544 0,1 0-96 15,-1-1-32-15,2-4 0 16,1-3-1360-16,0-5-288 0,0-4-48 0,0-4-9568 16,1-2-1920-16</inkml:trace>
  <inkml:trace contextRef="#ctx0" brushRef="#br3" timeOffset="-176615.16">12427 14242 22111 0,'0'0'1968'0,"0"0"-1584"16,0 11-384-16,1 2 0 0,1 3 3776 0,-1 4 688 15,0 3 128-15,2 4 16 0,-1 4-2176 0,2 4-432 0,0-1-80 0,0 5-32 16,0-1-1216-16,1 1-240 0,1 0-48 0,0-1-16 31,2-3-1072-31,-2-2-224 0,1-3-32 0,-1 0-18912 0</inkml:trace>
  <inkml:trace contextRef="#ctx0" brushRef="#br3" timeOffset="-175967.93">13217 14181 18431 0,'0'0'1632'0,"0"0"-1312"0,-8 1-320 0,0 1 0 15,-1 0 2912-15,0 0 512 0,-1 3 96 0,-1-3 32 16,0 4-1248-16,0 0-256 0,-1 3-64 0,2-1 0 16,0 1-624-16,0 4-128 0,3 3-16 0,0 1-16 0,2 2-528 0,2-4-96 15,2 2-32-15,1 1 0 0,1 0-368 0,2 0-176 16,2-1 160-16,2 0-160 16,-1-4 128-16,5 3-128 0,-1-2 0 0,2-2 144 0,1-3-144 0,1 0-144 15,-1-2 144-15,1-4-208 16,2-3-1120-16,0-3-208 0,1-2-64 0,0-3 0 15,-2-4-1376-15,2 0-288 0,-1-5-48 0,-2 1-10656 16</inkml:trace>
  <inkml:trace contextRef="#ctx0" brushRef="#br3" timeOffset="-175670.03">13357 14117 9215 0,'0'-21'400'0,"0"12"96"0,0 0-496 0,1 1 0 16,-1-1 0-16,0 3 0 0,0-1 4368 0,0 7 784 15,0 0 160-15,0 0 16 0,0 0-3040 0,0 0-624 0,6 7-112 0,0 6-16 16,-1 5-592-16,-1 4-112 0,-2 3-32 0,2 4 0 15,0 2-288-15,0-1-48 0,1 2-16 0,-1 2 0 16,-1 0-256-16,1-2-64 0,0-4-128 0,1-2 192 16,0-2-192-16,2-2 0 0,-2-4 0 0,0-2-160 31,0-4-304-31,0-5-64 0,2-3-16 0,1-2 0 0,-2-4-288 0,2-3-48 0,-1-4-16 0,-1-3 0 16,1-1 0-16,-1-2 0 0,1-4 0 0,-1 0 0 0,-1-2 400 0,1 0 80 15,-1-2 16-15,0 2 0 0,0 0 400 0,-1 1 0 16,0 3 0-16,0 2 128 0,0 2 432 0,1 2 80 15,-1 3 32-15,0 2 0 16,-4 6 112-16,0 0 32 0,0 0 0 0,5 6 0 16,0 5 16-16,1 1 0 0,-2 2 0 0,-1 2 0 15,1 0-400-15,0 1-80 0,0 2-16 0,-1 0 0 16,-1-1-336-16,1-1-208 0,0-1 16 0,1-2 16 16,-1-3-2272-16,3-2-464 0,-2-3-96 0</inkml:trace>
  <inkml:trace contextRef="#ctx0" brushRef="#br3" timeOffset="-175484.5">13744 13966 17503 0,'0'0'1552'0,"0"0"-1232"0,0 0-320 0,0 0 0 16,0 0 2832-16,-7 8 512 0,5 2 112 0,-2 3 0 16,0 3-2000-16,3 5-416 0,1 4-80 0,0 1 0 15,0 2-576-15,2 2-96 0,1 2-32 0,1 0 0 16,0 1-256-16,1-1-272 0,0-2 48 0,3-1 16 31,-2-3-848-31,2-1-160 0,0-6-48 0,1 1-7920 16,2-3-1584-16</inkml:trace>
  <inkml:trace contextRef="#ctx0" brushRef="#br3" timeOffset="-175203.2">13933 14279 22399 0,'0'0'992'0,"-4"-7"208"0,4 7-960 0,-7-6-240 0,0-1 0 16,-1 0 0-16,0 0 1648 0,-1 3 272 0,0 1 64 0,0 3 16 15,1 3-640-15,1 1-128 0,2 3-16 0,1 2-16 16,1 2-768-16,3 5-160 0,3 1-16 0,2 3-16 16,3 0-240-16,1 3 0 0,2-3-144 0,2 0 144 0,2-3-176 0,2-3 176 15,2-2-192-15,-2-2 192 0,-2-3-224 0,1-3 64 16,-2-4 16-16,-2-1 0 0,-3-2 144 0,-1-4 144 16,-2 1-16-16,-2-5-128 0,0 1 288 0,-3-2-48 15,-1-1-16-15,0 0 0 0,-1-1 80 0,-1 0 16 16,-2-1 0-16,1 1 0 0,-2 0-176 0,0-1-16 15,-2 1-128-15,-1 1 192 0,2 0-384 0,-2 0-96 0,0 0-16 0,2 1 0 32,0 3-2064-32,2-3-432 0,2 3-80 0,1 1 0 15,-1 2-1408-15</inkml:trace>
  <inkml:trace contextRef="#ctx0" brushRef="#br3" timeOffset="-174965.32">14050 14163 16127 0,'0'0'704'0,"7"6"160"0,1 2-688 0,-1 3-176 16,2-1 0-16,-1 3 0 0,0 0 1520 0,1 1 272 15,0 3 48-15,-1 2 16 0,-1-1 112 0,-1 0 16 16,1 0 16-16,-1 1 0 0,1-4-528 0,-3 2-96 0,0-1-32 0,-2-2 0 16,-1-3-464-16,1-2-112 0,-1-1 0 0,-1-8-16 15,0 0-144-15,0 0-32 0,0 0 0 0,0 0 0 16,0 0-16-16,0 0-16 0,0 0 0 0,-4-6 0 16,0-4-48-16,0 1-16 0,2-4 0 0,-1 0 0 15,2 0-608-15,0-2-128 0,1 2-32 0,2-2 0 31,2 0-96-31,0 2-32 0,-1 0 0 0,0 3 0 16,4-1-1520-16,1 2-304 0,1 2-64 0,1 0-8384 0,1 2-1680 0</inkml:trace>
  <inkml:trace contextRef="#ctx0" brushRef="#br3" timeOffset="-174867.32">14394 14315 4607 0,'0'0'400'0,"3"11"-400"0,-4 2 0 0,1 0 0 0,1-1 4672 0,2 1 864 16,-1 0 160-16,2-2 48 0,0 0-4688 0,1-1-928 15,0-1-128-15</inkml:trace>
  <inkml:trace contextRef="#ctx0" brushRef="#br3" timeOffset="-174730.53">14433 14171 28735 0,'0'0'1280'0,"-7"-3"256"0,-1 2-1232 0,3-2-304 16,5 3 0-16,0 0 0 0,0 0 512 0,0 0 64 15,0 0 0-15,0 0 0 16,0 0-1120-16,0 0-224 0,9-1-32 0,0 0-16 0</inkml:trace>
  <inkml:trace contextRef="#ctx0" brushRef="#br3" timeOffset="-174464.41">14612 14173 3679 0,'0'0'320'0,"0"0"-320"0,-1 8 0 16,1 4 0-16,-2 0 4032 0,1 3 752 0,0 2 144 0,1 1 16 0,0 3-3024 0,0 3-624 15,1 1-112-15,3-1-32 0,-1 2-320 0,1-2-64 16,-1-1 0-16,1-2-16 0,3-3-176 0,-2-3-48 16,0-4 0-16,2 0 0 0,-1-7-48 0,2-2-16 15,1-2 0-15,0-6 0 16,-1-5 0-16,-1 0 0 0,1-4 0 0,-1-4 0 16,0-3 48-16,-2-2 0 0,-1-1 0 0,-1 1 0 15,-3-2 0-15,0 1 16 0,-2-3 0 0,0 2 0 16,-2 0 0-16,-1-4 0 0,-2 0 0 0,-1 0 0 0,-2-1-288 0,-1 0-64 15,0-6-16-15,-1 3 0 16,-2 2-1216-16,1 1-240 0,-2-1-48 0,1 2-16 16,0 2-2416-16,1 3-464 0,3 5-112 0</inkml:trace>
  <inkml:trace contextRef="#ctx0" brushRef="#br3" timeOffset="-174132">14908 14392 12895 0,'0'0'576'0,"8"-1"112"0,-2-2-560 0,3-1-128 0,3 2 0 0,1-5 0 16,-1-2 1392-16,2 0 240 0,-1-1 48 0,0-1 16 16,0 1-864-16,-1-1-192 0,0-2-16 15,-2 2-16-15,-1-1-208 0,-1 1-32 0,-3 2-16 0,-1 3 0 16,0-2 592-16,-4 0 112 0,0 8 32 0,-5-8 0 15,-1 2 448-15,-4 1 80 0,0 3 32 0,-2 0 0 16,-1 4 16-16,0 1 0 0,0 2 0 0,0 3 0 16,0 0-368-16,3 4-64 0,1 2-16 0,2 4 0 0,1 2-416 0,3 2-96 15,2 0 0-15,3 1-16 0,3 1-240 0,3-1-32 16,4-2-16-16,4-1 0 0,2-5-224 0,4-2-48 16,0-1-128-16,0-4 192 0,1-4-192 0,1-3 0 15,0-2 0-15,2-4 0 16,0-2-1856-16,0-1-320 0,0-2-64 0</inkml:trace>
  <inkml:trace contextRef="#ctx0" brushRef="#br0" timeOffset="-162595.85">10319 15113 6271 0,'0'0'272'0,"0"0"64"15,0 0-336-15,0 0 0 0,0 0 0 0,0 0 0 0,0 0 1552 0,0 0 240 16,0 0 64-16,0 0 0 0,0 0-1056 0,0 0-208 15,0 0-32-15,0 0-16 0,0 0-160 0,0 0-16 16,0 0-16-16,0 0 0 16,0 0 176-16,0 0 48 0,0 0 0 0,0 0 0 15,0 0-128-15,0 0 0 0,0 0-16 0,0 0 0 16,0 0-16-16,12 0 0 0,-12 0 0 0,11 3 0 16,-11-3-112-16,13 2-32 0,0 1 0 0,1-3 0 15,-1 0-48-15,-2 0-16 0,1 0 0 0,0 0 0 16,-1-3-80-16,3 1 0 0,-1-1-128 0,0 2 192 0,0 0-192 0,0 1 0 15,-2 0 0-15,2 0 0 0,-1 0 144 0,0 0-16 16,-2 0 0-16,2 0 0 0,1 0-128 0,0 0 192 16,-1 0-192-16,0 0 192 0,-2 0-64 0,2 0-128 15,1 0 192-15,0 0-64 0,1 0-128 0,1-2 192 16,-2 0-192-16,1 0 192 0,2 1-32 0,0 0 0 0,1-3 0 0,-2 0 0 16,-2 0 16-16,0 4 0 0,0-4 0 0,0 2 0 15,-1 2 16-15,-2-3 0 0,-10 3 0 0,13-1 0 16,-1 1 16-16,0 0 16 0,-2 1 0 0,2 2 0 15,-1-3-16-15,3 0 0 0,-4 0 0 0,2 1 0 16,1 2-80-16,1-1 0 0,0 2-128 0,2-1 192 16,1-3-192-16,-1 1 0 0,-2 2 0 0,2-2 0 15,-1-1 0-15,2 0 0 0,0 0 128 0,1-1-128 16,-2 2 0-16,0 0 0 0,-2-1 0 0,0 1 0 16,-1 1 272-16,0-2-32 0,1 0-16 0,-1 2 0 15,0 1 32-15,-2 0 16 0,1 0 0 0,0 1 0 16,0-2-48-16,-2-1-16 0,0 2 0 0,0-3 0 15,-1 1-16-15,1-1-16 0,-10 0 0 0,13-1 0 16,0 1 96-16,0 0 32 0,-1-4 0 0,0 2 0 16,-1 1 48-16,1 1 16 0,0-4 0 0,0 3 0 15,-2 0-144-15,0 1-32 0,-10 0 0 0,13-2 0 0,-1 1-32 0,-1 0-16 16,-1-2 0-16,0 2 0 0,1-1-16 0,-11 2-128 16,12-2 192-16,-1 1-64 0,1-1-128 0,0 1 0 15,-2 1 0-15,1 0 128 0,-11 0-128 0,13 3-176 16,-3-2 48-16,1 1 0 15,-1 0-448-15,-1 0-64 0,-9-2-32 0,13 6 0 16,-1 0-400-16,0-2-80 0,-2 3 0 0</inkml:trace>
  <inkml:trace contextRef="#ctx0" brushRef="#br4" timeOffset="-120303.15">10735 15979 29599 0,'-1'-3'1312'0,"1"3"272"0,0 0-1264 0,0 0-320 0,0 0 0 0,0 0 0 16,24-7 416-16,-24 21 32 0,2-1 0 0,0 4 0 15,1 2 128-15,-1 0 16 0,1 0 16 0,0 1 0 16,-1 2-160-16,1-6-48 0,-1 2 0 0,1 1 0 16,0 2 48-16,-2 0 0 0,2 1 0 0,-2-2 0 15,-1-2-192-15,0 2-48 0,0-5 0 0,0-2 0 16,0-4-48-16,0-9-16 0,0 0 0 0,0 0 0 16,1-6 16-16,0-5 0 0,1-4 0 0,-1-6 0 15,2-4-160-15,-1-2 0 0,1-4 0 0,0-1 0 16,-2-3 0-16,1-1 0 0,0-4 0 0,-1 4 0 0,0 1 0 0,2 2 0 15,0 3 0-15,0 3 0 0,0 2 0 0,0 3 0 16,-1 2 0-16,1 3 128 0,-1 2-128 0,0 3 192 16,0 4-192-16,-2 8 192 0,0 0-192 0,0 0 0 15,6 8 144-15,-1 6-144 0,0 7 0 0,3 5 0 16,1 7 0-16,0 1 128 0,0 4-128 0,0 1 0 16,1 0 0-16,-1-1 128 0,0-2-128 0,1-3 0 15,1-2-176-15,-1-6 176 0,0-3 0 0,1-3 0 0,-1-6 0 16,1-3 0-16,-1-5 0 0,2-4 0 15,-2-5 0-15,2-2 0 0,0-5 576 0,-2-3 48 16,-2-4 16-16,0-4 0 0,1-3-32 0,-1-4 0 16,-2-2 0-16,0-3 0 0,-1-3-288 0,0 1-48 15,0-1-16-15,-2 1 0 0,-2-1-256 0,-1 3-192 16,-2 1 16-16,-2 1 16 16,-2 5-2464-16,0 2-512 0</inkml:trace>
  <inkml:trace contextRef="#ctx0" brushRef="#br4" timeOffset="-110797.91">10602 16191 9215 0,'0'0'816'0,"0"0"-656"0,6-5-160 0,5 0 0 0,-5 2 1760 0,0 0 320 0,-1-3 64 0,0 2 16 16,0-1-432-16,-1 1-96 0,1-1-16 0,-5 5 0 15,7-3-320-15,-7 3-64 0,0 0-16 0,0 0 0 0,5-5-64 0,-5 5-32 16,0 0 0-16,0 0 0 0,0 0 160 0,0 0 48 15,-5 2 0-15,-3 1 0 0,-2 1-528 0,-3 4-96 16,-2 0-32-16,-3 2 0 0,0 3-368 0,-2 0-80 16,-6 6-16-16,0-1 0 0,0 2-48 0,2-1-16 15,4-1 0-15,-3-1 0 0,-1 0-144 0,1 2 160 16,4-5-160-16,1 1 160 0,-1 1-160 0,2 0 0 16,2-3 0-16,0 0 0 0,1-1 0 0,0-1 0 0,1 1 0 0,2-2 0 15,2 0 0-15,1-4 0 0,2-1 0 0,1 1 0 16,5-6 0-16,0 0 0 0,0 0-144 0,0 0 144 15,0 0 0-15,0 0 0 16,0 0 0-16,0 0 0 0,-6 3 0 0,6-3 0 16,-6 2 0-16,6-2 0 0,0 0 0 0,0 0 0 15,0 0 0-15,0 0 144 0,0 0 16 0,0 0 0 16,0 0 0-16,0 0 0 0,0 0-160 0,0 0 0 16,0 0 0-16,0 0 128 0,0 9-128 0,1 1 128 0,2 2-128 15,-1 0 128-15,2 2 0 0,0 3-128 0,-2 1 192 0,0 3-64 16,2 1 144-16,0 3 32 0,0 5 0 0,-1 0 0 15,0 0-64-15,1 0-16 0,0 3 0 0,0 1 0 16,1-1-32-16,1 3-16 0,-1-4 0 0,0 1 0 16,0-1-48-16,0 0-128 0,1-6 192 0,-1 0-64 15,0-3-128-15,-1 1 160 0,0-2-160 0,0-2 160 16,0-2-160-16,-2-1 192 0,1-3-192 0,0 0 192 0,-1 1-64 0,-1-5 0 16,1 1 0-16,-1-2 0 0,0 0-128 0,1 1 128 15,-1-3-128-15,0 1 128 0,-1-8-128 0,2 6 192 16,-2-6-192-16,1 7 192 0,-1-7-64 0,0 0-128 15,0 9 192-15,0-9-64 0,0 0-128 0,0 6 0 16,0-6 0-16,0 0 0 0,0 0 0 0,0 0 0 16,0 0 0-16,0 0 0 0,0 0 176 0,0 0 0 15,0 0 0-15,0 0 0 0,0 0-176 0,5 4 0 16,-5-4 0-16,9 4 0 16,2 0-160-16,0 0-64 0,1 1-16 0,0 0 0 0,1 2 240 0,3-1 0 15,2 1 0-15,3 1 160 0,2 1 0 0,3 1 0 16,0-1 0-16,3 2 0 0,1-1-160 0,4 3 0 15,-2-4 0-15,1 2 128 0,-2-1-128 0,-1 1 0 16,-1-1 144-16,-3 1-144 0,-1 0 0 0,-2-2 144 16,-1 3-144-16,-2 1 0 0,-3-2 272 0,-3-1-48 0,-1 2-16 15,-1-2 0-15,0 1 48 0,-2-3 0 0,-2-2 0 0,0 2 0 16,0 0-112-16,-2 0-16 0,-2-1 0 0,1 0 0 16,-5-7-128-16,4 6 0 0,-4-6 144 0,0 0-144 15,5 7 0-15,-5-7 128 0,4 4-128 0,-4-4 0 16,6 5 0-16,-6-5 144 0,0 0-144 0,0 0 0 15,0 0 144-15,0 0-144 0,0 0 0 0,6-3 144 16,1-3-144-16,0-1 0 0,1-2 0 0,3-1 128 16,0-3-128-16,4 1 0 0,0-1 0 0,5-1 0 0,2-3 0 0,4 0 0 15,3 0 0-15,1 0 0 0,2 1-288 0,2 1 64 16,-2-1 16-16,0 2 0 16,1 1-48-16,-2 1 0 0,0 1 0 0,-1 2 0 15,0 1 256-15,-2 2-192 0,-3 1 192 0,-1 1-192 16,0 0 192-16,-3 1 0 0,-2 3 0 0,-1-4 0 15,-1 2 0-15,2-1 0 0,-4 2 0 0,0 0 0 16,-4 1 0-16,2 0 0 0,-1 0 0 0,-1-2 0 0,-1 0 128 0,-1-1-128 16,-1 0 0-16,-2 1 0 0,1-1 128 0,0 1-128 15,-7 2 0-15,0 0 0 0,5-4 128 0,1 1-128 16,-6 3 0-16,0 0 0 0,0 0 128 0,0 0-128 16,4-4 0-16,-1-1 0 0,-3 5 128 0,4-8-128 15,-2 0 0-15,2-1 0 0,-1-1 128 0,-1-2-128 16,1-2 0-16,0-2 0 0,-2-2 0 0,0-2 0 15,1-2 0-15,-1-3 0 0,0 1 0 0,0-5 0 16,-1-1 0-16,-1-1 0 0,0-3 128 0,0 0-128 0,-1-1 0 0,2 1 0 16,0-2 0-16,0 3 0 0,2-1 0 0,-1 1 0 15,0 1 0-15,0-1 0 0,-1 2 0 0,0-2 0 16,0 2 0-16,-1 2 0 16,1-1 0-16,0 5 0 0,0 2 0 0,0 3 0 15,0 5 0-15,0 2 0 0,0 0 0 0,0 6 0 16,0 1 0-16,0 6-144 0,0 0 144 0,0 0-208 0,0 0 80 0,0 0 128 15,0 0-208-15,0 0 80 0,0 0 128 0,0 0-208 16,0 0 32-16,0 0 16 0,0 0 0 0,0 0 0 16,0 0 160-16,0 0-192 0,0 0 192 0,0 0-192 15,0 0 192-15,0 0 0 0,0 0 0 0,0 0 0 16,0 0 0-16,-6 2 0 0,-2-1 0 0,-3-1 0 16,0-2 144-16,-2-2-144 0,-3 0 192 0,0-5-192 15,-2 0 320-15,-2 0-64 0,-2 0 0 0,-1-5 0 0,-2 1 64 16,-2-1 0-16,-2-2 0 0,0 2 0 0,-2 0-320 0,0 1 160 15,-2-2-160-15,3 2 128 0,2 2 112 0,1-1 16 16,3 1 0-16,0 1 0 0,1 2-256 0,2 0 0 16,0 1-144-16,4 0 144 15,3 2-1552-15,2 0-224 0,3-2-32 0,4 1-18768 0</inkml:trace>
  <inkml:trace contextRef="#ctx0" brushRef="#br4" timeOffset="-109226.97">10368 16673 23951 0,'0'0'2128'0,"0"0"-1696"0,0 0-432 0,0 0 0 0,0 0 1840 0,0 0 272 16,0 0 64-16,2-6 16 0,2 1-1232 0,4-1-256 15,1-1-64-15,4-2 0 16,2-1-16-16,2-1-16 0,2 1 0 0,1-2 0 0,5-1-352 0,-5 2-64 15,2 1 0-15,3-2-16 16,-1 1-1216-16,1-5-240 0,0 2-64 0,1-2-13744 16</inkml:trace>
  <inkml:trace contextRef="#ctx0" brushRef="#br4" timeOffset="-108894.7">10544 17107 15663 0,'0'0'1392'0,"0"0"-1120"0,0 0-272 0,0 0 0 16,0 0 2960-16,2 9 544 0,0-1 96 0,4 1 32 15,3 0-1904-15,0 1-368 0,3 1-80 0,3 2 0 16,1-3-448-16,2 3-96 0,3-2-16 0,0 0 0 0,0 1-448 0,0 1-80 16,-1 0-32-16,1 0 0 0,0 0-304 0,1-2-64 15,-1-1-16-15,0-1-10448 16,-1-1-2080-16</inkml:trace>
  <inkml:trace contextRef="#ctx0" brushRef="#br4" timeOffset="-108643.68">11500 16700 25791 0,'0'0'1152'0,"0"0"224"0,-3 6-1104 0,1 1-272 0,-1 2 0 0,2 1 0 15,0 5 2128-15,-1 0 368 0,1 2 80 0,1 3 16 16,3 2-1392-16,-2-1-288 0,2 2-48 0,-1 1-16 16,1-1-624-16,-1 2-224 0,0-1 144 0,0-2-144 31,1-1-1024-31,-2-4-304 0,1-2-48 0,-1 0-14304 0</inkml:trace>
  <inkml:trace contextRef="#ctx0" brushRef="#br4" timeOffset="-108012.4">10784 15607 2751 0,'0'0'256'0,"0"0"-256"0,0 0 0 0,0 0 0 15,0 0 3904-15,0 0 720 0,0 0 160 0,0 0 16 16,0 0-2672-16,0 0-528 0,4-5-128 0,-4 5 0 15,0 0-704-15,4-4-144 0,-4 4-32 0,0 0 0 16,0 0 32-16,0 0 0 0,0 0 0 0,0 0 0 16,0 0-176-16,0 0-48 0,0 0 0 0,0 0 0 15,0 0 48-15,0 0 0 0,0 0 0 0,0 0 0 16,0 0-208-16,0 0-48 0,0 0 0 0,-5 4 0 0,5-4-192 0,-7 3 176 16,7-3-176-16,0 0 160 0,0 0-160 0,-6-3 0 15,6 3 0-15,0 0 0 0,-4-4 0 0,4 4 0 16,-1-9 0-16,1 1 0 0,1 2 0 0,0-1 0 15,2 1 0-15,0-1 0 0,-3 7 320 0,3-5 48 16,-3 5 0-16,4-4 0 0,-4 4-96 0,0 0-16 16,0 0 0-16,0 0 0 0,0 0 192 0,0 0 16 15,0 0 16-15,0 0 0 0,0 0-96 0,0 0-32 16,0 0 0-16,0 0 0 0,0 0-224 0,0 0-128 0,0 0 160 0,3 9-160 16,-3-9 0-16,0 0-128 15,0 0-16-15,1 7 0 16,-1-7-2240-16,2 6-448 0,-2 2-96 0,1 0-6784 15,-1-8-1360-15</inkml:trace>
  <inkml:trace contextRef="#ctx0" brushRef="#br4" timeOffset="-107616">11067 15540 22287 0,'0'0'976'0,"0"0"224"0,0 0-960 0,0 0-240 0,0 0 0 0,0 0 0 16,0 0 1312-16,0 0 224 0,-5 4 32 0,5-4 16 15,0 0-640-15,-5 5-128 0,0-3-32 0,5-2 0 16,-7 4-400-16,7-4-64 0,-8 0-32 0,8 0 0 16,0 0 96-16,-6 2 0 0,-1-1 16 0,7-1 0 0,0 0-64 0,0 0-16 15,0 0 0-15,0 0 0 0,0 0-176 0,-2-5-144 16,0 1 192-16,2 4-192 0,3-8 0 0,0 1 0 15,0 2 0-15,1 1 0 0,2-2 0 0,-1 2 0 16,-5 4 0-16,6-3-144 0,-6 3 144 0,0 0 0 16,8 0 0-16,-8 0 0 0,0 0 0 0,8 0 0 15,-8 0 0-15,0 0 128 0,0 0 192 0,0 0 64 0,0 0 0 16,0 0 0-16,0 0-32 0,0 0 0 16,0 0 0-16,0 0 0 0,0 0-160 0,-7 3-16 15,0 1-16-15,0-2 0 0,1 2-160 0,0 0 0 16,6-4 0-16,-5 4 128 0,5-4-128 0,0 0 0 15,-4 5 0-15,4-5 0 16,-1 8-2384-16,1-1-416 0,0-7-80 0</inkml:trace>
  <inkml:trace contextRef="#ctx0" brushRef="#br4" timeOffset="-102931.25">12769 16318 28159 0,'0'0'1248'0,"0"0"256"15,0 0-1200-15,0 0-304 0,0 0 0 0,2 12 0 0,2 2 656 0,1 2 80 16,2 4 16-16,2 1 0 0,1 4 80 0,1 3 0 16,1-4 16-16,-1 4 0 0,1 0-592 0,-3-6-128 15,0-1-128-15,0 0 176 0,1 3-48 0,-1-3-128 16,-2-2 192-16,0 1-64 0,-2-2 0 0,0 3 0 16,-1-6 0-16,-1 0 0 0,-2-4 16 0,1 0 0 15,-2-3 0-15,0-8 0 0,-2 6 16 0,2-6 0 16,0 0 0-16,0 0 0 0,-8-1-160 0,1-4 0 15,-1-3 0-15,0 0 128 0,0-6-128 0,0-1 0 16,1-2-192-16,-1-3 192 0,1-6-224 0,1-2 80 16,0 2 16-16,3-4 0 0,-3-3-16 0,5 5 0 15,2 0 0-15,2 2 0 0,1 2 144 0,2 1 0 16,2 4-144-16,1 1 144 0,2-1 0 0,0 5 0 16,2 2 128-16,1 2-128 0,-3 1 416 0,1 2 0 15,1 3 0-15,-1 3 0 0,0 1 96 0,-2 0 0 16,0 3 16-16,-1 1 0 0,1 1-96 0,-3 1-32 0,-1 2 0 0,-1 3 0 15,-1-1-80-15,-3 3 0 0,-1-3-16 0,-1 3 0 16,-2 0-432-16,-1 2-96 0,0-3-16 0,-1 1 0 16,0 0-1488-16,1-3-320 15,-3-1-48-15,4-1-16 0,-1-1-1120 0,4-7-224 0</inkml:trace>
  <inkml:trace contextRef="#ctx0" brushRef="#br4" timeOffset="-102794.68">13092 16207 2751 0,'0'0'256'0,"0"0"-256"0,0 0 0 0,0 0 0 16,0 0 5792-16,0 0 1120 0,5 9 208 0,-1 0 48 15,0 3-5120-15,1 1-1040 0,2 1-208 0,-1-1-32 16,2 4-768-16,1-2 0 0,0 0 0 0,0 2-208 16,1 0-2144-16,-1 0-416 0,0-2-96 0</inkml:trace>
  <inkml:trace contextRef="#ctx0" brushRef="#br4" timeOffset="-102599.28">13278 16294 30575 0,'0'0'672'0,"0"0"144"0,0 0 16 0,0 0 32 0,0 0-688 0,0 0-176 0,-2 7 0 16,-1 3 0-16,1 3 1328 0,2 2 224 0,0 3 48 0,-2 2 16 16,1 0-912-16,0 3-176 15,1-1-32-15,1 0-16 0,0 0-336 0,1-1-144 16,-4-1 128-16,4-1-128 15,1-5-256-15,1 2-144 0,0 1-32 0,0-1 0 16,-1-6-3008-16,-1-1-592 0</inkml:trace>
  <inkml:trace contextRef="#ctx0" brushRef="#br4" timeOffset="-102197.89">13400 16246 30575 0,'0'0'672'0,"0"0"144"0,0 0 16 0,6 5 32 15,-1 5-688-15,2 0-176 0,-1 2 0 0,1 2 0 0,1 3 1200 0,1 1 208 16,0 2 32-16,-1-1 16 0,-2 1-640 0,1-1-128 16,-1 1-32-16,1-2 0 0,-3 1-272 0,0-3-64 15,0 0-16-15,0 0 0 16,-3-1-96-16,0-2-16 0,0-2 0 0,1-3 0 16,-2-8 80-16,0 0 16 0,0 0 0 0,0 0 0 15,0 0 144-15,0 0 16 0,0 0 16 0,-3-7 0 0,1-2-224 0,0-4-48 16,0-4-16-16,0 0 0 0,1 0-176 0,1-1 0 15,0-2 144-15,3 1-144 0,-2 1 0 0,2-1 0 16,0 0 0-16,1 1 0 0,2 1-304 0,0 1 32 16,1 2 0-16,0 2 0 15,0 0-368-15,1 3-80 0,1-4-16 0,1 5 0 16,2 2-224-16,0 0-64 0,-2 2 0 0,-1 4 0 16,3 0-2336-16,0 0-480 0,0 2-80 0,-2 0-32 15,0 1 1536-15,0 1 304 0,0 1 64 0,-1 3 16 16,-2-4 448-16,-1 2 96 0,1 1 16 0,-1 1 0 0,-2 1 3536 0,0 1 720 15,1 2 144-15,-1 0 16 0,0-1-624 0,0 3-128 16,0-4-16-16,1 3-16 0,2-3-1008 0,-2 2-208 0,0-1-48 0,0-1 0 16,0-1-896-16,2 0 0 0,-2-1 0 0,0-1 0 31,-5-7-2816-31,0 0-432 0</inkml:trace>
  <inkml:trace contextRef="#ctx0" brushRef="#br4" timeOffset="-102059.83">13795 16203 2751 0,'0'-8'256'0,"-3"1"-256"0,2 0 0 0,-2 1 0 16,2 0 3520-16,-2 1 640 0,2-1 144 0,1 6 32 15,-1-6-3504-15,1 6-688 0,0-6-144 0,0 6 0 16,0 0-432-16,0 0-64 0</inkml:trace>
  <inkml:trace contextRef="#ctx0" brushRef="#br4" timeOffset="-101730.77">13946 16202 24991 0,'0'0'1104'0,"0"0"240"0,0 0-1088 16,0 0-256-16,-8 4 0 0,2 1 0 0,0 2 1472 0,4 3 224 0,-2 0 48 0,0 5 16 16,0-1-896-16,1 3-176 0,3 3-48 0,3 0 0 15,0 1-368-15,0 0-80 16,1 0 0-16,3-3-16 0,2 1-176 0,1-6 128 15,4 0-128-15,-3-3 128 0,0-2 48 0,-1-3 0 16,2-2 0-16,0-3 0 0,-2-3 144 0,-1-3 48 16,-1-4 0-16,0-3 0 0,-2-4 192 0,1 0 32 0,-1-5 16 15,0 0 0-15,-4 0-160 0,2-4-48 0,-3 0 0 0,-1-2 0 16,-2 0-144-16,-1-1-48 0,-3 0 0 0,0-1 0 16,1 0-80-16,0-1-128 0,-3 2 176 0,0 3-176 31,-1-2-256-31,0 2-176 0,-1 1-16 0,-1-1-16 15,-1 5-1968-15,3 4-384 0,2 4-64 0,0 4-11776 0</inkml:trace>
  <inkml:trace contextRef="#ctx0" brushRef="#br4" timeOffset="-101601.08">14199 16246 26895 0,'0'0'1184'0,"1"12"256"0,2-3-1152 0,-1 3-288 16,2-2 0-16,1 2 0 15,-2-3 816-15,1 2 96 0,0-1 32 0,1 0 0 16,2 0-688-16,-2-3-256 0,-1 1 176 0,0 0-176 16,-4-8-2560-16,0 0-592 0</inkml:trace>
  <inkml:trace contextRef="#ctx0" brushRef="#br4" timeOffset="-100963.97">14204 16075 21647 0,'0'0'960'0,"0"0"192"0,0 0-912 0,0 0-240 0,0 0 0 0,0 0 0 32,0 0-448-32,0 0-128 0,8 3-16 0,0 2-16 15,2 3-800-15,1 1-176 0,-1 3-16 0,2 1-16 0,-1 1 944 0,4 2 192 16,-1 1 32-16,0 2 16 0,1-2 1488 0,-1 3 288 0,-2 0 64 0,1 0 16 16,0 1 304-16,-1-1 64 0,-1-1 16 0,0-2 0 15,-2-2-768-15,-1-1-144 0,-3-1-48 0,0-4 0 0,0 0-432 16,-2 0-96-16,-3-9 0 0,0 0-16 15,0 0-176-15,0 0-128 0,0 0 144 0,0 0-144 16,0 0 0-16,1-9-160 0,1-4 0 0,0-2 0 16,0-2-96-16,-2-2 0 0,0-1-16 0,1-3 0 15,1 1-112-15,1-1-32 0,0-2 0 0,1 0 0 16,-1 0-176-16,1 2-48 0,2 1 0 0,-1 2 0 16,1 2 640-16,0 2 0 0,-1 3 0 0,1 4 0 0,0 4 192 0,-6 5 176 15,6 3 16-15,1 4 16 0,-1 1 368 0,-1 4 64 16,2 1 0-16,-2 1 16 0,2 2 368 0,-1 1 80 15,1 1 16-15,-1 0 0 0,2-1-432 0,1 3-96 16,3-4-16-16,-2 1 0 0,1-1-512 0,2-1-128 16,1 0 0-16,0-2-128 0,-1 1 160 0,0-4-160 15,0-1 128-15,2-1-128 0,-2 0 176 0,0-3-48 16,0-1-128-16,0-2 192 0,1-2-192 0,1-1 144 0,-1 0-144 16,-1-3 128-16,-3 0-128 0,1-2 0 0,-2-1 0 0,0-3 0 15,0-1 0-15,-1-1 0 0,-1-1 0 0,-1 2 0 16,-1-2-240-16,-1 0-16 15,-1 0-16-15,-1-1 0 0,-2 1-32 0,-1-2 0 16,-3 0 0-16,2 2 0 0,-2 0 304 0,-2 3-192 16,0 1 192-16,-2 1-160 0,-1 1 352 0,0 5 80 0,-2 3 16 0,2 3 0 15,-1 4 448-15,1 1 96 0,1 4 0 0,0 3 16 16,4 1 240-16,3 2 32 0,1 2 16 0,4 1 0 16,1 0-144-16,4 1-32 0,2-3 0 0,2 1 0 15,2-4-448-15,4-1-80 0,3-3-32 16,2-3 0-16,4-1-400 0,-1-6 128 0,1-2-128 15,-1-1 0 1,0-4-864-16,-1-3-256 0,1-1-48 0,-1 0-12000 0,-2-4-2384 0</inkml:trace>
  <inkml:trace contextRef="#ctx0" brushRef="#br4" timeOffset="-100529.47">13053 17171 32303 0,'0'0'704'0,"-8"2"160"0,0 1 32 0,2 2 0 0,-2 0-704 0,0 4-192 0,1 2 0 0,2 2 0 16,0 1 1344-16,1 8 224 0,4 3 48 0,0 5 16 16,1 3-960-16,2 6-192 0,1 4-32 0,1 4-16 15,3 1-272-15,2 3-160 0,0 0 192 0,-1-2-192 0,0-1 0 16,3-2 0-16,-1-3-160 0,1-4 160 0,0-2-384 0,1-5 64 16,0-2 0-16,1-4 0 15,1-2-2928-15,-1-5-576 0</inkml:trace>
  <inkml:trace contextRef="#ctx0" brushRef="#br4" timeOffset="-100103.38">13360 17537 5519 0,'-1'14'240'0,"1"-5"64"0,0-1-304 0,1 5 0 0,2 3 0 0,4 1 0 15,0 2 4992-15,5 0 960 0,0 0 176 0,0 1 32 16,-1-1-4304-16,2 1-848 0,-2 1-176 0,-1-3-48 15,-1 0-176-15,1-1-32 0,-3 1-16 0,0-2 0 16,-2 1 32-16,-1 0 16 0,-1-3 0 0,1-1 0 16,-3-2-80-16,-1-2-16 15,0-1 0-15,-1-2 0 0,1-6-112 0,0 0-16 16,0 0-16-16,0 0 0 0,0 0-240 0,0 0-128 16,-6-9 128-16,2-5-128 15,0-3-448-15,1-1-144 0,0-3-48 0,-1-3 0 16,0-3 112-16,0-3 16 0,-1-3 0 0,0-1 0 15,-2-5-160-15,2 3-32 0,1-1 0 0,2 3 0 0,-1 2 320 0,3 2 48 0,1 2 16 0,2 4 0 16,1 1 480-16,1 5 96 0,0 3 32 0,2 3 0 16,-1 3 352-16,1 2 80 0,-1 3 16 0,-6 4 0 15,8 2-16-15,0 3 0 0,0-1 0 0,-2 2 0 16,1 2-128-16,-2 0-16 0,-1 2-16 0,-2 2 0 16,1 0-208-16,-3 1-32 0,0 0-16 0,0 1 0 0,-1 2-160 0,-2-2-16 15,-1 3-128-15,0 0 192 16,3 1-496-16,-2-3-96 0,1-1-32 0,-1 0 0 15,1-3-1776-15,0 1-352 0,1-3-80 0,1-9-11856 16</inkml:trace>
  <inkml:trace contextRef="#ctx0" brushRef="#br4" timeOffset="-99923.89">13651 17390 19343 0,'0'0'1728'0,"3"7"-1392"15,2 1-336-15,0 1 0 0,0 0 2272 0,1 2 384 16,-1 1 80-16,0-1 16 0,-1 1-1280 0,3 1-256 0,-1 0-64 0,3 3 0 16,0-3-704-16,0 0-160 0,1-3-32 0,-1-1 0 15,1 3-432-15,1-3-80 0,-1-1-32 0,0-1 0 32,2-2-2384-32,-1-4-464 0,6 0-112 0,-17-1-16 0</inkml:trace>
  <inkml:trace contextRef="#ctx0" brushRef="#br4" timeOffset="-99730.2">13908 17412 24879 0,'0'0'2208'0,"0"0"-1760"0,-5 9-448 0,1 3 0 15,-1 1 2512-15,0 4 432 0,-1 3 64 0,1 5 32 16,0 1-1216-16,1 3-240 0,0 2-48 0,1 3-16 16,1 1-672-16,-1-1-128 0,1-1-16 0,2-1-16 15,1-2-528-15,3-2-160 0,0 0 0 0,1-3 0 16,0-4-1440-16,2-3-400 0,-1-2-80 0,2-3-9920 15,0-3-1984-15</inkml:trace>
  <inkml:trace contextRef="#ctx0" brushRef="#br4" timeOffset="-99400.49">14055 17416 19343 0,'0'0'1728'0,"0"0"-1392"0,0 0-336 0,0 0 0 16,6 5 2176-16,-1 5 384 0,-3-1 64 0,4 4 0 15,1 0-992-15,3 3-208 0,-1 0-32 0,0 3-16 16,-1 1-512-16,1 1-96 0,0 1-32 0,-1-1 0 16,-3-2-384-16,-1-2-80 15,-2-1-16-15,2 1 0 0,-1-3 128 0,1 1 0 16,-2-4 16-16,1 0 0 0,-3-11 0 0,0 8 0 16,0-8 0-16,0 0 0 0,0 0 192 0,0 0 48 15,0 0 0-15,0 0 0 0,-6-7-384 0,0-2-64 16,1-2 0-16,0-2-16 0,1-2 16 0,1-2 0 0,2-4 0 0,-1-1 0 15,-1-4-192-15,2 0-192 0,1 0 32 0,1 1 16 16,2 1 144-16,0 3 0 0,3 2-144 0,1 3 144 16,1-1-144-16,3 4 144 0,0-1-192 0,1 2 192 15,3 2-368-15,1 3 48 0,1 1 0 0,0-1 0 16,0 5-1936-16,0 2-384 0,0 1-80 0,0 3-13088 16</inkml:trace>
  <inkml:trace contextRef="#ctx0" brushRef="#br4" timeOffset="-99135">14330 16898 11967 0,'0'0'1072'0,"0"0"-864"0,0 0-208 0,0 0 0 0,8 0 2704 0,3 3 496 16,3-2 112-16,2 5 16 0,1 5-1184 0,4 2-224 15,-1 1-64-15,3 7 0 0,0 3-160 0,2 2-32 16,2 4-16-16,-3 0 0 0,-2 1-176 0,-1 2-48 16,1 2 0-16,-3 1 0 0,-2 3-192 0,-2 2-32 0,-4-3-16 0,0 3 0 15,-2 0-208-15,-3 2-32 0,-2 4-16 0,-1-2 0 16,-3 0-480-16,1 0-80 0,-2 1-32 0,-2 0 0 16,1-2-160-16,-2-1-48 0,-3-3 0 0,0 1 0 31,-1-1-656-31,0-2-144 0,1 0-32 0,1-3-13968 0,-1-2-2800 0</inkml:trace>
  <inkml:trace contextRef="#ctx0" brushRef="#br2" timeOffset="-8866.86">16781 15446 28959 0,'0'0'640'0,"-2"6"128"0,-3 1 16 0,2 4 48 0,0 8-672 0,2-1-160 0,2 4 0 0,2 6 0 0,1 4 768 0,2 15 112 16,5 4 16-16,1 1 16 0,-1 3-144 0,1-3-48 15,0 0 0-15,0-4 0 0,-1-3-464 0,0-4-80 16,0-4-32-16,-1-5 0 0,-1-3 48 0,-3-4 0 15,-1-4 0-15,-1-6 0 0,0-3 208 0,-1-3 48 16,-3-9 16-16,0 0 0 0,0 0-144 0,0 0-16 0,-3-10-16 0,1-4 0 16,-2-5-144-16,0-2-16 0,-1-6-128 0,-1-3 192 15,1-4-192-15,-1-2 0 0,-1-2-192 0,2-5 192 16,0-3-192-16,1-1 64 0,0 0 128 0,1-1-208 16,1 1 208-16,-1 3 0 0,4 2 0 0,2 3-144 15,1 3 144-15,2 4 0 16,2 2 0-16,1 4 0 0,4 5 0 0,3 4 0 15,1 4 0-15,0 5 0 0,4 7 0 0,1 1 0 16,0 7 0-16,-1 3 128 0,-1 6 48 0,-4 2 16 16,-1 3 0-16,-2 2 0 0,-1 5 208 0,-3-1 48 0,-1 4 16 0,-2 3 0 15,-3 3-112-15,-3-1-32 0,-2 3 0 0,0 2 0 16,-2-3-192-16,-1-1-128 0,-1-1 128 0,1-4-128 16,-1-2 0-16,-1-2 0 0,1-4 0 0,-1-3 0 15,-1-4 0-15,2-2 0 0,2-4 0 0,-1-2-192 0,-1-6-80 0,6-3-32 16,0 0 0-16,-5-1 0 0,0-5 144 0,1-1 32 15,4-2 0-15,1-1 0 0,3-3 128 0,2 2 0 16,1-1 128-16,2 0-128 16,2 2 512-16,1 1 48 0,2 3 0 0,3 0 0 15,2 2 208-15,4 3 64 0,0 1 0 0,1 5 0 16,3 1-160-16,0 1-32 0,3 1 0 0,-1 2 0 16,-2 2-192-16,2-2-32 0,0 3-16 0,1 0 0 0,-2-2-256 0,0 1-144 15,-3-1 160-15,-1 1-160 16,1 0-576-16,-1-1-224 0,-1 0-32 0,-1-1-13376 15,0-2-2656-15</inkml:trace>
  <inkml:trace contextRef="#ctx0" brushRef="#br3" timeOffset="-3763.19">2988 11863 1839 0,'11'7'160'0,"17"-14"-160"0,5 3 0 0,3-4 0 15,5-1 1136-15,-1 0 192 0,1-5 32 0,-1 1 16 16,0 0-624-16,-2 0-128 0,-1-3-32 0,-2 3 0 0,3 3-336 0,2 0-64 15,2 3 0-15,2-3-16 0,1 3-176 0,1 0 0 16,3 1 0-16,-5-1 0 0,-4 1 0 0,2-1 0 16,-1 1 0-16,-1-1 128 0,-1 2-128 0,0 0 0 15,0-1 0-15,0 2 0 0,4 2 0 0,3-2 0 16,5 0 0-16,-2-2 128 0,0-2-128 0,-2 0 0 16,-2 0 0-16,2-2 0 0,0 1 256 0,3 1 112 0,2 0 16 0,4 0 16 15,3-1 32-15,-1 1 0 16,1 0 0-16,-2 0 0 0,-3 2-176 0,-2-2-48 15,-1-1 0-15,3 0 0 0,3 1 112 0,1 2 32 16,2-1 0-16,-2 2 0 0,-2-2-48 0,-3-1-16 16,-1-1 0-16,-2-1 0 0,-3 1-160 0,2 2-128 15,2 2 192-15,1 1-192 0,-1-2 288 0,1 0-48 0,-1 0-16 0,-3 1 0 16,-2-1-32-16,-3 3 0 0,-3 4 0 0,-1 0 0 16,1 0-64-16,-1 2-128 0,2 0 176 0,0-1-176 15,1 2 0-15,-1 0 0 0,2-3 0 0,-2 2 0 16,-5 0 128-16,-1 1-128 0,-2-4 0 0,0 0 0 15,-1 1 160-15,-1 4-160 0,-2-2 128 0,-2 3-128 16,1-2 0-16,-1 1 128 0,-1 0-128 0,3 2 0 16,0-3 272-16,-2 1-16 0,-2 2-16 0,1-2 0 15,1 1-64-15,1 0-16 0,0-1 0 0,0 1 0 16,-3 1-160-16,-1-1 0 0,2 0 144 0,0-1-144 0,-1 0 0 0,1-1 128 16,2-1-128-16,-1-1 0 15,3 2 128-15,1-3-128 0,2 1 128 0,2-2-128 16,2-3 0-16,2 3 128 0,1 0-128 0,1 0 0 15,-2-3 0-15,-2 1 128 0,0 1-128 0,1-3 0 16,0 1 0-16,-1 3 128 0,0-4-128 0,1 3 0 0,1-2 272 0,3 2-16 16,1-2 0-16,1 2 0 0,2 0-256 0,-2 1 160 15,-1 1-160-15,0 0 128 0,-1-2-128 0,-1 1 0 16,0-1 0-16,2-1 128 0,0 0-128 0,4-1 0 16,0 1 0-16,2-1 128 0,1 0-128 0,-3 2 0 0,-3-2 0 0,-2 1 128 15,-3-2-128-15,-1 1 0 0,-2 2 0 0,1-2 0 16,-2 3 208-16,1 3 16 15,2-2 0-15,0 2 0 0,1 0-224 0,0-2 0 16,0-1 0-16,-1 0 0 0,-4 0 0 0,0 1 0 16,-2-1 0-16,1 0 0 0,-3-1 0 0,-1 1 128 15,-1 0-128-15,1 0 0 0,0 0 128 0,1 0-128 0,1 0 176 0,0 0-176 16,2 0 0-16,0 0 0 0,-2 0 0 0,0 0 0 16,3 1 128-16,-1-1-128 0,-3-2 0 0,-2 2 0 15,1 1 144-15,0 1-144 0,1 1 0 0,-2-3 144 16,1-3-144-16,0 0 128 0,-1-1-128 0,2-2 128 15,0 4-128-15,0-1 0 0,2 2 144 0,-4 0-144 16,0-1 0-16,0 1 0 0,4 0 0 0,-5 1 0 16,-2 0 0-16,0 1 0 0,-2 0 0 0,-1 1 0 15,0-1 0-15,1 1 0 0,0 2 0 0,0 0 0 16,1 2 0-16,-1-3 0 0,2 1 0 0,0-1 0 0,1 0 0 0,1-1 128 16,2 2-128-16,1-1 0 0,-1-3 0 0,1 0 0 15,0 0 0-15,1 1 0 16,-1 2 0-16,0 0 0 0,-1 1 0 0,-1-1 0 15,2-2 0-15,-1 1 0 0,-2-1 0 0,1 2 0 16,-1-1 0-16,3 2 0 0,0-3 0 0,4 2 0 0,1 0 0 0,2-1 0 16,-1 2 0-16,2 0 0 0,2-1 0 0,0 1 0 15,-1-3 0-15,-2 1 0 0,0-2 0 0,-2 3 128 16,-2-2-128-16,-2 2 0 0,0 0 0 0,2-3 0 16,1 2 0-16,0 2 0 0,2-4 0 0,-1 1 0 0,1 2 0 15,-1-2 0-15,1 1 0 0,1-1 0 0,-2-1 0 0,0 0 0 16,0 0 0-16,1 0 128 15,-2 0-128-15,1-1 0 0,3-1 0 0,-1 1 128 16,2 0-128-16,-1-1 0 0,0 1 0 0,-1 1 0 16,-1-3 0-16,-1 1 128 0,-1 1 0 0,0-2 16 0,-1 2 0 0,1-1 0 15,-2 1-144-15,1-2 192 0,-2 2-192 0,3 0 192 16,2 0-192-16,4-5 0 0,0 2 0 0,3 2 0 16,0 2 0-16,-1-2 128 15,-1 0-128-15,0-2 0 0,-3 0 0 0,-1 1 0 16,3 1 0-16,-3 1 0 0,-1-3 0 0,0 1 0 0,1-4 0 0,0 5 0 15,3-1 0-15,3 2 128 0,1 1-128 0,-1-1 0 16,-4-3 0-16,-1 1 128 0,-2 1-128 0,1 2 0 16,-1-3 0-16,-3 2 0 0,-2-1 0 0,0 1 0 15,2-3 0-15,0 3 0 0,1 1 128 0,-1 0-128 16,0-1 0-16,0 1 0 0,1 0 0 0,1-3 128 16,0 0-128-16,-1 2 0 0,-3 1 0 0,0 0 0 0,1 0 0 0,-2 0 0 15,-2-4 0-15,2 1 0 16,0 1 0-16,0 1 0 0,0-1 0 0,0 2 0 15,2 3 0-15,0-1 0 0,2 0 0 0,1-2 0 16,-1-3 0-16,0 2 0 0,-1-2 0 0,-1 3 128 16,0 2-128-16,-1-2 0 0,0-2 0 0,0 2 128 0,-2 0-128 0,0 3 160 15,1-1-160-15,1 0 160 0,2-1-160 0,-1-1 0 16,1 0 0-16,-1 4 0 0,1-3 0 0,0 1 0 16,-1-1 0-16,-1 2-176 0,-1-3 176 0,2 1 0 15,-2 1 0-15,0 1 0 0,0-3 192 0,0 0-16 16,0 1-16-16,1 1 0 0,2-1 32 0,-1 2 0 15,2-2 0-15,1 1 0 0,2 0-192 0,2 0 128 16,-1 1-128-16,-2-3 128 0,-1-1-128 0,1 1 0 0,-3 0 0 0,1 0 128 16,-1 0-128-16,1 2 160 0,-2 1-160 0,2-1 160 15,0 0 32-15,3-2 16 0,-2-2 0 0,0 4 0 16,0-2 0-16,2 0 0 0,-1 1 0 0,0 0 0 16,-4 2-32-16,2-3-16 15,1 0 0-15,-1 0 0 0,0 0 32 0,1 0 16 16,-1 0 0-16,1 0 0 0,3-4-80 0,-1 3-128 0,-3-1 176 0,2 1-176 15,3-1 176-15,0 0-176 0,-1 1 160 0,-1-2-160 16,-1-2 128-16,-1 0-128 0,1-2 0 0,-3 4 144 16,3-3-144-16,0 2 0 0,2 0 0 0,1 1 128 15,1-3-128-15,2 2 0 0,1 1 144 0,-1-4-144 16,-2 0 0-16,3 0 144 0,-1-1-144 0,-2 1 0 16,-2 2 176-16,0 3-176 0,1-2 160 0,2 1-160 15,2 0 176-15,0 1-176 0,-3-2 192 0,3 0-192 16,1-1 144-16,1 1-144 0,-5 0 0 0,1 0 144 15,0-1-144-15,-2 3 160 0,-2-1-160 0,2 3 160 16,3 1-160-16,2-2 0 0,2-2 0 0,2-1 0 16,1 0 0-16,0 0 0 0,-4 0 0 0,4 2 0 0,-4 0 0 0,1 1 0 15,-3 0 0-15,1 1 0 0,1 1 0 0,0 0 0 16,1 1 0-16,2-2 0 0,4-3 0 0,-4 2 0 16,-3 2 0-16,-2-2 0 0,0-1 0 0,-1 0 0 15,-2-1 0-15,0 2 0 0,1-3 0 0,2 1 0 16,1 0 0-16,3-1 0 0,1 0 0 0,-2 0 0 15,-2 0 0-15,1 0 0 0,-4-1 0 0,0 0 160 0,-2-2-160 0,1 2 160 16,1 1-160-16,2 0 0 0,2 3 144 0,2-3-144 16,1-3 0-16,1-1 0 0,-1-2 0 0,-2 1 0 15,-2-2 128-15,2 2 16 0,-2-1 0 0,1 2 0 16,1 2-16-16,2 0 0 16,1 0 0-16,1-1 0 0,4 1-128 0,-1-2 0 15,-1 0 0-15,2 3 0 16,-2-2-2256-16,0 2-384 0</inkml:trace>
  <inkml:trace contextRef="#ctx0" brushRef="#br2" timeOffset="-462.74">18073 15632 29535 0,'-3'-1'1312'0,"3"1"272"0,-4 1-1264 0,4-1-320 0,0 0 0 0,0 0 0 16,0 0 1376-16,0 0 224 0,1-6 32 0,3-1 16 0,2 1-320 0,5-2-64 15,3-3-16-15,4-2 0 0,5-2-480 0,1-2-112 16,5-3-16-16,2-2 0 0,3-3-80 0,4-2-32 16,2-3 0-16,1 1 0 0,1-5-304 0,1 2-64 15,1-5-16-15,2 2 0 0,0 0-144 0,1-2 0 0,2 1 0 16,-4 2 0-16,0 0 0 0,-4 1 0 0,0 2 0 0,-5 1 0 15,-2 1 256-15,-3 2 128 0,-1 2 32 0,-4 2 0 16,1-1-656-16,-4 5-128 0,-2 1-16 0,-2 1-16 16,0 0 400-16,-2 1 0 0,-2-1 0 0,0 4 0 15,-2 0 0-15,-2-1 0 0,1 2 0 0,-1 1 0 16,-2 0 0-16,0 2 0 0,-1 1 0 0,-2 0 0 16,-2 1 0-16,0 1 128 15,0-1-128-15,0 2 176 0,-4 5-32 0,5-4 0 0,1 3 0 0,0-2 0 16,-6 3-16-16,9-1 0 0,1 1 0 0,3 1 0 15,0 2-128-15,3 1 160 0,0 1-160 0,2 3 160 16,0 2 48-16,3 3 16 0,2 3 0 0,5 1 0 16,1 0 32-16,2 3 16 0,3 2 0 0,2 1 0 15,2 2 0-15,4 0 0 0,2-1 0 0,3 3 0 16,4-4 48-16,0 0 0 0,0-2 0 0,-1-1 0 16,0-1-320-16,-2 0 0 0,0-2 0 0,1 1 0 0,-1 0 176 0,-2 0-32 15,-3 1 0-15,0-2 0 0,-4-3-144 0,-3 0 0 16,-1 1 0-16,-3-2 0 15,-2 2-1216-15,-4 0-128 0,-3-2-32 0,-1 0 0 16,-5 1-1520-16,-2-1-304 0,-4 0-64 0</inkml:trace>
  <inkml:trace contextRef="#ctx0" brushRef="#br2" timeOffset="-97.73">19126 14074 26719 0,'0'0'1184'0,"0"0"240"0,0 0-1136 0,0 0-288 0,0 0 0 0,1 9 0 16,1 3 1824-16,0 4 304 0,-1 2 64 0,0 5 16 16,2 5-1248-16,0 3-256 0,-1 3-64 0,1 3 0 15,-1-1-416-15,0 3-96 0,-1 0 0 0,0 3-128 16,2 2 0-16,-2-1 0 0,1 0 0 0,-1-2 0 15,1-3-304-15,0-2-160 0,-2-2-48 0,0-4 0 16,0-3-1840-16,0-3-368 0,0-6-80 0,1-4-10176 16</inkml:trace>
  <inkml:trace contextRef="#ctx0" brushRef="#br2" timeOffset="110.11">19407 14000 21183 0,'0'0'1888'0,"0"0"-1504"0,0 0-384 0,3 10 0 16,-2 5 1728-16,0 3 288 0,1 3 48 0,-1 1 16 16,-1 5-224-16,1 1-64 0,1 3 0 0,1 2 0 15,1 0-896-15,2 1-176 0,-1 3-32 0,1-1-16 16,2-2-496-16,0-1-176 16,0-3 0-16,0-3 144 0,-1 2-400 0,1-3-64 15,-1 0-32-15,-1-4 0 16,1-2-1824-16,-3-3-352 0,0-3-80 0,-2-1-6608 0,-2-4-1344 0</inkml:trace>
  <inkml:trace contextRef="#ctx0" brushRef="#br2" timeOffset="503.61">19255 13431 27071 0,'-13'-31'1200'0,"5"16"240"0,0-2-1152 0,-1-4-288 15,-2 2 0-15,0 1 0 0,-4-1 960 0,1 3 128 16,0 2 16-16,-1 2 16 0,0 4-224 0,0 6-32 16,2-1-16-16,0 7 0 0,0 4-416 0,1 3-96 15,2 8-16-15,1 4 0 0,2 4-48 0,3 6-16 16,3-2 0-16,2 5 0 0,2 0-256 0,4 1 0 16,2-2 0-16,5-4 0 0,4-2 0 0,4-4 0 15,5-6 0-15,0-2 0 0,4-1 432 0,2-3 16 0,2-8 16 0,0-1 0 16,0-4 448-16,2-3 96 15,-5-3 16-15,1-7 0 0,-3-3-192 0,-1-2-16 16,-3-4-16-16,-4-2 0 0,-2-6-48 0,-4 1-16 16,-2 1 0-16,-4-1 0 0,-2-3-192 0,-4-1-32 15,-4 0-16-15,-3 2 0 0,-5 1-80 0,-5 0-16 16,-6 0 0-16,-5 3 0 0,-3 1-160 0,-3 1-48 16,-7 1 0-16,0 5 0 0,-1 5-192 0,-1 0 0 15,-1 4-192-15,4 6 192 16,-2 5-1216-16,3 6-128 0,2 3-16 0,2 6-12832 0,1 0-2560 0</inkml:trace>
  <inkml:trace contextRef="#ctx0" brushRef="#br0" timeOffset="3100.24">21256 15324 15663 0,'0'0'1392'0,"-5"-5"-1120"0,-5-1-272 0,3 1 0 0,-2 1 3344 0,-1 0 624 0,1 1 112 0,-2 0 16 16,-4 2-2304-16,0-1-448 0,-1 0-112 0,-1 4-16 15,1 0 208 1,-1 3 48-16,0 1 0 0,0 3 0 0,1 4-912 0,0 1-176 0,3 2-48 0,2 1 0 16,2 2-16-16,3 1 0 0,2 1 0 0,5 2 0 15,2 1-128-15,3-1-48 0,3-1 0 0,3 2 0 16,1-1-16-16,3 1-128 0,1-3 192 0,2-2-64 15,5-1 80-15,-1-1 16 0,1-1 0 0,2-3 0 16,0-4-224-16,1-1-208 0,2-3 32 0,-2-2 16 16,3-3-672-16,2-3-128 0,-5-2-16 0,-1-3-16 15,-1-2-1664-15,-2-3-336 0,-2-2-64 0,-3-3-16 16,-1 0 64-16,-2-4 16 0,-2 1 0 0,-3-1 0 16,-2-2 1152-16,-2-1 240 0,-2 1 32 0,0 0 16 15,-1-1-496-15,0 1-80 0,-1-3-32 0,1 0 0 0,-2 2 1712 0,2 3 448 16,-2 0 0-16,2 2 0 0,-2 4 2880 0,3 1 704 15,-2 3 144-15,0 5 32 0,-1 1-512 0,-1 6-112 16,0 0 0-16,0 0-16 0,0 0-816 0,5 12-176 0,0 4-16 0,2 5-16 16,-1-2-480-16,2 5-80 15,0 0-32-15,1 4 0 0,0 2-544 0,2 1-96 16,-1 2-32-16,1-1 0 0,2 1-416 0,-3 1-96 16,-1-3 0-16,2 4-16 0,0-2-304 0,1 1-224 15,1 0 32-15,0 1-13520 0,0-4-2720 0</inkml:trace>
  <inkml:trace contextRef="#ctx0" brushRef="#br2" timeOffset="6007.24">22816 14349 29135 0,'0'0'1280'0,"0"0"288"0,-4-1-1248 0,-2 14-320 0,-1 3 0 0,1 2 0 16,1 1 896-16,1 4 112 0,0 1 16 0,1 4 16 0,1 0-208 0,2 4-32 15,1 0-16-15,2 4 0 0,-1 0-592 0,2-1-192 16,1 0 0-16,0-2 0 15,1-2-1280-15,-1-2-384 0,1-2-64 0,1-3-7824 16,-1-5-1584-16</inkml:trace>
  <inkml:trace contextRef="#ctx0" brushRef="#br2" timeOffset="6202.21">22656 14630 18431 0,'0'0'1632'0,"-8"-2"-1312"15,-2-2-320-15,3 3 0 0,7 1 4304 0,0 0 800 16,0 0 144-16,0 0 48 0,0 0-2976 0,0 0-592 16,9-3-112-16,3-2-16 0,1 1-656 0,4 0-128 15,4-3-32-15,2 0 0 0,5-2-496 0,2 0-96 0,4-3-32 0,3 0 0 32,4 2-1296-32,2-3-256 0,1 0-48 0,2 0-17824 0</inkml:trace>
  <inkml:trace contextRef="#ctx0" brushRef="#br3" timeOffset="8903.04">24282 13948 16575 0,'0'0'1472'0,"0"0"-1168"0,11-4-304 0,-14-1 0 16,-4 3 2352-16,1 0 400 0,-2-1 96 0,-1 2 16 16,-2 0-2384-16,-1 2-480 0,-1 1 0 0,-1 1-176 15,-2 2 480-15,-2-2 80 0,0 1 32 0,0 2 0 0,1-2-208 0,1 1-32 16,3 1-16-16,1-1 0 0,2 1-160 0,1 0 0 16,2-1 0-16,2-3 0 0,5-2 0 0,0 0 0 15,3 10-160-15,3-1 160 16,3 0-160-16,4 0 160 0,4 3-160 0,3-2 160 0,2 2 0 0,4 1 0 15,4 0 208-15,1 4-64 0,1 0-16 0,-1 2-128 16,1 0 192-16,0 0-64 0,-4 1 544 0,-1-1 96 16,-4 1 32-16,-2 1 0 0,-3-2 400 0,-4 3 80 15,-3-2 0-15,-6 1 16 0,-4-2 64 0,-3 1 16 16,-5 1 0-16,-2 1 0 0,-3-4-608 0,-2 3-128 16,-4-1-32-16,-2 0 0 0,-2 3-432 0,-1-3-176 15,-1-4 128-15,2-2-128 0,-3 1 0 0,0-5-224 16,1-3 32-16,0-2 0 15,3-1-1856-15,3-2-352 0,1-4-80 0,4 1-16 16,3-2-1088-16,2-4-208 0</inkml:trace>
  <inkml:trace contextRef="#ctx0" brushRef="#br3" timeOffset="9201.16">24799 14079 7359 0,'12'-28'656'0,"-7"17"-528"0,-1 0-128 0,-1-1 0 0,-2 1 3520 0,0 2 656 0,-1-4 144 0,-2 2 32 15,-3 0-2752-15,-3 3-560 0,-1-2-96 0,-3 5-32 16,-1 1 240-16,-4 2 32 0,-3 5 16 0,-1 4 0 16,-1 4-624-16,-2 2-112 0,-1 4-16 0,3 3-16 15,2 5-176-15,3 3-16 0,1 2-16 0,6 3 0 16,4-1-224-16,4 2 0 0,5-2 128 0,5-1-128 16,3-1 0-16,5 0 176 0,5 0-176 0,2-8 160 15,3-1 144-15,4-8 16 0,3-3 16 0,0-3 0 0,-2-6 0 0,-1-2 0 16,0-6 0-16,-3-2 0 0,-2-5 304 0,-3-4 64 15,-2-5 16-15,-3 1 0 0,-4-1-80 0,-3-3 0 16,-3 1-16-16,-3-4 0 0,-4-1-272 0,-2 0-48 16,-2-2-16-16,-2-1 0 0,-2 2-288 0,-2 0 0 15,-5-1-128-15,1 0 128 16,-2-3-2336-16,1 1-368 0,-2 1-80 0,0 2-12832 0</inkml:trace>
  <inkml:trace contextRef="#ctx0" brushRef="#br3" timeOffset="9698.73">25140 14388 24063 0,'0'0'1072'0,"-2"-6"208"0,1-1-1024 0,0 0-256 0,-2-1 0 0,3 1 0 15,0-1 1248-15,1 2 192 0,2-2 32 0,1 3 16 0,2 1-288 0,4-1-64 16,0-1-16-16,4 4 0 0,1-2-624 0,0 1-128 16,2-1-32-16,1 3 0 0,2 1 64 0,0 3 16 15,0 1 0-15,0 1 0 0,0 3 32 0,-2 2 0 16,0 2 0-16,-2 1 0 0,-3 1 96 0,-2 3 32 15,-1 3 0-15,-3 2 0 0,-1-5-32 0,-2 0 0 16,-1-2 0-16,-3 4 0 0,-2 0-336 0,-2 3-64 16,-3-3-16-16,1 2 0 0,-3-2-128 0,-2-1 192 0,0-2-192 0,-1-2 192 15,-1-1-64-15,-1-1 0 0,-1-1 0 0,1-4 0 16,-1-3-128-16,1-1 0 16,0-1 0-16,1-4 0 0,0 1-272 0,2-2 64 15,0-4 16-15,1 1 0 0,3-2 192 0,0 0-192 16,3 0 192-16,4 1-192 0,3-1 192 0,1 0 0 15,1 1 0-15,3 4 0 0,2 1 0 0,3 2 208 16,4 0-32-16,1 5-16 0,2-1 112 0,2 6 32 0,-1 0 0 0,2 3 0 16,1 0 80-16,1 1 0 0,-2-1 16 0,2 0 0 15,1 0-192-15,1 1-32 0,2-4-16 0,2 3 0 32,1 0-1744-32,-1 0-336 0,0-4-80 0</inkml:trace>
  <inkml:trace contextRef="#ctx0" brushRef="#br2" timeOffset="13928.68">26720 14225 17503 0,'0'0'1552'0,"0"0"-1232"0,0 0-320 0,0 0 0 16,-7 4 3584-16,3 8 672 0,2 1 128 0,-1 3 32 15,0 2-3328-15,1 4-672 0,-1 4-128 0,1 3-32 16,0 1 96-16,1 3 16 0,0 2 0 0,2 1 0 16,-1 3-368-16,1 0-208 0,2-2 16 0,1-1 16 15,-3-2-2224-15,3-2-448 0,1-5-96 0</inkml:trace>
  <inkml:trace contextRef="#ctx0" brushRef="#br2" timeOffset="14129.3">26583 14524 26719 0,'0'0'2368'16,"0"0"-1888"-16,0 0-480 0,0 0 0 0,0 0 1936 0,0 0 304 16,0 0 48-16,8-3 16 0,2 1-368 0,3-1-64 15,1 1-16-15,5-1 0 0,3-1-1024 0,3 1-224 16,1 0-32-16,2 0-16 15,2-1-1200-15,2 1-256 0,0 1-32 0,1-1-17568 16</inkml:trace>
  <inkml:trace contextRef="#ctx0" brushRef="#br4" timeOffset="18368.04">28551 13722 11055 0,'0'0'976'0,"0"0"-784"0,0 0-192 0,0 0 0 0,0 0 3968 0,0 0 736 16,0 0 160-16,-6 8 16 0,1 4-3232 0,-2 2-656 0,-1 3-128 0,1 3-32 16,0 0 0-16,-2 5-16 15,-2-3 0-15,4 3 0 0,3 1-464 0,-2-1-96 16,0-3 0-16,2-4-16 0,-2-3-64 0,2-3-16 16,4-12 0-16,-3 11 0 0,4-2 32 0,-1-9 0 15,0 0 0-15,0 0 0 0,0 0 96 0,0 0 32 16,6-7 0-16,0-5 0 0,3-1-144 0,0-5-32 0,-1-6 0 0,1-1 0 15,2-2-144-15,-1-2 0 0,2 1 0 0,-2-5 128 16,3-5-128-16,2 2 0 0,0 0 0 0,0 1 0 16,-4 0 0-16,1 2 0 0,-1 3 0 0,-1 3 0 15,-1 4 0-15,-2 2 0 0,-1 5 0 0,-1 6 0 16,-5 10 0-16,0 0 0 0,0 0 0 0,0 0 0 16,7 10 0-16,-3 6 0 0,-2 5-144 0,-2 9 144 0,-1 7-128 15,0 5 128-15,-1 2-192 0,2 5 192 0,2-2-160 0,0-2 160 16,2 0-128-16,3-8 128 0,1-5 0 0,2-6 0 15,2-5 0-15,0-4 0 0,-3-4 0 0,2-3 224 16,1-1-48-16,2-6-16 0,2-10 544 0,2-3 128 16,-1-3 0-16,2-5 16 0,-2-3 112 0,-1-4 32 15,1-5 0-15,-1-3 0 0,2-2-528 0,1-3-96 16,-2-1-32-16,-3 0 0 16,-4-1-336-16,-1 1 0 0,-1-2 0 0,-3-1 0 15,-1-1-1984-15,-1 2-448 0,-4 2-112 0,-5 5-15424 16</inkml:trace>
  <inkml:trace contextRef="#ctx0" brushRef="#br4" timeOffset="19770.28">28399 13958 20271 0,'0'0'1792'0,"0"-8"-1424"15,-3 1-368-15,1 1 0 0,2 6 2048 0,-6-4 320 16,6 4 80-16,-10-2 16 0,-2-3-896 0,2 2-176 16,-2 0-48-16,-1 3 0 0,-1 0-512 0,-2 3-128 15,-1 1 0-15,-1 0-16 0,0 0-432 0,-1 2-64 16,2 3-32-16,0-1 0 0,1 0-160 0,0 0 160 16,0 0-160-16,2 1 160 0,0 1-160 0,1 3 0 15,0 3 0-15,3-2 0 0,1-3 0 0,0-1 0 0,1-1 0 0,2 2 0 16,-1-1 0-16,2 2 0 15,0-3 0-15,1 0 0 0,4-9 128 0,-3 12-128 16,1 1 0-16,2-4 128 0,0-9 0 0,4 14 0 16,-2-1 0-16,2 0 0 0,0 0-128 0,0 0 160 15,1 0-160-15,0 1 160 0,-1 0 16 0,0 0 0 16,0 2 0-16,0-1 0 0,-1 2 80 0,-1 3 0 0,1 2 16 0,-2 3 0 16,-1 2 112-16,0 1 32 0,1-2 0 0,1 2 0 15,-1 4-96-15,0-1 0 0,-1-1-16 0,2 0 0 16,-2 0-128-16,0 0-32 15,-2 1 0-15,2-1 0 0,0 2-144 0,0-5 192 0,-1 0-192 0,0 1 192 16,1-1-192-16,-2-1 0 0,1 1 144 0,0 0-144 16,0-7 192-16,-1 3-16 0,2-6-16 0,0 2 0 15,-1-2 0-15,1 0 0 0,0-1 0 0,0-3 0 16,0-2 0-16,-1 1 0 0,1-12 0 0,-2 12 0 16,1 0-160-16,1-12 192 0,-1 9-192 0,1 1 192 15,0-10-64-15,0 0-128 0,0 0 192 0,0 0-64 16,0 0 32-16,0 0 0 0,9 7 0 0,1-2 0 15,-10-5 0-15,15 1 0 0,-1-1 0 0,3-1 0 16,1 0-32-16,2-1 0 0,-1 0 0 0,2 0 0 0,1 1-128 0,3 1 0 16,1-1 144-16,0 1-144 0,0 1 128 0,3 2-128 15,0 1 128-15,-1 0-128 0,0-2 0 0,-1 2 0 16,-5 0 0-16,0 1 128 0,-1-1-128 0,0 1 0 16,-3 2 0-16,-1-1 0 0,-2 0 0 0,-1-1 128 15,-1 1-128-15,-1 1 0 0,-3-1 0 0,-1 1 144 16,-8-7-144-16,0 0 0 15,10 8 192-15,-1-2-192 0,-9-6 192 0,0 0-192 0,0 0 128 0,8 7-128 16,-8-7 0-16,0 0 0 0,0 0 128 0,0 0-128 16,11 4 0-16,-11-4 0 0,0 0 0 0,0 0 0 15,0 0 0-15,0 0 0 0,0 0 0 0,10-4 0 0,-1-2 0 0,-1 1 0 16,1-3 0-16,-1 1 128 0,-3-1-128 0,3-1 0 16,1 0 0-16,3-2 0 0,2 1 0 0,2-1-192 15,1 1 192-15,2 1-192 0,3-2 192 0,2 2-192 16,1 0 192-16,1 1 0 15,1 0 0-15,0 3-144 0,2 1 144 0,-3 2 0 16,-2-4 0-16,-2 2 0 0,-1 2 0 0,-2-1 0 0,-2 2 0 0,1 0 0 16,-1-1 0-16,-1 4 0 0,-2-1 0 0,-1-1 0 15,-1-1 0-15,0 1 0 0,-2 1 0 0,-10-1 0 16,0 0 0-16,0 0 0 0,0 0 0 0,13 3 128 16,-13-3-128-16,12 2 0 0,-12-2 0 0,0 0 0 15,0 0-240-15,0 0-16 0,9-6 0 0,-9 6 0 0,0 0 0 0,0 0 0 16,0 0 0-16,5-8 0 0,-3-1 256 0,-2 9-192 15,0-9 192-15,0 9-192 0,0 0 192 0,0 0 0 16,0 0 0-16,0 0 0 16,0 0-128-16,0-10 128 0,0 10 0 0,0 0-144 15,0 0 144-15,0 0 0 0,0 0 0 0,8-7 0 16,-1 0 0-16,-7 7 0 0,7-6 0 0,-7 6-128 16,6-7 128-16,1-2 0 0,-7 9 0 0,6-10 0 0,0 0 224 15,-1 0-32-15,-1-3 0 0,-2-1 0 0,2-2 64 0,0-4 16 16,1 0 0-16,1-4 0 0,-1-2-32 0,0-3-16 15,-1-2 0-15,1-4 0 0,-2-6-64 0,1 1-16 16,-2 0 0-16,1 0 0 0,-4 1-144 0,-1 5 0 16,1 2 0-16,0 4 128 0,-1 2-128 0,1 6 0 15,0 4 0-15,-2 3-176 0,1 2-32 0,-2 6-16 16,4 5 0-16,0 0 0 16,0 0-384-16,0 0-80 0,0 0-16 0,0 0 0 15,0 0-528-15,0 0-112 0,0 0-32 0,0 0 0 16,0 0-256-16,0 0-48 0,0 0-16 0,0 0 0 15,0 0 800-15,0 0 144 0,0 0 48 0,0 0 0 0,0 0 704 0,0 0 0 16,0 0 0-16,0 0 0 0,0 0 416 0,0 0 80 0,2-8 16 0,-2 8 0 16,3-6 192-16,-3 6 64 0,-1-9 0 0,1 1 0 15,-2-1 128-15,1 0 16 0,-2 1 16 0,0-5 0 16,-4 0 64-16,-1 0 16 0,-1-2 0 0,-1 0 0 16,-5-2-240-16,-2 0-64 0,-1-5 0 0,-3 2 0 15,-2 1-128-15,-1 0-48 0,2 0 0 0,1 3 0 16,0 3-368-16,2 1-160 0,1 1 128 0,-1 3-128 15,2 1-240-15,4 1-128 0,4 2-16 0,0 3-16 16,9 1-3008-16,0 0-608 0</inkml:trace>
  <inkml:trace contextRef="#ctx0" brushRef="#br4" timeOffset="20335.32">28420 14133 911 0,'0'0'0'0,"0"0"0"0,0 0 0 0,0 0 0 16</inkml:trace>
  <inkml:trace contextRef="#ctx0" brushRef="#br4" timeOffset="20666.25">28279 14137 11967 0,'0'0'1072'0,"-5"-2"-864"16,5 2-208-16,0 0 0 0,0 0 2880 0,0 0 544 16,-7 0 96-16,7 0 32 0,0 0-1248 0,0 0-240 15,12-7-48-15,0 1-16 16,-1 0-400-16,2-1-64 0,2 1-32 0,-2 1 0 15,1-1-736-15,0 3-128 0,0 1-48 0,0 0 0 0,-1-2-592 0,1 0 0 16,1-1 0-16,0 3 0 16,2 2-2224-16,-1 0-512 0</inkml:trace>
  <inkml:trace contextRef="#ctx0" brushRef="#br4" timeOffset="21039.1">28237 14963 2751 0,'0'0'256'0,"0"0"-256"0,0 0 0 0,0 0 0 0,0 0 656 0</inkml:trace>
  <inkml:trace contextRef="#ctx0" brushRef="#br4" timeOffset="21534.54">28292 14993 19343 0,'0'0'1728'0,"0"0"-1392"16,0 0-336-16,0 0 0 0,0 0 2768 0,0 0 496 15,0 0 80-15,0 0 32 0,0 0-1456 0,8 8-272 16,0-3-64-16,2 1-16 0,0-4-880 0,2 2-176 15,0-4-48-15,2 0 0 0,3 0-464 0,0 0 0 16,1 0 0-16,3 0 0 16,1-4-1600-16,1-1-272 0,-3-2-48 0,3 1-13328 0</inkml:trace>
  <inkml:trace contextRef="#ctx0" brushRef="#br4" timeOffset="21840.01">29099 14418 25791 0,'0'0'2304'0,"0"0"-1856"16,0 0-448-16,-8 7 0 0,2 2 2400 0,-1 3 384 15,1 1 80-15,0 2 16 0,0 2-1440 0,1 6-288 16,1 4-48-16,1-2-16 0,-1 1-800 0,3 0-160 16,1 3-128-16,1-5 144 15,2 0-1824-15,2-3-368 0,2-3-80 0</inkml:trace>
  <inkml:trace contextRef="#ctx0" brushRef="#br4" timeOffset="23001.15">28757 12995 12895 0,'0'0'1152'0,"0"-9"-928"0,2-1-224 0,-1 0 0 0,0 0 2768 0,2 0 512 16,-3 10 112-16,5-6 0 0,-5 6-1008 0,0 0-208 15,0 0-32-15,11-4-16 0,-11 4-784 0,10 4-176 16,-10-4-16-16,0 0-16 0,9 13-560 0,-2 4-96 16,-2 3-32-16,-1-1 0 0,-2 1-256 0,-2 0-48 15,-1 3-16-15,-2 0 0 0,0 5-128 0,-1-2-256 0,0-2 64 0,0 0 16 31,0-1-1712-31,0-2-352 0,-3-4-64 0,4-4-7664 16,-1-2-1536-16</inkml:trace>
  <inkml:trace contextRef="#ctx0" brushRef="#br4" timeOffset="23259.79">28778 12226 15663 0,'0'0'1392'0,"0"0"-1120"0,0 0-272 0,0 0 0 16,0 0 3136-16,0 0 576 0,0 0 128 0,-4 7 0 16,0 4-2112-16,2 3-448 0,-2 4-64 0,3 5-32 15,-2 0-576-15,-1 3-112 0,0 3-32 0,2-1 0 16,-1 2-464-16,0 0 0 0,2-2 0 0,1 10 0 15,0-4-1968-15,0-6-336 0,-1-4-64 0,1-11 0 16</inkml:trace>
  <inkml:trace contextRef="#ctx0" brushRef="#br4" timeOffset="23453.03">28969 12081 13823 0,'0'0'1216'0,"5"-5"-960"15,-5 5-256-15,0 0 0 0,0 0 3408 0,6 4 640 0,0 2 128 0,-1 4 32 16,0 4-2272-16,0 2-448 0,0 4-80 0,1 2-32 16,-1 4-976-16,-1 2-192 0,0 3-32 0,1 3-16 15,-1 0-160-15,0 4 0 0,-3-2 0 0,-1 15-176 32,-1-8-640-32,-1-3-128 0,0-2-16 0,-1-3-8608 15,-5-2-1712-15</inkml:trace>
  <inkml:trace contextRef="#ctx0" brushRef="#br4" timeOffset="23634.08">28759 12454 22111 0,'0'0'1968'16,"0"0"-1584"-16,0 0-384 0,0 0 0 0,5-4 2064 0,1 0 336 15,1 0 64-15,-1 0 16 0,4 3-1392 0,1 2-256 16,4 2-64-16,3 3-16 15,0 1-752-15,2 2-256 0,-2-1 0 0,9 3-14496 16</inkml:trace>
  <inkml:trace contextRef="#ctx0" brushRef="#br4" timeOffset="23908.84">29461 13010 18431 0,'0'0'1632'0,"0"0"-1312"0,0 0-320 0,0 0 0 16,0 0 3408-16,-4 16 624 0,-1-2 112 0,1 3 16 15,0 2-3216-15,1 1-656 0,0 4-128 0,2-1-32 16,-1 2-128-16,2 3 0 0,2-1 0 0,0 2 0 31,1-5-2112-31,1 1-336 0,-2-1-80 0</inkml:trace>
  <inkml:trace contextRef="#ctx0" brushRef="#br4" timeOffset="24110">29298 13266 28095 0,'0'0'1248'0,"0"0"256"0,0 0-1200 0,0 0-304 15,0 0 0-15,0 0 0 0,10-5 1104 0,0-1 176 16,2 3 16-16,3-1 16 16,1-2-272-16,2 3-48 0,-2-4-16 0,2 2 0 15,2 1-848-15,1 1-128 0,1 1 0 0,-1 0-160 16,-2 1-2128-16,2-4-416 0,0 1-96 0,-2 0-10400 15</inkml:trace>
  <inkml:trace contextRef="#ctx0" brushRef="#br4" timeOffset="24433.3">29644 12949 4607 0,'-22'-14'400'0,"6"6"-400"0,-3-2 0 0,-5 0 0 16,-2 0 5008-16,-1 1 928 0,-3 0 176 0,0 3 32 15,-2 4-3952-15,2 1-784 0,2 4-176 0,0 8-16 16,1-2-272-16,1 4-48 0,1 1-16 0,3 6 0 15,2 5-400-15,5 0-80 0,2-1-16 0,2 5 0 16,2-3-192-16,4 4-32 0,2 1-16 0,6 5 0 16,1-3-144-16,5 0 0 0,4-2 0 0,5 1 0 15,3-2 0-15,5-4 0 0,3 0 0 0,3-4 0 16,4-3 0-16,1-2 0 0,3-2 0 0,0-4 0 16,3-4 0-16,-1-2 0 0,-3-6 160 0,-3-3-160 15,-3-5 256-15,-3-2-64 0,-3-2-16 0,-2-1 0 16,-3-2 400-16,-2-2 96 0,-2-1 16 0,-4-5 0 15,-3 1 224-15,-3-1 48 0,-3 2 16 0,-1-1 0 16,-3 0-272-16,-4 3-48 0,-3-3-16 0,-4-1 0 16,-6-2-192-16,-1-2-32 0,0 3-16 0,-3 1 0 15,0-1-848-15,-3 1-160 0,0 1-32 0,-2 3-12832 16,-1 2-2560-16</inkml:trace>
  <inkml:trace contextRef="#ctx0" brushRef="#br0" timeOffset="32733.91">28727 16425 5519 0,'0'0'496'0,"0"0"-496"0,0 0 0 0,0 0 0 0,0 0 5968 0,0 0 1104 0,0 0 224 0,0 0 32 0,2-8-5200 0,-2 8-1040 15,-2-10-192-15,2 10-64 0,-5-10 224 0,-3 4 32 16,-2 2 16-16,0 1 0 0,-2 2-576 0,-1 5-112 16,-4-1-32-16,-1 3 0 0,-2 3 160 0,-1 3 32 15,-4 1 0-15,2 5 0 0,-2 3 144 0,2 1 48 16,-1 2 0-16,2 1 0 0,2-1-176 0,4 1-16 15,2-1-16-15,5-4 0 0,4 0-80 0,3 0-16 16,0-1 0-16,6-1 0 0,5 1-240 0,4-5-48 0,4 2-16 0,4-1 0 16,3 0-160-16,3-2 0 0,3 0 0 0,0 0 0 15,0-2 0-15,1 1 0 0,2-3-128 0,-2-1 128 16,-1-1-1216-16,1-1-192 16,1-5-16-16,-1 2-16 0,-1-3-1312 0,-4-4-256 0,-1-4-48 0,-3-2-13424 15</inkml:trace>
  <inkml:trace contextRef="#ctx0" brushRef="#br0" timeOffset="32897.31">29135 16348 13823 0,'0'0'608'0,"0"0"128"0,0 0-592 0,0 0-144 0,0 0 0 0,0 0 0 16,0 0 5376-16,3 12 1056 0,-2 2 208 0,1 4 32 15,-2 2-4432-15,0 3-896 0,2 3-192 0,2 3-16 0,0 1-624 0,0 1-128 16,0 2-32-16,0 2 0 0,0-2-352 0,2 1 0 15,1-1 0-15,2 0 0 16,0 0-1904-16,1-6-336 0,1-1-80 0,-1-1-14496 0</inkml:trace>
  <inkml:trace contextRef="#ctx0" brushRef="#br0" timeOffset="33115.11">29825 16221 17503 0,'0'0'1552'0,"0"0"-1232"0,0 0-320 0,0 0 0 16,0 0 4880-16,0 0 928 0,0 0 176 0,0 0 32 16,0 0-4288-16,0 0-880 0,0 0-160 0,16 3-48 15,2 1-496-15,0 0-144 0,2-2 0 0,-1 1 0 16,0-2-2112-16,2 1-512 0,3-2-80 0</inkml:trace>
  <inkml:trace contextRef="#ctx0" brushRef="#br0" timeOffset="33464.88">30193 15862 23039 0,'-21'-10'2048'0,"3"5"-1648"0,-8 1-400 0,-4-1 0 15,-4 4 2304-15,-3 1 368 0,-2 0 80 0,0 1 0 16,1 4-752-16,-1 4-144 0,-3 3-48 0,3 5 0 0,3 1-592 0,1 7-112 16,-2 4-16-16,4 1-16 0,5 2-752 0,3 2-160 15,3 2-32-15,5 0 0 0,3 1-128 0,8-1 0 16,6-1 144-16,8 0-144 0,6-2 0 0,6-2 0 16,5-1 0-16,3-5-128 0,4-3 128 0,2-3-192 15,1-4 192-15,1-3-192 0,1-2-32 0,2-2-16 16,0-4 0-16,3-3 0 0,0-1 240 0,-2-2 0 0,-2-6 0 0,-3-1 160 15,-2-2-160-15,-3-3 0 0,-3-6 0 0,-2 0 128 16,-4-1 208-16,-2-3 48 0,-3-2 0 0,-5 1 0 16,-1-3 128-16,-5-1 16 0,-4 2 16 0,-2-2 0 15,-4 0-16-15,-5 2 0 0,0-2 0 0,-3 2 0 16,-4-6-272-16,-2 3-48 0,-5 0-16 0,-2 0 0 31,-3 0-1440-31,1 2-288 0,-2-1-64 0,2 0-18496 0</inkml:trace>
  <inkml:trace contextRef="#ctx0" brushRef="#br0" timeOffset="42500.32">11222 13548 25103 0,'-1'-7'1104'0,"15"-5"240"0,-17 10-1072 0,-3-2-272 0,0 2 0 0,-2 1 0 16,-1-5 1440-16,-2 2 224 0,0 2 64 0,-1 4 0 15,0 2-432-15,-1 2-80 0,0 3 0 0,0 3-16 16,-3 1-672-16,3 3-128 0,0-1-16 0,2 6-16 15,-1 3 144-15,0 0 48 0,3 1 0 0,1 1 0 16,-1 0 16-16,4 2 0 0,2-6 0 0,3 1 0 0,3 1-112 0,1-2-16 16,2-2 0-16,3-4 0 0,3 0-240 0,3-4-48 15,1-2-16-15,3-1 0 0,2-1-144 0,1 0 0 16,0 1 0-16,3-5 128 16,-2-4-576-16,1-1-112 0,-2-3-16 0,-1 1-16 15,-1-6-2272-15,0 1-448 0,-3 1-80 0,-1-5-6752 16,-3-1-1344-16</inkml:trace>
  <inkml:trace contextRef="#ctx0" brushRef="#br0" timeOffset="42645.78">11483 13430 16575 0,'0'0'1472'0,"0"0"-1168"16,0 0-304-16,0 0 0 0,0 0 2848 0,0 0 512 16,0 0 96-16,0 0 32 0,7 8-1056 0,-2 4-192 15,0 2-64-15,0 6 0 0,1 3-704 0,-1 4-128 16,-1 3-48-16,1 2 0 0,0 2-576 0,0 0-112 0,2-2-32 0,-1 1 0 15,1-1-448-15,1 0-128 0,-1-2 0 0,1 0 0 32,1 0-1616-32,-1-2-352 0,0-3-64 0</inkml:trace>
  <inkml:trace contextRef="#ctx0" brushRef="#br0" timeOffset="43331.85">9174 13734 16575 0,'0'0'736'0,"-8"-1"160"0,-2-2-720 0,-2 2-176 0,-1-1 0 0,-1 2 0 0,0 2 2944 0,-2 0 576 16,0 1 96-16,2 2 32 16,0 2-1840-16,-1-1-352 0,1 3-80 0,1 3-16 15,1 0-288-15,0 2-64 0,1 2-16 0,0 2 0 16,1 3-192-16,2 1-32 0,3 2-16 0,2-1 0 15,2-1-288-15,2 2-48 0,2-1-16 0,1 1 0 16,2-4-272-16,3 3-128 0,3-4 0 0,2 1 128 0,3-1-128 0,2-1 160 16,-1-2-160-16,3-2 160 0,3 1-384 0,1-6-80 15,0-1-16-15,0-4 0 16,-2-4-1840-16,1-3-368 0,-2-2-80 0,0-2-8144 16,-2-2-1648-16</inkml:trace>
  <inkml:trace contextRef="#ctx0" brushRef="#br0" timeOffset="43494.44">9323 13631 20271 0,'0'0'1792'0,"0"0"-1424"0,0 0-368 0,0 0 0 15,-5 5 2576-15,1 4 448 0,1 3 96 0,1 4 16 16,-1-2-1088-16,3 6-224 16,1 3-32-16,2 6-16 0,-1 1-384 0,4 4-80 0,1 1-16 0,1 0 0 15,1 0-832-15,2 0-160 0,1-1-48 0,2 0 0 31,0 1-1008-31,2-1-208 0,1 0-32 0,0-1-17360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2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11143 0 0,'4'0'507'0'0,"-4"0"-485"0"0,1 0 1 0 0,-1 0-1 0 0,1 0 1 0 0,0 0-1 0 0,-1 0 1 0 0,1 0-1 0 0,-1 0 1 0 0,1 0-1 0 0,0 0 0 0 0,-1 0 1 0 0,1 1-1 0 0,-1-1 1 0 0,1 0-1 0 0,-1 0 1 0 0,1 1-1 0 0,-1-1 1 0 0,1 0-1 0 0,-1 1 0 0 0,1-1 1 0 0,-1 0-1 0 0,1 1 1 0 0,-1-1-1 0 0,1 1 1 0 0,-1-1-1 0 0,6 17 151 0 0,-2-2-88 0 0,35 93 4659 0 0,-21-64-3559 0 0,19 75 0 0 0,-32-99-1087 0 0,-3-15-105 0 0,0 0 0 0 0,-1 1-1 0 0,1-1 1 0 0,-1 0 0 0 0,-1 0-1 0 0,1 1 1 0 0,-1-1 0 0 0,0 11-1 0 0,-1-15 376 0 0,-10-5 88 0 0,9 1-427 0 0,0 0 0 0 0,0 1 0 0 0,0-1 0 0 0,0 0-1 0 0,1-1 1 0 0,-1 1 0 0 0,1 0 0 0 0,0 0 0 0 0,0-1 0 0 0,-1-4-1 0 0,-5-39 28 0 0,5 27-29 0 0,1 11-27 0 0,-14-124-33 0 0,13 105 22 0 0,2 1 1 0 0,5-51 0 0 0,-2 64 41 0 0,-1 0 1 0 0,2 1-1 0 0,8-23 0 0 0,-10 31-18 0 0,1-1 1 0 0,-1 1-1 0 0,1 0 0 0 0,0 0 1 0 0,1 0-1 0 0,-1 0 1 0 0,1 1-1 0 0,0 0 0 0 0,0-1 1 0 0,0 1-1 0 0,7-5 1 0 0,-9 8-4 0 0,0 0 1 0 0,0 0-1 0 0,0 0 1 0 0,0 0-1 0 0,0 0 1 0 0,0 0-1 0 0,1 1 1 0 0,-1-1-1 0 0,0 1 1 0 0,0-1-1 0 0,1 1 1 0 0,-1 0-1 0 0,0 0 1 0 0,0 0-1 0 0,1 0 1 0 0,-1 0-1 0 0,3 1 1 0 0,-2 0 0 0 0,0 0 1 0 0,0 1-1 0 0,0-1 1 0 0,0 1-1 0 0,0-1 1 0 0,0 1 0 0 0,-1 0-1 0 0,1 0 1 0 0,-1 0-1 0 0,1 0 1 0 0,1 3-1 0 0,2 3 83 0 0,0-1-1 0 0,-1 1 0 0 0,0 1 1 0 0,0-1-1 0 0,-1 1 0 0 0,0 0 1 0 0,3 11-1 0 0,0 7-42 0 0,-1-1-1 0 0,-2 2 1 0 0,-1-1-1 0 0,-1 0 1 0 0,-1 1-1 0 0,-1-1 1 0 0,-2 0-1 0 0,-1 1 1 0 0,-8 36-1 0 0,9-54-263 0 0,0-1-1 0 0,-1 0 0 0 0,0 0 0 0 0,-1 0 0 0 0,0 0 1 0 0,0 0-1 0 0,-10 14 0 0 0,14-22 117 0 0,-1-2-3 0 0,0 1 91 0 0,1 0-1 0 0,-1 0 0 0 0,1-1 1 0 0,-1 1-1 0 0,1 0 0 0 0,-1-1 1 0 0,1 1-1 0 0,-1 0 0 0 0,1-1 0 0 0,-1 1 1 0 0,1-1-1 0 0,-1 1 0 0 0,1-1 1 0 0,0 1-1 0 0,-1-1 0 0 0,1 1 0 0 0,0-1 1 0 0,-1 1-1 0 0,1-1 0 0 0,0 0 1 0 0,0 1-1 0 0,0-1 0 0 0,0 1 1 0 0,-1-1-1 0 0,1 0 0 0 0,0 1 0 0 0,0-1 1 0 0,0 0-1 0 0,0 1 0 0 0,0-2 1 0 0,1-19-57 0 0,0 16 128 0 0,0 0-1 0 0,0 0 1 0 0,1 0-1 0 0,-1 0 1 0 0,1 0-1 0 0,0 0 1 0 0,1 1-1 0 0,-1-1 1 0 0,1 1-1 0 0,0-1 1 0 0,0 1-1 0 0,0 0 1 0 0,1 0-1 0 0,-1 0 1 0 0,1 1-1 0 0,0-1 1 0 0,0 1-1 0 0,0 0 1 0 0,1 0-1 0 0,-1 0 1 0 0,1 1-1 0 0,0 0 1 0 0,-1 0-1 0 0,1 0 1 0 0,0 0-1 0 0,0 0 1 0 0,0 1-1 0 0,0 0 1 0 0,1 0-1 0 0,-1 1 1 0 0,0 0-1 0 0,0-1 1 0 0,1 2-1 0 0,-1-1 1 0 0,0 1-1 0 0,0-1 1 0 0,9 4-1 0 0,26 11 823 0 0,-1 2 0 0 0,72 44 0 0 0,-60-32-761 0 0,-12-4-604 0 0,-6-5-2954 0 0,-20-12-4449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1125 455 0 0,'0'0'11766'0'0,"9"-17"-9604"0"0,-5 2-740 0 0,-1 0 0 0 0,0-1 0 0 0,1-24 1 0 0,-5-51 1048 0 0,0 40-1490 0 0,5-418 2010 0 0,3 179-2059 0 0,-3 170-801 0 0,-4 119-233 0 0,0 12-4344 0 0,-1 18 1443 0 0,-1-14 959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13103 0 0,'0'0'298'0'0,"-9"2"392"0"0,-9-18-246 0 0,18 15-382 0 0,-1 1 1 0 0,0-1-1 0 0,1 0 0 0 0,-1 1 0 0 0,0 0 0 0 0,1-1 1 0 0,-1 1-1 0 0,0-1 0 0 0,0 1 0 0 0,1 0 0 0 0,-1-1 0 0 0,0 1 1 0 0,0 0-1 0 0,1 0 0 0 0,-1 0 0 0 0,0 0 0 0 0,0-1 0 0 0,0 1 1 0 0,0 0-1 0 0,1 0 0 0 0,-1 1 0 0 0,0-1 0 0 0,0 0 1 0 0,-1 0-1 0 0,1 1 21 0 0,-1 0 1 0 0,1 0-1 0 0,0 0 1 0 0,-1 0 0 0 0,1 0-1 0 0,0 0 1 0 0,0 0-1 0 0,0 0 1 0 0,0 0-1 0 0,0 1 1 0 0,0-1 0 0 0,-1 2-1 0 0,-2 6 147 0 0,-1 0-1 0 0,2 1 1 0 0,-5 13 0 0 0,6-16-227 0 0,-3 11 23 0 0,0 0 0 0 0,1 1 1 0 0,2 0-1 0 0,0-1 0 0 0,0 28 1 0 0,2-32-28 0 0,1 1 0 0 0,1 0 0 0 0,0 0-1 0 0,1-1 1 0 0,1 1 0 0 0,0-1 0 0 0,9 19 0 0 0,-11-28 4 0 0,1 0-1 0 0,0 0 1 0 0,1 0 0 0 0,-1 0-1 0 0,1-1 1 0 0,0 1-1 0 0,0-1 1 0 0,0 0 0 0 0,1-1-1 0 0,-1 1 1 0 0,1-1-1 0 0,0 0 1 0 0,0 0-1 0 0,0 0 1 0 0,1 0 0 0 0,-1-1-1 0 0,0 0 1 0 0,1 0-1 0 0,9 1 1 0 0,-2-1 113 0 0,0 0 1 0 0,1-1 0 0 0,-1 0-1 0 0,0-1 1 0 0,0-1-1 0 0,1 0 1 0 0,19-4-1 0 0,-28 4-34 0 0,0-1-1 0 0,0 1 1 0 0,0-1-1 0 0,0 0 1 0 0,-1-1-1 0 0,1 1 1 0 0,-1-1-1 0 0,1 0 1 0 0,-1 0 0 0 0,0 0-1 0 0,0 0 1 0 0,0-1-1 0 0,-1 0 1 0 0,1 0-1 0 0,-1 0 1 0 0,0 0-1 0 0,0 0 1 0 0,0-1-1 0 0,-1 1 1 0 0,0-1-1 0 0,1 1 1 0 0,-2-1-1 0 0,1 0 1 0 0,2-10-1 0 0,-1 2 28 0 0,-1-1 0 0 0,-1 0-1 0 0,0 0 1 0 0,0 0 0 0 0,-1 0-1 0 0,-1 0 1 0 0,-1 1 0 0 0,-3-16-1 0 0,4 22-97 0 0,0 1-1 0 0,-1 0 0 0 0,1 0 1 0 0,-2-1-1 0 0,1 1 1 0 0,-1 0-1 0 0,0 1 1 0 0,0-1-1 0 0,0 0 1 0 0,-1 1-1 0 0,0 0 0 0 0,0 0 1 0 0,0 0-1 0 0,0 0 1 0 0,-1 1-1 0 0,0 0 1 0 0,0-1-1 0 0,0 2 0 0 0,-1-1 1 0 0,1 1-1 0 0,-1 0 1 0 0,-12-5-1 0 0,-4-1-298 0 0,14 6-191 0 0,0-1 0 0 0,0 2 0 0 0,-1-1 0 0 0,1 1 1 0 0,-10-1-1 0 0,14 2 215 0 0,0 1-240 0 0,-1-1 0 0 0,0 1-1 0 0,1-1 1 0 0,-6-2 0 0 0,-3-5-1014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163 218 2303 0 0,'1'-18'1383'0'0,"-6"-9"3441"0"0,-10-14-2152 0 0,13 34-2071 0 0,1 6-474 0 0,1-1-1 0 0,-1 1 1 0 0,1 0-1 0 0,-1-1 1 0 0,0 1-1 0 0,0 0 0 0 0,1-1 1 0 0,-1 1-1 0 0,0 0 1 0 0,0 0-1 0 0,0 0 1 0 0,0 0-1 0 0,-1 0 1 0 0,1 0-1 0 0,0 0 0 0 0,0 0 1 0 0,0 1-1 0 0,-1-1 1 0 0,1 0-1 0 0,0 1 1 0 0,-1-1-1 0 0,1 1 1 0 0,-1-1-1 0 0,1 1 1 0 0,-3-1-1 0 0,2 1 0 0 0,-1 0 1 0 0,1 1-1 0 0,-1-1 1 0 0,0 0-1 0 0,1 1 0 0 0,-1 0 1 0 0,1-1-1 0 0,0 1 1 0 0,-1 0-1 0 0,1 0 1 0 0,0 1-1 0 0,-1-1 0 0 0,1 0 1 0 0,-2 2-1 0 0,-2 2-61 0 0,0 1 0 0 0,0-1 0 0 0,0 1 1 0 0,1 0-1 0 0,0 0 0 0 0,0 0 0 0 0,1 1 0 0 0,-1 0 0 0 0,2 0 0 0 0,-1 0 0 0 0,1 0 0 0 0,0 1 0 0 0,0-1 0 0 0,-2 13 0 0 0,3-11 4 0 0,1 0 0 0 0,0 0 0 0 0,0-1 0 0 0,1 1 0 0 0,0 0 0 0 0,1 0 0 0 0,0 0 0 0 0,0-1 0 0 0,1 1-1 0 0,0 0 1 0 0,1-1 0 0 0,6 16 0 0 0,-6-18-51 0 0,0 0 0 0 0,1 0 0 0 0,0 0-1 0 0,0 0 1 0 0,1-1 0 0 0,0 0 0 0 0,-1 0-1 0 0,2 0 1 0 0,-1-1 0 0 0,0 1 0 0 0,1-1 0 0 0,0-1-1 0 0,9 6 1 0 0,-10-7-3 0 0,-1 0 0 0 0,1-1 0 0 0,0 1 0 0 0,0-1 0 0 0,0 1 0 0 0,0-2 0 0 0,0 1 0 0 0,0 0 0 0 0,0-1 0 0 0,0 0 0 0 0,0 0 0 0 0,1-1 0 0 0,-1 1 0 0 0,0-1-1 0 0,0 0 1 0 0,0-1 0 0 0,0 1 0 0 0,-1-1 0 0 0,6-2 0 0 0,-3 0 46 0 0,0 0-1 0 0,0 0 0 0 0,-1-1 1 0 0,0 1-1 0 0,0-2 1 0 0,0 1-1 0 0,0-1 0 0 0,-1 0 1 0 0,0 0-1 0 0,0 0 0 0 0,0-1 1 0 0,4-8-1 0 0,-4 5 40 0 0,-1 0 0 0 0,0-1 0 0 0,0 1 0 0 0,-1-1 0 0 0,-1 1 0 0 0,1-1-1 0 0,-2 0 1 0 0,1-15 0 0 0,-3 12-19 0 0,0 1 0 0 0,-1 0 0 0 0,-1 0 0 0 0,0 0 0 0 0,-1 1 0 0 0,0-1 0 0 0,-1 1 0 0 0,-6-13 1 0 0,6 16-54 0 0,0 1 1 0 0,0 0-1 0 0,-1 0 1 0 0,1 0-1 0 0,-2 0 1 0 0,1 1-1 0 0,-11-9 1 0 0,11 11-34 0 0,1 1 0 0 0,-1 0 1 0 0,0 0-1 0 0,0 0 0 0 0,0 1 0 0 0,-1 0 1 0 0,1 0-1 0 0,-1 1 0 0 0,0 0 0 0 0,-12-3 1 0 0,18 5-32 0 0,0 0 0 0 0,0 0 1 0 0,0 0-1 0 0,0 0 1 0 0,0 1-1 0 0,0-1 1 0 0,0 0-1 0 0,0 0 1 0 0,0 1-1 0 0,0-1 1 0 0,0 1-1 0 0,0-1 1 0 0,0 1-1 0 0,0-1 1 0 0,1 1-1 0 0,-1-1 1 0 0,0 1-1 0 0,0 0 1 0 0,1 0-1 0 0,-1-1 1 0 0,0 1-1 0 0,1 0 1 0 0,-1 0-1 0 0,1 0 0 0 0,-2 1 1 0 0,1 0-384 0 0,0 0 0 0 0,0 1-1 0 0,0-1 1 0 0,0 1 0 0 0,0 0 0 0 0,0-1 0 0 0,1 1 0 0 0,-1 4 0 0 0,0 3-1335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0,'0'0'9042'0'0,"3"8"-7052"0"0,4 16-1070 0 0,-1 1-1 0 0,-1-1 0 0 0,2 47 1 0 0,-5 54-405 0 0,-3-86-1272 0 0,1 0 0 0 0,7 42 1 0 0,-5-71-1195 0 0,0-3-3509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0,'0'0'1171'0'0,"1"2"-1000"0"0,32 116 1183 0 0,13 59 870 0 0,-36-133-2522 0 0,5 22-444 0 0,-7-35-1062 0 0,-3-17 208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8751 0 0,'-11'-2'12786'0'0,"117"-13"-13144"0"0,-91 13-334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6335 0 0,'0'0'767'0'0,"0"3"-252"0"0,1 1-230 0 0,0 1-29 0 0,-1 2 3496 0 0,3-7-3271 0 0,-1-1 0 0 0,1 2 1 0 0,-1-1-1 0 0,1 0 0 0 0,0 0 0 0 0,-1 1 0 0 0,1-1 0 0 0,3 3 1 0 0,20 9 816 0 0,-2 1 0 0 0,36 26 0 0 0,-5-3-426 0 0,8 4-279 0 0,21 13-146 0 0,-31-21-139 0 0,55 42 0 0 0,-64-40-116 0 0,52 35 704 0 0,-64-49-779 0 0,-18-10-99 0 0,1 0 0 0 0,27 11 0 0 0,-41-20-126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0,'0'0'11623'0'0,"8"4"-9723"0"0,107 64 2697 0 0,-11-9-3277 0 0,105 80 728 0 0,-155-104-1566 0 0,1-1-1 0 0,1-4 1 0 0,66 26 0 0 0,-95-44-394 0 0,1 1 1 0 0,25 17-1 0 0,-51-29-647 0 0,4 3-903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86 110 13303 0 0,'0'0'643'0'0,"-1"2"-276"0"0,-11 14 1153 0 0,11-14-1379 0 0,-1-1 0 0 0,1 1 0 0 0,-1-1-1 0 0,1 1 1 0 0,0 0 0 0 0,0-1-1 0 0,0 1 1 0 0,0 0 0 0 0,0 0-1 0 0,0 0 1 0 0,0-1 0 0 0,1 1-1 0 0,-1 0 1 0 0,1 0 0 0 0,-1 0 0 0 0,1 0-1 0 0,0 3 1 0 0,0 3-63 0 0,0 1-1 0 0,1-1 1 0 0,1 0 0 0 0,-1 0-1 0 0,1 0 1 0 0,1 0 0 0 0,-1 0 0 0 0,1 0-1 0 0,1 0 1 0 0,-1-1 0 0 0,1 0 0 0 0,1 0-1 0 0,-1 0 1 0 0,1 0 0 0 0,0 0-1 0 0,1-1 1 0 0,0 0 0 0 0,0 0 0 0 0,0-1-1 0 0,0 0 1 0 0,1 0 0 0 0,0 0-1 0 0,10 4 1 0 0,-9-4-85 0 0,1 0 0 0 0,1-1 1 0 0,-1 0-1 0 0,0-1 0 0 0,1 0 0 0 0,0-1 0 0 0,0 0 0 0 0,19 2 0 0 0,-24-4 4 0 0,0 0-1 0 0,0 0 1 0 0,0-1-1 0 0,-1 0 1 0 0,1 0-1 0 0,0 0 1 0 0,-1 0-1 0 0,1-1 1 0 0,0 0-1 0 0,-1 1 1 0 0,0-2-1 0 0,0 1 0 0 0,1 0 1 0 0,-1-1-1 0 0,0 0 1 0 0,-1 0-1 0 0,1 0 1 0 0,-1-1-1 0 0,1 1 1 0 0,4-7-1 0 0,-5 6 39 0 0,-1 0 0 0 0,1 0 0 0 0,0-1 0 0 0,-1 1-1 0 0,0-1 1 0 0,0 0 0 0 0,-1 1 0 0 0,1-1 0 0 0,-1 0 0 0 0,0 0 0 0 0,0 0-1 0 0,-1 0 1 0 0,1-7 0 0 0,-2 3 78 0 0,0 1 0 0 0,0-1 0 0 0,-1 1-1 0 0,0-1 1 0 0,0 1 0 0 0,-1 0 0 0 0,-4-9 0 0 0,0 3 110 0 0,-1 0 0 0 0,0 0 0 0 0,-1 0 1 0 0,-1 1-1 0 0,0 1 0 0 0,-1 0 0 0 0,0 0 0 0 0,0 1 1 0 0,-18-12-1 0 0,23 19-139 0 0,0 0 1 0 0,0 0-1 0 0,0 1 0 0 0,0 0 1 0 0,0 0-1 0 0,-1 1 1 0 0,0 0-1 0 0,1 0 0 0 0,-1 0 1 0 0,0 1-1 0 0,0 0 0 0 0,0 0 1 0 0,0 1-1 0 0,-12 1 1 0 0,10-1-48 0 0,1 2-1 0 0,-1-1 1 0 0,0 1 0 0 0,1 0 0 0 0,0 1 0 0 0,-1 0 0 0 0,1 0-1 0 0,0 1 1 0 0,1 0 0 0 0,-1 0 0 0 0,-9 8 0 0 0,14-10-188 0 0,0 0 0 0 0,1 1 0 0 0,-1-1 0 0 0,1 1-1 0 0,0-1 1 0 0,-1 1 0 0 0,1 0 0 0 0,0 0 0 0 0,1 0 0 0 0,-1 0 0 0 0,0 0 0 0 0,1 1 0 0 0,0-1 0 0 0,0 0 0 0 0,0 1 0 0 0,-1 3 0 0 0,1 1-1668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5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0 919 0 0,'0'0'4138'0'0,"15"5"7091"0"0,-16-5-11000 0 0,-13 4 2079 0 0,10-2-2125 0 0,0 0 1 0 0,1 0 0 0 0,-1 1 0 0 0,1-1 0 0 0,-6 6 0 0 0,4-3-22 0 0,1 0 1 0 0,-1-1 0 0 0,0 1-1 0 0,-1-1 1 0 0,1 0 0 0 0,-1 0-1 0 0,0-1 1 0 0,-7 4 0 0 0,13-7-154 0 0,-9 5 267 0 0,1 1 0 0 0,-15 12 0 0 0,16-12-115 0 0,0 0-1 0 0,0 0 1 0 0,-1-1 0 0 0,-9 5 0 0 0,-3 1 121 0 0,2 0 0 0 0,-1 2 0 0 0,2 0 0 0 0,-18 17 0 0 0,3-3-9 0 0,-140 95 1292 0 0,133-96-1239 0 0,-50 43 0 0 0,76-57-283 0 0,0 0 1 0 0,-1-2-1 0 0,-1 1 0 0 0,0-2 1 0 0,-23 13-1 0 0,35-21-43 0 0,0 1 0 0 0,0 0 0 0 0,1 0 0 0 0,-1 0 0 0 0,1 1 0 0 0,-1-1 0 0 0,-2 4 0 0 0,-7 7 0 0 0,-3-2 0 0 0,10-7-59 0 0,-1 0 0 0 0,1 0-1 0 0,0 0 1 0 0,-9 11 0 0 0,14-14-34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0,'0'0'748'0'0,"1"8"-464"0"0,15 182 7843 0 0,-12-137-8042 0 0,0 12-740 0 0,5-24-2707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0,'3'14'5615'0'0,"2"25"828"0"0,-1 1-3460 0 0,2 80-2281 0 0,-6-105-326 0 0,1-8-473 0 0,-1 19-792 0 0,7 41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12063 0 0,'0'0'554'0'0,"1"2"-17"0"0,2 19-146 0 0,3 25 0 0 0,-1 0 1170 0 0,26 226 2019 0 0,-19-148-3519 0 0,1-55-1412 0 0,-13-67 213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46 11199 0 0,'-3'-8'343'0'0,"2"6"-251"0"0,1 0 1 0 0,-1-1-1 0 0,0 1 1 0 0,0 0-1 0 0,0 0 0 0 0,0 0 1 0 0,0 0-1 0 0,0 1 1 0 0,-1-1-1 0 0,1 0 1 0 0,0 0-1 0 0,-1 1 1 0 0,0-1-1 0 0,1 1 1 0 0,-1-1-1 0 0,0 1 1 0 0,-3-2-1 0 0,4 2 10 0 0,1 1 1 0 0,-1 0-1 0 0,0-1 1 0 0,0 1-1 0 0,0 0 0 0 0,0 0 1 0 0,0-1-1 0 0,1 1 1 0 0,-1 0-1 0 0,0 0 1 0 0,0 0-1 0 0,0 0 0 0 0,0 0 1 0 0,0 0-1 0 0,0 0 1 0 0,0 0-1 0 0,0 1 1 0 0,1-1-1 0 0,-1 0 0 0 0,0 0 1 0 0,0 1-1 0 0,0-1 1 0 0,0 1-1 0 0,1-1 0 0 0,-1 1 1 0 0,0-1-1 0 0,0 1 1 0 0,1-1-1 0 0,-1 1 1 0 0,0 0-1 0 0,1-1 0 0 0,-1 1 1 0 0,1 0-1 0 0,-1-1 1 0 0,1 1-1 0 0,-1 0 0 0 0,1 0 1 0 0,-1 0-1 0 0,1-1 1 0 0,0 1-1 0 0,0 0 1 0 0,-1 1-1 0 0,-1 4-63 0 0,0 1 0 0 0,0-1 0 0 0,1 0 0 0 0,-1 10 0 0 0,1 0-29 0 0,1 1 0 0 0,0-1 0 0 0,2 1 0 0 0,0-1 0 0 0,0 1 0 0 0,2-1 0 0 0,0 0 1 0 0,1-1-1 0 0,10 24 0 0 0,-13-34 46 0 0,1 0 0 0 0,-1-1 1 0 0,1 0-1 0 0,0 1 0 0 0,0-1 1 0 0,1 0-1 0 0,-1 0 0 0 0,1-1 1 0 0,0 1-1 0 0,0-1 0 0 0,0 1 0 0 0,0-1 1 0 0,6 2-1 0 0,-8-4 18 0 0,0 0 1 0 0,0 0-1 0 0,0 0 1 0 0,0-1-1 0 0,0 1 0 0 0,0-1 1 0 0,1 1-1 0 0,-1-1 1 0 0,0 0-1 0 0,0 0 0 0 0,0 0 1 0 0,0 0-1 0 0,1 0 0 0 0,-1 0 1 0 0,0-1-1 0 0,0 1 1 0 0,0-1-1 0 0,0 0 0 0 0,0 1 1 0 0,0-1-1 0 0,0 0 1 0 0,0 0-1 0 0,0 0 0 0 0,0-1 1 0 0,0 1-1 0 0,-1 0 0 0 0,1-1 1 0 0,0 1-1 0 0,-1-1 1 0 0,1 1-1 0 0,-1-1 0 0 0,0 0 1 0 0,2-3-1 0 0,1-1 163 0 0,0-1 0 0 0,-1 1 0 0 0,0-1 0 0 0,0 0 0 0 0,-1 0 0 0 0,1 0 0 0 0,-2 0 0 0 0,1-1 1 0 0,0-11-1 0 0,-1 8-47 0 0,-1 0 0 0 0,0 0 0 0 0,0 0 1 0 0,-1 0-1 0 0,-5-21 0 0 0,4 26-245 0 0,0 1 0 0 0,1-1 0 0 0,-2 0 0 0 0,1 0 0 0 0,-1 1 0 0 0,0-1 0 0 0,0 1 0 0 0,0 0 0 0 0,-1 0 0 0 0,0 0 0 0 0,0 1-1 0 0,0-1 1 0 0,0 1 0 0 0,-1 0 0 0 0,0 0 0 0 0,0 0 0 0 0,0 1 0 0 0,0 0 0 0 0,0 0 0 0 0,-1 0 0 0 0,1 1 0 0 0,-1-1 0 0 0,0 1 0 0 0,0 1 0 0 0,0-1 0 0 0,0 1 0 0 0,0 0 0 0 0,0 0 0 0 0,0 1 0 0 0,-8 0-1 0 0,13 0-236 0 0,0 0-1 0 0,-1 0 0 0 0,1 1 0 0 0,0-1 0 0 0,-1 0 1 0 0,1 1-1 0 0,0-1 0 0 0,0 1 0 0 0,-1 0 0 0 0,-1 1 0 0 0,-6 6-5207 0 0,2 2-696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23 2303 0 0,'-3'1'167'0'0,"-17"-2"8452"0"0,10-5-5010 0 0,5 3-2188 0 0,2 1-1314 0 0,1 0-1 0 0,-1 1 1 0 0,0-1-1 0 0,0 1 1 0 0,0 0-1 0 0,0 0 1 0 0,0 0-1 0 0,0 0 1 0 0,0 0-1 0 0,0 1 1 0 0,-1-1-1 0 0,1 1 1 0 0,0 0-1 0 0,0 0 1 0 0,0 0 0 0 0,-1 1-1 0 0,1-1 1 0 0,0 1-1 0 0,0-1 1 0 0,0 1-1 0 0,0 0 1 0 0,0 0-1 0 0,0 1 1 0 0,0-1-1 0 0,0 0 1 0 0,-3 3-1 0 0,-1 1 123 0 0,1-1 1 0 0,-1 1-1 0 0,1 0 0 0 0,1 0 0 0 0,-1 0 0 0 0,1 1 1 0 0,0 0-1 0 0,0 0 0 0 0,-7 12 0 0 0,9-13-238 0 0,1-1-1 0 0,0 1 0 0 0,0 0 1 0 0,0 0-1 0 0,1 0 1 0 0,0 0-1 0 0,0 0 0 0 0,0 1 1 0 0,0 4-1 0 0,1-7 5 0 0,0-1 0 0 0,0 0 0 0 0,0 1-1 0 0,1-1 1 0 0,-1 0 0 0 0,1 1 0 0 0,-1-1-1 0 0,1 0 1 0 0,0 0 0 0 0,0 1 0 0 0,0-1 0 0 0,0 0-1 0 0,0 0 1 0 0,1 0 0 0 0,-1 0 0 0 0,0 0-1 0 0,1-1 1 0 0,0 1 0 0 0,-1 0 0 0 0,1-1 0 0 0,0 1-1 0 0,3 1 1 0 0,96 49-213 0 0,-75-41 527 0 0,-1 2-1 0 0,0 0 1 0 0,36 27-1 0 0,-60-39-231 0 0,1 0 0 0 0,-1 0-1 0 0,1 1 1 0 0,-1-1 0 0 0,1 0-1 0 0,-1 1 1 0 0,0-1 0 0 0,0 1-1 0 0,0-1 1 0 0,0 1 0 0 0,0 0-1 0 0,0-1 1 0 0,0 1 0 0 0,-1 0-1 0 0,1 0 1 0 0,-1 0 0 0 0,1-1-1 0 0,-1 1 1 0 0,1 0 0 0 0,-1 0-1 0 0,0 0 1 0 0,0 0 0 0 0,0 0-1 0 0,0 0 1 0 0,-1 0 0 0 0,1-1 0 0 0,0 1-1 0 0,-1 0 1 0 0,1 0 0 0 0,-1 0-1 0 0,1 0 1 0 0,-1-1 0 0 0,0 1-1 0 0,0 0 1 0 0,0-1 0 0 0,0 1-1 0 0,0-1 1 0 0,0 1 0 0 0,-1-1-1 0 0,1 1 1 0 0,0-1 0 0 0,-1 0-1 0 0,1 0 1 0 0,-1 1 0 0 0,1-1-1 0 0,-1 0 1 0 0,0 0 0 0 0,-3 1-1 0 0,-15 8 226 0 0,0-1 0 0 0,-31 10 0 0 0,40-16-539 0 0,0 0 0 0 0,0-1 1 0 0,-1 0-1 0 0,1-1 0 0 0,0 0 0 0 0,-20-1 0 0 0,29 0 29 0 0,0 0 0 0 0,0-1-1 0 0,0 1 1 0 0,0 0 0 0 0,0-1-1 0 0,-1 1 1 0 0,2-1 0 0 0,-1 0-1 0 0,0 0 1 0 0,0 0 0 0 0,0 0-1 0 0,0 0 1 0 0,0 0 0 0 0,-2-3-1 0 0,-5-6-1615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0,'0'0'6539'0'0,"11"4"-3364"0"0,7 6-2541 0 0,0 0 1 0 0,21 16 0 0 0,-20-13-780 0 0,29 16 0 0 0,-4-1-2402 0 0,-21-13-592 0 0,-15-9 1305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4607 0 0,'0'0'208'0'0,"0"-1"-9"0"0,-1 0 515 0 0,0-1 1 0 0,0 1-1 0 0,0 0 1 0 0,0 0-1 0 0,0 0 0 0 0,0 0 1 0 0,-1 0-1 0 0,1 0 1 0 0,0 0-1 0 0,-1 0 0 0 0,1 0 1 0 0,0 1-1 0 0,-1-1 0 0 0,1 1 1 0 0,-3-2-1 0 0,2 2-462 0 0,1 0 0 0 0,-1 0 0 0 0,1 0 0 0 0,-1 0 0 0 0,1 0 0 0 0,0 1 0 0 0,-1-1 0 0 0,1 0 0 0 0,-1 1 0 0 0,1-1-1 0 0,0 1 1 0 0,-1-1 0 0 0,1 1 0 0 0,-1 0 0 0 0,-2 2-95 0 0,1-1 1 0 0,-1 1-1 0 0,1 0 0 0 0,0 0 1 0 0,0 0-1 0 0,0 0 1 0 0,1 1-1 0 0,-5 6 0 0 0,2-1 61 0 0,0 0 0 0 0,1 1 0 0 0,0 0 0 0 0,1 0 0 0 0,0 0-1 0 0,0 1 1 0 0,1-1 0 0 0,0 1 0 0 0,1-1 0 0 0,0 1 0 0 0,1 0 0 0 0,0-1 0 0 0,1 1-1 0 0,0-1 1 0 0,1 1 0 0 0,4 15 0 0 0,-5-21-190 0 0,1-1-1 0 0,0 0 1 0 0,0 0-1 0 0,0-1 1 0 0,1 1-1 0 0,0 0 1 0 0,-1-1 0 0 0,1 1-1 0 0,1-1 1 0 0,-1 0-1 0 0,0 0 1 0 0,7 4-1 0 0,-4-3 15 0 0,1 0 0 0 0,-1-1-1 0 0,1 0 1 0 0,0 0 0 0 0,0-1 0 0 0,0 0-1 0 0,10 1 1 0 0,-5-1-413 0 0,1 0 1 0 0,0-2-1 0 0,20 0 0 0 0,-19-1-1326 0 0,0-1 1 0 0,22-6-1 0 0,-18 2-3347 0 0,-1-1-1199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15663 0 0,'-1'8'1418'0'0,"0"2"-1075"0"0,1-1 0 0 0,0 1 1 0 0,0-1-1 0 0,1 0 1 0 0,4 19-1 0 0,17 45 2863 0 0,-16-55-3091 0 0,48 113 1030 0 0,-40-102-4050 0 0,0 1-3359 0 0,-11-22 17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7367 0 0,'0'0'1016'0'0,"-9"15"5678"0"0,-17 14-1356 0 0,11-9-4824 0 0,-1 0-1 0 0,-1-1 0 0 0,-29 25 0 0 0,30-29-840 0 0,-26 26-5153 0 0,32-30-766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3679 0 0,'-8'3'327'0'0,"-1"-1"-553"0"0,3 0 769 0 0,-1 0 0 0 0,1 0 0 0 0,-10 5 0 0 0,12-5 608 0 0,1 1 0 0 0,0-1 0 0 0,0 0 0 0 0,0 1 0 0 0,-3 3 0 0 0,1-1-438 0 0,1 1-1 0 0,-1 0 1 0 0,1 0-1 0 0,1 0 1 0 0,-1 0 0 0 0,1 1-1 0 0,0 0 1 0 0,-4 13 0 0 0,5-11-354 0 0,0 0 0 0 0,1 0 1 0 0,-1 0-1 0 0,2 0 0 0 0,0 0 1 0 0,1 18-1 0 0,0-19-304 0 0,0-1-1 0 0,1 1 1 0 0,0 0-1 0 0,0-1 1 0 0,0 1-1 0 0,1-1 1 0 0,0 0-1 0 0,1 0 1 0 0,-1 0-1 0 0,1 0 1 0 0,1 0-1 0 0,-1-1 1 0 0,1 0 0 0 0,1 0-1 0 0,-1 0 1 0 0,1-1-1 0 0,0 0 1 0 0,10 7-1 0 0,-12-9-99 0 0,1-1 1 0 0,-1 0-1 0 0,1 0 0 0 0,-1-1 1 0 0,1 1-1 0 0,0-1 1 0 0,0 0-1 0 0,-1-1 0 0 0,1 1 1 0 0,0-1-1 0 0,0 0 0 0 0,0 0 1 0 0,0 0-1 0 0,0-1 0 0 0,0 1 1 0 0,0-1-1 0 0,-1-1 0 0 0,9-2 1 0 0,-9 3-368 0 0,0-1 1 0 0,1 0 0 0 0,-1-1-1 0 0,0 1 1 0 0,0-1 0 0 0,0 0 0 0 0,0 0-1 0 0,-1 0 1 0 0,1 0 0 0 0,-1-1 0 0 0,6-7-1 0 0,0-3-1452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0,'0'0'1075'0'0,"5"7"-862"0"0,1 8 638 0 0,0 0-1 0 0,0 1 1 0 0,-2-1-1 0 0,0 1 0 0 0,2 16 1 0 0,-4-19-507 0 0,11 54 1408 0 0,17 80 535 0 0,-20-106-2725 0 0,24 61 1 0 0,-28-87-734 0 0,1-2-69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8839 0 0,'0'0'1578'0'0,"2"0"-889"0"0,16 5 1145 0 0,-5-1-1065 0 0,1 0 0 0 0,-1-1 0 0 0,25 2-1 0 0,63-5 1626 0 0,14 0-92 0 0,81 6-493 0 0,-24-7-606 0 0,-151 1-1050 0 0,16-1 19 0 0,148 1 803 0 0,92 1 332 0 0,57-19-818 0 0,-194 11-215 0 0,104-12 320 0 0,34-29-202 0 0,-107 19-200 0 0,-149 26-192 0 0,-10 0 0 0 0,-1 2 0 0 0,24-1 0 0 0,54-3 53 0 0,-9-1 22 0 0,-41 4-43 0 0,43-7 0 0 0,-78 9-33 0 0,5-2 17 0 0,1 1 1 0 0,-1 0-1 0 0,13 1 0 0 0,-14 1-16 0 0,0-1 0 0 0,1 0 0 0 0,-1-1 0 0 0,12-2 0 0 0,-18 2 0 0 0,1 1 0 0 0,-1 0 0 0 0,0-1 0 0 0,0 1 0 0 0,1 0 0 0 0,-1 0 0 0 0,0 0 0 0 0,0 1 0 0 0,0-1 0 0 0,1 0 0 0 0,-1 1 0 0 0,3 1 0 0 0,9 0 0 0 0,44-1 1 0 0,50-1-141 0 0,-40-1-84 0 0,-65 1 205 0 0,-3 1 17 0 0,1-1 1 0 0,-1 0 0 0 0,1 0 0 0 0,-1 0 0 0 0,1 0-1 0 0,-1 0 1 0 0,1 0 0 0 0,0 0 0 0 0,-1 0-1 0 0,1 0 1 0 0,-1-1 0 0 0,1 1 0 0 0,-1 0-1 0 0,1 0 1 0 0,-1 0 0 0 0,1-1 0 0 0,-1 1-1 0 0,0 0 1 0 0,1 0 0 0 0,-1-1 0 0 0,1 1 0 0 0,-1 0-1 0 0,1-1 1 0 0,-1 1 0 0 0,1-1 0 0 0,-1 0-1 0 0,1 1 2 0 0,-1 0 0 0 0,0 0 0 0 0,0-1 0 0 0,1 1 0 0 0,-1 0 0 0 0,0-1 0 0 0,0 1 0 0 0,0-1 0 0 0,1 1 0 0 0,-1 0 0 0 0,0-1 0 0 0,0 1 0 0 0,0 0 0 0 0,0-1 0 0 0,0 1 0 0 0,0-1 0 0 0,0 1 0 0 0,0 0 0 0 0,0-1 0 0 0,0 1 0 0 0,0-1 0 0 0,0 1 0 0 0,0 0 0 0 0,0-1 0 0 0,0 1 0 0 0,-1-1 0 0 0,1 1 0 0 0,0-1 0 0 0,-1-2 0 0 0,1 0 0 0 0,-1 1 0 0 0,0-1 0 0 0,0 0 0 0 0,0 1 0 0 0,-1-1 0 0 0,1 1 0 0 0,-1-1 0 0 0,1 1 0 0 0,-1-1 0 0 0,0 1 0 0 0,0 0 0 0 0,0 0 0 0 0,0 0 0 0 0,-3-3 0 0 0,-6-3 0 0 0,-23-14 0 0 0,29 19 0 0 0,-180-114-53 0 0,172 108-94 0 0,23 11-156 0 0,24 12-130 0 0,-7-2 432 0 0,132 64-14 0 0,-135-63 31 0 0,-13-8 16 0 0,0 1 1 0 0,-1 0 0 0 0,1 1 0 0 0,16 13-1 0 0,-25-17-23 0 0,0-1 0 0 0,1 1-1 0 0,-1 0 1 0 0,0-1 0 0 0,0 1-1 0 0,-1 0 1 0 0,1 0-1 0 0,-1 0 1 0 0,1 0 0 0 0,-1 0-1 0 0,0 1 1 0 0,0-1 0 0 0,0 0-1 0 0,-1 1 1 0 0,1-1 0 0 0,-1 0-1 0 0,0 1 1 0 0,0-1-1 0 0,0 1 1 0 0,0-1 0 0 0,-1 7-1 0 0,-2-1 94 0 0,1 0 0 0 0,-2 0-1 0 0,1-1 1 0 0,-1 1-1 0 0,0-1 1 0 0,-1 0-1 0 0,1 0 1 0 0,-2 0-1 0 0,-8 10 1 0 0,-8 6 170 0 0,-32 29 0 0 0,45-45-220 0 0,-10 9-81 0 0,4-4-242 0 0,0 1 1 0 0,2 0 0 0 0,-22 28 0 0 0,34-41 18 0 0,0 1 0 0 0,1-1 0 0 0,-1 0 1 0 0,0 1-1 0 0,1-1 0 0 0,0 0 0 0 0,-1 1 0 0 0,1-1 0 0 0,0 0 1 0 0,0 1-1 0 0,-1-1 0 0 0,1 1 0 0 0,1 2 0 0 0,0 3-1405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4T15:36:45.2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2386 2732 11967 0,'0'0'1072'0,"0"0"-864"16,0 0-208-16,0 0 0 0,0 0 2288 0,0 0 400 15,0 0 96-15,0 0 16 0,0 0-1008 0,0 0-208 0,0 0-48 0,-3 1 0 16,7 6-512-16,-4-7-96 0,3 9-32 0,-3-9 0 16,1 8-160-16,-1-8-32 0,0 0-16 0,0 0 0 15,0 0-240-15,1 7-64 0,-1-7 0 0,-2 7 0 16,2-7-112-16,-4 7-16 0,-1-1-16 0,1 1 0 15,4-7-240-15,0 0 128 0,-7 3-128 0,1 1 0 16,0 2 0-16,6-6 0 0,-5 3 0 0,5-3 0 16,0 0 0-16,0 0 0 0,0 0 0 0,0 0 0 15,0 0 0-15,0 0 0 0,0 0 0 0,0 0 0 0,0 0 0 0,0 0 0 16,0 0 0-16,0 0 0 0,0 0 0 0,0 0 0 16,0 0 0-16,0 0 0 15,7-2 0-15,-7 2 0 0,6-3 128 0,-6 3-128 16,8-2 400-16,-8 2-16 0,0 0 0 0,0 0 0 15,0 0 64-15,0 0 0 0,0 0 0 0,0 0 0 16,0 0-128-16,0 0-32 0,0 0 0 0,0 0 0 16,-5 4-160-16,5-4-128 0,-7 0 192 0,1 0-192 0,6 0 144 0,-5 0-144 15,-1-3 0-15,6 3 144 16,0 0-464-16,0 0-80 0,-4-5-32 0,4 5 0 16,0 0-2336-16,0 0-480 0,0 0-80 0,0 0-10560 15</inkml:trace>
  <inkml:trace contextRef="#ctx0" brushRef="#br0" timeOffset="411.67">2378 3136 22047 0,'0'0'976'0,"0"0"208"0,0 0-944 0,0 0-240 0,1-6 0 0,-1 6 0 16,0 0 1488-16,0 0 256 0,0 0 48 0,0 0 16 15,0 0-896-15,0 0-176 0,0 0-32 0,0 0-16 16,0 0-304-16,0 0-48 0,0 0-16 0,0 0 0 0,0 0 0 0,0 0-16 16,0 0 0-16,0 0 0 0,0 0-112 0,-5 6 0 15,1-2-16-15,0 1 0 0,4-5-176 0,-4 5 0 16,4-5 144-16,-5 4-144 0,5-4 0 0,0 0 0 15,0 0 0-15,0 0 128 16,-6-1-128-16,6 1 0 0,-6-4 0 0,6 4-128 16,-4-5 128-16,2 0 0 0,1-1-144 0,1 6 144 15,1-7 0-15,1 0 0 0,1 1 0 0,0 0 0 16,-3 6 0-16,0 0 0 0,0 0 160 0,6-4-160 16,-6 4 480-16,0 0-16 0,0 0 0 0,0 0 0 0,0 0-128 0,0 0-16 15,0 0-16-15,0 0 0 0,0 0-304 0,0 0 0 16,0 0 0-16,0 0 0 15,0 0-1472-15,0 8-416 0,0-8-80 0</inkml:trace>
  <inkml:trace contextRef="#ctx0" brushRef="#br1" timeOffset="16403.18">2133 2935 8287 0,'23'8'736'0,"-23"-8"-592"16,0 0-144-16,0 0 0 0,7-5 1968 0,-3 1 352 15,0-3 80-15,-4 7 16 0,1-6-528 0,-1-1-96 16,-3 2-32-16,2 0 0 0,0 0-368 0,-2 1-80 15,3 4-16-15,-6-3 0 0,-2-1-240 0,-1 2-48 16,-4 0-16-16,-2 2 0 0,-2 2-288 0,-1 3-64 16,-3 1-16-16,0 1 0 0,-2 1-320 0,-1 4-64 15,1 1-16-15,1 2 0 0,1 3-224 0,0 1 128 0,-1 2-128 0,2 1 0 16,3 2 0-16,2 0 128 0,0 2-128 0,2 1 0 16,2 2 0-16,-1 1 128 0,3 0-128 0,2 4 0 15,1 0 0-15,2 1 0 0,3-1 0 0,1 0 0 16,1 0 0-16,0 0 0 0,2-2 0 0,1 2 0 15,0-4 0-15,1-1 0 0,1-2 176 0,2-1-176 16,0-2 192-16,1-1-192 0,2-3 192 0,0-1-192 16,2 0 144-16,0-2-144 0,2-2 0 0,-1 1 144 15,0 1-144-15,3-4 160 0,2 0-160 0,0-1 160 0,1-2-160 0,1-1 0 16,-1 0 0-16,4-2 0 31,-2 2-384-31,0-3-128 0,-1 0 0 0,-1-2-16 16,-2-2-1744-16,-1 1-352 0,-3-6-64 0,-1 1-9760 0</inkml:trace>
  <inkml:trace contextRef="#ctx0" brushRef="#br1" timeOffset="16705.12">2074 3723 19695 0,'0'0'864'0,"-5"4"192"0,5-4-848 0,0 0-208 0,0 0 0 0,0 0 0 0,0 0 1024 16,0 0 144-16,3 7 48 0,3 1 0 0,2-1-640 0,4 1-128 15,1-2-32-15,1 2 0 0,-1-2-288 0,1 0-128 16,2 0 128-16,-2-2-128 0,3 1 176 0,0-1-48 16,0 0-128-16,-1 1 192 0,-2 1 160 0,-1-1 32 15,-2 0 0-15,-2 2 0 0,-1 0 512 0,-3 4 128 16,-1 1 0-16,-4 2 16 0,0 1 128 0,-2 4 32 0,-1-2 0 0,-3 2 0 16,-1 2-368-16,-3 1-80 0,0 2-16 0,0-1 0 15,-2 1-384-15,0-2-80 0,2-1-16 16,1-2 0-16,-1-2-256 0,3-1 0 0,-1-2 0 0,3-1 0 31,1-1-2304-31,1-2-448 0,2 1-112 0</inkml:trace>
  <inkml:trace contextRef="#ctx0" brushRef="#br1" timeOffset="21569.62">3347 5252 13983 0,'0'0'624'15,"0"0"128"-15,0 0-608 0,0 0-144 0,2-1 0 0,-6 7 0 0,0 1 608 0,2-1 96 16,-1 2 0-16,2 1 16 0,0-2-80 0,-1 1-32 16,2 2 0-16,0 2 0 0,-1-3-144 0,2 1-16 15,2 1-16-15,-2 2 0 0,1-4 208 0,-2 3 32 16,5-1 16-16,-1 2 0 0,-2 0-128 0,1 2-32 0,1-1 0 0,0 0 0 15,1 1-224-15,0-1-48 16,0-1-16-16,2 0 0 0,-1 0-48 0,1 0-16 0,-1 2 0 0,2 0 0 16,0 2-16-16,-1 0 0 0,-1-1 0 0,1 1 0 15,0 1 16-15,1-2 0 0,0-2 0 0,0 0 0 16,1 1 144-16,0 0 16 0,-1 0 16 0,-2-1 0 16,5-2-32-16,-1 1 0 0,1 0 0 0,1 0 0 15,1 0-128-15,0-3-48 0,-3 1 0 0,2-1 0 16,1 2-144-16,0-4 192 0,0 1-192 0,2 0 192 15,0 1-48-15,-1-3 0 0,1 1 0 0,-1-1 0 0,0 1 0 0,1-1 0 16,-2-1 0-16,1 1 0 16,-1-1 48-16,0-2 16 0,-1 2 0 0,1-1 0 15,0 0-208-15,1-1 144 0,2 0-144 0,-2 1 128 16,0-1-128-16,1 1 128 0,-2-1-128 0,1 0 128 16,1 0-128-16,-1 0 0 0,-1-2 0 0,0 1-176 15,0 1 384-15,0-2 80 0,0 2 16 0,1-1 0 16,1 0-96-16,0-2-16 0,2 0 0 0,2 1 0 0,-2-1-48 0,-2-1-16 15,1 0 0-15,-1-1 0 0,2-2 64 0,0 0 0 16,0 1 0-16,2 0 0 0,-2 0-32 0,-1-1 0 16,0 2 0-16,0-4 0 0,-2 1-160 0,0 0 128 15,-1-1-128-15,3-1 128 0,1 1-128 0,0 0 0 16,-1 0 144-16,-2 1-144 0,-1-4 0 0,0 2 128 16,-1-1-128-16,0 0 0 0,-1 0 208 0,1-1-16 0,0-1-16 0,-1 0 0 15,1-1-48-15,-1 1-128 16,-1-1 192-16,0-2-64 0,1 0-128 0,-1 1 128 0,2-4-128 0,-1 2 128 15,-2 0-128-15,1 0 0 0,1-1 144 0,0 0-144 16,-2-2 0-16,-1 0 144 16,-1 2-144-16,1-2 0 0,-1 1 128 0,1 0-128 15,-1-3 0-15,-1 2 0 0,-1 1 0 0,1-3 128 16,-2 1-128-16,-1 2 0 0,1-2 128 0,0 2-128 16,0-2 0-16,0 1 0 0,-1 0 0 0,1 1 0 15,0-2 0-15,-1 0 0 0,0-1 0 0,0-2 0 0,-1 0 128 0,2 0-128 16,-3-3 0-16,1 3 0 0,0 0 0 0,1 1 0 15,0 0 0-15,-1 1 0 0,0 1 0 16,0-1 0-16,1 0 0 0,-1-1 0 0,1 4 0 0,0-5 0 16,-2 1 0-16,1-2 0 0,1-1 0 0,-2-1 0 15,1 1 0-15,-1 0 0 0,2-1 0 0,-2-1 0 16,0-1 128-16,1 1-128 0,-2-3 0 0,0 1 0 16,0-1 0-16,0 0 0 0,1 1 0 0,0-1 0 0,0 0 0 0,2 1 0 15,0 0 0-15,1 0 0 0,-3 1 0 0,0 0 0 16,0 1 0-16,2 0 0 0,0 2 0 0,-1 0 0 15,0-2 0-15,0 0 0 0,2 1 0 0,-1 0 0 16,-1-2 0-16,1 2 0 0,-2-2 0 0,1 0 0 16,0 2 0-16,1-2 0 0,-1-1 0 0,1-2 0 15,0 2 0-15,0 0 0 0,1 3 0 0,0-5 0 16,0 1 0-16,0 2 0 0,0-1 0 0,1 3 0 16,0-3 0-16,1 2 0 0,-1 1 0 0,-1 1 0 15,1 1 0-15,2 0 0 0,0 1 0 0,1 2 0 16,0 0 0-16,0 1 0 0,-2 1 0 0,2-1 0 15,0 3 0-15,0 0 0 0,-2-1 0 0,2 2 0 16,0-2 0-16,1-2 0 0,0 1 0 0,0 2 0 16,-1-1 0-16,1 1 0 0,2 0 0 0,-2 1 0 15,0 0 0-15,0 1 0 0,0 0 0 0,2 2 0 16,-1-1 0-16,1-1 0 0,-1 1 0 0,0 2 0 0,1-3 0 0,-2 1-144 16,1 0 144-16,2-1 0 0,-1 0 0 0,0 1 0 15,1 0 0-15,0-2 0 0,1 3 0 0,0-2 0 16,-1 0 0-16,1 2 0 15,-2 1 0-15,1-1 128 0,0 0-128 0,-2 0 0 0,1-1 0 16,-2 2 0-16,0 3 0 0,0-2 0 0,0 1 0 0,-1 1 0 16,0-2 0-16,0 1 0 0,-1 1 0 0,1 1 0 15,0-1 0-15,0 1 0 0,0-1 0 0,1 0 0 16,1 3 0-16,1-4 0 0,-2 2 0 0,0 1 176 16,-1 0-48-16,1 0 0 0,0 1 0 0,0 1 0 15,-1-2 48-15,0 1 0 0,0 2 0 0,-1-2 0 0,3 2-176 0,-1 0 160 16,0 1-160-16,1 0 160 0,2-1-160 15,0 1 0-15,-1 0 0 0,0 0 0 0,-1 0 128 0,1 0-128 16,-1 1 0-16,1 1 128 0,-1 1-128 0,0 0 160 16,0 1-160-16,1-2 160 0,0 3-32 15,-1-1-128-15,2-1 192 0,0-2-64 0,-2 3-128 0,2 0 160 16,1 0-160 0,-1 0 160-16,-1-2-160 0,1 1 160 0,0-2-160 0,0 2 160 0,-1 0-160 0,1-1 128 15,-2-1-128-15,0 2 128 0,-1 0-128 0,1-1 0 16,-1 1 0-16,0 0 128 0,-1-1-128 0,1-1 0 15,0 2 0-15,1 0 0 0,-1 1 0 0,1-3 0 16,1 1 0-16,-1 1 0 0,0-2 160 0,1 2-160 16,-3 0 192-16,-1-1-192 0,1 1 0 0,0-1 0 15,-8-2 0-15,9 0 0 0,0 2 160 0,-1-1-160 16,-8-1 128-16,8 1-128 0,0 1 0 0,-2-2 0 16,-6 0 0-16,8-2 0 0,-1 0 0 0,-7 2 0 0,5-4 0 0,-5 4 0 15,5-5 0-15,-5 5 0 0,0 0 0 0,3-7 0 16,-2 1 144-16,-1-4-144 0,-1 3 160 0,-2-1-160 15,-1-1 160-15,-1 0-160 16,0-2 160-16,-2 2-160 0,-1 0 144 0,1-2-144 0,-3 1 128 0,0-2-128 16,1 1 0-16,-3 0 128 0,-1-2-128 0,0 3 0 15,1 2 192-15,2 1-64 0,0 2 0 0,0 0 0 16,1 2-128-16,4-1-192 0,-1 2 32 0,6 2 16 16,0 0 144-16,0 0-128 0,0 0 128 0,0 0-128 15,0 0 128-15,0 0-192 0,0 0 192 16,6 4-192-16,2-2 192 0,1 2-192 0,1 0 192 0,2 3-192 0,1 0 192 0,-1 3 0 15,0-4 0-15,-2 3 0 0,1 0-160 16,0 3 0-16,0-3 0 0,-1 3 0 0,-1 0 160 0,-1-2 0 16,-1-2 0-16,-2 2 0 0,-1 2 0 0,-2 0 0 15,0 1 0-15,-2 0 128 0,0-1 32 0,-2-1 16 16,-3 1 0-16,0 1 0 16,-2-2 176-16,1 2 32 0,-1-3 16 0,1 0 0 0,-2 1-208 0,1-2-64 15,1 0 0-15,-1-1 0 0,0 0-128 0,-2 0 0 16,-1-1 0-16,1 1 0 15,0 0-576-15,3 0 16 0,-1 1 0 0,3 0-12368 16,2 2-2464-16</inkml:trace>
  <inkml:trace contextRef="#ctx0" brushRef="#br1" timeOffset="25534.02">6898 2828 3679 0,'0'0'320'0,"0"0"-320"16,0 0 0-16,0 0 0 0,0 0 3696 0,0 0 656 15,0 0 144-15,0 0 32 0,0 0-2432 0,21-14-496 0,-21 14-80 0,9 4-32 16,0-4-848-16,0 0-160 0,0 0-32 0,2 0-16 16,-1-5 128-16,1 1 16 0,-1-1 16 0,0-1 0 15,1 1-80-15,-1 0-32 0,1-4 0 0,1 1 0 16,1-1-288-16,0-2-48 0,0-2-16 0,-3 0 0 15,0-1-128-15,1-2 160 0,-2-1-160 0,-1-1 160 16,-2-1-160-16,0 0 192 0,-1-3-192 0,-1 1 192 0,-2 2-192 16,0-1 160-16,-2 1-160 0,-2-2 160 0,-2 0-160 0,2 1 160 15,-2 2-160-15,0 1 160 0,0 2-160 0,0 0 0 16,-1 1 0-16,0 2 0 0,-2 0 0 0,-1 3 128 16,1 3-128-16,-1-3 128 0,1 2-128 0,2 2 0 15,-2 2 0-15,1-1 128 0,-1 3-272 0,2 1-64 16,5 0-16-16,-6 5 0 15,1-1-16-15,-1 4 0 0,2 1 0 0,0 3 0 0,1 1 80 0,0 1 16 16,2 1 0-16,-2 2 0 0,0 1 144 0,1-3-128 16,1 2 128-16,-2 0-128 0,-1-4 128 0,1 0 0 15,2-2 0-15,-2-2 0 0,2-3 0 0,1-6 0 16,0 0 0-16,0 0 0 0,0 0 0 0,0 0 128 16,0 0-128-16,0 0 0 0,0 0 128 0,-5-5-128 15,0-1 128-15,1-3-128 0,0-3 0 0,0-1-192 16,1 0 32-16,1-4 0 0,-1-1-32 0,1 1 0 15,0 0 0-15,2 1 0 0,0 0 192 0,2 2-128 16,-1 1 128-16,0 1-128 0,0 1 128 0,2 3 0 0,1-1 0 0,0 1 0 16,-1 1 0-16,0 1 0 0,3 1 192 0,-1 1-64 15,1 0 128-15,1 1 48 0,-7 3 0 0,8-2 0 16,0 0 176-16,-1-2 32 0,3 3 16 0,0-2 0 16,2 2-144-16,1 0-16 0,1 1-16 0,-1-2 0 15,-1 1-208-15,1 1-144 0,1 0 192 0,1 0-192 16,1-1 0-16,5 0-176 15,3 1 0-15</inkml:trace>
  <inkml:trace contextRef="#ctx0" brushRef="#br0" timeOffset="31801.24">10295 4862 21647 0,'0'0'960'0,"0"0"192"0,0 0-912 0,0 0-240 0,0 0 0 0,0 0 0 16,0 0 592-16,3 18 80 0,-3-18 16 0,1 11 0 16,2 2 256-16,0 1 48 0,0 3 16 0,3 3 0 15,0 1-400-15,1 3-80 0,1 5-16 0,-1 4 0 16,1-2-176-16,0 1-32 0,-1 1-16 0,-1-2 0 16,3 1-96-16,-2-6-32 0,-3 0 0 0,0-4 0 0,-1-2 0 0,0-2 0 15,0-3 0-15,-2-3 0 0,0-3-32 0,-1-1-128 16,-1 0 192-16,1-8-64 0,0 0 80 0,0 0 16 15,-7-1 0-15,1-3 0 0,-2-3-224 0,0-2 176 16,0-3-176-16,2-2 160 16,-1 0-160-16,2-7 0 0,0-1 0 0,0-6 0 15,1 0 0-15,1-4 0 0,1-2-144 0,0-1 144 0,1-1 0 0,1 0 0 16,1 3 0-16,2-1 0 0,0 0 0 0,2 1 0 16,1 2 0-16,2 4 0 0,0-1 384 0,1 6-32 15,0 0 0-15,2 4 0 0,-2 2 32 0,1 6 0 0,2 0 0 0,1 6 0 16,3 4-112-16,-2 7-16 15,0 0 0-15,1 4 0 0,-2 4 64 0,-2 2 16 16,0 3 0-16,-1 5 0 0,1 3 96 0,-2 2 16 0,-3-2 0 16,0 2 0-16,-3-1-448 0,1 0 0 0,-2-3 0 0,-1 0 0 15,-1-2 0-15,0 1 0 0,-1-3 128 0,-2-2-128 16,-2-2 0-16,1-2 128 0,-1-3-128 0,0-1 128 16,-1-2-128-16,0-1 0 0,-1-2 144 0,-1-2-144 15,8-5 128-15,-6 0-128 0,-1-3 128 0,2-1-128 16,3-1 0-16,-2-4 0 0,1-1 0 0,2-6 0 15,1 2-288 1,1 1-128-16,3-2-32 0,1 2 0 0,2-2 672 0,1 0 128 0,1 2 32 0,2 4 0 0,4 3-192 0,2 2-16 16,1 1-16-16,1 4 0 0,2 3 288 0,1 4 48 15,2-1 16-15,-1 2 0 0,0-1-512 0,-3 1 128 16,1 2-128-16,-1 1 0 16,-2 0 160-16,0 1-16 0,3 0 0 0,-1 0 0 15,-2-1-144-15,-1-2 0 0,-1 1 0 0,-1-1-176 31,2 0-1952-31,-1 0-400 0,0-1-80 0</inkml:trace>
  <inkml:trace contextRef="#ctx0" brushRef="#br0" timeOffset="32597.82">11241 4866 21711 0,'0'0'960'0,"0"0"192"0,0 0-912 0,-6 3-240 0,6-3 0 0,0 0 0 15,0 0 1584-15,0 0 272 0,0 0 48 0,8-3 16 16,3-3-816-16,2-1-144 0,1-1-48 0,2-1 0 0,1-3 208 0,1 1 32 16,3-2 16-16,1 0 0 0,1-1-128 0,1 0-16 15,1 0-16-15,1-1 0 0,1 1-656 0,2 0-128 16,1-1-32-16,2 0 0 0,4 0 64 0,0 0 0 16,1 2 0-16,0-2 0 0,-1-2-96 0,-3 1-16 15,-1 0 0-15,-1 0 0 0,0 2 208 0,-1 1 32 0,-2 0 16 0,-2 2 0 16,-3-3-400-16,2 2 0 15,0 2-224-15,-3-1 80 0,-1-2 144 0,-2 2 128 16,0-1-128-16,-1 0 176 0,-2 1-32 0,-2 1 0 16,0-1 0-16,-1 0 0 0,-1 3-16 0,-3-2 0 15,0 2 0-15,-2 0 0 0,-1 2 64 0,-1-1 16 16,-1 1 0-16,0-1 0 0,0 1 48 0,-1-1 0 16,-1 2 0-16,1 0 0 0,-3 5-112 0,3-7-16 15,-1 3 0-15,-2 4 0 0,4-6-128 0,-4 6 160 0,3-7-160 0,-3 7 160 16,4-2-160-16,1-2 192 0,-5 4-192 0,6-3 192 15,2 1 0-15,0 0 0 0,2 1 0 0,1 2 0 16,2 1 0-16,1 0 0 0,2 2 0 0,1 1 0 16,1 2 64-16,4-1 32 0,3 7 0 0,2-1 0 15,1 0 16-15,3 2 0 0,3 3 0 0,1 1 0 16,0-2-112-16,2 1-32 0,1 0 0 0,1 1 0 0,3-1-32 0,-2 1-128 16,-2-3 192-16,0 2-64 0,1 1-128 0,-3 0 128 15,-2-2-128-15,0-1 128 0,0 1-128 0,-2 0 0 16,1-1 0-16,-3 0 0 0,0-1 0 0,0-1 0 15,-1-1 0-15,-2-2 0 16,0-1 0-16,1 2 0 0,-2-2 0 0,0 0 0 16,-4-1-288-16,-1-2-96 0,2 1 0 0,-2-3-16 15,-1-4-1728-15,-2-3-352 16,0-2-64-16,-2-3-10800 0,-3-2-2160 0</inkml:trace>
  <inkml:trace contextRef="#ctx0" brushRef="#br0" timeOffset="33071.87">12055 3543 8287 0,'-1'-20'736'0,"1"11"-592"0,0-4-144 0,1 0 0 16,-1-1 3072-16,2 1 576 0,-1 1 112 0,0 4 16 0,2-2-1088 0,0 3-240 16,-3 7-32-16,0 0-16 0,6 3-832 0,1 7-160 15,-2 7-48-15,1 9 0 0,0 8-432 0,0 9-96 16,1 4 0-16,-1 7-16 0,2 4-288 0,-2 2-48 16,1 3-16-16,1 1 0 0,0 1-320 0,1-1-144 15,-1-2 128-15,-1-3-128 0,1-4 0 0,0-6-272 16,1-3 32-16,2-8 16 15,-4-4-1488-15,3-6-288 0,-1-3-64 0,0-4-8400 0,0-5-1680 0</inkml:trace>
  <inkml:trace contextRef="#ctx0" brushRef="#br0" timeOffset="33305.24">12333 3462 10127 0,'-8'-21'448'0,"7"13"96"0,0 3-544 0,1 5 0 0,0 0 0 0,0 0 0 16,-3-4 5280-16,3 4 944 0,0 0 192 0,0 0 48 15,3 13-3872-15,1 4-768 0,1 3-160 0,0 7-16 16,0 6-992-16,1 6-192 0,0 6-32 0,2 5-16 16,0 2-256-16,1 3-160 0,-1 2 192 0,1 1-192 15,0 2 0-15,0-3 0 0,0-4 0 0,0-2 0 16,0-5-416-16,1-3-96 0,-4-7 0 0,2-3-16 15,-2-3-1520-15,1-5-320 0,-1-8-48 0,0-3-7696 16,-4-5-1552-16</inkml:trace>
  <inkml:trace contextRef="#ctx0" brushRef="#br0" timeOffset="33734.8">12067 2784 18431 0,'-9'-14'816'0,"5"8"160"0,0 1-784 0,0-1-192 16,-1-2 0-16,0 1 0 0,-2 3 2848 0,2 2 528 0,5 2 96 15,0 0 32-15,0 0-1888 0,-8 6-368 0,2 2-80 0,-1 5-16 16,2 4-720-16,0 5-160 0,0 6-16 0,2 4-16 15,2 7-240-15,2-2 0 0,2 3 128 0,3 1-128 16,1-2 0-16,2-4 0 0,3-4 0 0,2-3 0 16,2-6-304-16,1-4 48 0,1-3 16 0,1-5 0 15,3-5 240-15,1-4 0 0,-1-3-160 0,-1-5 160 16,0-3 176-16,-3-4 96 0,-1-3 32 0,-3-4 0 16,-1-3 336-16,-1 0 64 0,-4-4 0 0,-2-1 16 15,-2-1 64-15,-1-2 16 0,-3 1 0 0,-4 2 0 16,-3 2-80-16,-3 0-16 0,-2-1 0 0,-2 3 0 15,-3 3-272-15,0 2-64 0,-1 5-16 0,-1 3 0 16,-1 5-352-16,0 2 0 0,0 5 0 0,1 5-192 16,-1-1-1088-16,1 7-240 0,3 3-32 0,3 4-10864 15,3 2-2160-15</inkml:trace>
  <inkml:trace contextRef="#ctx0" brushRef="#br0" timeOffset="34048.61">12564 2681 34143 0,'0'0'1520'0,"0"0"304"0,0 0-1456 0,0 0-368 0,0 0 0 0,0 0 0 16,8-4 1600-16,2-1 240 0,3 1 48 0,2-1 16 15,2-2-1264-15,1 1-240 0,1-1-48 0,2 1-16 0,-1-1-336 0,2 1-320 16,3-2 64-16,2-1 16 15,2-2-2992-15,1 2-608 0,-2-1-112 0,0-2-16 0</inkml:trace>
  <inkml:trace contextRef="#ctx0" brushRef="#br0" timeOffset="34273.46">13239 1977 14735 0,'0'0'640'0,"0"0"160"0,0 0-640 0,0 0-160 16,9 9 0-16,-2 2 0 0,-3-1 3392 0,-2 7 640 15,1 5 128-15,0 5 16 0,-2 5-2688 0,0 3-528 16,1 3-128-16,-1 4 0 0,3 2-624 0,-2 0-208 16,1 2 144-16,0-3-144 15,-2-3-512-15,0-1-192 0,0-2-48 0,2-5 0 16,0-3-1824-16,-2-4-368 0</inkml:trace>
  <inkml:trace contextRef="#ctx0" brushRef="#br0" timeOffset="34474.36">13501 1963 23951 0,'0'0'2128'0,"2"11"-1696"0,-1 4-432 0,0 2 0 15,1 1 832-15,-1 3 64 0,1 4 32 0,2 2 0 16,0 2-176-16,0 3-48 0,4-2 0 0,0 4 0 16,0 1-576-16,-1 3-128 0,1 1 0 0,0-1 0 15,0 0-1792-15,0-3-288 0,0-4-64 0,-2-1-8912 16</inkml:trace>
  <inkml:trace contextRef="#ctx0" brushRef="#br0" timeOffset="34659.51">13289 2342 24879 0,'2'-5'2208'0,"-2"5"-1760"16,8-3-448-16,3-1 0 0,0-2 1536 0,2-1 208 0,2 1 48 0,2 1 16 16,2-1-560-16,2 1-112 0,0 1-32 0,0 0 0 15,0-1-880-15,0 0-224 0,1 0 0 0,0 1 0 31,0 4-2288-31,-2 0-496 0</inkml:trace>
  <inkml:trace contextRef="#ctx0" brushRef="#br0" timeOffset="35068.65">11766 2131 11967 0,'-3'-8'1072'0,"0"0"-864"16,-3-1-208-16,1 0 0 0,1 0 2960 0,2 0 560 16,-1 2 96-16,3 7 32 0,-1-6-1360 0,1 6-272 15,0 0-48-15,0 0-16 0,0 0-880 0,6 6-176 16,1 5-48-16,-2 2 0 0,0 2-352 0,0 4-80 15,1 0-16-15,0 2 0 0,1 1-400 0,-1 3 0 0,3 1 0 0,-2 1 0 32,-1 2-2464-32,1 0-416 0,-1-3-96 0</inkml:trace>
  <inkml:trace contextRef="#ctx0" brushRef="#br0" timeOffset="35600.18">11634 2397 13823 0,'0'0'1216'15,"0"0"-960"-15,0 0-256 0,-2-5 0 0,2 5 2496 0,2-6 464 16,-2 6 96-16,7-5 16 0,1 0-832 0,1-2-176 16,3 0-16-16,2-1-16 0,2-5-880 0,3 1-192 15,1 0-16-15,1 2-16 16,-1-2-560-16,1 2-112 0,-1-1-32 0,-1 0 0 16,1 0-224-16,-1 1 0 0,0-1-192 0,-1 1 192 15,0-1-896 1,-1 2-80-16,-1-2-16 0,-3 0 0 0,-1-1-400 0,-1 1-80 0,0-4 0 0,-2 1-16 15,-1-2-288-15,-2-1-48 0,-1-1-16 0,-1 0 0 16,-2 0-80-16,-2 1-32 0,-3 0 0 0,-2 0 0 0,-2 0 1424 0,-1 1 272 16,-1-1 64-16,-4 4 16 0,-4 0 1744 0,-1 0 352 15,-3 3 64-15,-2-1 0 0,-2 3-80 0,-2 5-32 16,-3 1 0-16,-3 6 0 0,-2 0-464 0,0 5-80 16,1 2-32-16,0 3 0 0,1 4-720 0,3 3-160 15,2 5-32-15,2 4 0 0,3 3 0 0,5-1-16 0,2 2 0 0,2 3 0 16,2-1-112-16,6 2 0 0,5-2-16 0,3 1 0 15,3 0-240-15,5-2 0 0,1-1 0 0,6-3 0 16,4-5 0-16,4-3 0 0,2-2 0 0,5-4 0 16,4-4 0-16,3-4 0 0,3-5 0 0,0-4 0 15,-1-5 128-15,0-5-128 0,0-5 176 0,-1-3-176 16,-3-3 336-16,-1-1-32 0,-5 0-16 0,-2-4 0 16,-3-3 352-16,-4-1 80 15,-4 0 16-15,-4 0 0 0,-2 1 64 0,-4 0 16 0,-2-3 0 0,-4-2 0 16,-4-1-176-16,-1 3-48 0,-5 0 0 0,-4 4 0 15,-4 0-272-15,-5 1-48 0,-3 1-16 0,-4 2 0 16,-4 5-256-16,-2 3-192 0,0 6 16 0,-4-2 16 16,-2 3-2048-16,-3 0-416 15,-2-2-64-15</inkml:trace>
  <inkml:trace contextRef="#ctx0" brushRef="#br0" timeOffset="38532.65">14177 4665 11967 0,'0'0'1072'0,"0"0"-864"0,0 0-208 0,0 0 0 0,11 8 2048 0,-16-16 352 0,0 0 80 0,-2 2 16 0,0-1-288 0,0 2-48 16,-5 0-16-16,3 5 0 0,0 3-832 0,0 2-160 15,-1 1-48-15,-1 7 0 0,2 6-720 0,1 3-128 16,0 1-48-16,3 3 0 0,1 0-208 0,3 2-128 16,1 2 128-16,1 1-208 0,3 0 208 0,1-2 0 15,2-3-160-15,2 0 160 16,4 2 0-16,1-4 0 0,1 1 0 0,0-7 0 16,1-3 0-16,1-4 0 0,1-3 0 0,2-4 0 0,1-4 0 0,-1-4 128 15,1-4 0-15,1-3 0 0,1-5 48 0,0-5 0 16,-1-4 0-16,-1-1 0 0,-3-1-32 0,1 0 0 15,-1-5 0-15,-4 1 0 0,-3 1 176 0,-5-3 16 16,-1 2 16-16,-3 2 0 0,-5 2 160 0,-2 1 48 16,-4 3 0-16,-4 0 0 0,-4 4-160 0,-3-1-16 0,-1 3-16 0,-2 3 0 15,-1 1-176-15,1 1-16 0,-1 4-16 0,4 6 0 16,-1 2-160-16,4 5-192 0,2 3 32 0,2 4 16 31,2 3-880-31,2 3-160 0,2 3-32 0,2 1-14944 0</inkml:trace>
  <inkml:trace contextRef="#ctx0" brushRef="#br0" timeOffset="39038.4">14982 4641 29423 0,'0'0'1296'0,"0"0"288"0,0 0-1264 0,0 0-320 0,0 0 0 0,7-4 0 16,2-2 1728-16,0 2 304 0,2-5 48 0,2 0 16 16,2-3-560-16,2-1-128 0,1-1 0 0,2-2-16 15,0-2-416-15,2 1-80 0,2 0 0 0,0 0-16 16,-2 2-320-16,0 0-64 0,3 1-16 0,1 0 0 16,0-2-352-16,2 0-128 0,-2 3 0 0,0-2 0 15,1 2 0-15,0 1 0 0,-2 0 0 0,0 2-160 31,1-1-1776-31,0 2-368 0,0 0-64 0,-4 3-16000 0</inkml:trace>
  <inkml:trace contextRef="#ctx0" brushRef="#br0" timeOffset="40437.94">16195 3973 15663 0,'0'0'1392'0,"14"-17"-1120"0,-14 17-272 0,0 0 0 16,5-5 2128-16,-1-2 368 0,-1 0 80 0,-2 0 16 15,0 2-208-15,-1 5-32 0,0-5-16 0,0 5 0 16,-1-6-1024-16,1 6-208 0,0 0-32 0,0 0-16 16,-6-1-448-16,-2 2-96 0,-1 3 0 0,0 0-16 0,-2 4-304 0,-1 1-48 15,1 2-16-15,-2 0 0 0,0 1-128 0,1 2 0 16,1 3-160-16,2-4 160 0,0 0-256 0,3 0 32 16,2-1 16-16,1 0 0 0,3 0-48 0,1-1 0 15,3 1 0-15,3 0 0 16,2 0-192-16,3-1-64 0,2 0 0 0,3 0 0 15,0 1 0-15,1 0 0 0,3-2 0 0,1-1 0 0,0 1 512 0,-1-3 0 16,-1 0 0-16,-2-1 0 0,-1 0 384 0,-3-1 80 0,-2 0 16 0,-1 0 0 16,-4 2 512-16,-3-1 96 15,-4-6 32-15,-1 8 0 0,-3 0 32 0,-2 2 16 16,-4 2 0-16,-3 0 0 0,-5 1-496 0,-1 1-96 16,-2 2-32-16,0-3 0 0,0-1-400 0,-1 1-144 15,-2-3 0-15,1-2 144 16,-1-2-944-16,2 0-192 0,3-1-32 0,3-1-16 15,2 0-2048-15,2-2-416 0</inkml:trace>
  <inkml:trace contextRef="#ctx0" brushRef="#br0" timeOffset="41512.68">15931 3195 28271 0,'0'0'1248'0,"0"0"272"0,0 0-1216 0,0 0-304 16,0 0 0-16,0 0 0 0,0 0 1152 0,7 9 192 0,-3 4 16 0,-2 1 16 15,2 2-320-15,-1 3-64 16,0 4-16-16,1-3 0 0,1 4-640 0,0-1-128 16,1 1-16-16,1 1-16 0,2 1-304 0,-1-3-64 15,0 1-16-15,0-5-10736 16,-2-2-2160-16</inkml:trace>
  <inkml:trace contextRef="#ctx0" brushRef="#br0" timeOffset="41971.87">15942 2446 21183 0,'0'0'1888'0,"-7"2"-1504"0,-2-1-384 0,0 0 0 15,-1-1 1968-15,-1 3 320 0,-1 2 64 0,1 3 16 0,-1 2-848 0,0 5-176 16,2 3-16-16,1 3-16 0,1 2-976 0,1 3-192 15,1-1-144-15,2 1 192 0,1 0-192 0,2 0 0 16,1 0 0-16,4-1 0 0,2-3-160 0,2-1 160 16,1 0 0-16,2-3-144 0,2-2 144 0,3-6 0 15,-1 0 0-15,2-4 0 0,0-1 0 0,1-3 0 16,3-4 128-16,-1-4-128 0,-1-5 352 0,0-2 0 0,-2-5 0 16,-1 1 0-16,0-1 352 0,-2 0 80 0,-2-2 16 0,-1-1 0 15,-2-1-224-15,-5 0-64 0,-3 0 0 0,-1-1 0 16,-3 1-256-16,-1 1-64 0,-2 2-16 0,-2 1 0 15,-2 1-176-15,-2 0 128 0,-2 0-128 0,-2 1 128 32,-1 2-448-32,0-2-80 0,0 6-32 0,0 2 0 15,2 5-2368-15,-1 3-464 0,0 2-112 0</inkml:trace>
  <inkml:trace contextRef="#ctx0" brushRef="#br0" timeOffset="42173">15617 2471 32831 0,'0'0'1456'0,"0"0"288"0,-5 5-1392 0,5-5-352 0,0 0 0 0,0 0 0 0,0 0 0 0,0 7 0 16,1 2 0-16,2 1 0 15,-2 2-3648-15</inkml:trace>
  <inkml:trace contextRef="#ctx0" brushRef="#br0" timeOffset="42307.62">15630 2938 26719 0,'0'0'2368'0,"-6"2"-1888"16,-1 0-480-16,7-2 0 0,-6-2 992 0,0-1 96 0,3 0 32 0,3 3 0 15,0 0-928-15,0 0-192 0,5-5 0 0,1-2-13632 16</inkml:trace>
  <inkml:trace contextRef="#ctx0" brushRef="#br0" timeOffset="42504.34">15724 2162 26719 0,'0'0'2368'0,"0"0"-1888"0,0 0-480 0,0 0 0 16,0 0 896-16,0 0 64 0,0 0 32 0,0 0 0 16,-1 8-816-16,2 0-176 0,4 0 0 0</inkml:trace>
  <inkml:trace contextRef="#ctx0" brushRef="#br0" timeOffset="42666.67">15977 2169 29823 0,'0'0'1328'0,"0"0"272"0,0 0-1280 0,-5 2-320 0,-3-2 0 0,8 0 0 16,-5 2 1168-16,5-2 176 0,0 0 48 0,0 0 0 15,0 0-1136-15,0 0-256 0,0 0 0 0,10 6-10288 16,-1-2-2080-16</inkml:trace>
  <inkml:trace contextRef="#ctx0" brushRef="#br0" timeOffset="42876.86">16356 2281 23951 0,'0'0'2128'0,"0"0"-1696"0,-3 5-432 0,-3 0 0 0,0 0 1904 0,1 3 288 16,1-1 64-16,1 2 16 0,0 1-1568 0,2 3-320 16,0 2-64-16,0 2-14912 15</inkml:trace>
  <inkml:trace contextRef="#ctx0" brushRef="#br0" timeOffset="43037.81">16355 2711 31967 0,'0'0'1408'0,"-6"4"304"0,-1 0-1376 0,1-2-336 16,6-2 0-16,-6 3 0 0,6-3 1008 0,0 0 128 15,0 0 16-15,0 0 16 16,0 0-2336-16,0 0-480 0,0 0-80 0</inkml:trace>
  <inkml:trace contextRef="#ctx0" brushRef="#br0" timeOffset="43295.28">16406 1999 31103 0,'0'0'1376'0,"0"0"288"0,0 0-1344 0,0 0-320 0,0 0 0 0,0 0 0 16,0 0 1728-16,4-5 256 0,1 0 64 0,2 2 16 15,2-3-1504-15,1 2-304 0,3 1-64 0,2 1-16 16,-1-1-512-16,3 3-112 0,1-1 0 0,2-1-16 15,-1 0-3056-15,1-1-624 0</inkml:trace>
  <inkml:trace contextRef="#ctx0" brushRef="#br0" timeOffset="43667.25">16697 1692 14735 0,'-25'-4'640'0,"12"4"160"0,-5 0-640 0,-5 0-160 0,0 2 0 0,-2 2 0 16,-1-3 4016-16,0 3 768 16,-3 0 144-16,3 1 48 0,0 5-2864 0,1 3-560 15,3 4-112-15,0 2-32 0,-1 2-1024 0,2 4-192 16,3 2-64-16,3 3 0 0,4 0-128 0,0 0 0 0,6-1 0 0,2-1 0 16,3 0-176-16,4-1 176 0,4-6-128 0,4 1 128 15,3-4-192-15,4 1 32 0,0-6 16 0,3-1 0 31,3-3-272-31,0-2-48 0,4-1-16 0,1-2 0 0,2-3 144 0,1-4 16 0,-1-2 16 0,1-3 0 16,0-2 96-16,-3-3 16 0,-4 0 0 0,-2-7 0 16,0-1 192-16,-3-1 0 0,-4-1 0 0,-2-1 0 15,0 2 384-15,-4-1 128 0,0-2 32 0,-5 0 0 0,-2 2 544 0,-1-1 96 16,-4 1 32-16,-3 0 0 0,0 4-432 0,-4 1-80 16,-3 1 0-16,0 1-16 0,-1 0-208 0,-2 2-32 15,-3 0-16-15,-2 2 0 0,-1 3-304 0,-3 2-128 16,0 2 0-16,-2 3 128 31,-1 3-2352-31,1 4-464 0,1-1-112 0</inkml:trace>
  <inkml:trace contextRef="#ctx0" brushRef="#br0" timeOffset="54491.88">16776 4062 29423 0,'0'0'1296'0,"0"0"288"0,0 0-1264 0,0 0-320 0,0 0 0 0,0 0 0 0,0 0 1216 0,0 0 192 16,16-2 48-16,-10-3 0 0,4 0-560 0,3 0-128 16,1-2 0-16,4 1-16 0,2-2-576 0,-2 1-176 15,3 0 0-15,1-1 0 0,0-3 0 0,4 0 0 16,4-3 0-16,4 3 0 16,0-5-1824-16,9-1-368 0,-3 0-80 0</inkml:trace>
  <inkml:trace contextRef="#ctx0" brushRef="#br0" timeOffset="54766.6">17740 3595 29023 0,'-17'1'1280'0,"10"1"272"0,-1 0-1232 0,-2-1-320 0,-2 5 0 0,-1-2 0 15,0 1 1344-15,-1 3 192 0,-2 1 64 0,2 1 0 16,1 3-688-16,1 2-128 0,2 0-16 0,-1 1-16 15,5 1-416-15,2 1-80 0,1 0 0 0,2 2-16 16,1 1 32-16,4-3 16 16,1 0 0-16,4-1 0 0,2-1-160 0,3-2-128 0,3-1 144 0,2 0-144 15,4 0 0-15,0-2 0 0,2-3 0 0,1-1 0 16,0 1 0-16,1-1-160 0,2-5 32 0,1 1 0 16,-1-2-1968-16,1-2-384 0,-2-2-80 0,1-2-7488 15,-2-3-1520-15</inkml:trace>
  <inkml:trace contextRef="#ctx0" brushRef="#br0" timeOffset="54935.65">18236 3339 28735 0,'-5'13'1280'0,"5"-3"256"0,1 5-1232 0,-2 1-304 0,-1 2 0 0,3 0 0 0,3 5 1520 0,1 3 240 16,2-2 48-16,2 4 16 0,2-1-1136 0,5 2-240 15,0 1-32-15,1 0-16 0,0-2-400 0,2 1-144 16,2-1 0-16,1-2-10672 16,0-2-2112-16</inkml:trace>
  <inkml:trace contextRef="#ctx0" brushRef="#br0" timeOffset="55310.63">16633 4631 11967 0,'0'0'528'0,"0"0"112"0,0 0-512 0,0 0-128 16,0 0 0-16,0 0 0 0,8 7 4048 0,1 1 784 16,3 1 160-16,1 1 16 0,0 2-3024 0,1 1-592 15,2 1-128-15,1 2-32 0,-1 1-832 0,4 1-160 16,1 0-48-16,0 3 0 0,-2 2-192 0,1-1 0 15,1 2 0-15,1 3 0 16,0-5-1136-16,-1 0-272 0,1-3-48 0,0 1-12704 16</inkml:trace>
  <inkml:trace contextRef="#ctx0" brushRef="#br0" timeOffset="55567.65">17551 4939 23951 0,'0'0'1056'0,"0"0"224"0,-6 7-1024 0,-1-5-256 0,-5 3 0 0,3 1 0 0,0-1 1360 0,-2 1 224 15,-2 1 32-15,1 1 16 16,-1 3-112-16,2 5-32 0,-1-3 0 0,1 3 0 16,4 1-832-16,-1 1-160 0,1 2-48 0,3 0 0 15,2 3 96-15,2-1 16 0,1-1 0 0,3-1 0 16,1 0-368-16,3-2-64 0,2-1 0 0,4-1-128 15,1-2 0-15,5-1 0 0,3-1 0 0,2 0 0 32,4-5-1472-32,2 4-240 0,4-2-48 0,3-4-13824 0</inkml:trace>
  <inkml:trace contextRef="#ctx0" brushRef="#br0" timeOffset="55786.31">18135 4830 30287 0,'0'0'1344'0,"0"10"272"0,-2 3-1296 0,4 1-320 15,0 6 0-15,1-1 0 0,0 2 2000 0,2 1 336 0,3 6 64 0,1 2 16 16,1 1-1280-16,1 3-256 16,-1 0-48-16,2 2-16 0,3 2-592 0,0 0-224 15,0 1 176-15,0-2-176 0,0-5 0 0,0 2 0 16,-2 0 0-16,1 0-160 15,-1-3-2480-15,-1-1-496 0</inkml:trace>
  <inkml:trace contextRef="#ctx0" brushRef="#br1" timeOffset="66366.89">15278 2728 16639 0,'0'0'736'0,"0"0"160"0,0 0-720 0,0 0-176 16,0 0 0-16,0 0 0 0,0 0 1456 0,0 0 256 0,0 0 48 0,0 0 16 15,0 0-208-15,0 0-32 0,0 0-16 0,-6-1 0 16,-2 1-368-16,1 1-80 0,1 0-16 0,-2 2 0 16,-2 1 64-16,-1 1 16 0,-2 2 0 0,0 2 0 15,-1 4-400-15,-1 1-80 0,0 0-16 0,0 3 0 16,0 2-256-16,-1 1-48 0,1 0-16 0,-1 3 0 15,2 4-176-15,-2-1-144 0,2 1 192 0,-1 3-192 16,3-4 144-16,1 4-144 0,0 0 0 0,2 0 144 16,0 0-144-16,1 0 0 0,2-1 0 0,1-1 0 15,1 2 0-15,1-1 0 0,2-2 0 0,2-1 0 16,2-2 0-16,1-1 0 0,1 0 0 0,0-1 0 16,1-1 0-16,2-2 0 0,0-1 176 0,1 1-176 15,2-2 256-15,0-2-32 0,4 2-16 0,-2-5 0 16,1 0-208-16,2 1 176 0,-1-4-176 0,1 1 160 15,1 1-160-15,1-4 192 0,0 4-192 0,2-2 192 16,-2 0-192-16,1 0 0 0,-1-1 144 0,0 0-144 0,-1 0 0 0,1-2 0 16,1-1 0-16,-1 1 0 15,0-5-544-15,0 0-32 0,1-1 0 0,-1-2 0 16,1-4-2576-16,0 0-528 0</inkml:trace>
  <inkml:trace contextRef="#ctx0" brushRef="#br1" timeOffset="66665.02">15327 3474 24991 0,'0'0'1104'0,"0"0"240"0,-6 4-1088 0,2 2-256 16,4-6 0-16,0 0 0 0,0 0 1472 0,0 0 256 15,0 0 32-15,0 0 16 0,2 7-1008 0,2-3-208 16,-4-4-48-16,9 3 0 0,1 1-384 0,3 0-128 0,0-1 0 0,0 1 0 15,0 0 0-15,3 0 0 0,-2 0 0 0,1-1 0 16,2 3 0-16,-3-2 0 0,-1 1 0 0,-1 0 0 16,-1 4 0-16,1-2 0 0,-1-1 0 0,-2-1 0 15,-1 2 176-15,-1 1 16 0,1 2 16 0,-3-1 0 16,-1 3 336-16,-1 1 64 0,-2 3 16 0,1-2 0 16,-4 3 144-16,-2 3 48 0,-1-1 0 0,-1 2 0 15,-1 0-224-15,-1 0-32 0,0 0-16 0,3-2 0 16,0-1-304-16,2-2-64 0,2-3-16 0,2-1 0 15,2-2-1504-15,5-1-288 0,4 2-64 0</inkml:trace>
  <inkml:trace contextRef="#ctx0" brushRef="#br1" timeOffset="67837.66">16912 3450 10127 0,'0'0'896'0,"0"0"-704"0,0 0-192 0,0 0 0 0,0 0 2224 0,0 0 400 16,0 0 96-16,0 0 16 0,0 0-1424 0,0 0-288 16,0 0-48-16,0 0-16 0,0 0-384 0,0 0-96 15,9-9-16-15,-4 5 0 0,0-4 272 0,1-1 48 16,-4 0 16-16,2-4 0 0,0 0 80 0,-1-1 16 0,-1-3 0 0,1 1 0 15,-1-3-368-15,1-1-64 0,-2-1-16 0,2 2 0 16,0-4-144-16,-1 0-48 0,1-3 0 0,1-2 0 16,0 1-64-16,0-2-32 15,-1 1 0-15,3-1 0 0,-1-1-32 0,0 1 0 0,0 2 0 0,2 2 0 16,-1 0-128-16,2 3 0 0,0 1 144 0,0 3-144 16,1 3 0-16,1 2 0 0,-1 1 0 0,1 4 128 15,-1 1 112-15,1 4 16 0,1 1 16 0,0 4 0 16,1 1-80-16,0 3-32 0,0 0 0 0,1 6 0 15,0-2-160-15,0 5 0 0,0 3 0 0,-2-1 0 16,1 0-288-16,1 1-144 0,-1 0-16 0,0 1-16 16,-1-1-1936-16,0-1-384 0,-1-2-80 0</inkml:trace>
  <inkml:trace contextRef="#ctx0" brushRef="#br1" timeOffset="68169.6">17338 2785 11967 0,'0'0'528'0,"0"0"112"0,0 0-512 0,0 0-128 16,0 0 0-16,0 8 0 0,3 0 2112 0,1 2 384 15,0 3 64-15,2-1 32 0,1 1-1680 0,-1 2-336 0,1-1-64 0,0 2 0 16,1-1-64-16,0 3-16 0,0-1 0 0,2 0 0 15,-1 0 368-15,1-1 80 0,-1 0 16 0,0-2 0 16,-1 0-48-16,0-1 0 16,-3-1 0-16,0 0 0 0,-1-1 64 0,-3-3 16 15,-2 1 0-15,-2 1 0 0,1 0 160 0,-1 0 48 0,-2 1 0 0,-3-1 0 16,-2-1-304-16,-1 1-48 16,-1-1-16-16,1-2 0 0,-1 1-352 0,0-1-80 0,-1-2-16 0,1 2 0 15,1-1-320-15,2 1 0 0,1-1 0 0,3 2-12512 16,-1 1-2496-16</inkml:trace>
  <inkml:trace contextRef="#ctx0" brushRef="#br0" timeOffset="72133.52">19412 4393 22463 0,'0'0'992'0,"0"0"208"0,0 0-960 0,0 0-240 0,0 0 0 0,0 0 0 15,0 0 720-15,0 0 112 0,0 0 0 0,0 0 16 16,17 8 224-16,-17-8 32 0,12 2 16 0,0 0 0 0,1-1-160 0,-3-1-16 16,5-1-16-16,0-1 0 0,1 1-80 0,2-2-16 15,2 1 0-15,2 0 0 0,3-3-192 0,6 0-32 16,-1-2-16-16,1 2 0 15,0 1-208-15,1 0-32 0,-1-2-16 0,0 1 0 16,1 1-144-16,-1 0-48 0,-1-1 0 0,0-1 0 16,0 1-144-16,0 0 192 0,-3-2-192 0,1 1 192 0,-1 1-192 15,2 1 192-15,1 0-192 0,0 0 192 0,-2 0-192 0,1 2 0 16,2 0 144-16,-1 1-144 0,-2 0 0 0,0-1 0 16,2 1 0-16,-1 0 128 0,-2 1-128 0,-1 0 0 15,1-2 0-15,-1 2 0 0,1-2 0 0,0 0 0 16,-3 1 0-16,-3 1 0 0,1 0 0 0,0 0 0 15,0 0 0-15,0 0 128 0,0 1-128 0,1 1 0 16,-1-2 0-16,-3 0 0 0,1 0 0 0,-2 0 0 16,0 0 0-16,1 0 128 0,-2-2-128 0,-2 0 0 15,0-2 128-15,0 1-128 0,0-2 0 0,-2 0 0 0,-3 0 0 0,1-2 0 16,-2 1 0-16,-3-1 0 0,-2-1 0 0,0-1 0 16,-4-1 0-16,-3-1 0 0,-3 1 0 0,-2 2 0 15,-6-1 0-15,-3 0 0 0,-4-2 0 0,-3 2 0 16,-2 0 0-16,-1-1 0 0,-3-1 0 0,1 2 128 15,1 0-128-15,2 1 0 0,1 4 0 0,3-1 0 16,2 1 0-16,2 2 0 16,6 2 0-16,2 1 0 0,1 3 0 0,3-2 0 0,6-2 0 0,0 0 0 15,6 8-128-15,1 0 0 0,2 1 0 0,4 2 0 16,4-2-16-16,4 1 0 0,3-1 0 0,2 2 0 16,1-1 144-16,2 1-128 0,1-1 128 0,0 2-128 15,0-1 128-15,-1 3 0 0,-1 0 0 0,-4-2 0 16,-3 1 0-16,-5 0 0 0,-1 1 0 0,-3-1 0 15,-5 1 0-15,-1-1 128 0,-4 2-128 0,-2 2 176 16,-4 1 304-16,-2 3 64 0,-5 1 16 0,-2 1 0 0,-1 2-160 16,0 1-16-16,-3 3-16 0,0-2 0 0,-2-1-240 0,3 0-128 15,-1 1 128-15,2-1-128 16,2-2-736-16,3 4-224 0,-1 0-32 0,4-1-11360 16,1-1-2288-16</inkml:trace>
  <inkml:trace contextRef="#ctx0" brushRef="#br0" timeOffset="73667.89">22257 4367 24991 0,'0'0'1104'0,"0"0"240"0,29-15-1088 0,-32 27-256 16,-1 2 0-16,2 3 0 15,-1-1 768-15,3 2 80 0,1 1 32 0,2 1 0 0,1 0-48 0,0 3-16 16,1 2 0-16,3 9 0 0,0 0-416 0,-1 0-80 16,0-1 0-16,1-4-16 0,-2 1 112 0,-1-9 32 15,1-1 0-15,-1-2 0 0,-1-1-64 0,0-3 0 16,-2-2 0-16,1-3 0 0,1-1-160 0,-3-1-32 15,-1-7-16-15,0 0 0 0,0 0 112 0,0 0 32 16,-2-6 0-16,-2 0 0 0,0-7-128 0,-1-4-32 16,-1-4 0-16,1-2 0 0,0-3-160 0,1-2 0 15,-1-3 0-15,0 0-176 0,1-2 176 0,0-1-208 0,1 1 80 0,2 0 128 16,1 3-192-16,1-6 192 0,0 1-160 0,5 4 160 16,0 1 0-16,2 5 0 0,1 2 0 0,2 2 0 15,3 4 0-15,2 0 0 16,2 4 0-16,1 2 0 0,1 2 0 0,-1 4 160 15,0 3-160-15,-2 3 128 0,0 3 160 0,-3 2 32 0,-1 3 0 0,-1 4 0 16,-3 4 160-16,-1 0 32 0,-3 5 16 0,-1 1 0 16,-2 1-208-16,-2-3-64 0,-2 1 0 0,-2 2 0 15,0-1-128-15,-3 3-128 0,0-1 192 0,-1-1-192 16,-4-3 0-16,-1-1 0 0,-3 1 0 0,2-1 0 16,0-3 144-16,-1-2-144 0,2 0 0 0,0-2 144 15,0-1-144-15,3-2 0 0,1-2 0 0,1-2 0 16,3-1 128-16,5-5-128 0,0 0 128 0,0 0-128 15,0 0 240-15,0 0-48 0,0 0 0 0,9 0 0 0,1 2 64 0,3-1 0 16,3 3 0-16,2-1 0 0,4 2 224 0,2 1 48 16,1 3 16-16,1 2 0 0,-2 1-128 0,-3-3-32 15,0 2 0-15,1-1 0 0,2 0-176 0,1 2-32 16,-1 1-16-16,1 0 0 0,0-1-160 0,0 1 160 16,1-3-160-16,-2 0 160 15,0 1-336-15,6 2-64 0,-3-1-16 0,-1-1 0 16,0 0-3152-16,-3 1-640 0</inkml:trace>
  <inkml:trace contextRef="#ctx0" brushRef="#br0" timeOffset="75436.42">23257 4429 18431 0,'0'0'816'0,"0"0"160"0,0 0-784 0,0 0-192 0,0 0 0 0,0 0 0 15,0 0 2912-15,3-8 544 0,-1-1 96 0,3 0 32 16,2 1-1488-16,1-1-304 0,1-1-48 0,0-1-16 16,0 0-912-16,2-1-192 0,2-1-48 0,1 0 0 0,2-3-192 0,1 1-32 15,1-2-16-15,1 0 0 16,4-2-48-16,0 1-16 0,2 0 0 0,1 0 0 15,1-1-80-15,8-4-32 0,1 1 0 0,-4 1 0 16,-2 3-160-16,0-1 0 0,-4 4 0 0,-1-1 0 16,-3 1 128-16,0-1-128 0,-1-1 0 0,-1 1 128 15,-2 3-128-15,-1 0 0 0,-1 0 0 0,-1 0-176 16,0 0 176-16,-2 0 0 0,0-4 0 0,-2 3 0 16,-1 3 0-16,-3 4 176 0,0 0-48 0,-1 0 0 0,1 0-128 15,-1 0 0-15,0 3 144 0,-1 0-144 0,0-4 0 0,-5 8 0 16,0 0 0-16,0 0 0 0,0 0 0 0,0 0 0 15,0 0 0-15,0 0 128 0,0 0-128 0,0 0 0 16,0 0 0-16,0 0 0 0,0 0 0 0,0 0 144 16,0 0-144-16,0 0 0 0,0 0 0 0,0 0 0 15,0 0 0-15,0 0 0 0,0 0 128 0,7 2-128 16,-7-2 0-16,0 0 0 0,7 4 240 0,1-3-64 0,0 2-16 0,1-1 0 16,4 2 80-16,-1 1 16 0,0-2 0 0,1 1 0 15,0 2-64-15,2 4 0 0,0 1 0 0,0-2 0 16,4 1 48-16,2 3 0 0,-2 5 0 0,3-1 0 15,0-4 0-15,-2-4 0 16,1 3 0-16,2 1 0 0,-1 2 48 0,2 2 16 16,1-2 0-16,2-1 0 0,2 0-32 0,1-1 0 15,0 4 0-15,0-2 0 0,2 0-80 0,0 1 0 16,-1-2-16-16,0 2 0 0,7 3-176 0,-4 0 128 0,-3-4-128 0,-1 0 128 16,-1 0-128-16,-8-4 0 0,0 0 144 0,-2 1-144 15,1 0 0-15,-2-2 0 0,0 1 0 0,-1-1 0 16,0-1-208-16,4 3-112 0,-3 1-32 0,-1-1 0 31,-1-4-2112-31,-3 0-416 0,-3 1-96 0</inkml:trace>
  <inkml:trace contextRef="#ctx0" brushRef="#br0" timeOffset="76068.57">25550 4300 27295 0,'-13'4'1216'0,"8"-3"240"0,-2-2-1168 0,0 4-288 0,-5 3 0 0,0 2 0 15,0 0 1424-15,1 2 240 0,-1 3 32 0,2 3 16 0,0 1-464 0,3 3-96 16,0 0 0-16,4 1-16 0,1 5-736 0,3-4-144 15,3-5-16-15,1 2-16 0,2 2-48 0,3-2-16 16,5-2 0-16,2-3 0 0,1-1 64 0,3-3 16 16,1-4 0-16,4-2 0 0,0-3 0 0,-4-1 0 0,-1 0 0 0,1-4 0 15,2-5 272-15,-2 1 48 16,-3-1 16-16,0-2 0 0,-2-8 128 0,1-2 16 16,-5-1 16-16,-3 5 0 0,-1 4-96 0,-5-2-32 15,-4-2 0-15,-2 0 0 0,-5 1-128 0,-1-2-32 16,-1-4 0-16,-4 3 0 0,0 3-192 0,0 4-32 15,-3-3-16-15,1 2 0 0,-3 2-208 0,-1 4 0 16,0 3 0-16,-3 7 0 16,1-1-2464-16,-4 10-480 0,4 4-112 0</inkml:trace>
  <inkml:trace contextRef="#ctx0" brushRef="#br0" timeOffset="77202.89">26355 4287 28095 0,'0'0'1248'0,"0"0"256"0,0 0-1200 0,0 0-304 16,0 0 0-16,0 0 0 0,0 0 1728 0,14-8 304 16,-9 2 48-16,0-1 16 0,2 1-528 0,1-2-96 15,2 0-32-15,2 0 0 0,0 2-736 0,2-1-128 16,0-3-48-16,2 1 0 0,1-2-336 0,-1 2-64 15,1 0 0-15,-1-1-128 0,1-2 0 0,0 0 0 16,3-1 0-16,-1 1-144 16,2 1-1520-16,5-2-288 0,-1-2-64 0,1 0-9456 0,-1 0-1904 0</inkml:trace>
  <inkml:trace contextRef="#ctx0" brushRef="#br0" timeOffset="77639.03">27428 3762 15663 0,'0'0'1392'0,"0"0"-1120"0,0-8-272 0,-2 1 0 15,1 2 3088-15,-3-1 560 0,-2-1 128 0,-2 1 0 0,-1-1-1680 0,-2 2-352 16,-3 2-64-16,0 2-16 0,-2 2-1168 0,-1 2-240 16,-1 2-64-16,-1-1 0 0,1 1-192 0,1 2 0 15,2 1 0-15,2 1 0 0,1-1 0 0,3 1-160 16,2 1 160-16,2 1-128 0,1-2 128 0,3 1-160 16,2 1 160-16,3 0-160 0,2 1 16 0,4 1 0 0,3 0 0 0,2 3 0 15,5-1 144-15,1 1-192 0,2-2 192 0,3 1-192 16,-1-1 192-16,-2-2 128 0,1 0-128 0,-2-1 176 15,-2-2 400-15,-1 1 96 0,-2-3 16 0,-4 1 0 16,-4 1 352-16,-1-2 80 0,-1-3 16 0,-6 2 0 16,-2 3-48-16,-5 2 0 0,-1-5 0 0,-4 2 0 15,-2 1-544-15,-1 0-112 16,-2-1-32-16,-2 1 0 0,-2 0-400 0,-1-1 0 16,-1 0 0-16,0-1 0 15,1-5-976-15,3-2-288 0,-1-1-48 0,3-2-11744 0,3-2-2368 0</inkml:trace>
  <inkml:trace contextRef="#ctx0" brushRef="#br0" timeOffset="77856.28">27314 3150 5519 0,'0'0'496'0,"0"0"-496"16,0 0 0-16,0 0 0 0,0 0 5952 0,0 0 1088 15,0 0 208-15,-5 11 48 0,-2 2-4736 0,2 2-960 16,0 5-192-16,0 0-48 0,-2 3-784 0,2 2-144 16,2 4-48-16,0-1 0 15,0-3-544-15,0 0-112 0,1-3-32 0,0 0 0 16,2 0-2064-16,0-2-432 0,3-2-80 0,-2-4-10688 16</inkml:trace>
  <inkml:trace contextRef="#ctx0" brushRef="#br0" timeOffset="78035.03">27456 3111 26719 0,'0'0'1184'0,"0"0"240"0,0 0-1136 0,0 0-288 0,0 0 0 0,0 0 0 16,3 9 1232-16,-3 3 192 0,-1 1 48 0,-1 3 0 16,2 2-608-16,-1 2-112 15,-2-1-32-15,1 1 0 0,-1 1-720 0,2-1-208 16,0 0-16-16,1 0 0 15,1-1-2272-15,-1 2-448 0</inkml:trace>
  <inkml:trace contextRef="#ctx0" brushRef="#br0" timeOffset="78365.95">27562 2470 23951 0,'-4'-37'2128'0,"1"18"-1696"0,-2 2-432 0,0 1 0 0,0 1 2656 0,-2 4 448 15,1 5 96-15,-3 2 0 0,-3 2-1648 0,1 6-336 16,0 7-64-16,-1 2 0 0,-1 2-656 0,0 6-128 16,2 8-32-16,4 2 0 0,-1 2-336 0,4 1 0 15,4 2 0-15,4 1-192 0,4-2 32 0,2-2 0 16,2-5 0-16,3 1 0 16,4-6-240-16,0-2-48 0,2-3-16 0,1-3 0 0,-2-3 128 0,2-6 16 15,1-2 16-15,0-4 0 0,-3-5 304 0,0-2 128 16,-4-1-128-16,-1-5 192 0,0-2 464 0,-2-4 96 15,-3 0 16-15,-2-6 0 0,-3 0 192 0,0-2 32 16,-2 0 16-16,-2-3 0 0,-2-2-368 0,-3 0-64 16,-4 2 0-16,-4 1-16 0,-2 2-304 0,-1-1-64 15,-4 1-16-15,0 1 0 16,-3 0-1152-16,-1 0-240 0,1 2-32 0,3 5-16 16,0 2-2576-16,1 5-512 0</inkml:trace>
  <inkml:trace contextRef="#ctx0" brushRef="#br0" timeOffset="78698.42">28051 3986 33407 0,'0'0'1472'0,"0"0"320"0,0 0-1440 0,0 0-352 16,0 0 0-16,0 0 0 0,0 0 784 0,6 8 96 15,0-2 16-15,-1 1 0 0,0-1-160 0,3 1-32 0,1 1 0 0,3-2 0 16,1 5-832-16,0-1-192 0,1 2-16 0,2-2-11056 31,3-1-2224-31</inkml:trace>
  <inkml:trace contextRef="#ctx0" brushRef="#br0" timeOffset="78967.48">28751 3989 20271 0,'-7'-6'1792'0,"1"1"-1424"0,-2 1-368 0,0 0 0 15,-4 0 2560-15,1 2 448 0,-1 2 96 0,-1 2 16 16,0 4-960-16,-1 2-192 0,-1 1-48 0,2 6 0 16,-1 1-1104-16,0 5-240 0,2-2-32 0,5-2-16 15,1-1-224-15,2 5-48 0,3-3-16 0,3 11 0 16,3-3-240-16,4-3 128 0,2-3-128 0,2-2 0 15,3-4 0-15,1-1 0 0,1-1 0 0,3-1 0 16,1-2-384-16,1 0-32 0,1-3 0 0,-1 2 0 16,1 1-1712-16,-1-2-352 0,-1-5-64 0,-1 2-12528 15</inkml:trace>
  <inkml:trace contextRef="#ctx0" brushRef="#br0" timeOffset="79176.05">29163 3827 13823 0,'1'12'1216'0,"-2"1"-960"0,0 6-256 0,-1 5 0 16,1 3 5184-16,1 1 1008 0,0 0 192 0,1 2 32 16,1 0-3424-16,1 4-688 0,5 1-144 0,0 2-32 15,0-2-1392-15,2-2-288 16,1-3-48-16,2-3-16 0,1 0-384 0,1-1 0 0,-1 0 128 15,5 11-9216 1,0-3-1824-16,-2-4-368 0</inkml:trace>
  <inkml:trace contextRef="#ctx0" brushRef="#br0" timeOffset="80866.2">23786 3136 12895 0,'0'0'1152'0,"0"0"-928"0,0 0-224 0,0 0 0 15,0 0 2496-15,0 0 464 0,7 1 96 0,-2 5 16 16,0 3-976-16,0 6-192 0,1 5-48 0,-1 5 0 15,0 3-352-15,-1 5-80 0,0 3-16 0,-1 4 0 0,-1 1-480 0,-1 4-96 16,2 4-32-16,-2 1 0 16,1 4-448-16,-2 1-96 0,0-5 0 0,0-6-16 15,0-2-240-15,1-12 144 0,0-3-144 0,2-3 128 16,0-2-496-16,-1-1-96 0,2 1-32 0,-1-7-10960 16,1-3-2208-16</inkml:trace>
  <inkml:trace contextRef="#ctx0" brushRef="#br0" timeOffset="81100.38">24013 3003 20271 0,'0'0'896'0,"0"0"192"0,0 0-880 0,0 0-208 16,0 0 0-16,3 10 0 0,-2-3 2944 0,0 5 528 15,-1 3 112-15,2 8 32 0,0 7-1584 0,2 3-320 16,0 9-64-16,1 1-16 0,2 3-1200 0,-2 2-240 15,2 2-64-15,-1 0 0 0,1 0-128 0,-1 1 0 16,2 0 0-16,0-6 0 0,-2-2 0 0,2-2-256 0,-3-9 48 0,-1-7 0 31,0 1-1376-31,0-4-272 0,0-1-48 0,-3-8-8464 0,-2-6-1712 0</inkml:trace>
  <inkml:trace contextRef="#ctx0" brushRef="#br0" timeOffset="81472.5">23855 2317 10127 0,'0'0'448'0,"-3"-6"96"0,-4-3-544 0,0-2 0 0,1 3 0 0,-1 1 0 0,2 0 4416 0,0 1 784 15,0 0 160-15,5 6 16 0,-7-2-3136 0,1 3-624 16,-1 4-128-16,2 2-16 0,1 3-976 0,2 7-192 15,-4 5-48-15,2 6 0 0,2-1-96 0,2 3-32 16,0 1 0-16,1 3 0 0,2-1-128 0,3 1 0 16,-1-2 0-16,5 0 0 0,0-4 0 0,2-2 0 15,3-5 0-15,0-4 0 0,-1-5 0 0,0-6 0 16,2-2 0-16,1-4 0 0,-1-4 0 0,-1-2 336 16,0-7-32-16,-2-1-16 0,-3-2 464 0,-1-5 80 0,-1-1 32 0,-1-2 0 15,-4 0-160-15,1 1-16 0,-4 0-16 0,-2-2 0 16,-1-2-208-16,-2 2-32 0,-3 7-16 0,-1 1 0 15,-1 0-224-15,-3 0-32 0,1 1-16 0,-1-1 0 16,0 2-144-16,1-1-192 16,3-1 32-16,-2 3 16 15,0 2-2160-15,0 4-448 0,-2 3-64 0,4 1-13920 16</inkml:trace>
  <inkml:trace contextRef="#ctx0" brushRef="#br0" timeOffset="81739.98">24286 2042 2751 0,'0'0'128'0,"0"0"16"0,-4-4-144 0,-1 2 0 15,5 2 0-15,0 0 0 0,-2-7 7584 0,2-3 1488 16,2 1 288-16,0-1 64 0,-1 0-5904 0,3-2-1200 16,2-2-224-16,1 2-48 0,4 2-1296 0,1-3-256 15,-1-2-48-15,4 1-16 0,0 0-432 0,1-1 0 16,-2 1 0-16,1 1 0 16,0-1-2160-16,2 2-512 0,0 0-96 0</inkml:trace>
  <inkml:trace contextRef="#ctx0" brushRef="#br0" timeOffset="81941.64">24851 1308 20271 0,'0'0'896'0,"0"0"192"0,0 0-880 0,0 0-208 0,3 9 0 0,0 2 0 15,-1 1 2976-15,0 2 544 0,0 3 128 0,-1 4 0 16,-1 3-2432-16,0 4-480 0,0 3-96 0,2 3-32 15,-2 2-368-15,1 4-80 0,0-3-16 0,2 4 0 32,0-2-1776-32,1-4-352 0,-1-4-80 0,3-6-7408 0,-1-5-1472 0</inkml:trace>
  <inkml:trace contextRef="#ctx0" brushRef="#br0" timeOffset="82138.31">25047 1204 24879 0,'0'0'1088'0,"0"0"256"0,0 0-1088 0,0 9-256 16,0-9 0-16,1 16 0 0,1 2 624 0,0-5 64 15,2 4 16-15,1 4 0 0,1 4-528 0,-1 2-176 16,0 2 0-16,0 1 144 0,0 1-144 0,2 0 0 16,1 0 0-16,1 2 128 0,0 0-320 0,1-3-64 15,1-3 0-15,-1-1-11792 16</inkml:trace>
  <inkml:trace contextRef="#ctx0" brushRef="#br0" timeOffset="82325.27">24943 1592 18431 0,'0'0'816'0,"0"0"160"0,0 0-784 0,0 0-192 0,0-7 0 0,2 0 0 16,4 1 3520-16,-1-1 640 0,0 1 144 0,3 0 32 15,0 1-3136-15,2 1-624 0,2 0-128 0,1 0-32 16,2-1-416-16,2-1-144 0,2-1 0 0,7-2 0 31,-4 2-1872-31,-1 2-368 0,0 0-80 0</inkml:trace>
  <inkml:trace contextRef="#ctx0" brushRef="#br0" timeOffset="82641.7">23493 1599 26607 0,'0'0'1168'0,"0"0"256"0,0 0-1136 0,0 0-288 0,0 0 0 0,0 0 0 15,0 0 768-15,-1 9 112 0,1 3 16 0,1 1 0 16,0 1-128-16,2 3-32 0,1 3 0 0,0 1 0 16,0 5-608-16,0-3-128 0,1 3 0 0,3 0 0 15,-2-2-1616-15,1-1-320 0,-2 1-64 0</inkml:trace>
  <inkml:trace contextRef="#ctx0" brushRef="#br0" timeOffset="82827.39">23412 1890 3679 0,'0'0'320'0,"0"0"-320"0,4-7 0 0,0 1 0 16,1-1 4992-16,2 2 912 0,-1 0 192 0,3-1 48 0,2 1-3968 0,2 0-800 15,0-1-160-15,1 2-16 0,3-2-800 0,1 1-144 16,5 0-48-16,-1-2 0 0,0 0-400 0,0-2-96 16,0 5-16-16,0-2-13088 15</inkml:trace>
  <inkml:trace contextRef="#ctx0" brushRef="#br0" timeOffset="83134.95">23711 1530 16575 0,'-20'-1'1472'0,"2"-3"-1168"15,-7 2-304-15,-2 1 0 0,-3-2 2224 0,-3 2 384 0,-1 0 80 0,0 2 0 16,3 3-608-16,-7-1-128 16,0 3-32-16,3 5 0 0,5 3-736 0,9 2-160 15,2-2-16-15,2 8-16 0,3 0-704 0,3 3-144 16,2 1-16-16,4 0-128 0,1 0 0 0,4 8 0 16,5-1 0-16,4-3 0 0,3-3 0 0,4-1 0 15,3-6-208-15,6 1 80 0,4-3-128 0,-3-4-32 0,4-3 0 0,2-1 0 16,3-1 144-16,5-5 144 0,0-1-208 0,0-6 80 15,0-3 128-15,8-7 0 0,-16-1 0 0,0-1 0 16,-2-3 0-16,-3-1 176 0,-5 0-176 0,-2-1 192 16,-3-2 128-16,-4 1 48 0,-2-1 0 0,0-7 0 15,-5 3 96-15,-3 4 32 0,-4 1 0 0,-2 2 0 16,-2 0 48-16,-4 0 16 0,-6 2 0 0,0-1 0 16,-5-2-256-16,-1 2-48 0,-2 1-16 0,-3 3 0 15,-3 3-1840-15,-2 2-384 0,-4-1-64 0</inkml:trace>
  <inkml:trace contextRef="#ctx0" brushRef="#br0" timeOffset="117605.26">24004 6142 13823 0,'0'0'1216'16,"14"-11"-960"-16,-16 4-256 0,2 7 0 15,0 0 1904-15,0 0 336 0,-3-4 64 0,3 4 0 16,0 0-608-16,0 0-128 0,0 0-32 0,0 0 0 16,0 0-640-16,1 8-144 0,-1 1-32 0,0 3 0 15,0-3-128-15,2 4-16 0,-1 1-16 0,2 3 0 16,-2 3-128-16,2 1-32 0,-1 4 0 0,0-2 0 0,-1 4-160 0,0 3-48 15,-1 3 0-15,0 0 0 0,0 3-16 0,0 1-16 16,0-2 0-16,0 9 0 0,0-3 160 0,0 0 48 16,1 4 0-16,-1 0 0 0,0 2-16 0,0 0 0 15,0 0 0-15,2-3 0 0,-2 1-80 0,2-6-16 16,0-3 0-16,-1-2 0 16,0-1 16-16,2-3 0 0,-1 0 0 0,2-3 0 15,-2 3-32-15,0 0-16 0,1 0 0 0,1 1 0 0,-3 2-32 0,2 1 0 16,-1-2 0-16,1-7 0 0,0-1-16 0,-1 0-16 15,1 1 0-15,-1 0 0 0,1 0 32 0,0-2 0 16,-1 1 0-16,1-2 0 0,-1 0 96 0,1 5 32 16,0-3 0-16,-1-1 0 0,1 1-64 0,-1-1-16 15,1 1 0-15,-2-1 0 0,1 2-48 0,0-2 0 16,0 0 0-16,0 0 0 0,-1 1-192 0,1-8 176 16,-2 1-176-16,1 0 160 0,0 2-160 0,2-1 0 0,-2-2 0 0,2 0 0 15,-2-1 0-15,3 3 0 0,-1 0 128 0,-2-2-128 16,0 1 0-16,1 0 0 0,0 0 0 0,0 1 0 15,-1-6 0-15,0 1 0 0,-1 1 0 0,1-1 0 16,1-2-336-16,-1-1-48 16,0 0-16-16,2-2 0 15,-3-8-1472-15,1 7-304 0,3 2-48 0,-4-9-9424 0,0 0-1904 0</inkml:trace>
  <inkml:trace contextRef="#ctx0" brushRef="#br0" timeOffset="117934.27">23876 7797 20271 0,'0'0'1792'0,"0"9"-1424"15,-1-1-368-15,0 2 0 0,-1 2 1456 0,1 2 208 16,0 3 64-16,1 4 0 0,2 3-544 0,4 3-96 15,0 3-32-15,3-4 0 0,0-1 160 0,2 2 16 0,1 1 16 0,-1-2 0 32,2 0-1552-32,2-2-304 0,-1 0-64 0,7 2-16 0,-3-3 1344 0,0-4 272 0,1-5 48 0,1-1 16 15,1-5 224-15,0-2 32 0,1-2 16 0,-1-1 0 16,-1-4-240-16,2-5-64 16,-3-1 0-16,1-6 0 0,0-2-240 0,-2-3-48 15,0-4-16-15,0-2 0 0,1 0-288 0,-2-3-64 16,-2 0-16-16,0 1 0 0,-2 1-288 0,-2 2 0 15,1 2-176-15,-2 4 176 16,0 1-2032-16,-1 3-288 0,0 3-64 0,-1 1-16080 0</inkml:trace>
  <inkml:trace contextRef="#ctx0" brushRef="#br2" timeOffset="128836.06">26046 6923 27647 0,'-2'11'1216'0,"0"11"256"0,0-4-1168 0,2 4-304 0,0 3 0 0,-1 2 0 15,2 5 880-15,1 0 112 16,-1 1 32-16,2 1 0 0,1 1-352 0,-1 0-64 16,1 2-16-16,2-5 0 0,0 1-288 0,-1-4-64 15,-1-11-16-15,1-1 0 0,-1-2 48 0,0 0 16 16,0-6 0-16,0 0 0 0,-1-1 80 0,-3-8 16 16,0 0 0-16,0 0 0 0,0-4-176 0,-2-4-16 0,0-6-16 0,-2-6 0 15,-1-2-48-15,-1-4 0 0,1-4 0 0,0 1 0 16,-1 1-128-16,-1-4 0 0,0-4 0 0,2-2 128 15,1-2-512-15,0-1-96 16,2 0-32-16,1-1 0 0,-1 0 32 0,5 3 0 0,1 1 0 0,1 2 0 16,3 3 480-16,0 11 0 0,1 1 0 0,2 4 0 15,3 0 176-15,0 4 128 0,1 3 16 0,2 3 16 16,0 3 96-16,4 3 16 0,-1 1 0 0,-2 4 0 16,-1 2-64-16,-4 6 0 0,-3-3 0 0,0 4 0 15,-5 2 0-15,-4-1 0 0,-2 4 0 0,-3 2 0 16,-1 1-128-16,-2-4-48 0,-1 2 0 0,-1 2 0 15,-3-1-208-15,1-1 0 0,-1-2 0 0,2-1 0 16,2-2-1152-16,-3 2-256 0,4-3-64 0,0-5-16 16,0-2-2016-16,7-6-400 0,0 0-64 0,0 0-32 0</inkml:trace>
  <inkml:trace contextRef="#ctx0" brushRef="#br2" timeOffset="128994.2">26516 6746 19983 0,'0'0'880'0,"0"10"192"0,0 2-864 0,0 1-208 15,0 2 0-15,0 0 0 0,2 2 832 0,0-3 128 16,2 2 32-16,0 1 0 0,1-3-992 0,2 2 0 16,-1-3-144-16,1 0-6752 0,1-4-1344 0</inkml:trace>
  <inkml:trace contextRef="#ctx0" brushRef="#br2" timeOffset="129200.33">26684 6726 11055 0,'11'-11'976'0,"-11"11"-784"0,3-8-192 0,0 1 0 15,3 3 3504-15,-6 4 656 0,0 0 128 0,0 0 16 16,0 0-1568-16,0 0-320 0,-2 14-64 0,0 1-16 16,-5 3-864-16,1 7-192 0,-2 5-16 0,-3 3-16 15,-2 1-576-15,4-8-112 0,-1 8-32 0,2 1 0 16,-1 0-368-16,1 0-160 0,3-1 128 0,0-1-128 15,-1-2-288 1,3 8-144-16,0-4-16 0,2-5-16 0,-1-2-2992 0,4-6-576 0,3 14-128 16,4-15-32-16</inkml:trace>
  <inkml:trace contextRef="#ctx0" brushRef="#br2" timeOffset="129538.12">26973 6749 17503 0,'0'0'768'0,"0"0"176"0,0 0-752 0,0 0-192 16,4 4 0-16,-1 3 0 0,1 2 2432 0,0 7 448 16,1 1 80-16,2 4 32 0,0 2-1328 0,0 2-256 0,1 3-48 0,0 2-16 15,0 0-688-15,0 0-144 0,-1-2-16 0,0-2-16 16,-3-1 32-16,0 0 16 0,-2-2 0 0,0 1 0 16,-2-6 0-16,0 0 0 0,0-5 0 0,0 0 0 15,-3-1-128-15,0-5-16 16,3-7-16-16,0 0 0 0,0 0-144 0,-5-6-32 15,0-3 0-15,1-4 0 0,0-2-64 0,2-5 0 16,-2-3-128-16,1-4 192 0,2-3-192 0,1-1 0 0,0-5 0 0,2-1 0 16,1 1 0-16,2-5 0 0,4 2 0 0,2-1-160 15,-1 3 160-15,2 6 0 0,0 6 0 0,-1 2 0 16,2 3 0-16,2 4-160 0,-2 6 160 0,2 1 0 16,1 2 0-16,1 5 0 0,0 1 0 0,-1 2 0 15,-3 0-288-15,0 2 0 0,4 1 0 0,-2 1 0 16,0 1-2784-16,-1 1-544 0</inkml:trace>
  <inkml:trace contextRef="#ctx0" brushRef="#br2" timeOffset="130108.43">25665 6785 13823 0,'0'0'608'0,"0"0"128"0,0 0-592 0,0 0-144 0,0 0 0 0,0 0 0 16,0 0 2608-16,0 0 480 0,0 0 112 0,0 0 0 16,9 0-1616-16,-1 0-336 0,0 0-64 0,-2 3-16 15,1 1-432-15,-7-4-96 0,0 0 0 0,6 6-16 16,0 1 80-16,-3 1 0 0,0 1 16 0,-2-3 0 0,-3 1-64 0,-1-1-16 15,1 1 0-15,-2-1 0 0,-4 1-272 0,1-2-64 16,-1 0-16-16,1-1 0 0,-1-3-160 0,-3-1-128 16,4-4 192-16,0 2-192 0,1-2 128 0,-1-1-128 15,0-3 0-15,2 0 0 0,-1-1 0 0,2-1 0 16,0-1 0-16,3 1-144 16,-1-1 144-16,2 2-192 0,2-1 192 0,0 1-192 15,2-1 192-15,3 3-160 0,-1 0 160 0,2 1-160 16,1 2 160-16,0 1 0 0,-1 0 0 0,0 2 0 0,0 0 0 0,-2 1 0 15,-6 0 128-15,7 1-128 0,-7-1 304 0,0 0-16 16,0 0 0-16,0 0 0 0,0 0-96 0,0 0-32 16,0 0 0-16,0 0 0 0,0 0-160 0,0 0 0 15,-4 7 0-15,0-2 0 16,-1 3-944-16,-1-2-272 0,1 1-48 0,0 1-9584 16,0 1-1920-16</inkml:trace>
  <inkml:trace contextRef="#ctx0" brushRef="#br2" timeOffset="130595.92">25664 7206 14735 0,'0'0'1312'0,"0"0"-1056"0,0 0-256 0,0 0 0 15,-8-4 2112-15,1 3 352 0,1 0 80 0,-1-2 16 16,2-1-1152-16,1 0-240 0,4 4-32 0,-5-5-16 16,2 0-480-16,-1 0-80 0,1 1-32 0,-1-3 0 15,1 1-32-15,0 0-16 0,-1 1 0 0,4 5 0 16,0 0 208-16,0 0 32 0,0 0 16 0,0 0 0 0,0 0-256 0,0 0-48 16,0 0-16-16,10 0 0 0,-1 2-416 0,-1 0-256 15,-1 2 48-15,0 0 0 16,-1-1 480-16,-6-3 112 0,0 0 0 0,6 5 16 0,-2 0-208 0,-2 0-64 0,-2-5 0 0,0 0 0 31,3 5-128-31,-3-5 160 0,0 0-160 0,0 0 160 0,-5 6-160 0,-1-2 192 16,0-2-192-16,-2-1 192 0,-2-1-192 0,2 0 192 15,1-1-192-15,2 0 192 0,0-2-192 0,-2 1 0 16,1-1 0-16,1 0 0 0,1 0 0 0,1-3 0 16,0 0 0-16,3-1 0 0,0 7 0 0,6-6 0 15,0 1-160-15,2 1 160 0,0 0 0 0,1 1 0 0,0 2-128 0,0 1 128 16,0 0 0-16,-2 1 0 0,-7-1 0 0,0 0 0 15,5 5 304-15,-5-5-48 0,4 6-16 0,-4-6 0 16,1 7-48-16,-2 1-16 0,-2-1 0 0,1-3 0 16,-2 1-176-16,-1 0 128 0,-1-1-128 0,1-3 128 15,5-1-2480-15,0 0-496 0</inkml:trace>
  <inkml:trace contextRef="#ctx0" brushRef="#br2" timeOffset="140435.96">25632 6927 8287 0,'0'0'736'0,"-6"4"-592"0,-3-1-144 0,0 1 0 0,-2 2 4688 0,1-1 912 0,-2 3 176 0,0 0 48 16,-1-1-4128-16,2 2-816 0,0-4-176 0,-1 1-16 15,-1 1 176-15,0-2 32 0,-1-4 16 0,0 1 0 16,-1-1-528-16,1-1-96 0,0-3-32 0,-2 0 0 16,0-4 272-16,-2-1 48 0,-2 2 16 0,-2-5 0 15,-1 2-160-15,-1-1-48 0,-2-2 0 0,0 0 0 0,4 4-96 0,-1-3-32 16,-5-6 0-16,2-4 0 0,0 0 0 0,-1 0-16 15,2-2 0-15,0 1 0 0,-1-1 80 0,-5-5 32 16,2-1 0-16,3 2 0 0,3-2-128 0,-1 2-32 16,3-2 0-16,3 1 0 0,-3-1-192 0,3-1 128 15,1-4-128-15,1-2 0 0,-1 0 0 0,3-1 0 16,0 1 0-16,1-1 0 16,0 4 0-16,0 0 0 0,1-1 0 0,0 1 0 15,2-2 0-15,1 3 0 0,-1-1 0 0,3-3 0 0,-3-2 0 0,3-1 0 16,-2-2 0-16,1 1 0 0,0-3 0 0,-1 2 0 15,1 4 0-15,1 0 0 0,2 1 0 0,-1-1 0 16,0-1 0-16,3-1 0 0,-1 1 0 0,1-1 0 16,0-6 0-16,2 2 0 0,-2-2 0 0,3 2 0 15,-1 1 0-15,1 2 0 0,0 2 0 0,1 8 0 16,2-2 0-16,0-4 0 0,-2 0 0 0,2-1 0 16,1 1 0-16,-1-3 0 0,1 1 0 0,3-13 0 0,-1 2 0 0,1 3 0 15,-2 0 0-15,-1 2 0 0,1 1 0 0,0 0 0 16,1 4 0-16,-1-2 0 0,0 4 0 0,0-1 144 15,-1 1-144-15,0 1 0 0,1-1 0 0,1 1 128 16,-1 1-128-16,1-1 0 0,2 0 0 0,1-1 0 16,-2 1 0-16,2-15 0 0,-4 8 0 0,3 3 0 15,1 1 0-15,-1 1 0 0,-3 1 0 0,0 10 0 16,1-2 0-16,0-3 0 0,1-2 0 0,-1-3 0 16,1 1 0-16,-1-3 0 0,-2 1 0 0,4-14 0 15,0 3 0-15,-4 21 0 0,-2-4 0 0,1 1 0 16,-1 0 0-16,2 2 0 0,-1 0 0 0,1 1 0 15,0-2 0-15,0 1 0 0,0-1 0 0,-1 1 0 16,1-1 0-16,-1 2 0 0,0-1 0 0,-1-1 0 0,1 1 0 0,-1 2 0 16,1-2 0-16,0 1 0 0,-1-1 0 0,1 3 0 15,-1-3 0-15,1-7 0 0,0 3 0 0,-1 12 0 16,1-3 0-16,1-12 0 0,-2 2 0 0,4 3 0 16,-2 2 0-16,-2 2 0 0,-1 0 0 0,1-1 0 15,-1 1 0-15,-1 2 0 0,0 2 0 0,1 2 0 16,1 1 0-16,0-3 0 0,0 3 0 0,1 2 0 0,0 1 0 0,-2-1 0 15,-1 2 0-15,3 2 0 0,0-1 0 0,-2 0 0 16,0 2-144-16,2 0 144 16,1 0 0-16,-2-2 0 0,0 1 0 0,0 2 0 15,1 3 0-15,-1-1 0 0,0 2 0 0,-2 0 0 16,1 2 0-16,-1 6 0 0,0 0 0 0,0 0 0 16,0 0 0-16,0 0 0 0,0 0 0 0,0 0 0 15,0 0 0-15,-12 6 0 0,-1 2 0 0,0 4-128 16,0 3 128-16,2 2 0 0,-4 0 0 0,1 1 0 0,-1 2-128 0,4 0 128 15,-2-3 0-15,0 1-128 0,0 0 128 0,0 0 0 16,1-3 0-16,1 0 0 0,0-2 0 0,0-2 0 16,2-1 0-16,9-10 0 0,-9 9 0 0,9-9 0 15,-8 7 0-15,8-7 0 0,0 0 0 0,0 0 0 16,0 0 0-16,0 0 0 0,0 0-128 0,8-5 128 16,2-1 0-16,2-3 0 0,-1-2-128 0,-1-1 128 15,3-4 0-15,-1-1 0 0,0 0 0 0,1-2 0 16,0 2 0-16,1-4 0 0,-2 0 0 0,-2 1 0 0,1 2 0 0,-1 0 0 15,0 0 0-15,1 2 0 0,-1-1 0 0,-1 4 0 16,-1 3-128-16,0 1 128 0,0 1 0 0,0 2 0 16,-2 0 0-16,-6 6 0 15,11-1 0-15,-1 5 0 0,-10-4 0 0,11 10 0 16,-1 0 0-16,-2 1 0 0,-2 1 0 0,1 1 0 16,1 2 128-16,1 2 0 0,0-1-128 0,1 1 192 0,3-2-192 15,2 1 0-15,3 0 128 0,0-2-128 0,0 3 0 0,5 0 0 16,0 1 0-16,3-1 0 15,-2 3-2624-15,0-3-448 0</inkml:trace>
  <inkml:trace contextRef="#ctx0" brushRef="#br2" timeOffset="141571.79">24326 1471 4607 0,'0'0'400'0,"0"0"-400"0,-1-12 0 0,18 12 0 0,-19-7 3584 0,0-3 624 15,-1-3 128-15,1 0 16 0,-2 0-1888 0,-2-1-384 16,1-3-80-16,0 3-16 15,-1-1-784-15,-4-5-176 0,0-1-16 0,-2 0-16 0,-2-3-288 0,2 9-64 16,-2-2-16-16,-8-9 0 0,-1 1-48 0,7 8 0 16,-1-1 0-16,-2-2 0 0,-2 2 0 0,-10-12-16 15,0 1 0-15,10 15 0 0,-2-4 0 0,-2 3 0 16,0 2 0-16,-2 3 0 0,-3-2-240 0,-2 4-64 16,1 2 0-16,-2 2 0 0,0 0-256 0,-4 1 160 0,1 3-160 15,-2 0 128-15,0 3-128 0,0 1 0 0,-1 2 0 0,1 4 0 16,2 0 0-16,-1 3 0 0,2 1-144 0,0 2 144 15,-2 1 0-15,1 2 0 0,-2 5-128 0,-1-1 128 16,-3 1 0-16,0 2-160 0,-1 4 160 0,0-3-128 16,0 3 128-16,3 3 0 0,0 5 0 0,2 2-128 15,1 4 128-15,2 1 0 16,1-1 0-16,2-1-128 0,0 1 128 0,4 2 0 0,0-2 0 16,2 3-128-16,1 0 128 0,5-1 0 0,0 0 0 0,3 0-128 15,3 0 128-15,2-2 0 0,3 1 0 0,2-4 0 16,3 0 0-16,3-3 0 0,2-1 0 0,3-1-128 15,2-4 128-15,0 1 0 0,2 1 0 0,2-3 0 16,5 2 0-16,-1-2 0 0,0 2 0 0,2-2 0 16,1 0 0-16,2-2 0 0,1-2 0 0,-4-5 0 15,2-2 0-15,3 1 0 0,2-3 0 0,1 0 0 16,0-1 0-16,3-1 0 0,-1-2 0 0,8 2 0 0,-2-3 0 0,1-3-208 16,-2-1 48-16,-1-3 16 15,0 0-304-15,-3-1-64 0,-2-3-16 0,-1-2 0 16,-1-2-608-16,-2 0-112 0,-3-2-32 0,-2-3 0 15,-3 0-2576-15,-4-3-528 0</inkml:trace>
  <inkml:trace contextRef="#ctx0" brushRef="#br2" timeOffset="141799.29">23097 2506 10127 0,'0'0'896'0,"-7"0"-704"0,2 3-192 0,5-3 0 16,-7 0 2688-16,7 0 496 15,0 0 96-15,0 0 32 0,0 0-1424 0,0 0-288 16,0 0-48-16,0 0-16 0,10 6-640 0,1 0-144 15,4-2-32-15,0 1 0 0,4 1-400 0,1 2-96 16,1 0-16-16,1 2 0 0,2 1-208 0,-1-1 0 0,1 2 128 0,-1 0-128 16,-3-1 0-16,-3 0 0 0,0-3 0 0,-2 2 0 15,0 2 160-15,-2-3-16 0,-2 3 0 0,-1-1 0 16,-3 1 416-16,-1 4 80 0,-5-1 0 0,-2 0 16 16,-5 2 304-16,-1 1 48 0,-5-1 16 0,-1 1 0 15,-2 0-384-15,2 1-64 0,2 0 0 0,-1-2-16 16,-1 0-560-16,1 1 0 0,2-1 0 0,2 3-11680 15,1 2-2368-15</inkml:trace>
  <inkml:trace contextRef="#ctx0" brushRef="#br0" timeOffset="146665.96">21767 11052 24063 0,'0'0'1072'0,"0"0"208"0,0 0-1024 0,2 3-256 0,-5 6 0 0,0 1 0 16,2 1 768-16,1 2 112 0,0 1 16 0,1 4 0 16,2 1 320-16,-1 2 80 15,2 3 16-15,-1 5 0 0,-1 1-384 0,1 3-80 16,0 0-16-16,-1 4 0 0,-1-7-208 0,1 0-48 15,-1 0-16-15,0-3 0 0,1-2-240 0,-2-1-32 16,0-4-16-16,1-1 0 0,-2-4-80 0,-1-2 0 0,0-1-16 0,-1-3 0 16,1-2-16-16,2-7 0 0,0 0 0 0,0 0 0 15,-7 0 16-15,2-3 0 0,0-2 0 0,-1-6 0 16,1-3-176-16,1-5 160 0,-1-8-160 0,2-1 160 16,1-3-160-16,0-3-144 0,2-3 144 0,3-1-208 15,1-3 32-15,1 1 16 0,3 0 0 0,2 1 0 0,2-4 160 0,3 0 0 16,1 2 0-16,3 5-128 15,-1-1 128-15,3 6 0 0,4 4 0 0,-2 3 0 16,1 1 0-16,0 6 0 0,0 4 0 0,-1 4 0 16,-3 5 0-16,-3 1 0 0,-2 6 0 0,-4 1 0 15,-1 8 0-15,-3 2 0 0,-2 1 0 0,-2 6 128 16,-3 2-128-16,-2 4 192 0,0-1-64 0,-5 4 0 16,-2 1-128-16,0-1 0 0,1-1 0 0,-2 0 128 0,-2-2-128 15,0-1 0-15,2-1 128 0,1-3-128 0,0-4 0 0,-1-2 144 16,1-2-144-16,3-1 0 0,2-1 128 0,0-6-128 15,4-6 0-15,0 0 0 0,0 0 192 0,0 0-192 16,0 0 192-16,6-2-192 0,2-2 240 0,1-1-64 16,3 1-16-16,1-1 0 0,0-1 224 0,3 4 32 15,2 1 16-15,-1 1 0 0,-1 1-48 0,-1 1-16 16,2 2 0-16,0 2 0 0,0-1-160 0,0 0-16 0,1 3-16 16,1 1 0-16,-5 1 208 0,2 2 64 0,-1 1 0 0,1 0 0 31,0 2-1792-31,-1-4-336 0,1 2-80 0,-1-1-10880 0,2-2-2176 0</inkml:trace>
  <inkml:trace contextRef="#ctx0" brushRef="#br0" timeOffset="147268.4">22870 11177 16575 0,'-11'4'736'0,"6"-1"160"0,-1 1-720 0,0-2-176 16,6-2 0-16,0 0 0 0,0 0 4640 0,0 0 896 15,0 0 176-15,0 0 48 0,0 0-3472 0,7-5-688 16,2 0-144-16,4-2-32 0,3-2-896 0,3 1-176 16,3-2-32-16,5-2-16 0,1-2-304 0,4 0 0 0,1-3 0 0,1-2 0 15,3 0 0-15,-2-1 0 0,0 1 128 0,-2-1-128 16,-3 1 0-16,-2-1 0 0,1 2 0 0,-1 1 0 16,0 0 0-16,0 1 0 15,-1-1-160-15,0 2 160 0,1-1 0 0,-2 0 0 16,1 1 0-16,-3-1 0 0,-2 2 0 0,-3-2 0 15,0 2 0-15,-2 1 0 0,-2 1 0 0,-2 3 0 16,-1 0 0-16,-3 0 0 0,0 1 0 0,-1 1 0 16,0 1 128-16,-2 1-128 0,0-1 192 0,-1 1-32 0,-5 5-16 0,6-6 0 15,-6 6 96-15,0 0 16 0,0 0 0 0,7-4 0 16,-2 1 16-16,-5 3 16 0,7 0 0 0,0 1 0 16,4 2-112-16,1 2-32 0,-1 2 0 0,5 2 0 15,2 3-16-15,4 3-128 0,1 1 192 0,1 5-64 16,5-2 80-16,2 5 16 0,4 2 0 0,1 0 0 15,0-1 112-15,3 0 32 0,0-1 0 0,2 2 0 16,-1-1 16-16,19 9 16 0,-4-5 0 0,-19-12 0 0,2-2-208 0,2 0-32 16,3-2-16-16,3-2 0 0,2-1-144 0,17 4 0 15,-11 0 144-15,-8-2-144 0,-6-4 0 0,-15-3 0 16,-2-4-160-16,10 3 160 16,-6 1-1136-16,-9-5-112 0,-2 0-32 0,2 0 0 15,-6 2-1536-15,-3-2-320 0,-9 0-64 0</inkml:trace>
  <inkml:trace contextRef="#ctx0" brushRef="#br0" timeOffset="147630.67">23470 10326 5519 0,'0'0'240'0,"-3"-6"64"15,0-2-304-15,2 1 0 0,0 1 0 0,1 6 0 0,1-7 5680 0,-1 7 1072 0,0 0 224 0,0 0 32 16,0 0-4160-16,0 0-832 0,7 8-160 0,-2 4-48 16,1 3-1120-16,-2 6-240 0,0 0-32 0,0 5-16 15,-1 7-400-15,-2-1 0 0,-1 2 128 0,1 0-128 16,1 1 0-16,1-1-176 0,-1 0 48 0,0-3 0 16,1-1-816-16,0-2-144 0,-1-5-48 0,2-1-9552 15,1-1-1904-15</inkml:trace>
  <inkml:trace contextRef="#ctx0" brushRef="#br0" timeOffset="147848.73">23775 10171 28159 0,'2'-12'1248'0,"-2"12"256"0,0 0-1200 0,0 0-304 15,0 0 0-15,0 0 0 0,0 0 960 0,0 0 128 16,4 7 16-16,-1 4 16 0,-1 4-160 0,0 3-16 15,-1 4-16-15,0 4 0 0,-1 4-704 0,0 2-224 16,0 0 128-16,2 1-128 0,-1-1 0 0,0-2 0 16,2-2 0-16,-1-2 0 15,2-5-576-15,0-3-128 0,0-3-32 0,0-3 0 16,0-4-1984-16,-4-8-400 0,0 0-80 0</inkml:trace>
  <inkml:trace contextRef="#ctx0" brushRef="#br0" timeOffset="148206.13">23733 9712 23951 0,'-9'-4'2128'0,"-3"1"-1696"16,-1 2-432-16,-1 2 0 0,-2 2 2336 0,-1 1 384 16,3 0 80-16,-2 5 16 0,-1 0-1440 0,1 5-288 15,2 1-48-15,1 3-16 0,3 3-688 0,-1 0-144 16,2 2-16-16,4 2-16 0,2 1-160 0,3 0 0 15,2-1 0-15,3-2 0 0,3 0 0 0,2-5 0 16,-1 0 0-16,4-5 0 16,3-2 0-16,1-2 0 0,1-3 0 0,2-2 0 0,-1-4 480 0,1-4 16 15,-2-2 0-15,-1-3 0 0,0-2 176 0,-1-2 32 16,-2-4 16-16,-1-1 0 0,-3-3-112 0,-1-1-32 16,1-2 0-16,-4 0 0 0,-2-2-96 0,-1 1-32 15,-3 0 0-15,-3 2 0 0,-2 3-48 0,-3 0-16 16,-4 1 0-16,-2 1 0 0,-3 2-112 0,-3-1-16 15,-2 4-16-15,0 0 0 0,0-1-240 0,0 4 0 16,0 0 0-16,1 5 0 16,1 1-992-16,3 1-144 0,3 2-16 0,2 2-12544 0,0 6-2512 0</inkml:trace>
  <inkml:trace contextRef="#ctx0" brushRef="#br0" timeOffset="148932.56">25536 11030 22111 0,'0'0'1968'0,"-7"3"-1584"0,7-3-384 0,-10 6 0 0,1-1 1728 0,-3 3 272 16,0 1 48-16,5 0 16 0,-3 2-640 0,1-1-128 16,0 3-16-16,1 4-16 0,1 3-688 0,0-1-144 15,3 1-32-15,0 7 0 0,2 2-400 0,3-3 0 16,1-4 0-16,4-3 0 15,2-3 0-15,2 1 128 0,0-5-128 0,2-1 0 16,0-1 176-16,0-3-48 0,1-1-128 0,1-1 192 16,2-1 544-16,-1-3 96 0,0 1 32 0,-1-2 0 0,0 0-144 0,-2-2-16 15,0-3-16-15,-2 0 0 0,1-1-96 0,-1-1-16 16,-2-2 0-16,-2-3 0 0,1-4-96 0,-3 0-32 16,-3-1 0-16,-1 1 0 0,-3-4-176 0,-2 1-32 15,-4-1-16-15,-1 2 0 0,-2 0-224 0,-2-2 0 0,-2-3 0 0,-1 2 0 31,1-1-912-31,2 2-288 0,0 1-48 0,2 3-16 16,3 2-1328-16,4 5-272 0,-1 2-48 0</inkml:trace>
  <inkml:trace contextRef="#ctx0" brushRef="#br0" timeOffset="149261.69">26209 11087 35359 0,'0'0'1568'0,"0"0"320"0,-8 0-1504 15,8 0-384-15,0 0 0 0,0 0 0 0,0 0 1568 0,5-5 240 16,0-3 48-16,3-1 16 0,1-2-304 0,3-1-64 16,2 1-16-16,3 1 0 0,1-1-912 0,2 2-176 15,1 0-32-15,1 0-16 16,2-1-352-16,-1-2 0 0,0 0 0 0,2 0 0 0,0 1-224 0,0 0-64 16,-2 1-16-16,12-3 0 15,-1 1-2320-15,-1 2-480 0,-3-1-96 0,-8 3-14720 16</inkml:trace>
  <inkml:trace contextRef="#ctx0" brushRef="#br0" timeOffset="149634.37">27318 10563 23951 0,'0'0'2128'0,"0"0"-1696"0,0 0-432 0,0 0 0 16,-10-5 1664-16,-3 1 256 0,-3 2 64 0,-1 2 0 15,0 1-800-15,-2 0-160 0,-2 4-16 0,1 1-16 16,2 0-320-16,0 3-64 0,-2-1-16 0,3 3 0 16,1 0-432-16,6 0-160 0,2-2 0 0,4 0 144 15,4 0-144-15,2 0 0 0,0 2 0 0,6-2-176 0,1 0-16 0,3 1 0 16,1-1 0-16,1 2 0 16,2 1 192-16,3-1-208 0,2 2 80 0,0 2 128 15,3-2 0-15,-3 0 0 0,-3 0 0 0,-5-4 0 16,0 1 432-16,-1 2 48 0,-3 1 16 0,-1 0 0 15,-3 2 272-15,-3-1 48 0,-3-4 16 0,-3 3 0 16,-2 0-192-16,-4 0-16 0,-1 2-16 0,-4-2 0 0,0-3-288 0,-3 1-48 16,-2-2-16-16,0 0 0 0,0-3-256 0,-1 1-256 15,0-4 64-15,-8-3 0 16,2-3-1360-16,3-8-272 0,5-2-48 0,7 3-15360 0</inkml:trace>
  <inkml:trace contextRef="#ctx0" brushRef="#br0" timeOffset="149826.81">27193 9918 9215 0,'0'0'816'0,"0"0"-656"0,-4 13-160 0,-1 1 0 15,-2 5 2944-15,1 0 544 0,-1 1 112 0,-1 2 32 16,2 3-1792-16,-1-2-368 0,2-1-64 0,1 2 0 15,2-1-592-15,-1 2-112 0,2-3-32 0,-1-1 0 16,1-1-672-16,1-3-384 0,0-2 64 0,3-2 0 31,-1-4-2608-31,-2-9-512 0</inkml:trace>
  <inkml:trace contextRef="#ctx0" brushRef="#br0" timeOffset="150013.75">27297 9965 15663 0,'0'0'688'0,"0"0"144"0,0 0-656 0,0 0-176 0,0 0 0 0,0 13 0 16,-1-1 3392-16,0 1 640 0,-2 2 128 0,2 4 16 15,-2-1-2624-15,2 0-528 0,-2-2-96 0,2 1-32 0,1 0-640 0,0 0-128 16,0-2-128-16,0 0 192 16,0-2-544-16,1-3-96 0,-1-10-32 0,0 0 0 15,0 0-2288-15,0 0-464 0,0 0-96 0,0 0-7808 0</inkml:trace>
  <inkml:trace contextRef="#ctx0" brushRef="#br0" timeOffset="150335.78">27313 9587 2751 0,'6'-45'128'0,"0"17"16"0,-2-5-144 0,-1 2 0 0,0 1 0 0,0 3 0 16,-3 0 4784-16,-2 4 912 0,0 1 192 0,-2 5 48 16,-1 4-3632-16,-1 2-736 0,6 11-144 0,-7-5-16 15,-3 4-272-15,0 5-48 0,-2 4-16 0,2 6 0 16,-1 7-640-16,2 1-128 15,0 5-32-15,3 3 0 0,0 0-272 0,5-1 128 0,1 0-128 0,4-1 0 16,3-2 0-16,3-1 0 0,3-1 0 0,1-5 0 16,1-6 0-16,0-2 128 0,4-6-128 0,0-1 0 15,3 2 416-15,-3-4-32 0,-4-5 0 0,0-2 0 16,-2-4 432-16,-2-2 80 0,1-2 0 0,0-1 16 16,-6 0-240-16,1-6-48 0,-2-3-16 0,-1-2 0 15,-1 0-96-15,-3 0 0 0,-3 1-16 0,-2-1 0 16,-3-1-32-16,-4 1 0 0,-3 0 0 0,-2 2 0 15,0-1-240-15,-2 3-48 0,1 2-16 0,0 2 0 16,-2 1-528-16,2 4-96 0,0 1-32 0,1 5 0 16,0 5-2912-16,1 6-592 0</inkml:trace>
  <inkml:trace contextRef="#ctx0" brushRef="#br0" timeOffset="150644.66">27855 10828 33743 0,'0'0'1488'0,"0"0"320"0,0 0-1440 0,0 0-368 0,0 0 0 0,0 0 0 15,0 0 880-15,0 0 96 0,3 10 32 0,2 1 0 16,4-2-48-16,3 1 0 0,1 2 0 0,3 0 0 16,2 1-768-16,1-1-192 0,2-1 0 0,3 2 0 31,-1-3-1568-31,2-1-304 0,-2 0-64 0,2 0-8976 0,-1-1-1792 0</inkml:trace>
  <inkml:trace contextRef="#ctx0" brushRef="#br0" timeOffset="150901.46">28660 10850 22111 0,'0'0'976'0,"0"0"208"0,-7-8-944 0,-1 3-240 15,-2 1 0-15,-1 3 0 0,1 2 3008 0,-4 2 544 16,-5 1 112-16,1 2 32 0,0 5-2112 0,-2 2-432 15,1 2-64-15,1 2-32 0,-1 4-272 0,6 3-48 16,4 0-16-16,1 2 0 0,2 3-416 0,3 2-96 0,2-1-16 0,5-4 0 16,2-1-192-16,5-3 128 0,2-2-128 0,2 0 0 15,4-2 0-15,0 0 0 0,1 0 0 0,1-2-160 32,1-3-352-32,0-4-80 0,0-4-16 0,2-1 0 15,-1 0-1648-15,3-4-336 0,0-1-64 0,0-4-12544 0</inkml:trace>
  <inkml:trace contextRef="#ctx0" brushRef="#br0" timeOffset="151079.94">29126 10771 24879 0,'-10'9'1088'15,"6"2"256"-15,1 8-1088 0,2 3-256 0,1 3 0 0,0 3 0 0,1 0 2272 0,-1 0 400 16,0-3 80-16,0 3 0 0,4 4-1072 0,2 2-208 15,3 4-64-15,0-3 0 0,-1-4-896 0,1 2-192 16,1 0-48-16,1-1 0 0,-1 2-416 0,3-1-96 16,0 0-16-16,1-3-17664 0</inkml:trace>
  <inkml:trace contextRef="#ctx0" brushRef="#br3" timeOffset="176398.54">24818 9280 13823 0,'0'-2'608'0,"0"2"128"16,0 0-592-16,0 0-144 0,0 0 0 0,0 0 0 15,0 0 1344-15,0 0 224 0,24 4 48 0,-29 7 16 0,1 1-560 0,0 1-112 16,2 3-32-16,0 0 0 0,0 2-496 0,2 0-112 16,1 3 0-16,2 4-16 0,-1 2-32 0,1 2 0 15,1 2 0-15,0 3 0 0,-2 1 32 0,4 12 0 16,-4 0 0-16,1-4 0 0,-1 3 80 0,1-1 32 16,-2 4 0-16,3-4 0 0,-1 2-80 0,-2-10-16 0,2 3 0 15,-1 2 0-15,1 1-96 0,0 1-32 0,-2 2 0 0,1-1 0 16,1 0 32-16,1 13 0 0,-1-13 0 0,-2 0 0 15,-1 0 112-15,2-2 32 0,1 0 0 0,0-2 0 16,-2 0-16-16,0-2 0 0,-1-1 0 0,-1 11 0 16,2-3-32-16,1 0 0 0,-1-1 0 0,2 1 0 15,-2-1-80-15,0 1-32 16,0-2 0-16,1-1 0 0,-2-1-48 0,0-1-16 16,0-2 0-16,2-2 0 0,0-1-16 0,-2-2 0 0,-2-3 0 0,2 5 0 15,2-6 64-15,-1 2 16 0,0-1 0 0,1-1 0 16,-2-1 96-16,-2-2 16 0,2-1 0 0,0 0 0 15,3 1-128-15,-2 5-32 0,0-5 0 0,1-2 0 16,-1-2-160-16,0-2 128 0,1-1-128 0,-1-2 128 16,0-1-128-16,1 1 0 0,-1-1 0 0,-1-1 0 15,0-2 0-15,1 0 0 0,1 1 0 0,-1-1-176 16,0-6-336-16,0 2-64 0,1-2 0 0,-1 0-16 16,0-1-1328-16,1-1-256 0,-1-1-48 0,-1-5-7136 15,3 7-1440-15</inkml:trace>
  <inkml:trace contextRef="#ctx0" brushRef="#br3" timeOffset="178532.81">25014 12123 9215 0,'0'0'816'0,"0"0"-656"0,0 0-160 0,0 0 0 16,0 0 2720-16,0 0 512 0,0 0 96 0,0 0 32 0,8 1-2192 16,0-1-432-16,1 0-96 0,2 0 0 15,0-1 288-15,4-1 64 0,-1 1 16 0,4-2 0 16,4 1-144-16,3-2-32 0,-1 1 0 0,2-2 0 16,0 1-288-16,1 0-64 0,1 0-16 0,-2 0 0 15,-2 2-160-15,3-1-48 0,0-1 0 0,2 2 0 16,-1-1 144-16,2-1 32 0,2 0 0 0,1 0 0 0,4 2-80 0,2-1-16 15,0 0 0-15,3 0 0 0,0-1 0 0,-2 0 0 16,-1 0 0-16,-1 1 0 0,0-3 0 0,0 2 0 16,-1 1 0-16,17-2 0 0,-3 1 16 0,-2 1 0 0,-1 1 0 15,1 1 0 1,-1-1-112-16,-2 1-32 0,-2-2 0 0,-4 1 0 0,-5 2-208 0,-8-3 0 16,0 2 128-16,3-1-128 0,3 1 0 0,2 1 0 15,0 0 128-15,1 0-128 0,1 0 128 0,2 0-128 16,1 0 176-16,0 0-176 0,0 0 240 0,-4 0-64 15,-2 0-16-15,2 0 0 0,-1 0-32 0,0 0-128 16,-4-2 192-16,2 2-64 0,-1-2 64 0,2 2 0 16,0-1 0-16,1 1 0 0,2 0 16 0,-2 1 16 15,0 1 0-15,-1 0 0 0,0-1-224 0,0 1 176 0,-4-2-176 0,3 0 160 16,-2 0-160-16,0 1 0 0,-1 2 144 0,1-2-144 16,3 0 0-16,-1 1 144 0,0-2-144 0,0 0 0 15,3 1 128-15,-1 0-128 0,0 1 0 0,-1-1 0 16,1-1 0-16,-2 0 0 0,-2 0 128 0,2 0-128 15,-2 0 0-15,0 0 0 0,2 0 0 0,-1 0 0 16,1 1 0-16,0 0 0 0,0 1 0 0,1-2 0 16,-1 2 0-16,0 1 0 0,0 0 0 0,0-1 0 15,0 1 0-15,-2 1 0 0,0-3 0 0,-2 2 0 16,0-1 128-16,-2 1-128 0,0-2 0 0,1 2 0 16,-2-3 0-16,0 0 0 0,0 0 0 0,0 1 0 15,0 0 0-15,1 1 0 0,0-2 0 0,-1 0 0 16,0 0 128-16,0 0-128 0,1 0 0 0,2 1 0 15,-3 0 0-15,0 1 0 0,3-2 0 0,-5 1 0 0,1 0 0 0,-1 2 0 16,-1-2 0-16,11 2 0 0,-4-1 0 0,-3 0 0 16,-2 0 0-16,0-2 0 0,-2 0 0 0,1 0 0 15,-2 3 0-15,0-2 0 0,0-2 0 0,-1 1 0 16,-1 1 0-16,-2 2 0 0,0-3 0 0,2 1 0 16,-2-1 0-16,-1 0 0 0,-1 1 0 0,-1-1 0 15,2-1 0-15,-1 0 0 0,0 2 0 0,-3-1 0 0,-2 0 0 16,0-1 0-16,0 1 0 0,0-3 0 0,-3 0 0 0,-8 3 0 15,8-3 128-15,1 0-128 0,-1 0 0 0,-8 3 0 16,7-4 0-16,-7 4 0 0,8-6 0 0,-1 1 0 16,-7 5 128-16,7-9-128 0,0 1 0 0,-2 1 0 15,-1-1 0-15,1 1 0 16,-1-1 0-16,1-1 0 0,-1 1 0 0,0-1 0 16,-1-2 0-16,0 2 0 0,-1-3 0 0,2 1 0 15,-1-1-160-15,1-1 160 0,-1-4 0 0,1 3-176 0,0-5 176 0,0 1-128 16,0-4 128-16,1 1 0 0,2-2 0 0,-3-2 0 15,-2 0 0-15,1 0 0 0,0 1 0 0,-1-3 0 16,-1-1 320-16,1-2 0 0,-1-1 0 0,0-2 0 16,1-1 48-16,0-1 0 0,1-2 0 0,2 2 0 15,0-1-224-15,1-1-144 0,-3-1 192 0,3 2-192 0,-1-1 0 16,-2 3 0-16,0-1 0 0,1 1 0 0,-1 0 0 0,-3-1 0 16,-1 1-192-16,-2 2 48 0,0-1 144 0,0 3-128 15,-4 0 128-15,0 3-128 0,1-2 128 0,-2 0 0 16,0-1 0-16,2 0 0 0,2-1 0 0,-1 0 176 15,-3-2-16-15,1 1 0 0,2-1-160 0,1 0 192 16,0 0-192-16,0 0 192 16,2-1-192-16,-1 3 0 0,1 0 0 0,-1 1 0 15,-1 0 0-15,1-2 0 0,0 2 0 0,0 2 0 16,2-1 0-16,-1 4 0 0,0-2 0 0,0 2 0 0,1-1 0 0,1 1 0 16,-3-1 0-16,3 0 0 0,0 3 0 0,0-1 0 15,0-1 0-15,0 2 0 0,0-2 0 0,0 2 0 16,0 0 0-16,-1 4 0 0,-3 2 0 0,0-1 0 15,2-3 0-15,-2 3 0 0,-1 3-128 0,-1 0 128 16,1-4 0-16,0 5 0 0,0-2 0 0,0 1 0 0,1-4 0 0,-2 3 0 16,3 0 0-16,-1-1 0 0,0 0 0 0,0-1 128 15,0 3-128-15,1-2 0 0,-2 0-160 0,1 4 160 16,2-2 0-16,-4 2 0 0,0 1 0 0,1 3 0 16,-2-2 0-16,2 4 0 0,0-1 0 0,-2-3 0 15,1 2 0-15,-2 1 0 0,0 2 0 0,1-3 0 16,2 0 0-16,0 0 0 0,0-2 0 0,0 2 0 15,1 1 0-15,0-2 0 0,0 1 0 0,0 1 0 16,-1 1 0-16,-1 1 0 0,0-2 0 0,-1 0 0 16,1 3 0-16,-2 0 0 0,-1 1 0 0,0 0 0 15,1 0 160-15,-1 1-160 0,-3-2 128 0,2 0-128 16,-1 1 128-16,1 0-128 0,-2 0 0 0,0-1 128 16,1 2-128-16,-1-2 128 0,-1 1-128 0,0 0 128 15,-1-4 64-15,-1 3 16 0,-2 1 0 0,2-1 0 16,-1 0-32-16,-1 0-16 0,-1 1 0 0,0-3 0 15,-2 1-160-15,2-2 192 0,-1-1-192 0,0 2 192 0,-2 2-192 0,1 0 0 16,-2 1 0-16,-1-1 128 0,-2-2 0 0,2 1-128 16,-2 2 192-16,1-3-64 0,1 2-128 0,1 0 192 15,0 0-192-15,1 1 192 0,0 0-192 0,-1-3 0 16,-2 2 0-16,2-1 0 0,0-1 0 0,0 2 0 16,-2 1 0-16,1 1 0 0,-1-3 0 0,0 2 0 0,-1-1 0 15,-1 1 0-15,0-4 0 0,0 1 0 0,-2 0 128 0,0 0-128 16,-2 1 128-16,0-1-128 0,1-1 192 0,-1 0-64 15,-1 1-128-15,-1-1 192 0,0 0-192 0,10 4 192 16,-3-1-192-16,-1 1 128 16,-3 1-128-16,-1-3 128 0,-3-1-128 0,0 1 128 15,-4 2-128-15,-1 0 128 0,-1-1-128 0,1 1 128 16,0-1-128-16,-1 1 128 0,0 0-128 0,1-1 0 0,2 1 0 16,-1 1 128-16,1-1-128 0,1 0 0 0,0 0 0 0,-18 0 0 15,4 2 0-15,5-2 0 0,2 1 0 0,0-1 0 16,-1 2 0-16,1-2 0 0,-1 1 0 0,3 1 0 15,1 2 0-15,0 2 0 0,1 1 0 0,0 1 0 16,2-2 0-16,-2 2 0 0,-1-2 0 0,1 0 0 16,1 1 0-16,1-1 0 0,-2 1 0 0,0 0 0 15,-1-1 0-15,3-1 0 0,-1 1 0 0,5-1 0 16,0 2 0-16,0 1 0 0,-1-2 0 0,0 0 0 16,2 0 0-16,0 2 0 0,-3 1 0 0,0-2 0 0,0-1 0 0,2 1 0 15,-2 1 0-15,1 1 0 0,1 2-128 0,0-1 128 16,0 2 0-16,2-1 0 0,2-4 0 0,1 3 0 15,-3-1 0-15,3 0 0 0,-1-1 0 0,1 1 0 16,-2 2 0-16,0-3 0 0,2-2 0 0,-2 1 0 16,-1 0 0-16,0-1 0 0,2 2 0 0,-4-1 0 15,2-1 0-15,0 1 0 16,2 1 0-16,2 0 0 0,2-2 0 0,2 2 0 16,0 0 0-16,0 0 0 0,0-1 0 0,-1 1 0 0,1 3-128 0,0 0 128 15,0 1 0-15,-2-2 0 0,1 1 0 0,-1-1 0 16,1 1 0-16,0-1 0 0,-1 1 0 0,1-1 0 15,0-2 0-15,0 1 0 0,2-2 0 0,-1 2 0 16,-1-1 0-16,-1 1 0 0,1 1 0 0,0-1 0 16,4-1 0-16,5-2 0 0,-2 4 0 0,0-1 0 0,1 1 0 0,-8 3 0 15,3 1-144-15,1 1 144 0,2-2-192 0,4 2 192 32,2 1-608-32,1-1-16 0,4 2 0 0,2-1 0 15,-1 0-976-15,1 1-192 0,1-4-32 0,2 1-16 16,0 1-1312-16,1 2-272 0</inkml:trace>
  <inkml:trace contextRef="#ctx0" brushRef="#br3" timeOffset="190871.34">25977 12828 18255 0,'3'1'800'0,"30"-3"176"0,-30-5-784 0,-1 1-192 16,1-2 0-16,0 0 0 0,-3-1 1744 0,-3 1 304 15,0 1 64-15,1-4 16 0,-2-2-272 0,-1 1-64 16,-2 0-16-16,-1 0 0 16,-1 3-592-16,-1 1-112 0,1 3-32 0,-1 1 0 15,0 2-368-15,-2 2-80 0,-1 2-16 0,-1 6 0 16,1 5-336-16,-2 4-80 0,1 4-16 0,-3 6 0 0,3 3-144 0,2-1 0 15,3 1-160-15,4-3 160 0,0-3-176 0,2-2 176 16,2-2-192-16,2-6 192 0,3-5-128 0,2 0 128 16,2 2 0-16,3-1 0 0,0-2-128 0,2-3 128 15,0-2 0-15,2-2 0 0,3 0 0 0,0-2 0 16,-1-4 0-16,0 0 0 0,-1-1 0 0,-1 0 0 16,-1-5 0-16,-1 4 0 0,-3-1 0 0,-1-3 0 15,-2-4 144-15,-2 3-144 0,-3 5 144 0,1-2-144 0,-2-4 160 0,1 5-160 16,-2 8 368-16,0 0-32 0,1-6 0 0,-1 6 0 15,0 0 128-15,0 0 32 0,-4 6 0 0,0 2 0 16,0 3-496-16,2 2 0 16,-1 0 0-16,2 2 0 0,-1 2 0 0,4 0 0 15,-1-1-144-15,2-2 144 16,1 3-1840-16,-1 0-272 0,1 1-48 0,0-4-13904 0</inkml:trace>
  <inkml:trace contextRef="#ctx0" brushRef="#br3" timeOffset="191370.16">26236 12776 22111 0,'0'0'1968'0,"0"0"-1584"0,0 0-384 0,0 0 0 15,-5 1 2240-15,5-1 384 0,0 0 64 0,-5 4 0 0,-1 6-1440 0,2 3-288 16,2 0-64-16,1 4-16 0,-1 6-400 0,2-1-80 16,0-4-16-16,2-1 0 0,0 2-384 0,-1-2 0 15,2-4 0-15,0 0 0 0,1-1 0 0,-2 0 0 16,3-2 0-16,2 0 0 15,-2-4-496-15,0-1-16 0,-1-1-16 0,3-1 0 16,1-3 48-16,-2-3 16 0,-2 1 0 0,1-5 0 0,2 1 208 0,1-6 64 0,-3 0 0 0,0-1 0 16,0-4 16-16,-1 1 16 0,4 2 0 0,-2-7 0 15,-2-4 160-15,2 2 0 0,0 6 0 0,1 0 0 16,-1-2 176-16,-1 4 64 0,-1 6 16 0,0 1 0 16,-1 0 320-16,-3 8 64 15,0 0 0-15,0 0 16 0,0 0-176 0,1 12-32 16,-1 8-16-16,1 3 0 0,-2 3-176 0,1-1-16 15,-1-4-16-15,0 1 0 0,2 4-224 0,0-4 0 0,2-3 0 0,-1-1 0 16,2-4 0-16,3-2 0 0,-1-2 0 0,2-2 0 16,-3-1 0-16,1-5 0 0,1 0 0 0,0-4 0 15,-2 0 0-15,2-5 0 0,-2-2 0 16,3-5 144-16,-2 1-144 0,1-2 128 0,-1-2-128 0,1-1 128 16,-1-2-128-16,1 1 128 0,-2-2-128 0,1 0 128 15,1 0 224-15,0 1 32 0,-1 0 16 0,1 2 0 16,0-1 128-16,0 4 32 0,-2 3 0 0,-1 2 0 0,1 4-144 0,-5 6-32 15,0 0 0-15,2 11 0 0,-1 2-192 0,-1 3-64 16,-1-1 0-16,-1 7 0 0,0 7-128 0,-1-2 0 16,2-6 0-16,-1 3 0 15,4 2-1680-15,2-3-272 0,1-3-48 0,0-1-16 32,0 0-1376-32,3-2-288 0</inkml:trace>
  <inkml:trace contextRef="#ctx0" brushRef="#br3" timeOffset="191701.37">26836 12940 3679 0,'0'-12'320'0,"1"-2"-320"16,2-3 0-16,-3 1 0 0,-3 2 5664 0,2 1 1056 16,-1 3 224-16,1 2 32 0,-3 2-4352 0,-1 3-896 15,-4 0-160-15,1 6-32 0,2 6-336 0,-1 2-64 16,-2-4-16-16,1 5 0 0,2 6-544 0,0 1-128 16,4-5 0-16,-1 2-16 0,2 3-288 0,2-1-144 0,0-8 160 15,3 1-160-15,3 1 0 0,2-2 0 0,3-2 0 0,-1-2 0 16,1 0-144-16,0-3-32 0,2 0 0 0,-2-3 0 15,-3-1-16-15,2-1 0 0,3-1 0 0,-2-3 0 16,-3 0 0-16,2-2-16 0,1-2 0 0,-1 0 0 16,-4 1-16-16,1-1 0 0,-1-3 0 0,-2-2 0 15,0 2 224-15,0-2 0 0,1 0-160 0,-4-1 160 16,1 4 0-16,-2 3 0 0,-1 1 128 0,0 4-128 16,0 4 464-16,0 0 16 0,0 0 0 0,0 0 0 15,0 0 0-15,0 0 0 0,-2 8 0 0,-1 2 0 0,2 3-288 0,1 2-64 16,-2 0-128-16,2 1 192 15,0-3-192-15,2 1 0 0,0 4 128 0,1-3-128 32,-1 0-1120-32,2 1-272 0,3 0-48 0,-2-2-9920 0,3 3-1984 0</inkml:trace>
  <inkml:trace contextRef="#ctx0" brushRef="#br3" timeOffset="192099.58">27164 12784 5519 0,'0'0'240'0,"0"0"64"0,0 0-304 0,0 0 0 15,0 0 0-15,8 1 0 0,0-1 3904 0,0 0 704 16,1-1 160-16,1-1 32 0,1 1-3120 0,0 1-608 16,2-3-128-16,1 2-32 0,-1-2-752 0,1 1-160 0,0-1 0 0,1 2 0 15,-1 1 0-15,0-3 0 0,-1 1 0 0,0 0 0 16,-2 1 192-16,0 2 0 0,-1-1-16 0,-4 0 0 15,-6 0 656-15,0 0 128 0,7 2 16 0,-7-2 16 16,0 0-16-16,0 0 0 0,0 0 0 0,0 0 0 16,1 7-192-16,-1 4-32 0,-3-3-16 0,1 2 0 15,-1 2-64-15,1 1-16 0,-2 3 0 0,0-2 0 16,0 2 0-16,1-1 0 0,2 1 0 0,2 0 0 16,0 0-240-16,2 0-48 0,0 0-16 0,2-2 0 15,1 2-224-15,1-3-128 0,-1-1 128 0,4-3-128 16,3 2 0-16,0-2 0 0,0-1 0 0,0-1 128 15,0 1-128-15,1-3 0 0,-1 0 0 0,-1-1-128 32,0 0-496-32,-1-1-80 0,1-3-32 0,0 0 0 15,-2 0-2608-15,-1-4-528 0</inkml:trace>
  <inkml:trace contextRef="#ctx0" brushRef="#br3" timeOffset="192251.51">27476 12881 37311 0,'-12'0'1664'0,"12"0"320"0,-5 4-1584 0,5-4-400 16,0 0 0-16,0 0 0 0,0 0 928 0,0 0 96 16,4 8 32-16,2-3 0 0,3 0-448 0,4-1-96 15,1 0 0-15,0-1-16 0,2-3-672 0,2 0-128 16,1-1-16-16,2-1-16 16,1 2-3088-16,-2 0-608 0,14-2-128 0,-9-1-32 0</inkml:trace>
  <inkml:trace contextRef="#ctx0" brushRef="#br3" timeOffset="192372.86">27814 12872 1839 0,'0'0'160'0,"0"0"-160"16,0 0 0-16,-6 5 0 0,2 2 6368 0,0-1 1248 0,1 4 240 0,0 0 48 15,3 2-5488-15,0-1-1104 0,1 2-224 0,2 2-32 16,-1 0-656-16,2-1-128 0,3-1-16 0,2-2-16 31,0-2-3312-31,2-2-672 0</inkml:trace>
  <inkml:trace contextRef="#ctx0" brushRef="#br3" timeOffset="192766.37">27915 12769 26719 0,'-12'-9'1184'0,"9"4"240"0,-1-2-1136 0,0 0-288 0,0-3 0 0,1 1 0 0,2 0 960 0,1 1 144 16,1 2 32-16,-1 6 0 0,7-4-608 0,1 0-112 16,-1 3-32-16,4 2 0 15,1 3-896-15,2 2-176 0,2 1-32 0,3-1-16 16,-1 2-1296-16,-1 3-256 0,-1 0-48 0,-2 1-16 15,-1 0 208-15,0 1 32 0,-2 1 16 0,-2 3 0 0,-3 1 2096 0,0 1 560 16,-1-1 32-16,-3 0 16 16,-2 2 1408-16,0-2 288 0,0-1 48 0,2-1 16 15,-2-1-752-15,1-3-144 0,0-3-16 0,3-1-16 0,-4-8-576 0,0 0-112 16,0 0-32-16,7 1 0 0,-1-3-352 0,1-2-80 16,-1-3-16-16,2-1 0 0,-1-1-128 0,-1-1-16 15,1-2-128-15,1-1 192 0,-1-1-192 0,1-2 128 16,0 0-128-16,4-8 0 0,-2 2 256 0,-1 2-64 15,-1 7 0-15,-1 0 0 0,-1 4 272 0,-1 2 48 16,-5 7 16-16,0 0 0 0,0 0-16 0,0 0-16 16,0 0 0-16,4 15 0 0,-1 2-240 0,-2 2-64 0,-1 2 0 0,0 1 0 15,0 0-192-15,2-6 0 0,-1 0 0 0,3 7 0 32,2 0-1984-32,1-2-352 0,-1-2-64 0,3-4-16 15,2 0-1232-15,2-4-240 0</inkml:trace>
  <inkml:trace contextRef="#ctx0" brushRef="#br3" timeOffset="193100.89">28631 12941 1839 0,'0'0'160'0,"0"0"-160"15,-9 0 0-15,0 3 0 0,-3 1 5264 0,2 1 1024 16,-1 2 208-16,2-1 32 16,2 2-4288-16,2 1-848 0,1-1-176 0,4 1-48 15,0-9-496-15,6 13-96 0,-1-5-32 0,1 0 0 16,2-1-544-16,3 0 0 0,0-1 0 0,0-4 0 15,-11-2-368-15,11 0-176 0,0 0-32 0,1-2-16 16,-3-3-272-16,-9 5-48 0,8-5-16 0,-8 5 0 0,5-8 480 0,-5 8 80 16,0 0 32-16,0 0 0 0,0 0 336 0,-2-10 0 15,2 10 0-15,-2-8 0 0,-1-2 144 0,3 10 0 16,-2-10 0-16,2 10 0 0,0 0-144 0,0 0 0 16,0 0 0-16,0 0-176 0,0 0 176 0,0 0 0 15,7-3-144-15,-7 3 144 0,12 2 256 0,-1 5 128 0,-1 0 32 0,2 4 0 16,-2 2 672-16,1 1 128 15,-1 5 16-15,-2 0 16 0,-3 2 144 0,0 1 16 16,-1 2 16-16,-4-1 0 0,-2-3-272 0,-2 0-64 16,-4-1-16-16,0-1 0 0,-1 0-416 0,-1 0-80 15,-2 2 0-15,0 0-16 16,-1-1-784-16,-1 2-160 0,-3 0-16 0,-5 4-11824 0,-5-1-2368 0</inkml:trace>
  <inkml:trace contextRef="#ctx0" brushRef="#br3" timeOffset="193472.13">27052 13686 17503 0,'0'0'1552'0,"0"0"-1232"0,0 0-320 0,0 0 0 0,-2 6 3392 16,-1 3 608-16,2 2 128 0,-2 1 32 0,-1 2-1792 0,0 0-336 15,0 2-80-15,0 5-16 0,0 0-528 0,1 1-96 16,-4 1-32-16,3 3 0 0,0 0-800 0,2 8-160 16,-1-5-48-16,2-2 0 0,-1-3-144 0,2-5-128 15,3 1 192-15,0-2-192 0,1-1 160 0,1-1-160 16,1-2 128-16,2-1-128 0,-1-1 144 0,0-2-144 0,1-2 160 0,3 0-160 15,3-2 0-15,0 0 128 16,1-1-128-16,2-4 0 0,0 0-192 0,-2-1-96 0,2 0-16 0,1 0 0 31,2-1-3680-31,1 0-752 0</inkml:trace>
  <inkml:trace contextRef="#ctx0" brushRef="#br3" timeOffset="193600.89">27584 14109 33631 0,'0'0'1488'0,"-5"6"304"0,-4-1-1424 0,2 0-368 0,1 3 0 0,0 0 0 16,1-3 368-16,5-5 0 0,0 0 0 0,0 0 0 15,0 0-2096-15,0 0-400 0,8 5-96 0</inkml:trace>
  <inkml:trace contextRef="#ctx0" brushRef="#br3" timeOffset="194037.17">27971 13774 6447 0,'0'0'576'0,"0"-9"-576"16,-1-1 0-16,0-2 0 15,1 0 5472-15,1 3 992 0,-2-4 192 0,-1 0 32 0,-2 4-4000 0,-1 1-816 16,-1 2-144-16,-1-1-48 0,1 3-576 0,-1 4-112 16,-3 3-32-16,-1 5 0 0,-2 2-592 0,0 4-128 15,-4 5-32-15,3 2 0 0,0 5 0 0,1 4 0 16,0 2 0-16,2 1 0 0,1 3-16 0,2 1 0 15,3-2 0-15,2 0 0 0,3 0-64 0,3-1 0 16,3 0-128-16,3-5 192 0,3-3-192 0,2-3 0 16,3-3 0-16,2-4 0 0,1-3-144 0,3-2 144 0,0-3-208 15,-1-3 80-15,0-1-96 0,1-4-16 0,-1 2 0 0,-4-4 0 16,-2-2-48-16,-2 1-16 0,-1-5 0 0,-1 0 0 16,-6-1 64-16,-1 0 16 0,1-1 0 0,-4-1 0 15,0-2 80-15,-2 0 16 0,-2 0 0 0,0 1 0 16,-4 0 128-16,0-1 0 0,-2 0 0 15,-1 0 0-15,0-1 0 0,-3-1 0 0,-1 1 0 0,0 2 0 16,1-1 0-16,2 2 0 0,1 0 0 0,2 5 0 16,1 2 416-16,6 4 16 0,0 0 0 0,0 0 0 15,0 0-64-15,0 0-16 0,9 2 0 0,1 0 0 16,2 2-16-16,1 1 0 0,1-1 0 0,2 0 0 16,1-3-336-16,0-1 0 0,1 0 0 0,2 0 128 15,2 1-336-15,0 2-64 0,0-1-16 0,9 2-12320 16,-2-6-2480-16</inkml:trace>
  <inkml:trace contextRef="#ctx0" brushRef="#br3" timeOffset="194168.52">28537 14146 20271 0,'-16'12'1792'0,"7"-2"-1424"0,-1 2-368 0,2 2 0 15,3 2 5568-15,4-3 1056 0,1-13 208 0,3 13 32 31,3-3-6352-31,1-2-1280 0,4-1-256 0,5-2-17904 0</inkml:trace>
  <inkml:trace contextRef="#ctx0" brushRef="#br0" timeOffset="208205.04">20625 10881 12895 0,'0'0'1152'0,"0"0"-928"0,0 0-224 0,0 0 0 0,0 0 1584 0,1 15 272 15,-6-11 48-15,-2 1 16 0,0-3-528 0,-1 2-112 16,-1-1 0-16,-1 1-16 0,0 1-176 0,1 0-16 16,-2 2-16-16,1-3 0 0,-3 0-272 0,-1 0-48 15,-2-2-16-15,0 2 0 0,1-1-112 0,-1 1-32 16,-1 1 0-16,-1-3 0 0,-3 0-96 0,-2 0-32 0,-1 2 0 0,-1 0 0 15,-2 0 32-15,-2 1 0 0,-2-1 0 0,-3 3 0 16,-1-2-32-16,0 0 0 0,0 2 0 0,-3-1 0 16,-3 1 64-16,1-1 16 0,-1 3 0 0,0-2 0 15,0-6-80-15,2 4-32 0,1-2 0 0,2 0 0 16,1-1-96-16,-1 1 0 0,1-1-16 0,1 1 0 16,0 0 16-16,2-1 16 0,-1 1 0 0,-1-2 0 15,-1 4-96-15,0-2-32 0,0 1 0 0,0 0 0 16,2 0-80-16,0-3 0 0,3 2-128 0,2-1 192 15,0 1 16-15,2-1 0 0,0-2 0 0,3 3 0 16,-1-2-64-16,1 2-16 0,-2 1 0 0,2-3 0 16,-1 2 16-16,1-1 0 0,-2 0 0 0,-1 0 0 15,0 1 16-15,-3-2 0 0,2 1 0 0,-1 0 0 16,1 1-160-16,1-1 160 0,0-2-160 0,1 2 160 0,0-1-160 0,2 0 0 16,-1 2 0-16,0-1 128 0,1 0-128 0,3 0 0 15,0 1 144-15,0 1-144 0,-2-1 0 0,1 0 144 16,1 0-144-16,0 1 0 0,2-1 144 0,-1 0-144 15,-1 0 0-15,0 1 144 0,-1 0-144 0,0 2 0 16,-1-2 0-16,0 2 128 0,0-3-128 0,0 3 0 16,0-2 0-16,1 1 0 0,1 0 0 0,1 0 0 15,-2 0 0-15,-1 2 0 0,1-4 0 0,1 0 0 0,2 1 144 16,0-1-144-16,-1 4 128 0,1-2-128 0,-1 0 160 0,-1-1-160 16,0 0 144-16,2 1-144 15,1-2 128-15,0 2-128 0,0 0 128 0,0-1-128 16,0-1 0-16,-1 0 128 0,-1-1-128 0,0 0 128 15,1 2-128-15,0-1 128 0,1-1-128 0,0 2 128 0,0 0-128 0,1 0 128 16,1 0-128-16,0 0 0 0,1 0 0 0,0 0 0 16,-1 0 0-16,1 1 0 0,0-4 0 0,1 5 0 15,0-3 0-15,0 0 0 0,-2 1 0 0,3 0 0 16,2-2 0-16,0 2 0 0,1 0 0 0,-1 2 0 16,1-5 0-16,1 1 0 0,2 1 0 0,-1 0 0 15,1-2 0-15,1 0 0 0,5-1 0 0,-7 0 0 16,2 0-144-16,5 0-16 0,0 0 0 0,0 0 0 15,0 0-1488-15,0 0-288 0,0 0-64 0,0 0-11216 16,0 0-2240-16</inkml:trace>
  <inkml:trace contextRef="#ctx0" brushRef="#br0" timeOffset="208570">17488 11057 11967 0,'0'0'528'0,"0"0"112"0,-1-9-512 0,1 3-128 16,1-2 0-16,2 1 0 0,-1 1 2720 0,3-3 512 16,1 0 96-16,0 0 32 0,1 1-1248 0,1 1-240 15,-1 1-48-15,1 0-16 0,-1 4-224 0,-1-3-48 16,1 1-16-16,-7 4 0 0,0 0-352 0,0 0-64 0,0 0-16 0,1 9 0 15,-4-1-304-15,-2 3-64 0,-3 4-16 0,-2 2 0 16,-2 1-304-16,1 3-64 0,-3 1-16 0,0 3 0 16,0 0-192-16,1 1-128 0,1 1 128 0,-1 0-128 15,-1-1 0-15,2 2 0 0,-1-2 0 0,2 0 0 16,2 0 128-16,2 0 0 0,1-1 0 0,4 0 0 16,-1-2-128-16,2-1 144 15,1 0-144-15,2-2 160 0,4 0-160 0,1-5 128 16,4 0-128-16,1-2 128 0,1 0 64 0,2-2 0 0,4-2 0 0,3 1 0 15,2-1-192-15,5-1 0 0,1-1 0 0,4 1 128 32,1 0-784-32,4-1-176 0,4-1-16 0,3 1-12144 0,-3-1-2432 0</inkml:trace>
  <inkml:trace contextRef="#ctx0" brushRef="#br0" timeOffset="209905.72">18441 9692 25791 0,'-4'-3'2304'0,"0"-4"-1856"0,-2 0-448 0,11-12 0 0,-12 18 1072 0,-2-2 112 0,-1-1 32 0,-1 1 0 16,1 1-16-16,-3 2 0 0,1 2 0 0,1 2 0 15,-3 2-272-15,1 1-48 0,0 1-16 0,2 4 0 16,0 0-352-16,2 3-64 0,0 4 0 0,2 1-16 15,4 4 16-15,-1 2 0 0,1-3 0 0,3 2 0 0,4 1-112 0,0-1-16 16,0 0 0-16,2-2 0 0,3 0-112 0,3-3-16 16,4 0-16-16,1 2 0 0,0-4-16 0,2 1 0 15,2-4 0-15,0 0 0 0,0-2-160 0,0-2 0 16,1-2 0-16,1 1 0 16,1-4-256-16,1 1-144 0,-2-6-32 0,0 0 0 15,0-2-1744-15,-1-4-336 0,1 0-80 0,-1-2-16 16,-1-1-592-16,-1-4-112 0,-2-2-16 0</inkml:trace>
  <inkml:trace contextRef="#ctx0" brushRef="#br0" timeOffset="210058.67">18826 9866 2751 0,'-6'-28'256'0,"5"18"-256"0,0-4 0 0,0-1 0 0,-2 1 4800 0,0 1 896 0,-1 0 192 0,2 2 48 15,-1 0-2528-15,2 3-496 0,0 1-96 0,1 7-32 16,0 0-672-16,0 0-144 0,0 0-32 0,0 0 0 16,6 7-944-16,1 3-192 0,-1 3-32 0,2 4-16 15,1 3-432-15,0 1-64 16,-1 1-32-16,0 0 0 0,0 2-352 0,1-2-80 15,-1 0-16-15,-1 0 0 16,0-2-1984-16,0-2-400 0,-2 0-80 0,-1-5-14080 0</inkml:trace>
  <inkml:trace contextRef="#ctx0" brushRef="#br0" timeOffset="210446.43">18453 9184 12895 0,'0'0'1152'0,"0"0"-928"16,0 0-224-16,0 0 0 0,0 0 2880 0,8 4 544 16,-8-4 96-16,0 0 32 0,7 1-1568 0,0 3-320 15,-7-4-64-15,5 7-16 0,-5-7-848 0,4 6-160 16,-1 2-48-16,-1-2 0 0,-2 1 192 0,0 1 48 0,-1-2 0 0,-3 1 0 15,-1-1-160-15,-2-2-32 16,-2 1 0-16,0-1 0 0,0-1-256 0,0-2-48 16,2-1-16-16,0-1 0 0,-3-2-64 0,3-1-32 15,0-2 0-15,1-1 0 0,2 1 80 0,0-2 16 16,0-1 0-16,1 0 0 0,2-3-112 0,1 4-16 16,1-2 0-16,2 2 0 0,-1 0-128 0,2 2 0 15,0-1 0-15,1 2 0 0,-5 5 0 0,7-5 0 16,-1 0 0-16,1 1 0 0,-7 4 0 0,0 0 0 0,7 1 0 0,-7-1 0 15,0 0-176-15,5 6 176 0,-3 2-128 0,1 0 128 32,-2 1-1568-32,-1 0-224 0,0 0-64 0,2-1-9056 0,-1 0-1824 0</inkml:trace>
  <inkml:trace contextRef="#ctx0" brushRef="#br0" timeOffset="210768.5">18672 9102 1839 0,'0'0'0'0,"10"1"160"0,-2 3-160 0,1 0 0 0,2-1 0 0,-1-1 0 0,1 1 5056 0,-1-1 992 15,-1 2 192-15,-1 0 32 0,-3 1-3712 0,-1 1-768 16,0 1-128-16,-1 1-48 0,-2 1-448 0,-1 2-80 16,-3-5-32-16,-1 2 0 0,-1 1-208 0,0-2-32 15,-2 1-16-15,0-1 0 0,-4 0-144 0,1-2-16 16,-1 0-16-16,2-3 0 0,0-2-112 0,1-3 0 15,0-1-16-15,2 0 0 0,1-1-112 0,2 0-32 16,0-2 0-16,3 1 0 0,2-5-224 0,0 2-128 0,1-1 128 16,0-1-128-16,2 0 0 0,1 0 0 0,2 2 0 0,1 3-128 15,0 0 128-15,2 2 0 0,-2 1 0 0,0 0 128 16,-2 2-128-16,2 1 0 0,0 1 0 0,0 2 0 16,0 2 0-16,-2 1-160 0,-1 1 16 0,1 1 0 31,-2 1-2544-31,-1 1-512 0,0 2-112 0</inkml:trace>
  <inkml:trace contextRef="#ctx0" brushRef="#br0" timeOffset="211182.34">17903 9623 15663 0,'0'0'1392'0,"0"0"-1120"16,0 0-272-16,0 0 0 0,0 9 2944 0,0-9 544 16,0 0 96-16,4 7 32 0,1 1-2080 0,0 0-432 15,-1-2-80-15,0 2 0 16,0-2-624-16,0 1-112 0,-4-7-32 0,2 8 0 0,2 0 32 0,-3-1 0 15,-2 1 0-15,0 0 0 0,-2 0 144 0,-1 0 16 16,-1-2 16-16,0 1 0 0,-2-2-464 0,1-1 0 16,-2-1 0-16,0-1 0 0,0-1 256 0,2-1-64 15,6 0 0-15,-7-2 0 0,1-2-192 0,-1 0 0 16,2-3-144-16,1 0 144 0,2 0-192 0,0 1 192 16,2-1-208-16,0 7 80 0,3-6 128 0,1-1 0 15,0 1 0-15,1 0 0 0,-5 6 0 0,6-4 0 16,-6 4 0-16,8-2 0 0,0 1 0 0,1-2-208 0,0 3 48 0,-1 3 16 31,-1 0-2192-31,-1 3-432 0,-6-6-96 0,8 20-16 0</inkml:trace>
  <inkml:trace contextRef="#ctx0" brushRef="#br0" timeOffset="211525.08">17986 10076 4607 0,'0'0'400'0,"0"0"-400"0,-3 8 0 0,2-1 0 0,0 1 5312 0,1 0 992 16,0-8 192-16,0 9 32 0,0 0-4224 0,0-9-832 15,0 0-192-15,0 8-16 16,0 0-720-16,0-8-144 0,-3 6-16 0,3-6-16 16,-5 6-160-16,5-6-16 0,-6 2-16 0,-1 2 0 15,-1-4-48-15,0 0-128 0,1-2 192 0,-1-1-64 0,0-1-128 0,1 1 192 16,1-2-192-16,1-1 192 0,-1-1-192 0,3 1 0 15,0-1 0-15,2 1 0 0,1-4 0 0,2 4 0 16,3-3 0-16,2 4 0 0,-1-5 0 0,2 7 0 16,-1-7 0-16,1 5 0 0,-1 0 256 0,1 1 0 15,0 2 16-15,-8 2 0 0,9 0 288 0,0 0 48 0,0 2 16 0,-1-1 0 16,-8-1-112-16,0 0 0 0,6 6-16 0,-3 0 0 16,-3-6-224-16,3 11-32 0,-3-5-16 0,1 2 0 31,-1-2-1248-31,0 1-256 0,-2-1-64 0,2-6-15616 0</inkml:trace>
  <inkml:trace contextRef="#ctx0" brushRef="#br0" timeOffset="211946.42">18574 10537 21071 0,'-8'13'928'0,"8"-13"208"16,-5 4-912-16,0 1-224 0,-2 2 0 0,1 1 0 0,-1-2 2000 0,1-2 368 16,-1 0 64-16,1-1 0 0,6-3-768 0,-7 1-144 15,1-1-48-15,6 0 0 0,-7-1-832 0,7 1-160 16,-5-4-32-16,5 4-16 0,-4-5-432 0,1-1 0 15,2 0 128-15,1-1-128 0,1 1 0 0,2-1 0 16,0 1 0-16,1-1 0 0,-4 7 0 0,6-5 0 16,1 1 144-16,2 0-16 0,0 2-128 0,1-1 176 15,1 2-176-15,0-1 192 0,1 1-192 0,-1 1 192 16,-2 0-192-16,-1 1 192 0,-8-1 192 0,6 4 32 16,-6-4 16-16,0 0 0 0,0 0 336 0,1 8 80 15,-2-1 16-15,-2-1 0 0,-2 1-208 0,-1-1-32 16,-2 1-16-16,0-1 0 0,0 1-320 0,0-5-64 15,-1 2-16-15,0-1 0 0,1 1-208 0,1-4-160 0,7 0 32 0,-7 0 0 32,2 0-2048-32,5 0-416 0,0 0-80 0,0 0-14576 0</inkml:trace>
  <inkml:trace contextRef="#ctx0" brushRef="#br0" timeOffset="212298.87">18955 10475 10127 0,'4'11'448'0,"-4"-11"96"0,0 0-544 0,2 8 0 0,0 0 0 0,0 1 0 16,1 0 4832-16,-2 0 864 0,-1-1 160 0,0-1 32 15,-1-1-3328-15,-1 2-656 0,1 0-144 0,-1 0-32 16,-1-2-960-16,-1 1-208 0,0-1-48 0,0 1 0 0,-2-1-208 0,-1 0-48 16,-2-1-16-16,3-4 0 0,-2 4 80 0,1-5 0 15,-1 0 16-15,1 0 0 0,-1 0-16 0,0-4 0 16,0 2 0-16,3-2 0 0,1-3-96 0,3 1-32 15,1-2 0-15,2 0 0 0,3 0-192 0,2 1 0 16,1-1 0-16,1 0-160 0,1 0 160 0,1 0-160 16,1 0 160-16,-1 3-160 0,1 1 160 0,0 2 0 15,1-1 0-15,-1 2-128 0,-2-2 128 0,-1 6 0 16,-9-3 0-16,8 2 0 0,-8-2 0 0,0 0 0 16,0 0 0-16,5 8 0 0,-1-1 144 0,-3-1 16 0,-2 1 0 0,-2-1 0 15,-2 1-304-15,0-2-64 0,-2-2-16 0,1 1 0 31,-1-3-2144-31,1-2-416 0,-1-2-96 0,2-2-13136 0</inkml:trace>
  <inkml:trace contextRef="#ctx0" brushRef="#br0" timeOffset="212703.15">19217 9639 6447 0,'-2'6'576'0,"0"2"-576"0,-1-1 0 0,1-1 0 0,-2 3 5056 0,1-2 912 16,-2 0 176-16,0 0 48 0,-2 1-3440 0,1 1-704 15,-2 0-128-15,0-1-16 0,2-1-1072 0,-1-2-224 16,-1-2-32-16,2 0-16 0,-1-1-144 0,7-2-32 15,0 0 0-15,-6-2 0 0,0-1-96 0,2-3-32 16,-1 0 0-16,1-1 0 0,0-1-128 0,3-1-128 16,0 2 192-16,1-1-192 0,1-4 144 0,0 2-144 0,2 0 0 0,1 1 144 15,1 1-144-15,2-2 0 0,-1 2 0 0,1 2 0 16,1 1 0-16,-1 1 0 16,3 1 0-16,-3 3 0 0,2-3 0 0,-1 6 160 15,1-3 16-15,-1 3 0 0,-1-1 80 0,-1 2 0 16,-6-4 16-16,7 7 0 0,-1 0-144 0,0 1-128 15,-3 3 192-15,0-3-192 0,-2-1 0 0,-1 2 0 16,-1 1 0-16,0-1 0 16,-1 0-272-16,0 0-176 0,-2-1-16 0,0 1-16 15,0 1-2272-15,0-1-464 0,0-2-96 0</inkml:trace>
  <inkml:trace contextRef="#ctx0" brushRef="#br0" timeOffset="213049.04">19337 9928 17503 0,'0'0'1552'0,"-3"10"-1232"0,1 0-320 0,-2 2 0 16,0 1 2816-16,-2-2 496 0,1 0 96 0,0-2 32 16,0 0-1104-16,0 2-224 0,-1-4-32 0,1 1-16 0,-1 0-1376 15,-1-3-288-15,2 0-48 0,0-1-16 0,-2-2-160 0,2-1-48 16,5-1 0-16,0 0 0 0,-7-4-128 0,1-1 160 15,-2 0-160-15,3-1 160 0,1 0-160 0,1-2 0 16,1-1 0-16,0-1 128 0,1-1 32 0,1 2 0 16,0 0 0-16,3-2 0 0,-1 1 32 0,4 1 0 15,1 1 0-15,3-1 0 0,-1 1 0 0,0 2 16 16,0 2 0-16,0 1 0 0,0-1 0 0,0 2 0 0,2 2 0 0,-2 0 0 16,-9 0-32-16,6 1-16 0,1 4 0 0,-7-5 0 15,5 3-160-15,-5-3 0 0,0 0 144 0,0 0-144 31,0 0-400-31,0 0-160 0,0 0-16 0,0 0-16 16,0 0-2816-16,0 0-560 0,-6-2-128 0</inkml:trace>
  <inkml:trace contextRef="#ctx0" brushRef="#br0" timeOffset="213265.84">19339 9147 26607 0,'0'0'1168'0,"0"0"256"16,0 0-1136-16,0 0-288 0,7-3 0 0,2-3 0 15,-1 0 1648-15,1-1 272 0,1 1 48 0,2-1 16 0,0 2-960 0,0 1-176 16,-1 3-32-16,1-3-16 0,0 1-800 0,1 1 0 16,0 0 0-16,-1 1 0 15,1 0-1536-15,1-2-256 0,-1 1-48 0,0-2-7824 16,-1-2-1584-16</inkml:trace>
  <inkml:trace contextRef="#ctx0" brushRef="#br0" timeOffset="213633.22">19605 8775 25567 0,'-18'-4'1136'0,"8"4"224"0,-6 0-1088 0,-2 2-272 15,-2 4 0-15,-1-1 0 0,0 1 1712 0,-1 2 272 16,0 1 64-16,-1 4 16 0,0 0-640 0,3 4-128 15,-3-1-16-15,5 5-16 0,1 0-704 0,3 3-144 16,1 4-32-16,1-1 0 0,6 3-144 0,0 0-48 0,4 0 0 0,2 0 0 16,2 1-192-16,4-1 0 0,3-2 0 0,2-2 0 15,3-4 0-15,2-3 128 0,1 2-128 0,3-8 0 16,1-1 144-16,1 0-16 0,0-6 0 0,3 1 0 16,0-6 128-16,-1-1 0 0,3-4 16 0,-3 0 0 15,2-5-80-15,0-1 0 0,1-3-16 0,-3-2 0 16,-2 1-16-16,-1-3 0 0,-1-2 0 0,-2 0 0 15,-2-3 48-15,-1-1 16 0,0-2 0 0,-3-2 0 0,-2-2 160 16,-1-1 16-16,-2-1 16 0,-2 1 0 16,-3 0 80-16,-3 2 16 0,-4 1 0 0,-3 1 0 15,-4 0-128-15,-2 2 0 0,-3 1-16 0,-4 1 0 16,-5 1-160-16,-1 1-16 0,-2 3-16 0,-1 2 0 16,-3 2-432-16,2 2-96 0,0 2-16 0,1 3-13776 15,-1-1-2768-15</inkml:trace>
  <inkml:trace contextRef="#ctx0" brushRef="#br1" timeOffset="-202527.09">19539 9921 15663 0,'0'-6'688'0,"-1"2"144"0,14-11-656 0,-13 15-176 15,0 0 0-15,0 0 0 16,6-7 1536-16,-1 2 256 0,2 0 64 0,1 0 16 16,2-2-880-16,0 1-176 0,0-2-48 0,3 3 0 15,1 1-256-15,3 1-64 0,1-2-16 0,2 4 0 16,1-2-32-16,2 0 0 0,3 2 0 0,0-3 0 16,2 1-144-16,-1 1-16 0,0 1-16 0,1 1 0 15,-4 0-96-15,0 1-128 0,-2 1 176 0,0 5-176 0,0 0 160 0,-1 2-160 16,-1 1 128-16,-2 2-128 0,-1 0 224 0,0 2-32 15,0 2-16-15,-1-1 0 0,-1 3-48 0,0 1 0 16,-2 0 0-16,1 2 0 0,-2 3 64 0,-2-4 0 16,1 4 0-16,-2 1 0 0,-1 1 32 0,-2 2 16 15,1 1 0-15,-1 1 0 0,-1 0-32 0,2 3 0 16,-1-2 0-16,1 4 0 0,-3-2-48 0,0 2-16 16,0 0 0-16,-1 2 0 0,1-1-144 0,2 3 0 0,-1-2 144 0,1-1-144 15,-2 2 0-15,0 0 128 0,0 0-128 0,1 1 0 16,-2-3 0-16,0 2 0 0,-1-1 0 0,1 0 128 15,1 1-128-15,-2 1 0 0,1-2 128 0,1 1-128 16,0-2 0-16,1 1 128 0,-1-2-128 0,0 0 0 16,-2 0 0-16,2 0 0 0,1-2 0 0,1-2 0 15,1-1 0-15,0-1 0 16,0 1 0-16,2-3 128 0,-2 3-128 0,1-1 0 16,0 1 0-16,1-3 0 0,0 1 0 0,2 0 144 0,-3 1-144 15,-1-1 160-15,3-2-160 0,-1 1 192 0,-1-4-192 0,1 2 192 16,0 0-192-16,0-2 192 0,0 0-192 0,1-1 192 15,1 0-64-15,1-1-128 0,1 0 192 0,0 1-64 16,-3 0-128-16,3 0 192 0,0-2-192 0,0-1 192 16,2 1-48-16,-1 1 0 0,0-3 0 0,2 1 0 15,0 1 48-15,-1 0 16 0,1-2 0 0,1 0 0 16,0 2 48-16,2-2 16 0,1-1 0 0,1 1 0 0,0-1 144 0,-1-1 32 16,3-2 0-16,-1 2 0 0,1-1-256 0,-1 2-64 15,-1-5 0-15,1 1 0 0,-1-1-128 0,0 1 0 16,0-1 144-16,0 1-144 0,0-2 176 0,0 1-48 15,-1 1 0-15,1-1 0 0,1-2-128 0,-1 1 160 16,0-1-160-16,0-1 160 0,0-1 48 0,1 0 16 16,0 0 0-16,2 1 0 0,0-3-16 0,0-2 0 15,-2 1 0-15,3 1 0 16,-3-1-208-16,0-1 144 0,-1-2-144 0,1 2 128 0,-2-4 0 0,-1 3-128 16,1-2 192-16,1 2-64 0,0-3-128 0,-1 0 0 15,1 1 0-15,1-1 128 0,1-1-128 0,-1 1 0 16,0-3 0-16,1 2 0 0,1-2 0 0,1 3 0 15,-1-4 0-15,1 2 0 0,0-1 0 0,0 1 0 16,-1 0 128-16,1 0-128 0,0 0 0 0,0 1 0 16,-3 0 0-16,0-1 128 0,-1 0-128 0,1 1 0 0,-1-2 0 0,-1 0 0 15,-1-2 144-15,1 0-144 0,-1 0 160 0,1 0-160 16,-2-1 0-16,0 1 128 0,1 0-128 0,-3 0 0 16,1 1 0-16,2 0 0 0,-1-3 0 0,2 2 0 15,-1 0 0-15,-1-2 0 0,1 1 0 0,-1-1 0 16,1 2 0-16,1-1 0 0,1-1 0 0,-2 1 0 15,1 0 0-15,-2 0 0 0,-1-3 0 0,-1 1 0 16,-2 0 0-16,0 3 0 0,1-2 0 0,-1 1 0 16,2-3 0-16,-2 0 0 0,-1-2 0 0,1 3 0 15,0-2 0-15,-1 1 0 0,0 0 0 0,0-4 0 16,1 1 0-16,0 0 0 0,1-1 0 0,0 0 0 16,0 0 0-16,0 1 128 0,1-1-128 0,-2 1 0 15,1 1 0-15,-1-2 0 0,0 1 0 0,1 0 0 0,0 1 0 16,1 0 0-16,-2 2 0 0,1 0 0 0,-1 0 0 0,-1-3 0 15,0 3 0-15,0 0 0 0,1-3-128 0,1 2 128 16,-1-1 0-16,-1 1 0 0,1-2 0 0,-1 0 0 16,-1-1 0-16,0 0 0 0,0 1 0 0,-1 1 0 15,0-5 0-15,1 3 0 0,-2-1 0 0,0 1 0 16,0-2 0-16,0 2 0 0,-1 2 0 0,3-3 0 16,0 0 0-16,-2 1 0 0,-1 0 0 0,0 0-128 0,0-1 128 15,2-1 0-15,-1 1 0 0,1 0 0 0,-1 1 0 0,1 0 0 16,-1-2-128-16,0 2 128 0,0-1-192 0,0 0 192 15,0 1-192-15,1-1 64 0,-1 1 128 0,1 2-208 16,-1-1 208-16,1 0 0 0,-2 0 0 0,1 2 0 16,-1-4 0-16,2 2 0 15,-1 2 0-15,1-2 0 0,-2-1 0 0,0 1 0 16,0-1 0-16,3 1 0 0,-2 1 0 0,0-1 0 0,0-3 0 0,0 2 0 16,-1 3 0-16,2-3 0 0,-5 1 0 0,1 1 0 15,-1-1 0-15,1 0 0 0,-1 0 0 0,1 1 0 16,-2 0 0-16,0-1 0 0,-1-1 0 0,0 0 0 15,0 2 0-15,0-1 0 0,0-1 128 0,0 0-128 16,-2 0 0-16,0 0 128 0,-1-2-128 0,1 2 0 16,1 2 240-16,-2-2-64 0,-1 0-16 0,0 1 0 0,0 0-160 15,0 3 0-15,-1-3 0 0,-3-1 128 16,-1 3-128-16,0 2 0 0,-2-3 0 0,-1 5 128 16,-1 2-128-16,0 1 0 0,-4 2 0 0,0 1 0 15,-1 1 0-15,-2 3-144 0,-5 0 144 0,7 0 0 16,-2 1-176-16,-1-2 176 0,0 4-160 0,-1 0 160 15,1 1-128-15,1 1 128 0,2 0 0 0,0 1-144 0,1-3 144 0,1 2 0 16,2 2 0-16,0-3-128 0,1 2 128 0,3-1 0 16,1 0 0-16,1-1 0 0,1 1 0 0,0 1 0 15,2-3-192-15,1 2 64 0,0-9 128 0,4 7 0 16,-4-7 0-16,8 6 0 0,0 1-128 0,1-2 128 16,0 0-128-16,0-3 128 0,2-1-192 0,0-1 64 15,1-3 0-15,1 1 0 0,0-2 128 0,0 0-208 16,0-1 80-16,0-2 128 0,0-1-144 0,0 2 144 15,0-4 0-15,2 0 0 0,-4 1 0 0,1 1 0 0,1-2 0 0,-1 1 0 16,0 0 0-16,-1 1 0 16,0-3 0-16,-1 5 0 0,-1-1 0 0,0 2 0 15,-2 1 0-15,-7 4 0 0,5-2 0 0,-5 2 0 16,7 1 0-16,-1 3 0 0,-1 1 0 0,1 3 272 16,-2 2-48-16,-1 3-16 0,1 2 32 0,0 0 0 15,0 2 0-15,3 3 0 0,-2-2-48 0,0 2-16 0,2-1 0 0,-1-2 0 16,2-1-176-16,1 0 128 0,0-2-128 0,2-1 128 15,-1 0-128-15,2 0 0 0,-2-3 0 0,3 1 0 16,0-3-544-16,2-1-32 0,-1-3-16 16,0 0 0-16,1 2-2544 0,-2-5-512 0,0-1-112 0</inkml:trace>
  <inkml:trace contextRef="#ctx0" brushRef="#br1" timeOffset="-201563.8">23201 10425 10127 0,'0'0'896'0,"0"0"-704"0,0 0-192 0,0 0 0 16,-7 5 2560-16,1-1 496 0,-1 0 80 0,1 0 32 15,1 1-1040-15,-2-2-208 0,-1-1-32 0,1 1-16 16,-1 1-560-16,0-1-112 0,0-1-32 0,0 0 0 15,0 0-464-15,1 1-80 0,-3-3-32 0,0 0 0 16,-2 0-32-16,-1 0-16 16,0-5 0-16,0 3 0 0,-1-3 96 0,-1 1 0 0,0-1 16 0,-1-2 0 15,1-2-48-15,-1 0-16 0,-2-1 0 0,2-1 0 16,-1 0-144-16,1-4-16 0,1-2-16 0,2 0 0 16,1 0-192-16,-1 2-32 0,1-5-16 0,2 1 0 15,1-4-176-15,1-1 0 0,1-2 0 0,2-1 0 16,1 1 0-16,0-1 0 0,2-2 144 0,0 1-16 15,1 2-304-15,1-3-48 0,0 3-16 0,1 1 0 16,1 3 240-16,0 1 0 0,2 1 0 0,1 4-144 0,1 0 144 16,0 4-128-16,1 3 128 0,0 3-128 0,1-4 128 0,1 4 0 15,1 1 0-15,0 1 0 0,3 2 0 0,1 1 0 16,1 0 0-16,0 1-128 0,1 0 128 0,1 1 0 16,0 0-144-16,1 1 144 0,-1-1 0 0,1 2 0 15,-1 1 0-15,-1-1 0 0,-2 1-192 0,1 0 48 16,-1-1 0-16,-1 0 0 15,-1-3-640-15,-1 0-128 0,0 0-32 0,-2 0 0 16,-1 1-2096-16,1 0-416 0,-1-2-96 0</inkml:trace>
  <inkml:trace contextRef="#ctx0" brushRef="#br1" timeOffset="-201293.39">23048 9600 18431 0,'-5'-3'1632'0,"-1"2"-1312"0,-3-3-320 0,2 3 0 16,7 1 1856-16,0 0 320 0,0 0 48 0,0 0 16 15,-5-2-816-15,5 2-144 0,0 0-48 0,0 0 0 16,0 0-736-16,9 3-160 0,0 1-16 0,2 2-16 16,2-2-304-16,1 3 0 0,3-1 0 0,0 4 0 15,1-4 0-15,0 1-144 0,-1-1 144 0,-2 1 0 16,-2 0 0-16,-2 4 0 0,1-1 0 0,-4 2 0 16,-3 0 0-16,-1 1 0 0,-1-3 0 0,-2 2 0 0,0 2 496 0,-2 2 80 15,-2 1 0-15,-1-1 16 16,-1-1 144-16,0 2 32 0,1 1 0 0,-2-1 0 15,-2 0-352-15,0 2-64 0,0-1-16 0,0 1 0 16,2 0-2256-16,1-1-464 0</inkml:trace>
  <inkml:trace contextRef="#ctx0" brushRef="#br0" timeOffset="-195657.67">8898 11685 23951 0,'0'0'1056'0,"-7"-2"224"0,1-4-1024 0,-1 4-256 16,7 2 0-16,0 0 0 0,0 0 1040 0,0 0 160 16,0 0 16-16,0 0 16 0,0 0-448 0,0 8-80 0,0 0-32 0,2 4 0 15,0 2-288-15,2 0-48 0,0 5-16 0,1 3 0 16,2 3 352-16,1 2 64 0,1 2 16 0,-1 1 0 15,-2-3-272-15,1 0-48 0,0 1-16 0,-3 0 0 16,0 1-224-16,-1-7-64 0,-2-1 0 0,0-3 0 16,-1-2 16-16,2-3 0 0,-4-2 0 0,1-2 0 15,1-9 32-15,0 0 0 0,0 0 0 0,0 0 0 16,0 0-176-16,-6-7 192 0,-1-6-192 0,1-3 192 0,-1-4-368 16,1-3-64-16,-1-1-16 0,1-2 0 0,0-3 256 0,1 0-176 15,-1-3 176-15,2-4-160 0,1-4 160 0,0 2 0 16,3 2-144-16,2 1 144 0,0 1-128 0,4 0 128 15,0 0-160-15,3 3 160 16,2 1 0-16,0 1 0 0,4 0-128 0,2 3 128 16,1 1 160-16,1 7 80 0,4 2 16 0,-1 6 0 15,1 1-32-15,-1 5 0 0,-1-1 0 0,-1 6 0 16,-3 4 160-16,0 3 16 0,-4 3 16 0,0 3 0 16,-3 5-160-16,-1 5-48 0,-1 3 0 0,-4 5 0 0,-3 1 16 0,-2 3 0 15,0 0 0-15,-3 2 0 0,-1 1-96 0,-2 0-128 16,-1-1 176-16,-1-1-176 0,0-2 128 0,-3-3-128 15,-1 0 0-15,2-6 0 0,-2-4 160 0,0-1-160 16,-2-3 128-16,2-4-128 0,1-3 144 0,3-2-144 16,1-3 160-16,1-2-160 0,7-4 160 0,0 0-160 15,0 0 160-15,0 0-160 0,1-8 128 0,3 1-128 16,4-1 0-16,2 0 0 0,3 0 240 0,1-1-48 0,3 1-16 0,2 2 0 16,-1-1 224-16,4 1 48 0,2 2 16 0,-1 2 0 15,0 2 112-15,1 2 0 0,1-1 16 0,-1 2 0 16,3 1-240-16,-1 1-48 0,-2 1-16 0,2 2 0 15,-1 0-288-15,1 1 160 0,-1 0-160 0,1 3 128 32,2-2-688-32,-2 2-144 0,0 1-16 0,-2 1-13136 15,1 1-2624-15</inkml:trace>
  <inkml:trace contextRef="#ctx0" brushRef="#br0" timeOffset="-178925.48">10033 11677 22575 0,'-5'5'992'0,"4"4"224"0,-4-4-976 0,-1 2-240 16,0 1 0-16,1-5 0 0,0 3 1248 0,-1-2 208 15,6-4 32-15,0 0 16 16,0 0-32-16,0 0 0 0,0 0 0 0,0 0 0 0,0 0-448 0,8-6-80 15,3 0-32-15,2-2 0 0,4 0-32 0,2-1-16 16,3-1 0-16,3 1 0 0,5-6-336 0,0 2-64 16,0 0-16-16,1 0 0 0,2 0-224 0,-1-4-48 15,1 0-16-15,1 2 0 0,0-4-160 0,0 1 0 16,-2 0 0-16,1 0 0 0,0-1 0 0,-1 2 0 16,1 0 0-16,-1 3 0 0,-2-2 0 0,-1 2 0 15,-3-2 128-15,-2 3-128 0,-4 2 160 0,0-1 0 0,-2 1 0 0,-1 0 0 16,-1 0 224-16,-2 0 32 15,-2 1 16-15,0 0 0 0,-1 1-48 0,-2 1-16 0,-1 2 0 0,0-1 0 16,-1 2-112-16,-1 0 0 0,-1-1-16 0,1 2 0 16,-6 4-32-16,5-3 0 0,-5 3 0 0,5-3 0 15,-5 3-16-15,0 0-16 0,0 0 0 0,5-5 0 0,-5 5-16 16,0 0 0-16,0 0 0 0,0 0 0 16,0 0 64-16,5-2 16 0,-5 2 0 0,7-2 0 15,-1-1-48-15,-6 3-16 0,7 2 0 0,1 1 0 16,0-1-16-16,1 3 0 0,4-1 0 0,0 2 0 15,1 4-16-15,3 0 0 0,3 3 0 0,2 0 0 16,1 4-144-16,3-1 0 0,2 2 144 0,2 0-144 16,0-1 0-16,0 0 144 0,-2 0-144 0,2-1 0 15,-1-2 240-15,0 0-64 0,-2-1-16 0,0 0 0 16,0 0 128-16,1 3 32 0,-6-7 0 0,2 3 0 0,-1-2-48 0,3 2 0 16,-1-2 0-16,1 1 0 0,0-1 16 0,0 2 0 15,0-3 0-15,4 2 0 0,-1-1-288 0,-4-2 0 16,-3 0 0-16,0-2-144 0,-4 2 144 0,1-1 0 15,-2-4 0-15,-2 4 0 16,1-3-624-16,0 0-144 0,-1 0-16 0,1 1-16 16,-3 0-2496-16,0 2-496 0</inkml:trace>
  <inkml:trace contextRef="#ctx0" brushRef="#br0" timeOffset="-178163.76">12522 11733 8287 0,'0'0'368'0,"-1"-5"80"0,-2 1-448 0,1-3 0 0,-2 1 0 0,1-2 0 16,-1 1 5200-16,0 1 960 16,0-1 192-16,1 2 48 0,-3 1-3888 0,6 4-768 0,0 0-144 0,-6-4-48 15,-1 3-1008-15,2 3-208 0,-3 4-32 0,2 2-16 16,1 2-288-16,1 6 0 0,0 3 0 0,2 5 0 15,2 0 0-15,3 2 0 0,1 3 0 0,1-4-144 16,2 1 144-16,2-1-192 0,2-2 192 0,3-2-192 16,0-1 192-16,0-3 0 0,1-3 0 0,-1-2 0 15,2-3 0-15,0-3 0 0,3-2 0 0,-1-2 128 0,0-4 224 0,0-3 48 16,-1-2 16-16,-1 0 0 0,0-4 432 0,-3-1 96 16,-3-1 16-16,-1-1 0 0,-2-3-96 0,-3 2-16 15,-3 0 0-15,-2-2 0 0,-2 0-336 0,-1 2-64 16,-2-1 0-16,-2 2-16 0,-3-3-256 0,0 2-48 15,-4 1-128-15,1 1 192 0,-2 0-192 0,1 0-240 0,0 0 48 16,1 1 16 0,1 0-1792-16,3 2-352 0,0 1-80 0,5 2-10032 15,1 2-2016-15</inkml:trace>
  <inkml:trace contextRef="#ctx0" brushRef="#br0" timeOffset="-176664.6">13122 11700 14447 0,'0'0'640'0,"0"0"128"0,0 0-608 0,0 0-160 16,0 0 0-16,0 0 0 0,0 0 1200 0,0 0 208 15,0 0 32-15,0 0 16 0,0 0-192 0,0 0-48 0,0 0 0 0,0 0 0 16,0 0 448-16,6-4 96 0,-6 4 16 0,8-4 0 15,-1-1-416-15,1 0-80 0,-1 0 0 0,3-1-16 16,0 3 80-16,2-1 0 0,1-2 16 0,0 3 0 16,1-4-208-16,0 0-32 0,2 0-16 0,1-1 0 15,0 1-336-15,1-1-64 0,1-2 0 0,0 0-16 16,2-2-240-16,2 0-32 0,0-1-16 0,-3 0 0 16,1 0-208-16,-1 0-32 0,-2-3-16 0,0 3 0 0,-1 0-144 0,2 0 0 15,-1 2 0-15,-3-1 0 0,-2 1 0 0,-1 1 0 16,-1 1 0-16,-1 1-176 15,0 0-912-15,0 2-192 0,-1-1-48 0,-1 1 0 16,-2-1-752 0,1 1-160-16,-1-1-16 0,-1 2-16 0,1-2-1056 15,-1-1-224-15,-1 2-32 0</inkml:trace>
  <inkml:trace contextRef="#ctx0" brushRef="#br0" timeOffset="-175993.88">14181 10957 22111 0,'0'0'1968'0,"0"0"-1584"16,0 0-384-16,0 0 0 0,1-6 2320 0,-4-1 384 16,-1 4 80-16,0-3 16 0,4 6-544 0,-5-4-96 15,-1 3-32-15,-2-1 0 0,-3 2-1472 0,1 3-288 0,0 1-64 0,-1 2-16 16,2 1-144-16,-1 2-16 0,0 1-128 0,1 1 192 15,0-2-192-15,3 1 0 16,-1 2 0-16,2 0 0 0,1 0 0 0,1-1-128 16,2 0 128-16,1-1 0 0,3-1-192 0,1 0 192 15,1 2-192-15,1-3 192 0,2 1-192 0,1-1 192 16,2 0-192-16,0-1 192 0,5 0-160 0,0-1 160 16,-1 0-128-16,0-1 128 0,-1-3 0 0,2 2 0 0,-3 0 0 0,0 1 0 15,-1-2 288-15,-2 2 32 0,-1 0 16 0,-2 2 0 16,-7-7 352-16,2 8 64 0,-2 1 16 0,-1-1 0 15,-3 2-80-15,-1 2-16 0,-3-3 0 0,-1 3 0 16,-2 0-432-16,1-2-96 0,0 0-16 0,-2 1 0 16,-3-1-128-16,1 2 0 0,-1-4 0 0,-1 0-176 15,0-2-1024-15,2-1-208 0,1-1-32 0,1-4-16 16,0-1-2000-16,2-3-416 0</inkml:trace>
  <inkml:trace contextRef="#ctx0" brushRef="#br0" timeOffset="-175293.56">14237 9922 20271 0,'-4'-33'896'0,"1"18"192"0,-1-4-880 0,0 0-208 16,-1-1 0-16,-1-1 0 0,-2 1 2640 0,0 1 496 15,0 2 80-15,0 6 32 0,2 4-1072 0,-2 6-224 16,1 3-32-16,-2 6-16 0,0 4-1632 0,0 5-272 15,0 5-144-15,2 5 16 0,2 6 128 0,3 0 144 16,2 2-16-16,1 0-128 0,3 0 0 0,2-1-352 16,5-3 48-16,0-1 16 0,0-4-16 0,1-2 0 15,-1-2 0-15,2-6 0 0,2-3 304 0,-1-3-192 0,0-2 192 16,-1-4-160-16,0-3 288 0,-1-3 48 0,-3-5 16 0,-1-2 0 16,0-1 736-16,-2-1 160 0,1-2 16 0,-3-4 16 15,-3-1-208-15,1 0-32 0,0-2-16 0,-3-2 0 16,-2 1-400-16,-1-2-80 0,-1-1 0 0,-1-1-16 15,-2 1-368-15,-1-2 128 0,-4-2-128 0,0 3 0 32,-2-1-1056-32,0 2-288 0,-1 0-48 0,0 5-16 15,1 3-1424-15,-1 5-304 0</inkml:trace>
  <inkml:trace contextRef="#ctx0" brushRef="#br0" timeOffset="-174956.1">14608 11319 17503 0,'0'0'1552'0,"0"0"-1232"16,-2-5-320-16,0 0 0 0,2 5 3744 0,0 0 688 15,0 0 144-15,0 0 32 0,0 0-2112 0,4-5-432 0,-4 5-80 0,8-3 0 16,1 3-1088-16,0 2-224 0,0 0-32 0,2 2-16 16,1 1-480-16,-2 2-144 0,0 1 0 0,1-2 0 15,-1 1 0-15,1 0 0 0,-2 3 0 0,1 0 0 31,1 2-2128-31,-1-1-336 0,1 3-64 0,-1-1-14176 0</inkml:trace>
  <inkml:trace contextRef="#ctx0" brushRef="#br0" timeOffset="-174697.8">15110 11437 19343 0,'-13'2'848'0,"7"1"192"15,-4-2-832-15,0 2-208 0,-2 1 0 0,-1 1 0 0,-1 2 3888 0,0 0 720 16,-1 3 160-16,1-3 32 0,2 5-2496 0,3 2-480 16,1 2-96-16,2 0-32 0,2 2-1152 0,2 2-224 15,1 0-64-15,4 1 0 0,2 0-256 0,1-1 128 16,2-2-128-16,0 0 0 0,3 0 0 0,2 1 0 16,1-2 0-16,4-3 0 0,0-2-256 0,1-2-96 15,-1-3-32-15,1-1 0 16,0-1-2464-16,0-1-496 0,0-1-112 0</inkml:trace>
  <inkml:trace contextRef="#ctx0" brushRef="#br0" timeOffset="-174529.63">15441 11329 30399 0,'-5'17'2704'0,"4"-6"-2160"16,-1 8-544-16,1 0 0 0,1 6 2816 0,1 4 448 0,1 2 80 0,2 1 32 15,0 2-1792-15,1 2-368 0,3-1-64 0,1 1 0 16,2 1-464-16,2-2-96 0,-1 0-16 0,1-4 0 16,2-3-704-16,-1-1-160 0,2-3-32 0,-2 0 0 31,0-3-2560-31,-1-2-528 0,-1-4-112 0</inkml:trace>
  <inkml:trace contextRef="#ctx0" brushRef="#br0" timeOffset="-172324.78">13981 10432 19583 0,'1'-3'864'0,"23"-11"176"0,-24 14-832 0,0 0-208 16,0 0 0-16,0 0 0 0,0 0 1552 0,0 0 272 15,0 0 48-15,0 0 16 0,0 0-672 0,0 0-128 16,0 0-16-16,5 10-16 16,0 2-480-16,-1 1-80 0,-1 3-32 0,-1-1 0 0,1 2-160 0,0 0-48 15,-1 0 0-15,0 1 0 0,-1 1-256 0,0-1 128 16,0 1-128-16,1 2 0 0,-2-3-208 0,1 3-160 16,0-2-16-16,2-1-16 15,-2-3-1904-15,1 0-384 0,-1-7-80 0,0-1-8448 0</inkml:trace>
  <inkml:trace contextRef="#ctx0" brushRef="#br0" timeOffset="-172162.7">14195 10376 5519 0,'0'0'240'0,"0"0"64"0,0 0-304 0,0 0 0 0,1 11 0 0,-1 1 0 15,0-2 5744-15,0 4 1088 0,0 0 208 0,0 3 64 0,0 0-4384 0,0 1-864 16,0 2-192-16,0-1-16 0,0 1-960 0,1 1-192 15,1 2-48-15,-1 2 0 16,0-3-96-16,2 1-32 0,-2 0 0 0,1-1 0 31,0-1-608-31,1-2-128 0,-1 1-32 0,1-2-11056 0,1-1-2208 0</inkml:trace>
  <inkml:trace contextRef="#ctx0" brushRef="#br0" timeOffset="-170730.95">10594 10402 25919 0,'0'0'1152'0,"0"0"224"0,0 0-1104 0,0 0-272 15,0 0 0-15,0 0 0 0,0 0 1104 0,0 0 176 16,0 0 16-16,0 0 16 0,4 13-320 0,2 1-64 15,4 4-16-15,-1 6 0 0,-1-3 48 0,1 5 0 16,0 4 0-16,2 2 0 0,1 5-112 0,1 3-16 0,2 2 0 0,0 2 0 16,2-1 16-16,3 12 0 0,-3-3 0 0,-3-13 0 15,0 0-704-15,-1-5-144 0,-1 0 0 0,2-3 0 16,2-1 0-16,-3-5 0 0,2-3 0 0,-2-2 0 31,-2-3-1664-31,1-4-304 0,0-4-48 0,-3-4-9600 0,0-3-1920 0</inkml:trace>
  <inkml:trace contextRef="#ctx0" brushRef="#br0" timeOffset="-170257.75">10198 9666 22111 0,'0'0'1968'0,"-6"-6"-1584"16,3-1-384-16,-3 2 0 0,0-1 1904 0,6 6 288 16,-5-6 64-16,5 6 16 0,0 0-608 0,0 0-128 15,0 0-32-15,-8 6 0 0,1 3-992 0,3 1-208 16,4 4-48-16,0 2 0 0,2 5-256 0,2 0 0 0,2 2 0 0,5 1 0 15,-1 1 0-15,2-5 0 0,-1 1-128 0,2-1 128 16,0-2 0-16,2-5 0 0,-2-1 0 0,1-3 0 16,1-3 0-16,0-2 0 0,2-4 0 0,-1-2 0 15,-2-2 208-15,-1-3-64 0,-2 0-16 0,-1-7 0 16,-1 1 640-16,-1-1 112 0,-2-2 16 0,0 0 16 16,-2-1-128-16,-3 0-16 15,-2 0-16-15,-2-2 0 0,-1 2-304 0,0-2-48 0,-2-1-16 0,-1 2 0 16,-1 2-144-16,-1-2-48 0,-3 3 0 0,-1 0 0 15,-1 1-192-15,1 1 144 0,-3 1-144 0,1 2 128 16,-2-1-416-16,-1 3-96 0,-1-2 0 0,1 2-16 31,0 3-1712-31,1 0-320 0,1 3-80 0,3 0-14464 0</inkml:trace>
  <inkml:trace contextRef="#ctx0" brushRef="#br0" timeOffset="-170099.38">9919 9725 22111 0,'0'0'1968'0,"-6"7"-1584"16,0-1-384-16,1 1 0 0,5-7 2720 0,0 0 464 16,-3 6 80-16,3-6 32 0,0 0-2192 0,1 8-432 15,2 1-96-15,1-2 0 16,2 2-3072-16,2 0-624 0</inkml:trace>
  <inkml:trace contextRef="#ctx0" brushRef="#br0" timeOffset="-169960.53">10027 10003 26719 0,'0'0'1184'0,"0"0"240"0,0 0-1136 0,-4 6-288 0,-1-1 0 0,5-5 0 15,0 0 688-15,0 0 80 0,0 0 0 0,0 0 16 31,0 0-2368-31,0 0-464 0</inkml:trace>
  <inkml:trace contextRef="#ctx0" brushRef="#br0" timeOffset="-169775.88">9930 9420 29311 0,'0'0'1296'0,"0"0"272"0,-6 3-1248 0,-1-2-320 16,7-1 0-16,0 0 0 0,0 0 960 0,0 0 144 16,0 0 32-16,0 0 0 0,0 0-1136 0,0 0 0 15,7 2-160-15,-1 1-14528 0</inkml:trace>
  <inkml:trace contextRef="#ctx0" brushRef="#br0" timeOffset="-169629.85">10117 9330 8287 0,'0'0'368'0,"0"0"80"0,0 0-448 0,0 0 0 16,0 0 0-16,0 0 0 0,-1-5 5296 0,1 5 976 0,0 0 192 15,0 0 32-15,3-4-4704 0,-3 4-960 0,8-4-176 0,1 1-32 32,-1-1-1712-32,3 2-352 0,3 2-64 0</inkml:trace>
  <inkml:trace contextRef="#ctx0" brushRef="#br0" timeOffset="-169420.9">10539 9417 27647 0,'-11'-4'2448'0,"11"4"-1952"0,-6 2-496 0,1-1 0 16,0 0 2160-16,5-1 336 0,-5 3 64 0,5-3 0 16,0 0-1776-16,0 0-352 0,0 8-80 0,2 1-17104 15</inkml:trace>
  <inkml:trace contextRef="#ctx0" brushRef="#br0" timeOffset="-169258.83">10664 9649 35471 0,'-11'20'1568'0,"7"-14"336"0,0 2-1520 0,0 1-384 0,0 1 0 0,0-3 0 16,0 0 448-16,4-7 32 0,0 0 0 0,0 0 0 31,0 0-2080-31,0 0-432 0,0 0-80 0</inkml:trace>
  <inkml:trace contextRef="#ctx0" brushRef="#br0" timeOffset="-168987.36">9397 9291 34671 0,'0'0'1536'0,"0"0"320"0,-4 6-1488 0,4-6-368 0,0 0 0 0,0 0 0 0,0 0 896 0,0 0 128 16,5 3 0-16,2-2 16 0,2-2-736 0,2-2-160 15,0 1-16-15,4-1-128 0,2-2 0 0,-2 0-176 16,1-3 0-16,1 0 0 16,-2-1-1664-16,2 0-336 0,0-4-64 0,0 0 0 15,-4 0-992-15,-2 2-192 0</inkml:trace>
  <inkml:trace contextRef="#ctx0" brushRef="#br0" timeOffset="-168658.62">9505 8974 9215 0,'-10'-1'816'15,"-2"1"-656"-15,-1 0-160 0,-1 0 0 0,0 1 3456 0,-2 2 640 16,0 2 144-16,1 3 32 0,-1 1-2096 0,2 4-400 16,1 4-96-16,0 4-16 0,-1 3-720 0,4 4-160 15,1 2-16-15,0 1-16 0,1 0-224 0,3 3-32 0,3 1-16 16,2 1 0-16,3-1-240 0,2-3-48 0,4-3-16 0,1-3 0 15,0-4-176-15,3-2 0 0,4 0 0 0,3-6 0 16,0-2 0-16,4-5 0 0,1-3 0 0,2-1 0 16,3-7 0-16,1-1 0 0,1-3 144 0,-1-4-144 15,-2-2 192-15,-3-4-48 0,-4-1 0 0,0-3 0 16,-4-1 160-16,-3-2 16 0,-4-2 16 0,-2-1 0 16,-2 1 816-16,-3-1 176 0,-4 1 16 0,-3 2 16 15,-2-3-592-15,-4 3-128 0,-4 1-32 0,-4 2 0 16,-5 1 32-16,-4 3 0 0,0 4 0 0,-2-3 0 15,-2 3-368-15,0 2-64 0,0-1-16 0,0 0 0 0,0 0-384 0,3 2-96 16,2 2-16-16,4 3-13632 16,3 2-2720-16</inkml:trace>
  <inkml:trace contextRef="#ctx0" brushRef="#br0" timeOffset="-166528.49">10916 11134 911 0,'0'0'0'0,"0"0"0"15,0 0 0-15,0 0 0 0,0 0 3600 0,0 0 640 16,-1-6 128-16,1 6 32 0,0-7-2784 0,0 7-544 15,1-6-112-15,2-1-32 0,-1 1 736 0,1-1 160 0,1 1 32 0,0-1 0 16,1 1 16-16,0 0 16 16,2 1 0-16,-1 0 0 0,2 0-544 0,1-2-96 15,0 1-32-15,0-2 0 0,2 0-96 0,2-4-32 16,0-5 0-16,1 0 0 0,1-1-256 0,1 0-64 16,5-3-16-16,-1-1 0 0,-1-1-256 0,1-2-48 15,0-1-16-15,0-2 0 0,3 0-240 0,-1-1-32 16,-3 0-16-16,2 3 0 0,-1 0-144 0,-1 1 0 15,-2 2 0-15,0 1 0 16,-1 0-400-16,-1 3-64 0,1-2-16 0,-2 3 0 16,-1 1-1840-16,-1-1-368 0,-1 2-80 0,-1 2-16 15,0 0 1056-15,1-2 224 0,-2-1 32 0,1 3 16 16,0-2-1616-16,-1 2-320 0</inkml:trace>
  <inkml:trace contextRef="#ctx0" brushRef="#br0" timeOffset="-166223.93">11746 9768 21183 0,'-5'-13'944'0,"5"13"192"0,-2-7-912 0,-1-2-224 0,0 2 0 0,0 1 0 16,-3 2 3024-16,1 0 560 0,-3 2 128 0,0 1 0 15,1 1-1984-15,-2 3-384 0,-1 0-96 0,1 5-16 16,-1 2-400-16,-2 3-64 0,3 3-32 0,0 0 0 0,-2 2-224 0,2 0-64 15,1 3 0-15,3-1 0 0,1 3-128 0,2-3-48 16,-1 0 0-16,3 0 0 0,1 0-80 0,3-6-32 16,0 2 0-16,3-5 0 0,1 0-160 0,1-2 0 15,2-1 0-15,3-2 128 0,0-1-128 0,1 1 0 16,2-2 0-16,2-3 0 0,0-2-240 0,2-2-80 16,0-1 0-16,0 0-16 15,-2-2-624-15,0-5-128 0,-2-1-32 0,0 1 0 16,-2-2-1744-16,1-2-336 0,-1-2-80 0</inkml:trace>
  <inkml:trace contextRef="#ctx0" brushRef="#br0" timeOffset="-166048.86">12031 9539 19343 0,'0'0'1728'0,"0"0"-1392"0,0 0-336 0,0 0 0 16,0 0 3104-16,0 0 544 15,1 9 128-15,0 4 0 0,2 2-1376 0,1 5-288 0,0 0-48 0,1 3-16 16,1-1-816-16,1 3-160 0,0 2-48 0,0-1 0 15,2 3-576-15,2-3-112 0,-1 0-16 0,1 2-16 16,0-1-304-16,1 2 0 0,1-3-128 0,-1-2 128 16,0-3-3328-16,1 0-576 0</inkml:trace>
  <inkml:trace contextRef="#ctx0" brushRef="#br1" timeOffset="-148894.58">9734 9971 4607 0,'0'0'192'0,"0"0"64"0,5-5-256 0,-1 0 0 0,0 1 0 0,-4 4 0 15,5-6 2240-15,-5 6 384 0,6-4 96 0,0 1 16 16,-1-3-1472-16,-5 6-304 0,6-4-48 0,-6 4-16 16,7-6 256-16,-1 2 64 0,-6 4 0 0,7-3 0 15,-7 3 144-15,0 0 48 0,0 0 0 0,0 0 0 0,0 0 64 0,0 0 0 16,0 0 16-16,-5 6 0 0,-2 3-624 0,-1 2-128 16,-2 0-32-16,-1 4 0 0,0 2-288 0,-1 1-64 15,-1 4-16-15,0-1 0 0,-3 1 32 0,1 3 0 16,0 1 0-16,1 3 0 15,0 2-32-15,-1 2 0 0,2-1 0 0,1 1 0 16,2-1-112-16,1 2-32 0,1-3 0 0,2 5 0 16,-1-5 0-16,3 2-16 0,0-1 0 0,4-2 0 0,2-1 16 0,1 0 16 15,1-1 0-15,2 0 0 0,-1-2-16 0,1-2 0 16,2 0 0-16,1-2 0 0,2-1-64 0,0-3 0 16,2-1-128-16,2-1 192 0,0-3 48 0,1 0 0 15,2-4 0-15,-1 1 0 0,-1-3 48 0,3-2 16 16,2-2 0-16,1-1 0 0,1-4-32 0,-1-1 0 15,0-1 0-15,1-1 0 0,1-2-128 0,-1 1-16 0,1-1-128 16,-1 2 192-16,-1 0-192 0,1 0 0 16,0 0-144-16,1-1 144 15,-2 1-1280-15,1 4-144 0,-2-3-48 0,0 1 0 16,0-1-1072-16,-2 2-208 0,0-5-64 0,-4 2-12000 0</inkml:trace>
  <inkml:trace contextRef="#ctx0" brushRef="#br1" timeOffset="-148588.97">10117 10617 25279 0,'0'0'1120'0,"0"0"224"0,-8 0-1072 0,2 1-272 0,-1 0 0 0,2 3 0 16,-2 0 1344-16,7-4 192 0,0 0 64 0,0 0 0 16,0 0-528-16,5 7-112 0,1-1 0 0,2 1-16 15,1-1-608-15,2 1-112 0,2-1-32 0,2 0 0 16,2 0-64-16,0 1 0 0,0-1-128 0,0 2 192 15,-1 2-192-15,0-3 0 0,0-1 128 0,-2 2-128 0,0 1 128 16,-1-1 0-16,1 1-128 0,-3 0 192 0,0 2 144 0,-2-1 32 16,-3 2 0-16,0 2 0 0,-3-1 208 0,-1 3 64 15,-2 2 0-15,0 2 0 0,-3-1-64 0,-2 1-16 16,-2 1 0-16,0-2 0 0,-1 1-144 0,0-3-32 16,0 2 0-16,2 1 0 0,-1-2-240 0,1 0-144 15,-1-1 160-15,1-2-160 16,0 0-640-16,2 0-208 0,2-1-48 0,1 0-11408 0,-1-1-2288 0</inkml:trace>
  <inkml:trace contextRef="#ctx0" brushRef="#br1" timeOffset="-143627.43">11611 12110 12895 0,'0'0'1152'0,"0"0"-928"16,0 0-224-16,0 0 0 0,0 0 1280 0,0 0 224 15,0 0 32-15,0 0 16 0,-5 10-144 0,5-10-16 16,0 0-16-16,0 0 0 0,0 0-400 0,0 8-80 0,1 0 0 0,2 1-16 16,2 1-144-16,0 3-32 15,0 3 0-15,2 2 0 0,-1 4-16 0,2 2-16 16,1 3 0-16,2 2 0 0,-1-1-224 0,2 4-32 15,0-4-16-15,1 2 0 0,0 0-80 0,2-1 0 16,0-2-16-16,0 1 0 0,2-5 16 0,0 3 16 0,0-2 0 16,1-5 0-16,-1 1-64 0,3-2-16 0,-1-1 0 0,2 1 0 15,1-2-64-15,1 1-32 0,-1-1 0 0,0-1 0 32,0 1-496-32,3-3-112 0,1 1 0 0,0-1-16 0,-1-2 864 0,2-1 176 0,4-1 48 0,-1 0 0 15,0-1-368-15,-1 0-80 0,1-3-16 0,-4 1 0 16,-1-3-160-16,-2 1 192 0,0-1-192 0,0 0 192 15,-1-2-48-15,0 1 0 0,-1-2 0 0,0 0 0 16,1 0-144-16,0 0 128 0,2 0-128 0,-2 0 128 16,0-2 32-16,2 1 0 0,-1-1 0 0,2 1 0 0,1-2-160 0,0 1 0 15,0-2 0-15,0 1 0 16,0-1 0-16,0 0 0 0,-2 0 0 0,-1 1 0 16,-1-3 0-16,-1 0 0 0,0-2 0 0,0 0 128 15,1 2 0-15,-2-1 0 0,-2-1 0 0,-1-1 0 16,0 1-128-16,-1-3 0 0,-2-1 0 0,2 0 128 0,-1-1 16 15,0 1 0-15,-2 1 0 0,0-1 0 0,-2 0-144 0,0-1 160 16,-1-1-160-16,-1 1 160 0,-1 2-160 0,0-3 128 16,0-2-128-16,-2 1 128 0,0-2-128 0,0 0 128 15,1-1-128-15,-2-1 128 0,0 0-128 0,0-1 0 16,0 1 0-16,-1-1 128 0,-1 1-128 0,0 0 0 16,-1-2 0-16,-1 2 128 0,1-1-128 0,-1 1 0 15,-1-2 0-15,0 0 0 0,-1 0 0 0,1 4 0 16,1-1 0-16,0 1 0 0,1 3-128 0,-1-2 128 0,0 3 0 15,2 0 0-15,-2 1 0 0,2 2 0 0,-1 1 0 0,1-3 0 16,-2 2-144-16,1 2 144 0,-2-1 0 0,1 1 0 16,-1 1 0-16,0 7 0 0,0 0 0 0,0 0 0 15,0 0 0-15,0 0-128 0,0 0 128 0,-7-1 0 16,0 2 0-16,-3 2 0 16,0 1 0-16,0 2 0 0,-2 5 0 0,-1-3 0 15,-2-1 0-15,0 2 0 0,-1 1 0 0,2-1 0 0,1 0 0 0,0 0 144 16,1-1-144-16,0 0 0 0,3 1 0 0,1-1 0 15,2-2 0-15,1-1 0 0,1 1 0 0,4-6 0 16,0 0 0-16,0 0 0 0,0 0-176 0,0 0 176 16,0 0-240-16,0 0 48 0,6-6 0 0,2 0 0 15,0-2-96-15,1-1-16 0,0 0 0 0,2-4 0 16,-4 1 144-16,4 0 32 0,1 0 0 0,-2-1 0 16,2 2 128-16,-1-2-128 0,1 2 128 0,0 2-128 0,1 1 128 15,0 2 0-15,-1 1 0 0,2 1 0 0,-2 2 0 0,1 2 0 16,0 2 0-16,0 0 0 0,0 2 208 0,1 4 128 15,-2-1 32-15,0 2 0 0,1 1 160 0,-1 2 48 16,-2 0 0-16,0 1 0 0,-1 2-80 0,1-2-16 16,1 0 0-16,0 2 0 0,-1-1-320 0,1-1-160 15,0-1 160-15,2-2-160 16,3 1-1024-16,1-1-288 0,-1-2-64 0</inkml:trace>
  <inkml:trace contextRef="#ctx0" brushRef="#br1" timeOffset="-128631.06">14911 10679 2751 0,'0'0'256'0,"0"0"-256"0,-10-7 0 0,10-1 0 15,2 0 5184-15,-1-1 1008 0,0-3 192 0,2 0 32 16,1-1-3872-16,2 0-784 0,2-1-160 0,1 0-16 0,1-2-720 0,0 0-144 15,0-3-16-15,2 2-16 0,0-3-304 0,-2 6-64 16,1-2-16-16,0-1 0 0,4-1-112 0,-1 0-32 16,-1-2 0-16,1 1 0 0,0-1-160 0,2-5 128 15,0 3-128-15,0 1 128 0,-2 2-128 0,-1 2 0 16,1 1 0-16,1 3 0 0,-2 3 128 0,0 1 0 16,-1 5 0-16,-1 0 0 0,1 4 64 0,0 4 16 15,1 0 0-15,0 5 0 16,1-3 16-16,1 5 0 0,-2-1 0 0,0 2 0 0,0 1 16 0,-2 1 0 15,1 2 0-15,-1-1 0 0,-2 4-16 0,0 0 0 16,-1 2 0-16,-1 0 0 0,1 2-96 0,-2 2-128 16,-3-1 176-16,0 2-176 0,-2 0 128 0,1 1-128 15,-1 2 0-15,-2 0 0 0,-1-1 0 0,0-2-352 16,-2 0 48-16,1 2 16 16,1-5-2096-16,-1 1-432 0,0-2-64 0</inkml:trace>
  <inkml:trace contextRef="#ctx0" brushRef="#br1" timeOffset="-128323.79">15287 10653 11967 0,'0'0'1072'0,"0"0"-864"0,0 0-208 0,0 0 0 15,0 0 4352-15,-2 7 816 0,-1 1 160 0,2 1 48 16,0 0-2912-16,1 3-576 0,1 1-112 0,1 0-32 15,2 2-992-15,0 0-208 0,0 0-32 0,1 2-16 16,1 0-240-16,0 1-32 0,-1 1-16 0,2-2 0 16,1-2 112-16,0 0 32 0,-1-1 0 0,1-2 0 15,1-2 160-15,0-1 16 0,1-2 16 0,-1-2 0 0,1-1 48 0,-1-1 16 16,0-3 0-16,3-2 0 0,2-2-112 0,1 0-32 16,-2-2 0-16,2-1 0 0,0-2-176 0,2 0-32 15,0-1-16-15,1-1 0 16,0 0-688-16,2 0-128 0,-5-1-16 0,2 1-13296 15,0 0-2640-15</inkml:trace>
  <inkml:trace contextRef="#ctx0" brushRef="#br0" timeOffset="-120626.68">8272 12833 12895 0,'0'0'1152'0,"0"0"-928"0,0 0-224 0,0 0 0 0,0 0 2528 0,0 0 464 0,0 0 80 0,0 0 32 16,0 0-1696-16,0 0-352 0,0 0-64 0,0 0-16 15,0 0 240-15,-12 14 32 0,7-1 16 0,-4 2 0 0,-1 0-464 0,-1 2-96 16,-1 6 0-16,-1 1-16 15,-2 5-208-15,-2 1-32 0,-1 0-16 0,-5 0 0 16,-5 3-112-16,-2 3-32 0,-3 2 0 0,-1 1 0 16,-1-1 16-16,-1 1 0 0,-1 4 0 0,-1 1 0 15,0 2 0-15,2 2 0 0,-1-4 0 0,13-11 0 16,-5 2 80-16,-1 3 32 0,-1 0 0 0,-2 0 0 16,-2-1-16-16,-2 1 0 0,1-1 0 0,1-1 0 0,1 1-16 0,0-1-16 15,0-2 0-15,3 1 0 0,1 1-208 0,1-1-32 16,2-3-128-16,1 1 192 0,-2-2-192 0,3-1 128 15,1 0-128-15,1-1 0 0,3-2 0 0,-3-1 128 16,0-1-128-16,1 0 0 0,1-2 0 0,-1 1 0 16,2-2 0-16,1 0-160 15,-1-4-304-15,2 2-64 0,1-2-16 0,1 0 0 16,1-3-1216-16,0-2-240 0,1 0-48 0,1-3-16 16,0-1-784-16,1-2-160 0,0-3-16 0</inkml:trace>
  <inkml:trace contextRef="#ctx0" brushRef="#br0" timeOffset="-120327.02">7015 14000 24351 0,'3'-16'1088'0,"0"8"208"0,0 1-1040 16,1 0-256-16,-1 1 0 0,0-1 0 0,-2 1 1216 0,-1 0 192 0,0 6 48 0,0 0 0 15,0 0 224-15,0 0 48 0,-8 4 16 0,-1 4 0 16,-3 4-656-16,-2 2-144 0,-2 3-32 0,-1 4 0 15,-1 4-496-15,0 1-96 0,-2 0-32 0,1 1 0 0,-1 1-144 16,1 0-16-16,2 1-128 0,2 0 192 0,2-5-32 0,1 1-16 16,3-1 0-16,3-2 0 0,2-3 176 0,3 0 48 15,2 0 0-15,3-2 0 16,1-1 80-16,4-1 32 0,2 1 0 0,2-2 0 16,2-1-272-16,4-2-48 0,1-3-16 0,4 0 0 15,2-3-144-15,3-3 192 0,2-2-192 0,3-1 192 16,1-2-192-16,1-2 128 0,1 0-128 0,1 0 128 15,1 0-1456-15,3-1-288 0,-1 0-64 0</inkml:trace>
  <inkml:trace contextRef="#ctx0" brushRef="#br0" timeOffset="-118996.75">3265 17160 17503 0,'0'0'1552'0,"0"0"-1232"15,0 0-320-15,0 0 0 0,0 0 2336 0,0 0 416 16,-4 7 64-16,1-1 32 0,-1-1-1024 0,4 6-208 15,1 2-32-15,1 4-16 0,0 2-448 0,1 3-96 16,1 5 0-16,1 1-16 0,0 1-128 0,0 2-32 16,-1 2 0-16,0-3 0 0,1 0-528 0,1-3-96 0,-4 2-32 0,1-4 0 15,-2-1-32-15,1 1-16 0,-2-1 0 0,-2-4 0 16,-2-1 16-16,2-2 0 0,-1 0 0 0,-2-2 0 16,-2-2-160-16,1-1 0 0,-1-4 0 0,1-2 128 15,-1-3-128-15,7-3 0 0,-6-3 0 0,-1-4 0 16,1-1-176-16,1-7-16 0,-2-5 0 0,3-5 0 15,-4-3 192-15,3-3-208 0,1-3 80 0,3-4 128 16,1-2-208-16,1 0 80 0,3-2 128 0,1 1-208 16,2 2 208-16,1-1 0 0,1-1 0 0,2 2-144 0,3 0-48 0,1 3 0 15,2 1 0-15,1 2 0 16,2 3 192-16,-1 5 176 0,4 2-48 0,0 3 0 16,2 3-128-16,0 3 0 0,-1 2 0 0,0 6 0 15,-2 2 0-15,-1 4 0 0,-3 4 0 0,-1 2 0 16,-1 5 272-16,-3 3-16 0,-3 2-16 0,-3 6 0 15,-5 5 16-15,0 3 0 0,-2 3 0 0,-2-1 0 16,-3 5-80-16,-3-1-16 0,-2 1 0 0,-2-2 0 0,2 0-160 0,-2-1 0 16,-1-3 0-16,0-1 0 0,1-1 0 0,0-2 0 15,1-2-144-15,-1-1 144 0,0-2 0 0,2-5 0 16,1-3 0-16,1-2 0 0,1-3 0 0,2-2 0 16,5-7 0-16,0 0 0 0,0 0-256 0,0 0 48 15,3-8 16-15,1 0 0 0,3-5 64 0,5 0 128 16,3 0-208-16,-1 0 80 0,2 0 128 0,2 1 0 15,3 3 128-15,2 0-128 0,3 1 320 0,2 3 0 16,2 2 0-16,0 2 0 0,-2 2 32 0,1 2 0 16,0 1 0-16,-1 2 0 0,0 1 48 0,-4 0 16 0,-1 1 0 15,-3 1 0-15,0-1-256 0,-3 3-160 0,-1 2 192 0,-1 0-192 16,-2 0 128-16,0 1-128 0,-1 0 0 0,0 5 0 31,-1-1-2544-31,1 0-608 0</inkml:trace>
  <inkml:trace contextRef="#ctx0" brushRef="#br0" timeOffset="-118164.42">4470 17233 14735 0,'0'0'1312'0,"0"0"-1056"0,-5 5-256 0,0-1 0 16,0 0 3792-16,5-4 704 0,0 0 144 0,0 0 32 0,0 0-2560 0,0 0-496 16,0 0-96-16,0 0-32 0,0 0-528 0,10 0-96 15,3 0-32-15,4-1 0 0,1-4-176 0,5-2-32 16,3-1-16-16,2-2 0 0,4-2-144 0,3-2-16 15,4-4-16-15,1-1 0 0,2 0-160 0,1-3-16 16,3-2-16-16,-3-1 0 16,-1 1-240-16,-1-3 128 0,0 3-128 0,-4 0 0 15,0 2 128-15,-1 0-128 0,-2 0 0 0,-2 1 144 16,-2 3-144-16,0-3 0 0,-4 3 0 0,-2 1 0 16,0 1 0-16,-5 2 128 0,-2-1-128 0,-1 4 0 0,-3 0 0 0,-1 5 128 15,-3-4-128-15,-1 4 0 0,-2 2 128 0,0 0-128 16,-6 4 128-16,3-5-128 0,-3 5 192 0,0 0-64 15,0 0 0-15,0 0 0 0,0 0 48 0,8 0 0 16,-1 0 0-16,1 1 0 0,-1 3-16 0,3 1 0 0,-1 1 0 0,1 1 0 16,-1 5 128-16,2-1 32 0,0 3 0 0,4 2 0 15,2 0-128-15,2 4 0 0,3 1-16 0,2 1 0 16,-1 2 128-16,3-1 16 0,0-1 16 0,3 2 0 16,1-1-80-16,1-1-32 0,1 2 0 0,-2-5 0 15,-2 2-224-15,1-1 0 0,-2-1 128 0,1-3-128 16,-1 1 0-16,-1-2 128 15,-1 1-128-15,0 0 0 0,0-5 0 0,-3 1-128 16,-1 1-16-16,-2-4 0 16,-1 1-1328-16,-2-1-272 0,-2 0-48 0,-1 0-12128 0,-1-1-2416 0</inkml:trace>
  <inkml:trace contextRef="#ctx0" brushRef="#br0" timeOffset="-117825.83">5328 16116 20271 0,'0'0'1792'0,"0"0"-1424"16,0 0-368-16,0 0 0 0,-4 5 1872 0,3 3 304 15,1 2 64-15,0 2 16 0,0 2-448 0,0 2-80 16,0 5-32-16,1 5 0 0,2 4-352 0,0 4-80 16,-1 1-16-16,1 3 0 0,-2 2-704 0,0 2-144 15,-1 1-16-15,2-3-16 0,-1 3-240 0,0-1-128 0,2-5 128 0,-3-3-128 31,-1-3-320-31,1-1-128 0,0-3-16 0,0-3-16 16,1-3-2304-16,0-3-464 0,2-1-80 0</inkml:trace>
  <inkml:trace contextRef="#ctx0" brushRef="#br0" timeOffset="-117590.68">5546 16131 31503 0,'0'0'1392'0,"0"0"288"0,0 0-1344 0,-3 8-336 0,1 1 0 0,-1 1 0 16,1 3 880-16,-1 4 96 0,2 3 32 0,1 6 0 0,0 2 208 0,0 4 32 15,0 1 16-15,1 2 0 0,0 2-1120 0,1 1-144 16,-1-1-176-16,0 0 48 0,0-5 128 0,2 1 0 16,0-4-144-16,-1-2 144 15,1-2-768-15,0-2-96 0,0-2-16 0,0-1 0 16,-2-3-2512-16,2-6-512 0,-3-11-112 0,6 12-16 0</inkml:trace>
  <inkml:trace contextRef="#ctx0" brushRef="#br0" timeOffset="-117193.9">5500 15615 3679 0,'-6'-9'320'0,"-1"1"-320"16,0-2 0-16,-1 2 0 0,0 1 6192 0,0 2 1168 0,0 1 224 0,-1 2 48 16,0-3-5264-16,0 3-1072 0,-2 4-208 0,2 3-32 15,0 1-432-15,0 6-96 0,1 6-16 0,0-1 0 16,1 3-512-16,0 5 0 0,1 1 0 0,3 5 0 16,3 4 0-16,3 0 0 0,2-1 0 0,3 0 0 15,2-3 0-15,2-1-144 0,1-6 144 0,1-1-128 16,2-2 128-16,2-3 144 0,2-3-16 0,0-5-128 15,0-3 576-15,-2-2 16 0,0-5 0 0,1-5 0 16,0-3 304-16,0-3 48 0,-4-2 16 0,2-2 0 0,-1-3-176 0,-1-3-16 16,-3-3-16-16,-1-1 0 15,-4-1-144-15,0-1-32 0,-3-2 0 0,-3 2 0 16,-3 1-48-16,-4 0-16 0,-3-2 0 0,-3 2 0 16,-2 2-144-16,-3 0-48 0,-2 2 0 0,-1 2 0 0,1 3-192 15,-2 2-128-15,0 2 160 0,1 2-160 0,3 3 0 0,2 3-240 16,0 0 32-16,2 4 0 15,2 2-1632-15,1 4-320 0,5-1-64 0,3 3-17616 16</inkml:trace>
  <inkml:trace contextRef="#ctx0" brushRef="#br0" timeOffset="-115725.64">6807 17352 14735 0,'0'0'1312'0,"0"0"-1056"0,9-3-256 0,-4-2 0 15,-2-2 2256-15,-2 1 400 0,-1-1 80 0,-1 0 16 16,-2 1-512-16,0 1-80 0,3 5-32 0,-5-4 0 16,-1 0-528-16,-3 2-128 0,-4-1 0 0,1 3-16 15,0 3-320-15,0 1-64 0,1 1-16 0,-1 5 0 16,0 1-416-16,2 3-64 0,-2 4-32 0,2 2 0 15,0 3-304-15,4 2-64 0,1 4-16 0,2 1 0 0,3 2-160 0,1-4 192 16,3-2-192-16,3 0 192 16,1-4-192-16,1 1 0 0,5 1 0 0,2-2 0 15,2-2 0-15,2-2 0 0,0-2 0 0,5-2 0 16,3-1-880-16,3-3-208 0,4-2-32 16,-1-3-16-16,-1-5-2272 0,-9-2-464 0</inkml:trace>
  <inkml:trace contextRef="#ctx0" brushRef="#br0" timeOffset="-115581.05">7391 17169 27647 0,'0'0'2448'0,"-5"8"-1952"16,-1 4-496-16,2 5 0 0,1 0 2080 0,-1 5 320 16,1 4 64-16,2 4 16 0,-1 3-688 0,2 2-128 0,2 0-16 0,2 3-16 15,1 2-992-15,4 2-192 0,-1 1-32 0,1-3-16 16,0-1-400-16,0 1 0 0,2 0-224 0,2-4-12720 15,1-2-2544-15</inkml:trace>
  <inkml:trace contextRef="#ctx0" brushRef="#br0" timeOffset="-105154.72">8951 16546 30399 0,'0'0'2704'0,"-5"8"-2160"16,1 8-544-16,0-2 0 0,0 4 1616 0,2 6 224 15,-1-1 32-15,3 7 16 0,1 3-1568 0,3 1-320 16,0 2 0-16,2 3 0 0,0-1 0 0,2 1 0 0,1 0 0 0,0-1-128 31,-1-2-336-31,1 1-64 0,-1-2-16 0,0-1 0 16,0-1-2864-16,-3-3-576 0</inkml:trace>
  <inkml:trace contextRef="#ctx0" brushRef="#br0" timeOffset="-104961.68">8792 16941 27647 0,'0'0'1216'0,"0"0"256"0,0 0-1168 0,0 0-304 16,0 0 0-16,0 0 0 0,9 3 1840 0,2-2 304 16,1-2 64-16,5-1 16 15,1 1-1056-15,5-2-208 0,3-2-32 0,4-1-16 16,13-5-672-16,2 2-240 0,-2-1 144 15,-6 1-17488-15</inkml:trace>
  <inkml:trace contextRef="#ctx0" brushRef="#br0" timeOffset="-104427.45">11713 16431 35135 0,'-17'-1'768'0,"9"1"176"0,-3 0 16 0,2 0 16 0,-2 0-784 0,-2 0-192 16,-3 1 0-16,-1 2 0 0,-3 0 816 0,1 0 112 15,-1 3 32-15,-6 2 0 0,-1 1-192 0,2 1-48 16,3 0 0-16,2 4 0 0,3-5-528 0,4 0-192 15,3-1 144-15,5 2-144 0,1 0 0 0,4 1 0 16,2-3-144-16,4 1 144 0,1 0-320 0,6 0 64 16,4-1 0-16,2 1 0 0,-2 0 80 0,2 2 32 0,3-2 0 0,3 2 0 15,1 1 0-15,0 1 0 16,0 2 0-16,0-2 0 0,-2-2 144 0,-3 2 256 16,-3 2-64-16,-2-1-16 0,-3-1 208 15,-3 0 64-15,-6 0 0 0,-3 0 0 0,-2 0 384 16,-4 0 64-16,-3 2 32 0,-2-2 0 0,-4-2-656 15,0 1-128-15,-3-1-16 0,0-2-128 16,-1-3-1008-16,-2-2-304 0,0-3-64 0,-1-3-11152 0,-1-3-2224 0</inkml:trace>
  <inkml:trace contextRef="#ctx0" brushRef="#br0" timeOffset="-104208.11">11481 15858 30927 0,'0'0'1360'0,"0"0"304"0,0 0-1344 0,0 0-320 15,0 0 0-15,7 5 0 0,-7-5 624 0,7 12 48 16,-2 5 16-16,-1 3 0 16,0 4 336-16,0 2 64 0,0 3 0 0,0 2 16 15,0 0-800-15,-1 2-176 0,-1 1-128 0,0-2 192 16,0 1-1856-16,-1-3-384 0,0 0-64 0,1-3-7776 15,-1-3-1568-15</inkml:trace>
  <inkml:trace contextRef="#ctx0" brushRef="#br0" timeOffset="-104030.59">11713 15742 19343 0,'0'0'848'0,"-6"2"192"0,1 1-832 0,0 5-208 15,0 3 0-15,0 5 0 0,-1 2 2912 0,1 3 544 16,0 3 96-16,1 0 32 0,1 0-2656 0,1 2-528 16,2 3-96-16,1-1-32 15,-1 0-1296-15,1-4-256 0,1-3-48 0,0-1-12096 0</inkml:trace>
  <inkml:trace contextRef="#ctx0" brushRef="#br0" timeOffset="-103691.2">11645 15001 3679 0,'-21'-4'320'0,"12"4"-320"0,-3 3 0 0,-1 3 0 0,-1 3 5264 0,-1 3 992 16,1 3 192-16,1 3 32 0,1 4-5200 0,3 4-1024 16,3 3-256-16,2 2 0 15,1 4 0-15,3-1 0 0,3 3 0 0,2-5 128 16,3 1-128-16,3-2 0 0,3-2 0 0,2-3 0 15,3-3 160-15,3-2 112 0,1-1 32 0,2-6 0 16,1-2 256-16,-2-4 48 0,-1-6 16 0,1-4 0 0,-2-5 272 0,-1-2 64 16,-2-3 16-16,-2-1 0 0,-4-8 224 0,-2 1 32 15,-4-3 16-15,-1-1 0 0,-4-1-320 0,-4-3-64 16,-6 0-16-16,-1 2 0 0,-4-3-400 0,-3 2-64 16,-2-1-32-16,-2 2 0 0,-2-4-352 0,-1 4 0 15,-2-1 0-15,-1 2-128 16,2 1-1952-16,2 5-384 0,3 1-80 0,-1 5-13760 0</inkml:trace>
  <inkml:trace contextRef="#ctx0" brushRef="#br0" timeOffset="-103338.73">11542 17263 26719 0,'0'0'2368'0,"0"0"-1888"16,-3-5-480-16,3 5 0 0,0 0 1616 0,0 0 240 15,0 0 32-15,0 0 16 0,0 0-240 0,-2 6-32 16,0 5-16-16,1 6 0 0,1-3-1088 0,0 6-208 16,1 1-64-16,1 3 0 0,0 0-256 0,2-2 0 15,1 0 0 1,1 0-144-16,0-2-2448 0,1-2-480 0,-1-2-112 0,2-3-16 0</inkml:trace>
  <inkml:trace contextRef="#ctx0" brushRef="#br0" timeOffset="-103169.89">11758 17169 24879 0,'0'0'1088'0,"-4"2"256"0,-1-1-1088 0,1 3-256 0,4-4 0 0,-2 4 0 16,0 1 2528-16,1 3 448 0,0 2 96 0,1 6 0 15,1-2-2304-15,0 3-480 0,1 1-96 32,0 6 0-32,2-1-640 0,-1-1-112 0,1 3-16 0,-2 3-16 0,1 2-2672 0,-1 2-544 0</inkml:trace>
  <inkml:trace contextRef="#ctx0" brushRef="#br0" timeOffset="-102830.8">11697 17872 16575 0,'-13'0'1472'0,"6"1"-1168"15,-2 2-304-15,0 1 0 16,1 1 3648-16,-1 3 688 0,1 1 128 0,1 4 16 0,0 3-2688 0,3 2-560 16,2 3-96-16,2 3-32 0,1 1-784 0,0 0-144 15,3 0-48-15,4 1 0 0,2 1-128 0,3-1 0 16,3-2 0-16,2-2-176 0,3-2 176 0,1-5-192 15,2-2 192-15,0-4-192 0,1-2 192 0,-1-2 0 16,-1-5 0-16,-2 0 0 0,-3-6 0 0,1-1 0 16,-3-2 0-16,1-3 0 0,-1-3 208 0,-3-4-16 15,-4 1-16-15,-1-3 0 0,-3 3 464 0,-2 0 112 0,-3-1 16 0,-3 1 0 16,-5-1 96-16,-1 0 32 0,-2 1 0 0,-4 2 0 16,-3 1-256-16,0 2-64 0,-3 1 0 0,-1 3 0 15,0 1-352-15,1 2-80 0,2 0-16 0,3 4 0 16,1 0-1344-16,5 2-256 15,2 0-64-15,3 2-17328 0</inkml:trace>
  <inkml:trace contextRef="#ctx0" brushRef="#br0" timeOffset="-102316.84">13659 16639 19343 0,'0'0'1728'0,"0"0"-1392"0,0 0-336 0,0 0 0 16,0 0 2784-16,-3 7 480 0,3 5 112 0,-1 3 16 15,1 1-1840-15,1 7-352 0,1 1-80 0,0 5-16 0,2 0-720 0,1 3-160 16,2 4-32-16,0-1 0 0,-1 1-192 0,1 2 0 15,0 1 0-15,0 0 0 16,-1-5-1888-16,1-1-368 0,-2-2-80 0</inkml:trace>
  <inkml:trace contextRef="#ctx0" brushRef="#br0" timeOffset="-102108.36">13543 16864 13823 0,'0'0'1216'16,"0"0"-960"-16,0 0-256 0,4 5 0 0,0-1 3616 0,4 2 672 15,2-3 144-15,2 3 32 0,0-4-3120 0,2 2-608 16,3-3-128-16,8 1-32 0,2-2 0 0,2 1-16 16,1-1 0-16,-4-1 0 0,2-2-432 0,5 3-128 15,2-5 0-15,-1 0-10016 0,0-2-2080 0</inkml:trace>
  <inkml:trace contextRef="#ctx0" brushRef="#br0" timeOffset="-100963.2">15274 16667 1839 0,'11'0'0'0,"-3"-5"160"0,-2-1-160 0,1-5 0 16,-3-1 0-16,1-1 0 0,0 2 7200 0,-1 0 1408 15,-1-2 288-15,-1 4 48 0,-3-3-5712 0,-2 3-1136 16,-1 0-240-16,-2 4-32 0,-2 4-800 0,1-2-176 15,-2 2-16-15,-1 2-16 0,-2 2-304 0,-1 3-48 16,-3-1-16-16,1 4 0 0,0 4-128 0,2 3-16 16,0 0-16-16,2 6 0 0,2 3-160 0,-1 2-128 0,3 2 192 0,3 2-192 15,4 3 0-15,1 1 0 0,3-4-192 0,2 1 48 16,4-2 144-16,1-4 0 0,4-1 0 0,0-2 0 16,1-1 0-16,3-2-256 0,2-5 64 0,3 0 0 31,1-2-1088-31,-1-2-208 0,2 1-48 0,3-5-16 15,4-7-1856-15,-1 0-368 0</inkml:trace>
  <inkml:trace contextRef="#ctx0" brushRef="#br0" timeOffset="-100800.25">15870 16646 5519 0,'0'0'496'0,"0"0"-496"0,0 0 0 0,0 0 0 15,-6 4 7072-15,0 2 1312 0,3 1 272 0,0 4 48 16,0 2-6528-16,2 1-1328 0,0 3-256 0,1 3-48 0,1 1-224 0,2 2-64 15,2 1 0-15,0 2 0 0,0-3-256 0,2 1-304 16,1-1 64-16,1 0 16 16,0-2-2912-16,1-2-592 0,-1-4-112 0</inkml:trace>
  <inkml:trace contextRef="#ctx0" brushRef="#br0" timeOffset="-100623.13">16145 16374 23951 0,'0'0'2128'0,"0"0"-1696"0,0 0-432 0,0 0 0 0,5-7 2048 0,3 2 336 15,1 0 64-15,1 4 16 0,0-1-1712 0,2 1-352 16,1-1-64-16,2-1-16 0,2-1-320 0,3 0 0 16,1 3-160-16,0-1-9872 15,-2-4-1968-15</inkml:trace>
  <inkml:trace contextRef="#ctx0" brushRef="#br0" timeOffset="-100296.71">16445 16005 17503 0,'-29'-4'768'16,"14"3"176"-16,-6-2-752 0,-3 3-192 0,-3 0 0 0,-2 2 0 0,1-1 3728 0,-2 4 720 16,-3 3 144-16,2 5 16 15,1 4-2656-15,4 2-544 0,0 2-96 0,5 3-32 16,4 2-704-16,4 2-128 0,4 2-48 0,4 2 0 15,5 0-208-15,3 4-64 0,9 0 0 0,6-1 0 16,5-2-128-16,3-4 0 0,4-3-192 0,2-4 192 16,2-4-256-16,3-4 80 0,2-7 16 0,0-2 0 15,0-2-128-15,0-6-32 0,-1-3 0 0,-2-6 0 0,0-3 48 0,-4-1 0 16,-3-3 0-16,-3 1 0 0,-4-2 272 0,-2 0 128 16,-5-3-128-16,-3 1 192 0,-4 0 272 0,-3 1 48 15,-5 2 16-15,-4 0 0 0,-4-1 368 0,-2 1 80 16,-3 2 16-16,-3 0 0 0,-2-2-400 0,-2 2-80 15,0-4 0-15,-3 3-16 0,0 1-640 0,1-4-128 0,0 0-32 16,-1 3 0 0,3-2-2576-16,-1 6-512 0</inkml:trace>
  <inkml:trace contextRef="#ctx0" brushRef="#br0" timeOffset="-99781.56">18360 16671 11967 0,'0'0'528'0,"0"0"112"0,-8-4-512 0,2 2-128 0,6 2 0 0,0 0 0 15,-7 1 5680-15,7-1 1104 0,-4 4 208 0,4-4 48 16,2 12-5104-16,-1 2-1024 15,0 3-208-15,3 2-32 0,-1 4-480 0,2 0-192 16,2 3 128-16,-1 2-128 0,1 0 0 0,1 1 0 16,1 0-144-16,1-1 144 15,-1 0-2000-15,0-2-304 0,0-3-48 0,-2 1-7952 0,1-6-1600 0</inkml:trace>
  <inkml:trace contextRef="#ctx0" brushRef="#br0" timeOffset="-99603.24">18231 16858 31327 0,'0'0'2784'0,"0"0"-2224"0,0 0-560 0,0 0 0 15,0 0 2352-15,8 2 352 0,0 0 80 0,4-1 16 0,2 0-1664 0,4 3-336 16,2-1-64-16,2-1-16 0,1 1-480 0,5 0-112 16,3-1 0-16,2-2-128 0,0 0 0 0,5-4-192 15,4 0 0-15,4-1-12864 16,3-3-2560-16</inkml:trace>
  <inkml:trace contextRef="#ctx0" brushRef="#br0" timeOffset="-98860.29">20221 16825 15663 0,'0'0'1392'0,"0"0"-1120"16,-6 1-272-16,6-1 0 0,-3 4 2832 0,0 4 512 16,-1 5 112-16,4 1 0 0,3 2-2112 0,1 6-416 0,2 6-96 0,2 2 0 15,2 1 128-15,2 3 16 0,1 1 16 0,0 0 0 16,1 2-336-16,-1-5-64 16,1 0-16-16,-3-2 0 0,0-4-272 0,-1 0-64 15,1-7-16-15,-4 2 0 0,0-3-48 0,-3-1-16 16,-2-2 0-16,0-5 0 0,-4-2-16 0,2-8 0 15,-4 8 0-15,4-8 0 0,-6 2-144 0,-2-2 192 16,-1-5-192-16,0-3 192 0,0-3-352 0,1-4-64 0,0-3-16 0,2-4 0 31,0-4-464-31,2-7-80 0,1-3-32 0,0-5 0 16,2-4-192-16,2-5-32 0,0-1-16 0,3 0 0 16,0 3 0-16,3-1 0 0,0-1 0 0,5 6 0 0,3 1 672 0,0 2 128 0,1 4 16 0,1 5 16 15,1 6 736-15,0 5 160 0,2 6 32 0,-2 3 0 16,-1 4 384-16,-1 5 96 0,-1 6 16 0,-2 4 0 15,-2 0-96-15,-2 4-16 0,-3 1 0 0,-3 2 0 0,-3 3-128 0,-3 2-16 16,-1 2-16-16,-1 0 0 0,-3-1-384 0,-2 1-80 16,-2-3-16-16,-1 0 0 0,-1-1-448 0,0-1 0 15,-3 1-128-15,1-6 128 32,2 1-2368-32,1-3-352 0,0-1-80 0,1-3-13120 0</inkml:trace>
  <inkml:trace contextRef="#ctx0" brushRef="#br0" timeOffset="-98712.15">20732 16517 5519 0,'0'0'496'0,"0"0"-496"15,0 0 0-15,1 11 0 0,-1-2 6768 0,0 1 1248 16,-1 2 256-16,1 2 48 0,1 2-5952 0,0 1-1216 16,1-4-224-16,-1 3-48 0,2 1-352 0,0 1-64 0,0 1-16 0,1 2 0 31,1 0-704-31,0 1-160 0,1 1-32 0,0-1 0 15,2-3-2560-15,1-1-512 0,-1-2-96 0</inkml:trace>
  <inkml:trace contextRef="#ctx0" brushRef="#br0" timeOffset="-98541.75">20981 16730 27695 0,'0'0'1216'0,"0"0"272"0,-3-4-1184 0,3 4-304 0,0 0 0 0,-4 5 0 15,-2 3 2240-15,-1 4 400 0,-1 3 80 0,-1 6 16 16,0 4-1152-16,-1 4-240 0,-2 5-32 0,-1 2-16 15,0 3-656-15,-1-1-144 0,2 0-32 0,0-2 0 16,2-2-464-16,0-2 0 0,4-4 0 0,1 0 0 16,-2-5-1472-16,5-3-400 0,0-5-80 0,4-4-9872 15,2-4-1968-15</inkml:trace>
  <inkml:trace contextRef="#ctx0" brushRef="#br0" timeOffset="-98195.05">21227 16487 13823 0,'1'10'1216'0,"1"-1"-960"16,-1 5-256-16,2 3 0 0,1 4 3264 0,-2 4 592 15,1-1 128-15,-1 4 32 0,1 0-1968 0,1 1-384 16,0 0-64-16,0-1-32 0,-2 1-448 0,1-3-96 16,-2-1 0-16,1 0-16 0,-2-2-384 0,0-2-80 15,-2-3-16-15,2-1 0 0,-4-1-208 0,0-3-32 0,1-1-16 0,-1-4 0 16,-2-2-16-16,1-1-16 0,5-5 0 0,0 0 0 15,-8-2 80-15,3-2 0 0,-1-3 16 0,0-3 0 16,2-3 16-16,2-3 0 0,1-1 0 0,1-6 0 16,0-2-64-16,2 0-16 0,2-4 0 0,3 1 0 15,0-1 144-15,3-1 32 0,3 0 0 0,1 3 0 16,-1-1 96-16,4 4 32 0,1 0 0 0,2 1 0 16,-1 0-320-16,2 4-64 15,0 3-16-15,0 5 0 0,0-2-176 0,0 3-192 0,1 4 32 16,0 2 16-1,0 1-2016-15,2 3-400 0,-4 0-64 0</inkml:trace>
  <inkml:trace contextRef="#ctx0" brushRef="#br0" timeOffset="-97680.89">22090 16682 40607 0,'-13'-4'1792'0,"13"4"384"0,0 0-1744 0,0 0-432 16,-5-3 0-16,5 3 0 0,0 0 1072 0,0 0 128 16,0 0 16-16,5-2 16 0,4-2-272 0,3 0-48 15,2-3-16-15,3 2 0 0,4 1-688 0,0-2-208 16,1 0 0-16,0 1 128 0,3 1-272 0,-1-1-48 15,-2 1-16-15,1-1 0 16,1 1-2160-16,-2 1-448 0,-1 2-64 0,-2-3-15376 16</inkml:trace>
  <inkml:trace contextRef="#ctx0" brushRef="#br0" timeOffset="-97495.36">22752 16344 4607 0,'0'0'400'0,"0"0"-400"16,-1 9 0-16,-3 4 0 0,-1 3 7600 0,0 1 1424 16,0 1 304-16,-1 3 48 0,2 2-6800 0,2 3-1360 0,-2 2-256 0,1 0-64 15,1 1-448-15,-1 4-64 0,1-1-32 0,-1 1 0 32,-1-2-1296-32,3-2-256 0,-1-3-48 0,4-3-16 15,-1 0-1744-15,3-4-336 0,-1-5-80 0</inkml:trace>
  <inkml:trace contextRef="#ctx0" brushRef="#br0" timeOffset="-97292.79">22944 16335 24479 0,'9'-31'1088'0,"-4"19"208"0,1 1-1040 0,0-2-256 0,1 3 0 0,-2 5 0 16,-5 5 2192-16,0 0 384 0,0 0 80 0,0 0 16 15,6 9-1328-15,0 4-256 0,-1 4-48 0,0 5-16 16,0-1-672-16,-1 5-144 0,0 3-16 0,0 2-16 0,-1 2-176 0,1 0 0 15,-2 1 0-15,1 0 0 0,2 0 0 0,-2-3-256 16,-2 1 64-16,2-2 16 16,0-2-736-16,1 0-160 0,0-1-16 0,0-6-9456 15,-1 1-1872-15</inkml:trace>
  <inkml:trace contextRef="#ctx0" brushRef="#br0" timeOffset="-97115.74">22803 16689 18431 0,'-14'-3'816'0,"7"3"160"0,1-4-784 0,-1 1-192 16,2 0 0-16,5 3 0 0,0 0 5952 0,0 0 1152 15,0 0 240-15,8-2 32 0,5 1-5232 0,3-1-1056 16,2 1-192-16,5 0-64 0,4-2-704 0,1-1-128 0,2-1 0 0,4-2 0 31,1 1-2144-31,-1-3-352 0,0-3-64 0,-3-1-16128 0</inkml:trace>
  <inkml:trace contextRef="#ctx0" brushRef="#br0" timeOffset="-96648.77">21331 15667 25919 0,'0'0'1152'0,"0"0"224"0,4 11-1104 0,0-1-272 0,-1 2 0 0,1 2 0 16,0-2 1536-16,1 1 256 0,0 0 64 0,0 0 0 15,-1 1-256-15,0 2-64 16,1 0 0-16,-1 1 0 0,0 0-976 0,1 0-208 0,-5 1-32 0,2 0-16 16,-1 4-304-16,0 4 0 0,-1 3 0 0,2 1-144 31,-4 1-1472-31,1 2-304 0,0-3-48 0,-1 0-8400 0,1-3-1664 0</inkml:trace>
  <inkml:trace contextRef="#ctx0" brushRef="#br0" timeOffset="-96424.06">21303 15919 35871 0,'0'0'1600'0,"0"0"320"0,0 0-1536 0,-7-3-384 16,7 3 0-16,0 0 0 0,0 0 1728 0,0 0 288 15,0 0 48-15,0 0 16 0,0 0-928 0,9 0-192 16,2-2-48-16,2 4 0 0,1-2-720 0,4 3-192 0,3 1 0 0,4-3 0 15,1 3 0-15,1-1 0 0,3-2 0 0,2 0 0 32,-4 1-1440-32,1-1-224 0,0-2-32 0,-2-1-11056 0,2 0-2224 0</inkml:trace>
  <inkml:trace contextRef="#ctx0" brushRef="#br0" timeOffset="-96059.2">21630 15540 22111 0,'-34'-15'1968'0,"16"9"-1584"0,-8-3-384 0,-6 1 0 16,-3-1 3200-16,-3 1 576 0,1 0 96 0,-1 0 32 15,-1 4-2048-15,2 4-384 0,3 4-96 0,2 4-16 16,0 4-528-16,4 3-128 0,3 8 0 0,3 3-16 16,1 4-688-16,4 4 0 0,3 2 0 0,5 6 0 15,3-1-128-15,5 2 128 0,5-1-160 0,4 4 160 16,4-3-256-16,6 0 64 0,5-7 0 0,6 1 0 15,2-5 48-15,4 0 16 0,5-4 0 0,3-3 0 16,3-3 128-16,3-2 0 0,2-3-144 0,-2-4 144 16,-3-7 128-16,-2 1 80 0,-1-7 32 0,-3 0 0 0,0-5 368 0,-5-2 80 15,-3-3 16-15,-2-2 0 0,-2-2-160 0,-5-2-32 16,-3 0 0-16,-5-3 0 0,-3-3 0 0,-3-2 0 16,-1-1 0-16,-4-1 0 0,-4-1-224 0,-4-2-48 15,-2-1-16-15,-5-4 0 0,-3-1-224 0,-3-3-160 16,-4-1 32-16,-2-4 0 15,-5 0-1856-15,-1-2-384 0,-1-1-64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0,'0'0'167'0'0,"2"5"26"0"0,4 10 3981 0 0,7 20 0 0 0,1 5-1011 0 0,80 194-1277 0 0,-70-165-2938 0 0,22 104 1 0 0,-41-148 289 0 0,0-3-26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1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58 750 3679 0 0,'-25'6'321'0'0,"6"1"2044"0"0,5-6 7169 0 0,36-9-8370 0 0,34-17 591 0 0,58-32 0 0 0,-54 27-985 0 0,20-17 198 0 0,97-71-1 0 0,-156 102-870 0 0,229-142 474 0 0,-28 17-687 0 0,-191 117 264 0 0,31-29 0 0 0,5-5 944 0 0,-63 55-1064 0 0,0 0 1 0 0,-1-1 0 0 0,1 2-1 0 0,0 0 1 0 0,0 0-1 0 0,0 0 1 0 0,1 0-1 0 0,-1-1 1 0 0,0 2 0 0 0,1 0-1 0 0,-1 0 1 0 0,0 0-1 0 0,2 0 1 0 0,-2 1-1 0 0,0-1 1 0 0,1 1 0 0 0,0 0-1 0 0,-1 0 1 0 0,1 1-1 0 0,-1-1 1 0 0,1 1 0 0 0,6 2-1 0 0,31 11 78 0 0,75 38 0 0 0,35 31 204 0 0,-37-18-43 0 0,-35-23 82 0 0,0-4 0 0 0,125 40 0 0 0,68 7 192 0 0,-255-80-548 0 0,-1 1 0 0 0,0 1-1 0 0,0 0 1 0 0,0 1 0 0 0,-1 0-1 0 0,0 2 1 0 0,15 13 0 0 0,-22-17-200 0 0,-7-5-22 0 0,-1 0 0 0 0,1 1 0 0 0,1-1 0 0 0,-1 1 0 0 0,-1-1 0 0 0,1 1 0 0 0,-1-1 0 0 0,0 1 0 0 0,1 0 0 0 0,-1-1 0 0 0,0 2 1 0 0,0-1-1 0 0,1 0 0 0 0,-1 0 0 0 0,0 0 0 0 0,0 0 0 0 0,0 4 0 0 0,1 4-1626 0 0,0-3-317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0,'1'0'10275'0'0,"2"8"-9436"0"0,5 6 133 0 0,-3 0 0 0 0,2 1 1 0 0,-3-1-1 0 0,5 21 1 0 0,7 64 799 0 0,-11-60-1101 0 0,12 146 667 0 0,-10-82-1023 0 0,1 27-137 0 0,-4-48-283 0 0,19 107-1 0 0,-14-150-670 0 0,4-17-2860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5527 0 0,'0'0'260'0'0,"0"-1"0"0"0,0 1 0 0 0,0 0-1 0 0,0-1 1 0 0,0 1 0 0 0,0-2-1 0 0,0 2 1 0 0,0 0 0 0 0,0-1-1 0 0,1 1 1 0 0,1-3 2597 0 0,-2 3-2597 0 0,1-1-1 0 0,-1 1 1 0 0,0 0 0 0 0,1 0-1 0 0,-1 0 1 0 0,0-1 0 0 0,1 1-1 0 0,1 0 1 0 0,-2 0-69 0 0,1 0 0 0 0,0 1 0 0 0,-1-1 0 0 0,1 0-1 0 0,0 1 1 0 0,-1-1 0 0 0,1 0 0 0 0,-1 1 0 0 0,1-1 0 0 0,0 1 0 0 0,-1-1-1 0 0,1 1 1 0 0,-1-1 0 0 0,1 3 0 0 0,17 25 1271 0 0,-4 7-583 0 0,-3 2-1 0 0,0 0 0 0 0,8 48 1 0 0,7 117 245 0 0,-15-86-771 0 0,6-27-284 0 0,-14-77-143 0 0,0 0 0 0 0,1 0 0 0 0,2-1 0 0 0,-2 1 0 0 0,9 11 0 0 0,-12-21-59 0 0,-1-1 0 0 0,1 0 1 0 0,-1 0-1 0 0,1 0 0 0 0,0 0 0 0 0,-1 0 0 0 0,2 0 0 0 0,-1 0 0 0 0,0-1 0 0 0,-1 1 1 0 0,1 0-1 0 0,0-1 0 0 0,0 1 0 0 0,0 0 0 0 0,0-1 0 0 0,0 2 0 0 0,0-2 1 0 0,0 1-1 0 0,0-1 0 0 0,1 0 0 0 0,-1 1 0 0 0,2-1 0 0 0,4-2-1459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175 131 7367 0 0,'-7'-7'763'0'0,"1"2"-719"0"0,-2-2 835 0 0,1 2 0 0 0,-1-2 1 0 0,1 3-1 0 0,-11-6 0 0 0,16 9-768 0 0,1 0 1 0 0,0 0-1 0 0,-1 1 0 0 0,1-1 1 0 0,0 1-1 0 0,-1-1 1 0 0,1 1-1 0 0,-2 0 0 0 0,2-1 1 0 0,-1 1-1 0 0,0 0 0 0 0,1 0 1 0 0,-1 0-1 0 0,1 0 0 0 0,-2 0 1 0 0,2 1-1 0 0,-1-1 0 0 0,1 0 1 0 0,-1 1-1 0 0,1-1 0 0 0,0 1 1 0 0,-1-1-1 0 0,1 1 0 0 0,-2 0 1 0 0,2 0-1 0 0,0-1 1 0 0,0 1-1 0 0,-1 0 0 0 0,1 1 1 0 0,-2 1-1 0 0,-5 8-28 0 0,1-1 0 0 0,0 1 0 0 0,1 0 0 0 0,0 0 0 0 0,1 1 0 0 0,-1 0 0 0 0,2-1 0 0 0,1 1 0 0 0,-1 1 0 0 0,1-1 0 0 0,1 1 0 0 0,0 0 0 0 0,1-1 0 0 0,1 15 0 0 0,0-17-33 0 0,1 1 1 0 0,0-2-1 0 0,0 1 0 0 0,1 0 1 0 0,2-1-1 0 0,-2 1 0 0 0,1 0 1 0 0,1 0-1 0 0,1-2 0 0 0,-1 2 1 0 0,0-1-1 0 0,2-1 0 0 0,0 0 1 0 0,0 0-1 0 0,0 0 0 0 0,1 0 1 0 0,0-1-1 0 0,10 8 0 0 0,-11-10 20 0 0,-2-2-1 0 0,2 0 1 0 0,-1-1-1 0 0,0 1 1 0 0,1 0-1 0 0,-1-1 0 0 0,1 0 1 0 0,-1-1-1 0 0,1 0 1 0 0,0 0-1 0 0,-1 0 1 0 0,2 0-1 0 0,-2-1 1 0 0,9 0-1 0 0,-6 0 34 0 0,-1-1 0 0 0,2 0 0 0 0,-2-1 1 0 0,1 0-1 0 0,0 0 0 0 0,-2 0 0 0 0,2-2 0 0 0,-1 1 0 0 0,0 0 0 0 0,9-7 0 0 0,-7 5 70 0 0,-2-1-1 0 0,2 1 1 0 0,-2-2-1 0 0,0 0 1 0 0,0 0 0 0 0,0 0-1 0 0,-1-1 1 0 0,0 1-1 0 0,0-2 1 0 0,0 0-1 0 0,-2 1 1 0 0,0-1-1 0 0,1 0 1 0 0,-1 0 0 0 0,-1 0-1 0 0,-1-1 1 0 0,2 1-1 0 0,0-18 1 0 0,-2 14-10 0 0,-1-1 1 0 0,-1 0-1 0 0,0 1 0 0 0,-1-1 1 0 0,0 0-1 0 0,-1 1 0 0 0,0-1 1 0 0,-7-20-1 0 0,5 24-52 0 0,-1 0-1 0 0,1 0 1 0 0,-1-1-1 0 0,-1 1 1 0 0,0 2-1 0 0,-1-2 1 0 0,1 1 0 0 0,-2 1-1 0 0,1-1 1 0 0,-16-12-1 0 0,19 17-76 0 0,-1 1 0 0 0,0-1-1 0 0,1 0 1 0 0,-2 2-1 0 0,1-1 1 0 0,-1 1-1 0 0,1 0 1 0 0,0-1 0 0 0,-1 1-1 0 0,1 0 1 0 0,-8 0-1 0 0,8 2-45 0 0,1 0-1 0 0,0 0 0 0 0,-2 0 1 0 0,2 0-1 0 0,0 1 0 0 0,-1 0 1 0 0,1-1-1 0 0,0 2 0 0 0,0-1 0 0 0,-1 0 1 0 0,1 2-1 0 0,1-1 0 0 0,-2 0 1 0 0,1 0-1 0 0,-5 5 0 0 0,4-3-250 0 0,0 0-1 0 0,-1 1 1 0 0,1 0-1 0 0,0 0 0 0 0,1 1 1 0 0,0-1-1 0 0,-1 1 1 0 0,2 0-1 0 0,-1-1 1 0 0,1 2-1 0 0,0-1 0 0 0,-3 11 1 0 0,1 0-1236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12063 0 0,'-2'20'386'0'0,"2"-1"0"0"0,0 1 0 0 0,1-2 0 0 0,4 28-1 0 0,22 75 1382 0 0,-23-106-1471 0 0,45 138 1326 0 0,-48-150-1572 0 0,8 22 577 0 0,-9-22 45 0 0,-5-15-304 0 0,-1-2-289 0 0,2-1 1 0 0,1 0-1 0 0,-5-29 1 0 0,2-49-172 0 0,4 54 61 0 0,-1-1-16 0 0,3-1 1 0 0,8-55 0 0 0,-6 76 28 0 0,2 0 1 0 0,1 0-1 0 0,0 1 1 0 0,2-1-1 0 0,-1 1 1 0 0,18-30-1 0 0,-21 43 47 0 0,0-1-1 0 0,2 2 1 0 0,-1 0-1 0 0,1-1 1 0 0,0 1-1 0 0,0-1 1 0 0,1 2 0 0 0,-1 0-1 0 0,0-1 1 0 0,10-4-1 0 0,-12 8-16 0 0,-1-1 0 0 0,0 1 0 0 0,0 0-1 0 0,1 0 1 0 0,0 0 0 0 0,-1 1 0 0 0,0-1 0 0 0,1 1 0 0 0,-1-1-1 0 0,0 1 1 0 0,2 0 0 0 0,-2 0 0 0 0,1 0 0 0 0,-1 0-1 0 0,0 1 1 0 0,2-1 0 0 0,-2 1 0 0 0,0-1 0 0 0,0 1 0 0 0,1 0-1 0 0,-1 0 1 0 0,1-1 0 0 0,-1 3 0 0 0,0-2 0 0 0,0 0-1 0 0,0 0 1 0 0,0 1 0 0 0,1-1 0 0 0,-1 1 0 0 0,-1 0 0 0 0,1-1-1 0 0,1 4 1 0 0,2 1 91 0 0,-1 1 0 0 0,-1-1 0 0 0,0 1 0 0 0,1-1 0 0 0,-1 1 0 0 0,-1-1 0 0 0,0 2 0 0 0,0-2-1 0 0,-1 2 1 0 0,1-1 0 0 0,-1 1 0 0 0,0-2 0 0 0,-1 12 0 0 0,-1 8 49 0 0,0-1-1 0 0,-9 36 1 0 0,5-39-144 0 0,0-1 0 0 0,-1 1 0 0 0,-18 36 0 0 0,-36 58-266 0 0,41-81 134 0 0,12-25 104 0 0,2 0 0 0 0,-1-2 1 0 0,-10 12-1 0 0,15-19 73 0 0,6-3 40 0 0,-2 1-1 0 0,0 0 1 0 0,0 0-1 0 0,1-1 1 0 0,6 1-1 0 0,-10 1-79 0 0,24-3 399 0 0,0 1 0 0 0,0 1 0 0 0,1 1 0 0 0,-2 1 0 0 0,28 4 0 0 0,-16 2 120 0 0,-2 0 1 0 0,64 25-1 0 0,-81-26-547 0 0,-1 1-1 0 0,-1 1 0 0 0,0 1 0 0 0,20 15 0 0 0,0 6-2847 0 0,-22-18 1312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4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44 5527 0 0,'0'0'498'0'0,"-1"-2"-88"0"0,-2-2 1116 0 0,-1-1-1 0 0,0 1 1 0 0,0 0-1 0 0,0 1 0 0 0,-9-8 1 0 0,11 10-1313 0 0,-1 0 0 0 0,1-2-1 0 0,0 2 1 0 0,0 1 0 0 0,0-1 0 0 0,0 0 0 0 0,0 0-1 0 0,-2 1 1 0 0,2-1 0 0 0,0 1 0 0 0,-1 0 0 0 0,1 0 0 0 0,-1 0-1 0 0,0 0 1 0 0,1 0 0 0 0,-4 1 0 0 0,-1 0-132 0 0,2 2 1 0 0,-2 0-1 0 0,2-1 1 0 0,-2 1-1 0 0,2 0 1 0 0,-1 0-1 0 0,1 2 1 0 0,0-1-1 0 0,0-1 1 0 0,0 2-1 0 0,1 0 1 0 0,-1-1-1 0 0,1 2 1 0 0,1-1-1 0 0,-2-1 1 0 0,-1 8-1 0 0,-3 2 73 0 0,3-1 0 0 0,-1 1-1 0 0,1 0 1 0 0,0 1 0 0 0,-4 27 0 0 0,6-28 15 0 0,2 0-1 0 0,0 1 1 0 0,1-1 0 0 0,1 0 0 0 0,0 1-1 0 0,1-1 1 0 0,0 0 0 0 0,1 1 0 0 0,5 16-1 0 0,-6-26-109 0 0,1 1-1 0 0,0 0 1 0 0,0-1 0 0 0,1 1-1 0 0,0-2 1 0 0,0 1-1 0 0,0 1 1 0 0,0-2-1 0 0,1 0 1 0 0,0 2-1 0 0,0-2 1 0 0,0-1-1 0 0,0 2 1 0 0,1-1-1 0 0,0-1 1 0 0,0 0-1 0 0,-1 1 1 0 0,2-1-1 0 0,-1-1 1 0 0,1 0-1 0 0,-1 0 1 0 0,0 1-1 0 0,1-1 1 0 0,10 1-1 0 0,-4-1-31 0 0,-1 0 0 0 0,1-1 0 0 0,-2 0 0 0 0,2-1-1 0 0,-1 0 1 0 0,1-1 0 0 0,-1 0 0 0 0,1 0 0 0 0,-2-1-1 0 0,15-4 1 0 0,0-4-212 0 0,-11 6-519 0 0,0-2 0 0 0,0 1 1 0 0,-1-2-1 0 0,0 1 0 0 0,0-2 0 0 0,-1 1 0 0 0,17-15 0 0 0,-12 7-6416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5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13159 0 0,'0'0'598'0'0,"4"8"204"0"0,22 55 2922 0 0,19 69-1 0 0,-12-12-1565 0 0,15 44-1560 0 0,-25-100-2831 0 0,-16-50 66 0 0,-1 0 0 0 0,12 16 1 0 0,-7-15-64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32 200 10967 0 0,'0'0'994'0'0,"3"1"-816"0"0,-3-1-166 0 0,1 0 1 0 0,0 0-1 0 0,-1 1 0 0 0,1-1 0 0 0,-1 0 0 0 0,1 0 0 0 0,-1 0 1 0 0,1 1-1 0 0,-1-1 0 0 0,1 0 0 0 0,-1 1 0 0 0,1-1 0 0 0,-1 0 1 0 0,1 1-1 0 0,-1-1 0 0 0,1 0 0 0 0,-1 1 0 0 0,0-1 0 0 0,1 1 0 0 0,-1-1 1 0 0,1 2-1 0 0,-2 12 1217 0 0,0-2-520 0 0,-3 35 1083 0 0,-16 127 390 0 0,8-137-1622 0 0,12-36-165 0 0,0-1-355 0 0,-1 0 1 0 0,1 0-1 0 0,0 0 1 0 0,-1 0-1 0 0,1 0 1 0 0,0 0-1 0 0,0 1 1 0 0,-1-1-1 0 0,1-1 1 0 0,0 1-1 0 0,-1 0 1 0 0,1 0-1 0 0,0 0 1 0 0,-1 0-1 0 0,1 0 1 0 0,0 0-1 0 0,0 0 1 0 0,-1 0-1 0 0,1 0 1 0 0,0-1-1 0 0,0 1 1 0 0,-1 0-1 0 0,1 0 1 0 0,10-121 729 0 0,-4 68-661 0 0,18-85 346 0 0,-6 43-108 0 0,-17 87-319 0 0,1-3 5 0 0,-1 0 0 0 0,2 1 0 0 0,-1 0-1 0 0,6-13 1 0 0,-8 23-33 0 0,0 0 0 0 0,0 0 0 0 0,0-1 0 0 0,0 1 0 0 0,1 0 0 0 0,-1 0 0 0 0,0-1 0 0 0,0 1 0 0 0,0 0 0 0 0,0 0 0 0 0,0 0 0 0 0,1-1 0 0 0,-1 1 0 0 0,0 0 0 0 0,0 0 0 0 0,1 0 0 0 0,-1-1 0 0 0,0 1 0 0 0,0 0 0 0 0,0 0 0 0 0,1 0 0 0 0,-1 0 0 0 0,0 0 0 0 0,0 0 0 0 0,1 0 0 0 0,-1 0 0 0 0,0 0 0 0 0,1-1 0 0 0,-1 1 0 0 0,0 0 0 0 0,0 0 0 0 0,1 0 0 0 0,-1 1 0 0 0,0-1 0 0 0,0 0 0 0 0,1 0 0 0 0,-1 0 0 0 0,0 0 0 0 0,1 0 0 0 0,-1 0 0 0 0,0 0 0 0 0,0 0 0 0 0,0 0 0 0 0,1 1 0 0 0,-1-1 0 0 0,0 0 0 0 0,0 0 0 0 0,1 0 0 0 0,-1 0 0 0 0,0 1 0 0 0,0-1 0 0 0,0 0 0 0 0,0 0 0 0 0,1 1 0 0 0,1 1-6 0 0,1 1-1 0 0,-1 0 1 0 0,1 0-1 0 0,-1 0 1 0 0,0 0-1 0 0,0 0 1 0 0,0 0-1 0 0,2 7 1 0 0,11 30-78 0 0,-11-27 74 0 0,11 33-4 0 0,27 76-94 0 0,-33-101 94 0 0,1-1 0 0 0,0 1 0 0 0,22 29 0 0 0,-27-43 54 0 0,0-1 0 0 0,0 0 0 0 0,1 1 1 0 0,0-2-1 0 0,0 1 0 0 0,9 6 1 0 0,-13-11 1 0 0,-1 0 1 0 0,1 0 0 0 0,-1-1-1 0 0,1 1 1 0 0,-1 0 0 0 0,1 0-1 0 0,0-1 1 0 0,-1 1-1 0 0,1-1 1 0 0,0 1 0 0 0,-1-1-1 0 0,1 0 1 0 0,0 0 0 0 0,0 0-1 0 0,-1 0 1 0 0,1 0 0 0 0,0 0-1 0 0,0 0 1 0 0,-1 0 0 0 0,1-1-1 0 0,0 1 1 0 0,-1-1-1 0 0,1 1 1 0 0,0-1 0 0 0,-1 0-1 0 0,1 0 1 0 0,-1 1 0 0 0,1-1-1 0 0,-1 0 1 0 0,1-1 0 0 0,-1 1-1 0 0,0 0 1 0 0,0 0 0 0 0,1 0-1 0 0,-1-1 1 0 0,1-1-1 0 0,3-4 162 0 0,0-1 0 0 0,-1 0 0 0 0,0 0 0 0 0,0 0 0 0 0,-1 0 0 0 0,0-1 0 0 0,3-16 0 0 0,-2 3 14 0 0,-1 1 1 0 0,-1-25-1 0 0,-1 20-140 0 0,1 9-133 0 0,-2 0 1 0 0,0-1-1 0 0,-1 1 1 0 0,-1 0-1 0 0,0 0 1 0 0,-6-21-1 0 0,2 23-1513 0 0,0 0 0 0 0,-10-20 0 0 0,8 21-6144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7367 0 0,'0'0'568'0'0,"-6"7"-352"0"0,-38 26 6852 0 0,-38 22-5272 0 0,67-44-1554 0 0,-25 14 0 0 0,28-18 19 0 0,0 0 1 0 0,1 0 0 0 0,0 1 0 0 0,-11 11-1 0 0,-1 3 11 0 0,13-13-258 0 0,10-9-10 0 0,-1 1 0 0 0,1-1 0 0 0,-1 1 0 0 0,1-1 0 0 0,-1 1 0 0 0,1-1-1 0 0,0 1 1 0 0,-1-1 0 0 0,1 1 0 0 0,0-1 0 0 0,-1 1 0 0 0,1 0 0 0 0,0-1 0 0 0,0 1 0 0 0,0 0 0 0 0,-1-1-1 0 0,1 1 1 0 0,0 1 0 0 0,0-1 72 0 0,-7 17 528 0 0,6-14-508 0 0,1 0 1 0 0,0 0-1 0 0,0 0 0 0 0,0 0 0 0 0,0 0 0 0 0,0 0 0 0 0,1 0 0 0 0,0 0 1 0 0,0 0-1 0 0,0 0 0 0 0,3 6 0 0 0,1 10 198 0 0,30 198 1394 0 0,-12-67-897 0 0,-10-51-302 0 0,-8-24-123 0 0,-3-32-132 0 0,0 34 526 0 0,-5-63-548 0 0,2-12-131 0 0,0 0 1 0 0,1 0 0 0 0,-1 0 0 0 0,1 0 0 0 0,0 0-1 0 0,0 3 1 0 0,1-4-64 0 0,0-1 0 0 0,0 1 1 0 0,1 0-1 0 0,-1-1 0 0 0,1 1 0 0 0,-1-1 0 0 0,1 0 1 0 0,0 1-1 0 0,0-1 0 0 0,3 2 0 0 0,78 24 48 0 0,3 2-212 0 0,5 10 595 0 0,101 59 1 0 0,-182-91-321 0 0,0 0 1 0 0,0 0 0 0 0,-1 1-1 0 0,12 13 1 0 0,-21-21 24 0 0,18-8-34 0 0,14-13-112 0 0,-5 3-7 0 0,1 1 0 0 0,0 1-1 0 0,56-22 1 0 0,-19 17-1 0 0,2 4 0 0 0,102-15 0 0 0,-132 32 0 0 0,-36 0 0 0 0,-1 0 0 0 0,1 0 0 0 0,-1 1 0 0 0,1-1 0 0 0,-1 0 0 0 0,1 0 0 0 0,-1 0 0 0 0,1 0 0 0 0,-1 0 0 0 0,1 0 0 0 0,-1 0 0 0 0,1 0 0 0 0,-1 0 0 0 0,1 0 0 0 0,-1 0 0 0 0,0-1 0 0 0,1 1 0 0 0,-1 0 0 0 0,1 0 0 0 0,-1 0 0 0 0,1-1 0 0 0,-1 1 0 0 0,0 0 0 0 0,1-1 0 0 0,1 0 0 0 0,-1 1 0 0 0,1-1 0 0 0,-1 0 0 0 0,0 0 0 0 0,1 0 0 0 0,-1 0 0 0 0,0 0 0 0 0,0 0 0 0 0,0-1 0 0 0,0 1 0 0 0,0 0 0 0 0,0-1 0 0 0,0 1 0 0 0,0 0 0 0 0,-1-1 0 0 0,1 1 0 0 0,-1-1 0 0 0,1-1 0 0 0,2-4 0 0 0,4-6-11 0 0,-1-1 0 0 0,-1 0 0 0 0,8-29 0 0 0,4-47-62 0 0,-8 36 54 0 0,-5 32 19 0 0,11-59 0 0 0,28-85 0 0 0,-20 87-77 0 0,-23 78 10 0 0,1-1-77 0 0,-1 0 1 0 0,0 0-1 0 0,1 1 0 0 0,-1-1 0 0 0,1 0 1 0 0,-1 0-1 0 0,1 1 0 0 0,0-1 1 0 0,0 1-1 0 0,0-1 0 0 0,-1 1 0 0 0,2-1 1 0 0,0-1-1 0 0,0 2 94 0 0,-1-1 0 0 0,0 1 0 0 0,0-1 0 0 0,0 1 0 0 0,0-1 0 0 0,0 1 1 0 0,-1-1-1 0 0,1 0 0 0 0,0 0 0 0 0,-1 1 0 0 0,1-1 0 0 0,-1 0 0 0 0,0 0 0 0 0,1 1 0 0 0,-1-4 0 0 0,-1-4 62 0 0,-1 0 0 0 0,1 1-1 0 0,-1-1 1 0 0,-1 0 0 0 0,0 1-1 0 0,0 0 1 0 0,-1 0 0 0 0,0 0-1 0 0,-5-8 1 0 0,-6-7 358 0 0,-29-32 0 0 0,33 42-232 0 0,-32-34 379 0 0,-94-77 0 0 0,103 95-551 0 0,26 23-96 0 0,0 0 0 0 0,-1 0 0 0 0,-12-6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9671 0 0,'0'0'748'0'0,"9"-8"844"0"0,14-23 3188 0 0,-15 19-4181 0 0,1-1 0 0 0,0 2 0 0 0,1-1-1 0 0,1 1 1 0 0,0 1 0 0 0,0 0 0 0 0,19-13 0 0 0,-28 22-625 0 0,6-4-126 0 0,0 0 0 0 0,0 1-1 0 0,0 0 1 0 0,0 0 0 0 0,1 1 0 0 0,0 0-1 0 0,15-4 1 0 0,-8 8-1331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247.png"/><Relationship Id="rId42" Type="http://schemas.openxmlformats.org/officeDocument/2006/relationships/customXml" Target="../ink/ink313.xml"/><Relationship Id="rId63" Type="http://schemas.openxmlformats.org/officeDocument/2006/relationships/image" Target="../media/image308.png"/><Relationship Id="rId84" Type="http://schemas.openxmlformats.org/officeDocument/2006/relationships/customXml" Target="../ink/ink334.xml"/><Relationship Id="rId138" Type="http://schemas.openxmlformats.org/officeDocument/2006/relationships/customXml" Target="../ink/ink361.xml"/><Relationship Id="rId159" Type="http://schemas.openxmlformats.org/officeDocument/2006/relationships/image" Target="../media/image356.png"/><Relationship Id="rId170" Type="http://schemas.openxmlformats.org/officeDocument/2006/relationships/customXml" Target="../ink/ink377.xml"/><Relationship Id="rId107" Type="http://schemas.openxmlformats.org/officeDocument/2006/relationships/image" Target="../media/image330.png"/><Relationship Id="rId11" Type="http://schemas.openxmlformats.org/officeDocument/2006/relationships/image" Target="../media/image242.png"/><Relationship Id="rId32" Type="http://schemas.openxmlformats.org/officeDocument/2006/relationships/customXml" Target="../ink/ink308.xml"/><Relationship Id="rId53" Type="http://schemas.openxmlformats.org/officeDocument/2006/relationships/image" Target="../media/image303.png"/><Relationship Id="rId74" Type="http://schemas.openxmlformats.org/officeDocument/2006/relationships/customXml" Target="../ink/ink329.xml"/><Relationship Id="rId128" Type="http://schemas.openxmlformats.org/officeDocument/2006/relationships/customXml" Target="../ink/ink356.xml"/><Relationship Id="rId149" Type="http://schemas.openxmlformats.org/officeDocument/2006/relationships/image" Target="../media/image351.png"/><Relationship Id="rId5" Type="http://schemas.openxmlformats.org/officeDocument/2006/relationships/image" Target="../media/image239.png"/><Relationship Id="rId95" Type="http://schemas.openxmlformats.org/officeDocument/2006/relationships/image" Target="../media/image324.png"/><Relationship Id="rId160" Type="http://schemas.openxmlformats.org/officeDocument/2006/relationships/customXml" Target="../ink/ink372.xml"/><Relationship Id="rId181" Type="http://schemas.openxmlformats.org/officeDocument/2006/relationships/image" Target="../media/image367.png"/><Relationship Id="rId22" Type="http://schemas.openxmlformats.org/officeDocument/2006/relationships/customXml" Target="../ink/ink303.xml"/><Relationship Id="rId43" Type="http://schemas.openxmlformats.org/officeDocument/2006/relationships/image" Target="../media/image298.png"/><Relationship Id="rId64" Type="http://schemas.openxmlformats.org/officeDocument/2006/relationships/customXml" Target="../ink/ink324.xml"/><Relationship Id="rId118" Type="http://schemas.openxmlformats.org/officeDocument/2006/relationships/customXml" Target="../ink/ink351.xml"/><Relationship Id="rId139" Type="http://schemas.openxmlformats.org/officeDocument/2006/relationships/image" Target="../media/image346.png"/><Relationship Id="rId85" Type="http://schemas.openxmlformats.org/officeDocument/2006/relationships/image" Target="../media/image319.png"/><Relationship Id="rId150" Type="http://schemas.openxmlformats.org/officeDocument/2006/relationships/customXml" Target="../ink/ink367.xml"/><Relationship Id="rId171" Type="http://schemas.openxmlformats.org/officeDocument/2006/relationships/image" Target="../media/image362.png"/><Relationship Id="rId12" Type="http://schemas.openxmlformats.org/officeDocument/2006/relationships/customXml" Target="../ink/ink298.xml"/><Relationship Id="rId33" Type="http://schemas.openxmlformats.org/officeDocument/2006/relationships/image" Target="../media/image293.png"/><Relationship Id="rId108" Type="http://schemas.openxmlformats.org/officeDocument/2006/relationships/customXml" Target="../ink/ink346.xml"/><Relationship Id="rId129" Type="http://schemas.openxmlformats.org/officeDocument/2006/relationships/image" Target="../media/image341.png"/><Relationship Id="rId54" Type="http://schemas.openxmlformats.org/officeDocument/2006/relationships/customXml" Target="../ink/ink319.xml"/><Relationship Id="rId75" Type="http://schemas.openxmlformats.org/officeDocument/2006/relationships/image" Target="../media/image314.png"/><Relationship Id="rId96" Type="http://schemas.openxmlformats.org/officeDocument/2006/relationships/customXml" Target="../ink/ink340.xml"/><Relationship Id="rId140" Type="http://schemas.openxmlformats.org/officeDocument/2006/relationships/customXml" Target="../ink/ink362.xml"/><Relationship Id="rId161" Type="http://schemas.openxmlformats.org/officeDocument/2006/relationships/image" Target="../media/image357.png"/><Relationship Id="rId182" Type="http://schemas.openxmlformats.org/officeDocument/2006/relationships/customXml" Target="../ink/ink383.xml"/><Relationship Id="rId6" Type="http://schemas.openxmlformats.org/officeDocument/2006/relationships/customXml" Target="../ink/ink295.xml"/><Relationship Id="rId23" Type="http://schemas.openxmlformats.org/officeDocument/2006/relationships/image" Target="../media/image288.png"/><Relationship Id="rId119" Type="http://schemas.openxmlformats.org/officeDocument/2006/relationships/image" Target="../media/image336.png"/><Relationship Id="rId44" Type="http://schemas.openxmlformats.org/officeDocument/2006/relationships/customXml" Target="../ink/ink314.xml"/><Relationship Id="rId65" Type="http://schemas.openxmlformats.org/officeDocument/2006/relationships/image" Target="../media/image309.png"/><Relationship Id="rId86" Type="http://schemas.openxmlformats.org/officeDocument/2006/relationships/customXml" Target="../ink/ink335.xml"/><Relationship Id="rId130" Type="http://schemas.openxmlformats.org/officeDocument/2006/relationships/customXml" Target="../ink/ink357.xml"/><Relationship Id="rId151" Type="http://schemas.openxmlformats.org/officeDocument/2006/relationships/image" Target="../media/image352.png"/><Relationship Id="rId172" Type="http://schemas.openxmlformats.org/officeDocument/2006/relationships/customXml" Target="../ink/ink378.xml"/><Relationship Id="rId13" Type="http://schemas.openxmlformats.org/officeDocument/2006/relationships/image" Target="../media/image243.png"/><Relationship Id="rId18" Type="http://schemas.openxmlformats.org/officeDocument/2006/relationships/customXml" Target="../ink/ink301.xml"/><Relationship Id="rId39" Type="http://schemas.openxmlformats.org/officeDocument/2006/relationships/image" Target="../media/image296.png"/><Relationship Id="rId109" Type="http://schemas.openxmlformats.org/officeDocument/2006/relationships/image" Target="../media/image331.png"/><Relationship Id="rId34" Type="http://schemas.openxmlformats.org/officeDocument/2006/relationships/customXml" Target="../ink/ink309.xml"/><Relationship Id="rId50" Type="http://schemas.openxmlformats.org/officeDocument/2006/relationships/customXml" Target="../ink/ink317.xml"/><Relationship Id="rId55" Type="http://schemas.openxmlformats.org/officeDocument/2006/relationships/image" Target="../media/image304.png"/><Relationship Id="rId76" Type="http://schemas.openxmlformats.org/officeDocument/2006/relationships/customXml" Target="../ink/ink330.xml"/><Relationship Id="rId97" Type="http://schemas.openxmlformats.org/officeDocument/2006/relationships/image" Target="../media/image325.png"/><Relationship Id="rId104" Type="http://schemas.openxmlformats.org/officeDocument/2006/relationships/customXml" Target="../ink/ink344.xml"/><Relationship Id="rId120" Type="http://schemas.openxmlformats.org/officeDocument/2006/relationships/customXml" Target="../ink/ink352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365.xml"/><Relationship Id="rId167" Type="http://schemas.openxmlformats.org/officeDocument/2006/relationships/image" Target="../media/image360.png"/><Relationship Id="rId188" Type="http://schemas.openxmlformats.org/officeDocument/2006/relationships/customXml" Target="../ink/ink386.xml"/><Relationship Id="rId7" Type="http://schemas.openxmlformats.org/officeDocument/2006/relationships/image" Target="../media/image240.png"/><Relationship Id="rId71" Type="http://schemas.openxmlformats.org/officeDocument/2006/relationships/image" Target="../media/image312.png"/><Relationship Id="rId92" Type="http://schemas.openxmlformats.org/officeDocument/2006/relationships/customXml" Target="../ink/ink338.xml"/><Relationship Id="rId162" Type="http://schemas.openxmlformats.org/officeDocument/2006/relationships/customXml" Target="../ink/ink373.xml"/><Relationship Id="rId183" Type="http://schemas.openxmlformats.org/officeDocument/2006/relationships/image" Target="../media/image368.png"/><Relationship Id="rId2" Type="http://schemas.openxmlformats.org/officeDocument/2006/relationships/customXml" Target="../ink/ink293.xml"/><Relationship Id="rId29" Type="http://schemas.openxmlformats.org/officeDocument/2006/relationships/image" Target="../media/image291.png"/><Relationship Id="rId24" Type="http://schemas.openxmlformats.org/officeDocument/2006/relationships/customXml" Target="../ink/ink304.xml"/><Relationship Id="rId40" Type="http://schemas.openxmlformats.org/officeDocument/2006/relationships/customXml" Target="../ink/ink312.xml"/><Relationship Id="rId45" Type="http://schemas.openxmlformats.org/officeDocument/2006/relationships/image" Target="../media/image299.png"/><Relationship Id="rId66" Type="http://schemas.openxmlformats.org/officeDocument/2006/relationships/customXml" Target="../ink/ink325.xml"/><Relationship Id="rId87" Type="http://schemas.openxmlformats.org/officeDocument/2006/relationships/image" Target="../media/image320.png"/><Relationship Id="rId110" Type="http://schemas.openxmlformats.org/officeDocument/2006/relationships/customXml" Target="../ink/ink347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360.xml"/><Relationship Id="rId157" Type="http://schemas.openxmlformats.org/officeDocument/2006/relationships/image" Target="../media/image355.png"/><Relationship Id="rId178" Type="http://schemas.openxmlformats.org/officeDocument/2006/relationships/customXml" Target="../ink/ink381.xml"/><Relationship Id="rId61" Type="http://schemas.openxmlformats.org/officeDocument/2006/relationships/image" Target="../media/image307.png"/><Relationship Id="rId82" Type="http://schemas.openxmlformats.org/officeDocument/2006/relationships/customXml" Target="../ink/ink333.xml"/><Relationship Id="rId152" Type="http://schemas.openxmlformats.org/officeDocument/2006/relationships/customXml" Target="../ink/ink368.xml"/><Relationship Id="rId173" Type="http://schemas.openxmlformats.org/officeDocument/2006/relationships/image" Target="../media/image363.png"/><Relationship Id="rId19" Type="http://schemas.openxmlformats.org/officeDocument/2006/relationships/image" Target="../media/image246.png"/><Relationship Id="rId14" Type="http://schemas.openxmlformats.org/officeDocument/2006/relationships/customXml" Target="../ink/ink299.xml"/><Relationship Id="rId30" Type="http://schemas.openxmlformats.org/officeDocument/2006/relationships/customXml" Target="../ink/ink307.xml"/><Relationship Id="rId35" Type="http://schemas.openxmlformats.org/officeDocument/2006/relationships/image" Target="../media/image294.png"/><Relationship Id="rId56" Type="http://schemas.openxmlformats.org/officeDocument/2006/relationships/customXml" Target="../ink/ink320.xml"/><Relationship Id="rId77" Type="http://schemas.openxmlformats.org/officeDocument/2006/relationships/image" Target="../media/image315.png"/><Relationship Id="rId100" Type="http://schemas.openxmlformats.org/officeDocument/2006/relationships/customXml" Target="../ink/ink342.xml"/><Relationship Id="rId105" Type="http://schemas.openxmlformats.org/officeDocument/2006/relationships/image" Target="../media/image329.png"/><Relationship Id="rId126" Type="http://schemas.openxmlformats.org/officeDocument/2006/relationships/customXml" Target="../ink/ink355.xml"/><Relationship Id="rId147" Type="http://schemas.openxmlformats.org/officeDocument/2006/relationships/image" Target="../media/image350.png"/><Relationship Id="rId168" Type="http://schemas.openxmlformats.org/officeDocument/2006/relationships/customXml" Target="../ink/ink376.xml"/><Relationship Id="rId8" Type="http://schemas.openxmlformats.org/officeDocument/2006/relationships/customXml" Target="../ink/ink296.xml"/><Relationship Id="rId51" Type="http://schemas.openxmlformats.org/officeDocument/2006/relationships/image" Target="../media/image302.png"/><Relationship Id="rId72" Type="http://schemas.openxmlformats.org/officeDocument/2006/relationships/customXml" Target="../ink/ink328.xml"/><Relationship Id="rId93" Type="http://schemas.openxmlformats.org/officeDocument/2006/relationships/image" Target="../media/image323.png"/><Relationship Id="rId98" Type="http://schemas.openxmlformats.org/officeDocument/2006/relationships/customXml" Target="../ink/ink341.xml"/><Relationship Id="rId121" Type="http://schemas.openxmlformats.org/officeDocument/2006/relationships/image" Target="../media/image337.png"/><Relationship Id="rId142" Type="http://schemas.openxmlformats.org/officeDocument/2006/relationships/customXml" Target="../ink/ink363.xml"/><Relationship Id="rId163" Type="http://schemas.openxmlformats.org/officeDocument/2006/relationships/image" Target="../media/image358.png"/><Relationship Id="rId184" Type="http://schemas.openxmlformats.org/officeDocument/2006/relationships/customXml" Target="../ink/ink384.xml"/><Relationship Id="rId189" Type="http://schemas.openxmlformats.org/officeDocument/2006/relationships/image" Target="../media/image371.png"/><Relationship Id="rId3" Type="http://schemas.openxmlformats.org/officeDocument/2006/relationships/image" Target="../media/image238.png"/><Relationship Id="rId25" Type="http://schemas.openxmlformats.org/officeDocument/2006/relationships/image" Target="../media/image289.png"/><Relationship Id="rId46" Type="http://schemas.openxmlformats.org/officeDocument/2006/relationships/customXml" Target="../ink/ink315.xml"/><Relationship Id="rId67" Type="http://schemas.openxmlformats.org/officeDocument/2006/relationships/image" Target="../media/image310.png"/><Relationship Id="rId116" Type="http://schemas.openxmlformats.org/officeDocument/2006/relationships/customXml" Target="../ink/ink350.xml"/><Relationship Id="rId137" Type="http://schemas.openxmlformats.org/officeDocument/2006/relationships/image" Target="../media/image345.png"/><Relationship Id="rId158" Type="http://schemas.openxmlformats.org/officeDocument/2006/relationships/customXml" Target="../ink/ink371.xml"/><Relationship Id="rId20" Type="http://schemas.openxmlformats.org/officeDocument/2006/relationships/customXml" Target="../ink/ink302.xml"/><Relationship Id="rId41" Type="http://schemas.openxmlformats.org/officeDocument/2006/relationships/image" Target="../media/image297.png"/><Relationship Id="rId62" Type="http://schemas.openxmlformats.org/officeDocument/2006/relationships/customXml" Target="../ink/ink323.xml"/><Relationship Id="rId83" Type="http://schemas.openxmlformats.org/officeDocument/2006/relationships/image" Target="../media/image318.png"/><Relationship Id="rId88" Type="http://schemas.openxmlformats.org/officeDocument/2006/relationships/customXml" Target="../ink/ink336.xml"/><Relationship Id="rId111" Type="http://schemas.openxmlformats.org/officeDocument/2006/relationships/image" Target="../media/image332.png"/><Relationship Id="rId132" Type="http://schemas.openxmlformats.org/officeDocument/2006/relationships/customXml" Target="../ink/ink358.xml"/><Relationship Id="rId153" Type="http://schemas.openxmlformats.org/officeDocument/2006/relationships/image" Target="../media/image353.png"/><Relationship Id="rId174" Type="http://schemas.openxmlformats.org/officeDocument/2006/relationships/customXml" Target="../ink/ink379.xml"/><Relationship Id="rId179" Type="http://schemas.openxmlformats.org/officeDocument/2006/relationships/image" Target="../media/image366.png"/><Relationship Id="rId15" Type="http://schemas.openxmlformats.org/officeDocument/2006/relationships/image" Target="../media/image244.png"/><Relationship Id="rId36" Type="http://schemas.openxmlformats.org/officeDocument/2006/relationships/customXml" Target="../ink/ink310.xml"/><Relationship Id="rId57" Type="http://schemas.openxmlformats.org/officeDocument/2006/relationships/image" Target="../media/image305.png"/><Relationship Id="rId106" Type="http://schemas.openxmlformats.org/officeDocument/2006/relationships/customXml" Target="../ink/ink345.xml"/><Relationship Id="rId127" Type="http://schemas.openxmlformats.org/officeDocument/2006/relationships/image" Target="../media/image340.png"/><Relationship Id="rId10" Type="http://schemas.openxmlformats.org/officeDocument/2006/relationships/customXml" Target="../ink/ink297.xml"/><Relationship Id="rId31" Type="http://schemas.openxmlformats.org/officeDocument/2006/relationships/image" Target="../media/image292.png"/><Relationship Id="rId52" Type="http://schemas.openxmlformats.org/officeDocument/2006/relationships/customXml" Target="../ink/ink318.xml"/><Relationship Id="rId73" Type="http://schemas.openxmlformats.org/officeDocument/2006/relationships/image" Target="../media/image313.png"/><Relationship Id="rId78" Type="http://schemas.openxmlformats.org/officeDocument/2006/relationships/customXml" Target="../ink/ink331.xml"/><Relationship Id="rId94" Type="http://schemas.openxmlformats.org/officeDocument/2006/relationships/customXml" Target="../ink/ink339.xml"/><Relationship Id="rId99" Type="http://schemas.openxmlformats.org/officeDocument/2006/relationships/image" Target="../media/image326.png"/><Relationship Id="rId101" Type="http://schemas.openxmlformats.org/officeDocument/2006/relationships/image" Target="../media/image327.png"/><Relationship Id="rId122" Type="http://schemas.openxmlformats.org/officeDocument/2006/relationships/customXml" Target="../ink/ink353.xml"/><Relationship Id="rId143" Type="http://schemas.openxmlformats.org/officeDocument/2006/relationships/image" Target="../media/image348.png"/><Relationship Id="rId148" Type="http://schemas.openxmlformats.org/officeDocument/2006/relationships/customXml" Target="../ink/ink366.xml"/><Relationship Id="rId164" Type="http://schemas.openxmlformats.org/officeDocument/2006/relationships/customXml" Target="../ink/ink374.xml"/><Relationship Id="rId169" Type="http://schemas.openxmlformats.org/officeDocument/2006/relationships/image" Target="../media/image361.png"/><Relationship Id="rId185" Type="http://schemas.openxmlformats.org/officeDocument/2006/relationships/image" Target="../media/image369.png"/><Relationship Id="rId4" Type="http://schemas.openxmlformats.org/officeDocument/2006/relationships/customXml" Target="../ink/ink294.xml"/><Relationship Id="rId9" Type="http://schemas.openxmlformats.org/officeDocument/2006/relationships/image" Target="../media/image241.png"/><Relationship Id="rId180" Type="http://schemas.openxmlformats.org/officeDocument/2006/relationships/customXml" Target="../ink/ink382.xml"/><Relationship Id="rId26" Type="http://schemas.openxmlformats.org/officeDocument/2006/relationships/customXml" Target="../ink/ink305.xml"/><Relationship Id="rId47" Type="http://schemas.openxmlformats.org/officeDocument/2006/relationships/image" Target="../media/image300.png"/><Relationship Id="rId68" Type="http://schemas.openxmlformats.org/officeDocument/2006/relationships/customXml" Target="../ink/ink326.xml"/><Relationship Id="rId89" Type="http://schemas.openxmlformats.org/officeDocument/2006/relationships/image" Target="../media/image321.png"/><Relationship Id="rId112" Type="http://schemas.openxmlformats.org/officeDocument/2006/relationships/customXml" Target="../ink/ink348.xml"/><Relationship Id="rId133" Type="http://schemas.openxmlformats.org/officeDocument/2006/relationships/image" Target="../media/image343.png"/><Relationship Id="rId154" Type="http://schemas.openxmlformats.org/officeDocument/2006/relationships/customXml" Target="../ink/ink369.xml"/><Relationship Id="rId175" Type="http://schemas.openxmlformats.org/officeDocument/2006/relationships/image" Target="../media/image364.png"/><Relationship Id="rId16" Type="http://schemas.openxmlformats.org/officeDocument/2006/relationships/customXml" Target="../ink/ink300.xml"/><Relationship Id="rId37" Type="http://schemas.openxmlformats.org/officeDocument/2006/relationships/image" Target="../media/image295.png"/><Relationship Id="rId58" Type="http://schemas.openxmlformats.org/officeDocument/2006/relationships/customXml" Target="../ink/ink321.xml"/><Relationship Id="rId79" Type="http://schemas.openxmlformats.org/officeDocument/2006/relationships/image" Target="../media/image316.png"/><Relationship Id="rId102" Type="http://schemas.openxmlformats.org/officeDocument/2006/relationships/customXml" Target="../ink/ink343.xml"/><Relationship Id="rId123" Type="http://schemas.openxmlformats.org/officeDocument/2006/relationships/image" Target="../media/image338.png"/><Relationship Id="rId144" Type="http://schemas.openxmlformats.org/officeDocument/2006/relationships/customXml" Target="../ink/ink364.xml"/><Relationship Id="rId90" Type="http://schemas.openxmlformats.org/officeDocument/2006/relationships/customXml" Target="../ink/ink337.xml"/><Relationship Id="rId165" Type="http://schemas.openxmlformats.org/officeDocument/2006/relationships/image" Target="../media/image359.png"/><Relationship Id="rId186" Type="http://schemas.openxmlformats.org/officeDocument/2006/relationships/customXml" Target="../ink/ink385.xml"/><Relationship Id="rId27" Type="http://schemas.openxmlformats.org/officeDocument/2006/relationships/image" Target="../media/image290.png"/><Relationship Id="rId48" Type="http://schemas.openxmlformats.org/officeDocument/2006/relationships/customXml" Target="../ink/ink316.xml"/><Relationship Id="rId69" Type="http://schemas.openxmlformats.org/officeDocument/2006/relationships/image" Target="../media/image311.png"/><Relationship Id="rId113" Type="http://schemas.openxmlformats.org/officeDocument/2006/relationships/image" Target="../media/image333.png"/><Relationship Id="rId134" Type="http://schemas.openxmlformats.org/officeDocument/2006/relationships/customXml" Target="../ink/ink359.xml"/><Relationship Id="rId80" Type="http://schemas.openxmlformats.org/officeDocument/2006/relationships/customXml" Target="../ink/ink332.xml"/><Relationship Id="rId155" Type="http://schemas.openxmlformats.org/officeDocument/2006/relationships/image" Target="../media/image354.png"/><Relationship Id="rId176" Type="http://schemas.openxmlformats.org/officeDocument/2006/relationships/customXml" Target="../ink/ink380.xml"/><Relationship Id="rId17" Type="http://schemas.openxmlformats.org/officeDocument/2006/relationships/image" Target="../media/image245.png"/><Relationship Id="rId38" Type="http://schemas.openxmlformats.org/officeDocument/2006/relationships/customXml" Target="../ink/ink311.xml"/><Relationship Id="rId59" Type="http://schemas.openxmlformats.org/officeDocument/2006/relationships/image" Target="../media/image306.png"/><Relationship Id="rId103" Type="http://schemas.openxmlformats.org/officeDocument/2006/relationships/image" Target="../media/image328.png"/><Relationship Id="rId124" Type="http://schemas.openxmlformats.org/officeDocument/2006/relationships/customXml" Target="../ink/ink354.xml"/><Relationship Id="rId70" Type="http://schemas.openxmlformats.org/officeDocument/2006/relationships/customXml" Target="../ink/ink327.xml"/><Relationship Id="rId91" Type="http://schemas.openxmlformats.org/officeDocument/2006/relationships/image" Target="../media/image322.png"/><Relationship Id="rId145" Type="http://schemas.openxmlformats.org/officeDocument/2006/relationships/image" Target="../media/image349.png"/><Relationship Id="rId166" Type="http://schemas.openxmlformats.org/officeDocument/2006/relationships/customXml" Target="../ink/ink375.xml"/><Relationship Id="rId187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06.xml"/><Relationship Id="rId49" Type="http://schemas.openxmlformats.org/officeDocument/2006/relationships/image" Target="../media/image301.png"/><Relationship Id="rId114" Type="http://schemas.openxmlformats.org/officeDocument/2006/relationships/customXml" Target="../ink/ink349.xml"/><Relationship Id="rId60" Type="http://schemas.openxmlformats.org/officeDocument/2006/relationships/customXml" Target="../ink/ink322.xml"/><Relationship Id="rId81" Type="http://schemas.openxmlformats.org/officeDocument/2006/relationships/image" Target="../media/image317.png"/><Relationship Id="rId135" Type="http://schemas.openxmlformats.org/officeDocument/2006/relationships/image" Target="../media/image344.png"/><Relationship Id="rId156" Type="http://schemas.openxmlformats.org/officeDocument/2006/relationships/customXml" Target="../ink/ink370.xml"/><Relationship Id="rId177" Type="http://schemas.openxmlformats.org/officeDocument/2006/relationships/image" Target="../media/image3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1.png"/><Relationship Id="rId42" Type="http://schemas.openxmlformats.org/officeDocument/2006/relationships/customXml" Target="../ink/ink22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16" Type="http://schemas.openxmlformats.org/officeDocument/2006/relationships/customXml" Target="../ink/ink9.xml"/><Relationship Id="rId11" Type="http://schemas.openxmlformats.org/officeDocument/2006/relationships/image" Target="../media/image6.png"/><Relationship Id="rId32" Type="http://schemas.openxmlformats.org/officeDocument/2006/relationships/customXml" Target="../ink/ink17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40.png"/><Relationship Id="rId5" Type="http://schemas.openxmlformats.org/officeDocument/2006/relationships/image" Target="../media/image3.png"/><Relationship Id="rId19" Type="http://schemas.openxmlformats.org/officeDocument/2006/relationships/image" Target="../media/image10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4.png"/><Relationship Id="rId30" Type="http://schemas.openxmlformats.org/officeDocument/2006/relationships/customXml" Target="../ink/ink16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35.png"/><Relationship Id="rId77" Type="http://schemas.openxmlformats.org/officeDocument/2006/relationships/image" Target="../media/image39.png"/><Relationship Id="rId8" Type="http://schemas.openxmlformats.org/officeDocument/2006/relationships/customXml" Target="../ink/ink5.xml"/><Relationship Id="rId51" Type="http://schemas.openxmlformats.org/officeDocument/2006/relationships/image" Target="../media/image26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43.png"/><Relationship Id="rId3" Type="http://schemas.openxmlformats.org/officeDocument/2006/relationships/image" Target="../media/image2.png"/><Relationship Id="rId12" Type="http://schemas.openxmlformats.org/officeDocument/2006/relationships/customXml" Target="../ink/ink7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11.xml"/><Relationship Id="rId41" Type="http://schemas.openxmlformats.org/officeDocument/2006/relationships/image" Target="../media/image21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6.xml"/><Relationship Id="rId31" Type="http://schemas.openxmlformats.org/officeDocument/2006/relationships/image" Target="../media/image16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40.xml"/><Relationship Id="rId81" Type="http://schemas.openxmlformats.org/officeDocument/2006/relationships/image" Target="../media/image41.png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10.xml"/><Relationship Id="rId39" Type="http://schemas.openxmlformats.org/officeDocument/2006/relationships/image" Target="../media/image20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8.png"/><Relationship Id="rId76" Type="http://schemas.openxmlformats.org/officeDocument/2006/relationships/customXml" Target="../ink/ink39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2" Type="http://schemas.openxmlformats.org/officeDocument/2006/relationships/customXml" Target="../ink/ink2.xml"/><Relationship Id="rId29" Type="http://schemas.openxmlformats.org/officeDocument/2006/relationships/image" Target="../media/image15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3.png"/><Relationship Id="rId66" Type="http://schemas.openxmlformats.org/officeDocument/2006/relationships/customXml" Target="../ink/ink34.xml"/><Relationship Id="rId87" Type="http://schemas.openxmlformats.org/officeDocument/2006/relationships/image" Target="../media/image44.png"/><Relationship Id="rId61" Type="http://schemas.openxmlformats.org/officeDocument/2006/relationships/image" Target="../media/image31.png"/><Relationship Id="rId82" Type="http://schemas.openxmlformats.org/officeDocument/2006/relationships/customXml" Target="../ink/ink4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2010.png"/><Relationship Id="rId21" Type="http://schemas.openxmlformats.org/officeDocument/2006/relationships/image" Target="../media/image1110.png"/><Relationship Id="rId34" Type="http://schemas.openxmlformats.org/officeDocument/2006/relationships/customXml" Target="../ink/ink61.xml"/><Relationship Id="rId42" Type="http://schemas.openxmlformats.org/officeDocument/2006/relationships/customXml" Target="../ink/ink65.xml"/><Relationship Id="rId47" Type="http://schemas.openxmlformats.org/officeDocument/2006/relationships/image" Target="../media/image45.png"/><Relationship Id="rId7" Type="http://schemas.openxmlformats.org/officeDocument/2006/relationships/image" Target="../media/image410.png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9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610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1910.png"/><Relationship Id="rId40" Type="http://schemas.openxmlformats.org/officeDocument/2006/relationships/customXml" Target="../ink/ink64.xml"/><Relationship Id="rId45" Type="http://schemas.openxmlformats.org/officeDocument/2006/relationships/image" Target="../media/image2310.png"/><Relationship Id="rId5" Type="http://schemas.openxmlformats.org/officeDocument/2006/relationships/image" Target="../media/image372.png"/><Relationship Id="rId15" Type="http://schemas.openxmlformats.org/officeDocument/2006/relationships/image" Target="../media/image810.png"/><Relationship Id="rId23" Type="http://schemas.openxmlformats.org/officeDocument/2006/relationships/image" Target="../media/image1210.png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10" Type="http://schemas.openxmlformats.org/officeDocument/2006/relationships/customXml" Target="../ink/ink49.xml"/><Relationship Id="rId19" Type="http://schemas.openxmlformats.org/officeDocument/2006/relationships/image" Target="../media/image1010.png"/><Relationship Id="rId31" Type="http://schemas.openxmlformats.org/officeDocument/2006/relationships/image" Target="../media/image1610.png"/><Relationship Id="rId44" Type="http://schemas.openxmlformats.org/officeDocument/2006/relationships/customXml" Target="../ink/ink66.xml"/><Relationship Id="rId4" Type="http://schemas.openxmlformats.org/officeDocument/2006/relationships/customXml" Target="../ink/ink46.xml"/><Relationship Id="rId9" Type="http://schemas.openxmlformats.org/officeDocument/2006/relationships/image" Target="../media/image510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1410.png"/><Relationship Id="rId30" Type="http://schemas.openxmlformats.org/officeDocument/2006/relationships/customXml" Target="../ink/ink59.xml"/><Relationship Id="rId35" Type="http://schemas.openxmlformats.org/officeDocument/2006/relationships/image" Target="../media/image1810.png"/><Relationship Id="rId43" Type="http://schemas.openxmlformats.org/officeDocument/2006/relationships/image" Target="../media/image2210.png"/><Relationship Id="rId8" Type="http://schemas.openxmlformats.org/officeDocument/2006/relationships/customXml" Target="../ink/ink48.xml"/><Relationship Id="rId3" Type="http://schemas.openxmlformats.org/officeDocument/2006/relationships/image" Target="../media/image248.png"/><Relationship Id="rId12" Type="http://schemas.openxmlformats.org/officeDocument/2006/relationships/customXml" Target="../ink/ink50.xml"/><Relationship Id="rId17" Type="http://schemas.openxmlformats.org/officeDocument/2006/relationships/image" Target="../media/image910.png"/><Relationship Id="rId25" Type="http://schemas.openxmlformats.org/officeDocument/2006/relationships/image" Target="../media/image1310.png"/><Relationship Id="rId33" Type="http://schemas.openxmlformats.org/officeDocument/2006/relationships/image" Target="../media/image1710.png"/><Relationship Id="rId38" Type="http://schemas.openxmlformats.org/officeDocument/2006/relationships/customXml" Target="../ink/ink63.xml"/><Relationship Id="rId46" Type="http://schemas.openxmlformats.org/officeDocument/2006/relationships/customXml" Target="../ink/ink67.xml"/><Relationship Id="rId20" Type="http://schemas.openxmlformats.org/officeDocument/2006/relationships/customXml" Target="../ink/ink54.xml"/><Relationship Id="rId41" Type="http://schemas.openxmlformats.org/officeDocument/2006/relationships/image" Target="../media/image21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0.png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420.png"/><Relationship Id="rId21" Type="http://schemas.openxmlformats.org/officeDocument/2006/relationships/image" Target="../media/image3310.png"/><Relationship Id="rId34" Type="http://schemas.openxmlformats.org/officeDocument/2006/relationships/customXml" Target="../ink/ink84.xml"/><Relationship Id="rId42" Type="http://schemas.openxmlformats.org/officeDocument/2006/relationships/customXml" Target="../ink/ink88.xml"/><Relationship Id="rId7" Type="http://schemas.openxmlformats.org/officeDocument/2006/relationships/image" Target="../media/image260.png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29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1" Type="http://schemas.openxmlformats.org/officeDocument/2006/relationships/image" Target="../media/image280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411.png"/><Relationship Id="rId40" Type="http://schemas.openxmlformats.org/officeDocument/2006/relationships/customXml" Target="../ink/ink87.xml"/><Relationship Id="rId45" Type="http://schemas.openxmlformats.org/officeDocument/2006/relationships/image" Target="../media/image46.png"/><Relationship Id="rId5" Type="http://schemas.openxmlformats.org/officeDocument/2006/relationships/image" Target="../media/image250.png"/><Relationship Id="rId15" Type="http://schemas.openxmlformats.org/officeDocument/2006/relationships/image" Target="../media/image3010.png"/><Relationship Id="rId23" Type="http://schemas.openxmlformats.org/officeDocument/2006/relationships/image" Target="../media/image3410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10" Type="http://schemas.openxmlformats.org/officeDocument/2006/relationships/customXml" Target="../ink/ink72.xml"/><Relationship Id="rId19" Type="http://schemas.openxmlformats.org/officeDocument/2006/relationships/image" Target="../media/image3210.png"/><Relationship Id="rId31" Type="http://schemas.openxmlformats.org/officeDocument/2006/relationships/image" Target="../media/image380.png"/><Relationship Id="rId44" Type="http://schemas.openxmlformats.org/officeDocument/2006/relationships/customXml" Target="../ink/ink89.xml"/><Relationship Id="rId4" Type="http://schemas.openxmlformats.org/officeDocument/2006/relationships/customXml" Target="../ink/ink69.xml"/><Relationship Id="rId9" Type="http://schemas.openxmlformats.org/officeDocument/2006/relationships/image" Target="../media/image270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3610.png"/><Relationship Id="rId30" Type="http://schemas.openxmlformats.org/officeDocument/2006/relationships/customXml" Target="../ink/ink82.xml"/><Relationship Id="rId35" Type="http://schemas.openxmlformats.org/officeDocument/2006/relationships/image" Target="../media/image400.png"/><Relationship Id="rId43" Type="http://schemas.openxmlformats.org/officeDocument/2006/relationships/image" Target="../media/image440.png"/><Relationship Id="rId8" Type="http://schemas.openxmlformats.org/officeDocument/2006/relationships/customXml" Target="../ink/ink71.xml"/><Relationship Id="rId3" Type="http://schemas.openxmlformats.org/officeDocument/2006/relationships/image" Target="../media/image249.png"/><Relationship Id="rId12" Type="http://schemas.openxmlformats.org/officeDocument/2006/relationships/customXml" Target="../ink/ink73.xml"/><Relationship Id="rId17" Type="http://schemas.openxmlformats.org/officeDocument/2006/relationships/image" Target="../media/image3110.png"/><Relationship Id="rId25" Type="http://schemas.openxmlformats.org/officeDocument/2006/relationships/image" Target="../media/image3510.png"/><Relationship Id="rId33" Type="http://schemas.openxmlformats.org/officeDocument/2006/relationships/image" Target="../media/image390.png"/><Relationship Id="rId38" Type="http://schemas.openxmlformats.org/officeDocument/2006/relationships/customXml" Target="../ink/ink86.xml"/><Relationship Id="rId20" Type="http://schemas.openxmlformats.org/officeDocument/2006/relationships/customXml" Target="../ink/ink77.xml"/><Relationship Id="rId41" Type="http://schemas.openxmlformats.org/officeDocument/2006/relationships/image" Target="../media/image43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.png"/><Relationship Id="rId21" Type="http://schemas.openxmlformats.org/officeDocument/2006/relationships/image" Target="../media/image54.png"/><Relationship Id="rId42" Type="http://schemas.openxmlformats.org/officeDocument/2006/relationships/customXml" Target="../ink/ink110.xml"/><Relationship Id="rId63" Type="http://schemas.openxmlformats.org/officeDocument/2006/relationships/image" Target="../media/image75.png"/><Relationship Id="rId84" Type="http://schemas.openxmlformats.org/officeDocument/2006/relationships/customXml" Target="../ink/ink131.xml"/><Relationship Id="rId138" Type="http://schemas.openxmlformats.org/officeDocument/2006/relationships/customXml" Target="../ink/ink158.xml"/><Relationship Id="rId159" Type="http://schemas.openxmlformats.org/officeDocument/2006/relationships/image" Target="../media/image123.png"/><Relationship Id="rId170" Type="http://schemas.openxmlformats.org/officeDocument/2006/relationships/customXml" Target="../ink/ink174.xml"/><Relationship Id="rId107" Type="http://schemas.openxmlformats.org/officeDocument/2006/relationships/image" Target="../media/image97.png"/><Relationship Id="rId11" Type="http://schemas.openxmlformats.org/officeDocument/2006/relationships/image" Target="../media/image49.png"/><Relationship Id="rId32" Type="http://schemas.openxmlformats.org/officeDocument/2006/relationships/customXml" Target="../ink/ink105.xml"/><Relationship Id="rId53" Type="http://schemas.openxmlformats.org/officeDocument/2006/relationships/image" Target="../media/image70.png"/><Relationship Id="rId74" Type="http://schemas.openxmlformats.org/officeDocument/2006/relationships/customXml" Target="../ink/ink126.xml"/><Relationship Id="rId128" Type="http://schemas.openxmlformats.org/officeDocument/2006/relationships/customXml" Target="../ink/ink153.xml"/><Relationship Id="rId149" Type="http://schemas.openxmlformats.org/officeDocument/2006/relationships/image" Target="../media/image118.png"/><Relationship Id="rId5" Type="http://schemas.openxmlformats.org/officeDocument/2006/relationships/image" Target="../media/image460.png"/><Relationship Id="rId95" Type="http://schemas.openxmlformats.org/officeDocument/2006/relationships/image" Target="../media/image91.png"/><Relationship Id="rId160" Type="http://schemas.openxmlformats.org/officeDocument/2006/relationships/customXml" Target="../ink/ink169.xml"/><Relationship Id="rId22" Type="http://schemas.openxmlformats.org/officeDocument/2006/relationships/customXml" Target="../ink/ink100.xml"/><Relationship Id="rId43" Type="http://schemas.openxmlformats.org/officeDocument/2006/relationships/image" Target="../media/image65.png"/><Relationship Id="rId64" Type="http://schemas.openxmlformats.org/officeDocument/2006/relationships/customXml" Target="../ink/ink121.xml"/><Relationship Id="rId118" Type="http://schemas.openxmlformats.org/officeDocument/2006/relationships/customXml" Target="../ink/ink148.xml"/><Relationship Id="rId139" Type="http://schemas.openxmlformats.org/officeDocument/2006/relationships/image" Target="../media/image113.png"/><Relationship Id="rId85" Type="http://schemas.openxmlformats.org/officeDocument/2006/relationships/image" Target="../media/image86.png"/><Relationship Id="rId150" Type="http://schemas.openxmlformats.org/officeDocument/2006/relationships/customXml" Target="../ink/ink164.xml"/><Relationship Id="rId171" Type="http://schemas.openxmlformats.org/officeDocument/2006/relationships/image" Target="../media/image129.png"/><Relationship Id="rId12" Type="http://schemas.openxmlformats.org/officeDocument/2006/relationships/customXml" Target="../ink/ink95.xml"/><Relationship Id="rId33" Type="http://schemas.openxmlformats.org/officeDocument/2006/relationships/image" Target="../media/image60.png"/><Relationship Id="rId108" Type="http://schemas.openxmlformats.org/officeDocument/2006/relationships/customXml" Target="../ink/ink143.xml"/><Relationship Id="rId129" Type="http://schemas.openxmlformats.org/officeDocument/2006/relationships/image" Target="../media/image108.png"/><Relationship Id="rId54" Type="http://schemas.openxmlformats.org/officeDocument/2006/relationships/customXml" Target="../ink/ink116.xml"/><Relationship Id="rId75" Type="http://schemas.openxmlformats.org/officeDocument/2006/relationships/image" Target="../media/image81.png"/><Relationship Id="rId96" Type="http://schemas.openxmlformats.org/officeDocument/2006/relationships/customXml" Target="../ink/ink137.xml"/><Relationship Id="rId140" Type="http://schemas.openxmlformats.org/officeDocument/2006/relationships/customXml" Target="../ink/ink159.xml"/><Relationship Id="rId161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23" Type="http://schemas.openxmlformats.org/officeDocument/2006/relationships/image" Target="../media/image55.png"/><Relationship Id="rId28" Type="http://schemas.openxmlformats.org/officeDocument/2006/relationships/customXml" Target="../ink/ink103.xml"/><Relationship Id="rId49" Type="http://schemas.openxmlformats.org/officeDocument/2006/relationships/image" Target="../media/image68.png"/><Relationship Id="rId114" Type="http://schemas.openxmlformats.org/officeDocument/2006/relationships/customXml" Target="../ink/ink146.xml"/><Relationship Id="rId119" Type="http://schemas.openxmlformats.org/officeDocument/2006/relationships/image" Target="../media/image103.png"/><Relationship Id="rId44" Type="http://schemas.openxmlformats.org/officeDocument/2006/relationships/customXml" Target="../ink/ink111.xml"/><Relationship Id="rId60" Type="http://schemas.openxmlformats.org/officeDocument/2006/relationships/customXml" Target="../ink/ink119.xml"/><Relationship Id="rId65" Type="http://schemas.openxmlformats.org/officeDocument/2006/relationships/image" Target="../media/image76.png"/><Relationship Id="rId81" Type="http://schemas.openxmlformats.org/officeDocument/2006/relationships/image" Target="../media/image84.png"/><Relationship Id="rId86" Type="http://schemas.openxmlformats.org/officeDocument/2006/relationships/customXml" Target="../ink/ink132.xml"/><Relationship Id="rId130" Type="http://schemas.openxmlformats.org/officeDocument/2006/relationships/customXml" Target="../ink/ink154.xml"/><Relationship Id="rId135" Type="http://schemas.openxmlformats.org/officeDocument/2006/relationships/image" Target="../media/image111.png"/><Relationship Id="rId151" Type="http://schemas.openxmlformats.org/officeDocument/2006/relationships/image" Target="../media/image119.png"/><Relationship Id="rId156" Type="http://schemas.openxmlformats.org/officeDocument/2006/relationships/customXml" Target="../ink/ink167.xml"/><Relationship Id="rId172" Type="http://schemas.openxmlformats.org/officeDocument/2006/relationships/customXml" Target="../ink/ink175.xml"/><Relationship Id="rId13" Type="http://schemas.openxmlformats.org/officeDocument/2006/relationships/image" Target="../media/image50.png"/><Relationship Id="rId18" Type="http://schemas.openxmlformats.org/officeDocument/2006/relationships/customXml" Target="../ink/ink98.xml"/><Relationship Id="rId39" Type="http://schemas.openxmlformats.org/officeDocument/2006/relationships/image" Target="../media/image63.png"/><Relationship Id="rId109" Type="http://schemas.openxmlformats.org/officeDocument/2006/relationships/image" Target="../media/image98.png"/><Relationship Id="rId34" Type="http://schemas.openxmlformats.org/officeDocument/2006/relationships/customXml" Target="../ink/ink106.xml"/><Relationship Id="rId50" Type="http://schemas.openxmlformats.org/officeDocument/2006/relationships/customXml" Target="../ink/ink114.xml"/><Relationship Id="rId55" Type="http://schemas.openxmlformats.org/officeDocument/2006/relationships/image" Target="../media/image71.png"/><Relationship Id="rId76" Type="http://schemas.openxmlformats.org/officeDocument/2006/relationships/customXml" Target="../ink/ink127.xml"/><Relationship Id="rId97" Type="http://schemas.openxmlformats.org/officeDocument/2006/relationships/image" Target="../media/image92.png"/><Relationship Id="rId104" Type="http://schemas.openxmlformats.org/officeDocument/2006/relationships/customXml" Target="../ink/ink141.xml"/><Relationship Id="rId120" Type="http://schemas.openxmlformats.org/officeDocument/2006/relationships/customXml" Target="../ink/ink149.xml"/><Relationship Id="rId125" Type="http://schemas.openxmlformats.org/officeDocument/2006/relationships/image" Target="../media/image106.png"/><Relationship Id="rId141" Type="http://schemas.openxmlformats.org/officeDocument/2006/relationships/image" Target="../media/image114.png"/><Relationship Id="rId146" Type="http://schemas.openxmlformats.org/officeDocument/2006/relationships/customXml" Target="../ink/ink162.xml"/><Relationship Id="rId167" Type="http://schemas.openxmlformats.org/officeDocument/2006/relationships/image" Target="../media/image127.png"/><Relationship Id="rId7" Type="http://schemas.openxmlformats.org/officeDocument/2006/relationships/image" Target="../media/image47.png"/><Relationship Id="rId71" Type="http://schemas.openxmlformats.org/officeDocument/2006/relationships/image" Target="../media/image79.png"/><Relationship Id="rId92" Type="http://schemas.openxmlformats.org/officeDocument/2006/relationships/customXml" Target="../ink/ink135.xml"/><Relationship Id="rId162" Type="http://schemas.openxmlformats.org/officeDocument/2006/relationships/customXml" Target="../ink/ink170.xml"/><Relationship Id="rId2" Type="http://schemas.openxmlformats.org/officeDocument/2006/relationships/customXml" Target="../ink/ink90.xml"/><Relationship Id="rId29" Type="http://schemas.openxmlformats.org/officeDocument/2006/relationships/image" Target="../media/image58.png"/><Relationship Id="rId24" Type="http://schemas.openxmlformats.org/officeDocument/2006/relationships/customXml" Target="../ink/ink101.xml"/><Relationship Id="rId40" Type="http://schemas.openxmlformats.org/officeDocument/2006/relationships/customXml" Target="../ink/ink109.xml"/><Relationship Id="rId45" Type="http://schemas.openxmlformats.org/officeDocument/2006/relationships/image" Target="../media/image66.png"/><Relationship Id="rId66" Type="http://schemas.openxmlformats.org/officeDocument/2006/relationships/customXml" Target="../ink/ink122.xml"/><Relationship Id="rId87" Type="http://schemas.openxmlformats.org/officeDocument/2006/relationships/image" Target="../media/image87.png"/><Relationship Id="rId110" Type="http://schemas.openxmlformats.org/officeDocument/2006/relationships/customXml" Target="../ink/ink144.xml"/><Relationship Id="rId115" Type="http://schemas.openxmlformats.org/officeDocument/2006/relationships/image" Target="../media/image101.png"/><Relationship Id="rId131" Type="http://schemas.openxmlformats.org/officeDocument/2006/relationships/image" Target="../media/image109.png"/><Relationship Id="rId136" Type="http://schemas.openxmlformats.org/officeDocument/2006/relationships/customXml" Target="../ink/ink157.xml"/><Relationship Id="rId157" Type="http://schemas.openxmlformats.org/officeDocument/2006/relationships/image" Target="../media/image122.png"/><Relationship Id="rId61" Type="http://schemas.openxmlformats.org/officeDocument/2006/relationships/image" Target="../media/image74.png"/><Relationship Id="rId82" Type="http://schemas.openxmlformats.org/officeDocument/2006/relationships/customXml" Target="../ink/ink130.xml"/><Relationship Id="rId152" Type="http://schemas.openxmlformats.org/officeDocument/2006/relationships/customXml" Target="../ink/ink165.xml"/><Relationship Id="rId173" Type="http://schemas.openxmlformats.org/officeDocument/2006/relationships/image" Target="../media/image130.png"/><Relationship Id="rId19" Type="http://schemas.openxmlformats.org/officeDocument/2006/relationships/image" Target="../media/image53.png"/><Relationship Id="rId14" Type="http://schemas.openxmlformats.org/officeDocument/2006/relationships/customXml" Target="../ink/ink96.xml"/><Relationship Id="rId30" Type="http://schemas.openxmlformats.org/officeDocument/2006/relationships/customXml" Target="../ink/ink104.xml"/><Relationship Id="rId35" Type="http://schemas.openxmlformats.org/officeDocument/2006/relationships/image" Target="../media/image61.png"/><Relationship Id="rId56" Type="http://schemas.openxmlformats.org/officeDocument/2006/relationships/customXml" Target="../ink/ink117.xml"/><Relationship Id="rId77" Type="http://schemas.openxmlformats.org/officeDocument/2006/relationships/image" Target="../media/image82.png"/><Relationship Id="rId100" Type="http://schemas.openxmlformats.org/officeDocument/2006/relationships/customXml" Target="../ink/ink139.xml"/><Relationship Id="rId105" Type="http://schemas.openxmlformats.org/officeDocument/2006/relationships/image" Target="../media/image96.png"/><Relationship Id="rId126" Type="http://schemas.openxmlformats.org/officeDocument/2006/relationships/customXml" Target="../ink/ink152.xml"/><Relationship Id="rId147" Type="http://schemas.openxmlformats.org/officeDocument/2006/relationships/image" Target="../media/image117.png"/><Relationship Id="rId168" Type="http://schemas.openxmlformats.org/officeDocument/2006/relationships/customXml" Target="../ink/ink173.xml"/><Relationship Id="rId8" Type="http://schemas.openxmlformats.org/officeDocument/2006/relationships/customXml" Target="../ink/ink93.xml"/><Relationship Id="rId51" Type="http://schemas.openxmlformats.org/officeDocument/2006/relationships/image" Target="../media/image69.png"/><Relationship Id="rId72" Type="http://schemas.openxmlformats.org/officeDocument/2006/relationships/customXml" Target="../ink/ink125.xml"/><Relationship Id="rId93" Type="http://schemas.openxmlformats.org/officeDocument/2006/relationships/image" Target="../media/image90.png"/><Relationship Id="rId98" Type="http://schemas.openxmlformats.org/officeDocument/2006/relationships/customXml" Target="../ink/ink138.xml"/><Relationship Id="rId121" Type="http://schemas.openxmlformats.org/officeDocument/2006/relationships/image" Target="../media/image104.png"/><Relationship Id="rId142" Type="http://schemas.openxmlformats.org/officeDocument/2006/relationships/customXml" Target="../ink/ink160.xml"/><Relationship Id="rId163" Type="http://schemas.openxmlformats.org/officeDocument/2006/relationships/image" Target="../media/image125.png"/><Relationship Id="rId3" Type="http://schemas.openxmlformats.org/officeDocument/2006/relationships/image" Target="../media/image450.png"/><Relationship Id="rId25" Type="http://schemas.openxmlformats.org/officeDocument/2006/relationships/image" Target="../media/image56.png"/><Relationship Id="rId46" Type="http://schemas.openxmlformats.org/officeDocument/2006/relationships/customXml" Target="../ink/ink112.xml"/><Relationship Id="rId67" Type="http://schemas.openxmlformats.org/officeDocument/2006/relationships/image" Target="../media/image77.png"/><Relationship Id="rId116" Type="http://schemas.openxmlformats.org/officeDocument/2006/relationships/customXml" Target="../ink/ink147.xml"/><Relationship Id="rId137" Type="http://schemas.openxmlformats.org/officeDocument/2006/relationships/image" Target="../media/image112.png"/><Relationship Id="rId158" Type="http://schemas.openxmlformats.org/officeDocument/2006/relationships/customXml" Target="../ink/ink168.xml"/><Relationship Id="rId20" Type="http://schemas.openxmlformats.org/officeDocument/2006/relationships/customXml" Target="../ink/ink99.xml"/><Relationship Id="rId41" Type="http://schemas.openxmlformats.org/officeDocument/2006/relationships/image" Target="../media/image64.png"/><Relationship Id="rId62" Type="http://schemas.openxmlformats.org/officeDocument/2006/relationships/customXml" Target="../ink/ink120.xml"/><Relationship Id="rId83" Type="http://schemas.openxmlformats.org/officeDocument/2006/relationships/image" Target="../media/image85.png"/><Relationship Id="rId88" Type="http://schemas.openxmlformats.org/officeDocument/2006/relationships/customXml" Target="../ink/ink133.xml"/><Relationship Id="rId111" Type="http://schemas.openxmlformats.org/officeDocument/2006/relationships/image" Target="../media/image99.png"/><Relationship Id="rId132" Type="http://schemas.openxmlformats.org/officeDocument/2006/relationships/customXml" Target="../ink/ink155.xml"/><Relationship Id="rId153" Type="http://schemas.openxmlformats.org/officeDocument/2006/relationships/image" Target="../media/image120.png"/><Relationship Id="rId15" Type="http://schemas.openxmlformats.org/officeDocument/2006/relationships/image" Target="../media/image51.png"/><Relationship Id="rId36" Type="http://schemas.openxmlformats.org/officeDocument/2006/relationships/customXml" Target="../ink/ink107.xml"/><Relationship Id="rId57" Type="http://schemas.openxmlformats.org/officeDocument/2006/relationships/image" Target="../media/image72.png"/><Relationship Id="rId106" Type="http://schemas.openxmlformats.org/officeDocument/2006/relationships/customXml" Target="../ink/ink142.xml"/><Relationship Id="rId127" Type="http://schemas.openxmlformats.org/officeDocument/2006/relationships/image" Target="../media/image107.png"/><Relationship Id="rId10" Type="http://schemas.openxmlformats.org/officeDocument/2006/relationships/customXml" Target="../ink/ink94.xml"/><Relationship Id="rId31" Type="http://schemas.openxmlformats.org/officeDocument/2006/relationships/image" Target="../media/image59.png"/><Relationship Id="rId52" Type="http://schemas.openxmlformats.org/officeDocument/2006/relationships/customXml" Target="../ink/ink115.xml"/><Relationship Id="rId73" Type="http://schemas.openxmlformats.org/officeDocument/2006/relationships/image" Target="../media/image80.png"/><Relationship Id="rId78" Type="http://schemas.openxmlformats.org/officeDocument/2006/relationships/customXml" Target="../ink/ink128.xml"/><Relationship Id="rId94" Type="http://schemas.openxmlformats.org/officeDocument/2006/relationships/customXml" Target="../ink/ink136.xml"/><Relationship Id="rId99" Type="http://schemas.openxmlformats.org/officeDocument/2006/relationships/image" Target="../media/image93.png"/><Relationship Id="rId101" Type="http://schemas.openxmlformats.org/officeDocument/2006/relationships/image" Target="../media/image94.png"/><Relationship Id="rId122" Type="http://schemas.openxmlformats.org/officeDocument/2006/relationships/customXml" Target="../ink/ink150.xml"/><Relationship Id="rId143" Type="http://schemas.openxmlformats.org/officeDocument/2006/relationships/image" Target="../media/image115.png"/><Relationship Id="rId148" Type="http://schemas.openxmlformats.org/officeDocument/2006/relationships/customXml" Target="../ink/ink163.xml"/><Relationship Id="rId164" Type="http://schemas.openxmlformats.org/officeDocument/2006/relationships/customXml" Target="../ink/ink171.xml"/><Relationship Id="rId169" Type="http://schemas.openxmlformats.org/officeDocument/2006/relationships/image" Target="../media/image128.png"/><Relationship Id="rId4" Type="http://schemas.openxmlformats.org/officeDocument/2006/relationships/customXml" Target="../ink/ink91.xml"/><Relationship Id="rId9" Type="http://schemas.openxmlformats.org/officeDocument/2006/relationships/image" Target="../media/image48.png"/><Relationship Id="rId26" Type="http://schemas.openxmlformats.org/officeDocument/2006/relationships/customXml" Target="../ink/ink102.xml"/><Relationship Id="rId47" Type="http://schemas.openxmlformats.org/officeDocument/2006/relationships/image" Target="../media/image67.png"/><Relationship Id="rId68" Type="http://schemas.openxmlformats.org/officeDocument/2006/relationships/customXml" Target="../ink/ink123.xml"/><Relationship Id="rId89" Type="http://schemas.openxmlformats.org/officeDocument/2006/relationships/image" Target="../media/image88.png"/><Relationship Id="rId112" Type="http://schemas.openxmlformats.org/officeDocument/2006/relationships/customXml" Target="../ink/ink145.xml"/><Relationship Id="rId133" Type="http://schemas.openxmlformats.org/officeDocument/2006/relationships/image" Target="../media/image110.png"/><Relationship Id="rId154" Type="http://schemas.openxmlformats.org/officeDocument/2006/relationships/customXml" Target="../ink/ink166.xml"/><Relationship Id="rId16" Type="http://schemas.openxmlformats.org/officeDocument/2006/relationships/customXml" Target="../ink/ink97.xml"/><Relationship Id="rId37" Type="http://schemas.openxmlformats.org/officeDocument/2006/relationships/image" Target="../media/image62.png"/><Relationship Id="rId58" Type="http://schemas.openxmlformats.org/officeDocument/2006/relationships/customXml" Target="../ink/ink118.xml"/><Relationship Id="rId79" Type="http://schemas.openxmlformats.org/officeDocument/2006/relationships/image" Target="../media/image83.png"/><Relationship Id="rId102" Type="http://schemas.openxmlformats.org/officeDocument/2006/relationships/customXml" Target="../ink/ink140.xml"/><Relationship Id="rId123" Type="http://schemas.openxmlformats.org/officeDocument/2006/relationships/image" Target="../media/image105.png"/><Relationship Id="rId144" Type="http://schemas.openxmlformats.org/officeDocument/2006/relationships/customXml" Target="../ink/ink161.xml"/><Relationship Id="rId90" Type="http://schemas.openxmlformats.org/officeDocument/2006/relationships/customXml" Target="../ink/ink134.xml"/><Relationship Id="rId165" Type="http://schemas.openxmlformats.org/officeDocument/2006/relationships/image" Target="../media/image126.png"/><Relationship Id="rId27" Type="http://schemas.openxmlformats.org/officeDocument/2006/relationships/image" Target="../media/image57.png"/><Relationship Id="rId48" Type="http://schemas.openxmlformats.org/officeDocument/2006/relationships/customXml" Target="../ink/ink113.xml"/><Relationship Id="rId69" Type="http://schemas.openxmlformats.org/officeDocument/2006/relationships/image" Target="../media/image78.png"/><Relationship Id="rId113" Type="http://schemas.openxmlformats.org/officeDocument/2006/relationships/image" Target="../media/image100.png"/><Relationship Id="rId134" Type="http://schemas.openxmlformats.org/officeDocument/2006/relationships/customXml" Target="../ink/ink156.xml"/><Relationship Id="rId80" Type="http://schemas.openxmlformats.org/officeDocument/2006/relationships/customXml" Target="../ink/ink129.xml"/><Relationship Id="rId155" Type="http://schemas.openxmlformats.org/officeDocument/2006/relationships/image" Target="../media/image121.png"/><Relationship Id="rId17" Type="http://schemas.openxmlformats.org/officeDocument/2006/relationships/image" Target="../media/image52.png"/><Relationship Id="rId38" Type="http://schemas.openxmlformats.org/officeDocument/2006/relationships/customXml" Target="../ink/ink108.xml"/><Relationship Id="rId59" Type="http://schemas.openxmlformats.org/officeDocument/2006/relationships/image" Target="../media/image73.png"/><Relationship Id="rId103" Type="http://schemas.openxmlformats.org/officeDocument/2006/relationships/image" Target="../media/image95.png"/><Relationship Id="rId124" Type="http://schemas.openxmlformats.org/officeDocument/2006/relationships/customXml" Target="../ink/ink151.xml"/><Relationship Id="rId70" Type="http://schemas.openxmlformats.org/officeDocument/2006/relationships/customXml" Target="../ink/ink124.xml"/><Relationship Id="rId91" Type="http://schemas.openxmlformats.org/officeDocument/2006/relationships/image" Target="../media/image89.png"/><Relationship Id="rId145" Type="http://schemas.openxmlformats.org/officeDocument/2006/relationships/image" Target="../media/image116.png"/><Relationship Id="rId166" Type="http://schemas.openxmlformats.org/officeDocument/2006/relationships/customXml" Target="../ink/ink17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0.png"/><Relationship Id="rId18" Type="http://schemas.openxmlformats.org/officeDocument/2006/relationships/customXml" Target="../ink/ink184.xml"/><Relationship Id="rId26" Type="http://schemas.openxmlformats.org/officeDocument/2006/relationships/customXml" Target="../ink/ink188.xml"/><Relationship Id="rId3" Type="http://schemas.openxmlformats.org/officeDocument/2006/relationships/image" Target="../media/image1230.png"/><Relationship Id="rId21" Type="http://schemas.openxmlformats.org/officeDocument/2006/relationships/image" Target="../media/image132.png"/><Relationship Id="rId7" Type="http://schemas.openxmlformats.org/officeDocument/2006/relationships/image" Target="../media/image1250.png"/><Relationship Id="rId12" Type="http://schemas.openxmlformats.org/officeDocument/2006/relationships/customXml" Target="../ink/ink181.xml"/><Relationship Id="rId17" Type="http://schemas.openxmlformats.org/officeDocument/2006/relationships/image" Target="../media/image1300.png"/><Relationship Id="rId25" Type="http://schemas.openxmlformats.org/officeDocument/2006/relationships/image" Target="../media/image134.png"/><Relationship Id="rId33" Type="http://schemas.openxmlformats.org/officeDocument/2006/relationships/image" Target="../media/image138.png"/><Relationship Id="rId2" Type="http://schemas.openxmlformats.org/officeDocument/2006/relationships/customXml" Target="../ink/ink176.xml"/><Relationship Id="rId16" Type="http://schemas.openxmlformats.org/officeDocument/2006/relationships/customXml" Target="../ink/ink183.xml"/><Relationship Id="rId20" Type="http://schemas.openxmlformats.org/officeDocument/2006/relationships/customXml" Target="../ink/ink185.xml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.xml"/><Relationship Id="rId11" Type="http://schemas.openxmlformats.org/officeDocument/2006/relationships/image" Target="../media/image1270.png"/><Relationship Id="rId24" Type="http://schemas.openxmlformats.org/officeDocument/2006/relationships/customXml" Target="../ink/ink187.xml"/><Relationship Id="rId32" Type="http://schemas.openxmlformats.org/officeDocument/2006/relationships/customXml" Target="../ink/ink191.xml"/><Relationship Id="rId5" Type="http://schemas.openxmlformats.org/officeDocument/2006/relationships/image" Target="../media/image1240.png"/><Relationship Id="rId15" Type="http://schemas.openxmlformats.org/officeDocument/2006/relationships/image" Target="../media/image1290.png"/><Relationship Id="rId23" Type="http://schemas.openxmlformats.org/officeDocument/2006/relationships/image" Target="../media/image133.png"/><Relationship Id="rId28" Type="http://schemas.openxmlformats.org/officeDocument/2006/relationships/customXml" Target="../ink/ink189.xml"/><Relationship Id="rId10" Type="http://schemas.openxmlformats.org/officeDocument/2006/relationships/customXml" Target="../ink/ink180.xml"/><Relationship Id="rId19" Type="http://schemas.openxmlformats.org/officeDocument/2006/relationships/image" Target="../media/image131.png"/><Relationship Id="rId31" Type="http://schemas.openxmlformats.org/officeDocument/2006/relationships/image" Target="../media/image137.png"/><Relationship Id="rId4" Type="http://schemas.openxmlformats.org/officeDocument/2006/relationships/customXml" Target="../ink/ink177.xml"/><Relationship Id="rId9" Type="http://schemas.openxmlformats.org/officeDocument/2006/relationships/image" Target="../media/image1260.png"/><Relationship Id="rId14" Type="http://schemas.openxmlformats.org/officeDocument/2006/relationships/customXml" Target="../ink/ink182.xml"/><Relationship Id="rId22" Type="http://schemas.openxmlformats.org/officeDocument/2006/relationships/customXml" Target="../ink/ink186.xml"/><Relationship Id="rId27" Type="http://schemas.openxmlformats.org/officeDocument/2006/relationships/image" Target="../media/image135.png"/><Relationship Id="rId30" Type="http://schemas.openxmlformats.org/officeDocument/2006/relationships/customXml" Target="../ink/ink190.xml"/><Relationship Id="rId8" Type="http://schemas.openxmlformats.org/officeDocument/2006/relationships/customXml" Target="../ink/ink17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4.xml"/><Relationship Id="rId21" Type="http://schemas.openxmlformats.org/officeDocument/2006/relationships/image" Target="../media/image147.png"/><Relationship Id="rId42" Type="http://schemas.openxmlformats.org/officeDocument/2006/relationships/customXml" Target="../ink/ink212.xml"/><Relationship Id="rId47" Type="http://schemas.openxmlformats.org/officeDocument/2006/relationships/image" Target="../media/image160.png"/><Relationship Id="rId63" Type="http://schemas.openxmlformats.org/officeDocument/2006/relationships/image" Target="../media/image168.png"/><Relationship Id="rId68" Type="http://schemas.openxmlformats.org/officeDocument/2006/relationships/customXml" Target="../ink/ink225.xml"/><Relationship Id="rId84" Type="http://schemas.openxmlformats.org/officeDocument/2006/relationships/customXml" Target="../ink/ink233.xml"/><Relationship Id="rId89" Type="http://schemas.openxmlformats.org/officeDocument/2006/relationships/image" Target="../media/image181.png"/><Relationship Id="rId112" Type="http://schemas.openxmlformats.org/officeDocument/2006/relationships/customXml" Target="../ink/ink247.xml"/><Relationship Id="rId16" Type="http://schemas.openxmlformats.org/officeDocument/2006/relationships/customXml" Target="../ink/ink199.xml"/><Relationship Id="rId107" Type="http://schemas.openxmlformats.org/officeDocument/2006/relationships/image" Target="../media/image190.png"/><Relationship Id="rId11" Type="http://schemas.openxmlformats.org/officeDocument/2006/relationships/image" Target="../media/image142.png"/><Relationship Id="rId32" Type="http://schemas.openxmlformats.org/officeDocument/2006/relationships/customXml" Target="../ink/ink207.xml"/><Relationship Id="rId37" Type="http://schemas.openxmlformats.org/officeDocument/2006/relationships/image" Target="../media/image155.png"/><Relationship Id="rId53" Type="http://schemas.openxmlformats.org/officeDocument/2006/relationships/image" Target="../media/image163.png"/><Relationship Id="rId58" Type="http://schemas.openxmlformats.org/officeDocument/2006/relationships/customXml" Target="../ink/ink220.xml"/><Relationship Id="rId74" Type="http://schemas.openxmlformats.org/officeDocument/2006/relationships/customXml" Target="../ink/ink228.xml"/><Relationship Id="rId79" Type="http://schemas.openxmlformats.org/officeDocument/2006/relationships/image" Target="../media/image176.png"/><Relationship Id="rId102" Type="http://schemas.openxmlformats.org/officeDocument/2006/relationships/customXml" Target="../ink/ink242.xml"/><Relationship Id="rId5" Type="http://schemas.openxmlformats.org/officeDocument/2006/relationships/image" Target="../media/image139.png"/><Relationship Id="rId90" Type="http://schemas.openxmlformats.org/officeDocument/2006/relationships/customXml" Target="../ink/ink236.xml"/><Relationship Id="rId95" Type="http://schemas.openxmlformats.org/officeDocument/2006/relationships/image" Target="../media/image184.png"/><Relationship Id="rId22" Type="http://schemas.openxmlformats.org/officeDocument/2006/relationships/customXml" Target="../ink/ink202.xml"/><Relationship Id="rId27" Type="http://schemas.openxmlformats.org/officeDocument/2006/relationships/image" Target="../media/image150.png"/><Relationship Id="rId43" Type="http://schemas.openxmlformats.org/officeDocument/2006/relationships/image" Target="../media/image158.png"/><Relationship Id="rId48" Type="http://schemas.openxmlformats.org/officeDocument/2006/relationships/customXml" Target="../ink/ink215.xml"/><Relationship Id="rId64" Type="http://schemas.openxmlformats.org/officeDocument/2006/relationships/customXml" Target="../ink/ink223.xml"/><Relationship Id="rId69" Type="http://schemas.openxmlformats.org/officeDocument/2006/relationships/image" Target="../media/image171.png"/><Relationship Id="rId113" Type="http://schemas.openxmlformats.org/officeDocument/2006/relationships/image" Target="../media/image193.png"/><Relationship Id="rId80" Type="http://schemas.openxmlformats.org/officeDocument/2006/relationships/customXml" Target="../ink/ink231.xml"/><Relationship Id="rId85" Type="http://schemas.openxmlformats.org/officeDocument/2006/relationships/image" Target="../media/image179.png"/><Relationship Id="rId12" Type="http://schemas.openxmlformats.org/officeDocument/2006/relationships/customXml" Target="../ink/ink197.xml"/><Relationship Id="rId17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customXml" Target="../ink/ink210.xml"/><Relationship Id="rId59" Type="http://schemas.openxmlformats.org/officeDocument/2006/relationships/image" Target="../media/image166.png"/><Relationship Id="rId103" Type="http://schemas.openxmlformats.org/officeDocument/2006/relationships/image" Target="../media/image188.png"/><Relationship Id="rId108" Type="http://schemas.openxmlformats.org/officeDocument/2006/relationships/customXml" Target="../ink/ink245.xml"/><Relationship Id="rId54" Type="http://schemas.openxmlformats.org/officeDocument/2006/relationships/customXml" Target="../ink/ink218.xml"/><Relationship Id="rId70" Type="http://schemas.openxmlformats.org/officeDocument/2006/relationships/customXml" Target="../ink/ink226.xml"/><Relationship Id="rId75" Type="http://schemas.openxmlformats.org/officeDocument/2006/relationships/image" Target="../media/image174.png"/><Relationship Id="rId91" Type="http://schemas.openxmlformats.org/officeDocument/2006/relationships/image" Target="../media/image182.png"/><Relationship Id="rId96" Type="http://schemas.openxmlformats.org/officeDocument/2006/relationships/customXml" Target="../ink/ink2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5" Type="http://schemas.openxmlformats.org/officeDocument/2006/relationships/image" Target="../media/image144.png"/><Relationship Id="rId23" Type="http://schemas.openxmlformats.org/officeDocument/2006/relationships/image" Target="../media/image148.png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49" Type="http://schemas.openxmlformats.org/officeDocument/2006/relationships/image" Target="../media/image161.png"/><Relationship Id="rId57" Type="http://schemas.openxmlformats.org/officeDocument/2006/relationships/image" Target="../media/image165.png"/><Relationship Id="rId106" Type="http://schemas.openxmlformats.org/officeDocument/2006/relationships/customXml" Target="../ink/ink244.xml"/><Relationship Id="rId114" Type="http://schemas.openxmlformats.org/officeDocument/2006/relationships/customXml" Target="../ink/ink248.xml"/><Relationship Id="rId10" Type="http://schemas.openxmlformats.org/officeDocument/2006/relationships/customXml" Target="../ink/ink196.xml"/><Relationship Id="rId31" Type="http://schemas.openxmlformats.org/officeDocument/2006/relationships/image" Target="../media/image152.png"/><Relationship Id="rId44" Type="http://schemas.openxmlformats.org/officeDocument/2006/relationships/customXml" Target="../ink/ink213.xml"/><Relationship Id="rId52" Type="http://schemas.openxmlformats.org/officeDocument/2006/relationships/customXml" Target="../ink/ink217.xml"/><Relationship Id="rId60" Type="http://schemas.openxmlformats.org/officeDocument/2006/relationships/customXml" Target="../ink/ink221.xml"/><Relationship Id="rId65" Type="http://schemas.openxmlformats.org/officeDocument/2006/relationships/image" Target="../media/image169.png"/><Relationship Id="rId73" Type="http://schemas.openxmlformats.org/officeDocument/2006/relationships/image" Target="../media/image173.png"/><Relationship Id="rId78" Type="http://schemas.openxmlformats.org/officeDocument/2006/relationships/customXml" Target="../ink/ink230.xml"/><Relationship Id="rId81" Type="http://schemas.openxmlformats.org/officeDocument/2006/relationships/image" Target="../media/image177.png"/><Relationship Id="rId86" Type="http://schemas.openxmlformats.org/officeDocument/2006/relationships/customXml" Target="../ink/ink234.xml"/><Relationship Id="rId94" Type="http://schemas.openxmlformats.org/officeDocument/2006/relationships/customXml" Target="../ink/ink238.xml"/><Relationship Id="rId99" Type="http://schemas.openxmlformats.org/officeDocument/2006/relationships/image" Target="../media/image186.png"/><Relationship Id="rId101" Type="http://schemas.openxmlformats.org/officeDocument/2006/relationships/image" Target="../media/image187.png"/><Relationship Id="rId4" Type="http://schemas.openxmlformats.org/officeDocument/2006/relationships/customXml" Target="../ink/ink193.xml"/><Relationship Id="rId9" Type="http://schemas.openxmlformats.org/officeDocument/2006/relationships/image" Target="../media/image141.png"/><Relationship Id="rId13" Type="http://schemas.openxmlformats.org/officeDocument/2006/relationships/image" Target="../media/image143.png"/><Relationship Id="rId18" Type="http://schemas.openxmlformats.org/officeDocument/2006/relationships/customXml" Target="../ink/ink200.xml"/><Relationship Id="rId39" Type="http://schemas.openxmlformats.org/officeDocument/2006/relationships/image" Target="../media/image156.png"/><Relationship Id="rId109" Type="http://schemas.openxmlformats.org/officeDocument/2006/relationships/image" Target="../media/image191.png"/><Relationship Id="rId34" Type="http://schemas.openxmlformats.org/officeDocument/2006/relationships/customXml" Target="../ink/ink208.xml"/><Relationship Id="rId50" Type="http://schemas.openxmlformats.org/officeDocument/2006/relationships/customXml" Target="../ink/ink216.xml"/><Relationship Id="rId55" Type="http://schemas.openxmlformats.org/officeDocument/2006/relationships/image" Target="../media/image164.png"/><Relationship Id="rId76" Type="http://schemas.openxmlformats.org/officeDocument/2006/relationships/customXml" Target="../ink/ink229.xml"/><Relationship Id="rId97" Type="http://schemas.openxmlformats.org/officeDocument/2006/relationships/image" Target="../media/image185.png"/><Relationship Id="rId104" Type="http://schemas.openxmlformats.org/officeDocument/2006/relationships/customXml" Target="../ink/ink243.xml"/><Relationship Id="rId7" Type="http://schemas.openxmlformats.org/officeDocument/2006/relationships/image" Target="../media/image140.png"/><Relationship Id="rId71" Type="http://schemas.openxmlformats.org/officeDocument/2006/relationships/image" Target="../media/image172.png"/><Relationship Id="rId92" Type="http://schemas.openxmlformats.org/officeDocument/2006/relationships/customXml" Target="../ink/ink237.xml"/><Relationship Id="rId2" Type="http://schemas.openxmlformats.org/officeDocument/2006/relationships/customXml" Target="../ink/ink192.xml"/><Relationship Id="rId29" Type="http://schemas.openxmlformats.org/officeDocument/2006/relationships/image" Target="../media/image151.png"/><Relationship Id="rId24" Type="http://schemas.openxmlformats.org/officeDocument/2006/relationships/customXml" Target="../ink/ink203.xml"/><Relationship Id="rId40" Type="http://schemas.openxmlformats.org/officeDocument/2006/relationships/customXml" Target="../ink/ink211.xml"/><Relationship Id="rId45" Type="http://schemas.openxmlformats.org/officeDocument/2006/relationships/image" Target="../media/image159.png"/><Relationship Id="rId66" Type="http://schemas.openxmlformats.org/officeDocument/2006/relationships/customXml" Target="../ink/ink224.xml"/><Relationship Id="rId87" Type="http://schemas.openxmlformats.org/officeDocument/2006/relationships/image" Target="../media/image180.png"/><Relationship Id="rId110" Type="http://schemas.openxmlformats.org/officeDocument/2006/relationships/customXml" Target="../ink/ink246.xml"/><Relationship Id="rId115" Type="http://schemas.openxmlformats.org/officeDocument/2006/relationships/image" Target="../media/image194.png"/><Relationship Id="rId61" Type="http://schemas.openxmlformats.org/officeDocument/2006/relationships/image" Target="../media/image167.png"/><Relationship Id="rId82" Type="http://schemas.openxmlformats.org/officeDocument/2006/relationships/customXml" Target="../ink/ink232.xml"/><Relationship Id="rId19" Type="http://schemas.openxmlformats.org/officeDocument/2006/relationships/image" Target="../media/image146.png"/><Relationship Id="rId14" Type="http://schemas.openxmlformats.org/officeDocument/2006/relationships/customXml" Target="../ink/ink198.xml"/><Relationship Id="rId30" Type="http://schemas.openxmlformats.org/officeDocument/2006/relationships/customXml" Target="../ink/ink206.xml"/><Relationship Id="rId35" Type="http://schemas.openxmlformats.org/officeDocument/2006/relationships/image" Target="../media/image154.png"/><Relationship Id="rId56" Type="http://schemas.openxmlformats.org/officeDocument/2006/relationships/customXml" Target="../ink/ink219.xml"/><Relationship Id="rId77" Type="http://schemas.openxmlformats.org/officeDocument/2006/relationships/image" Target="../media/image175.png"/><Relationship Id="rId100" Type="http://schemas.openxmlformats.org/officeDocument/2006/relationships/customXml" Target="../ink/ink241.xml"/><Relationship Id="rId105" Type="http://schemas.openxmlformats.org/officeDocument/2006/relationships/image" Target="../media/image189.png"/><Relationship Id="rId8" Type="http://schemas.openxmlformats.org/officeDocument/2006/relationships/customXml" Target="../ink/ink195.xml"/><Relationship Id="rId51" Type="http://schemas.openxmlformats.org/officeDocument/2006/relationships/image" Target="../media/image162.png"/><Relationship Id="rId72" Type="http://schemas.openxmlformats.org/officeDocument/2006/relationships/customXml" Target="../ink/ink227.xml"/><Relationship Id="rId93" Type="http://schemas.openxmlformats.org/officeDocument/2006/relationships/image" Target="../media/image183.png"/><Relationship Id="rId98" Type="http://schemas.openxmlformats.org/officeDocument/2006/relationships/customXml" Target="../ink/ink240.xml"/><Relationship Id="rId3" Type="http://schemas.openxmlformats.org/officeDocument/2006/relationships/image" Target="../media/image1380.png"/><Relationship Id="rId25" Type="http://schemas.openxmlformats.org/officeDocument/2006/relationships/image" Target="../media/image149.png"/><Relationship Id="rId46" Type="http://schemas.openxmlformats.org/officeDocument/2006/relationships/customXml" Target="../ink/ink214.xml"/><Relationship Id="rId67" Type="http://schemas.openxmlformats.org/officeDocument/2006/relationships/image" Target="../media/image170.png"/><Relationship Id="rId20" Type="http://schemas.openxmlformats.org/officeDocument/2006/relationships/customXml" Target="../ink/ink201.xml"/><Relationship Id="rId41" Type="http://schemas.openxmlformats.org/officeDocument/2006/relationships/image" Target="../media/image157.png"/><Relationship Id="rId62" Type="http://schemas.openxmlformats.org/officeDocument/2006/relationships/customXml" Target="../ink/ink222.xml"/><Relationship Id="rId83" Type="http://schemas.openxmlformats.org/officeDocument/2006/relationships/image" Target="../media/image178.png"/><Relationship Id="rId88" Type="http://schemas.openxmlformats.org/officeDocument/2006/relationships/customXml" Target="../ink/ink235.xml"/><Relationship Id="rId111" Type="http://schemas.openxmlformats.org/officeDocument/2006/relationships/image" Target="../media/image192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1.xml"/><Relationship Id="rId21" Type="http://schemas.openxmlformats.org/officeDocument/2006/relationships/image" Target="../media/image203.png"/><Relationship Id="rId42" Type="http://schemas.openxmlformats.org/officeDocument/2006/relationships/customXml" Target="../ink/ink269.xml"/><Relationship Id="rId47" Type="http://schemas.openxmlformats.org/officeDocument/2006/relationships/image" Target="../media/image216.png"/><Relationship Id="rId63" Type="http://schemas.openxmlformats.org/officeDocument/2006/relationships/image" Target="../media/image224.png"/><Relationship Id="rId68" Type="http://schemas.openxmlformats.org/officeDocument/2006/relationships/customXml" Target="../ink/ink282.xml"/><Relationship Id="rId84" Type="http://schemas.openxmlformats.org/officeDocument/2006/relationships/customXml" Target="../ink/ink290.xml"/><Relationship Id="rId89" Type="http://schemas.openxmlformats.org/officeDocument/2006/relationships/image" Target="../media/image237.png"/><Relationship Id="rId16" Type="http://schemas.openxmlformats.org/officeDocument/2006/relationships/customXml" Target="../ink/ink256.xml"/><Relationship Id="rId11" Type="http://schemas.openxmlformats.org/officeDocument/2006/relationships/image" Target="../media/image198.png"/><Relationship Id="rId32" Type="http://schemas.openxmlformats.org/officeDocument/2006/relationships/customXml" Target="../ink/ink264.xml"/><Relationship Id="rId37" Type="http://schemas.openxmlformats.org/officeDocument/2006/relationships/image" Target="../media/image211.png"/><Relationship Id="rId53" Type="http://schemas.openxmlformats.org/officeDocument/2006/relationships/image" Target="../media/image219.png"/><Relationship Id="rId58" Type="http://schemas.openxmlformats.org/officeDocument/2006/relationships/customXml" Target="../ink/ink277.xml"/><Relationship Id="rId74" Type="http://schemas.openxmlformats.org/officeDocument/2006/relationships/customXml" Target="../ink/ink285.xml"/><Relationship Id="rId79" Type="http://schemas.openxmlformats.org/officeDocument/2006/relationships/image" Target="../media/image232.png"/><Relationship Id="rId5" Type="http://schemas.openxmlformats.org/officeDocument/2006/relationships/image" Target="../media/image195.png"/><Relationship Id="rId14" Type="http://schemas.openxmlformats.org/officeDocument/2006/relationships/customXml" Target="../ink/ink255.xml"/><Relationship Id="rId22" Type="http://schemas.openxmlformats.org/officeDocument/2006/relationships/customXml" Target="../ink/ink259.xml"/><Relationship Id="rId27" Type="http://schemas.openxmlformats.org/officeDocument/2006/relationships/image" Target="../media/image206.png"/><Relationship Id="rId30" Type="http://schemas.openxmlformats.org/officeDocument/2006/relationships/customXml" Target="../ink/ink263.xml"/><Relationship Id="rId35" Type="http://schemas.openxmlformats.org/officeDocument/2006/relationships/image" Target="../media/image210.png"/><Relationship Id="rId43" Type="http://schemas.openxmlformats.org/officeDocument/2006/relationships/image" Target="../media/image214.png"/><Relationship Id="rId48" Type="http://schemas.openxmlformats.org/officeDocument/2006/relationships/customXml" Target="../ink/ink272.xml"/><Relationship Id="rId56" Type="http://schemas.openxmlformats.org/officeDocument/2006/relationships/customXml" Target="../ink/ink276.xml"/><Relationship Id="rId64" Type="http://schemas.openxmlformats.org/officeDocument/2006/relationships/customXml" Target="../ink/ink280.xml"/><Relationship Id="rId69" Type="http://schemas.openxmlformats.org/officeDocument/2006/relationships/image" Target="../media/image227.png"/><Relationship Id="rId77" Type="http://schemas.openxmlformats.org/officeDocument/2006/relationships/image" Target="../media/image231.png"/><Relationship Id="rId8" Type="http://schemas.openxmlformats.org/officeDocument/2006/relationships/customXml" Target="../ink/ink252.xml"/><Relationship Id="rId51" Type="http://schemas.openxmlformats.org/officeDocument/2006/relationships/image" Target="../media/image218.png"/><Relationship Id="rId72" Type="http://schemas.openxmlformats.org/officeDocument/2006/relationships/customXml" Target="../ink/ink284.xml"/><Relationship Id="rId80" Type="http://schemas.openxmlformats.org/officeDocument/2006/relationships/customXml" Target="../ink/ink288.xml"/><Relationship Id="rId85" Type="http://schemas.openxmlformats.org/officeDocument/2006/relationships/image" Target="../media/image235.png"/><Relationship Id="rId3" Type="http://schemas.openxmlformats.org/officeDocument/2006/relationships/image" Target="../media/image1940.png"/><Relationship Id="rId12" Type="http://schemas.openxmlformats.org/officeDocument/2006/relationships/customXml" Target="../ink/ink254.xml"/><Relationship Id="rId17" Type="http://schemas.openxmlformats.org/officeDocument/2006/relationships/image" Target="../media/image201.png"/><Relationship Id="rId25" Type="http://schemas.openxmlformats.org/officeDocument/2006/relationships/image" Target="../media/image205.png"/><Relationship Id="rId33" Type="http://schemas.openxmlformats.org/officeDocument/2006/relationships/image" Target="../media/image209.png"/><Relationship Id="rId38" Type="http://schemas.openxmlformats.org/officeDocument/2006/relationships/customXml" Target="../ink/ink267.xml"/><Relationship Id="rId46" Type="http://schemas.openxmlformats.org/officeDocument/2006/relationships/customXml" Target="../ink/ink271.xml"/><Relationship Id="rId59" Type="http://schemas.openxmlformats.org/officeDocument/2006/relationships/image" Target="../media/image222.png"/><Relationship Id="rId67" Type="http://schemas.openxmlformats.org/officeDocument/2006/relationships/image" Target="../media/image226.png"/><Relationship Id="rId20" Type="http://schemas.openxmlformats.org/officeDocument/2006/relationships/customXml" Target="../ink/ink258.xml"/><Relationship Id="rId41" Type="http://schemas.openxmlformats.org/officeDocument/2006/relationships/image" Target="../media/image213.png"/><Relationship Id="rId54" Type="http://schemas.openxmlformats.org/officeDocument/2006/relationships/customXml" Target="../ink/ink275.xml"/><Relationship Id="rId62" Type="http://schemas.openxmlformats.org/officeDocument/2006/relationships/customXml" Target="../ink/ink279.xml"/><Relationship Id="rId70" Type="http://schemas.openxmlformats.org/officeDocument/2006/relationships/customXml" Target="../ink/ink283.xml"/><Relationship Id="rId75" Type="http://schemas.openxmlformats.org/officeDocument/2006/relationships/image" Target="../media/image230.png"/><Relationship Id="rId83" Type="http://schemas.openxmlformats.org/officeDocument/2006/relationships/image" Target="../media/image234.png"/><Relationship Id="rId88" Type="http://schemas.openxmlformats.org/officeDocument/2006/relationships/customXml" Target="../ink/ink2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.xml"/><Relationship Id="rId15" Type="http://schemas.openxmlformats.org/officeDocument/2006/relationships/image" Target="../media/image200.png"/><Relationship Id="rId23" Type="http://schemas.openxmlformats.org/officeDocument/2006/relationships/image" Target="../media/image204.png"/><Relationship Id="rId28" Type="http://schemas.openxmlformats.org/officeDocument/2006/relationships/customXml" Target="../ink/ink262.xml"/><Relationship Id="rId36" Type="http://schemas.openxmlformats.org/officeDocument/2006/relationships/customXml" Target="../ink/ink266.xml"/><Relationship Id="rId49" Type="http://schemas.openxmlformats.org/officeDocument/2006/relationships/image" Target="../media/image217.png"/><Relationship Id="rId57" Type="http://schemas.openxmlformats.org/officeDocument/2006/relationships/image" Target="../media/image221.png"/><Relationship Id="rId10" Type="http://schemas.openxmlformats.org/officeDocument/2006/relationships/customXml" Target="../ink/ink253.xml"/><Relationship Id="rId31" Type="http://schemas.openxmlformats.org/officeDocument/2006/relationships/image" Target="../media/image208.png"/><Relationship Id="rId44" Type="http://schemas.openxmlformats.org/officeDocument/2006/relationships/customXml" Target="../ink/ink270.xml"/><Relationship Id="rId52" Type="http://schemas.openxmlformats.org/officeDocument/2006/relationships/customXml" Target="../ink/ink274.xml"/><Relationship Id="rId60" Type="http://schemas.openxmlformats.org/officeDocument/2006/relationships/customXml" Target="../ink/ink278.xml"/><Relationship Id="rId65" Type="http://schemas.openxmlformats.org/officeDocument/2006/relationships/image" Target="../media/image225.png"/><Relationship Id="rId73" Type="http://schemas.openxmlformats.org/officeDocument/2006/relationships/image" Target="../media/image229.png"/><Relationship Id="rId78" Type="http://schemas.openxmlformats.org/officeDocument/2006/relationships/customXml" Target="../ink/ink287.xml"/><Relationship Id="rId81" Type="http://schemas.openxmlformats.org/officeDocument/2006/relationships/image" Target="../media/image233.png"/><Relationship Id="rId86" Type="http://schemas.openxmlformats.org/officeDocument/2006/relationships/customXml" Target="../ink/ink291.xml"/><Relationship Id="rId4" Type="http://schemas.openxmlformats.org/officeDocument/2006/relationships/customXml" Target="../ink/ink250.xml"/><Relationship Id="rId9" Type="http://schemas.openxmlformats.org/officeDocument/2006/relationships/image" Target="../media/image197.png"/><Relationship Id="rId13" Type="http://schemas.openxmlformats.org/officeDocument/2006/relationships/image" Target="../media/image199.png"/><Relationship Id="rId18" Type="http://schemas.openxmlformats.org/officeDocument/2006/relationships/customXml" Target="../ink/ink257.xml"/><Relationship Id="rId39" Type="http://schemas.openxmlformats.org/officeDocument/2006/relationships/image" Target="../media/image212.png"/><Relationship Id="rId34" Type="http://schemas.openxmlformats.org/officeDocument/2006/relationships/customXml" Target="../ink/ink265.xml"/><Relationship Id="rId50" Type="http://schemas.openxmlformats.org/officeDocument/2006/relationships/customXml" Target="../ink/ink273.xml"/><Relationship Id="rId55" Type="http://schemas.openxmlformats.org/officeDocument/2006/relationships/image" Target="../media/image220.png"/><Relationship Id="rId76" Type="http://schemas.openxmlformats.org/officeDocument/2006/relationships/customXml" Target="../ink/ink286.xml"/><Relationship Id="rId7" Type="http://schemas.openxmlformats.org/officeDocument/2006/relationships/image" Target="../media/image196.png"/><Relationship Id="rId71" Type="http://schemas.openxmlformats.org/officeDocument/2006/relationships/image" Target="../media/image228.png"/><Relationship Id="rId2" Type="http://schemas.openxmlformats.org/officeDocument/2006/relationships/customXml" Target="../ink/ink249.xml"/><Relationship Id="rId29" Type="http://schemas.openxmlformats.org/officeDocument/2006/relationships/image" Target="../media/image207.png"/><Relationship Id="rId24" Type="http://schemas.openxmlformats.org/officeDocument/2006/relationships/customXml" Target="../ink/ink260.xml"/><Relationship Id="rId40" Type="http://schemas.openxmlformats.org/officeDocument/2006/relationships/customXml" Target="../ink/ink268.xml"/><Relationship Id="rId45" Type="http://schemas.openxmlformats.org/officeDocument/2006/relationships/image" Target="../media/image215.png"/><Relationship Id="rId66" Type="http://schemas.openxmlformats.org/officeDocument/2006/relationships/customXml" Target="../ink/ink281.xml"/><Relationship Id="rId87" Type="http://schemas.openxmlformats.org/officeDocument/2006/relationships/image" Target="../media/image236.png"/><Relationship Id="rId61" Type="http://schemas.openxmlformats.org/officeDocument/2006/relationships/image" Target="../media/image223.png"/><Relationship Id="rId82" Type="http://schemas.openxmlformats.org/officeDocument/2006/relationships/customXml" Target="../ink/ink289.xml"/><Relationship Id="rId19" Type="http://schemas.openxmlformats.org/officeDocument/2006/relationships/image" Target="../media/image2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28" y="734108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Acid Chlorides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2/24/2023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A676-6031-B7ED-E27A-71444AD1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6EB5-7C6E-56A4-B6F7-09AB1730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Organocuprates</a:t>
            </a:r>
            <a:r>
              <a:rPr lang="en-US"/>
              <a:t> (“Gilman Reagents”):</a:t>
            </a:r>
            <a:endParaRPr lang="en-US" u="sng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BCC20-5012-3249-B429-7274421742CF}"/>
              </a:ext>
            </a:extLst>
          </p:cNvPr>
          <p:cNvGrpSpPr/>
          <p:nvPr/>
        </p:nvGrpSpPr>
        <p:grpSpPr>
          <a:xfrm>
            <a:off x="1065271" y="1771526"/>
            <a:ext cx="1375920" cy="902880"/>
            <a:chOff x="1065271" y="1771526"/>
            <a:chExt cx="137592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14:cNvPr>
                <p14:cNvContentPartPr/>
                <p14:nvPr/>
              </p14:nvContentPartPr>
              <p14:xfrm>
                <a:off x="1065271" y="2389646"/>
                <a:ext cx="298080" cy="28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6282" y="2380646"/>
                  <a:ext cx="315699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14:cNvPr>
                <p14:cNvContentPartPr/>
                <p14:nvPr/>
              </p14:nvContentPartPr>
              <p14:xfrm>
                <a:off x="1518511" y="2259686"/>
                <a:ext cx="922680" cy="24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9507" y="2250699"/>
                  <a:ext cx="940327" cy="262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14:cNvPr>
                <p14:cNvContentPartPr/>
                <p14:nvPr/>
              </p14:nvContentPartPr>
              <p14:xfrm>
                <a:off x="1895431" y="2001566"/>
                <a:ext cx="13680" cy="30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6431" y="1992577"/>
                  <a:ext cx="31320" cy="319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14:cNvPr>
                <p14:cNvContentPartPr/>
                <p14:nvPr/>
              </p14:nvContentPartPr>
              <p14:xfrm>
                <a:off x="1992991" y="2028566"/>
                <a:ext cx="41760" cy="23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3991" y="2019566"/>
                  <a:ext cx="59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14:cNvPr>
                <p14:cNvContentPartPr/>
                <p14:nvPr/>
              </p14:nvContentPartPr>
              <p14:xfrm>
                <a:off x="1901191" y="1771526"/>
                <a:ext cx="136440" cy="163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2215" y="1762526"/>
                  <a:ext cx="154034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D8F274-316E-00EA-A624-466B325FCD0A}"/>
              </a:ext>
            </a:extLst>
          </p:cNvPr>
          <p:cNvGrpSpPr/>
          <p:nvPr/>
        </p:nvGrpSpPr>
        <p:grpSpPr>
          <a:xfrm>
            <a:off x="2645671" y="2436446"/>
            <a:ext cx="338040" cy="210240"/>
            <a:chOff x="2645671" y="2436446"/>
            <a:chExt cx="3380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14:cNvPr>
                <p14:cNvContentPartPr/>
                <p14:nvPr/>
              </p14:nvContentPartPr>
              <p14:xfrm>
                <a:off x="2645671" y="2454446"/>
                <a:ext cx="162720" cy="17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6671" y="2445446"/>
                  <a:ext cx="18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14:cNvPr>
                <p14:cNvContentPartPr/>
                <p14:nvPr/>
              </p14:nvContentPartPr>
              <p14:xfrm>
                <a:off x="2914591" y="2436446"/>
                <a:ext cx="69120" cy="21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5591" y="2427446"/>
                  <a:ext cx="8676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14:cNvPr>
              <p14:cNvContentPartPr/>
              <p14:nvPr/>
            </p14:nvContentPartPr>
            <p14:xfrm>
              <a:off x="3296911" y="2271206"/>
              <a:ext cx="2492640" cy="297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7910" y="2262206"/>
                <a:ext cx="2510283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BC49520-1B0C-87E4-20B7-039E57C22B1E}"/>
              </a:ext>
            </a:extLst>
          </p:cNvPr>
          <p:cNvGrpSpPr/>
          <p:nvPr/>
        </p:nvGrpSpPr>
        <p:grpSpPr>
          <a:xfrm>
            <a:off x="214411" y="6149848"/>
            <a:ext cx="2019240" cy="502920"/>
            <a:chOff x="169951" y="4541183"/>
            <a:chExt cx="20192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14:cNvPr>
                <p14:cNvContentPartPr/>
                <p14:nvPr/>
              </p14:nvContentPartPr>
              <p14:xfrm>
                <a:off x="282271" y="4653863"/>
                <a:ext cx="502920" cy="17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271" y="4644863"/>
                  <a:ext cx="52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14:cNvPr>
                <p14:cNvContentPartPr/>
                <p14:nvPr/>
              </p14:nvContentPartPr>
              <p14:xfrm>
                <a:off x="802831" y="4541183"/>
                <a:ext cx="185040" cy="21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3831" y="4532168"/>
                  <a:ext cx="202680" cy="233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14:cNvPr>
                <p14:cNvContentPartPr/>
                <p14:nvPr/>
              </p14:nvContentPartPr>
              <p14:xfrm>
                <a:off x="1004791" y="4631543"/>
                <a:ext cx="13680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5791" y="4622543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14:cNvPr>
                <p14:cNvContentPartPr/>
                <p14:nvPr/>
              </p14:nvContentPartPr>
              <p14:xfrm>
                <a:off x="1177591" y="4628663"/>
                <a:ext cx="144360" cy="11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8591" y="4619663"/>
                  <a:ext cx="162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14:cNvPr>
                <p14:cNvContentPartPr/>
                <p14:nvPr/>
              </p14:nvContentPartPr>
              <p14:xfrm>
                <a:off x="1360111" y="4647023"/>
                <a:ext cx="46440" cy="8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51111" y="4637985"/>
                  <a:ext cx="64080" cy="10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14:cNvPr>
                <p14:cNvContentPartPr/>
                <p14:nvPr/>
              </p14:nvContentPartPr>
              <p14:xfrm>
                <a:off x="1401151" y="4569623"/>
                <a:ext cx="122400" cy="174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92177" y="4560623"/>
                  <a:ext cx="139988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14:cNvPr>
                <p14:cNvContentPartPr/>
                <p14:nvPr/>
              </p14:nvContentPartPr>
              <p14:xfrm>
                <a:off x="1588711" y="4591943"/>
                <a:ext cx="227520" cy="11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9725" y="4582943"/>
                  <a:ext cx="245132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14:cNvPr>
                <p14:cNvContentPartPr/>
                <p14:nvPr/>
              </p14:nvContentPartPr>
              <p14:xfrm>
                <a:off x="1875271" y="4545863"/>
                <a:ext cx="31680" cy="4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6271" y="4536863"/>
                  <a:ext cx="49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14:cNvPr>
                <p14:cNvContentPartPr/>
                <p14:nvPr/>
              </p14:nvContentPartPr>
              <p14:xfrm>
                <a:off x="1902631" y="4689863"/>
                <a:ext cx="38520" cy="29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93631" y="4680863"/>
                  <a:ext cx="5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14:cNvPr>
                <p14:cNvContentPartPr/>
                <p14:nvPr/>
              </p14:nvContentPartPr>
              <p14:xfrm>
                <a:off x="169951" y="4936103"/>
                <a:ext cx="2019240" cy="108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0951" y="4927133"/>
                  <a:ext cx="2036880" cy="1255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A7B4A4-55C3-09E1-F20F-826D147E6F7B}"/>
              </a:ext>
            </a:extLst>
          </p:cNvPr>
          <p:cNvGrpSpPr/>
          <p:nvPr/>
        </p:nvGrpSpPr>
        <p:grpSpPr>
          <a:xfrm>
            <a:off x="367231" y="5657183"/>
            <a:ext cx="527400" cy="392040"/>
            <a:chOff x="367231" y="5657183"/>
            <a:chExt cx="5274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14:cNvPr>
                <p14:cNvContentPartPr/>
                <p14:nvPr/>
              </p14:nvContentPartPr>
              <p14:xfrm>
                <a:off x="367231" y="5866703"/>
                <a:ext cx="178560" cy="155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231" y="5857703"/>
                  <a:ext cx="19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14:cNvPr>
                <p14:cNvContentPartPr/>
                <p14:nvPr/>
              </p14:nvContentPartPr>
              <p14:xfrm>
                <a:off x="550831" y="5874623"/>
                <a:ext cx="177120" cy="99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1831" y="5865623"/>
                  <a:ext cx="194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14:cNvPr>
                <p14:cNvContentPartPr/>
                <p14:nvPr/>
              </p14:nvContentPartPr>
              <p14:xfrm>
                <a:off x="753511" y="5848343"/>
                <a:ext cx="10440" cy="20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511" y="5839343"/>
                  <a:ext cx="28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14:cNvPr>
                <p14:cNvContentPartPr/>
                <p14:nvPr/>
              </p14:nvContentPartPr>
              <p14:xfrm>
                <a:off x="827311" y="5657183"/>
                <a:ext cx="67320" cy="364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8311" y="5648183"/>
                  <a:ext cx="8496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27F13A-B8E2-C94C-8B75-A4B2846850DB}"/>
              </a:ext>
            </a:extLst>
          </p:cNvPr>
          <p:cNvGrpSpPr/>
          <p:nvPr/>
        </p:nvGrpSpPr>
        <p:grpSpPr>
          <a:xfrm>
            <a:off x="1218991" y="5571863"/>
            <a:ext cx="945000" cy="324000"/>
            <a:chOff x="1218991" y="5571863"/>
            <a:chExt cx="9450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14:cNvPr>
                <p14:cNvContentPartPr/>
                <p14:nvPr/>
              </p14:nvContentPartPr>
              <p14:xfrm>
                <a:off x="1218991" y="5615063"/>
                <a:ext cx="88200" cy="28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10028" y="5606063"/>
                  <a:ext cx="105768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14:cNvPr>
                <p14:cNvContentPartPr/>
                <p14:nvPr/>
              </p14:nvContentPartPr>
              <p14:xfrm>
                <a:off x="1247791" y="5797943"/>
                <a:ext cx="73800" cy="47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38835" y="5788943"/>
                  <a:ext cx="91354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14:cNvPr>
                <p14:cNvContentPartPr/>
                <p14:nvPr/>
              </p14:nvContentPartPr>
              <p14:xfrm>
                <a:off x="1385311" y="5747183"/>
                <a:ext cx="181080" cy="14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76311" y="5738206"/>
                  <a:ext cx="19872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14:cNvPr>
                <p14:cNvContentPartPr/>
                <p14:nvPr/>
              </p14:nvContentPartPr>
              <p14:xfrm>
                <a:off x="1586911" y="5752583"/>
                <a:ext cx="118080" cy="11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7938" y="5743612"/>
                  <a:ext cx="135666" cy="130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14:cNvPr>
                <p14:cNvContentPartPr/>
                <p14:nvPr/>
              </p14:nvContentPartPr>
              <p14:xfrm>
                <a:off x="1756831" y="5747903"/>
                <a:ext cx="75960" cy="115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47788" y="5738903"/>
                  <a:ext cx="93684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14:cNvPr>
                <p14:cNvContentPartPr/>
                <p14:nvPr/>
              </p14:nvContentPartPr>
              <p14:xfrm>
                <a:off x="1900831" y="5571863"/>
                <a:ext cx="263160" cy="308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1831" y="5562873"/>
                  <a:ext cx="280800" cy="326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14:cNvPr>
                <p14:cNvContentPartPr/>
                <p14:nvPr/>
              </p14:nvContentPartPr>
              <p14:xfrm>
                <a:off x="1785631" y="5689943"/>
                <a:ext cx="54000" cy="5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76631" y="5680943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8DA2A92-ED64-7406-B2CA-0F84318A5C18}"/>
              </a:ext>
            </a:extLst>
          </p:cNvPr>
          <p:cNvGrpSpPr/>
          <p:nvPr/>
        </p:nvGrpSpPr>
        <p:grpSpPr>
          <a:xfrm>
            <a:off x="3507511" y="3541646"/>
            <a:ext cx="1767240" cy="551880"/>
            <a:chOff x="3507511" y="3541646"/>
            <a:chExt cx="176724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14:cNvPr>
                <p14:cNvContentPartPr/>
                <p14:nvPr/>
              </p14:nvContentPartPr>
              <p14:xfrm>
                <a:off x="3507511" y="3737126"/>
                <a:ext cx="1355760" cy="356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8513" y="3728126"/>
                  <a:ext cx="1373395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14:cNvPr>
                <p14:cNvContentPartPr/>
                <p14:nvPr/>
              </p14:nvContentPartPr>
              <p14:xfrm>
                <a:off x="5017711" y="3541646"/>
                <a:ext cx="184680" cy="30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8711" y="3532635"/>
                  <a:ext cx="202320" cy="320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14:cNvPr>
                <p14:cNvContentPartPr/>
                <p14:nvPr/>
              </p14:nvContentPartPr>
              <p14:xfrm>
                <a:off x="5227231" y="3606806"/>
                <a:ext cx="47520" cy="18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8299" y="3597806"/>
                  <a:ext cx="65027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A133EB6-7D7F-E176-D4D1-F0EBF81F3614}"/>
              </a:ext>
            </a:extLst>
          </p:cNvPr>
          <p:cNvGrpSpPr/>
          <p:nvPr/>
        </p:nvGrpSpPr>
        <p:grpSpPr>
          <a:xfrm>
            <a:off x="5963431" y="3614726"/>
            <a:ext cx="1431720" cy="350280"/>
            <a:chOff x="5963431" y="3614726"/>
            <a:chExt cx="14317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14:cNvPr>
                <p14:cNvContentPartPr/>
                <p14:nvPr/>
              </p14:nvContentPartPr>
              <p14:xfrm>
                <a:off x="5963431" y="3784646"/>
                <a:ext cx="1358640" cy="39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54431" y="3775646"/>
                  <a:ext cx="1376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14:cNvPr>
                <p14:cNvContentPartPr/>
                <p14:nvPr/>
              </p14:nvContentPartPr>
              <p14:xfrm>
                <a:off x="7269871" y="3614726"/>
                <a:ext cx="125280" cy="350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0871" y="3605726"/>
                  <a:ext cx="1429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7EFA25B-4DA9-8701-C220-BC1762348058}"/>
              </a:ext>
            </a:extLst>
          </p:cNvPr>
          <p:cNvGrpSpPr/>
          <p:nvPr/>
        </p:nvGrpSpPr>
        <p:grpSpPr>
          <a:xfrm>
            <a:off x="578191" y="3635606"/>
            <a:ext cx="926640" cy="284760"/>
            <a:chOff x="578191" y="3635606"/>
            <a:chExt cx="9266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14:cNvPr>
                <p14:cNvContentPartPr/>
                <p14:nvPr/>
              </p14:nvContentPartPr>
              <p14:xfrm>
                <a:off x="578191" y="3753686"/>
                <a:ext cx="369360" cy="166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9191" y="3744686"/>
                  <a:ext cx="38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14:cNvPr>
                <p14:cNvContentPartPr/>
                <p14:nvPr/>
              </p14:nvContentPartPr>
              <p14:xfrm>
                <a:off x="976711" y="3635606"/>
                <a:ext cx="21240" cy="183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556" y="3626606"/>
                  <a:ext cx="39184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14:cNvPr>
                <p14:cNvContentPartPr/>
                <p14:nvPr/>
              </p14:nvContentPartPr>
              <p14:xfrm>
                <a:off x="1030351" y="3694646"/>
                <a:ext cx="144000" cy="129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1351" y="3685646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14:cNvPr>
                <p14:cNvContentPartPr/>
                <p14:nvPr/>
              </p14:nvContentPartPr>
              <p14:xfrm>
                <a:off x="1175431" y="3659006"/>
                <a:ext cx="16344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6431" y="3650006"/>
                  <a:ext cx="181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14:cNvPr>
                <p14:cNvContentPartPr/>
                <p14:nvPr/>
              </p14:nvContentPartPr>
              <p14:xfrm>
                <a:off x="1396111" y="3702566"/>
                <a:ext cx="108720" cy="21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7111" y="3693566"/>
                  <a:ext cx="12636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1652EE4-9B2A-C9A7-965E-666CE5508A8D}"/>
              </a:ext>
            </a:extLst>
          </p:cNvPr>
          <p:cNvGrpSpPr/>
          <p:nvPr/>
        </p:nvGrpSpPr>
        <p:grpSpPr>
          <a:xfrm>
            <a:off x="1845031" y="3576566"/>
            <a:ext cx="514800" cy="223560"/>
            <a:chOff x="1845031" y="3576566"/>
            <a:chExt cx="51480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14:cNvPr>
                <p14:cNvContentPartPr/>
                <p14:nvPr/>
              </p14:nvContentPartPr>
              <p14:xfrm>
                <a:off x="1845031" y="3581966"/>
                <a:ext cx="68400" cy="21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36031" y="3572966"/>
                  <a:ext cx="86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14:cNvPr>
                <p14:cNvContentPartPr/>
                <p14:nvPr/>
              </p14:nvContentPartPr>
              <p14:xfrm>
                <a:off x="1863031" y="3682766"/>
                <a:ext cx="95040" cy="76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3997" y="3673766"/>
                  <a:ext cx="112747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14:cNvPr>
                <p14:cNvContentPartPr/>
                <p14:nvPr/>
              </p14:nvContentPartPr>
              <p14:xfrm>
                <a:off x="1976071" y="3576566"/>
                <a:ext cx="383760" cy="214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67071" y="3567566"/>
                  <a:ext cx="4014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7B0F47-4505-0543-E000-2229795FB75E}"/>
              </a:ext>
            </a:extLst>
          </p:cNvPr>
          <p:cNvGrpSpPr/>
          <p:nvPr/>
        </p:nvGrpSpPr>
        <p:grpSpPr>
          <a:xfrm>
            <a:off x="362911" y="4139966"/>
            <a:ext cx="875880" cy="250560"/>
            <a:chOff x="362911" y="4139966"/>
            <a:chExt cx="8758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14:cNvPr>
                <p14:cNvContentPartPr/>
                <p14:nvPr/>
              </p14:nvContentPartPr>
              <p14:xfrm>
                <a:off x="362911" y="4175246"/>
                <a:ext cx="76320" cy="117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911" y="4166246"/>
                  <a:ext cx="9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14:cNvPr>
                <p14:cNvContentPartPr/>
                <p14:nvPr/>
              </p14:nvContentPartPr>
              <p14:xfrm>
                <a:off x="462991" y="4152926"/>
                <a:ext cx="82800" cy="14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991" y="4143926"/>
                  <a:ext cx="10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14:cNvPr>
                <p14:cNvContentPartPr/>
                <p14:nvPr/>
              </p14:nvContentPartPr>
              <p14:xfrm>
                <a:off x="635791" y="4148966"/>
                <a:ext cx="113760" cy="241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791" y="4139966"/>
                  <a:ext cx="131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14:cNvPr>
                <p14:cNvContentPartPr/>
                <p14:nvPr/>
              </p14:nvContentPartPr>
              <p14:xfrm>
                <a:off x="826591" y="4161926"/>
                <a:ext cx="110160" cy="11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591" y="4152926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14:cNvPr>
                <p14:cNvContentPartPr/>
                <p14:nvPr/>
              </p14:nvContentPartPr>
              <p14:xfrm>
                <a:off x="983191" y="4139966"/>
                <a:ext cx="255600" cy="128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4178" y="4130966"/>
                  <a:ext cx="273265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860F1B-9494-F373-9384-9F905494AF5C}"/>
              </a:ext>
            </a:extLst>
          </p:cNvPr>
          <p:cNvGrpSpPr/>
          <p:nvPr/>
        </p:nvGrpSpPr>
        <p:grpSpPr>
          <a:xfrm>
            <a:off x="1427431" y="3999206"/>
            <a:ext cx="1088280" cy="335880"/>
            <a:chOff x="1427431" y="3999206"/>
            <a:chExt cx="10882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14:cNvPr>
                <p14:cNvContentPartPr/>
                <p14:nvPr/>
              </p14:nvContentPartPr>
              <p14:xfrm>
                <a:off x="1427431" y="4093886"/>
                <a:ext cx="127800" cy="14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8431" y="4084886"/>
                  <a:ext cx="14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14:cNvPr>
                <p14:cNvContentPartPr/>
                <p14:nvPr/>
              </p14:nvContentPartPr>
              <p14:xfrm>
                <a:off x="1569991" y="4151846"/>
                <a:ext cx="149760" cy="103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60991" y="4142846"/>
                  <a:ext cx="167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14:cNvPr>
                <p14:cNvContentPartPr/>
                <p14:nvPr/>
              </p14:nvContentPartPr>
              <p14:xfrm>
                <a:off x="1770871" y="4119086"/>
                <a:ext cx="79920" cy="21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1871" y="4110101"/>
                  <a:ext cx="9756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14:cNvPr>
                <p14:cNvContentPartPr/>
                <p14:nvPr/>
              </p14:nvContentPartPr>
              <p14:xfrm>
                <a:off x="1883911" y="4093526"/>
                <a:ext cx="290520" cy="122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74911" y="4084552"/>
                  <a:ext cx="3081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14:cNvPr>
                <p14:cNvContentPartPr/>
                <p14:nvPr/>
              </p14:nvContentPartPr>
              <p14:xfrm>
                <a:off x="2201071" y="3999206"/>
                <a:ext cx="79200" cy="249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92071" y="3990206"/>
                  <a:ext cx="9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14:cNvPr>
                <p14:cNvContentPartPr/>
                <p14:nvPr/>
              </p14:nvContentPartPr>
              <p14:xfrm>
                <a:off x="2207191" y="4084166"/>
                <a:ext cx="124200" cy="94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98191" y="4075200"/>
                  <a:ext cx="141840" cy="111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14:cNvPr>
                <p14:cNvContentPartPr/>
                <p14:nvPr/>
              </p14:nvContentPartPr>
              <p14:xfrm>
                <a:off x="2363791" y="4089206"/>
                <a:ext cx="151920" cy="133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54812" y="4080230"/>
                  <a:ext cx="169518" cy="15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14:cNvPr>
                <p14:cNvContentPartPr/>
                <p14:nvPr/>
              </p14:nvContentPartPr>
              <p14:xfrm>
                <a:off x="2043031" y="4102166"/>
                <a:ext cx="79920" cy="35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34031" y="4093166"/>
                  <a:ext cx="975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2064A1-0FCA-6C02-38EC-14BEB97BD257}"/>
              </a:ext>
            </a:extLst>
          </p:cNvPr>
          <p:cNvGrpSpPr/>
          <p:nvPr/>
        </p:nvGrpSpPr>
        <p:grpSpPr>
          <a:xfrm>
            <a:off x="4136071" y="4400966"/>
            <a:ext cx="702000" cy="285480"/>
            <a:chOff x="4136071" y="4400966"/>
            <a:chExt cx="7020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14:cNvPr>
                <p14:cNvContentPartPr/>
                <p14:nvPr/>
              </p14:nvContentPartPr>
              <p14:xfrm>
                <a:off x="4136071" y="4400966"/>
                <a:ext cx="235440" cy="177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27071" y="4391966"/>
                  <a:ext cx="253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14:cNvPr>
                <p14:cNvContentPartPr/>
                <p14:nvPr/>
              </p14:nvContentPartPr>
              <p14:xfrm>
                <a:off x="4453231" y="4484846"/>
                <a:ext cx="118800" cy="10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4231" y="4475846"/>
                  <a:ext cx="13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14:cNvPr>
                <p14:cNvContentPartPr/>
                <p14:nvPr/>
              </p14:nvContentPartPr>
              <p14:xfrm>
                <a:off x="4586071" y="4475486"/>
                <a:ext cx="252000" cy="210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77071" y="4466501"/>
                  <a:ext cx="269640" cy="228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14:cNvPr>
                <p14:cNvContentPartPr/>
                <p14:nvPr/>
              </p14:nvContentPartPr>
              <p14:xfrm>
                <a:off x="4632871" y="4487006"/>
                <a:ext cx="43920" cy="2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23871" y="4478006"/>
                  <a:ext cx="61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381C767-EF2D-A287-7E9D-3B4B649BC36C}"/>
              </a:ext>
            </a:extLst>
          </p:cNvPr>
          <p:cNvGrpSpPr/>
          <p:nvPr/>
        </p:nvGrpSpPr>
        <p:grpSpPr>
          <a:xfrm>
            <a:off x="3134551" y="5695533"/>
            <a:ext cx="784440" cy="765360"/>
            <a:chOff x="3134551" y="5695533"/>
            <a:chExt cx="784440" cy="7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14:cNvPr>
                <p14:cNvContentPartPr/>
                <p14:nvPr/>
              </p14:nvContentPartPr>
              <p14:xfrm>
                <a:off x="3134551" y="6212133"/>
                <a:ext cx="784440" cy="24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25551" y="6203133"/>
                  <a:ext cx="802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14:cNvPr>
                <p14:cNvContentPartPr/>
                <p14:nvPr/>
              </p14:nvContentPartPr>
              <p14:xfrm>
                <a:off x="3463591" y="5979573"/>
                <a:ext cx="33480" cy="254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4591" y="5970573"/>
                  <a:ext cx="51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14:cNvPr>
                <p14:cNvContentPartPr/>
                <p14:nvPr/>
              </p14:nvContentPartPr>
              <p14:xfrm>
                <a:off x="3551791" y="5987493"/>
                <a:ext cx="40680" cy="257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42791" y="5978493"/>
                  <a:ext cx="58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14:cNvPr>
                <p14:cNvContentPartPr/>
                <p14:nvPr/>
              </p14:nvContentPartPr>
              <p14:xfrm>
                <a:off x="3453871" y="5695533"/>
                <a:ext cx="107280" cy="192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44871" y="5686533"/>
                  <a:ext cx="1249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BDABF6D-10A5-23D6-10C8-2C5AE07978EE}"/>
              </a:ext>
            </a:extLst>
          </p:cNvPr>
          <p:cNvGrpSpPr/>
          <p:nvPr/>
        </p:nvGrpSpPr>
        <p:grpSpPr>
          <a:xfrm>
            <a:off x="4779031" y="5667086"/>
            <a:ext cx="2566440" cy="815040"/>
            <a:chOff x="4779031" y="5667086"/>
            <a:chExt cx="2566440" cy="8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14:cNvPr>
                <p14:cNvContentPartPr/>
                <p14:nvPr/>
              </p14:nvContentPartPr>
              <p14:xfrm>
                <a:off x="5607751" y="5978486"/>
                <a:ext cx="180360" cy="208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98751" y="5969502"/>
                  <a:ext cx="198000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14:cNvPr>
                <p14:cNvContentPartPr/>
                <p14:nvPr/>
              </p14:nvContentPartPr>
              <p14:xfrm>
                <a:off x="5830231" y="6075326"/>
                <a:ext cx="206280" cy="10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1231" y="6066326"/>
                  <a:ext cx="22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14:cNvPr>
                <p14:cNvContentPartPr/>
                <p14:nvPr/>
              </p14:nvContentPartPr>
              <p14:xfrm>
                <a:off x="4856431" y="5969486"/>
                <a:ext cx="48960" cy="211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47431" y="5960471"/>
                  <a:ext cx="66600" cy="229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14:cNvPr>
                <p14:cNvContentPartPr/>
                <p14:nvPr/>
              </p14:nvContentPartPr>
              <p14:xfrm>
                <a:off x="4935271" y="5971286"/>
                <a:ext cx="5472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26271" y="5962286"/>
                  <a:ext cx="72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14:cNvPr>
                <p14:cNvContentPartPr/>
                <p14:nvPr/>
              </p14:nvContentPartPr>
              <p14:xfrm>
                <a:off x="4905391" y="6104126"/>
                <a:ext cx="60120" cy="1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96445" y="6095326"/>
                  <a:ext cx="77655" cy="3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14:cNvPr>
                <p14:cNvContentPartPr/>
                <p14:nvPr/>
              </p14:nvContentPartPr>
              <p14:xfrm>
                <a:off x="5159551" y="6006206"/>
                <a:ext cx="135000" cy="19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0551" y="5997190"/>
                  <a:ext cx="152640" cy="21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14:cNvPr>
                <p14:cNvContentPartPr/>
                <p14:nvPr/>
              </p14:nvContentPartPr>
              <p14:xfrm>
                <a:off x="5398951" y="6126806"/>
                <a:ext cx="82440" cy="8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1" y="6117806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14:cNvPr>
                <p14:cNvContentPartPr/>
                <p14:nvPr/>
              </p14:nvContentPartPr>
              <p14:xfrm>
                <a:off x="5675071" y="5811806"/>
                <a:ext cx="127800" cy="14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66071" y="5802806"/>
                  <a:ext cx="145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14:cNvPr>
                <p14:cNvContentPartPr/>
                <p14:nvPr/>
              </p14:nvContentPartPr>
              <p14:xfrm>
                <a:off x="5625751" y="5667086"/>
                <a:ext cx="287640" cy="225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16751" y="5658086"/>
                  <a:ext cx="30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14:cNvPr>
                <p14:cNvContentPartPr/>
                <p14:nvPr/>
              </p14:nvContentPartPr>
              <p14:xfrm>
                <a:off x="5361151" y="6133286"/>
                <a:ext cx="164160" cy="14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52151" y="6124286"/>
                  <a:ext cx="18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14:cNvPr>
                <p14:cNvContentPartPr/>
                <p14:nvPr/>
              </p14:nvContentPartPr>
              <p14:xfrm>
                <a:off x="6129391" y="6087566"/>
                <a:ext cx="202680" cy="16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0391" y="6078566"/>
                  <a:ext cx="22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14:cNvPr>
                <p14:cNvContentPartPr/>
                <p14:nvPr/>
              </p14:nvContentPartPr>
              <p14:xfrm>
                <a:off x="6470671" y="5943206"/>
                <a:ext cx="179640" cy="209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61671" y="5934206"/>
                  <a:ext cx="197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14:cNvPr>
                <p14:cNvContentPartPr/>
                <p14:nvPr/>
              </p14:nvContentPartPr>
              <p14:xfrm>
                <a:off x="6677311" y="5912966"/>
                <a:ext cx="16560" cy="223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68311" y="5903980"/>
                  <a:ext cx="34200" cy="2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14:cNvPr>
                <p14:cNvContentPartPr/>
                <p14:nvPr/>
              </p14:nvContentPartPr>
              <p14:xfrm>
                <a:off x="6697831" y="5912966"/>
                <a:ext cx="78840" cy="206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88872" y="5903966"/>
                  <a:ext cx="96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14:cNvPr>
                <p14:cNvContentPartPr/>
                <p14:nvPr/>
              </p14:nvContentPartPr>
              <p14:xfrm>
                <a:off x="6860191" y="6046166"/>
                <a:ext cx="68040" cy="130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51191" y="6037166"/>
                  <a:ext cx="85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14:cNvPr>
                <p14:cNvContentPartPr/>
                <p14:nvPr/>
              </p14:nvContentPartPr>
              <p14:xfrm>
                <a:off x="5028511" y="6114206"/>
                <a:ext cx="67680" cy="100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19511" y="6105206"/>
                  <a:ext cx="8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14:cNvPr>
                <p14:cNvContentPartPr/>
                <p14:nvPr/>
              </p14:nvContentPartPr>
              <p14:xfrm>
                <a:off x="4779031" y="6233366"/>
                <a:ext cx="2566440" cy="248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70031" y="6224353"/>
                  <a:ext cx="2584080" cy="2664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14:cNvPr>
              <p14:cNvContentPartPr/>
              <p14:nvPr/>
            </p14:nvContentPartPr>
            <p14:xfrm>
              <a:off x="2797951" y="6404006"/>
              <a:ext cx="271440" cy="2113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8939" y="6395006"/>
                <a:ext cx="289103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C872DBF-8D3C-C069-488A-0C5E0C05ECF2}"/>
              </a:ext>
            </a:extLst>
          </p:cNvPr>
          <p:cNvGrpSpPr/>
          <p:nvPr/>
        </p:nvGrpSpPr>
        <p:grpSpPr>
          <a:xfrm>
            <a:off x="4025551" y="6396806"/>
            <a:ext cx="249120" cy="221760"/>
            <a:chOff x="4025551" y="6396806"/>
            <a:chExt cx="2491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14:cNvPr>
                <p14:cNvContentPartPr/>
                <p14:nvPr/>
              </p14:nvContentPartPr>
              <p14:xfrm>
                <a:off x="4025551" y="6420566"/>
                <a:ext cx="168480" cy="159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16532" y="6411546"/>
                  <a:ext cx="186158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14:cNvPr>
                <p14:cNvContentPartPr/>
                <p14:nvPr/>
              </p14:nvContentPartPr>
              <p14:xfrm>
                <a:off x="4223911" y="6396806"/>
                <a:ext cx="50760" cy="221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14974" y="6387806"/>
                  <a:ext cx="68276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7E9BBC8-206A-6674-DBC3-30EDDC75F8D2}"/>
              </a:ext>
            </a:extLst>
          </p:cNvPr>
          <p:cNvGrpSpPr/>
          <p:nvPr/>
        </p:nvGrpSpPr>
        <p:grpSpPr>
          <a:xfrm>
            <a:off x="3464671" y="1866206"/>
            <a:ext cx="1079640" cy="466200"/>
            <a:chOff x="3464671" y="1866206"/>
            <a:chExt cx="10796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14:cNvPr>
                <p14:cNvContentPartPr/>
                <p14:nvPr/>
              </p14:nvContentPartPr>
              <p14:xfrm>
                <a:off x="3464671" y="1934966"/>
                <a:ext cx="125640" cy="371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5671" y="1925966"/>
                  <a:ext cx="1432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14:cNvPr>
                <p14:cNvContentPartPr/>
                <p14:nvPr/>
              </p14:nvContentPartPr>
              <p14:xfrm>
                <a:off x="3659431" y="2015966"/>
                <a:ext cx="95040" cy="173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50431" y="2006947"/>
                  <a:ext cx="11268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14:cNvPr>
                <p14:cNvContentPartPr/>
                <p14:nvPr/>
              </p14:nvContentPartPr>
              <p14:xfrm>
                <a:off x="3817831" y="2001566"/>
                <a:ext cx="27360" cy="191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08948" y="1992566"/>
                  <a:ext cx="44771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14:cNvPr>
                <p14:cNvContentPartPr/>
                <p14:nvPr/>
              </p14:nvContentPartPr>
              <p14:xfrm>
                <a:off x="3857431" y="1946486"/>
                <a:ext cx="72720" cy="222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48431" y="1937501"/>
                  <a:ext cx="9036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14:cNvPr>
                <p14:cNvContentPartPr/>
                <p14:nvPr/>
              </p14:nvContentPartPr>
              <p14:xfrm>
                <a:off x="3972631" y="2109926"/>
                <a:ext cx="141480" cy="170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63631" y="2100926"/>
                  <a:ext cx="159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14:cNvPr>
                <p14:cNvContentPartPr/>
                <p14:nvPr/>
              </p14:nvContentPartPr>
              <p14:xfrm>
                <a:off x="4114111" y="1866206"/>
                <a:ext cx="144360" cy="383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5111" y="1857206"/>
                  <a:ext cx="162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14:cNvPr>
                <p14:cNvContentPartPr/>
                <p14:nvPr/>
              </p14:nvContentPartPr>
              <p14:xfrm>
                <a:off x="4344871" y="2166086"/>
                <a:ext cx="199440" cy="166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35871" y="2157086"/>
                  <a:ext cx="2170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A46783D-A8BB-AB6B-CD82-7D0645D1B060}"/>
              </a:ext>
            </a:extLst>
          </p:cNvPr>
          <p:cNvGrpSpPr/>
          <p:nvPr/>
        </p:nvGrpSpPr>
        <p:grpSpPr>
          <a:xfrm>
            <a:off x="4698391" y="1860446"/>
            <a:ext cx="818640" cy="393840"/>
            <a:chOff x="4698391" y="1860446"/>
            <a:chExt cx="8186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14:cNvPr>
                <p14:cNvContentPartPr/>
                <p14:nvPr/>
              </p14:nvContentPartPr>
              <p14:xfrm>
                <a:off x="4698391" y="1921286"/>
                <a:ext cx="210600" cy="326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89391" y="1912286"/>
                  <a:ext cx="228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14:cNvPr>
                <p14:cNvContentPartPr/>
                <p14:nvPr/>
              </p14:nvContentPartPr>
              <p14:xfrm>
                <a:off x="4930951" y="2127206"/>
                <a:ext cx="179280" cy="127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21951" y="2118206"/>
                  <a:ext cx="19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14:cNvPr>
                <p14:cNvContentPartPr/>
                <p14:nvPr/>
              </p14:nvContentPartPr>
              <p14:xfrm>
                <a:off x="5257111" y="1860446"/>
                <a:ext cx="174960" cy="338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8111" y="1851456"/>
                  <a:ext cx="1926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14:cNvPr>
                <p14:cNvContentPartPr/>
                <p14:nvPr/>
              </p14:nvContentPartPr>
              <p14:xfrm>
                <a:off x="5487871" y="1914086"/>
                <a:ext cx="29160" cy="258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78871" y="1905073"/>
                  <a:ext cx="46800" cy="27650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365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B39-ECC6-A83D-983B-D28A6B36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1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CE5B9-DA9E-BB7E-EC24-CA6CB49F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1170920" cy="5307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Will be posted as a Moodle assignment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Correct </a:t>
            </a:r>
            <a:r>
              <a:rPr lang="en-US" b="1" u="sng"/>
              <a:t>EVERYTHING</a:t>
            </a:r>
            <a:r>
              <a:rPr lang="en-US" b="1"/>
              <a:t> </a:t>
            </a:r>
            <a:r>
              <a:rPr lang="en-US"/>
              <a:t>you missed, and get (up to) 5 points back!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Scan and upload your exam to the Moodle assignment, as well as your corrections.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deadline will be mid-late March (definitely before next exam!)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Talk to me or a TA if you need help figuring out what you did wrong, or what the correct answer should have been!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AD8F4E-4FC9-68A0-BA53-9A9ACF475662}"/>
                  </a:ext>
                </a:extLst>
              </p14:cNvPr>
              <p14:cNvContentPartPr/>
              <p14:nvPr/>
            </p14:nvContentPartPr>
            <p14:xfrm>
              <a:off x="0" y="2449800"/>
              <a:ext cx="9165600" cy="280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AD8F4E-4FC9-68A0-BA53-9A9ACF4756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2440440"/>
                <a:ext cx="9184320" cy="28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36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27C5-F3DB-C1DC-B08D-5E980F6F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91" y="-341699"/>
            <a:ext cx="11353800" cy="1325563"/>
          </a:xfrm>
        </p:spPr>
        <p:txBody>
          <a:bodyPr/>
          <a:lstStyle/>
          <a:p>
            <a:r>
              <a:rPr lang="en-US" dirty="0"/>
              <a:t>Reduction of Carboxylic Acids                                                                           (20.5)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4785E1-B7BA-C54A-C0BD-9D8E202B9709}"/>
                  </a:ext>
                </a:extLst>
              </p14:cNvPr>
              <p14:cNvContentPartPr/>
              <p14:nvPr/>
            </p14:nvContentPartPr>
            <p14:xfrm>
              <a:off x="1390271" y="1003067"/>
              <a:ext cx="12312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4785E1-B7BA-C54A-C0BD-9D8E202B97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1271" y="994067"/>
                <a:ext cx="14076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25B7DD1-4ED3-874A-F4A3-ED1CC521225F}"/>
              </a:ext>
            </a:extLst>
          </p:cNvPr>
          <p:cNvGrpSpPr/>
          <p:nvPr/>
        </p:nvGrpSpPr>
        <p:grpSpPr>
          <a:xfrm>
            <a:off x="602591" y="1303667"/>
            <a:ext cx="1799280" cy="685080"/>
            <a:chOff x="602591" y="1303667"/>
            <a:chExt cx="179928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51342D-F1BD-341F-D827-F255E853ABA6}"/>
                    </a:ext>
                  </a:extLst>
                </p14:cNvPr>
                <p14:cNvContentPartPr/>
                <p14:nvPr/>
              </p14:nvContentPartPr>
              <p14:xfrm>
                <a:off x="602591" y="1647467"/>
                <a:ext cx="352080" cy="34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51342D-F1BD-341F-D827-F255E853AB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591" y="1638476"/>
                  <a:ext cx="369720" cy="35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F84F5C-7314-D36A-18FA-84BFE7D2030D}"/>
                    </a:ext>
                  </a:extLst>
                </p14:cNvPr>
                <p14:cNvContentPartPr/>
                <p14:nvPr/>
              </p14:nvContentPartPr>
              <p14:xfrm>
                <a:off x="1120631" y="1526507"/>
                <a:ext cx="779040" cy="23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F84F5C-7314-D36A-18FA-84BFE7D203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1631" y="1517507"/>
                  <a:ext cx="796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37CC00-65E8-58EE-86FC-4D41B720D6EE}"/>
                    </a:ext>
                  </a:extLst>
                </p14:cNvPr>
                <p14:cNvContentPartPr/>
                <p14:nvPr/>
              </p14:nvContentPartPr>
              <p14:xfrm>
                <a:off x="1350671" y="1303667"/>
                <a:ext cx="33120" cy="24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37CC00-65E8-58EE-86FC-4D41B720D6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1671" y="1294667"/>
                  <a:ext cx="50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C3FC32-6890-6528-01D1-90E0AC9F5827}"/>
                    </a:ext>
                  </a:extLst>
                </p14:cNvPr>
                <p14:cNvContentPartPr/>
                <p14:nvPr/>
              </p14:nvContentPartPr>
              <p14:xfrm>
                <a:off x="1459751" y="1307267"/>
                <a:ext cx="51840" cy="27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C3FC32-6890-6528-01D1-90E0AC9F58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0751" y="1298267"/>
                  <a:ext cx="69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53B2D9-D6CC-E63C-DDAA-80A57F26331B}"/>
                    </a:ext>
                  </a:extLst>
                </p14:cNvPr>
                <p14:cNvContentPartPr/>
                <p14:nvPr/>
              </p14:nvContentPartPr>
              <p14:xfrm>
                <a:off x="2028911" y="1661507"/>
                <a:ext cx="127080" cy="15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53B2D9-D6CC-E63C-DDAA-80A57F2633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9911" y="1652507"/>
                  <a:ext cx="144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B54DDC-FB33-3C60-24D8-DF64BEB84A31}"/>
                    </a:ext>
                  </a:extLst>
                </p14:cNvPr>
                <p14:cNvContentPartPr/>
                <p14:nvPr/>
              </p14:nvContentPartPr>
              <p14:xfrm>
                <a:off x="2234111" y="1627307"/>
                <a:ext cx="25920" cy="20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B54DDC-FB33-3C60-24D8-DF64BEB84A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5111" y="1618307"/>
                  <a:ext cx="43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1AAF9C-BBFC-A5BC-A0CC-FE5C456BBC9E}"/>
                    </a:ext>
                  </a:extLst>
                </p14:cNvPr>
                <p14:cNvContentPartPr/>
                <p14:nvPr/>
              </p14:nvContentPartPr>
              <p14:xfrm>
                <a:off x="2326271" y="1615067"/>
                <a:ext cx="75600" cy="22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1AAF9C-BBFC-A5BC-A0CC-FE5C456BBC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7271" y="1606067"/>
                  <a:ext cx="9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625612-3D30-0184-E7F5-19235C9C9BCE}"/>
                    </a:ext>
                  </a:extLst>
                </p14:cNvPr>
                <p14:cNvContentPartPr/>
                <p14:nvPr/>
              </p14:nvContentPartPr>
              <p14:xfrm>
                <a:off x="2253911" y="1777787"/>
                <a:ext cx="103680" cy="1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625612-3D30-0184-E7F5-19235C9C9B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4911" y="1768787"/>
                  <a:ext cx="1213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059E3A-3FDF-82CB-5566-9BDF697FD9F7}"/>
                  </a:ext>
                </a:extLst>
              </p14:cNvPr>
              <p14:cNvContentPartPr/>
              <p14:nvPr/>
            </p14:nvContentPartPr>
            <p14:xfrm>
              <a:off x="3170831" y="1381427"/>
              <a:ext cx="1712520" cy="286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059E3A-3FDF-82CB-5566-9BDF697FD9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1831" y="1372427"/>
                <a:ext cx="173016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865A286-07B6-134E-B521-D67E7CB053F8}"/>
              </a:ext>
            </a:extLst>
          </p:cNvPr>
          <p:cNvGrpSpPr/>
          <p:nvPr/>
        </p:nvGrpSpPr>
        <p:grpSpPr>
          <a:xfrm>
            <a:off x="3215111" y="1016027"/>
            <a:ext cx="1179000" cy="384840"/>
            <a:chOff x="3215111" y="1016027"/>
            <a:chExt cx="1179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49B300-A281-A12B-4F05-50719F42B87E}"/>
                    </a:ext>
                  </a:extLst>
                </p14:cNvPr>
                <p14:cNvContentPartPr/>
                <p14:nvPr/>
              </p14:nvContentPartPr>
              <p14:xfrm>
                <a:off x="3215111" y="1117547"/>
                <a:ext cx="52200" cy="19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49B300-A281-A12B-4F05-50719F42B8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6111" y="1108547"/>
                  <a:ext cx="69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67699F-71E3-7C4C-EF2B-3C9854556532}"/>
                    </a:ext>
                  </a:extLst>
                </p14:cNvPr>
                <p14:cNvContentPartPr/>
                <p14:nvPr/>
              </p14:nvContentPartPr>
              <p14:xfrm>
                <a:off x="3239231" y="1054907"/>
                <a:ext cx="144720" cy="34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67699F-71E3-7C4C-EF2B-3C98545565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0231" y="1045907"/>
                  <a:ext cx="162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5EB7DD-F6C6-647B-A200-BE4939D34FCC}"/>
                    </a:ext>
                  </a:extLst>
                </p14:cNvPr>
                <p14:cNvContentPartPr/>
                <p14:nvPr/>
              </p14:nvContentPartPr>
              <p14:xfrm>
                <a:off x="3492311" y="1071467"/>
                <a:ext cx="142200" cy="24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5EB7DD-F6C6-647B-A200-BE4939D34F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83311" y="1062454"/>
                  <a:ext cx="159840" cy="26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6688BE-B352-9A56-D991-EDC7788D63AD}"/>
                    </a:ext>
                  </a:extLst>
                </p14:cNvPr>
                <p14:cNvContentPartPr/>
                <p14:nvPr/>
              </p14:nvContentPartPr>
              <p14:xfrm>
                <a:off x="3656831" y="1124027"/>
                <a:ext cx="33120" cy="15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6688BE-B352-9A56-D991-EDC7788D63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7928" y="1115027"/>
                  <a:ext cx="5057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356496-0963-F3A9-C5F3-B4820EEBC827}"/>
                    </a:ext>
                  </a:extLst>
                </p14:cNvPr>
                <p14:cNvContentPartPr/>
                <p14:nvPr/>
              </p14:nvContentPartPr>
              <p14:xfrm>
                <a:off x="3863111" y="1039427"/>
                <a:ext cx="95040" cy="27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356496-0963-F3A9-C5F3-B4820EEBC8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54111" y="1030427"/>
                  <a:ext cx="112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18278C-9C75-DA90-0FD3-DE8ABEC578E1}"/>
                    </a:ext>
                  </a:extLst>
                </p14:cNvPr>
                <p14:cNvContentPartPr/>
                <p14:nvPr/>
              </p14:nvContentPartPr>
              <p14:xfrm>
                <a:off x="3881471" y="1246787"/>
                <a:ext cx="73440" cy="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18278C-9C75-DA90-0FD3-DE8ABEC578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72471" y="1238316"/>
                  <a:ext cx="91080" cy="22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976AC7-E31C-2B3D-4D24-AEB95696AE0A}"/>
                    </a:ext>
                  </a:extLst>
                </p14:cNvPr>
                <p14:cNvContentPartPr/>
                <p14:nvPr/>
              </p14:nvContentPartPr>
              <p14:xfrm>
                <a:off x="4038791" y="1059947"/>
                <a:ext cx="114840" cy="21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976AC7-E31C-2B3D-4D24-AEB95696AE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9791" y="1050947"/>
                  <a:ext cx="132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9B0EED-7031-3880-DC28-4B1CC6651416}"/>
                    </a:ext>
                  </a:extLst>
                </p14:cNvPr>
                <p14:cNvContentPartPr/>
                <p14:nvPr/>
              </p14:nvContentPartPr>
              <p14:xfrm>
                <a:off x="4207631" y="1016027"/>
                <a:ext cx="36360" cy="24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9B0EED-7031-3880-DC28-4B1CC66514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8631" y="1007027"/>
                  <a:ext cx="54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9C6EBB-568F-BBFE-805B-DC66E71DE397}"/>
                    </a:ext>
                  </a:extLst>
                </p14:cNvPr>
                <p14:cNvContentPartPr/>
                <p14:nvPr/>
              </p14:nvContentPartPr>
              <p14:xfrm>
                <a:off x="4164431" y="1166507"/>
                <a:ext cx="60840" cy="1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9C6EBB-568F-BBFE-805B-DC66E71DE3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55431" y="1157507"/>
                  <a:ext cx="78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1DD8D9-0201-7D61-DA78-848E260AE5F1}"/>
                    </a:ext>
                  </a:extLst>
                </p14:cNvPr>
                <p14:cNvContentPartPr/>
                <p14:nvPr/>
              </p14:nvContentPartPr>
              <p14:xfrm>
                <a:off x="4314191" y="1188107"/>
                <a:ext cx="63720" cy="80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1DD8D9-0201-7D61-DA78-848E260AE5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05191" y="1179067"/>
                  <a:ext cx="81360" cy="98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4633E5-092A-74E3-AB62-83CE8767DEDF}"/>
                    </a:ext>
                  </a:extLst>
                </p14:cNvPr>
                <p14:cNvContentPartPr/>
                <p14:nvPr/>
              </p14:nvContentPartPr>
              <p14:xfrm>
                <a:off x="4384751" y="1162547"/>
                <a:ext cx="9360" cy="15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4633E5-092A-74E3-AB62-83CE8767DE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5391" y="1153547"/>
                  <a:ext cx="27706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9398E2-BC99-38BA-F9AB-19E685888D63}"/>
              </a:ext>
            </a:extLst>
          </p:cNvPr>
          <p:cNvGrpSpPr/>
          <p:nvPr/>
        </p:nvGrpSpPr>
        <p:grpSpPr>
          <a:xfrm>
            <a:off x="3278111" y="1716587"/>
            <a:ext cx="1263240" cy="453600"/>
            <a:chOff x="3278111" y="1716587"/>
            <a:chExt cx="12632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4B6076-793C-E020-E596-C9668CFA7F8C}"/>
                    </a:ext>
                  </a:extLst>
                </p14:cNvPr>
                <p14:cNvContentPartPr/>
                <p14:nvPr/>
              </p14:nvContentPartPr>
              <p14:xfrm>
                <a:off x="3278111" y="1888667"/>
                <a:ext cx="149400" cy="15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4B6076-793C-E020-E596-C9668CFA7F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9111" y="1879667"/>
                  <a:ext cx="167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7BFCB6-F692-374A-5F6B-107BAE340AAC}"/>
                    </a:ext>
                  </a:extLst>
                </p14:cNvPr>
                <p14:cNvContentPartPr/>
                <p14:nvPr/>
              </p14:nvContentPartPr>
              <p14:xfrm>
                <a:off x="3443351" y="1799387"/>
                <a:ext cx="125280" cy="31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7BFCB6-F692-374A-5F6B-107BAE340A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4351" y="1790387"/>
                  <a:ext cx="142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4CB9CD-F3C3-0FDD-9585-7B1630474E67}"/>
                    </a:ext>
                  </a:extLst>
                </p14:cNvPr>
                <p14:cNvContentPartPr/>
                <p14:nvPr/>
              </p14:nvContentPartPr>
              <p14:xfrm>
                <a:off x="3723791" y="1822067"/>
                <a:ext cx="13680" cy="242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4CB9CD-F3C3-0FDD-9585-7B1630474E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14791" y="1813067"/>
                  <a:ext cx="31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E3C665-88E4-A2E6-5CEE-DE1E047DE09F}"/>
                    </a:ext>
                  </a:extLst>
                </p14:cNvPr>
                <p14:cNvContentPartPr/>
                <p14:nvPr/>
              </p14:nvContentPartPr>
              <p14:xfrm>
                <a:off x="3765191" y="1793627"/>
                <a:ext cx="96480" cy="21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E3C665-88E4-A2E6-5CEE-DE1E047DE0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6191" y="1784627"/>
                  <a:ext cx="114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E58717-C1E5-908B-4A1D-F3FE2F7009F5}"/>
                    </a:ext>
                  </a:extLst>
                </p14:cNvPr>
                <p14:cNvContentPartPr/>
                <p14:nvPr/>
              </p14:nvContentPartPr>
              <p14:xfrm>
                <a:off x="3938351" y="1984427"/>
                <a:ext cx="127440" cy="18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E58717-C1E5-908B-4A1D-F3FE2F7009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9326" y="1975427"/>
                  <a:ext cx="14513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80931A-5566-842E-6849-4783EFB1EF67}"/>
                    </a:ext>
                  </a:extLst>
                </p14:cNvPr>
                <p14:cNvContentPartPr/>
                <p14:nvPr/>
              </p14:nvContentPartPr>
              <p14:xfrm>
                <a:off x="4156511" y="1831787"/>
                <a:ext cx="133560" cy="23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80931A-5566-842E-6849-4783EFB1EF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535" y="1822801"/>
                  <a:ext cx="151153" cy="25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D905BA-E79F-FBF5-D929-4474A9E0D0F9}"/>
                    </a:ext>
                  </a:extLst>
                </p14:cNvPr>
                <p14:cNvContentPartPr/>
                <p14:nvPr/>
              </p14:nvContentPartPr>
              <p14:xfrm>
                <a:off x="4384751" y="1731347"/>
                <a:ext cx="49320" cy="11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D905BA-E79F-FBF5-D929-4474A9E0D0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75816" y="1722347"/>
                  <a:ext cx="66832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FBC2D-20A6-D585-E734-916C24D238F3}"/>
                    </a:ext>
                  </a:extLst>
                </p14:cNvPr>
                <p14:cNvContentPartPr/>
                <p14:nvPr/>
              </p14:nvContentPartPr>
              <p14:xfrm>
                <a:off x="4376831" y="1787507"/>
                <a:ext cx="78840" cy="27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FBC2D-20A6-D585-E734-916C24D238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67790" y="1778622"/>
                  <a:ext cx="96561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F1C344-8260-B9F1-7619-B595044CB17B}"/>
                    </a:ext>
                  </a:extLst>
                </p14:cNvPr>
                <p14:cNvContentPartPr/>
                <p14:nvPr/>
              </p14:nvContentPartPr>
              <p14:xfrm>
                <a:off x="4342991" y="1716587"/>
                <a:ext cx="198360" cy="20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F1C344-8260-B9F1-7619-B595044CB1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33991" y="1707603"/>
                  <a:ext cx="216000" cy="2184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469B5BE-2C04-8ED7-AB37-0298D2BB32C5}"/>
              </a:ext>
            </a:extLst>
          </p:cNvPr>
          <p:cNvGrpSpPr/>
          <p:nvPr/>
        </p:nvGrpSpPr>
        <p:grpSpPr>
          <a:xfrm>
            <a:off x="38471" y="2268827"/>
            <a:ext cx="12037680" cy="704160"/>
            <a:chOff x="38471" y="2268827"/>
            <a:chExt cx="1203768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4F2D21-0A4A-A412-FF43-9C133E7D30B1}"/>
                    </a:ext>
                  </a:extLst>
                </p14:cNvPr>
                <p14:cNvContentPartPr/>
                <p14:nvPr/>
              </p14:nvContentPartPr>
              <p14:xfrm>
                <a:off x="38471" y="2268827"/>
                <a:ext cx="12037680" cy="34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4F2D21-0A4A-A412-FF43-9C133E7D30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471" y="2259827"/>
                  <a:ext cx="12055319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4CD08F-BFD8-BBCF-71AA-0CC37610E955}"/>
                    </a:ext>
                  </a:extLst>
                </p14:cNvPr>
                <p14:cNvContentPartPr/>
                <p14:nvPr/>
              </p14:nvContentPartPr>
              <p14:xfrm>
                <a:off x="296231" y="2765627"/>
                <a:ext cx="426240" cy="20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4CD08F-BFD8-BBCF-71AA-0CC37610E9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239" y="2756627"/>
                  <a:ext cx="443865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DC6BC6-0362-1FBD-922A-DE465CBB5CDD}"/>
                    </a:ext>
                  </a:extLst>
                </p14:cNvPr>
                <p14:cNvContentPartPr/>
                <p14:nvPr/>
              </p14:nvContentPartPr>
              <p14:xfrm>
                <a:off x="775391" y="2837267"/>
                <a:ext cx="106200" cy="77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DC6BC6-0362-1FBD-922A-DE465CBB5C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6421" y="2828308"/>
                  <a:ext cx="123780" cy="9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AF2FF1-D4DD-568F-16EB-E123A1D0E414}"/>
                    </a:ext>
                  </a:extLst>
                </p14:cNvPr>
                <p14:cNvContentPartPr/>
                <p14:nvPr/>
              </p14:nvContentPartPr>
              <p14:xfrm>
                <a:off x="889151" y="2690027"/>
                <a:ext cx="141840" cy="20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AF2FF1-D4DD-568F-16EB-E123A1D0E4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0174" y="2681027"/>
                  <a:ext cx="159435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058A53-6BED-F9B5-8DB8-8B92474EF756}"/>
                    </a:ext>
                  </a:extLst>
                </p14:cNvPr>
                <p14:cNvContentPartPr/>
                <p14:nvPr/>
              </p14:nvContentPartPr>
              <p14:xfrm>
                <a:off x="1163111" y="2810627"/>
                <a:ext cx="8712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058A53-6BED-F9B5-8DB8-8B92474EF7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4074" y="2801595"/>
                  <a:ext cx="104833" cy="11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1FB0AD-5E07-71E2-9F7A-3A90AE609297}"/>
                    </a:ext>
                  </a:extLst>
                </p14:cNvPr>
                <p14:cNvContentPartPr/>
                <p14:nvPr/>
              </p14:nvContentPartPr>
              <p14:xfrm>
                <a:off x="1300991" y="2783987"/>
                <a:ext cx="160920" cy="114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1FB0AD-5E07-71E2-9F7A-3A90AE6092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91991" y="2774987"/>
                  <a:ext cx="17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9DE71F-3362-EF29-E5EC-95BDA4B30453}"/>
                    </a:ext>
                  </a:extLst>
                </p14:cNvPr>
                <p14:cNvContentPartPr/>
                <p14:nvPr/>
              </p14:nvContentPartPr>
              <p14:xfrm>
                <a:off x="1519511" y="2807747"/>
                <a:ext cx="19080" cy="56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9DE71F-3362-EF29-E5EC-95BDA4B304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10511" y="2798747"/>
                  <a:ext cx="3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F60889-7911-59D3-3BEB-804DA259FFCD}"/>
                    </a:ext>
                  </a:extLst>
                </p14:cNvPr>
                <p14:cNvContentPartPr/>
                <p14:nvPr/>
              </p14:nvContentPartPr>
              <p14:xfrm>
                <a:off x="1569551" y="2729267"/>
                <a:ext cx="100440" cy="18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F60889-7911-59D3-3BEB-804DA259FF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60551" y="2720284"/>
                  <a:ext cx="118080" cy="206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D7052D2-FD4D-8F70-35CB-9B1F0CEBDD5B}"/>
                    </a:ext>
                  </a:extLst>
                </p14:cNvPr>
                <p14:cNvContentPartPr/>
                <p14:nvPr/>
              </p14:nvContentPartPr>
              <p14:xfrm>
                <a:off x="1723991" y="2755187"/>
                <a:ext cx="216000" cy="11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D7052D2-FD4D-8F70-35CB-9B1F0CEBDD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14991" y="2746187"/>
                  <a:ext cx="233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541E62-E364-BD67-4553-B70F38B374FC}"/>
                    </a:ext>
                  </a:extLst>
                </p14:cNvPr>
                <p14:cNvContentPartPr/>
                <p14:nvPr/>
              </p14:nvContentPartPr>
              <p14:xfrm>
                <a:off x="1989311" y="2736827"/>
                <a:ext cx="27720" cy="3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541E62-E364-BD67-4553-B70F38B374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80311" y="2727827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DD03F4-3791-0A1A-952C-230361B4A0D4}"/>
                    </a:ext>
                  </a:extLst>
                </p14:cNvPr>
                <p14:cNvContentPartPr/>
                <p14:nvPr/>
              </p14:nvContentPartPr>
              <p14:xfrm>
                <a:off x="2011991" y="2848427"/>
                <a:ext cx="28800" cy="3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DD03F4-3791-0A1A-952C-230361B4A0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3102" y="2839427"/>
                  <a:ext cx="46222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148505-F59B-4323-C6CE-A978B54BCDFD}"/>
                  </a:ext>
                </a:extLst>
              </p14:cNvPr>
              <p14:cNvContentPartPr/>
              <p14:nvPr/>
            </p14:nvContentPartPr>
            <p14:xfrm>
              <a:off x="1877400" y="501120"/>
              <a:ext cx="8031240" cy="1833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148505-F59B-4323-C6CE-A978B54BCDF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68040" y="491760"/>
                <a:ext cx="8049960" cy="18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0563D8-CD07-9DF8-0FA4-E19B250C0E41}"/>
                  </a:ext>
                </a:extLst>
              </p14:cNvPr>
              <p14:cNvContentPartPr/>
              <p14:nvPr/>
            </p14:nvContentPartPr>
            <p14:xfrm>
              <a:off x="149760" y="2857680"/>
              <a:ext cx="11712600" cy="402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0563D8-CD07-9DF8-0FA4-E19B250C0E4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0400" y="2848320"/>
                <a:ext cx="11731320" cy="40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53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4CFD-12E0-7BCE-C515-5F2AF4CA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Acid Chlorides							(20.8)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A01A26-3C2A-5D89-B826-5E5F554DA3DC}"/>
              </a:ext>
            </a:extLst>
          </p:cNvPr>
          <p:cNvGrpSpPr/>
          <p:nvPr/>
        </p:nvGrpSpPr>
        <p:grpSpPr>
          <a:xfrm>
            <a:off x="4733332" y="1072629"/>
            <a:ext cx="1625760" cy="1198440"/>
            <a:chOff x="4733332" y="1072629"/>
            <a:chExt cx="1625760" cy="11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3593B2-FEB0-C9E1-4F2F-16D0E013FF94}"/>
                    </a:ext>
                  </a:extLst>
                </p14:cNvPr>
                <p14:cNvContentPartPr/>
                <p14:nvPr/>
              </p14:nvContentPartPr>
              <p14:xfrm>
                <a:off x="4733332" y="1929789"/>
                <a:ext cx="375840" cy="34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3593B2-FEB0-C9E1-4F2F-16D0E013FF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4332" y="1920798"/>
                  <a:ext cx="393480" cy="35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42123D-4E4C-1300-D4AE-DCB675715443}"/>
                    </a:ext>
                  </a:extLst>
                </p14:cNvPr>
                <p14:cNvContentPartPr/>
                <p14:nvPr/>
              </p14:nvContentPartPr>
              <p14:xfrm>
                <a:off x="5329852" y="1744029"/>
                <a:ext cx="1029240" cy="30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42123D-4E4C-1300-D4AE-DCB6757154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852" y="1735029"/>
                  <a:ext cx="1046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EFC0A5-BA20-19CA-3E8C-C3475E54DC74}"/>
                    </a:ext>
                  </a:extLst>
                </p14:cNvPr>
                <p14:cNvContentPartPr/>
                <p14:nvPr/>
              </p14:nvContentPartPr>
              <p14:xfrm>
                <a:off x="5659252" y="1438029"/>
                <a:ext cx="45000" cy="345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EFC0A5-BA20-19CA-3E8C-C3475E54DC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0252" y="1429029"/>
                  <a:ext cx="62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5EAAEA-1252-3396-3237-883E04EBA300}"/>
                    </a:ext>
                  </a:extLst>
                </p14:cNvPr>
                <p14:cNvContentPartPr/>
                <p14:nvPr/>
              </p14:nvContentPartPr>
              <p14:xfrm>
                <a:off x="5784532" y="1408149"/>
                <a:ext cx="48960" cy="30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5EAAEA-1252-3396-3237-883E04EBA3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75532" y="1399149"/>
                  <a:ext cx="66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B2824E-7223-B721-6D66-FA91DE4C2185}"/>
                    </a:ext>
                  </a:extLst>
                </p14:cNvPr>
                <p14:cNvContentPartPr/>
                <p14:nvPr/>
              </p14:nvContentPartPr>
              <p14:xfrm>
                <a:off x="5660692" y="1072629"/>
                <a:ext cx="153360" cy="25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B2824E-7223-B721-6D66-FA91DE4C21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51692" y="1063629"/>
                  <a:ext cx="1710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7A9FDD-43E9-90CB-0CBB-1D9E8903E90A}"/>
              </a:ext>
            </a:extLst>
          </p:cNvPr>
          <p:cNvGrpSpPr/>
          <p:nvPr/>
        </p:nvGrpSpPr>
        <p:grpSpPr>
          <a:xfrm>
            <a:off x="6554932" y="1693989"/>
            <a:ext cx="574560" cy="653040"/>
            <a:chOff x="6554932" y="1693989"/>
            <a:chExt cx="57456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419CD1-8E94-771D-6611-1E5EBD2B1151}"/>
                    </a:ext>
                  </a:extLst>
                </p14:cNvPr>
                <p14:cNvContentPartPr/>
                <p14:nvPr/>
              </p14:nvContentPartPr>
              <p14:xfrm>
                <a:off x="6554932" y="1891989"/>
                <a:ext cx="234000" cy="23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419CD1-8E94-771D-6611-1E5EBD2B11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45932" y="1882989"/>
                  <a:ext cx="251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9EC94E-E146-FF70-6AC4-286FCF86A41B}"/>
                    </a:ext>
                  </a:extLst>
                </p14:cNvPr>
                <p14:cNvContentPartPr/>
                <p14:nvPr/>
              </p14:nvContentPartPr>
              <p14:xfrm>
                <a:off x="6906652" y="1856349"/>
                <a:ext cx="36360" cy="34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9EC94E-E146-FF70-6AC4-286FCF86A4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97652" y="1847359"/>
                  <a:ext cx="54000" cy="358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05F167-5BD2-1277-AFEB-17FFF99B28D4}"/>
                    </a:ext>
                  </a:extLst>
                </p14:cNvPr>
                <p14:cNvContentPartPr/>
                <p14:nvPr/>
              </p14:nvContentPartPr>
              <p14:xfrm>
                <a:off x="6649612" y="1731069"/>
                <a:ext cx="31320" cy="4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05F167-5BD2-1277-AFEB-17FFF99B28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40612" y="1721992"/>
                  <a:ext cx="48960" cy="60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F8D97F-EF9E-A609-4E5B-9B336597C62B}"/>
                    </a:ext>
                  </a:extLst>
                </p14:cNvPr>
                <p14:cNvContentPartPr/>
                <p14:nvPr/>
              </p14:nvContentPartPr>
              <p14:xfrm>
                <a:off x="6756892" y="1693989"/>
                <a:ext cx="46080" cy="4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F8D97F-EF9E-A609-4E5B-9B336597C6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47892" y="1684989"/>
                  <a:ext cx="63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A3BCF1-E14B-7BAE-52FB-D6F0895E9A9D}"/>
                    </a:ext>
                  </a:extLst>
                </p14:cNvPr>
                <p14:cNvContentPartPr/>
                <p14:nvPr/>
              </p14:nvContentPartPr>
              <p14:xfrm>
                <a:off x="6666532" y="2305629"/>
                <a:ext cx="38520" cy="2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A3BCF1-E14B-7BAE-52FB-D6F0895E9A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57532" y="2296629"/>
                  <a:ext cx="56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6EC7C2-81C1-5B84-B392-170718460CC7}"/>
                    </a:ext>
                  </a:extLst>
                </p14:cNvPr>
                <p14:cNvContentPartPr/>
                <p14:nvPr/>
              </p14:nvContentPartPr>
              <p14:xfrm>
                <a:off x="6775972" y="2306709"/>
                <a:ext cx="44640" cy="4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6EC7C2-81C1-5B84-B392-170718460C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66972" y="2297789"/>
                  <a:ext cx="62280" cy="5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DF957E-20C6-F843-C02E-C92921D7862C}"/>
                    </a:ext>
                  </a:extLst>
                </p14:cNvPr>
                <p14:cNvContentPartPr/>
                <p14:nvPr/>
              </p14:nvContentPartPr>
              <p14:xfrm>
                <a:off x="7074412" y="1918629"/>
                <a:ext cx="50400" cy="6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DF957E-20C6-F843-C02E-C92921D786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65412" y="1909629"/>
                  <a:ext cx="68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A8A652-3EFD-8022-9C83-BB1B88E3250B}"/>
                    </a:ext>
                  </a:extLst>
                </p14:cNvPr>
                <p14:cNvContentPartPr/>
                <p14:nvPr/>
              </p14:nvContentPartPr>
              <p14:xfrm>
                <a:off x="7080532" y="2091429"/>
                <a:ext cx="48960" cy="49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A8A652-3EFD-8022-9C83-BB1B88E32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71465" y="2082429"/>
                  <a:ext cx="66731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B951DA-B246-C13E-CF93-2AD07D9BE3A5}"/>
              </a:ext>
            </a:extLst>
          </p:cNvPr>
          <p:cNvGrpSpPr/>
          <p:nvPr/>
        </p:nvGrpSpPr>
        <p:grpSpPr>
          <a:xfrm>
            <a:off x="507911" y="4918646"/>
            <a:ext cx="2202120" cy="1222920"/>
            <a:chOff x="507911" y="4918646"/>
            <a:chExt cx="2202120" cy="12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9CFC9C-595C-164C-34B8-2DCD04A1F7CD}"/>
                    </a:ext>
                  </a:extLst>
                </p14:cNvPr>
                <p14:cNvContentPartPr/>
                <p14:nvPr/>
              </p14:nvContentPartPr>
              <p14:xfrm>
                <a:off x="507911" y="5830886"/>
                <a:ext cx="326880" cy="31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9CFC9C-595C-164C-34B8-2DCD04A1F7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911" y="5821886"/>
                  <a:ext cx="344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7185EC-AD21-8186-4C30-F91B058405D3}"/>
                    </a:ext>
                  </a:extLst>
                </p14:cNvPr>
                <p14:cNvContentPartPr/>
                <p14:nvPr/>
              </p14:nvContentPartPr>
              <p14:xfrm>
                <a:off x="1102631" y="5604446"/>
                <a:ext cx="1044720" cy="29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7185EC-AD21-8186-4C30-F91B058405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3631" y="5595435"/>
                  <a:ext cx="1062360" cy="310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01A71C-66A4-9454-50E8-F51F1DE12C60}"/>
                    </a:ext>
                  </a:extLst>
                </p14:cNvPr>
                <p14:cNvContentPartPr/>
                <p14:nvPr/>
              </p14:nvContentPartPr>
              <p14:xfrm>
                <a:off x="1465151" y="5299166"/>
                <a:ext cx="20520" cy="326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01A71C-66A4-9454-50E8-F51F1DE12C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56151" y="5290176"/>
                  <a:ext cx="38160" cy="344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5926EF-BF33-44F1-FAE3-063CD29DE997}"/>
                    </a:ext>
                  </a:extLst>
                </p14:cNvPr>
                <p14:cNvContentPartPr/>
                <p14:nvPr/>
              </p14:nvContentPartPr>
              <p14:xfrm>
                <a:off x="1580711" y="5259206"/>
                <a:ext cx="46080" cy="33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5926EF-BF33-44F1-FAE3-063CD29DE9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71711" y="5250206"/>
                  <a:ext cx="63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AC89C2-8F01-9D52-0F40-8621864B3DDC}"/>
                    </a:ext>
                  </a:extLst>
                </p14:cNvPr>
                <p14:cNvContentPartPr/>
                <p14:nvPr/>
              </p14:nvContentPartPr>
              <p14:xfrm>
                <a:off x="1465151" y="4918646"/>
                <a:ext cx="161280" cy="252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AC89C2-8F01-9D52-0F40-8621864B3D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56151" y="4909633"/>
                  <a:ext cx="178920" cy="270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6B66F4-68C1-AFD9-59BE-48AAFC2D583B}"/>
                    </a:ext>
                  </a:extLst>
                </p14:cNvPr>
                <p14:cNvContentPartPr/>
                <p14:nvPr/>
              </p14:nvContentPartPr>
              <p14:xfrm>
                <a:off x="2295671" y="5851046"/>
                <a:ext cx="161280" cy="172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6B66F4-68C1-AFD9-59BE-48AAFC2D58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86671" y="5842046"/>
                  <a:ext cx="17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22C5F0-519F-6497-E2B6-710A712DA5C8}"/>
                    </a:ext>
                  </a:extLst>
                </p14:cNvPr>
                <p14:cNvContentPartPr/>
                <p14:nvPr/>
              </p14:nvContentPartPr>
              <p14:xfrm>
                <a:off x="2506271" y="5829806"/>
                <a:ext cx="60120" cy="2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22C5F0-519F-6497-E2B6-710A712DA5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97271" y="5820806"/>
                  <a:ext cx="77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4B78AF-B75E-A98A-5A4B-50312802CA78}"/>
                    </a:ext>
                  </a:extLst>
                </p14:cNvPr>
                <p14:cNvContentPartPr/>
                <p14:nvPr/>
              </p14:nvContentPartPr>
              <p14:xfrm>
                <a:off x="2572151" y="5768606"/>
                <a:ext cx="137880" cy="257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4B78AF-B75E-A98A-5A4B-50312802CA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63151" y="5759606"/>
                  <a:ext cx="15552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E7C6CC-0DA3-79D0-6F56-383B6C86E3E7}"/>
                  </a:ext>
                </a:extLst>
              </p14:cNvPr>
              <p14:cNvContentPartPr/>
              <p14:nvPr/>
            </p14:nvContentPartPr>
            <p14:xfrm>
              <a:off x="3440831" y="5326526"/>
              <a:ext cx="1559520" cy="326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E7C6CC-0DA3-79D0-6F56-383B6C86E3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31831" y="5317516"/>
                <a:ext cx="1577160" cy="344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AD1428-7D9A-F3AB-F5FD-648EFFEEFAB7}"/>
                  </a:ext>
                </a:extLst>
              </p14:cNvPr>
              <p14:cNvContentPartPr/>
              <p14:nvPr/>
            </p14:nvContentPartPr>
            <p14:xfrm>
              <a:off x="0" y="531360"/>
              <a:ext cx="11883600" cy="5978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AD1428-7D9A-F3AB-F5FD-648EFFEEFAB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9360" y="522000"/>
                <a:ext cx="11902320" cy="59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53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D95A-5105-B305-5911-F487E570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Carboxylic Acid </a:t>
            </a:r>
            <a:r>
              <a:rPr lang="en-US">
                <a:sym typeface="Wingdings" panose="05000000000000000000" pitchFamily="2" charset="2"/>
              </a:rPr>
              <a:t> Acid Chloride: Mechanism</a:t>
            </a:r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6FE23F-8F98-10BC-EDE7-6D7EE4ECFCAE}"/>
              </a:ext>
            </a:extLst>
          </p:cNvPr>
          <p:cNvGrpSpPr/>
          <p:nvPr/>
        </p:nvGrpSpPr>
        <p:grpSpPr>
          <a:xfrm>
            <a:off x="316851" y="969101"/>
            <a:ext cx="1147680" cy="997560"/>
            <a:chOff x="316851" y="969101"/>
            <a:chExt cx="1147680" cy="9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2D31E0-D7BC-B87A-C2E2-78953A3C0806}"/>
                    </a:ext>
                  </a:extLst>
                </p14:cNvPr>
                <p14:cNvContentPartPr/>
                <p14:nvPr/>
              </p14:nvContentPartPr>
              <p14:xfrm>
                <a:off x="316851" y="1772621"/>
                <a:ext cx="256320" cy="19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2D31E0-D7BC-B87A-C2E2-78953A3C08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851" y="1763621"/>
                  <a:ext cx="273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2E60A2B-6FBD-1926-FA10-955ADCC34ED3}"/>
                    </a:ext>
                  </a:extLst>
                </p14:cNvPr>
                <p14:cNvContentPartPr/>
                <p14:nvPr/>
              </p14:nvContentPartPr>
              <p14:xfrm>
                <a:off x="1001571" y="1223261"/>
                <a:ext cx="13320" cy="40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2E60A2B-6FBD-1926-FA10-955ADCC34E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2571" y="1214261"/>
                  <a:ext cx="309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D52653-4F9B-FDFE-6F4E-353EEE1C0A7D}"/>
                    </a:ext>
                  </a:extLst>
                </p14:cNvPr>
                <p14:cNvContentPartPr/>
                <p14:nvPr/>
              </p14:nvContentPartPr>
              <p14:xfrm>
                <a:off x="954771" y="996821"/>
                <a:ext cx="110520" cy="15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D52653-4F9B-FDFE-6F4E-353EEE1C0A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5771" y="987821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F2E5FA-DA8A-0B33-E5D7-74EDF74ED8C6}"/>
                    </a:ext>
                  </a:extLst>
                </p14:cNvPr>
                <p14:cNvContentPartPr/>
                <p14:nvPr/>
              </p14:nvContentPartPr>
              <p14:xfrm>
                <a:off x="1145211" y="987101"/>
                <a:ext cx="15120" cy="16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F2E5FA-DA8A-0B33-E5D7-74EDF74ED8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5991" y="978101"/>
                  <a:ext cx="3319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0806BC-FDFE-C315-9149-9B6A4F14CCA8}"/>
                    </a:ext>
                  </a:extLst>
                </p14:cNvPr>
                <p14:cNvContentPartPr/>
                <p14:nvPr/>
              </p14:nvContentPartPr>
              <p14:xfrm>
                <a:off x="1203891" y="969101"/>
                <a:ext cx="42840" cy="162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0806BC-FDFE-C315-9149-9B6A4F14CC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4891" y="960121"/>
                  <a:ext cx="60480" cy="18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0DD333-B6CF-132B-3AF0-EF724D7CC3CC}"/>
                    </a:ext>
                  </a:extLst>
                </p14:cNvPr>
                <p14:cNvContentPartPr/>
                <p14:nvPr/>
              </p14:nvContentPartPr>
              <p14:xfrm>
                <a:off x="1174731" y="1078181"/>
                <a:ext cx="43560" cy="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0DD333-B6CF-132B-3AF0-EF724D7CC3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5805" y="1069181"/>
                  <a:ext cx="61055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37B9AC-8E17-FFE5-4CCD-AF9419DF93EA}"/>
                    </a:ext>
                  </a:extLst>
                </p14:cNvPr>
                <p14:cNvContentPartPr/>
                <p14:nvPr/>
              </p14:nvContentPartPr>
              <p14:xfrm>
                <a:off x="978891" y="1629341"/>
                <a:ext cx="268920" cy="17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37B9AC-8E17-FFE5-4CCD-AF9419DF93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9891" y="1620341"/>
                  <a:ext cx="286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D918D7-15AE-3D6A-EE8B-885F7DD41C0F}"/>
                    </a:ext>
                  </a:extLst>
                </p14:cNvPr>
                <p14:cNvContentPartPr/>
                <p14:nvPr/>
              </p14:nvContentPartPr>
              <p14:xfrm>
                <a:off x="1011651" y="1570661"/>
                <a:ext cx="302400" cy="17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D918D7-15AE-3D6A-EE8B-885F7DD41C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2651" y="1561661"/>
                  <a:ext cx="320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3D9BC6-CF7C-2318-5601-FE61952B0CF3}"/>
                    </a:ext>
                  </a:extLst>
                </p14:cNvPr>
                <p14:cNvContentPartPr/>
                <p14:nvPr/>
              </p14:nvContentPartPr>
              <p14:xfrm>
                <a:off x="1325571" y="1792421"/>
                <a:ext cx="138960" cy="13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3D9BC6-CF7C-2318-5601-FE61952B0C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6571" y="1783421"/>
                  <a:ext cx="156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82B49A-4892-4804-05C1-623B996E4432}"/>
                    </a:ext>
                  </a:extLst>
                </p14:cNvPr>
                <p14:cNvContentPartPr/>
                <p14:nvPr/>
              </p14:nvContentPartPr>
              <p14:xfrm>
                <a:off x="713610" y="1630794"/>
                <a:ext cx="294840" cy="217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82B49A-4892-4804-05C1-623B996E44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610" y="1621809"/>
                  <a:ext cx="312480" cy="2354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9F79BBE-8C87-E432-F127-0D6FA7B40C03}"/>
              </a:ext>
            </a:extLst>
          </p:cNvPr>
          <p:cNvGrpSpPr/>
          <p:nvPr/>
        </p:nvGrpSpPr>
        <p:grpSpPr>
          <a:xfrm>
            <a:off x="2010690" y="795234"/>
            <a:ext cx="1159200" cy="1004760"/>
            <a:chOff x="2010690" y="795234"/>
            <a:chExt cx="1159200" cy="10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854234-CC9B-207E-D805-D8218568D04D}"/>
                    </a:ext>
                  </a:extLst>
                </p14:cNvPr>
                <p14:cNvContentPartPr/>
                <p14:nvPr/>
              </p14:nvContentPartPr>
              <p14:xfrm>
                <a:off x="2321010" y="943194"/>
                <a:ext cx="12600" cy="12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854234-CC9B-207E-D805-D8218568D0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2010" y="934194"/>
                  <a:ext cx="3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DC183A-B7E6-DADE-74D0-2ED060C9AAA5}"/>
                    </a:ext>
                  </a:extLst>
                </p14:cNvPr>
                <p14:cNvContentPartPr/>
                <p14:nvPr/>
              </p14:nvContentPartPr>
              <p14:xfrm>
                <a:off x="2357730" y="939954"/>
                <a:ext cx="9720" cy="11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DC183A-B7E6-DADE-74D0-2ED060C9AA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8730" y="930981"/>
                  <a:ext cx="27360" cy="13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04346B-9EB6-429A-F510-451F567FA360}"/>
                    </a:ext>
                  </a:extLst>
                </p14:cNvPr>
                <p14:cNvContentPartPr/>
                <p14:nvPr/>
              </p14:nvContentPartPr>
              <p14:xfrm>
                <a:off x="2323890" y="795234"/>
                <a:ext cx="66600" cy="11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04346B-9EB6-429A-F510-451F567FA3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4890" y="786234"/>
                  <a:ext cx="84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613FB8-82F3-A011-2472-FF72FC8C35F6}"/>
                    </a:ext>
                  </a:extLst>
                </p14:cNvPr>
                <p14:cNvContentPartPr/>
                <p14:nvPr/>
              </p14:nvContentPartPr>
              <p14:xfrm>
                <a:off x="2319210" y="1166034"/>
                <a:ext cx="10260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613FB8-82F3-A011-2472-FF72FC8C35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0210" y="1157034"/>
                  <a:ext cx="12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0DD665-82DB-13EA-B075-9040A9BF6108}"/>
                    </a:ext>
                  </a:extLst>
                </p14:cNvPr>
                <p14:cNvContentPartPr/>
                <p14:nvPr/>
              </p14:nvContentPartPr>
              <p14:xfrm>
                <a:off x="2534130" y="1271874"/>
                <a:ext cx="82440" cy="5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0DD665-82DB-13EA-B075-9040A9BF61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25130" y="1262874"/>
                  <a:ext cx="100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D80FC2-37FD-2F24-8EDF-805273AB6E85}"/>
                    </a:ext>
                  </a:extLst>
                </p14:cNvPr>
                <p14:cNvContentPartPr/>
                <p14:nvPr/>
              </p14:nvContentPartPr>
              <p14:xfrm>
                <a:off x="2683530" y="1277994"/>
                <a:ext cx="102600" cy="11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D80FC2-37FD-2F24-8EDF-805273AB6E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4530" y="1268994"/>
                  <a:ext cx="120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429AE5-602C-C47C-B595-AAC4956C7097}"/>
                    </a:ext>
                  </a:extLst>
                </p14:cNvPr>
                <p14:cNvContentPartPr/>
                <p14:nvPr/>
              </p14:nvContentPartPr>
              <p14:xfrm>
                <a:off x="2841210" y="1257114"/>
                <a:ext cx="43200" cy="134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429AE5-602C-C47C-B595-AAC4956C70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2210" y="1248090"/>
                  <a:ext cx="60840" cy="152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641A92-F3D3-AAF9-32D9-773B13D568BF}"/>
                    </a:ext>
                  </a:extLst>
                </p14:cNvPr>
                <p14:cNvContentPartPr/>
                <p14:nvPr/>
              </p14:nvContentPartPr>
              <p14:xfrm>
                <a:off x="2220570" y="1304634"/>
                <a:ext cx="71280" cy="7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641A92-F3D3-AAF9-32D9-773B13D568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11570" y="1295634"/>
                  <a:ext cx="88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48E967-098C-74CC-91B7-52F6DF6AC83B}"/>
                    </a:ext>
                  </a:extLst>
                </p14:cNvPr>
                <p14:cNvContentPartPr/>
                <p14:nvPr/>
              </p14:nvContentPartPr>
              <p14:xfrm>
                <a:off x="2012850" y="1389954"/>
                <a:ext cx="86760" cy="12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48E967-098C-74CC-91B7-52F6DF6AC8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03850" y="1380927"/>
                  <a:ext cx="104400" cy="1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A53ACA-C870-AB4C-0AD6-F8B346F5AC28}"/>
                    </a:ext>
                  </a:extLst>
                </p14:cNvPr>
                <p14:cNvContentPartPr/>
                <p14:nvPr/>
              </p14:nvContentPartPr>
              <p14:xfrm>
                <a:off x="2117610" y="1349994"/>
                <a:ext cx="50400" cy="18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A53ACA-C870-AB4C-0AD6-F8B346F5AC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08610" y="1340977"/>
                  <a:ext cx="68040" cy="203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ADE01C-1EF8-A7E7-439B-8D7B29F0CC8D}"/>
                    </a:ext>
                  </a:extLst>
                </p14:cNvPr>
                <p14:cNvContentPartPr/>
                <p14:nvPr/>
              </p14:nvContentPartPr>
              <p14:xfrm>
                <a:off x="2010690" y="1603794"/>
                <a:ext cx="1159200" cy="19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ADE01C-1EF8-A7E7-439B-8D7B29F0CC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01687" y="1594794"/>
                  <a:ext cx="1176845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A521C7-1A76-4998-7E92-10B2CD96C78B}"/>
                  </a:ext>
                </a:extLst>
              </p14:cNvPr>
              <p14:cNvContentPartPr/>
              <p14:nvPr/>
            </p14:nvContentPartPr>
            <p14:xfrm>
              <a:off x="630000" y="336600"/>
              <a:ext cx="10131840" cy="623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A521C7-1A76-4998-7E92-10B2CD96C78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0640" y="327240"/>
                <a:ext cx="10150560" cy="62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8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4EA3-C43B-F283-8F94-B08E9800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23D3-D378-9DD4-4D62-3332217E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4547"/>
            <a:ext cx="10515600" cy="474895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Hydrolysis: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 err="1"/>
              <a:t>Alcoholysis</a:t>
            </a:r>
            <a:r>
              <a:rPr lang="en-US" u="sng"/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4DFFB1-FA88-4759-92C0-E29B421CB1CE}"/>
              </a:ext>
            </a:extLst>
          </p:cNvPr>
          <p:cNvGrpSpPr/>
          <p:nvPr/>
        </p:nvGrpSpPr>
        <p:grpSpPr>
          <a:xfrm>
            <a:off x="3482590" y="939411"/>
            <a:ext cx="907278" cy="847000"/>
            <a:chOff x="1998834" y="1864887"/>
            <a:chExt cx="83988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CBB8BF-8AD8-711F-793C-F68E3921511C}"/>
                    </a:ext>
                  </a:extLst>
                </p14:cNvPr>
                <p14:cNvContentPartPr/>
                <p14:nvPr/>
              </p14:nvContentPartPr>
              <p14:xfrm>
                <a:off x="1998834" y="2394087"/>
                <a:ext cx="839880" cy="25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CBB8BF-8AD8-711F-793C-F68E392151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90505" y="2385758"/>
                  <a:ext cx="856205" cy="271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72752D-67B7-5B29-BDF6-7E5FD381E6F2}"/>
                    </a:ext>
                  </a:extLst>
                </p14:cNvPr>
                <p14:cNvContentPartPr/>
                <p14:nvPr/>
              </p14:nvContentPartPr>
              <p14:xfrm>
                <a:off x="2326794" y="2118327"/>
                <a:ext cx="46440" cy="329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72752D-67B7-5B29-BDF6-7E5FD381E6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8501" y="2109991"/>
                  <a:ext cx="62694" cy="346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1B5A53-0160-3205-2809-1788087E9187}"/>
                    </a:ext>
                  </a:extLst>
                </p14:cNvPr>
                <p14:cNvContentPartPr/>
                <p14:nvPr/>
              </p14:nvContentPartPr>
              <p14:xfrm>
                <a:off x="2431554" y="2142447"/>
                <a:ext cx="69480" cy="24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1B5A53-0160-3205-2809-1788087E91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3203" y="2134118"/>
                  <a:ext cx="85848" cy="262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DD72FD-102A-C506-7152-4B83A60E9649}"/>
                    </a:ext>
                  </a:extLst>
                </p14:cNvPr>
                <p14:cNvContentPartPr/>
                <p14:nvPr/>
              </p14:nvContentPartPr>
              <p14:xfrm>
                <a:off x="2329674" y="1864887"/>
                <a:ext cx="126360" cy="16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DD72FD-102A-C506-7152-4B83A60E96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1339" y="1856530"/>
                  <a:ext cx="142697" cy="1801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38D048-685C-E660-A7A6-8C57F2F9EDC4}"/>
                  </a:ext>
                </a:extLst>
              </p14:cNvPr>
              <p14:cNvContentPartPr/>
              <p14:nvPr/>
            </p14:nvContentPartPr>
            <p14:xfrm>
              <a:off x="3214517" y="1688571"/>
              <a:ext cx="227111" cy="252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38D048-685C-E660-A7A6-8C57F2F9ED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5505" y="1679571"/>
                <a:ext cx="244775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322ABB2-40AF-97BF-D734-074816306B3F}"/>
              </a:ext>
            </a:extLst>
          </p:cNvPr>
          <p:cNvGrpSpPr/>
          <p:nvPr/>
        </p:nvGrpSpPr>
        <p:grpSpPr>
          <a:xfrm>
            <a:off x="4500697" y="1575530"/>
            <a:ext cx="300999" cy="225167"/>
            <a:chOff x="2971914" y="2501007"/>
            <a:chExt cx="2786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42FADD-6E30-C32C-833B-6FE5FFDC3675}"/>
                    </a:ext>
                  </a:extLst>
                </p14:cNvPr>
                <p14:cNvContentPartPr/>
                <p14:nvPr/>
              </p14:nvContentPartPr>
              <p14:xfrm>
                <a:off x="2971914" y="2535927"/>
                <a:ext cx="141480" cy="150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42FADD-6E30-C32C-833B-6FE5FFDC36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63572" y="2527566"/>
                  <a:ext cx="157830" cy="167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58419E-DF74-432F-FB6B-556C186338B3}"/>
                    </a:ext>
                  </a:extLst>
                </p14:cNvPr>
                <p14:cNvContentPartPr/>
                <p14:nvPr/>
              </p14:nvContentPartPr>
              <p14:xfrm>
                <a:off x="3176754" y="2501007"/>
                <a:ext cx="73800" cy="20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58419E-DF74-432F-FB6B-556C186338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68443" y="2492669"/>
                  <a:ext cx="90089" cy="2247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9BBE21-B586-3FAC-A480-E13388744FD1}"/>
              </a:ext>
            </a:extLst>
          </p:cNvPr>
          <p:cNvGrpSpPr/>
          <p:nvPr/>
        </p:nvGrpSpPr>
        <p:grpSpPr>
          <a:xfrm>
            <a:off x="5788443" y="1504453"/>
            <a:ext cx="495000" cy="608400"/>
            <a:chOff x="4075314" y="2492727"/>
            <a:chExt cx="49500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2EEB02-FC7F-3C32-D5E4-8CBB2879DCC9}"/>
                    </a:ext>
                  </a:extLst>
                </p14:cNvPr>
                <p14:cNvContentPartPr/>
                <p14:nvPr/>
              </p14:nvContentPartPr>
              <p14:xfrm>
                <a:off x="4230834" y="2492727"/>
                <a:ext cx="144000" cy="17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2EEB02-FC7F-3C32-D5E4-8CBB2879DC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21834" y="2483727"/>
                  <a:ext cx="161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57EE1A-B37F-147F-82AD-0B96A8E3F49A}"/>
                    </a:ext>
                  </a:extLst>
                </p14:cNvPr>
                <p14:cNvContentPartPr/>
                <p14:nvPr/>
              </p14:nvContentPartPr>
              <p14:xfrm>
                <a:off x="4075314" y="2638887"/>
                <a:ext cx="495000" cy="46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57EE1A-B37F-147F-82AD-0B96A8E3F4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66314" y="2629880"/>
                  <a:ext cx="512640" cy="479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FA4D09-BC98-F154-7419-A541FE74C289}"/>
                    </a:ext>
                  </a:extLst>
                </p14:cNvPr>
                <p14:cNvContentPartPr/>
                <p14:nvPr/>
              </p14:nvContentPartPr>
              <p14:xfrm>
                <a:off x="4165674" y="2718087"/>
                <a:ext cx="83160" cy="6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FA4D09-BC98-F154-7419-A541FE74C2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56713" y="2709087"/>
                  <a:ext cx="100724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E68FE9-0916-005B-7EB7-8B9437BFD23E}"/>
                    </a:ext>
                  </a:extLst>
                </p14:cNvPr>
                <p14:cNvContentPartPr/>
                <p14:nvPr/>
              </p14:nvContentPartPr>
              <p14:xfrm>
                <a:off x="4199154" y="2925087"/>
                <a:ext cx="78120" cy="55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E68FE9-0916-005B-7EB7-8B9437BFD2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90195" y="2916087"/>
                  <a:ext cx="95679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84EE6A-63FA-08C6-8658-53CB3F3E910C}"/>
                    </a:ext>
                  </a:extLst>
                </p14:cNvPr>
                <p14:cNvContentPartPr/>
                <p14:nvPr/>
              </p14:nvContentPartPr>
              <p14:xfrm>
                <a:off x="4433874" y="2808087"/>
                <a:ext cx="37800" cy="132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84EE6A-63FA-08C6-8658-53CB3F3E91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4874" y="2799087"/>
                  <a:ext cx="554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DBCB52-D397-BE9E-AA86-A2AF057096E0}"/>
              </a:ext>
            </a:extLst>
          </p:cNvPr>
          <p:cNvGrpSpPr/>
          <p:nvPr/>
        </p:nvGrpSpPr>
        <p:grpSpPr>
          <a:xfrm>
            <a:off x="6508443" y="1543693"/>
            <a:ext cx="928080" cy="403200"/>
            <a:chOff x="4795314" y="2531967"/>
            <a:chExt cx="9280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F5E568-F5BB-7E5F-258C-7C8BD75C7DE4}"/>
                    </a:ext>
                  </a:extLst>
                </p14:cNvPr>
                <p14:cNvContentPartPr/>
                <p14:nvPr/>
              </p14:nvContentPartPr>
              <p14:xfrm>
                <a:off x="4795314" y="2674887"/>
                <a:ext cx="56520" cy="26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F5E568-F5BB-7E5F-258C-7C8BD75C7D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86314" y="2665899"/>
                  <a:ext cx="74160" cy="277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59B0AA-FD73-2A94-03BB-C22DD1CFE3D4}"/>
                    </a:ext>
                  </a:extLst>
                </p14:cNvPr>
                <p14:cNvContentPartPr/>
                <p14:nvPr/>
              </p14:nvContentPartPr>
              <p14:xfrm>
                <a:off x="4878114" y="2750127"/>
                <a:ext cx="7956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59B0AA-FD73-2A94-03BB-C22DD1CFE3D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9114" y="2741127"/>
                  <a:ext cx="9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25A699-E687-AE58-CE4D-6CF94DC1CA93}"/>
                    </a:ext>
                  </a:extLst>
                </p14:cNvPr>
                <p14:cNvContentPartPr/>
                <p14:nvPr/>
              </p14:nvContentPartPr>
              <p14:xfrm>
                <a:off x="4989354" y="2741487"/>
                <a:ext cx="30960" cy="5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25A699-E687-AE58-CE4D-6CF94DC1CA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80354" y="2732487"/>
                  <a:ext cx="48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7C1451-2C72-7631-550F-AA32EB2E2B18}"/>
                    </a:ext>
                  </a:extLst>
                </p14:cNvPr>
                <p14:cNvContentPartPr/>
                <p14:nvPr/>
              </p14:nvContentPartPr>
              <p14:xfrm>
                <a:off x="5035794" y="2738607"/>
                <a:ext cx="6840" cy="12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7C1451-2C72-7631-550F-AA32EB2E2B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26294" y="2729607"/>
                  <a:ext cx="254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EDB7B1-6415-2C7B-FA9C-DC6468DAE5FD}"/>
                    </a:ext>
                  </a:extLst>
                </p14:cNvPr>
                <p14:cNvContentPartPr/>
                <p14:nvPr/>
              </p14:nvContentPartPr>
              <p14:xfrm>
                <a:off x="5085114" y="2686767"/>
                <a:ext cx="129240" cy="14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EDB7B1-6415-2C7B-FA9C-DC6468DAE5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76114" y="2677767"/>
                  <a:ext cx="146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27A8D6F-4D25-6D9A-712D-D3367C1995D4}"/>
                    </a:ext>
                  </a:extLst>
                </p14:cNvPr>
                <p14:cNvContentPartPr/>
                <p14:nvPr/>
              </p14:nvContentPartPr>
              <p14:xfrm>
                <a:off x="5238114" y="2623047"/>
                <a:ext cx="60120" cy="20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27A8D6F-4D25-6D9A-712D-D3367C1995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9114" y="2614047"/>
                  <a:ext cx="77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6D20434-06C8-05EC-2E87-6BAEB8E3DC32}"/>
                    </a:ext>
                  </a:extLst>
                </p14:cNvPr>
                <p14:cNvContentPartPr/>
                <p14:nvPr/>
              </p14:nvContentPartPr>
              <p14:xfrm>
                <a:off x="5321994" y="2699367"/>
                <a:ext cx="42840" cy="10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6D20434-06C8-05EC-2E87-6BAEB8E3DC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2994" y="2690367"/>
                  <a:ext cx="60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1DB7AE-54A1-65B1-0AA6-6DB85B6AE2A0}"/>
                    </a:ext>
                  </a:extLst>
                </p14:cNvPr>
                <p14:cNvContentPartPr/>
                <p14:nvPr/>
              </p14:nvContentPartPr>
              <p14:xfrm>
                <a:off x="5343594" y="2664807"/>
                <a:ext cx="253080" cy="11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1DB7AE-54A1-65B1-0AA6-6DB85B6AE2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34594" y="2655807"/>
                  <a:ext cx="270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C7F4AAD-BF41-CA87-14A9-3C964A865009}"/>
                    </a:ext>
                  </a:extLst>
                </p14:cNvPr>
                <p14:cNvContentPartPr/>
                <p14:nvPr/>
              </p14:nvContentPartPr>
              <p14:xfrm>
                <a:off x="5587674" y="2531967"/>
                <a:ext cx="135720" cy="38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C7F4AAD-BF41-CA87-14A9-3C964A8650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8674" y="2522959"/>
                  <a:ext cx="153360" cy="4050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4D54D1-AC17-2443-384E-1A0815A29BEE}"/>
                  </a:ext>
                </a:extLst>
              </p14:cNvPr>
              <p14:cNvContentPartPr/>
              <p14:nvPr/>
            </p14:nvContentPartPr>
            <p14:xfrm>
              <a:off x="5574243" y="1068493"/>
              <a:ext cx="1946160" cy="21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4D54D1-AC17-2443-384E-1A0815A29BE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65243" y="1059478"/>
                <a:ext cx="1963800" cy="236909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A5B617C-7C6D-23F4-9A24-9BCC0D0BBA54}"/>
              </a:ext>
            </a:extLst>
          </p:cNvPr>
          <p:cNvGrpSpPr/>
          <p:nvPr/>
        </p:nvGrpSpPr>
        <p:grpSpPr>
          <a:xfrm>
            <a:off x="5970906" y="625189"/>
            <a:ext cx="530640" cy="405000"/>
            <a:chOff x="4257777" y="1613463"/>
            <a:chExt cx="5306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390765-246C-1C43-097F-0DD910E289F8}"/>
                    </a:ext>
                  </a:extLst>
                </p14:cNvPr>
                <p14:cNvContentPartPr/>
                <p14:nvPr/>
              </p14:nvContentPartPr>
              <p14:xfrm>
                <a:off x="4257777" y="1677543"/>
                <a:ext cx="57240" cy="340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390765-246C-1C43-097F-0DD910E289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48777" y="1668543"/>
                  <a:ext cx="74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E4A528-7199-53FA-52C0-07A281F5F0BE}"/>
                    </a:ext>
                  </a:extLst>
                </p14:cNvPr>
                <p14:cNvContentPartPr/>
                <p14:nvPr/>
              </p14:nvContentPartPr>
              <p14:xfrm>
                <a:off x="4398177" y="1613463"/>
                <a:ext cx="52200" cy="313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E4A528-7199-53FA-52C0-07A281F5F0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9177" y="1604463"/>
                  <a:ext cx="69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2B7C60-94EF-77B4-5FFF-081AA5186B39}"/>
                    </a:ext>
                  </a:extLst>
                </p14:cNvPr>
                <p14:cNvContentPartPr/>
                <p14:nvPr/>
              </p14:nvContentPartPr>
              <p14:xfrm>
                <a:off x="4335897" y="1863303"/>
                <a:ext cx="80280" cy="45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2B7C60-94EF-77B4-5FFF-081AA5186B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26937" y="1854303"/>
                  <a:ext cx="97841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25F0D0C-091A-A593-3267-9DE91D6F592D}"/>
                    </a:ext>
                  </a:extLst>
                </p14:cNvPr>
                <p14:cNvContentPartPr/>
                <p14:nvPr/>
              </p14:nvContentPartPr>
              <p14:xfrm>
                <a:off x="4550097" y="1876983"/>
                <a:ext cx="238320" cy="141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25F0D0C-091A-A593-3267-9DE91D6F59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41097" y="1867983"/>
                  <a:ext cx="2559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BFCD228-CC7D-AD17-8597-56817B6AA5C6}"/>
              </a:ext>
            </a:extLst>
          </p:cNvPr>
          <p:cNvGrpSpPr/>
          <p:nvPr/>
        </p:nvGrpSpPr>
        <p:grpSpPr>
          <a:xfrm>
            <a:off x="6572609" y="533209"/>
            <a:ext cx="154080" cy="63360"/>
            <a:chOff x="4882377" y="1463343"/>
            <a:chExt cx="15408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AC694F-200E-F390-2C57-4EE1FB0DC5DE}"/>
                    </a:ext>
                  </a:extLst>
                </p14:cNvPr>
                <p14:cNvContentPartPr/>
                <p14:nvPr/>
              </p14:nvContentPartPr>
              <p14:xfrm>
                <a:off x="4882377" y="1499703"/>
                <a:ext cx="20520" cy="27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AC694F-200E-F390-2C57-4EE1FB0DC5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73377" y="1490703"/>
                  <a:ext cx="38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35EF1CB-F693-C761-FC25-48928A2C1BFC}"/>
                    </a:ext>
                  </a:extLst>
                </p14:cNvPr>
                <p14:cNvContentPartPr/>
                <p14:nvPr/>
              </p14:nvContentPartPr>
              <p14:xfrm>
                <a:off x="4996137" y="1463343"/>
                <a:ext cx="4032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35EF1CB-F693-C761-FC25-48928A2C1BF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87137" y="1454449"/>
                  <a:ext cx="57960" cy="476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5DFEF86-8567-3AF2-C547-7785DDD5790F}"/>
              </a:ext>
            </a:extLst>
          </p:cNvPr>
          <p:cNvGrpSpPr/>
          <p:nvPr/>
        </p:nvGrpSpPr>
        <p:grpSpPr>
          <a:xfrm>
            <a:off x="6600906" y="644629"/>
            <a:ext cx="174960" cy="430560"/>
            <a:chOff x="4887777" y="1632903"/>
            <a:chExt cx="17496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0EB116-AD80-86F2-3FAA-8AEE11217305}"/>
                    </a:ext>
                  </a:extLst>
                </p14:cNvPr>
                <p14:cNvContentPartPr/>
                <p14:nvPr/>
              </p14:nvContentPartPr>
              <p14:xfrm>
                <a:off x="4887777" y="1632903"/>
                <a:ext cx="174960" cy="297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0EB116-AD80-86F2-3FAA-8AEE112173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8777" y="1623903"/>
                  <a:ext cx="192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A135C2E-83A2-E6B5-9123-F4E33430A12B}"/>
                    </a:ext>
                  </a:extLst>
                </p14:cNvPr>
                <p14:cNvContentPartPr/>
                <p14:nvPr/>
              </p14:nvContentPartPr>
              <p14:xfrm>
                <a:off x="4961217" y="2034303"/>
                <a:ext cx="30600" cy="2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A135C2E-83A2-E6B5-9123-F4E33430A1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52217" y="2025303"/>
                  <a:ext cx="48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93B321-9BA1-8453-213B-F929B20EE9C4}"/>
                  </a:ext>
                </a:extLst>
              </p14:cNvPr>
              <p14:cNvContentPartPr/>
              <p14:nvPr/>
            </p14:nvContentPartPr>
            <p14:xfrm>
              <a:off x="254937" y="303186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93B321-9BA1-8453-213B-F929B20EE9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5937" y="30228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F0E17D-67BA-A8A3-58F0-B42175770AE6}"/>
                  </a:ext>
                </a:extLst>
              </p14:cNvPr>
              <p14:cNvContentPartPr/>
              <p14:nvPr/>
            </p14:nvContentPartPr>
            <p14:xfrm>
              <a:off x="2889449" y="6333338"/>
              <a:ext cx="345240" cy="30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F0E17D-67BA-A8A3-58F0-B42175770AE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80440" y="6324327"/>
                <a:ext cx="362898" cy="323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F76603-C484-C78F-0A50-552FB80F3203}"/>
                  </a:ext>
                </a:extLst>
              </p14:cNvPr>
              <p14:cNvContentPartPr/>
              <p14:nvPr/>
            </p14:nvContentPartPr>
            <p14:xfrm>
              <a:off x="3365729" y="6207698"/>
              <a:ext cx="1090440" cy="28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F76603-C484-C78F-0A50-552FB80F320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56729" y="6198698"/>
                <a:ext cx="110808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A28F432-38DE-B036-A32A-FE3321D31668}"/>
              </a:ext>
            </a:extLst>
          </p:cNvPr>
          <p:cNvGrpSpPr/>
          <p:nvPr/>
        </p:nvGrpSpPr>
        <p:grpSpPr>
          <a:xfrm>
            <a:off x="4694129" y="6350978"/>
            <a:ext cx="403200" cy="327600"/>
            <a:chOff x="2704058" y="5563505"/>
            <a:chExt cx="4032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D689E6-0FB8-CFF5-593D-A071FC5B81DD}"/>
                    </a:ext>
                  </a:extLst>
                </p14:cNvPr>
                <p14:cNvContentPartPr/>
                <p14:nvPr/>
              </p14:nvContentPartPr>
              <p14:xfrm>
                <a:off x="2704058" y="5599505"/>
                <a:ext cx="218160" cy="21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D689E6-0FB8-CFF5-593D-A071FC5B8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95043" y="5590505"/>
                  <a:ext cx="235829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A9BCE42-34ED-B67E-E181-542FBE5779F6}"/>
                    </a:ext>
                  </a:extLst>
                </p14:cNvPr>
                <p14:cNvContentPartPr/>
                <p14:nvPr/>
              </p14:nvContentPartPr>
              <p14:xfrm>
                <a:off x="3026978" y="5563505"/>
                <a:ext cx="80280" cy="32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A9BCE42-34ED-B67E-E181-542FBE5779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17978" y="5554505"/>
                  <a:ext cx="9792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EF2E7B-F48D-E125-C051-B9B51BD822D9}"/>
              </a:ext>
            </a:extLst>
          </p:cNvPr>
          <p:cNvGrpSpPr/>
          <p:nvPr/>
        </p:nvGrpSpPr>
        <p:grpSpPr>
          <a:xfrm>
            <a:off x="3773969" y="5534858"/>
            <a:ext cx="201240" cy="732240"/>
            <a:chOff x="1783898" y="4747385"/>
            <a:chExt cx="20124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0EE5A2-EEF8-4411-BAD7-1ABAEBE64E73}"/>
                    </a:ext>
                  </a:extLst>
                </p14:cNvPr>
                <p14:cNvContentPartPr/>
                <p14:nvPr/>
              </p14:nvContentPartPr>
              <p14:xfrm>
                <a:off x="1807298" y="5104505"/>
                <a:ext cx="51840" cy="37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0EE5A2-EEF8-4411-BAD7-1ABAEBE64E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98298" y="5095505"/>
                  <a:ext cx="69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149393-6264-C35C-EDB2-A33713286762}"/>
                    </a:ext>
                  </a:extLst>
                </p14:cNvPr>
                <p14:cNvContentPartPr/>
                <p14:nvPr/>
              </p14:nvContentPartPr>
              <p14:xfrm>
                <a:off x="1930418" y="5072465"/>
                <a:ext cx="54720" cy="358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149393-6264-C35C-EDB2-A337132867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21477" y="5063465"/>
                  <a:ext cx="72245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D3F056-A375-F5D1-4CD9-13A504BF7957}"/>
                    </a:ext>
                  </a:extLst>
                </p14:cNvPr>
                <p14:cNvContentPartPr/>
                <p14:nvPr/>
              </p14:nvContentPartPr>
              <p14:xfrm>
                <a:off x="1783898" y="4747385"/>
                <a:ext cx="130680" cy="220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D3F056-A375-F5D1-4CD9-13A504BF79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74898" y="4738385"/>
                  <a:ext cx="14832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70BE02-0EE8-01D6-410D-9BB69CB82300}"/>
                  </a:ext>
                </a:extLst>
              </p14:cNvPr>
              <p14:cNvContentPartPr/>
              <p14:nvPr/>
            </p14:nvContentPartPr>
            <p14:xfrm>
              <a:off x="6080129" y="6075938"/>
              <a:ext cx="1549080" cy="210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70BE02-0EE8-01D6-410D-9BB69CB8230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71129" y="6066938"/>
                <a:ext cx="156672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6EFF9B7-9CE5-0674-B4A0-B60779768479}"/>
              </a:ext>
            </a:extLst>
          </p:cNvPr>
          <p:cNvGrpSpPr/>
          <p:nvPr/>
        </p:nvGrpSpPr>
        <p:grpSpPr>
          <a:xfrm>
            <a:off x="6159689" y="5601458"/>
            <a:ext cx="1032480" cy="434880"/>
            <a:chOff x="4169618" y="4813985"/>
            <a:chExt cx="10324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401034-201A-2273-E8C1-371072F45B4C}"/>
                    </a:ext>
                  </a:extLst>
                </p14:cNvPr>
                <p14:cNvContentPartPr/>
                <p14:nvPr/>
              </p14:nvContentPartPr>
              <p14:xfrm>
                <a:off x="4169618" y="4991105"/>
                <a:ext cx="222840" cy="257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401034-201A-2273-E8C1-371072F45B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60618" y="4982105"/>
                  <a:ext cx="240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992F92-150A-9ADD-B498-DA60ABDE8FE3}"/>
                    </a:ext>
                  </a:extLst>
                </p14:cNvPr>
                <p14:cNvContentPartPr/>
                <p14:nvPr/>
              </p14:nvContentPartPr>
              <p14:xfrm>
                <a:off x="4409738" y="4813985"/>
                <a:ext cx="45720" cy="149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992F92-150A-9ADD-B498-DA60ABDE8F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00738" y="4804985"/>
                  <a:ext cx="63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97FBCE-8D41-1889-E7E1-BFD34305217E}"/>
                    </a:ext>
                  </a:extLst>
                </p14:cNvPr>
                <p14:cNvContentPartPr/>
                <p14:nvPr/>
              </p14:nvContentPartPr>
              <p14:xfrm>
                <a:off x="4560578" y="5071745"/>
                <a:ext cx="99000" cy="1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97FBCE-8D41-1889-E7E1-BFD3430521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1545" y="5062745"/>
                  <a:ext cx="116704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D19FBE-D89A-1474-A802-763434B0357E}"/>
                    </a:ext>
                  </a:extLst>
                </p14:cNvPr>
                <p14:cNvContentPartPr/>
                <p14:nvPr/>
              </p14:nvContentPartPr>
              <p14:xfrm>
                <a:off x="4800698" y="4951505"/>
                <a:ext cx="167760" cy="19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D19FBE-D89A-1474-A802-763434B035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91698" y="4942522"/>
                  <a:ext cx="185400" cy="208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04109C-5FE5-BD07-32A1-CED27E99EECE}"/>
                    </a:ext>
                  </a:extLst>
                </p14:cNvPr>
                <p14:cNvContentPartPr/>
                <p14:nvPr/>
              </p14:nvContentPartPr>
              <p14:xfrm>
                <a:off x="5028578" y="4925225"/>
                <a:ext cx="38520" cy="20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04109C-5FE5-BD07-32A1-CED27E99EE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9578" y="4916225"/>
                  <a:ext cx="5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C31CDC-F8D7-E05A-C0DD-0A13D042AAD9}"/>
                    </a:ext>
                  </a:extLst>
                </p14:cNvPr>
                <p14:cNvContentPartPr/>
                <p14:nvPr/>
              </p14:nvContentPartPr>
              <p14:xfrm>
                <a:off x="5130458" y="4856825"/>
                <a:ext cx="71640" cy="241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C31CDC-F8D7-E05A-C0DD-0A13D042AAD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21458" y="4847838"/>
                  <a:ext cx="89280" cy="259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709343-7B33-F102-93C7-B1BFD6F5CAD9}"/>
                    </a:ext>
                  </a:extLst>
                </p14:cNvPr>
                <p14:cNvContentPartPr/>
                <p14:nvPr/>
              </p14:nvContentPartPr>
              <p14:xfrm>
                <a:off x="5099498" y="5026385"/>
                <a:ext cx="90000" cy="1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709343-7B33-F102-93C7-B1BFD6F5CA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90498" y="5017572"/>
                  <a:ext cx="107640" cy="34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43AA6C-20A6-116D-37C6-82F90FFF28A4}"/>
                    </a:ext>
                  </a:extLst>
                </p14:cNvPr>
                <p14:cNvContentPartPr/>
                <p14:nvPr/>
              </p14:nvContentPartPr>
              <p14:xfrm>
                <a:off x="4837058" y="4962305"/>
                <a:ext cx="83160" cy="72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43AA6C-20A6-116D-37C6-82F90FFF28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28058" y="4953305"/>
                  <a:ext cx="10080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F5C1E3A-AFCA-D879-B0FD-A66BE0E54F2D}"/>
                  </a:ext>
                </a:extLst>
              </p14:cNvPr>
              <p14:cNvContentPartPr/>
              <p14:nvPr/>
            </p14:nvContentPartPr>
            <p14:xfrm>
              <a:off x="37538" y="4893905"/>
              <a:ext cx="12034080" cy="160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F5C1E3A-AFCA-D879-B0FD-A66BE0E54F2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538" y="4884885"/>
                <a:ext cx="12051720" cy="1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BCD253-5249-5089-B90C-3C7FBE235B08}"/>
                  </a:ext>
                </a:extLst>
              </p14:cNvPr>
              <p14:cNvContentPartPr/>
              <p14:nvPr/>
            </p14:nvContentPartPr>
            <p14:xfrm>
              <a:off x="6757750" y="1015847"/>
              <a:ext cx="32040" cy="3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BCD253-5249-5089-B90C-3C7FBE235B0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48750" y="1006847"/>
                <a:ext cx="4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3379D4-3DF2-F235-493F-2FF134274DAD}"/>
                  </a:ext>
                </a:extLst>
              </p14:cNvPr>
              <p14:cNvContentPartPr/>
              <p14:nvPr/>
            </p14:nvContentPartPr>
            <p14:xfrm>
              <a:off x="6756089" y="5611765"/>
              <a:ext cx="24120" cy="18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3379D4-3DF2-F235-493F-2FF134274DA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46953" y="5602765"/>
                <a:ext cx="42027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3B51D48-D2DD-A509-AB23-0AD418CD14EE}"/>
                  </a:ext>
                </a:extLst>
              </p14:cNvPr>
              <p14:cNvContentPartPr/>
              <p14:nvPr/>
            </p14:nvContentPartPr>
            <p14:xfrm>
              <a:off x="6855089" y="5610325"/>
              <a:ext cx="37440" cy="33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3B51D48-D2DD-A509-AB23-0AD418CD14E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46089" y="5601325"/>
                <a:ext cx="5508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C0185E7-D066-C43F-9F71-930F30367093}"/>
              </a:ext>
            </a:extLst>
          </p:cNvPr>
          <p:cNvGrpSpPr/>
          <p:nvPr/>
        </p:nvGrpSpPr>
        <p:grpSpPr>
          <a:xfrm>
            <a:off x="146250" y="3405633"/>
            <a:ext cx="1230480" cy="741600"/>
            <a:chOff x="146250" y="3405633"/>
            <a:chExt cx="123048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AC39E9-FFA0-E4CD-6618-75FBFAFDA061}"/>
                    </a:ext>
                  </a:extLst>
                </p14:cNvPr>
                <p14:cNvContentPartPr/>
                <p14:nvPr/>
              </p14:nvContentPartPr>
              <p14:xfrm>
                <a:off x="146250" y="3948873"/>
                <a:ext cx="227520" cy="198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AC39E9-FFA0-E4CD-6618-75FBFAFDA0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7250" y="3939873"/>
                  <a:ext cx="245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3B58E8-57FA-307A-953A-44DDD679F57A}"/>
                    </a:ext>
                  </a:extLst>
                </p14:cNvPr>
                <p14:cNvContentPartPr/>
                <p14:nvPr/>
              </p14:nvContentPartPr>
              <p14:xfrm>
                <a:off x="471330" y="3767073"/>
                <a:ext cx="549000" cy="18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3B58E8-57FA-307A-953A-44DDD679F5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330" y="3758073"/>
                  <a:ext cx="566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0FAF05-12DC-74F9-FCBC-1A1EB8C47ED6}"/>
                    </a:ext>
                  </a:extLst>
                </p14:cNvPr>
                <p14:cNvContentPartPr/>
                <p14:nvPr/>
              </p14:nvContentPartPr>
              <p14:xfrm>
                <a:off x="663570" y="3610113"/>
                <a:ext cx="29880" cy="17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0FAF05-12DC-74F9-FCBC-1A1EB8C47E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4570" y="3601113"/>
                  <a:ext cx="47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11F348-F44C-38FA-41D4-866A499D6C3D}"/>
                    </a:ext>
                  </a:extLst>
                </p14:cNvPr>
                <p14:cNvContentPartPr/>
                <p14:nvPr/>
              </p14:nvContentPartPr>
              <p14:xfrm>
                <a:off x="717210" y="3616593"/>
                <a:ext cx="46440" cy="167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11F348-F44C-38FA-41D4-866A499D6C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8210" y="3607593"/>
                  <a:ext cx="6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C82A88-DFB6-9A2C-1B7A-8DD889F881BB}"/>
                    </a:ext>
                  </a:extLst>
                </p14:cNvPr>
                <p14:cNvContentPartPr/>
                <p14:nvPr/>
              </p14:nvContentPartPr>
              <p14:xfrm>
                <a:off x="664650" y="3405633"/>
                <a:ext cx="75240" cy="126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C82A88-DFB6-9A2C-1B7A-8DD889F881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650" y="3396633"/>
                  <a:ext cx="92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40634B-6FB0-F5A3-4085-6FA261498DE5}"/>
                    </a:ext>
                  </a:extLst>
                </p14:cNvPr>
                <p14:cNvContentPartPr/>
                <p14:nvPr/>
              </p14:nvContentPartPr>
              <p14:xfrm>
                <a:off x="1135530" y="3876513"/>
                <a:ext cx="119520" cy="11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40634B-6FB0-F5A3-4085-6FA261498D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6530" y="3867513"/>
                  <a:ext cx="137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1390AD-4946-276A-AA6B-43A6B374BD4C}"/>
                    </a:ext>
                  </a:extLst>
                </p14:cNvPr>
                <p14:cNvContentPartPr/>
                <p14:nvPr/>
              </p14:nvContentPartPr>
              <p14:xfrm>
                <a:off x="1297530" y="3846993"/>
                <a:ext cx="79200" cy="15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1390AD-4946-276A-AA6B-43A6B374BD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88530" y="3837972"/>
                  <a:ext cx="96840" cy="1692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09D622B-3376-B709-12FE-7514E299318A}"/>
              </a:ext>
            </a:extLst>
          </p:cNvPr>
          <p:cNvGrpSpPr/>
          <p:nvPr/>
        </p:nvGrpSpPr>
        <p:grpSpPr>
          <a:xfrm>
            <a:off x="1651050" y="3251913"/>
            <a:ext cx="969840" cy="533880"/>
            <a:chOff x="1651050" y="3251913"/>
            <a:chExt cx="96984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688E92-1EFD-4849-99B2-7641995FEE34}"/>
                    </a:ext>
                  </a:extLst>
                </p14:cNvPr>
                <p14:cNvContentPartPr/>
                <p14:nvPr/>
              </p14:nvContentPartPr>
              <p14:xfrm>
                <a:off x="1651050" y="3665553"/>
                <a:ext cx="895680" cy="56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688E92-1EFD-4849-99B2-7641995FEE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42050" y="3656610"/>
                  <a:ext cx="913320" cy="74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7E9855-9E42-20D2-3106-26C9F88695AD}"/>
                    </a:ext>
                  </a:extLst>
                </p14:cNvPr>
                <p14:cNvContentPartPr/>
                <p14:nvPr/>
              </p14:nvContentPartPr>
              <p14:xfrm>
                <a:off x="2483730" y="3560433"/>
                <a:ext cx="137160" cy="225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7E9855-9E42-20D2-3106-26C9F88695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74730" y="3551433"/>
                  <a:ext cx="154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CBDA6C-FF82-2B99-7225-A3F636D881E4}"/>
                    </a:ext>
                  </a:extLst>
                </p14:cNvPr>
                <p14:cNvContentPartPr/>
                <p14:nvPr/>
              </p14:nvContentPartPr>
              <p14:xfrm>
                <a:off x="1801530" y="3309153"/>
                <a:ext cx="34200" cy="202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CBDA6C-FF82-2B99-7225-A3F636D881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92530" y="3300153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3B5DF3-4F7D-9755-97F6-6C9588773C4A}"/>
                    </a:ext>
                  </a:extLst>
                </p14:cNvPr>
                <p14:cNvContentPartPr/>
                <p14:nvPr/>
              </p14:nvContentPartPr>
              <p14:xfrm>
                <a:off x="1866330" y="3292233"/>
                <a:ext cx="58320" cy="20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3B5DF3-4F7D-9755-97F6-6C9588773C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57330" y="3283233"/>
                  <a:ext cx="75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63040B-61B9-76EA-A9AF-D3220901A345}"/>
                    </a:ext>
                  </a:extLst>
                </p14:cNvPr>
                <p14:cNvContentPartPr/>
                <p14:nvPr/>
              </p14:nvContentPartPr>
              <p14:xfrm>
                <a:off x="1853370" y="3413193"/>
                <a:ext cx="41400" cy="18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63040B-61B9-76EA-A9AF-D3220901A3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4370" y="3404366"/>
                  <a:ext cx="59040" cy="3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CC2E1F-5236-E9BB-E779-948944CC16D7}"/>
                    </a:ext>
                  </a:extLst>
                </p14:cNvPr>
                <p14:cNvContentPartPr/>
                <p14:nvPr/>
              </p14:nvContentPartPr>
              <p14:xfrm>
                <a:off x="1948770" y="3429753"/>
                <a:ext cx="155880" cy="141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CC2E1F-5236-E9BB-E779-948944CC16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39770" y="3420753"/>
                  <a:ext cx="173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34AFBB-63BE-6D6B-9770-7E40016B2547}"/>
                    </a:ext>
                  </a:extLst>
                </p14:cNvPr>
                <p14:cNvContentPartPr/>
                <p14:nvPr/>
              </p14:nvContentPartPr>
              <p14:xfrm>
                <a:off x="2106450" y="3255513"/>
                <a:ext cx="137160" cy="222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34AFBB-63BE-6D6B-9770-7E40016B254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97450" y="3246513"/>
                  <a:ext cx="154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643730-1A8D-A453-2320-AC151691E381}"/>
                    </a:ext>
                  </a:extLst>
                </p14:cNvPr>
                <p14:cNvContentPartPr/>
                <p14:nvPr/>
              </p14:nvContentPartPr>
              <p14:xfrm>
                <a:off x="2162250" y="3251913"/>
                <a:ext cx="29880" cy="27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643730-1A8D-A453-2320-AC151691E3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53250" y="3242913"/>
                  <a:ext cx="47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4F17394-AB8C-80F0-AEDE-375871CFF8C2}"/>
                    </a:ext>
                  </a:extLst>
                </p14:cNvPr>
                <p14:cNvContentPartPr/>
                <p14:nvPr/>
              </p14:nvContentPartPr>
              <p14:xfrm>
                <a:off x="2243610" y="3510033"/>
                <a:ext cx="6840" cy="1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4F17394-AB8C-80F0-AEDE-375871CFF8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34610" y="3501033"/>
                  <a:ext cx="2448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D77D55-C089-404F-3AF5-A4F2A46DFB03}"/>
              </a:ext>
            </a:extLst>
          </p:cNvPr>
          <p:cNvGrpSpPr/>
          <p:nvPr/>
        </p:nvGrpSpPr>
        <p:grpSpPr>
          <a:xfrm>
            <a:off x="118501" y="2084843"/>
            <a:ext cx="1659960" cy="413280"/>
            <a:chOff x="92250" y="2566113"/>
            <a:chExt cx="165996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D7E9B5-A0E2-4F11-E79D-F1AA431CD41F}"/>
                    </a:ext>
                  </a:extLst>
                </p14:cNvPr>
                <p14:cNvContentPartPr/>
                <p14:nvPr/>
              </p14:nvContentPartPr>
              <p14:xfrm>
                <a:off x="133650" y="2702913"/>
                <a:ext cx="397080" cy="19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D7E9B5-A0E2-4F11-E79D-F1AA431CD4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4650" y="2693896"/>
                  <a:ext cx="414720" cy="210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570EA1-203B-E90E-B764-FAD92AA66C7F}"/>
                    </a:ext>
                  </a:extLst>
                </p14:cNvPr>
                <p14:cNvContentPartPr/>
                <p14:nvPr/>
              </p14:nvContentPartPr>
              <p14:xfrm>
                <a:off x="584730" y="2682033"/>
                <a:ext cx="109800" cy="160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570EA1-203B-E90E-B764-FAD92AA66C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5700" y="2673033"/>
                  <a:ext cx="127498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D7AAEC-A0C8-1B59-47C9-0763397EF82B}"/>
                    </a:ext>
                  </a:extLst>
                </p14:cNvPr>
                <p14:cNvContentPartPr/>
                <p14:nvPr/>
              </p14:nvContentPartPr>
              <p14:xfrm>
                <a:off x="716490" y="2586993"/>
                <a:ext cx="140400" cy="212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D7AAEC-A0C8-1B59-47C9-0763397EF8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7490" y="2578008"/>
                  <a:ext cx="158040" cy="22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EBA763-A11F-8AFE-6B1D-AE6C7E958FBE}"/>
                    </a:ext>
                  </a:extLst>
                </p14:cNvPr>
                <p14:cNvContentPartPr/>
                <p14:nvPr/>
              </p14:nvContentPartPr>
              <p14:xfrm>
                <a:off x="911970" y="2708313"/>
                <a:ext cx="76320" cy="72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EBA763-A11F-8AFE-6B1D-AE6C7E958F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2970" y="2699357"/>
                  <a:ext cx="93960" cy="90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57572F-3AC6-CA7B-3491-613D3FEF52C2}"/>
                    </a:ext>
                  </a:extLst>
                </p14:cNvPr>
                <p14:cNvContentPartPr/>
                <p14:nvPr/>
              </p14:nvContentPartPr>
              <p14:xfrm>
                <a:off x="1031130" y="2681673"/>
                <a:ext cx="124920" cy="9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57572F-3AC6-CA7B-3491-613D3FEF52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2156" y="2672673"/>
                  <a:ext cx="142509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A12304-CDDD-3F7D-8620-4003B61B27BF}"/>
                    </a:ext>
                  </a:extLst>
                </p14:cNvPr>
                <p14:cNvContentPartPr/>
                <p14:nvPr/>
              </p14:nvContentPartPr>
              <p14:xfrm>
                <a:off x="1193490" y="2614353"/>
                <a:ext cx="49680" cy="146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A12304-CDDD-3F7D-8620-4003B61B27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84490" y="2605353"/>
                  <a:ext cx="67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CFC7FD-42E6-0D10-C729-25C0E9BB9808}"/>
                    </a:ext>
                  </a:extLst>
                </p14:cNvPr>
                <p14:cNvContentPartPr/>
                <p14:nvPr/>
              </p14:nvContentPartPr>
              <p14:xfrm>
                <a:off x="1275570" y="2608953"/>
                <a:ext cx="91440" cy="18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CFC7FD-42E6-0D10-C729-25C0E9BB98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66570" y="2599953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088EA6-FE36-312A-508B-FED0493D7496}"/>
                    </a:ext>
                  </a:extLst>
                </p14:cNvPr>
                <p14:cNvContentPartPr/>
                <p14:nvPr/>
              </p14:nvContentPartPr>
              <p14:xfrm>
                <a:off x="1387170" y="2646033"/>
                <a:ext cx="212040" cy="85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088EA6-FE36-312A-508B-FED0493D74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78170" y="2637071"/>
                  <a:ext cx="229680" cy="10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8A5FA0-61DF-C318-F9B4-2B44A1CD16B9}"/>
                    </a:ext>
                  </a:extLst>
                </p14:cNvPr>
                <p14:cNvContentPartPr/>
                <p14:nvPr/>
              </p14:nvContentPartPr>
              <p14:xfrm>
                <a:off x="1671210" y="2566113"/>
                <a:ext cx="30600" cy="2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8A5FA0-61DF-C318-F9B4-2B44A1CD16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62103" y="2557113"/>
                  <a:ext cx="4845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2E4882-D6E5-2002-AA8E-C210F040CCE9}"/>
                    </a:ext>
                  </a:extLst>
                </p14:cNvPr>
                <p14:cNvContentPartPr/>
                <p14:nvPr/>
              </p14:nvContentPartPr>
              <p14:xfrm>
                <a:off x="1688130" y="2704353"/>
                <a:ext cx="26280" cy="2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2E4882-D6E5-2002-AA8E-C210F040CC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79130" y="2695353"/>
                  <a:ext cx="4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367978-CAB2-082A-B3EF-F4DE626FEDB0}"/>
                    </a:ext>
                  </a:extLst>
                </p14:cNvPr>
                <p14:cNvContentPartPr/>
                <p14:nvPr/>
              </p14:nvContentPartPr>
              <p14:xfrm>
                <a:off x="92250" y="2840433"/>
                <a:ext cx="1659960" cy="13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367978-CAB2-082A-B3EF-F4DE626FED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250" y="2831433"/>
                  <a:ext cx="167760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838E34-F5EF-5199-62E7-878224705EC0}"/>
                  </a:ext>
                </a:extLst>
              </p14:cNvPr>
              <p14:cNvContentPartPr/>
              <p14:nvPr/>
            </p14:nvContentPartPr>
            <p14:xfrm>
              <a:off x="281520" y="606600"/>
              <a:ext cx="10504080" cy="6126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838E34-F5EF-5199-62E7-878224705EC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72160" y="597240"/>
                <a:ext cx="10522800" cy="614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A17FA2B-76D2-B1FE-F9C2-55270A0F638D}"/>
              </a:ext>
            </a:extLst>
          </p:cNvPr>
          <p:cNvGrpSpPr/>
          <p:nvPr/>
        </p:nvGrpSpPr>
        <p:grpSpPr>
          <a:xfrm>
            <a:off x="6143180" y="6421559"/>
            <a:ext cx="1121400" cy="398520"/>
            <a:chOff x="6143180" y="6421559"/>
            <a:chExt cx="11214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1B359FE-85E6-87A0-5D01-E5405ED32360}"/>
                    </a:ext>
                  </a:extLst>
                </p14:cNvPr>
                <p14:cNvContentPartPr/>
                <p14:nvPr/>
              </p14:nvContentPartPr>
              <p14:xfrm>
                <a:off x="6143180" y="6568079"/>
                <a:ext cx="122040" cy="252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1B359FE-85E6-87A0-5D01-E5405ED323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34540" y="6559079"/>
                  <a:ext cx="139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E0D05C-37FF-4A41-08D2-44138C199FFD}"/>
                    </a:ext>
                  </a:extLst>
                </p14:cNvPr>
                <p14:cNvContentPartPr/>
                <p14:nvPr/>
              </p14:nvContentPartPr>
              <p14:xfrm>
                <a:off x="6318140" y="6550439"/>
                <a:ext cx="97200" cy="180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E0D05C-37FF-4A41-08D2-44138C199F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09140" y="6541439"/>
                  <a:ext cx="114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72701F-0C39-9539-923F-B36396947659}"/>
                    </a:ext>
                  </a:extLst>
                </p14:cNvPr>
                <p14:cNvContentPartPr/>
                <p14:nvPr/>
              </p14:nvContentPartPr>
              <p14:xfrm>
                <a:off x="6434420" y="6550439"/>
                <a:ext cx="99000" cy="117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72701F-0C39-9539-923F-B363969476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25780" y="6541439"/>
                  <a:ext cx="116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128881-DA97-6ABF-AE1F-F50B5967105C}"/>
                    </a:ext>
                  </a:extLst>
                </p14:cNvPr>
                <p14:cNvContentPartPr/>
                <p14:nvPr/>
              </p14:nvContentPartPr>
              <p14:xfrm>
                <a:off x="6598220" y="6495359"/>
                <a:ext cx="43560" cy="11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128881-DA97-6ABF-AE1F-F50B596710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89580" y="6486719"/>
                  <a:ext cx="6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AA85EC-0C24-FF80-3802-B2C4221709A3}"/>
                    </a:ext>
                  </a:extLst>
                </p14:cNvPr>
                <p14:cNvContentPartPr/>
                <p14:nvPr/>
              </p14:nvContentPartPr>
              <p14:xfrm>
                <a:off x="6683180" y="6421559"/>
                <a:ext cx="122400" cy="231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AA85EC-0C24-FF80-3802-B2C4221709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74180" y="6412919"/>
                  <a:ext cx="140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DCDBA43-F007-AF19-5941-859DB37E2007}"/>
                    </a:ext>
                  </a:extLst>
                </p14:cNvPr>
                <p14:cNvContentPartPr/>
                <p14:nvPr/>
              </p14:nvContentPartPr>
              <p14:xfrm>
                <a:off x="6798380" y="6441719"/>
                <a:ext cx="81720" cy="162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DCDBA43-F007-AF19-5941-859DB37E20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89740" y="6433079"/>
                  <a:ext cx="99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240B61-4822-7AAB-A357-62B68D03E3B0}"/>
                    </a:ext>
                  </a:extLst>
                </p14:cNvPr>
                <p14:cNvContentPartPr/>
                <p14:nvPr/>
              </p14:nvContentPartPr>
              <p14:xfrm>
                <a:off x="6928700" y="6506159"/>
                <a:ext cx="335880" cy="12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240B61-4822-7AAB-A357-62B68D03E3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20060" y="6497159"/>
                  <a:ext cx="353520" cy="13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459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2ED1-FF65-736B-B6E0-A16D06EC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89B8E-0856-676C-DEEE-9FF17853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err="1"/>
              <a:t>Aminolysis</a:t>
            </a:r>
            <a:r>
              <a:rPr lang="en-US" u="sng"/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B6567-7983-27B8-6229-20A567A7D68E}"/>
              </a:ext>
            </a:extLst>
          </p:cNvPr>
          <p:cNvGrpSpPr/>
          <p:nvPr/>
        </p:nvGrpSpPr>
        <p:grpSpPr>
          <a:xfrm>
            <a:off x="1228770" y="1660353"/>
            <a:ext cx="1448280" cy="992520"/>
            <a:chOff x="1228770" y="1660353"/>
            <a:chExt cx="1448280" cy="9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41AAC4-70DE-F088-62EF-8995B372C3CD}"/>
                    </a:ext>
                  </a:extLst>
                </p14:cNvPr>
                <p14:cNvContentPartPr/>
                <p14:nvPr/>
              </p14:nvContentPartPr>
              <p14:xfrm>
                <a:off x="1228770" y="2384313"/>
                <a:ext cx="315360" cy="268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41AAC4-70DE-F088-62EF-8995B372C3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19770" y="2375313"/>
                  <a:ext cx="333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D50E5B-340E-7D07-57F4-B7CC46B1D89D}"/>
                    </a:ext>
                  </a:extLst>
                </p14:cNvPr>
                <p14:cNvContentPartPr/>
                <p14:nvPr/>
              </p14:nvContentPartPr>
              <p14:xfrm>
                <a:off x="1673370" y="2239953"/>
                <a:ext cx="1003680" cy="25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D50E5B-340E-7D07-57F4-B7CC46B1D8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4370" y="2230953"/>
                  <a:ext cx="1021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9C5A2F-DD78-437F-ED35-2835951DF08E}"/>
                    </a:ext>
                  </a:extLst>
                </p14:cNvPr>
                <p14:cNvContentPartPr/>
                <p14:nvPr/>
              </p14:nvContentPartPr>
              <p14:xfrm>
                <a:off x="2031210" y="2027553"/>
                <a:ext cx="46800" cy="27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9C5A2F-DD78-437F-ED35-2835951DF0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2210" y="2018553"/>
                  <a:ext cx="64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F83787-2CCE-4313-D5E1-1EC5EC91F7A0}"/>
                    </a:ext>
                  </a:extLst>
                </p14:cNvPr>
                <p14:cNvContentPartPr/>
                <p14:nvPr/>
              </p14:nvContentPartPr>
              <p14:xfrm>
                <a:off x="2146410" y="1981833"/>
                <a:ext cx="55080" cy="29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F83787-2CCE-4313-D5E1-1EC5EC91F7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7410" y="1972844"/>
                  <a:ext cx="72720" cy="31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64BEE4-B14A-2917-AB0A-A8E9BF46E083}"/>
                    </a:ext>
                  </a:extLst>
                </p14:cNvPr>
                <p14:cNvContentPartPr/>
                <p14:nvPr/>
              </p14:nvContentPartPr>
              <p14:xfrm>
                <a:off x="2026890" y="1660353"/>
                <a:ext cx="163440" cy="234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64BEE4-B14A-2917-AB0A-A8E9BF46E0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7890" y="1651353"/>
                  <a:ext cx="1810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A9A434-7E34-DF8F-1180-3F022B7BF6C1}"/>
              </a:ext>
            </a:extLst>
          </p:cNvPr>
          <p:cNvGrpSpPr/>
          <p:nvPr/>
        </p:nvGrpSpPr>
        <p:grpSpPr>
          <a:xfrm>
            <a:off x="2879010" y="2386833"/>
            <a:ext cx="356040" cy="247680"/>
            <a:chOff x="2879010" y="2386833"/>
            <a:chExt cx="3560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0606DA-3488-B336-AF44-E82D71D5007B}"/>
                    </a:ext>
                  </a:extLst>
                </p14:cNvPr>
                <p14:cNvContentPartPr/>
                <p14:nvPr/>
              </p14:nvContentPartPr>
              <p14:xfrm>
                <a:off x="2879010" y="2389713"/>
                <a:ext cx="194400" cy="21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0606DA-3488-B336-AF44-E82D71D500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0010" y="2380713"/>
                  <a:ext cx="21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E60E2E-1DB4-C9D7-0F60-AE003457767B}"/>
                    </a:ext>
                  </a:extLst>
                </p14:cNvPr>
                <p14:cNvContentPartPr/>
                <p14:nvPr/>
              </p14:nvContentPartPr>
              <p14:xfrm>
                <a:off x="3152610" y="2386833"/>
                <a:ext cx="82440" cy="247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E60E2E-1DB4-C9D7-0F60-AE00345776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3610" y="2377833"/>
                  <a:ext cx="1000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058DF9-52C6-B30D-B2F9-47C10DDF22B4}"/>
              </a:ext>
            </a:extLst>
          </p:cNvPr>
          <p:cNvGrpSpPr/>
          <p:nvPr/>
        </p:nvGrpSpPr>
        <p:grpSpPr>
          <a:xfrm>
            <a:off x="3860370" y="1584393"/>
            <a:ext cx="1535760" cy="651240"/>
            <a:chOff x="3860370" y="1584393"/>
            <a:chExt cx="153576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5B267F-7B9E-EFAD-6B6A-52D04C87B638}"/>
                    </a:ext>
                  </a:extLst>
                </p14:cNvPr>
                <p14:cNvContentPartPr/>
                <p14:nvPr/>
              </p14:nvContentPartPr>
              <p14:xfrm>
                <a:off x="3881970" y="1920273"/>
                <a:ext cx="1514160" cy="31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5B267F-7B9E-EFAD-6B6A-52D04C87B6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2972" y="1911273"/>
                  <a:ext cx="1531796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E60575-DB9D-FC5B-7F37-453220AAEBB7}"/>
                    </a:ext>
                  </a:extLst>
                </p14:cNvPr>
                <p14:cNvContentPartPr/>
                <p14:nvPr/>
              </p14:nvContentPartPr>
              <p14:xfrm>
                <a:off x="3860370" y="1584393"/>
                <a:ext cx="243720" cy="248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E60575-DB9D-FC5B-7F37-453220AAEB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1370" y="1575393"/>
                  <a:ext cx="261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858BA9-5348-8991-EDFB-EE26F71D2110}"/>
                    </a:ext>
                  </a:extLst>
                </p14:cNvPr>
                <p14:cNvContentPartPr/>
                <p14:nvPr/>
              </p14:nvContentPartPr>
              <p14:xfrm>
                <a:off x="4177890" y="1719393"/>
                <a:ext cx="129960" cy="10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858BA9-5348-8991-EDFB-EE26F71D21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8890" y="1710393"/>
                  <a:ext cx="147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F37E2D-D555-95E8-B664-9CF6648569CA}"/>
                    </a:ext>
                  </a:extLst>
                </p14:cNvPr>
                <p14:cNvContentPartPr/>
                <p14:nvPr/>
              </p14:nvContentPartPr>
              <p14:xfrm>
                <a:off x="4346010" y="1732353"/>
                <a:ext cx="198360" cy="164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F37E2D-D555-95E8-B664-9CF6648569C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7026" y="1723353"/>
                  <a:ext cx="215968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C3931D-2609-22F2-5181-8999E0C2594D}"/>
              </a:ext>
            </a:extLst>
          </p:cNvPr>
          <p:cNvGrpSpPr/>
          <p:nvPr/>
        </p:nvGrpSpPr>
        <p:grpSpPr>
          <a:xfrm>
            <a:off x="4715951" y="1471646"/>
            <a:ext cx="452520" cy="329400"/>
            <a:chOff x="4715951" y="1471646"/>
            <a:chExt cx="4525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04FE1F-BA2E-0190-4696-81FDE0030D4E}"/>
                    </a:ext>
                  </a:extLst>
                </p14:cNvPr>
                <p14:cNvContentPartPr/>
                <p14:nvPr/>
              </p14:nvContentPartPr>
              <p14:xfrm>
                <a:off x="4715951" y="1562006"/>
                <a:ext cx="150480" cy="22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04FE1F-BA2E-0190-4696-81FDE0030D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7311" y="1553006"/>
                  <a:ext cx="168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EE0EFC-9CDD-3578-5AFE-B8E1D1943458}"/>
                    </a:ext>
                  </a:extLst>
                </p14:cNvPr>
                <p14:cNvContentPartPr/>
                <p14:nvPr/>
              </p14:nvContentPartPr>
              <p14:xfrm>
                <a:off x="4908551" y="1529606"/>
                <a:ext cx="29520" cy="21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EE0EFC-9CDD-3578-5AFE-B8E1D19434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9911" y="1520606"/>
                  <a:ext cx="47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2AE4AC-B80B-4C54-381D-086185BC92A9}"/>
                    </a:ext>
                  </a:extLst>
                </p14:cNvPr>
                <p14:cNvContentPartPr/>
                <p14:nvPr/>
              </p14:nvContentPartPr>
              <p14:xfrm>
                <a:off x="4947791" y="1471646"/>
                <a:ext cx="83880" cy="26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2AE4AC-B80B-4C54-381D-086185BC92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38791" y="1462646"/>
                  <a:ext cx="101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188A19-AC32-D40B-D813-8855DA731865}"/>
                    </a:ext>
                  </a:extLst>
                </p14:cNvPr>
                <p14:cNvContentPartPr/>
                <p14:nvPr/>
              </p14:nvContentPartPr>
              <p14:xfrm>
                <a:off x="5065511" y="1660646"/>
                <a:ext cx="102960" cy="140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188A19-AC32-D40B-D813-8855DA7318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6511" y="1652006"/>
                  <a:ext cx="12060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E5B497-3107-48BB-9007-BAC425B8F5CD}"/>
                  </a:ext>
                </a:extLst>
              </p14:cNvPr>
              <p14:cNvContentPartPr/>
              <p14:nvPr/>
            </p14:nvContentPartPr>
            <p14:xfrm>
              <a:off x="684720" y="838080"/>
              <a:ext cx="10302840" cy="5900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E5B497-3107-48BB-9007-BAC425B8F5C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360" y="828720"/>
                <a:ext cx="10321560" cy="59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53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DFFE-02F7-373C-A2BD-339F6EB7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ACFE-4B20-E211-8A35-B6C7B3AF6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Reducing Agents: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14:cNvPr>
              <p14:cNvContentPartPr/>
              <p14:nvPr/>
            </p14:nvContentPartPr>
            <p14:xfrm>
              <a:off x="-74430" y="3354513"/>
              <a:ext cx="28440" cy="2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3318" y="3345513"/>
                <a:ext cx="458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C4B5862-21F1-AD42-8A97-D76AC5AFDEE2}"/>
              </a:ext>
            </a:extLst>
          </p:cNvPr>
          <p:cNvGrpSpPr/>
          <p:nvPr/>
        </p:nvGrpSpPr>
        <p:grpSpPr>
          <a:xfrm>
            <a:off x="731911" y="1907412"/>
            <a:ext cx="1471680" cy="969840"/>
            <a:chOff x="731911" y="1907412"/>
            <a:chExt cx="1471680" cy="9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14:cNvPr>
                <p14:cNvContentPartPr/>
                <p14:nvPr/>
              </p14:nvContentPartPr>
              <p14:xfrm>
                <a:off x="731911" y="2621292"/>
                <a:ext cx="304920" cy="255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2900" y="2612305"/>
                  <a:ext cx="322581" cy="27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14:cNvPr>
                <p14:cNvContentPartPr/>
                <p14:nvPr/>
              </p14:nvContentPartPr>
              <p14:xfrm>
                <a:off x="1189111" y="2413212"/>
                <a:ext cx="1014480" cy="280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111" y="2404212"/>
                  <a:ext cx="1032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14:cNvPr>
                <p14:cNvContentPartPr/>
                <p14:nvPr/>
              </p14:nvContentPartPr>
              <p14:xfrm>
                <a:off x="1548031" y="2148252"/>
                <a:ext cx="63360" cy="33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9031" y="2139252"/>
                  <a:ext cx="8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14:cNvPr>
                <p14:cNvContentPartPr/>
                <p14:nvPr/>
              </p14:nvContentPartPr>
              <p14:xfrm>
                <a:off x="1666111" y="2153652"/>
                <a:ext cx="75600" cy="30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7111" y="2144652"/>
                  <a:ext cx="93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14:cNvPr>
                <p14:cNvContentPartPr/>
                <p14:nvPr/>
              </p14:nvContentPartPr>
              <p14:xfrm>
                <a:off x="1563151" y="1907412"/>
                <a:ext cx="136800" cy="16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4151" y="1898412"/>
                  <a:ext cx="1544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D1A79-3B95-E407-FB86-AB247572860B}"/>
              </a:ext>
            </a:extLst>
          </p:cNvPr>
          <p:cNvGrpSpPr/>
          <p:nvPr/>
        </p:nvGrpSpPr>
        <p:grpSpPr>
          <a:xfrm>
            <a:off x="2412391" y="2518692"/>
            <a:ext cx="358560" cy="275040"/>
            <a:chOff x="2412391" y="2518692"/>
            <a:chExt cx="3585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14:cNvPr>
                <p14:cNvContentPartPr/>
                <p14:nvPr/>
              </p14:nvContentPartPr>
              <p14:xfrm>
                <a:off x="2412391" y="2525532"/>
                <a:ext cx="196200" cy="19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3391" y="2516532"/>
                  <a:ext cx="213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14:cNvPr>
                <p14:cNvContentPartPr/>
                <p14:nvPr/>
              </p14:nvContentPartPr>
              <p14:xfrm>
                <a:off x="2679151" y="2518692"/>
                <a:ext cx="91800" cy="27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0151" y="2509692"/>
                  <a:ext cx="1094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62B43E-B3AA-4DB7-D67E-7F822945EBE8}"/>
              </a:ext>
            </a:extLst>
          </p:cNvPr>
          <p:cNvGrpSpPr/>
          <p:nvPr/>
        </p:nvGrpSpPr>
        <p:grpSpPr>
          <a:xfrm>
            <a:off x="3322831" y="1546692"/>
            <a:ext cx="3842640" cy="1256400"/>
            <a:chOff x="3322831" y="1546692"/>
            <a:chExt cx="38426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14:cNvPr>
                <p14:cNvContentPartPr/>
                <p14:nvPr/>
              </p14:nvContentPartPr>
              <p14:xfrm>
                <a:off x="3323191" y="1823892"/>
                <a:ext cx="58680" cy="19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191" y="1814875"/>
                  <a:ext cx="76320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14:cNvPr>
                <p14:cNvContentPartPr/>
                <p14:nvPr/>
              </p14:nvContentPartPr>
              <p14:xfrm>
                <a:off x="3408151" y="1716612"/>
                <a:ext cx="104040" cy="329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9120" y="1707612"/>
                  <a:ext cx="121741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14:cNvPr>
                <p14:cNvContentPartPr/>
                <p14:nvPr/>
              </p14:nvContentPartPr>
              <p14:xfrm>
                <a:off x="3704791" y="1713012"/>
                <a:ext cx="174960" cy="27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5791" y="1704012"/>
                  <a:ext cx="192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14:cNvPr>
                <p14:cNvContentPartPr/>
                <p14:nvPr/>
              </p14:nvContentPartPr>
              <p14:xfrm>
                <a:off x="3929791" y="1760172"/>
                <a:ext cx="31320" cy="16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0893" y="1751191"/>
                  <a:ext cx="48760" cy="183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14:cNvPr>
                <p14:cNvContentPartPr/>
                <p14:nvPr/>
              </p14:nvContentPartPr>
              <p14:xfrm>
                <a:off x="4141111" y="1634532"/>
                <a:ext cx="144360" cy="33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2111" y="1625532"/>
                  <a:ext cx="162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14:cNvPr>
                <p14:cNvContentPartPr/>
                <p14:nvPr/>
              </p14:nvContentPartPr>
              <p14:xfrm>
                <a:off x="4173871" y="1881132"/>
                <a:ext cx="103680" cy="1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902" y="1872132"/>
                  <a:ext cx="121259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14:cNvPr>
                <p14:cNvContentPartPr/>
                <p14:nvPr/>
              </p14:nvContentPartPr>
              <p14:xfrm>
                <a:off x="4390231" y="1691412"/>
                <a:ext cx="28440" cy="25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81231" y="1682425"/>
                  <a:ext cx="46080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14:cNvPr>
                <p14:cNvContentPartPr/>
                <p14:nvPr/>
              </p14:nvContentPartPr>
              <p14:xfrm>
                <a:off x="5214991" y="1751172"/>
                <a:ext cx="87840" cy="10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5954" y="1742141"/>
                  <a:ext cx="105553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14:cNvPr>
                <p14:cNvContentPartPr/>
                <p14:nvPr/>
              </p14:nvContentPartPr>
              <p14:xfrm>
                <a:off x="5372671" y="1688892"/>
                <a:ext cx="64800" cy="12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3721" y="1679892"/>
                  <a:ext cx="82343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14:cNvPr>
                <p14:cNvContentPartPr/>
                <p14:nvPr/>
              </p14:nvContentPartPr>
              <p14:xfrm>
                <a:off x="5752831" y="1550292"/>
                <a:ext cx="140400" cy="254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3854" y="1541292"/>
                  <a:ext cx="157995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14:cNvPr>
                <p14:cNvContentPartPr/>
                <p14:nvPr/>
              </p14:nvContentPartPr>
              <p14:xfrm>
                <a:off x="5965231" y="1650732"/>
                <a:ext cx="111960" cy="11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6231" y="1641761"/>
                  <a:ext cx="1296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14:cNvPr>
                <p14:cNvContentPartPr/>
                <p14:nvPr/>
              </p14:nvContentPartPr>
              <p14:xfrm>
                <a:off x="6189511" y="1546692"/>
                <a:ext cx="150120" cy="264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0511" y="1537692"/>
                  <a:ext cx="167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14:cNvPr>
                <p14:cNvContentPartPr/>
                <p14:nvPr/>
              </p14:nvContentPartPr>
              <p14:xfrm>
                <a:off x="3322831" y="2091732"/>
                <a:ext cx="3842640" cy="272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13831" y="2082732"/>
                  <a:ext cx="3860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14:cNvPr>
                <p14:cNvContentPartPr/>
                <p14:nvPr/>
              </p14:nvContentPartPr>
              <p14:xfrm>
                <a:off x="3468631" y="2592852"/>
                <a:ext cx="213840" cy="14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9646" y="2583852"/>
                  <a:ext cx="23145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14:cNvPr>
                <p14:cNvContentPartPr/>
                <p14:nvPr/>
              </p14:nvContentPartPr>
              <p14:xfrm>
                <a:off x="3695791" y="2498172"/>
                <a:ext cx="104760" cy="28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6791" y="2489172"/>
                  <a:ext cx="122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14:cNvPr>
                <p14:cNvContentPartPr/>
                <p14:nvPr/>
              </p14:nvContentPartPr>
              <p14:xfrm>
                <a:off x="3942391" y="2476212"/>
                <a:ext cx="163080" cy="27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3391" y="2467224"/>
                  <a:ext cx="18072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14:cNvPr>
                <p14:cNvContentPartPr/>
                <p14:nvPr/>
              </p14:nvContentPartPr>
              <p14:xfrm>
                <a:off x="3985231" y="2641092"/>
                <a:ext cx="54720" cy="1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6231" y="2631878"/>
                  <a:ext cx="723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14:cNvPr>
                <p14:cNvContentPartPr/>
                <p14:nvPr/>
              </p14:nvContentPartPr>
              <p14:xfrm>
                <a:off x="4148671" y="2642892"/>
                <a:ext cx="139320" cy="160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39671" y="2633912"/>
                  <a:ext cx="156960" cy="1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14:cNvPr>
                <p14:cNvContentPartPr/>
                <p14:nvPr/>
              </p14:nvContentPartPr>
              <p14:xfrm>
                <a:off x="4337671" y="2522652"/>
                <a:ext cx="134640" cy="20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28671" y="2513652"/>
                  <a:ext cx="15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14:cNvPr>
                <p14:cNvContentPartPr/>
                <p14:nvPr/>
              </p14:nvContentPartPr>
              <p14:xfrm>
                <a:off x="4592551" y="2443092"/>
                <a:ext cx="40320" cy="11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3631" y="2434092"/>
                  <a:ext cx="57804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14:cNvPr>
                <p14:cNvContentPartPr/>
                <p14:nvPr/>
              </p14:nvContentPartPr>
              <p14:xfrm>
                <a:off x="4499671" y="2414652"/>
                <a:ext cx="249840" cy="20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90671" y="2405652"/>
                  <a:ext cx="2674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EB1F63-81C9-E2AD-155B-C5D91B6D4316}"/>
              </a:ext>
            </a:extLst>
          </p:cNvPr>
          <p:cNvGrpSpPr/>
          <p:nvPr/>
        </p:nvGrpSpPr>
        <p:grpSpPr>
          <a:xfrm>
            <a:off x="376951" y="3849390"/>
            <a:ext cx="2231640" cy="506880"/>
            <a:chOff x="214591" y="3807492"/>
            <a:chExt cx="22316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14:cNvPr>
                <p14:cNvContentPartPr/>
                <p14:nvPr/>
              </p14:nvContentPartPr>
              <p14:xfrm>
                <a:off x="366871" y="3914052"/>
                <a:ext cx="42228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7871" y="3905052"/>
                  <a:ext cx="439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14:cNvPr>
                <p14:cNvContentPartPr/>
                <p14:nvPr/>
              </p14:nvContentPartPr>
              <p14:xfrm>
                <a:off x="860791" y="3936372"/>
                <a:ext cx="104040" cy="129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1791" y="3927372"/>
                  <a:ext cx="121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14:cNvPr>
                <p14:cNvContentPartPr/>
                <p14:nvPr/>
              </p14:nvContentPartPr>
              <p14:xfrm>
                <a:off x="979591" y="3807492"/>
                <a:ext cx="181080" cy="261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0573" y="3798492"/>
                  <a:ext cx="198755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14:cNvPr>
                <p14:cNvContentPartPr/>
                <p14:nvPr/>
              </p14:nvContentPartPr>
              <p14:xfrm>
                <a:off x="1208551" y="3920532"/>
                <a:ext cx="112680" cy="122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99551" y="3911532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14:cNvPr>
                <p14:cNvContentPartPr/>
                <p14:nvPr/>
              </p14:nvContentPartPr>
              <p14:xfrm>
                <a:off x="1407991" y="3892452"/>
                <a:ext cx="153000" cy="13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98991" y="3883476"/>
                  <a:ext cx="170640" cy="15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14:cNvPr>
                <p14:cNvContentPartPr/>
                <p14:nvPr/>
              </p14:nvContentPartPr>
              <p14:xfrm>
                <a:off x="1596271" y="3954732"/>
                <a:ext cx="49320" cy="5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87271" y="3945732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14:cNvPr>
                <p14:cNvContentPartPr/>
                <p14:nvPr/>
              </p14:nvContentPartPr>
              <p14:xfrm>
                <a:off x="1634791" y="3844572"/>
                <a:ext cx="145800" cy="236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25791" y="3835572"/>
                  <a:ext cx="163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14:cNvPr>
                <p14:cNvContentPartPr/>
                <p14:nvPr/>
              </p14:nvContentPartPr>
              <p14:xfrm>
                <a:off x="1860151" y="3844572"/>
                <a:ext cx="273600" cy="18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51163" y="3835572"/>
                  <a:ext cx="29121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14:cNvPr>
                <p14:cNvContentPartPr/>
                <p14:nvPr/>
              </p14:nvContentPartPr>
              <p14:xfrm>
                <a:off x="2237791" y="3819012"/>
                <a:ext cx="33120" cy="34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28791" y="3809917"/>
                  <a:ext cx="5076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14:cNvPr>
                <p14:cNvContentPartPr/>
                <p14:nvPr/>
              </p14:nvContentPartPr>
              <p14:xfrm>
                <a:off x="2255431" y="3941772"/>
                <a:ext cx="37440" cy="3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46344" y="3932772"/>
                  <a:ext cx="55251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14:cNvPr>
                <p14:cNvContentPartPr/>
                <p14:nvPr/>
              </p14:nvContentPartPr>
              <p14:xfrm>
                <a:off x="214591" y="4170012"/>
                <a:ext cx="2231640" cy="14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5591" y="4161012"/>
                  <a:ext cx="22492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65AD87A-2973-3008-0FB5-FA62585A7198}"/>
              </a:ext>
            </a:extLst>
          </p:cNvPr>
          <p:cNvGrpSpPr/>
          <p:nvPr/>
        </p:nvGrpSpPr>
        <p:grpSpPr>
          <a:xfrm>
            <a:off x="4946431" y="1983566"/>
            <a:ext cx="909720" cy="271440"/>
            <a:chOff x="4946431" y="1983566"/>
            <a:chExt cx="9097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14:cNvPr>
                <p14:cNvContentPartPr/>
                <p14:nvPr/>
              </p14:nvContentPartPr>
              <p14:xfrm>
                <a:off x="4946431" y="2073206"/>
                <a:ext cx="98280" cy="18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7431" y="2064206"/>
                  <a:ext cx="11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14:cNvPr>
                <p14:cNvContentPartPr/>
                <p14:nvPr/>
              </p14:nvContentPartPr>
              <p14:xfrm>
                <a:off x="5089351" y="2130446"/>
                <a:ext cx="110880" cy="10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80351" y="2121415"/>
                  <a:ext cx="12852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14:cNvPr>
                <p14:cNvContentPartPr/>
                <p14:nvPr/>
              </p14:nvContentPartPr>
              <p14:xfrm>
                <a:off x="5223631" y="2130806"/>
                <a:ext cx="62640" cy="6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4631" y="2121857"/>
                  <a:ext cx="8028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14:cNvPr>
                <p14:cNvContentPartPr/>
                <p14:nvPr/>
              </p14:nvContentPartPr>
              <p14:xfrm>
                <a:off x="5262151" y="2085446"/>
                <a:ext cx="74520" cy="13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3151" y="2076423"/>
                  <a:ext cx="921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14:cNvPr>
                <p14:cNvContentPartPr/>
                <p14:nvPr/>
              </p14:nvContentPartPr>
              <p14:xfrm>
                <a:off x="5370151" y="2096606"/>
                <a:ext cx="165600" cy="11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61151" y="2087606"/>
                  <a:ext cx="183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14:cNvPr>
                <p14:cNvContentPartPr/>
                <p14:nvPr/>
              </p14:nvContentPartPr>
              <p14:xfrm>
                <a:off x="5578951" y="2073566"/>
                <a:ext cx="54000" cy="12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70011" y="2064566"/>
                  <a:ext cx="71523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14:cNvPr>
                <p14:cNvContentPartPr/>
                <p14:nvPr/>
              </p14:nvContentPartPr>
              <p14:xfrm>
                <a:off x="5676151" y="2054486"/>
                <a:ext cx="60480" cy="144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67151" y="2045508"/>
                  <a:ext cx="7812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14:cNvPr>
                <p14:cNvContentPartPr/>
                <p14:nvPr/>
              </p14:nvContentPartPr>
              <p14:xfrm>
                <a:off x="5749951" y="1983566"/>
                <a:ext cx="106200" cy="264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40920" y="1974578"/>
                  <a:ext cx="123900" cy="2822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13124C3-5483-C812-D933-0C2980A7C54B}"/>
              </a:ext>
            </a:extLst>
          </p:cNvPr>
          <p:cNvGrpSpPr/>
          <p:nvPr/>
        </p:nvGrpSpPr>
        <p:grpSpPr>
          <a:xfrm>
            <a:off x="4526311" y="1617446"/>
            <a:ext cx="280080" cy="380880"/>
            <a:chOff x="4526311" y="1617446"/>
            <a:chExt cx="2800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14:cNvPr>
                <p14:cNvContentPartPr/>
                <p14:nvPr/>
              </p14:nvContentPartPr>
              <p14:xfrm>
                <a:off x="4526311" y="1674326"/>
                <a:ext cx="25560" cy="304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17311" y="1665326"/>
                  <a:ext cx="43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14:cNvPr>
                <p14:cNvContentPartPr/>
                <p14:nvPr/>
              </p14:nvContentPartPr>
              <p14:xfrm>
                <a:off x="4627471" y="1617446"/>
                <a:ext cx="30600" cy="272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18576" y="1608446"/>
                  <a:ext cx="48035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14:cNvPr>
                <p14:cNvContentPartPr/>
                <p14:nvPr/>
              </p14:nvContentPartPr>
              <p14:xfrm>
                <a:off x="4548631" y="1815446"/>
                <a:ext cx="10332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39631" y="1806374"/>
                  <a:ext cx="120960" cy="6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14:cNvPr>
                <p14:cNvContentPartPr/>
                <p14:nvPr/>
              </p14:nvContentPartPr>
              <p14:xfrm>
                <a:off x="4704151" y="1799966"/>
                <a:ext cx="102240" cy="198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95151" y="1790966"/>
                  <a:ext cx="119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EC95C8-49AB-D4B3-B06D-A31ADE5EE468}"/>
              </a:ext>
            </a:extLst>
          </p:cNvPr>
          <p:cNvGrpSpPr/>
          <p:nvPr/>
        </p:nvGrpSpPr>
        <p:grpSpPr>
          <a:xfrm>
            <a:off x="6398311" y="1471646"/>
            <a:ext cx="298440" cy="401040"/>
            <a:chOff x="6398311" y="1471646"/>
            <a:chExt cx="29844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14:cNvPr>
                <p14:cNvContentPartPr/>
                <p14:nvPr/>
              </p14:nvContentPartPr>
              <p14:xfrm>
                <a:off x="6398311" y="1527806"/>
                <a:ext cx="30240" cy="270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89311" y="1518818"/>
                  <a:ext cx="4788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14:cNvPr>
                <p14:cNvContentPartPr/>
                <p14:nvPr/>
              </p14:nvContentPartPr>
              <p14:xfrm>
                <a:off x="6499831" y="1471646"/>
                <a:ext cx="44280" cy="26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0831" y="1462658"/>
                  <a:ext cx="61920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14:cNvPr>
                <p14:cNvContentPartPr/>
                <p14:nvPr/>
              </p14:nvContentPartPr>
              <p14:xfrm>
                <a:off x="6440431" y="1688726"/>
                <a:ext cx="81720" cy="3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31431" y="1679726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14:cNvPr>
                <p14:cNvContentPartPr/>
                <p14:nvPr/>
              </p14:nvContentPartPr>
              <p14:xfrm>
                <a:off x="6602431" y="1654526"/>
                <a:ext cx="94320" cy="218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93431" y="1645511"/>
                  <a:ext cx="111960" cy="2358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DA55E1D-7522-E8BE-8537-53BBC0A31135}"/>
                  </a:ext>
                </a:extLst>
              </p14:cNvPr>
              <p14:cNvContentPartPr/>
              <p14:nvPr/>
            </p14:nvContentPartPr>
            <p14:xfrm>
              <a:off x="4026960" y="487800"/>
              <a:ext cx="3288600" cy="623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DA55E1D-7522-E8BE-8537-53BBC0A311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17600" y="478440"/>
                <a:ext cx="3307320" cy="6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21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C900-DF46-6CED-A663-AF58B7B3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5C9A-6D2B-2D23-CC7F-CDED43F0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6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Grignard Reagents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D4EB82-C80A-5F12-A1B9-0A5ED765177E}"/>
              </a:ext>
            </a:extLst>
          </p:cNvPr>
          <p:cNvGrpSpPr/>
          <p:nvPr/>
        </p:nvGrpSpPr>
        <p:grpSpPr>
          <a:xfrm>
            <a:off x="942151" y="1701326"/>
            <a:ext cx="1383480" cy="927360"/>
            <a:chOff x="942151" y="1701326"/>
            <a:chExt cx="138348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14:cNvPr>
                <p14:cNvContentPartPr/>
                <p14:nvPr/>
              </p14:nvContentPartPr>
              <p14:xfrm>
                <a:off x="942151" y="2369486"/>
                <a:ext cx="331560" cy="259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141" y="2360498"/>
                  <a:ext cx="349219" cy="27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14:cNvPr>
                <p14:cNvContentPartPr/>
                <p14:nvPr/>
              </p14:nvContentPartPr>
              <p14:xfrm>
                <a:off x="1362631" y="2171846"/>
                <a:ext cx="963000" cy="28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631" y="2162846"/>
                  <a:ext cx="980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14:cNvPr>
                <p14:cNvContentPartPr/>
                <p14:nvPr/>
              </p14:nvContentPartPr>
              <p14:xfrm>
                <a:off x="1685911" y="1951166"/>
                <a:ext cx="53640" cy="30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6911" y="1942155"/>
                  <a:ext cx="71280" cy="318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14:cNvPr>
                <p14:cNvContentPartPr/>
                <p14:nvPr/>
              </p14:nvContentPartPr>
              <p14:xfrm>
                <a:off x="1797151" y="1946486"/>
                <a:ext cx="70920" cy="22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8151" y="1937486"/>
                  <a:ext cx="88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14:cNvPr>
                <p14:cNvContentPartPr/>
                <p14:nvPr/>
              </p14:nvContentPartPr>
              <p14:xfrm>
                <a:off x="1673311" y="1701326"/>
                <a:ext cx="136800" cy="17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4311" y="1692326"/>
                  <a:ext cx="1544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B992AF-30A8-95B1-C896-676729EA77EF}"/>
              </a:ext>
            </a:extLst>
          </p:cNvPr>
          <p:cNvGrpSpPr/>
          <p:nvPr/>
        </p:nvGrpSpPr>
        <p:grpSpPr>
          <a:xfrm>
            <a:off x="2572951" y="2301086"/>
            <a:ext cx="372600" cy="210600"/>
            <a:chOff x="2572951" y="2301086"/>
            <a:chExt cx="3726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14:cNvPr>
                <p14:cNvContentPartPr/>
                <p14:nvPr/>
              </p14:nvContentPartPr>
              <p14:xfrm>
                <a:off x="2572951" y="2317646"/>
                <a:ext cx="217080" cy="19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3951" y="2308663"/>
                  <a:ext cx="23472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14:cNvPr>
                <p14:cNvContentPartPr/>
                <p14:nvPr/>
              </p14:nvContentPartPr>
              <p14:xfrm>
                <a:off x="2874631" y="2301086"/>
                <a:ext cx="70920" cy="19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5676" y="2292086"/>
                  <a:ext cx="88471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E79B3-15AF-7E93-D726-6E38DE3A578D}"/>
              </a:ext>
            </a:extLst>
          </p:cNvPr>
          <p:cNvGrpSpPr/>
          <p:nvPr/>
        </p:nvGrpSpPr>
        <p:grpSpPr>
          <a:xfrm>
            <a:off x="3630631" y="1515206"/>
            <a:ext cx="3646080" cy="716040"/>
            <a:chOff x="3630631" y="1515206"/>
            <a:chExt cx="364608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14:cNvPr>
                <p14:cNvContentPartPr/>
                <p14:nvPr/>
              </p14:nvContentPartPr>
              <p14:xfrm>
                <a:off x="3630631" y="1729406"/>
                <a:ext cx="52920" cy="18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21631" y="1720406"/>
                  <a:ext cx="70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14:cNvPr>
                <p14:cNvContentPartPr/>
                <p14:nvPr/>
              </p14:nvContentPartPr>
              <p14:xfrm>
                <a:off x="3738271" y="1680446"/>
                <a:ext cx="90720" cy="28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9271" y="1671446"/>
                  <a:ext cx="108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14:cNvPr>
                <p14:cNvContentPartPr/>
                <p14:nvPr/>
              </p14:nvContentPartPr>
              <p14:xfrm>
                <a:off x="4363591" y="1765766"/>
                <a:ext cx="8280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4591" y="1756766"/>
                  <a:ext cx="100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14:cNvPr>
                <p14:cNvContentPartPr/>
                <p14:nvPr/>
              </p14:nvContentPartPr>
              <p14:xfrm>
                <a:off x="4536391" y="1613846"/>
                <a:ext cx="176040" cy="21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7391" y="1604831"/>
                  <a:ext cx="19368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14:cNvPr>
                <p14:cNvContentPartPr/>
                <p14:nvPr/>
              </p14:nvContentPartPr>
              <p14:xfrm>
                <a:off x="4802431" y="1710326"/>
                <a:ext cx="127080" cy="21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3431" y="1701326"/>
                  <a:ext cx="144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14:cNvPr>
                <p14:cNvContentPartPr/>
                <p14:nvPr/>
              </p14:nvContentPartPr>
              <p14:xfrm>
                <a:off x="4987471" y="1603766"/>
                <a:ext cx="197280" cy="24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78487" y="1594766"/>
                  <a:ext cx="214888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14:cNvPr>
                <p14:cNvContentPartPr/>
                <p14:nvPr/>
              </p14:nvContentPartPr>
              <p14:xfrm>
                <a:off x="5191231" y="1667846"/>
                <a:ext cx="163800" cy="13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2211" y="1658846"/>
                  <a:ext cx="181479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14:cNvPr>
                <p14:cNvContentPartPr/>
                <p14:nvPr/>
              </p14:nvContentPartPr>
              <p14:xfrm>
                <a:off x="5676511" y="1557686"/>
                <a:ext cx="30240" cy="30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7403" y="1548686"/>
                  <a:ext cx="48093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14:cNvPr>
                <p14:cNvContentPartPr/>
                <p14:nvPr/>
              </p14:nvContentPartPr>
              <p14:xfrm>
                <a:off x="5766511" y="1664966"/>
                <a:ext cx="124560" cy="13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7511" y="1655966"/>
                  <a:ext cx="14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14:cNvPr>
                <p14:cNvContentPartPr/>
                <p14:nvPr/>
              </p14:nvContentPartPr>
              <p14:xfrm>
                <a:off x="5925991" y="1694126"/>
                <a:ext cx="73800" cy="10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6991" y="1685158"/>
                  <a:ext cx="9144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14:cNvPr>
                <p14:cNvContentPartPr/>
                <p14:nvPr/>
              </p14:nvContentPartPr>
              <p14:xfrm>
                <a:off x="5947591" y="1657046"/>
                <a:ext cx="8928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38591" y="1648069"/>
                  <a:ext cx="106920" cy="158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14:cNvPr>
                <p14:cNvContentPartPr/>
                <p14:nvPr/>
              </p14:nvContentPartPr>
              <p14:xfrm>
                <a:off x="6080071" y="1661006"/>
                <a:ext cx="144000" cy="12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71071" y="1652031"/>
                  <a:ext cx="16164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14:cNvPr>
                <p14:cNvContentPartPr/>
                <p14:nvPr/>
              </p14:nvContentPartPr>
              <p14:xfrm>
                <a:off x="6292111" y="1659206"/>
                <a:ext cx="76680" cy="12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3153" y="1650206"/>
                  <a:ext cx="94238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14:cNvPr>
                <p14:cNvContentPartPr/>
                <p14:nvPr/>
              </p14:nvContentPartPr>
              <p14:xfrm>
                <a:off x="6405871" y="1652006"/>
                <a:ext cx="65160" cy="13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96871" y="1643006"/>
                  <a:ext cx="82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14:cNvPr>
                <p14:cNvContentPartPr/>
                <p14:nvPr/>
              </p14:nvContentPartPr>
              <p14:xfrm>
                <a:off x="6496591" y="1515206"/>
                <a:ext cx="138240" cy="30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87614" y="1506206"/>
                  <a:ext cx="155834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14:cNvPr>
                <p14:cNvContentPartPr/>
                <p14:nvPr/>
              </p14:nvContentPartPr>
              <p14:xfrm>
                <a:off x="3635311" y="1939646"/>
                <a:ext cx="3641400" cy="29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6311" y="1930646"/>
                  <a:ext cx="365904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9874AC-8991-9E54-54D5-4C9CD84C0849}"/>
              </a:ext>
            </a:extLst>
          </p:cNvPr>
          <p:cNvGrpSpPr/>
          <p:nvPr/>
        </p:nvGrpSpPr>
        <p:grpSpPr>
          <a:xfrm>
            <a:off x="3982351" y="1496126"/>
            <a:ext cx="330480" cy="394920"/>
            <a:chOff x="3982351" y="1496126"/>
            <a:chExt cx="33048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14:cNvPr>
                <p14:cNvContentPartPr/>
                <p14:nvPr/>
              </p14:nvContentPartPr>
              <p14:xfrm>
                <a:off x="3982351" y="1649846"/>
                <a:ext cx="217800" cy="24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3351" y="1640859"/>
                  <a:ext cx="235440" cy="258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14:cNvPr>
                <p14:cNvContentPartPr/>
                <p14:nvPr/>
              </p14:nvContentPartPr>
              <p14:xfrm>
                <a:off x="4280791" y="1496126"/>
                <a:ext cx="3204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71791" y="14871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EAB42A-3504-857F-127F-93311695CF4A}"/>
              </a:ext>
            </a:extLst>
          </p:cNvPr>
          <p:cNvGrpSpPr/>
          <p:nvPr/>
        </p:nvGrpSpPr>
        <p:grpSpPr>
          <a:xfrm>
            <a:off x="3808831" y="2357606"/>
            <a:ext cx="1334520" cy="379080"/>
            <a:chOff x="3808831" y="2357606"/>
            <a:chExt cx="13345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14:cNvPr>
                <p14:cNvContentPartPr/>
                <p14:nvPr/>
              </p14:nvContentPartPr>
              <p14:xfrm>
                <a:off x="3808831" y="2493326"/>
                <a:ext cx="136800" cy="188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9831" y="2484309"/>
                  <a:ext cx="154440" cy="206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14:cNvPr>
                <p14:cNvContentPartPr/>
                <p14:nvPr/>
              </p14:nvContentPartPr>
              <p14:xfrm>
                <a:off x="3996031" y="2405846"/>
                <a:ext cx="112680" cy="32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7031" y="2396846"/>
                  <a:ext cx="130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14:cNvPr>
                <p14:cNvContentPartPr/>
                <p14:nvPr/>
              </p14:nvContentPartPr>
              <p14:xfrm>
                <a:off x="4319311" y="2447606"/>
                <a:ext cx="56160" cy="231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10311" y="2438606"/>
                  <a:ext cx="7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14:cNvPr>
                <p14:cNvContentPartPr/>
                <p14:nvPr/>
              </p14:nvContentPartPr>
              <p14:xfrm>
                <a:off x="4400671" y="2412326"/>
                <a:ext cx="93600" cy="21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1671" y="2403326"/>
                  <a:ext cx="111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14:cNvPr>
                <p14:cNvContentPartPr/>
                <p14:nvPr/>
              </p14:nvContentPartPr>
              <p14:xfrm>
                <a:off x="4574551" y="2603846"/>
                <a:ext cx="11124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5522" y="2594846"/>
                  <a:ext cx="128937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14:cNvPr>
                <p14:cNvContentPartPr/>
                <p14:nvPr/>
              </p14:nvContentPartPr>
              <p14:xfrm>
                <a:off x="4742671" y="2436806"/>
                <a:ext cx="147960" cy="21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3649" y="2427806"/>
                  <a:ext cx="165643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14:cNvPr>
                <p14:cNvContentPartPr/>
                <p14:nvPr/>
              </p14:nvContentPartPr>
              <p14:xfrm>
                <a:off x="5009431" y="2380646"/>
                <a:ext cx="32760" cy="8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00331" y="2371646"/>
                  <a:ext cx="50596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14:cNvPr>
                <p14:cNvContentPartPr/>
                <p14:nvPr/>
              </p14:nvContentPartPr>
              <p14:xfrm>
                <a:off x="4931671" y="2357606"/>
                <a:ext cx="2116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22671" y="2348606"/>
                  <a:ext cx="2293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8AA588-0A69-B31E-0EB7-73E227542035}"/>
              </a:ext>
            </a:extLst>
          </p:cNvPr>
          <p:cNvGrpSpPr/>
          <p:nvPr/>
        </p:nvGrpSpPr>
        <p:grpSpPr>
          <a:xfrm>
            <a:off x="184351" y="3693566"/>
            <a:ext cx="2205000" cy="456120"/>
            <a:chOff x="184351" y="3693566"/>
            <a:chExt cx="220500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14:cNvPr>
                <p14:cNvContentPartPr/>
                <p14:nvPr/>
              </p14:nvContentPartPr>
              <p14:xfrm>
                <a:off x="254911" y="3781046"/>
                <a:ext cx="391320" cy="177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911" y="3772064"/>
                  <a:ext cx="40896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14:cNvPr>
                <p14:cNvContentPartPr/>
                <p14:nvPr/>
              </p14:nvContentPartPr>
              <p14:xfrm>
                <a:off x="699151" y="3801566"/>
                <a:ext cx="118080" cy="121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0151" y="3792566"/>
                  <a:ext cx="135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14:cNvPr>
                <p14:cNvContentPartPr/>
                <p14:nvPr/>
              </p14:nvContentPartPr>
              <p14:xfrm>
                <a:off x="806791" y="3693566"/>
                <a:ext cx="168480" cy="244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7791" y="3684566"/>
                  <a:ext cx="186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14:cNvPr>
                <p14:cNvContentPartPr/>
                <p14:nvPr/>
              </p14:nvContentPartPr>
              <p14:xfrm>
                <a:off x="1040071" y="3794366"/>
                <a:ext cx="106200" cy="10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1071" y="3785398"/>
                  <a:ext cx="123840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14:cNvPr>
                <p14:cNvContentPartPr/>
                <p14:nvPr/>
              </p14:nvContentPartPr>
              <p14:xfrm>
                <a:off x="1189471" y="3750086"/>
                <a:ext cx="160560" cy="15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0471" y="3741086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14:cNvPr>
                <p14:cNvContentPartPr/>
                <p14:nvPr/>
              </p14:nvContentPartPr>
              <p14:xfrm>
                <a:off x="1417351" y="3804446"/>
                <a:ext cx="19440" cy="51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8351" y="3795446"/>
                  <a:ext cx="37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14:cNvPr>
                <p14:cNvContentPartPr/>
                <p14:nvPr/>
              </p14:nvContentPartPr>
              <p14:xfrm>
                <a:off x="1428871" y="3716606"/>
                <a:ext cx="172440" cy="20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9890" y="3707606"/>
                  <a:ext cx="190043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14:cNvPr>
                <p14:cNvContentPartPr/>
                <p14:nvPr/>
              </p14:nvContentPartPr>
              <p14:xfrm>
                <a:off x="1665751" y="3731366"/>
                <a:ext cx="250920" cy="14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56764" y="3722389"/>
                  <a:ext cx="268535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14:cNvPr>
                <p14:cNvContentPartPr/>
                <p14:nvPr/>
              </p14:nvContentPartPr>
              <p14:xfrm>
                <a:off x="2037991" y="3706886"/>
                <a:ext cx="2952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8991" y="3697886"/>
                  <a:ext cx="4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14:cNvPr>
                <p14:cNvContentPartPr/>
                <p14:nvPr/>
              </p14:nvContentPartPr>
              <p14:xfrm>
                <a:off x="2055271" y="3842246"/>
                <a:ext cx="69120" cy="5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6271" y="3833246"/>
                  <a:ext cx="86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14:cNvPr>
                <p14:cNvContentPartPr/>
                <p14:nvPr/>
              </p14:nvContentPartPr>
              <p14:xfrm>
                <a:off x="184351" y="4030886"/>
                <a:ext cx="2205000" cy="11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5351" y="4021886"/>
                  <a:ext cx="2222640" cy="13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01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Acid Chlorides</vt:lpstr>
      <vt:lpstr>Exam 1 Corrections</vt:lpstr>
      <vt:lpstr>Reduction of Carboxylic Acids                                                                           (20.5)</vt:lpstr>
      <vt:lpstr>Synthesis of Acid Chlorides       (20.8)</vt:lpstr>
      <vt:lpstr>Carboxylic Acid  Acid Chloride: Mechanism</vt:lpstr>
      <vt:lpstr>Reactions of Acid Chlorides</vt:lpstr>
      <vt:lpstr>Reactions of Acid Chlorides</vt:lpstr>
      <vt:lpstr>Reactions of Acid Chlorides</vt:lpstr>
      <vt:lpstr>Reactions of Acid Chlorides</vt:lpstr>
      <vt:lpstr>Reactions of Acid Chlorides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2023-02-24T14:35:43Z</cp:lastPrinted>
  <dcterms:created xsi:type="dcterms:W3CDTF">2022-03-01T00:08:26Z</dcterms:created>
  <dcterms:modified xsi:type="dcterms:W3CDTF">2023-02-24T18:44:29Z</dcterms:modified>
</cp:coreProperties>
</file>